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9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10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11.xml" ContentType="application/inkml+xml"/>
  <Override PartName="/ppt/notesSlides/notesSlide16.xml" ContentType="application/vnd.openxmlformats-officedocument.presentationml.notesSlide+xml"/>
  <Override PartName="/ppt/ink/ink12.xml" ContentType="application/inkml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02" r:id="rId2"/>
    <p:sldId id="456" r:id="rId3"/>
    <p:sldId id="459" r:id="rId4"/>
    <p:sldId id="457" r:id="rId5"/>
    <p:sldId id="434" r:id="rId6"/>
    <p:sldId id="462" r:id="rId7"/>
    <p:sldId id="435" r:id="rId8"/>
    <p:sldId id="436" r:id="rId9"/>
    <p:sldId id="437" r:id="rId10"/>
    <p:sldId id="438" r:id="rId11"/>
    <p:sldId id="440" r:id="rId12"/>
    <p:sldId id="417" r:id="rId13"/>
    <p:sldId id="450" r:id="rId14"/>
    <p:sldId id="451" r:id="rId15"/>
    <p:sldId id="465" r:id="rId16"/>
    <p:sldId id="466" r:id="rId17"/>
    <p:sldId id="467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65" d="100"/>
          <a:sy n="65" d="100"/>
        </p:scale>
        <p:origin x="1155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4T15:10:12.5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12670 3746 257 0,'1'-1'80'0,"0"-4"6"0,-1 3-13 16,-1-2-27-16,1-2-5 0,-1 2-3 15,0 0-7-15,-1-1-5 0,1 2-6 16,0-2-2-16,1 3-2 0,-2 2-1 0,2 0-3 16,0 0-2-16,-1 0-2 0,1 1 0 15,0 3 1-15,1 0 1 0,0 2 2 16,2-2 1-16,0 7 2 0,0 2 0 16,0 5-1-16,2 3-3 0,0 7-3 15,2 4-3-15,0 4-1 0,0 0-1 16,1 3-1-16,0 6-1 0,-1 2 1 15,-1-2-1-15,2-1 0 0,-3-2 0 0,0-2 0 16,2-1-1-16,-3-8 1 0,3-5-1 16,-4-3 1-16,1-5-2 0,1-6-1 15,-2 0-5-15,-2-5-6 0,1-3-8 16,-1-2-8-16,0-4-6 0,2 0-11 16,0-4-15-16,-1-10-63 0,2-1-76 15,0-4-176-15</inkml:trace>
  <inkml:trace contextRef="#ctx0" brushRef="#br0" timeOffset="326.95">13003 3775 341 0,'-4'-7'95'15,"2"-2"10"-15,-2 0-48 0,1-2-1 0,-1-1-2 16,1 1-3-16,-1-1-8 0,3 1-7 16,-2 2-8-16,2 2-6 0,0 3-3 15,2 2-5-15,-1 3-3 0,0 0-4 16,0 4-3-16,0 4 0 0,2 5-1 16,2 1 0-16,0 7 0 0,2 6 1 15,0 3 0-15,0 4 0 0,1 5 0 16,0-1-2-16,-2 4 0 0,2 1-1 0,-2 0-5 15,2 2-10-15,1-1-6 0,-2-6-11 16,1-1-8-16,-1-4-7 0,1-2-7 16,-3-6-6-16,0-7-7 0,-3-3-39 15,0-2-4-15,-1-7-54 0,-1-5-105 16</inkml:trace>
  <inkml:trace contextRef="#ctx0" brushRef="#br0" timeOffset="544.03">12799 4089 357 0,'-2'1'95'0,"2"-1"6"16,1-1-50-16,0 1-2 0,2-2-1 16,1 0-2-16,1-1-8 0,0-1-8 0,2-1-6 15,3 1-6-15,-1-1-8 0,3 0-9 16,3 2-15-16,0-2-13 0,4 4-13 15,1-2-17-15,2-2-68 0,2 1-87 16,2-1-181-16</inkml:trace>
  <inkml:trace contextRef="#ctx0" brushRef="#br0" timeOffset="1058.09">13174 3856 245 0,'0'2'70'0,"1"2"6"15,0 1-15-15,0 4-29 0,1 4-2 16,0 4-1-16,3 5-5 0,-2 4-7 0,5 1-6 16,-1 4-5-16,2 1-4 0,1-2-2 15,0 2-5-15,1-2-2 0,1-4-1 16,-1-2 0-16,0-5-1 0,1-4 2 15,-1-5 0-15,-1-4 7 0,-1-2 3 16,0-4 6-16,-2 0 2 0,-2-3 4 16,-1-6 3-16,1-3 2 0,0-4-1 15,2-4-4-15,-1-1-2 0,1-3-3 16,1 0-4-16,3 5-2 0,-1 3-2 16,0 5-2-16,-1 5 0 0,3 7-1 0,1 6 1 15,-1 5-1-15,0 1-2 0,0 5-2 16,1 1-2-16,1 2-6 0,-1-2-2 15,1-1 0-15,2-3 0 0,-1-2 2 16,4-2 2-16,2-5 4 0,-3-4 9 16,3 1 3-16,-2-3 4 0,0 0 2 15,-1-3 5-15,-4 1 3 0,-3-1 5 0,0 1 5 16,-1-5 2-16,-4-2 1 0,2-4 0 16,-1-2-3-16,-1-8-3 0,0-2-4 15,-1-5-7-15,1-2-5 0,0-6-3 16,-2-1-3-16,0-2-4 0,-1 4-3 15,-1 0-6-15,2 4-7 0,-3 4-11 16,-1 7-12-16,1 7-17 0,-1 2-73 16,0 5-88-16,1 4-201 0</inkml:trace>
  <inkml:trace contextRef="#ctx0" brushRef="#br0" timeOffset="1566.07">14713 3751 280 0,'-1'-4'81'16,"1"-3"11"-16,-1 1-28 0,1 0-12 15,1 1 0-15,-1 2 1 0,0-2-3 16,0 3-8-16,1 3-13 0,1 1-6 16,1 4-2-16,0 5-3 0,1 6-4 15,1 11-5-15,1 2-1 0,-4 6 2 16,-2 7-2-16,-2 2-2 0,-1 0-3 15,0 1-5-15,-1-1-5 0,2-3-8 0,4-2-9 16,2-4-8-16,3-1-10 0,2-3-11 16,0-3-19-16,-2-6-51 0,4-6-70 15,0-5-159-15</inkml:trace>
  <inkml:trace contextRef="#ctx0" brushRef="#br0" timeOffset="1964.28">14994 3863 260 0,'0'10'71'0,"-1"2"4"16,0 2-40-16,0 6-3 0,0 4 2 15,-1-1-4-15,3 7-7 0,0-2-6 16,0-1-3-16,2 0-2 0,2-3-3 0,0 0-1 15,3-1 0-15,2-5 0 0,2-3 0 16,3-2 2-16,6-3 2 0,4-5 2 16,3-6 3-16,-1-3 2 0,-1-4 3 15,6-7 2-15,-1-6-1 0,-5-2-2 16,-4-1-1-16,0-2-2 0,-1-4-2 16,-2 0-2-16,-6 4-1 0,-7-1-1 0,-2 0 0 15,-2-1 0-15,-7 0-3 0,-4 1-2 16,-9 1-3-16,-4 2-4 0,-2 5-1 15,-4 5-2-15,-3 3-1 0,-1 8-2 16,-1 3-3-16,8 8-4 0,2 7-8 16,2 1-8-16,7 2-11 0,5 2-13 15,6 4-20-15,5-3-53 0,8-2-76 16,8 0-161-16</inkml:trace>
  <inkml:trace contextRef="#ctx0" brushRef="#br0" timeOffset="2425.98">16533 3900 325 0,'-1'0'89'0,"1"1"8"0,0 0-47 15,0 3-7-15,0-1 4 0,0 3 1 0,-3 1-7 16,2 5-6-16,-1 2-7 0,-1 8-2 16,-2 9-5-16,0 7-3 0,-1 10-7 15,1 3-4-15,-3 6-9 0,2 5-10 16,-2 3-11-16,2-5-6 0,0 1-9 15,-1-7-8-15,2 0-9 0,1-6-6 16,0-4-2-16,3-8-42 0,0-3-57 0,1-10-128 16</inkml:trace>
  <inkml:trace contextRef="#ctx0" brushRef="#br0" timeOffset="2743.09">16340 4124 338 0,'-1'-28'98'0,"1"4"10"0,4 1-15 0,4 4-42 15,-1 1-3-15,4 3 0 0,1 2-5 16,2-1-9-16,1 3-10 0,3 3-7 16,2 2-4-16,1 2-5 0,3 1-2 15,-1 1-2-15,1 6-1 0,-3 0-1 16,-1 4-1-16,-4-1 0 0,-3 5-1 15,-2 1 0-15,-2 1 0 0,-3-1 0 16,-3 1 0-16,-3 0 1 0,0 4-1 0,-3-1 0 16,-5 0-2-16,-1 2-4 0,-4-2-4 15,-2 1-11-15,-1-1-9 0,0-4-9 16,-2 0-8-16,3-2-10 0,1-4-12 16,2-5-10-16,1-5-35 0,2-3-58 15,3-5-123-15</inkml:trace>
  <inkml:trace contextRef="#ctx0" brushRef="#br0" timeOffset="3060.79">16885 3898 258 0,'2'7'75'15,"-2"0"8"-15,-3 3-25 0,0 3-19 16,-1 4 0-16,-2 1 1 0,1 3-6 15,-2 2-9-15,3 4-10 0,0-2-4 0,3 1-5 16,4 1-2-16,2-6-3 16,5-3 0-16,4-5 0 0,5-7 3 0,4-4 3 15,1-11 4-15,2-4 3 0,2-5 3 16,-1-4 3-16,0-1 2 0,-3-2 0 16,-4 0 0-16,-1 3-2 0,-5-2-1 15,-4 5-2-15,-5 1-3 0,-6-4-3 0,-5 1-4 16,-5 2-5-16,-5 1-5 0,-5 1-5 15,-1 2-8-15,-5 5-10 0,1 6-7 16,0 4-9-16,2 5-11 0,3 5-23 16,3 1-47-16,3-1-71 0,5 1-151 15</inkml:trace>
  <inkml:trace contextRef="#ctx0" brushRef="#br0" timeOffset="3372.96">17485 3787 281 0,'9'2'75'0,"-8"0"9"0,-6 1-33 15,-2 2-18-15,-5 1 5 0,-2 1 4 16,0 2 0-16,0 0-8 0,2 2-9 16,2 0-4-16,2-1-3 0,5 2-5 0,1-2-5 15,2-1-2-15,3 0-1 0,1 5 1 16,4-6 1-16,2 2 1 0,0 0-1 15,3 1 0-15,-1 1 0 0,1-1-3 16,-2-2 0-16,-1 1-2 0,-3-3 0 16,-2 2 0-16,-4 0 0 0,-2 4-1 15,-5-1-1-15,-5 2-4 0,-5 1-5 16,0 3-6-16,-5 2-6 0,0 1-8 16,-3 0-11-16,1-2-15 0,0-3-40 15,0 0-15-15,2-5-60 0,1-4-117 0</inkml:trace>
  <inkml:trace contextRef="#ctx0" brushRef="#br0" timeOffset="3624.09">17692 3420 275 0,'17'-3'78'16,"-1"8"10"-16,-5 11-7 0,-3 1-40 15,-1 6 3-15,-3 7 7 0,-1 8 0 16,-3 7-5-16,0 2-8 0,0 4-7 16,-2 4-5-16,0 2-7 0,-4 1-8 15,-3-8-6-15,-2 2-4 0,-1 2-17 16,-2-2-7-16,2-6-11 0,1-5-11 0,2-1-11 16,5-4-17-16,1-4-52 15,2-9-58-15,2-7-148 0</inkml:trace>
  <inkml:trace contextRef="#ctx0" brushRef="#br0" timeOffset="4009.59">17613 3982 319 0,'-2'-1'82'16,"2"0"3"-16,1 1-42 0,0 4-12 15,2-2 0-15,1 2 1 0,2 0-4 16,2 1-4-16,4 0-1 0,5 1 1 15,4-2-5-15,5 0-4 0,6-2-3 16,1-2-1-16,2 0-2 0,-2-2 0 16,0-2-1-16,1-1 0 0,-5 0 0 0,-1-3 1 15,-3-1 0-15,1-3 1 0,-2 0 0 16,-4-3 0-16,-5 1-1 0,-2-4 0 16,-6 6 0-16,-2-3 0 0,-7 1 0 15,-3 1-2-15,-3 1-1 0,-4 4-1 16,-2 4 0-16,-2-1-2 0,-2 7-2 15,-2 3 0-15,1 6-2 0,0 3 1 16,3 4-1-16,1 3 0 0,2 0 0 16,4 2 0-16,3 3 0 0,3 0-1 0,1 0-3 15,4 3-4-15,2 0-5 0,3 3-6 16,5-1-9-16,1-3-6 0,3-4-2 16,3-2 0-16,4-4-1 0,-1-7-3 15,3-6-4-15,-1-5-60 0,2 0-68 16,4-4-173-16</inkml:trace>
  <inkml:trace contextRef="#ctx0" brushRef="#br0" timeOffset="4460.66">18521 3993 343 0,'-6'-2'87'0,"-4"2"3"16,-3 2-50-16,-4 1-5 0,0 1 0 15,-4 3-7-15,-2 0-6 0,0 3-4 16,-1-1-4-16,-2 3-4 0,2 3-4 15,-1-1-5-15,2 3-2 0,7 0-3 16,4 0-1-16,5-1-3 0,6-4 1 0,5-2-1 16,7 1 2-16,5-3 1 0,2-4 0 15,3 0 2-15,1-4 2 0,0-3 0 16,-2 1 1-16,-3-4-1 0,0-3 1 16,-3-1 0-16,0-1 0 0,1 0 0 15,1-4 1-15,0-2-1 0,1 1 2 16,-3-3 2-16,0 1 1 0,-2-4 1 0,-2 0 0 15,-2-3 1-15,-4-6 0 16,-1-4-1-16,0-2-2 0,-4-8-1 16,-2-4 0-16,0 2 1 0,-2-1 2 0,0 6 4 15,1 7 5-15,-1 6 1 0,2 9 2 16,0 9-2-16,0 5-3 0,0 12-1 16,1 7-4-16,-1 4-4 0,2 8-2 15,0 8-1-15,1 5 1 0,0 5 1 16,0 4-1-16,2 1 0 0,1 3-4 0,-1-4-8 15,2 1-7-15,-2-1-5 0,1-4-7 16,3-2-9-16,-2-2-11 0,1-3-71 16,3-5-75-16,1-5-185 0</inkml:trace>
  <inkml:trace contextRef="#ctx0" brushRef="#br0" timeOffset="5458.88">19593 3521 250 0,'0'0'78'0,"0"1"8"0,0-2-24 16,0 1-11-16,0 0-2 0,0 0-2 15,0 1-8-15,-1-1-9 0,1 0-9 16,0 2-5-16,0 2 1 0,1 5 0 16,0 5-3-16,-2 6-1 0,2 6-2 15,-1 7 0-15,-1 6 0 0,1 6-6 16,0 5-2-16,-1 2-3 0,1-1 0 15,-2 1-4-15,1-1-5 0,0 0-5 16,0-3-4-16,1-4-4 0,1-6-4 0,1-3-4 16,2-3-2-16,-1-8-4 0,1-3-5 15,1-7-9-15,-2-2-48 0,1-4-58 16,2-6-139-16</inkml:trace>
  <inkml:trace contextRef="#ctx0" brushRef="#br0" timeOffset="6135.97">20080 3973 253 0,'2'-3'79'0,"1"2"8"0,-3 0-19 16,-5-2-26-16,0 0-1 0,-4-3 0 15,-3 1-9-15,-3-1-9 0,-3 2-9 16,-2 3-2-16,2 2-3 0,-1 3-3 0,0 7-4 16,0 3-6-16,-1 5-6 0,2 1-5 15,2 3-5-15,1-1-2 0,2 1-3 16,4-1-5-16,4-4 2 0,8-1 3 16,4-5 7-16,4-2 3 0,2-4 4 15,2-3 6-15,0-5 6 0,1-3 4 0,2-2 3 16,-2-3 1-16,3-5 3 0,0-3 1 15,-1 0 0-15,2-1 2 0,-4 2-1 16,-1 1 1-16,-4 1-2 0,-3 5-1 16,-1 4-3-16,-3 0-1 0,-3 2-3 15,0 3-1-15,-3 1-3 0,1 4 0 16,-2 3 0-16,0 4 1 0,-2 4-2 16,3 2-2-16,1 3-4 0,2 4-4 15,3 0-1-15,2-1-2 0,4-2-3 16,2-2-1-16,3-4 2 0,2-3 5 0,-1-5 1 15,2-4-1-15,0-2 1 0,2-4 0 16,0-6 0-16,-1-1 0 0,2-4-1 16,0-2 3-16,-1-6 3 0,-2 0 4 15,-1-1 1-15,-2-1 4 0,-2-4 3 16,-3 0 5-16,-1-7 1 0,-1-5 2 16,-3-3 3-16,-1-6 5 0,-3-3 4 15,-1-5 3-15,-1 2 3 0,-1 3 7 16,0 7 1-16,-2 5 1 0,0 8 1 0,1 7-1 15,1 10-5-15,1 5-6 0,0 5-11 16,1 6-2-16,-1 7-4 0,-1 4-5 16,0 7-5-16,-1 8-2 0,-1 10 1 15,-2 8 0-15,1 9 0 0,-1 4-3 16,3 3-7-16,1 3-6 0,1-2-17 16,0-2-13-16,2-2-8 0,3-6-9 15,3-5-12-15,1-4-17 0,2-8-47 0,2-4-59 16,0-9-148-16</inkml:trace>
  <inkml:trace contextRef="#ctx0" brushRef="#br0" timeOffset="6784.99">20211 3851 339 0,'-4'-2'83'0,"6"3"9"16,4 2-43-16,3 2-17 0,2 1 5 15,3 2 5-15,7-1 1 0,3 0-5 16,3 0-8-16,2-1-5 0,-1 1-4 16,1-3-6-16,2 2-5 0,-2-1-4 15,1-1-3-15,-1 3-1 0,1-1-1 16,0-2 0-16,1 0 0 0,-1 1 0 0,1-4 0 16,-1-1 1-16,2-2 0 0,-3-2 0 15,-1 0 1-15,-2-2 2 0,-1 0 2 16,-4-1 2-16,-5 0 2 0,-6-3 1 15,-2 0 2-15,-7-1 1 0,-5-2-2 16,-5-4-2-16,-9 3-2 0,-1 0-1 16,-4 2-2-16,-3 3-3 0,0 6-2 15,2 5 0-15,0 9-1 0,4 4 0 0,2 7-2 16,1 4 1-16,4 4-1 0,3 0 0 16,4-5-1-16,1 0-1 0,5-4 0 15,4-6-1-15,2 1-1 0,3-4 0 16,2 1 0-16,3 0-1 0,5-3 1 15,3 0 0-15,4-1 2 0,5-4 0 16,1-3 1-16,1-2 1 0,1-2 2 16,-1-1 1-16,-1-3-1 0,-4 2 1 15,-4-3-1-15,-3 1 1 0,0 0-2 16,-4 4-3-16,-5 2-4 0,-4 4-4 0,-3 1-6 16,-2 7-4-16,-2 2-6 0,-1 0 0 15,-2-1 3-15,0-1 4 0,-2-1 4 16,1 0 7-16,0-4 3 0,0-3 8 15,-1 0 1-15,0-2 3 0,1-2 5 16,-3-1 5-16,1-3 4 0,-2-1 1 16,2-2 0-16,-1 0 2 0,2-5 0 0,2-4-2 15,2-2-6-15,3-4-3 0,3 0-1 16,5-1-2-16,4-4-3 0,4 4-3 16,3 0-2-16,2 2-2 0,5 1-1 15,3-1-1-15,3 2-7 0,-1 1-15 16,3 0-13-16,-1 0-13 0,0 1-20 15,-2 1-60-15,-3-1-84 0,-3-2-168 16</inkml:trace>
  <inkml:trace contextRef="#ctx0" brushRef="#br0" timeOffset="7191.45">22317 3392 388 0,'1'2'90'0,"-2"2"9"0,0 2-66 16,-1 2 1-16,-1 4 7 0,-3 1 6 16,-1 4-1-16,-3 3-6 0,1 5-6 15,-2 5-7-15,0 8-7 0,1 5-5 16,0 7-6-16,3 3-5 0,-1 6-5 15,0 1-6-15,2-3-9 0,0-1-9 16,2-3-8-16,2-5-7 0,0-2-13 0,2-7-17 16,0-6-55-16,2-2-71 0,-1-9-165 15</inkml:trace>
  <inkml:trace contextRef="#ctx0" brushRef="#br0" timeOffset="7596.88">22024 3952 311 0,'7'-6'78'15,"7"2"7"-15,2-3-50 0,5 2-1 16,2-3 5-16,0 1 3 0,2-1-6 16,2 2-7-16,2 1-4 0,-2 2-7 15,3 0-4-15,-2 3-5 0,1 4-3 16,-4-1-3-16,0 0-2 0,-6 3-3 15,-1 3-1-15,-5-1-1 0,-3 2-1 0,-2 2 1 16,-2 4 0-16,-4 0 1 0,0-1 2 16,-2 3 1-16,0-2 0 0,-1 4 2 15,2-1-2-15,1-2 1 0,3 0-1 16,1 0 0-16,4-4 0 0,4-3 3 16,3-2 0-16,1-5 2 0,2-4 2 0,1-6 0 15,0-4 0-15,0-3 2 0,-3-2 0 16,-1-3-1-16,-3 1 0 0,-4 2 1 15,-5 0 0-15,-5 2-1 0,-5 3-3 16,-7-2-2-16,-5 4-1 0,-6-1-2 16,-5-1-7-16,-1 1-6 0,0 4-7 15,1 1-9-15,2 5-11 0,3-1-19 16,2-1-18-16,7 3-37 0,4 1-64 16,7-1-129-16</inkml:trace>
  <inkml:trace contextRef="#ctx0" brushRef="#br0" timeOffset="8811.49">23000 3971 294 0,'-9'-1'80'0,"-1"1"5"15,-2 0-45-15,-4 1-3 0,-4 1 1 16,1 3-6-16,-4 3-8 0,-3 3-7 15,-1 0-5-15,-1 2-4 0,4 2-3 16,3 2-2-16,2 0-4 0,7-3-3 16,6 2-2-16,4 0-1 0,4-3-1 15,3-2 0-15,3-2 1 0,7-1 1 16,1-1 2-16,3-3 2 0,3-4 1 0,2 1 1 16,-1-2 1-16,-3-6 2 15,-2-4 1-15,-2 3 3 0,-1-5 1 0,-3-4 3 16,-2-3 2-16,-2 1 2 0,0 0 1 15,-2-2 1-15,-1-8 0 0,-2-4 0 16,-1-2 0-16,0-5 0 0,-1-4 0 16,-4-4-2-16,2-4-1 0,-2 2 0 15,0 8 1-15,-3 7-1 0,3 6 0 16,-1 7-1-16,0 8-3 0,2 12-2 0,-2 11-3 16,1 4-1-16,-2 11-4 0,1 7-1 15,0 2-1-15,2 6 1 0,2 3-1 16,2-1-2-16,3 1-4 0,3-2-6 15,2-1-3-15,3-3-3 0,2-3-4 16,1-1-1-16,7-5-4 0,-2 4 2 16,3-5 3-16,0-4 2 0,4 2 2 0,1-3 4 15,0-8 1-15,1 1 7 0,4-10 3 16,-2-3 3-16,0-4 2 0,0-5 3 16,-4-5 3-16,-1-1 2 0,-8-6 2 15,-1 0 3-15,-5-3 4 0,-4 1 1 16,-5-1 0-16,-4 1-2 0,0 4-3 15,-2 1 2-15,-5 1-5 0,-3 5-2 16,-4 2-3-16,-3 6 0 0,-4 5-2 16,-5 6 0-16,-3 5-3 0,2 0-1 0,1 3-2 15,3 2-2-15,7-2-1 0,4 2-3 16,7-2 0-16,5-6-1 0,3 4 1 16,3-6 1-16,5 1 3 0,6-4 2 15,0-2 3-15,3-5 2 0,2 4 2 16,3-7 1-16,0 1 1 0,-3-2 2 15,-3-4 1-15,-1 1 0 0,-1-2 0 16,-2-1-1-16,-4 1 0 0,-1 0-2 0,-2 0-2 16,-1 2-1-16,-1 1-1 0,-4 3-2 15,-1 2-1-15,-3 0 0 0,-2 4 0 16,-2 5-1-16,-2 3 1 0,1 3 0 16,-2 3 1-16,2 3 0 0,3 2 0 15,2 1 0-15,1 0 1 0,3 0 0 16,2-1 0-16,3-4 0 0,2-3 1 15,2-2 1-15,2-3 1 0,3-4 1 0,1-6 2 16,1 0 0-16,1-4 0 0,-2 0-1 16,1-3 1-16,2-3-1 0,-2-3 1 15,1-3 1-15,0-2-1 0,0 0 2 16,-3-3 1-16,-1 1-1 0,-3 1-1 16,0 2-3-16,-2 2-2 0,-4 6-1 15,-1 2-1-15,-2 3-2 0,-3 5-1 16,-2 4 1-16,-4 5 1 0,0 3 1 15,0 1-1-15,0 0 0 0,0 0 1 16,4-2-1-16,1 1 0 0,3-4 0 0,2-1-1 16,1 1 1-16,1-5 0 0,2-1 1 15,2-3 1-15,1 1-1 0,2-2 1 16,0-3 0-16,1 0 0 0,0 1 0 16,-1 1 2-16,-1-1 0 0,-1-1 2 15,-1-1 1-15,0 0 1 0,1-4-1 0,-4-2 2 16,3 0 0-16,-2 0 0 0,-2 5-1 15,-1-2-3-15,0 5-1 0,-3 5-1 16,0 5-2-16,-4 5 0 0,1 4-2 16,1-2-1-16,0 9 2 0,-2 3 1 15,1 8 1-15,0 2-1 0,0-1-1 16,0 5 0-16,0 4 1 0,-2-1-2 16,2 0-3-16,0-4-2 0,-1-1-2 15,-2-1-3-15,-3-1-2 0,-2-7-4 0,0 0-6 16,-8-3-6-16,-2-1-4 0,-4-4-7 15,0-2 1-15,2-3-6 0,-4 0-2 16,1-3 0-16,2-4 0 0,2-5-40 16,1-3-14-16,-3-8-61 0,-2-5-121 15</inkml:trace>
  <inkml:trace contextRef="#ctx0" brushRef="#br0" timeOffset="9642.32">13110 5134 261 0,'0'-1'80'0,"1"0"10"16,-1 1-12-16,1 0-24 0,-1-4 0 16,-1 7 2-16,1-2-2 0,0-2-2 15,0 0-5-15,0-1-5 0,0 4-4 16,0 0-7-16,0-4-6 0,0 0-8 15,-1 4-6-15,1 0-7 0,1 3-3 16,-1 5-2-16,2 3 0 0,2 7 0 0,-2 3 0 16,3 7 1-16,-1 2 3 15,0 3-2-15,0 3 0 0,-1-3-2 16,-2 0-2-16,0-2-3 0,-1-6-4 0,0 2-7 16,-2-5-8-16,-2-6-10 0,3 2-9 15,-2-8-7-15,0-2-8 0,-1-4-6 16,-2-8-62-16,-1-5-69 0,1-7-161 15</inkml:trace>
  <inkml:trace contextRef="#ctx0" brushRef="#br0" timeOffset="9993.52">12868 5137 324 0,'-7'-23'85'16,"2"2"7"-16,1 5-43 0,1 2-6 15,1 3-2-15,1 2-1 0,1 5-5 16,0 0-4-16,1 2-8 0,0 0-7 15,4 3-4-15,0-1-5 0,6 2-4 0,1 0-3 16,7 4-1-16,2-1 1 0,5 4 1 16,2-2 1-16,5 4 0 0,4-4 0 15,6 6 1-15,5 0-1 0,2 5-1 16,-1 1 0-16,-1 0-1 0,-1 2 1 16,-5 2-2-16,-8 0 1 0,-11 4 0 15,-4-1 1-15,-9 2 1 0,-10 3 1 16,-8 2-1-16,-7 2 1 0,-5 3-1 15,-7 0-2-15,-6-1-3 0,-4-2-6 0,-3-2-5 16,0-3-2-16,4-3-1 0,-1-8-1 16,2-4-2-16,4-7-2 0,6-4-1 15,3-6 1-15,3-4 2 0,1-4-3 16,5-2-5-16,2-3-4 0,4-3-3 16,2 0-6-16,5-2-34 0,3 1-8 15,7 0-42-15,3-1-76 0</inkml:trace>
  <inkml:trace contextRef="#ctx0" brushRef="#br0" timeOffset="10360.04">13566 5229 327 0,'4'1'76'0,"-2"2"2"0,0 1-55 0,0 4-6 15,-1 4-2-15,0 2-4 0,-1 4-3 16,0 2-4-16,0 0-2 0,1 0-1 16,0-3-2-16,1-4 1 0,2-2 0 15,2-4 1-15,4-4 4 0,3-3 2 16,2-5 2-16,2-3 3 0,3-4 0 16,0-1 1-16,1-1-1 0,1-5-1 15,-2-2 0-15,-4 1 1 0,1 1 1 16,-5 2 2-16,-1 2 2 0,-5 0 0 15,-2 6-1-15,-2 2 2 0,0 3-3 0,-3 3-2 16,0 2-4-16,1 6-1 0,0 6 0 16,0 2-1-16,1 7-5 0,1 4 0 15,1 1-1-15,4 4-1 0,1-1-16 16,3-2-7-16,3 0-10 0,7-6-14 16,-3-2-20-16,3 0-52 0,2-5-72 0,2-4-140 15</inkml:trace>
  <inkml:trace contextRef="#ctx0" brushRef="#br0" timeOffset="10725.94">14082 5294 306 0,'3'4'80'0,"3"3"7"0,0-4-41 15,1 0-10-15,-1 1-2 0,3-3 1 16,0 0-4-16,5-4-4 0,0-3-5 15,2 2-3-15,0-3-2 0,1-2-2 16,-1-3-3-16,3 0-1 0,-4 1-2 16,-2-1-1-16,0-2 0 0,-1 1 0 15,-2 0 0-15,-4 2 0 0,-4-1 1 0,-9 0-1 16,-1-1-1-16,-5 4-1 0,-1-1 0 16,-7 8 0-16,-4 1-1 0,0 3-1 15,5 8-1-15,-2 6 0 0,2 1 2 16,0 6-1-16,8 0-1 0,3 4 0 15,2-1 0-15,3 1-1 0,4-2-1 16,2 2 0-16,5 1-2 0,2-4 0 16,0-1 0-16,10-3 0 0,1-1-1 15,1-1-17-15,6-4-4 0,4-1-12 0,4-2-8 16,2-4-15-16,-4-2-71 0,0-4-83 16,0-2-169-16</inkml:trace>
  <inkml:trace contextRef="#ctx0" brushRef="#br0" timeOffset="11160.47">15839 5247 332 0,'-3'11'78'16,"0"4"6"-16,0 4-46 0,1-1-17 16,1 4-1-16,1-1 0 0,0 1-3 15,2 1-5-15,4-2-8 0,-1-4-8 16,3 1-6-16,0-5-4 0,-1-2-8 15,3-5-17-15,0-2-51 0,-1-4-61 16,0-5-145-16</inkml:trace>
  <inkml:trace contextRef="#ctx0" brushRef="#br0" timeOffset="11324.04">15863 5119 376 0,'-17'-22'106'16,"-2"3"9"-16,4 3-41 0,2 5-30 15,-1 2-5-15,5 6-4 0,0 0-11 0,3 1-20 16,2 0-20-16,4 0-16 0,1 0-17 16,2 1-14-16,1-2-55 0,2 1-76 15,3 0-151-15</inkml:trace>
  <inkml:trace contextRef="#ctx0" brushRef="#br0" timeOffset="11596.07">15989 5139 282 0,'11'26'72'0,"-2"0"7"15,0 1-43-15,-3 3-5 0,-2-1-3 16,-2 0-3-16,-1-3-6 0,-2-2-5 0,-2-2-6 16,0-1-3-16,-1-7-1 0,2-1-1 15,0-5 2-15,-2-4 5 0,3-4 4 16,2-2 2-16,0-4 3 0,0-5 3 16,2-3 2-16,1-3 0 0,0-6 0 15,3-1 1-15,1-2-1 0,0-2 1 0,4 5-1 16,-1 2-1-16,0 2 0 0,1 6-3 15,-1 2-4-15,0 6-3 0,3 7-3 16,-1 1-1-16,1 4-3 0,0 9-1 16,0 0-3-16,4 8-5 0,-2 2-4 15,0 3-19-15,-5 3-13 0,0 0-13 16,-2-2-22-16,4-1-68 0,-7-6-88 16,4 0-186-16</inkml:trace>
  <inkml:trace contextRef="#ctx0" brushRef="#br0" timeOffset="12453.09">17979 5239 244 0,'-1'-2'70'0,"-1"-1"6"16,-1 0-22-16,0 0-12 0,-1-2-8 15,-1 0-2-15,-1-2-4 0,-1-2-2 16,-2 0-3-16,0-1-2 0,-3 0-3 16,1 0-2-16,-3 2-2 0,3 1-4 15,2 4-4-15,-2 2-3 0,-3 3-3 0,-1 6-3 16,-2 1-3-16,0 6-3 0,0 0-2 16,-3 6-2-16,5 2-1 0,4-2 0 15,5 1 2-15,4 2 2 0,4-5 2 16,3-1 3-16,5-3 2 0,5-4 4 15,1 0 5-15,4-5 6 0,-1-7 4 16,1-4 4-16,0 1 3 0,-5-8 2 16,0-1 2-16,-2-4-2 0,-3-1-3 0,0-1-2 15,-3 3-3-15,1-4 0 16,-2 3-2-16,1 0-2 0,-3-1-3 0,0 8-1 16,-3 1-1-16,0 3-1 0,0 5-3 15,0 4-2-15,0 6 0 0,0 5 0 16,1 2-2-16,2 2 1 0,0 4 0 15,0-2-3-15,4 3-6 0,0-1-8 16,2 1-9-16,4-2-5 0,1-3-8 16,3-1-6-16,3-2-10 0,1-4 98 0,-1-3-159 15,7-7-80-15,0-1-236 0</inkml:trace>
  <inkml:trace contextRef="#ctx0" brushRef="#br0" timeOffset="13150.91">19049 5109 307 0,'-2'-9'81'0,"0"1"10"15,2 6-11-15,-1 0-51 0,2 3-3 0,-1 8 3 16,-1 5 0-16,-1 6-6 0,0 5-11 16,0 4-6-16,0 8-4 0,0 0-3 15,3-2-2-15,3-3-2 0,3-3-1 16,2-3-1-16,4-3 0 0,2-7 3 16,2-2 5-16,2-5 3 0,-3-4 4 15,1-2 3-15,1-3 5 0,0-4 4 16,0-2 1-16,-2-3-1 0,-1-3 0 15,0 1 0-15,1-2-3 0,-1 1-3 0,-4-1-4 16,-3-1-3-16,-1 6-3 0,-1 0-4 16,0 4-3-16,-5 5-1 0,1 2-3 15,-1 8-4-15,2 1-2 0,1 5 0 16,4-2 2-16,3-1 0 0,1-4 0 16,1 0 2-16,3-4 5 0,1-1 1 15,0-6 4-15,0-2 2 0,-1 1 3 16,2 2 5-16,-2-6 4 0,0-2 3 0,-1-3 4 15,-2 1 0-15,-3 1 2 0,-2-1-1 16,-5-5-3-16,0 1-4 0,-3 0-3 16,-2-2-3-16,-5-3-4 0,-3-1-5 15,-1-1-1-15,0-2-4 0,0 2-4 16,-1 1-3-16,5 4-5 0,1 4-9 16,4-4-6-16,2 4-7 0,2 2-4 15,4 1-3-15,2 2-5 0,3 0-5 0,0 0-6 16,2 5-3-16,3-1-38 0,-1 1-55 15,-1-1-120-15</inkml:trace>
  <inkml:trace contextRef="#ctx0" brushRef="#br0" timeOffset="13490.5">19672 5178 229 0,'4'10'68'0,"0"-2"7"16,2 1-9-16,0-3-25 0,3-2 0 0,3-2 2 15,2-1-3-15,4-1-2 0,3 0-4 16,4-2-3-16,1 0-5 0,-1-5-3 15,-4-3-2-15,0 2-3 0,0-5 0 16,-5-1-1-16,-3 0-1 0,-3-3 0 16,1 0 0-16,-2 2 0 0,-3-2 0 15,-4 2-1-15,-4 1-2 0,-4 1 0 16,-3 1-1-16,-2 2-2 0,-2 2-2 16,-3 4-2-16,-4 4-3 0,-4 2 0 0,-1 2-1 15,-4 6-1-15,0 5 0 0,0 6-1 16,4 3-1-16,3 4 0 0,8 1 0 15,5 3-1-15,8-1 0 0,6 1 0 16,7-3-1-16,4-3-2 0,7-1-3 16,5-4-3-16,5-1-1 0,0-4 3 0,0-4-21 15,-2-4-3-15,3 1-3 0,-3-4-5 16,-1-5-5-16,-1-3-9 0,3 0-20 16,-1-7-35-16,0-1-70 0,-4-5-153 15</inkml:trace>
  <inkml:trace contextRef="#ctx0" brushRef="#br0" timeOffset="13858.58">20283 5051 304 0,'-2'2'71'0,"1"0"6"16,2 3-50-16,0 2-2 0,5 0 2 16,2-2 2-16,3 0-1 0,4-1-4 15,2-1-3-15,0-4-4 0,2-1-3 16,-3 0-4-16,1-6-1 0,0 1-3 15,-1-1-2-15,-2-1-1 0,-1-1 0 16,-1 0 0-16,-2 3 2 0,-1 1 1 16,-6 1 3-16,-2-2 2 0,-5 0 1 15,-5 2-1-15,-2 1-1 0,-5-3 0 0,-4 3 0 16,-5 0-4-16,-3 3-3 0,-2 6-1 16,-1 2 0-16,-2 4-2 0,5 5 0 15,2 1 0-15,7 8-1 0,4 3 2 16,8 0 0-16,5 0 1 0,5 1 0 15,8 2-1-15,1-3 1 0,5 0-1 16,3-3-2-16,5-4 0 0,3 0 0 0,1-4-3 16,-2-3-4-16,2-1-4 0,1-6-6 15,0-3-6-15,-1-1-8 0,-1-6-16 16,1-3-15-16,0-2-44 0,1-3-66 16,-4-5-143-16</inkml:trace>
  <inkml:trace contextRef="#ctx0" brushRef="#br0" timeOffset="14124.56">20881 4530 362 0,'-5'6'89'0,"-1"6"8"16,1 4-47-16,0 8-16 0,-1 6 4 15,0 10 4-15,1 5-1 0,-1 7-5 16,3-1-7-16,0 2-5 0,0-5-5 0,1-1-5 16,-2-4-2-16,2-1-6 0,-3-1-5 15,2-4-5-15,0-3-11 0,1 0-4 16,-1-1-9-16,4-2-12 0,1-5-12 16,0-3-6-16,0-1-66 0,0-3-68 15,3-2-170-15</inkml:trace>
  <inkml:trace contextRef="#ctx0" brushRef="#br0" timeOffset="14409.8">21145 4892 322 0,'-3'1'84'16,"0"4"6"-16,-5 2-44 0,-2 4-8 0,-8 1 4 15,-2 0 2-15,-4 0-3 0,-2 0-6 16,-2-1-6-16,2 1-6 0,1-2-7 16,7-2-6-16,2-1-5 0,7 0-6 15,3 2 1-15,6 2 1 0,3 3 1 16,3 2 2-16,5 3 1 0,4 3 2 16,2 1 0-16,5 3-2 0,-1-3-1 15,5-2-2-15,0-1 0 0,0-3-4 16,1-1-8-16,0-3-8 0,-3-2-10 15,-1 0-12-15,-1 0-19 0,-2-3-65 16,-1-1-80-16,-2-3-174 0</inkml:trace>
  <inkml:trace contextRef="#ctx0" brushRef="#br0" timeOffset="14623.74">21584 5331 369 0,'3'3'91'0,"-3"-3"4"16,-1-1-22-16,-3-4-74 0,0-1-7 16,-2 0 11-16,1-1-4 0,-2-3-25 0,-1 2-69 15,-5-6-70-15,1 7-170 0</inkml:trace>
  <inkml:trace contextRef="#ctx0" brushRef="#br0" timeOffset="-182611.81">10576 6515 369 0,'7'-5'101'0,"1"1"10"0,2-3-46 0,2 0-9 16,2-1-1-16,1-1-4 0,0 1-8 15,3 3-9-15,-2 1-9 0,2-1-9 16,-2 3-5-16,-1 1-5 0,1 1-2 15,-1 2-3-15,-1-1 0 0,-2 0-2 16,-1 2-2-16,-2 3-6 0,-1-2-1 16,-2 1 1-16,0-1 0 0,-3 1 0 15,-1-1 2-15,0-1 0 0,0-1 7 0,-2 0 0 16,0 2-2-16,0-1 1 0,-3 4-1 16,1 1 0-16,-1 2 1 0,-2 0-2 15,1 4 0-15,-1 2-1 0,-1-1-1 16,1 0 1-16,-2 0-1 0,0 2 0 15,1 0 2-15,-1-1 1 0,0-2 1 16,1-1 0-16,1 2 1 0,0-3 0 0,2-1-1 16,1-4-2-16,1 1-1 0,0-4-1 15,0 0-1-15,1-2-1 0,0-1 0 16,1 1 1-16,1 0 1 0,-1-3 2 16,1 2 2-16,0 1 1 0,1-2 1 15,-1 2-1-15,-1-4-1 0,0 4-1 16,0 0-1-16,1-1-2 0,-1 0-2 15,0 1 0-15,2-3-1 0,0 2 0 16,3 0 1-16,2 1 0 0,4 2 2 16,1-2 1-16,5-1 2 0,0 1 0 0,3 0 2 15,-1-3-1-15,1-2 1 0,-1 0 1 16,-2-4 0-16,0 2-2 0,-3-2-2 16,-2-2-6-16,0 3-8 0,-3-2-11 15,-2 0-21-15,-2 3-55 0,-1-2-73 16,0 2-162-16</inkml:trace>
  <inkml:trace contextRef="#ctx0" brushRef="#br0" timeOffset="-182225.14">11103 6452 339 0,'0'1'89'15,"-1"3"8"-15,0 3-37 0,-1 0-26 16,-2 2-2-16,1 7 0 0,0 2-6 16,-2 5-9-16,2 5-5 0,0 0-6 15,2 1-2-15,2-1-3 0,2-4 0 16,6-2 1-16,4-6 1 0,3-8 4 0,3-1 1 15,5-3 8-15,2-4 5 0,2-3 4 16,-1-5 3-16,-2-3 3 0,0-1-3 16,-4-5 1-16,-3-3-4 0,-5 0-2 15,-4 0-2-15,-6-3-3 0,-7-2-6 16,-7 2-4-16,-6 6-5 0,-7 3-5 16,-6 2-8-16,-9 4-5 0,-1 12-6 15,-2 5-16-15,-1 4-13 0,2-1-10 16,3 2-13-16,7-1-69 0,4-3-88 0,7-2-188 15</inkml:trace>
  <inkml:trace contextRef="#ctx0" brushRef="#br0" timeOffset="-181865.01">9647 6858 314 0,'-4'0'90'15,"-2"4"8"-15,4-5-29 0,5-1-10 16,3 4-1-16,1 0-2 0,6-1 0 16,3-4-4-16,4-2-2 0,6 0-4 15,3-5-8-15,6 0-8 0,7-4-7 16,3-1-5-16,4 1-7 0,5-2-9 0,3 2-11 16,0 3-7-16,-1-3-29 0,-3 6-18 15,-2 0-82-15,-6 5-8 0,-9 2-89 16,-6 1-155-16</inkml:trace>
  <inkml:trace contextRef="#ctx0" brushRef="#br0" timeOffset="-181282.54">9405 7918 359 0,'9'0'96'0,"2"-2"9"16,2-2-51-16,4-1 0 0,2-4 2 15,1-2-5-15,3-3-7 0,3 0-9 0,2-1-7 16,5 0-10-16,2-1-6 16,0 0-9-16,0 1-14 0,3 3-16 0,-4 0-17 15,-2 2-21-15,-2 3-67 0,-4 4-90 16,1 2-192-16</inkml:trace>
  <inkml:trace contextRef="#ctx0" brushRef="#br0" timeOffset="-180683.84">10190 7644 360 0,'8'-12'98'16,"2"0"8"-16,1-4-42 0,3 3-6 15,3-3 1-15,0 5-2 0,2-2-9 16,-1 2-7-16,3 2-10 0,1 1-10 15,-1 2-9-15,-1 0-5 0,-2 3-4 0,0 6-2 16,-3 2-2-16,-3 0-1 0,-1 6-1 16,-3 2 0-16,-5 7-1 0,-5 3-1 15,-3 4-3-15,-6 4-2 0,-4 4-3 16,-3 1 0-16,-3 2 0 0,0-2 1 16,0-1 2-16,1-3 2 0,3-5 4 15,5-4 3-15,2-2 2 0,4-5 0 16,8-3 0-16,3-3 2 0,6-3 1 15,4-4 1-15,6-2 0 0,3-3 0 0,4-2-1 16,2-3-1-16,3-1-6 0,1-3-8 16,1-2-7-16,1-1-5 0,-1-1-3 15,3-4-1-15,-4-3 0 0,-4-2 5 16,-1 3 6-16,-6 1 6 0,-5 2 6 16,-3 2 5-16,-7 6 5 0,-2 3 7 15,-4 5 1-15,-3 3 0 0,-1 7 1 0,-2 1-2 16,1 6-3-16,-1 3-3 0,1 3-7 15,0 3-2-15,4 0 0 0,3-3-5 16,2 0-1-16,4-2 0 0,3-5 0 16,3-4 1-16,2-3 1 0,1-2 3 15,1-4 11-15,0-2 7 0,1-3 5 16,-1 0 5-16,-2 0 5 0,-3-6 2 16,-1 0 3-16,-2-1-2 0,-3-2-2 15,-3-4-4-15,-3-1-1 0,-6-1-2 16,-2-1-4-16,-5-3-5 0,-4 0-9 0,-4 3-8 15,-1 0-5-15,-2 5-5 0,-2 2-8 16,-1 8-13-16,0 5-21 0,1 3-11 16,2 5-85-16,0 2-103 0,-1-1-241 15</inkml:trace>
  <inkml:trace contextRef="#ctx0" brushRef="#br0" timeOffset="-179778.11">15204 8738 201 0,'3'0'57'0,"0"-1"6"16,1-1-23-16,-1 1-1 0,-1-1 0 16,1 1 0-16,0-1-4 0,-1 0-3 15,0 1-4-15,0 2-4 0,3-1-4 16,2-1-1-16,5 0 2 0,2 0 4 15,4-3 3-15,5-1 1 0,4 1 1 16,7-1-2-16,0-1-3 0,1-1-6 16,2 2-7-16,0 1-9 0,-2-2-10 15,-7 1-12-15,-4-1-15 0,-4 1-13 0,-5 0-77 16,-4 1-88-16,-3-5-201 0</inkml:trace>
  <inkml:trace contextRef="#ctx0" brushRef="#br0" timeOffset="-179135.25">16132 8412 270 0,'-1'0'73'0,"1"0"7"15,-1 1-17-15,1-1-33 0,1 0-2 16,2-2 2-16,3 0 4 0,5-1-1 16,5-2-2-16,2-1 2 0,6 2 0 15,4 0-4-15,0 0-5 0,1 3-6 16,-1 1-5-16,-2 5-7 0,-5-1-7 16,-2 4-6-16,-7 2-3 0,-4 1-3 0,-7 2-4 15,-7 3-1-15,-5 4-1 0,-6 3 0 16,-5 2 1-16,-8 1 3 0,-4 2 4 15,1-3 6-15,1-2 5 0,1-2 2 16,7-4 3-16,3-5 4 0,7-3 3 16,7-2-1-16,3-2-1 0,4-2 3 15,2 0 6-15,6-1 2 0,4 3-2 16,4 1-1-16,6 1-2 0,7 1 1 16,2 2-6-16,3 0-5 0,-1 0-2 15,0 1 0-15,0 0 1 0,-6 1 2 0,-2-1 0 16,-6 1-1-16,-2 0 1 0,-5 1 2 15,-7-1-1-15,-5 1-1 0,-6-1 1 16,-8 3-2-16,-5 0-2 0,-6-1-2 16,-8-2-3-16,-6 2-3 0,-6 0-5 15,4 1-11-15,-2-3-10 0,3-1-12 16,1 1-10-16,3-3-11 0,8-5-10 0,5-6-54 16,1-7-66-16,5-5-141 0</inkml:trace>
  <inkml:trace contextRef="#ctx0" brushRef="#br0" timeOffset="-178577.08">16960 8429 353 0,'5'2'101'0,"-1"-2"10"16,-3 0-23-16,1 2-28 0,-2-3-3 15,0 1-1-15,-2-1-5 0,-3-1-7 0,-1 1-8 16,-3-1-8-16,-3-1-7 0,-2 1-6 16,-3 1-4-16,-1-1-6 0,-4 2-5 15,-1 4-5-15,-1 0-5 0,-1 2 1 16,2 0 0-16,-2 1 2 0,4-2 0 15,3 4 2-15,3-2 4 0,5 1 3 16,2 2 1-16,2 0-2 0,2 0 0 16,3 1 1-16,0 1 0 0,2-2 0 15,-1 0 0-15,1 1-1 0,1-2 0 16,0 0-1-16,0 1 0 0,-1-1-1 0,3 0 0 16,2-2-2-16,1-3 1 0,2 1 0 15,1 1 0-15,2-4 1 0,0 2 1 16,1 0 0-16,3 0 1 0,-2 1 0 15,1 0 0-15,2-1-1 0,1 3 1 16,4-2-1-16,0 1 1 0,1 0 0 0,2 1-1 16,0 0 1-16,-2 1 0 0,0 1-1 15,-3-2 1-15,-2 4 0 0,-6 0 0 16,-3 0 0-16,-5 1 0 0,-5 3 0 16,-5-2 2-16,-6 3 0 0,-5 0-2 15,-7 1 0-15,-7 0-3 0,-4 0-1 16,-6-1-4-16,-7 2-6 0,0-4-19 15,0-1-11-15,0-2-14 0,2-2-15 16,2-1-69-16,2-4-88 0,4-4-183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4T16:16:15.1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1900 2677 271 0,'-11'12'66'0,"-1"2"1"16,5-4-40-16,1 0-11 0,4-1-5 0,2 1-2 16,1 1-5-16,2 0-2 0,1-4-1 15,3-3 1-15,3-1 1 0,1-2-1 16,-1-2 3-16,1-1 2 0,1-1 4 16,-1-1 2-16,-3 0 2 0,0 0 3 15,-1 1 3-15,0-1 2 0,2 0 0 16,2 1-2-16,4-1-3 0,5 1-2 15,6-2-2-15,6-4-4 0,5 2-2 16,7-2-2-16,5 1-2 0,5-5 1 0,4-3-2 16,8 0 0-16,6 0-1 0,7-2 0 15,9-1 0-15,6-3-1 0,11 3 0 16,11 0 0-16,6-2-1 0,12-1 2 16,9-1 2-16,11 1 3 0,12-3 3 15,9 6 2-15,11 3 1 0,9 3 0 16,4 6 0-16,10 6-3 0,6 8-3 0,2 6-3 15,4 2-2-15,6 2-1 0,4 6-3 16,7-4-6-16,0 3-6 0,7-5-6 16,0-3-7-16,6-3-9 0,-5-2-13 15,0-5-67-15,-6 1-75 0,-3-9-178 16</inkml:trace>
  <inkml:trace contextRef="#ctx0" brushRef="#br0" timeOffset="3387.53">17265 930 215 0,'-7'-4'63'0,"-1"2"9"0,2 0-26 16,4-1 1-16,0 0 2 0,1 0 1 15,0 0-1-15,0-1-2 0,1 0-3 0,-1-3-2 16,1 4-3-16,-1-2-5 0,1 2-4 15,0-1-5-15,0 0-5 0,-1 3-5 16,1 4-4-16,0-1-4 0,1 3 1 16,-1 4 0-16,1 4 0 0,0 6-3 15,1 5 1-15,-1 7 1 0,6 6-2 16,0 3 4-16,-1 10-2 0,1 9 0 16,0 8 1-16,1 7-1 0,2 8 0 15,-5 9 1-15,0 9-5 0,2 2 0 0,4 1-1 16,-2 7-2-16,-1 2-3 0,-3 1-2 15,3-4-3-15,0-2-4 0,-7-4-5 16,-2-6-8-16,0-12-4 0,1-13-3 16,-2-11-2-16,2-10-3 0,-1-12-5 15,2-10-5-15,1-11 0 0,-1-11-67 16,-2-8-76-16,-3-16-181 0</inkml:trace>
  <inkml:trace contextRef="#ctx0" brushRef="#br0" timeOffset="4279.89">17169 824 309 0,'1'-3'75'0,"5"-2"8"0,1 2-47 0,6-1-1 16,6-1 2-16,8 0 3 0,4 0 0 16,5-6-1-16,4 0-4 0,0 0-3 15,5 2-3-15,0 1-3 0,2-1-3 16,7-1-4-16,12 6-3 0,4 2-3 15,4-3-2-15,9 2-2 0,11 0-1 16,12 1 0-16,5 2 0 0,0-6 0 16,19 4 1-16,8 2-1 0,4-6 1 0,8-2 0 15,4 1-1-15,3-2-1 0,9 3-1 16,-6-1-2-16,2-4 0 0,7 4-2 16,-3 3 0-16,-7 1-1 0,0-3 0 15,-3 5-1-15,-10 0 1 0,-7 1-1 16,-11 1 1-16,-10 0-1 0,-3 1 0 15,-13 5 0-15,-17 3 1 0,-9 0-1 16,-10 1 0-16,-14 2 0 0,-13-2-1 0,-15-2 1 16,-6-4-1-16,-6-1 0 0,-5-4 0 15,-3 0 1-15,-3 0 0 0,-1 0 1 16,1 3 0-16,-1 6 1 0,0 2-1 16,0 3 1-16,2 2-1 0,1 5-1 15,-1 4 0-15,1 2 1 0,2 0-1 16,0 1 0-16,1 6 0 0,-2 7 0 15,2 2 0-15,0 4 0 0,2 6 0 16,-1 8 0-16,1 7 0 0,1 3-1 0,-1 6-1 16,0 8 0-16,2 5-1 0,-3 2 1 15,-2 0 0-15,1-6-1 0,-2 5 2 16,3 1 1-16,-2-4 0 0,0-4 0 16,-2-1 0-16,-1-3 0 0,-1 5 1 15,-1-4-1-15,-2-8 0 0,-1 0 0 16,-4-6 0-16,2-5 0 0,-1-4 0 0,-3-9 0 15,-1-8 0-15,-3-7 0 0,-2-7 1 16,-5-5 0-16,-3-5 0 0,-9-5 1 16,-4-4 0-16,-6-3 0 0,-11-2 1 15,-8-2-1-15,-7-1-1 0,-10-2 1 16,-4 0-1-16,-11 1-1 0,-8 0 0 16,-7 2-1-16,-5 0 0 0,-13 0 0 15,-8 6-1-15,-9-2 2 0,-7 0-1 16,-6 6 1-16,-11-3 1 0,-11 2 1 15,-4 3-1-15,-12-1 1 0,-6 2 1 0,-3 5-1 16,-9-6 1-16,0 7-1 0,5-3 0 16,6 3-2-16,9-1 0 0,7-1-2 15,11-3-4-15,17 4-5 0,15-4-10 16,18-3-17-16,16-7-15 0,12-5-12 16,22-5-81-16,17-6-93 0,21-10-212 15</inkml:trace>
  <inkml:trace contextRef="#ctx0" brushRef="#br0" timeOffset="6248.61">17901 1104 207 0,'1'1'55'0,"-1"1"6"0,1-1-29 0,-1-1-3 16,0 0 1-16,0-1 1 0,0-1-1 16,0 0-4-16,1 1-2 0,-2-2-3 15,1 0-1-15,-2-2-2 0,0 1-2 16,1 2-1-16,-3-1-1 0,2-2-1 16,0 1 0-16,-2 1-1 0,0 0-1 15,-3 1-1-15,-1-1-1 0,-2-1 0 16,0 3-1-16,-2 1 0 0,-3 1-1 0,0 3-1 15,0-2-1-15,0 1 0 0,1 1 0 16,-3 2-1-16,1 1 0 0,4-2 1 16,0 2 1-16,0 0 1 0,2 3 0 15,0-2-1-15,2 2 0 0,2 2 0 16,0 1-1-16,1 2-1 0,1 2 0 16,-2-1-2-16,3 4 1 0,-2-4-2 0,1 2 0 15,1-2 0-15,1 1-1 0,0-2 0 16,4 1 0-16,-1 3 1 0,1 2 0 15,3 2 0-15,0 1 0 0,1-2-1 16,2 0 1-16,3-1-1 0,3-2 1 16,1-1-1-16,2-3 0 0,6-2-1 15,0 2 2-15,3-5 0 0,-1 0 0 16,-1-2 0-16,1-1 1 0,-2-3 0 16,-4-2 0-16,3-2 2 0,-2-1 0 0,1-1 2 15,0 1 1-15,2-2 1 0,1-3 1 16,-1-1 1-16,1-1-1 0,-4-2-2 15,-3-1 1-15,-1-4 0 0,-2-1 2 16,-3 3 0-16,-4 0 1 0,-3-4 1 16,-1-1 1-16,-1-2-1 0,-3 1-1 15,-1-5-3-15,-2-2-2 0,-1 1 0 16,-3 0 0-16,-2-3-1 0,-1 1-1 0,1 0 0 16,-4 2-2-16,0 4 1 0,0-6-2 15,-1 6-1-15,-1 7-1 0,-1 0 0 16,-2 4 0-16,-2 1 0 0,2 3-1 15,-1 4-4-15,-2-2-4 0,-1 3-18 16,-2 1-16-16,-3 1-13 0,-1 0-91 16,-3 4-104-16,0 0-238 0</inkml:trace>
  <inkml:trace contextRef="#ctx0" brushRef="#br0" timeOffset="6801.49">16229 1182 208 0,'-20'3'57'15,"4"2"6"-15,3-3-21 0,5 2-15 16,5 2 4-16,4-5 2 0,2 6 0 16,6 0-2-16,8 0-4 0,6 3-1 15,5-5 2-15,3 3 1 0,4 2 2 16,5-3-1-16,6-1 5 0,4 1-1 15,1 1-1-15,12 2-3 0,7-3-3 16,3 2-5-16,4 1 1 0,2 2-9 16,0 3-3-16,2-4 0 0,-1 2-3 0,-4 1-1 15,-3-3-2-15,-7 0-3 0,-4-1-2 16,-10-4-4-16,-9 3-5 0,-13-2-11 16,-11-4-11-16,-3 2-9 0,-8-1-11 15,-4-7-9-15,-6-2-73 0,-4-2-81 16,-4-2-182-16</inkml:trace>
  <inkml:trace contextRef="#ctx0" brushRef="#br0" timeOffset="7098.73">17317 1170 368 0,'-3'-4'95'0,"3"4"6"0,0 1-55 16,0-1-8-16,2 0 2 0,-1 2 1 15,2-2-5-15,3 7-7 0,2-2-6 0,1-1-5 16,0 7-2-16,2 0-4 0,2 2-5 16,2 5-2-16,0-5-2 0,1 5-1 15,2 3 0-15,3-2-1 0,1 5 0 16,-1 2-1-16,1 0-1 0,-1 2-4 16,-3 1 1-16,-4-1-1 0,-5-1-1 15,-5-4 0-15,-7-2 0 0,-7 1 1 16,-10-1-1-16,-7 1-6 0,-8-1-5 15,-8-2-2-15,-11-2-5 0,-1 0-8 16,-4-5-12-16,4-1 51 0,1-7-117 0,2-3-79 16,6-1-211-16</inkml:trace>
  <inkml:trace contextRef="#ctx0" brushRef="#br0" timeOffset="7773.83">14421 400 354 0,'-2'-4'99'0,"1"-3"14"0,1-3-48 16,0 3-2-16,0 4-1 0,0 1-5 15,1 1-8-15,0-1-10 0,0 6-14 16,1 5-5-16,-1 0-4 0,2 3-4 15,-1 1-3-15,-1 9-2 0,1 5 0 16,0 2-1-16,-2 1-2 0,0 2 0 16,0 4-5-16,0-2-4 0,0-9-6 15,0 2-13-15,1-1-14 0,-1-1-14 0,2-1-13 16,0-6-15-16,0-2-59 0,2 1-79 16,2-6-160-16</inkml:trace>
  <inkml:trace contextRef="#ctx0" brushRef="#br0" timeOffset="8229.7">14768 577 340 0,'-4'-2'90'0,"-3"5"7"0,-2-1-47 0,-3 1-15 16,-3 1-2-16,-4 3 0 0,3 3-9 15,0 1-8-15,3 2-7 0,1 3-4 16,3 0-1-16,4-2-1 0,3 2-3 15,0 1-1-15,4 1-1 0,1-2 1 16,7-2 0-16,5-1 1 0,8 0 2 16,7-6 0-16,-2-2 1 0,2-7 0 15,3-2 1-15,-1-6 2 0,-2 1 4 0,-7-1 2 16,-7-2 6-16,2 1 4 0,-4 1 3 16,-5 3 1-16,-4 2-1 0,-2 1-3 15,-2-2-5-15,-2 7-5 0,0-3-5 16,-3 0-3-16,0 2-2 0,1 3-2 15,-2-3 0-15,1 6-1 0,2-2-1 16,2 5-1-16,2 0 0 0,2-2-1 16,4 2 2-16,0 1-1 0,3-4 2 0,-1-1 1 15,1-2 2 1,0-2 1-16,0 0 2 0,1-2 2 0,0-5 1 0,-2 3 3 16,-1-6 2-16,-1 1 0 0,-4 0 0 15,-4-1-3-15,-3 0-2 0,-5 3-4 16,-1-2-6-16,-3-2-9 0,-1-2-9 15,-2 2-12-15,1 0-10 0,-1-1-11 16,0 1-11-16,1 2 101 0,1 1-174 0,5 3-93 16,5 2-250-16</inkml:trace>
  <inkml:trace contextRef="#ctx0" brushRef="#br0" timeOffset="8645.95">15215 651 254 0,'22'12'68'0,"-5"-2"3"15,-5 0-39-15,-1 2-2 16,-3-3-7-16,-2-4-6 0,-5 4-6 0,1-7-3 16,-4-1 0-16,1 2 4 0,1-6 2 15,0 0 2-15,1 3 2 0,2-7 2 16,-1 5 0-16,3 0 1 0,2-7-3 16,1 1 0-16,0-1-1 0,2 0-1 15,-1-2 1-15,1 2-1 0,-1-3-1 16,-1 7-1-16,0 2-3 0,1 1-2 0,2 3-1 15,1-2-1-15,3 0-3 0,3 1-1 16,0-1-2-16,4-3 1 0,1 0-1 16,-1-6 0-16,-1 1 2 0,1-1 3 15,0-4 1-15,-1 2 3 0,-5 0 6 16,-3 2 7-16,-5 2 2 0,-4-3 1 16,-8 1-1-16,-6 5-1 0,-4 0-1 15,-4 5-5-15,-2 4-5 0,-1 2-2 16,0 5 0-16,1 7-1 0,3 0 0 0,-2 1-3 15,5-2-2-15,4 3-1 0,4 2-2 16,6 1-2-16,6-8 0 0,4-4 0 16,5 8 3-16,4-1-16 0,1-1-1 15,5-3-12-15,5-1-18 0,2 5-18 16,3 0 131-16,2-8-230 0,-1-4-104 16,-5-5-322-16</inkml:trace>
  <inkml:trace contextRef="#ctx0" brushRef="#br0" timeOffset="9247.34">14278 1228 229 0,'-16'7'63'0,"0"3"4"0,-4-4-39 15,3 4 1-15,1 4 1 0,2 3-4 16,2-1-7-16,5 3-6 0,6-1-2 15,7 2 1-15,4 0 1 0,5-4 1 16,7-2 4-16,7-5 3 0,0-5 3 16,0-6 2-16,0 0 2 0,2-4 1 15,-4-1 0-15,-5-4 1 0,-4 1-1 0,-5 0-1 16,-5 2 2-16,-3-4-1 0,-3-2-2 16,-2 0-4-16,-3 0-4 0,-5 0-4 15,-5 2-5-15,-5 3-6 0,-5 0-4 16,-6 4-3-16,-2 2-3 0,1 0-4 15,-3 2-15-15,3 0-12 0,6 0-12 16,5-1-10-16,4 2-78 0,12-1-89 16,4 2-195-16</inkml:trace>
  <inkml:trace contextRef="#ctx0" brushRef="#br0" timeOffset="9545.69">14603 1274 287 0,'-5'-3'86'0,"-3"4"8"0,-3-1-13 16,-2 0-41-16,-1 3-4 0,-1 3 3 15,1 1-8-15,5 4-8 0,1-1-8 0,6 3-3 16,4 2 0-16,6-2-1 0,6-1-1 16,4-1 1-16,2-1 4 0,1-2 3 15,6-2 3-15,6-3 1 0,2-2 1 16,0-3-1-16,-5-2-1 0,-1-2-2 15,0-3 0-15,-10 2-1 0,-8-2 2 16,-7 0-2-16,-6 0-1 0,0 1-3 0,-3-4-2 16,-8 1-4-16,-8-1-5 0,-6 2-7 15,-2 1-5-15,-5 2-5 0,-6 5-5 16,-3 2-17-16,8 2-15 0,10 2-12 16,4-1-18-16,5-2-65 0,10 1-88 15,16-2-187-15</inkml:trace>
  <inkml:trace contextRef="#ctx0" brushRef="#br0" timeOffset="9828.81">14988 1271 352 0,'2'-1'95'0,"-1"1"8"16,0 1-46-16,-2 2-12 0,-1-1-1 16,-1 5-1-16,-2-2-7 0,2 7-9 15,-1 3-7-15,0-1-5 0,2 2-3 16,3 0-3-16,1-2-2 0,4-3 0 0,2 0 1 15,4-2 2-15,5-4 3 0,4-3 0 16,5 0 4-16,4 0 0 0,-2-6 1 16,0 0 1-16,-4-2 2 0,-6 1 2 15,-7-5 1-15,-9-1-2 0,-11-3-4 16,-9 1-2-16,-6-4-3 0,-5 0-5 16,-3 4-4-16,0 3-5 0,2 1-2 15,1 4-4-15,-3 2-3 0,1 1-8 16,5 4-7-16,3-3-28 0,0 0-8 0,2 0-97 15,4 3-113-15,8 0-258 16</inkml:trace>
  <inkml:trace contextRef="#ctx0" brushRef="#br0" timeOffset="24012.55">18260 4019 224 0,'2'4'61'0,"3"0"4"15,2 0-31-15,-1 2-9 0,2 0 1 16,-2 4 0-16,1 1-5 0,0-1-7 15,-5 1-4-15,0 6-3 0,0-5 0 16,-1 1-1-16,0-3 0 0,-1-2 1 16,0-2 1-16,0 1 3 0,0-6 3 15,-2-1 3-15,-1 0 2 0,-2-3 0 0,-2-4 2 16,-1-2 0-16,0-4-1 0,1-2-3 16,1 0-1-16,1-2 2 0,4-1-2 15,5 2 1-15,3-2 0 0,1 3 1 16,3 2 0-16,4-1-2 0,1 3-2 15,0 2-2-15,0 2-2 0,-2 6-3 0,0 1-3 16,-1 4 0-16,-3 1-2 0,-2 3-1 16,-1 2 0-16,-1-1-1 0,1-1-2 15,-1 1-1-15,1-1 0 0,1-3-1 16,-1 2 1-16,1-4-1 0,-2-1 1 16,1 0 1-16,0 1 2 0,-2-3 0 15,-1 0 2-15,1-2 0 0,-1-3 1 16,1 3 1-16,0-3 1 0,-1 1 1 15,2-1-1-15,1 0 0 0,-2 1-1 16,2 4-1-16,-1-1-2 0,2 3-1 16,-1 1-1-16,2 3 0 0,-1 1 1 0,0 4-1 15,1 1 0-15,1 1 0 0,0 1 0 16,1-2 0-16,1-3 0 0,2-1 0 16,5-6 1-16,1-2 1 0,1-4 3 15,2-4 1-15,1 1 3 0,0-1 2 16,-1-3 1-16,-2 0 2 0,-4 1 0 0,-2 0-1 15,-4 3-1-15,-1-3-2 0,-3 2-2 16,-4 3-2-16,0 2-5 0,-3 5-1 16,0 2-1-16,-2 5 1 0,-1 2-1 15,-1 3 1-15,-1 3 0 0,2 3 2 16,1 0 0-16,1-2-1 0,3 0 0 16,1-3-1-16,3-3 0 0,-1-3 2 15,3-1 0-15,0-6 1 0,2-2 1 16,0-2 1-16,1-3 0 0,1-1 0 15,1-2-1-15,-1-4 1 0,0 0 0 16,-1-3 0-16,-1-2-1 0,1-1 0 0,-3 2-1 16,0 1 1-16,-3 4 0 0,-2 0 0 15,1 6-3-15,-3 4-1 0,-1 6 2 16,-1 2-1-16,0 4 0 0,1 3-2 16,1 2 1-16,1 3 1 0,3-3 0 15,3 0 1-15,3-3-1 0,4-1 1 16,3-3-1-16,0-2 1 0,2-2 1 0,2-3 0 15,1-2-2-15,-2-2 0 0,-1-2-2 16,-1-4-5-16,-1-4-5 0,-3-3-9 16,-2-2-20-16,-3-2-15 0,-2-1 100 15,-3-3-192-15,-1 0-114 0,-1 0-293 16</inkml:trace>
  <inkml:trace contextRef="#ctx0" brushRef="#br0" timeOffset="24213.05">19421 3669 374 0,'-1'2'111'0,"-1"3"13"0,2-3-29 0,0 4-31 16,0 2 5-16,-1 1 7 0,0 2-8 15,1 4-15-15,0 4-12 0,0 5-9 16,-1 3-8-16,1 4-9 0,0 2-7 16,0 2-3-16,-2 2-2 0,0-2-4 15,0 0-6-15,-1-3-5 0,2 0-15 0,0-3-1 16,2 0-26-16,3-5-16 0,0 0-13 15,3-4-76-15,0-7-97 16,3-5-209-16</inkml:trace>
  <inkml:trace contextRef="#ctx0" brushRef="#br0" timeOffset="24412.92">19697 3699 406 0,'1'-6'117'0,"0"9"13"0,-3 5-31 15,2 2-33-15,-1 3-6 0,0 5 2 16,-1 6-4-16,2 1-15 0,-1 5-13 16,0 1-7-16,0 3-7 0,-1 0-5 15,0-1-6-15,0-2-7 0,-1-2-14 16,0-2-5-16,2-3-30 0,0 2-19 16,0-2 34-16,1-1-126 0,0-1-105 0,-1-3-234 15</inkml:trace>
  <inkml:trace contextRef="#ctx0" brushRef="#br0" timeOffset="24662.7">19550 3975 435 0,'-3'-7'124'16,"4"1"6"-16,1 3-57 0,4 3-15 0,3 0 1 16,4 0-2-16,4 2-15 0,1-1-10 15,8 0-5-15,2 0-3 0,3-1-5 16,2 2-8-16,2 1-5 0,1 3-3 15,-3 1-2-15,-4 2-2 0,-6 1-1 16,-3-1-2-16,-5 3-4 0,-7 2-3 16,-2 3-3-16,-4-1-3 0,-1 3-4 0,-1 1-3 15,0 5-2-15,-1-1-1 16,1-4-7-16,1-3-11 0,2-2-5 0,4-4-5 16,1-4 155-16,3-4-227 0,4-6-102 15,2-4-277-15</inkml:trace>
  <inkml:trace contextRef="#ctx0" brushRef="#br0" timeOffset="24821.5">20051 3720 402 0,'-15'-11'119'16,"2"5"6"-16,2 4-12 0,4 3-71 16,-1 0-8-16,1-1-1 0,4 2-9 15,1-2-12-15,3-2-15 0,0-1-22 16,3-1-10-16,2 1-95 0,4 0-102 15,3 1-247-15</inkml:trace>
  <inkml:trace contextRef="#ctx0" brushRef="#br0" timeOffset="25461.61">20207 4032 305 0,'-1'1'88'0,"4"-2"5"0,6 3-41 0,2-2 0 16,2 0 6-16,5 1-5 0,3 1-10 15,4-2-4-15,0 1-4 0,-1 0-5 16,5 2-7-16,1-2-8 0,2 1-4 16,3-3-5-16,2 1-3 0,5 0-1 15,-3-2 0-15,2 1-2 0,-2-1 1 16,-2 2 0-16,-6 0-1 0,-5 2 0 15,-8 0 0-15,-4 0 0 0,-8-1 0 16,-7 0 2-16,-7 0 2 0,-7 1 1 0,-3 3 1 16,-1 1 0-16,-6 2 2 0,2 3-2 15,-1 2 0-15,4 1-3 0,3 3-1 16,3-1-1-16,2-3-2 0,6 3-1 16,6-3 0-16,7 0 0 0,5-1 1 15,2-2-1-15,7-1 2 0,6-3 2 16,5 1-1-16,5-2 2 0,1-1-2 0,-2-1 1 15,3 0 1-15,-1 2 3 0,-4-1 0 16,-6-2 3-16,-4 0 2 0,-5 2 3 16,-3-3 0-16,-5 0 1 0,-3 0-2 15,-4-2-2-15,-3 2-1 0,-2-1-3 16,-2 0-2-16,-2 2-1 0,0 1-1 16,0 2-1-16,-1-1-2 0,3 3-1 15,1-2-2-15,4 3 0 0,2-2-1 16,4 1 0-16,2 0 0 0,5-3 1 15,1 0 1-15,4 0 1 0,1-2 1 16,2-1 0-16,-2-1 1 0,0-1 0 0,-3 0 1 16,-1 0 2-16,-4-2 3 0,-4 0 3 15,-6-3 0-15,-3-3 1 0,-7-1-1 16,-4-3-1-16,-6 1-3 0,-5 1-3 16,-7-2-4-16,-3 2-4 0,-3 2-4 0,-3 2-10 15,1 1-6-15,4-2-29 16,5 2-15-16,5-2-8 0,7-1-22 0,6 0-56 15,8-3-79-15,8 2-161 0</inkml:trace>
  <inkml:trace contextRef="#ctx0" brushRef="#br0" timeOffset="25952.4">21457 4175 354 0,'9'9'88'0,"-2"-1"4"0,-3 3-8 16,-1 1-62-16,-2 0 3 15,-2-1 6-15,-1 0 4 0,0 0-1 0,0 1-3 16,0-4-5-16,0 0-6 0,1 0-8 16,1-1-6-16,-1 0-3 0,1-1-2 15,-1-2-1-15,0-2 0 0,0 0-1 16,-1-1 2-16,0 0 1 0,-2-1 2 0,1-2 1 16,0-1 4-16,-1 1 4 0,1-5 1 15,1 0 1-15,1-3 1 0,3-2-1 16,1-3-2-16,3 0-3 0,2-2-3 15,2 0-2-15,3 3-2 0,0 1-2 16,2 2 0-16,1 3-1 0,2 4 1 16,1 3-2-16,0 1 1 0,3 2-1 15,2 2 1-15,0 2-1 0,4-1 1 16,4 1 0-16,-1-1 0 0,4 1 0 0,0-3 0 16,-4-1 0-16,-3-2 1 15,-3 1 0-15,-7-1 2 0,-4-1 8 0,-7-2 3 16,-4-2 2-16,-3 1 3 0,-2-1 3 15,-2-4 1-15,-7-3-1 0,-4 0-6 16,-7 1-3-16,-6 1-1 0,-2 2 0 16,-4 6-3-16,-1 4-2 0,2 6-3 15,5 3 0-15,5 4-3 0,9 3-1 16,8 0-2-16,7 0 0 0,7-1 1 16,10 3 1-16,7 0-2 0,8-3-1 0,9 2-3 15,3 0-3-15,4-2-3 0,3 4-23 16,4-6-2-16,0-1-25 0,0-3-4 15,-1-2-98-15,2 1-113 0,-4-2-250 16</inkml:trace>
  <inkml:trace contextRef="#ctx0" brushRef="#br0" timeOffset="30424.72">19112 1122 258 0,'0'-1'68'0,"0"0"6"16,-1 1-36-16,-1-3-2 0,0 1-1 16,0 2-3-16,-1-4-4 0,0 3-4 15,-2 1-4-15,-1-2-4 0,-2 4-3 16,-2 1-4-16,-2 0-3 0,-2 11-3 15,-3 3-1-15,0 4 0 0,0 4-1 16,1 0 0-16,3 6-1 0,4 1 0 0,4-2 0 16,7-3 0-16,5 0-1 15,5-2 1-15,8-1 0 0,5-4 0 16,4-3 3-16,4-8 0 0,3-1 3 0,3-5-1 16,5-4 2-16,0-3 0 0,-1-4 1 15,-3-3 0-15,-4-1 1 0,-5-2-1 16,-7-1 2-16,-8-2 3 0,-8-1 2 15,-6 0 1-15,-4-1 0 0,-5 2 0 16,-8 3 0-16,-3-2-1 0,-10-3-3 16,-3-3-4-16,-7 2-1 0,1-1-4 15,-1-2-1-15,2 1-1 0,1 1-1 16,4 9-1-16,5 6-5 0,0 1-7 0,3 8-9 16,3 4-10-16,3 3-13 0,3 9 13 15,6-2-93-15,5 3-82 0,5 3-189 16</inkml:trace>
  <inkml:trace contextRef="#ctx0" brushRef="#br0" timeOffset="30908.64">20047 1142 203 0,'3'-21'67'16,"-1"17"9"-16,0 0-3 0,0 0-30 16,-1 2 4-16,0 3 2 0,-2-4-10 15,-1 6-10-15,0-3-8 0,-1 4-5 16,-3 3-6-16,-1 1-5 0,1 9 0 15,-2 4-1-15,1 5-1 0,-1-1 0 0,3 4-1 16,3 2-1-16,4 1 0 0,6-2-1 16,4-2-1-16,7 1 0 0,5-1 1 15,3-5 0-15,8-4 1 0,5-4 1 16,8-5 1-16,2-5 2 0,1-2 1 16,-1-7 3-16,1 0 5 0,-8-3 4 15,-2-2 3-15,-10-6 2 0,-5-1 2 16,-5-6 2-16,-4 0-1 0,-7-2-4 15,-5-2-5-15,-9-2-3 0,-5 0-4 16,-7-6-4-16,-7 1-4 0,-5 2-3 0,-3 4-2 16,-4 2 1-16,-1 2 0 0,-5 8-5 15,2 10-12-15,1 4-10 0,6 1-9 16,1 1-8-16,8 2-15 0,6-1-73 16,11 3-81-16,11-1-174 0</inkml:trace>
  <inkml:trace contextRef="#ctx0" brushRef="#br0" timeOffset="31293.68">21117 1127 303 0,'-11'-2'84'16,"-1"1"6"-16,-3-2-42 0,1 1-10 15,-1 5 2-15,-2 5 1 0,3 3-8 16,-1 7-8-16,1 6-5 0,1 3-2 16,5 0-4-16,2 0-3 0,5 0-3 15,3-1-3-15,5-3-1 0,4-1-2 16,5 0 1-16,3-1-2 0,5-2 0 16,3-2 0-16,4-4 0 0,4-3 0 15,5-5 0-15,3 0 3 0,6-5-1 0,-3-5 1 16,-1-1 2-16,-5-4-2 0,-4-4 3 15,-6-1 4-15,-8-6 1 0,-10 1 3 16,-6-2 0-16,-6 2 0 0,-7-4-1 16,-8-2-2-16,-5-5-4 0,-10 5-3 15,-9-1-4-15,-5 1 0 0,-6 2 0 16,-1 6-1-16,-3 7 2 0,1 6-9 0,1 1-19 16,8 2-13-16,5 4 126 0,8 0-220 15,6 5-117-15,4 3-315 0</inkml:trace>
  <inkml:trace contextRef="#ctx0" brushRef="#br0" timeOffset="49319.87">17651 1699 218 0,'1'-3'65'0,"0"1"5"0,1 2-26 16,-2-1-3-16,-2-2-1 0,2 5 0 0,0-1-5 15,0-1-4-15,-1-1-5 0,1 1-3 16,0 0-5-16,0 3-4 0,0 0-2 16,-1 4-4-16,0 5-2 0,-1 4-1 15,0 3 0-15,0 3 1 0,-2 3-1 16,2 2-1-16,0 1-1 0,1-2-1 16,0-3-1-16,0-1 0 0,2-5-1 15,-1-1-2-15,1-3-7 0,0-3-5 0,0-4-11 16,0-2-18-16,-1-2-60 0,1-1-76 15,-1-3-169-15</inkml:trace>
  <inkml:trace contextRef="#ctx0" brushRef="#br0" timeOffset="50024.1">17648 1706 241 0,'-1'-3'69'0,"1"-2"3"16,1 0-30-16,1-1-6 0,0 0 0 16,2-2-3-16,-1 0-8 0,1 0-3 15,0 2-1-15,0-1-1 0,-1 4-2 0,-2-1-2 16,2 3-3-16,-2 0 0 0,0 0-1 16,0 1 1-16,-1-2-1 0,2 1 0 15,1 2 3-15,4 1 4 0,1-2 2 16,3-2 1-16,5 1 2 0,5-1 2 15,3 0-1-15,3-4-1 0,1-1-4 16,0 1-3-16,4 2-2 0,-2-2-4 16,-3 1-3-16,-3 1-3 0,0-1-2 15,-2 4-2-15,-2 0-2 0,-5 1 0 16,-3-1-2-16,-2 1 0 0,-3 2 0 0,-1 0-1 16,-3 2 1-16,-1-2-1 0,-1 0 2 15,0 2 0-15,-1 1 2 0,0-1 0 16,0-1 0-16,0-1 1 0,1 1-1 15,-1-2 0-15,1 1-1 0,0-3 0 16,0 1 1-16,1-1 0 0,0 1 0 16,1 0 0-16,-1 0 1 0,0-1-1 15,1 2 0-15,0 0 0 0,-1 1-1 16,1 4 1-16,1-1 0 0,0 3-1 0,0 4 1 16,-1 0 1-16,2 2-1 0,-1 4 1 15,0 2-1-15,1 3 1 0,-2-1 0 16,-1 0 0-16,1 1 0 0,0 1 0 15,-1-1 0-15,-1-4 0 0,0-1-1 16,0 0 1-16,3-2 0 0,-2-3-1 16,-1-2 1-16,0-4-1 0,1 0 0 15,0-3 1-15,-1 1-1 0,-1-3-1 0,0 0 1 16,0-2 0-16,-1 1 1 0,-2-1 0 16,-2-2 1-16,-2 0 0 0,-3 2 0 15,-3 0 0-15,-5-1 0 0,-5-2 0 16,-4 2-1-16,-6 0 0 0,-3 2 0 15,-6-3-1-15,-4 2-1 0,-2 1 0 16,-2 0 0-16,2 3 0 0,6 0 0 16,4-1-2-16,7 3 0 0,10-4-2 15,6 0-7-15,8 1-17 0,5-1-14 0,3-4-7 16,5 0 46-16,5-3-133 0,6 2-97 16,6-5-224-16</inkml:trace>
  <inkml:trace contextRef="#ctx0" brushRef="#br0" timeOffset="50943.96">18954 1550 239 0,'-2'4'75'0,"0"-2"7"16,0-1-25-16,1-1-6 0,0 1-4 15,1 0-6-15,0 0-7 0,0 1-6 16,0 2-1-16,-1 2-1 0,-1 4-2 0,-1 4-2 15,-2 5-2-15,-1 3-3 16,-1 7-4-16,1 4-4 0,-1-1-4 0,3 0-4 16,-1-4 0-16,3 1-1 0,2-3 0 15,1-3 0-15,2-4-1 0,0 0 1 16,0 1 0-16,0-2 0 0,2-2-1 16,-2-3 0-16,1-3-2 0,0 0 0 15,0-2-1-15,0-4-1 0,3 0 1 16,2-3 1-16,0-1 0 0,5-3 1 0,0-3 2 15,2-1-1-15,5 3 1 0,1-5 0 16,2 1-1-16,1 1 0 0,4-1 0 16,3 4 1-16,4 0 0 0,-1-1 1 15,2 3-1-15,1 0 0 0,-1 2 1 16,-6 4 0-16,-1-1 0 0,-7-1 0 16,-4 4 0-16,-6-2 0 0,-5 0 0 15,-1 0 0-15,-3-3 1 0,-2 1 3 16,-5-2 1-16,0-1 1 0,-1 0 3 0,-1 0 1 15,0 0 3-15,-1 0 1 0,2-3-1 16,2 2 0-16,1-2-1 0,1-2 0 16,0-3-2-16,2-1-3 0,2-3-1 15,2-2-1-15,0-4-2 0,1-1-2 16,1-6 0-16,-1-3-1 0,1-2 0 16,-2-5-1-16,1 0 0 0,-2 2 0 15,0 1 0-15,-3 7 0 0,0 4 0 16,0 5 0-16,-3 6 1 0,1 5 1 0,-3 0-1 15,-1 3 1-15,-3 0 0 0,-3 3 0 16,-2 0 1-16,-2 1-1 0,-4-1 0 16,-5 2 0-16,-4-1 0 0,-6 0 0 15,-6-1-1-15,-4 1-1 0,-4-2 0 16,-4 1-4-16,-1 0-4 0,-2 3-5 16,5-2-4-16,8 2-8 0,1 2-7 0,4 3-8 15,6 0-6-15,9-1-4 0,7 0-78 16,11 0-84-16,5-4-197 0</inkml:trace>
  <inkml:trace contextRef="#ctx0" brushRef="#br0" timeOffset="51770.33">20123 1554 234 0,'1'4'68'0,"1"-2"5"0,1 1-34 16,1 2 4-16,-1 1 1 0,-1 2-8 15,-2 4-9-15,-1 6-6 0,-2 5-4 16,-3 1-6-16,-2 6-3 0,-3 3-4 16,1 0-2-16,0-4-2 0,1-2-1 15,2-4-1-15,0-1 0 0,4-3-1 0,2-5 0 16,-1-1 0-16,4-1 0 0,-1-1-1 16,2-2 1-16,2-2 0 0,2-2 0 15,2 0 2-15,3 0 1 0,0-4 1 16,1 0 1-16,2 0 2 0,2 0 1 15,5-2 1-15,0 0 1 0,6 1 0 16,4-1 0-16,4 0-1 0,1 1 0 0,4 0-2 16,-4 0-1-16,1 1-1 0,-1-2-1 15,-3 2-1-15,-3 0 1 0,0 0-1 16,-3-1 0-16,-2 2-1 0,-6-3 1 16,-2 3 1-16,-6-2-1 0,-3 0 0 15,-4 0 3-15,-4-1 1 0,0 2 3 16,-3-2 0-16,0-1 2 0,-2 0 2 15,0-3 1-15,0 1 0 0,0-3-1 16,-1-1 0-16,1-3-1 0,1-1-1 0,2-5-1 16,-2 3-1-16,2-6-1 0,2-4-2 15,3-2 0-15,-1-3-1 0,1-5 0 16,1 1 0-16,-1-3-1 0,-1 1-1 16,0 5 0-16,-3 2 0 0,-2 3-1 15,0 6 0-15,-3 6-2 0,-3 3 1 16,-4 1-1-16,-3 2 1 0,-6 5 0 15,-7 3 1-15,-4 3-1 0,-3 2 0 16,-6 1 1-16,-1 7-2 0,-1-2 0 0,-3-1 0 16,4-2-3-16,5 0-4 0,2-1-6 15,6-4-4-15,6-2-5 0,8 1-9 16,6-1-19-16,6 0-57 0,5-3-71 16,8 2-166-16</inkml:trace>
  <inkml:trace contextRef="#ctx0" brushRef="#br0" timeOffset="52540.53">21026 1539 298 0,'1'2'83'0,"0"2"2"0,1 0-43 16,-2 2 0-16,1 0 6 0,-2 4-10 0,-2 2-11 15,-1 8-5-15,-2 0-2 0,-2 4-5 16,1 1-6-16,-1 2-4 0,0 2-2 15,2-1-2-15,2-5 0 0,2-1 0 16,3 0-1-16,1-3 0 0,1-2 0 16,1-1 0-16,2-3-1 0,-2 0 0 15,0-2 0-15,0-2 0 0,0-1 0 16,1 0 0-16,2-1 0 0,0-3 0 16,0 0 1-16,2 1-1 0,1-3 1 15,1 0-1-15,2-3 2 0,0-3-1 16,2 0 0-16,2-1 0 0,-1-1 0 0,3 1 0 15,1-1 0-15,4-1 0 0,0 0 0 16,5 2 0-16,1-2 1 0,3 1 0 16,-1-2 1-16,-3 2 1 0,-2-1 0 15,-3 3 0-15,-4-2 1 0,-2 1-1 16,-3 1 0-16,0 1-1 0,-3-2 0 16,0 4 0-16,-2-2 0 0,-3 1 1 0,-1 2 0 15,-2-1 0-15,-2 1 0 0,-1 0-1 16,0 0 1-16,-1 0 0 0,-1 0 0 15,1 1 0-15,0-2 0 0,0 0 1 16,1 1 1-16,-1 1 2 0,2-2 2 16,-2 1 1-16,0-3 1 0,0 3 1 15,1-1 2-15,0-2-1 0,-1-1-1 16,1-1-2-16,-1-1 0 0,1-2-2 0,-1-3-2 16,0-4-2-16,0-1-1 0,-1-1-2 15,-1-4-1-15,1-2-2 0,-3-2-1 16,0 3 0-16,-2 1-2 0,1 3 0 15,-3 1-1-15,-3 3 0 0,-1 3 0 16,-1 4 2-16,-2 1 0 0,-1 0 1 16,-4 2-1-16,-2 0-2 0,-5 0-3 15,-3 3-4-15,-4 0-2 0,-1 0-8 16,-3 3-6-16,3 0-4 0,-1 1-4 0,4 0-9 16,5 0-48-16,2 0-17 0,2 2-58 15,1-3-125-15</inkml:trace>
  <inkml:trace contextRef="#ctx0" brushRef="#br0" timeOffset="53663.56">21570 1745 197 0,'1'-1'61'0,"3"2"7"0,0-3-23 0,-1 1 3 15,4 1-1-15,2-3-1 0,2 3-3 16,2-1-1-16,2-2-1 0,3 2 0 15,1-2-1-15,6 2-3 0,3-2-4 16,3-2-5-16,5 3-5 0,-2-2-6 16,1-1-5-16,-1 2-5 0,-3 0-2 15,0 2-4-15,-5-4-4 0,-4 1-6 16,-1-1-8-16,0 1-9 0,-2-1-10 16,-4-4-8-16,-3-3-7 0,-1 2-70 0,-2 0-79 15,-2 1-175-15</inkml:trace>
  <inkml:trace contextRef="#ctx0" brushRef="#br0" timeOffset="53910.63">22076 1529 275 0,'5'3'82'0,"1"0"7"0,4-1-33 0,1 0 3 15,2 3 5-15,1 0-9 0,3 0-9 16,-1 1-6-16,0 1-7 0,-1 0-9 15,-1 2-7-15,1 0-8 0,-3-1-3 16,-1-1-5-16,-4 2-4 0,0 3-6 16,-5 2-4-16,-5-1-4 0,-4 1-4 15,-5-1-6-15,-1 1-3 0,-5-1-3 16,-1-2-4-16,-1-1-10 0,-1 0-11 16,2 1-44-16,0-1-58 0,-1-2-139 15</inkml:trace>
  <inkml:trace contextRef="#ctx0" brushRef="#br0" timeOffset="54376.73">22534 1359 184 0,'4'-4'64'0,"-3"1"6"0,1 1 2 0,-1 2-28 16,0 0 3-16,0 1 2 0,0 1-7 16,-1 1-2-16,1 2 0 0,-1 1-2 15,1 4-1-15,1 2-1 0,-2 2-4 16,0 3-3-16,0 3-6 0,1-1-6 15,0 3-4-15,1-2-5 0,0 1-4 16,0-2-2-16,2-2-4 0,-1-1-6 16,0 1-9-16,-1-4-13 0,1 2-8 0,-1-3-11 15,1-2-79-15,-2 0-85 0,1-1-193 16</inkml:trace>
  <inkml:trace contextRef="#ctx0" brushRef="#br0" timeOffset="55008.57">23022 1419 234 0,'0'-6'76'0,"-1"2"2"0,-4 1-2 16,-1 0-43-16,-3 3 3 16,-1 3-2-16,-2 2-11 0,-2 3-4 0,-1 3 1 15,-2 1-1-15,3 2-3 0,1 1-3 16,2 1-2-16,1-1-2 0,5 0-2 16,4-1-1-16,7-1-1 0,3-1 0 15,2-2-2-15,1-2 1 0,0 0 0 16,3-4-1-16,1-1 0 0,1-1-2 15,0-2 1-15,1 0-1 0,-1-2 0 0,2-1 1 16,-2 0 0-16,-4 1 0 0,-2-2 0 16,-4-2 1-16,-1 2-1 0,-3-1 1 15,-1 2 1-15,0 0 0 0,-2 2-1 16,-1 1 0-16,-1 1 0 0,1 1-1 16,0 0-1-16,0 1-2 0,2 1 2 15,3-3-1-15,2 1 1 0,4-2 0 0,0-1 1 16,3 1 1-16,1-2-2 0,0-1 0 15,-1 0-1-15,2-1 0 0,-3-1 0 16,1 2 0-16,-1-3 0 0,0-1 1 16,-2 0 0-16,0-1 1 0,-2 1 2 15,1-1 2-15,-2 1 3 0,-2 1 0 16,-2 3-1-16,2 1 1 0,-3 3 1 16,-2 3 1-16,-1 3-2 0,-1 3-1 15,0 4-1-15,-3 1 1 0,2 4 0 0,0 1-2 16,2 3-2-16,-1 3-1 0,4-1 0 15,0 1-1-15,1 1-3 0,0-1-1 16,-2-2-6-16,-2-4-7 0,-1-3-5 16,-3-5-5-16,-4-2-9 0,-2-3-6 15,-2-4-9-15,0-4-73 0,-2-1-80 16,2-6-195-16</inkml:trace>
  <inkml:trace contextRef="#ctx0" brushRef="#br0" timeOffset="55275.38">23586 1502 289 0,'-2'-2'85'16,"-5"2"6"-16,-4 0-33 0,-4-1-9 0,-5 1 5 15,1 0-9-15,-4 1-10 0,0 0-6 16,1 2-6-16,4 1-7 0,4 2-6 15,4 2-4-15,2 1-3 0,7-1-1 16,5 3-2-16,4-1 0 0,2 0 0 16,3-1-3-16,5-3-5 0,2 0-7 15,0-3-5-15,2-1-8 0,1-2-8 0,2 0-12 16,1-1-12-16,-1-2-45 16,-1-4-62-16,1 0-138 0</inkml:trace>
  <inkml:trace contextRef="#ctx0" brushRef="#br0" timeOffset="55655.92">23802 1212 301 0,'-9'0'85'0,"-1"5"6"0,0 5-32 16,2 0-12-16,-2 4 5 0,1 5-5 0,0 6-6 16,2-1-5-16,-1 3-4 0,1 1-7 15,3 1-6-15,1 2-6 0,3-5-3 16,1 0-5-16,3-3-2 0,4-4 0 15,2-1-1-15,4-2 0 0,3-3-1 16,4-2 0-16,3-4 0 0,6-3-2 16,0 0 1-16,-2-5 0 0,0-2-1 0,0-1 0 15,-1-1 0-15,-3-3 0 0,-3-1 1 16,-2-4 0-16,-3 1-1 0,-3-2 2 16,-6-1 1-16,-4 2 1 0,-6 3 1 15,-6 3 3-15,-4 3 2 0,-4 2 2 16,-2 7 0-16,0 3-1 0,1 2 0 15,2 3-3-15,3 1-1 0,4 1-3 16,7 0-2-16,1-2 0 0,3 2-2 16,3-2 1-16,3 2-2 0,5-2-4 15,1 1-9-15,0-1-5 0,4-1-24 16,-1-3-6-16,-1 0 49 0,-1-3-133 0,-3-3-94 16,-3-2-227-16</inkml:trace>
  <inkml:trace contextRef="#ctx0" brushRef="#br0" timeOffset="56034.26">23146 1422 245 0,'4'1'69'0,"-1"0"5"15,1-1-34-15,-2 2 0 0,0 1 1 16,-1 0-8-16,1 4-4 0,-2 0-4 16,0 3-5-16,-1 2-4 0,-1 0-4 15,2 3-3-15,-1 2-3 0,0-4-5 16,0 1-5-16,1-1-9 0,2-1-15 16,0-2-67-16,4-1-74 0,1-1-182 15</inkml:trace>
  <inkml:trace contextRef="#ctx0" brushRef="#br0" timeOffset="56697.39">23807 1824 234 0,'-1'3'63'0,"-1"1"9"16,0 1-37-16,-4 3 0 0,0 1 2 0,-3 3-7 16,-2 2-6-16,-2 0-5 0,0 4-9 15,0-3-3-15,0 4 1 0,0-2-3 16,1-1-1-16,1-3-1 0,3-1 0 15,-1-1 0-15,2-3-1 0,2-3-2 16,0-1 0-16,4 1 3 0,2-1 6 16,3-2 4-16,3 0 5 0,3 1 5 15,3 1 1-15,4-2 3 0,6 0-5 16,2-1-5-16,4 2-5 0,3-1-4 16,1-1-2-16,0-2-6 0,-1 2-6 0,-6-2-6 15,-1 0-9-15,-4-3-10 0,-6 1 94 16,-2-1-175-16,-2 3-91 0,-3-4-251 15</inkml:trace>
  <inkml:trace contextRef="#ctx0" brushRef="#br0" timeOffset="56941.74">24119 1872 320 0,'2'-2'92'0,"-1"2"7"16,-1 0-48-16,0 2 3 0,-1 3 3 16,0 0-9-16,-2 4-10 0,2 1-3 15,1 2-5-15,-1 2-3 0,1 0-5 0,1 1-6 16,0 0-5-16,2-3-3 0,0 2-3 16,-1-4-4-16,1 0-12 0,0-2-12 15,0-2-12-15,-1 0-9 0,-1 0 88 16,-1 0-175-16,1 5-101 0,0-1-250 15</inkml:trace>
  <inkml:trace contextRef="#ctx0" brushRef="#br0" timeOffset="57643.93">23629 2338 300 0,'0'1'84'0,"-1"-1"4"15,-2 1-44-15,-1-1-2 0,-2 2 1 16,-4 2-13-16,-3 1-9 0,-6 3-3 16,0 1-2-16,-2 5-3 0,2 0-1 0,1 2-5 15,3 1-1-15,3 0-1 0,4 1-2 16,5-1-2-16,3-2 0 0,1-2 0 16,3 1-2-16,3-5-3 0,3 0-3 15,3-4-3-15,3-2-5 0,4 0-4 16,3-2-3-16,6-2-4 0,1 1-2 15,1-1 1-15,3-1 2 0,0 2 5 0,1-3 4 16,0 0 6-16,-3-3 8 0,-3 2 8 16,0-4 7-16,-5 1 5 0,-7-2 7 15,-3 2 5-15,-6 1 6 0,-2 2 0 16,-7 0-4-16,-5 3-3 0,-3-1-5 16,-5 2-4-16,-3-1-5 0,-6 3-8 15,-5 0-2-15,1 5-1 0,1-2 0 16,3 2-2-16,3 0-1 0,3 3-3 0,8-2-1 15,3-2-3-15,5-1-1 0,2-1 0 16,4 3 0-16,1-4 0 0,1-2 3 16,3 1 1-16,4-1 3 0,0 1 1 15,2-2 1-15,1-3 0 0,2 2 2 16,-2-1-1-16,1-1 2 0,-5 1 0 16,1-3 2-16,-2 1 0 0,-2-1 1 15,-2 2 1-15,-3-1 2 0,-1 1 0 16,-1 1-3-16,-3 2 0 0,-3 3-1 0,-1 2 0 15,-1 1-2-15,-1 0-3 0,1 1-1 16,1-1-1-16,2-1-5 0,4-1-6 16,4-2-5-16,1 0-8 0,2-2-10 15,2-2-9-15,1 0-13 0,1-1-64 16,2-1-76-16,0 1-176 0</inkml:trace>
  <inkml:trace contextRef="#ctx0" brushRef="#br0" timeOffset="58312.48">24192 2498 304 0,'-8'-1'88'0,"-1"3"4"16,-3 1-26-16,-1 2-22 0,-1-1 1 15,0 0-4-15,-2 4-12 0,1-1-6 16,2-1-3-16,2 2-7 0,3-1-5 16,3 0-4-16,3 1-2 0,2 0-2 15,4 2-2-15,3-2-1 0,2 1-1 0,2 0-2 16,3-2-1-16,0-1-1 0,3-3-2 15,2-2 0-15,1 0 1 0,1-3 2 16,-1-3 2-16,0-3 1 0,2 0 1 16,0 0 3-16,-1-2 3 0,-2-2 0 15,2-3 2-15,0-2 3 0,1-4 0 16,-2-6 2-16,-1-7 4 0,-1-5 1 16,-4 1 1-16,-1 0 5 0,-2 4 4 0,-4 7 5 15,-3 8 2-15,-3 6-4 0,-1 7-2 16,-2 6-1-16,-2 7-5 0,-1 2-6 15,-2 4-3-15,-2 5-2 0,-2 5-1 16,1 2-1-16,-1 4 0 0,-1 0-2 16,0 0-1-16,1 2-3 0,1-5-3 15,1-3-2-15,2-1-3 0,0-4-2 0,3 0-1 16,2-5-2-16,1-2-1 0,1 0 1 16,2-1 2-16,2-4 1 0,1-1 3 15,0-5 2-15,2 0 2 0,0-3 1 16,4-4 2-16,-1 0 0 0,1 0 0 15,0 0 0-15,0 4-2 0,-1 0 1 16,0 1-2-16,0 6 1 0,-1-1 0 16,3 3 1-16,0 0-1 0,3 0 0 15,1-1-1-15,4 3-1 0,0-2-1 16,2 4 0-16,2-1 0 0,1-6 0 16,1 1 0-16,0-2 1 0,-2-1 3 0,0-1 0 15,-1-6 1-15,-3 0 0 0,-2 4 1 16,-4-4 6-16,-2-2 3 0,-4 0 4 15,-4-2 3-15,-5 0 0 0,-5 1 2 16,-4 1-1-16,-3 4-2 0,-1 4-4 16,0 2-2-16,0 6-3 0,2 2 0 15,3 1-2-15,3 5-2 0,1 4-1 0,4 2-2 16,4-1-1-16,5 1 0 0,2-2-5 16,6 2-8-16,5-4-6 0,3-4-13 15,2 0-16-15,4-1-16 0,0-2-37 16,0-1-53-16,-4-1-88 0,-2-5-188 15</inkml:trace>
  <inkml:trace contextRef="#ctx0" brushRef="#br0" timeOffset="63006.53">23072 714 290 0,'0'-4'86'15,"2"4"9"-15,0-6-35 0,-1-1 4 16,0 4 3-16,-1-3-3 0,1-1-4 16,-1 5-6-16,1-2-6 0,-1 9-9 15,-1-1-9-15,1 1-9 0,1 1-6 16,-2 1-5-16,2 6-4 0,-2 9-1 15,1 0 1-15,0 10-1 0,0-1-1 16,-1 6-1-16,1 1-7 0,0-4-2 0,0-2-6 16,1-3-19-16,0-6-13 0,0-3-13 15,1-2-17-15,-1-4-68 0,0-5-94 16,0-4-190-16</inkml:trace>
  <inkml:trace contextRef="#ctx0" brushRef="#br0" timeOffset="63294.96">23038 696 319 0,'5'-7'89'0,"1"-3"5"0,5 0-42 16,0 1-1-16,3-8 2 0,2 9-5 15,-1 2-5-15,1 0-5 0,1 3-6 16,0 0-6-16,0 2-5 0,-1 3-6 15,2 1-5-15,0 2-4 0,1-1-3 0,-1 5-2 16,-2 2 0-16,-1 2-2 0,-3-3 0 16,-4 2-2-16,-4-3 1 0,-7-2 0 15,-4-2 1-15,-8-4-2 0,-2 3-8 16,-4-4-5-16,-2 2-6 0,-1-2-7 16,1 0-8-16,3 0-10 0,4 0-13 15,0-3-58-15,6 3-72 0,5-4-169 0</inkml:trace>
  <inkml:trace contextRef="#ctx0" brushRef="#br0" timeOffset="63792.42">23437 649 199 0,'4'-4'60'0,"0"2"6"0,-1 0-21 15,0-1-4-15,-2 3 4 0,0-1-2 0,1-1-6 16,-2 4-2-16,1-1-2 16,-1 0-3-16,0 1-3 0,0-1-2 0,1 1-3 15,-1 1-4-15,2 6-1 0,0 0-1 16,0 1-3-16,3-2-3 0,-2 10-2 15,2 5-1-15,3 3-2 0,0-1-1 16,3 2-1-16,1 5-2 0,1 1 1 16,3-9-1-16,0-2 1 0,0-5-1 15,1 0 0-15,-2-3 2 0,-2-8 5 16,-1 0 3-16,-2-3 6 0,-1-3 4 16,-3-2 4-16,0-6 2 0,-4-5 2 0,0-3-4 15,-2-2-3-15,-3-4-5 0,0-3-5 16,-2-1-3-16,1-7-3 0,-2 4-2 15,3 3-3-15,1-2 0 0,1 2 0 16,2 5-1-16,-1 1-3 0,0 6-4 16,2 0-6-16,-1 2-3 0,0 3-18 15,1-1-13-15,1 0-11 0,0 1-7 16,2 1-79-16,3 0-90 0,2 2-201 0</inkml:trace>
  <inkml:trace contextRef="#ctx0" brushRef="#br0" timeOffset="64108.13">23976 325 254 0,'0'-2'86'0,"2"0"6"0,0 4-2 15,2 3-38-15,-2-5 2 0,0 0-3 16,0 8-8-16,-3 1-5 0,0 6-4 15,-2 1-4-15,0 2-5 0,-3 4-3 16,2 5-4-16,-2-2-7 0,1 7-4 16,1-2-1-16,-1 1-3 0,1 4 0 0,1-3-1 15,0 0-1-15,2 3 0 0,2-3 0 16,1-1 0-16,3 2 0 0,-1-6 0 16,3 3 1-16,0-5-1 0,2-7 1 15,2 0 0-15,1-7 1 0,3-6-1 16,3-3 0-16,1-3-2 0,1-5-2 15,2-1-8-15,-1-10-12 0,-1 2-11 16,-2-5-13-16,-3-3-13 0,-3-5-73 0,-3 2 1 16,-2 2-66-16,-4 0-112 15</inkml:trace>
  <inkml:trace contextRef="#ctx0" brushRef="#br0" timeOffset="64312.74">23787 551 346 0,'7'-2'106'16,"3"3"13"-16,7-5-36 0,4 3-11 0,4-3 1 15,1 4-6-15,0-1-13 0,4-2-10 16,3 4-13-16,-2 0-11 0,1-3-5 16,0-5-6-16,1 0-13 0,2-2-12 15,-3 0-28-15,2-2 10 0,-4-3-116 16,2 9-113-16,-2 1-265 0</inkml:trace>
  <inkml:trace contextRef="#ctx0" brushRef="#br0" timeOffset="70121.03">17739 2372 199 0,'-2'-7'57'0,"-2"3"6"0,1 0-28 16,0 0 3-16,-2 0 2 0,0 3 2 15,0 1-2-15,-2 1-5 0,0 1-2 16,0 5-2-16,-2-1-2 0,1 5-1 16,1 2-1-16,0 4-1 0,3 3-3 15,0 4-2-15,3-1-3 0,2 5-4 0,3 1-3 16,3 1-4-16,3 3-3 15,4-1 0-15,2-1-2 0,0-1-5 0,4 0-7 16,-1-4-8-16,-2-1-9 0,-2-5-12 16,-3-1-17-16,-2-4-63 0,-2-3-74 15,-4-3-169-15</inkml:trace>
  <inkml:trace contextRef="#ctx0" brushRef="#br0" timeOffset="71600.92">17819 2407 326 0,'0'-12'83'0,"1"1"4"16,2 1-49-16,1 0-1 0,1 2 0 16,2 0-1-16,-2 1-3 0,2 1-5 0,-1 0-3 15,1 2-2-15,-1-1-4 0,2 1-3 16,0 1-3-16,2 1-2 0,2 0 1 15,7 1 2-15,3-1 0 0,6 1 0 16,5 1-1-16,5 0 0 0,4-1-1 16,7-1-2-16,4 2-1 0,3 2-4 15,1-1-1-15,0 3-1 0,2 1 0 16,0-1 0-16,-4 0 0 0,-1-1-2 16,4-1 1-16,2 0-1 0,-2-2 0 15,1 2 0-15,-2-2 1 0,1 4-2 0,-3-4 1 16,-2 0 0-16,2-3 0 0,4 3-1 15,1-2 1-15,1 1-1 0,-1 0 1 16,0 3 0-16,5-1 0 0,-6 2 0 16,2-3 0-16,4 2-1 0,1-1 1 15,-1 0 0-15,0-1-1 0,-3 1 1 16,4 0-1-16,-6-1 0 0,-4-1 0 16,0 0 1-16,0-1-1 0,-2-2 0 0,-4 2 0 15,-4 0 0-15,-4 1 1 0,-3 0-1 16,-4 1-1-16,-3 1 1 0,-4-1 1 15,1 1-1-15,-3-1 0 0,2 1 0 16,-4-1 0-16,-1-1 0 0,0 1 0 16,1 1-1-16,0-1 1 0,-1 1 1 15,0 0-1-15,0 0 0 0,-1 2 0 16,1-2 1-16,-4 1-1 0,-3-1 0 16,-1 1 1-16,-3-2-1 0,-1 0 0 0,-2 2 0 15,-3-2 1-15,-3 0-1 0,-1 0 0 16,-1 0-1-16,0 0 1 0,-1 2-1 15,0-4 0-15,1 2 1 0,-1 3-1 16,0-3 1-16,0 0 0 0,-1 0 1 16,2 0 0-16,-1-1 1 0,-1 1-1 15,2-3 0-15,-2 3 0 0,2 0 0 16,-1-1-1-16,0 1 0 0,0 1-1 16,0 2 1-16,1-1-1 0,-1 0 0 0,0 0 0 15,0 1 1-15,3 2 0 0,-2-1 0 16,-1-1 0-16,2 2 0 0,-1 0-1 15,0 2 1-15,0-4-1 0,0 0 0 16,-1 1 1-16,0-1 0 0,0-2 1 16,0 4-1-16,1-4 1 0,-1 2 1 15,0-1 1-15,0 0-1 0,0 2 0 16,1-2 1-16,-2 0 1 0,1 0 1 0,1-1 0 16,-2 1 1-16,1 2-1 0,-1-3 2 15,1 0-1-15,-1 0-1 0,0 0 1 16,0 1-2-16,0 0 1 0,0 0-1 15,0 0-1-15,0 2 1 0,0 4-2 16,-2-1 0-16,2 3 0 0,-1 2 0 16,0 5 0-16,0 3 0 0,-2 0-1 0,2 4 1 15,-1 6-1-15,1-1 1 0,-2 2-2 16,1 1 1-16,1 1 0 0,1 1 0 16,-1-1-1-16,2-4 1 0,1 2-1 15,0-1 0-15,1-2 1 0,0-3-1 16,1-1 1-16,0-3 0 0,-1 0-1 15,0-2 1-15,-1-5-1 0,-1-1 0 16,0-1 1-16,0-3-1 0,0-3 0 0,-1 0 0 16,0-3 0-16,0-1 0 0,1 1 0 15,-1-3 0-15,1 1-1 0,-1-1 1 16,0-3 0-16,-3 1 0 0,-1-1 1 16,-5 0-1-16,-3-1 1 0,-6-2-1 15,-6 0 0-15,-3 1 1 0,-5-1-1 16,-2 1-1-16,-4-1-1 0,-2 0-1 15,-5 0-1-15,0 0 0 0,-4-1-1 16,-1 0 0-16,-7 0-1 0,-3-1 0 16,0 2 1-16,0 0-1 0,-4 0 1 0,-1-1-1 15,1-2 0-15,-2 1 1 0,-4-1 0 16,-2 0 1-16,0-2 1 0,-1 2-1 16,0 3 2-16,-4 0 0 0,-3 0 1 15,6 2 0-15,-1 0 1 0,4 3-1 16,2-2 1-16,0 2 0 0,9-2 0 15,6 5 1-15,-1-5-1 0,0 2 0 16,1-4 0-16,4 1 1 0,2-1-1 16,-4 0-1-16,2-1-1 0,2 1 0 0,7-1-1 15,-2 3 0-15,0-2 0 0,1 1-1 16,-2 2 2-16,5 2 1 0,4 1 0 16,1 2 0-16,6 2 0 0,3 0 0 15,4 4 0-15,7 0 0 0,2-3 0 16,1 2 0-16,1-2 0 0,0 1-1 15,1 0 0-15,1 0 0 0,2-2 0 0,-2 1 0 16,1-1 0-16,-1-1 1 0,3 0 0 16,-3-1 0-16,2-2 1 0,0 0 0 15,0-1 0-15,1 0 0 0,-2 0 1 16,1-2 0-16,1-2-1 0,0 1-1 16,0-1 0-16,0-3 0 0,2-2-1 15,1 3-1-15,-2-2-1 0,2 3-1 16,1-3-3-16,-2 2-6 0,1 1-4 15,0-1-4-15,0 2-5 0,-1-1-6 0,1-1-6 16,-1 0-8-16,-1 0-73 0,2 3-81 16,0-4-198-16</inkml:trace>
  <inkml:trace contextRef="#ctx0" brushRef="#br0" timeOffset="72554.73">18339 2486 176 0,'-1'0'56'0,"0"0"7"0,0 0 0 15,0 0-26-15,-1 1-1 0,0 0 0 16,-2-2-2-16,-1 2-6 0,-6-1-5 15,-1-2-4-15,-4 2-5 0,-3 0-4 16,-3-1-2-16,-1 1-3 0,-1 1 0 16,4 1-3-16,-1 1 0 0,3 1-1 15,2 0 0-15,3 0 0 0,2 2 0 0,2-3 0 16,4 0 1-16,3 3 2 0,2-2 2 16,4 1 3-16,4-1 2 0,3-2 1 15,3 4 1-15,1-2 0 0,6-1-1 16,2 0-2-16,1 0-3 0,4 1-1 15,-2 1-2-15,1-1-2 0,-2 0 0 16,-4 0-2-16,-4 1 1 0,-5 0 0 16,-6 2 0-16,-6 1 1 0,-5-2 0 0,-5 1 0 15,-5-1 1-15,-5 0 0 0,-3-2-1 16,-3-1-4-16,0-1-6 0,1-1-6 16,-1 2-7-16,2 1-10 0,1-1-15 15,3 0-61-15,1-2-72 0,3 0-165 16</inkml:trace>
  <inkml:trace contextRef="#ctx0" brushRef="#br0" timeOffset="72999.62">18458 2387 262 0,'0'-3'78'0,"-1"3"5"0,2-1-10 16,-1 0-44-16,-1 2-2 0,-1 1 2 0,2 0-5 15,0 2-6-15,-1 2-3 0,0 2-1 16,0 2 0-16,0 4-2 0,-1 1-3 16,-1 4-1-16,0-1-2 0,0 1-3 15,0 0-1-15,0-2 0 0,-1 1-1 16,2-2-1-16,0 1 1 0,0-3-1 0,1 0 0 15,-1 1 0-15,1-4-2 16,1-2 1-16,1-3-1 0,-1-4 0 0,3 2 1 16,0-4 2-16,1-4 2 0,1 0 3 15,1-4 3-15,1-2 1 0,1-1 2 16,-1-4 1-16,2 0-1 0,0 0-2 16,1 3-3-16,-2 0-1 0,3 2-2 15,-1 4-1-15,0 1-3 0,0 2 0 16,-2 1-1-16,-1 2-1 0,1 2-1 15,0 0-2-15,-2 4-3 0,1 0-3 0,-2 5-2 16,1 2-6-16,-1-1-6 0,2 3-5 16,-3 1-9-16,3 0-11 0,-1 1 65 15,2-4-115-15,0-3-67 0,0 1-173 16</inkml:trace>
  <inkml:trace contextRef="#ctx0" brushRef="#br0" timeOffset="73757.47">18911 2575 251 0,'2'-8'72'0,"1"1"4"16,-2 1-31-16,-1-1-9 0,-1 1-3 15,-1-1-2-15,-1-1-6 0,1 2-6 16,-1-2-4-16,-3 3-3 0,-1-1-1 16,-3 4-5-16,-2 2-2 0,-3 2-1 15,-4 4-2-15,-2 2-1 0,-1 1 0 0,1 3 0 16,3 1-1-16,1-2 0 0,3 0 0 15,6 1-1-15,5 0 0 0,6-1 1 16,3-1-1-16,4-3 2 0,6 0 0 16,3-1 1-16,4-4 0 0,-2-4 1 15,1-1-1-15,-3-2 2 0,0-1 0 16,-6-3 0-16,-3 1 0 0,-3 1 1 16,-2-2 0-16,-1 2 0 0,-1 2 1 15,1 0 0-15,-3 1-1 0,1 2-1 0,-2 0 0 16,0 2 0-16,0 2-2 0,-1-1-1 15,1 1 0-15,-1 3-1 0,1-2 0 16,1-1 0-16,0 1 0 0,1 1 1 16,3-2 0-16,-1 0 0 0,1 1 1 15,3-1 0-15,1 3 1 0,0-3 0 16,-1-2 0-16,2 2 0 0,-1-1-1 16,-1 0 0-16,-3 2 0 0,0-3-3 0,-2 1-1 15,-1 2-2-15,-1 0-1 0,-2 2-2 16,1 1-1-16,-1 1-2 0,-1-1 0 15,0 3 2-15,-1-1 0 0,2-1 0 16,1 0 3-16,0-5 2 0,1 0 3 16,3 1 3-16,-1-8 3 0,1 3 1 15,1-3 1-15,0-2 1 0,1-1 1 16,0 3-2-16,2-2-1 0,0 4-2 0,1-3 0 16,2 4 0-16,0 0-2 0,2 1 0 15,1 0-1-15,0 0 1 0,1 0-1 16,1-3 0-16,0 2 1 0,3-1 1 15,0 0 0-15,4-2 1 0,0 1 0 16,4 1 2-16,-1 2 1 0,-2-2-1 16,-3 1 0-16,-4 1 3 0,-4-1 4 15,-3 1 4-15,-4-1 4 0,-3-2 3 0,-2 0 0 16,-2 0 0-16,0-1-3 0,-2 2-2 16,-1 0-6-16,-1 0-5 0,-1 1-3 15,-2 3-1-15,-2 1 0 0,-2 1-2 16,0 0-1-16,-4 2 0 0,2 3-1 15,0 1-1-15,3 2-3 0,3-1-3 16,2 0-7-16,2-1-8 0,9-1-5 16,4 2-9-16,2-1-5 0,4-2-7 15,4 0-8-15,0-2-10 0,3 1-44 0,0 2-64 16,2-6-141-16</inkml:trace>
  <inkml:trace contextRef="#ctx0" brushRef="#br0" timeOffset="74142.42">19644 2684 287 0,'8'-4'83'15,"-6"-3"5"-15,-3 1-37 0,-6 0-8 16,-3 5-2-16,-3-3-5 0,-2-1-7 0,-4 2-6 16,1 2-4-16,-1 1-3 15,0-1-1-15,4 4-5 0,1 4-4 16,3-1-5-16,2 3-1 0,3 1-2 0,3 0-1 16,3 2 0-16,3-2-3 0,2-3 0 15,3 1 0-15,2 0 0 0,1-4 0 16,0-1 1-16,2-2 1 0,0-3 2 15,1-2 1-15,-1-4 1 0,0-1 0 0,2-5 1 16,-1-2 1-16,-1-5 1 0,-1-2-1 16,-1 0 3-16,-2 1 0 0,-2-3 0 15,-2 1 0-15,-2-3-1 0,0 3 1 16,-2 1-1-16,-1 0-1 0,2 0 1 16,-4 5 3-16,1 3 2 0,0 6 1 15,-1 4-1-15,-1 5 0 0,0 5 0 16,-2 2 0-16,1 5-3 0,-1 5-1 15,1 1-2-15,1 8 1 0,3-3 0 0,-1 0-1 16,2 4-1-16,1-1 0 0,2 3-6 16,0-1-6-16,1-3-8 0,1 3-9 15,0-1-13-15,3-3-18 0,2-2-62 16,2-5-75-16,1-1-170 0</inkml:trace>
  <inkml:trace contextRef="#ctx0" brushRef="#br0" timeOffset="74824.67">20134 2488 237 0,'1'2'70'0,"0"-1"6"0,0 2-28 16,0-3-6-16,0 4-1 0,0-1-4 15,1 3-7-15,-1-1-5 0,-2 3-6 0,-2 0-2 16,1 1-4-16,-3 8-2 0,-3-1-2 15,-1 4-3-15,-2 0 0 0,0 3-3 16,0 0 0-16,2 2-1 0,-1-6-1 16,3 0 0-16,3 0 0 0,2-4-1 15,2-3 0-15,2 0 0 0,3-3 0 16,4-1 1-16,2-3 1 0,3 0 0 0,3-3 0 16,1 0 0-16,2-1 0 0,2-2-1 15,1-1-3-15,-1-1-7 0,-1-2-6 16,0 0-7-16,0-1-10 0,-1 0-69 15,-2-3-76-15,-3 0-175 0</inkml:trace>
  <inkml:trace contextRef="#ctx0" brushRef="#br0" timeOffset="75397.42">20402 2554 206 0,'-1'-2'54'0,"2"-1"5"0,-1 0-28 16,0 2-2-16,0-1 4 0,0 1 1 0,0 0-1 16,0-2-1-16,1 2-1 15,0 0-2-15,2-1 0 0,-1 0-2 0,1 0-2 16,2 0-2-16,0-2-2 16,2 2-1-16,0-1-1 0,2-1-1 0,0 0-1 15,1 1-1-15,-1 1 1 0,2-1-1 16,0 1-2-16,1 1-2 0,-1 2-3 15,1 4-2-15,-1-4-3 0,0 1-1 16,-1 3-2-16,0 2-1 0,0 0 1 16,-2-3-1-16,-3 4 0 0,-1 3 0 15,0 3 0-15,-5 0-1 0,-3 1 1 0,-2 3-1 16,-3 0 1-16,-1 1-1 0,-3-1 0 16,0-2 0-16,0 1-1 0,0-3 1 15,1-2 0-15,1 0 1 0,2-2-1 16,2-4 0-16,2-1-1 0,3-2 0 15,0 1-1-15,5 0 0 0,2-2 1 0,3 1-1 16,3 1 2-16,4 0 1 0,3 0-1 16,4-2-5-16,2 1-7 0,1-2-11 15,2-2-9-15,2-2 4 0,4-2-92 16,2-2-87-16,0-4-200 0</inkml:trace>
  <inkml:trace contextRef="#ctx0" brushRef="#br0" timeOffset="80395.36">19456 2879 186 0,'1'1'55'0,"0"-1"5"15,0-3-21-15,-1 1-7 0,1-3 0 16,-1 0-2-16,0-2-3 0,0 0-4 16,0 0-4-16,1 1-1 0,-1 0-1 15,1 2-2-15,-2-2 0 0,2 2-1 16,-1 2 0-16,0 1 0 0,0-1-2 15,0 0 2-15,0 2 2 0,0 0 1 0,1 2 1 16,-2-3 1-16,2 1 2 0,-1 0 2 16,0 0 2-16,-1 0 2 0,2-1-1 15,-1 1 1-15,1-1-1 0,1-1-2 16,-2 0-3-16,1-1-4 0,0 0-1 16,0 0-3-16,-1 1-1 0,0 0 0 15,0-1-1-15,-1 2-1 0,1 2 0 16,-2-2-2-16,0 0 0 0,1-1-1 15,-1 1-1-15,1 2 0 0,0-1 1 0,-1-1 0 16,1 2 0-16,1-2 0 0,0 2 0 16,0-1 0-16,-1 0-1 0,2 0 0 15,-1 1-1-15,0-2-1 0,-1 2-1 16,0-1 0-16,-1 1-1 0,0 0-1 16,0 0 0-16,-1 2 0 0,1 0-1 15,-1 1 0-15,1 2-1 0,0 1 1 16,1 3-1-16,1 3 1 0,-1 2-1 15,1 1 1-15,0 2 0 0,-1 2 0 0,0 0 0 16,0 1 0-16,-1 1 0 0,1 0 0 16,-1 0-1-16,1 2 1 0,1 1-1 15,-2 4 0-15,1 2 1 0,0 3-1 16,1 0-1-16,1 6 0 0,-1-2 1 16,0 3 0-16,1-1-1 0,0-2 0 15,0 3-1-15,-1-2 0 0,-1 3-1 16,1-1 0-16,0 1 0 0,1 1-1 0,0 0 1 15,2 1 2-15,3 2 0 0,0 0 1 16,2-3 0-16,1 0 1 0,0-2 0 16,-2 1-1-16,2 1 1 0,-1 1-1 15,-1-1-1-15,-1-2 0 0,-1 2 0 16,0 4 0-16,-2-3-2 0,-1-1 1 16,0-1 0-16,0-1 0 0,-2 0-1 15,0-1 1-15,0 1-1 0,-2-1 2 0,1 0 0 16,1-3 0-16,-1-2 0 0,1 2 2 15,0-1 0-15,-1 0 1 0,2-2-1 16,-2-1 0-16,0 1 0 0,1-2 0 16,-1-2 1-16,0-2-1 0,-1-1 0 15,-2 1 1-15,1-2-1 0,1-1 0 16,0-1 0-16,0 2 1 0,-1-4-1 16,2-4 0-16,0-1 0 0,2-3 0 0,0-1-1 15,-1-3 1-15,0 0 0 0,3-1-1 16,-3-1 1-16,2 1 0 0,-1 1 0 15,-1-1 0-15,1-1 0 0,1-1 0 16,-1 1-3-16,1-3-3 0,-1 0-5 16,-1-4-7-16,0 0-15 0,0-1-10 15,-3-4-9-15,1-1-5 0,1-3-2 16,-2 1-79-16,2-5-83 0,-2 2-184 16</inkml:trace>
  <inkml:trace contextRef="#ctx0" brushRef="#br0" timeOffset="81908.49">20074 5471 271 0,'0'3'75'0,"0"-1"7"16,-3 0-36-16,0-1-9 0,0 0 2 15,-2 0 4-15,-2 0-6 0,-2-2-8 16,-3 0-5-16,-3-1-4 0,-3-1-5 15,-3 0-3-15,-4 0-3 0,-3-2-3 0,-12 0-2 16,-5 0-2-16,-2-1 0 0,-9 2 0 16,-9-3 0-16,-6 1-2 0,-10-1 1 15,-1 1-1-15,-5 1-2 0,-11 1-1 16,1 0 0-16,-3 0-1 0,-2 4-1 16,4 1 1-16,6 0-1 0,1-1 1 15,9 0-1-15,1 2 1 0,6 0 0 16,6-1 1-16,6-1-1 0,5 2 1 15,7 2 1-15,2 3 1 0,8 1 1 0,6 0-1 16,4 2 1-16,3 2 1 0,5 1 2 16,3-3 1-16,4 1 1 0,4 1 1 15,6 1 2-15,4 3 0 0,1-1 0 16,3 4 0-16,2 4 0 0,2 4 0 16,1 4 0-16,2 2-1 0,1 3-1 15,0 3-2-15,0 2 0 0,1-1-2 16,-2-1-1-16,-1-4 0 0,1 2 0 0,-3-3-1 15,0-2 0-15,0-3 0 0,0-1-1 16,-1 0 1-16,0-1-1 0,0-8-1 16,2-2-1-16,-2-3 0 0,3-2 1 15,2-5 0-15,1-4 2 0,3-2 0 16,1-1 3-16,3-1 2 0,5 0 1 16,4 0 1-16,6 3-2 0,3 0 0 15,4 1 0-15,7 3-2 0,6 1-1 16,1 3 0-16,8-1-2 0,3 0 0 15,9 0-2-15,6-1-2 0,4 1-1 0,6-2-1 16,7 0 0-16,6-2-1 0,3 2 3 16,0 1 4-16,6-1 2 0,6 0 4 15,0 1 3-15,0 0 4 0,0 0 0 16,7-1 0-16,0-2-3 0,-3 1 1 16,-2-1 0-16,2 2-4 0,-4 0-1 0,-5 5 0 15,-10-1 2-15,-7 2 3 0,-3 2-1 16,-6 3 0-16,-12-1 1 0,-6 4 0 15,-10-2-1-15,-8 1-1 0,-8 2-2 16,-12-3-2-16,-10-4 0 0,-8 0 1 16,-5-6 1-16,-8-3 0 0,-7-5 0 15,-5-7 0-15,-4-4 0 0,-2-6-1 16,-2-1-1-16,-1-5-1 0,1-5-2 16,5-3 0-16,4-3-1 0,2-7 0 0,3-7 0 15,5-11-1-15,6-7-1 16,2-4 1-16,3-4 1 0,2-3-1 0,3 0 1 15,0 5 1-15,-2 6 0 0,-1 7 0 16,-2 4 1-16,-2 4 1 0,-2 9 0 16,-1 9 1-16,-4 5 0 0,-1 5 1 15,-1 7-1-15,-4 3 0 0,-1 4 0 16,-3 2-1-16,-5 1 0 0,-4 0-1 0,-6 0-1 16,-10-1-1-16,-4 0 0 0,-7 2 0 15,-10-1 0-15,-9-2-1 0,-7-3-1 16,-14 0-2-16,-4-2-3 0,-14 2-2 15,-9-4-2-15,-13 2 0 0,-6 2 0 16,-5 2 2-16,-4 2-2 0,-3 3-3 16,4-1-2-16,3 4-22 0,6 0-13 15,4 4-11-15,4-1-5 0,13 3-83 16,6 2-89-16,10 5-197 0</inkml:trace>
  <inkml:trace contextRef="#ctx0" brushRef="#br0" timeOffset="82426.67">18442 5821 291 0,'-2'1'67'15,"0"-1"2"-15,0-1-48 0,1 0-6 16,1 3 3-16,1 0 2 0,1 1 3 0,2 1-1 16,3-1 1-16,4 1 2 0,1 0 0 15,3-4 2-15,3 0 1 0,0-5 0 16,3-1-2-16,0-3-2 0,-2-2-2 15,-1-2-1-15,-2-1-2 0,-2-3-4 16,-2 4-2-16,-3-1-2 0,-5 1 1 16,-2-2-4-16,-2 4-1 0,-4-1-2 0,-4 1 0 15,-4 3-1-15,-3 0-2 0,-3 4-1 16,0 6 1-16,-6 4-1 0,-2 8 0 16,-1 4-1-16,1 5-1 0,2 6-2 15,2 1 0-15,1-1-2 0,7 0-2 16,6-1 0-16,6-3-1 0,3-2-1 15,4-6 2-15,7-1 2 0,7-5 3 16,5-2 5-16,6-3 4 0,5-5 3 0,4-3 5 16,10-3 2-16,4-3-1 0,2-3-2 15,-2 0-3-15,0-3-2 0,-4-1-3 16,1 0-5-16,-10 2-5 0,-7-1-10 16,-8 2-13-16,-3 0-13 0,-5 2-8 15,-8 0-6-15,-1 0-81 0,-9 0-88 16,-1 1-185-16</inkml:trace>
  <inkml:trace contextRef="#ctx0" brushRef="#br0" timeOffset="82615.17">18750 5831 374 0,'24'18'98'16,"5"2"8"-16,0 2-62 0,0-2-3 15,0-2-1-15,0-2-7 0,-2-4-15 0,-4-1-12 16,-3-4-16-16,-1-1-15 0,-3-3-15 16,-3-2-71-16,-2 0-82 0,0-2-188 15</inkml:trace>
  <inkml:trace contextRef="#ctx0" brushRef="#br0" timeOffset="82820.95">19227 5581 458 0,'-1'1'117'16,"-3"7"7"-16,1 3-69 0,-1 5-12 15,-2 3 0-15,1 3 2 0,0 6-7 16,1 3-13-16,0 1-7 0,1-1-4 16,1 2-4-16,0 0-9 0,1 0-8 15,0-4-17-15,1-2-14 0,1-6-16 16,0-2-13-16,1-4-76 0,0 0-90 0,3-1-192 15</inkml:trace>
  <inkml:trace contextRef="#ctx0" brushRef="#br0" timeOffset="82997.02">19105 5895 451 0,'-1'-6'107'0,"5"4"6"0,4 0-59 0,3 1-21 16,2-4 0-16,7-3 0 0,4-1-3 15,6 3-6-15,4-3-9 0,2-4-12 16,2-1-19-16,0 2-13 0,1 1-12 16,-1-2-9-16,-2-1-17 0,-1 3-61 15,-2 4-76-15,0 1-157 0</inkml:trace>
  <inkml:trace contextRef="#ctx0" brushRef="#br0" timeOffset="83998.89">19858 5822 256 0,'5'17'75'0,"0"3"5"15,-3 1-13-15,-2 2-33 0,-2-3-3 16,-3-1-4-16,-1 0-3 0,-1-2-8 16,-1-4-5-16,-3-2-5 0,3-5 1 15,0-1 2-15,1-4 2 0,2-1 6 16,1-1 5-16,0-1 5 0,5-1 2 16,3-2 0-16,0-2 1 0,0-3 0 0,3 0-3 15,2-5-4-15,1-2-5 0,2-5-3 16,0-1-2-16,1 0-3 0,1 1-3 15,-1 2-3-15,-1 5 0 0,0 4-1 16,-1 7 0-16,-1 8-1 0,-1 1 1 16,-1 3-1-16,0 4-2 0,-1 1-2 15,-2 2-3-15,0 0-2 0,-2-1-4 16,-1 1-2-16,2 1-3 0,-2-4-1 0,1-3 1 16,0 0 1-16,0-2 3 0,0-5 5 15,0-3 5-15,2-1 3 0,-2-3 5 16,1 0 2-16,2-5 3 0,-2-2 2 15,3-1-1-15,0 1-2 0,0-3-2 16,1 3-1-16,1 0-1 0,0 3-3 16,-1 0-1-16,0 3-2 0,-1 3 0 15,1 3 0-15,-2 1-1 0,0 5 0 16,-1 0-1-16,2 3 1 0,1 0 0 16,-1 2 0-16,2-2 0 0,3 1 0 0,1-1 0 15,6-2 1-15,1-2-1 0,5 1 1 16,3-4-1-16,3-2 3 0,1-3 1 15,0-2 1-15,-3-1 1 0,2 1 2 16,-5-6 1-16,-3 1 2 0,-3-3 0 16,-4 1 3-16,-3-1 3 0,-4 1 1 15,-6-2 0-15,-4 2-1 0,-5 2-1 0,-5 3-2 16,-6 4-3-16,-1 4-6 0,-5 6-2 16,-2 6-1-16,-1 3-1 0,2 3 0 15,3 2-2-15,6-1-1 0,3 0-2 16,4-2-2-16,6-4 0 0,7 0 0 15,3 0-1-15,4-1 0 0,3-6 0 16,3-1 1-16,3-2 0 0,2-2 1 16,1-2-1-16,0-4 1 0,3-1 2 15,0 3 1-15,1 0 1 0,-1 1 1 0,-2 1 0 16,-2 1 0-16,-4 2 1 0,-3 1-1 16,-5 0 0-16,-4 0-5 0,-3-1-4 15,-2 2-4-15,-2-3 0 0,0 2-11 16,-1-1-1-16,1-2 1 0,-1 1 3 15,0-1 5-15,1-1 5 0,-1 0 2 16,1-2 12-16,0-2 2 0,1 1 1 16,1 0 0-16,1 1 1 0,2-2 0 15,0 0-2-15,2 4-1 0,1 3 0 0,3-2-1 16,-1 2 0-16,0-1-1 0,-1 7-1 16,0 0-3-16,-1 0-4 0,-2 5-4 15,-1 0-7-15,0 1-6 0,0-1-4 16,1-3-2-16,-1-1 2 0,1-2 3 15,0-3 4-15,0-2 9 0,-1-2 7 16,2-2 9-16,-2-3 6 0,2 0 7 16,-1-3 8-16,1-1 8 0,0-6 4 0,0 1 5 15,1 0-3-15,1-1-4 0,1 1-4 16,-1 3-4-16,2-2-5 0,1 6-5 16,0 4-6-16,-1 2-1 0,0 6 1 15,-1 4 0-15,-1 2-4 0,-1 5-3 16,-1 4 0-16,0 2-2 0,1 2-4 15,-2-2-7-15,2-2-6 0,-1-2-21 16,2-4-18-16,0-2 113 0,1-5-209 16,2-4-115-16,2-1-307 0</inkml:trace>
  <inkml:trace contextRef="#ctx0" brushRef="#br0" timeOffset="87911.91">17971 1971 246 0,'-1'2'61'0,"-1"0"4"16,1 1-41-16,-1-3 0 0,1-2 2 15,-2 1 4-15,2 2-5 0,1-1-6 16,1 2-4-16,0 0-3 0,2 2-3 16,1 4-2-16,0-2-2 0,1 3-1 0,-1 0 0 15,1 5-1-15,0 1 0 16,-1 4-2-16,0 1-5 0,1 3-10 0,1 1 170 16,-1 1-240-16,3-1-91 0,4-1-287 15</inkml:trace>
  <inkml:trace contextRef="#ctx0" brushRef="#br0" timeOffset="88306.12">19269 1987 252 0,'-2'7'76'0,"0"0"7"0,0 1-33 16,-1 1-3-16,-1 0-1 0,2-2-5 15,0 3-11-15,0 1-9 0,1 5-6 16,0-1-6-16,2 6-2 0,0 0-3 16,2 6-3-16,-2 1-11 0,1 1-3 15,0-5 127-15,0-1-212 0,0-3-96 16,0-3-287-16</inkml:trace>
  <inkml:trace contextRef="#ctx0" brushRef="#br0" timeOffset="88725.24">20284 1938 324 0,'-9'2'83'0,"6"2"5"0,1 2-56 16,2 0 0-16,1 1 4 0,0 5-2 15,2 3-9-15,2 1-6 0,2 3-5 0,1 3-4 16,-2 3-2-16,1 4-2 0,-1 3-7 15,-2 1-6-15,-2-1-10 0,-2-2-15 16,0-4 10-16,1-3-80 0,1-7-77 16,3-6-172-16</inkml:trace>
  <inkml:trace contextRef="#ctx0" brushRef="#br0" timeOffset="89253.37">21249 1964 268 0,'0'-1'77'0,"1"0"5"0,-2 0-38 16,-1 1-2-16,0-2 0 0,0 0-6 16,-2 0-6-16,1 2-3 0,0-4-4 0,-1 3-3 15,2 1-3-15,1 1-2 16,0 3-3-16,0 1-2 0,0 2-1 16,0 5 1-16,0 2-1 0,-2-1 0 0,1 5 0 15,-1 1-1-15,0 3-1 0,-4 2-2 16,1 3-2-16,-4 1-1 15,-1 4 1-15,-6-1-2 0,-1-2 0 0,-5-4 1 16,-2-2-3-16,-7-5-3 0,-1-5-6 16,-1-3-10-16,-1-4-8 0,1 0-11 15,-1-3 3-15,3-3-80 0,6-4-79 0,5 0-179 16</inkml:trace>
  <inkml:trace contextRef="#ctx0" brushRef="#br0" timeOffset="98979.01">18637 8332 380 0,'2'-7'80'15,"0"3"-2"-15,-2 3-61 0,0 0-15 16,0 0 1-16,0-2 2 0,-2 3 4 15,2 0 6-15,-1-2 6 0,1 0 6 16,-1 2 3-16,1 0 3 0,-1-1 0 16,0 2 0-16,-2-2-2 0,0 1-2 15,-2 0-2-15,-1 0-3 0,-3 0-3 16,-1 1-5-16,-3-1-2 0,-4 1-4 16,0 1-3-16,-3 2-2 0,0-3-3 0,1 1-2 15,0 2 0-15,3 2 0 0,2-3-1 16,5 0-2-16,2 1-1 0,4 1-1 15,4 2-1-15,3-1 1 0,6 4 0 16,3 4 1-16,4 1 2 0,3 3 2 16,5 3 0-16,1 1 1 0,1 1-1 15,0 1 0-15,-2 0-1 0,-3 4 1 0,-4-4-1 16,-5 0 0-16,-6 0 2 0,-6 0 0 16,-6 1 0-16,-7-4 0 0,-8 1 1 15,-6-1 0-15,-7-3-2 0,-6 0-6 16,-1-5-10-16,-4-6-9 0,0-1-6 15,1-6-6-15,3-4-6 0,4-3-8 16,4-5-4-16,6-1-29 0,5-1-23 16,9-6-61-16,9 3-132 0</inkml:trace>
  <inkml:trace contextRef="#ctx0" brushRef="#br0" timeOffset="99738.21">18861 8440 427 0,'18'0'120'0,"-4"1"2"0,-10 2-44 16,-2 1-31-16,-3-2-15 0,-2 2-8 16,-3 2-13-16,-1 2-5 0,-4 2 0 15,-4-1 0-15,1 4 0 0,-1 1 1 0,-2 1-1 16,4 2 0-16,2-1-2 0,6-1 0 16,5 1-2-16,5-3 1 0,7-2 1 15,5-1 1-15,1-4 0 0,5-1 3 16,3-3 1-16,1-1 1 0,-1-4 1 15,-1-1-1-15,0-2-1 0,-1-2 0 16,-5-1 0-16,-2-1-2 0,-4 1-1 16,-5-3 0-16,-3-1-1 0,-4 3-1 0,-4-5-1 15,-4 0-2-15,-1 0-2 0,-3-1-1 16,-2 3-2-16,-3 2 1 0,2 1-1 16,0 4 0-16,1 2 2 0,3 2-1 15,1 1 0-15,2 0-3 0,4 2-6 16,3 1-1-16,2 2 1 0,6 2 0 15,2 3 0-15,4 2-1 0,4 3 1 0,2-1 1 16,4 0-4-16,3 4-5 0,1-3-6 16,1 0 0-16,1 0 3 0,0 0-2 15,0-1 5-15,-2-1 4 0,-4-3 6 16,-3-2 6-16,-5-1 3 0,-4-3 2 16,-4-1 8-16,-3-3 3 0,-4-2 3 15,-4-4 1-15,1-2 1 0,-2-5-2 16,1 2-1-16,-2-3-2 0,2 1-1 15,1 0-4-15,2 4 0 0,1 1-1 0,3 3-2 16,2 1-1-16,5 5-2 0,0 2-1 16,2 0 0-16,3 3-1 0,3-1 0 15,3 2-2-15,3-2-1 0,0-1-1 16,5-4 1-16,1-1-1 0,2-4 0 16,0-3 1-16,-3-3 5 0,-3-2 6 15,-1-1 2-15,-1-1 2 0,-5-3 1 16,-1-3 2-16,-5 0 0 0,-2-2-2 0,-1-3-2 15,-5-5 0-15,-4-2-1 0,-2-2 1 16,-3-1 2-16,-3-1 1 0,1 1 3 16,-2 3 1-16,3 7 3 0,-2 4 2 15,1 6 1-15,1 6-4 0,2 5-5 16,2 8-5-16,0 4-2 0,0 5-4 16,4 6-3-16,0 4 0 0,1 5-1 15,3 6 3-15,-1 6 0 0,0 2 1 16,1 1-3-16,2 4-2 0,-1 1-14 15,-1 0-5-15,2 1-4 0,0-2-21 0,1-2-16 16,0-3-10-16,-2-2-7 0,-2-4-2 16,1-5-61-16,-1-5-82 0,-3-6-147 15</inkml:trace>
  <inkml:trace contextRef="#ctx0" brushRef="#br0" timeOffset="99909.27">19582 8315 508 0,'-8'-7'120'0,"7"5"4"0,8 1-67 16,7-1-22-16,12 2-3 0,10-1-1 15,15 0-4-15,8-3-4 0,10-1-2 16,10 0-8-16,6-5-14 0,5-2-30 16,1-3-13-16,-3-2-99 0,0 2-110 15,-2-6-266-15</inkml:trace>
  <inkml:trace contextRef="#ctx0" brushRef="#br0" timeOffset="105025.72">18988 8961 317 0,'0'4'73'0,"-1"-3"1"0,2 3-50 16,-1-3-10-16,0-1 0 0,0 2 0 0,0 0 1 16,0-2 1-16,1 4 3 0,-1-1 2 15,-1 2 1-15,0 2 0 0,-1 0 1 16,-3 2-2-16,-1 2-2 0,-2 1-3 16,-3 5-2-16,-3 1 0 0,-2 4-1 15,-2 4-1-15,-4 6-1 0,-7 2 0 16,-5 3-2-16,-3 2 0 0,-1 1-2 15,-5 2-2-15,-2-1-1 0,2 0-2 16,1-4 0-16,3-1-1 0,2-2-3 16,3-5-1-16,5-3-1 0,6-7-3 0,3-3-2 15,5-3-2-15,5-4-4 0,4-3-9 16,2-4-7-16,1-1-9 0,-1-2-73 16,3-4-81-16,3-1-191 0</inkml:trace>
  <inkml:trace contextRef="#ctx0" brushRef="#br0" timeOffset="105290.07">18292 9513 333 0,'-4'1'86'0,"3"0"6"0,0-1-42 16,1 1-18-16,-1 0-6 0,-2 3-2 15,-1 1-4-15,-2 2-5 0,-3 4-6 16,-2 3-2-16,-2 1-2 0,-1 5-1 15,1 1 0-15,1 1-2 0,3 0-2 16,4-2-1-16,3-2 1 0,3 2 4 0,4-4 0 16,4-1 6-16,4-3 4 0,5-1 4 15,4-3 1-15,5 0 1 0,4-5-4 16,0-2-1-16,5-4-18 0,1-2-16 16,-1-5-16-16,0-5 110 0,-2 0-196 15,2-4-104-15,-2-2-275 0</inkml:trace>
  <inkml:trace contextRef="#ctx0" brushRef="#br0" timeOffset="106285.81">19456 9028 284 0,'-7'-4'78'0,"4"-1"5"0,1 2-36 0,1 0-8 16,2 0-5-16,2 2-3 0,2 1-5 15,2 1-3-15,1 1-2 0,2 3-2 16,2 0 1-16,2 5-1 0,2 5 0 16,4 3-3-16,4 4-2 0,2 5-1 15,8 5-3-15,6 5-2 0,7 2-1 16,4 1-2-16,6 4-1 0,5 1 0 15,8 3-1-15,2-1 0 0,4-2 0 0,-1 2-1 16,4-2 1-16,-2-4 0 0,-2-4-1 16,-6-4 0-16,-5-7 0 0,-10-2-4 15,-8-5-11-15,-12-5-8 0,-8-4-9 16,-6-4-10-16,-12-4-12 0,-6 0-70 16,-7-7-77-16,-4 0-169 0</inkml:trace>
  <inkml:trace contextRef="#ctx0" brushRef="#br0" timeOffset="106521.76">20566 9568 393 0,'2'0'97'0,"0"5"3"0,3 3-53 16,0 2-19-16,0 2-5 0,2 0-1 15,-1 3-3-15,3 4 0 0,1-1 2 16,0 3 0-16,3 0-1 0,0 0-2 15,0 0-1-15,-1-2-3 0,-2-2-6 0,0-2-6 16,-4-2-7-16,-4-2-7 0,-4 0-5 16,-5-3-4-16,-4-2-5 0,-8-1-5 15,-2-2-5-15,-7-2-3 0,-5-2-5 16,-3-1-13-16,0-2-46 0,1-4-64 16,1-2-144-16</inkml:trace>
  <inkml:trace contextRef="#ctx0" brushRef="#br0" timeOffset="106889.95">20100 8898 323 0,'10'1'83'0,"4"1"4"16,4 0-44-16,8 2-11 0,5 0 0 15,6 3 0-15,7 1-3 0,8 2-3 16,6-3-1-16,15 5 2 0,7-1 2 16,8 5 0-16,8-1-1 0,7 5-2 15,8 2-5-15,9 2 3 0,2 1-6 0,2 4-5 16,2 1-3-16,1 0-2 0,-2-2-3 15,-4 2 1-15,-6-2-4 0,-8 1 0 16,-6-6-1-16,-10-3 0 0,-11 0-2 16,-8-1-3-16,-12-7-9 0,-8-2-19 15,-13-5-13-15,-9-5-10 0,-7-3-13 16,-8-6-67-16,-8-4-85 0,-7-5-169 16</inkml:trace>
  <inkml:trace contextRef="#ctx0" brushRef="#br0" timeOffset="107139.47">22200 8967 352 0,'-3'8'92'0,"7"2"7"16,4 4-17-16,5 4-48 0,6 2-4 16,6 3 5-16,4 2 2 0,7 1-3 0,1 5-3 15,4 1-2-15,3 2-3 0,-1 0 0 16,-3 0-6-16,-2 2-3 0,-6 0-3 15,-5-3-4-15,-8-1-4 0,-9-3-4 16,-6-1-3-16,-11-3-3 0,-7-2-2 16,-9 0-5-16,-10-3-6 0,-5-5-11 15,-6-2-11-15,-4-5-11 0,-3-1-13 0,0-6-70 16,3-3-86-16,3-6-186 16</inkml:trace>
  <inkml:trace contextRef="#ctx0" brushRef="#br0" timeOffset="107652.72">22420 7906 335 0,'0'-10'88'0,"-1"0"4"15,-2-4-52-15,-4-2-8 0,-4 2 2 16,-3-1-1-16,-3 1-5 0,-5 2-4 16,-2 3 3-16,-2 6 0 0,3 5-2 15,-1 3-4-15,1 7-2 0,0 4-2 16,3 5-5-16,0 1-4 0,2 2-3 15,2 7-1-15,2 4 0 0,3 6-1 16,4 1-1-16,4 3-3 0,3 7-10 16,3-2-5-16,3 1-7 0,2-1-6 0,1-6-7 15,2-4-7-15,-2 1-6 0,1-5 154 16,-3-3-215-16,-2-3-88 0,-2-9-271 16</inkml:trace>
  <inkml:trace contextRef="#ctx0" brushRef="#br0" timeOffset="108458.28">21965 8210 434 0,'12'-8'102'0,"3"1"8"16,4 4-55-16,1-2-21 0,6 7 0 16,0 0 3-16,2 0 1 0,2 3-4 15,32 6 17-15,-29-3-34 16,-1 2-4-16,-6 0-3 0,0 2-4 15,-3 0-4-15,-5 0-3 0,-5 0-3 0,-3 1 0 16,-4-1 0-16,-5-1-1 0,-2 1-1 16,-4 2 0-16,1-1 2 0,-2-2 2 15,1 0-2-15,2-2 0 0,3 1 0 16,3-3 0-16,4-3 1 0,2 0 0 16,3-2 1-16,5 1 0 0,3-4 3 15,3-3 1-15,2 1 2 0,0-1 0 16,0-3-1-16,0-2 1 0,-2 0 0 15,-6 0 2-15,-3-1-1 0,-7-1-1 0,-5-3 0 16,-5-1-1-16,-7 0-1 0,-6 0 0 16,-1 0-1-16,-5 3 0 0,-1 1 0 15,0 4 1-15,2 1-1 0,2 2 2 16,6 1-1-16,5 1-2 0,1 1-2 16,6 1-1-16,3 1-1 0,4 2 0 15,2 2 0-15,4 1 0 0,3 1 1 16,3 3 3-16,3 2 1 0,2-1 0 15,2 3-1-15,0 0-2 0,2 1-3 0,-1-2-3 16,0 2-2-16,-2-1-1 0,-1 0-3 16,-2-2 0-16,-1-1 1 0,-7-2 2 15,-3-2 2-15,-2-2 2 0,-4-2 1 16,-2-1 1-16,-3-3 3 0,-1-1 6 16,-1-1 4-16,2-3 4 0,-1-1 2 15,2-2 0-15,3-3 3 0,1-2-3 0,4 1-3 16,0 0-3-16,3 1-1 0,3 1-1 15,0 1 1-15,2 4-1 0,3-2-1 16,-2 0 1-16,2 3-5 0,0-3-5 16,-1-1-5-16,1 1-12 0,-3-3-10 15,0 0-5-15,-1 0-5 0,-1-3-2 16,-2-1 0-16,-2 3 0 0,-2-3 4 16,-2-4 9-16,-2-3-23 0,-1-4-13 15,-1-4 9-15,0 0 5 0,-1-4 2 0,-1 0 15 16,0 3 9-16,-1 2 39 0,2 3 28 15,-1 7 7-15,0 3 4 0,2 3 7 16,-4 2-7-16,2 7-7 0,3 4-3 16,-3 4-6-16,1 4-2 0,1 4 0 15,0 2 1-15,1 5 2 0,0 5 2 16,-1 3-6-16,0 7-7 0,0 5-6 16,1-1-5-16,2 5-7 0,0 1-7 0,1-3-3 15,-1 2-9-15,2-5-11 0,-1-5-15 16,-1-2-5-16,0-4-3 0,0-3-6 15,0-4 137-15,0-6-213 0,3-4-91 16,1-2-279-16</inkml:trace>
  <inkml:trace contextRef="#ctx0" brushRef="#br0" timeOffset="108943.34">23410 8051 345 0,'-10'10'85'0,"-1"5"5"16,1-3-32-16,-2 2-37 0,0 1-2 16,-3-2-1-16,-3-2 2 0,-1 0-5 15,0 0-3-15,-2 1-3 0,-1-2-1 0,0 0-2 16,2 0 0-16,4-1-2 0,2-2-5 16,4 1-5-16,4-2 0 0,6 1-1 15,5-1 0-15,6 1-1 0,3 0 1 16,6 0 2-16,4-1 5 0,3-1 0 15,3 0 0-15,4-1 2 0,1 1 1 16,-2-2 2-16,-2-2 1 0,0 1 2 16,-1-2 0-16,-4-2 2 0,-3-2 0 15,-4-4 0-15,-2-3 1 0,-3-1 0 0,-3-3-1 16,-2 0 4-16,-4 0 2 0,-1 3 1 16,-2 2 2-16,-1 2 1 0,-1 4-2 15,0 2-1-15,0 2-7 0,0 2-4 16,1 3-2-16,1 4-3 0,3 3-2 15,2 3 0-15,3 4 3 0,2 2 3 16,3 2 2-16,0 1 1 0,0-1 1 16,2 0 0-16,-4-1 0 0,-3-4-1 0,-2-1 0 15,-3-4 0-15,-4-2-1 0,-4-2 1 16,-7-3 0-16,-4-4-1 0,-6-3 0 16,-5-4-4-16,-5-1-6 0,-5-3-7 15,0-4-7-15,2-1-22 0,3-2-15 16,5 2-9-16,4-1-81 0,5 1-94 15,4 1-210-15</inkml:trace>
  <inkml:trace contextRef="#ctx0" brushRef="#br0" timeOffset="110134.54">23163 8848 257 0,'1'2'76'0,"3"3"7"0,-1 0-13 16,1 0-28-16,1 3 1 0,-1 2 2 15,0 0-3-15,0 3-4 0,-1 1-5 0,0 3-6 16,0 0-5-16,0 3-4 15,0 1-3-15,-1 0-6 0,-1-1-5 16,1 1-2-16,1-3-1 0,-3-2 0 0,1-3 0 16,-1-2-1-16,0-4 1 0,0-4-1 15,-1-1 2-15,0-2 1 0,-1-2 4 16,0-1 5-16,-1-6 4 0,2 1 3 16,1-4 0-16,1-4 0 0,4-5-1 15,3-2-3-15,4-1-3 0,4 2-5 16,1 0-1-16,2 2 0 0,-1 5 1 0,0 4-1 15,-1 5-1-15,2 2-1 0,-4 4-1 16,1 4-2-16,-3 2 0 0,-1 3-6 16,-2 2-4-16,-3 2-3 0,-1 2-3 15,-3 1-3-15,-2 0-2 0,0 1 0 16,2-2 3-16,-2 1 5 0,0-3 2 16,0-3 4-16,0 0 4 0,-1-3 1 15,1-2 0-15,-1-1 3 0,1-7 3 0,1 1 2 16,3-4 1-16,0-2 1 0,3-3 2 15,2-1 0-15,1-1-1 0,2 1-2 16,2-1-2-16,0 2-2 0,0 2 1 16,-1 1-2-16,-1 4 0 0,-2 3-2 15,-1 2-3-15,-1 4 0 0,-1 3 0 16,-1 1 0-16,1 2-1 0,0 1 0 16,1-1 0-16,2-1 0 0,1 0 1 15,0-2-1-15,1 0 1 0,2-1 0 0,-1-2 1 16,-1-2 1-16,0 2-1 0,0-8 0 15,2 2 1-15,0-3 0 0,-2-3 0 16,0-1 1-16,1-3 2 0,0-1 0 16,-3 1 1-16,-4-1 0 0,1 2 0 15,-3 0-1-15,0 2 0 0,-3 5-4 16,0 2-3-16,0 4-1 0,-2 6 0 0,0 2 0 16,0 4 2-16,1 2-3 0,1 1 0 15,2 0 2-15,1-1 0 0,3-5-1 16,2 0 0-16,3-4-1 0,1 0 3 15,4-4 5-15,-2-2 3 0,2-1 3 16,0-2 2-16,0 0 0 0,-2-4 1 16,0-4 2-16,-2-3-2 0,-2-2 0 15,-1-6-1-15,0 0-1 0,-1-5 0 16,-3 1-1-16,2 2 0 0,-2 3 0 16,0 3 0-16,-2 6-1 0,-3 3-3 0,-2 6 0 15,0 6-1-15,-2 3 0 0,0 6-2 16,1 3-3-16,1 2 0 0,0 5 1 15,4 0-1-15,0-1-4 0,5-2-5 16,1-3-4-16,2-2-9 0,1-3-15 16,2-3-9-16,3-5-6 0,2 0-3 15,1-4 48-15,-1-5-126 0,2-1-85 0,-1-5-212 16</inkml:trace>
  <inkml:trace contextRef="#ctx0" brushRef="#br0" timeOffset="110389.33">24433 8490 410 0,'1'10'107'0,"-1"5"7"0,3 2-48 16,1 5-30-16,-2 7 3 0,-1 3 5 15,0 5 0-15,-1 2-8 0,2 3-5 16,-1 3-3-16,0 0-5 0,0-3-4 15,1 1-5-15,-1-1-7 0,0-1-10 16,0-3-6-16,-1-7-6 0,2 0-21 16,-1 0-13-16,1-7-10 0,2-3-24 0,-2-7-58 15,1-2-83-15,1-5-175 0</inkml:trace>
  <inkml:trace contextRef="#ctx0" brushRef="#br0" timeOffset="110601.76">24652 8513 501 0,'1'16'124'0,"4"7"5"16,-1 6-68-16,0 3-25 0,1 7-1 16,-1 1 3-16,-2 3-6 0,-2 0-11 15,0-3-4-15,-1 1-5 0,-1-2-5 16,-1 1 0-16,0-3-7 0,0-3-7 15,1-1-7-15,0-4-24 0,0-1-17 16,-1-4-11-16,-1-5-82 0,-1-3-94 0,-1-4-208 16</inkml:trace>
  <inkml:trace contextRef="#ctx0" brushRef="#br0" timeOffset="110868.07">24556 8906 408 0,'14'-2'101'0,"-1"3"9"16,3 2-35-16,3 0-38 0,1 2-2 16,-2 1 2-16,2 2 4 0,0 0-4 15,-2 3-5-15,0 0-7 0,-2 1-5 16,-1 0-4-16,-1 3-3 0,-2-2-4 16,-2 3-5-16,0-1-3 0,-4 0-1 15,-1 0 0-15,-3 1-1 0,-3-2 2 16,-1-1 0-16,-2 2 0 0,0-2-1 15,1-2-4-15,0 1-4 0,3-2-8 0,3-1-16 16,3-1-13-16,1-3-10 0,3-2-8 16,2-2-13-16,2-4-59 0,3-4-73 15,2-3-153-15</inkml:trace>
  <inkml:trace contextRef="#ctx0" brushRef="#br0" timeOffset="111014.68">24900 8810 403 0,'-15'-16'93'0,"6"5"0"16,0 3-59-16,2 1-21 0,1 0-11 16,2 3-9-16,2-1-5 0,2 1-3 15,-1 0-9-15,2 2-2 0,2 1-66 16,2 3-60-16,4 4-158 0</inkml:trace>
  <inkml:trace contextRef="#ctx0" brushRef="#br0" timeOffset="111353.87">25015 9209 269 0,'2'33'65'0,"-2"-1"1"0,-2-3-30 15,-4-3-28-15,0-3 3 0,-5-2-12 16,-1-2-4-16,-3-2-4 0,0-3-2 16,-1 0 0-16,1-3 0 0,1-2-7 0,3-2 5 15,1-3-1-15,5-3 5 0,2-1 2 16,3-4 3-16,3-1 6 0,2-1 9 15,1-5 12-15,4-2 5 0,1-5 5 16,1 0 5-16,-1-7 3 0,0-2 0 16,1-3-4-16,-3 3 0 0,0 3 0 15,-2 2-4-15,-1 2-4 0,1 9-5 16,0 8-5-16,0 4-3 0,1 4-4 0,0 2-3 16,-1 5-1-16,2 4-1 0,-1 0 1 15,-2-2-2-15,-1 3 1 0,-2-1-2 16,-3-4-3-16,-2-1-9 0,-4-2-9 15,-3-5-8-15,-1 1-6 0,-4-4-6 16,1-2-11-16,-1-1 185 0,-1-3-252 16,-1-1-95-16,2-3-301 0</inkml:trace>
  <inkml:trace contextRef="#ctx0" brushRef="#br0" timeOffset="111756.05">25087 8821 399 0,'12'8'99'16,"-2"5"8"-16,1 3-56 0,-2 0-12 15,-3 6 2-15,-1 3 0 0,-3 4-4 0,-1 3-4 16,-2 3-5-16,-1 1-6 0,-1 2-6 16,0 0-5-16,0 0-2 0,-3-4-3 15,3-3-3-15,1-2-4 0,1-4-1 16,2-1-2-16,2-4-3 0,3-2-2 15,3-3 0-15,2-2 2 0,6-4-1 16,2-2 2-16,0-3-1 0,4-2 3 16,2-4 2-16,2-2-1 0,0 0 0 0,-2-3 2 15,-2-1 4-15,-1-2 5 0,-3 0 5 16,-7 1 2-16,-4 0 1 0,-7 3 1 16,-9-1-2-16,-5 5-1 0,-7 3-2 15,-5 3-5-15,0 2-3 0,0 5 0 16,0-1-2-16,8 2-1 0,5 2-3 15,9 0 0-15,4 0-2 0,7 0-1 16,8 1-1-16,6 2-4 0,4 0-6 16,6 0-12-16,0 0-11 0,3 5-9 15,-1-2-10-15,-4-3 52 0,-1 1-127 0,-5-3-85 16,-8-3-207-16</inkml:trace>
  <inkml:trace contextRef="#ctx0" brushRef="#br0" timeOffset="112192.11">23023 9489 440 0,'4'3'104'0,"0"2"3"0,-1 2-56 16,0 3-28-16,2 5 1 0,-3 4 6 15,0 4 0-15,-2 6-2 0,0 3 0 16,-2 6-4-16,-2 3-4 0,1 2-4 16,-1-2-6-16,-2 1-8 0,1 1-21 15,-2 0-16-15,1-6-13 0,-3 1-24 16,-1-3 5-16,0-3-68 0,1-3-76 15,1-7-139-15</inkml:trace>
  <inkml:trace contextRef="#ctx0" brushRef="#br0" timeOffset="113785.67">22809 9775 318 0,'0'-2'83'0,"1"1"5"0,3 2-11 0,3-4-49 16,2 0-5-16,2-1 8 0,3 0 5 16,2-3 5-16,0-3-1 0,1-1-1 15,0-1-2-15,2-3-1 0,-1-2-3 16,2-1-5-16,3-2-5 0,0 0-4 16,3-1-2-16,1 2-3 0,1-1-2 0,2 3-1 15,-2 3-1-15,1 6-2 0,-3 5-1 16,1 4-1-16,-1 7-1 15,-6 5 0-15,-2 6-2 0,-4 8-2 0,-2 4 0 16,-4 4 0-16,-6 3-3 0,-3 2 0 16,-1 0-2-16,-4 1-2 0,-1-7-1 15,0-3-2-15,-1 0 0 0,3-6 1 16,-1-4 3-16,2-4 0 0,1-4 2 16,2-1 1-16,0-3 1 0,3-6 2 15,2-3 0-15,4-1 1 0,3-6 0 16,3-5 1-16,5-2 0 0,1-1 1 0,2-3-1 15,2 2-1-15,-1 1 0 0,0 4 0 16,-1 4 0-16,-3 1 0 0,0 4-1 16,-3 4 0-16,-3 1-1 0,-1 3 1 15,-2 2-1-15,-2 3-1 0,-1 3 0 0,0-1-2 16,0 0 0-16,1 2 1 16,2 1-2-16,0-1 1 0,3-2 1 15,0-4 1-15,3 2 1 0,0 0 1 0,-1-1 1 16,-1-4-1-16,-1 0 1 0,-3-1-1 15,-3-1-1-15,0-1 0 0,-4-2-1 16,-2-2-1-16,-1 1 0 0,-2-3 0 16,0-1 1-16,-3 2 2 0,1-4 2 15,0-1 0-15,0-1 0 0,1-3 0 16,2-1 1-16,3-4 0 0,3-3-2 16,2 1-3-16,5 0-1 0,4-2-1 0,3 3 1 15,3 0-2-15,5 6-1 0,-1 2 1 16,1 2 2-16,-4 0 1 0,0 5 1 15,0 1-1-15,-3 1 2 0,-4 1-1 16,1 0 1-16,-3 2-1 0,0-3 1 16,-3 0 0-16,-2-2 1 0,-1-1 2 15,-4 0-1-15,-2-3 1 0,-2-2 0 0,-2-1 0 16,-3 0 0-16,-2-1-1 0,-2 3-1 16,-4 0 0-16,-2 5 0 0,0 4 0 15,-2 4-2-15,1 3 1 0,0 5-1 16,3 2-1-16,2 3 0 0,5-2-2 15,1 1-4-15,4-1-3 0,3 1-3 16,5-2-4-16,5-3-3 0,6 2-2 16,5 0 1-16,3-3 3 0,6-2 2 15,4-1-1-15,4-4-1 0,1 0 3 0,2-3 4 16,-3-2 7-16,0-3 6 0,-3-2 4 16,-7-2 7-16,-3-1 8 0,-8-2 6 15,-5-2 0-15,-10 0-6 0,-6 0-4 16,-8 3-3-16,-5 0-2 0,-7 5-4 15,-5 3-3-15,-3 2-2 0,-2 2-1 16,-1 5 0-16,2-2-2 0,4 2-2 0,4 0-4 16,5 0-6-16,6 0-4 0,7 0-4 15,6-2 0-15,5 0 2 0,6-1 1 16,5 2 3-16,2-3 7 0,4-2 3 16,1 0 5-16,1 0-1 0,0 0 2 15,-1-1-1-15,-2 0 3 0,-2 0 1 16,-4 0 1-16,-1 0-1 0,-7 3-2 15,-1 0 0-15,-5 3-1 0,-2-1-2 16,-3 1-1-16,-2 0-1 0,1 2-4 0,1 0-2 16,2-1-6-16,4-1-5 0,6 0-1 15,3-1-1-15,3 2 1 0,4 0 4 16,4-3 5-16,2 0 8 0,2 0 8 16,0 0 6-16,0 0 7 0,2-1 4 15,-3-3 4-15,-4 3 3 0,-4-2 3 16,-3-2 0-16,-6-2-3 0,-4-4-6 15,-7 1-5-15,-6-3-3 0,-4 1-4 16,-3 1-5-16,-4 0-4 0,-4 4 0 0,-3 2-3 16,1 2-4-16,0 3-2 0,5-1-6 15,1 2-8-15,5-1-13 0,5 2-8 16,7-1-2-16,6 0 1 0,7 2 3 16,3-1 5-16,5-1 6 0,2-1 15 15,2-2 9-15,1 1 3 0,1-3 5 16,-3-5 6-16,0-1 4 0,-3-2 5 15,-2-1 3-15,-2-4 2 0,-1-3 3 16,-3 0 0-16,-3-4 1 0,1-3 1 0,0-4 1 16,1-5-2-16,1-3 1 0,1-1-3 15,-1-1-2-15,-2 5-2 0,0 4-1 16,-1 4-1-16,-3 7-2 0,-4 7-5 16,-2 7-1-16,-3 6-1 0,-5 6-4 15,-1 2-4-15,-2 9-3 0,-1 6-1 16,-1 5-1-16,0 4-2 0,4 0-2 15,4-1-3-15,3 2-2 0,2-6-2 0,2-1 0 16,5-5 2-16,0-5 3 16,3-4 2-16,1-1 1 0,0-4 4 0,2-5 3 15,0-2 1-15,0-4 1 0,2-1 1 16,1-3-1-16,1-3 2 0,2 0-2 16,0-2-2-16,0 0 1 0,0 5 1 15,-3 1-1-15,-3 3-1 0,-1 7 1 16,-3 1 1-16,-3 6 1 0,1 3-2 15,-1-3-1-15,0 2 0 0,0 3-1 0,0-3 0 16,-3 2-3-16,-1-4 0 0,-2-1-1 16,-2-1 0-16,-6-2-1 0,-1-2 1 15,-2-4-2-15,-6-2 3 0,-5-2-1 16,-4-3-5-16,-5-1-3 0,-2-7-35 16,-5-1 183-16,-7-6-290 0,-6-4-142 15,0-10-404-15</inkml:trace>
  <inkml:trace contextRef="#ctx0" brushRef="#br0" timeOffset="132052.35">18160 10400 274 0,'5'-11'78'0,"1"2"7"0,-1-1-28 15,1 2-8-15,-3 3-1 0,-1 0-1 16,-1 2-4-16,0 0-4 0,-2 1-4 16,2 1-5-16,-2 4-7 0,1 0-5 15,-2 2-3-15,1 6 1 0,0 5 0 16,1 7-1-16,1 10 0 0,-1 8 0 15,2 13-1-15,1 8-3 0,-1 5-5 0,0 10-3 16,0 7-4-16,0 4-5 0,-1 3-7 16,0-3-13-16,0-1-13 0,1-3-3 15,1-3-1-15,0-10 2 0,-2-11 3 16,2-11 3-16,1-8 8 0,0-12 5 16,-1-9-8-16,-1-11-8 0,-2-8-55 15,4-10-64-15,-3-10-144 0</inkml:trace>
  <inkml:trace contextRef="#ctx0" brushRef="#br0" timeOffset="132765.88">18185 10321 402 0,'2'-21'118'0,"5"5"5"0,0 5-31 0,6 3-30 15,4 3-9-15,6 4-10 0,4 2-5 16,3 4-7-16,5-1-4 0,4-2-2 15,6 4-3-15,7-3-3 0,8-1-3 16,11-1-4-16,10 0-2 0,10-3-1 16,11 0-4-16,13-1-2 0,9-1-1 15,6 0-3-15,9-2 0 0,10 1 0 16,8 1-2-16,7 1 0 0,3 2 0 16,3-1 0-16,8 0 0 0,-1 4 1 0,1-1-1 15,2-1 0-15,-5 3 0 0,0-1-1 16,-5 1 0-16,-11-3 0 0,-4 0 0 15,-10 0 2-15,-9 1 0 0,-10-2 1 16,-12 3 0-16,-12-2 1 0,-7 2 0 16,-11-4 0-16,-11 2 1 0,-12 1-1 15,-8-2 0-15,-10 0 1 0,-7-1-1 16,-10 2 1-16,-6 2-1 0,-7-2 0 0,-4 0 0 16,-4 3-2-16,0-3-1 0,-5 5 0 15,-2-2 0-15,-3 2 2 0,1 2 2 16,-3 0 3-16,0 0 2 0,-3 5 1 15,0 1 1-15,-1 5 0 0,1 2-1 16,0 6-2-16,-1 9-1 0,4 10 0 16,1 10-1-16,2 5-1 0,0 10 0 15,2 8-1-15,5 4 1 0,2 2-3 16,1 1-2-16,2-2-3 0,4 2 0 0,5-5-2 16,1 0 0-16,-1-6-1 0,0-7 3 15,3-4 1-15,0-6 3 0,-4-8 0 16,-3-5 2-16,-2-11-1 0,-2-4 0 15,-5-4-1-15,-6-8 0 0,-6-3 0 16,-5-5-1-16,-8-4 1 0,-8-2 0 16,-11-4 2-16,-9-1 0 0,-9-4-2 15,-12 1-3-15,-11-4-2 0,-11 0-2 0,-12 1-3 16,-11 0-3-16,-15-5 0 0,-10 4 1 16,-10-4 2-16,-16-1 3 0,-11 1 4 15,-7 3 0-15,-8-1 9 0,0 7 6 16,-10-4 3-16,-2 1 0 0,7 8 1 15,4-3-1-15,3 1 3 0,7 1-11 16,4-7-5-16,15 6-5 0,9 1-5 16,12 0 0-16,11 0-20 0,16 1-17 15,14-1-8-15,17 7 3 0,11-4-89 0,13 0-93 16,11-4-205-16</inkml:trace>
  <inkml:trace contextRef="#ctx0" brushRef="#br0" timeOffset="133497.59">22317 12405 326 0,'1'-2'95'0,"1"0"6"0,-2 1-23 16,-2 0-16-16,0 1-7 0,-3-1-4 16,-3 1-5-16,-2-1-6 0,-2 2-5 15,-3-1-7-15,-4 4-7 0,-2 0-6 16,-2 4-4-16,2 1-3 0,-1 1-2 15,1 1-3-15,2 2-3 0,3-1 0 0,4 2-2 16,3 1-1-16,3 2 0 0,4 0 1 16,4 4 2-16,4-2-1 0,4 2 2 15,3-3 0-15,6 2 0 0,0-4-1 16,1 2 0-16,-1-5 0 0,-1 0-1 16,-2-3-1-16,-3-1-1 0,-7-3 1 0,-2 3 0 15,-8 0 2-15,-4-1 1 0,-10-1-3 16,-6 2 1-16,-7 1 1 15,-5-2-1-15,-6-2-3 0,1-4-3 0,-2 3-9 16,3-2-8-16,0-3-8 0,5-1-9 16,3-1-10-16,5-2-8 0,3-2-71 15,7-4-80-15,10-6-176 0</inkml:trace>
  <inkml:trace contextRef="#ctx0" brushRef="#br0" timeOffset="134636.67">22517 12062 559 0,'13'1'137'0,"-4"4"1"0,-2 1-60 16,0 4-46-16,-3 5-11 0,-2 3-4 16,-2 6-4-16,-1 6-1 0,-2 5 0 0,1 5-1 15,-4 5-3-15,-1 2-2 0,-2 3-1 16,-2 0-1-16,-2-1-5 0,0 0-3 15,-1-3-4-15,0-4-2 16,5-2-4-16,0-6-1 0,2-5-1 0,4-5 1 16,0-4 2-16,4-7 4 0,1-3 5 15,0-3 5-15,2-5 3 0,3-6 3 0,0-6 1 16,1-1 3-16,2-3-1 16,0-4 0-16,2-2-1 0,-1 2-1 0,0-1 0 15,1 5-1-15,-1 0-1 0,-2 0-1 16,1 8-3-16,-3 3-1 0,2 3-2 15,-1 5-5-15,-1 5-4 0,1 1-5 16,1 3-5-16,0-1-12 0,2 1-11 16,2 0-9-16,2-6-5 0,6-1-4 15,3-3-8-15,6-3-10 0,1-3 0 16,4-3-3-16,2-3 8 0,0 2 19 0,1-4 22 16,-3-2 22-16,0-2 29 0,-2 1 23 15,-1-2 24-15,-4-1 11 0,-2-2 0 16,-4 0 2-16,-4 0-4 0,-6-2-6 15,-5-2-6-15,-5 4-7 0,-6 0-7 16,-6 1-11-16,-5 3-14 0,-4 5-8 16,-3 5-7-16,-2 8-5 0,-4 5-4 15,1 6-4-15,1 2-5 0,3 5-4 0,3 1-4 16,4 0-3-16,3-1-7 0,7-2-5 16,4-2 0-16,3-3 4 0,2-3 4 15,5-1 4-15,2-4 5 0,3-1 7 16,1-4 6-16,4-3 3 0,0-4 3 15,1 1 1-15,-1-4 1 0,1 0 2 16,-1 0 0-16,-4-3 1 0,-1 2-1 16,-1 4 1-16,-3-2-1 0,-3 3 0 0,-1 1-6 15,-3-1 0-15,-1 4-3 0,-3 0 0 16,-1 5-3-16,-1-2-2 0,1 2-1 16,0 2 4-16,-1 0-1 0,4-1 2 15,3 2 1-15,2-4 0 0,3 1 1 16,4-2 0-16,2-1 2 0,2 0 2 15,2-1 4-15,1 2 5 0,-1-3 3 16,0-2 1-16,-2 1 1 0,-2 0 0 16,-2 0-3-16,-2-1-5 0,-2 1-6 0,-5 0-12 15,-4 2-7-15,-3 2-4 0,-3 4-5 16,-4 0-4-16,-1 3-3 0,-1 0-1 16,1 2 8-16,3-2 5 0,4 1 4 15,3-3 4-15,4-4 8 0,4 0 7 16,4-4 6-16,4-1 5 0,4-1 2 15,2-6 3-15,3 0 4 0,3-4 3 0,1-6 0 16,2-1-3-16,2-2-2 0,-2-5 1 16,3 1-4-16,-4-1-1 0,-1 2-3 15,-3 3 0-15,-3 2 1 0,-5 5-1 16,-2 5-1-16,-4 1 0 0,-1 3-3 16,-3 2-1-16,2 0-5 0,-2 2-1 15,0 1-2-15,0-3 0 0,1 3 0 16,2 0 0-16,2-2-1 0,2 0 1 15,1-2 0-15,2-2 1 0,2 1 2 16,2-3 3-16,0-2 3 0,0 1 3 16,-2 2 3-16,2-1 2 0,-3-1 3 0,-3 2 1 15,-2 0 0-15,-5-1-2 0,-3 2 0 16,-5-2-3-16,-5-1-3 0,-3 3-2 16,-4 0-4-16,-4 6-1 0,-5 2-3 15,-1 5-2-15,-1 5 0 0,1 3-1 16,0 6-1-16,3 3-2 0,5 3-3 15,2 0-3-15,6 3-2 0,1-1-6 0,6 0-5 16,5-3-10-16,2-2-5 0,5-5-5 16,7-3-13-16,4-5-9 0,4-3-5 15,9-3-3-15,-1-3-9 0,5-4-57 16,5 0-78-16,0-3-160 0</inkml:trace>
  <inkml:trace contextRef="#ctx0" brushRef="#br0" timeOffset="135014.48">24326 12579 401 0,'26'-16'128'0,"-8"1"8"0,-4-1-39 15,-10 3-14-15,-8 3-5 0,-10 3-17 16,-5 2-18-16,-5 5-11 0,-6 5-8 16,-2 3-7-16,-1 6-8 0,2-1-6 15,3 3-4-15,4 2-5 0,3-2-7 16,6 1-6-16,5-2-4 0,6-3-5 16,5 1-3-16,4-2-8 0,5-3-11 15,6-2 1-15,3 0 3 0,2-5 5 0,2-2 5 16,0-4 4-16,1-1 11 0,0-3 16 15,0-5 6-15,-3-4 4 0,0-1 4 16,-2-7 7-16,-1-1 9 0,-2-6 8 16,-3-6 4-16,-2-2 4 0,-1-5 3 15,-1-5 4-15,-1-4-5 0,0-1-7 16,-2 5-6-16,-1 2-1 0,-1 7 0 16,-2 5 0-16,-2 13-9 0,-1 9-1 0,-2 6-1 15,0 8-2-15,-2 9-3 16,-1 8-5-16,-2 6-4 0,-2 9 0 0,-2 5-1 15,0 9-1-15,-1 6-2 0,-1 3-1 16,1 4-3-16,3 1-5 0,2 0-5 16,4 1-7-16,1-6-11 0,6-2-7 15,1-5-23-15,3-5-19 0,0-4 33 16,1-5-115-16,0-1-101 0,-1-4-232 16</inkml:trace>
  <inkml:trace contextRef="#ctx0" brushRef="#br0" timeOffset="135687.19">21708 13361 491 0,'6'1'127'0,"-1"-1"3"15,2 1-69-15,-1 1-13 0,1 3-5 16,-1 6-12-16,0 3-8 0,-2 2-3 0,2 6-2 16,-1 3-3-16,1 3-4 15,-2 0-1-15,1-2-4 0,-1 1-3 0,-1-3-5 16,-2-5-1-16,1 0-1 0,0-4 0 16,-1-3-1-16,-1-4 1 0,2-2 2 15,-1-5 3-15,3-2 3 0,3-7 2 16,2-7 2-16,4-6 0 0,2-2 0 15,3-6 1-15,1-4-2 0,3-1-2 16,0 2-1-16,0 4-1 0,0 5 0 16,-1 5 0-16,0 7-2 0,0 7 0 15,-4 7-3-15,-3 4-4 0,-1 5-4 16,-3 6-7-16,-2 4-3 0,-3 1-3 0,-2-3 1 16,-2 2 2-16,-1 0 4 0,0-4 4 15,0-4 6-15,2-5 5 0,-1-1 3 16,1-3 2-16,3-3 2 0,1-2 3 15,1-2 3-15,1-5 3 0,2-4 0 16,4-2 1-16,2-4 1 0,1-1-1 16,1 0-1-16,0 2-3 0,0 2-2 0,0 5-2 15,-1 5-3-15,-3 6-3 0,0 7-2 16,-2 3-4-16,0 4-6 0,-2 5-6 16,-1 3-4-16,0-1-6 0,2 2-19 15,-1-3-14-15,1 1-3 0,1-5-7 16,2-4-72-16,0-5-89 0,2-5-181 15</inkml:trace>
  <inkml:trace contextRef="#ctx0" brushRef="#br0" timeOffset="136435.93">22650 13401 449 0,'-2'10'106'0,"3"1"1"0,2 2-54 16,-1-1-24-16,4-1-8 0,3-4 1 15,4-1 1-15,3 0 2 0,0-2 3 16,6-5 0-16,0-1-2 0,-1-1 2 0,-2-2 0 16,0-1-2-16,-4-1-5 0,-2-2-3 15,-4 3-1-15,-4-4-3 0,-3-1-2 16,-3 0-1-16,-4-2-2 0,-3 2-1 16,-6 0-1-16,-3 2-1 0,-5 5-3 15,-2 4-3-15,-4 6-2 0,-2 7-2 16,0 4 0-16,2 6-3 0,0 4 0 15,4 3-2-15,3 2-1 0,4-4-1 16,6 1-2-16,3-2-1 0,8-3 1 0,6-2 0 16,2-3 2-16,9-4 2 0,5-3 3 15,3-4 3-15,4-5 3 0,4-4 3 16,4-5 1-16,2 0 2 0,1-4 2 16,-2-1 4-16,-2-3 2 0,-2 0 1 15,-6-1 0-15,-2 1-1 0,-7 1-1 16,-5 4-3-16,-2 0-4 0,-5 4-6 15,-3 4-4-15,-4 3-4 0,-5 6-5 0,-4 2-3 16,0-1-3-16,-4 6 0 0,0 3 2 16,0 0 0-16,2-1 4 0,2-1 4 15,4-3 4-15,3-3 2 0,0-5 1 16,2 0 2-16,2-3 2 0,3-1 2 16,3 0 2-16,4-8 2 0,3 2 1 15,5-4 1-15,3-3-1 0,3-3-1 0,2-2-2 16,1 0-2-16,-1 5-1 0,-2-1-5 15,-3 5-2-15,-2 6-4 0,-4 3-3 16,-5 3-4-16,-2 3-12 0,-2 4-11 16,-4 1-5-16,0 2 0 0,-3 0 2 15,-1 3 2-15,-1-4 4 0,0-2 14 16,-1-1 15-16,1 1 12 0,1-3 8 16,1-3 4-16,3-3 4 0,-1 0 5 15,2-2 2-15,5-3-3 0,2-3-1 0,0-6-1 16,3 1-2-16,-1-1 0 0,2 0-2 15,-1-1-1-15,-3 2 1 0,0 1-1 16,-1 5-3-16,-3 4-3 0,1 2-3 16,-3 5-5-16,-2 6-5 0,0 0-9 15,0 6-7-15,-2 1-7 0,0-3-7 16,2 2-12-16,0-3-10 0,1-2-6 16,3-2-7-16,2-3-70 0,2-4 4 0,1 0-62 15,1-4-110-15</inkml:trace>
  <inkml:trace contextRef="#ctx0" brushRef="#br0" timeOffset="137199.44">23813 13513 526 0,'-1'1'132'0,"-3"1"0"16,-1 4-69-16,-3 2-26 0,0 5-17 0,-3 2-13 15,-1 2-7-15,-1 3-2 0,4 2-2 16,-1 0-3-16,2-1-4 0,4 0-6 15,4-4-7-15,3 0-2 0,5-4-2 16,4-3 4-16,4-3 2 0,5-5 6 16,2 1 10-16,1-5 8 0,3-3 9 15,-1-2 4-15,-2-1 5 0,-3-2 5 16,-2-1 4-16,-1-4 3 0,-6-2 1 0,-4-3 0 16,-3-3-1-16,-5-1-3 0,-5-2-4 15,-4 0-5-15,-5 2-5 0,-4 2-4 16,-5 6-5-16,-3 4-4 0,-2 5-3 15,2 3-1-15,0 5 0 0,3 3-1 16,3-1-2-16,7 0-4 0,5 2-2 16,7 0 0-16,5 2 0 0,6-4 1 15,6 2 1-15,3 0 2 0,6-2 5 16,2 1 1-16,1-2 3 0,3-1-1 0,1 0 0 16,2 1 1-16,-1 0 0 0,-2 0 2 15,2 1-1-15,-1 1 0 0,-3 0-1 16,-5 2-1-16,-5-1-1 0,-1 1-1 15,-5 1-4-15,-3 2 0 0,-4-1-2 16,-1 1 2-16,-1-3-1 0,0 2 1 16,1 0 2-16,2-3 2 0,4 0 3 0,4-2 0 15,4-2 1-15,5 1 1 0,5-3 1 16,3-1 2-16,4-3 3 0,1 1 4 16,0-3 3-16,0 2 6 0,-1-2 3 15,-3 1 3-15,-4-3 3 0,-2 1-1 16,-7 2-2-16,-2 1-2 0,-6 2-4 15,-4 0-4-15,-6 2-5 0,-5 4-5 16,-6 4-4-16,-3 5-3 0,-5 3-3 16,-2 5-2-16,-5 6-3 0,-5 3-3 15,0 7-4-15,-2 3-1 0,-1 5-3 0,-1 6 2 16,-1 5-7-16,-1 4-2 0,0 4-8 16,-1 3 3-16,-3 1-3 0,-2 1-6 15,2-3-3-15,-3-1 9 0,-2-5 4 16,1-7 11-16,4-7 3 0,1-8 8 15,1-10 9-15,1-12 2 0,3-13 0 16,3-8 3-16,2-11 4 0,3-8 3 16,2-10 8-16,6-8 11 0,5-4 10 0,6-6 8 15,9-2 2-15,9-6-1 0,12 4-5 16,9 3-6-16,8 2-11 0,7 7-11 16,8 5-10-16,8 5-7 0,5 6-8 15,5 6-9-15,5 3-13 0,4 2-13 16,6-2-23-16,4 1-15 0,1 0-115 15,-1-11-131-15,-2-5-303 0</inkml:trace>
  <inkml:trace contextRef="#ctx0" brushRef="#br0" timeOffset="156630.01">14997 1873 238 0,'-3'-3'66'0,"2"1"6"16,0-1-28-16,1-2-3 0,0 0-2 15,0-1-2-15,1 0 0 0,0 0 0 16,2 1-2-16,-2 0-2 0,2 1 0 16,-1 1-1-16,0 2-3 0,0 2-3 0,-1-2-6 15,0 1-5-15,-1 3-3 0,-1 0-2 16,1 5-3-16,-1 3 0 0,-1 6-1 16,0 3 2-16,1 5-1 0,-1 4-1 15,1-2-1-15,-1 4-1 0,1 1-2 16,-1-4-4-16,4 5-2 0,-2-2-3 15,2-2-3-15,-1 3 2 0,1-2-17 16,-1-5 1-16,0-2-7 0,-1-7-5 16,1 0-3-16,-1-5-8 0,1-5-18 15,1-4-39-15,-1-2-74 0,2-1-150 0</inkml:trace>
  <inkml:trace contextRef="#ctx0" brushRef="#br0" timeOffset="157148.28">15218 2044 264 0,'2'-3'73'0,"-1"-4"7"0,0 4-38 16,2-1 0-16,-2-2 1 0,0 4-1 15,-1-1-7-15,0 2-7 0,1 4-7 16,-2 1-3-16,-1 1-2 0,-3 1-2 15,-1 2-3-15,0 4-2 0,-2 2 1 0,2 0-1 16,0-1-1-16,3 1-1 0,3 1-3 16,4 4 1-16,3-3-1 0,1-4 2 15,1 1 0-15,-1 0 2 0,7-2 1 16,-2-5 2-16,-1-4 0 0,1-2 3 16,1-1 2-16,1-4 0 0,0-4-1 15,-7-1-1-15,1-1-2 0,-1 1-2 0,-3-1-3 16,0 3-3-16,-3-1-3 15,-1 5-2-15,1 2-2 0,-1 2-1 0,0 2-1 16,2 6 0-16,-1 1 1 0,1 2 0 16,3 0 2-16,-1 1 1 0,2-1 2 15,1-1 1-15,3-3 0 0,2 0 0 16,0 0 2-16,-1-5 2 0,0 1-1 16,-1-2 7-16,-3 1 3 0,0-4 5 15,-4-1 2-15,1-4 1 0,-3-3-1 16,0-2 1-16,-2-3-6 0,0-5-5 15,-2-3-3-15,-1-1-5 0,0 0-3 0,0 5-3 16,0-1-2-16,0 3-2 0,-2 3-3 16,2 5-4-16,3 1-6 0,0 3-3 15,-1 2-20-15,2-3-11 0,2 3-11 16,3 1-4-16,1-2-79 0,0 2-90 16,2 1-195-16</inkml:trace>
  <inkml:trace contextRef="#ctx0" brushRef="#br0" timeOffset="158297.82">16328 2290 223 0,'-3'-1'63'0,"-1"0"5"0,2 1-31 16,0 0-1-16,0 0-1 0,2 0-3 15,-1-2-4-15,-1 4-2 0,1-2 0 16,0 0 0-16,0 0 0 0,0 0 0 15,1 0 0-15,-1 0-1 0,2 0 1 16,-2 0-3-16,2 0-1 0,-1 0-1 16,2 0-1-16,0 1-2 0,2-1-2 15,0-1-1-15,3 2-1 0,0-5-3 16,3 5-1-16,1-1-2 0,2-1 0 0,3 1-2 16,1 1-1-16,2-2-1 15,2 2 1-15,2-2-1 0,3 1-1 0,0 0 0 16,1 1 0-16,-1-1 0 0,-2 0-1 15,1 2 0-15,3-1 0 0,-7 0 0 16,-1 0-1-16,1-2 0 0,-2 2 0 16,-3 1 0-16,-4-1-1 0,-5 0 0 15,-2 0 0-15,0 0-1 0,-3 1 0 0,-3-2 0 16,1 1 1-16,-3-2 0 0,-1-1 1 16,-3 2 0-16,-2 0 1 0,-5 2 0 15,-3-4 0-15,-3 2-1 0,-1 0-1 16,1 0-1-16,-5 2-2 0,-1-4 0 15,0 4-2-15,0-2-2 0,-3 1-2 16,-3 0-1-16,1 1-2 0,0-1-4 16,0 1-1-16,2-1 1 0,2 1 2 0,3 2 0 15,5 0 1-15,3-2 3 16,3 2 2-16,5 0 2 0,4-2-1 0,5 0 1 16,2-1 4-16,5-2 3 0,3 0 2 15,4 0 4-15,3-1 3 0,4-2 5 16,0 3 0-16,2-1-1 0,2 2 1 15,0 0-1-15,2 0-1 0,2 0-1 16,1 3-3-16,0-4-2 0,2-1 0 16,0 1-2-16,-2 0-1 0,0 0-1 0,-4 1-1 15,-3 0 1-15,-3 0-1 0,-6 1 0 16,-6-2 1-16,-2 1-1 0,-7 0 0 16,-3-1 1-16,-5-1 0 0,-5 0-1 15,-5-2 0-15,-4 2-1 0,-1 1-2 16,-1 0-1-16,-2 1-1 0,0 1-2 15,1 0 1-15,0 0-1 0,4 0 1 16,0 0 1-16,0-1 1 0,3-1 1 0,6 1 1 16,2 0-1-16,4 0-1 15,3-1-1-15,4 0 0 0,3 1 0 0,4-2 0 16,2 0-6-16,2 0-13 0,3-2-8 16,2 0-7-16,1 1 8 0,0-4-103 15,-3 1-94-15,0-4-215 0</inkml:trace>
  <inkml:trace contextRef="#ctx0" brushRef="#br0" timeOffset="158978.64">16489 1868 309 0,'0'1'87'0,"0"-1"8"0,-1 0-46 0,2 0-4 16,-1 1 3-16,0 0-2 0,0-2-8 16,0 1-8-16,-1 3-6 0,0 3-1 15,-3 2-1-15,-1 4-6 0,-1 2-4 16,-1 7-2-16,-3 1-1 0,0 0-2 16,-2 1-2-16,1-2-2 0,0 2-1 15,0-2-2-15,2-1-1 0,1 3-1 0,1-2 0 16,2-1-2-16,1-3 1 0,1-3-1 15,3-2 0-15,-1-3 1 0,1-4 2 16,1-4 2-16,0-4 2 0,2-3 2 16,1-3 0-16,-2-4 0 0,2-5 0 15,2-4 0-15,1-1-3 0,1 2-2 16,1-2-1-16,1-5-1 0,2 0 1 16,0-2-1-16,-1 1 0 0,0-2 1 15,0 1 0-15,-2 3 2 0,0 7 2 16,-2 2 3-16,-3 7 4 0,-1 4 3 0,0 3 0 15,-1 0 0-15,-1 5 0 0,-1 1-1 16,0 3-2-16,0 0-2 0,1 3-1 16,1 3 0-16,2 4 0 0,1 3 2 15,0 2 1-15,4 3-1 0,0 1 1 16,2 2-3-16,-1-1-1 0,1-2 0 0,-1-1-2 16,-2 1 0-16,1-1-3 0,-2 0 0 15,-1-2 0-15,-1 1-1 0,-1-2-4 16,-1-1-3-16,1-4-5 0,-2-4-5 15,1-3-10-15,-3-1-17 0,0-4-12 16,0-2-7-16,-2-2 69 0,0-1-147 16,-3-2-95-16,2-6-231 0</inkml:trace>
  <inkml:trace contextRef="#ctx0" brushRef="#br0" timeOffset="159221.99">16376 2043 346 0,'-1'0'105'0,"1"-1"9"0,1 0-48 0,1 1-3 16,0 2 0-16,3-3-7 0,-1-1-13 15,1 2-14-15,0-1-10 0,2 0-4 16,-1 1-7-16,2-2-13 0,0 3-22 15,0-1-16-15,4-3-18 0,1 3-72 16,3-2-95-16,1-3-202 0</inkml:trace>
  <inkml:trace contextRef="#ctx0" brushRef="#br0" timeOffset="167846.9">17901 1752 213 0,'1'0'52'16,"-1"-1"2"-16,1-4-33 0,-1 3-5 15,1 0 1-15,0 0 2 0,1 1 0 16,0-2-1-16,-1 3 4 0,-1 0 1 16,0 0 0-16,0 0 0 0,0 0-3 15,0 2-2-15,-1-1-1 0,-1 2-2 16,0 0-2-16,1 4 0 0,-2 2-3 16,1 0-1-16,0 4-1 0,-1-3-3 0,2 3 0 15,0 0-3-15,-2-1-1 0,3 2-1 16,-1-1-1-16,0 0-1 0,0-2 0 15,1 1 0-15,-1-3 1 0,1-1-2 16,0-2 2-16,1 0-1 0,0-3 2 16,-1-1 0-16,1-2 1 0,0-1 0 15,1-3 0-15,-1-5 0 0,0-2 0 0,-1-5 1 16,3-2-2-16,-2 2 1 0,0-3-1 16,1-3 1-16,-1-1-1 0,0-2 0 15,1 5 1-15,-1-2-1 0,2-1 1 16,-1 1 0-16,0 6 2 0,1 1 0 15,0 5 2-15,0 2 1 0,-2 3 1 16,1 1-1-16,-1 3 0 0,1 1 0 16,-1 3-1-16,2 1 1 0,-1 0 0 15,1 5 0-15,0 0 0 0,2 2 2 16,0 1-1-16,0 1 0 0,0 2-1 0,1 3-2 16,-1 1 0-16,-2 4-1 0,1 0-1 15,-2 2 0-15,-1-1-2 0,1 0-1 16,-1-2-4-16,1-4-3 0,2-2-5 15,-1 0-5-15,2-2-6 0,1-3-11 16,-2-2 179-16,0-2-248 0,-1-5-98 16,-1 0-300-16</inkml:trace>
  <inkml:trace contextRef="#ctx0" brushRef="#br0" timeOffset="168220.42">17905 1795 212 0,'0'2'70'16,"2"-2"5"-16,-1 0-6 0,-1-1-22 15,1 1-5-15,0 1-2 0,0-1-7 16,1 0-7-16,0 1-5 0,1 0-5 16,0-2-4-16,0 2-3 0,1-1-4 15,1 1-2-15,1-1-1 0,3 2-1 16,0-1 0-16,2 2 0 0,1-2-5 0,-1 1-6 15,0-2-9-15,0 0-9 0,0-2-70 16,-1-3-75-16,1 2-180 0</inkml:trace>
  <inkml:trace contextRef="#ctx0" brushRef="#br0" timeOffset="177777.44">19156 1722 158 0,'-2'-1'42'0,"2"1"3"0,0-1-21 15,2 2-4-15,-2-2 4 0,1 1 4 16,-1 0 0-16,1 2 3 0,0-2 3 0,-1-2 3 16,0 2-1-16,0 0-1 0,0-1-4 15,1 0-4-15,-1 0-3 0,-1-1-2 16,2-1-2-16,-2 2-3 0,1 0-3 15,0 2-3-15,0 0-3 0,0 2-2 16,-1 3-3-16,1 5-1 0,-1 2-2 16,-2 2 1-16,0 1 0 0,0 0 0 0,-2 0 0 15,2-1-1-15,-1-2 1 0,2-3-1 16,-2-2 0-16,3-2 0 0,0-1 0 16,0-1 0-16,1-1-1 0,0-2 0 15,0-1 1-15,0 0-1 0,1-2 0 16,0-2 0-16,3-3 0 0,-2 0 0 15,2-4 2-15,3-4-1 0,-2-1 1 16,3-3 0-16,-2-1 0 0,0-2 1 16,-1-2 1-16,1 2-1 0,-4 0 0 15,1 2 1-15,-1 6 0 0,0 1 0 0,-1 6 0 16,-1 2-2-16,1 1 1 0,0 6-1 16,1 2 0-16,0 0 0 0,3 4 0 15,-1-1 2-15,3 3 1 0,0 1 3 16,2 0-1-16,0 1 0 0,0 0 0 15,-2 4-1-15,1 1-1 0,-2 1-1 16,0-1-2-16,3 2 0 0,-3 0-1 0,1-2-1 16,-1 1-10-16,1-1-1 0,-3 1-5 15,2-1-8-15,-5 0-9 0,0-1-14 16,-1-1-64-16,0-5-70 0,0-4-179 16</inkml:trace>
  <inkml:trace contextRef="#ctx0" brushRef="#br0" timeOffset="178021.74">19128 1822 281 0,'0'1'81'0,"1"-1"5"0,3 0-33 15,-1 0-1-15,2-1-4 0,1-1-7 16,1 1-6-16,2-2-1 0,0 1-4 0,2 1-5 16,2-1-6-16,1-1-4 0,3 2-6 15,1 0-13-15,2-2-15 0,1-2-13 16,2 0-85-16,0 0-91 0,-1-3-221 16</inkml:trace>
  <inkml:trace contextRef="#ctx0" brushRef="#br0" timeOffset="178851.14">20333 1726 250 0,'0'0'72'0,"0"2"4"16,0 0-35-16,-1 2-1 0,0 3-1 16,-1 2-8-16,0 2-9 0,-2 2-6 15,0-2-3-15,0 1-3 0,-1-1-5 0,1-1-2 16,1-3-1-16,0 1-1 0,0-3 0 15,2 2-1-15,1 0 1 0,-1-3-2 16,0 1 0-16,1-1-1 0,-1-3 0 16,1 1-2-16,0 0 0 0,-1-2-1 15,2-1-2-15,-1-4 0 0,1 0 0 16,3 1 1-16,2-3 1 0,0-4 1 0,1-1 1 16,2-2 3-16,0-2 2 0,2-4 0 15,-2-2 1-15,0-3 0 0,0 0 0 16,-1-4 1-16,1 6 2 0,0 3 1 15,-2 3 0-15,0 4 2 0,1 2 1 16,-3 3 3-16,2 5-1 0,-3-1 1 16,1 1 0-16,-2 3-1 0,0 1 1 15,1 0-1-15,-1 4-1 0,1-2 0 0,1 3-1 16,0 2-1-16,2 4 0 16,-2 3-2-16,2 1-1 0,-1 4-2 0,1 2 0 15,-1 3-2-15,2 2 0 0,-1-3-1 16,-1 0-1-16,0-1 2 0,-1-1-5 15,0-2-5-15,-1-4-6 0,-1-1-5 16,-1-1-10-16,0-3-11 0,-1-1-73 16,0-4-76-16,-3-2-183 0</inkml:trace>
  <inkml:trace contextRef="#ctx0" brushRef="#br0" timeOffset="179126.78">20317 1721 282 0,'0'1'79'0,"1"-1"6"16,1 1-35-16,2 2 2 0,3-1-3 15,6 0-8-15,-2 0-4 0,1 0-6 16,0-1-6-16,1 2-7 0,-1-3-5 16,-1 0-11-16,-1-2-13 0,0 1-11 0,1 0-88 15,-1 0-89-15,-2-3-223 0</inkml:trace>
  <inkml:trace contextRef="#ctx0" brushRef="#br0" timeOffset="-189336.48">1966 12421 352 0,'-10'-6'88'0,"1"0"2"16,0 2-41-16,2-1-24 0,0 2-9 16,2 0-3-16,-2 2-5 0,2 0-3 0,0 1-1 15,1 0-1-15,0 2 0 16,-1 3 0-16,2 0 1 0,-2 3 1 0,2 0 0 16,1 0 1-16,-1 1-2 0,2-1 1 15,-1-2-1-15,2-1 2 0,0-2-1 16,2 0 3-16,0-1 3 0,1 1 3 15,1-3 2-15,2-1 1 0,1 1-1 0,2-3 0 16,3 0-3-16,2 0-3 16,1-1-3-16,4 0-2 0,2 2-3 15,5-1-2-15,3 0 0 0,4 2 0 0,4 0-1 16,6 1 0-16,1 1 0 0,4 0 0 16,1 2-1-16,4-3 2 0,1 0-1 15,5 1 1-15,2 0 0 0,6 1 1 16,2-1 1-16,2 1-1 0,4 2 0 15,3 1 0-15,2-1 0 0,1 1 1 0,1 0-1 16,1 2 0-16,2-1 1 0,3 0 0 16,2-2 1-16,0 3-3 15,2-2 5-15,2 2-1 0,4-2 2 0,1 2-1 16,2 0-1-16,0 1-1 0,0-2 3 16,3-1-5-16,3 2 0 0,2-2-1 15,0 1 1-15,4-2-1 0,3-2 1 16,2-1-1-16,4 1 1 0,-1-2 0 15,1-3 0-15,4 0 2 0,0 2-1 16,0 0 1-16,5 0 0 0,-2 0 1 0,2 0 0 16,0 2 0-16,-1-1-1 0,0-1 0 15,2 1 0-15,-3 1 0 0,3-1-1 16,-2 1 1-16,2-2-1 0,0 0 1 16,2-3 0-16,0 3 1 0,0-4-1 15,1 0 1-15,2-3 0 0,-2 0 0 16,-2-1-1-16,1-2 0 0,-3-1 0 0,0 2-1 15,-3-1-1-15,-1 4-1 0,0-4 1 16,-1-1-1-16,-1 1 1 0,0 0-1 16,-3 0 0-16,-2 1 0 15,-3-1 1-15,-2 2-1 0,-1 4 0 0,-2-1 1 16,0-1-1-16,-3 0 0 0,0 3 0 16,-1-2 0-16,0 0 0 0,-2-1 0 15,0 2 0-15,2 2 1 0,-1 1 0 16,1-3 1-16,-1 0 1 0,0 3 0 0,-1 2 0 15,1-1 1-15,-3-1-1 0,0 0 1 16,1 3-2-16,2 1 0 0,-3-2 0 16,1-1-1-16,1-1 1 0,-2 2-1 15,-1 0 0-15,-5-1 0 0,1-1 1 16,-2 0-1-16,-1 3 1 0,-5 3 0 16,-3-2 2-16,-2-1 0 0,-4 1 0 0,-4 0 1 15,-4 2-1-15,-5-3 0 0,-3 1-2 16,-11-1-1-16,-5 1-2 0,-7 0-1 15,-5 1 0-15,-8 0-1 0,-5-1 0 16,-5-1-1-16,-2 1 0 0,-2-2-2 16,-3 1-1-16,-3 1-2 0,-4-2-3 15,-1 0-3-15,-2-2-4 0,-2 2-7 16,-1 0-8-16,-1 3-3 0,-3-1-5 16,-5 0-2-16,-5 2-88 0,-6 1-85 15,-6-2-207-15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4T16:20:27.9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9170 15219 338 0,'0'-1'91'0,"0"2"4"15,0 0-42-15,-1-1-10 0,1 1-10 16,-1 1-8-16,0-1-5 0,0 4-4 16,0-2-4-16,0-1-3 0,1 4 0 15,-1 1 1-15,1 1 2 0,-1 3 0 0,1 1 0 16,-1 4 0-16,-1 4 0 0,1 2-2 15,-1 1-2-15,-1 3-2 0,0 3-3 16,-1 0-1-16,0 0-1 0,-1-1 0 16,2-1-1-16,0-2 0 0,0-2-1 15,-1-5 0-15,2-1 0 0,-1-2-1 16,1-4 0-16,-1-1 1 0,2-2-1 16,-1-2 2-16,1-1 0 0,0-1-1 15,0-3 1-15,1-1-1 0,-1 1 0 16,1-4 2-16,0 0 0 0,1-4 3 0,-1-4 1 15,1-4 3-15,0-3 3 0,2-7 1 16,1-3 2-16,0-5 1 0,2-1 0 16,1-4 3-16,2-1-1 0,1 1 1 15,0-1 0-15,3 1-1 0,0 1-1 16,0 0-2-16,-1 5-1 0,0 1-3 16,0 4-1-16,-1 3-3 0,-2 5-2 15,0 5-1-15,-2 2-2 0,0 4 0 0,-2 4-1 16,2 3 0-16,0 4 1 0,-1 2 1 15,2 6 0-15,0 2 1 0,-1 4 1 16,1 1 0-16,0 4 0 0,-2 5-1 16,3 0 0-16,-3 0 0 0,2 7-1 15,-1 0 0-15,0 5 0 0,0 0-1 16,0 2 0-16,-2 1 0 0,3 2-3 16,-2-2-2-16,1-1-5 0,0-2-4 0,2-5-3 15,-1-4-5-15,0-4-2 0,-2-7-3 16,1-4-11-16,-2-6-10 0,0-3-9 15,-1-4 4-15,-2-4-88 0,1-2-94 16,2-6-207-16</inkml:trace>
  <inkml:trace contextRef="#ctx0" brushRef="#br0" timeOffset="283.31">9136 15419 368 0,'-8'0'103'16,"0"1"3"-16,-1 3-25 0,2 0-34 0,-1 0 0 16,2 1-7-16,3-2-6 0,1 0-4 15,2-2 0-15,2-2-2 0,6-3-3 16,2 1-1-16,5-4 2 0,5 1-1 15,5-2-1-15,3-5-1 0,5 0-5 16,0-1-3-16,1-1-8 0,-1 2-16 16,-3-1-27-16,-3 3-18 0,-3 3-104 15,-2 6-120-15,-1 3-288 0</inkml:trace>
  <inkml:trace contextRef="#ctx0" brushRef="#br0" timeOffset="4576.63">1246 7999 357 0,'-4'-7'96'0,"-1"1"8"0,0 6-46 15,1 0-12-15,3 5-5 0,0 2-2 16,1 6-2-16,0 4-4 0,1 8-5 16,0 2-3-16,1 4-3 0,0 4-2 15,0 3-5-15,0 1-4 0,1 3-7 16,1 0-17-16,0 0-19 0,0 1-14 16,-1-1-13-16,1-2-20 0,2-2-57 0,-1-4-79 15,0-5-141-15</inkml:trace>
  <inkml:trace contextRef="#ctx0" brushRef="#br0" timeOffset="4988.16">1437 8292 485 0,'0'-7'119'0,"1"7"2"16,-1 2-71-16,0 5-18 0,0 7-9 15,-2 3-8-15,-1 6-8 0,2 3-2 16,-1-1-1-16,2 1-1 0,1-3-2 15,2-1 0-15,4-6-1 0,1-2-1 16,2-9 2-16,2-2 3 0,1-4 4 0,1-4 4 16,0-4 4-16,2-3 3 0,-2-3 3 15,0 1 0-15,0-2-1 0,-2 2-4 16,-1 1-4-16,0-1-3 0,-2 5-3 16,0 0-4-16,0 4-2 0,-2 7-2 15,2 1-1-15,1 6 1 0,0 2 0 16,1 0-1-16,2 1 0 0,0-1 0 15,0-1 0-15,2-3 1 0,0-4-3 16,0-2 4-16,-2-1 7 0,0-3 7 0,-2-1 7 16,-3-5 8-16,-3 0 5 0,0-3 4 15,-5-1-2-15,-2-3-6 0,-2-3-6 16,-2-1-7-16,-1-2-7 0,0-4-7 16,-2-2-6-16,-1-3-8 0,2-1-6 15,3 0-5-15,1-1-5 0,6 3-13 16,2 0-4-16,6 3-28 0,6 3-7 15,5 3-88-15,5 4-111 0,4 3-248 0</inkml:trace>
  <inkml:trace contextRef="#ctx0" brushRef="#br0" timeOffset="5698.98">2805 7967 277 0,'-1'6'81'0,"1"1"5"0,0 5-28 16,1 5-20-16,0 1-4 0,0 8-4 16,-2 3-10-16,1 2-8 0,1 4-5 15,-1 2-5-15,0 0-4 0,-1 4-4 0,0-4-1 16,1-3-1-16,-1-4 0 0,0-5 0 15,1-4 1-15,0-7 4 0,0-6 6 16,1-6 6-16,1-4 4 0,1-5 4 16,1-7 3-16,0-7 4 0,2-6 2 15,0-6 0-15,1-5 1 0,-1-4 6 16,0-2 1-16,0-4-4 0,0 1 1 16,0 3 2-16,0 5-2 0,0 2-1 15,0 9-6-15,-1 4-3 0,0 9 1 16,-1 5-3-16,1 5-3 0,-1 4-4 0,1 4-3 15,2 5-2-15,0 4-3 0,1 4-1 16,2 6 0-16,0 5 0 0,0 2 1 16,0 3-1-16,0 1-4 0,1 0-9 15,-2-2-7-15,2 0-6 0,-1-5-5 16,1-3-19-16,-1-3-13 0,0-3-7 16,-2-3-2-16,-3-3-4 0,1-4-67 0,-4-1-79 15,0-8-160-15</inkml:trace>
  <inkml:trace contextRef="#ctx0" brushRef="#br0" timeOffset="5855.08">2832 8125 492 0,'-6'5'124'16,"3"1"3"-16,1-2-74 0,5 1-12 16,2-2 1-16,5-1-6 0,3-2-8 0,4-3-4 15,1-2 0-15,5 0-1 0,0-5-5 16,2-2-51-16,2-2-112 0,-1-2-125 15,-1 1-314-15</inkml:trace>
  <inkml:trace contextRef="#ctx0" brushRef="#br0" timeOffset="6622.04">20292 7602 375 0,'20'0'91'0,"-4"0"0"0,-6 0-34 0,-4 5-42 16,-2-2-7-16,-2 2-4 0,0 2 0 16,0 2 5-16,1 1 4 0,2 1 4 15,0 3 2-15,1 4 3 0,1 8 3 16,2 1 0-16,-1 5-5 0,-1 6-5 16,0 2-4-16,-1 0-2 0,-3 4-6 15,-1-2-14-15,-2 1-7 0,0-1-3 16,-1-4-7-16,1 0-7 0,1-4-9 15,0-6-7-15,1-3 1 0,0-6-52 0,2-4-64 16,0-3-141-16</inkml:trace>
  <inkml:trace contextRef="#ctx0" brushRef="#br0" timeOffset="7044.46">20689 7890 418 0,'3'3'92'0,"-1"3"2"15,-3 6-59-15,0 4-23 0,-2 3-3 16,1 8 2-16,-1 2 0 0,2 2 0 16,0 1-3-16,3-2-2 0,2 0-1 15,3-4-1-15,4-7-2 0,5-3 1 16,3-6 2-16,3-1 3 0,2-5 3 16,3-3 4-16,2-4 2 0,-4 0 2 0,-4-4 0 15,-2-3 0-15,-2-2-2 16,-3 1-4-16,-3 1-2 0,-3 2-3 0,-1 0-3 15,-1 0-2-15,-2 4-3 0,0 5-1 16,-4 1-1-16,-2 4 1 0,2-1-1 16,-1 2 1-16,1 0 0 0,3 2 1 15,0-2 1-15,3-4-1 0,3 0 2 16,2-2 1-16,2 3 2 0,2-4 2 16,0 0 5-16,0-2 3 0,-1 2 4 15,1-3 3-15,-3 0 2 0,-1 0 2 0,-1-1 1 16,-2-2-3-16,-1-4-4 0,-1-3-4 15,-1-6-5-15,-1-4-8 0,-3-7-5 16,-1-1-7-16,-2-2-6 0,-1 1-6 16,-3-1-4-16,0 6-4 0,-1 3-13 15,1 4-12-15,-2-2-8 0,4 5-85 16,1 3-96-16,6-1-228 0</inkml:trace>
  <inkml:trace contextRef="#ctx0" brushRef="#br0" timeOffset="7549.47">22208 7882 406 0,'3'-5'111'0,"1"3"9"0,-1-1-40 15,-1-1-37-15,1 2-5 0,-2 0 1 16,1 3-7-16,0 2-11 0,-1 4-4 16,0 3 0-16,0 5-2 0,-1 1-3 15,0 6 0-15,-2 1 1 0,-2 3-4 16,0 2-6-16,-2 0-2 0,0-1-2 0,0-1 0 16,1-5 0-16,1-4 0 0,0-4 0 15,2-6 1-15,1-2 2 0,1-3 1 16,0-3 1-16,2-3 0 0,1-5-1 15,4-3 1-15,0-9 0 0,1-4 0 16,3-5 1-16,4-6 0 0,-2-5 1 16,2-2 1-16,1-9 2 0,3 0 0 15,0-1 1-15,2-1-1 0,-4 3 0 16,0 8 2-16,-3 8 0 0,-2 10-1 0,-3 9-2 16,-3 10-1-16,-1 8-1 0,-2 9 0 15,1 8-2-15,-1 5-1 0,1 5 0 16,-1 7 0-16,0 4 1 0,2 2-1 15,1-1 0-15,2-1-2 0,1-3-2 16,1-4-1-16,2-4-4 0,0-1-3 0,0-5-6 16,-2-1-12-16,-3-4-7 15,-1 2-22-15,-1-4-15 0,-3-4-10 0,-3 0-76 16,-2-5-95-16,-6-4-201 0</inkml:trace>
  <inkml:trace contextRef="#ctx0" brushRef="#br0" timeOffset="7697.6">22293 7872 362 0,'-14'-14'104'0,"3"6"3"0,7 6-30 16,6 4-31-16,6 2-3 0,7 3-6 0,7 2-8 15,5-1-6-15,5 1-4 0,2-1-1 16,0-4-4-16,2 1-6 0,-1-7-26 16,-4 0-15-16,-3-5-94 0,-3-1-101 15,-5-4-253-15</inkml:trace>
  <inkml:trace contextRef="#ctx0" brushRef="#br0" timeOffset="8614.96">5113 10899 339 0,'0'3'90'0,"-1"2"5"0,-2 1-37 16,0 3-24-16,-2 4-5 0,-1 3-4 0,-1 7-6 15,0 6-6-15,-2 4-5 0,0 4-3 16,1 5-3-16,0 2-3 0,0 2-4 15,0-5-2-15,1-2-3 0,1-6 1 16,0-4-1-16,1-5 0 0,2-8 3 16,0-5 3-16,0-3 3 0,1-4 6 15,2-6 1-15,0-4 1 0,2-7 3 16,1-5 2-16,0-8 0 0,2-6 1 16,2-10-3-16,2-1 3 0,-1-5 4 15,2-1 3-15,0-3 7 0,0 3 3 0,0 4 5 16,-1 6 1-16,-1 4-1 0,0 6-2 15,0 8-2-15,-2 3-6 0,0 6-4 16,-1 4-5-16,1 5-3 0,0 3-3 16,2 4-5-16,1 5-2 0,2 4-2 15,2 5-1-15,1 4 1 0,1 4 1 16,1 2 0-16,0 4-1 0,1 1 1 16,-1 0-3-16,-1 2-3 0,1-2-3 0,-3-2-8 15,0 0-6-15,-1-3-8 0,-2-3-18 16,-2-3-10-16,-2-2-8 0,-1-3-8 15,-3-4-70-15,-2-3-87 0,-5 0-185 16</inkml:trace>
  <inkml:trace contextRef="#ctx0" brushRef="#br0" timeOffset="8819.04">4991 11091 386 0,'-9'0'122'0,"2"1"5"0,3 0-18 15,2 0-41-15,1 2-13 0,2 0-7 16,3 1-10-16,4-1-3 0,2 0-2 16,5 2-3-16,3-2-4 0,3-1 0 0,4-1-3 15,1-2-7-15,1 1-10 0,3-1-18 16,-1-2-25-16,2 2-19 0,1-3-109 16,0 1-126-16,2 0-296 0</inkml:trace>
  <inkml:trace contextRef="#ctx0" brushRef="#br0" timeOffset="9986.04">19040 10886 436 0,'-5'-1'112'0,"3"0"5"0,0-2-60 16,1 1-13-16,1 1-9 0,-3 2-7 16,1 0-7-16,0 1-2 0,0 7 0 15,-2 5-3-15,-1 5 0 0,-4 5-1 16,0 8 0-16,-4 7-2 0,-2 6-4 16,-3 0-4-16,1 1-4 0,-1 1-3 15,2-4 0-15,1-3-1 0,3-5-2 0,0-6 1 16,2-5 0-16,2-6 1 0,0-6 0 15,3-3-2-15,2-6 1 0,1-5 1 16,2-7 0-16,5-6 0 0,-1-4 0 16,3-6 1-16,3-6 2 0,0-8 0 15,0-3 0-15,3-3 4 0,-1-2 2 16,0-5 2-16,1 2 1 0,1 1 2 16,2 4 1-16,1 3 2 0,0 3-3 15,2 5 1-15,0 8 1 0,-2 3 2 0,1 6 1 16,-4 3 1-16,0 3-1 0,0 8 0 15,1 4-2-15,0 3-1 0,0 6-2 16,1 3-2-16,-1 5-1 0,0 5 1 16,2 2-2-16,0 3 1 0,0 3-1 15,0 4-2-15,4 1-1 0,-1 6-1 16,1 2-1-16,-2-1-2 0,-1 2-5 0,-2-1-5 16,1-3-3-16,-4-3-4 0,0-3-4 15,-1-6-10-15,-1-3-3 0,0-4-17 16,-3-4-13-16,-3-2-6 0,-2-3-86 15,-5-2-101-15,-4-4-223 0</inkml:trace>
  <inkml:trace contextRef="#ctx0" brushRef="#br0" timeOffset="10199.01">18968 11093 488 0,'-6'-1'128'15,"1"1"2"-15,4 2-67 0,3-2-16 16,4 0-2-16,3 2-6 0,4-1-7 16,4 0 0-16,6 0-2 0,6-1-1 15,4-1-4-15,4 0-4 0,0-1-7 16,4 0-10-16,-1 1-10 0,0-2-11 16,-2 2-40-16,-3 0 0 0,-2 1-106 0,-5-3-116 15,-5-2-269-15</inkml:trace>
  <inkml:trace contextRef="#ctx0" brushRef="#br0" timeOffset="28539.42">2171 2736 157 0,'10'-4'36'16,"3"3"2"-16,-1 0-30 0,1 2 0 0,-1 0 0 16,-1 3 1-16,1-2 0 15,-1 1 2-15,0-2 3 0,-1 0 2 0,-2-3 4 16,2 1 2-16,0 0 2 0,0-2-1 15,0 0-2-15,0 3-3 0,0-1-2 16,2 1-1-16,0 1-2 0,2-2-3 16,0 2-1-16,3-1-1 0,-1 0 0 15,4 2-2-15,1-2 3 0,3 0-1 16,4 3 1-16,2-3-1 0,5 3 1 0,5 0-1 16,4-1 2-16,3 1-3 0,6-2-1 15,2 0-1-15,4 0 0 0,7-2 0 16,3-1-2-16,4 0 0 0,4-1-1 15,1-1-1-15,5-3 1 0,4 1-1 16,5-1 0-16,2 2 1 0,1-1 0 16,6 1 0-16,6 1 1 0,3 1 1 0,1 4-1 15,2-2 0-15,7 0 1 16,1 0-2-16,4 3 1 0,1-1-2 0,7 1 1 16,0-2-1-16,3 2 1 0,4-1 0 15,6 1 0-15,0 1 1 0,6 1 1 16,2-2-1-16,1 3 1 0,7 0-1 15,-1 2 1-15,4 0-2 0,4-4-1 16,2 2 0-16,1-1 0 0,7-2 0 16,0-4-1-16,5 2 1 0,5-6-1 15,1 4 1-15,1-1 1 0,5-3 2 16,0 4 2-16,5 0 1 0,0 2 2 16,-1 2 2-16,1 0-2 0,2 4 0 0,4 4-3 15,-2 0-1-15,2 5-2 0,-1-3-2 16,4 5-2-16,3-4-1 0,0 3 1 15,0-6-1-15,4 0 0 0,6-3 0 16,0 0 1-16,5-3 0 0,-1 3 1 16,6-4 0-16,-4 4 0 0,6-1-6 0,-14 2-10 15,-3 0-92-15,-16 2-90 0,-13-6-230 16</inkml:trace>
  <inkml:trace contextRef="#ctx0" brushRef="#br0" timeOffset="32245.49">19596 13809 331 0,'5'1'102'15,"1"0"9"-15,-1 0-24 0,0-2-16 16,-3 0-6-16,0 2-6 0,-1-1-5 16,-1 0-5-16,1 0-3 0,-1 0-5 15,-2 0-4-15,0 0-6 0,-2-1-5 16,-4 0-5-16,-3 0-5 0,-3-2-4 15,-4 2-4-15,-3 0-3 0,-2 1-1 0,-1 1-1 16,1 2 0-16,-1-1-2 0,3 2 1 16,3 0-1-16,1 3 0 0,6 0-1 15,3 0-1-15,1-1 0 0,6 0 1 16,3 2 0-16,5 1 1 0,4 1 1 16,2 2 2-16,4-1 0 0,4 2 1 15,2 1-1-15,1 2 0 0,0 1-1 0,-1 0-2 16,-2 0 0-16,-2 0 0 0,-4 0-1 15,-4-1 1-15,-3-3-1 0,-7 2 2 16,-3-3 0-16,-7 0 1 0,-4 2 1 16,-6-2 0-16,-3 1-1 0,-5-1 1 15,-2-3-1-15,0 3-1 0,-1-4-1 16,2-4-1-16,0-4-2 0,3-3-3 16,1-6-3-16,1-2-6 0,2-5-3 15,4-3-7-15,2-1-8 0,4 1-3 0,5 0-26 16,3 3-14-16,4-3 6 0,6 0-92 15,4 0-99-15,3-1-221 0</inkml:trace>
  <inkml:trace contextRef="#ctx0" brushRef="#br0" timeOffset="32662.91">19899 13580 513 0,'6'0'154'0,"-3"-4"0"15,-2 0-8-15,-1 1-81 0,-1 0-25 16,-1 1-13-16,-1 5-12 0,-2 3-4 16,1 4 2-16,1 8 0 0,-1 5-2 15,1 5-2-15,2 5 1 0,-1 5-1 16,-2 3-1-16,2 3-3 0,-2-2-6 0,2 1-4 16,-2-1 0-16,1-3-1 0,1-4 0 15,3-3 0-15,0-6 0 0,1-6 3 16,1-4 1-16,-2-5 2 0,1-3 1 15,0-5 2-15,-1-4 1 0,0-5 2 16,1-3 0-16,2-3 1 0,0-3 0 16,0-3-2-16,2-2-1 0,2 1-1 15,-1 1-1-15,2 1-2 0,1 2 1 16,0 3-1-16,1 6 0 0,0 3 1 0,1 6-1 16,0 5 0-16,-1 6 1 0,1 1-1 15,0 4-3-15,-1 0-1 0,1 2-10 16,0 1-4-16,0-3-13 0,2-2-6 15,3 0-14-15,-1-3-10 0,4-2-12 16,1-4-1-16,0-3-8 0,5-1-3 16,-2-4-52-16,2-1-63 0,4-3-144 15</inkml:trace>
  <inkml:trace contextRef="#ctx0" brushRef="#br0" timeOffset="33397.04">20585 14022 392 0,'11'-9'132'0,"-1"-2"8"16,-4 1-21-16,-3-1-27 0,-3-1-16 15,-3 1-12-15,-3-1-21 0,-3 0-12 16,-3 1-7-16,-2 2-9 0,-4 2-4 0,-2 3-4 16,-3 4-2-16,0 7-3 0,-3 1 0 15,2 9 0-15,1 0-3 0,3 4-3 16,1 3-4-16,4 0-3 0,4-3-3 16,3 1-5-16,4-6-1 0,4 1 1 15,3-4 4-15,5-3 3 0,0-1 6 16,5-7 5-16,3-1 6 0,0-3 2 15,3-4 2-15,-1-3 0 0,1 0 0 16,0-5-2-16,-2 2 0 0,-1 1-1 16,-2-1 0-16,-3 5-2 0,-1 0-2 15,-4 3 0-15,0 3-2 0,-2 3-2 0,-1 3-1 16,-2 5-1-16,-1-1 1 0,2 3 1 16,-1 2 0-16,0-2 2 0,1 0 0 15,2-2 0-15,4-3 1 0,2-1 0 16,3-2-2-16,2-2 1 0,3-3 1 15,2-2 1-15,3-1 2 0,2-1-1 0,2 0 0 16,2 3 0-16,0-1 1 0,1 3-1 16,-4 0-1-16,-3 0-1 0,-3 3-1 15,-4 0-2-15,-4 0-2 0,-5 4 0 16,-3 0-2-16,-2 4 1 0,-3 1 1 16,-1 0 2-16,-1-2 3 0,0 2 1 15,-2-3 3-15,2-3 3 0,1 0 2 16,1-3 3-16,1-1 1 0,-1-1 0 15,-1-1 1-15,5-3 0 0,-2-1-2 0,0-3-3 16,1 0-4-16,0 1-3 0,5-1-3 16,-1 1-1-16,4 1-3 0,3 1-1 15,4 2-1-15,3-3-1 0,1 0-1 16,5-3 0-16,0 1 1 0,2-3 0 16,3-1 2-16,1-2 0 0,3-1 1 15,-1 0 2-15,1 0 2 0,0-2 0 16,-3-1 2-16,-4-2 1 0,-3 2 4 0,-5-2 3 15,-4 3 3-15,-7 1 2 0,-5-3 2 16,-7 3 1-16,-2 0-1 0,-8 3 0 16,-6 5-2-16,-3 1-2 0,-4 7-2 15,-1 7-2-15,0 3-2 0,0 8-2 16,3 1-2-16,4 6-4 0,4-1-2 16,5 1-6-16,4-1-6 0,6 0-5 15,5-3-6-15,4-1-7 0,5-4-6 16,6-3-5-16,3-3-8 0,3-5-14 15,5-2-9-15,2-3-3 0,6-3-14 0,1-4-57 16,1-2-82-16,0-1-162 0</inkml:trace>
  <inkml:trace contextRef="#ctx0" brushRef="#br0" timeOffset="33745.23">21662 14078 219 0,'21'-13'214'0,"-5"2"-22"16,-5 0-82-16,-3 0-13 0,-6 2-11 16,-6 1-7-16,-4 0-16 0,-5 6-18 15,-4 1-11-15,-3 3-12 0,-3 5-7 16,-2 3-8-16,1 7-6 0,1 2-8 15,3 1-4-15,4 2-3 0,4-1-5 0,6 1-4 16,4-6-2-16,4 1 2 0,3-5 4 16,5-2 5-16,2-4 5 0,1-2 5 15,3-5 5-15,-1-3 4 0,1-3 1 16,1-3 1-16,-1-3 1 0,1-4 0 16,-3-4-1-16,-1-3 0 0,0-1 2 0,-1-6 3 15,-1-4 1-15,-1-6 2 0,-2-5 0 16,-4-8 2-16,0-3 4 0,-4-5 1 15,0 0-2-15,-3 1-2 0,0 10-1 16,1 10 3-16,1 9 1 0,-1 11-2 16,0 15-4-16,-1 10 0 0,0 12 0 15,-3 9-3-15,1 6-2 0,-1 10-4 16,0 5-3-16,3 4 0 0,-1 5-3 16,5-2-3-16,3 0-6 0,2-3-6 15,4-4-7-15,1-7-7 0,4-3-6 16,3-7-5-16,1-4-12 0,0-5-23 0,3-5-11 15,1-7 83-15,4-4-166 0,-1-9-114 16,0-5-279-16</inkml:trace>
  <inkml:trace contextRef="#ctx0" brushRef="#br0" timeOffset="34265.33">22714 13434 474 0,'-12'-10'120'16,"2"-3"-1"-16,2 0-54 0,2 1-33 0,1 1-7 16,2 2-4-16,2 8-8 0,0 9 3 15,2 8 9-15,-1 6 6 0,0 7-4 16,1 9-6-16,0 6 1 0,-2 3-1 15,-2 0-5-15,0-2-12 0,-2 0-5 16,0-1-5-16,-2-3-2 0,1-4-3 16,0-1-2-16,1-4 0 0,0 0 2 15,1-4 1-15,-1-5 2 0,3-6 2 0,-1-4 0 16,2-3 3-16,0-4-1 0,1-6 2 16,3-4-1-16,1-4 2 0,2-2 1 15,3-1 2-15,2-1 1 0,1-3 0 16,2 3-1-16,0 2 2 0,3 5-1 15,-1 2 0-15,-2 2-1 0,3 3-1 16,-1 2-1-16,1 5 0 0,-3 1-2 16,-1 1 1-16,-1 0-1 0,-2 4 1 15,-2-1 3-15,-5-1 0 0,-2 2 1 0,-2-1-1 16,-6 0 0-16,-5 3 0 0,-2-4 0 16,-6 1-2-16,-2 0 0 0,-2-2 0 15,-3 0-1-15,-1-2 1 0,3-3-1 16,2-2-1-16,1-3-3 0,2-6-9 15,2-5-16-15,2-7-12 0,5-3-12 16,4-3-14-16,3-4-69 0,6-2-87 16,4-1-176-16</inkml:trace>
  <inkml:trace contextRef="#ctx0" brushRef="#br0" timeOffset="34811.41">23019 13789 571 0,'5'9'135'0,"-3"2"0"0,-1 0-80 16,-3 3-29-16,-1 5-10 16,-2 0-9-16,-1 2-7 0,0 1 0 0,1 1-1 15,3-1-2-15,3-2-1 0,1-4 1 16,3-3 0-16,3-1 1 0,3-4 2 16,2-4 2-16,3-3 2 0,1-1 1 15,2-4 2-15,2-4 1 0,0-3 1 16,1-3 1-16,1-1 1 0,-1-3 2 15,-3-3 1-15,-2 2 1 0,-3 3-1 0,-5 3-1 16,-1 2-2-16,-3 5-2 0,-4 2-4 16,-1 10-2-16,-3 3-3 0,1-1-2 15,1 6-1-15,0 0-2 0,0 0-1 16,3 0 0-16,4-3 0 0,3-2 1 16,4-1 4-16,2-4 1 0,3-3 4 15,1-2 4-15,1-3 4 0,0-2 4 16,-3-1 1-16,1-2 1 0,-1-1 0 15,-2 0-1-15,1-3-1 0,-2 0-2 16,0 0-3-16,-2 0-1 0,-2 2-1 0,-2 0 1 16,0 3 0-16,-2 4 0 0,0 1 0 15,0 2-2-15,2 3-1 0,0 7-1 16,1 1-3-16,-1 0-2 0,0 3-3 16,2 2-2-16,-1 1 0 0,0 0 0 15,0-2-2-15,-2 1 1 0,1-1-1 16,-1-1 1-16,-4 0 0 0,-3 0 1 15,-3-1-1-15,-3-1 0 0,-1-1 0 0,-6 1-2 16,-2-1-4-16,-4-2-3 0,-1-4-4 16,-3-1-7-16,0 0-7 0,-1-6-5 15,1-1-19-15,0-4-10 0,1 0-7 16,1-3 10-16,1 0-86 0,0-4-88 16,-4 0-198-16</inkml:trace>
  <inkml:trace contextRef="#ctx0" brushRef="#br0" timeOffset="35181.79">20434 14272 462 0,'-8'2'120'0,"3"-2"0"16,4 1-57-16,4-2-17 0,4 2-6 16,4 2-4-16,3 1-7 0,7 3 1 15,4 0 2-15,8 3-4 0,6 2-2 0,12 0-3 16,9 4-2-16,14-1-5 0,14 4-5 15,18-2-4-15,16 1-3 16,12 1-6-16,10 1-4 0,7-5-5 0,4 0-6 16,1-4-5-16,-2-3 0 0,-7 1-1 15,-7-7-3-15,-6-1-8 0,-10-2-10 16,-10-3-5-16,-12-4-90 0,-14-3-100 16,-15-4-241-16</inkml:trace>
  <inkml:trace contextRef="#ctx0" brushRef="#br0" timeOffset="53475.8">21939 10238 477 0,'-2'4'118'16,"-1"-2"3"-16,0-4-63 0,-1 0-28 15,-2 1-7-15,-3 0-4 0,-3-3-7 16,-4-1-4-16,-3 2-1 0,-5 2-1 16,-3 2 1-16,1 0 0 0,0 3 1 15,-1 2-1-15,0 3-1 0,1 3-2 16,2 0-1-16,3 2-1 0,0-1-1 0,3 2-1 16,4-1 0-16,6 0-1 0,3-1 1 15,7-1-1-15,4-2 2 0,6 2 1 16,4 0 1-16,5 1 1 15,3 2 0-15,2 0-1 0,1 0 1 0,1 3-2 16,0 2 0-16,-3 0 0 0,-5-1-1 16,-5-3 0-16,-4 2 1 0,-7-2 0 15,-6-1 1-15,-9-1 0 0,-5-2 0 16,-5 1 0-16,-3-2-2 0,-1 0-2 16,-2-3-5-16,1-1-11 0,5-3-12 0,3-7-9 15,2 1-12-15,4-5-10 0,7-7 132 16,5 0-204-16,5-8-90 0,10-1-263 15</inkml:trace>
  <inkml:trace contextRef="#ctx0" brushRef="#br0" timeOffset="54026.7">21980 10383 347 0,'20'1'101'0,"-3"2"3"16,-1 3-35-16,-4 5-21 0,-4 3-8 16,-2 3-10-16,-4 3-9 0,-3 2-7 15,-3 5-5-15,-2 1-1 0,-2 0-4 16,1 1-1-16,-1-2-1 0,1-2-1 15,3-3 0-15,2-5 0 0,1-2 0 16,1-6 5-16,1-1 5 0,0-6 8 16,0-2 5-16,0-5 3 0,1-5-1 15,2-3 0-15,-1-1-4 0,4-8-6 16,1-3-7-16,2 1-6 0,2-1-3 16,1 3-1-16,2 1 0 0,0 2 0 0,-1 5 0 15,1 6 0-15,-1 3-1 0,-1 5-1 16,-1 5 1-16,-2 5-2 0,-2 5-1 15,1 2-2-15,-1 2-2 0,0 1 0 16,-1 1-3-16,1-2 0 0,1-2 2 16,3-2 1-16,2-3 2 0,2-1 4 0,4-4 4 15,2-3 7-15,3-5 2 0,-1-5 2 16,-1 0 1-16,0-7 2 0,-1 1 0 16,-1-2-2-16,-3-1-3 15,-3-1-2-15,-2 2 0 0,-1 3-2 0,-2 1 0 16,-3 3-1-16,-3 1-4 0,-4 3 0 15,0 6 0-15,-1 5 0 0,-2 0-1 16,-1 4-2-16,3 0 0 0,1 0-1 16,5 2-1-16,1-4 1 0,5-1-1 15,3-3 1-15,4-1 0 0,3-3 2 0,2 0 3 16,0-3 3-16,1-1 3 0,-1-2 2 16,1-2 2-16,-1-1 0 0,-2-2-1 15,-4-1 0-15,-2-3 0 0,-5-1-4 16,-4 0-3-16,-8-4-2 0,-7 0-3 15,-4-2-5-15,-7 4-6 0,-4 1-5 16,-4 3-4-16,-4 4-6 0,2 2-22 16,2 5-11-16,3 3-16 0,4 0-70 0,3 3-92 15,8-2-207-15</inkml:trace>
  <inkml:trace contextRef="#ctx0" brushRef="#br0" timeOffset="54327.74">23001 10446 432 0,'5'0'104'0,"-3"3"2"0,-6 0-48 16,-2 1-37-16,-4 3-10 0,-2 4 1 15,-1 1-6-15,1 3-1 0,1 3 0 16,4 0-2-16,3 2-1 0,3-2 0 16,5-2 0-16,4 0 0 0,3-1 0 15,4-4 1-15,2-5 4 0,4 0 4 16,1-4 3-16,1-2 1 0,0-3 4 15,0-2 2-15,-3-2-1 0,-1-2-3 16,-3-3-2-16,-4-3-3 0,-3 0-3 0,-5-3-4 16,-5-1-2-16,-4-2-5 0,-7-3-6 15,-5 2-9-15,-4 2-7 0,-4 2-3 16,0 2-5-16,-2 4-5 0,2 5-4 16,5 3 0-16,2 2-2 0,7 2-70 15,7 0-75-15,5 1-183 0</inkml:trace>
  <inkml:trace contextRef="#ctx0" brushRef="#br0" timeOffset="54693.41">23239 10405 295 0,'35'5'89'16,"-5"4"7"-16,-1 3-24 0,-4 2-19 15,-2 5-7-15,-7 3-7 0,-6 4-9 16,-2 2-8-16,-3 1-6 0,-5 2-4 16,-4 1-5-16,-2-1-7 0,-2 1-2 15,-2-2-13-15,-2-3-1 0,-1-1-1 16,0-2-1-16,0-2 1 0,-1-4 2 0,2-3 3 15,3-5 15-15,0-2 8 0,2-5 7 16,2-1 8-16,1-4 4 0,4-5 5 16,3-2 3-16,-1-5-3 0,3-2-5 15,1-7-7-15,0-9-6 0,3-5-3 16,0-6-4-16,1-2-4 0,0-3-2 16,1-1-1-16,0 8 2 0,2 7 1 0,-1 8 0 15,0 6-1-15,0 9 1 0,0 7 0 16,1 4-1-16,1 1-2 0,1 1-3 15,1 5-2-15,-2 4 1 0,0-2-1 16,0 2 0-16,-6 2-2 0,-1 1-1 16,-5 0-2-16,-4 0-2 0,-6 2 0 15,-4-1-3-15,-4 0-2 0,-4-1-11 16,-4-2-12-16,-3-1-10 0,-2-4-13 16,1-3-74-16,2-2-89 0,3-6-194 15</inkml:trace>
  <inkml:trace contextRef="#ctx0" brushRef="#br0" timeOffset="54889.99">23697 10350 394 0,'18'4'100'16,"-2"7"2"-16,-8 0-48 0,-3 4-23 16,-5 0-6-16,-3 3-4 0,-1 2-7 0,-2-1-5 15,0-1-1-15,2 0-5 0,2-2-6 16,1-2-8-16,3-3-5 0,3-2-7 15,2-3-8-15,2-3-15 0,0-3-18 16,2-3-39-16,1-3-61 0,0-5-136 16</inkml:trace>
  <inkml:trace contextRef="#ctx0" brushRef="#br0" timeOffset="55014.18">23739 10187 314 0,'-2'-16'78'16,"1"7"-1"-16,1 3-53 0,0 2-14 15,1 3-17-15,3 1 50 0,-1 0-119 16,1 0-68-16,5 4-175 0</inkml:trace>
  <inkml:trace contextRef="#ctx0" brushRef="#br0" timeOffset="55490.22">23938 10406 317 0,'1'8'85'0,"-1"-3"5"16,2-3-44-16,0-1-8 0,0-3-3 15,2-1-7-15,-1-2-9 0,0 0-6 16,1-2-6-16,0 3-4 0,0 2-1 0,2 2 1 16,-2 2-1-16,3 2 1 15,-1 5-1-15,2 3 2 0,0 1-1 0,0-1 0 16,3 2-2-16,1-4 0 0,2 1-1 16,0-3 0-16,4-4 2 0,3-1 6 15,1-2 9-15,1-3 8 0,0-2 5 16,-1 0 3-16,-1-4 5 0,-5-1-1 15,-1 1-4-15,-2-1-6 0,-3-2-7 16,-2 1-3-16,0 1-1 0,-4 2-2 16,1 2 0-16,-2 2-2 0,-1 0-2 0,-1 3-3 15,-2 3-1-15,1 0-2 0,1 7-3 16,0 2-2-16,1 5 0 0,-1 3 2 16,1 3-1-16,-1 4 1 0,0 1-1 15,-2-1-1-15,-2 0-1 0,-3-2-2 16,0-1 0-16,-4-2-1 0,-3 0-1 15,-3-3 0-15,-2-3 0 0,-6 1 1 16,-2-4 1-16,1-1 1 0,-2-5 0 16,0-1 0-16,2-4 0 0,3 0 2 0,5-5 2 15,3-1 2-15,3-5 1 0,6-3 1 16,5-4 0-16,7-1 0 0,4-2-4 16,6 0-5-16,5 1-7 0,6 2-8 15,3 0-12-15,2 5-11 0,2 0-8 16,1 2-7-16,0 1-6 0,-5 0-75 15,-3 3-84-15,-5-2-185 0</inkml:trace>
  <inkml:trace contextRef="#ctx0" brushRef="#br0" timeOffset="55959.47">21663 11102 195 0,'-11'5'45'16,"-1"-1"-2"-16,2 2-12 0,2-2-39 0,0 0-4 16,1-3-1-16,2-1 3 0,2-1 6 15,0-4 7-15,3 1 9 0,2-1 8 16,0-1 8-16,0 0 6 0,2-1 3 16,2 0 0-16,-1 1 1 0,0 0-2 15,-1 3 2-15,-1-3-2 0,0 2 3 0,-1 2 2 16,-1 2 2-16,0-2 2 0,0 2-2 15,0-3-5-15,0 7-5 0,1-1-4 16,2 1-6-16,0 4-7 0,2 3-5 16,1 2-2-16,2 5-2 0,2 2-1 15,0 2-2-15,1 4-1 0,1 0-3 16,2 1-5-16,2-1-5 0,-2 0-8 16,2-4-19-16,0-2-11 0,0-1-11 15,-2-5-13-15,-1-3-62 0,0-3-80 16,-2-2-165-16</inkml:trace>
  <inkml:trace contextRef="#ctx0" brushRef="#br0" timeOffset="56193.95">21829 10894 413 0,'-6'5'99'0,"3"1"3"0,2 4-57 15,3 5-14-15,4 4-3 0,1 5-2 16,4 3-2-16,2 2-2 0,2 2-5 16,1 2-4-16,-1 0-5 0,2-3-2 15,1-1-6-15,-1-1-11 0,1 0-15 16,1-3-9-16,0-3-13 0,-1-2-15 16,0-3-57-16,-4-2-71 0,0 0-149 15</inkml:trace>
  <inkml:trace contextRef="#ctx0" brushRef="#br0" timeOffset="56657.36">21644 11390 347 0,'0'1'84'0,"-2"-1"3"16,1 3-51-16,-1-1-13 0,-2 2-5 16,-1 0-5-16,1 2-3 0,-1 3-3 15,0 0-1-15,1 0 0 0,2 0 2 0,2 0 1 16,1-1 2-16,1-1 2 16,4-2 2-16,2 0 2 0,2-1 2 0,3 0 1 15,5 1-1-15,1-1-1 0,6 2-1 16,1 2-2-16,3 1-4 0,2 1-3 15,0 1-2-15,-3 0-1 0,3 0-2 16,-3-1-1-16,-1-3-1 0,-1 0-1 16,-2-2 4-16,-2-1 6 0,-2-3 5 15,-3 0 6-15,-4-3 5 0,-3-1 3 0,-2-1 4 16,-4-1-2-16,0-4-5 0,-3-2-5 16,-2-2-3-16,-3-3-3 0,2 0-3 15,-1-6-3-15,-3-3-5 0,1 1-2 16,0-1-4-16,3-1-4 0,2 3-3 15,1-1-4-15,2 5-3 0,4 1-5 16,3 3-2-16,1 0-6 0,2 1-16 16,3 3-14-16,-1 0 2 0,1 0-90 15,1 0-93-15,-1 0-223 0</inkml:trace>
  <inkml:trace contextRef="#ctx0" brushRef="#br0" timeOffset="57259.82">21547 12053 343 0,'-1'-5'104'0,"0"1"12"15,-1-2-33-15,0 0-13 0,-3 0-7 16,0 0-8-16,-5-1-9 0,-2 2-9 16,-5-1-12-16,-2 1-7 0,0 2-5 15,-4 3-4-15,0 2-3 0,-1 1-3 16,1 3-2-16,-1 4-2 0,2 0-1 15,1-1-3-15,4 1-2 0,3 0-2 0,5-1 0 16,4 2-1-16,8-2 1 0,6 2 1 16,3 2 3-16,6 3 2 0,6-1 1 15,2 0 2-15,4 0-1 0,2 0 0 16,-1 0 0-16,0-1-1 0,-1 1-1 16,-6-1-1-16,-5-2 0 0,-4 1 0 15,-8 0 0-15,-6 0 2 0,-6-1-3 16,-9-2-12-16,-6 0-7 0,-5 2-9 15,-3-2-7-15,-3-1-8 0,-1-1-13 0,1-1-39 16,4-1-12-16,2-2-57 0,7-4-118 16</inkml:trace>
  <inkml:trace contextRef="#ctx0" brushRef="#br0" timeOffset="57613.03">21753 12150 388 0,'6'11'93'0,"-1"-1"0"0,-2-1-40 16,3-2-34-16,-1 1-5 0,2-3 2 15,1 0 4-15,1-2 9 0,1-2 4 16,3-1 4-16,3 0 1 0,0-2 1 16,1-2-1-16,-1-4-5 0,-3-1-8 0,-1-1-4 15,-2-1-2-15,-4-1-1 0,-4 2-3 16,-2-1-1-16,-5 3-1 0,0-1 1 15,-7 2-2-15,-5 2-1 0,-2 2-4 16,-6 5-2-16,-3 3-1 0,-1 6-3 16,-2 3 0-16,4 3-2 0,2 5 0 15,5 3-1-15,5-1-1 0,7 1-1 16,5-1-1-16,6-1 0 0,5 0-1 16,5-4-1-16,6-2 0 0,4-4-4 0,3-3-4 15,4-3-4-15,1-2-16 0,-2-7-15 16,2 0-15-16,0-4-8 0,-4-4-35 15,0-3-33-15,-4-6-78 0,0-5-127 16</inkml:trace>
  <inkml:trace contextRef="#ctx0" brushRef="#br0" timeOffset="57829.58">22089 11820 510 0,'-4'0'132'0,"0"5"2"16,0 3-57-16,2 3-20 0,1 9-16 15,1 4-11-15,0 4-4 0,3 4-2 16,0 3-2-16,1 4-4 0,-1 2-6 16,2-1-3-16,-2 3-3 0,2 0-2 15,-1-2-6-15,0-2-5 0,-2 0-12 0,3-3-5 16,-2-3-18-16,1-6-16 0,2-4-8 16,0-4-5-16,2-7-19 0,2-6-49 15,1-6-78-15,4-3-150 0</inkml:trace>
  <inkml:trace contextRef="#ctx0" brushRef="#br0" timeOffset="58087.11">22580 11839 449 0,'0'-8'126'0,"-4"1"6"16,-4 0-35-16,-3-1-42 0,-4 3-13 15,-3 2-5-15,-3 1-8 0,-1 5-4 16,-1 5-2-16,0 6-4 0,3 5-4 0,1 6-4 16,2 7-2-16,1 7-3 15,5 2-7-15,3 2-6 0,3 2-4 0,4 1-6 16,3-5-5-16,5-3-11 0,2-3-12 16,1-5-10-16,-1-3-8 0,1-6-16 15,-1-6-59-15,-1-1-80 0,-4-2-168 16</inkml:trace>
  <inkml:trace contextRef="#ctx0" brushRef="#br0" timeOffset="58243.8">22241 12147 471 0,'11'1'127'16,"2"-1"2"-16,5 1-45 0,5 0-39 15,6 0-17-15,3 0-7 0,1-3-16 16,-1 1-15-16,2-5-15 0,0 1-15 15,-2-4-10-15,-1 0-84 0,3 0-91 16,-2 0-201-16</inkml:trace>
  <inkml:trace contextRef="#ctx0" brushRef="#br0" timeOffset="58411.27">22753 12186 425 0,'-4'14'121'0,"4"-4"3"0,1-1-18 15,6-2-57-15,3-4-19 0,3 0-10 16,1-3-20-16,6-2-15 0,0-5-12 16,3 0-14-16,-1-2-12 0,-2-3 215 0,-1-1-289 15,-1 1-100-15,0-3-320 0</inkml:trace>
  <inkml:trace contextRef="#ctx0" brushRef="#br0" timeOffset="58857.21">23138 12061 387 0,'0'7'108'0,"0"2"1"16,-1 2-28-16,0 1-37 0,0 0-12 0,-2 3-5 16,1 3-8-16,1-1-4 0,0 1-2 15,0-2-1-15,-1 2-5 0,1-3-3 16,0-2 0-16,0-3 0 0,1-1 0 16,-2-3 1-16,1-1 1 0,1-3 2 15,0-1 5-15,0-2 4 0,0 1 5 0,-1-3 3 16,0-2 0-16,1 0 0 0,1-4-3 15,1-2-4-15,2-3-8 0,1-3-6 16,4 0-5-16,2 0-2 0,1 0-3 16,1 0 0-16,1 4-1 0,2 2-1 15,-2 4-1-15,-1 1-3 0,0 3-1 16,-2 2-4-16,1 2-9 0,-2 1-10 16,-1 5-4-16,0-1-3 0,-4 1 3 15,2 3 3-15,-3-2 3 0,-1 1 12 16,0-1 16-16,-1-2 12 0,-1 0 9 0,1-2 6 15,-2-3 5-15,0-1 6 0,0-1 0 16,1-2 0-16,1-3-5 0,0-1-2 16,2-2-3-16,1 1-4 0,1-2-5 15,1-2-1-15,2 3-3 0,1 1-3 16,1 2-1-16,-1 2-2 0,0 2-2 16,-3 3-4-16,2 4-3 0,-2 2-5 0,-3 2-6 15,0 2-13-15,1 0-13 0,0 2-11 16,2-2-9-16,1-1-75 0,3 0-87 15,3-1-194-15</inkml:trace>
  <inkml:trace contextRef="#ctx0" brushRef="#br0" timeOffset="60046.48">23807 12024 426 0,'-10'-18'98'0,"-3"3"0"0,0 1-70 15,1 3-14-15,0 5-4 0,-1 3-4 16,-2 6-6-16,-2 4-3 0,1 6-2 0,-2 4-2 16,1 2-2-16,-1 2-2 0,2 1-4 15,1 1-5-15,3-2-9 0,3-1-8 16,3-3-1-16,3-2 0 0,4-1 5 15,3-2 5-15,2-2 7 0,3-4 10 16,3 0 11-16,2-6 5 0,2-1 6 16,4-4 4-16,1 0 4 0,1-5 5 15,-1-1 5-15,2-2 4 0,0 0 3 16,0 0 0-16,-4 0 0 0,0 1-3 16,-3 5-1-16,-1-1-3 0,-6 4-5 0,-2 1-6 15,-5 3-6-15,-3 5-7 0,-3 2-9 16,-3 2-9-16,-2 3-8 0,-3-1-5 15,-2 3 0-15,2 0-2 0,-1-3 1 16,3 0 6-16,1-2 7 0,4-1 7 16,3 0 6-16,3-4 4 0,3 0 5 15,4-2 2-15,0-4 1 0,3 0 1 0,2-4 0 16,2-3-1-16,-1-2 0 0,3 0-1 16,-2-1-3-16,-1 0-3 0,0 0-5 15,-1 3-5-15,-2 0-1 0,-1 6 0 16,-2 0-2-16,-3 3-1 0,1 5 3 15,-3 3 0-15,1 2 1 0,-2 2-3 16,1 0-4-16,0 1-2 0,1 0-3 16,0-3 0-16,3 1 3 0,0-3 3 0,3-3 5 15,2 2 5-15,0-3 6 16,0-1 5-16,0 1 2 0,0-2 0 0,0 0-2 16,0 2-3-16,-1-1-2 0,1-1-2 15,3 0-2-15,1 0-2 0,3 0-2 16,2-1-1-16,3-2 1 0,3-1 1 15,2 0 3-15,1-1 4 0,0-2 3 16,-2 1 7-16,-1-2 6 0,-2-1 5 16,-6 0 4-16,-2 0 2 0,-5-2-3 0,-4-4 0 15,-4 0-1-15,-4-2-4 0,-5 0-5 16,-3 1-6-16,-5-1-4 0,-4 3-1 16,-4 5-4-16,-3 3-4 0,-1 3-5 15,1 6-5-15,1 0-5 0,3 4-6 16,5 0-5-16,4-1-3 0,6 1-1 15,7-2 1-15,4 0 7 0,6-1 6 0,4-3 6 16,3 1 5-16,4-1 6 0,4-3 2 16,-2-1 4-16,-1 0 5 15,-2 0 3-15,-1-2 4 0,-3-1 3 0,-2 1 1 16,-5 2 2-16,-3-1-1 0,-1 2-5 16,-4 0-4-16,-3 4-2 0,-3 1-3 15,-1 5 0-15,-4 1-2 0,1 4-1 16,0 4 1-16,-1 5 0 0,1 2-2 15,1 3 0-15,-1 3-1 0,3 3-3 16,-4 3-3-16,-2-1-6 0,-1 3-8 16,-3-3-5-16,-1-1-12 0,-3-1-5 0,-4-3-3 15,-2-2-1-15,-2-6 4 0,-1-2 5 16,-2-4 4-16,2-2 11 0,0-5 5 16,4-6 7-16,4-4 9 0,2-3 8 15,7-6 4-15,6-7 3 0,3-5 4 16,5-6 3-16,7-3 0 0,7-5-2 15,4-3-3-15,5-3 1 0,5 2 2 0,3 2 1 16,3 1 1-16,2 5 1 16,-1 1 0-16,1 5 2 0,0 5 2 0,-1 2 1 15,-3 1 0-15,-2 3-2 0,-1 0-1 16,-5 3-2-16,-7 0-3 0,-5 2-2 16,-4 1-2-16,-4 3-4 0,-5 3-2 15,-4 3-2-15,-3 2-2 0,-2 4-2 16,2 2-4-16,0 3-3 0,0 1-1 15,2-1 0-15,4-1-2 0,4 0 1 0,2-1 0 16,5-2-1-16,0-1 1 0,1-3-2 16,1 0-2-16,1-4-8 0,-2-2-3 15,1-3-38-15,-2-3-4 0,-2-4-101 16,-1-6-115-16,-3-6-264 0</inkml:trace>
  <inkml:trace contextRef="#ctx0" brushRef="#br0" timeOffset="60182.13">24734 12000 541 0,'2'8'91'0,"3"-3"-11"16,0-2-103-16,0-2-95 0,-1-4-81 16,-1-3-173-16</inkml:trace>
  <inkml:trace contextRef="#ctx0" brushRef="#br0" timeOffset="60696.48">24914 12208 470 0,'-1'13'109'0,"-2"-1"3"15,-2 1-68-15,0-2-24 0,-3 0-4 16,-1 0-1-16,-1 0-2 0,-1 0-4 15,2 2-4-15,-2-1-2 0,2 4 1 16,1-5 3-16,4 2 2 0,-1-3 0 16,5-2 0-16,3 0 0 0,2-2-1 15,2-3-1-15,1 0-3 0,3-1-1 16,1-1-2-16,2-1 1 0,0-1 1 16,-1 0 4-16,1-1 2 0,-1 2 3 15,-1-1 2-15,-1 0 3 0,-1 1 1 0,-2 1 1 16,1-1-3-16,-3 1-1 0,1 0-1 15,-1 2-3-15,1 2-2 0,-2 1-2 16,-2 3-1-16,-2 4-2 0,-1 2-1 16,-3 5-1-16,-2 2-1 0,-3 5 0 15,0 0-3-15,-1 4-2 0,-2-2-5 0,-2 3-6 16,-4-3-6-16,-2-1-4 0,-7-1 0 16,-3 2-17-16,-4-4-1 0,-2 0 2 15,-1-3 7-15,-2-2 4 0,3-3 4 16,6-3 4-16,0-6 22 0,3-1 10 15,3-6 6-15,4-2 7 0,4-2 14 16,5-5 13-16,6-4 4 0,6-2-2 16,7-4-3-16,7-2-4 0,9-3-5 15,7-2-12-15,5-1-15 0,7 2-9 16,6 1-6-16,1-1-5 0,5 3-7 0,1-1-30 16,3 2-123-16,7-2-131 15,-1-5-328-15</inkml:trace>
  <inkml:trace contextRef="#ctx0" brushRef="#br0" timeOffset="65311.64">1295 9402 177 0,'0'2'51'0,"-2"1"4"16,0-2-21-16,-1 2-8 0,-2 0-2 0,0 1-1 16,-1-2-2-16,0 1-5 0,0 0-3 15,1 1-1-15,-1-3-1 0,2 0 2 16,0-1 0-16,1 0-1 0,1 1 2 15,1-1 3-15,0-1 2 0,1 1 2 16,0 0 1-16,0 1 2 0,0-2 3 16,0 0 3-16,0 0 4 0,0 1 2 0,-1-1-1 15,0-2-1-15,1 1-3 0,-2 0-4 16,-1 0-6-16,0-3-8 0,-2 2-4 16,-3-1-4-16,-1-1-3 0,-2 3-1 15,-3 1-1-15,-1 0-1 0,-3 3 0 16,-1 1-2-16,0 4-1 0,-2 3 0 15,1 0 0-15,1 2 0 0,-1 1 0 16,3 1 1-16,5 3 1 0,1-4 0 16,5 1-1-16,1 0 1 0,5-1-1 0,5 2 1 15,1-4-1-15,4 1 0 0,2-2 1 16,3-1 1-16,2 0 0 0,2-1 1 16,-1 0 1-16,2-2-1 0,0 2 1 15,-1 3-1-15,-1 1 0 0,-3 2 0 16,-2 1-1-16,-4 1 0 0,-3-1 0 15,-4 3 1-15,-5-4 0 0,-3 0 1 16,-5-1 1-16,-2-1 1 0,-4 1 0 0,-2 2 0 16,-2-3 0-16,-2 1-2 0,-1-3-7 15,1 1-11-15,-1-5-7 0,2-1-9 16,1-4-7-16,2-2-19 0,4-4-67 16,4-1-76-16,6-2-177 0</inkml:trace>
  <inkml:trace contextRef="#ctx0" brushRef="#br0" timeOffset="65809.64">1419 9506 420 0,'-2'-2'114'15,"0"-1"3"-15,0 1-56 0,-2-2-19 16,1 3-8-16,-1 2-8 0,-1 3-12 16,1 1-7-16,1 6-5 0,-1 4-2 0,1 5 0 15,2 1 0-15,1 2 0 0,2 1-1 16,1-1-1-16,3-2 0 0,0-1 0 16,4-3-1-16,0-3 0 0,0-3 0 15,1-1 3-15,0-2 4 0,0-5 4 0,0-1 5 16,-1-5 4-16,-2-1 3 0,1-2 5 15,1-4-1-15,-1-1-3 0,-3 2-3 16,0-2-4-16,0 2-4 16,-1 2-4-16,0 2-5 0,1 4-3 0,-1 4 0 15,2 4 0-15,2 4-1 0,2-1-2 16,0 5-1-16,2-3 1 0,3 1-1 16,1-3 1-16,1-4-1 0,2 0 1 15,0-5 2-15,0-3 8 0,0-2 6 16,-1-1 6-16,-3-5 6 0,-2-2 5 15,0-2 3-15,-5-4 1 0,1 2-3 0,-2-3-4 16,-3-2-4-16,0 1-6 0,-3-3-3 16,-1-4-6-16,-3 1-7 0,-2-2-8 15,-3 1-10-15,1 4-12 0,0 2-2 16,-1 5-27-16,5 3-10 0,3 3-98 16,7 4-110-16,6 3-260 0</inkml:trace>
  <inkml:trace contextRef="#ctx0" brushRef="#br0" timeOffset="66371.25">2660 9219 395 0,'-2'5'104'0,"2"-2"7"0,-1 5-48 15,1 2-19-15,0 2-1 0,-1 6-1 16,1 4-6-16,-1 4-9 0,0 4-6 16,-1 1-7-16,-2 3-5 0,1 1-3 0,-1 2-4 15,-1-1-4-15,0-4-2 0,2-3 0 16,-1-2 0-16,3-9-1 0,1-1 1 15,0-7 1-15,0-4 3 0,1-1 1 16,0-5 4-16,-2 0-1 0,0-4 2 16,-2-2 2-16,0-3 2 0,-1-6 1 15,0-4-1-15,2-4-1 0,1-8 1 16,1-4 0-16,0-7-2 0,2-6 0 0,3-2-2 16,1-1 0-16,1 1 2 0,2 4 4 15,0 6 2-15,2 7 1 0,0 7 2 16,-1 8 1-16,0 7 1 0,1 3-4 15,-2 5-4-15,3 4-3 0,3 5-1 16,-1 6 1-16,2 4 0 0,1 6 0 16,0 4 0-16,2 2 0 0,-1 4-2 15,-1-2 0-15,-1 2-3 0,2-1 0 16,-2-2-2-16,1 1-1 0,-2-1 0 0,-1 0-3 16,-1-3-5-16,-1 0-3 0,-3 0-6 15,-1-3-12-15,0-4-3 0,-3-2-18 16,0-2-14-16,-1-2-5 0,0-2-8 15,-1-4 51-15,-2-3-118 0,-2-4-92 16,-3-1-204-16</inkml:trace>
  <inkml:trace contextRef="#ctx0" brushRef="#br0" timeOffset="66562.28">2529 9410 453 0,'-6'-1'121'0,"5"0"5"0,4 0-59 16,5 0-16-16,5 1-6 0,5 0-5 16,4 1-13-16,3 1-7 0,4 1-5 15,2 3-3-15,0-1-7 0,1-1-15 0,-3 1-27 16,1-3 114-16,1-2-218 0,0 0-125 16,-1-1-339-16</inkml:trace>
  <inkml:trace contextRef="#ctx0" brushRef="#br0" timeOffset="83910.68">5682 10653 243 0,'-1'-3'69'16,"0"1"5"-16,0 1-24 0,1-1-9 15,0 2-3-15,-1-1-3 0,1-1-3 16,0 4-3-16,0-2-3 0,0 0-5 16,0 1-6-16,0 0-2 0,1 1-4 0,-1 2-1 15,1-1-3-15,0 1-1 0,1 5 2 16,0 1 1-16,-1 3 0 0,2 0 0 16,-1 4 1-16,1 5-1 0,0 3-1 15,0 2-2-15,-1 1 0 0,-1 5-2 16,0 2 1-16,0 1-2 0,-2 3 0 15,1-2 0-15,0 1 0 0,-1 1 0 16,2-4-1-16,1 0 1 0,-1-2-3 0,1-2 0 16,1-3 1-16,-1-1-1 0,1-5 1 15,-1-3-1-15,-1-4-1 0,2-3 3 16,-2-5 0-16,0 0-1 0,0-3 1 16,0-2-1-16,-1 0 2 0,1-2 0 15,-1 0 2-15,0 0 2 0,0 0 1 16,1-2 1-16,0 1 1 0,0-1 0 15,0-1-1-15,1 1-1 0,-1 0-1 0,0 0-2 16,0 0-1-16,0 0-1 0,1 2 0 16,-1 0 1-16,0 0 0 0,1-1 2 15,2 1 0-15,-2 0 1 0,1 0 0 16,-1-1 1-16,2 1-1 0,-1 1 0 16,-1 0 1-16,0-1 1 0,2 2 1 15,-2-2 2-15,0 1 0 0,2-2 2 16,0-1 1-16,1 2-1 0,3-1 0 15,0-1-2-15,1 1 0 0,2 0-1 0,1 0-1 16,3-1 1-16,0 0 0 0,3-2-1 16,0 1-1-16,4 0-1 0,2 0-1 15,4 0-1-15,2 2 0 0,4 1-3 16,5 1 1-16,2 2-1 0,5 1 0 16,3 0 0-16,4 2-1 0,0-2 1 15,1-1-1-15,1 2 1 0,0-2-2 0,-1-2 1 16,-1 2-2-16,-2 1-1 0,0-3 0 15,-1 1-2-15,-2-1 0 0,-4 0-2 16,-4 0-4-16,-5-1-2 0,-3-1-4 16,-6 0-16-16,-5-1-13 0,-6 1-7 15,-5-1-90-15,-3-2-97 0,-5 1-231 16</inkml:trace>
  <inkml:trace contextRef="#ctx0" brushRef="#br0" timeOffset="86292.04">6121 10762 269 0,'-1'0'75'0,"1"0"4"16,0 0-33-16,-1 1-4 0,0-1-3 15,0 0-4-15,0 0-2 0,0-1 1 16,0 0 0-16,0 0-3 0,1-3-3 16,-3 3-4-16,2-5-3 0,-1 0-4 0,-1 1-6 15,-2 0-4-15,-2 0-2 0,-3 3-2 16,-1 1-1-16,-2 1-1 0,-1 3-3 16,-2 1 1-16,1 3-1 0,1 3 0 15,2 1 0-15,0-1 0 0,1 2 1 16,1-1 0-16,4 0 0 0,1-3 1 15,3 0 0-15,2-1 1 0,2-1 3 16,3 0 1-16,2 0 2 0,4 0 0 0,2-1 2 16,3 2 0-16,3-4-1 0,1-1-2 15,-1 4-1-15,2-1-1 0,-3 1-1 16,-1 1-2-16,-2 0-1 0,-4 2 2 16,-3-1 1-16,-4 0 2 0,-4 1 0 15,-4 1 1-15,-3 0 2 0,-4 1-1 16,-5 1-1-16,0-1-2 0,-4 1-1 15,-1-1-2-15,-1-4-1 0,1 1-2 16,-1-5-4-16,1 0-4 0,0-3-5 16,2-2-11-16,3-2-11 0,1-3-9 0,1-1-9 15,5-2 62-15,1-3-132 0,4 0-84 16,5-1-208-16</inkml:trace>
  <inkml:trace contextRef="#ctx0" brushRef="#br0" timeOffset="86771.91">6287 10546 370 0,'0'1'95'16,"0"-1"3"-16,0 1-49 0,-1 3-11 15,0 1-6-15,0 1-6 0,1 2-1 16,-2 4-2-16,2 4-1 0,2 1-2 0,-1 4-3 16,1 1-2-16,-1 4-4 0,1 1-5 15,0 0-5-15,0 4-7 0,0-1-6 16,-1-1-1-16,0 0-5 0,0 0 0 16,0-3 0-16,0 0 3 0,0-5 4 15,0-3 5-15,0-2 1 0,0-3 5 16,2-4 0-16,-2-3 0 0,0-3 4 0,0-2 6 15,-1-2 4-15,1-5 3 0,-1-1 1 16,0-4 0-16,1-5 1 0,0 0-4 16,2-3-7-16,3 3-1 0,-2-1-1 15,3 1 1-15,1 2 2 0,0 5 0 16,0 1 2-16,2 2 1 0,-1 0-2 16,0 4-2-16,1 3-2 0,0 3-1 15,-1 0-2-15,1 4 0 0,-1 3-2 16,-2 1-1-16,1 2-1 0,-1 3-11 15,-2 3-5-15,0 1-11 0,2 0-8 0,-1 1-10 16,-1 0-6-16,0-3-12 0,2-2-1 16,0-3-54-16,-1-3-60 0,2-3-148 15</inkml:trace>
  <inkml:trace contextRef="#ctx0" brushRef="#br0" timeOffset="87618.83">6775 10921 289 0,'0'-5'85'16,"-2"0"9"-16,0-3-25 0,0 4-6 15,-1-3 0-15,-2 1-3 0,1 0-5 0,-2 1-3 16,0 0-5-16,-2 2-7 0,-1 0-11 15,-1 1-10-15,-2 2-5 0,-1 2-7 16,0 2-3-16,-1 3-3 0,0 2-2 16,-1 1-4-16,1 4-1 0,1 2-4 15,3 0-3-15,2 1-3 0,4-2-3 16,2 0 0-16,2-2 1 0,2-2 2 16,4-3 4-16,-1-1 4 0,3-4 6 0,0-1 4 15,3-4 3-15,1-2 2 0,-1-3 0 16,1-1 1-16,-1-2 1 0,1-2-2 15,-1-2 0-15,-3 4-1 0,0 0-1 16,-3 2 1-16,0-1-2 0,-2 4-1 16,-1-1-1-16,-1 4-2 0,-1 2-3 15,1 0-1-15,-1 2-1 0,0 2 0 0,1-1-1 16,1 3 0-16,1 0 0 0,0-2 3 16,1 2 1-16,3-1 1 0,2 0 0 15,0-4 1-15,2 1 2 0,1-2 0 16,0 1 1-16,2-2 0 0,-1-2 0 15,0 0 0-15,0 3 0 0,-1 0-2 16,0 2 0-16,-2 0-1 0,-1 1-2 16,1 2-2-16,-4 1-4 0,0-1-2 15,-4 1 0-15,0 0 0 0,-1 0 1 16,1 1 0-16,-5-2 4 0,3-2 3 0,0 2 6 16,-1-2 6-16,2-2 5 0,-2 0 3 15,0-3 4-15,1 0 1 0,-2-2 0 16,1 0-3-16,1 0-6 0,0-1-4 15,1 1-5-15,0-2-3 0,3 2-1 16,2-1-2-16,2 0 0 0,0-1-1 16,3-2 0-16,2 1 1 0,4 1 0 0,-1-1 0 15,3 1 0-15,1-1 0 0,0 2 1 16,2 0-1-16,1 0 1 0,0 0 0 16,0-1 0-16,-1 0 0 0,-2 1 1 15,-1-3 4-15,-5 2 1 0,-3 0 2 16,-3 0 4-16,-4 2 2 0,-3-1 3 15,-3 0 0-15,-5 2-3 0,0-1 0 16,-3 2-1-16,-1 0-2 0,-2 1-2 16,-1 2-1-16,1 4-2 0,0 1 0 0,1 3-1 15,0 2-2-15,2 0-1 0,1 4-1 16,4 1-2-16,1-1-2 0,1-1-4 16,4 2-7-16,3-2-6 0,1-1-6 15,4-3-6-15,1-2-9 0,3-1-12 16,1-2-9-16,2-4-3 0,1 0-4 15,4 0 41-15,0-2-106 0,1-1-77 16,3-2-184-16</inkml:trace>
  <inkml:trace contextRef="#ctx0" brushRef="#br0" timeOffset="88006.84">7457 10971 319 0,'5'-2'101'0,"-1"-3"16"0,-4 0-27 16,-3 0-8-16,-2 1-3 0,-3 2-7 15,-2 0-12-15,-3-2-9 0,-1 4-16 16,-1 1-10-16,-3 3-7 0,2 0-7 15,0 1-5-15,1 4-3 0,2-1-4 16,3 2-4-16,3 1-3 0,5 1-1 0,3-2-1 16,4 2-2-16,4-3-1 0,0-1 2 15,2-1 2-15,1-2 2 0,0-3 1 16,2-2 2-16,-3-5 1 0,1 0 1 16,-1-1 3-16,0-3 0 0,1-1 1 15,-1-3 3-15,-1-6 0 0,3 0 2 16,-3-1 2-16,3-5 2 0,-2 0 1 15,-1-5 3-15,-1-3-1 0,-2-1 2 0,-4-6 1 16,-2-1 2-16,-1-3 0 0,-3 1 0 16,-1 6 1-16,-2 4 2 15,3 9 1-15,-2 6-2 0,3 6-4 0,-1 10-3 16,1 4-4-16,0 9-3 0,-1 6-4 16,2 6-4-16,1 6-1 0,1 6 2 15,4 6-3-15,0 2-3 0,3-2-4 16,1 0-3-16,2-3-16 0,1-1-3 15,2 0-10-15,0-6-20 0,1 3-15 0,1-5-5 16,-1-2-86-16,2 1-93 0,-3-8-229 16</inkml:trace>
  <inkml:trace contextRef="#ctx0" brushRef="#br0" timeOffset="101419.92">922 10108 311 0,'-2'1'73'0,"3"-2"1"0,1 0-51 16,1 2-9-16,1 0-3 0,2 0-2 16,1-1-4-16,-1 1-3 0,4-1-1 15,2 1 0-15,2-2 3 0,4 0 3 0,4-1 4 16,4-1 2-16,8-2 3 0,2 1 2 15,6-4 3-15,5-2-1 0,3 2-2 16,3-5 0-16,4-1-1 0,4 1-1 16,6-3-1-16,2-1-4 0,4 1-1 15,5-2-1-15,3 2-4 0,3-2-2 16,1 2 0-16,2 2-2 0,-2-2 2 16,-2-1 1-16,-1 2 1 0,-2 3 1 15,-3 0 1-15,-7 1 0 0,-5 2-1 0,-6 2 0 16,-7 6-3-16,-9 0 0 0,-9 1-2 15,-8 1-2-15,-9 0-1 0,-7 2 0 16,-8 1 0-16,-7-2-2 0,-7 1-1 16,-7 0 0-16,-5 5 0 0,-7 0-1 15,-6-1-1-15,-6 1-2 0,-5 2 0 16,-5 1 1-16,-4 0-2 0,-6-1-3 16,-7-1-1-16,-3 1-3 0,-4 1-1 15,-6 0-2-15,-1 2-7 0,-4 2-3 0,-1 0 1 16,-1 5 2-16,-1-1 3 0,3 3 2 15,3 0-3-15,0-1 0 0,7-1 0 16,3 0 0-16,9-4-3 0,6 0-11 16,5-2-1-16,10-2 4 0,8 0 10 15,10-3 6-15,7 0 4 0,8-1 7 0,6-4 19 16,10 1 10-16,6-4 5 0,5-2 3 16,8-4 2-16,5 0 2 0,9-1 0 15,3-1-5-15,5 0-4 0,3-1-3 16,5 1-2-16,1-1 0 0,2-1-1 15,5-1-1-15,0 3 0 0,3-2 1 16,1 0 0-16,1-1 0 0,3-1-1 16,-2-1 0-16,-1-1-1 0,1-1-1 15,-1-1-2-15,0-2-2 0,-2 2-3 16,-3-2 0-16,0 3-1 0,-5 0-1 0,-4 2 0 16,-5 1 0-16,-4 1-1 0,-4 1 0 15,-5 5-2-15,-6 0 0 0,-5 3-1 16,-4-2-1-16,-6 2 1 0,-4 0-1 15,-6 2-1-15,-3 0 1 0,-5 2 1 16,-5-1-1-16,-5 2 1 0,-6 0 0 16,-6 2 1-16,-3 1-1 0,-6 2-4 15,-6 1-6-15,-4 1-6 0,-8-1-85 0,-4-1-83 16,-7 1-208-16</inkml:trace>
  <inkml:trace contextRef="#ctx0" brushRef="#br0" timeOffset="117688.47">7146 10160 188 0,'0'-6'58'16,"2"0"4"-16,2-2-14 0,2-1-13 15,-1 3-2-15,2 0-3 0,-2-1-4 0,2 0-4 16,-2 2 0-16,-1 2 1 15,-2 1 1-15,0-3 0 0,-1 3 2 0,0 1 0 16,0 0 0-16,-2-1 2 0,1 1-2 16,0-2-1-16,-1 1-2 0,1-2 0 15,0-2 0-15,0 3-4 0,0-1-2 16,0-1-2-16,-1 2-2 0,0 1-1 16,1 2-1-16,0 0-3 0,-1 0-2 15,0 3-1-15,0 5-1 0,1 1-2 16,-1 3-1-16,-2 3-1 0,0 7 0 15,0 4 1-15,-2 6-1 0,0 1-4 0,-2 3-3 16,1 5-15-16,-2-1-4 0,0 1-8 16,1-4-6-16,1-3-6 0,1-5-2 15,2 1-1-15,-1-7 6 0,3-2 1 16,2-6-2-16,0-5-41 0,2-3-3 16,0-9-46-16,2-5-89 0</inkml:trace>
  <inkml:trace contextRef="#ctx0" brushRef="#br0" timeOffset="117920.84">7330 10123 373 0,'4'-5'99'0,"2"0"5"0,-2 3-46 0,-1 0-16 15,-2 3-5-15,-1 0-5 0,-1 5-5 16,-2-1-5-16,0 5-3 0,-2 4-2 15,0 4-3-15,-2 3-4 0,1 4-2 16,-2 3-2-16,0 3-4 0,2 2-13 16,-3-1-13-16,1-2-11 0,1 0-7 15,0-3-13-15,2-5 56 0,-1-2-125 16,2-4-70-16,-1-2-192 0</inkml:trace>
  <inkml:trace contextRef="#ctx0" brushRef="#br0" timeOffset="118428.53">7161 10074 345 0,'-2'-2'79'0,"0"0"1"0,-3-2-53 16,1 4-12-16,-3 0-8 0,-3 1-6 15,-2 2-2-15,-2 0-1 0,-1 3-1 16,-4 3-1-16,-2-2 1 0,-1 4 1 16,1 1 0-16,0 1 0 0,2 1 1 15,2-1 0-15,2-2 1 0,4 0 1 0,4 0 1 16,3-1 2-16,3-3 2 0,4-3 4 16,2-1 5-16,3-3 3 0,3 0 4 15,1-5 1-15,2-1 2 0,1-3 2 16,2-3-1-16,1-1-1 0,3-1 0 15,0-1-2-15,1-2-1 0,1-1-4 16,0 0-3-16,-1 2-3 0,-2-1-5 16,-2 3-3-16,0 1-3 0,-4 1 0 15,-2 3 0-15,-2 2 0 0,-1 2 1 0,-1 2 0 16,-1-1 1-16,0 1 2 0,0 3 0 16,1-1 0-16,0 0 2 0,0 1 0 15,3 2 0-15,0 1 0 0,0 5-1 16,2 3 1-16,0 5-2 0,1 5 1 15,-2 2-2-15,1 3 0 0,-1 1-3 16,-1 2-4-16,0 0-9 0,-1-4-11 0,-2-3-9 16,2 0-10-16,-1-2-11 0,-1-4 29 15,-1-4-107-15,2-2-83 0,0-2-202 16</inkml:trace>
  <inkml:trace contextRef="#ctx0" brushRef="#br0" timeOffset="119285.55">6861 9357 387 0,'-5'-5'100'0,"4"1"3"16,0 0-51-16,0 2-12 0,0 0-8 15,1 4-7-15,0 4-6 0,1 3-3 0,-1 3-3 16,1 4-4-16,0 5-2 0,0 0-2 16,1 5 1-16,0-2-2 0,-2 0-3 15,0-2-2-15,1 2 0 0,0-3-1 16,0-3 0-16,-1-2 0 0,0-3 0 16,1-2 1-16,0-1 1 0,-1-5 0 15,-1-2-1-15,1-1 2 0,0-2 0 0,0-4 2 16,0-5 0-16,-1-3 1 0,1-2 1 15,1-4 0-15,-1-4-1 0,0-7-1 16,0-2 0-16,1 3 1 16,0-2 0-16,0 0 1 0,1 0 1 0,-1 2 0 15,1 4 1-15,0 3-2 0,0 4 0 16,2 4-3-16,-2 3 0 0,1 6-2 16,0 4 0-16,3 3-1 0,-1 4 0 15,1 0 0-15,1 4-1 0,2 5-1 16,0 0-1-16,-1 2-2 0,1 1-2 0,-1 1-1 15,0 1 0-15,-1-2 0 0,1-1 1 16,1-1 1-16,-3-4 1 0,2-6 2 16,-1-1 1-16,0-4 3 0,0-4 4 15,-1-4 5-15,1-3 3 0,0-5 2 16,0-2 3-16,1-4-1 0,1-3-1 0,0-2-1 16,-2-1-2-16,2 1-2 0,0 1 1 15,-3 5-2-15,0 2 0 16,-2 6-2-16,-1 5-3 0,2 7-2 0,-1 4-1 15,-1 6 0-15,0 6-1 0,-1 7 0 16,1 3-1-16,-2 6-2 0,0 4-14 16,-1 2-18-16,0 2-14 0,4 1-12 15,0-5-78-15,3-2-93 0,2-5-202 16</inkml:trace>
  <inkml:trace contextRef="#ctx0" brushRef="#br0" timeOffset="119613.18">7309 9528 304 0,'-2'11'76'0,"1"2"4"0,1 2-45 16,1 2-10-16,1-1-4 0,1 0-6 15,3-1-5-15,1-2-4 0,2-2-3 16,1-3-1-16,0-1-1 0,1-3 3 15,0-3 3-15,-1-1 5 0,-3-3 4 16,1-2 6-16,0 0 8 0,-4-4 5 16,0 0 4-16,0-2 1 0,-3-1-1 15,0-1-1-15,-4-3-5 0,0-1-7 16,-1 1-7-16,-3-3-4 0,-1-1-6 16,-1 1-4-16,-1 2-4 0,1 5-2 0,1 1-2 15,-1 2-3-15,0 3-6 0,4 6-14 16,-2 3-12-16,4 4-9 0,-1 1-10 15,3 2-78-15,2 2-89 0,4 3-195 16</inkml:trace>
  <inkml:trace contextRef="#ctx0" brushRef="#br0" timeOffset="120201.91">7700 9595 371 0,'-1'-10'100'16,"-1"0"6"-16,-4-3-37 0,-1 0-19 16,-3 0-5-16,-1-1-4 0,-1 2-5 0,-1 2-4 15,2 1-3-15,0 2-8 0,1 5-6 16,1 4-4-16,1 6-2 0,1 5-5 16,1 4-2-16,1 4-3 0,2 0-3 15,1 0-3-15,2 0-3 0,4-2-2 16,1-3-3-16,2-3-2 0,2-3 0 15,-1-2 2-15,1-1 3 0,1-1 2 16,-2-6 3-16,0-3 3 0,1-3 3 16,1-3 0-16,0-2 2 0,0-8 1 0,-2-4 1 15,2-1 3-15,-1-3 2 0,-1-2 4 16,-2-4 2-16,0-1 3 0,-2 3 2 16,1-3 0-16,-2 0-1 0,-1-1-2 15,0 1 0-15,-2 5 0 0,0 2-1 16,1 7 3-16,-1 4-1 0,-1 6-1 15,0 8-2-15,-1 10-3 0,0 4-2 0,0 7-4 16,-1 5-3-16,0 9-5 16,1 4-8-16,1 6-7 0,0-1-20 0,2 3-8 15,2-2-6-15,3-3-2 0,2-7-5 16,3-2 8-16,4-9 6 0,0-3 19 16,1-9 9-16,2 0 8 0,-4-6 5 15,0-4 11-15,-1-4 6 0,-2-1 7 16,0-5 5-16,-1-2 4 0,-2-6 2 15,2 3 0-15,-4-2-1 0,0 1-1 0,-1 1-4 16,0 3-5-16,-3 3-5 0,-1 6-3 16,-1 4-4-16,0 3-1 0,-2 2-6 15,1 6-3-15,0 3-4 0,1 4-8 16,2-1-11-16,1 2-14 0,3 0-10 16,1 1-6-16,3-6 153 0,0-4-229 15,2 1-96-15,1-5-275 0</inkml:trace>
  <inkml:trace contextRef="#ctx0" brushRef="#br0" timeOffset="120351.29">7908 9321 244 0,'-13'-18'72'0,"4"6"1"15,3 2-10-15,1 4-45 0,2 2-17 16,0 1-60-16,1 0-66 0,2 3-162 0</inkml:trace>
  <inkml:trace contextRef="#ctx0" brushRef="#br0" timeOffset="120591">8234 9216 497 0,'-6'-11'135'0,"0"-1"6"15,-5-1-66-15,-1 1-19 0,0 2-6 16,-3 0-14-16,1 2-11 0,1 5-8 16,1 3-5-16,2 5-3 0,1 6-3 15,3 5-2-15,1 6-1 0,3 7-1 16,1 4 0-16,1 6-3 0,2 1-7 16,4 1-6-16,-1 0-14 0,2 0-20 15,0-2-13-15,2 1-83 0,0-4-7 0,0-3-82 16,-3-4-149-16</inkml:trace>
  <inkml:trace contextRef="#ctx0" brushRef="#br0" timeOffset="120874.28">8088 9570 378 0,'0'-12'112'15,"3"0"6"-15,4 1-37 0,0 1-21 16,3 0-4-16,1 2-6 0,2 0-12 15,3-1-10-15,0 1-5 0,1 1-6 16,0 1-7-16,2 3-3 0,1 1-3 16,-3 2-2-16,1 3-2 0,-3 2 0 15,-1 3-3-15,-1 2-2 0,-3 2 0 16,-3 1-1-16,0 2-2 0,-2 0-2 16,0-1-4-16,1 2-4 0,-2-4-9 0,3 1-1 15,-1-4-6-15,-1-2-3 0,1-3-2 16,1-3 0-16,-2-2 1 0,2-2 2 15,-2-5-17-15,0 0-48 0,-1-2-63 16,-1 1-155-16</inkml:trace>
  <inkml:trace contextRef="#ctx0" brushRef="#br0" timeOffset="120973.04">8356 9357 184 0,'-3'-3'0'16,"2"1"-26"-16,2 0-132 0</inkml:trace>
  <inkml:trace contextRef="#ctx0" brushRef="#br0" timeOffset="121630.72">8511 9424 361 0,'1'10'88'0,"0"-1"3"0,1-5-53 0,0 2-9 16,3-2-4-16,-1-2-6 0,3-1-2 15,-2-1-3-15,3-1-2 0,-2 1-3 16,3-2 1-16,1-2-1 0,-1-1 2 16,-1 2 1-16,-1 0 4 0,-1 1 4 0,-3-3 6 15,-2 4 4-15,-3 0 1 0,-4 0 1 16,-1 1-2-16,-3 1 0 0,-2-1-5 16,-1 4-7-16,-2 2-5 0,1 5-3 15,1 1-2-15,0 0-2 0,2 3-4 16,2 3-3-16,3-2-2 0,3 3-2 15,3-3-2-15,4 0-2 0,2-2 0 16,3-1 0-16,4-3-1 0,1 0 2 16,4-5 2-16,3-2 1 0,1 1 0 15,2-2 1-15,1-3 1 0,0-1 0 0,1-2 1 16,0 0 0-16,-3-4 2 0,-1-4 3 16,-4-1 2-16,-2 0 5 0,-3 1 4 15,-3-2 5-15,-5 1 4 0,-4 2 3 16,-4-1 0-16,-4 3-2 0,-3 0-3 15,-3 1-5-15,-1 6-5 0,-1 1-5 16,-2 4-4-16,0 6-1 0,1 2-4 0,4 5-3 16,1 1-5-16,1-2-5 0,6 2-4 15,3-3-2-15,6-2-1 0,2-1-1 16,2-3 4-16,4-4 4 0,1-1 6 16,2-2 3-16,0-4 2 0,-1-1 2 15,2-3 5-15,-2-3 4 0,-1-1 6 16,-1-3 5-16,1-1 3 0,-5-2 5 15,0-5 2-15,0-1 2 0,-2-2-2 0,-2-4-3 16,-3-4-3-16,-2-3 0 16,0-6-2-16,-1 0-2 0,-3 2-4 0,-1 4 0 15,0 5 2-15,2 6 1 0,-4 7-2 16,-1 11-3-16,1 9 0 0,-1 8 0 16,-1 8-2-16,2 5-5 0,-2 9-2 15,4 6-1-15,3 6-3 0,2 3-3 16,4 1-7-16,1 1-10 0,3 1-21 15,3 3 0-15,2-3-32 0,-1-2 176 16,2-2-289-16,0 2-147 0,2-6-400 0</inkml:trace>
  <inkml:trace contextRef="#ctx0" brushRef="#br0" timeOffset="130185.49">6463 13486 244 0,'-4'-4'76'0,"1"3"3"0,-2 1-8 15,0 1-31-15,0 1-7 0,1 1-4 16,0 0-4-16,0 0-2 0,2 3 1 15,0-2 0-15,1 2 0 0,1-1-1 16,0 3-2-16,1-2-2 0,2 5-2 16,-1 1-4-16,3 4-3 0,0 3-4 15,2 4-3-15,-1 4-3 0,2 0-3 0,1 4-13 16,0-2-2-16,0 1-4 0,1-3-3 16,1-4 1-16,0-3 1 0,0-4 3 15,1-6 17-15,0-4 7 0,-1-6 13 16,0-6 9-16,0-2 6 0,1-6 5 15,-1-1 3-15,-1-6-2 0,0-3-4 16,-1-3-6-16,-1 0-5 0,0-2-5 16,-3 3-1-16,0-1-2 0,-2 6-1 0,-1 4 0 15,1 6 0-15,-5 4-1 0,1 7-1 16,1 7-2-16,-1 5-2 0,0 6-3 16,1 6-3-16,0 3-3 0,2 4-3 15,2-3-1-15,0-2-2 0,1-1 0 16,3-6 0-16,1-4 1 0,1-7 1 15,1-2 1-15,1-3 2 0,1-3 1 16,2-2 1-16,2-3-2 0,-2-1 1 16,4-4 0-16,-1-2 0 0,1-3-1 15,0-6 1-15,-3-1-1 0,0-4 1 16,0-2 1-16,-2 1 2 0,-2-4 1 0,-1 4 2 16,0 2 2-16,-1 2 2 0,-1 4 2 15,-3 3 3-15,0 2-1 0,-1 6-2 16,-1 4-1-16,2 8-1 0,-2 3-2 15,1 5-1-15,1 8-2 0,0 5-1 0,-1 4-1 16,1 5-3-16,-2 3-4 0,-1 2-7 16,2 5-6-16,-2 1-9 0,3 3-18 15,-1 2-17-15,1-1 0 0,0-3 3 16,0-3 5-16,-2-4 7 0,0-8 9 16,0-8 20-16,-3-6 22 0,0-7 9 15,-2-5 9-15,-1-5 6 0,-3-7 6 16,-1-4 4-16,-1-5 4 0,-2-8 0 15,-1-4-4-15,-1-4-4 0,0-5-2 0,3-5-3 16,-1 1-3-16,2-4-4 0,4 1-1 16,0-3-1-16,4 2-2 0,1 6-2 15,2 2-1-15,4 6-2 0,0 4-2 16,2 7-2-16,2 4-3 0,1 5-1 16,2 5-3-16,2 2-1 0,-2 3-1 15,2 1-2-15,-1 3-2 0,-2-1 0 16,-2 3-3-16,-1 3 0 0,-3 1-1 15,-4 2 0-15,-3 1 1 0,-1 1-1 0,-4 2-2 16,-5 2-4-16,-1-1-3 0,-3-1-6 16,-1-3-4-16,0 2-8 0,-4-2-16 15,3 0-9-15,2-2-4 0,-1-4-1 16,2-2-4-16,4 4-69 0,0-2-77 16,5-1-162-16</inkml:trace>
  <inkml:trace contextRef="#ctx0" brushRef="#br0" timeOffset="130805.01">7551 13558 432 0,'2'-15'128'16,"-3"0"12"-16,-1 3-49 0,-2-1-9 16,-4 2-10-16,-1 2-12 0,-3 2-16 15,-4 3-12-15,-2 3-10 0,0 2-10 16,-2 5-6-16,-1 4-4 0,1 4-2 0,2 2-2 16,1 4-2-16,3 2-3 0,4 3-1 15,5 0-1-15,1-3-1 0,7-1-1 16,2-2 1-16,4-4 2 0,3-4 2 15,2-5 2-15,3-4 4 0,0-6 2 16,2-4 1-16,-2-3 2 16,2-7 1-16,-3 0 0 0,0-2 0 0,-3-2 0 15,-1 0-2-15,-3 0 0 0,-4 1-1 16,-1 4 0-16,-1-1 0 0,-2 5-2 16,-1 2 0-16,-2 2-1 0,0 5-2 15,0 4 0-15,2 5-1 0,1 6-1 0,2 4 0 16,-1 4 0-16,2 6-1 0,2 2 1 15,2 1 0-15,1 1 1 0,-1-2 0 16,1 1 0-16,0-1 0 0,-1-2 2 16,-2-1 0-16,-3 0-1 0,-1 1 4 15,-3 1-9-15,-2-1 1 0,-4-1 0 16,-1 0-1-16,-1 0 0 0,-4-2 2 0,0-1-3 16,-1-3 9-16,0-3 3 0,0-1 5 15,-2-3 3-15,1-4 0 0,0-4 4 16,-1-4 0-16,-1-6 0 0,-1-6-4 15,3-3-4-15,0-5-2 0,1-4-3 16,5-4-5-16,2 1-4 0,5 0-4 16,3 2-8-16,4 1-3 0,3 1-22 15,2 1-16-15,3 1-9 0,0 2-13 0,4-2-68 16,0 1-89-16,4 1-187 16</inkml:trace>
  <inkml:trace contextRef="#ctx0" brushRef="#br0" timeOffset="131078.35">7736 13541 364 0,'9'8'94'0,"-1"3"2"16,-2 1-50-16,-1 5-12 0,-2 1-10 15,-1 1-11-15,-1 0-7 0,-1 2-3 0,0-1-3 16,0-2-2-16,0-3 0 0,0-2 0 16,0-3 2-16,0-2 4 0,0-3 8 15,-1-2 12-15,-1-2 10 0,-1-2 10 16,-2-1 8-16,1-1 4 0,-2-3 1 15,0-2-5-15,1-3-10 0,1-5-8 16,2-2-10-16,1-5-6 0,3-4-6 16,1-1-4-16,4-1-2 0,2 1-2 15,0 2-4-15,3 4-4 0,2 1-8 0,-1 4-10 16,2 2-11-16,0 3-27 0,1 4-12 16,0 4-47-16,1 4-41 0,0 4-90 15,3 3-175-15</inkml:trace>
  <inkml:trace contextRef="#ctx0" brushRef="#br0" timeOffset="131465.35">8147 13717 367 0,'-5'-13'121'0,"-1"-4"11"0,1 2-20 16,-2-4-29-16,-2-2-9 0,-1 1-10 15,0 2-14-15,-3-1-12 0,0 4-9 16,-1 1-7-16,2 5-8 0,1 4-5 0,-1 3-4 16,2 5-4-16,1 5-6 0,2 8-6 15,0 6-7-15,3 4-8 0,0 2-19 16,2 4-9-16,3 1-1 0,3-4 3 16,0-6 4-16,4-4 6 0,-1-7 9 15,3-4 23-15,2-6 14 0,-1-3 9 16,0-4 8-16,-1-4 7 0,1-3 4 15,-1-5 6-15,-1-1 1 0,-3-4-2 16,1-3-4-16,-1-1-5 0,0 3-2 0,-1 2-2 16,-1 2-6-16,-2 5-3 0,0 6-4 15,-1 5-6-15,0 5-5 0,0 8-6 16,1 6-10-16,1 5-11 0,1 2-15 16,0 2-19-16,2 4-10 0,5-4-20 15,1-2-29-15,3-6-21 0,4-5-65 16,3-4-107-16</inkml:trace>
  <inkml:trace contextRef="#ctx0" brushRef="#br0" timeOffset="132069.91">8535 13666 379 0,'3'-13'128'16,"-4"2"11"-16,-2-4-29 0,-3 1-19 16,-1 0-9-16,-3 2-11 0,-1-1-19 15,-3 6-16-15,-1-2-10 0,1 3-10 16,1 4-6-16,0 0-4 0,1 3-4 0,1 5-4 15,3 1-1-15,2 4-2 0,3 2-2 16,2 3-3-16,2 2-5 0,2 0-2 16,2-2-6-16,2-2-3 0,1-1-2 15,1-2 0-15,1-3 2 0,1-3 4 16,1-3 4-16,0 0 5 0,-1-1 5 16,-1-2 3-16,0-4 2 0,-1-3 3 15,-3 0 3-15,1-3 3 0,-3-4 4 0,0-3 4 16,0-5 5-16,0-1 4 0,-1-5 4 15,1-4-1-15,-2-4-1 16,-1-5 0-16,-1-2-1 0,0 1-3 0,-2 1-1 16,-1 6 0-16,-1 3 3 0,2 9 0 15,0 6 0-15,1 7-4 0,0 7-3 16,0 5-3-16,1 6-6 0,0 9-8 16,-2 5-6-16,2 7-5 0,2 8-6 0,0 7-7 15,1 5-9-15,1-1-5 0,3 0 2 16,2-2 2-16,4-4 0 0,2-7 1 15,3-5 4-15,4-6 6 0,1-3 3 16,3-7 1-16,0-5 2 0,3-3 7 16,0-3 7-16,1-8 6 0,-2-1 4 15,0-5 8-15,-4-2 4 0,-2-2 3 16,-5-4 0-16,-2 0 1 0,-4 3 4 0,-7-2 4 16,-1 4 3-16,-4-1 3 0,-2 2 1 15,-6 4 0-15,-2 4-3 0,-2 4-6 16,-3 4-7-16,-2 5-6 0,-1 9-9 15,1 5-5-15,1 6-4 0,2 0 0 16,5 3-2-16,2-2-2 0,8 0-3 16,5-5-2-16,6-1-3 0,5-7-4 15,3-3-3-15,5-4-2 0,2-4-4 16,2-3-2-16,1-5-17 0,0-3-18 16,-2-4 65-16,0-3-158 0,2-7-115 15,-4-4-285-15</inkml:trace>
  <inkml:trace contextRef="#ctx0" brushRef="#br0" timeOffset="132791.84">9540 13304 343 0,'-2'0'103'0,"2"0"10"16,0 0-21-16,0 0-28 0,-1 0-6 16,2 2-7-16,-2 1-7 0,0 5-7 15,0 4-8-15,-1 6-9 0,-1 7-6 16,-1 6-5-16,0 7-4 0,-1 3-7 15,-1 5-10-15,0 2-13 0,-2 2-12 16,2-2-5-16,0-5 2 0,0-4 1 16,2-5 5-16,3-8 6 0,-1-8 13 0,2-5 11 15,-1-5 8-15,1-5 4 16,0-6 3-16,1-4 7 0,0-5 4 0,1-3 4 16,0-8 3-16,3-6-2 0,-2-6-1 15,0-4-2-15,3-4-5 0,-1-1-2 16,2-3-1-16,0-2 2 0,2 1 2 15,1 3 1-15,0 5 1 0,0 4 3 16,-2 3 2-16,-1 6-1 0,-2 7-2 0,-1 5-1 16,-1 3-2-16,-2 4 0 0,1 3-3 15,-2 1-2-15,1 3-4 0,3 6-1 16,1 2-1-16,3 4 0 0,0 2-2 16,0 7 0-16,3 4-1 0,2 7 0 15,1 1 0-15,0 3-2 0,-1 4-2 16,1 3-2-16,1-1-3 0,2 3-4 0,0-2-6 15,1-1-6-15,-2-3-8 0,2-5-8 16,-2-3-7-16,1-3-6 0,-2-7-5 16,-2-1-10-16,-2-5-5 0,-2-3-2 15,-2-2 9-15,-3-5-87 0,-3-1-90 16,-3-5-205-16</inkml:trace>
  <inkml:trace contextRef="#ctx0" brushRef="#br0" timeOffset="133017.32">9431 13643 506 0,'-1'6'143'0,"3"-3"10"16,4-1-50-16,2 0-21 0,2-2-8 15,3-2-17-15,4-1-13 0,3 1-7 0,2-2-9 16,1 0-11-16,1 0-8 0,2 2-10 15,0 0-9-15,1 2-11 0,-1-1-16 16,2 1-38-16,1-2-106 0,-2 2-131 16,-1-8-304-16</inkml:trace>
  <inkml:trace contextRef="#ctx0" brushRef="#br0" timeOffset="144701.49">19589 10669 214 0,'-3'-2'58'0,"0"-1"4"0,1 2-24 0,2 0-6 16,0 2-1-16,2 0-1 0,-1-1-1 16,1 2 1-16,1-1-1 0,1 1-1 15,-2 2-2-15,1-3-1 0,0 4-3 16,2 1-3-16,-3 2-2 0,1 1-2 16,-1 2-1-16,1 3-3 0,-1 2-1 15,-1 2-2-15,-1 3 0 0,0 1-3 16,0 1-1-16,0 1-2 0,0 3 0 15,-1 0 0-15,1 3-2 0,0 0 1 0,0 1 0 16,1-1-1-16,-1 1 0 0,0-4 0 16,-1 2 0-16,0-3 0 0,0-2-2 15,-2-2-1-15,2-1-1 0,-1-3 1 16,1-1-2-16,0-4 1 0,1 0 0 16,-1-3 1-16,1-1 0 0,0-3 1 0,1 2-1 15,0-3 0-15,1 1-1 0,0-4 0 16,2 2 1-16,0-1 0 0,2-2 1 15,-1-1 2-15,3-3 2 0,-2 1 0 16,4 2 0-16,1-3 3 0,-1-1 1 16,2 1 0-16,2 1 0 0,2 0 1 15,1 0-1-15,2 0 0 0,2 1 0 16,1 2-2-16,1-1-1 0,-2 0 0 16,2 3 0-16,3-2 0 0,0 1 1 15,4 0 1-15,0 0 1 0,5-4 0 0,6 2 1 16,2-2 0-16,3 1-1 0,3 0 0 15,3-1-3-15,2 3-1 0,2 2 0 16,-2 1 0-16,2 0-1 0,-3-1-1 16,-1 2 1-16,-5-1 0 0,-1-2-1 15,-6-1 1-15,0 0-1 0,-8 0 0 16,-6 1-2-16,-4-5-8 0,-4 1-9 0,-6 1-12 16,-7-3-11-16,-6-1-79 0,-7-2-89 15,-7-3-203-15</inkml:trace>
  <inkml:trace contextRef="#ctx0" brushRef="#br0" timeOffset="145290.41">20019 10811 297 0,'-5'0'79'0,"0"0"3"0,-3 2-30 16,-2 0-16-16,-2 0-7 0,-2-1 0 15,0 0-3-15,-1 1-2 0,1 1-3 16,1 0-2-16,1 0-4 0,0 0-4 15,1 0-4-15,0 2-2 0,2-1-2 16,1-1-3-16,0 3-1 0,3-1 0 16,1 2-1-16,4 0 1 0,2-1 0 15,5 3 0-15,0-1 1 0,1-1 1 0,3 1 1 16,2 2 0-16,2 0 0 0,1 1 1 16,0-4-1-16,1 2 0 0,-3 2-1 15,1-1 0-15,-6-4 0 0,-1 2 0 16,-7-1 1-16,-3 1 1 0,-7 0-1 15,-4 2 0-15,-3 0-2 0,-2 0-2 16,-4-3-5-16,-1 2-4 0,0-1-5 0,1-3-7 16,4 0-6-16,0-3-9 0,-1-1-11 15,5-1-52-15,4-4-64 0,7-4-149 16</inkml:trace>
  <inkml:trace contextRef="#ctx0" brushRef="#br0" timeOffset="145684.98">20099 10619 409 0,'1'-3'96'0,"2"0"5"0,-1 2-56 16,2 1-16-16,-2 1-4 0,-1 3-1 16,-1 5-1-16,0 3 1 0,-1 6-2 15,0 5-4-15,-1 2-2 0,-1 7-2 16,-1 3-2-16,2 0-4 0,-1-2-5 15,-2-1-5-15,3 0-3 0,1-2-1 0,0-6-3 16,2-3-2-16,0-2-1 0,2-1 2 16,2-4 2-16,-3-5 1 0,2-2 3 15,-1-4 3-15,1-4 4 0,-1-1 2 16,0-6 2-16,2-3 2 0,0 0 2 16,2-5 3-16,-2-2 0 0,2 2 0 15,-1-1-1-15,1 3-1 0,0 2-2 16,-2 2-2-16,-1 3-2 0,1 4-4 0,-1 1-2 15,1 1-2-15,-2 2 0 0,1 3-1 16,1 2 0-16,-1 4 1 0,0 3-2 16,1 1-6-16,-2 4-7 0,1 1-7 15,-1 0-9-15,0 2-8 0,0-3-11 16,2-3-10-16,-1-1-58 0,3-4 7 16,1-3-54-16,2-3-100 0</inkml:trace>
  <inkml:trace contextRef="#ctx0" brushRef="#br0" timeOffset="146726.12">20475 10934 327 0,'-3'-6'90'0,"2"3"4"16,-2-2-25-16,0-2-29 0,-2 2-9 16,0-3-5-16,-1 2-3 0,0-2 0 15,-1-1 0-15,0 1-2 0,-2 2-2 0,1 1 1 16,-1 3-1-16,0 2-5 0,-2 6-4 15,-3 1-6-15,0 5-1 0,-1 3-4 16,-3 2-3-16,2 2-3 0,1 0-3 16,2-1-4-16,6-3-4 0,4 0-1 15,4-3 1-15,5-4 3 0,4-2 3 16,3-3 4-16,5-3 4 0,-2-2 4 16,3-2 2-16,-2-3 0 0,2-1 2 0,-3 0 0 15,-1-3 0-15,-3 0 0 0,-1 1 1 16,-3 2 2-16,-1 0 1 0,-3 3-3 15,0 1 0-15,-3 1-1 0,-2 7 0 16,-3-1-1-16,0 5-2 0,-2 0-1 16,1 1 0-16,0 4-1 0,-1-1-2 15,3-2-1-15,2 1-1 0,0-4 0 16,3-1 0-16,2 2 1 0,1-6 4 16,0-1 4-16,3 0 3 0,-1-3 2 15,1 0 3-15,1 0 1 0,0-5 0 0,-2 3-3 16,3-3-2-16,-2 1-2 0,-1-1-2 15,-1 1-3-15,-1 0-1 0,0 2-3 16,-2 2-1-16,1 4-1 0,0 2-2 16,-1 2-2-16,1 1-1 0,1 3-1 15,-1 1 1-15,1 1 1 0,-1-1 0 16,1 0 2-16,2 0 2 0,1-3 1 0,0-2 1 16,1-3 1-16,2 1 0 0,1-4 1 15,-1-1 1-15,-1-3 2 0,-1 0 1 16,1-1 3-16,-3-3 2 0,0 0 1 15,-2-2 1-15,0-1 0 0,-1-2-1 16,0 0-1-16,1-1-2 0,-1 1-1 16,1 0-3-16,-2-2 0 0,0 4 2 15,0 5 1-15,0-1 0 0,0 1 0 16,-2 2-1-16,1 2-1 0,-2 1-1 0,1 2-2 16,-1 0-2-16,3 4-1 0,-1 2 1 15,1 3 0-15,2 2-2 0,3 1-2 16,2 1-3-16,3-1-2 0,1-2-1 15,3-3-4-15,0 0-3 0,0-4-1 16,-1-1 3-16,-3-2 1 0,-1-2 3 16,-3-2 1-16,-1 1 3 0,-3-3 3 15,0 0 2-15,-2-1 3 0,-1 0 1 0,-1 0 4 16,0 1 4-16,-2-1 3 0,-1 1 2 16,-1 1 2-16,-2 2-1 0,-1 1-1 15,-2 2-3-15,-1 2-2 0,-2 4-3 16,-1 1-1-16,-1 6-1 0,1 0 1 15,-1 1-1-15,3 2 0 0,3-2-2 16,2-1-2-16,4-1-3 0,5-2-1 0,3-1 0 16,3-3 0-16,3-1-1 15,0-2 1-15,4-3 2 0,-3-2 2 16,-1-4 2-16,-1-1 1 0,-1-1 1 0,-1-4 2 16,0-4 1-16,-1-3 3 0,-2-3 2 15,3 0 2-15,-1-6 1 0,-3-1 2 16,0-1 1-16,-2 1 1 0,-2-1-1 15,1-1 0-15,-3-2-2 0,1 6-1 16,-2 0 5-16,1 3 3 0,0 7 1 16,0 4 0-16,0 5-3 0,-1 11-2 15,-2 1-3-15,0 7-6 0,1 6-6 0,0 2-4 16,-2 6 0-16,2 7 1 0,2 0-1 16,2 8-3-16,1 4-6 0,-1 0-22 15,2 3-9-15,3-2-18 0,0 0 12 16,0-2-107-16,3-1-102 0,0-8-223 15</inkml:trace>
  <inkml:trace contextRef="#ctx0" brushRef="#br0" timeOffset="149188.88">20216 11252 273 0,'-4'2'78'0,"3"1"4"0,-1-4-15 0,1-1-29 16,1 0-8-16,0 2-2 0,0-3 0 15,-1 2 1-15,1-3 1 0,-1 3 1 16,1 2-1-16,0-1 0 0,0 1-1 15,1 0-5-15,-1 0-4 0,1 3-4 16,-1-2-2-16,0-1-2 0,1 1 2 16,-1-3 3-16,2 1 2 0,-1-1 2 15,-1 0-1-15,1-4-1 0,0 3-2 16,0 0-3-16,-1 1-5 0,0 0-3 16,1 1-5-16,0 0-1 0,0 5-1 0,0 3-1 15,2 4 1-15,-1 6 0 0,0 5 0 16,0 4 2-16,1 8 2 0,0 5-9 15,0 3-1-15,0 3-3 0,2-2-4 16,0 0-2-16,2-2-4 0,-2-4-5 16,1-7 5-16,0-2-2 0,0-5-3 15,-1-2-2-15,-1-3-4 0,1-4-4 16,-2-4-2-16,1 1-6 0,1-5-11 0,-1-3-61 16,1-5-70-16,-1-7-167 0</inkml:trace>
  <inkml:trace contextRef="#ctx0" brushRef="#br0" timeOffset="149469.85">20372 11267 392 0,'-7'-7'104'0,"0"3"5"0,2 4-50 15,0-1-10-15,1 2-5 0,1 1-6 16,2 1-6-16,2 4-1 0,2 4 0 15,3 1-1-15,1 7-2 0,1 4 0 16,0 6-1-16,-1 3-4 0,2 5-7 16,-3 3-2-16,-1 1-12 0,-1 2-7 0,0 0-7 15,0-4-5-15,1-1-7 0,0-3-14 16,0-4-14-16,0-3-4 0,1-4-6 16,0-4-11-16,-2-3-5 0,1-3-49 15,-2-4-60-15,-3-2-139 0</inkml:trace>
  <inkml:trace contextRef="#ctx0" brushRef="#br0" timeOffset="149830.34">20077 11650 369 0,'-2'3'108'16,"2"-6"8"-16,2 5-6 0,-1-4-51 15,2 1-11-15,1 2-5 0,-1-1-7 16,1 2-5-16,2 2-6 0,-3 1-6 0,2 5-7 16,1 3-2-16,1 3-2 0,-1 6 0 15,2 1-3-15,1 1-2 0,1 1-3 16,4 0-1-16,1-2-4 0,6 0-3 16,2-2-1-16,4 1-1 0,3-3 0 15,2-3 0-15,0-4 1 0,2 2 4 16,-1-6 4-16,-1-4 3 0,-2-3 4 15,-4-4 5-15,-3-1 5 0,-3-5 6 0,-5-5 2 16,-2-1 2-16,-4 1 0 0,-1-4-4 16,-5-1-3-16,0-2-6 15,-2 3-6-15,0-2-6 0,-1 0-5 0,0 1-5 16,-1 1-2-16,2 4-4 0,-1-1-3 16,-1 6-20-16,0 0-22 0,1 2 114 15,-1 4-209-15,1-3-123 0,0-1-325 16</inkml:trace>
  <inkml:trace contextRef="#ctx0" brushRef="#br0" timeOffset="150220.54">19623 12095 366 0,'5'2'110'16,"-2"2"8"-16,0 0-38 0,2 3-12 16,-2 1-10-16,0 6-10 0,1 0-12 15,-1 3-8-15,0 4-9 0,1 1-7 16,1 0-4-16,0 2-3 0,1-3-3 16,-1 0-7-16,1-5-9 0,-1 0-11 15,1-6-10-15,-2-1-12 0,-1-4-15 0,1-3-73 16,0-4-87-16,-1-2-191 0</inkml:trace>
  <inkml:trace contextRef="#ctx0" brushRef="#br0" timeOffset="150378.6">19643 11976 495 0,'-3'-2'118'0,"3"-1"-3"0,-1 2-66 0,2-1-33 16,0 1-22-16,0-2-16 0,0 1-12 15,1-1-9-15,2 1-13 0,0 1-59 16,4 0-69-16,1 2-149 0</inkml:trace>
  <inkml:trace contextRef="#ctx0" brushRef="#br0" timeOffset="150699.25">19870 12179 361 0,'4'19'97'0,"-1"-1"2"0,1-2-24 16,-1-2-45-16,-2 0-11 0,1 0-5 15,-1-1-8-15,2 1-1 0,-3 0-1 16,0-1 0-16,-1-1-3 0,1 0 2 16,0-4 1-16,-2 0 1 0,1-2 2 15,1-2 5-15,0-2 8 0,-1-2 8 16,1-3 3-16,-1-3 2 0,-1-1 2 16,2-3 0-16,-1-4-3 0,0-4-7 0,0-2-7 15,2-1-4-15,0 2-3 0,1-1-1 16,1 4-2-16,3 0-2 0,0 4-1 15,2 3 0-15,1 4 0 0,2 1-1 16,1-1 0-16,2 5-1 0,0 5-1 16,2 0 1-16,-1 2-3 0,0 4-4 0,1 0-7 15,-3 5-5-15,-1 0-7 0,0 0-16 16,-1 2-13-16,-1 1-10 0,0-3-6 16,-3 0-76-16,1-2-90 0,2-2-196 15</inkml:trace>
  <inkml:trace contextRef="#ctx0" brushRef="#br0" timeOffset="151000.6">20199 12231 438 0,'-3'-4'120'0,"2"3"3"0,0 2-38 16,1 2-33-16,1 4-16 0,3 0-11 15,-1 4-8-15,1 2-4 0,2 4-2 16,2-2-3-16,4 2-4 0,1-4-2 15,0 0-1-15,2 0 0 0,1-1-1 16,2-3 0-16,-3-3 1 0,-2 0 4 16,-2-1 3-16,-1-1 4 0,-2-4 3 0,-3 0 6 15,-1-3 3-15,-2 1 1 0,0-2 0 16,-1-4-1-16,0-3-5 0,1-2-3 16,0-4-5-16,0-4-4 0,1-2-4 15,1-1-5-15,1 2-4 0,-1 1-2 16,1 1-3-16,-2 6-9 0,0 2-7 15,-2 3-32-15,0 5-1 0,0-1-99 16,2 4-113-16,-1 3-256 0</inkml:trace>
  <inkml:trace contextRef="#ctx0" brushRef="#br0" timeOffset="151649.17">20620 12349 475 0,'-1'0'133'15,"-2"-2"1"-15,-1-2-57 0,-4-1-19 16,-3-1-8-16,-1-2-16 0,-2 1-13 0,-3 0-5 16,1 1 0-16,0 4-5 0,1 2-4 15,3 5-2-15,1 2-5 0,2 3-7 16,4 1-6-16,2 2-4 0,4-1-1 16,2-2 1-16,2-1 1 0,4-4 4 15,1 0 4-15,2-3 6 0,0-2 4 16,0-1 2-16,1-3 2 0,-1-1 1 0,-1 1 1 15,0-4 1-15,-3 2 1 0,-1-2 0 16,-2 1-1-16,-1 2 0 0,-1 2-2 16,-1 0-4-16,-3 3-1 0,2 4-4 15,-3 2-3-15,0 3-5 0,0 2-4 16,1 1-4-16,1 1-2 0,2-1-2 16,3-3 1-16,0-1 3 0,3-5 7 15,3-1 4-15,1-3 5 0,2-3 4 0,0-2 5 16,0 0 3-16,0-3 3 15,0 0 2-15,-2-3 1 0,-1 0 1 0,0-3 1 16,-1-2-1-16,0-6 2 0,-2-3-4 16,-1-3-2-16,-1-3 0 0,-2-5-2 15,-2 2-2-15,-2 4 0 0,-1 4-1 16,0 5 3-16,1 7 2 0,-1 7-2 16,0 7 0-16,0 8-1 0,1 5 0 15,0 4-6-15,-1 4-8 0,1 5-5 0,1 1-3 16,0 1-2-16,1-1-3 0,2-1-1 15,3 0 1-15,1-3 0 0,1-2 0 16,1-3 3-16,2 0 1 0,0-3 2 16,-1-3 2-16,-3-2 2 0,0-1 5 15,-4-4 4-15,0-1 2 0,-1 0 3 16,-2-2 1-16,-1 0 2 0,-1 1 2 16,0 1-1-16,-2 5-2 0,1 1-1 0,-1 2-1 15,-2 1-1-15,2 0-4 0,1-1-1 16,0 0-2-16,3-4-2 0,0-1-4 15,1-2-5-15,4-1-3 0,-2-1-9 16,3-4-17-16,-2 0-14 0,2-2-10 16,0-5-68-16,0-1-5 0,1-4-78 15,-2-4-125-15</inkml:trace>
  <inkml:trace contextRef="#ctx0" brushRef="#br0" timeOffset="151778.82">20907 12205 335 0,'-6'-14'101'16,"-1"5"6"-16,0 3-35 0,0 4-16 15,1 2-11-15,1 1-13 0,0 1-14 16,1 0-16-16,3-1-18 0,0-2-15 16,2 3-60-16,2 2-22 0,2 0-74 15,0 3-143-15</inkml:trace>
  <inkml:trace contextRef="#ctx0" brushRef="#br0" timeOffset="152200.51">21123 12435 475 0,'-3'-1'124'0,"0"-1"4"0,-2-5-52 15,-4 0-26-15,2 0-13 0,-5 3-12 16,-3-1-8-16,0 5-1 0,-1 4-4 16,-1 5-6-16,1 4-5 0,2 4-5 15,2-1-6-15,3 4-12 0,3-4-8 16,7 1-4-16,3-4 0 0,4-2 2 15,5-5 5-15,1-2 5 0,2-3 14 16,1-3 9-16,-2-5 5 0,1-1 4 16,-1-1 4-16,-4-1 3 0,0-3 3 15,-3-3 0-15,-1 1 2 0,-2-4 2 0,-2-1-1 16,-2-4 3-16,0-3-2 0,-1-4-2 16,-1-2-1-16,-2-4 0 0,1 1-1 15,0 2 1-15,0 2 1 0,0 7 2 16,0 5 3-16,2 7 0 0,-2 7-3 15,2 6-3-15,0 6-4 0,-1 5-4 16,1 6-7-16,0 5-3 0,-1 4-2 16,-1 8 1-16,1 2-3 0,0 4 0 15,-1 7-6-15,1 4-4 0,-2 3-13 0,1 5-17 16,3 4-39-16,-1 2-75 0,0 1-21 16,4 3-101-16,-1-6-193 0</inkml:trace>
  <inkml:trace contextRef="#ctx0" brushRef="#br0" timeOffset="161348.82">11150 6162 249 0,'-5'-7'70'0,"0"-1"6"0,1 2-30 0,-2-1-3 15,1 4-2-15,-1-1-2 0,1 0-5 16,-1 3-5-16,2 0-4 0,0 1-5 15,0 1 0-15,2-1-2 0,0 1 1 16,1 0-1-16,0 0 0 0,1 1 1 16,0-1 0-16,-1-1-3 0,1 1-3 15,1 0-2-15,-1-2 0 0,2 3 1 16,2 0 0-16,4 0 2 0,2 0 2 16,4 2 3-16,7 0 1 0,4 1 0 15,6-2 0-15,4-1 0 0,4 2-2 0,5 0-2 16,4 0-2-16,3 0-1 0,5 0-3 15,4-1-1-15,2 2-3 0,3 0-1 16,2-1-2-16,-1 0-1 0,-2 0 0 16,-2-1-1-16,-8 0 1 0,-2-1-1 15,-7-2 0-15,-6 0 0 0,-5 0 0 16,-6 0 0-16,-8 0 0 0,-3 0-2 0,-6 1 0 16,-4 0 0-16,-3-2-2 0,-6 2 2 15,-4-2-1-15,-4 2 1 0,-4-1 1 16,-6 0 1-16,-2 0 0 0,-4 0 1 15,-4-1 0-15,0 1-1 0,-4-3 1 16,-1 2-1-16,-5-2 0 0,-2-1 0 16,-4-2-3-16,-4-1-2 0,-2-1-1 15,-5-3-2-15,-1 1-2 0,1 1-2 16,0 2 1-16,1 2 1 0,4 4 2 16,4 2 1-16,9 3 2 0,3 0 1 0,4 0 1 15,7 0 1-15,6 0 0 0,5-1 0 16,4-2 0-16,0 0 1 0,6 2-1 15,0-2-1-15,3 0 1 0,1-2-1 16,0 1-1-16,0 0 1 0,0 1 0 16,1-2 0-16,3 1 2 0,1 1 2 15,5-1 2-15,3-1 2 0,3 1 3 16,9-4 1-16,4 1 2 0,5 1 0 0,6 0-2 16,5 2-1-16,5 1 0 0,5-1-3 15,5 2-1-15,0 1-2 0,4 1 0 16,-1-1 0-16,0-1-2 0,-3 3 0 15,-4-2 0-15,-8 0 0 0,-4 1 0 16,-6-2 0-16,-6-1 0 0,-8-1 0 16,-5-1 1-16,-6-1-1 0,-3 1 1 15,-5 0 1-15,-4 0-1 0,-4-1-1 0,-7 0 0 16,-4-3 0-16,-5 1-1 0,-7-4-1 16,-8 1 0-16,-4 1-3 0,-9 0 1 15,-2-1-1-15,-5 2-1 0,-7 0 0 16,0 1-1-16,0 1 1 0,-2-2 2 15,4 2 0-15,0 1 1 0,1 2 0 16,5 0 2-16,1 3 0 0,1-2 0 16,2 2 0-16,2 0-1 0,6 1 1 0,6-1-1 15,5 1 1-15,7-1-1 0,5-1 0 16,7 0-1-16,4 0 0 0,4-1 0 16,3-1-2-16,5 3 2 0,1 0 2 15,3-1 2-15,5 3 1 0,4-3 3 16,5 3 2-16,6 0 2 0,5-3 0 15,3-1-1-15,7 1-1 0,2-1 0 0,3 1-2 16,1-2-1-16,-1 1 0 0,4-2-2 16,2 0 1-16,-2-1-2 0,0-5 0 15,2 4 2-15,-3-3-1 0,-2 0 0 16,-8 1-1-16,-3 0 1 0,-8 2 0 16,-5 2 0-16,-8-2-2 0,-5 3 0 15,-4-1 0-15,-3-1 0 0,-6 2-1 16,-6-1 1-16,-4 1 0 0,-6-2-2 15,-6 1 0-15,-9 0 0 0,-5 2-3 16,-8-1-3-16,-6 0-3 0,-5 0-1 0,-4 0-1 16,-5 1 0-16,-2 1 1 0,-5 2 1 15,1 0 4-15,2 0 3 0,2 2 1 16,1 2 1-16,5-2 0 0,6 1 1 16,7-1 0-16,5 0 0 0,9 1 0 15,7-1 0-15,7-2-1 0,7 0 1 16,6-1-2-16,6-1 1 0,6-1 1 15,6 0 2-15,7-2 2 0,6 0 1 0,9-1 1 16,7 0 3-16,7-1-1 0,7-1-1 16,4 0-2-16,2 0-1 0,5 1 0 15,3 1-2-15,4 0 0 0,1-3-1 16,-1 2 0-16,0 0 0 0,-2 3-1 16,-6-1-1-16,-1 2 0 0,-9 1-1 15,-9 2 0-15,-7 2-2 0,-8-1-1 16,-7-1-1-16,-6 0-1 0,-10 0-1 15,-4 2 1-15,-7-2 0 0,-4 1 3 0,-5 0 1 16,-5 1 1-16,-6 0 2 0,-3 0 0 16,-6-1 1-16,-5-1 1 0,-5 1-1 15,-5-2 1-15,-4-4-1 0,-5-1 0 16,-2 0-1-16,-1-2 1 0,-1 1-1 16,0 1 0-16,0 0-3 0,2 2 0 15,4 0-2-15,3 2 1 0,4-2 0 0,7 1-1 16,8-2 0-16,10 2 2 0,6-1 1 15,7-1-1-15,5 0-2 0,6 2 0 16,6 3 2-16,6-2 1 0,6 1 2 16,7 2 2-16,9-3 2 0,7 2 4 15,6 0 0-15,6-3 0 0,4 1-2 16,6 0-1-16,2-3-1 0,-2 4-2 16,2-2-3-16,-4-2-8 0,-4-1-5 15,-8 1-28-15,-7 0-16 0,-9-2-7 0,-6 0-94 16,-8-4-106-16,-9 1-231 0</inkml:trace>
  <inkml:trace contextRef="#ctx0" brushRef="#br0" timeOffset="171807.82">11214 6342 115 0,'1'-4'42'0,"0"0"6"15,0 0-1-15,2 0 7 0,0 2-16 16,1 3 1-16,-1-4-1 0,0 1 0 16,1-2-5-16,-1 0-5 0,-1-1-4 15,0 1-6-15,-2-3-4 0,-1 1-3 0,1-2-1 16,-2 2-2-16,0-2-1 0,1 2 0 16,-1-1 0-16,2 0 1 0,-2 4 0 15,1 0 0-15,0-1 2 0,1 2 1 16,-1 0 0-16,-1 0-1 0,0 2-2 15,0-3-1-15,0 2-1 0,0 0-2 16,0 1-1-16,0 0 0 0,0 0 0 16,0 0-1-16,-2 2 1 0,-1 0 0 15,-1 0 0-15,-1 1 1 0,-2 3 0 16,0-1 0-16,-2 5 1 0,-3 0 1 0,1 5 0 16,-3 2-1-16,-2 0 0 0,-4 4-1 15,-3 4 0-15,-3 0-2 0,-1 2-1 16,-3-1-2-16,-1 1-2 0,-1 4-3 15,0-4-2-15,2 0-1 0,3-1-1 16,1-2 1-16,4-2 2 0,1-6 0 0,5-1 1 16,0-4 1-16,3-1-1 0,3-2-6 15,0-1-4-15,2 0-6 0,1 0-7 16,0-3-13-16,3 3-57 0,0-4-68 16,1-2-156-16</inkml:trace>
  <inkml:trace contextRef="#ctx0" brushRef="#br0" timeOffset="172148.72">10564 6504 224 0,'-6'4'62'0,"0"1"5"0,-2 4-21 16,-1 0-22-16,1 0-4 0,-2 1-3 16,1 3-3-16,1 0-5 0,2 2-4 15,-1-3 1-15,3 1 2 0,1 0 2 16,3 1 1-16,0-2 1 0,1-1 2 16,2-2 0-16,2 0 3 0,3-2 2 15,1-1 2-15,3-1 4 0,1-3 0 16,2-1-1-16,3-2-3 0,3 0-3 15,3-1-4-15,2-4-5 0,2 2-11 16,0-2-9-16,2 1-9 0,-1-2-7 0,-1 0-11 16,-1 1-71-16,-3 2-79 0,-3-3-173 15</inkml:trace>
  <inkml:trace contextRef="#ctx0" brushRef="#br0" timeOffset="172978.69">9068 6852 250 0,'4'-11'73'15,"1"2"6"-15,0-1-11 0,0 1-27 16,1 1 2-16,-1 2 0 0,-1 1 1 16,-1 0 1-16,-1 3-2 0,0 2-4 15,-2 1-6-15,0 1-7 0,-1 5-6 16,-1 3-6-16,-2 3-7 0,1 5-5 16,-2 3-1-16,-2 5 0 0,1 2-3 15,0 2-5-15,1-1-4 0,0 2-3 16,2-3 1-16,1-3-1 0,1-2 0 15,-2-3 2-15,1-2 4 0,1-5 4 0,-1-4 2 16,0 0-1-16,1-5 2 0,-2 0 0 16,2-5 1-16,-1-3 1 0,1-6 2 15,-1-1 2-15,0-3 2 0,1-6-1 16,2-6-1-16,0 0 1 0,1-5 1 16,2-2 1-16,2-4 0 0,2-4 3 0,2 1 0 15,1-1 3-15,4 2 0 0,0 3 0 16,0 5 0-16,1 6 0 0,-1 6-2 15,-2 6 0-15,-1 6-4 0,-2 6-1 16,-1 6 0-16,-4 3-3 0,0 4-2 16,-3 7-3-16,-3 6-1 0,0 2-3 15,-1 2-2-15,-2 1-5 0,3-3-1 16,1 0-2-16,2-2 1 0,2-6 2 16,0-2 2-16,1-5 1 0,1-3 4 0,-1-2 2 15,1-4 2-15,2-1 3 0,-1-8 2 16,2 0 4-16,2-7 2 0,2-1 2 15,2-2 3-15,2-5 1 0,0-5 0 16,2 0 0-16,0-2 1 0,-2 1 0 16,-1 1-1-16,-3 3-3 0,-2 6-2 15,-3 4-4-15,-1 5-1 0,-3 8-4 16,0 6-2-16,-4 6 0 0,-1 7 0 0,-3 4 0 16,0 9-3-16,-2 3-5 0,-1 2-4 15,-3 3-19-15,0 0-15 0,1 3-20 16,3 0-83-16,-1-3-102 0,4-2-228 15</inkml:trace>
  <inkml:trace contextRef="#ctx0" brushRef="#br0" timeOffset="173297.96">9534 6993 354 0,'-6'-2'76'0,"-1"4"1"15,0 1-56-15,0 4-12 0,-1 4 1 16,3 3-1-16,-3 2 1 0,1 1-2 16,2 4-1-16,0 0-2 0,5-3-4 0,0-1-2 15,2-2-2-15,4-4 1 0,3-1 0 16,3-5 4-16,2-5 5 0,0-1 6 16,3-4 6-16,3-5 7 0,-2-1 6 15,2-2 5-15,-3-1 2 0,0-2 0 16,-3-1-1-16,-1-1-1 0,-5 1-4 15,-5 0-6-15,-3-1-6 0,-3 0-5 16,-4 2-7-16,-1 2-4 0,-6 5-7 16,-2 0-6-16,0 4-6 0,0 4-12 0,-2 5-14 15,1 0-10-15,0 4 4 0,4-1-90 16,3 7-90-16,4 0-205 0</inkml:trace>
  <inkml:trace contextRef="#ctx0" brushRef="#br0" timeOffset="173900.58">9953 7159 401 0,'8'0'103'16,"-1"-5"8"-16,-3 1-49 0,-3-4-14 16,-3 2-2-16,-4-1-4 0,-3-1-5 15,-2 1-8-15,-3 0-8 0,-2 2-7 16,-2 3-7-16,-2 2-4 0,0 5-1 0,-1 5-2 15,0 0-4-15,2 2 0 0,3 2-3 16,2-1-1-16,5-1-2 0,3-1-4 16,6-5-2-16,4 0 1 0,4-2 2 15,4 0 1-15,2-4 2 0,4-1 3 16,-1-2 4-16,1 0 5 0,-1-2 3 16,0-2 0-16,-3-1 2 0,-2 0 2 15,-1-3 1-15,-1-4 2 0,-2 0 2 16,-2-3 0-16,-1-5 0 0,-1-3 1 15,2 0-1-15,-3-1 1 0,1-7-1 16,-1-2-2-16,1 2 0 0,0-2 0 0,-1 3-1 16,0 1 2-16,-1 3 0 0,0 7 0 15,0 7-1-15,-1 3-2 0,0 9-1 16,-2 7-3-16,0 9-1 0,-1 7-3 16,-2 8-3-16,-3 5-5 0,-1 9-9 15,2 4-6-15,-1 1-5 0,4-3-5 16,1-1-1-16,5-3-4 0,5-5 4 0,3-4 8 15,1-7 7-15,2-4 4 0,0-4 6 16,0-6 2-16,1-3 6 0,-2-5 4 16,0-3 5-16,2-5 3 0,-2-5 4 15,3 0 2-15,-2-4 2 0,-1-2 1 16,1 0-1-16,-3-2-3 0,-3 4-2 16,0 4-2-16,-4 2-3 0,-1 7-4 15,-2 3-2-15,-3 7-1 0,-1 6-1 16,1 1-1-16,-1 3-5 0,-1 2-3 15,3 1-3-15,1-1-19 0,2-3-16 0,2-2-15 16,2-4 45-16,3 1-131 0,3-3-97 16,1-7-234-16</inkml:trace>
  <inkml:trace contextRef="#ctx0" brushRef="#br0" timeOffset="174050.17">10166 6976 409 0,'-12'-17'102'15,"1"6"2"-15,2 1-51 0,3 3-22 16,2 2-12-16,1 1-12 0,0 0-8 16,3-1-8-16,3 1-9 0,2-3-10 15,2 3-13-15,4-3-66 0,6 3-70 16,4 2-167-16</inkml:trace>
  <inkml:trace contextRef="#ctx0" brushRef="#br0" timeOffset="174234.2">10469 6854 462 0,'-5'-2'126'0,"0"-2"6"16,-3 2-59-16,-3 0-18 0,0 1-7 15,0 3-8-15,-2-1-11 0,-1 1-8 16,2 3-5-16,1 3-4 0,2 1-4 16,0 5-3-16,3 1-1 0,0 6-3 0,3 6-4 15,-1 3-6-15,1 5-6 0,-1 4-23 16,1 1-17-16,-2 0 6 0,1 4-98 15,-3-2-100-15,3 3-222 0</inkml:trace>
  <inkml:trace contextRef="#ctx0" brushRef="#br0" timeOffset="174490.04">10309 7133 389 0,'1'-13'105'0,"2"1"9"15,0 7-51-15,3-1-10 0,0 4-5 16,2 1-2-16,-1-1-8 0,2 3-11 16,2 2-10-16,2-1-8 0,0 4-3 15,-1 1-3-15,0 4-2 0,2 4-3 16,-2-2-3-16,0 0-4 0,-1 1-2 0,-2 0-5 16,1-2-6-16,-3 3-3 0,-1-3-4 15,-2 2-4-15,-2 0-5 0,-2 0-8 16,1 1-11-16,-2-2-53 0,0-4-70 15,0 0-156-15</inkml:trace>
  <inkml:trace contextRef="#ctx0" brushRef="#br0" timeOffset="175137.13">10629 7182 286 0,'5'4'75'0,"1"0"7"16,-2-1-35-16,2-2-9 0,0-1 0 15,1-4 0-15,-1 0-2 0,0-2-4 16,-1 1-5-16,-2-1-3 0,1 0-2 0,-4 0-2 16,-4 0-3-16,0 3-4 0,-3 1-5 15,-2 4-1-15,-4 1-3 0,0 6-4 16,-1 0-3-16,2 6-2 0,0 1-1 16,2 1-1-16,4 0 0 0,3 0-2 15,3-2 1-15,4-2 1 0,1-4 2 16,4 0 1-16,2-4 2 0,2-2 2 15,1 0 1-15,2-3 2 0,0-3 0 0,2 1 2 16,-2-2 2-16,-1-2 2 0,0 0 4 16,-6-1 3-16,1-3 2 0,-2 5 2 15,-5-2-1-15,-1 1-2 0,-2 0-2 16,-2 3-6-16,0 1-2 0,-3 1-4 16,-2 1-1-16,0 1-1 0,1 2-1 15,0 1-1-15,1-3-1 0,1 3 0 16,4-2-1-16,3-2 2 0,1 1 2 15,3-2 3-15,0-1 2 0,2 0 3 16,0-5 3-16,1 0 2 0,0-1 3 0,0-3-1 16,2-1 2-16,-3-7 1 0,2 0 0 15,0 0 1-15,-1-5-2 0,-1-4 0 16,1 0-1-16,-2-2-2 0,0 5-2 16,-2 3-3-16,-1 3 0 0,-1 5-3 15,-1 6-2-15,-2 6-3 0,-3 7 0 16,0 7-1-16,-1 5 0 0,1 7-2 0,0 8-4 15,-1 3-3-15,0 0-1 0,3 2-45 16,3-4-17-16,2-3-98 0,3-5-123 16,5-6-283-16</inkml:trace>
  <inkml:trace contextRef="#ctx0" brushRef="#br0" timeOffset="175872.39">12057 6279 233 0,'-4'-2'67'0,"1"2"5"16,0-3-27-16,1 2-2 0,-1-1 0 15,2 2 2-15,1-1-6 0,0 1-1 16,0 0 0-16,0-1-2 0,0 2-4 15,1-1-5-15,-1 0-3 0,0 0-6 16,0 2-3-16,-1-3-6 0,1 4-3 16,-1 1-1-16,0 2 1 0,0 5 2 15,-1 3 1-15,0 5-1 0,0 6 0 0,1 2-1 16,0 0-1-16,2 4-2 0,1-1-5 16,0 1-2-16,4 1-4 0,-1-3-6 15,3 2-8-15,1-2-5 0,-2-4-10 16,1-1-3-16,-1-2-7 0,-2-5-11 15,1-1 115-15,-3-5-164 0,-2-5-80 16,1 0-222-16</inkml:trace>
  <inkml:trace contextRef="#ctx0" brushRef="#br0" timeOffset="176195.17">11910 6656 272 0,'-2'3'73'0,"2"2"6"15,1 2-20-15,2-2-24 0,1 2 0 16,0 0 2-16,4-2 0 0,3 1-1 16,0-1 1-16,1-1-2 0,1 0-4 0,-1-2-5 15,0-1-3-15,-2 0-1 0,-1-2-3 16,-3-1-3-16,0 1-3 0,-1-3 2 16,0 2 2-16,-1-2 1 0,0-2-3 15,2 1-2-15,1-2-2 0,0-1-2 16,0-3-3-16,0-4-2 0,1 2 0 15,1-3-2-15,-1 0-2 0,-1-1-3 16,2-2-3-16,0 5-2 0,-1 1-4 16,1 1-3-16,1 2-13 0,1 1-9 0,-1 4-8 15,1 1-9-15,1 0-8 0,0 2-70 16,1 2-81-16,0 4-171 0</inkml:trace>
  <inkml:trace contextRef="#ctx0" brushRef="#br0" timeOffset="176616.5">12231 6930 407 0,'-3'-9'117'0,"0"2"10"0,-3 0-53 16,-1-4-16-16,-5 0-8 0,-4 4-6 15,-3-3-10-15,-3 7-17 0,-4 0-8 16,-2 4-5-16,-3 6-2 0,1 5 0 16,0 1-1-16,2 3-1 0,1 0 0 15,4 2 0-15,6-1 0 0,6 2-2 16,5 0 1-16,6 1 0 0,7 2 2 0,3 4 1 15,7-1 1-15,3 1 1 0,3-1 2 16,1-2-1-16,2-2 0 0,-1-1 0 16,-1-3-2-16,-5-1 0 0,-1-2-1 15,-4 1-1-15,-4 0 0 0,-5-2 0 16,-3-2-1-16,-6-2 0 0,-1 4-3 16,-5-4-1-16,-4 1-4 0,-3-4-3 15,-4 1-10-15,1 2-10 0,-3-3-8 16,-5-2-8-16,-1-1-3 0,-2-3-6 0,1 4-17 15,3-5-47-15,2-2-64 0,4 2-153 16</inkml:trace>
  <inkml:trace contextRef="#ctx0" brushRef="#br0" timeOffset="177018.94">12282 6853 397 0,'10'-14'109'0,"-2"5"12"0,-3-1-47 16,-3 5-14-16,-1 3-10 0,0 7-7 15,-2 4-2-15,0 3-8 0,-2 4-10 16,1 6-6-16,-2 4-4 0,-2 8 1 16,-1 2 0-16,-2 6-4 0,1-1-5 15,-3 1-4-15,1 0-3 0,1 1-2 0,1-8-1 16,3-2-1-16,2-8 0 0,1-2-2 15,4-6 2-15,-2-4 1 0,0-4 1 16,1-1 4-16,1-6 3 0,0-2 6 16,4-2 2-16,0-7 3 0,3-2 2 15,1-3 0-15,1-4-1 0,-1 0-3 16,-2 0-4-16,0 3-1 0,-3 4-2 16,0 2 0-16,-2 4-2 0,-1 1-1 0,0 8-1 15,0 1 0-15,-1 4-2 16,0 0 0-16,0 4 0 0,1 2-2 0,1 3-2 15,0-2-6-15,2-2-7 0,3-3-4 16,2-2-19-16,2-1-13 0,1-3-10 16,1-1-89-16,4-4-98 0,2 0-231 15</inkml:trace>
  <inkml:trace contextRef="#ctx0" brushRef="#br0" timeOffset="178065.31">12732 7206 404 0,'8'-11'123'15,"-6"1"10"-15,-2 0-50 0,-2 0-20 16,-4 1-8-16,-4 1-8 0,-4 0-12 16,-3 2-18-16,-1 3-10 0,1 3-3 15,-1 2-1-15,3 5-1 0,-2 1-1 16,4 3-4-16,1 2-6 0,1 2-4 0,2-1-2 16,3 2-4-16,0-2-3 0,6 2 0 15,1-4 0-15,4 0 6 0,1-4 2 16,1 0 4-16,2-4 5 0,1-2 5 15,1-4 3-15,2-2 3 0,1-3 3 16,0-2 3-16,4 1 3 0,-2-2 1 16,3-2 0-16,-3 3 2 0,-2 0-1 15,-2 3-2-15,-1 0-4 0,-4 2-2 16,-3 2-3-16,-1 3-2 0,-5 1-1 0,0 6-1 16,-1-1-1-16,-1 3 1 0,-1 1-1 15,1 1 1-15,2 0-1 0,1-2-2 16,2-2 0-16,1 0-1 0,3-1-1 15,3-2 0-15,0-1 1 0,0-2 0 16,0 0 1-16,1 1 1 0,-3-2 0 16,0 1 0-16,-3-1-1 0,-2 1 0 0,0 0-2 15,1 1-1-15,-4 1-3 0,0-2-2 16,-1 4-1-16,0 0-4 0,-2-1 0 16,0 1 1-16,-1 0 1 0,1-2 2 15,-1-2 8-15,3-3 8 0,0-1 9 16,2-3 2-16,2 0 2 0,1-3 2 15,1-1 1-15,3-1-2 0,1 3-6 16,0-3-3-16,0 0-1 0,0 3-2 0,1 1-2 16,0 2-1-16,0 0-3 0,2 2-1 15,3 1 1-15,2 1-3 0,1-2 0 16,2 1-2-16,2 0-2 0,2-2 1 16,1 1-1-16,2-2-1 0,2 1 1 15,-3-1 0-15,1 2 2 0,-1-3 1 16,-1 2 1-16,-3 0 2 0,-5 1 3 0,-3-1 3 15,-1 0 5-15,-4-1 4 16,-3 1 2-16,-4-2 2 0,-3 1 0 0,-4 0 0 16,-3 0-3-16,-2 0-3 0,-3 2-3 15,-2 2-3-15,-2 2-1 0,-1 2-3 16,0 3-1-16,1 3-2 0,1 2-2 16,1 2-5-16,2 1-6 0,6-1-5 15,1 0-4-15,6-2-6 0,5-3-6 16,5-2-6-16,5-1-8 0,3-3-2 15,4 0-4-15,2-3-3 0,5 1 0 0,3-3 2 16,4 1 5-16,2-3 10 0,0 0 10 16,0 0 14-16,-3 1 14 0,-4-1 14 15,-6-2 13-15,-6 0 15 0,-7 3 9 16,-2 0 6-16,-7 1-2 0,-1-1-6 16,-3 2-7-16,-4 5-7 0,-5-1-12 15,-5 1-7-15,-2 0-6 0,-4 2-3 16,0 0-2-16,0-2-1 0,2 3-2 15,4-2-2-15,7 3-3 0,3-4-1 16,6 1 1-16,7-1 0 0,4 1 1 0,6-1 1 16,2-3 2-16,1-2 1 0,3-4 2 15,-2 1 0-15,-4-5 5 0,-2-2 3 16,-1 1 2-16,-2-5 5 0,-1 0 4 16,0-2 0-16,0-2 0 0,0-2-1 15,0-6-1-15,-2-4-1 0,1 0-5 0,0-4-2 16,-4 3-3-16,0 5 3 0,-1 3-1 15,-2 7-4-15,-2 10-3 0,0 8-1 16,-3 10 1-16,-2 3 0 0,-2 7-5 16,0 5-1-16,0 4-2 0,0-2-4 15,0 3-5-15,3-2-10 0,4 4-5 16,5-7-30-16,2-4-20 0,4-3 43 16,5-4-135-16,4 0-112 0,3-6-257 0</inkml:trace>
  <inkml:trace contextRef="#ctx0" brushRef="#br0" timeOffset="178848.43">12603 6163 223 0,'-2'-1'57'0,"-2"-1"6"0,2 4-31 16,-1-1 1-16,0 1 4 0,0-1 0 15,1 0 0-15,0-1-3 0,0 2-1 16,1-3-4-16,0 1-3 0,0 0 0 0,-1 0 0 16,1 0 0-16,1-1-1 0,-1 1-2 15,2 0-2-15,-1 0 0 0,0 1-1 16,0-2-3-16,0 1-3 0,1 0-3 15,-1-2-1-15,0 2-2 0,0 1-4 16,0-2-1-16,0 2-3 0,0-1-1 16,0 0-1-16,2 1 0 0,-1 0-1 15,2 0 1-15,0 1 1 0,3 3 1 16,-1-2 1-16,3 3 1 0,4 0 1 0,3 2-1 16,5 1 2-16,6 0 2 15,7 6 2-15,4-1 2 0,6 1 2 0,5 5 0 16,7-4 0-16,5 1 0 0,7 4-2 15,9-3-2-15,3 2-3 0,3 1 0 16,1-3-1-16,7 3-1 0,3-1 1 0,-9 0-2 16,0 1-1-16,-4-2-5 15,-4 2-3-15,-1-1-4 0,-14-2-3 0,-10-2-8 16,0-4-12-16,-12-1-7 0,-6-6-3 16,-7-3-3-16,-10-2-6 0,-4-4 72 15,-12-3-142-15,-9 0-79 0,-4-4-226 16</inkml:trace>
  <inkml:trace contextRef="#ctx0" brushRef="#br0" timeOffset="179128.73">13984 6381 337 0,'0'1'80'15,"1"5"6"-15,1 1-42 0,1-1-18 0,1 4 1 16,2 1 3-16,4 1 2 0,1 0-2 16,3 3-2-16,5-1-3 0,1 3-4 15,5 0-5-15,3 1-2 0,-4 5-2 16,-1-1-6-16,-3 0-2 0,-5 1-2 16,-2-1-1-16,-10 1 1 0,-9-3 0 15,-6-3-1-15,-6 1 0 0,-5-2-1 16,-5-1-9-16,-7-3-7 0,-5-2-11 15,2-1-8-15,-4 0-83 0,2-4-90 16,5-4-206-16</inkml:trace>
  <inkml:trace contextRef="#ctx0" brushRef="#br0" timeOffset="179547.2">14810 6622 319 0,'-3'-2'89'0,"2"2"6"16,1 0-27-16,1 1-16 0,0 0-2 16,1 0 3-16,10 4 2 0,6-3-2 15,4 5-3-15,3-3-3 0,0 3-8 16,4-2-8-16,0 1-8 0,0-3-7 0,0-1-5 15,2 1-5-15,1-1-5 0,1-3-5 16,-3-3-3-16,-1 2-5 0,-7 0-6 16,-6-1-22-16,-6-4-16 0,-4 1-9 15,-3 0 97-15,-3 0-176 0,-3 0-101 16,-3-2-254-16</inkml:trace>
  <inkml:trace contextRef="#ctx0" brushRef="#br0" timeOffset="179709.8">14998 6663 390 0,'-4'13'108'16,"2"2"9"-16,1-2-52 0,2 3-10 16,1 3-4-16,1 3-3 0,-1-1-8 15,1 4-13-15,-1-1-10 0,2 1-5 16,-3-2-5-16,-1 0-6 0,1-2-17 16,-1-2-17-16,0-5-12 0,-1 1-7 15,-1-2-83-15,-1 4-94 0,0-4-199 0</inkml:trace>
  <inkml:trace contextRef="#ctx0" brushRef="#br0" timeOffset="180182.61">14797 7053 416 0,'2'5'109'0,"0"1"9"0,1 1-56 15,3 2-15-15,6-3 1 0,6-1 1 0,3-3-6 16,3-2-14-16,1-3-10 0,4-4-10 15,1-6-9-15,1-3-10 0,3 2-18 16,2-3-13-16,1-3-8 0,6 1-8 16,2 0-3-16,-1 3-2 0,-4 1 5 15,-8 0 19-15,-2 0 14 0,-2 6 13 16,-6 0 12-16,-4 1 14 0,-5 4 11 0,-3 5 5 16,-3 2 2-16,-5 6 3 0,-3 2 0 15,-4 3-2-15,-2 1-4 0,-1 2-3 16,-2-1-3-16,-1 2-3 0,-1-1-4 15,2-1-4-15,1-4-4 0,1 2-4 16,3-3-2-16,2-2-2 0,-1-3 1 16,3-2-1-16,0-2 4 0,1 0 7 0,-1-1 4 15,1-4 5-15,0-3 2 16,0-3 0-16,2 0 2 0,-1-5-2 16,3 0-8-16,0-2-3 0,4-1-5 0,3 2-3 15,2 0-1-15,1 3-1 0,1 2-1 16,2 3 0-16,-1 3 0 0,1 6-1 15,-1 5 1-15,-2 4 0 0,1 1 0 16,0 3 0-16,1 5-2 0,-1 0-2 16,-1 0-8-16,0 0-9 0,-1-1-19 0,-1 1-16 15,7 9-89-15,-11-19-5 16,-3 0-87-16,3-7-181 0</inkml:trace>
  <inkml:trace contextRef="#ctx0" brushRef="#br0" timeOffset="180480.87">15683 6938 420 0,'-3'-10'114'0,"2"2"4"0,0 2-34 0,1 6-43 15,0 4-12-15,1 3-1 0,3 2-3 16,-1 4-7-16,2 1-2 0,3 4-2 16,2 0-2-16,2 1-4 0,-1 1-3 15,2-3-2-15,3 2-1 0,0-3-2 16,0 0 3-16,0-4 2 0,-1 0 3 15,0-3 3-15,-1-1 3 0,-3-3 3 16,-1-3 3-16,0-1 2 0,-2-4-1 16,-1-5-1-16,0-1-1 0,-2-3-1 15,0-5-4-15,0-4-3 0,-2-3-3 0,-1-4-5 16,0-1-3-16,1-3-5 0,-2-3-3 16,3 4-3-16,-1 4-1 0,0 6-7 15,2 1-3-15,-3 6-16 0,-1 4-19 16,2 6-8-16,-3 3 20 0,0 0-108 15,1 4-96-15,3 3-218 0</inkml:trace>
  <inkml:trace contextRef="#ctx0" brushRef="#br0" timeOffset="181169.61">16357 6957 465 0,'1'-4'107'0,"-2"1"2"16,-2-2-66-16,-5 1-27 0,-5-1 2 15,-3 3 2-15,-9 1-2 0,-7 3-3 16,0 1-1-16,1 4-2 0,4 3-7 0,3 1-12 16,4-1-8-16,9 1-5 0,8 1 0 15,4-1 0-15,2-2 1 0,2 0 6 16,5-1 5-16,4 0 5 0,2-5 5 16,6-1-1-16,1-1 2 0,3-2 1 15,2-2 2-15,-3-3 6 0,-3 1 7 16,-2-1 5-16,-5 2 3 0,-2-3 2 0,-6 2 0 15,-2 2-4-15,-3-1-6 0,-2 2-6 16,-3 4-6-16,-3 3-3 0,-4 4-4 16,-2 5 1-16,-3 2-2 0,1 3-2 15,1 0-5-15,3 0-4 0,3-4 0 16,4-3 0-16,8-1-2 0,3-4 3 16,5-2 5-16,1-2 5 0,4-2 4 15,2-2 2-15,2 1 3 0,0-7 3 0,1-1-1 16,1-3 2-16,-2-2 2 0,1-3 7 15,2-7 2-15,1-1 3 0,-1-3 1 16,0-4 2-16,-3-4-1 0,3-9-1 16,-4-6-4-16,-2 1-6 0,-3-3-3 15,-2-1-2-15,-3 5 1 0,-1 4-1 16,-5 12-1-16,-1 11-2 0,-4 9-2 16,-8 10-2-16,-3 12 0 0,-1 8-4 15,-2 7-2-15,-2 7-1 0,0 6 0 16,2 3-4-16,3 3-4 0,5-2-3 0,2 0-1 15,3-4-2-15,4-3-1 0,5-3-1 16,0-3 3-16,9 0-3 0,0-4-2 16,6-4 1-16,3-1 2 0,0-3 2 15,1-6 0-15,2-4 4 0,-2-5 5 16,-2-2 6-16,1-2 4 0,-3-4 2 16,-3 0 4-16,0 0 1 0,-5 1 1 0,-4 1 1 15,-3 2-3-15,-4 3-2 16,-6 4-3-16,-2 1-2 0,-3 5-1 0,0 0-2 15,0 2 1-15,0 0 0 0,3-2-1 16,3-3-1-16,3-3-4 0,4-1-4 16,2-4 12-16,4-1-46 0,2-2-15 15,3-3-8-15,0-2-19 0,0-2-65 16,3-5-92-16,0 0-188 0</inkml:trace>
  <inkml:trace contextRef="#ctx0" brushRef="#br0" timeOffset="181305.32">17174 6846 397 0,'-10'-35'117'15,"-1"2"12"-15,-3 5-43 0,-2 5-22 16,-1 6-11-16,-1 8-11 0,3 2-12 16,-1 0-16-16,6 5-13 0,2 1-13 15,1-2-15-15,4 3-15 0,1-1-18 16,2 2-72-16,1 3-94 0,3 2-208 16</inkml:trace>
  <inkml:trace contextRef="#ctx0" brushRef="#br0" timeOffset="181748.43">17384 7045 462 0,'4'4'118'15,"-1"-5"-1"-15,-3-2-18 0,-3-3-77 0,-3-2-18 16,-4 1 1-16,-5-1 2 0,-6 2 2 16,-4 1 1-16,-2 4-2 0,-1 4 1 15,-1 5 0-15,1 1-5 0,5 2-11 16,4 1-13-16,6 0-4 0,6 0 0 15,6-2 0-15,6 0-1 0,3-3 4 16,5 1 8-16,2-1 10 0,4-3 4 16,1-2 1-16,2-2-1 0,0-2-1 15,2-4 1-15,-1 0 2 0,-2-4 6 0,-2-3 8 16,-2-4 5-16,-3-2 4 0,-1-4 1 16,-4-4 4-16,0-5-2 0,1-9-1 15,1-2-4-15,-2-4-4 0,-1-7-1 16,-2 0 2-16,-1-2 0 0,-1 3 2 15,-3 9-2-15,-2 8-1 0,-3 9-1 16,0 9-1-16,-1 7-4 0,-2 8-3 0,-3 7-3 16,-2 7-4-16,1 8-2 0,-1 11 0 15,1 8-1-15,1 7 0 0,3 10 0 16,2 4-1-16,6 0-3 0,3 0-1 16,2-1-4-16,5-1-7 0,4-2-1 15,5-7-5-15,3-3-4 0,5-2-3 16,2-4-21-16,3-6-6 0,1-5-97 15,6-4-112-15,-3 1-265 0</inkml:trace>
  <inkml:trace contextRef="#ctx0" brushRef="#br0" timeOffset="197965.54">12223 7595 301 0,'-1'0'77'16,"-1"1"4"-16,1-5-34 0,1 3-14 16,0 1 1-16,0-2 1 0,-1 1 2 0,1-1 2 15,0 2 3-15,1 1-2 0,-1-3-3 16,0 1-4-16,1 2-4 0,-1-2-7 15,0 1-7-15,0 0-6 0,0 2-3 16,0 2-3-16,-1 5-2 0,0 2 0 16,1 2-1-16,0 6 1 0,-1 3 0 15,1 3 1-15,0 1 0 0,0 3-1 16,0-1 2-16,1 1-9 0,1-3-15 16,1-2-12-16,-2-3-10 0,0-2-14 0,0-4-58 15,0-3-20-15,-1-1-67 0,-2-4-118 16</inkml:trace>
  <inkml:trace contextRef="#ctx0" brushRef="#br0" timeOffset="198227.29">12053 7844 324 0,'-1'4'82'0,"2"0"5"0,1 0-45 16,2 2-10-16,1 2-3 0,2-1-3 15,2 2-4-15,1 1-7 0,3 0-6 16,0-3-3-16,4 2-2 0,0 0-2 16,2-1 0-16,1-2 2 0,1 0 5 15,-2-4 6-15,0 0 6 0,-2-1 1 16,-1-4 3-16,-1-2-1 0,-2 0-1 0,-3-3-5 16,0 0-8-16,-1-2-7 0,-4-1-14 15,-2 0-14-15,1-1-12 0,-4 2-77 16,-1 1-10-16,-5 3-76 0,-1-2-145 15</inkml:trace>
  <inkml:trace contextRef="#ctx0" brushRef="#br0" timeOffset="198505.97">11865 8096 313 0,'-3'8'88'0,"0"2"6"0,0 1-27 16,0 3-26-16,2 4-8 0,0 2-3 15,-1 3-8-15,1 3-8 0,-1 0-5 16,2 1-4-16,-1 3-7 0,-2-1-9 15,0 0-8-15,2-4-11 0,-2 0 17 16,-3-2-90-16,1-2-77 0,-2-3-178 16</inkml:trace>
  <inkml:trace contextRef="#ctx0" brushRef="#br0" timeOffset="198842.32">11828 8172 374 0,'6'-13'107'0,"-1"1"10"16,2 1-29-16,2 0-25 0,0 2-6 16,2 1-6-16,3 3-5 0,-4-1-9 0,4 2-10 15,-3 1-8-15,0 4-8 0,-1-1-5 16,-1 3-5-16,-2-2-2 0,-1 6-1 16,0 1-3-16,-2 1 0 0,-2 1-1 15,0 1 0-15,-5-1 1 0,-1 2 1 16,-4-2 0-16,0-1 1 0,-6-1 1 15,-2 0 1-15,0 0-1 0,-1-2 1 0,2 0 1 16,-1-2 0-16,4 0 1 0,5-2 0 16,1 0-1-16,3 0-2 0,3 2 1 15,1 3-1-15,3 2 0 0,3 3 1 16,0 3-1-16,2 4 3 0,2 1 0 16,1 0 0-16,0 2-26 0,-1-1-12 15,0-1-13-15,1-3 88 0,-1-2-175 16,1-3-105-16,3-1-257 0</inkml:trace>
  <inkml:trace contextRef="#ctx0" brushRef="#br0" timeOffset="199295.13">12239 8367 401 0,'-6'-1'114'16,"0"1"7"-16,-3-7-39 0,-1 3-23 15,-1-3-9-15,-1 3-10 0,-2 0-11 16,0-1-8-16,0 4-7 0,3 5-7 16,-1 0-7-16,1 2-5 0,1 1-5 15,2 3-3-15,2 2-1 0,1-1-1 16,2 0 0-16,3 2 0 0,2-1 1 16,1-1 4-16,4-3 2 0,1-2 1 15,0-1 0-15,4-3 1 0,1-3 3 16,-1 0 1-16,1-4 2 0,-1 0 1 15,0-2 3-15,-1-1 3 0,-4 1 1 16,1-3 3-16,-1-1 2 0,-3 1 2 0,0-4 2 16,0-2 0-16,-2-1-1 0,1-5 2 15,-1-1 0-15,2-4-1 0,0-2 1 16,0 4 0-16,1 0 1 0,-1 3 4 16,0 4 1-16,-2 6 1 0,0 5 0 15,-1 2-3-15,-1 4-2 0,-1 4-5 16,-2 1-2-16,-3 3-5 0,1 5-3 0,-2 5-2 15,1 3-2-15,-1 5 1 0,1-1-1 16,4 5 0-16,2 0-4 0,5-3-5 16,0 2-7-16,4-2 3 0,1-2-44 15,1 0-12-15,0-1-12 0,2-2-88 16,1 0-108-16,-2-6-237 0</inkml:trace>
  <inkml:trace contextRef="#ctx0" brushRef="#br0" timeOffset="200130.1">9758 7318 348 0,'-1'0'96'0,"1"2"8"0,0-2-40 0,0 0-7 16,0 1-4-16,0 0-3 0,-2-1-5 15,2-1-3-15,0 0-5 0,0-1-7 16,-1 0-6-16,2 1-4 0,-2 0-5 16,1 1-5-16,1 1-4 0,-1-1-5 0,0 1-1 15,0 1-3-15,0 5 1 0,0 0-1 16,-2 4 1-16,0 5 1 0,-1 2 0 16,-2 5 2-16,-2-2 0 0,-3 4-3 15,1 0-3-15,-1 0-4 0,1-1-13 16,0-1-11-16,0-1-8 0,2-2-5 15,3-4-4-15,-1-2-6 0,1-2-11 0,1-4-53 16,1-2-66-16,-2-6-169 16</inkml:trace>
  <inkml:trace contextRef="#ctx0" brushRef="#br0" timeOffset="200413.46">9531 7519 261 0,'-5'5'72'0,"3"2"4"0,1 0-9 0,1 0-36 16,1 1-2-16,1 2 1 0,2 0-1 16,1 3-6-16,2 1-4 0,0 0-5 15,1 1-4-15,0-2-4 0,1-1-2 16,-2-2-1-16,2-2-1 0,1-1 0 16,-1-3 1-16,-1 0 0 0,2-2 0 15,-1 0 2-15,1-2 1 0,0-3 0 16,1-1 1-16,2-1 0 0,2-3-1 15,-1-2 0-15,4-5-1 0,1-1-2 16,0 1-1-16,0-2 0 0,-2-2-3 0,1 2-6 16,-1 0-9-16,-3 3-9 0,-5 1-46 15,-2-1-35-15,-4 5-75 0,-6 1-154 16</inkml:trace>
  <inkml:trace contextRef="#ctx0" brushRef="#br0" timeOffset="200878.23">8898 7718 247 0,'0'4'75'0,"2"2"5"16,-1 3-10-16,0 4-32 0,0 5-3 0,2 4-6 15,-3 1-6-15,1 5-7 0,-2-1-6 16,1-1-3-16,0 4-8 0,-2 0-8 15,-2-4-11-15,0 1-14 0,-1-2-56 16,-3 0-69-16,2 0-158 0</inkml:trace>
  <inkml:trace contextRef="#ctx0" brushRef="#br0" timeOffset="201246.94">8812 7810 412 0,'-1'-21'107'16,"2"0"7"-16,0 1-55 0,1 4-5 16,2 1-5-16,1 4-5 0,3 3-7 15,2 2-7-15,2 2-6 0,3 3-7 0,3 3-7 16,1 4-2-16,3 4-3 0,-1 1-6 16,0 1-4-16,-1 2-6 0,-2 4-6 15,-2 0-6-15,-4-2-2 0,-4-3-3 16,-2 1 4-16,-5 1 4 0,-4-1 6 15,-5-3 5-15,-4-1 6 0,-4-2 2 16,-3 1 2-16,-2-3 0 0,0 0 1 16,-3-4 0-16,2 0 2 0,0-4 1 15,5 1 1-15,3-1 2 0,3 0 1 16,3 0-3-16,8 2-1 0,2 2 0 0,6 2-1 16,1 2-1-16,5 1-2 0,1 2-1 15,2-1 3-15,-1 0-2 0,2 0-14 16,0 0-12-16,1-1-10 0,-1-2-12 15,1 3-76-15,-3 1-88 0,4-2-190 16</inkml:trace>
  <inkml:trace contextRef="#ctx0" brushRef="#br0" timeOffset="201617.92">9296 7957 377 0,'-2'-6'109'0,"-3"-1"11"16,-2-1-43-16,-1 3-15 0,-3-1-10 15,-3 3-10-15,-1 4-10 0,1 0-11 16,-2 3-11-16,2 0-4 0,0 4-3 16,3-1-5-16,2 2-7 0,4-1-6 0,0 2-5 15,4 2-6-15,3 0-4 0,4-3-1 16,3-1 4-16,2 0 5 0,3-4 6 16,0 0 7-16,0-8 7 0,1 0 5 15,-1-3 4-15,-3-1 7 0,-3-2 6 16,0 0 5-16,-1-3 2 0,-2 0 3 15,-2-4 0-15,0-1-3 0,-2-3-2 0,0-6-3 16,-1-3-1-16,0-4-1 0,-1 0-1 16,0 2-1-16,-2 2 1 0,2 6 2 15,0 7-1-15,0 6-2 0,0 5-3 16,0 6-4-16,1 4 0 0,0 7-4 16,0 4-4-16,0 7-4 0,1 4 1 15,1 5-3-15,3 3-7 0,-1 0-8 16,4-4-11-16,1-2-23 0,-1-7-13 15,4 0-11-15,0-2-83 0,3-2-96 0,-2-3-212 16</inkml:trace>
  <inkml:trace contextRef="#ctx0" brushRef="#br0" timeOffset="201856.05">9633 7579 443 0,'1'-2'122'0,"0"4"9"0,-2 6-44 0,-1 3-19 16,-1 2-8-16,0 6-9 0,-2 1-8 15,-2 7-6-15,-2 3-8 0,2 2-10 16,-1-1-7-16,-2 3-5 0,0 0-5 16,3-2-9-16,-1-3-9 0,1 0-11 15,1-3-24-15,0 0-15 0,2-4-13 16,1-1-8-16,2-1-63 0,1-3-83 15,3-5-162-15</inkml:trace>
  <inkml:trace contextRef="#ctx0" brushRef="#br0" timeOffset="202299.5">9739 7837 305 0,'0'6'78'16,"0"3"5"-16,1 0-39 0,0 1-19 0,-1 2-4 16,1 3-5-16,0-1-8 0,0-3-7 15,2-2-7-15,0-1-1 0,2-2-1 16,1-4 2-16,3-3 5 0,-1-1 6 16,2 0 9-16,0-2 8 0,0-2 12 0,-1-3 11 15,-2 3 6-15,0-2 4 0,-3-1 2 16,3-1-3-16,-4 3-3 0,1 0-11 15,-2 1-12-15,-1 2-11 0,2 2-8 16,-2 7-5-16,-2 2-4 0,2 3-8 16,-1 2-7-16,0 2-5 0,2 0-3 15,2-1-3-15,1-2-3 0,3-1 1 16,-1-4 5-16,4 0 6 0,5-3 11 16,-1-1 9-16,0-3 8 0,0-1 9 0,0-3 9 15,0 3 8-15,-1-3 5 0,-2 0 1 16,-5-2 1-16,1-1-2 0,-2-1-7 15,-1-3-8-15,-2-4-7 0,0-3-6 16,-1-2-6-16,-1 0-9 0,-2 1-9 16,-1-1-4-16,1 4-5 0,1 4-9 15,0 4-19-15,-1 2-26 0,-1 6-45 16,2 2-46-16,1 1-103 0,1-2-211 0</inkml:trace>
  <inkml:trace contextRef="#ctx0" brushRef="#br0" timeOffset="202596.85">10140 7889 291 0,'1'6'86'15,"0"0"4"-15,4 0-24 0,-2-1-32 16,1 3-5-16,3 0-5 0,-1-2-10 16,1 2-7-16,1 0-4 0,0-1-2 0,2 0-1 15,-4-3-2-15,0 1-1 0,-1-2 0 16,-1-1 2-16,-1-2 3 0,-2 0 12 15,-1 1 13-15,-1-2 11 0,-1-2 5 16,-1-2 8-16,-2-2 7 0,1-1 2 16,1-2-6-16,2-1-9 0,1-1-7 15,1 0-3-15,3 0-5 0,3 0-8 0,2 4-5 16,1-3-6-16,3 3-2 0,0-3-4 16,4-2-5-16,2 2-9 0,4-3-6 15,1-4-34-15,2 1-25 16,4-7-97-16,3-2-125 0,-2 1-285 0</inkml:trace>
  <inkml:trace contextRef="#ctx0" brushRef="#br0" timeOffset="203613.33">16232 7386 266 0,'-10'-5'78'0,"0"-1"6"0,6 5-23 16,4 0-14-16,-1-2-7 0,1 2-8 15,-1 0-4-15,1 1-2 0,0 1 0 16,-1-2 0-16,0-1 0 0,1 4 1 16,0-2-2-16,0 0-2 0,0 0-5 15,-1 1-6-15,2 5-4 0,-1 3-4 16,1 3-4-16,1 5-1 0,0 2 0 0,2 6 2 16,-1 1-5-16,6 2-8 0,1 1-6 15,0-1-10-15,1 0-8 0,1-2-8 16,1-3-17-16,0-2-4 0,-4-5-45 15,-1-4-62-15,-2-3-134 16</inkml:trace>
  <inkml:trace contextRef="#ctx0" brushRef="#br0" timeOffset="203946.44">16120 7648 355 0,'4'-4'97'0,"2"2"2"16,-4 0-35-16,0-1-23 0,0 2-10 16,-1 0-7-16,0 3-9 0,-1 1-4 15,1-1-3-15,-1 0-2 0,1 2-4 0,1 2-1 16,-1 3 1-16,3-2-1 16,4 4 0-16,3 1 0 0,3 1 0 0,5 0 4 15,1 0 4-15,7-4 6 0,0 0 5 16,-2-3 4-16,0-3 3 0,1-1 1 15,-7-4-1-15,1-2-4 0,-5-4-2 16,-3-1-2-16,-2-1-3 0,-2-2-2 16,-3 0-2-16,0-4-4 0,-3-3-7 15,-2 0-8-15,-1-1-7 0,-1-1-8 16,0 0-16-16,0 0-9 0,0 5-8 0,1 3 1 16,1 2-84-16,-1 6-90 0,-2 6-198 15</inkml:trace>
  <inkml:trace contextRef="#ctx0" brushRef="#br0" timeOffset="204595.74">15981 8023 360 0,'-3'0'86'16,"2"0"4"-16,1 1-59 0,0 0-8 16,1 1 0-16,-3 4-1 0,-1 3-5 15,0 3-4-15,-2 5-5 0,0 3-3 16,-3 1-2-16,1 0-2 0,1 0-2 15,1-1-3-15,0-2-1 0,3-3-2 16,0 0-2-16,2-2-1 0,1 2 1 16,0-5 0-16,0-1 0 0,1 2 2 0,-1-4 0 15,1-4 0-15,1 2 2 0,-1-5 1 16,1 1 4-16,0-5 2 0,1-4 5 16,0-1 4-16,-1-4 6 0,2-6 4 15,-3-1 1-15,2-6 3 0,-2-2 1 16,3-2 1-16,-2-4 1 0,2-1-1 15,0 2-1-15,2 6 0 0,-2 4-1 0,1 3-1 16,-1 7-4-16,-1 5-4 16,0 6-3-16,-1 2-4 0,-2 1-3 0,2 5-2 15,1 5-2-15,-2 3-3 0,2 3-1 16,3 5-3-16,3 5-2 0,1 1-4 16,2-3-1-16,1-1-1 0,0-3 1 15,5-2 2-15,2-3 3 0,-3-3 3 16,5-2 2-16,0-2 6 0,1-2 3 15,2-4 4-15,-4-2 5 0,-3-3 6 16,1-4 7-16,-6-5 4 0,-2-2-1 0,-3-2-1 16,-2-4-3-16,-3 0-4 0,-3-5-6 15,-2-4-7-15,-1 2-5 0,0 0-4 16,-1 0-3-16,0 4-2 0,1 3-4 16,1 4-1-16,0 7-9 0,0 0-4 15,1 4-35-15,-1 0-11 0,-2 3-19 0,1 0-75 16,0 7-102-16,-2-2-208 15</inkml:trace>
  <inkml:trace contextRef="#ctx0" brushRef="#br0" timeOffset="204911.95">16497 8081 358 0,'-3'1'85'15,"2"1"3"-15,-2 2-52 0,-1 2-15 16,-3 3-2-16,-1 2-1 0,-2 2-3 16,3 0-4-16,-1 0-3 0,5 0 0 15,3 0-3-15,3-1 2 0,4-4 4 16,5 1 5-16,0-2 1 0,3-2 7 16,3-2 6-16,-1-3 5 0,3-3 2 15,1-3-2-15,-4-4-1 0,2 1 4 16,-3-3-2-16,-3 0-2 0,-4-1-1 0,-2 0-3 15,-6-1-5-15,-5 2-5 0,-4 0-6 16,-3 2-7-16,-6 2-6 0,-1 1-7 16,-4 5-14-16,-1 2-22 0,1 3-18 15,1-1-105-15,-1 2-122 0,3-2-289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4T16:25:22.3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1771 4528 144 0,'-2'4'30'16,"-1"-1"1"-16,2-1-26 0,1 0 5 0,0-2 2 16,1 1 5-16,1-1 4 0,-2-1 4 15,1 1 3-15,-1-1 0 0,1 0 0 16,-1 1-1-16,1-1 0 0,1 1-2 16,1 1-2-16,1-1-1 0,0 0-1 15,4 0-1-15,0 1-2 0,3-1-3 16,4-1-2-16,2 2-2 0,4 1-3 15,1-1-2-15,2 1-2 0,2 1-2 16,3-1 0-16,2 0-1 0,3-1 0 0,0 1 0 16,4-1 0-16,1 0 0 0,1 2 1 15,2-2 0-15,1 1 1 0,0 0 1 16,-2-2 1-16,2 1 1 0,1 0 1 16,3 0 0-16,-1 0 1 0,1 2-1 15,2 0 1-15,4-1 1 0,2-3 0 16,-2-1-2-16,1-3 0 0,3 0-1 0,3-2 0 15,2 0-1-15,3 0-2 16,2 2-1-16,2 0 0 0,1 3-1 0,4 1 1 16,0 2-1-16,2 1-1 0,-2 2 2 15,1 0-1-15,-2 3 1 0,-1-2 0 16,-6 2-1-16,-5 0 0 0,-8 1 1 16,-4-3-2-16,-8 2-1 0,-7-2-4 15,-6 0-4-15,-8-4-8 0,-5-7-7 16,-7 0 119-16,-5-4-204 0,-7-1-96 15,-1-2-278-15</inkml:trace>
  <inkml:trace contextRef="#ctx0" brushRef="#br0" timeOffset="15492.48">12796 4574 99 0,'-9'-1'0'0,"-2"1"-14"0,1-1-71 16</inkml:trace>
  <inkml:trace contextRef="#ctx0" brushRef="#br0" timeOffset="15844.12">12566 4581 181 0,'-14'3'47'0,"0"-1"0"0,1 0-25 0,0-1-5 16,1 2-4-16,2-5 0 0,0 2 1 16,2-1 3-16,2 1 3 0,0-2 3 15,4 3 0-15,1-3-2 0,1 1-4 0,3-2-4 16,4-3-4-16,3 1-3 0,2-3 0 15,5 2 1-15,3-2 2 0,2 1 2 16,7 4 1-16,3 2 2 0,7 1-1 16,3 2 0-16,8 0-1 0,2 2-2 15,9 2-1-15,0 0-1 0,4-1-1 16,6 4 1-16,1 0 0 0,3 2 1 16,4 0 2-16,2 0 1 0,6-1 1 15,3 0-1-15,-2 0-1 0,4-1 1 16,2-1-2-16,5-1-1 0,4-1 1 15,-3 3 0-15,-3-2 1 0,7 0-1 0,4-4-1 16,-1 0-1-16,-1-2-2 0,-11 1-3 16,-9-2 0-16,-2-3-2 0,-12 0-1 15,-9 1-1-15,-12 0-2 0,-14-3-6 16,-4 3-6-16,-5-3-11 0,-9-3 3 16,-9 0-94-16,-7-2-88 0,-3-1-216 15</inkml:trace>
  <inkml:trace contextRef="#ctx0" brushRef="#br0" timeOffset="16845.28">12807 2579 252 0,'0'-3'72'0,"-1"-1"6"15,1 2-22-15,1-3-21 0,1-1 2 16,-2 1 0-16,2 0 0 0,-1 0-3 16,-1-2 0-16,1 1 1 0,0 3 2 15,-1-1-2-15,1 3-4 0,-1-1-6 16,1 2-5-16,-1 5-6 0,0 3-3 15,-1 3-5-15,1 4-3 0,0 3-1 0,0 9 2 16,0 5-1-16,-1 2 0 0,2 4-1 16,0 4 0-16,2 1-6 0,-1 2-6 15,-1-6-8-15,1-3-5 0,0-2-8 16,1-5-6-16,-3-7-9 0,0-3-4 16,-2-4-10-16,2-4-52 0,-1-4-67 15,0-2-156-15</inkml:trace>
  <inkml:trace contextRef="#ctx0" brushRef="#br0" timeOffset="17229.77">12744 2600 324 0,'-6'-11'85'15,"3"0"6"-15,6 1-51 0,3 0 1 16,5 0 2-16,2 0 1 0,3 1-3 0,2 0-6 15,4-1-3-15,2 2-3 0,-1 5-5 16,4 1-6-16,0 0-5 0,0 3-6 16,0 2-3-16,-3 4-3 0,-3 0-2 15,-3 0-2-15,-4 1-1 0,-6-1-1 16,-5 2 1-16,-4-1 0 0,-4 6 0 16,-6-1-1-16,-5 1 2 0,-2 0-2 0,-4 4 1 15,-3-2-1-15,0 0-1 16,0-5 1-16,1-1 2 0,4-4 1 0,1 0 2 15,6-5 1-15,4 0 1 0,2-1 0 16,3-1-4-16,3 1 1 0,3 2 0 16,4 5 0-16,0 0 0 0,3 5 0 15,3 1 1-15,2 3 2 0,0 1 0 16,3 2 3-16,-2-3-8 0,3 3-9 16,-1 2-11-16,1-4-10 0,-2 0-12 15,3-2-34-15,1 0-40 0,-1-1-66 0,3-1-132 16</inkml:trace>
  <inkml:trace contextRef="#ctx0" brushRef="#br0" timeOffset="17694.84">13430 2858 292 0,'-8'-6'88'0,"1"0"8"0,-1 0-10 16,-2-2-40-16,0 0-2 0,-1 0 0 15,3 1-4-15,0 1-7 0,0 1-7 16,2 3-6-16,-4 4-5 0,-1 3-4 16,1 2-5-16,-2 5-3 0,2 5-3 15,0 0-2-15,3 2-1 0,2-1-2 16,5 1-3-16,2-3-1 0,4 0-1 16,3-4 0-16,0-2 0 0,5-4 2 0,-2-1 2 15,0-3 2-15,0-3 3 0,-2 0 2 16,-3-6 3-16,1-2 1 0,0-2 1 15,-2-3 1-15,0-4 1 0,-2-4 2 16,2-6 1-16,-4-1 2 0,-1-6 1 16,-2-4 1-16,-1-3 0 0,-1-2 2 15,-1-2-2-15,1 1-2 0,0 3 3 0,1 6 1 16,0 5 2-16,3 8 4 0,-1 6 0 16,1 7 1-16,-1 3-3 0,-1 7-5 15,1 1-4-15,0 7-4 0,-1 5-4 16,0 4-3-16,1 5-1 0,-1 4 1 15,4 5 0-15,2 4 1 0,1 1-4 16,4 3-4-16,2 0-4 0,2-1-13 16,3-1-2-16,0-1-17 0,2-2-11 15,1-4-11-15,-3-5-8 0,3-1-77 16,4-6-83-16,3-1-206 0</inkml:trace>
  <inkml:trace contextRef="#ctx0" brushRef="#br0" timeOffset="17923.14">13977 2521 364 0,'-4'1'95'0,"4"3"11"16,0 2-44-16,0 0-17 0,3 4-1 15,-2 6 4-15,-1 1-1 0,3 6-12 16,-1 3-10-16,-1 5-8 0,1 2-3 15,0 2-7-15,1-3-11 0,-1 3-16 16,0-2-10-16,2-4-13 0,-2 0-13 16,-1-4-11-16,2-1-62 0,-2-4-74 0,0-1-154 15</inkml:trace>
  <inkml:trace contextRef="#ctx0" brushRef="#br0" timeOffset="18289.58">13977 2670 318 0,'-1'-43'95'0,"-1"5"13"16,4 7-33-16,0 4-7 0,-1 9-3 16,0 7-1-16,1 3-7 0,3 1-10 0,-2 0-10 15,3 3-10-15,4 2-6 0,3 1-3 16,4-1-5-16,-1 2-5 0,1 2-2 16,2 1-2-16,8 2-1 0,-4 2-1 15,-1 2-3-15,-2 3-6 0,-1 0-4 16,-1 0-4-16,-4 1-2 0,-10-1-3 15,-3-3 0-15,-3 2 2 0,-7-1 4 0,-6-3 5 16,0 3 4-16,-4-1 3 0,-2-2 2 16,2-2 2-16,-3-1 1 0,5-2 1 15,5-1 3-15,1-2 1 0,4 1 2 16,1 0-2-16,3 2 3 0,2 5 1 16,9 15 12-16,0-5-15 15,0 0 0-15,-1 2 0 0,3 0-2 16,0-3-3-16,-1-2-1 0,1 0-2 15,4-1-6-15,-1-4-6 0,3 5-8 16,-2-3-19-16,1-3-16 0,4 1-7 0,2-1-85 16,-1-3-95-16,1-2-212 0</inkml:trace>
  <inkml:trace contextRef="#ctx0" brushRef="#br0" timeOffset="19011.74">14437 2800 294 0,'-3'4'81'0,"0"-1"6"0,1-1-47 16,1 0 0-16,1 0 4 0,0 0 3 16,2-4-6-16,0 1-5 0,4-1-3 15,-1-1-2-15,1-3-3 0,2 0-3 16,-1-2-5-16,2 0-5 0,1 0-4 16,1-5-1-16,0 2 1 0,1-1 0 15,0-2 0-15,-3-2-2 0,-5 0 1 16,-3-1 0-16,-3 1-2 0,-5 1-1 0,-4 3-3 15,-2 6 0-15,0 3-2 0,0 5 0 16,1 8 0-16,0 4 0 0,2 4-1 16,1 4-1-16,2 1 1 0,1 1-1 15,2 1-2-15,1-5 1 0,3 1-1 16,3-1-1-16,1-3 0 0,3-2-1 16,1-2 0-16,3-1-1 0,5-4-1 15,6-3-2-15,5-3 0 0,-1-3-1 0,9-3 0 16,7-1 0-16,5-2 2 0,-4 0 0 15,-3-3 3-15,2 2 1 0,1-3 2 16,-7 2 2-16,-10-2 0 0,-6 1 2 16,1-1 3-16,-8 0 0 0,-7 0 2 15,-2 1 1-15,-2 0 1 0,-3 2 0 16,-2 1 0-16,-3 4-3 0,-4 2-1 16,-4 1 1-16,-4 3-2 0,-1 2-1 15,-1 1-1-15,1 0-1 0,2-1 0 0,4-1-1 16,4 0-1-16,6-2 0 0,2 1-1 15,2-3 3-15,2 1 1 0,5 0 1 16,3 0 3-16,2-2 2 0,3-1 2 16,1 0 2-16,0 0 1 0,0-1 0 15,-4 0-1-15,-2 1-1 0,-4 0-2 16,-2 3-3-16,-3 2-2 0,-1 3-2 16,-3 2-1-16,-4 4 0 0,-4 4 0 0,-6 4 0 15,-3 1 1-15,0 4-1 0,-7 1-2 16,-3 3-10-16,-8 1-8 0,0 0-4 15,7 0 0-15,-2 1 0 0,-5 0-5 16,4-3 4-16,4-3 8 0,12-4 9 16,2-2 2-16,0-5 0 0,7-3 2 15,9-6 9-15,6 1 4 0,8-4 3 16,2-2 3-16,2-1 2 0,9-2 2 0,8-6-2 16,-1 0-5-16,-1-4-4 0,5-1-4 15,2-4-1-15,2 1-3 0,-7-2-5 16,-8 2-9-16,-2-1-7 0,-1 0-28 15,-4 0-6-15,-4 0-104 0,6 0-113 16,3-5-262-16</inkml:trace>
  <inkml:trace contextRef="#ctx0" brushRef="#br0" timeOffset="19561.08">15989 2480 272 0,'0'6'86'0,"-1"3"11"16,-2-3-2-16,0 4-35 0,-3-1-2 16,0 1 0-16,-2 3-5 0,-1 3-7 15,-3 2-7-15,-1 4-7 0,-4 3-9 16,0 5-6-16,-7 0-4 0,-4 1-4 15,-1-3-1-15,-3 3-4 0,-2-2-5 16,1-4-4-16,2-4-8 0,4-2-12 0,5-1-6 16,6-2-19-16,4-3-3 0,4-4-16 15,3-3-64-15,1-3-77 0,2-5-170 16</inkml:trace>
  <inkml:trace contextRef="#ctx0" brushRef="#br0" timeOffset="19799.43">15565 2535 355 0,'7'8'101'16,"3"1"15"-16,1 3-42 0,7 3-10 16,6 5 2-16,5 3 6 0,6 3-5 15,2 1-13-15,6 5-13 0,6 3-8 16,-4-2-8-16,2-1-7 0,-1 1-7 15,-7-5-5-15,-1 3-2 0,1-5-2 0,-4-4-4 16,3 0-5-16,-5-3-8 0,-3-3-5 16,0-2-31-16,-3-3-5 0,-7-1-102 15,-5 0-113-15,-8-7-258 0</inkml:trace>
  <inkml:trace contextRef="#ctx0" brushRef="#br0" timeOffset="41092.81">17870 4500 184 0,'-1'0'39'0,"1"1"-2"16,-1 1-30-16,0-1-9 0,0 0-2 15,0 1 0-15,0-1 1 0,0 2 1 16,1-1 6-16,0 0 4 0,0 0 4 0,1 0 4 15,0 0 2-15,2-3 2 16,0 2-1-16,1-3-3 0,0 2-4 0,3-1-1 16,0 0-3-16,1 0-3 0,0 2 0 15,1-1 1-15,1 1 3 0,4-1 0 16,-2 1 1-16,3-1 1 0,4 0 2 16,0-1 2-16,7 0-1 0,3 1-1 15,3 0 0-15,7 0 0 0,8 0 0 16,4 1-3-16,4 0-2 0,3 0-1 0,4-1-2 15,4-1-1-15,1 1-2 0,0 0-1 16,3 1 0-16,-1 0 0 0,2-1 1 16,-2 4 1-16,0-2 1 0,4 1 0 15,0 2 1-15,2 0-1 0,4 3 1 16,-1 2-2-16,2-1-1 0,-2 2 0 16,2-1-1-16,1-1-1 0,-3 1 0 15,0-3 1-15,2 0 0 0,3-1-1 16,0-1 1-16,2 1 0 0,-1-3 0 15,0-1 0-15,1 4 1 0,2-3-1 0,2 2 1 16,0 3-1-16,-2 1 1 0,0 2 1 16,-2 1-1-16,-2-3 0 0,-2-1 0 15,-3 1 0-15,-4-1-2 0,-10-2-3 16,-6 1-7-16,-7-3-8 0,-10-2-11 16,-9 0-64-16,-16-6-69 0,-10-3-167 0</inkml:trace>
  <inkml:trace contextRef="#ctx0" brushRef="#br0" timeOffset="44069.82">2296 11501 287 0,'4'-1'86'0,"-5"0"8"0,1 0-24 0,1 1-15 16,-2 1-5-16,0-1-1 0,2 0-3 16,-2 1-4-16,2 0-3 0,-1 1-3 15,-2-1-2-15,1-1-3 0,-2 2-5 16,-2 0-3-16,-1 0-4 0,-2 4-3 0,-2 2-2 16,-4 2-2-16,-4 3-2 0,-1 4-2 15,0 3-3-15,-5 2-1 16,-2 2-1-16,0 0-1 0,1 3-3 0,-1 0-2 15,0 2-4-15,1-3-2 0,3 1-2 16,1-3-5-16,4-1-5 0,1-4-7 16,3-2-8-16,4-4-6 0,0-1-4 15,1 0-6-15,3-8-6 0,0 0-11 16,1-3-54-16,2-2-65 0,1-3-163 16</inkml:trace>
  <inkml:trace contextRef="#ctx0" brushRef="#br0" timeOffset="44459.36">1927 11518 315 0,'3'-5'92'0,"-1"0"7"0,0 0-24 15,2-2-21-15,0 1-6 0,-1 1 0 16,0 1-4-16,-1-1-2 0,1 3-1 16,-2 1-2-16,-1 0-2 0,1 2-1 15,-1-1-4-15,0 0-3 0,1 1-3 16,-1-1-5-16,1 0-4 0,-1 1-3 0,1-1-4 16,1 0-2-16,2 1-1 0,-1-1 1 15,2 4-1-15,3 1 0 0,4 3 2 16,2 2 0-16,3 0 0 0,4 6-1 15,4 1-2-15,2 1 0 0,4 3-2 16,1 2-2-16,2 0-1 0,0 2-2 16,0-2-2-16,-2 0-4 0,-2-3-4 0,-3-1-6 15,-4-2-5-15,-1-2-8 16,-2-3-13-16,-4 0-22 0,-1-1 18 0,-2 0-114 16,-3-1-110-16,-3 1-261 0</inkml:trace>
  <inkml:trace contextRef="#ctx0" brushRef="#br0" timeOffset="45913.43">2826 11413 436 0,'2'3'123'0,"-1"-1"8"0,0-3-56 16,-1 2-11-16,0 0-3 0,0 0-7 15,-1-1-15-15,1 0-9 0,-1 0-9 16,1 1-6-16,0-2-4 0,-1 1-4 15,0 0-2-15,2-1-8 0,0 1-7 0,-1-1-16 16,1 1-24-16,-1 0-11 0,0 1-93 16,1 4-109-16,-2 2-242 0</inkml:trace>
  <inkml:trace contextRef="#ctx0" brushRef="#br0" timeOffset="46128.24">2766 11661 417 0,'3'5'128'0,"0"-3"13"16,-1-2-31-16,1-1-30 0,-1 0-8 0,1 0-2 15,-2-3-16-15,2 1-15 0,1-1-11 16,-3 0-12-16,1 2-6 0,-1-2-4 16,-1 1-6-16,2-2-5 0,-2 1-6 15,1 1-12-15,2-1-9 0,-1 2-29 16,4 0-12-16,2 2-19 0,1 2-69 15,3-2-98-15,3 1-195 0</inkml:trace>
  <inkml:trace contextRef="#ctx0" brushRef="#br0" timeOffset="46630.52">3448 11361 368 0,'3'-1'103'0,"0"0"11"0,-2 0-41 16,-1 1-8-16,-2 0-7 0,-2 2-6 15,0 0-3-15,-4 0-2 0,-1 2-6 16,-3 0-6-16,-2-1-4 0,-1 0-2 0,-3-1-5 16,-3-1-6-16,3 0-7 0,-2 0-5 15,1-1-4-15,4 2-3 0,1-1 0 16,3 3-1-16,3-1 0 0,3 1 0 16,4 3 0-16,1 1 1 0,2 1-1 15,4 2 0-15,4 0 1 0,3 3 0 16,3-4 0-16,0 3 1 0,2-3 0 15,1 0 1-15,-1 0-1 0,-2 1 0 0,-1 0 0 16,-3 0-1-16,-1 2 0 0,-4 0-1 16,-3 1 1-16,-5-1 0 0,-2 3 0 15,-3 1 0-15,-6-1-2 0,-3 0-1 16,-2 2-2-16,-4-1-1 0,-3 1-6 16,-1-3-5-16,0-3-4 0,1-1-3 15,1-2-3-15,1-5-9 0,3-4-4 0,3 2-5 16,2-7-5-16,3 2-8 0,3-3-71 15,2 2-82-15,3-4-187 0</inkml:trace>
  <inkml:trace contextRef="#ctx0" brushRef="#br0" timeOffset="47058.11">3556 11321 423 0,'6'-7'121'16,"-2"3"7"-16,0-1-49 0,-3 2-15 16,0 2-7-16,-1 3-10 0,0-1-14 15,1 1-9-15,0 5-7 0,-1 5-7 16,2 3-2-16,2 6-2 0,-2 2 0 16,0 9 0-16,0 3-4 0,0 2-7 0,2-1-8 15,-2 3-6-15,0-4-4 0,1-1-2 16,1-4 2-16,-2-3 2 0,1-4 6 15,-1-5 7-15,0-3 5 0,1-5 3 16,-2-3 3-16,0-6 6 0,1-3 5 16,0-3 5-16,2-4 1 0,-1-6 3 15,1-4 4-15,2-4-1 0,0-2-4 16,0-2-3-16,1 2-2 0,0-1 0 0,1 4-3 16,-2 4-2-16,3 5-2 15,-1 6-1-15,2 2-1 0,0 6-3 0,4 8-2 16,-1 3-1-16,2 5 0 0,2 2 3 15,-1 4-9-15,1 1 0 0,-1 1-6 16,-3-2-7-16,-1-2-9 0,0 0-8 16,-1 0-27-16,-4-3-3 0,-1-3-71 15,-1-1-20-15,-3-1-87 0,1 0-168 16</inkml:trace>
  <inkml:trace contextRef="#ctx0" brushRef="#br0" timeOffset="55073.83">18439 4600 126 0,'9'-4'-126'0</inkml:trace>
  <inkml:trace contextRef="#ctx0" brushRef="#br0" timeOffset="65462.01">1908 6169 231 0,'-1'4'59'16,"5"-1"2"-16,0 0-38 0,1 1-1 15,4 0 1-15,-2-2-2 0,2 1-2 16,2-1-1-16,3 2 0 0,3-3-1 16,1 1 1-16,4-1-1 0,4 1-1 15,6 0-1-15,3 2-1 0,4-2-2 16,2 2 1-16,6 0 3 0,5-1 1 0,4 1 0 16,6-2 1-16,6 1 0 0,7-2 1 15,5-2-2-15,2 0-2 0,7-3-1 16,6 0-1-16,1 0-1 0,3 1 0 15,-3 1-2-15,3-1 0 0,2 2 0 16,1 1-1-16,-6 3 0 0,-3 3-2 16,-4-4-1-16,-2 4-1 0,-4 4 1 15,-9 0-4-15,-8-1-12 0,-6 1-13 0,-8-3-12 16,-7 5 63-16,-10-5-154 0,-12-10-103 16,-12-3-255-16</inkml:trace>
  <inkml:trace contextRef="#ctx0" brushRef="#br0" timeOffset="73524.83">13475 5131 241 0,'-3'4'66'0,"2"-2"5"0,-1 0-31 0,1 2-8 16,2-3-2-16,-3-1-2 0,2 1-4 16,1-1-5-16,-2 1-3 0,1 0-1 15,1 2 0-15,0 2-1 0,1 5 0 16,-1 3-2-16,-1 1 0 0,0 3-2 0,1 4-2 16,-2 3-2-16,1 4-2 0,-1 0-2 15,-2 4 0-15,2-1-4 0,0-1-4 16,-2-1-4-16,1-4-5 0,-2-3-6 15,2-3-11-15,1-5 79 0,0 0-141 16,-1-5-76-16,0-1-208 0</inkml:trace>
  <inkml:trace contextRef="#ctx0" brushRef="#br0" timeOffset="73930.99">13432 5262 290 0,'-6'-6'79'0,"1"-1"6"0,0-1-29 16,3 3-17-16,2-3 0 0,2 0 1 16,3-4 1-16,4-2-1 0,2 0-3 15,4-1-3-15,2-1-2 0,-1 0-4 16,3 0-4-16,-1 3-7 0,1 5-5 0,-1 0-4 16,-3 2-4-16,2 4-2 0,2 4-1 15,-3 2-1-15,1 1-1 0,-3 3 0 16,-1 1 0-16,-2 0 0 0,-3 1-1 15,-6 2 1-15,-4 2-1 0,-6-2 0 16,-3-1 0-16,-3 1-2 0,-3-3 0 16,-2 1 0-16,0-1 0 0,0-1 0 15,1-2 0-15,2-1 2 0,0 0 1 0,2 0 1 16,1-1 1-16,1-2 0 0,1 0 0 16,2 3-2-16,3-3 0 0,2 1-1 15,4 3 2-15,0-1 0 0,4 3 2 16,2 2 1-16,2 1 1 0,3 4 1 15,1-1 0-15,1 2 0 0,0-1 0 16,0 2-6-16,1 2-7 0,-1-4-12 16,1 3-12-16,1-2-10 0,2 1-13 15,0 0-75-15,2-1-82 0,1-3-184 0</inkml:trace>
  <inkml:trace contextRef="#ctx0" brushRef="#br0" timeOffset="74386.88">13939 5480 334 0,'-2'-4'92'0,"0"-2"8"16,-1-1-37-16,-3-2-20 0,-4 1-3 15,1-2 1-15,-3 0-5 0,-2 1-5 16,2 0-7-16,1-1-4 0,0 3-5 16,5 3-2-16,-2 3-6 0,3 1-4 15,1 4-5-15,0 4 0 0,0 5-3 16,-1 0 0-16,2 4-3 0,1-1 0 15,2 2 0-15,1-2 0 0,1 0 0 16,1-2 2-16,2-1 2 0,2-4 1 0,2-3 2 16,1-1 1-16,2-3 2 0,1-3 1 15,3-4 0-15,-3-4 0 0,0-3 0 16,-1-2 1-16,-2-1-1 0,0-6 1 16,-3-2-1-16,0-1 0 0,-1-7 3 15,-1-1 0-15,-3 1 0 0,1-7 1 16,-3 0 0-16,1 1 3 0,-1 1 1 15,0 6 3-15,-1 6 5 0,1 3 6 16,-1 6 1-16,2 6-2 0,-1 6-2 0,-2 6-4 16,2 6-4-16,0 3-6 0,-2 8-6 15,0 4-2-15,1 2 1 0,1 7 0 16,0 0 1-16,3 2-2 0,0 0-5 16,5-3-6-16,0-1-9 0,-1 0-5 15,3-5-7-15,2-2-12 0,-2-3-8 16,5-2-4-16,1-6-3 0,1-2-4 15,0-5-63-15,-1-4-72 0,5-4-165 0</inkml:trace>
  <inkml:trace contextRef="#ctx0" brushRef="#br0" timeOffset="74569.92">14404 5156 364 0,'2'2'95'0,"-1"7"11"16,-1 3-39-16,0 1-20 0,0 1-2 0,1 4 4 15,0 5-2-15,-1 1-11 16,2 1-11-16,-4 1-6 0,2 2-6 0,2 1-9 16,-2 1-13-16,0-3-15 0,0 1-13 15,1-4-11-15,0 0-5 0,0 1-80 16,-2-4-84-16,0-4-179 0</inkml:trace>
  <inkml:trace contextRef="#ctx0" brushRef="#br0" timeOffset="74942.83">14409 5364 312 0,'-4'-36'88'16,"1"2"12"-16,-1-1-22 0,3 3-21 15,1 8 0-15,3 4-2 0,0 5-2 16,1-2-5-16,2 5-7 0,0 3-9 16,2 3-6-16,1 1-6 0,-2 3-4 15,3 4-4-15,0 3-4 0,3 2-4 0,4 2-1 16,5 5-1-16,1 1-3 15,2 0-3-15,-3 1-5 0,-1-1-5 0,-5-1-3 16,-6 2-2-16,-5-3 0 0,-5 0 1 16,-3-1 2-16,-6 0 5 0,-2-2 4 15,-5-3 5-15,-3 0 0 0,-2-4 1 16,1-2 3-16,1-1 1 0,4 3 1 16,2-4-1-16,5 2 1 0,5-1 0 0,-1 2-2 15,2 2-1-15,1 3 0 0,1-1 0 16,0 4 0-16,0 2-1 0,1 1 1 15,0 2 1-15,1-2 0 0,2-1-1 16,0-2-2-16,2 1-5 0,3-5-7 16,5-1-8-16,3-1-9 0,3-1-11 15,1-3-6-15,-1 1-16 0,6-2-60 16,-1-1-73-16,3-1-167 0</inkml:trace>
  <inkml:trace contextRef="#ctx0" brushRef="#br0" timeOffset="75636.14">14850 5360 339 0,'-1'-3'88'0,"-1"3"3"16,2 0-45-16,-3 1-7 0,2 5-5 16,0-1-6-16,0-1-5 0,1-1-4 15,2 0 2-15,-1 2-1 0,0-3-2 16,1-6 0-16,0 1-2 0,1 1 0 16,1-1-2-16,2-3-3 0,2-1-2 0,0 0-1 15,1 3-1-15,1-2 0 0,-3 0 3 16,-2 0 3-16,-3 1 1 0,-3-3 0 15,-3 3-2-15,-3-1 0 0,-3 1 1 16,-2 0-3-16,1 2-3 0,0 2-1 16,-4 5-2-16,-1 4-1 0,-3 1 0 15,1 5-2-15,1 0-1 0,-4 4-2 0,2 0 1 16,5 0-2-16,5-2 0 0,6 0-1 16,9-3-1-16,5 2-1 0,7-5 1 15,2-2-1-15,2-3-2 0,5-2-2 16,5 2-3-16,-2-6-2 0,-3 0-1 15,-2-2-6-15,1 0-2 0,6-1 3 16,-1-3 3-16,-3-3 4 0,5 2 3 16,-2-2 3-16,0-2 6 0,-4 1 7 15,-5 0 6-15,-7-1 2 0,-5 0 1 16,-11 0 1-16,-7 1 2 0,-5 1-1 0,-4 4-2 16,-5 0-5-16,-3 3-2 0,-2 7-1 15,3 1-2-15,3 2-1 0,4-2-2 16,4 5-1-16,4 0-2 0,3-1-1 15,3-3-1-15,2-1 1 0,2-1 0 16,2 2 1-16,2-5 2 0,1-2 0 16,3 1 2-16,2 0 2 0,2-1 2 0,3-1 0 15,-1 0-1-15,0 3 0 0,0 2 0 16,-3 0 0-16,-4-1-2 0,-3 6-1 16,-5 2 0-16,-6 4-1 0,-4 0 1 15,-3 7 0-15,-3 2-4 0,-1 4-3 16,0 0-1-16,1-2-1 0,3-1-1 15,2-2 1-15,3-5 0 0,1-1 2 16,3-5 5-16,-1-4 1 0,3 0 4 16,1-3 2-16,0-3 4 0,3-2 3 15,0-1 2-15,3-3 1 0,0-1-2 0,3-3-1 16,3 0-4-16,5-4-2 0,4-1-5 16,5-1-2-16,1-2-4 0,3 0-4 15,-2-1-5-15,4 2-13 0,-5 2-17 16,1-2-10-16,-6 3 124 0,0-1-215 15,0 2-111-15,0 1-300 0</inkml:trace>
  <inkml:trace contextRef="#ctx0" brushRef="#br0" timeOffset="75925.37">15835 5193 450 0,'0'0'109'0,"-3"1"8"16,-2 0-68-16,-3 1-14 0,0 1 4 16,-4 1 6-16,-3 0-2 0,0 3-10 15,-1 3-7-15,-3 2-4 0,-2 3-5 16,-1 3-5-16,0 0-7 0,4 4-6 15,-4 0-8-15,0-1-6 0,2 1-15 0,3 0-13 16,1-4-10-16,1-1-6 0,-1-3-8 16,1 0-11-16,4-4-51 0,0-4-58 15,2-4-144-15</inkml:trace>
  <inkml:trace contextRef="#ctx0" brushRef="#br0" timeOffset="76126.34">15444 5202 379 0,'2'-7'97'0,"-1"4"4"0,3 5-48 0,2 6-10 16,0 2 1-16,4 3 3 0,3 4-4 15,4 2-2-15,5 1-3 0,-1-2-7 16,4 2-7-16,7 0-7 0,3 1-5 16,6-1-7-16,2-1-5 0,1-1-7 15,5-1-8-15,-2 0-16 0,0-5-10 16,0-3-11-16,-5-1 129 0,-5-2-213 0,5-1-106 15,-4-1-286-15</inkml:trace>
  <inkml:trace contextRef="#ctx0" brushRef="#br0" timeOffset="117623.06">17759 7039 218 0,'-6'-1'51'0,"2"4"1"0,-1 0-29 16,1-2-11-16,1-1-2 0,1 2 2 15,-1-2 2-15,2-1 3 0,0 0 0 16,1 1 3-16,2 0 1 0,1 0 0 0,1-1-2 16,2 1-2-16,5 2-4 0,3 0-1 15,3 1-3-15,4-1-3 0,6 1-2 16,5-1-3-16,5 0-3 0,9-2 0 16,6-4 0-16,8 1 0 15,9 0-1-15,3 1 1 0,5 1 1 0,4-4-4 16,-2 0-11-16,-2-1-63 0,-1 2-66 15,-4 0-165-15</inkml:trace>
  <inkml:trace contextRef="#ctx0" brushRef="#br0" timeOffset="125355">1645 7900 183 0,'0'-3'54'0,"2"-1"8"0,1 1-18 16,2 2-8-16,-3-1 3 0,0 2-1 16,-1 0-5-16,0 0-6 0,-1 1-7 0,-1-1-4 15,0-1-5-15,1 2-2 0,-2 0-4 16,2-1 0-16,-1 1 0 0,0 0 1 16,1-1 2-16,0 0 1 0,1 2 2 15,2-4 4-15,1 2 3 0,2-2 2 16,3 3-1-16,1-4 0 0,4 0 0 15,0-2-1-15,4 2-4 0,0 0-2 16,3 1-3-16,1-1-1 0,1 2-2 0,-1 1-2 16,2-1-1-16,-1-1-2 0,-2-2 0 15,0 0-1-15,-1 2 0 0,0 0 0 16,1-1 1-16,-2 3 0 0,1-1 0 16,3 1 0-16,0 0 1 0,0 0-1 15,0 0 1-15,1 1-1 0,2 0 1 16,-1 3-1-16,-2 0-1 0,1-1 1 15,0-1-1-15,2 1 0 0,1-1 1 16,0 1-1-16,3-3 0 0,0 1 1 0,4 0-1 16,1 0 1-16,3-2-1 0,1 1 1 15,2-2 0-15,0 2-1 0,4 1 0 16,0-1 1-16,0-1-1 0,-2 2 1 16,-1 0-1-16,0-1 0 0,1 0 0 15,-4-1 0-15,3 0 0 0,-1 1 0 16,3 1 0-16,5 1 0 0,-1 1 1 15,1-2-1-15,1 0 0 0,-1-2 1 0,-1 2-1 16,1-1 0-16,-1 2 0 0,1-1 1 16,0-1-1-16,0 2 0 0,4 2 0 15,-3-2 0-15,2 1 0 0,-4-3 1 16,2 0-1-16,2 1 1 0,0-1-1 16,1 0 0-16,2 1 1 0,-1 0-1 15,2 2 0-15,0-1 1 0,-2 2-1 16,-3-1 0-16,-1-3 0 0,-1 1 1 0,-1 1-1 15,-2 0 0-15,0-1 1 0,0 1-1 16,2-1 0-16,0 1 1 0,1-2-1 16,-2-3 0-16,2-2 1 0,2 2 0 15,1-3 0-15,1 1-1 0,3 1 1 16,-2-2 0-16,2 2-1 0,0-1 0 16,0-1 0-16,-3 2 1 0,-1-1-1 15,-1 1 0-15,-1-1 0 0,-1 3 1 16,-2 0-1-16,1-1 0 0,0 1 1 0,-2 4-1 15,0-6 1-15,-2 1 1 0,3-4-1 16,0 3 0-16,0 0 0 0,2-4 0 16,1-1-1-16,-1 0 1 0,0 2 0 15,-1-2 1-15,1 2 1 0,-4-1 0 16,-3 1 2-16,-1 2 0 0,0 2 0 16,-1 1 0-16,1 2-1 0,0 0-1 15,-2 2-1-15,2 2 0 0,0-1-2 0,-2 1 1 16,-1 2-1-16,1 3 1 0,-3-3-1 15,0 2 0-15,-4-2 1 0,-3 0 0 16,-2-2 0-16,-2-1-1 0,-4-5 1 16,-2 2 0-16,-2-1 0 0,-1 0 0 15,1-1 0-15,-2-1 0 0,0 1-1 16,1-1 1-16,-3 0-2 0,-1-1-2 16,0 0-2-16,-2 3-10 0,-4-1-11 15,-1 2-9-15,-4-4-94 0,-6 0-99 0,-5-4-236 16</inkml:trace>
  <inkml:trace contextRef="#ctx0" brushRef="#br0" timeOffset="129958.55">6941 11436 377 0,'3'-7'101'16,"-1"1"6"-16,2 0-43 0,-2 1-12 15,0 1-2-15,-1 2-1 0,-1 1-4 0,0 0-3 16,-1 0-3-16,1 1-5 0,-1-1-6 16,-1 1-3-16,1 1-4 0,-3 1-4 15,1 1-5-15,-2 3-4 0,-3 3-3 16,-2 4-2-16,-2 3-1 0,-2 6-2 15,-6 5 1-15,-2 4-1 0,-3 4 1 16,-2 1-2-16,-3 4-3 0,-3 0-3 16,0 0-2-16,4-5-2 0,-2-3-2 0,5-2-6 15,2-3-2-15,3-7-11 16,3-3-10-16,4-6-11 0,3-5 8 0,2 0-97 16,4-6-92-16,4-6-216 0</inkml:trace>
  <inkml:trace contextRef="#ctx0" brushRef="#br0" timeOffset="130241.82">6608 11518 495 0,'1'-5'135'0,"2"2"8"15,-1 1-60-15,1-1-17 0,-2 2-10 16,1-2-14-16,-2 3-11 0,2 0-8 15,0 2-6-15,3 1-7 0,0 2-3 16,4 3-3-16,2 3 1 0,3 4-2 16,4 3 0-16,2 4 0 0,3 4-1 15,3 1 0-15,2 0-1 0,1 1 0 0,-1-2 0 16,2 1 0-16,-2-5-4 0,0-5-7 16,-1-1-10-16,-2-2-8 0,-2-3-27 15,0-4-10-15,-3-1-96 0,-2 0-111 16,0 0-248-16</inkml:trace>
  <inkml:trace contextRef="#ctx0" brushRef="#br0" timeOffset="130503.35">7435 11513 486 0,'-3'2'148'0,"2"-4"6"15,2 1-25-15,0 0-53 0,2 2-20 16,-3-3-12-16,2 0-15 0,-1 1-9 16,-1-1-7-16,1 1-8 0,-1 0-8 15,0-1-8-15,2 1-12 0,-4 1-17 16,4 0-29-16,-1 3 156 0,-1 0-252 0,2 6-129 15,2-1-348-15</inkml:trace>
  <inkml:trace contextRef="#ctx0" brushRef="#br0" timeOffset="130692.37">7396 11712 514 0,'-2'0'148'0,"2"0"6"15,2 1-58-15,-2 0-24 0,1 0-14 16,-1-3-20-16,0 4-13 0,2-2-11 0,-3 0-6 16,3 0-8-16,-1 0-12 0,0 0-3 15,1 2-31-15,4 0-19 0,-2-3-97 16,5 6-117-16,2-5-269 0</inkml:trace>
  <inkml:trace contextRef="#ctx0" brushRef="#br0" timeOffset="131211.19">8011 11380 355 0,'8'-7'99'0,"-2"3"6"16,-1-1-37-16,-2 3-11 0,0 0 0 15,-1 1-4-15,-2-1-4 0,-2 2-3 16,0 0-1-16,-2 1-6 0,-2 0-6 16,-1-1-5-16,-3 2-6 0,-3 0-3 15,-4 1-5-15,-1 0-3 0,-2-1-5 0,-3 1-1 16,-1 2-2-16,1-1-2 0,-3 4-1 15,4-1-1-15,0 3 0 0,3 1-1 16,4 1-1-16,4-1-1 0,3 0 0 16,7 1 0-16,2-2 0 0,5 0 1 15,2 1 1-15,5 1 1 0,3 3 1 16,1 1 1-16,4-2 0 0,1 2 0 16,3 2 0-16,0-3-1 0,2-1 0 0,-2 0 1 15,1 0-1-15,-3-2 0 0,-3-3 0 16,-4 1-1-16,-2 2-1 0,-6-4-1 15,-2 3-3-15,-6 0 0 0,-6 1-3 16,-5 5-1-16,-4-1-4 0,-5 1-3 16,-4 3-1-16,-3-2-7 0,-4 2-11 15,0-4-8-15,1-1-10 0,-1-1-2 16,4-3-6-16,0-5-9 0,4 2 75 16,3-4-118-16,3-2-68 0,4-3-183 0</inkml:trace>
  <inkml:trace contextRef="#ctx0" brushRef="#br0" timeOffset="131664.79">8204 11226 382 0,'2'-2'123'0,"-4"0"5"0,0 5-11 16,-3 3-51-16,0 1-12 0,-2 6-8 16,1 1-13-16,0 4-7 0,2 5-4 15,0 2-3-15,1 5-5 0,3 6-4 16,-1 2-2-16,0 3-5 0,0 3-8 0,-1 0-5 16,0 0-5-16,1-5-2 0,-2-3-1 15,1-1-1-15,1-5 4 0,1-4 3 16,0-3 6-16,0-3 3 0,0-4 2 15,1-1 1-15,-1-7-1 0,1-1-1 16,0-4 5-16,1-4 4 0,-1-1 3 16,1-5 1-16,0-5 2 0,2-4 1 0,2-2 0 15,3 1-4-15,1-6-2 0,2-1-2 16,3 2-2-16,2 3-1 0,1 5 0 16,1 3 1-16,0 2-1 0,1 9-2 15,0 7-1-15,-1 2 0 0,2 6 1 16,0 0-1-16,-2 3-3 0,-1 0-3 15,0-1-3-15,-3-1-4 0,1 2-4 16,-4-3-17-16,-3 2-13 0,0-2-8 0,-3 0-88 16,-1 3-99-16,0-2-231 0</inkml:trace>
  <inkml:trace contextRef="#ctx0" brushRef="#br0" timeOffset="179310.36">10750 11165 207 0,'10'3'61'0,"2"-2"-1"0,0 1-5 16,3-5-34-16,2 2-5 0,3-1-3 15,-2 0 0-15,3 1 4 0,0-1 3 16,0-2 5-16,3 3 3 0,0 0 3 16,-1-1 0-16,3 1-2 0,-1 2-1 0,2-2-3 15,0 1-3-15,-1-1-2 0,3 0-2 16,0 2 0-16,2-1-1 0,3 0-1 15,0 3 1-15,3-3 0 0,3 0-1 16,-1 2-2-16,3-1-1 0,-1-2-2 16,4 0-1-16,3 0-1 0,0 1-1 15,3 0-2-15,3 0 0 0,2 2 0 16,2 2 0-16,1 0-1 0,0-1 0 0,2 3 0 16,1 0 0-16,-2 0-1 0,1-1-1 15,0 2 0-15,-2-1 0 0,-1-1-1 16,-1-3 2-16,-3-3-1 0,-1 1 0 15,3-1 2-15,-2-6 0 0,2-1-2 16,1 2 1-16,0-2-2 0,3 1 1 16,0-3-2-16,2-2 0 0,2 4-1 15,2 1 0-15,1 0 0 0,1 0 0 0,2 2 0 16,1 1 0-16,3 1 0 0,1 1 0 16,-1 1 1-16,2 1-1 0,0-1 0 15,3 1 1-15,-2-1 0 0,2 2 2 16,8-1 2-16,0-2 0 0,-3 3 0 15,6-1 1-15,-2-3-1 0,3 2 0 16,-1 0-2-16,-12-1-4 0,-5 0-3 16,0-3-4-16,-6-1-14 0,0-1-24 15,-8-5-103-15,-9-3-116 0,-9-3-279 0</inkml:trace>
  <inkml:trace contextRef="#ctx0" brushRef="#br0" timeOffset="190509.27">9650 10446 159 0,'0'-2'55'0,"0"1"6"16,0 0 4-16,-1 1-21 0,1 0-1 16,-1-1-3-16,0 0-3 0,0 1-3 15,-1-1-2-15,-2 0-1 0,1 0-2 16,0-1-1-16,0 1 0 0,-1 0 2 16,0 0 2-16,-1 1 1 0,2 0-2 0,0 0-3 15,1-2-3-15,0 1-4 0,2 2-6 16,0 0-5-16,2 1-4 0,0 2-3 15,1 3-2-15,0 4-1 0,2 2-1 16,-1 2 1-16,1 2-1 0,0 4-3 16,2 0-2-16,-1-2-4 0,2 1 0 15,2 0-2-15,1-3 0 0,1-3 1 16,0-6 3-16,1 0 4 0,1-4 5 16,3-4 3-16,-3-4 4 0,1-4 2 15,-1-2 2-15,1-4 2 0,-1-3 1 16,-1-2-1-16,-2-2-1 0,0-3-1 0,-2-1 0 15,-3 0 0-15,-1 4 0 0,-1 2 0 16,-1 2 0-16,-2 3 1 0,1 6-2 16,-2 3-4-16,-2 5-2 0,4 3-1 15,-2 5-3-15,-2 3 0 0,2 5-2 16,2 1-2-16,0 1 0 0,1 0-2 0,4 0 0 16,-1-6-2-16,3 1 0 0,1-4 0 15,0-4 0-15,2-1 2 0,-1-3 2 16,0-2 1-16,2-3 1 0,0 0 1 15,0-5-1-15,0-1 2 0,1-3 0 16,0-1 0-16,-1-2 0 0,-1-1 0 16,0 0-1-16,0 2 2 0,-1 0 1 15,-1 5 2-15,-3 1 0 0,0 4 1 16,-2 2-3-16,-1 0 0 0,-2 6-2 16,-1 3 0-16,-1 3-2 0,-1 5 0 0,-1 6 0 15,1 5 3-15,-2 5-1 0,1 5-8 16,0 3-17-16,2 4-14 0,0-1-5 15,0 0-1-15,1-5-1 0,0-1 2 16,0-6 9-16,0-6 17 0,-1-6 14 16,0-5 6-16,0-4 0 0,0 0 9 15,0-6 9-15,-1-4 3 0,-1-6 5 16,0-3 4-16,0-7 2 0,0-2 1 0,-1-10-4 16,0-6-6-16,0-3-1 0,2-2-2 15,1-2-1-15,2 1-2 0,1 1 1 16,3 6 1-16,0 5-2 0,2 7-2 15,1 6-4-15,-2 5-3 0,0 5-2 16,1 4-4-16,-1 2-3 0,3 3-3 16,0 1-1-16,1-1-2 0,2 2 0 0,1-1-1 15,1 0-3-15,0 2-3 0,-1-1-4 16,-2 0-3-16,0 4-3 0,-4 1-1 16,-4 3 0-16,-4 1-1 0,-4 2-2 15,-5 5-9-15,-4-1-10 0,-3 1-7 16,-4-1-8-16,1 0-10 0,0-4-70 15,0-1-82-15,1-6-173 0</inkml:trace>
  <inkml:trace contextRef="#ctx0" brushRef="#br0" timeOffset="191042.91">10527 10385 414 0,'8'-8'119'0,"-1"0"10"0,-1-1-51 15,-3 2-9-15,-1 0-7 0,-3 1-8 16,0 1-11-16,-4 2-10 0,0 2-9 16,-3 1-8-16,-2 0-5 0,-1 5-3 15,-2 0-4-15,1 4-2 0,-2 2-1 16,1 0-3-16,2 1 0 0,2 0-1 15,1-3-1-15,4 1-1 0,1-5-2 16,2-2 0-16,3 1 0 0,1-3 2 0,3 1 0 16,0-3 2-16,3-2 2 0,1-2 2 15,2 1 1-15,1-4 1 0,-1 2-1 16,-1-4 0-16,-1 1-1 0,-2 2 0 16,-2 0 0-16,-1 1-1 0,-3 1-1 15,-1 0-2-15,0 5-1 0,-2 4-1 16,0 1 1-16,0 6 1 0,-2 0-1 15,3 5 2-15,-1 5 3 0,1 0 0 0,1 2-1 16,2 1-1-16,0 3-1 0,0 0 0 16,2-2-1-16,-3 4-8 0,0-3 0 15,0 0 1-15,-1-1 0 0,-3-4 0 16,-2-1 0-16,-2-1 2 0,-1-5 8 16,-2-2 0-16,-2-5-1 0,-2 1-4 15,0-3-6-15,-2-3-2 0,2-3-8 16,0-3-5-16,1-2-5 0,1-4-3 15,1-4 0-15,1-4 2 0,2 0 0 0,1-3 0 16,2 0-3-16,3-2-12 0,3-1-50 16,2 1-65-16,2 2-152 0</inkml:trace>
  <inkml:trace contextRef="#ctx0" brushRef="#br0" timeOffset="191295.75">10646 10366 280 0,'17'3'82'0,"-1"1"3"15,-4 1-22-15,-2 2-21 0,-2 4-8 0,-3-1-9 16,-1-1-6-16,-1-2-2 0,-1 0-2 16,-2-1 0-16,0 0-2 0,0-4 1 15,0 1 1-15,0 0 2 0,0-1 3 16,0-2 6-16,-1 0 6 0,-3-2 4 16,1 0 2-16,0-3 1 0,-2 0-3 15,1-4-5-15,1-1-8 0,1-1-8 16,1-1-5-16,2-1-5 0,1 2-3 0,2 0-1 15,2 1-1-15,1 0-6 0,0 4-7 16,2-1-16-16,-1 1-15 0,2 1-14 16,0 2-4-16,2-1-87 0,-1 6-93 15,1 0-205-15</inkml:trace>
  <inkml:trace contextRef="#ctx0" brushRef="#br0" timeOffset="192214.1">11003 10386 367 0,'-3'-2'103'16,"-4"-2"5"-16,1-2-34 0,-3 0-23 15,-2 1-10-15,0-1-7 0,0 1-6 16,0 1-6-16,0 3-4 0,0 3-7 16,0 2-3-16,2 2-2 0,0 4-3 0,1-1-5 15,3 2-3-15,0-1-1 0,3 0-1 16,2-2-1-16,2-3 0 0,2-1 2 15,0-1 3-15,1-4 3 0,1 0 3 16,0-2 2-16,0 0 4 0,-1 0 2 16,2-3 2-16,0 1 2 0,-1 1 0 15,1-3 1-15,-1-1-1 0,2 1-2 16,-3 0-2-16,1 2-3 0,-2 0-4 0,0 3-4 16,-2 0-1-16,0 4-5 0,-1 1-5 15,2 4-4-15,0 1-8 0,0-1-8 16,0 1-8-16,3 1-10 0,1-3-6 15,3-1-1-15,2-3 1 0,3-1 3 16,3-1 5-16,1-2 6 0,1-3 4 16,1 1 4-16,1 0 3 0,-2-1 5 15,0-1 5-15,-1-1 10 0,-1 2 16 16,-3 1 18-16,-3 1 15 0,-2-1 14 16,-2 0 11-16,-3 2 13 0,-1 0 0 0,-7 1-8 15,-1-1-12-15,-4 2-10 0,-3 3-11 16,-2 0-11-16,-2 4-12 0,-4 2-7 15,0 0-3-15,2 3 0 0,2 3-1 16,1-1 0-16,3 1-2 0,3 0-3 16,3-3-2-16,5-1-2 0,3-2 1 15,2-3-1-15,3-2 2 0,3-3 1 0,0-2 3 16,1-1 2-16,0-2 2 0,1-5 1 16,-1 0-1-16,-1-2 1 0,0 0 0 15,0-2 1-15,-1-1 1 0,0-3 2 16,-2 0 3-16,0 0 3 0,0-2 4 15,-2-3 1-15,0-2-1 0,-1-4 0 16,0 0-1-16,-2 4 0 0,-1 0 0 16,-1 5-2-16,-1 5 0 0,-1 4 0 15,-1 6-2-15,-1 6-2 0,-2 2-4 16,1 8-2-16,0 2-4 0,-1 4-1 16,2 4-3-16,2 3-2 0,2 1-2 0,2 1-2 15,3-4-2-15,3-3 10 0,2 0-27 16,5-3 3-16,-1-3-5 0,5-2-1 15,2-2 0-15,1-4 2 0,-1-1-10 16,2-3 26-16,-1-3 0 0,0-4 10 16,-2 0 4-16,-4-3 4 0,0 1 2 0,-3-2 4 15,-2-2 2-15,-3-1 4 0,-3 0 2 16,-3-2 4-16,-3-1 1 0,-3-1 2 16,-3-1 0-16,-3 1 0 0,-2 3-2 15,0 1-2-15,-1 4-3 0,-1 3-4 16,1 6-3-16,1 6-1 0,1 4-3 15,2 7-3-15,3 2 0 0,1-1-3 16,7 2 0-16,1 0-1 0,5-2-1 0,4-4-1 16,3-4-3-16,4-2-2 0,1-2-4 15,3-3-5-15,2-1-17 0,-1-2 1 16,2-2-22-16,-2 0-16 0,0-5-50 16,-2 2-44-16,-4-2-95 0,-2 0-192 15</inkml:trace>
  <inkml:trace contextRef="#ctx0" brushRef="#br0" timeOffset="193005.28">12364 10197 321 0,'7'-4'93'0,"-3"3"6"15,0 0-32-15,-1 0-1 0,-3 3-1 16,-2 6-3-16,0 0-4 0,-3 0-4 16,-3 3-4-16,-1 4-9 0,-4 0-9 15,-1 1-9-15,-3 0-6 0,-2 2-6 16,-2 3-5-16,-2 1-4 0,-2 1-4 16,-2 3-6-16,2 3-6 0,0-1-9 0,1 2-11 15,3-2-12-15,1-2-8 0,6-2-3 16,1-7-5-16,3-4-11 0,1-3-57 15,3-7-68-15,0-9-168 0</inkml:trace>
  <inkml:trace contextRef="#ctx0" brushRef="#br0" timeOffset="193232.67">12024 10268 463 0,'1'0'127'0,"1"1"8"16,0 0-55-16,0 0-11 0,1 1-6 15,3 0-6-15,2 4-8 0,2-3-4 16,5 4-4-16,2-1-6 0,5 3-6 16,2 3-7-16,5 2-5 0,1 4-4 15,2 1-5-15,3 4-6 0,-3 2-8 0,0 1-6 16,-1-2-10-16,-3-2-10 0,-1 2-29 16,-1-2-13-16,-1-3-104 0,-1-5-118 15,1-4-278-15</inkml:trace>
  <inkml:trace contextRef="#ctx0" brushRef="#br0" timeOffset="209727.78">3994 11495 167 0,'0'0'56'0,"0"1"7"0,0-2-6 16,0 2-16-16,0-1-2 0,0 0 0 15,0 0-4-15,0 0-4 0,0 1-2 16,0 2-2-16,-1-2 0 0,0 3-2 16,-1-2-1-16,2 1-1 0,0-1-2 15,0 1-2-15,0-2-1 0,3 1-1 16,0-1 2-16,1 1 1 0,2-2 3 0,3 0-1 15,2 0 2-15,2-1 1 0,3-1 1 16,4 0-1-16,1-3-5 0,1 3-4 16,1 1-2-16,-2-1-4 0,1 2-2 15,-4 1-7-15,-2 0-3 0,1 2-12 16,-3 2-7-16,-4-1-14 0,0 0-8 16,-3 2-11-16,2-1-5 0,-1-1-11 15,-2-2 5-15,1 0-59 0,1-3-61 0,-1-1-154 16</inkml:trace>
  <inkml:trace contextRef="#ctx0" brushRef="#br0" timeOffset="210158.63">4313 11400 351 0,'-3'1'95'16,"0"-1"4"-16,1 1-39 0,0 0-15 15,-1-1-6-15,3 1-8 0,-2-1-4 16,3-1-2-16,0 2-1 0,-1-1-3 16,0 0-3-16,0 0-2 0,2-1 0 15,-1 2-3-15,-1-2-4 0,0 2-2 16,2 0-1-16,0 1-1 0,4 1 0 16,-3 1 0-16,3 1 0 0,0 2 1 0,0-1 0 15,2 1 2-15,0 0 0 0,-1-1-1 16,2 0 0-16,0-2-1 0,1 0-1 15,-1 1-2-15,-1 0 0 0,0 0-2 16,-1 0 0-16,-1-2 0 0,-1 3-1 16,-2-2 1-16,0 1 0 0,-1-2 0 15,-1-1-1-15,2 4 1 0,-3-2 0 16,1 1 0-16,-1 3-1 0,-1 0 0 0,0 1 0 16,-2 1 1-16,0-1-1 0,-2 2 1 15,-2 2-1-15,-2-2-1 0,-3 2-2 16,0 1 0-16,-2-2-3 0,-4 0-8 15,1 1-12-15,-2-4-8 0,3-2-7 16,2-1-7-16,-1-4-17 0,4-1-71 16,5-2-80-16,0-9-183 0</inkml:trace>
  <inkml:trace contextRef="#ctx0" brushRef="#br0" timeOffset="211476.71">4752 11337 316 0,'1'-1'91'0,"-1"0"9"16,1 0-32-16,0 1-7 0,-1 0-3 15,0 0-4-15,0-1-5 0,1 1-4 16,-1 1-6-16,0-1-7 0,0 0-5 15,0 0-5-15,0 0-5 0,1 3-3 0,-1 0-4 16,0 1-2-16,3 2-1 0,-3 4-2 16,1 1-1-16,0 7-1 0,-2 0 1 15,0 3-2-15,-1 3 1 0,0 4-2 16,0-1 0-16,1 4-1 0,-1-3-1 16,0 1-2-16,0-1 0 0,1-1-1 15,0-4 1-15,0-2-3 0,0-2 1 0,1-4 0 16,0-5 1-16,0-2 1 0,-1-3-1 15,1-3 0-15,0 1 3 0,0-6 1 16,-1 1 0-16,0-1 0 0,0-4 1 16,0-2 0-16,-2-5 0 0,1-5-1 15,0-3 0-15,-1-2-1 0,-1-7 0 16,2 0 1-16,-2-2-1 0,1-3 1 16,-2 0 1-16,3 0 0 0,2 0 0 15,0 5 3-15,1 3 2 0,1 1 3 16,2 8 1-16,-1 3 1 0,0 4 0 15,-1 2 0-15,1 4-1 0,-1 1-3 0,0 4-3 16,1 2-2-16,2 3-1 0,0 1-1 16,1 4 1-16,0 2-1 0,3 4 1 15,-1 1 0-15,0 2 0 0,0 2 0 16,0 2 0-16,0 1 0 0,0-3-1 16,0 0 1-16,-2 0-1 0,1-2 0 15,0-4-1-15,-1-3 1 0,-2-1 0 0,2-3-1 16,-1-2 0-16,1-2-1 0,-2-2 2 15,1 0-1-15,-1-2 1 0,3-2 0 16,-2 0 1-16,2-6 0 0,0 0 0 16,2-3 1-16,2-6-1 0,-1 1-1 15,1-2 1-15,1-3 0 0,0 2-1 16,0-1 1-16,0 1-1 0,-2 2 1 0,2 0 0 16,-2 1 0-16,0 2 0 15,-3 2 1-15,2 0 0 0,-3 2 1 0,0 1 0 16,-1 3 0-16,-2 0 1 0,0 2 0 15,-1 0-1-15,1 2 1 0,-1 0-2 16,1 0 1-16,-1 1-2 0,0-1 0 16,0 0 0-16,0 1-1 0,0 1 1 15,-1-1 1-15,0 2-1 0,0 1 2 16,1-1 0-16,-2 1 1 0,1 0-1 16,1-1 1-16,-1 1-1 0,1 0 0 0,-1 1 1 15,2 1 2-15,1 2 0 0,0 6 3 16,2 2 1-16,0 4 1 0,1 5 1 15,-1 3-1-15,0 7-2 0,-2 5-2 16,0 5-1-16,-1 0-4 0,-2 7-4 16,0-1-3-16,-1 0-3 0,0-2-1 15,0-2-6-15,-1-7 0 0,1-3-2 0,-1-6-2 16,-2-3-4-16,2-7-4 0,0-2-8 16,0-8-21-16,0-3-5 0,1-5-100 15,-1-5-111-15,-1-3-258 0</inkml:trace>
  <inkml:trace contextRef="#ctx0" brushRef="#br0" timeOffset="-205681.51">8566 11568 238 0,'-10'1'65'0,"-1"3"5"16,0-3-31-16,1 0-3 0,1-1 2 15,2-1-1-15,0 2 0 0,3-1 1 16,-1-2 3-16,4 1 3 0,0 1 2 16,1-2-1-16,0 2-2 0,0 0-2 15,1-1-4-15,-2 2-5 0,1-1-6 16,-1 0-4-16,1 0-5 0,1 3-3 16,1-1-3-16,1 1 0 0,4 0 0 15,2 4 0-15,2 0 0 0,3-1 2 0,4 1 1 16,1 0-2-16,3 0-1 0,3-2-3 15,2 0-1-15,-1-1-3 0,1 1-5 16,-1-4-3-16,-1 2-8 0,-2-2-6 16,-4 1-8-16,0 0-20 0,-4 1-17 15,-1-3-10-15,-3 0-13 0,-3-1-64 16,-1-1-86-16,-3-2-179 0</inkml:trace>
  <inkml:trace contextRef="#ctx0" brushRef="#br0" timeOffset="-205236.2">8803 11503 326 0,'-1'-3'91'0,"1"4"8"16,-1-3-36-16,1 0-8 0,0 0-1 0,0 0-3 15,-1-2-4-15,1 5-4 0,0-3-5 16,0 2-8-16,0 0-7 0,0 0-6 15,0 1-5-15,1 0-5 0,0 1-3 16,1 0-2-16,1 1 0 0,1 0-1 16,0 2 1-16,3-2 1 0,-2 1 2 15,3 2 1-15,0-1 1 0,-1 3 1 16,1-3 0-16,1 4-1 0,-1 0 0 0,0 0 0 16,2 0-1-16,1-2-2 0,0 1 1 15,1 1-2-15,-2-3 1 0,1 1-1 16,-2 0-1-16,-3-1-1 0,1 1 0 15,-2-1 0-15,0 1-1 0,-3-2 1 16,0 3 0-16,-1-1-1 0,-1 2 0 16,-1-1-1-16,-2 2-2 0,0 0-2 0,-3 1-3 15,-2 0-2-15,-1 2-1 0,-2-2-1 16,-4 2-1-16,-1 1-1 0,-3-3-1 16,0 1-9-16,-1-1-10 0,0 0-7 15,3-1-8-15,-1 0-8 0,5-3-12 16,3 1-62-16,1-1-68 0,3-1-162 15</inkml:trace>
  <inkml:trace contextRef="#ctx0" brushRef="#br0" timeOffset="-204780.89">9215 11439 311 0,'-4'-4'86'0,"-3"0"8"0,2 0-40 16,0 1-2-16,0-2 0 15,2 2-2-15,-1 2-2 0,2 0-1 0,2 0-2 16,0-2-4-16,0 2-2 0,0 0-6 16,1-1-6-16,0 0-5 0,2 1-5 15,0 0-5-15,2 1-3 0,1 0-3 16,3-1 0-16,4 3-1 0,1 0 0 0,2 0 0 15,5-1 1-15,2 1 1 0,4 0-1 16,0-1 0-16,-1 0 0 0,2-3-1 16,-1-1-1-16,-2 2-2 0,-2 0-2 15,-4-1-4-15,-3 0-5 0,-3 0-8 16,-3 2-8-16,-3 0-23 0,-5-1-16 16,-2-1 9-16,-3 2-99 0,-4 3-100 15,2 0-224-15</inkml:trace>
  <inkml:trace contextRef="#ctx0" brushRef="#br0" timeOffset="-204537.1">9377 11431 412 0,'-1'-4'121'0,"2"4"10"0,-2-2-46 15,1 1-11-15,0-2-9 0,-1 3-10 16,2 3-14-16,-3 2-12 0,2 1-11 0,0 2-7 15,-2 3-6-15,0 6-4 0,1 1-5 16,-3 4-4-16,3 1-6 0,-1 2-6 16,0 3-7-16,0-2-12 0,-2 2-10 15,1-3-5-15,2-3-6 0,-2 1-5 16,1-4-11-16,-2 0 91 0,4-4-126 16,-2-3-66-16,-1-3-182 0</inkml:trace>
  <inkml:trace contextRef="#ctx0" brushRef="#br0" timeOffset="-204302.86">9221 11737 319 0,'-5'0'93'0,"2"1"8"0,1-1-27 16,-1 1-12-16,2-1-4 0,1 3-5 16,-2-3-6-16,4 2-2 0,0 0-4 0,0 0-4 15,2-1-6-15,1 0-3 0,0 0-2 16,3 0-5-16,1 2-5 0,0-2-4 15,2 0-4-15,3 1-4 0,0 0-2 16,2-2-3-16,3 0-3 0,2-1-2 16,1-1-6-16,-1-1-9 0,2 0-21 15,-1-1-15-15,-1 0-11 0,-1 1-44 16,-4 0-36-16,0 1-81 0,-2 1-149 0</inkml:trace>
  <inkml:trace contextRef="#ctx0" brushRef="#br0" timeOffset="-203870.51">9579 11682 405 0,'0'-2'112'0,"0"2"7"0,0 1-50 15,-1-2-17-15,1 3-8 0,0 1-10 16,-1 4-10-16,-1 0-10 0,1 2-11 15,-2 1-10-15,3 5-8 0,-1-2-6 16,0 1-2-16,0-2-3 0,1-1 1 16,0 0 3-16,1-3 5 0,-1-1 7 15,-1-3 6-15,2-1 4 0,-1-2 5 16,0 0 7-16,-1-3 8 0,0 0 6 0,1-1 2 16,0-1 3-16,-1-2 3 0,1-3 2 15,0-2-6-15,0-1-4 0,2-2-3 16,0-3-2-16,2 3 0 0,0-2-1 15,2 1-3-15,2 3-1 0,0 1-2 16,0 3 0-16,-1 1-2 0,1 2-2 16,-2 2-3-16,1 3-2 0,-2 1-2 15,2 3-2-15,1-1-1 0,-1 2-3 0,2 1-4 16,2 1-2-16,0 3-4 0,-1 0-5 16,0 1-7-16,-1 1-9 0,-1 1-4 15,0 2-23-15,-3 0-1 0,1 0-4 16,-2 2-3-16,1-2-9 0,-2-1-49 15,-1 3-71-15,-1-3-132 0</inkml:trace>
  <inkml:trace contextRef="#ctx0" brushRef="#br0" timeOffset="-203071.57">9819 11505 281 0,'-3'-5'83'0,"0"0"6"16,1 2-31-16,0-4-6 0,2 3-1 0,-1-2 0 15,1 2-1-15,0 2-3 0,0-1 0 16,1 2-2-16,-2 2-3 0,0-1-7 16,3 1-9-16,-1 3-5 0,1 1-4 15,2 3-4-15,0 2-3 0,3 3-2 16,0 6-1-16,2 0-1 0,1 3-3 16,0 0-3-16,1 1-2 0,0 1-1 15,-3-4-2-15,2-1-1 0,-1-2 0 16,0-2 0-16,-1-3 0 0,-2 1-2 15,-2-5 0-15,2 1 0 0,-2-1 0 0,0-1-1 16,-1-1 1-16,-1-1 0 0,1 2 2 16,0-2 0-16,1 0 0 0,-2-4 0 15,0 1-1-15,-1 0 4 0,2-1 6 16,-2-2 6-16,2-2 8 0,-1-3 5 16,1 1 6-16,3-5 5 0,-2-4 0 15,2-4-1-15,-1-4-3 0,0-2-3 16,-2-1-6-16,1-3-3 0,1 1-5 0,-2 0-3 15,1 2-6-15,1 4-6 0,0 1-6 16,0 3-8-16,-2 4-12 0,1-1-18 16,1 2-24-16,0 1 22 0,2-1-120 15,0 3-112-15,4 0-254 0</inkml:trace>
  <inkml:trace contextRef="#ctx0" brushRef="#br0" timeOffset="-168276.03">10619 13701 297 0,'-8'3'84'16,"1"-1"3"-16,3-3-31 0,2-2-14 0,0 2-9 15,2 2-8-15,0 1-5 0,-1-1-3 16,1 0-1-16,-1 1 0 0,-1 0 1 16,1-1 2-16,1 1-1 0,0 3 1 15,0-3 0-15,0 2 0 0,3 0-2 16,-1-3-2-16,3 5 1 0,4-3 0 15,2-2 0-15,2 0 0 0,7-1 0 16,2-2-1-16,4 0-2 0,6 0-2 16,3 0-1-16,6 0-1 0,5-1-1 0,4-2-1 15,3 0-2-15,4 4 0 0,3 0-2 16,4-1 0-16,4 1 0 0,3 2 1 16,3 2 2-16,4-1 3 0,3 2 1 15,3-3 2-15,3-1-1 0,0 1 1 16,3-1-2-16,1 1-2 0,4 1-2 15,2-7-1-15,1 2-2 0,0 1-1 0,1 2 0 16,2-1-1-16,2 3 0 0,-1 0 0 16,-1 3 0-16,-4 3 0 0,-1 2 0 15,-6 0 0-15,-7 0-1 0,-11-2-1 16,-7 1-6-16,-11 0 2 0,-14-5-47 16,-8-4-108-16,-15-7-127 0,-16-16-316 15</inkml:trace>
  <inkml:trace contextRef="#ctx0" brushRef="#br0" timeOffset="-157001.04">14783 13770 194 0,'1'0'48'15,"2"-1"-3"-15,1-1-31 0,-1-1-42 16,-2 0-13-16,1-3-37 0,0 1-76 0</inkml:trace>
  <inkml:trace contextRef="#ctx0" brushRef="#br0" timeOffset="-156572.33">14885 13557 130 0,'4'-11'44'0,"0"0"7"0,-2 2-7 16,1 1 3-16,-2 3 5 0,0 1-2 16,-1 0 0-16,0 3-3 0,0 2 0 15,-2 4-5-15,-1-1-5 0,0 1-3 16,0 2-3-16,-1 2 0 0,1 2-2 16,0 1-2-16,1 1-3 0,1 0 0 15,-1 5-4-15,2 2-4 0,1 1-3 16,0 2-3-16,0 1-3 0,1 2-1 0,1 2-5 15,-1-2-6-15,0 1-9 0,1 1-9 16,-2 0-6-16,2-4-8 0,-3-4-8 16,1-3-7-16,-1-1-7 0,-1-5-58 15,0-5-67-15,-1-2-165 0</inkml:trace>
  <inkml:trace contextRef="#ctx0" brushRef="#br0" timeOffset="-155445.47">14843 13587 230 0,'0'-3'74'0,"1"-1"6"16,-1-3-1-16,3 1-34 0,0-3-5 15,1 2-3-15,1 0-3 0,0-2-3 16,3 1-3-16,-1-1 0 0,2 2-1 0,0-1-1 15,-1 1-1-15,0 2-4 0,1 1-2 16,0-1-3-16,0 3-3 0,-2 1-4 16,3 2-2-16,2-2-3 0,3 2-1 15,2 2 0-15,4 1-1 0,2-1-1 16,2 2 0-16,-1 1-1 0,-2 0 1 16,-4 1 0-16,-6 0 1 0,-9 1 0 15,-7 2 1-15,-11 0-2 0,-7 2-3 16,-3 2-1-16,-3 1-1 0,-1 1-2 15,1-1 0-15,3 1 0 0,4-3 1 0,1-1 3 16,1-4 3-16,2-1 4 0,-1-1 2 16,2-2 4-16,3-1 1 0,2-1 3 15,2-1 0-15,5 0-2 0,3-1-1 16,4 1-1-16,1-1 0 0,5 1 0 16,2 0-3-16,2 2-1 0,2 2 1 15,1 1-2-15,-2 2 0 0,0 2-2 16,-2 4-5-16,1 1 0 0,0 2-6 15,-1 1-9-15,4 0-11 0,3-2-11 16,4 0-10-16,2-2-5 0,2-1-5 0,1 0-2 16,-2-3-3-16,-3-2 52 0,-3-3-98 15,-4-1-66-15,-2-4-180 0</inkml:trace>
  <inkml:trace contextRef="#ctx0" brushRef="#br0" timeOffset="-154759.17">15479 13775 257 0,'-1'-1'77'0,"3"1"5"0,-3 0-25 15,0 0-6-15,0 0-4 0,-1-4-7 16,-1 3-7-16,-1 0-3 0,-2-1-4 16,1-1-3-16,-2-1 0 0,-2 2-2 0,1-1-2 15,-1-1 0-15,0 0-1 0,-1 2-1 16,-1-1-2-16,0-2-4 0,0 0-2 15,1 3-2-15,-1 2-2 0,2-1-1 16,-1 1-2-16,2 2-1 0,1 3 0 16,-1 3-1-16,1 1-1 0,1 2 0 15,-5 1-1-15,1 5-3 0,0 0-2 16,1 1-4-16,1 1-2 0,0 1-1 0,2-2-2 16,4 1 0-16,2-5 0 0,1-1 1 15,5-1 3-15,1-2 2 0,2-3 1 16,1-3 2-16,0-1 2 0,1-1 3 15,0-4 3-15,-2-1 2 0,-1-1 1 16,1-2 2-16,1 0 0 0,0-4-1 16,-1-2 0-16,1 0 1 0,-3-4-1 15,1-1 0-15,-2-1 0 0,1-2 1 16,-2-1 1-16,1-1 1 0,-3-2 2 16,2-4 0-16,-3-1 3 0,-1-2 0 0,0-1 1 15,-2 2 0-15,-1 2-1 0,1 4 2 16,-2 4 1-16,2 7 1 0,-1 6-1 15,1 1 0-15,0 4-1 0,0 2-2 16,0 4-2-16,0 5-3 0,0 6-2 16,1 5-1-16,-2 6-1 0,2 5-1 15,2 3 0-15,0 3-1 0,1 1-4 16,1-1-4-16,2-1-5 0,2-3 2 0,-1 1-28 16,2-1-6-16,0-4-9 0,1-2-7 15,2-7-9-15,0-3-70 0,1-3-91 16,2-4-159-16</inkml:trace>
  <inkml:trace contextRef="#ctx0" brushRef="#br0" timeOffset="-154215.52">15727 13765 349 0,'0'5'98'0,"0"4"4"0,0 0-39 15,2 5-19-15,-1 0-7 0,-1 4-11 16,-1 3-10-16,-1 0-6 0,0 0-8 16,1 4-11-16,-1-1-9 0,0-1-11 0,0-1-11 15,-1-3-8-15,2 0-7 0,2-3-4 16,-1-2-1-16,-1-6 5 0,1-1 13 16,1-4 16-16,0-4 16 0,1-3 18 15,-2-4 19-15,0-4 18 0,1-4 11 16,-1-5 6-16,0-6 3 0,0-3 5 15,-1-5-3-15,-1-4-7 0,2-2-5 0,0 0-6 16,3 0-5-16,-1 5-7 16,2 4-7-16,2 6-5 0,2 6-3 0,3 5-4 15,4 4-3-15,1 7-3 0,2 0-3 16,0 3-5-16,2 2-2 0,0 1-1 16,-2 2-1-16,-1 4-2 0,-3 1-2 15,-2 2-2-15,-2 0-2 0,-4 2 0 16,-1 1 0-16,-3-1-1 0,-6-1 0 15,-2 0-1-15,-3 0 1 0,-4-3 3 0,-2-1 0 16,0-3 1-16,-5 0 2 0,2-1 4 16,0-3 4-16,4 0 4 0,1-1 1 15,4 1 2-15,0-1-1 0,3 1-1 16,5 0-1-16,3 4-2 0,5 2-1 16,1 3-2-16,3 2-1 0,2 3-1 15,0 1 1-15,3 2-1 0,0-1-2 16,-2 0-6-16,1-4-5 0,1-1-11 0,0 1-11 15,0-4-16-15,1-2-10 0,2-1-9 16,-3-4-2-16,0-1-74 0,3-2-77 16,2-5-176-16</inkml:trace>
  <inkml:trace contextRef="#ctx0" brushRef="#br0" timeOffset="-153476.31">16114 13762 314 0,'0'1'79'15,"1"1"3"-15,0 2-35 0,3 1-19 0,0-1-4 16,3 0-2-16,-1 0 0 0,1-2 1 16,-1 1 1-16,3-3 2 0,1-1-2 15,0 0 3-15,0-2-3 0,-2-2-2 16,1 1-2-16,-1-2-2 0,-3 0-3 16,-1-2-1-16,-3 2-2 0,-3-3 1 15,-4 0 2-15,-3-4 0 0,1 2 0 0,-3 0-2 16,-1-1 0-16,-1 1-1 0,3 4-2 15,1 2-4-15,1 6-1 0,-1 1-3 16,4 7 0-16,-1 4-1 0,2 3-2 16,0 1 0-16,0 2-2 0,5 0 0 15,2 1-2-15,0-1-2 0,3-2-1 16,2 0-3-16,4-4-1 0,-1-1-1 16,3-3-2-16,3-2 1 0,1-1 0 15,3-3 2-15,1-4 3 0,1 0 2 16,3-3 5-16,1-2-1 0,0-3 6 0,-2-1 3 15,1-2 6-15,-3-2 4 0,-2-1 3 16,-3-2 3-16,-5 1 6 0,-3-2-1 16,-5 0-1-16,-2-1-2 0,-6 4-5 15,-1 2-1-15,-2 2-5 0,-3 3-4 16,-2 4-3-16,-1 4-2 0,0 4-2 16,-3 3-2-16,3 4 0 0,1 1-2 0,4-1 1 15,0 1-3-15,4 1 1 0,1-1-2 16,5-3 0-16,1-2 0 0,2-2 0 15,-1 0 2-15,2-2 2 0,2 1 3 16,1-4 2-16,-2 2 2 0,3-2 2 16,-1 2 1-16,1 0 0 0,-1 0-1 15,-1 0-1-15,-3 1-1 0,0 1-2 16,-3 0 0-16,-1 1-1 0,-2 2-1 0,-2 1 0 16,-5 3 0-16,1 1-2 0,-2 4-2 15,-2 2-1-15,-3 1-4 0,0 5-5 16,-1 1-8-16,0 2-2 0,-1-3 0 15,2 1 1-15,1-4 2 0,2-2 3 16,4-4 6-16,1-2 8 0,3-4 6 16,3-3 3-16,1-3 3 0,4 1 4 15,0-3 2-15,5-2 1 0,1-4 1 16,3 0-1-16,2-3-3 0,2-4-2 16,3 0-4-16,-1-3-4 0,1-2-5 0,1 1-6 15,0-3-6-15,-2 0-6 0,1-1-5 16,-1 0-28-16,0-1-15 0,-5 2 102 15,0-1-189-15,1 1-113 0,0 3-294 16</inkml:trace>
  <inkml:trace contextRef="#ctx0" brushRef="#br0" timeOffset="-153071.7">17116 13561 368 0,'0'3'115'0,"-2"4"13"15,1 0-31-15,-2 4-12 0,-2-1-4 16,-1 3-9-16,-3 1-9 0,-1 1-12 16,0 0-12-16,-5 3-11 0,0-3-9 15,-1 3-6-15,-4 0-5 0,0 0-4 16,-2 0-4-16,0 0-3 0,0 0-5 15,0-2-3-15,3-2-8 0,1-2-9 16,4-1-5-16,2-4-21 0,2-4-9 0,3-3-10 16,2-2-4-16,1-2-72 0,-1-4-85 15,3-3-185-15</inkml:trace>
  <inkml:trace contextRef="#ctx0" brushRef="#br0" timeOffset="-152869.54">16726 13539 409 0,'6'8'128'0,"3"3"10"0,2 3-31 0,4 4-23 16,3 1-8-16,1 1-12 0,5 0-16 15,4-2-7-15,1 0-7 0,4-3-8 16,2-2-6-16,4-1-4 0,0-1-5 16,0-2-2-16,-2 0-11 0,0-2-3 15,-2 1-8-15,-4-1-10 0,-3-1 0 16,-3 1-45-16,-2 1 86 0,-2-1-185 15,-4 2-133-15,-4 0-328 0</inkml:trace>
  <inkml:trace contextRef="#ctx0" brushRef="#br0" timeOffset="-137007.71">4356 12111 267 0,'-6'1'65'0,"4"0"1"16,3-1-38-16,2 0-7 0,1 0-3 15,4-1 0-15,2 0-1 0,3-2 4 16,2 0 5-16,6-1 4 0,1 0 1 16,6-1-1-16,2-2-1 0,4 2-3 15,7-2-5-15,3 1-5 0,5 0-6 0,2 1-3 16,3-1-4-16,2 1-1 0,-1 0-2 16,-1 0-1-16,-2 2 0 0,-5-3-1 15,-2 3 1-15,-6 0 0 0,-5 2 0 16,-6-2 1-16,-9 4-1 0,-5-1 1 15,-7 0 0-15,-6 3 3 0,-5 0 1 16,-7-1-2-16,-4 1-3 0,-6 0 0 16,-7-1-3-16,-3 1-4 0,-7-3-5 15,-2 2 0-15,-5-1 1 0,-2 2 3 0,-4-1 1 16,-1 1 3-16,-1-1 4 0,1 2 3 16,-1-6 0-16,5 5 2 0,1-3 3 15,6 0 4-15,7 0 2 0,4 0-2 16,6 2 1-16,6-2 1 0,6 1-2 15,3 0-5-15,6 0-4 0,4 1-2 16,6 0 3-16,2 1 0 0,6 0 1 0,4-2 2 16,8 2 4-16,3 0 1 0,7-3 2 15,5-3-2-15,5 0-1 0,6 1-2 16,3 1-1-16,3-5 0 0,0 1-3 16,1 0-1-16,-3 1-1 0,-1 0-1 15,-3-2 0-15,-6 0 0 0,-8 2-1 16,-5 0 1-16,-7 0 0 0,-8 1 0 15,-8 1 0-15,-6 1 0 0,-7 2-3 16,-8 0-5-16,-8 3-3 0,-6 0-1 16,-9 0-4-16,-4 2-3 0,-8 0-2 0,-5 3 2 15,-5 0 4-15,-4 2 0 0,-5 0 0 16,-2-2 5-16,-3 0 2 0,0-1 2 16,1 0 4-16,4-2 4 0,2 2 0 15,3-3 2-15,7 4 1 0,6 1 0 16,5 0 0-16,8-2 0 0,7-1-1 0,7-1-3 15,12-1 1-15,8 0 4 0,10-2 4 16,10 0 3-16,7-3 1 0,8 0 1 16,8-1 3-16,10-3-2 0,6-4-3 15,6 2-6-15,6-5-3 0,2 3-3 16,4 0-1-16,0-3 0 0,-5 5 0 16,-2 0 0-16,-9 1-1 0,-8 1 1 15,-9 1 0-15,-10 0 0 0,-8 3-1 16,-8-1 0-16,-11 2-1 0,-8-1 0 15,-7 3-2-15,-10 2-1 0,-7 0 0 16,-6 0 0-16,-9 3 1 0,-3 0-1 0,-6 2 1 16,-4-4 1-16,-5 1-2 0,-2-2-1 15,-4 1 0-15,-1-3 0 0,0-1 2 16,3-1 0-16,5-1 0 0,7 1 4 16,6 2 2-16,10-2 2 0,8 2 0 15,7-2-2-15,9 0-1 0,8 0 0 0,9 0 4 16,8-3 1-16,7 0-1 0,10-5 1 15,9 2 3-15,7-4 1 0,7-1 0 16,4-2-3-16,5 0-1 0,2 1-3 16,0 4 1-16,-4-2-2 0,-3 3-1 15,-6 4-1-15,-7 0-1 0,-8 3 0 16,-9 0-3-16,-10 4-1 0,-10 1 1 16,-12 3-1-16,-10 1-3 0,-10 5-2 15,-9 2 0-15,-9 0 2 0,-7 2 0 0,-6-1 1 16,-4 0 0-16,-1-2 3 0,1-4 3 15,1-1 1-15,2-3 1 0,6-3 2 16,6-2 1-16,8-4 1 0,9 2 3 16,7-1 0-16,6-1 0 0,7-2-1 15,12 1 1-15,5 0 0 0,11 1-1 16,5-5-2-16,12-1-1 0,9-2 1 16,8-1-1-16,5-1-2 0,3-2-5 15,1-1-15-15,1 0-16 0,-3 0-10 0,-5 2-98 16,-7-1-107-16,-9-2-253 0</inkml:trace>
  <inkml:trace contextRef="#ctx0" brushRef="#br0" timeOffset="-124439.02">4985 15956 248 0,'-2'6'81'16,"-1"-2"4"-16,1-2 3 0,-1 1-43 16,0 2-4-16,-2-1-2 0,0 1-4 15,0-1-4-15,-2 3-3 0,2-2-4 0,-3 2-4 16,0-1-3-16,0 4-6 0,-2 2-4 15,0 6-2-15,-1 1-3 0,-2 8-5 16,-1 3-8-16,-3 8-8 0,-2 3-7 16,0 4-7-16,-2 2-9 0,0 1-10 15,0-2-58-15,2-2-67 0,2-3-157 16</inkml:trace>
  <inkml:trace contextRef="#ctx0" brushRef="#br0" timeOffset="-124158.24">4606 16182 370 0,'2'-9'88'0,"-1"1"1"0,1 1-58 0,1 1-9 15,1 4-5-15,2 1-3 0,0 3-1 16,2 7 1-16,1 4 2 0,2 2 1 15,1 4 1-15,1 1 0 0,1 4 0 16,1-3-3-16,4 1-4 0,1-3-2 16,1 0-3-16,-1-2-2 0,1 0-1 15,1-2-6-15,-2 0-6 0,1-1-7 16,-3-1-8-16,1-2-8 0,0-1-13 0,-2-2 90 16,-2-1-154-16,2-5-81 0,-3-2-220 15</inkml:trace>
  <inkml:trace contextRef="#ctx0" brushRef="#br0" timeOffset="-123962.64">5112 16054 394 0,'1'2'131'0,"-2"-2"6"0,1 0-5 15,0 1-62-15,0-1-18 0,0 0-13 16,0 0-18-16,0 1-11 0,1 0-9 15,-1-1-9-15,0 1-18 0,3-1-12 16,1 1-14-16,1 0-15 0,2 2-75 16,2-1-89-16,1 3-192 0</inkml:trace>
  <inkml:trace contextRef="#ctx0" brushRef="#br0" timeOffset="-123795.53">5107 16434 420 0,'-1'2'111'0,"3"-2"5"0,-1-1-55 16,1-5-19-16,2 1-8 0,0-3-15 15,0 1-24-15,1-2-22 0,-1-4 129 0,0-2-220 16,4 0-108-16,-1-1-303 0</inkml:trace>
  <inkml:trace contextRef="#ctx0" brushRef="#br0" timeOffset="-123465.95">5408 15994 317 0,'-3'2'89'0,"4"-2"8"16,1 0-26-16,1-4-10 0,2 2-3 15,0-1-6-15,2-2-6 0,3 2-5 16,-2 0-5-16,2-2-10 0,2 2-9 15,0-1-5-15,2 0-5 0,-1 2-2 16,1-1-1-16,0 1-2 0,0 0 0 16,0 1-1-16,-2-1 0 0,-1 2-1 0,-3 2-1 15,0 0 0-15,-2 2-1 0,-2 3 0 16,-1 0-1-16,-2 4-4 0,0 2 0 16,-1 4-1-16,-2 4-5 0,1 3-9 15,-1 2-7-15,-1 1-4 0,-2 6-2 16,2 3-5-16,0 1-5 0,-1 0-2 0,2-1 1 15,0 1-5-15,2-2 14 0,1-4-57 16,0-4-54-16,1-6-126 0</inkml:trace>
  <inkml:trace contextRef="#ctx0" brushRef="#br0" timeOffset="-123131.23">5847 15948 323 0,'2'6'89'0,"-1"-3"3"15,-2 0-18-15,1 3-37 0,-2-2-5 16,0 3-5-16,1 1-5 0,-1 0-5 16,-1 2-4-16,2 1-4 0,-2-2-6 15,2-1 0-15,1-2 1 0,1 1 3 16,3-1 5-16,0-1 4 0,3-1 4 0,-1 2 5 15,5 1 1-15,2 1 1 0,2 0 0 16,1 0-6-16,0 2-3 0,1 0-4 16,0-2-5-16,0 2-2 0,-3-3-4 15,-1 3-3-15,-2 0-2 0,-2 1-3 16,-4 4-1-16,-1 4-5 0,-4 1-10 16,-4 3-7-16,-1 2-8 0,-3 0-7 0,-2 0-6 15,-1-3-11-15,-1-1-9 16,-1-4-51-16,0-1-67 0,0-7-153 15</inkml:trace>
  <inkml:trace contextRef="#ctx0" brushRef="#br0" timeOffset="-122946.7">5878 15967 347 0,'12'-14'104'0,"1"1"8"16,-1 1-30-16,2 0-15 0,1 2-11 15,-1 0-9-15,4-1-11 0,0 0-10 16,1 0-6-16,1-2-8 0,0 2-7 16,0-2-21-16,0-2-13 0,-2 0-101 15,2 1-106-15,-4 0-267 0</inkml:trace>
  <inkml:trace contextRef="#ctx0" brushRef="#br0" timeOffset="-120661.86">704 11621 167 0,'6'1'55'0,"2"-3"6"15,2-2-14-15,1-2-2 0,0-1-2 16,3 1-3-16,-2-2-5 0,1 3-7 15,1-3-6-15,-3 4-6 0,1-2-3 16,2 3-4-16,-2-2-2 0,1 4-1 16,-2-1-2-16,0 1-1 0,0 1-1 0,0 0 0 15,-2 1 0-15,1 2 0 0,-2-2 0 16,1 1-2-16,-2 0 1 0,0 0 0 16,1 0 1-16,-2 1 1 0,1 2 0 15,-1 0 1-15,0 3 2 0,-1 3 1 16,0 2 1-16,-3 7-1 0,-2 0 0 15,-2 5 0-15,-3 5-2 0,-2 2 0 16,-2 3-2-16,-1 0-2 0,-1 1-2 0,-1 3-3 16,0-2-4-16,2-2-2 0,1-1-2 15,3-5-2-15,0-3-4 0,2-4-3 16,2-6-5-16,0-3-8 0,2-4-7 16,1-5-45-16,0-2-55 0,3-7-124 15</inkml:trace>
  <inkml:trace contextRef="#ctx0" brushRef="#br0" timeOffset="-120243.95">1318 11409 265 0,'-2'3'69'0,"1"-1"2"0,-2 2-35 16,1 1-14-16,-3 3-2 0,0 2-2 16,-2 3-4-16,-2 2-5 0,-1 2-1 15,0 4-1-15,-1 3 0 0,0 2-1 16,0 4 1-16,0 2-2 0,2-1 0 16,0 2-1-16,4-1-1 0,0-2 0 0,2-3 0 15,2-4-1-15,3-2-1 16,1-4 0-16,2-3-2 0,0-6-1 15,4-2 1-15,2-3 2 0,2-3 4 0,0-3 4 16,2-5 3-16,-1 0 5 0,2-1 3 16,-3-5 1-16,-1 2 0 0,-2-1-2 15,-2 1-2-15,-1 2-1 0,-5 0 2 16,-3 3-2-16,-2 1 1 0,-4 3-2 16,-3 2-1-16,-3 2-3 0,-4 2-3 15,0 6-3-15,-1 2-7 0,1 4-11 0,0 3-12 16,3-1-10-16,3 3 131 0,5-2-217 15,1-3-107-15,3-1-288 0</inkml:trace>
  <inkml:trace contextRef="#ctx0" brushRef="#br0" timeOffset="-106616.84">3778 13782 367 0,'-13'9'91'0,"0"1"3"16,3-2-51-16,3-2-15 0,3 2-7 16,1 0-5-16,0-1-5 0,2 1-4 15,2 0-3-15,2-1-3 0,-1 2 0 0,2 2 0 16,-1 1 0-16,3 1 0 0,-2 4 0 15,1 2 0-15,0 2 0 0,-1 2 1 16,0 1 2-16,0 3 0 0,-2 2 1 16,1 0 2-16,-1 1 0 0,-1 2 0 15,-1 2 1-15,1 0 1 0,0 1-2 16,1 0 0-16,4 0-1 0,0-3-1 0,3-2-2 16,3-2 0-16,2-1-3 0,2-1 1 15,2-3-1-15,3-3 0 0,1 0 0 16,2-2 1-16,2-3-1 0,4-3 1 15,1 1-1-15,2 0 1 0,3-1 0 16,3 1 1-16,3-5-1 0,3 3 0 16,1 0 0-16,3-3 0 0,1-4 0 15,2 3-1-15,3-2 0 0,1 2 0 16,3-4 1-16,2 3-1 0,5-2 1 16,1-1 0-16,2-1-1 0,0 1 1 0,2-1 0 15,1 0 0-15,3-4-1 0,-2 2 0 16,0 0 1-16,1-3-1 0,-1 1 0 15,1 0 1-15,-2 0-1 0,-1 2 1 16,0 1 0-16,-2-4 0 0,0 4 0 16,0-4 0-16,-1 3 0 0,-3 1 0 15,-1 0 0-15,-2-1-1 0,-1 5 1 0,-1 2-1 16,-3 0 0-16,-3-4 0 0,0 1 1 16,-3 2-1-16,-1-1 0 0,-2 0 0 15,1-2 0-15,-1 0 0 0,1-1-1 16,-2 1 1-16,2-6 0 0,-1 0-1 15,1-2 0-15,-2 0 1 0,-1 2 0 16,0-4 0-16,-1 2 0 0,-2-2 1 16,-1 2-1-16,-3 1 0 0,0-5 1 15,-4 1-1-15,-3 4 0 0,-3-2 1 0,-4 2-1 16,-2-1 0-16,-3 1 1 0,-1 2-1 16,-3 0 0-16,1-4 0 0,-4 2-1 15,-1-2-1-15,-2 3 0 0,0-3 0 16,-1 2 0-16,0-2 0 0,0-1 3 15,0-1 4-15,-1 4 2 0,1-4 4 16,-1 1 3-16,-3-2 1 0,1 1 2 16,-2-1-2-16,-2-1-1 0,1-3-3 0,-2 1-2 15,-1-1-2-15,1-2-1 0,-2-1-1 16,1 1 0-16,1-1-1 0,0-4 1 16,0 0-1-16,0 1 0 0,0-4 1 15,0 0-1-15,0-3 0 0,1 1 0 16,-2-3 1-16,0-2-1 0,-2-2 0 15,2 2 0-15,-1-5-1 0,0-1 1 16,0-2 1-16,1 2 1 0,1-2 0 16,0-1 0-16,2 0 0 0,-1-1-1 0,1 3 0 15,0 0-2-15,2-1 0 0,0-2-2 16,0 1 0-16,0-2-1 0,-2 1-1 16,1-2-1-16,-2 3 0 0,-1 0-1 15,-2 5 2-15,0 4 0 0,-3 2 2 16,1 3 1-16,0 1 2 0,0 2 1 15,-1 2 2-15,2 4 0 0,0 0 0 16,1 1-1-16,0 4-1 0,1 1-1 0,-1 2-1 16,1 3-2-16,0 0-2 0,0 2-2 15,0 1-4-15,0 1-3 0,0 0-4 16,1 1-2-16,-2 1-1 0,1 2-1 16,0-1 1-16,0 1 0 0,-2 2-1 15,0 2-7-15,1 0-8 0,-1-2-7 16,0-5-10-16,0 3 103 0,-2-3-185 0,-1-10-97 15,-1-6-260-15</inkml:trace>
  <inkml:trace contextRef="#ctx0" brushRef="#br0" timeOffset="-106147.15">7721 13079 224 0,'4'2'47'0,"0"-1"-6"0,-2-1-26 0,1-1-25 15,-1 1-7-15,-2-3-28 0,-3 2-4 16,-3 0-27-16,-3 2 49 0,-3-1 19 16,-3 1 16-16,-1 0 16 0,-3 1 37 15,0 3 12-15,0 0 34 0,-1 1-41 16,2-1-15-16,-2 5-10 0,0 0-8 16,0 3-9-16,2-1-7 0,-2 1-4 15,0 1-4-15,2-2-3 0,-1-2-3 16,3 1-2-16,3-2 0 0,2-1-1 0,2-6 0 15,3 1-1-15,2 0 0 16,2-1-1-16,2-4 1 0,2 2 0 0,2-2 3 16,4 1 1-16,2-5 2 0,3-4 0 15,5 1 2-15,0-2-1 0,2-5 0 16,2 1-2-16,-1-1-2 0,-1 1-1 16,2 0 0-16,-2 1 0 0,0 2 0 15,-5 1-1-15,-1 2 0 0,-2 2 3 16,-2-1 1-16,-3 2 3 0,-1 3 0 0,0-2 1 15,-1 0-1-15,3 1 0 0,0 0-1 16,0-1-4-16,3 0-2 0,1 0 0 16,3 3-1-16,2 3 0 0,3 4 1 15,3 2-1-15,2 6 1 0,4 5 0 16,2 6 0-16,2 5-5 0,-1 2-2 16,-1 7-6-16,-2 3-10 0,-3 3-33 0,-5 0-47 15,-1-3-73-15,-5-4-160 16</inkml:trace>
  <inkml:trace contextRef="#ctx0" brushRef="#br0" timeOffset="-81738.3">5268 11358 161 0,'1'0'48'0,"-1"2"3"0,1-1-14 15,-1 0-5-15,0 1-4 0,-1 0-5 16,-1-2-5-16,1 1-3 0,0 0-3 15,-3-1-4-15,2 1-3 0,0-1-2 16,0 1-1-16,2-1-1 0,0 1 2 16,-1 1 1-16,2-1 1 0,1-1 3 15,-1 1 1-15,1 1 1 0,-1 0 1 16,2-1 0-16,0 0-1 0,-1-1-1 0,2 1 0 16,0 0 0-16,0-1 1 0,2-1 2 15,-1 0 2-15,0 0 4 0,2-1 2 16,0-1 1-16,1-2 2 0,1-1-2 15,0 0-1-15,0-3-1 0,-1-2 1 16,6 0-1-16,-2-2 1 0,0-1 0 16,0-1-1-16,0-2-1 0,1 1-2 0,-1-2-3 15,-1 1-4-15,-1 0-3 16,0 0-2-16,-3 1-3 0,-1 1-2 0,-1 1-5 16,1 3-6-16,-3 0-5 0,0 2-5 15,0 4-7-15,-1-2-7 0,0 3-5 16,-1-2-8-16,1 2-7 0,0-2-27 15,1-1-21-15,-1-1-55 0,0-1-111 16</inkml:trace>
  <inkml:trace contextRef="#ctx0" brushRef="#br0" timeOffset="-81317.78">5429 10972 176 0,'-2'0'51'0,"1"-1"4"15,0 2-6-15,1 0-24 0,2-1 5 16,-1 0 4-16,3 0 0 0,3 0 1 15,0-1 0-15,1 1 1 0,3-1-3 16,0 1-4-16,1-2-4 0,0 0-2 16,-1 1-3-16,1-1-1 0,1-3-2 0,-2 2-1 15,0-2-1-15,0 2 0 0,-1 2-2 16,-2-2-2-16,-2 3-2 0,0 1-3 16,-3 1-3-16,0 1-1 0,1 3-1 15,-2-1 0-15,0 3-1 0,-1 1 1 16,2 3 0-16,0 1-2 0,-1 2-1 15,1 0-3-15,-1 2-2 0,2-1-4 0,-1 1-4 16,0-1-6-16,0 0-4 0,0-3-6 16,0-1-8-16,0-1-13 15,-2-2-55-15,1-3-68 0,0-3-154 0</inkml:trace>
  <inkml:trace contextRef="#ctx0" brushRef="#br0" timeOffset="-80432.93">5455 10332 253 0,'1'-4'71'15,"0"2"4"-15,-2-1-27 0,0 0-14 16,-1 2-7-16,-2-1-4 0,-3 1-4 0,-2 3-2 16,1 3-1-16,-4-3 1 0,-3 2 0 15,2 2 2-15,-2 0-1 0,-1 0-2 16,3-2-3-16,-2 3-3 0,4 0-4 15,0 0-2-15,3 2-2 0,4-3-1 16,1 2 0-16,2 0 1 0,5-3 2 16,1 4 3-16,3-2 3 0,2 1 1 15,1 2 2-15,3 1-1 0,2-1 0 16,-1 0-4-16,1 0-1 0,0-1-2 16,-1 1-2-16,-1-1 0 0,-2 0 2 15,-1 2 2-15,-3 1 3 0,-3-1 1 0,-1 2 2 16,-4-1 0-16,-3 2 0 0,-3 2-3 15,-4-2-4-15,-2 1-8 0,-3 2-7 16,-5 1-8-16,-1 1-6 0,-1-4-7 16,2 0-4-16,0-2-4 0,2-4-4 15,2-2-10-15,3-4-13 0,4-4-40 0,2-3-62 16,3-6-141-16</inkml:trace>
  <inkml:trace contextRef="#ctx0" brushRef="#br0" timeOffset="-79983.9">5586 10152 451 0,'7'-3'115'0,"-1"3"2"16,-2 5-65-16,-1 0-12 0,0 4-9 15,-2 8-12-15,-2 1-7 0,-2 3-4 16,0 5-1-16,-1 2-3 0,-1 2-1 15,1 3-3-15,0-6-3 0,1 2-5 16,1-2-1-16,2 1 0 0,0-7-1 16,2-1 1-16,1 0 1 0,-1-2 3 0,1-4 3 15,0 0 1-15,0-5-1 0,-1 1 0 16,0-5 0-16,0-1 1 0,-1-1 1 16,0-2 2-16,0-3 4 0,2-1 1 15,-1-2 2-15,1 0 0 0,0-2 0 16,3-4-1-16,-1-1-2 0,2-1-1 15,1 0-2-15,-1-1 0 0,1 1 0 16,-2 1 0-16,2 1-1 0,-1 4 1 0,-1 0-2 16,0 3 0-16,-1 2-1 0,3 1 1 15,-1 2-1-15,0 1 0 0,2 1-1 16,0 2 0-16,-1 0-1 0,1 2 0 16,0-2-1-16,0 2-2 0,1 1-3 15,-2 0-2-15,0 2-1 0,2 2-6 16,-1-1-8-16,-1 3-6 0,-1 0-8 15,-1 0-7-15,1-2-67 0,0 0-79 16,-2-4-171-16</inkml:trace>
  <inkml:trace contextRef="#ctx0" brushRef="#br0" timeOffset="-77092.2">9433 11978 166 0,'1'8'29'0,"-2"-1"-11"0,1-3-33 16,0 1-9-16,-1-2 1 0,2 0 1 15,-3-1 11-15,0-1 13 0,1 0 18 16,1-2 13-16,0 0 6 0,0 0 2 16,-2 0-1-16,3-1-8 0,-2-1-9 15,1-1-5-15,-1 1-6 0,-1-2-1 16,0 1-1-16,2-2 4 0,-1 1 5 15,1-1 2-15,0 3 3 0,0-1 2 16,1-1 2-16,-1 3 2 0,0 0 1 16,0 1-1-16,0 0 0 0,-1 2 0 0,2-1-1 15,-2 1-3-15,1 0-3 0,1 2-2 16,1 2-1-16,1 1-3 0,1 3-2 16,0 3-2-16,3 3-2 0,0 3-3 15,0 1-1-15,2 0-4 0,0 1-4 16,0 1-3-16,-1-3-7 0,0 1-9 15,0-1-7-15,-1-3-9 0,-1-2-9 16,-2 0-9-16,1-2-67 0,-3-1-72 0,0-1-170 16</inkml:trace>
  <inkml:trace contextRef="#ctx0" brushRef="#br0" timeOffset="-76786.5">9366 12202 467 0,'-2'0'108'0,"1"1"2"16,0-2-72-16,0-1-15 0,3 5-6 15,-1-2-6-15,4 3-2 0,0 0-1 16,2 3 0-16,1 2-1 0,2 1-1 16,0-2-1-16,1 0-1 0,1-2-2 15,-1 0 0-15,2-3 0 0,0 1-2 16,1-3 2-16,0 0 4 0,0-2 5 0,-1-2 3 15,0-1 1-15,-1-3 1 0,0-3 0 16,1-5 0-16,-1 0-6 0,-1-1-4 16,-3-2-4-16,2 1-3 0,-1-1-2 15,-2 1-4-15,-2 1-11 0,-2 1-13 16,1 3-10-16,-2 2-8 0,-1 1-4 16,0 4-77-16,-1 0-85 0,0 4-178 15</inkml:trace>
  <inkml:trace contextRef="#ctx0" brushRef="#br0" timeOffset="-76265.03">9477 12404 324 0,'-1'-2'88'0,"0"-1"4"0,0-1-39 16,-2 1-10-16,-1 2-8 0,-2 0-8 15,-3 1-6-15,-3 1-6 0,-1 2-4 16,-5 1-3-16,1 2-4 0,-5 1-1 16,1 2-1-16,2 0 0 0,0 3-2 15,3 0 0-15,2 2-2 0,3-1 0 16,3 0 0-16,4 1 1 0,2-1 0 0,3-1 2 16,2 2 0-16,4 1 2 0,2-1 1 15,3 0-1-15,1 3 1 0,3-2 1 16,3 0-1-16,-1 1 1 0,1-2 0 15,1 1 0-15,-3 0 1 0,0-2 1 16,-5 0 1-16,-2 0 1 0,-4 0 0 16,-4 0 1-16,-4-2-1 0,-3 1-1 15,-3-1 0-15,-4 2-5 0,-4-2-5 16,-4 0-5-16,-2 0-6 0,-2-1-7 16,-1-1-9-16,-2 0-7 0,4-3-8 0,3-1-14 15,2-2-53-15,3 0-71 0,2-2-153 16</inkml:trace>
  <inkml:trace contextRef="#ctx0" brushRef="#br0" timeOffset="-75865.17">9597 12397 384 0,'3'-4'120'0,"-1"3"5"15,-2 1-22-15,-1 0-42 0,0 2-11 16,-2 5-11-16,-1 3-13 0,1 3-10 16,0 3-5-16,-1 7-4 0,0 5-2 15,2 2-1-15,0 2 0 0,1 3-4 0,-1 1-5 16,2-1-14-16,0-3-11 0,0-1-4 16,2-5-7-16,-1-1 0 0,1-5 2 15,-1-5 3-15,0-1 14 0,1-5 12 16,0-3 7-16,2-4 8 0,-2-4 6 15,2-5 6-15,3-2 7 0,-1-6 2 16,2-2 2-16,1-3 1 0,0-2-2 0,0 1-1 16,1 2-2-16,-1 1-2 0,0 3-2 15,2 4-1-15,0 2-2 0,0 2-1 16,2 5-2-16,0 3-5 0,2 3-3 16,1 5-2-16,-1 2-4 0,0 7-1 15,0 2-5-15,-2 0-5 0,-1 3-15 16,-2 2-15-16,0-5-14 0,-2 1-11 15,-1-2-77-15,-1 2-92 0,2-4-200 0</inkml:trace>
  <inkml:trace contextRef="#ctx0" brushRef="#br0" timeOffset="-69564.9">6950 532 294 0,'-5'5'86'0,"2"1"10"0,-3 4-31 16,4 0-11-16,-1 3-1 0,0-4 0 0,1 1-5 15,-1-1-6-15,3-1-8 16,1 6-7-16,1 2-4 0,0-3-6 0,0 0-6 16,0 13-3-16,1 2-4 0,0 5-4 15,-1 1 0-15,0-2-3 0,0 2-1 16,-1 2-1-16,1-12 0 0,0-2-1 16,-2-9 2-16,0-2-2 0,0-2 4 15,0-6 3-15,-2-2 4 0,1-3 1 16,1-7 2-16,0-6 1 0,-1-12 1 0,-1-13 0 15,2 3-3-15,1-11-3 0,0-4-1 16,4-3-1-16,0 1-1 0,2 6 2 16,-1 13 2-16,1-1 1 0,-2 11 2 15,1 5-1-15,-3 10 0 0,0 10 0 16,0 4-2-16,-1 6-1 0,-1 9-3 16,0 4 0-16,0 6 0 0,0 5 0 15,2-2-1-15,1-2-1 0,2-6-1 16,2-5 0-16,2-8-1 0,3-3 1 0,1-6 0 15,4-5 1-15,0-5 2 0,2-3 1 16,3-4 0-16,-2-3 2 0,1-6 2 16,0-8 2-16,-1 2 0 0,0 4 2 15,-2 0 1-15,-1 1 0 0,-3 4 0 16,-1 13-3-16,-2 5-1 0,-3 1-2 16,-2 7-1-16,-2 8 0 0,-2 11-2 0,1 3 0 15,-5-1-1-15,-1 8 1 0,1 10-1 16,-3 5 1-16,1 2-2 0,-1 0-7 15,3-3-6-15,3-3-9 0,1-3-12 16,3-5-30-16,4-11-5 0,2-5-11 16,5-10-4-16,-2-4-4 0,4-5-10 15,-1-8-25-15,2-8-31 0,-2-1-111 16</inkml:trace>
  <inkml:trace contextRef="#ctx0" brushRef="#br0" timeOffset="-69302.13">7574 834 297 0,'4'-7'88'0,"-1"3"6"16,-6 5-25-16,-2 3-15 0,-2 5-4 15,0 7-5-15,-2 4-5 0,0 1-5 16,2 0-5-16,0 3-7 0,3-1-5 16,3-3-5-16,2-5-3 0,2-2-3 15,7-3 3-15,3-6 4 0,3-7 2 16,4-2 2-16,4-5 2 0,2-2 2 0,1-4 3 16,-4 1-1-16,-4 1 0 0,-2 0 1 15,-5-3-1-15,-4 3 0 0,-5-3-3 16,-3 1-4-16,-6 1-3 0,-1-1-6 15,-5 4-5-15,-5 2-4 0,-1 4-6 16,-4 3-5-16,-1 3-4 0,1 2-7 16,2 1-11-16,6 4-23 0,6 0-14 15,6 1-9-15,6 0-78 0,10-2-99 16,4-1-209-16</inkml:trace>
  <inkml:trace contextRef="#ctx0" brushRef="#br0" timeOffset="-68917.09">7981 836 379 0,'15'-1'122'0,"-2"0"13"0,-4-1-37 16,-5-2-12-16,-4 0-12 0,-5-3-10 16,-5 3-14-16,-2 0-15 0,-2 1-13 15,-5 4-8-15,1 4-5 0,0 6-3 0,-1 5-1 16,4 5-3-16,2 2-3 0,2 0-1 16,5-1 0-16,5 1 0 0,4-8-1 15,5 3 1-15,4-7 0 0,3 0 2 16,2-1 0-16,2-3 2 0,0-6 1 15,0 0 0-15,-2-9 1 0,0-1 0 16,-2-3 0-16,1-3 1 0,-2-4-1 16,-1-2 0-16,-3-6-1 0,0-9 0 0,-2-1-1 15,-1-6-1-15,-4-6 0 0,-2-5-1 16,-3-1 0-16,-2 0 0 0,-1 12-1 16,0 1 1-16,-1 9 4 0,2 8 3 15,1 7 0-15,-2 9 0 0,4 10 1 16,-1 4 1-16,1 9 0 0,-1 3-3 15,0 11-2-15,2 7-1 0,1 8 1 16,1-5 0-16,3 8-2 0,3 0-6 16,4 0-5-16,3-3-7 0,1-4-7 0,4-5-27 15,-1 3-15-15,2-11-10 0,0-2 31 16,-3-7-118-16,1 3-102 0,-1-4-227 16</inkml:trace>
  <inkml:trace contextRef="#ctx0" brushRef="#br0" timeOffset="-68729.95">8417 726 473 0,'-1'1'131'15,"2"-2"11"-15,1 6-40 0,3 2-31 16,2 3-9-16,3 2-4 0,4 1-3 16,3-8-10-16,4 1-12 0,4-1-9 15,3-7-8-15,3-8-9 0,-1 0-12 16,1-2-15-16,0 0-20 0,-5 1-27 15,-2 2-108-15,-5 1-132 0,-3 5-298 16</inkml:trace>
  <inkml:trace contextRef="#ctx0" brushRef="#br0" timeOffset="-68112.95">9274 722 299 0,'3'8'80'0,"-2"4"8"0,1 2-36 15,1-1-14-15,2 1-3 0,-1-3 1 0,3-4 1 16,1-4 0-16,3-4-2 0,1-3-2 15,4-5-3-15,-1 0 0 0,0-6-3 16,1 1-8-16,0 0-7 0,-2-4-5 16,-1 0-3-16,-3 3-1 0,-2-3 0 15,-1 6 0-15,-5-1-1 0,-4-1-2 16,-5 6 0-16,-3 4-2 0,-4 2 1 16,-4 3-2-16,-4 4-1 0,-2 8 1 15,0 1 0-15,0 12 0 0,1 6-2 0,0 4-1 16,3 4 0-16,3 1 1 0,5-5-1 15,3 2 1-15,5-8 1 0,6-6 3 16,6-4 3-16,1-3 2 0,7 0 3 16,2-6 3-16,5-3 3 0,6-3 4 15,3-7 3-15,3-3 1 0,4-6 0 16,5-1 1-16,5-2-3 0,4-2-2 16,-2-3-4-16,0 0-3 0,-3 1-3 15,-3-2-3-15,-7 1-8 0,-7 3-8 0,-9 3-5 16,-7 2-24-16,-3 5-16 0,-4 3-13 15,-6 2-80-15,-6 1-98 0,-6-1-213 16</inkml:trace>
  <inkml:trace contextRef="#ctx0" brushRef="#br0" timeOffset="-67907.87">9650 822 360 0,'5'-1'102'16,"0"3"15"-16,1 1-26 0,1 5-26 15,4 3-3-15,2 2 0 0,2 2-6 16,-1 4-12-16,1 1-13 0,3-3-12 16,0-1-7-16,0 1-8 0,0-1-8 15,3 0-8-15,-1-3-9 0,3-1-17 16,1 0-14-16,-1-3-11 0,3-2 21 0,-1-4-98 16,-1-3-88-16,4 0-197 0</inkml:trace>
  <inkml:trace contextRef="#ctx0" brushRef="#br0" timeOffset="-67686.47">10412 692 376 0,'-10'-3'98'16,"-4"4"12"-16,-5-1-53 0,-2 0-6 16,-5 4-2-16,-4 11-1 0,1 7-5 15,-3 3-10-15,4 3-9 0,3 4-8 16,2 3-4-16,7 3-4 0,6-12-3 15,6-1-2-15,6-4-1 0,7-9 1 16,5 1-1-16,8-5-3 0,3-4-4 16,3 0-11-16,4-8-14 0,2-1-14 0,0-3-11 15,1-5-80-15,-3-3-92 0,1-1-200 16</inkml:trace>
  <inkml:trace contextRef="#ctx0" brushRef="#br0" timeOffset="-67499.96">10578 367 389 0,'-2'11'111'0,"3"3"12"16,-2 5-41-16,1 10-21 0,2 6-5 0,0 4-3 16,1 2-8-16,-1-1-14 0,0 7-12 15,2 2-10-15,2-3-9 0,0-2-33 16,0-2-15-16,0-7-93 0,0 2-108 15,-1-6-259-15</inkml:trace>
  <inkml:trace contextRef="#ctx0" brushRef="#br0" timeOffset="-66925.06">7609 1460 312 0,'-2'0'95'0,"0"-3"9"0,-5 1-29 0,-2 0-16 15,-3-4-7-15,-1 0-8 0,-4 0-7 16,-3 3-9-16,-3 1-7 0,0 1-5 16,-1 3-3-16,0 3-5 0,0 8-2 15,1 2-5-15,4 1 0 0,3 2-1 16,2 2 0-16,8-2-1 0,5 2 0 16,3-2 1-16,5 1 0 0,5 4 0 15,3-3 0-15,5-3 1 0,3 5-1 16,1-2 1-16,2 0 0 0,-2-3-1 15,-2-2 0-15,-2 3 0 0,-4 0-1 0,-7-3 1 16,-6 3-1-16,-6 2 0 0,-6 2-4 16,-4 1-7-16,-7 6-9 0,-5-2-11 15,-2 1-10-15,-4-3-16 0,0-2-19 16,1-6-43-16,1-4-64 0,3-7-135 16</inkml:trace>
  <inkml:trace contextRef="#ctx0" brushRef="#br0" timeOffset="-66627.84">7664 1425 372 0,'27'-18'100'15,"-7"7"4"-15,-5 7-45 0,-4 11-12 16,-5 5-7-16,-4 10-6 0,-3 5-6 16,-2 6-3-16,-2 7-4 0,0 7-4 15,-3 2-4-15,-2 3-4 0,-1-2-7 0,4-1-6 16,0-4-4-16,3-8 0 0,1-5-1 15,5-9-1-15,2-6 2 0,3-9 4 16,0-6 7-16,2-4 2 0,0-8 3 16,1-4 4-16,1-4 2 0,1-1 2 15,0 3 0-15,1-2-1 0,1 5-3 16,1 6-3-16,0 5-2 0,-1 6-4 0,0 3-2 16,-1 7-1-16,1 5-2 0,-3 2-7 15,-1 2-17-15,2 1-14 0,0-3-11 16,2-4-83-16,0-1-98 0,2-6-215 15</inkml:trace>
  <inkml:trace contextRef="#ctx0" brushRef="#br0" timeOffset="-66449.8">8197 1821 416 0,'7'3'110'0,"-1"2"12"0,2 0-60 16,4 3-7-16,4-5-2 15,1 0-4-15,4-3-9 0,2 0-11 0,1-1-14 16,2-1-20-16,1-4-29 0,-2-1 2 16,-1-2-105-16,0-3-108 0,-3-1-253 15</inkml:trace>
  <inkml:trace contextRef="#ctx0" brushRef="#br0" timeOffset="-65553.79">9193 1648 307 0,'6'10'82'16,"-3"5"6"-16,2 7-52 0,-1 3-1 15,-2 1-2-15,-1 0-6 0,-2 1-10 16,-1 0-7-16,0-1-6 0,1-7-3 0,0-3 1 16,1-2-1-16,0-3 1 0,1-6 2 15,0-1 5-15,1-4 5 0,-2-2 5 16,1-3 7-16,-1-4 4 0,1-3 2 16,2-2 0-16,0-5-3 0,1 1-4 15,0-3-5-15,2-1-7 0,-1 0-5 16,2 2-3-16,-2 2-3 0,1 2-1 15,-1 1-2-15,1 4-2 0,-1 7-2 16,1 4-5-16,-1 3-5 0,2 4-7 16,-1 3-4-16,2 6-4 0,-1 0-3 0,0 1-1 15,1 0 1-15,1-1 5 0,-1-3 6 16,1-2 5-16,-1-5 5 0,-2-1 4 16,1-3 5-16,0-2 5 0,-1-1 2 15,-1-3 4-15,1-1 1 0,1-2 3 16,0 0 1-16,1-2-1 0,0-1 0 15,0 0-3-15,2 1-3 0,-1 3-2 0,-1 3-3 16,-2 2-2-16,3 5-2 0,-1 2 0 16,-2 3 1-16,2 1 0 0,0-1 0 15,0 0 2-15,1-2 0 0,0-5 2 16,0 1 0-16,1-2 2 0,2-3 2 16,1-3 3-16,1 0 1 0,0-2 1 15,4 2 1-15,-2-3 2 0,0-1-1 16,-3 0-1-16,-1 2-2 0,-1 0-2 15,-4 3-2-15,-1-2-3 0,-3 5-1 0,0 7-2 16,-4 3 1-16,0 1-1 0,-2 3 1 16,1 2 0-16,-1 2 2 0,0 0 0 15,3-5-1-15,5 0-1 0,2-2 1 16,3 1-1-16,1-5 1 0,2 0 1 16,2-5 0-16,-2 1 0 0,0-5 0 15,1-1 1-15,-2-3-1 0,1-1 2 16,-1-1 0-16,-1 2 2 0,-2-2-1 0,-1 2 1 15,-4 1-2-15,-1 4-3 0,0-1-2 16,-4 3-2-16,1 4-1 16,0 1 0-16,0 2-3 0,0 0-9 0,1 0-8 15,1-4-10-15,2 1-7 0,2-6-17 16,2-2-69-16,0-4-79 0,5-3-170 16</inkml:trace>
  <inkml:trace contextRef="#ctx0" brushRef="#br0" timeOffset="-65356.15">10029 1386 435 0,'-2'-3'113'15,"-1"7"9"-15,-2 8-55 0,1 3-11 16,-3 7-6-16,2 5-4 0,-2 1-7 16,2 5-8-16,1 5-9 0,-1 3-8 0,3 4-5 15,2-1-8-15,1-5-12 0,3-2-15 16,3-2-16-16,0-7-14 0,2-5 45 15,2-7-134-15,-1-7-98 0,2-5-228 16</inkml:trace>
  <inkml:trace contextRef="#ctx0" brushRef="#br0" timeOffset="-65156.58">10282 1360 487 0,'-2'-5'119'15,"1"11"11"-15,0 2-71 0,0 7-9 16,2 1-4-16,0 5-3 0,1 4-3 16,-1 5-7-16,3-1-11 0,-2 4-6 15,-2 1-6-15,0 2-9 0,-1 0-13 16,1 0-15-16,1-3-22 0,-1 0-13 16,2-4-91-16,-1-3-106 0,0-4-235 0</inkml:trace>
  <inkml:trace contextRef="#ctx0" brushRef="#br0" timeOffset="-64916.22">10151 1709 378 0,'11'-22'109'0,"3"5"11"0,5 1-49 0,0 3-4 16,2 1 1-16,-1 0-2 0,1 3-8 15,3 3-14-15,-2 1-10 0,1 2-8 16,-2 2-7-16,1 3-6 0,-1 4-5 15,-2 1-4-15,-2 8-3 0,-4-1-1 16,-3 4-2-16,-1 3-2 0,-1 4-1 16,-4-2-4-16,1 0-4 0,-2-2-5 15,1-1-6-15,1-2-9 0,0-6-15 0,2-4-10 16,2-1-4-16,-3-4-81 0,3-5-89 16,0-1-203-16</inkml:trace>
  <inkml:trace contextRef="#ctx0" brushRef="#br0" timeOffset="-64767.62">10505 1397 370 0,'-9'-2'80'16,"1"3"2"-16,2-2-55 16,0 2-21-16,3-3-4 0,1 0-8 0,2-1-23 15,2 0-52-15,3 0-66 0,0 3-157 16</inkml:trace>
  <inkml:trace contextRef="#ctx0" brushRef="#br0" timeOffset="-64432.49">10741 1762 302 0,'5'28'79'0,"-5"2"3"0,0-1-46 15,-2-3-10-15,-2-3-6 0,-1 0-5 16,-1-2-15-16,0 4-19 0,-3-5-22 15,-2-3-14-15,6-3 3 0,-4-1 17 16,1-6 11-16,2-3 11 0,0-6 20 0,5-4 24 16,0-2 21-16,-2-7 2 0,2-1-10 15,1-4-1-15,0-6 0 0,-2-5 2 16,1-4-3-16,0-3-3 0,2-4 4 16,6-1-2-16,1 2-2 0,3 5-3 15,3 5-5-15,2 7-5 0,3 5-3 16,-1 8-10-16,-2 6-4 0,1 1-3 15,1 5-3-15,1 2-1 0,-2 4-1 16,1 4 0-16,-3 1 0 0,0 4-3 16,-3 0-3-16,-3 1-5 0,-5 0-18 0,-2 2-15 15,-4 0-12-15,-3-1-17 0,-5 0-69 16,-6-3-88-16,-4-1-182 0</inkml:trace>
  <inkml:trace contextRef="#ctx0" brushRef="#br0" timeOffset="-64053.4">10892 1285 317 0,'14'1'90'0,"-1"4"10"16,-3 6-6-16,1 6-44 0,-3 4 0 16,3 7 3-16,-4 6-1 0,0 5-7 15,-4 2-11-15,0 0-8 0,-1 2-9 16,1-3-6-16,-1-4-10 0,2-5-6 15,4-4-1-15,4-5 1 0,2-5-1 0,5-7 0 16,2-6 2-16,3-5 4 0,2-4 3 16,0-2 0-16,3-5 1 0,-3-4 3 15,0-2 3-15,-3-2 4 0,-2 0 4 16,-6-2 3-16,-2-1 4 0,-7 3 2 16,-3 1 3-16,-3 4-2 0,-3 1-2 15,-3 4-4-15,-7 6-3 0,-1 10-4 0,-7 2-4 16,1 6-4-16,-5 6-3 0,2 6-2 15,5 1 0-15,4-2 0 0,6-4-2 16,9 0 0-16,9 0-2 0,10-8-2 16,5-6-5-16,5-3-7 0,8-4-13 15,3-5-18-15,8 0-23 0,1-7-7 16,-1-6-92-16,9 3-107 0,7-1-233 16</inkml:trace>
  <inkml:trace contextRef="#ctx0" brushRef="#br0" timeOffset="-63454.18">12379 1279 312 0,'-7'6'74'0,"-5"5"6"16,-3 4-19-16,-4 7-45 0,-2 7-1 15,0 4 1-15,1 2 1 0,5-2-2 16,2-3-5-16,5-3-6 0,7-6-1 16,7-4 0-16,6-6 1 0,3-6 1 15,5-2 2-15,3-5 1 0,3-3 2 16,1-4-1-16,1 2 1 0,0-4 0 0,1-3-1 16,-2 2-1-16,-3 1-3 0,-4 2 0 15,-3 3-1-15,-5 1-3 0,-4 5-1 16,-5 5 0-16,-1 6-1 0,-4 2 1 15,4 4-1-15,-2-3 2 0,2 2 0 16,3 0 1-16,2-5-1 0,6-5 0 16,4 0 4-16,8-6 4 0,4-3 5 0,4-2 3 15,2-2 3-15,0-1 4 0,-4-3 4 16,-3-4-2-16,-7 6-2 16,-6-2 0-16,-6 0-2 0,-4-2-2 0,-5-1-5 15,-5 2-3-15,-4-1-3 0,-8-2-4 16,-10 2-4-16,-9 3-5 0,-3 1-4 15,-5 4-6-15,0 0-14 0,-1 6-13 16,5 3-11-16,7-1-4 0,8 0-84 16,5 0-89-16,9-1-199 0</inkml:trace>
  <inkml:trace contextRef="#ctx0" brushRef="#br0" timeOffset="-63108.06">13002 1418 331 0,'26'24'78'0,"-7"1"4"0,-6 5-57 16,-3 1-2-16,-5 1-4 0,-5 1 0 16,-1-1-3-16,-3 1-6 0,-2-1-7 0,-1 0-10 15,0-1-12-15,-4-3-18 0,1-3-46 16,0-4-4-16,0-2 22 0,3-8 17 16,-1-3 10-16,1-8 13 0,3-4 24 15,0-2 53-15,1-5 15 0,1-7-16 16,1-1-6-16,1-5 7 0,1-3 6 15,0-7 3-15,3-4-2 0,0-5-7 16,1-1-7-16,3 1-4 0,0-1-5 16,3 1-3-16,3 7-6 0,0 4-3 0,3 7-3 15,0 5 1-15,3 7-4 0,2 4-3 16,0 9-6-16,5 5-3 0,-1 1-3 16,0 4-1-16,-1 4-2 0,-3 1 0 15,-6 2 0-15,-3-2-3 0,-10 0-5 16,-3 2-18-16,-5 1-12 0,-11-3-14 15,-5 3-14-15,-4-4-77 0,-4 2-91 16,3-2-191-16</inkml:trace>
  <inkml:trace contextRef="#ctx0" brushRef="#br0" timeOffset="-62933.33">13415 1377 417 0,'4'17'102'0,"-3"-1"9"15,-1 5-61-15,-3-4-10 0,1-2-8 0,-2-2-1 16,1-6-6-16,1 1-6 0,1-2-11 16,0-4-16-16,2 0-13 0,-1 0-13 15,2-2 126-15,-2-1-213 0,0 2-107 16,0-1-287-16</inkml:trace>
  <inkml:trace contextRef="#ctx0" brushRef="#br0" timeOffset="-62237.73">13569 1307 279 0,'9'0'86'16,"-3"4"10"-16,0 0 1 0,-2-2-54 15,-1 0 1-15,-1 0 7 0,-1 2-3 16,0-2-10-16,1 0-7 0,-1 0-7 16,1-1-2-16,2 0-5 0,1 2-5 15,3-2-2-15,2 0-1 0,2-1 1 0,2 1 0 16,0-1 1-16,2-1 0 0,1-3 1 15,0-1 0-15,-4 1 2 0,-1-3 1 16,0 2 1-16,-3-2 2 0,-5-1-1 16,-3 2-1-16,-3-1-2 0,-3 1-2 15,-6 0-3-15,-2 1-4 0,-6 5-3 16,-4 3-1-16,-2 5-1 0,1 5 0 16,1 3-1-16,5 4 1 0,5 2 0 0,6-1 0 15,7-4 1-15,8 0 0 0,4-2 0 16,7-3 1-16,3-5 1 0,5-3 1 15,4-5-1-15,0 5 1 0,-1-10 0 16,-4-3-1-16,-1-1 1 0,0-3-2 16,-2 0 1-16,-5 0 0 0,2-8-1 15,0 8 1-15,0 1-1 0,-3-3 1 16,-2 4-1-16,-3 4-1 0,-2 0 0 16,-1 2-1-16,-3 1-1 0,0 0-2 0,-1 4 0 15,2 3 0-15,0-1 0 0,3 4 0 16,0 3 1-16,2 1 1 0,-1 2 1 15,1 2 1-15,0 0 0 0,0 1-1 16,4 1 0-16,-2-1 0 0,-2-2-2 16,0 1 1-16,-8-5-1 0,-4 2-1 15,-4-2 1-15,-8-1 1 0,-3-1 0 16,-4-1 1-16,-3-6 0 0,1 2 1 16,-2-3 1-16,-1 1-1 0,-3-5 1 15,-3 0 1-15,-3 0-3 0,4 0-11 0,2-3-11 16,0-4-8-16,0-7-25 0,-3-4 30 15,-3-3-140-15,3-3-117 0,-2-6-271 16</inkml:trace>
  <inkml:trace contextRef="#ctx0" brushRef="#br0" timeOffset="-58820.24">15394 276 211 0,'0'-10'59'0,"0"5"6"0,0-1-24 16,0-1 0-16,-1-2-1 0,1 0-2 0,0 1 1 16,-1 1 0-16,0 0-3 15,0 1-1-15,-1-2-4 0,-1 1-4 0,-1 3-3 16,-1 0-6-16,-3 2-3 0,-1 5-5 16,-4 1-3-16,-7 7-2 0,0 9-1 15,-3 4-1-15,-6 10 1 0,1 0-2 16,0 4 0-16,3 4-1 0,6 3 0 15,3-2 0-15,4-1-5 0,10-5-4 16,6 3-5-16,9-7-4 0,5-7-10 0,8-4-4 16,7-6-10-16,2-4-11 0,0-5-54 15,0-5-66-15,-3-2-156 0</inkml:trace>
  <inkml:trace contextRef="#ctx0" brushRef="#br0" timeOffset="-58359.21">15581 345 367 0,'-4'-2'88'15,"2"6"7"-15,-1 5-61 0,1 2-7 16,-3 2-1-16,3 5 1 0,2 1-5 16,-1-1-8-16,2 2-5 0,1-3-5 15,2 2-1-15,1-2-1 0,1 0-1 16,0-4-1-16,4-2 0 0,2-2-1 15,2-3 0-15,2-2 2 0,-1-4 0 0,1 0 3 16,4-5 6-16,-1-1 4 0,-4-3 6 16,-1-4 4-16,-1-1 2 0,-1 1-1 15,-1-3-3-15,-4 4-3 0,-2 3-5 16,2 4-6-16,-1-2-4 0,-2 9-3 16,1 2 0-16,2 5 0 0,0 6-1 15,1-3 0-15,2 4-1 0,1 7 0 0,2-4-2 16,0 0 0-16,3-3 0 0,0 1-1 15,1-4 0-15,0 0 0 0,1-8 3 16,-1-2 3-16,0-2 2 0,-2-3 5 16,-2-5 5-16,1-1 4 0,-3-3 5 15,-2 0 2-15,-1-2-1 0,-3-6-1 16,-3 2-4-16,-2-4-4 0,-3 0-6 16,-1-3-6-16,-4 0-7 0,-2-6-5 0,0 3-8 15,-1 1-6-15,2 1-15 0,-2 0-9 16,2 8-8-16,2-1-7 0,3 11-1 15,0 1-76-15,1 5-81 0,1-1-179 16</inkml:trace>
  <inkml:trace contextRef="#ctx0" brushRef="#br0" timeOffset="-57721.92">16315 518 214 0,'0'24'53'0,"3"3"0"0,0-5-35 0,4 4-3 15,-1-3-4-15,4-2-3 0,-1-3-4 16,0 0 0-16,-2-9 1 0,1 8 3 15,-4-10 7-15,0-2 10 0,-2-3 6 16,-1-4 4-16,-1-3 0 0,-2 5 0 16,-1-11-1-16,-2-5-5 0,-2 0-5 0,-4-1-3 15,0 0-3-15,-3-5 0 0,2-5-2 16,1-1-2-16,1 3-2 16,2 2-2-16,5 0-3 0,3 1-2 0,3 5-2 15,3 3-1-15,4-2-1 0,3 5-5 16,3 3-5-16,0 1-7 0,3-5-4 15,1 3-7-15,-1-1 2 0,0 7-86 16,2-6-78-16,1-4-193 0</inkml:trace>
  <inkml:trace contextRef="#ctx0" brushRef="#br0" timeOffset="-57515.91">16861 138 335 0,'0'11'95'0,"-2"7"6"0,0 8-51 0,-4 4-7 15,-3 8 0-15,0 0-5 0,-3 3-13 16,-6-1-11-16,0 6-5 0,-2-2-11 16,1 1-4-16,2-6-10 0,-3 0-12 15,1-4-20-15,7-7-61 0,1-6-78 16,6 0-170-16</inkml:trace>
  <inkml:trace contextRef="#ctx0" brushRef="#br0" timeOffset="-57004.08">17008 374 320 0,'7'6'92'0,"-1"1"5"0,3 5-44 0,-1 0-11 15,-2 3 2-15,0 4-5 0,-3 3-13 16,-2-5-10-16,1 12-4 0,-5-5-3 16,1 3-5-16,-4 2-5 0,2-4-5 15,1-1-6-15,-3-2 0 0,2-9-2 16,2-1 0-16,-2-2 2 0,3-5 6 16,0-3 7-16,1-4 7 0,1-4 3 15,2-3 5-15,0-4 2 0,0-5 5 16,3-8 1-16,1-10-4 0,1-3-2 15,0-6-1-15,-1-2-1 0,3-7-3 0,1 0-3 16,2 4-3-16,-2 5 1 0,1 2 4 16,0 10-1-16,0 4 0 0,0 11-2 15,-2 8 0-15,0 5-2 0,1 6-1 16,2 4-3-16,-2 4-1 0,3 5-2 16,-2 1 0-16,0 0 1 0,-3 5-1 15,-2 2 0-15,-8-3 1 0,-5 1-1 0,-8 2 1 16,-5 0-1-16,-4 1 1 0,-3-3 1 15,-1-3-1-15,0 0 0 0,1-1 0 16,5-1 0-16,2 0-1 0,3-6 0 16,3 3-1-16,4 1 0 0,4-1 0 15,5 1 1-15,3 0-1 0,5 1 1 16,2 1 1-16,5 1 1 0,3-3 0 16,1 0-2-16,4-5-3 0,5-3-10 15,2 1-14-15,5-5-15 0,4 0-12 0,-1 1-86 16,3 1-96-16,-2 1-217 0</inkml:trace>
  <inkml:trace contextRef="#ctx0" brushRef="#br0" timeOffset="-56637.54">17622 517 306 0,'-1'-11'98'16,"-3"5"9"-16,-3 4-22 0,-4 5-25 16,-5 3-1-16,0 4-2 0,-4-2-10 0,0-2-10 15,2 4-9-15,0-5-6 0,4 0-4 16,2 1-5-16,4-1-7 0,4 3-4 15,2 2-2-15,3-5-1 0,2 3 1 16,4-2 0-16,2 0-1 0,0-2 1 16,3-1 0-16,-1-1 1 0,3-1-1 15,-1-4 0-15,0-1 1 0,0-5-1 16,0-1 2-16,-2-5 2 0,0 0 2 16,-1-4 0-16,-2-1 3 0,-2-5 1 0,-1 5 1 15,-3-4 1-15,0-5-1 0,-2-3-2 16,0 0-2-16,-2 3-1 0,-2 1 3 15,3 2-1-15,-1 5-1 0,-1 11-1 16,-3 9 1-16,1 8-1 0,0 10 0 16,1 6-3-16,1 5-3 0,1 0 0 15,3 3 0-15,3 2 1 0,2 3 0 16,0-8-4-16,4 4-7 0,0-4-7 16,4 0-10-16,6-1-18 0,2-4-13 0,5-1-14 15,4-2-19-15,1-5-55 0,0-3-82 16,-2-2-167-16</inkml:trace>
  <inkml:trace contextRef="#ctx0" brushRef="#br0" timeOffset="-56399.07">18070 133 383 0,'-8'-20'101'0,"2"11"9"15,0 6-51-15,2 5-11 0,3 3 1 16,3 3 4-16,1 10-2 0,7 1-8 15,4 8-6-15,6 0-4 0,4 5-6 16,4 4-6-16,6 1-8 0,3-1-5 16,3 3-3-16,-2-1-2 0,-2 5-3 15,-4-4-4-15,-3-1-8 0,-7 3-9 0,-8-7-8 16,-10 1-12-16,-7 0-14 0,-8-2-12 16,-10 1 33-16,-12 2-104 0,-9-6-82 15,-6 2-203-15</inkml:trace>
  <inkml:trace contextRef="#ctx0" brushRef="#br0" timeOffset="-55937.19">15814 1063 323 0,'1'-5'96'0,"0"0"7"0,-4 3-42 16,-1 3-3-16,-5 1-2 0,-8 3-2 16,-6 2-6-16,-4 6-6 0,-4 7-6 15,3 1-2-15,-3 9-5 0,-2 4-8 16,8 7-7-16,4 5-5 0,6 1-4 0,3 0-3 15,1 2 0-15,8-6-1 16,5 2-1-16,3-3-3 0,7-6-4 0,4-2-12 16,-1 0-14-16,5 1-11 0,6-5-12 15,8-2-10-15,6-8-73 0,5-3-86 16,-1-5-177-16</inkml:trace>
  <inkml:trace contextRef="#ctx0" brushRef="#br0" timeOffset="-55722.76">16102 1300 406 0,'-2'-1'98'0,"3"1"11"16,-3 7-43-16,1 3-29 0,0 5-4 16,-2 5 2-16,2 2 0 0,1 2-8 15,0 4-8-15,1 0-9 0,-1-2-4 16,2 0-9-16,-1-2-12 0,1-1-12 15,-1 0-10-15,0 0-13 0,1-4-22 0,-2 0-55 16,2-6-73-16,-2-1-150 0</inkml:trace>
  <inkml:trace contextRef="#ctx0" brushRef="#br0" timeOffset="-55408.43">16082 1364 335 0,'-1'-33'98'0,"2"4"16"0,2 7-34 16,1 4-10-16,-2 6-5 0,1 2-2 15,3-3-8-15,1 4-6 0,3 3-12 16,6 1-10-16,1 1-4 0,10 2-6 16,0 5-5-16,1 4-5 0,3 1-3 15,-3 1-5-15,-7-1-5 0,-3 3-4 16,-9 0-1-16,-7-1-2 0,-8 1-2 16,-3-2 0-16,-12 1 1 0,-4 2 4 15,-5-2 4-15,-3 0 2 0,2-3 1 16,4-4 1-16,1-1 2 0,9-1 1 0,5 0 2 15,6 0-1-15,4-1 0 0,0 3 1 16,2 4 1-16,3 2 1 0,0 4 0 16,4 1 0-16,3 4-1 0,4 1 0 15,2 1 1-15,9 0-4 0,2-2-4 16,2-1-21-16,3 0-16 0,0-2-11 16,1-1-11-16,0-1-81 0,-4-1-92 0,3 2-197 15</inkml:trace>
  <inkml:trace contextRef="#ctx0" brushRef="#br0" timeOffset="-54970.6">16736 1486 404 0,'-9'-4'112'0,"-7"2"8"16,-6 0-63-16,4 2-5 0,-1-2 2 15,-2 3-4-15,2-2-13 0,0 2-12 0,4 5-10 16,0 4-3-16,2 2-5 0,0 3-5 15,2-1-2-15,2 3-2 0,5 1-3 16,3-4-3-16,1 0-3 0,3 0-2 16,4-2 0-16,3-1-1 0,1-3 1 15,1-2 3-15,2-3 3 0,0-4 5 0,-1-3 1 16,0-3 4-16,-3-3 2 0,1-2 2 16,0-2 3-16,0-3 2 0,0 1 1 15,-1-4 1-15,-1-5 0 0,1-6-2 16,-6-4-1-16,-3-5-2 0,-2 1-1 15,-3-2-2-15,-1-2 2 0,1 7 2 16,-2 5 5-16,1 8 3 0,-1 9 1 16,3 0 0-16,-1 7-1 0,0 9-3 15,1 3-3-15,0 8-3 0,1 3-5 0,1 4 0 16,2 10-1-16,3 1 1 0,3 6 0 16,1 2-1-16,5-5-2 0,2 4 0 15,4 0-2-15,2-6-4 0,3-2-7 16,2-5-2-16,-2 0-17 0,-1 1-21 15,1-6-17-15,-4-3-10 0,0 1-12 16,-3-4-60-16,-1-3-88 0,0-5-156 16</inkml:trace>
  <inkml:trace contextRef="#ctx0" brushRef="#br0" timeOffset="-54709.17">16980 1031 414 0,'-6'1'114'0,"6"0"12"0,3 6-66 15,4-2 4-15,3 5 7 0,7 1-1 16,6 2-10-16,5 4-13 0,4 7-10 16,7 2-8-16,6 7-7 0,3-2-8 15,-1 6-5-15,0 2-3 0,-1 3-3 16,-4-1-1-16,-7-1-3 0,-7 2-6 15,-9-1-9-15,-5 1-6 0,-9-2-17 16,-11 0-21-16,-12 1-14 0,-9 1 34 16,-12-4-117-16,-12 0-96 0,-9-9-226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4T15:15:15.35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92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4-14T15:25:30.492"/>
    </inkml:context>
  </inkml:definitions>
  <inkml:trace contextRef="#ctx0" brushRef="#br0">1705 4688 306 0,'-2'-2'92'0,"3"0"8"0,-1-1-31 16,0 3-8-16,1-1-5 0,-1 2-8 16,1 1-8-16,-1 0-7 0,0 0-8 0,-1 0-7 15,0 0-4-15,1 4-4 0,-1 3-2 16,1 0-1-16,-1 8-2 0,-1 4 0 15,0 7-2-15,0 3 0 0,0 5-1 16,-2 4-1-16,-1 0 0 0,1 2-1 16,0 1 0-16,-1-1 0 0,1-3 0 15,1-6 0-15,0-5 0 0,1-4 0 16,1-8-1-16,1-5 1 0,0-6 1 16,0-4 8-16,0-5 3 0,0-3 0 0,-1-10 0 15,0-2 1-15,0-8-1 0,0-4-2 16,2-7-7-16,1-4-3 0,1-6-1 15,3 2 1-15,1-2 0 0,2 0 1 16,3 0 2-16,0 5 3 0,1 3 1 16,3 7 1-16,-1 4 1 0,2 6 1 15,-3 6-2-15,-1 2 0 0,0 7-3 0,-2 2-2 16,-2 5 0-16,1 4 0 0,-1 4-1 16,1 6 1-16,1 7 1 0,1 4 0 15,-1 8 0-15,2 5 0 0,0 3-1 16,0 8 1-16,0 0-2 0,-1-2-5 15,0-2-8-15,2-3-7 0,-2 0-6 16,0-4-8-16,-1-3-15 0,-1-4-13 16,-1-4-8-16,-4-2-9 0,-1-3-61 15,-5-6-82-15,-2-5-175 0</inkml:trace>
  <inkml:trace contextRef="#ctx0" brushRef="#br0" timeOffset="188.52">1759 4940 497 0,'-5'-7'141'0,"2"5"5"0,0 2-47 0,3-1-37 16,0 2-17-16,2-2-16 0,-3 4-11 15,2 1-10-15,1-1-4 0,5-2-5 16,-1 0 0-16,4-1-4 0,2 0-6 16,8-4-4-16,1-4-25 0,3-1-20 15,0-2 15-15,6-3-103 0,-1-4-101 16,2-7-225-16</inkml:trace>
  <inkml:trace contextRef="#ctx0" brushRef="#br0" timeOffset="379.01">2233 4532 436 0,'-4'4'121'15,"0"0"6"-15,4-2-49 0,0 5-27 16,-1 2-1-16,2 6-2 0,-1 1-12 15,3 11-11-15,-2 4-5 0,-1 8-4 16,0 2-6-16,2 9-12 0,-1 3-9 0,1 1-29 16,2 1-24-16,-1 1-25 0,1 1-59 15,3-6-93-15,-1-5-182 0</inkml:trace>
  <inkml:trace contextRef="#ctx0" brushRef="#br0" timeOffset="612.47">2383 4456 506 0,'-1'-7'130'16,"1"6"1"-16,1 3-73 0,0 7-8 16,0 3 0-16,1 3-7 0,0 7-10 15,0 6-7-15,0 6-2 0,0 3-4 16,2 3-7-16,-2 3-9 0,2 4-8 15,1 0-12-15,-1 1-13 0,0-5-25 0,1-2-15 16,-2-4-19-16,0-4-67 0,2-1-90 16,0 0-183-16</inkml:trace>
  <inkml:trace contextRef="#ctx0" brushRef="#br0" timeOffset="1106.46">2219 4887 536 0,'-2'-3'135'0,"2"1"4"0,2 2-84 16,1-1-11-16,2-1-10 0,2-2-10 15,4-1-9-15,3-4-7 0,5-2-4 16,3-2-3-16,3-2-6 0,6 2-6 16,2-1-9-16,3 6-15 0,2 0-9 15,6 5-8-15,1 4-3 0,0 0 3 0,1 5 4 16,0-1 10-16,-3 4 13 15,-4 2 13-15,-7-1 9 0,-4 0 10 0,-6 1 4 16,-5-3 4-16,-5 2 2 0,-6-1 5 16,-5-5 6-16,-4 0 0 0,-5 0-1 15,-3-1-3-15,-4 0-2 0,-5 0-2 16,-3-4-7-16,-1 1-11 0,0 4-10 16,0-4-8-16,2 5-3 0,1 5-4 15,5 2-3-15,2 5-2 0,4 2 3 0,2 2 4 16,3 2 5-16,2-2-1 0,5-3 1 15,0 0 2-15,2-4 2 0,3-3 1 16,3-3 4-16,-1-4 6 0,1-6 7 16,2-3 5-16,2-4 3 0,-1-2 2 15,-1-3 3-15,-1-3-1 0,1-1-3 16,-1 1-1-16,0-1-1 0,-3 0 0 16,1-1-2-16,-2 2-1 0,-2 0 0 0,2 6-2 15,-3 3-1-15,2 3-3 0,-2 6-1 16,3 8 0-16,-1 4 1 0,1 5-5 15,-1 0-7-15,3 3-10 0,-1 0-11 16,1-3-38-16,3-7-43 0,3-3-78 16,2-1-161-16</inkml:trace>
  <inkml:trace contextRef="#ctx0" brushRef="#br0" timeOffset="1344.87">3232 4743 459 0,'-16'6'123'0,"-3"5"6"16,-3 4-60-16,-1 3-22 0,3 3-6 15,-2 2-8-15,1 2-12 0,2 3-9 0,2-2-5 16,5 1-5-16,4-3-2 0,6 0-3 16,3-4-4-16,6-1-5 0,8-3-7 15,4-4-4-15,7-4-5 0,4-6-7 16,3-3-6-16,3-3-8 0,5-6-7 15,1-4-12-15,-3-4-44 0,-1-2-64 16,-3-2-138-16</inkml:trace>
  <inkml:trace contextRef="#ctx0" brushRef="#br0" timeOffset="1563.92">3453 4357 311 0,'-10'-27'102'0,"0"6"13"16,2 7-23-16,3 7-17 0,0 6-9 15,2 8-11-15,0 2-8 0,2 5-6 16,2 6-7-16,0 5-3 0,2 6-1 16,0 3-3-16,1 4-2 0,1 6-4 0,0 6-6 15,-2 2-5-15,1 5-5 0,-1-1-5 16,-1 6-11-16,-2-4-10 0,0-4-19 16,0-5-16-16,-3-6-15 0,3-4-15 15,1-3-11-15,3-10-50 0,2-5-71 16,2-7-137-16</inkml:trace>
  <inkml:trace contextRef="#ctx0" brushRef="#br0" timeOffset="2186.35">3674 4702 416 0,'-14'8'109'0,"-1"1"7"16,-3 4-60-16,-2 2-8 0,1 3 0 15,-1 0-9-15,2-1-9 0,2 4-10 16,2-3-6-16,3-1-6 0,5-3-6 16,3 3-5-16,4-3-1 0,4 2 1 0,6-4 0 15,4-1 0-15,7-1 2 0,6-1 1 16,2-5 1-16,4-1 1 0,5-5 0 16,1-1 0-16,4-2 0 0,-1-3 1 15,1-3-1-15,-3-4 3 0,2 2 1 16,-5-1 3-16,-3 1 2 0,-6-2 1 15,-6 3 3-15,-4 3 4 0,-6 0 3 0,-8 1 1 16,-4 2-2-16,-6 1-2 0,-7 4-1 16,-4 1-4-16,-2 1-3 0,-2 9-7 15,-1 2-2-15,0 6-2 0,1 3-1 16,2 5-2-16,4 0-2 0,1 4-1 16,4-7-3-16,3 0-3 0,5-1-5 15,8-7 0-15,3-5 1 0,5-5 1 16,6-2 2-16,4-3 3 0,4-5 8 0,2-2 5 15,3-2 4-15,1-1 3 16,3-2 2-16,-1-1 0 0,-1 0 1 0,-1-2-3 16,-1 0-1-16,-4 1-2 0,-3 3-3 15,-4 2-1-15,-3 5-2 0,-5 3-2 16,-3 4-1-16,-4 6-6 0,-4 3-4 16,0 1-8-16,-2 3-3 0,-1-2-2 15,-1-3 0-15,1 0 1 0,-1-4 4 16,2-2 9-16,-1-1 14 0,-1-4 13 0,0-1 8 15,0-2 5-15,-1-1 5 0,0-1 4 16,0-4 1-16,1-3-4 0,1-4-8 16,3-4-6-16,3-2-4 0,4-6-5 15,6-3-5-15,5-5-8 0,8 1-8 16,3-2-7-16,4 0-9 0,5 1-7 16,2 1-27-16,-1 2-19 0,2 2-92 15,2-1-110-15,-1 9-260 0</inkml:trace>
  <inkml:trace contextRef="#ctx0" brushRef="#br0" timeOffset="2573.44">2007 5562 432 0,'6'-2'115'16,"-1"5"9"-16,1 4-55 0,0 7-10 15,0 5-6-15,-2 7-6 0,2 8-10 16,-2 8-6-16,1 4-8 0,-1 6-8 16,-3 1-4-16,0 1-11 0,-1 0-14 0,-1 2-26 15,1-1-17-15,0-2-16 16,-1-2-18-16,1-3-57 0,1-5-78 0,0-4-141 15</inkml:trace>
  <inkml:trace contextRef="#ctx0" brushRef="#br0" timeOffset="2790.56">2056 5921 354 0,'4'-46'106'0,"5"4"11"0,2 2-26 15,4 5-25-15,2 5-6 0,3 6-7 16,2 1-8-16,2 6-9 0,3 5-11 15,-2 4-6-15,0 4-7 0,-2 2-5 16,-3 5-5-16,-4 4-1 0,-4 3-1 16,-4 4 2-16,-5 1 0 0,-5 5 0 15,-3 5 1-15,-8 0-1 0,-3 4-5 0,-7 0-12 16,-2-1-27-16,-4-1-17 16,1-4 150-16,-2-4-236 0,4-5-118 0,5-5-306 15</inkml:trace>
  <inkml:trace contextRef="#ctx0" brushRef="#br0" timeOffset="3209.16">2387 5693 325 0,'30'-6'96'0,"-1"6"1"0,-4 5-22 15,-4 4-36-15,-6 8-8 16,-5 4-12-16,-7 7-9 0,-4 3-3 0,-5 1-2 16,-3 0 0-16,-1-2 0 0,-1-5-2 15,0-3 0-15,3-8 3 0,3-3 3 16,2-5 9-16,1-6 3 0,2-3 1 15,2-6 2-15,0-4 0 0,1-5-1 0,1-3-6 16,4-5-8-16,3-2-3 16,3-3-1-16,3 1-1 0,5 1-1 15,3 5 0-15,1 1 0 0,0 5 0 0,2 6-1 16,-4 4-4-16,1 7-3 0,-5 3-5 16,-6 2-4-16,1 6-2 0,-6 2 0 15,0 3 0-15,-4 6 3 0,0-2 3 16,-1 3 4-16,3-2 4 0,-2-1 2 15,4-1 2-15,1-7 6 0,1-4 6 16,3-4 4-16,1-5 4 0,1-3 6 0,1-6 4 16,0-5 0-16,0-4-1 0,-1 0-4 15,-2-4-1-15,-3-1-2 0,-5 1-4 16,-2 1-3-16,-7 4-5 0,-4 0-3 16,-4 5-4-16,-7 2-6 0,-6 3-9 15,-3 3-6-15,-4 6-7 0,-2 3-3 16,1 4-16-16,4 2-20 0,3 2 106 15,7 1-197-15,7 1-116 0,6-6-312 16</inkml:trace>
  <inkml:trace contextRef="#ctx0" brushRef="#br0" timeOffset="3642.61">3414 5667 433 0,'13'-7'126'0,"-3"-5"8"15,-5 0-58-15,-7 1-12 0,-5-1-6 0,-7 1-8 16,-4 0-16-16,-3 1-11 0,-2 2-10 16,-2 4-3-16,-2 3-5 0,0 6-3 15,2 5-4-15,3 3-3 0,2 5-1 16,5 1-2-16,4 1-1 0,8-2-1 16,4-3 0-16,6-3 2 0,4-4 3 15,3-5 2-15,2-2 3 0,2-3 4 16,0-2 2-16,0-4 2 0,-3-1 2 15,1-3 0-15,-3 2 2 0,-1-2-1 0,-3 1-1 16,-1 2 0-16,-1 1-2 0,-2 1-3 16,0 2-3-16,-2 6-2 0,0 4 0 15,1 6-1-15,-2 6 1 0,2 5 0 16,-1 5 1-16,1 7 0 0,0 0-1 16,-1 2-4-16,1-1-3 0,-3 1-2 0,-2-3-2 15,-3-1-1-15,-3 0-1 16,-4-2 2-16,-3 0 3 0,-4-1 2 0,-2 1 2 15,-3-3 2-15,-1-1 1 0,1-8 1 16,1-2 1-16,1-8-1 0,2-5-7 16,1-11-9-16,4-6-7 0,3-8-9 15,2-5-14-15,2-5-13 0,1-9-79 16,5-5-86-16,5-4-203 0</inkml:trace>
  <inkml:trace contextRef="#ctx0" brushRef="#br0" timeOffset="3891.51">3557 5544 379 0,'27'17'99'0,"-2"5"2"16,-3 4-53-16,-5 3-9 0,-4 0-11 15,-8-1-8-15,-3-1-6 0,-1 2-3 16,-3-5-3-16,-2-2-1 0,-1-5 0 0,1-1-1 16,1-4 5-16,-2-5 5 0,0-3 7 15,-1-5 4-15,1-1 5 0,-2-3 2 16,1-5 1-16,-3-4-2 0,3-3-8 15,-1-5-7-15,3-1-5 0,0-2-5 16,4 0-4-16,4-1-6 0,2 3-9 16,4 2-4-16,3 2-18 0,4 4-14 15,2-4-14-15,6 3-18 0,2 3-68 0,3 1-85 16,4 1-187-16</inkml:trace>
  <inkml:trace contextRef="#ctx0" brushRef="#br0" timeOffset="4556.83">4138 5523 326 0,'4'3'111'16,"-5"3"12"-16,-5-3-7 0,-3 1-40 16,-4 1-9-16,-5-1-8 0,-3 0-11 15,-2 2-16-15,-2 0-12 0,-2 1-8 16,0 2-6-16,-2 3-4 0,2 4-4 0,1 4-6 16,-3 3-7-16,4 2-3 0,5 3-3 15,2-3-5-15,7-1-6 0,5-4-2 16,8-5 5-16,5-5 6 0,7-5 4 15,4-5 5-15,5-4 5 0,1-8 13 16,4-1 5-16,1-3 4 0,0-1 4 16,0-3 2-16,-1 0 3 0,-1 2 3 0,-3 1-3 15,-3 3 1-15,-4 1-1 0,-4 3-3 16,-3 1-4-16,-2 5-5 0,-5 2-6 16,-3 3-1-16,-3 4-3 0,-4 5-1 15,0 1 0-15,-1 4-1 0,-2 3-2 16,1 2 0-16,0-2 0 0,4 0-1 15,1-2-1-15,0-3-1 0,3-3 0 16,2-3 2-16,3-3 3 0,2-3 3 16,3-4 1-16,2-5 2 0,4 1 3 15,1-3 0-15,1-2 1 0,3 0-1 16,1 0-3-16,2 3-1 0,0 0-2 0,0 4-1 16,0-1-1-16,0 4-2 0,0 2-3 15,-2 2 5-15,-3 3-26 0,-3-1-4 16,-1 3-7-16,-3 0-6 0,-3 1 0 15,0-3 2-15,-4 1-5 0,-1-4 25 16,-2-1 9-16,0-1 13 0,0-2 9 0,-1-1 6 16,1-2 7-16,0 0 4 0,2-2 3 15,1 1-5-15,1-1-5 0,1 2-3 16,1-1-5-16,1 2-5 0,2 2-7 16,-3 2-6-16,2 2-6 0,1 2-4 15,2-2-4-15,1 2-1 0,2 0-1 16,0-1-1-16,3 0 5 0,3-3 4 15,-1-2 4-15,0 0 8 0,1-2 9 16,-1-5 6-16,3-1 9 0,-1-3 8 16,1-1 10-16,3 0 9 0,-1-2 3 0,0 0-1 15,-1 0-2-15,1 4-7 0,-1 3-8 16,-1 2-8-16,-3 7-10 0,-1 5-13 16,-4 8-11-16,-4 3-29 0,-2 5-5 15,-4 3-112-15,-3-3-118 0,-1-2-282 16</inkml:trace>
  <inkml:trace contextRef="#ctx0" brushRef="#br0" timeOffset="17737.16">1741 7172 228 0,'6'-5'59'0,"-2"-1"5"16,-1-2-32-16,1 4-3 0,0-1 2 16,-1 1 0-16,1 2 0 0,-4-2 1 15,1 3 0-15,0 2 3 0,0-2 0 16,-3 4-1-16,-2-3-1 0,-1 2-4 15,2 1-2-15,-4 1-2 0,-2-1-3 16,-1 0-6-16,-1-2 0 0,1 3-2 0,-3 0-1 16,0 0-3-16,1-2-3 0,-2 0-2 15,0 4 0-15,0-2-2 0,-1 1-2 16,2 0 0-16,2-2-1 0,0 3 0 16,4 0-1-16,0 0-1 0,4-2 0 15,-1 2-1-15,6-1-1 0,-1 2 0 0,3 1 1 16,4-1 0-16,0 0 0 15,5 2 2-15,1-1 1 0,2 3 1 0,2-1-1 16,-1 0 0-16,1 3 0 0,-1 1 0 16,1 2 0-16,-3-1-1 0,-2 1-1 15,-4 0 0-15,0 1 0 0,-6-4 1 16,-3 2 1-16,-5-1 1 0,-3-3 2 16,-4 0 2-16,-1-1 0 0,-5-1 1 15,0-2 0-15,-1 0-1 0,-1-2-4 0,-2-1-3 16,2-2-9-16,-3-2-8 0,1 0-8 15,0-1-7-15,1-4-7 0,3 1-7 16,2-2-8-16,3 3-12 0,2-2-42 16,3-2-61-16,5-1-141 0</inkml:trace>
  <inkml:trace contextRef="#ctx0" brushRef="#br0" timeOffset="17989.34">1875 6744 409 0,'1'-2'120'0,"0"1"5"15,-2 8-35-15,-2 4-28 0,-1 3-5 16,0 3-3-16,-1 9-12 0,-1 0-7 0,2 8-4 16,-2 0-5-16,4 3-6 0,2 5-8 15,2 2-4-15,1-1-3 0,1 2-5 16,-1 3-4-16,1 0-8 0,0-1-7 15,-2-2-20-15,-1-2-16 0,-1-1-14 16,0-1-13-16,0-9-69 0,0-4-89 16,1-2-185-16</inkml:trace>
  <inkml:trace contextRef="#ctx0" brushRef="#br0" timeOffset="18857.21">1797 7310 370 0,'4'-2'101'0,"1"2"8"0,4 0-45 16,-1 3-9-16,3-2-1 0,1 2-8 15,3 0-10-15,0 1-6 0,1 0-8 0,1-4-8 16,1 0-4-16,2-1-4 0,1-1 0 16,0-4-1-16,1 1-1 0,0-5-1 15,1 0 0-15,-3-2 1 0,-1-1 0 16,-4-1 1-16,-3 1 2 0,-2-2 1 15,-4 3 0-15,-4-2 0 0,-3 4 2 16,-2-1-1-16,-1 2 0 0,-1 1-2 16,-2 1 0-16,2 4-1 0,-3 1-1 15,-1 2-1-15,0 5-1 0,-1 4-1 16,0 5-1-16,0 5 0 0,-1 3 0 0,3 5-1 16,3 4 0-16,0-1-2 0,5 2-2 15,3-1-1-15,2-2-3 0,4-3-3 16,4-6-3-16,1-4-3 0,5-3-6 15,2-4-7-15,3-6-1 0,2-3-4 16,5-3 0-16,1-3 2 0,3-3-2 16,1-5 8-16,1-4 7 0,-2-5 3 0,0 0 7 15,-4 0 7-15,-3-4 8 0,-5 1 15 16,-5 1 12-16,-5 2 8 0,-4 4 6 16,-8 2 4-16,-6 1-2 0,-3 4-4 15,-4 5-10-15,-4 3-11 0,-2 5-7 16,-2 5-6-16,1 2-5 0,1 1-2 15,0 5-2-15,2 0-2 0,4 3-1 16,3-2-3-16,1-3-3 0,4 0-3 16,5 0 1-16,3-4-1 0,3-3 2 0,1-3 1 15,3 0 3-15,1-1 3 0,1-2 3 16,0-2 0-16,-2 0 0 0,1 2 0 16,-1-3 0-16,-2 0-1 0,-2 4-2 15,-1-3-1-15,-1 2-5 0,-1 2-8 16,-2 1-5-16,-1 4-6 0,0 6 0 15,-1-1 2-15,-1 5 1 0,2 1 4 16,-1 0 8-16,2 1 6 0,1-2 4 0,3-5 3 16,2-3 4-16,3-1-1 0,-1-3 8 15,4-5 4-15,1-5 5 0,0-2 2 16,2-4 0-16,0-2-3 0,0-5 1 16,0-3-7-16,1 0-3 0,-2 0-5 15,0-4 0-15,-1 0 2 0,0-2 3 16,-1-1 2-16,0-6 1 0,-1-4 1 0,-2-1-2 15,-3 0 2-15,-2 2 0 0,-3-1-1 16,-1 8 0-16,-2 5 2 0,-2 6 3 16,-1 6 2-16,0 6-3 0,-2 4-1 15,-1 5-3-15,-1 4-3 0,1 9-4 16,-2 6-3-16,0 6-2 0,-1 5-1 16,1 9-1-16,1 1-1 0,2 5-3 15,-1 1-5-15,2 2-4 0,0-3-6 16,3 0-11-16,2-5-9 0,1-1-15 15,0-6-11-15,2-2-12 0,4-4-2 0,2-4 0 16,2-9 169-16,4-6-230 0,4-3-87 16,5-6-276-16</inkml:trace>
  <inkml:trace contextRef="#ctx0" brushRef="#br0" timeOffset="20613.59">1377 8208 273 0,'-2'1'78'15,"2"-3"5"-15,1-1-19 0,-3-2-24 16,2 2-5-16,-2-4 1 0,0 2-4 16,-1-3-4-16,-1 4-4 0,0 0 0 15,-3 0-4-15,1 2 2 0,-4 0-5 16,-1 3-3-16,-3 2-3 0,-5 2-3 15,0 5-2-15,0 5-1 0,-4 3-6 16,2 11 0-16,1 1-2 0,2 5 1 0,4 3-4 16,3-2 0-16,5 0-2 0,4-3-1 15,5-4 0-15,4-4 1 0,5-4 2 16,2-6 2-16,6-4 2 0,3-6 1 16,1-3 1-16,1-5 1 0,0-4 2 15,-2-5 1-15,0-4 3 0,-2 1 3 16,-4 0 4-16,-1-1 3 0,-4 0 1 15,-2 3 1-15,-3 2-2 0,-2 2-2 16,-3 0-4-16,-2 4-6 0,-1 1-5 16,-3 7-3-16,1 2-2 0,-1 3-2 15,-1 5 0-15,2 4-1 0,2 2 1 0,1 2 0 16,4-3-1-16,3 1 1 0,4-4 1 16,0-5 3-16,3-4 2 0,2-2 9 15,0-7 6-15,0-3 5 0,-1-5 4 16,-1-1 4-16,0-1 2 0,-2-1 0 0,-2-2-3 15,-1 1-4-15,-5 1-3 0,-3-1-4 16,-2 1-4-16,-2-2-4 0,-4 2-2 16,0 0-3-16,-3 2-5 0,0 2-3 15,-1 3-5-15,-2 5-5 0,1 4-3 16,0 3-3-16,2 6-4 0,1 1-1 16,3 3 0-16,2 0 1 0,3 0 1 15,3-3 2-15,4-1 4 0,0-3 4 16,4-1 4-16,1-3 4 0,2 2 3 0,2-4 4 15,3-1 2-15,0-1 0 0,-1 0 1 16,2-2 0-16,-2 0 1 0,1-1 0 16,1 1 0-16,-4-2 0 0,0 1-1 15,-1 0-1-15,0 0-1 0,-3-1 0 16,-3 0-1-16,0 1 0 0,-1 1 0 16,-2 0-1-16,-1 0 1 0,1 0 0 15,-2-1 1-15,2-1 0 0,0-2 1 16,0 1-1-16,1-2 0 0,1 0 1 15,-1-1-1-15,1 4 0 0,-1-1-2 0,1 4 0 16,0 2-1-16,1 2-1 0,1 5 1 16,3 3-1-16,0 0-3 0,2 3 3 15,2 2-10-15,1-2-1 0,1 0 1 16,1-2-1-16,1-3 2 0,0-4 3 16,1 0 0-16,-3-4 15 0,0-3 4 0,-1-4 3 15,0-1 6-15,-4-2 3 0,-1-3 3 16,-1-4-1-16,-3-2 0 0,-2-2-1 15,0-1-1-15,-2-4-1 0,-2-7 1 16,-1-2 0-16,-1-2 0 0,0 1 1 16,-3-2 1-16,-1-3 0 0,-2 3-1 15,1 5-2-15,-1 5 0 0,2 6 1 16,1 4-2-16,-1 6-3 0,3 5-5 16,1 7-3-16,1 5-2 0,0 5-3 15,3 6-4-15,-2 5-1 0,3 6 0 16,1 6 2-16,0 5 0 0,3 5-6 0,2 3-8 15,-1 2-10-15,2 2-8 0,-1 2-26 16,0-1-17-16,-1-2 0 0,-3-4-97 16,-1-3-105-16,-3-7-234 0</inkml:trace>
  <inkml:trace contextRef="#ctx0" brushRef="#br0" timeOffset="21394.08">2119 8377 421 0,'-7'-7'115'0,"1"5"4"0,3 3-56 16,-1 2-11-16,4 1-6 0,3-1-9 15,0 4-8-15,2-2-5 0,4-1-1 16,2 1-2-16,3-3-1 0,3-1-1 16,4 2 0-16,1-4-1 0,3-1-1 0,1 1 0 15,1-3 1-15,0-1-1 0,-3 0-2 16,-2-2-1-16,-4 2-1 0,-3 0-1 15,-6 1-1-15,-1 2-2 0,-5-2-1 16,-3 4-1-16,-2 0-2 0,-2 4-3 16,-4-1-4-16,-2 3-2 0,-3 3-4 15,0 3-1-15,0 1-1 0,-1-1 1 16,3 0 1-16,1-3 2 0,2-2 1 16,4-1 1-16,2-4 0 0,3 2 0 0,2-2 0 15,2-2 1-15,4 1 1 0,4 0 0 16,3-2 2-16,2-1 2 0,2-1-1 15,2 1 0-15,-1 0-1 0,0-1 1 16,-2 2-2-16,1 1 1 0,-2 2 0 16,-2 3-3-16,-3-2-6 0,-1 3-7 15,0 3-5-15,-4 3-4 0,-3 4 0 16,0 1-24-16,-1 3 1 0,1 1 3 0,1-1 5 16,2-3 7-16,-1-5 4 0,3-3 1 15,1-5 26-15,1-8 8 0,1-4 10 16,0-4 7-16,0-4 7 0,2-5 7 15,1-4 3-15,4-5 0 0,0 0-1 16,1-4-4-16,-1-6-2 0,0-5-4 16,-1-1-4-16,-3-3-5 0,-3-5 0 15,-2-2-2-15,-2 3 1 0,-2 7 0 0,-2 8 1 16,-2 7 1-16,-1 10 0 0,-1 9-2 16,-2 8-3-16,-3 12-3 0,-1 9-4 15,-3 7-4-15,2 7-4 0,-2 7-3 16,0 6-3-16,2 5-4 0,1-2-3 15,6-1-3-15,3-1-2 0,2-9-3 0,3-2 1 16,3-4 2-16,4-7 3 0,2-4 2 16,-2-6 3-16,2-4 3 0,2-1 2 15,-1-6 3-15,0-2 1 0,0-3 1 16,0-4 0-16,1-3 1 0,2-3 0 16,-2 0-1-16,-2 0 1 0,1-2-1 15,-1 4 0-15,0 2 0 0,-1 4-1 16,-1 4 1-16,-1 5-1 0,1 2 1 15,-2 5 0-15,-1 0-1 0,-1 1 1 16,-2 0 0-16,-1-3-2 0,-3-2-8 16,-1-2-10-16,-3-2-7 0,-3 1-3 0,-5-3-24 15,-4-1-16-15,-4 1 71 0,-4-1-160 16,-7 0-104-16,-2-1-281 0</inkml:trace>
  <inkml:trace contextRef="#ctx0" brushRef="#br0" timeOffset="21559.2">2748 8110 629 0,'13'5'167'0,"0"2"3"15,4-3-67-15,3-1-54 0,4-1-12 16,1-2-11-16,2-1-16 0,2-2-8 16,1-1-8-16,2-2-15 0,2 1-20 15,-1-3-31-15,-1 0-100 0,-4 0-125 16,-5 2-287-16</inkml:trace>
  <inkml:trace contextRef="#ctx0" brushRef="#br0" timeOffset="22035.97">1741 9022 351 0,'5'18'89'0,"-1"-3"2"16,1 0-41-16,1 1-21 0,2 0-3 15,-1-4-1-15,0 0-6 0,-2-3-3 16,2 0-3-16,2-5-1 0,-1-1 0 16,1-1 0-16,1-4 4 0,0 0 3 15,2-2 1-15,-1-7 3 0,0 0 2 0,-2-3 0 16,-2-3-1-16,-1 1-2 0,-3-3-1 15,-5 2-1-15,-2-2 0 0,-6 5-5 16,-5-2-3-16,-1 4-3 0,-4 3-3 16,-2 1-4-16,-2 5-8 0,0 4-6 15,1 2-7-15,2 6-16 0,3 2-12 16,1 2-11-16,6 1-17 0,6 0-65 16,6-2-86-16,4-2-180 0</inkml:trace>
  <inkml:trace contextRef="#ctx0" brushRef="#br0" timeOffset="22237.21">2303 8821 463 0,'10'-10'150'0,"-9"0"7"0,-5 1-32 16,-6-1-39-16,-2 1-12 0,-5 5-19 0,-3 0-19 16,-1 4-15-16,-2 5-6 0,2 6-5 15,0 6-5-15,0 4-4 0,3 5 0 16,2 4-4-16,4 8-6 0,1 3-4 15,4 3-13-15,2 1-13 0,4 1-28 16,2 2-9-16,0-1-92 0,1-4-108 16,-1-2-246-16</inkml:trace>
  <inkml:trace contextRef="#ctx0" brushRef="#br0" timeOffset="22398.34">2070 9137 448 0,'3'-12'130'0,"4"-1"6"0,2 4-27 16,3 0-48-16,3 3-16 0,4-4-6 16,2 1-14-16,4-2-9 0,1 4-11 0,2-5-20 15,2 0-31-15,-1-3-56 0,2 2-44 16,1 3-103-16,-4-1-207 0</inkml:trace>
  <inkml:trace contextRef="#ctx0" brushRef="#br0" timeOffset="23058.12">1312 9867 475 0,'2'-1'130'15,"-1"1"5"-15,0-1-54 0,-1 1-27 16,0 1-8-16,1 3-4 0,-1 0-16 15,0 3-9-15,1 0-6 0,-1 2-5 16,0 4-4-16,1 2-4 0,-1 1-3 0,0 1-4 16,0 0-2-16,-3 3-3 0,2-4 0 15,0 2 0-15,-1-5 2 0,1-2 4 16,0-2 3-16,-2-1 2 0,3-6 4 16,1 0 5-16,-1-3 5 0,2-4 2 15,-1-4 1-15,2-6 0 0,2-4 0 16,3-2-2-16,2-4-4 0,2-2-4 15,1 4-3-15,1 2 0 0,2 4-2 16,-2 4 0-16,-2 5 0 0,0 4-5 16,-3 4-4-16,1 3-8 0,-2 5-21 0,1 3-12 15,-1 1-10-15,0 0-2 0,0 1 4 16,0-2 6-16,-1-1 11 0,-2-4 26 16,-1-1 19-16,0-3 15 0,0-1 8 15,-1-3 11-15,1 0 6 0,1-6 2 16,2-2-2-16,1-3-2 0,3-4-2 15,3-3-4-15,2-2-10 0,0-2-6 0,3-2-3 16,0 5-2-16,-3 1-4 0,-1 4-3 16,-1 8-3-16,-2 4-1 0,0 10-1 15,-1 8-3-15,0 7-3 0,1 5-7 16,-1 4-5-16,0 6-18 0,0-2-11 16,1 1-12-16,0-5-4 0,2-2-13 15,2-3-13-15,2-4-45 0,2-8-55 16,-1-6-140-16</inkml:trace>
  <inkml:trace contextRef="#ctx0" brushRef="#br0" timeOffset="23759.27">1982 9882 322 0,'-3'-6'101'0,"3"2"3"16,-1 3-16-16,1 3-38 0,3 1-10 16,0 1-4-16,4 1-10 0,3 2-5 15,1-2-1-15,2 1 2 0,6-4 2 0,0-2-2 16,3-2 3-16,0-1 0 0,1-4-1 15,-2-2-1-15,1-1-1 0,-5 2-2 16,-2-2-3-16,-4 0-2 0,-3 0 0 16,-3 1 0-16,-5 0-1 0,-5-2-2 15,-1-1 0-15,-5 2-3 0,-2-1-3 16,-3 4-3-16,-1 1-3 0,-2 3-2 16,3 8 0-16,-2 5 0 0,3 4 0 15,1 6 0-15,2 3 1 0,2 2 0 16,4-1-1-16,2 0-2 0,4-2 0 0,3-2-1 15,4-4 0-15,3-4 0 0,2-1 1 16,2-1 1-16,2-5 2 0,3 1 1 16,1-4 0-16,2-2 3 0,2-1 1 15,1-6 1-15,2-1 1 0,2-4 2 16,-2-2-1-16,1 2 0 0,-4-1 0 16,-1 1-1-16,-5 6-2 0,-2 1-1 0,-4 3-3 15,-4 1 0-15,-1 3-1 0,-4 3-4 16,-1-1-3-16,-3 2-1 0,0 4-4 15,-2 0-2-15,0 0 0 0,-1-2 2 16,1-1 3-16,1 0 4 0,0-5 4 16,1-2 5-16,2-3 5 0,0-4 1 15,2-1 0-15,2-5 1 0,2 3-1 16,2-7-1-16,2 1-1 0,3-1-3 16,3 2 0-16,-1 2 0 0,0 1-1 0,1 2 1 15,2 5-2-15,-3 5 1 0,-2 3-3 16,-1 5-5-16,-2 1-9 0,-1 4-7 15,-2 2-8-15,-3 1-9 0,-1 0-12 16,-2 3 0-16,0-3 3 0,-1-1 8 16,0-3 9-16,1-2 13 0,-1-3 12 15,3-3 17-15,-2-6 9 0,1-4 5 16,2-2 2-16,0-3 1 0,3-3 0 0,2-5 0 16,2-1-4-16,4-2-3 0,3-1-1 15,2 1 1-15,0 1-2 0,2 2-2 16,-1 4-1-16,1 4-3 0,-4 3-1 15,-3 9-5-15,0 5-1 0,-4 4-6 16,-3 4-7-16,-3 6-9 0,-3 3-8 16,-1 0-18-16,-4-2-15 0,1 2-15 15,-1-1 1-15,2-4-88 0,2-3-94 0,3-4-211 16</inkml:trace>
  <inkml:trace contextRef="#ctx0" brushRef="#br0" timeOffset="24628.21">3176 9804 375 0,'-3'5'121'15,"-1"-1"10"-15,-2 3-30 0,1-4-28 16,-2 0-10-16,1-2-9 0,-1 4-15 16,1-2-14-16,-2 0-9 0,1 0-6 0,2 5-3 15,-1 3-1-15,4 2-2 0,0 1-2 16,2 1-2-16,4 0 0 0,2 2-1 16,1-4 0-16,4-3-1 0,1 0 2 15,3-7 0-15,1-2 2 0,2-1 2 16,-2-6 0-16,3-1 1 0,-3-2 0 15,1-1 1-15,-3 0 0 0,-2-1 0 16,-4-2-1-16,-2 1 0 0,-3-2 0 16,0 3 0-16,-8-2-2 0,-2 0-1 0,-2 1 0 15,-3 2-1-15,-2 1-1 0,-2 3 0 16,1 3 1-16,1 0 1 0,3 4 1 16,1 1 0-16,3 0-1 0,3 1 0 15,4 0-1-15,2-2 0 0,5 1 0 16,2-2-2-16,3 0 1 0,4 0 1 15,2-3 1-15,3 0-1 0,0-2 1 0,1 1-1 16,0 3-1-16,-2-3-1 0,0 3-1 16,-2 5-3-16,-3-1-4 0,-2 5-4 15,-2-1-6-15,-2 3-4 0,-2 0-1 16,-4-1 2-16,-1-2 3 0,-1 1 3 16,-1-4 6-16,1-1 9 0,2-1 9 15,0-2 7-15,1-2 3 0,3-2 3 16,2-1 3-16,3-1-1 0,2-1-2 0,2-4-5 15,1 0-4-15,4 1-3 16,1-4 0-16,1 1-2 0,-2-2 1 0,-2-3 1 16,0 3 2-16,-4 0 2 0,-4 0 1 15,-4 4 2-15,-5 1 0 0,-3 1-2 16,-4 8-1-16,-1 2-2 0,-2 5-2 16,-2 2-2-16,0 8-4 0,0 3-3 15,2 7 1-15,2 2-2 0,2 3-3 16,2 2-8-16,2 5-5 0,0-1-6 0,3 6-3 15,-2 2-4-15,1 3 0 0,-2 1 2 16,1 5 6-16,-3-2 4 0,-2 1 2 16,-3-1 3-16,-4-3 3 0,-3 2 2 15,-5-3 1-15,-1-2 1 0,-4-2 2 16,-1-9 9-16,-1-5 7 0,1-3 3 16,-1-10 5-16,1-5 7 0,1-9 5 15,3-7 1-15,4-4-4 0,5-7-4 16,4-8-3-16,7-7-5 0,8-7-7 15,6-2-5-15,9-4-3 0,7-5-1 0,9 1-4 16,10 0-6-16,8 1-5 0,5 0-11 16,6 0-20-16,5 0 99 0,4-4-233 15,0 4-145-15,1-4-386 0</inkml:trace>
  <inkml:trace contextRef="#ctx0" brushRef="#br0" timeOffset="28491.08">990 10637 275 0,'6'-5'95'0,"-2"0"11"15,-4 4-7-15,-4-2-23 0,0 2-9 16,-2-2-8-16,0 2-9 0,-2 0-12 16,-2 1-9-16,0 0-9 0,-1 4-5 0,0-1-5 15,-1 3-2-15,-1 4-3 0,-2 7-2 16,-1 6 1-16,-3 4-2 0,-2 5 0 16,-1 6-1-16,0 6 0 0,-1 5 1 15,2 2-1-15,3 0 0 0,4 2 0 16,2-3 0-16,6 1-1 0,3-6-2 15,6-5-2-15,5-5-5 0,2-5-8 16,3-6-16-16,5-4-12 0,2-7-13 0,4-7-79 16,0-6-93-16,5-3-206 15</inkml:trace>
  <inkml:trace contextRef="#ctx0" brushRef="#br0" timeOffset="28798.45">1168 10934 476 0,'-7'-9'131'0,"-2"4"3"0,-2 2-65 0,0 6-18 16,-3 4-10-16,-3 5-16 0,0 7-15 16,0 3-11-16,3 4-4 0,2 4-1 15,2 0-2-15,6-1 0 0,5-3-2 16,3-5 2-16,7-3 3 0,4-6 6 16,3-4 2-16,3-3 8 0,2-4 6 15,0-4 9-15,1-4 4 0,-3-3 4 16,-4-1-2-16,-1-4-1 0,-5-3-4 0,-5 0-5 15,-4-3-8-15,-4 1-6 16,-4 0-4-16,-4-3-4 0,-5 3-4 16,-1-1-5-16,-3 2-3 0,0 3-7 0,-2 0-5 15,1 2-4-15,2 3-3 0,2 2-14 16,4 2-7-16,3 1-7 0,3 1-2 16,4 3-8-16,4-1-9 0,4-1-53 15,4 0-57-15,3-1-148 0</inkml:trace>
  <inkml:trace contextRef="#ctx0" brushRef="#br0" timeOffset="29007.47">1266 10764 271 0,'23'-15'80'0,"-2"-5"9"0,-1 1-29 16,-2 1 3-16,-3-2 4 0,-1 4 1 15,-1 2 1-15,-3 2-1 0,-1 5-4 16,-3 1-4-16,-1 5-9 0,0 6-12 16,-2 4-7-16,-1 9-8 0,0 6-7 0,0 6-5 15,-3 4-2-15,0 6-3 0,-1 1-3 16,0 3-4-16,-1-3-5 0,0 3-6 15,1-1-10-15,3-2-14 0,0 0-24 16,0-1-18-16,1-3-85 0,-4-2 2 16,2-1-83-16,0-5-139 0</inkml:trace>
  <inkml:trace contextRef="#ctx0" brushRef="#br0" timeOffset="29739.24">1342 11088 384 0,'3'-16'117'0,"2"1"9"16,2-4-25-16,-1 0-34 0,2 1-5 16,1-1-1-16,1 2-9 0,-1 0-9 15,2-1-5-15,1 0-5 0,-1-1-5 16,3 2-6-16,0-3-5 0,1 0-4 0,0-1-2 16,2-3 0-16,-2 5-2 0,4 0 1 15,-2 2-1-15,0 2 0 0,-3 3 0 16,-2 6-4-16,0 7-1 0,-1 3-1 15,-4 5-1-15,-2 6-2 0,0 6-2 16,-3 4-3-16,0 5-4 0,-3 1-5 16,1 3-7-16,-1 1-6 0,-1-1-3 15,2 0 2-15,1-4 2 0,0-3 5 16,2-6 5-16,2-3 8 0,0-5 9 16,0-3 5-16,1-7 4 0,-1-2 3 0,2-2 2 15,1-5 3-15,-1-5-2 0,4-1-2 16,0-5-2-16,1 1-4 0,1 0-3 15,-1 2-3-15,-1 4-4 0,1 7-1 16,-1 1-1-16,0 6 1 0,2 7 0 16,-1 1 1-16,2 1 0 0,0 3 2 15,2-2 1-15,2 0 0 0,0-3 1 0,2-5 2 16,2-3-1-16,2-2 3 0,0-2 1 16,4-3 3-16,-3-3 0 0,-1-4 0 15,-1-1 1-15,-2-1 1 0,-6-2-1 16,-2-1 0-16,-5-1-1 0,-4 1 0 15,-1 3 0-15,-6 1-1 0,0 1-2 16,-1 3-2-16,-3 4-4 0,1 2-4 16,-1 4-3-16,0 4-3 0,3 1-1 0,1 5 0 15,2 1 0-15,3 1 2 16,2-1 1-16,5-3 2 0,3-3 2 16,3 2 0-16,5-7 2 0,3 0 0 0,1 0 1 15,4-1 1-15,-3 0 1 0,1-1-1 16,-1 1 0-16,-2 1-1 0,-3 0 1 15,-2 0-1-15,-5 2-1 0,-1-1-3 16,-4 1-3-16,-2 1-5 0,-4 0-3 16,-2 2-2-16,-2-2 0 0,-1 1 0 15,-1-1 4-15,-1 1 8 0,-1-2 9 0,2-1 10 16,0 0 8-16,0-3 5 0,1 0 3 16,1-2 3-16,2-2-3 0,3-3-3 15,4-3-6-15,5-4-4 0,2-1-6 16,7-4-3-16,5 0-3 0,7-3-7 15,4 2-8-15,2 0-13 0,1 0-10 16,5 0-29-16,0-1 160 0,1-1-293 0,-2-2-158 16,-1-8-429-16</inkml:trace>
  <inkml:trace contextRef="#ctx0" brushRef="#br0" timeOffset="30734">1694 11718 442 0,'1'-2'134'16,"-2"0"6"-16,-2-1-53 0,-2-1-16 15,-3 1-9-15,-2 2-13 0,-4 0-17 16,-3-1-11-16,-1 2-7 0,-3 0-4 16,-3 1-3-16,-1 3-5 0,1 5-4 15,-1 3-9-15,-1 3-6 0,2 8-8 16,1 6-10-16,2 6-4 0,5 5-6 0,-1 5-5 15,7-4 7-15,6-1 5 0,5-6 8 16,4-6 9-16,5-10 11 0,5-8 19 16,3-9 17-16,1-5 9 0,2-5 6 15,1-5 6-15,-2-4 1 0,1-3-3 16,-3-4-9-16,-3 0-9 0,-2-2-7 16,-2 1-7-16,-2 0-4 0,-3 4-2 15,0 4-2-15,-3 2-1 0,-1 2-1 16,0 7-2-16,-1-1-2 0,-2 5-4 0,-2 6 0 15,0 5-1-15,0 6 0 0,1 4 0 16,-2 4-1-16,2 7 2 0,2 0 3 16,2-2 0-16,3-3-1 0,2-6 0 15,3-2 1-15,4-9 0 0,3-4 4 16,3-4 4-16,3-6 4 0,2-4 4 16,1-5 3-16,1-4 3 0,2 1 1 0,-2-3-1 15,1 0-2-15,-5 4-3 0,-4 2-3 16,-1 5-4-16,-4 6-3 0,-3 5-2 15,-4 8-2-15,-3 8-4 0,-2 6-2 16,-2 10-5-16,-1 7-3 0,-2 8-6 16,0 4-12-16,-3 1-7 0,0 3 1 15,0-2 1-15,1-8 7 0,-2-4 5 16,3-9 10-16,-1-7 11 0,3-7 8 16,0-8 4-16,2-5 8 0,0-6 4 0,1-9 1 15,1-7-2-15,0-7 2 0,2-7-1 16,0-12-1-16,-1-8-8 0,2-9-4 15,1-3-1-15,3-2 0 0,2-2 0 16,3 3 1-16,4 4 6 0,4 6 1 16,2 10 2-16,2 9-2 0,3 5 1 15,0 8-3-15,-3 7-2 0,0 6-7 16,-2 7-2-16,-5 4-3 0,-2 6 0 0,-5 4-1 16,-7 5 0-16,-3 2 0 0,-6 2-2 15,-4 3-1-15,-6 1-3 0,-4 3-5 16,-4-1-6-16,-2-1-10 0,-1-1-11 15,0-1-25-15,2-5-15 0,4-1-14 16,3-7-29-16,8-8-34 0,6-3-78 16,7-5-134-16</inkml:trace>
  <inkml:trace contextRef="#ctx0" brushRef="#br0" timeOffset="31324.74">2201 11796 290 0,'34'-18'100'16,"-3"3"10"-16,-3 1 8 0,-3 5-42 0,-4 6-10 15,-3 7-4-15,-6 5-9 0,-3 6-6 16,-5 6-10-16,-3 11-11 0,-3 4-7 15,-4 5-8-15,-2 4-11 0,-3 2-10 16,1 2-9-16,0-2-15 0,1 2-14 16,2-4-6-16,1-2 2 0,3-6 4 15,1-7 9-15,0-8 10 0,2-3 17 0,1-11 24 16,0-6 20-16,1-8 12 0,1-6 4 16,1-8 3-16,-1-8 3 0,1-10 2 15,1-7-5-15,1-7-11 0,3-6-8 16,0-2-4-16,4 3-1 0,3-1-2 15,2 8-1-15,0 6-5 0,1 6-2 16,-1 8-3-16,0 6-2 0,-2 6-5 16,-2 7-3-16,-1 2-4 0,-1 6-1 15,-1 5-1-15,-2 2 0 0,-3 5 0 16,0 2 1-16,-5 1-2 0,-2 3 0 0,-4 2-3 16,-2 1-4-16,-4 4-6 0,-2-1-6 15,-2 2-9-15,0 0-12 0,2-1-26 16,2-1-18-16,4-4-14 0,4-6-7 15,4-4 0-15,4-7 5 0,4-7 9 16,8-4 19-16,4-7 20 0,6-3 21 16,4-3 21-16,2-2 18 0,5-3 17 0,0 1 14 15,0-2 16-15,-2 2 12 0,-5 1 13 16,-3 3 5-16,-5 6 4 0,-7 2 2 16,-7 3-1-16,-2 7-4 0,-8 0-10 15,-7 4-16-15,-3 4-16 0,-5 2-15 16,-5 4-14-16,-3 4-10 0,-3 3-5 15,3 5-1-15,2 1 0 0,4-2 1 16,5-3-1-16,7 2 0 0,7-2 2 0,7-2-1 16,5-2 2-16,4 1 2 0,5 0 2 15,4 1 2-15,-2-1 0 0,0-3 0 16,-1 1 0-16,-5-1-2 0,-3 1-1 16,-4 1-4-16,-7 0-6 0,-4 4-2 15,-5 1-8-15,-6-1-6 0,-5 3-34 16,-6 1-13-16,-4 2-93 0,-5-2-114 15,1 0-261-15</inkml:trace>
  <inkml:trace contextRef="#ctx0" brushRef="#br0" timeOffset="31974.8">2035 12663 549 0,'-5'-1'137'0,"-1"0"1"16,-3 1-82-16,0 1-23 0,1 3-3 16,-2 4-13-16,-1 3-14 0,2 3-8 15,2 5-2-15,3 0-2 0,4 3 0 16,2-2-4-16,4-3 0 0,5-1 1 16,3-4 4-16,5-5 0 0,1-1 4 15,3-6 2-15,0-1 7 0,0-4 4 0,-2 0 3 16,-3-3 2-16,-4 0 3 0,-3-2 0 15,-5 0 0-15,-4-1-1 0,-5 0-1 16,-2-3-3-16,-5 4 0 0,-3-3-2 16,-2 1-3-16,-2-4-3 0,0 1-3 15,1 1-3-15,3 4-1 0,2-1-1 16,6 1-3-16,1 1-1 0,7 6-2 16,3 0 2-16,6 4 0 0,6 0 2 15,5 2 1-15,1 4 2 0,4 2 2 16,2 1 1-16,2 6 2 0,-6-1-4 0,0 2-4 15,-4-2-7-15,-2 4-6 0,-5-1-5 16,-5-1-2-16,-3-3-6 0,-2-1 3 16,-5-1 12-16,0-2 12 0,-2-5 17 15,0-1 13-15,0-2 9 0,-2-3 11 16,1-5 7-16,0-2 2 0,1-6-2 16,-1-1-8-16,2-5-6 0,5-4-5 0,1-2-6 15,4-3-6-15,3 2-7 0,3 1-6 16,4 1-4-16,2 0-5 0,1 5-10 15,1-1-7-15,2 3-10 0,-1 1-44 16,2 0-110-16,-2 2-136 0,-2 2-320 16</inkml:trace>
  <inkml:trace contextRef="#ctx0" brushRef="#br0" timeOffset="32432.2">1365 13143 302 0,'2'-16'88'15,"0"3"6"-15,0 0-20 0,0 2-15 16,-1 1 2-16,0 4 5 0,0 0 2 15,-1 4 2-15,0 1 0 0,-1 1-6 16,0 3-12-16,-1 1-12 0,0 7-10 16,-3 8-13-16,0 5-8 0,-3 6-7 15,0 9-6-15,-1 6-5 0,-1 8-4 0,0 4-7 16,0 0-12-16,3 1-12 16,-1-2-20-16,0-2-10 0,3-3-11 0,-1-9-15 15,2-8-46-15,1-4-72 0,-2-7-139 16</inkml:trace>
  <inkml:trace contextRef="#ctx0" brushRef="#br0" timeOffset="32989.91">1157 13494 409 0,'5'-13'112'16,"0"-2"6"-16,5-6-41 0,2-2-18 15,4 2 0-15,6-4 0 0,2-5-3 16,2 0-3-16,2-3-4 0,0 2-5 15,1-1-8-15,0 0-10 0,-4 2-8 16,-2 5-5-16,-2 5-6 0,-4 6-3 16,0 6-3-16,-4 9 0 0,-3 9 0 0,-1 8-4 15,-2 8-1-15,-1 7-5 0,-4 8-6 16,-2 8-5-16,-2 2-9 0,-3 4-3 16,1-1 1-16,-2-4 3 0,2-4 6 15,3-7 4-15,0-7 8 0,2-9 7 16,2-6 3-16,0-8 1 0,4-5 3 15,1-5 2-15,1-5 3 0,4-4 2 16,1-2 0-16,1-2 1 0,0-2-1 0,1 2-4 16,-1 1-3-16,-1 3-5 0,-2 5-3 15,0 4 0-15,1 3-2 16,-3 2 0-16,1 4 1 0,3 1 2 0,0-1 1 16,-1 0 5-16,1-2 1 0,2-2 2 15,0-2 2-15,-1-2 3 0,0-2 4 16,-1-3 3-16,-1-5-1 0,-2 1 1 15,0-2-2-15,-3-3 0 0,-2-1-2 0,-1-1-2 16,-3 4 0-16,-1 0 2 0,-2 3 1 16,-1 2 3-16,-2 4-1 0,0 2-4 15,-2 5-3-15,3 6-6 0,-1 4-5 16,0 3-5-16,2 2-4 0,3 3-5 16,1 3-2-16,5-1-4 0,3-5-5 15,4-3-4-15,3-3-3 0,5-2-4 16,3-4-2-16,2-4-7 0,5-2-4 0,2-2 0 15,2-3-4-15,2-2 1 0,2-2-85 16,-2-1-88-16,4-5-206 0</inkml:trace>
  <inkml:trace contextRef="#ctx0" brushRef="#br0" timeOffset="33300.42">2532 13390 448 0,'-1'-3'150'0,"-2"2"9"0,0-1-24 0,-4 1-37 15,0 1-20-15,0 0-22 0,-2 4-21 16,-1 5-15-16,0 3-8 0,1 5-9 16,2 7-10-16,-1 4-5 0,5 5-8 15,3 0-6-15,3 0-4 0,4 1-2 16,4-6 0-16,4-4 4 0,4-4 3 16,1-6 10-16,6-5 12 0,0-7 9 0,0-7 8 15,2-1 5-15,-2-5 2 16,-3-6 5-16,0-1 3 0,-4-4-2 0,-2-2-1 15,-3-2-3-15,-4-2-2 0,-3-1-1 16,-5-4-3-16,-5-1-5 0,-7 1-4 16,-3 0-4-16,-4 5-8 0,-2 2-5 15,-1 7-8-15,-2 4-4 0,1 11-10 16,1 5-6-16,3 7-32 0,3 5-7 16,3 0-91-16,2 5-109 0,8 0-254 15</inkml:trace>
  <inkml:trace contextRef="#ctx0" brushRef="#br0" timeOffset="33607.4">3093 13255 498 0,'11'-2'155'16,"-4"1"9"-16,-5 0-52 0,-4 0-19 16,-5 2-17-16,-4-2-26 0,-2 2-18 0,-5 1-13 15,1 3-10-15,-2 1-7 0,2 5-2 16,3 0-1-16,3 2-1 0,4 2-1 15,6-1 0-15,4-1-1 0,6-2 2 16,4 2 0-16,2 0 1 0,5 0-1 16,0 0 2-16,2 1-1 0,-1 0 1 15,-2 0 0-15,-1-1 0 0,-4 3-1 16,-2 0 0-16,-6 0 0 0,-4 2 1 16,-4 2 0-16,-5 1 0 0,-5-1-3 0,-2 1-2 15,-6-3-3-15,-2 1-7 0,-1-1-12 16,-1-5-5-16,-1-1-22 0,4-3-14 15,1-4-6-15,5 2-86 0,4-4-101 16,6-5-218-16</inkml:trace>
  <inkml:trace contextRef="#ctx0" brushRef="#br0" timeOffset="33883.65">3427 12750 604 0,'0'-12'172'0,"-1"6"8"0,1 4-65 16,-1 3-36-16,1 3-18 0,1 6-14 15,0 5-13-15,3 4-8 0,1 3-6 16,5 5-2-16,3 5-1 0,5 1-2 0,5 3-2 16,6 0-5-16,5 5-4 0,3 4-1 15,5 1-2-15,1 3-1 0,0 3 0 16,-3 7 0-16,-5 2-3 0,-6 4-3 15,-9 4-5-15,-9 2-5 0,-10 3-6 16,-9 3-9-16,-14 4-8 0,-10 1-12 16,-12 3-24-16,-11 1-18 0,-9 7 30 0,-10 4-117 15,-14 0-109-15,-6 7-249 0</inkml:trace>
  <inkml:trace contextRef="#ctx0" brushRef="#br0" timeOffset="57319.58">9061 4684 299 0,'0'1'72'0,"0"-1"2"16,0 1-49-16,0 0-8 0,0 1 1 16,0 0 0-16,1 3 0 0,0-3 2 15,-1 4 4-15,1 1 4 0,0 1 4 16,0 2 3-16,0 3-1 0,-2 1-2 16,2 7-3-16,-2 2-2 0,0 3-4 15,-1 5-3-15,0 3-4 0,-1 1-2 16,-1 5-3-16,0 4-2 0,2 5-3 0,-1 3-1 15,2 3-1-15,0 3-2 0,2 6-1 16,0-1 0-16,2 4 0 0,-1 1 0 16,2 1 0-16,2 3 0 0,1 4 1 15,1-2-1-15,2 7 1 0,0 0 0 16,1 5 0-16,0 2 0 0,-1 0 0 16,-4 0 0-16,1 4-1 0,-3 1 1 15,-1-2-2-15,0-1 1 0,-1-4-1 0,-1 1 0 16,3-1-1-16,0-1 1 0,-1-7 0 15,1 2 0-15,2-4 0 0,-2-3 0 16,-1 1 1-16,0-2 0 0,0 3 0 16,-1-4 0-16,-1-3 1 0,-1-5-1 15,0 0 0-15,2-8 0 0,-1-8 0 16,0-7-1-16,2-5-1 0,0-7-2 16,-1-8-4-16,-1-5-14 0,1-5-8 0,0-8-10 15,-1-11-11-15,-2-7-84 0,-1-9-93 16,0-10-208-16</inkml:trace>
  <inkml:trace contextRef="#ctx0" brushRef="#br0" timeOffset="58441.94">9161 4696 303 0,'-4'-1'80'16,"2"-2"3"-16,1 3-43 0,0 0-6 15,2-2-6-15,1 0-3 0,0-2-5 16,4 0-3-16,3-1-1 0,2-1 0 16,1-1 0-16,1-1 0 0,2 0-2 15,4 3-1-15,0-2-2 0,3 1-1 0,4-1-1 16,3 0-3-16,6-2 0 0,6-1-2 16,5-1 1-16,5 0-1 0,9 2 1 15,8-1-1-15,6-1-1 0,5 2 1 16,6-1-1-16,7 2 1 0,2-1-1 15,-1 0-1-15,1 1 1 0,-3 0 0 16,-4 3 0-16,0 1 1 0,-11 0 1 16,-5 3 1-16,-10 0 1 0,-9 2 1 0,-5 1-1 15,-14 3 0-15,-10 0-1 0,-7-1-1 16,-5 3 0-16,-6-3-1 0,-1 2-1 16,-4 1 1-16,0-1 0 0,0 3 1 15,0 2-1-15,-2 1-1 0,2 2-1 16,2 1 0-16,-1 4 0 0,1 4-1 15,0 2 0-15,2 0-1 0,2 6 1 16,-1 3 0-16,3 2 0 0,1 1 0 0,1 2 0 16,-2 1 0-16,3 2 0 0,0 4 0 15,2 3 0-15,1 6-1 0,0 5 2 16,-1 7 0-16,0 4-1 0,1 7 0 16,0 4 0-16,1 6 0 0,-2 2 0 15,1 5 0-15,2 1-1 0,-2 5 0 16,-1 4 0-16,0-1-1 0,-2-1-1 15,-1 4-2-15,-2-2-2 0,-4 3-4 16,3-1 0-16,-2-6-2 0,-3 1-2 16,-4 0 0-16,0-6 2 0,-1-4 2 15,0-4 4-15,-3-7 0 0,-2-2 2 0,2-5 3 16,-1-3 1-16,-1-5 1 0,1-5-1 16,-2-4 0-16,-1-3 1 0,0-5-1 15,0-4 1-15,2-6 0 0,-2-1 0 16,2-5 0-16,3-2 1 0,1-1-1 0,1-5 0 15,2 0 0-15,0-1-1 16,1-3 0-16,0-2-1 0,0-5 0 0,0-1 0 16,1-2 0-16,-1-2 1 0,0-2 1 15,1-2 3-15,0-2 6 0,-1 0 6 16,-2-3 4-16,-1-2 2 0,-4-3 0 16,-2-2 1-16,-5-2-4 0,-5 0-4 15,-5-5-7-15,-3 0-4 0,-6 0-2 16,-4 0-2-16,-5 1-4 0,-4 0-2 15,-6 4-1-15,-5 0-1 0,-4 6 1 16,-2 1 1-16,-5 5 1 0,-4 1 1 0,-4 3 3 16,-1 1 0-16,-1 0 1 0,-2 1 0 15,1-2 0-15,0-1 0 0,1-3 0 16,2-6 0-16,4-4 0 0,4 2-1 16,2-3-2-16,5-4-8 0,7 0-14 15,2 0-11-15,3 2-9 0,5 4-20 0,2-4-68 16,2 2-87-16,5 0-180 0</inkml:trace>
  <inkml:trace contextRef="#ctx0" brushRef="#br0" timeOffset="59147.11">9305 3773 379 0,'-1'-1'96'0,"1"0"6"16,-1 0-49-16,1 1-7 0,0 1-2 16,-1 0-4-16,1-1-5 0,0 0-5 15,0 2-7-15,1 5-6 0,0 1-7 16,0 7-5-16,0 1-3 0,1 8-1 15,1 3 0-15,0 2 1 0,0 1-1 16,-2 1-7-16,1-3-5 0,1 3-7 16,-4-1-11-16,1-1-8 0,-3 0-8 15,1 0-8-15,1-3-5 0,-1-4 207 0,0-4-257 16,0-6-86-16,-2-6-283 0</inkml:trace>
  <inkml:trace contextRef="#ctx0" brushRef="#br0" timeOffset="59521.22">9251 3783 379 0,'-1'-19'96'0,"2"8"10"0,5-1-50 15,2 1-5-15,3-1-5 0,3 5-2 16,4 1-4-16,3 0-8 0,2-1-7 16,0 3-9-16,0 2-7 0,0 4-5 15,-3 0-3-15,-1 4-4 0,-4 3-5 16,-1 1-3-16,-3 1-1 0,-3 2 0 15,-5 1 0-15,-4 2 2 0,-3-1 2 16,-6 2 5-16,-3 1 3 0,-3 3 1 16,-3-2 0-16,-2-2-1 0,0-6 1 0,-2-1 0 15,3-3 1-15,3-4 0 0,1-3 3 16,5-2 2-16,3-1 0 0,3 3 1 16,3 0-2-16,3 0-1 0,1 2 2 15,6 0-2-15,1 3-2 0,4 4 0 16,1 2-1-16,3 3 1 0,1 5 0 15,1-4 0-15,-3 5-4 0,1 1-4 16,-2 1-16-16,0 1-5 0,1-1-9 0,0-5-6 16,-1 3-10-16,3-6-6 0,1-3-9 15,-1-6 4-15,2-6-4 0,0-3-28 16,-2-5-47-16,0-4-94 0</inkml:trace>
  <inkml:trace contextRef="#ctx0" brushRef="#br0" timeOffset="59768.07">9702 4043 123 0,'1'-16'128'0,"1"3"-11"16,-5 1-42-16,-1 1-8 0,1 4-6 15,-1 0-8-15,2 4-10 0,-1 3-10 0,1 3-7 16,1 5-9-16,-1 3-6 0,1-2-5 16,1 5-4-16,2 0-2 0,2-2-1 15,4 0 0-15,3-1 0 0,1-5 3 16,2 0 2-16,2-4 4 0,1-4 2 16,2-1 3-16,-4-5 3 0,2-1 3 15,-1-2 2-15,-1 1-2 0,-2-2 0 16,-2 0 0-16,-4 0-1 0,-3 1-2 0,-3-1-3 15,-4-3-4-15,-3 0-3 0,-3 0-5 16,-4 2-6-16,-3 3-5 0,1 3-5 16,-2 1-13-16,-1 8-10 0,-1 5-11 15,1 4-11-15,-1 1 21 0,3-1-90 16,1 3-81-16,6 0-179 0</inkml:trace>
  <inkml:trace contextRef="#ctx0" brushRef="#br0" timeOffset="59944.6">10061 3780 393 0,'7'7'91'15,"-2"5"5"-15,-3 6-55 0,-1 4-16 16,-3 5-5-16,-1 3-1 0,-4 3-2 16,2 0-3-16,-1-3-10 0,2 1-11 15,0 0-5-15,1-2-22 0,3 0-11 0,2-2-59 16,-1-4-75-16,3 2-160 0</inkml:trace>
  <inkml:trace contextRef="#ctx0" brushRef="#br0" timeOffset="60354.09">10098 3836 357 0,'-4'-19'99'0,"5"4"7"0,1 2-26 16,4-2-33-16,0 3-4 0,5 1 0 15,3 3-2-15,3-2-7 0,4 0-7 16,0 1-5-16,0 2-5 0,4 0-6 16,0 5-5-16,-1-1-5 0,-2 7-3 15,-4 2-5-15,1 3-5 0,-4 3-6 16,-4 2-3-16,-7 1 0 0,-7 1 2 0,-4 2 2 16,-4 0 5-16,-6 0 5 0,0 0 7 15,-3-2 3-15,1-3 1 0,3-1 1 16,1-6 3-16,2 1 1 0,4-4 2 15,2-3 3-15,5 0-1 0,4-1 1 16,5-1-1-16,4 0-3 0,3 0-1 16,5 2-2-16,1 2-4 0,5 1 1 15,0 5-1-15,-1 2-1 0,1 2 0 16,-2 2 0-16,-2 1-1 0,-5 2-1 16,-1-2 0-16,-7 3-2 0,-4 2-2 0,-6 1 0 15,-6 1-1-15,-7 0-2 16,-8 2 1-16,-6 3-3 0,-4-3-4 0,-6-7-9 15,-4-2-10-15,-4-1-11 0,-1-7 4 16,0-1-87-16,0-7-87 0,-2-6-197 16</inkml:trace>
  <inkml:trace contextRef="#ctx0" brushRef="#br0" timeOffset="63337.76">9434 5881 257 0,'1'0'66'0,"1"-2"4"0,-2 2-32 16,-2-1-9-16,2 1-3 0,0 0 1 0,0 0-1 15,-1 0-1-15,1 1 1 0,0-1-1 16,0 2 1-16,0-2-2 0,-1 1-2 15,1 0-2-15,0 3 1 0,-1 2-1 16,0 1-1-16,-1 0-1 0,1 5-1 16,-1 3 0-16,-1 1-2 0,3 7-2 0,-2-1-3 15,3 7-2-15,-1 4-2 16,1 3-1-16,1 0 0 0,0 3-7 0,-1 1 1 16,2-3-3-16,-1-4-5 0,0-5-5 15,2-3-7-15,-1-2-10 0,1-4-1 16,2-7-10-16,-2-1-13 0,2-2-62 15,-2-4-73-15,4-1-173 0</inkml:trace>
  <inkml:trace contextRef="#ctx0" brushRef="#br0" timeOffset="64537.81">9694 6099 180 0,'3'-6'49'0,"0"1"4"16,-1 0-16-16,-1 1-8 0,-1-1-4 16,0 1-1-16,0 1 0 0,-1 1-2 15,0-1-1-15,0 2-4 0,-1-1-1 16,1 2-3-16,1-3-1 0,-2 2-3 16,2-1-1-16,-1 2-3 0,1-1-1 15,0 2-1-15,-1-3-1 0,0 5-1 16,1 2-1-16,0 0 0 0,-1 3 0 0,-1 4 0 15,-1 4 1-15,0 5 0 0,0 2 0 16,1 3 0-16,-2 1-1 0,3-2 0 16,2-2-1-16,2-6 0 0,2 1 1 15,2-8 0-15,1-6 4 0,3-1 5 16,-1-4 3-16,0-3 4 0,0-2 3 16,-1-3 2-16,-2-1 3 0,1-1 1 15,-3-2-2-15,1-1-1 0,-1 1-3 0,0-2-1 16,0 2-3-16,-1 0-3 0,-1 2-4 15,-1 2-3-15,0 1-4 0,0 3-4 16,1 5-2-16,0 2 0 0,0 6-1 16,2 0-2-16,0 3-1 0,3 0 0 15,0 1 4-15,3-2-1 0,1-1 1 16,1-5 1-16,1 1 2 0,0-2 1 0,0 0 2 16,-1 0 4-16,-1-5 4 0,-1 0 4 15,0 2 3-15,-3-2 6 0,-2-1 3 16,-1-2 4-16,-2 1-1 0,-1 1-2 15,0-1 0-15,-4-2-2 0,2-2-4 16,0-2-4-16,-1-3-4 0,-1-3-3 16,0-3-2-16,0-5-5 0,0-1-5 15,-2 0-6-15,0 3-4 0,1 2-5 16,-1 4-14-16,1 1-14 0,0 9-9 0,2 0-88 16,-1 4-97-16,2-1-232 0</inkml:trace>
  <inkml:trace contextRef="#ctx0" brushRef="#br0" timeOffset="69134.89">11387 6279 156 0,'-9'-1'45'0,"1"2"5"0,3 0-9 16,2-1-10-16,0 1 4 0,1-1 1 15,1 0-1-15,2 2-2 0,-1-2 0 16,0 1-5-16,0-2-3 0,0 2-4 16,0-1 0-16,0 0-1 0,0 0 0 15,0 1 1-15,0-3 0 0,0 3 1 0,0-1 2 16,0 0-2-16,1 1-1 0,0-1-1 16,0 0-1-16,4 3 0 0,-1-3-3 15,3 0-2-15,2 0 0 0,3 1-1 16,2 0 0-16,1 0 1 0,4 1-1 15,4 1 1-15,1 2-1 0,2-3 0 16,6 2-1-16,3 1-1 0,6 0-2 16,0-2-2-16,2-1 0 0,3 0-2 15,2 0 0-15,-1 1-1 0,0-1-1 0,-4 1-1 16,0-2 0-16,0-1 0 0,-3 1-1 16,-3-1 0-16,-3-1-1 0,-3 0-1 15,-4-2-3-15,-3 1-3 0,-4 1-3 16,-3-1-4-16,-4 3-2 0,-3-4-6 15,-3-1-8-15,-1 3-7 0,-2-1-3 16,-1 0-2-16,2 2-3 0,-3 0-2 0,0 0-1 16,0 2-2-16,-1 1-48 0,1-1-1 15,-5 2-55-15,-1-5-109 0</inkml:trace>
  <inkml:trace contextRef="#ctx0" brushRef="#br0" timeOffset="69805.28">11743 6604 211 0,'0'1'64'15,"1"-2"6"-15,-1 2 3 0,1 0-31 0,-1-1-2 16,2 3 2-16,-1-1 4 0,0 1 1 15,3 3-1-15,-3 0-5 0,1 2-4 16,-2 1-4-16,0-1-5 0,-1 5-8 16,0 1-5-16,-5 1-6 0,2 1-2 15,-2 3-4-15,4-4-4 0,-1 3-3 16,0-3-5-16,0-1-4 0,3-3-7 16,2-1-7-16,-1-5-12 0,-2 0-12 15,2-2-69-15,-1-5-81 0,-1-5-188 16</inkml:trace>
  <inkml:trace contextRef="#ctx0" brushRef="#br0" timeOffset="69949.47">11695 6581 435 0,'-4'-5'116'0,"1"4"6"0,2-2-64 16,1 3-11-16,-1-2-9 0,1 0-10 15,-1 1-23-15,1-2-20 0,2-2-21 0,-1 0-19 16,1-4-71-16,1 2-87 0,3 2-191 15</inkml:trace>
  <inkml:trace contextRef="#ctx0" brushRef="#br0" timeOffset="70153.97">11860 6508 360 0,'0'0'98'0,"1"0"9"0,0 1-47 16,-1-1-8-16,0 2-1 0,0 4-3 0,0 2-9 15,0 3-9-15,-2 5-8 0,1 2-8 16,-2 7-3-16,-1 2-5 0,-1 0-4 16,0-1-6-16,2 4-6 0,0-3-9 15,1 1-8-15,2-5-12 0,1-2-11 16,2-4-15-16,1-2 125 0,1-4-178 0,0-2-82 16,0-6-228-16</inkml:trace>
  <inkml:trace contextRef="#ctx0" brushRef="#br0" timeOffset="70369.16">12010 6472 380 0,'-1'-9'107'0,"1"6"9"0,1-1-45 0,-1 3-16 16,0 4-2-16,0 3-1 0,-1 2-7 16,1 3-7-16,-1 4-7 0,0 5-4 15,0 2-4-15,-1 7-5 0,-1 1-4 16,-1 4-7-16,0-1-8 0,0 0-8 15,0 0-8-15,0 0-11 0,0-5-15 16,2-2-12-16,3-2-10 0,2-4-13 16,0-6-60-16,2-2-80 0,3-2-167 15</inkml:trace>
  <inkml:trace contextRef="#ctx0" brushRef="#br0" timeOffset="71019.62">12097 6680 338 0,'1'0'85'0,"-1"1"5"0,2 0-50 0,1 0-4 16,2 2-2-16,1 0-3 0,4-2-4 16,2 1-5-16,1-1-4 0,4-1-3 15,-1-1-4-15,3-1 0 0,-2-2-1 16,-1 1-2-16,-2-2 0 0,-2-1 0 15,-3 1-1-15,-3-2 0 0,-2-1 0 16,-3 0 0-16,-4 0 2 0,-2 0 1 0,-4 2-2 16,-1 1-1-16,-4 4 0 0,-2 3-1 15,-3 5-4-15,-2 4-1 0,1 6-2 16,1 3-6-16,2 4-5 0,3 3-2 16,3-1-1-16,6 0-2 0,2-3-4 15,6-2-3-15,4-5 2 0,3-1 4 16,6-7 1-16,1 0 0 0,5-5 2 15,3 0 2-15,4-3 4 0,0-5 3 0,2 0 0 16,1-2 2-16,-1-4 1 0,-1-4 4 16,-4 1 5-16,-3-4 3 0,-3 3 3 15,-6-2 4-15,-5 0 4 0,-3 4 4 16,-5 1 3-16,-4 0-1 0,0 3-2 16,-5 2 0-16,1 2-4 0,-4 5-3 15,-1 2-5-15,1 4-5 0,-2 3-1 16,-2 3-3-16,5 3-2 0,0 2 0 15,2 0-3-15,3 2 0 0,1 0-1 0,3 3 0 16,0 0-5-16,0 1-12 0,-1 1-6 16,-4 0-7-16,-1-1-9 0,-3 3-9 15,-2-1-11-15,0-2-1 0,-3-1 9 16,0 0 6-16,1-1 8 0,1-1 8 16,1-7 12-16,0-3 18 0,0-3 15 15,1-2 8-15,1-6 6 0,1-1 8 16,-1-6 4-16,2-1 3 0,2-4-6 0,1-5-6 15,3 0-5-15,4-1-4 0,3-1-6 16,4 1-5-16,2 0-5 0,1 2-3 16,4 2-8-16,2 5-7 0,1-3-9 15,2 2-17-15,1-2 117 0,4 1-178 16,3 0-82-16,-1-1-229 0</inkml:trace>
  <inkml:trace contextRef="#ctx0" brushRef="#br0" timeOffset="71468.46">12726 6746 379 0,'5'-3'105'0,"-8"0"3"16,-6 0-43-16,-3 1-13 0,-5 0-7 16,-1 1-9-16,-2 0-10 0,0 1-6 15,5 6-5-15,1 0-9 0,2 1-14 16,3 1-8-16,2 0-6 0,2 3-5 16,3-1-4-16,2-2-1 0,2-1 3 15,1-1 7-15,4-1 5 0,-1-3 5 0,3 1 5 16,0-3 5-16,1-1 2 0,0 0 0 15,0 0 1-15,-3-2-1 0,1 6 0 16,-2-6-3-16,0 4-2 0,-3 3-3 16,-1-3 1-16,1 3-1 0,-3 2 1 15,1-1-1-15,0 2 1 0,0-2 2 16,0 1 1-16,1-2 1 0,5-3 2 16,3-1 2-16,2-3 3 0,3-3 3 15,2-2 4-15,2-6 4 0,0 0 4 16,-3-1 4-16,-2-3 2 0,3-2 1 0,-4-2 2 15,1-1 2-15,-1-1-1 0,2-3-2 16,0-1-2-16,0-4-4 0,-2 1-1 16,2 1-2-16,-4-1-4 0,0 7-1 15,-4 2 3-15,-1 7 1 0,-2 7 0 16,-3 8-1-16,-4 7-3 0,-4 10 0 16,-1 6-2-16,-2 7-5 0,-1 5-5 0,-1 3-1 15,1 1-6-15,3 1-7 0,5-4-6 16,3-3-10-16,4-3-13 0,5-7-11 15,3-3-7-15,4-4-82 0,2 0-89 16,2-2-207-16</inkml:trace>
  <inkml:trace contextRef="#ctx0" brushRef="#br0" timeOffset="72000.24">11798 7327 241 0,'4'0'74'0,"0"-1"8"0,3-1-22 0,-2-2-3 15,1-2 3-15,-1 0 1 0,2-1-4 16,-2-2-5-16,-1-3-6 0,-2-1-6 16,-1 1-4-16,-2 0-7 0,-1 0-9 15,-4 0-5-15,0 2-4 0,-2 1-3 16,-2 6-3-16,-1-1-3 0,-1 2-4 15,-3 6-4-15,-1 4-4 0,0 3-10 16,-2 5-9-16,2 1-7 0,1 4-5 16,2 0-1-16,5-1 2 0,2-4 4 15,6-2 9-15,4-2 10 0,3-4 7 0,5-6 8 16,4 2 5-16,2-7 4 0,2 0 0 16,1-5 2-16,1-4 3 0,1 0 3 15,-1-3 2-15,-1 0 0 0,-4 1 0 16,-3 1-1-16,-2 5-1 0,-4 3-5 15,-4 4-5-15,-4 7-6 0,-1 3-8 16,-3 5-5-16,1 3-7 0,-2 2-8 0,1 0-12 16,3 1-71-16,3-2-77 0,2-3-183 15</inkml:trace>
  <inkml:trace contextRef="#ctx0" brushRef="#br0" timeOffset="73082.42">12191 7348 372 0,'6'-3'114'15,"-1"-3"10"-15,-6 1-43 0,-4-1-13 16,-2 0-6-16,-5 2-11 0,-3-1-12 16,0 3-15-16,-2 0-10 0,-2 2-6 0,1 4-4 15,2 5-5-15,1 0-6 0,1 5-7 16,4 1-13-16,0 2-9 0,2-1-7 16,5 2-7-16,2-6-3 0,4 0-1 15,2-3 7-15,3-2 13 0,2-3 9 16,3 0 8-16,0-4 10 0,0-4 10 15,2-1 7-15,-1-2 5 0,1-5 6 0,-2-4 4 16,0-2 5-16,2-1 3 0,-2-2 2 16,-1-3 0-16,-2-7-2 0,3 0-2 15,-1 1-4-15,-2-8-6 0,-1 1-7 16,-3-2-2-16,2 5 2 0,-4 5 0 16,-3 6 2-16,0 7 1 0,0 6-2 15,-2 8 0-15,1 7-2 0,-4 8-4 0,0 5-5 16,-2 4-6-16,0 3-5 15,-1 4-1-15,2 1-6 0,0 2-6 16,2-3-4-16,2 0-5 0,1-3-5 0,1 1-1 16,2-4 0-16,4-1 0 0,0-5 3 15,4-2 2-15,4-2 6 0,1-5 5 16,4-2 6-16,2-5 4 0,3-3 5 16,1-4 6-16,3-3 4 0,1-3 3 15,1-1 6-15,-1-2 8 0,-4 1 10 16,-3-1 5-16,-5 2 2 0,-1-1 4 0,-8 1 1 15,-4 0-1-15,-4 2-6 16,-4 1-8-16,-5 2-5 0,-2 2-4 0,-4 3-5 16,-3 7-5-16,-4 3-4 0,-3 5-4 15,-3 4-3-15,1 4-6 0,-1-2-5 16,2 3-3-16,4 0 0 0,2-6-4 16,5-2-2-16,6-1-3 0,5-2 3 0,6-2 5 15,5-4 2-15,2-4 2 16,5 0 3-16,5-4 5 0,0-4 3 0,3-1 4 15,0-2 1-15,0-3 3 0,-2 2 2 16,1-3 2-16,-3-1 3 0,-3 0 3 16,0-4 1-16,-3 1 0 0,0-1-1 15,0-4 0-15,1-1-2 0,1-1-4 16,-1-5-2-16,-1 0-1 0,1 0-1 16,-2 0-3-16,0 4-1 0,-3 2 1 15,-2 6 1-15,-3 6 2 0,1 7-2 0,-3 0-2 16,-1 6 0-16,-3 1 0 0,-2 5-2 15,-2 0-2-15,-2 2-1 0,-1 2-1 16,-2 6 2-16,0 2-2 0,-1-1-2 16,1 9-2-16,2-1-3 0,0 2-4 15,0 3-8-15,1-2-5 0,2 3-3 16,0 2-3-16,3-6-6 0,1 2-3 0,0-1 0 16,2-2 4-16,0-1 3 0,3-5 3 15,2-4 5-15,4-5 8 0,1-2 7 16,5-3 6-16,2-5 3 0,4 0 3 15,3-7 3-15,-2-2 0 0,0-3 2 16,-2-1 0-16,0-1 2 0,0-1 1 16,-4-4 4-16,-3 10 7 0,-2 0 4 15,-1 1 0-15,-2 1 2 0,-3 6-2 16,-4 4-2-16,-2 5-3 0,-2-3-7 16,0 7-4-16,-5 4-3 0,2 0-2 0,-3 0-4 15,1-1-2-15,2-1-2 0,-1-1-2 16,0-5-2-16,3-1-3 0,1-1-2 15,-1-2-2-15,2 0 0 0,-1-3-2 16,2 0-1-16,0-1 1 0,0 0 2 16,0 0 4-16,1 0 10 0,-2-2 11 15,4-1 8-15,0-1 8 0,1-3 5 0,4-3 4 16,1-4 1-16,3-2-5 0,5-3-8 16,1-1-4-16,5-3-7 15,1 0-4-15,2 0-3 0,2 2-6 0,-1 2-3 16,1-2-26-16,0 1-11 0,-3 3-107 15,2-2-115-15,-1 2-283 0</inkml:trace>
  <inkml:trace contextRef="#ctx0" brushRef="#br0" timeOffset="86790.15">13842 5917 149 0,'5'-1'36'0,"-1"-1"0"16,-2 0-18-16,0 0-11 0,-1-3-4 16,1 3-2-16,-2 0-3 0,1-1-4 15,1-1-3-15,-1 2-4 0,1 0 1 16,0-1 6-16,1-1 4 0,1 3 6 16,-1-1 5-16,0 1 8 0,0-2 5 0,2 0 3 15,-1 5 3-15,0-6 3 0,-1 3 5 16,1 1 3-16,-1 0 3 0,0 0 4 15,-2-1 0-15,0-1 2 0,1 3 1 16,-3 0-2-16,1-1 0 0,0-1-3 16,-1-1-2-16,1 3-3 0,0 0-3 15,-1 0-5-15,0-1-4 0,0 0-2 16,1-1-4-16,1 4-3 0,-1-3-5 16,-3 1-4-16,1 0-4 0,-2 3-2 15,-4 3-3-15,-3 4 0 0,-2 1-1 0,-1 5 2 16,-6 4-1-16,-2 1 1 0,-3 2-2 15,-3 2-3-15,-4 0 0 0,0-1-2 16,1 0 0-16,5-2-2 0,4-3-2 16,6-3-4-16,5-4-2 0,5-4-6 15,3-3-13-15,1-4-13 0,1-4-10 16,0-4-71-16,3-3-6 0,-1-1-74 16,2-3-136-16</inkml:trace>
  <inkml:trace contextRef="#ctx0" brushRef="#br0" timeOffset="87230.88">13547 5880 239 0,'-1'2'75'16,"1"0"9"-16,-1 1-14 0,1-6-17 15,0 4-1-15,0-2 2 0,0 1 0 16,1-1-2-16,-1 0-2 0,1 0-4 15,0 2-2-15,0-2-5 0,1 2-4 16,-1-1-6-16,-1 0-6 0,0 1-4 16,0-1-4-16,1 0-3 0,-1 1-2 15,0-1-1-15,1 5-4 0,3 0 0 16,2 2 1-16,2 4 2 0,4 2 1 0,7 1 1 16,3 3 1-16,4 0 1 0,6 3-2 15,0 2-2-15,1-1-2 0,2 2-2 16,-2 2-6-16,-2 0-6 0,0-1-9 15,-6-3-4-15,0-2-28 0,-3-3-18 16,-5-2-98-16,-7-2-116 0,-4-3-267 16</inkml:trace>
  <inkml:trace contextRef="#ctx0" brushRef="#br0" timeOffset="107885.82">16007 6492 192 0,'7'-1'67'0,"-3"2"7"0,-2 1-14 16,-3-1-3-16,0 1-1 15,0 0-4-15,0 1-5 0,-2 1-4 0,2-1-5 16,1 0-1-16,-1-1-4 0,1-1-2 16,-2 3-2-16,3-2-1 0,0 4-1 15,1 2-1-15,-2 3-2 0,3 4-3 16,-2 4-3-16,1 10-4 0,-1 3-4 16,-3 7-4-16,-2 6-2 0,1 2-6 15,-3 4-4-15,0-1-1 0,1-2-1 0,-2-4-1 16,2-8 0-16,1-7 1 0,3-1 2 15,1-5 4-15,0-5 1 0,0-3 0 16,2-6-1-16,-2 4 1 0,3-7 1 16,-2-2 4-16,-1-5 7 0,1 0 5 15,0-7 3-15,0-1 1 0,1-4 2 16,-1-2 0-16,4 1-3 0,1-4-5 16,0 0-3-16,2 2 0 0,1 1-2 15,2 2-1-15,2 2-1 0,-1 2-2 0,-1 5-3 16,1 2-3-16,-2 4-1 0,1 2-1 15,-2 3-1-15,-2 5 1 0,-2 2-2 16,2 3-5-16,-1 1-5 0,0 4-5 16,1 0-28-16,3 0-8 0,1-3-12 15,1 2-17-15,2-5-67 0,2 0-87 16,0-7-182-16</inkml:trace>
  <inkml:trace contextRef="#ctx0" brushRef="#br0" timeOffset="108280.3">16384 7052 363 0,'0'-7'101'0,"0"0"4"0,-1 5-34 16,-1 1-33-16,1 4-10 0,0 5-2 15,-3 0-6-15,1 7-5 0,0 4-5 0,-1-1 0 16,2 2-3-16,3-2-2 0,0-2-1 16,2-3-3-16,5-3 0 0,-1-4-1 15,2 0 2-15,2-5 5 0,0 1 3 16,3-2 1-16,-2-1 3 0,-1-3 0 15,2-2 1-15,-2 1-1 0,0 0-3 16,0-3-2-16,-3 4-1 0,1-1-3 16,0 2-1-16,-4 5-3 0,2 0-2 15,-1 2 0-15,1 4 0 0,0 2-1 16,-2 2 0-16,-1 1-1 0,4-1 0 0,1 1-1 16,0-3 0-16,1-4-1 0,3 2 2 15,0-3 2-15,4-3 8 0,1-3 7 16,0-3 8-16,1 0 7 0,0-2 4 15,-2-1 3-15,0-5 1 0,-4 0-4 16,-3-3-7-16,-3-1-5 0,1-3-7 16,-2-1-8-16,-6-9-8 0,0 3-6 15,0-2-6-15,-3 2-8 0,0 2-5 0,-1 1-22 16,0 4-18-16,2 6-96 0,1 2-115 16,1 6-270-16</inkml:trace>
  <inkml:trace contextRef="#ctx0" brushRef="#br0" timeOffset="108698.74">17178 6644 444 0,'5'3'118'0,"-1"2"9"0,-2 4-58 15,-1 3-22-15,0 7 0 0,-1 4 2 16,-1 5-12-16,-2 4-12 0,1 2-9 15,-2 4-6-15,0 1-3 0,1-5-3 16,-1 3-2-16,1-4-1 0,2 0-1 16,0-3-2-16,1-1 1 0,1-4-1 0,0-2-1 15,0-4 0-15,0-5 1 0,1-5 0 16,0-5 2-16,-1-3 4 0,1-3 3 16,-1-4 0-16,1-3 1 0,2-2 1 15,0-2 0-15,2-1-3 0,2 1-2 16,2 1-4-16,3 1 0 0,2 4-2 15,1 1 0-15,3 3 0 0,2 2-1 0,-2 3 1 16,-2-1-2-16,0 4-1 16,-2 3-1-16,-2-1-2 0,-3 3-1 15,-3-1-1-15,-2 2-1 0,-2 1-1 0,-3-1 2 16,-4-1 2-16,-1-2 3 0,-4 0 0 16,-4-2-3-16,-4 0-6 0,0-3-11 15,-4-1-11-15,0 0-9 0,-1 1-10 16,0-3-14-16,5-4-59 0,1 0-73 15,5-5-156-15</inkml:trace>
  <inkml:trace contextRef="#ctx0" brushRef="#br0" timeOffset="109350.05">17518 6971 371 0,'7'3'96'15,"-2"2"5"-15,-3 4-47 0,-2-1-12 16,0 4-4-16,-1-2-3 0,0 3-6 0,-2-3-3 15,2 0-4-15,2-3-5 0,3-2-2 16,0-1-1-16,3-2-1 0,3-2-1 16,1 0-1-16,1-4-1 0,1 0-1 15,1-4 1-15,1-1-2 0,-3-1 0 16,0-1-1-16,-1 2 2 0,-2 0 1 16,0 1-1-16,-4 3-2 0,-1 2-1 15,0 2-2-15,-2 2-2 0,-2 0-2 16,1 4-1-16,-1 3 1 0,0 4-1 15,1 2-1-15,2-1 0 0,2 4-1 0,5-3-5 16,1 0-1-16,5-3 0 0,6-3 1 16,1-6 1-16,2 0 4 0,0-2 4 15,1-3 6-15,0-2 4 0,2-3 1 16,-3-1 1-16,-1-1 2 0,1-3 1 16,-2-4 2-16,0 1 1 0,-4 0 3 15,-4-2 1-15,-3 2 3 0,-3-2-2 0,-3 4-4 16,-2 3-2-16,-5 1-4 15,0 3-3-15,-2 2-6 0,-1 5-1 0,-3 4-1 16,3 5 0-16,-3 5 0 0,0 4-1 16,-1 6-1-16,0 5 1 0,1 4-2 15,-1 2-1-15,-1 2-4 0,-1 7-6 16,-2-4-5-16,0 3-6 0,-1-1-5 16,-1-1-1-16,-2 1-9 0,-2-2 1 15,0-2 5-15,1-3 5 0,-3-2 4 0,-1-2 5 16,1-5 0-16,0-2 10 0,1-9 4 15,1-1 7-15,0-6 9 0,2-8 8 16,2-6 6-16,2-6 6 0,1-6 3 16,4-3 0-16,2-5-5 0,5-2-6 15,6 0-7-15,3-3-6 0,3 2-6 16,5-1-2-16,3 1-2 0,5 5-4 16,0-2-4-16,3 1-3 0,1 3-3 0,4 0-12 15,0 2-4-15,4 0-26 0,3-5-17 16,1 2 140-16,5-3-232 0,4 1-124 15,0 0-323-15</inkml:trace>
  <inkml:trace contextRef="#ctx0" brushRef="#br0" timeOffset="109732.52">18883 6649 357 0,'-1'-1'95'0,"0"0"8"0,1 2-31 16,2 3-27-16,-2 2 0 0,1 2 6 0,-1 4 3 16,0 4-3-16,-1 7-6 0,-1 7-6 15,-2-2-8-15,0 6-6 0,-2 4-9 16,-1 1-11-16,-3-2-11 0,-1-1-10 15,-2 0-16-15,-2 4-18 0,1-4-15 16,0-3-19-16,1 0-62 0,-2-1-86 16,2-2-171-16</inkml:trace>
  <inkml:trace contextRef="#ctx0" brushRef="#br0" timeOffset="110592.11">18744 6997 401 0,'6'-6'104'16,"2"-2"10"-16,2 2-50 0,1-4-15 16,4-3 0-16,1-3 0 0,4 0-4 15,0-5-6-15,1-2-10 0,-1-3-5 0,2-3-6 16,-1-2-6-16,0 0-3 0,0 1-3 16,1 2-3-16,0 4 0 0,-3 2 0 15,2 5-1-15,-3 7-1 0,-2 7-1 16,-2 4-1-16,1 9 1 0,-5 5-3 15,-3 10-4-15,-2 7-4 0,-5 7-4 16,-4 5-7-16,-2 2-9 0,-4 3-7 0,0-1 0 16,2-2 2-16,1-6 4 0,3-6 8 15,3-5 8-15,1-5 10 0,2-4 6 16,2-8 3-16,0-2 5 0,3-4 5 16,1-3 3-16,2-8 3 0,2-4 2 15,3-4 1-15,0-2-2 0,2-3-4 16,2 1-5-16,2 1-6 0,0 5-4 15,0 2-2-15,3 6-1 0,1 5 0 0,-1 2 1 16,0 3 0-16,1-1 0 16,2 2 0-16,1 1 1 0,-2-6 2 0,4 2-2 15,-2-1 0-15,4-2 1 0,-3-5 3 16,-2-2 3-16,-5 0 1 0,-2-1 2 16,-6-2 5-16,-3-5 1 0,-7 1 1 15,-2 1-4-15,-5 3-3 0,-1-3-1 16,-3 0-5-16,-3 2-4 0,-1 6-2 15,-3-1 0-15,-1 8 0 0,-2-2-1 16,1 6 0-16,0 1-1 0,1 3-1 0,4 1 0 16,3 0 0-16,2-3-1 0,5 1 0 15,2-4 1-15,2 0 3 0,4-2 1 16,-2-3 1-16,4 2 0 0,0-4 2 16,1 2-1-16,-1-3 1 0,-1-1-1 15,1-2 0-15,-1 2 0 0,-1 2-1 16,-1 0-1-16,-1-1-2 0,0 3 0 0,-1 6-1 15,-2 0 1-15,2 5-3 0,-1 1-3 16,2 1-2-16,-1 1 0 0,2-3-1 16,1-1 0-16,3-2 0 0,4-5 5 15,2-2 8-15,2 0 8 0,3-2 4 16,2-7 4-16,2 0 4 0,0-2 3 16,-5-5-1-16,-2-7-3 0,0-3-1 15,-3-5 0-15,2-2 0 0,-4-2 1 16,0-5-3-16,2-3-1 0,1-3 1 15,-2-5-2-15,0-2-3 0,-4-2-1 0,-3 1-3 16,-1 5 4-16,-4 6 3 0,1 9 0 16,-5 9-1-16,2 8-2 0,-3 10-1 15,0 4-3-15,-3 8-1 0,2 10-5 16,-3 4-2-16,-1 7-1 0,0 12 2 16,3 2-1-16,0 6-5 0,4-1-6 15,0 1-8-15,2 0-6 0,3-3-8 0,1-3 12 16,-1 1-51-16,2-5-3 0,-1-3-9 15,2-7-78-15,-3-5-102 0,-1-3-231 16</inkml:trace>
  <inkml:trace contextRef="#ctx0" brushRef="#br0" timeOffset="110766.87">19854 6912 437 0,'-4'-15'130'16,"4"4"8"-16,7 4-38 0,0 4-36 0,4 3-6 15,4 0-5-15,3 2-16 0,6 0-11 16,4-1-8-16,2-1-6 0,8-3-4 16,0-2-12-16,2-3-17 0,5-6-35 15,4 1 28-15,-1-5-128 0,-2-1-117 16,0 4-270-16</inkml:trace>
  <inkml:trace contextRef="#ctx0" brushRef="#br0" timeOffset="111831.78">20963 6881 266 0,'0'-13'86'0,"-2"0"7"16,-1-1 2-16,-1 0-44 0,0-1-5 15,0 2-2-15,-2 1-5 0,-1 2-6 16,-1 4-3-16,-3 4-5 0,-3 3-5 16,-2 4-4-16,-3 5-5 0,-3 5-6 15,-3 3-5-15,-1 3-6 0,4-2-4 16,5 2-2-16,0-2 0 0,9-2-1 16,3-2 1-16,9-4 6 0,2-3 5 0,5-1 6 15,2-2 4-15,3-1 3 0,0-5 4 16,2 1 3-16,-1-6-1 0,0 1-2 15,-2-3-3-15,-2 0-2 0,-2 2-3 16,-1-2-4-16,-4 1-3 0,1 5-4 16,-4 3-1-16,-2 4 0 0,-1 5 1 15,-3 3 0-15,-1 8-3 0,-3 0-2 0,3 4-1 16,-1-1-1-16,3-2-2 0,3-2-4 16,1-2-1-16,4-6 3 0,3-3 5 15,1-4 4-15,-1-5 2 0,2-2 3 16,3-5 2-16,-1-4 0 0,1-5-4 15,0-5-3-15,1-1-3 0,0-4-3 16,-1-4-2-16,0-4-3 0,0-4 1 16,1-6 1-16,-1-3 4 0,0-4 1 0,0-6 3 15,-2-1 3-15,1 4 3 0,-3 4 16 16,-2 6 2-16,-2 10 7 0,-2 6 6 16,-3 13 1-16,-2 6 1 0,-2 8 0 15,-2 8-14-15,-1 7 5 0,-1 8-6 16,-2 8-4-16,0 8 0 0,-1 7-1 15,2 4-1-15,1 4-1 0,3 3-7 16,1-1-5-16,2-3-13 0,3-4-6 0,1-2-9 16,2-4-11-16,1-5-6 0,1-5-4 15,0-5 1-15,3-5 9 0,1-4 1 16,1-9 9-16,1-5 9 0,1-6 4 16,2-9 4-16,1-9 3 0,3-1 3 15,0-7 5-15,0-4 4 0,-1-5 6 16,2-5 6-16,-1-5 4 0,-3-2 2 15,-1-7-2-15,-4-7 3 0,-2 2 2 0,-3 2-2 16,0 5 6-16,-4 8 3 0,-1 11 4 16,1 9 4-16,0 12-5 0,-2 10-5 15,-1 8 2-15,-2 10-7 0,-3 8-4 16,-1 6-4-16,-5 10-3 0,-2 5 0 16,-2 4-1-16,1 5-4 0,0-2-4 15,2 1-4-15,8-4-5 0,4-7-6 16,4-1-1-16,6-7-4 0,3-5-3 15,2-5 1-15,2-4 0 0,-3-2 3 0,0-7 5 16,4-3 1-16,-3-4 5 0,2-5 3 16,-2-1 1-16,1-5 3 0,1-5 0 15,-2 1 2-15,-3-2 2 0,-1 0-1 16,-3 3 0-16,-2 0 0 0,-2 2 0 16,-2 4-1-16,-3 5-2 0,-1 6-1 15,-4 3 0-15,1 2 1 0,-2 2-2 16,4 1-1-16,0 0 1 0,2 0 0 0,5-4 0 15,2-1 0-15,4 0 2 16,3-4 2-16,3-1 2 0,0-2 2 0,4-3 2 16,-3-1 1-16,1-1 1 0,-3-1 0 15,-1 2 2-15,-5-1 0 0,-2-1-3 16,-5 1-3-16,-5-3-4 0,-4-3-3 16,-6-1-5-16,-4-2-9 0,0 0-4 15,-3 1-7-15,-1 0-10 0,4 4-12 16,2 2-13-16,4 1-12 0,2 3 158 0,2-1-222 15,6 0-97-15,3-1-270 0</inkml:trace>
  <inkml:trace contextRef="#ctx0" brushRef="#br0" timeOffset="112240.17">21736 6863 314 0,'20'3'99'0,"-2"-3"7"0,-1 3-23 16,0 2-23-16,-5 1-6 0,-1 0-4 15,-3 0-11-15,-3 4-11 0,-2 0-6 0,0-1-6 16,-2 0-4-16,0-1-4 0,0 1-2 15,4-1-2-15,2-3 0 0,3 3 0 16,0-4-1-16,2 0 1 0,2-1-1 16,0-3 0-16,0 2 1 0,0-5-1 15,-1-1 0-15,0 1 0 0,1-2 2 16,-2-2 0-16,-1 1 1 0,-2-3 1 16,-1 1-1-16,-3-1 0 0,-2 3-2 15,-1-1-1-15,0 3-2 0,-2 1-3 16,-2 4-1-16,2 2 0 0,-1 2-1 0,1 2 1 15,0 1-2-15,3 2 0 0,0-1 2 16,2 0 0-16,2-3 0 0,3 0 0 16,1 0 2-16,4-2 0 0,0-1 1 15,2 0 2-15,0-1 2 0,1 0 1 16,-3 0 1-16,-1-2 1 0,-4 0 2 16,0-1 2-16,-3-1-1 0,-4-4-5 15,-1 0-5-15,-2-3-4 0,-1-3-2 0,-1-3-6 16,-1-3-14-16,-1-2-16 0,0-2-12 15,1 1-8-15,-1-1-15 0,1 1-58 16,2 1-79-16,1 1-152 0</inkml:trace>
  <inkml:trace contextRef="#ctx0" brushRef="#br0" timeOffset="112496.5">22587 6721 370 0,'12'3'99'16,"-5"-1"11"-16,-6 0-54 0,-7 0-2 15,-6 0 3-15,-5 1 0 0,-6 0-4 16,-2-1-8-16,0 2-10 0,0 1-7 16,3 0-5-16,5 2-6 0,5 2-7 15,4 0-6-15,8 4-1 0,2-3-1 16,6 5 1-16,2 1 0 0,5 2-1 0,1-1 1 16,2 2-2-16,-3-3 0 0,-1 2-2 15,-4-2-1-15,-4-3-1 0,-7 1 0 16,-8-6-2-16,-5 2-1 0,-6-2-3 15,-5-1-3-15,-5-1-6 0,-3-2-12 16,-3-3-15-16,3 2-12 0,3-6-11 16,2 0-13-16,5-1-54 0,6-3-72 15,6-2-147-15</inkml:trace>
  <inkml:trace contextRef="#ctx0" brushRef="#br0" timeOffset="113730.22">16467 7712 253 0,'-3'2'81'0,"0"-1"9"0,-2 0-15 16,0-1-21-16,-3 0 0 0,-1-2-2 15,-2-1-4-15,0 1-6 0,-2-1-7 16,0 1-4-16,-1 1-5 0,-2 2-7 16,0 1-7-16,1 3-6 0,-2 0-2 0,4 1-3 15,0 0 0-15,1 0-2 0,6 4 1 16,2-4-1-16,4 1 1 0,4-1 0 15,4 3 1-15,3 0 0 0,4 3 1 16,3-4-1-16,1 4 2 0,3-3 0 16,1 4-1-16,0 0 1 0,-2-1 0 15,0 0 1-15,-3 3 0 0,-5-2 2 16,-3 0 1-16,-8 2 2 0,-6-2 1 16,-3 1-1-16,-9 2 1 0,-4-1-1 0,-6 1-3 15,-2 2-4-15,-2-1-3 0,-2-3-5 16,-1 1-11-16,1-5-17 0,2-3-10 15,4-2-10-15,7-3-4 0,1-4-9 16,8-5-66-16,3-6-71 0,13-5-155 16</inkml:trace>
  <inkml:trace contextRef="#ctx0" brushRef="#br0" timeOffset="114065.4">16461 7910 328 0,'18'9'88'15,"-2"3"8"-15,-2 7-32 0,-3 4-16 16,-4 4-6-16,0 6-6 0,-3 1-5 15,-1 5-5-15,-4 3-7 0,-1-3-8 16,0 0-8-16,0 0-9 0,-2-9-5 16,3-1-4-16,-1-2 0 0,3-8-1 15,0-5-1-15,2-4 4 0,-2-4 6 0,0-4 5 16,0-5 5-16,-2-7 4 0,1-3 4 16,0-6 7-16,-1-6 6 0,1-7 2 15,1-5 3-15,0-8-2 0,3-5-2 16,2-2-4-16,1 4-3 0,3 4-2 15,1 6 2-15,1 6 3 0,1 9-1 16,-2 10 1-16,0 8-2 0,-1 3-2 16,-1 3-4-16,-1 4-5 0,-1 2-6 0,2 2-1 15,0 1 0-15,1 0 0 0,-2 1-1 16,0 0-3-16,-2 0-3 0,-5 1-2 16,-4 1-5-16,-3 1-7 0,-4-1-14 15,-3-1-16-15,-6 0-11 0,0-1-84 16,-3-3-101-16,1-4-225 0</inkml:trace>
  <inkml:trace contextRef="#ctx0" brushRef="#br0" timeOffset="114374.29">16815 7938 362 0,'18'7'102'15,"-7"3"10"-15,-1-2-19 0,0-3-38 16,-1 0-4-16,3-2-1 0,1-2-5 15,0-3-7-15,2 0-9 0,0-4-8 0,-2 2-7 16,0-3-5-16,-4-2-2 16,-1 1-1-16,-1 0-2 0,-5 0 2 0,-1 1 2 15,-1-1 1-15,-2 1 1 0,-5 3-1 16,-3 2-2-16,-3 3 1 0,-1 3-3 16,-4 4-3-16,1 4-1 0,-1 3 0 15,2 4 0-15,2 2 1 0,2 2-1 16,3 0-2-16,2 1-1 0,4 0-5 15,1-2-4-15,5-2-5 0,1-3-5 16,5-4-17-16,4-1-9 0,5-6-8 0,2-3-6 16,4-3-14-16,1-5-63 0,3-4-78 15,5-3-164-15</inkml:trace>
  <inkml:trace contextRef="#ctx0" brushRef="#br0" timeOffset="114847.31">17304 7907 391 0,'-1'-7'118'0,"-4"4"4"0,-3 2-32 16,-4 3-31-16,-6 4-12 0,0 0-8 0,-1 4-14 16,0 1-8-16,5 2-4 0,2 0-2 15,3 0-5-15,6 1-3 0,3 0-4 16,2-3-1-16,3 1-2 0,2-2 0 16,6-1 1-16,5-2 0 0,3-3 0 15,4-2 0-15,1-2 2 0,3-3 1 16,-1-1-1-16,1-4 1 0,-3 0 0 15,-1-3 1-15,-4-3 2 0,-1 3 1 16,-5-1 4-16,-3 3 0 0,-3-1 2 0,-4 5 2 16,-3 3 1-16,0 1-3 0,-5 0-2 15,1 2-3-15,-2 1-1 0,-3 5-2 16,0 2-3-16,1 0-2 0,0 2-1 16,3 1-2-16,3 0-1 0,5-1 0 15,2-3 0-15,4-4 3 0,2-1-2 16,4-2 2-16,-1-3 4 0,4-5 1 15,-2-1 2-15,0-2 3 0,0 1-1 16,-3-2 7-16,-1-1 2 0,-1 0 4 0,-4 2 3 16,1 0 3-16,-3 1 0 0,-3 3 0 15,-1 0 0-15,-2 3-4 0,1 1-5 16,-5 4-2-16,0 2-5 0,-1 4-2 16,1 1-2-16,1 2-2 0,0 1-3 0,2 2-4 15,3-1-4-15,3 1-5 0,4-4-6 16,2 2-8-16,2-3-4 0,2-1-24 15,2-4-11-15,1 0-7 0,-2-4-83 16,-2-2-99-16,0-4-224 0</inkml:trace>
  <inkml:trace contextRef="#ctx0" brushRef="#br0" timeOffset="115549.8">18016 7655 349 0,'1'-33'119'0,"-1"6"12"0,-2 7-8 0,0 8-44 15,-1 7-11-15,-3 9-4 0,1 3-3 16,-1 9-13-16,-2 3-10 0,1 6-8 16,-2 4-4-16,0 5-2 0,2 3-6 15,0 1-8-15,2-4-8 0,1 0-8 16,2-3-5-16,2-3-8 0,2-5-10 0,4-5-9 16,0 0-21-16,5-2-9 0,1-3-6 15,5-4-3-15,2-2-4 0,6-4 0 16,1-2 4-16,3-5 21 0,-1-2 16 15,1 0 8-15,0-1 25 0,-4 1 20 16,-3 0 18-16,-4 1 18 0,-3 0 17 16,-3-2 7-16,-2-2 10 0,-6-2-12 15,-4-3-4-15,-3 0-8 0,-5-1-10 16,-4 2-14-16,-3 4-12 0,-3 3-7 0,-1 3-5 16,0 7-4-16,-2 1-3 0,2 7-3 15,3 0-2-15,2 0-4 0,3 1-3 16,3 0-3-16,5-4-3 0,4 1-1 15,4-3 1-15,5-1 1 0,3 0 4 16,2-2 2-16,-1 0 2 0,2-3 4 16,1-1 3-16,-1 0 1 0,-2-3 2 15,1 0 1-15,-3-3 1 0,0 1 1 16,-2 2-1-16,-3-1 0 0,-2 1 0 0,-3 0-3 16,-1 3-2-16,-1 3-1 0,-2 2 0 15,0 1 0-15,-2 3-1 0,3 2-5 16,2 2 1-16,3-1-2 0,1-1 0 15,5 0 0-15,3-2 0 0,0-4 2 16,2-2 2-16,0-2 1 0,1-2 3 16,0-3-1-16,-2-1-1 0,0-5 2 0,1 0 2 15,3-4 1-15,-3 0 3 16,1-2 1-16,1-2 2 0,-1-9 1 0,-1 0-2 16,-1-8 1-16,-2-6-1 0,0-9 0 15,-3-2 1-15,-4 2 1 0,0 5 3 16,-3 4 3-16,-2 9-2 0,-1 9-3 15,-2 14-3-15,-3 6-2 0,1 6-2 16,-2 7-5-16,1 2-2 0,-1 9-1 16,3 5 1-16,-1 2 1 0,3 6-4 15,-1 6-2-15,3-1-4 0,1 4-4 0,-2-3-8 16,2-2-10-16,0-3-28 0,-1 1-15 16,1-5-12-16,-1-1-42 0,0-2-29 15,-3-3-82-15,-2-1-135 0</inkml:trace>
  <inkml:trace contextRef="#ctx0" brushRef="#br0" timeOffset="115793.25">18485 8014 402 0,'3'-24'111'0,"1"0"4"0,0 2-17 0,3 3-42 16,-1 4-13-16,3 1-5 0,2 1-2 16,2 3 1-16,2 2 2 0,3 3-6 15,-1 0-6-15,2 2-5 0,1 4-3 16,1 2-4-16,2 4-6 0,-2 2-4 15,0 2-2-15,3 3-2 0,-1 2-1 0,1 0 0 16,-3-1 0-16,-3 2-4 16,-2 0-2-16,0-2-3 0,-4 0-4 0,-1-3-6 15,-4-1-4-15,1-2-3 0,0-2-18 16,-2-3-10-16,0-4-13 0,-3-2 99 16,0-3-172-16,-3-8-101 0,-3 1-254 15</inkml:trace>
  <inkml:trace contextRef="#ctx0" brushRef="#br0" timeOffset="115931.88">18863 7585 455 0,'-4'-4'101'0,"-2"3"-1"0,1 0-64 16,0 0-32-16,1 2-11 0,0-4-6 16,0-1-8-16,2 4-11 0,2-5 103 15,2 2-169-15,2 0-84 0,1 2-232 16</inkml:trace>
  <inkml:trace contextRef="#ctx0" brushRef="#br0" timeOffset="116381.26">19034 7810 404 0,'5'31'93'0,"-4"-4"6"0,-1-2-54 16,-2-5-23-16,0-1-2 0,0-3-2 16,1-1-1-16,1-4-3 0,4-3-3 15,3 0-4-15,4-5-1 0,3-3 0 16,2-2-1-16,5-3 0 0,1 0-1 0,1-1-2 15,1-1-2-15,0 3 1 0,-2-3 0 16,0 2 0-16,-3-4 1 16,-1-2 1-16,-1-1 1 0,-2-2 3 0,-2-5 2 15,-1 2 1-15,-3-4 2 0,-1 5 3 16,-3 3 5-16,-1 3 0 0,-2 2-2 16,-1 4-3-16,-1 4-3 0,1 4-1 15,1-4-3-15,3 2-2 0,1-1-1 0,3 2 1 16,3 1 3-16,3-2 1 0,4-3-1 15,1 1 0-15,0-1-2 0,2 2-2 16,-2-4 0-16,-2 0 1 0,-4 0 2 16,-3 2 3-16,-4-1 3 0,-1-2 4 15,-4-1 0-15,-3 2 0 0,-2 0-5 16,-4 1-2-16,-3 7-2 0,-4-1-4 16,-3 6-2-16,-2 2-2 0,-1 4 1 15,2 2 1-15,1 3-1 0,4-3 0 0,5 1-1 16,6-2-2-16,3 1-1 0,7-2-1 15,6 1-1-15,4-2-3 0,5-2-4 16,5-1-10-16,6 1 0 0,3-5-27 16,3 0-19-16,3-5 0 0,4-2-93 15,-2 0-102-15,-4-2-227 0</inkml:trace>
  <inkml:trace contextRef="#ctx0" brushRef="#br0" timeOffset="117012.94">20650 7923 274 0,'-6'4'74'0,"0"0"6"15,3 0-29-15,-1-4-14 0,3 3 1 16,3-1 6-16,2 0 4 0,1-2 0 16,4 0-1-16,1-1-1 0,2 1-4 15,1-1-2-15,2-4-7 0,2 1-10 0,2-3-8 16,2 2-4-16,1-3-5 0,3 1-3 16,3-6-2-16,-2 3-3 0,-1-3-1 15,-2 0-2-15,0-2-1 0,-3 2-3 16,-5-2-3-16,-3-1-4 0,-5 2 0 15,-6 2-1-15,-4 2 0 0,-7 3 1 16,-4 4 2-16,-7 3 5 0,-5 7 3 0,-5 3 3 16,-3 3 1-16,0 4 1 15,0 3 2-15,4 3-1 0,4 1-1 16,5-1 0-16,7-4 0 0,7 2-1 0,6-4-2 16,5-3 3-16,1-5 5 0,9 1 4 15,6-3 6-15,7-1 5 0,5-3 4 16,7-2 3-16,4-3-1 0,8-2-3 15,1-3-5-15,4 0-5 0,-1-2-4 16,1-2-5-16,0 0-5 0,-5-1-5 16,-2 1-9-16,-9-1-14 0,-7 0-11 15,-5-2-10-15,-9 3-88 0,-6 1-96 16,-11-1-223-16</inkml:trace>
  <inkml:trace contextRef="#ctx0" brushRef="#br0" timeOffset="117200.01">21105 7723 306 0,'7'10'99'0,"3"1"13"15,0 4 10-15,4 5-60 0,3 4-4 16,-1 1 3-16,0 6-7 0,2-4-12 16,1 1-13-16,-1 1-13 0,2-2-9 15,1 1-14-15,2-1-23 0,0-3-18 16,-1-1-13-16,0-1-80 0,0-4-96 15,-3-7-207-15</inkml:trace>
  <inkml:trace contextRef="#ctx0" brushRef="#br0" timeOffset="117529.15">21673 7890 293 0,'-1'4'79'0,"2"1"6"15,1-4-14-15,3 0-40 0,2 0-1 0,3-2 1 16,5-1 0-16,3-3-8 0,3-3-5 16,3 0-5-16,3 2-6 0,1-3-1 15,-1-3-4-15,-4 2-2 0,-2 4-2 16,-3-5-2-16,-5 0-1 0,-6-4 0 16,-3 2 1-16,-5 1 3 0,-4-1 3 15,-6 2 2-15,-5 7 6 0,-9 3 4 16,-6 7 4-16,-4 6-2 0,-1 8 0 15,-3 2 0-15,3 4-1 0,4 0-4 0,6 0-3 16,8-4-2-16,4-3-1 0,6 0-2 16,7 1-2-16,6-6-2 0,6 0-4 15,6-4-10-15,4 0-12 0,7-5-8 16,5-4-22-16,4-5-63 0,2-5-82 16,0-2-180-16</inkml:trace>
  <inkml:trace contextRef="#ctx0" brushRef="#br0" timeOffset="117747.1">22175 7779 351 0,'-21'14'102'0,"-1"-1"12"0,-2 5-21 16,1-1-38-16,2 4-2 0,5 1-1 16,3-5-6-16,5-1-9 0,5 1-7 15,4-3-7-15,4 2-5 0,5-3-1 0,6-2-3 16,2 0-7-16,6 0-6 0,5-6-8 15,1 0-10-15,5-4-20 0,5-3-15 16,2-3-12-16,1-1-13 0,1-1-4 16,2-2-56-16,2-1-68 0,3-1-131 15</inkml:trace>
  <inkml:trace contextRef="#ctx0" brushRef="#br0" timeOffset="118019.3">23386 7350 350 0,'0'-1'85'0,"0"4"8"15,0 2-30-15,0 0-28 0,-2 4 1 16,1 4 4-16,-1 7 5 0,-1 4 1 15,-3 7-4-15,0 6-7 0,-2 6-7 16,-2 6-5-16,-1 0-5 0,-1 1-10 16,-3-2-13-16,1-3-19 0,-2-5-13 15,2-2-14-15,0-8-14 0,-1-2-71 16,-1-5-88-16,4-1-181 0</inkml:trace>
  <inkml:trace contextRef="#ctx0" brushRef="#br0" timeOffset="118385.32">22946 7778 387 0,'0'-14'104'0,"4"3"6"0,3 5-48 16,4-3-20-16,2 4 0 0,7-1 2 16,3 0-4-16,5 1-5 0,4 2-5 15,2 2-4-15,2 2-4 0,5 2-4 16,-2 4-6-16,2 5-8 0,-4 1-6 15,-3 3-6-15,-4 2-7 0,-5 2-3 16,-8-4-1-16,-3 3 0 0,-7 0 0 16,-3 1 3-16,-3 0 5 0,-4-4 6 15,2 0 4-15,-1-1 2 0,2-3 2 16,1-3 4-16,3-4 5 0,2 0 3 0,6-4 0 16,3-1 0-16,2-4 1 0,3 1 1 15,3-1-4-15,-1-3-3 0,-4 0 0 16,0-2 0-16,-7-2 0 0,-3-2-2 15,-4 1 0-15,-8-4-3 0,-2 2-5 16,-6-1-2-16,-6 2-2 0,-3 3-6 16,-3 2-8-16,-1 4-23 0,-4 0-12 15,-4 2 3-15,0 1-93 0,-3-2-99 0,-2-4-215 16</inkml:trace>
  <inkml:trace contextRef="#ctx0" brushRef="#br0" timeOffset="118896.68">17109 8732 360 0,'4'-3'93'0,"-1"-1"8"15,0 3-41-15,1-1-4 0,-2 2 3 16,2 1-2-16,-2 1-5 0,1 4-4 0,0 4-8 15,0 1-10-15,0 7-9 0,-2 5-7 16,0 7-2-16,-1 3-2 0,0 5-4 16,-1 1-10-16,0 5-13 0,0-2-23 15,0-1-14-15,0-3-14 0,1-2-80 16,-3-5-95-16,2-6-202 0</inkml:trace>
  <inkml:trace contextRef="#ctx0" brushRef="#br0" timeOffset="119136.63">17129 8835 411 0,'-5'-31'111'0,"2"0"9"15,2 4-35-15,2 2-28 0,4 1-2 16,4 4 1-16,2 2-6 0,6 3-7 16,2 3-9-16,4 3-12 0,4 4-8 0,1 3-5 15,-2 4-7-15,0 3-3 0,-3 7-4 16,-4 0-1-16,-3 5-1 0,-5 0 0 15,-6 3 1-15,-2 1 1 0,-3 0 0 16,-3-2 1-16,-8 1-1 0,-3-3-3 16,-5 0-9-16,-3-4-22 0,-5-2-13 15,-3-1-14-15,2-2-79 0,2-4-96 16,3-1-209-16</inkml:trace>
  <inkml:trace contextRef="#ctx0" brushRef="#br0" timeOffset="119583.74">17552 8714 455 0,'23'21'110'16,"-8"3"2"-16,-4 1-58 0,-5 6-29 15,-4-1-7-15,-5-3-3 0,-1-4-7 16,-2 0-1-16,2-5-1 0,1-4 0 0,0-7-1 16,1-2 0-16,1-3-1 0,0-2 2 15,1-2-1-15,0-3 1 0,1-3 1 16,0-2 1-16,2-2 1 0,1-6 1 15,3 0-1-15,0-5-1 0,2-5 0 16,2 1-3-16,2-1-1 0,4 1-2 16,-1 2-1-16,3 3-1 0,0 4 0 15,3 9-1-15,0 3 1 0,0 5-4 16,-2 5-3-16,-3 6-3 0,-2 1-3 16,-1 6-1-16,-3 1-2 0,-2 1-2 0,-3 1 1 15,0 0 1-15,0 0 2 0,1 0 1 16,1-3 2-16,2-3 2 0,2-2 2 15,2-3 2-15,1-2 6 0,0-5 7 16,1-3 5-16,-2-3 3 0,-1-3 4 16,-2-3 5-16,0-1 4 0,-5-3 1 15,-1-1-1-15,-4-4-1 0,-2 1-1 16,-6-3-2-16,-3 1-3 0,-5-2-4 16,-5 2-5-16,-3 1-5 0,-3 1-4 0,1 3-1 15,-1 3-6-15,0 0-8 0,3 5-9 16,3 3-21-16,2 0-16 0,5 6 160 15,1-2-254-15,4 1-123 0,7-1-334 16</inkml:trace>
  <inkml:trace contextRef="#ctx0" brushRef="#br0" timeOffset="120198.19">18377 8606 397 0,'-2'0'96'0,"-1"-3"5"0,-1 1-49 16,-3 1-15-16,-2 4 3 0,-2-1 5 16,-4 3-3-16,0 0-6 0,-4 3-6 0,-2 3-9 15,2 5-7-15,-1-1-6 0,1 4-5 16,5 3-3-16,1-1-1 0,5 2-2 16,4-3-3-16,3 0-1 0,5-2 2 15,8 0-1-15,5-7 3 0,6 1 0 16,6-4 2-16,4-4 2 0,5-2 2 15,4-4-1-15,0-3 0 0,2-1 0 16,-3-3 2-16,-1-4 2 0,-2 1 1 0,-5-4 3 16,-5-1 0-16,-5 1 2 0,-5-4 2 15,-7-1 2-15,-5 1-1 0,-2-2 2 16,-5 2-2-16,-4-1 0 0,-1 2-2 16,-4 6-1-16,-5 3-4 0,0 8-2 15,-1 6-3-15,-3 4-2 0,0 8-1 16,1 2-1-16,0 5 0 0,3 0-2 15,2 0-2-15,4-1-4 0,6 0-3 16,2-2-1-16,5-2 1 0,5-1-1 0,5-3 1 16,5-2 1-16,2-2 4 0,2-3 2 15,7-2 0-15,4-4 1 0,3-2-1 16,4-2 0-16,-1-2 1 0,-1-1 3 16,1-6 1-16,-5-1 2 0,-4-2 1 15,-7-1 4-15,-6 1 3 0,-4-4 4 16,-3 3-1-16,-8 2 0 0,-3 2 0 15,-6 1-1-15,-3 5-3 0,-3 1-2 16,-5 8-3-16,1 2 0 0,-3 8-2 0,2 3 0 16,-1 4-2-16,1 3 1 0,5-1-3 15,3 1-3-15,5-3-4 0,4 0-3 16,3-3-3-16,5-2-2 0,5-2-8 16,4-3-16-16,5-2-10 0,3 0-8 15,5-7-9-15,5-2-17 0,4-4-51 16,4-2-68-16,3-1-136 0</inkml:trace>
  <inkml:trace contextRef="#ctx0" brushRef="#br0" timeOffset="120564.43">19468 8830 371 0,'2'-6'110'15,"-9"-1"9"-15,-5 2-28 0,-4-2-28 16,-6 3-14-16,-4 3-9 0,-3 0-4 16,-1 4-9-16,-1 3-8 0,2 3-4 15,3 2-4-15,5 0-7 0,5-1-6 16,6 4-5-16,6-3-5 0,6-1-3 0,5-1-3 15,7-3 1-15,2 0 3 0,4-2 1 16,3-3 2-16,2 0 3 0,1-1 4 16,-2-4 4-16,-2-1 4 0,-1-4 4 15,-1-3 5-15,-4-2 4 0,0-8 2 16,-3-5 0-16,-1-3 0 0,-2-6-3 16,-4-6 0-16,-1-4-2 0,-3-5-1 15,-4-1-2-15,-2-4-1 0,0 2-1 0,0 7-1 16,-1 7 3-16,1 6 4 0,0 9 1 15,1 10-1-15,0 11 0 0,0 6 0 16,-4 8-1-16,2 7-5 0,-1 8-3 16,2 5-3-16,0 11 1 0,2 7 1 15,3 7-1-15,4 3 0 0,1 0-1 16,3 1 2-16,2-1-16 0,3-4 0 16,-1-7-10-16,3-3-4 0,-1-5-24 15,0-5-20-15,-1-3-100 0,-4-5 13 0,1-7-94 16,3-3-163-16</inkml:trace>
  <inkml:trace contextRef="#ctx0" brushRef="#br0" timeOffset="175940.39">11594 5652 201 0,'1'0'65'0,"0"-1"5"0,0 1-1 16,0-3-29-16,2 3-3 0,0-2-3 15,0-1-2-15,1-1-2 0,1 1-4 16,0-2-2-16,0 3-2 0,-1-3-1 16,-1 0-3-16,-1 0 0 0,0 1 0 15,-1-1-2-15,-2 1 1 0,-2-3-1 0,1 3-1 16,0-3 0-16,-1 1-1 0,-1-3-2 15,0 1-2-15,0-1-2 0,-2-1-2 16,1 2-1-16,-2 0-2 0,-1 0-1 16,-1 1 0-16,0-1 0 0,-2-1-1 15,1 2 1-15,-1-1 0 0,-1-1-1 16,0 1-1-16,-1 2-1 0,-1-2 1 16,-1 3-1-16,-1-2 0 0,-3 2 0 15,1 0 1-15,-2 1 0 0,0-2 1 0,0 5-1 16,2-2 1-16,0 2 0 0,2-1 1 15,-2 1-2-15,1 0 1 0,1 2 0 16,-1 0-1-16,-1 0 1 0,1 0-1 16,-1 1 0-16,-1 0 0 0,2 3 0 15,0-1 1-15,1-1-1 0,2 3 0 16,0-1 0-16,1 1 0 0,2 0 0 16,0-1 0-16,0 0 0 0,0 2-1 0,-1 1 0 15,-2-1 0-15,-2 4 0 0,2 2 0 16,-2 3 0-16,1 1 0 0,0 0 0 15,1 1 0-15,-1 1 0 0,2-1 0 16,0 0 0-16,0 0-1 0,1-2 0 16,1 2-3-16,0-4-3 0,0 1-2 15,1-1-5-15,0-2-4 0,2 2-1 16,-1-4-1-16,1 1 0 0,2 0-3 0,-1-2-1 16,3-2 0-16,-1-3 0 0,2-3-6 15,0-2-6-15,2-3-34 0,1-5-22 16,2-2-54-16,1-1-119 0</inkml:trace>
  <inkml:trace contextRef="#ctx0" brushRef="#br0" timeOffset="176222.64">10738 5585 386 0,'-2'1'98'16,"2"-1"4"-16,-1-2-60 0,-1 2-10 15,-2 1-8-15,-1 1-7 0,-1 4-7 16,0 1-7-16,-2 3-3 0,-1 4 0 16,1 2-3-16,0 2 0 0,3 1-2 15,0 1-1-15,3 3 0 0,3-2 0 0,1 0-1 16,4-3 1-16,0-1 2 0,6-3 3 16,1-3 3-16,4-3 5 0,-1-6 3 15,4-4 3-15,1-4 1 0,3 1 1 16,-1-7-1-16,-2-4-9 0,1 3-11 15,-3-1-14-15,1 2 126 0,-2-1-215 16,0 0-103-16,0 5-294 0</inkml:trace>
  <inkml:trace contextRef="#ctx0" brushRef="#br0" timeOffset="176808.06">10630 6027 250 0,'2'-3'72'0,"-3"-1"5"16,-3 1-20-16,-1-1-18 0,-2 0-2 15,0 1-4-15,-2 0-4 0,-1-1-2 16,-1 3-1-16,0-2-1 0,-1 1-3 15,0 1-3-15,-1 1-2 0,1 0-3 0,-1 0-4 16,1 2-4-16,1 0-3 0,1 1-1 16,1 3-2-16,0-2-1 0,3 2 0 15,0 1 0-15,2 1 0 0,2 0-1 16,2 1 1-16,1-1-1 0,2 4 1 16,0 0 1-16,4-1-1 0,1 1 0 15,2 3 1-15,-1 0-1 0,3 0 1 16,2-2 1-16,-1-2-1 0,0 1 0 15,-2-2 1-15,0 1 0 0,-2-2 0 16,-4-1 1-16,-1-2 2 0,-2 2 1 0,-4 1 1 16,-1-2 2-16,-3 2 1 0,-3-2-1 15,-4 0-2-15,-3 1-4 0,-1-4-5 16,-2 0-6-16,-2-1-9 0,1-3-12 16,0 0-11-16,1-4-18 0,3-1-11 15,0-1-40-15,4-3-62 0,2-3-122 16</inkml:trace>
  <inkml:trace contextRef="#ctx0" brushRef="#br0" timeOffset="177036.89">10519 5912 419 0,'0'0'110'0,"1"1"7"0,-1-2-59 16,-1 1-11-16,0 2-6 0,-1 1-6 0,-2 4-7 15,2 0-8-15,-1 2-7 0,-1 4-5 16,0 3-2-16,0 5-1 0,2 0-1 16,0 4-3-16,-1 5-3 0,1 3-5 15,2 0-11-15,-1 1-13 0,1-2-12 16,0-1-15-16,1 0 195 0,0-7-265 16,3-1-103-16,1-2-300 0</inkml:trace>
  <inkml:trace contextRef="#ctx0" brushRef="#br0" timeOffset="177270.96">10658 6028 331 0,'1'-8'108'0,"0"7"14"0,0-2 0 16,1 1-52-16,-2-1-7 0,0 3-4 15,1 2-5-15,-1 3-10 0,1 4-10 16,-1 5-9-16,1 5-5 0,-1 5-4 15,0 4-4-15,-2 3-5 0,-1 2-4 16,0 1-7-16,-1 0-9 0,-1 0-8 16,1-3-15-16,1-1-14 0,-2-1-14 15,3-3-9-15,1-3 29 0,0-6-98 16,4-1-85-16,2-6-189 0</inkml:trace>
  <inkml:trace contextRef="#ctx0" brushRef="#br0" timeOffset="178277.65">11575 4733 246 0,'1'0'73'0,"0"-1"6"0,-1 1-30 15,0 0-1-15,-1 0 0 0,0-2-4 16,-3-1-5-16,1 2-6 0,-2-1-5 16,-1-2-5-16,-2-2-5 0,-1 3-4 15,-1-2-6-15,-1 0-3 0,-3 2-3 16,0 3-2-16,1 5-1 0,-3 0-2 0,1 1 0 15,2 3-1-15,0 0-1 16,4 3 0-16,3-3 0 0,3 1 0 0,4 0 3 16,1 0 1-16,4 1 1 0,2-1 2 15,0 0 1-15,2 0 1 0,1 0 0 16,2-3 0-16,0 3-1 0,2-1-1 16,-2 0 0-16,0-3-1 0,-2 2 0 15,-3 0 0-15,-2-1-1 0,-1 0 0 16,-3-1 1-16,-3 4 0 0,-3 0 0 0,-2-1 1 15,-3 0-1-15,-2 1 1 0,-2-2-3 16,-3 1-3-16,-3 0-4 16,-1-4-4-16,-2 2-5 0,-1-2-6 0,-1 0-7 15,3-1-9-15,2-2 53 0,2-1-115 16,4 1-73-16,6-2-189 0</inkml:trace>
  <inkml:trace contextRef="#ctx0" brushRef="#br0" timeOffset="178990.16">11612 4835 274 0,'2'1'70'16,"0"1"6"-16,1 1-44 0,2-3 4 16,3 1 5-16,0-4 0 0,3 1-6 15,3-2-3-15,0-1-3 0,0-1-4 0,1-1-5 16,-1-3-3-16,-1 3-3 0,-3-1-1 15,-1 1-2-15,-2 0 0 0,-2-1-1 16,-4-1-1-16,-1 4-1 0,-3-3 0 16,-3 1-1-16,-2 1-2 0,-1 0-2 15,-6 2-1-15,0 4-1 0,-3 2-2 16,-1 5 0-16,-1 4-1 0,0 3 1 16,3 7 0-16,3 1-1 0,0 1 1 0,6 0-1 15,1-1-1-15,5-2-1 0,2-1 0 16,3-5-1-16,4-2 0 0,4-4 2 15,3-1 1-15,2-4 1 0,4-1 3 16,0-3 1-16,2-1 1 0,0-3 1 16,-2 0 1-16,-1-2-1 0,-2 0 0 15,-3-4-1-15,-2 2-2 0,-3 0-2 0,-4 0-1 16,-1 1-1-16,-1 6-3 0,-1-5-3 16,-2 5-2-16,1-2 0 0,0 2-2 15,-1 3-4-15,0 0-1 0,0-3 3 16,1 4 1-16,-1 2 1 0,1-2 1 15,0-1 3-15,0 1 3 0,2-3 3 16,-1 1-1-16,1 1 2 0,1-2 2 16,3 2 1-16,0-2 2 0,1 2 2 15,3 3 0-15,0-2 0 0,2-1 0 16,2 3-2-16,-1-3 0 0,1 4 0 16,1-2-3-16,-1-1-1 0,1 1 1 0,0 0-1 15,-2-4 1-15,-1 2 0 0,-2-4 0 16,-2 0 3-16,-2-1 2 0,-2-3 1 15,-2 0 1-15,-1-2 0 0,1-3 2 16,-2-1 2-16,1-2 0 0,-1 0 0 16,0 0-2-16,0-2 1 0,1 4 0 0,0 2 0 15,2 2-1-15,-1 5-3 0,1 2-2 16,2 3 1-16,-1 5 0 0,5 3 0 16,2 3 0-16,0 3-2 0,3 0 1 15,0 3 0-15,1 1-2 0,0-1-1 16,-3-3-5-16,-4 2-3 0,-2-1-4 15,-3-1-6-15,-8-5-8 0,-3-2-6 16,-5 0-11-16,-5 0-7 0,0-3-77 16,-1-1-83-16,2 0-194 0</inkml:trace>
  <inkml:trace contextRef="#ctx0" brushRef="#br0" timeOffset="179170.2">12271 4727 344 0,'11'-5'97'15,"-1"3"7"-15,-5 2-39 0,0 1-10 16,-1 1-3-16,0 5-4 0,-2 2-8 0,0 1-9 16,0 1-7-16,-1 2-7 0,0 0-8 15,2-3-6-15,1 3-5 0,1-6-10 16,3 1-13-16,2-5-15 0,-1-2 143 16,3-2-231-16,1-3-110 0,0-6-309 15</inkml:trace>
  <inkml:trace contextRef="#ctx0" brushRef="#br0" timeOffset="179294.39">12351 4503 307 0,'-13'-6'68'0,"0"2"1"0,2-1-47 0,2 1-33 16,2-2 5-16,5-1-60 0,2-2-56 15,2 3-139-15</inkml:trace>
  <inkml:trace contextRef="#ctx0" brushRef="#br0" timeOffset="179458.5">12489 4424 399 0,'0'10'116'0,"1"2"8"0,0 3-61 16,1 2-4-16,2 2-7 0,-2 2-9 15,0 3-15-15,-1 0-15 0,2 4-16 16,0 0-22-16,-2 1-16 0,1-1-88 0,1 0-100 15,3-4-241-15</inkml:trace>
  <inkml:trace contextRef="#ctx0" brushRef="#br0" timeOffset="179727.51">12489 4655 396 0,'1'-8'109'0,"2"5"7"0,-1-1-60 0,5-3-4 16,0 3-4-16,1-1-6 0,3 1-11 16,1 2-11-16,3 1-8 0,-1 2-5 15,-1 3-3-15,2 5-2 0,1-1-2 16,-1 3-3-16,-1 0-3 0,1 1-5 16,-3 1-4-16,0 1-2 0,-4-1-1 15,-3 5 0-15,-3-2 3 0,-2 2 3 0,0-2 2 16,-1-1 0-16,-1 0-1 0,1-4-7 15,1-4-8-15,1-1-10 0,3-2-16 16,2-4-55-16,0-4-70 0,5-6-156 16</inkml:trace>
  <inkml:trace contextRef="#ctx0" brushRef="#br0" timeOffset="179861.16">12739 4461 245 0,'-15'-3'53'0,"4"0"1"0,2 2-49 16,0-1-8-16,1 1-46 0,3-1-44 16,5 2-119-16</inkml:trace>
  <inkml:trace contextRef="#ctx0" brushRef="#br0" timeOffset="180340.87">12816 4639 292 0,'-2'22'78'0,"0"0"8"0,2-3-43 16,0-1-7-16,1-2 0 0,1-4 0 16,2-2-6-16,1-1-8 0,4-3-5 15,2 0-2-15,4-4 0 0,3 0-1 16,3-2 3-16,0-1 1 0,4-3 1 16,-1-2-2-16,0-1-1 0,-2-3-1 0,1-2 1 15,-3 0-2-15,-2-1 0 0,-4-4-1 16,-1 2 0-16,-3-2 2 0,-3 2 2 15,-3 1 2-15,0 3 0 0,-3 0-1 16,-1 5-2-16,-3 2-2 0,1 4-3 16,0 1-2-16,-1 4-4 0,1-2-2 15,-1 1-1-15,1 1 0 0,2-1 0 0,2-1 1 16,4-2 0-16,4-5 2 0,4-2-2 16,8 1 0-16,3-3 2 0,6-2 1 15,-2-1-1-15,1 2 1 0,-4 0 1 16,-2 0 2-16,-7 1 3 0,-5 1 3 15,-6 0 4-15,0 2 2 0,-5 0-1 16,-3 1-2-16,-3 4-2 0,-2 1-3 16,-2 3-4-16,-3 5-4 0,-2 3-4 15,-2 4 0-15,3 3 0 0,1 4-1 0,2 0 0 16,6 1-1-16,5-2-3 0,8 0-1 16,3-2-3-16,3-3-4 0,5-1-5 15,5-4-13-15,2-2-2 0,3-1-26 16,2-3-20-16,2 0 107 0,4-5-195 15,6-4-120-15,2-1-296 0</inkml:trace>
  <inkml:trace contextRef="#ctx0" brushRef="#br0" timeOffset="180842.42">14448 4489 286 0,'4'2'86'0,"-1"-4"9"0,0 1-13 16,-2-3-16-16,-1 1-5 0,-4-3-4 16,0 1-6-16,-1-3-8 0,-4 2-10 15,-3-1-14-15,-5 2-9 0,0 0-2 16,-4 3-1-16,-1 2-3 0,-2 1-1 15,3 2-3-15,3 1-1 0,2 1-1 16,5 2-1-16,4 3-1 0,7 1 1 0,5 2-1 16,5 0 2-16,5 3 1 15,5 3 1-15,3 0 0 0,2-1 1 16,-2 1 0-16,-1 2 0 0,-4 1-3 0,-4 0-4 16,-4-2-4-16,-5 2-4 0,-4-2-2 15,-5 0-3-15,-4-3-7 0,-6 0-5 16,-5-3-3-16,-4-3-3 0,-4 0-7 0,1-4-12 15,1-3 26-15,3-6-72 0,4-3-59 16,6-4-145-16</inkml:trace>
  <inkml:trace contextRef="#ctx0" brushRef="#br0" timeOffset="181132.86">14460 4608 259 0,'6'7'72'0,"2"-1"5"0,2-1-31 15,6 0-8-15,6-3-2 0,3-4-1 0,1-1-4 16,4-2-6-16,1-3-4 0,3-2-4 16,-7-2-4-16,-3 2-1 0,-4 1 2 15,0 1 1-15,-7 1 3 0,-6-1 3 16,-10 3 0-16,-5 1 3 0,-10-1 1 16,-3 2-2-16,-2 0-3 0,-3 4-6 15,-6 3-3-15,-1 6-1 0,3 4-3 16,2 2-2-16,4 3-1 0,0 6-1 0,6-1-2 15,7 1-3-15,6-2-3 0,4-3-7 16,5-1-6-16,6-4-7 0,7-5-10 16,7-2-10-16,0-7 122 0,7-3-202 15,9-5-99-15,7-3-280 0</inkml:trace>
  <inkml:trace contextRef="#ctx0" brushRef="#br0" timeOffset="181693.07">15014 4495 366 0,'-12'2'95'0,"-1"5"7"0,-1 1-48 0,-5 1-19 15,-1 2-2-15,0 3-1 0,-2 2-6 16,4-1-11-16,3 1-7 0,5-1-6 16,10-1-2-16,8-3-3 0,7-2-4 15,5-4-6-15,1-1-2 0,0-4 0 0,2-1 0 16,-1-4 0-16,1-1 0 0,4-3 3 15,3 0 6-15,2 3 3 0,0-1 1 16,-1 2 0-16,-4 1 0 0,-5 8 0 16,-7-1 1-16,-7 3 0 0,-5 3-1 15,-3 3 1-15,-1-1 0 0,-3 2 0 16,-1-2 1-16,-1 0 0 0,-3-2 0 0,-2-1 0 16,0-2 0-16,0-1 1 0,2-3 0 15,-1-3 3-15,4-1 3 0,3-3 4 16,1 0 4-16,6-5 3 0,3-2 4 15,2-2 0-15,2-3-3 0,1 0-3 16,1-1-4-16,7 4-3 0,1 2-4 16,-1 1-4-16,0 2 0 0,2 1 0 15,1 4 1-15,3-2-1 0,-3 1-1 16,-2-2 1-16,2 1-1 0,0 0 0 0,0 2 1 16,-1-1 2-16,-3-2 4 0,-4 1 6 15,-1 1 7-15,-8-3 6 0,-2 2 4 16,-2 0 1-16,-6 1 2 0,-2 0-3 15,-5 5-3-15,-3 0-4 0,-1 6-6 16,-4 2-2-16,-1 1-2 0,1 5-4 16,2 1-2-16,2 1-3 0,6 2-2 0,3 2-2 15,6-5-2-15,6 1-3 0,1 0-3 16,4-2-5-16,2-4-7 0,5-3-6 16,-1-4-25-16,2-1-16 0,3-7-13 15,1-2-72-15,0-7-93 0,-1-1-200 16</inkml:trace>
  <inkml:trace contextRef="#ctx0" brushRef="#br0" timeOffset="181876.09">15768 4095 472 0,'-10'-13'123'0,"1"10"10"16,-1 6-66-16,0 7-10 0,-4 5-5 15,2 4-2-15,0 5-8 0,2 3-8 16,3 5-10-16,1 3-6 0,2 3-4 15,3 0-6-15,0 1-6 0,1-1-10 16,0-3-10-16,2-5-21 0,1-1-20 16,0-6-7-16,2 1-92 0,-1-4-103 15,0-1-226-15</inkml:trace>
  <inkml:trace contextRef="#ctx0" brushRef="#br0" timeOffset="182056.14">15586 4355 350 0,'1'-19'105'0,"4"4"10"16,-2 5-24-16,2 2-44 0,2 5-5 0,3 3-4 15,4 0-7-15,2 0-14 0,6 2-13 16,6-2-14-16,5 0-16 0,4-2-13 16,2 0-82-16,1 0-92 0,4-4-218 15</inkml:trace>
  <inkml:trace contextRef="#ctx0" brushRef="#br0" timeOffset="183292.76">16241 4259 347 0,'-6'4'81'0,"1"2"6"16,5 4-57-16,7 6-4 0,-1 2 2 15,2 2 3-15,1 5-4 0,1 0-7 16,3 3-6-16,-1 0-5 0,1-4-3 15,2-1-4-15,2-1 0 0,-1-5 0 0,4-3-1 16,-1-3 0-16,-3-3 0 0,1 0 0 16,-2-4 1-16,1-5-1 0,-1-1 0 15,-3-2 1-15,-3-5-2 0,0 1 0 16,-2-6 0-16,-3 0 0 0,-2 0 0 16,-2-5 1-16,-1 2 1 0,0-1 1 15,-2-1 2-15,1 2 2 0,1 1 1 16,-1 4 1-16,2 2 1 0,-1 3 0 0,1 3-2 15,3 4-1-15,-1-1-3 0,2 3-1 16,2 0-2-16,3 2-1 0,2 1 0 16,4 0 0-16,1 2 0 0,2 1 0 15,2-2 0-15,6 2 1 0,-2-1-2 16,3 1-2-16,1-1 0 0,0-2-1 16,-1 0 0-16,-5-2 0 0,-5-1-1 15,-4-2 0-15,-8-2 2 0,-6-3 2 0,-6 3-1 16,-9-3 0-16,-2 0-1 0,-9 2 2 15,-2 2-1-15,-1 3 0 0,1 2-1 16,0 0 1-16,3 6 0 0,2 1-1 16,7-2-2-16,5-1-1 0,2 1-1 15,5 1 0-15,5-4 0 0,4-1 2 16,5-1 1-16,3-2 3 0,0 1 2 16,2-3 1-16,3-3 2 0,1 1 0 0,1 0 0 15,-1-2-1-15,-3-1 0 0,0 1-1 16,0 2 0-16,-6 0-2 0,-2 0-2 15,-5 4-1-15,-2 2-1 0,-2 5-1 16,-2 1-1-16,-2-2 0 0,3 5 0 16,1 1 1-16,2 0-1 0,3-2 2 15,7-2 1-15,5 0 3 0,3-3 2 16,2-1 3-16,0-5 2 0,2-3 5 16,-2-5 2-16,-3-3 3 0,-1-2 1 0,-3-1 0 15,-2-3 2-15,0-4-2 0,-2-3-1 16,-2 0-1-16,1-8-3 0,-2-4-3 15,0-2-2-15,-1-5-2 0,0-1 0 16,0 0-1-16,-1 0 0 0,-3 8 2 16,0 7 3-16,-2 7 1 0,-2 5 1 15,-2 11-2-15,-2 10 0 0,-1 7 0 16,-2 9-3-16,-3 3-3 0,1 8-2 0,0 6 1 16,1 3 0-16,3 2 0 0,4 4-2 15,2-5-2-15,4 0-2 0,2-1-3 16,2-4-4-16,5-3-1 0,1-6-3 15,4-4 1-15,0-2 5 0,2-2-7 16,-1-5 1-16,3-1 4 0,0-6 1 16,-1-2 2-16,1-4 1 0,-1-5-1 15,1-4 12-15,-1-4 2 0,-2-4 2 16,-3-5 2-16,-4-2 1 0,-1 0 0 0,-5 1-2 16,-2 2-2-16,-2 2-1 0,-1 5-2 15,-1 5-1-15,-1 5-1 0,-4 5-1 16,-1 2 0-16,1 4 0 0,-2 2-2 15,2 4-1-15,3-1-1 0,2 2-1 16,6-3 0-16,4-1 0 0,3-2-1 16,4-4 1-16,4 0 1 0,2-3 1 15,3-3 1-15,2-1 0 0,1-3 0 0,0-2 0 16,-2 0 2-16,-2-3 1 0,-3 0 0 16,-4-2 1-16,-4-1 4 0,-2 1 2 15,-4-2 2-15,-1 0 0 0,-4 1-1 16,-1 1 1-16,-4 3-1 0,-4 4 0 15,-2 5-2-15,-3 3-1 0,-2 8-1 16,-2 4 0-16,2 6-2 0,2 1-2 16,3 1-3-16,5 0-1 0,9-1-2 0,4-3 0 15,8-2-2-15,3-6-3 16,8-2-6-16,3-1-7 0,2-5-19 0,3-1-15 16,5-1-2-16,0-5-92 0,4 0-97 15,2-1-222-15</inkml:trace>
  <inkml:trace contextRef="#ctx0" brushRef="#br0" timeOffset="183899.83">18201 4438 295 0,'7'2'85'0,"2"5"9"16,0 2-33-16,1 3-12 0,0 3 3 15,0 5 2-15,-4 3-8 0,-3 8-11 16,-2 4-8-16,-1 4-8 0,-3 4-5 16,-2 2-3-16,-5 1-15 0,1-2-12 15,-2-3-7-15,1-5-6 0,-1-2-5 16,1-6-6-16,1-4-7 0,3-5 4 15,1-4 3-15,2-5-1 0,2-4 0 0,1-5 2 16,0-4 7-16,1-7 10 0,1-5 13 16,0-5 12-16,2-4 15 0,-1-9 9 15,2-6 6-15,3-6 2 0,3-5 3 16,0-5 0-16,3 3-2 0,3 3-6 16,-1 7 3-16,-2 8 4 0,0 9-1 15,-1 9-6-15,-1 9-7 0,-3 5-2 16,2 4-3-16,0 2-6 0,0 3-7 0,0 2-3 15,0 1 1-15,-1-2 0 0,-2 2-2 16,-2-1-2-16,-3 1-6 0,-3-1-2 16,-4-2-1-16,-5-1-5 0,-6 0-5 15,-8-1-6-15,-9-2-7 0,-2-2-3 16,-2-1-78-16,-1 0-84 0,5-2-197 16</inkml:trace>
  <inkml:trace contextRef="#ctx0" brushRef="#br0" timeOffset="184444.05">18538 4010 381 0,'12'-2'96'16,"-8"2"15"-16,2 2-15 0,-2 4-53 16,-2 6-1-16,-2 5 4 0,-1 4 4 15,-2 7-5-15,-3 6-14 0,-1 6-9 0,-2 3-6 16,-2 3-6-16,1 2-3 0,0 1-3 15,1-3-3-15,4-3-5 0,3-3-3 16,3-3-3-16,4-4-4 0,4-3-5 16,5-3-2-16,6-2 2 0,5-2-2 15,3-5 2-15,6-3 3 0,4-5 1 16,5-3 6-16,-1-6 2 0,1-6 0 16,-3-2 4-16,-1-2 4 0,-5-2 3 0,-6-2 4 15,-7-5 4-15,-4-2 2 0,-9-2 0 16,-5 2 0-16,-9 0-2 0,-6 5-1 15,-5 2-2-15,-5 6-3 0,-7 6-3 16,-5 5 0-16,-4 3 1 0,-1 5 0 16,6 0-4-16,2-1-3 0,5 1-2 15,5-1-3-15,9 1-3 0,9-2 0 16,5-3 0-16,3-3 1 0,7 1 2 0,3-2 2 16,6-1 3-16,3-4 2 15,4-2 1-15,0 0 0 0,-1 1 2 0,-2-2 3 16,-2 2 2-16,-4 1-1 0,-2 1 0 15,-4 4 0-15,-4 2-1 0,-2 6-1 16,-3 6 0-16,-5 0-2 0,-4 5 1 16,-1 1 1-16,-2 1-1 0,0 2 0 15,1-8-7-15,1-1-11 0,4-3-9 16,2-4-8-16,6-3-7 0,1-4-9 0,3-6-14 16,4-1-63-16,4-3-71 0,5-2-171 15</inkml:trace>
  <inkml:trace contextRef="#ctx0" brushRef="#br0" timeOffset="185124.15">19278 4515 384 0,'-21'10'100'0,"-3"2"8"0,-2 5-59 16,-1 3-2-16,0 4 3 0,4-1-3 15,5 0-10-15,1 1-10 0,5-2-8 16,6-2-7-16,2-4-7 0,8-3-3 15,2-2-1-15,5-2-1 0,7-3-2 16,0-3-3-16,9-2-2 0,3-1-1 16,8-1-1-16,2-2 0 0,1-3 0 0,-1 1 3 15,2-1 3-15,-4 1 2 0,-3-3 3 16,-6-1 2-16,-6-4 3 0,-4-1 1 16,-4-1 1-16,-7-4 0 0,-4 1 1 15,-8 1 1-15,-4 3 0 0,-7 5-1 16,-5 5-1-16,-7 7-1 0,1 7-1 15,-2 4 0-15,-1 2-2 0,5 3-3 16,4 1-3-16,8-1 0 0,9-1-3 0,4-3-2 16,9 0-3-16,4-3-8 15,6-1-8-15,6-3-6 0,4 0-4 0,1-3-3 16,6-3-4-16,2 1-4 0,3-2 6 16,5-1 8-16,2-2 8 0,1 0 3 15,0-3 8-15,-4 1 8 0,-4-3 13 16,-2 1 7-16,-9-2 6 0,-8-2 8 15,-10 0 4-15,-7 3 0 0,-7-2-1 16,-8 0 0-16,-7 4-1 0,-5 0-3 0,-6 4-7 16,-6 2-4-16,-4 2-1 0,-1 3-3 15,5 1-3-15,2 0-7 0,5 0-8 16,5-2-9-16,9 1-3 0,9-2 0 16,8-3-1-16,7-1-2 0,4-1-4 15,7-1 5-15,5-1 6 0,2-4 2 16,1 0 1-16,-1 0 1 0,-3-2 4 15,0-3 8-15,-4-3 7 0,-3-2 3 0,0-4 0 16,0-5 3-16,-2-5 0 16,-1-5-2-16,-1-5 0 0,-2-9-3 0,0-1 0 15,-4-5-2-15,-1 2-2 0,-1 2 3 16,-4 6 6-16,0 10-3 0,-6 9-1 16,-2 11 1-16,-4 13 0 0,-3 9 1 15,-2 12-4-15,-1 7-5 0,-1 8-1 16,0 5 0-16,5 6-1 0,2 3-1 15,3 0 0-15,4 1 2 0,4-1-6 0,3-4-6 16,3-2-18-16,4-4-13 0,2-3-12 16,5-5-14-16,3-4-77 0,3-5-88 15,6-3-187-15</inkml:trace>
  <inkml:trace contextRef="#ctx0" brushRef="#br0" timeOffset="185306.66">20644 4558 476 0,'-8'12'111'0,"-4"2"4"0,0 5-75 0,-3 1-18 15,2 1 0-15,3-2 1 0,2-1-5 16,2-4-6-16,3-3-8 0,2-5-6 16,2-2-13-16,2-4-16 0,1-2-28 15,3-2-63-15,4-4-89 0,4-1-192 16</inkml:trace>
  <inkml:trace contextRef="#ctx0" brushRef="#br0" timeOffset="185455.8">20681 4371 447 0,'-6'-16'105'16,"1"6"1"-16,-1 1-58 0,0 4-36 15,-1-1-2-15,-1-1 0 0,1 0-3 0,1-1-15 16,2 0-15-16,0 0-15 0,1-3-69 15,0 3-82-15,4-3-191 0</inkml:trace>
  <inkml:trace contextRef="#ctx0" brushRef="#br0" timeOffset="185807.74">20838 4547 410 0,'10'28'77'0,"-8"2"2"0,1-1-81 0,-5-2-5 15,0-2 7-15,-3-4 6 0,-4-5 0 16,-1-3 0-16,1-3-4 0,-2-2-6 16,2-4-3-16,-1 1-5 0,-1-4-2 15,3-2-2-15,-1-4 0 0,3 1 6 16,-1-3 6-16,3-1 8 0,2-2 6 0,2-4 6 16,4-1 5-16,3-2 5 0,2-4 1 15,6-2 0-15,0 0-1 0,4 1 2 16,1 3 0-16,0 3-2 0,-1 4-1 15,-2 4-3-15,-2 7-3 0,-3 4-2 16,-3 5-6-16,-2 2-3 0,1 5-1 16,-1 4-3-16,2 5-3 0,1 0 0 15,1 2 0-15,0-1 0 0,0 3-2 0,0-4-5 16,-1 0-7-16,-3-5-8 0,1-2-11 16,0-2-11-16,-3-1-16 0,1-3-61 15,-1-5-74-15,2 0-167 0</inkml:trace>
  <inkml:trace contextRef="#ctx0" brushRef="#br0" timeOffset="186390.66">21957 4467 289 0,'2'-5'88'16,"-1"3"8"-16,-1 0-19 0,-1-1-36 16,-1-2 1-16,-2 1 1 0,-4-2-6 15,-4 1-10-15,-4-2-6 0,-4-1-4 16,-4 1-3-16,-4 4-2 0,-3-2-4 15,3 3-3-15,3 1-3 0,2 2-2 16,6 4-1-16,5 0 0 0,7 2 0 0,3 1 2 16,3 2 0-16,4 3 2 0,4 2 1 15,5 0 1-15,5 1 1 0,3 0-1 16,6 2-2-16,2 2 0 0,-2 1-1 16,1 0-1-16,-4 2 0 0,-2 1 0 15,-5 0-1-15,-6-3-2 0,-6-3-2 16,-3-1 0-16,-6-4-1 0,-7-5 1 15,-3-2-1-15,-8-3 1 0,-5-1 2 16,-6-2-1-16,-2-4-4 0,-1-2-6 16,-1-1-9-16,-1-2-9 0,2-4-13 0,4-1-73 15,5-5-81-15,2 0-189 0</inkml:trace>
  <inkml:trace contextRef="#ctx0" brushRef="#br0" timeOffset="186624.42">21745 4059 394 0,'5'2'96'0,"0"5"12"15,3-1-42-15,2 5-25 0,1 5 3 16,1 5 6-16,0 4 4 0,-2 7-5 16,-3 5-12-16,-4 3-7 0,-3 7-8 15,-5 4-4-15,-6-4-6 0,-2 3-5 16,-2-1-2-16,1 0-3 0,-1-1-2 15,2-5-5-15,2-3-3 0,5-1-5 0,0-5-9 16,3-3-16-16,0-5-9 0,0-7-12 16,3-2-14-16,2-4-66 0,1-3-86 15,4-5-181-15</inkml:trace>
  <inkml:trace contextRef="#ctx0" brushRef="#br0" timeOffset="186869.14">22118 4275 409 0,'0'14'115'16,"-2"4"10"-16,0 8-32 0,-3 8-44 15,-1 3 1-15,-2 4 8 0,-1 3-5 16,0 1-16-16,1 1-10 0,0-4-8 0,3-1-5 15,-2-4-4-15,1-2-11 0,1-3-8 16,1-5-8-16,-1-4-29 0,2-2 122 16,2 0-229-16,-4-1-129 0,4-3-345 15</inkml:trace>
  <inkml:trace contextRef="#ctx0" brushRef="#br0" timeOffset="193324.41">9538 7178 190 0,'-1'-2'62'0,"-1"0"8"0,1 0 1 0,-1-1-26 16,2 2-2-16,-1 0-2 0,1 1-1 15,0-1-4-15,0 1-4 0,1-1-2 16,-1 1-2-16,0 0-2 0,0 0-3 15,0 1-2-15,0 2 2 0,0 3 1 0,-1 4-2 16,-1 4-3-16,1 6-2 0,-2 5 1 16,1 6-4-16,-1 5-4 0,1 3-5 15,1 3-1-15,-1-2-3 0,4 0 0 16,-1-3-3-16,2-1-3 0,1-5-3 16,3-3-5-16,-1-5-9 0,0-2-8 15,-1-3-9-15,0-5-11 0,-2-3-73 16,-1-4 0-16,-1 0-67 0,2-7-121 15</inkml:trace>
  <inkml:trace contextRef="#ctx0" brushRef="#br0" timeOffset="194473.46">9757 7418 166 0,'-2'-1'58'0,"2"1"3"0,0-1 4 16,-1 0-27-16,1 0-10 15,0-1-6-15,0 2-5 0,0-1-3 0,0 1-3 16,0-2-1-16,0 2-1 0,0 2 2 15,0-1 2-15,0-1 0 0,0 1 0 16,-1-1 1-16,2 2-1 0,-1-2 0 16,0 0-1-16,-1-1-4 0,1 4-1 15,0-1-2-15,-1 4-1 0,-1 0-1 16,-1 4 0-16,0 2 0 0,0 2-1 0,0 2 0 16,1 2 0-16,-1 0-1 0,3-2 0 15,-1 0-1-15,1-4 0 0,1 1 2 16,2-5 4-16,-1-3 3 0,0-2 3 15,2-2 4-15,3-1 4 0,0-2 1 16,0-3-2-16,3 0-2 0,-1-3 0 16,2-3 0-16,-1-2-1 0,0-2-3 15,-1 0 1-15,0 2-1 0,-1-1-1 16,0 3-1-16,-4 3-5 0,0 2-4 16,-2 4-3-16,2 6-1 0,-2 2 0 15,2 5-1-15,0 1 1 0,1 4-1 0,3 0 2 16,1 3 5-16,0 0-5 0,2 0-2 15,1-3 0-15,2 0 0 0,-1-3 0 16,-1 0 3-16,0-4 0 0,-2-4 10 16,0-3 5-16,-4-3 6 0,-2-1 6 0,1-3 3 15,-3-4-1-15,0-3-2 0,-2-5-3 16,1-1-4-16,0-4-5 0,1-2-6 16,-1-1-3-16,0-1-3 0,0-1-1 15,-1 0-3-15,-1 0-3 0,1 4-5 16,-1 5-5-16,1 2 0 0,-3 2-30 15,1 8 179-15,-1 2-291 0,0 3-139 16,-1 3-403-16</inkml:trace>
  <inkml:trace contextRef="#ctx0" brushRef="#br0" timeOffset="214054.92">11494 7551 229 0,'0'0'66'15,"1"1"5"-15,0-2-26 0,0 2-7 0,-1-1-3 16,0 0-2-16,-1 0-2 0,2 1 0 15,-1-1-1-15,-1 0 0 0,0-1 1 16,1-1 2-16,1 2-1 0,-1 0-2 16,0-1-3-16,0-1-4 0,0 2-2 15,-1-1-3-15,-1 2-6 0,0-2-3 16,-1 0-2-16,-2 1-2 0,0-2-1 16,-2 0-1-16,-1 0-2 0,-1 0 1 0,-2-1-1 15,-1 0 1-15,-2 0-1 0,1-1-1 16,1 1 1-16,0 0 0 0,2 1 0 15,3 0-1-15,-1 0 1 0,4 0-1 16,1 1 1-16,0 0-1 0,2 1-1 16,-1 0-1-16,1 3 0 0,-1 2 0 15,-1 0 0-15,-1 3 1 0,0 1-1 16,-2 2 1-16,1 2 1 0,-3 2 0 16,-1 0 0-16,2 3 0 0,0 2-1 0,0 2 0 15,2 4-1-15,2 2 1 0,-2 3-1 16,4-1 1-16,-1 2-1 0,1 0-2 15,0 0-1-15,1-6-2 0,0-3 0 16,2-3 0-16,0-2-2 0,3-6 2 16,-1 1 2-16,2-1 2 0,3-1 1 15,1-1 1-15,1-1 0 0,1 1 1 0,2-1 1 16,2-2-1-16,-2-5-6 0,1 0-9 16,1-3-9-16,-1-2-9 0,0-3-1 15,-2-3-85-15,4-2-84 0,1 1-189 16</inkml:trace>
  <inkml:trace contextRef="#ctx0" brushRef="#br0" timeOffset="214564.29">11721 7737 252 0,'0'-1'71'0,"-1"-1"3"16,-1 0-31-16,-1-1-6 0,0 0-3 15,-1 0-2-15,-3-2-3 0,-2 2-2 16,0-1-2-16,-5-1-1 0,1 3-1 15,-1 0-1-15,2 1-3 0,1 2-3 16,1-1-2-16,2 1-4 0,3 2-2 16,2-2-3-16,1 2-1 0,-1 0-3 0,2 1-1 15,0 2-1-15,1 0-1 0,-1 1 0 16,1 2-1-16,0 1-1 0,2-1 0 16,0 1 0-16,3 0 0 0,-1 0 0 15,4 0 1-15,2-1 1 0,0 0 1 16,-1 1 1-16,1 0 1 0,-1-1-2 15,0 1 1-15,-3-1-2 0,0-1-1 0,-3 0 0 16,-2-1-1-16,-1-1 0 0,-2 0-1 16,-2 0 1-16,-4-1-1 0,-3 0 0 15,-1 2-2-15,0-2-1 0,-1 1-3 16,-1-2-3-16,-2 0-2 0,4 0-5 16,0-2-1-16,0 1-5 0,0-3-9 15,1 0-23-15,0-1-28 0,1-2-52 16,1 1-115-16</inkml:trace>
  <inkml:trace contextRef="#ctx0" brushRef="#br0" timeOffset="-214592.83">11652 7591 271 0,'-3'-3'79'0,"-1"1"5"15,3 1-34-15,0-1-2 0,2 2-6 16,0 0-6-16,0 0-6 0,0-2-1 16,-1 2 0-16,0 0-2 0,0 2-3 15,0-1-2-15,-2 1-2 0,0 1 0 16,-1 5-3-16,0 3-2 0,-1 0-1 0,0 3 2 15,1 7 0-15,0 2 0 0,3 3-3 16,1 0-3-16,2 2-3 0,-1 1-2 16,0 2-2-16,1-3-4 0,0-1-5 15,-3-4-10-15,1 1-16 0,-2-5-13 16,1-4-12-16,-2-1-78 0,2 0-90 16,2-1-201-16</inkml:trace>
  <inkml:trace contextRef="#ctx0" brushRef="#br0" timeOffset="-214313.02">11899 7722 407 0,'3'-4'105'0,"0"1"9"0,0 1-60 15,-1 1-8-15,1 1-1 0,-2 6-3 16,-1 5-9-16,-2 5-6 0,0 3-8 16,0 4-7-16,0 3-2 0,-1 2-2 15,-1-1-2-15,2-2-3 0,0-2-4 16,1-5-3-16,0 0-11 0,-1-1-12 0,2-1-11 16,0-3-11-16,0-1 60 0,0-1-142 15,-1-2-94-15,0-5-227 0</inkml:trace>
  <inkml:trace contextRef="#ctx0" brushRef="#br0" timeOffset="-213778.32">12073 7599 322 0,'0'-1'88'0,"0"1"6"0,1 0-45 0,0 0-5 16,2-1-2-16,3 1-4 0,-1 0-6 15,0 3-8-15,3-2-4 0,2 1-4 16,2 1-4-16,0-2-4 0,1-1-2 15,1 1-3-15,1-1-1 0,-2-1 0 16,0 1 0-16,-1 0-1 0,-2 0 0 16,-1 2-1-16,-2-1-1 0,0 2-1 0,0 3-1 15,-3 0 0-15,0 3 0 16,0 1-1-16,-3 2 2 0,0 1 0 0,-2 4 2 16,1-2 0-16,-1 2 1 0,-2 3 1 15,3-1-1-15,0 2 0 0,1 2 0 16,2-3-1-16,-1 2 1 0,2 0-1 15,1 1 0-15,-2 0 7 0,1 2-15 16,-3-2 1-16,2 3-4 0,-3 0-2 16,0 1-3-16,-3 0 0 0,1-1-8 15,-2-3 15-15,-2-1-1 0,-2-4 4 0,-2-2 4 16,-3-3 3-16,-3-4 3 0,-3-2 1 16,-4-2 3-16,-2-4 2 0,1-1 0 15,-1-1-2-15,-1-6-3 0,0 1-3 16,3-2-4-16,2-3-7 0,1 2-11 15,5-1-13-15,0 0-73 0,6 2-78 0,1 1-193 16</inkml:trace>
  <inkml:trace contextRef="#ctx0" brushRef="#br0" timeOffset="-187396.31">8113 10671 282 0,'-1'-3'87'0,"0"-1"5"15,-1 1-8-15,0 0-39 16,-1 0-11-16,1-1-5 0,-1 2-6 0,1 1-4 15,-2 0-2-15,2 0-1 0,0-1-1 16,1 0-2-16,0 5-2 0,1-1-1 16,0 1-2-16,1 5-2 0,1 1 1 15,1 5 0-15,1 4 1 0,0 3 3 0,-1 3-1 16,2 5 1-16,-2 3-2 0,0 2-1 16,-2 1-2-16,1 4-2 0,-2 3-4 15,-2 0-5-15,1-1-4 0,-1-3-5 16,1 3-6-16,0-5-3 0,-1-5-7 15,0-6-3-15,-1-2-5 0,1-3-8 16,0-5-64-16,0-5-73 0,1-5-178 16</inkml:trace>
  <inkml:trace contextRef="#ctx0" brushRef="#br0" timeOffset="-186944.38">8141 10596 238 0,'3'-7'64'16,"-2"0"2"-16,0 3-30 0,-1-1-8 16,0 2-7-16,-1 0-6 0,0 2-4 15,1 0-1-15,-1 2 1 0,0 0 2 16,0-1 3-16,1-1 3 0,0 1 5 15,-2 0 3-15,2 0 2 0,0-1 1 16,0 0 0-16,0 0 0 0,2 2-2 16,-1-5-3-16,1 0-1 0,0 0-4 15,1 0-2-15,4 0-4 0,1 1-1 16,2-2-3-16,3 4-1 0,0 1-3 0,3 0-1 16,3 1-1-16,-1 3-1 0,3 1-2 15,-1 4-1-15,2 1 0 0,-4 2 0 16,-1 0-1-16,-3 1 1 0,-4 1-1 15,-5 0 1-15,-2 1 1 0,-6 0 1 16,-3 4 1-16,-4-1 0 0,-3 2 0 0,-5 3 0 16,0-2 0-16,-3-2-1 0,-3-1-3 15,-1-4-1-15,-1 0-4 0,1-4-8 16,1-3-6-16,1-4-5 0,2-2-10 16,3-3-9-16,5-1-11 0,4-7-15 15,7-1-47-15,3-1-69 0,5-7-155 16</inkml:trace>
  <inkml:trace contextRef="#ctx0" brushRef="#br0" timeOffset="-186524.67">8480 10667 393 0,'11'9'103'0,"-2"1"2"16,0 3-54-16,-2 2-12 0,-1-1-11 15,-1 1-13-15,-1 2-6 0,-1-2-3 16,0-1-2-16,-1-1 1 0,1 0-1 15,-1-3-1-15,0-1 1 0,-1-2-1 0,-1-2-1 16,1 1 0-16,0-3 0 0,-1-1 3 16,-1-3 0-16,0-2 1 0,-1-2 0 15,0-3 0-15,-3-5 0 0,2-3-2 16,-1-4-3-16,-1 0-1 0,3-2 0 16,1-1-1-16,2 4-1 0,2-2 1 15,3 4-1-15,3 1 1 0,1 2-1 0,5 2 1 16,1 2 0-16,3 0-1 0,0 3 1 15,2 0 0-15,1 4-1 0,-1 0 1 16,0 0-1-16,-4 3 1 0,0 3 2 16,-4 1 3-16,-2 1 3 0,-3 5 2 15,-4 3 2-15,-2 2 1 0,-2 3 0 16,0 2-2-16,-2 2-2 0,0 0-3 16,0 0-3-16,2 1-2 0,0-3 0 15,3-2-3-15,0-1-2 0,5-2-4 16,-1-3-6-16,3-1-4 0,1-4-7 15,1-1-9-15,1-3-8 0,0-2 37 0,-1-6-111 16,1-4-80-16,0-6-205 0</inkml:trace>
  <inkml:trace contextRef="#ctx0" brushRef="#br0" timeOffset="-186380.34">8803 10439 429 0,'-13'-2'110'0,"3"0"0"0,3 0-59 15,0 3-17-15,2-3-21 0,2 0-19 16,3 0-15-16,3-3-17 0,2 1-72 16,3-1-82-16,4-1-188 0</inkml:trace>
  <inkml:trace contextRef="#ctx0" brushRef="#br0" timeOffset="-185806.99">9038 10612 405 0,'-2'28'97'15,"-3"0"1"-15,1-5-63 0,-1 1-10 16,1-6-6-16,1-1-8 0,0-4-6 16,0-3-2-16,2-5 0 0,1-2 1 15,1-3 4-15,0 1 6 0,2-2 8 16,0-4 3-16,-1-3 2 0,2 0 3 16,1-2-1-16,0-5-2 0,2-3-5 15,-1 4-5-15,2-3-2 0,2 2-3 0,2 3-1 16,1 2-4-16,3 6-2 0,-1 6-1 15,1 1-4-15,3 7-7 0,1 4-6 16,-3 3-13-16,1 5-8 0,-3 0-3 16,0-1-3-16,0-1 2 0,-3-2 4 15,-2-2 5-15,-2-5 15 0,-1-2 10 16,-1-5 10-16,0-2 9 0,-2-3 8 16,1-3 7-16,-2-4 2 0,1-2 2 0,1-2-2 15,-2-3-4-15,1-3-7 0,1 2-5 16,-1 0-6-16,-1-2-3 0,0 7-2 15,1 1-3-15,0 4-3 0,2 5-1 16,0 3-2-16,3 3-1 0,2 4-1 16,5 1 0-16,-1 4 3 0,2-1-1 15,3-1-1-15,2 0 1 0,0-5 1 0,2 0 1 16,2-5 1-16,1-1 2 0,1-3 5 16,2-4 3-16,-2-2 2 0,0-2 2 15,-2-3 2-15,-3-2 1 0,-3-3-1 16,-5-3 0-16,-5 1-1 0,-6-2 1 15,-4 5 1-15,-3-4 2 0,-5 5 1 16,-1 4-2-16,0 7-1 0,-2 4-2 16,-3 6-1-16,4 9-4 0,0 9-3 0,2 9-3 15,5 0-1-15,3 3-1 0,5 0 0 16,7-2-2-16,7-6 0 0,5-4-3 16,4-7-5-16,5-2-10 0,2-6 0 15,4-6-43-15,0-3 95 0,2-4-201 16,-1 0-131-16,-1-1-336 0</inkml:trace>
  <inkml:trace contextRef="#ctx0" brushRef="#br0" timeOffset="-184308.99">8326 11934 412 0,'1'0'122'16,"0"0"5"-16,-1 0-34 0,-1 1-29 16,1 0-11-16,0-1-9 0,1 3-12 0,-1-2-8 15,0 2-4-15,1 0-3 0,1 4-3 16,0 3-1-16,1 6 1 0,0 5-1 16,0 7 0-16,0 5-1 0,2 9-3 15,-1 9-2-15,-1 10-3 0,0 5-1 16,-2 9-2-16,-1 8 0 0,-1 4-3 15,0 2-3-15,-4-1-3 0,1 0-3 0,-1 0 0 16,2-5 0-16,0-4-1 0,1-1 1 16,-2-2 2-16,3-2 3 0,0-6 1 15,0-2 2-15,1 1 1 0,-1-4 0 16,-1-4 1-16,2-2 1 0,-4-4 0 16,3 1 0-16,-2-2 0 0,-1-3 0 15,-2-2-2-15,1-1-1 0,-2-3-2 16,3-4-2-16,-1-4-1 0,2-5-1 15,1-5-1-15,1-3 2 0,0-1 0 16,1-3 3-16,-1 0 1 0,1-3 1 0,0 0 2 16,-1-1 1-16,1-1 0 0,1-2 0 15,-1 0 0-15,1-3 0 0,0-2-1 16,0 1 0-16,0-3-1 0,1-2 0 16,0 2-1-16,1-3 0 0,-1-1 1 15,2 0 0-15,1-1 1 0,-1-2 2 16,3 1 1-16,0-3 0 0,1-2 1 0,4 2 0 15,-1-4 0-15,3 1-1 0,4-1 0 16,0 1 0-16,5 0 1 0,4-1-1 16,1-1 0-16,5 2 1 0,4 1-1 15,5 2 0-15,4-1-1 0,7 3 0 16,4 2 0-16,4-4 0 0,2 5-1 16,5-5 1-16,3 0 0 0,5 2 1 0,3-1 0 15,2-4 1-15,3 4 1 0,4-3 0 16,2 1 0-16,3-3 0 0,-1 0 0 15,-1 1 0-15,3 0-1 0,1 1 0 16,2-1 0-16,-2 2-1 0,-1 2-1 16,-1 0 1-16,1 1-1 0,-1 1-1 15,-2-4 0-15,-4 5 0 0,0 0 0 16,-1-3-1-16,-1 1 0 0,-4 0 0 16,-1 0 0-16,-3 2-1 0,-5-5 1 15,-5 1 0-15,-6-1 0 0,-4 0 1 16,-9-3-1-16,-6 1-1 0,-7-2 0 0,-3 3 0 15,-7-3 1-15,-4-2 1 0,-5 0 1 16,-3-1 3 0,-3-4 1-16,-3 0 2 0,-4-4 0 0,-2-3-2 0,-2-3 0 15,-1-4 1-15,-3-5-1 0,-1-6 0 0,-1-7-1 16,-2-9 0-16,-3-6 0 0,0-9 0 16,-2-10-2-16,-3-6-1 0,0-10 0 15,2-5 0-15,-2-3-1 0,3-7 0 16,1 1-2-16,4 1 0 0,5 5 0 15,1 7-1-15,-1 5 1 0,4 6-1 16,4 8 2-16,1 5 1 0,1 9-1 16,0 4 2-16,1 6 1 0,-1 6 3 15,1 7 1-15,-3 4 2 0,0 6 2 16,-4 5 2-16,-2 3 2 0,-1 2-2 0,-1 3-1 16,-1 4 0-16,0 3 1 0,-1 2 0 15,1 0 0-15,-1 2 0 0,1 4 0 16,-3 0-1-16,2 2-1 0,-2 1-3 15,-2 1-2-15,-2 1-1 0,-2 0-2 16,-3 1 0-16,-2 0 0 0,-5 1-1 16,-5 1 1-16,-3 0-1 0,-4-1-1 15,-4 0 0-15,-5 0 0 0,-5 1-1 16,-3-1-1-16,-4 0 0 0,-6 1-1 0,-2-1 0 16,-8 2 0-16,-4 0-1 0,-5 0 1 15,-6 0 1-15,-6 0 0 0,-6 1 1 16,-5 1-1-16,-4 4 1 0,-7 2 1 15,-3 2-1-15,-3 5 0 0,-3 1 0 16,-3 4-1-16,-2 4 0 0,-1 2 0 16,3 0-1-16,2 0-2 0,1-3 0 15,6 2-3-15,8-2-1 0,9-4-1 0,7-4-1 16,6-3-2-16,11-5-2 0,10-3-4 16,9-7-3-16,10-4-13 0,7-5-23 15,12-4 8-15,10-2-108 0,9-4-108 16,9-3-255-16</inkml:trace>
  <inkml:trace contextRef="#ctx0" brushRef="#br0" timeOffset="-183544.95">9294 14342 336 0,'-1'-1'92'0,"-2"1"7"0,-1 0-39 16,1-2-1-16,0 1 0 0,0 0 1 16,-2 2 1-16,0-3 0 0,-1 0-1 15,-1-1-6-15,-3 3-11 0,-2-2-9 16,-3-1-9-16,-2-3-10 0,-3 2-7 0,-2 1-7 15,0-1-4-15,-1 2-1 16,3 3-1-16,0 3-1 0,2 4 0 0,4 7 1 16,2 2 0-16,2 5 2 0,1 7 0 15,4 6 0-15,2 4-3 0,3 5-5 16,2 1-5-16,1 2-5 0,3 0-7 16,-1-1-7-16,2-4-6 0,-1-1-3 0,0-1-2 15,-1-2-3-15,0 0-3 16,-2-1-10-16,-1-2 0 0,-3-4-51 0,-1-4-64 15,-2-5-144-15</inkml:trace>
  <inkml:trace contextRef="#ctx0" brushRef="#br0" timeOffset="-183268.93">8831 14900 411 0,'1'-10'112'0,"4"-1"9"15,5 0-49-15,2 0-10 16,6 0-6-16,0 0-7 0,5-1-8 0,3 2-7 15,1 2-9-15,1-1-9 0,2 0-5 16,0 0-5-16,-1 5-3 0,-1 3-1 16,-4 0-1-16,-2 3-1 0,-4 2 1 15,-4 5 0-15,-3 2 1 0,-1 0 0 16,-1 5 0-16,-3 3 0 0,-1 2 1 16,-2-1-2-16,2-1 0 0,-1 1-1 15,2 0-3-15,1-6-1 0,1-2-1 0,3-4-1 16,2-2-2-16,1-4-3 0,2-6-6 15,0-2-15-15,-1-5-17 0,2-5-11 16,-4-3-82-16,-1-6-99 0,0 1-218 16</inkml:trace>
  <inkml:trace contextRef="#ctx0" brushRef="#br0" timeOffset="-183140.23">9296 14552 453 0,'-11'2'131'16,"4"-2"1"-16,1 0-46 0,1 0-36 15,0-4-27-15,4 0-34 0,0-5-24 16,2-1-96-16,5-6-100 0,0-3-236 16</inkml:trace>
  <inkml:trace contextRef="#ctx0" brushRef="#br0" timeOffset="-182963.14">9577 14364 607 0,'-3'23'156'0,"-2"3"4"0,-1 4-83 15,-1 1-20-15,-1 4-14 0,1-1-21 16,0 5-13-16,1 2-8 0,-1-1-7 16,3 2-12-16,2 3-6 0,2-2-29 15,3-2-17-15,0 0-10 0,4-4-7 0,1-3-9 16,2-6-5-16,0-7-38 0,-1-3-37 16,1-8-106-16</inkml:trace>
  <inkml:trace contextRef="#ctx0" brushRef="#br0" timeOffset="-182768.99">9723 14392 436 0,'2'-11'144'0,"0"4"9"0,-2 9-38 0,0 7-24 16,-1 7-8-16,-1 6-16 0,-1 6-21 16,0 6-16-16,-1 3-8 0,0 3-7 15,1 1-6-15,1 1-7 0,2-2-5 16,1 0-7-16,2-5-4 0,3 1-14 15,0-3-20-15,4-4-26 0,3-1 118 0,2-6-212 16,-1-5-127-16,2 2-322 0</inkml:trace>
  <inkml:trace contextRef="#ctx0" brushRef="#br0" timeOffset="-182411.95">10810 14338 451 0,'2'-3'154'0,"-5"4"8"15,2-2-2-15,1 0-63 0,-1 2-22 16,0 0-20-16,0 5-20 0,-2 5-12 16,-1 5-6-16,-1 5-8 0,-3 8-11 15,1 8-7-15,-3 7-9 0,1 2-12 16,-2 2-31-16,-1 2-20 0,1-2 3 0,0-1-96 15,0-3-105-15,1-7-227 16</inkml:trace>
  <inkml:trace contextRef="#ctx0" brushRef="#br0" timeOffset="-181912.75">10620 14758 439 0,'12'-18'131'15,"6"-6"10"-15,3-5-44 0,5-3-9 0,1-6-6 16,2 0-14-16,3-2-17 0,1-3-8 16,-1 2-11-16,0 3-10 0,-4 5-9 15,-2 6-8-15,-1 6-4 0,-6 9-2 16,-1 8-2-16,-4 10-6 0,-2 8-5 0,-3 10-4 16,-1 7-8-16,-3 7-7 15,-2 5-6-15,-2 4-12 0,-3 1-2 0,0-2 5 16,-1-4 5-16,1-6 10 0,-1-7 9 15,2-9 8-15,2-6 13 0,3-6 10 16,0-7 6-16,3-2 4 0,1-4 1 16,1-2-1-16,2-3-1 0,1 0 1 15,2 0-4-15,1-3-5 0,0 7-4 16,1-1-3-16,3 5 0 0,1 2-1 16,2 0 0-16,0 1 0 0,3 1 1 15,2 0-2-15,2-5 1 0,-1-3 4 0,-1-2 5 16,-2-1 5-16,-3-3 5 0,-4 0 2 15,-6 0 5-15,-3 0 4 0,-6 3 1 16,-4-2-4-16,-3 5-3 0,-6 1-2 16,-2 3-4-16,-3 0-2 0,-1 6-4 15,-1 2-4-15,1 10-4 0,4 4-1 16,6 4-4-16,2 5-1 0,5 2-3 16,7-2-3-16,5 1-5 0,6-3-1 0,3-5-4 15,4-6-6-15,4-6-6 0,1-6-16 16,1-2-18-16,1-6-9 0,0-4-87 15,1-5-104-15,-3 3-233 0</inkml:trace>
  <inkml:trace contextRef="#ctx0" brushRef="#br0" timeOffset="-181453.17">8498 15427 392 0,'-6'1'119'16,"0"0"7"-16,-1 2-47 0,-1 6-12 15,-1 1-5-15,-2 3-14 0,-1 1-16 16,-1 6-12-16,0 1-6 0,2 3-4 16,0 0-4-16,4 0-7 0,0 1-2 0,4 4-2 15,3-3-3-15,2 1-7 0,4-3-14 16,2-1-11-16,3-1-11 0,4-1-18 16,3-4-66-16,3-2-85 0,5-6-179 15</inkml:trace>
  <inkml:trace contextRef="#ctx0" brushRef="#br0" timeOffset="-181127.97">8926 15779 373 0,'9'-6'117'0,"-5"0"11"0,-4-3-40 15,-5 0-7-15,-4-1-12 0,-5-1-12 16,-6-1-13-16,-4-2-14 0,-4-1-11 16,-2 0-9-16,1 5-4 0,2 3-2 15,2 2-3-15,3 3-4 0,4 6-3 16,5 2-3-16,4 7-13 0,3 3-18 15,3 1-7-15,4 2-6 0,2 3 0 16,5-4 2-16,0 2 3 0,3-6 12 16,4-4 18-16,0-2 9 0,0-5 10 0,2-4 6 15,-1-3 8-15,2-2 9 0,-3-3 9 16,0-1 6-16,-2-3 2 0,-1 0 3 16,-1-2-1-16,-2 2-4 0,-3 2-7 15,-2 2-5-15,0 1-6 0,-2 6-4 16,-1 2-5-16,-1 7-8 0,0 3-10 15,2 3-6-15,1 1-20 0,0 3-15 16,3 2-14-16,3 0-10 0,3-4-15 16,1-3-53-16,4-5-77 0,2-2-145 0</inkml:trace>
  <inkml:trace contextRef="#ctx0" brushRef="#br0" timeOffset="-180518.71">9257 15644 390 0,'-2'-2'119'0,"-5"3"4"0,-6 4-36 15,-1 6-16-15,-4 0-14 0,0 3-19 16,-3 5-16-16,0 3-5 0,2 0-5 16,4 3-9-16,2-2-8 0,4 2-9 15,6 0-9-15,5-5-5 0,5-2-3 16,6-2 0-16,3-3 2 0,5-5 4 16,3-5 5-16,3-4 8 0,3-2 5 15,0-5 3-15,0-5 2 0,2-5 1 16,-2-1 1-16,-2-3 0 0,-2-3 3 0,-1-3 3 15,-4-5 4-15,-1 1 5 0,-3-4 7 16,-5-4 5-16,-1-3 6 0,-4 0 3 16,-1-5 2-16,-4 2 1 0,-1 1-1 15,-1 5-5-15,-1 6 0 0,0 6 0 16,0 8-1-16,1 6-2 0,-1 10-3 16,-2 4-5-16,2 7-3 0,-2 7-6 15,1 7-7-15,0 5-8 0,0 8-7 16,0 7-7-16,2 5-11 0,0 1-10 0,2 0-6 15,0 0-12-15,-1-4-7 0,2-5-1 16,0-7 4-16,2-7 10 0,0-6 9 16,1-5 9-16,1-6 15 0,2-3 13 15,0-5 6-15,1 0 7 0,0-2 2 16,1 0 3-16,0-2 0 0,0 2-1 16,-1 0-3-16,1 3-1 0,1 3-2 15,2 1-3-15,-2 2 0 0,1-1-2 0,1 2 0 16,1-3-2-16,2-1 4 0,0-5 2 15,2 0 6-15,0-3 5 0,-1-2 5 16,1-3 5-16,-2 0 6 0,-2-2 1 16,-3 1 0-16,-4-2-1 0,-1 0 0 15,-4 0-1-15,-3 2-2 0,-4 0 0 16,-3 1-3-16,0 3 0 0,-2 3-4 16,-2 3-5-16,1 6-4 0,0 3-5 15,4 5-4-15,1 7-6 0,3 1-5 0,2 2-7 16,6-1-7-16,2-1-6 0,5-2-13 15,3-4 4-15,4-9-41 0,1-2-4 16,6-6-99-16,5-5-114 0,1-2-267 16</inkml:trace>
  <inkml:trace contextRef="#ctx0" brushRef="#br0" timeOffset="-179864.98">10837 15489 538 0,'-4'10'130'16,"1"0"1"-16,0 3-77 0,1 3-17 16,0 2-18-16,-1 3-17 0,2 1-5 15,1-1-4-15,2-2-6 0,4-3-5 0,2-1-1 16,1-7 0-16,5-2 0 0,-1-5 1 16,2-1 7-16,3-3 8 0,-1-3 8 15,2-5 6-15,-1 1 3 0,1-2 5 16,0-3 3-16,-1 5-1 0,-2-3-2 15,-2 4-5-15,-3 0-2 0,-4 4-3 16,-1 1-2-16,-3 2-2 0,-2 1-1 16,-1 2-1-16,0-1-2 0,-1 4-1 15,1-4-2-15,0 2-1 0,1 0-4 0,0-4 0 16,3 0 3-16,-2 0 3 0,2-2 5 16,1-3 6-16,-1-3 5 0,1-2 5 15,0 1 2-15,-1-3 1 0,0 0-1 16,-2-4-3-16,1 4-4 0,0 2-4 15,0 2-2-15,-1 1-3 0,0 4-3 16,0 2 0-16,1 1-1 0,1 4-1 16,1 2 0-16,2 0-1 0,-1 4 0 15,4 1-1-15,2 0 1 0,4-1-1 0,0 1-1 16,3 1 1-16,1-3 0 0,1-1 2 16,1 1-1-16,0 0-1 0,-3 3 1 15,-3-1 0-15,-3 2-1 0,-2 2 0 16,-3 1 1-16,-3 2-1 0,-1-1-2 15,-2-1-3-15,1-1-6 0,-1-3-7 16,0-1-8-16,3-1-17 0,0-3-11 16,1-2-9-16,2-3-2 0,-2-4-79 0,5-5-88 15,-1-6-193-15</inkml:trace>
  <inkml:trace contextRef="#ctx0" brushRef="#br0" timeOffset="-179728.87">11290 15257 507 0,'-13'-2'128'0,"1"0"0"0,4 0-64 16,3-4-26-16,3-1-36 0,1-1-33 15,2-4-20-15,2 0-77 0,6-4-94 16,1 0-213-16</inkml:trace>
  <inkml:trace contextRef="#ctx0" brushRef="#br0" timeOffset="-179570.4">11551 15188 491 0,'7'22'148'16,"-2"-2"7"-16,1-1-42 0,-1 2-31 16,-2 1-12-16,2 1-21 0,-3 2-18 15,0 5-8-15,-1 3-10 0,-1 1-9 16,1 3-9-16,-1-2-12 0,0 5-7 16,1-2-42-16,2-3-9 0,-1-1-94 15,3-3-114-15,1-2-257 0</inkml:trace>
  <inkml:trace contextRef="#ctx0" brushRef="#br0" timeOffset="-179168.75">11560 15653 329 0,'-2'-6'112'0,"3"-4"11"0,2-4 6 16,0-5-51-16,3-3-3 0,1-3-5 15,2-5-7-15,1-1-10 0,3-6-7 0,0 2-10 16,3-2-9-16,-1 6-6 0,1 1-7 16,1 7-5-16,-1 7-5 0,-1 9 0 15,-1 8 0-15,-1 8-1 0,-1 8-3 16,-2 6-5-16,-1 7-5 0,-3 5-8 16,2 5-11-16,-4 0-20 0,1 3-20 15,-2-4-8-15,-1 0 1 0,3-8 5 16,-2-4 7-16,0-6 12 0,0-8 19 0,2-6 25 15,-1-4 15-15,2-7 10 0,-1-2 12 16,-1-4 8-16,2-6 10 0,1-1 2 16,-1-3 3-16,3 2 1 0,2 0-2 15,-2 5-7-15,3 1-5 0,0 6-8 16,0 7-2-16,1 5-6 0,0 6-7 16,-1 3-5-16,0 2-6 0,0 2-9 0,0 1-13 15,0 0-9-15,-1-1-30 0,-1-4-18 16,0-3-10-16,1-5-82 0,1-3-103 15,-1 0-214-15</inkml:trace>
  <inkml:trace contextRef="#ctx0" brushRef="#br0" timeOffset="-178353">9564 16673 291 0,'1'3'81'0,"0"-4"4"0,-1 0-30 15,0 1-10-15,-1-3-2 0,0 1 0 16,0-4 0-16,-1-2 2 0,0-2 0 15,0-2 0-15,0-2-3 0,-2-5-4 16,-2 0-5-16,1-2-7 0,-4-1-7 16,0 1-6-16,-1 1-3 0,-1 2-4 0,0 3 0 15,-1 4-1-15,-1 2 0 16,1 3-2-16,0 5 0 0,-1 7-2 0,0 3-1 16,0 8-3-16,-1 5-2 0,2 7-3 15,0 4-1-15,2 4-1 0,2 1 0 16,2 0 2-16,5-2 0 0,3-4 1 15,4-6 3-15,4-2 1 0,1-7 1 16,3-5 0-16,2-7 0 0,3-4 3 0,-2-4 2 16,2-5 2-16,-1-4 4 0,0-2 3 15,0-2 3-15,-2-5 4 0,-1 0 0 16,-1-3 1-16,-2 0-2 0,-4-1-1 16,-2 1-2-16,-2 3-1 0,0 4 1 15,-3 4 1-15,-1 7 1 0,0 1-1 16,-1 5-1-16,1 7-2 0,0 6-1 15,2 3-6-15,0 5-7 0,3 3-5 16,2 6-6-16,3-1-5 0,1 0-6 16,2-5-10-16,3-3-1 0,2-6-18 0,-1-4-13 15,2-3-7-15,1-5 56 0,0-4-137 16,-1-4-96-16,-1-3-245 0</inkml:trace>
  <inkml:trace contextRef="#ctx0" brushRef="#br0" timeOffset="-177925.55">10109 16134 323 0,'5'0'97'15,"0"-2"5"-15,-2 2-25 0,0-2-10 16,-2 3-5-16,0 0-5 0,-2 2-5 0,1-3-2 15,-1 2-3-15,0-1-5 0,-3 1-8 16,0-3-5-16,-1-1-6 0,-1 1-7 16,-3 1-3-16,-1 1-5 0,-1 0-2 15,0 2-2-15,0 4-3 0,-1 2-1 16,0-1-3-16,1 2-2 0,1 2-2 16,1 6-3-16,0-1 0 0,0 3-1 15,0 3 0-15,3 4 1 0,-1 1 1 16,2-2 0-16,-1 3 1 0,1-1 1 15,0 4 0-15,1-4-1 0,1 3-2 0,-2 2 0 16,3 0 1-16,0 0-1 0,1 1-3 16,1 0-1-16,2 1-2 0,1-1 0 15,3 0-1-15,3 1 1 0,-1-5 0 16,5 1 2-16,1-5-4 0,3-1-4 16,1-4-4-16,0-8-7 0,2-2-9 0,0-5-22 15,1-6-50-15,0-6-68 0,-1-5-151 16</inkml:trace>
  <inkml:trace contextRef="#ctx0" brushRef="#br0" timeOffset="-177514.66">10176 16469 228 0,'-1'2'70'16,"-1"-1"5"-16,1 2-19 0,-1 2-10 16,0-2-5-16,0 4-7 0,2 2-6 0,-1 0-6 15,0 5-6-15,1 3-5 0,1 2-5 16,0 6-5-16,3-3-4 0,0 1-1 15,1 0-2-15,4-3 0 0,0-3 0 16,3-5 1-16,1-5 7 0,1-4 8 16,2-5 9-16,-2-3 8 0,0-2 9 15,-1-3 8-15,-2-5 6 0,-1 0 1 16,-2-1-4-16,-3-3-6 0,-3-3-8 0,-2 0-4 16,-2 0-5-16,-3-1-5 0,-6 1-3 15,-2 1-4-15,-4 2-2 0,0 4-1 16,-2 3-4-16,-1 2-7 0,1 4-9 15,2 7-27-15,2 6-19 0,2 5 12 16,3 3-111-16,2 2-110 0,4 0-247 16</inkml:trace>
  <inkml:trace contextRef="#ctx0" brushRef="#br0" timeOffset="-176964.01">10740 16524 266 0,'3'2'76'0,"0"-4"9"0,1-2-16 16,2 2-15-16,1-2 2 0,3-2 6 15,1 1 0-15,2-1-3 0,2 0-6 16,2 0-7-16,3-1-8 0,0 0-10 0,0 2-10 16,3-2-6-16,0 1-7 0,1 4-10 15,2 2-13-15,-2 0-20 0,1 2-14 16,-1 3-6-16,-1-1-85 0,0-3-93 16,-2-2-203-16</inkml:trace>
  <inkml:trace contextRef="#ctx0" brushRef="#br0" timeOffset="-176345.67">11301 16384 219 0,'-7'4'68'0,"0"-2"4"0,2-1 4 16,0 1-39-16,2-1-3 0,1-1-6 16,2-1-1-16,0 0 2 0,2-1 2 15,1 1 2-15,2-1 1 0,0-1 3 0,2 1 1 16,-1 0 0-16,4 0-2 0,1 0-4 15,2 1-4-15,1-2-7 0,3 2-4 16,0 1-4-16,1 0-5 0,-1 0-2 16,-1 1-3-16,-1 2-2 0,-2 0 0 15,-2-1-1-15,-1 1-1 0,-3 2 1 16,-4 1-1-16,-2 2-1 0,-3 4-1 16,-4 1-5-16,-2 3-8 0,-4 2-9 15,-5 1-6-15,-2 0-2 0,0 2 0 16,-2-1 2-16,0 1 4 0,1-1 7 0,5-1 12 15,3 0 5-15,4 1 4 0,6-2 0 16,3-2 0-16,6-1 1 0,3-4 1 16,4-1-1-16,3-3-1 0,3-2 2 15,1-4-5-15,2-2-11 0,0-2-10 16,1-3-17-16,-1-3-66 0,-2-3-79 16,1-9-185-16</inkml:trace>
  <inkml:trace contextRef="#ctx0" brushRef="#br0" timeOffset="-176081.75">11719 16300 405 0,'-7'8'125'0,"-1"1"4"16,1 0-24-16,-1 1-45 0,2 0-14 16,-1 0-16-16,3 1-16 0,0-2-5 0,2 1-3 15,4-2-3-15,3 3-1 0,2-1 0 16,4 2 0-16,2-1 0 0,3 2-1 15,2 0 0-15,2 1 0 0,0-3 1 16,0 1-1-16,-1 0 0 0,0 2 0 16,-4-1-1-16,-2 1-1 0,-4 3-1 15,-2-2-2-15,-5 0-4 0,-4 2-12 16,-5-3-14-16,-3-1-11 0,-2 1-11 16,-3 0 119-16,-3-2-194 0,0-1-98 0,-3-3-252 15</inkml:trace>
  <inkml:trace contextRef="#ctx0" brushRef="#br0" timeOffset="-175577.37">11675 16278 430 0,'3'2'130'16,"0"-1"5"-16,-1 1-41 0,-1-1-22 15,1 1-14-15,-2 0-19 0,0 0-17 16,1-1-7-16,-1 0-6 0,1-1-3 15,2-1-2-15,1-2 1 0,1-1-1 16,4-1 1-16,1 0 0 0,3 0-2 16,2 1-1-16,3 1-3 0,1-1-3 0,2 2-2 15,1 0-5-15,2 1-4 16,-1 1-8-16,0 1-10 0,-1-1-7 16,-1 1-4-16,-2 1-3 0,-3-1-2 0,-3 1 1 15,-2-1 8-15,-2 0 11 0,-3 0 7 16,-1 0 7-16,-2-1 6 0,-1 1 9 15,-1-1 8-15,-1 1 8 0,0 0 8 16,-1-1 8-16,-1 1 7 0,-1 0 5 16,0 2 1-16,-3 0-3 0,-2 0-5 0,2 3-9 15,-2 0-6-15,-2 2-8 0,2 2-4 16,0 0-6-16,0 2-3 0,4 0-1 16,-1 0-2-16,4-2 0 0,2-1 0 15,5 1-1-15,2-1 2 0,3 0 0 16,2-1 1-16,4 1 1 0,3 2 1 15,2-1 3-15,0-1 0 0,0 2 1 16,0-2 1-16,-4-1-1 0,-1 1 1 16,-4 0-2-16,-4-1-1 0,-4-1-3 0,-3 1-4 15,-5 1-4-15,-4 0-5 0,-1 0-17 16,-3 0-13-16,-2 0-11 0,-1 0-6 16,0-3-7-16,2-1-70 0,0-4-82 15,2-8-163-15</inkml:trace>
  <inkml:trace contextRef="#ctx0" brushRef="#br0" timeOffset="-175393.86">12012 16217 501 0,'2'6'138'0,"3"1"7"16,-1-2-61-16,3 1-16 0,3-2-15 15,1-2-22-15,2 0-10 0,2-5-7 16,2 1-6-16,0-2-8 0,3-4-7 0,-2 2-17 15,2-3-28-15,-2-5 38 0,1 0-139 16,-2-1-116-16,-2-2-275 0</inkml:trace>
  <inkml:trace contextRef="#ctx0" brushRef="#br0" timeOffset="-175030.43">12223 16023 426 0,'3'3'119'0,"2"-3"10"0,5 0-37 0,2-1-29 16,4 1-6-16,1 1-5 0,3 0-12 16,2 1-6-16,1 1-9 0,3 0-8 15,-1 1-5-15,-1 2-2 0,1 1-2 16,-5 1-2-16,-1 1-1 0,-1 3-2 16,-6 3-2-16,-3 2-3 0,-2 1-1 15,-4 3-2-15,1 3-1 0,-3 3-2 16,0-1 1-16,-2-1 0 0,3 4 0 0,0-2 1 15,2-1 2-15,2 2 0 0,0-1 2 16,3 2 0-16,1-3 2 0,0 0 0 16,0-1 2-16,-3 3 1 0,1-4 1 15,-3 1 2-15,-3-1 1 0,-4 1 1 16,-3 0 2-16,-4 3-1 0,-4-3-1 16,-4 0-2-16,-5 0-3 0,-3 0-3 15,-6-4-3-15,-4 0-8 0,-6-3-10 0,-1-3 2 16,-3-4-24-16,-2-5-15 0,-3-9-12 15,0-5-82-15,-2-13-99 0,-5-11-223 16</inkml:trace>
  <inkml:trace contextRef="#ctx0" brushRef="#br0" timeOffset="-173980.29">7839 12072 223 0,'-11'1'63'0,"4"-2"2"16,-1-1-23-16,4 0-13 0,-1-3-1 16,2 2-6-16,0 0-3 0,-1 1-5 15,1 0-2-15,-1-1-4 0,0 1-1 16,1 1-3-16,0 1-1 0,1-3-2 15,-2-1-1-15,3 0 2 0,0 0 0 0,1 0 4 16,0 1 2-16,0 2 5 0,1-1 4 16,0 3 4-16,-1-1 4 0,0 1 0 15,-1-1 3-15,1 1 1 0,-1-2 3 16,1 1-1-16,0 0-4 0,0 0-4 16,-1 2-1-16,0 0-5 0,0 0-6 15,-1 1-5-15,-3 2-4 0,1 2 0 16,1 1-2-16,-1 2 0 0,1 1 0 15,2 4-1-15,3 2-1 0,1 2 0 16,4-3-1-16,2-2-2 0,1-1 1 16,4-2 0-16,2-4 1 0,3-5 1 0,1-1 3 15,-1-3 5-15,2-2 5 0,-1-3 4 16,-3-3 6-16,-1-1 2 0,-4-1 2 16,-2-6-1-16,-2 4 0 0,-2-2-3 15,-4-1-2-15,-3 1-2 0,-1 1-2 16,-4 1-2-16,-1 2-1 0,-4-1-2 15,-4 3-2-15,0 0-3 0,-1 1-4 0,-5 3-4 16,0 1-3-16,-1 3-4 0,2 2-8 16,2 3-7-16,0 5-28 0,4 2-13 15,3 5 93-15,2-1-183 0,4 3-114 16,2-3-284-16</inkml:trace>
  <inkml:trace contextRef="#ctx0" brushRef="#br0" timeOffset="-173677.95">7868 12459 311 0,'1'4'88'0,"-2"-4"8"16,1 0-29-16,-1 4-7 0,1-7-2 15,0 5-4-15,1-1-6 0,-1 1-5 16,1 2-8-16,1 2-8 0,-1-2-10 16,0 2-7-16,0 0-3 0,0 2-9 0,3-1-20 15,-2 1-16-15,2 2-6 0,0 1-88 16,1 1-98-16,3 0-223 0</inkml:trace>
  <inkml:trace contextRef="#ctx0" brushRef="#br0" timeOffset="-173534.83">7932 12870 484 0,'-2'7'134'16,"2"0"6"-16,-2-4-66 0,1-2-14 0,1 2-9 15,-1-3-22-15,0-1-18 16,-2-2-16-16,1 0-28 0,-1 1-18 0,0-1-92 15,-1 0-108-15,4 3-249 0</inkml:trace>
  <inkml:trace contextRef="#ctx0" brushRef="#br0" timeOffset="-173410.65">7927 13171 432 0,'-1'19'125'16,"0"-5"5"-16,0-2-49 0,1-5-21 15,-2-4-11-15,1-3-13 0,0 0-21 16,1-3-16-16,-2-5-27 0,2-3-10 15,-1 0-98-15,3-1-104 0,0-6-245 16</inkml:trace>
  <inkml:trace contextRef="#ctx0" brushRef="#br0" timeOffset="-173280">7931 13347 427 0,'-6'23'141'0,"-1"-2"3"0,2-5-8 15,0-3-68-15,2-3-14 0,1-4-25 16,-2-4-32-16,3 0-36 0,1-6-1 15,0-1-106-15,4-5-112 0,2 0-255 16</inkml:trace>
  <inkml:trace contextRef="#ctx0" brushRef="#br0" timeOffset="-172651.36">7256 14100 260 0,'3'-2'79'16,"-3"3"7"-16,1-1-26 0,-1 0-5 15,0 0-9-15,0 1-10 0,2 0-6 16,1 0-1-16,3-2 0 0,2 0 0 16,3-1-2-16,4 0-1 0,0-2-1 15,2 2-3-15,1 1-4 0,-2 1-8 16,1 1-6-16,-2 3-3 0,-3 0 0 15,-2 4-1-15,-1 1 0 0,-3 4 1 16,-2-2-1-16,-5 4 1 0,-3 3-1 0,-3 3-5 16,-3 2-7-16,-2 2-7 0,-4 2-3 15,1 3-2-15,0-1-1 0,-1-3 2 16,4-3 3-16,6-2 7 0,2-5 6 16,7-2 2-16,2-7 3 0,6-2 3 15,3-2 1-15,2-2 2 0,2-3 0 16,2-6 3-16,2-3-5 0,1-3-8 15,0-2-11-15,-1-4-16 0,0-3-70 0,-2-1-81 16,-2-4-191-16</inkml:trace>
  <inkml:trace contextRef="#ctx0" brushRef="#br0" timeOffset="-172410.39">7628 14056 340 0,'-7'-3'99'15,"0"0"5"-15,-2 2-34 0,1 2-17 16,0 2-9-16,2 0-8 0,-1 5-9 0,2-1-7 15,2 1-3-15,0 0-3 0,3 3-5 16,4-3-3-16,0-1 0 0,3 0 0 16,1 2 2-16,3-1 2 0,2 2 3 15,4-2 1-15,0 2 1 0,2 1-1 16,0 0-3-16,-1 0-2 0,0-1-3 16,-3 2-3-16,-3-3-1 0,-3 6-1 15,-4 0 2-15,-2 1-7 0,-4 3-2 16,-4 1-8-16,-3-2-17 0,0 3-13 15,-3-2-73-15,-2-4-22 0,-2-2-80 0,1-3-167 16</inkml:trace>
  <inkml:trace contextRef="#ctx0" brushRef="#br0" timeOffset="-172046.3">7560 14075 349 0,'1'-1'112'0,"1"-2"9"0,4 0-16 15,0-1-34-15,4-3-11 0,3 1-6 16,4-1-11-16,2-1-10 0,4 0-9 16,0-2-7-16,4 3-4 0,0 2-3 15,-1 2-3-15,1 2-3 0,-3 3 0 16,-3 2-3-16,-3 4 1 0,-2-1-1 16,-6 3 0-16,-3 0 1 0,-4 2 0 0,-3 1 0 15,-1-1-1-15,-3 2 1 0,-1-1-1 16,0 1-1-16,0 0-1 0,1-2-2 15,1-2-1-15,2-1 0 0,2-1-1 16,1-2 0-16,3 2 1 0,1-4 0 16,3 3 1-16,2-1 3 0,1 0 1 15,3 0 2-15,2 3 1 0,0-3 0 16,1 3 1-16,0 1 0 0,-1 1-1 16,-3 1-2-16,-3 4 0 0,-3-2-2 15,-4 3-4-15,-3 3-3 0,-5-2-23 0,-3 3-20 16,-3-1-3-16,-3 0-96 0,-2-2-105 15,1-3-238-15</inkml:trace>
  <inkml:trace contextRef="#ctx0" brushRef="#br0" timeOffset="-171876.41">7914 14042 470 0,'11'-8'130'0,"2"1"4"0,0-2-60 15,1 0-15-15,0 0-12 0,1 0-23 16,-1 0-17-16,1-2-36 0,-2 1-96 16,3-5-12-16,-1-2-93 0,-1-1-194 15</inkml:trace>
  <inkml:trace contextRef="#ctx0" brushRef="#br0" timeOffset="-171062.69">9668 11948 308 0,'-1'5'87'0,"-2"-2"6"0,0-1-28 16,0-1-11-16,1 2-4 0,-2-2 0 15,2-2-3-15,0-1 0 0,1 1-2 16,0-1-3-16,-1 0-7 0,-1-2-8 16,-1-2-5-16,0 1-6 0,-3-1-7 15,-1 0-6-15,1 2-7 0,-2 1-4 16,-2 5-2-16,0 3-3 0,-1 3-2 15,1 4-4-15,-1 6-3 0,1 2-1 16,0 4 0-16,2-1-1 0,2 0 1 0,3 0 1 16,3 1 4-16,2-5 4 0,4-4 2 15,2-3 5-15,3-3 6 0,0-5 6 16,2-6 7-16,-1-5 6 0,1-3 4 16,-1-1 4-16,0-3 0 0,-1-3-3 15,1-1-3-15,-3-2-3 0,-1 1-4 16,0 1-3-16,-2-2-2 0,-2 3-1 15,-2 3-1-15,-1 2 1 0,0 6 1 16,-1 1-1-16,-1 4 0 0,0 5 0 0,1 5-1 16,-1 4 1-16,0 2-3 0,1 4-3 15,1 3 0-15,0 0 0 0,2 1 0 16,1-4-4-16,3 2-4 0,-1-2-13 16,3-3-15-16,-2-1-11 0,3-1-11 15,0-2-14-15,2-1-71 0,-1-6-85 16,1 0-177-16</inkml:trace>
  <inkml:trace contextRef="#ctx0" brushRef="#br0" timeOffset="-170684.09">10030 11797 381 0,'0'-2'108'0,"-1"1"9"0,0 3-44 0,-1-4-11 15,0 1-4-15,-1-1-7 0,-1-2-7 16,0 2-11-16,-2-3-7 0,0-3-9 16,-2-1-5-16,-1 1-6 0,-2-3-6 15,2 3-6-15,-1 1-4 0,0 4-5 16,1 4-4-16,1 5-2 0,3 2 0 16,2 7 0-16,-2 1 0 0,2 3 1 0,1 0 3 15,1 2 3-15,0 0 2 0,1 2 2 16,0-2 1-16,0 2 4 0,0-2 2 15,0-2 2-15,0 4-2 0,-1 0 0 16,-2-2 1-16,1 0-1 0,0-1 1 16,1 2-1-16,0 0 2 0,0-2 1 15,1-1-1-15,1-1-4 0,2-1-2 16,0 0-3-16,1-5-3 0,2-1-5 0,2-3-7 16,0-1-6-16,1-5-8 15,1 0 134-15,2-3-192 0,1-5-81 0,2-5-239 16</inkml:trace>
  <inkml:trace contextRef="#ctx0" brushRef="#br0" timeOffset="-170381.14">10106 11958 323 0,'-3'4'86'0,"-1"-1"4"0,1 2-34 16,1-1-23-16,0 2-7 0,-2 0-8 15,2 2-5-15,1 6-5 0,1-3-5 16,0 1-5-16,1 0-2 0,1-2 0 16,4-1-1-16,2-2 1 0,-1-3 0 15,2-3 5-15,2 1 6 0,0-1 5 16,0-5 4-16,-1 0 4 0,-1 0 4 0,-2-3 2 16,0-2 3-16,-2 0 0 0,-1-1 0 15,-3-1-1-15,-2-2-2 0,-2 0-3 16,0 2-4-16,-2-2-5 0,-3 1-7 15,-1 0-7-15,0 2-10 0,-2 0-14 16,0 2-14-16,1 0-10 0,1 6-80 16,0 2-6-16,2 1-77 0,2 0-139 15</inkml:trace>
  <inkml:trace contextRef="#ctx0" brushRef="#br0" timeOffset="-170077.42">10263 11799 313 0,'11'-9'92'16,"-2"1"8"-16,0-2-28 0,2 1-15 15,-2 3-10-15,0 2-8 0,-1-3-7 0,2 2-6 16,0 2-6-16,0 1-5 0,0-1-6 16,1 3-1-16,0-3-4 0,0 9-3 15,-2-4-1-15,-2 4-2 0,-1 2 1 16,-2 4 0-16,-2 0 0 0,-1 4 1 15,-1-3 1-15,-1 6 1 0,0-3 0 16,-1 0 0-16,1 2 0 0,0 1-1 16,0 0-3-16,0 0-6 0,0 1-5 15,-1-1-13-15,0 4-5 0,0-2-2 0,-2-1-5 16,-3-1-2-16,-2-3 0 0,1 1-4 16,-3-2 42-16,-3-4-88 0,0-4-64 15,-2 0-165-15</inkml:trace>
  <inkml:trace contextRef="#ctx0" brushRef="#br0" timeOffset="-169754.92">9953 12260 354 0,'1'1'98'0,"-1"0"9"16,-1-1-46-16,1 1-13 0,-1 0-6 0,2-1-9 15,-2-1-14-15,-1 1-17 0,1 0-18 16,0 0-13-16,1 1-11 0,-1 1-73 16,0 0-81-16,1 6-178 0</inkml:trace>
  <inkml:trace contextRef="#ctx0" brushRef="#br0" timeOffset="-169606.01">9910 12547 353 0,'-1'2'98'0,"1"-5"4"16,0-3-32-16,0-3-30 0,0 2-10 16,0-5-15-16,-1 0-12 0,1-2-12 15,0 2-14-15,-1 2-81 0,1 2-83 16,2-1-201-16</inkml:trace>
  <inkml:trace contextRef="#ctx0" brushRef="#br0" timeOffset="-169470.14">9937 12615 450 0,'-2'6'123'0,"0"-3"3"16,-1-3-59-16,0 2-19 0,1-2-11 15,0 0-19-15,-1-2-26 0,1 0-20 16,-2 0-9-16,2 1-90 0,0-5-96 16,0 1-223-16</inkml:trace>
  <inkml:trace contextRef="#ctx0" brushRef="#br0" timeOffset="-168383.83">9679 13864 253 0,'2'1'77'0,"-1"-1"3"16,-1 0-19-16,0 1-15 0,1-2-4 0,-1 0-5 16,-1 1-5-16,1-2-3 0,0 0-1 15,0 0-2-15,0-1-2 0,-1-2-3 16,0 1-2-16,0-1-1 0,-1-2-4 15,0 0-1-15,-1 2-3 0,0-2-2 16,-2 0-2-16,1-1-2 0,-2 1-2 0,-3 0-3 16,0 1-4-16,-2 2-4 0,0 2-4 15,0 4-1-15,0 2-4 0,0 3-2 16,1 5 1-16,4 2 1 0,-1 4 2 16,3 1 1-16,1 2-1 0,3 1 3 15,2-2 1-15,1-2 2 0,4 0 2 16,-1-7 3-16,3-3 5 0,1-3 5 15,0-4 7-15,1-3 5 0,-2-5 8 16,1-1 5-16,0-1 2 0,-1-3 0 0,-2-2-4 16,-1-3-3-16,0 1-6 0,-2-1-6 15,0 0-3-15,-1 1-4 0,-1 4 0 16,0 4-1-16,-1 0 1 0,-1 5 0 16,1 3 0-16,0 4-1 0,0 5-1 15,0 4 1-15,3 4-2 0,-1 4-3 16,2 4-5-16,1 4-4 0,-1-2-6 15,2-1-8-15,0-1-7 0,0-6-8 0,2 0-6 16,1-5-6-16,1-6-12 0,1-4-56 16,0-1-71-16,2-10-166 0</inkml:trace>
  <inkml:trace contextRef="#ctx0" brushRef="#br0" timeOffset="-168029.54">10079 13677 355 0,'0'-2'109'0,"0"3"13"0,0-1-29 15,0 0-16-15,-3-2-10 0,1 0-11 16,-2 0-12-16,-1-3-10 0,-1-1-14 16,-2-1-8-16,1-1-8 0,-1 2-3 15,1 1-2-15,0 0-3 0,0 7-2 16,0 4-3-16,1 6-4 0,0 1-3 0,0 4-1 15,-1 5-1-15,2 5 3 16,-1-1 1-16,2 0 2 0,0 2 3 16,-1 1 2-16,2-1 3 0,0 1-6 0,-1 0-5 15,1-2-4-15,0 0-2 0,1 0-3 16,-1-3-1-16,3 0-2 0,1-2 7 16,3-4 5-16,0-1 4 0,5-4 3 15,2-2 3-15,2-6 1 0,2-3 1 16,3-5-5-16,-1-2-6 0,2-4-14 15,1-4-63-15,-2-4-72 0,2 0-175 0</inkml:trace>
  <inkml:trace contextRef="#ctx0" brushRef="#br0" timeOffset="-167730.79">10167 13799 313 0,'-2'-2'93'0,"2"2"3"0,0-1-5 15,3-4-44-15,1 3-5 0,1 1-3 16,3-3-2-16,2 2 3 0,-2-1 0 16,3 0-3-16,-1 4-8 0,1 0-5 15,-2 1-7-15,-1 3-10 0,-2 0-7 16,-1 4-6-16,-3 3-4 0,-1 0-6 16,-2 1-5-16,-2 5-5 0,-2-1 1 0,0 1 1 15,0-2 1-15,0-2 4 0,0 2 5 16,2-4 4-16,1-1 5 0,1-4 1 15,1-1 0-15,2 0 1 0,1 1-1 16,3-4 0-16,0-2-1 0,2-1-4 16,2-1-7-16,1-1-7 0,1-6-13 15,0-1-67-15,2-2-78 0,-1-3-180 16</inkml:trace>
  <inkml:trace contextRef="#ctx0" brushRef="#br0" timeOffset="-167481.18">10482 13745 330 0,'-4'6'97'0,"1"1"5"0,0-1-25 15,-1 0-28-15,0 1-9 0,1 0-10 16,0-2-11-16,2 2-5 0,1-1-6 16,1 0-4-16,3 0-2 0,2 2 0 0,0-2 2 15,3 2 2-15,2 0 0 0,2 1 1 16,1-1 0-16,2 3 1 0,-2 0-1 15,0 2-4-15,-1 2 1 0,-3-2-3 16,-1 0 1-16,-3 0-2 0,-2 0-1 0,-2-1-4 16,-4-2-6-16,-3-1-13 15,0 0-10-15,-4-2-84 0,-1-2-91 16,-1-2-218-16</inkml:trace>
  <inkml:trace contextRef="#ctx0" brushRef="#br0" timeOffset="-167133.14">10458 13808 271 0,'6'-6'97'0,"6"3"10"0,0-3 9 16,5 0-42-16,0-3-5 0,3-1-10 0,3 1-8 16,0-2-8-16,0 3-8 0,1 0-9 15,-3 1-7-15,-1 2-4 0,-4 3-3 16,-3 0-5-16,-4 3-4 0,-2 0-1 15,-5 2-1-15,-2 3-1 0,-2 1-3 16,-2 2 0-16,-1 3-1 0,-1 0-2 16,1 2-1-16,1-1-1 0,0 0 0 0,4 0 1 15,2-2 0-15,3-1 2 0,0-2 1 16,3 0 1-16,2 0 1 0,2 1 2 16,1 0 0-16,1 1 0 0,2 0 1 15,-1 0 1-15,1 1-1 0,-1-1 0 16,-2-1-1-16,-3 0-3 0,-4 0-5 15,-3 2-12-15,-3 1-9 0,-2-1-8 0,-4 0-9 16,-2 0-2-16,-3-1-83 16,-3-1-85-16,0-6-191 0</inkml:trace>
  <inkml:trace contextRef="#ctx0" brushRef="#br0" timeOffset="-166898.16">10803 13730 387 0,'5'-2'110'0,"2"1"9"0,1-3-41 15,0-1-16-15,2-2-8 0,0 0-13 16,1-2-9-16,0 0-8 0,-1-1-8 16,0 0-6-16,-1 2-8 0,0 2-5 15,-1 1-13-15,-2 3-13 0,1 4-7 16,0 2-6-16,-2 1-6 0,1 3-7 0,-1 0-12 15,-1 1-7-15,0-3-32 0,-2 0-58 16,0-3-131-16</inkml:trace>
  <inkml:trace contextRef="#ctx0" brushRef="#br0" timeOffset="-166308.18">10990 13576 246 0,'5'-2'74'0,"0"0"5"16,2 0-25-16,0 0-4 0,0 0-5 16,2 0-8-16,-2 2-5 0,1-1-2 15,-2 1-4-15,2 1-3 0,-1 1-1 16,-1 0-3-16,2 2-2 0,-1 4-3 16,-2 3-3-16,2 3-2 0,-1 3-2 0,1 4-2 15,-1 0-2-15,2 3 0 0,0 0-1 16,0 2-1-16,2-1 0 0,1 1 0 15,0-2-2-15,0 5-4 0,-1-3 1 16,-1-1-1-16,-2 0 0 0,-1-2 0 16,-5 0 1-16,-2 0 3 0,-5-2 3 15,-2 0 1-15,-5-1 3 0,-5-2 2 16,-2 3 3-16,-3-4 0 0,-3 0 1 16,-5 0 0-16,-2-3-10 0,-3 2-14 0,-3-4-14 15,-2-2 57-15,0-1-154 0,-3-5-105 16,1-7-262-16</inkml:trace>
  <inkml:trace contextRef="#ctx0" brushRef="#br0" timeOffset="-161064.39">13208 11460 255 0,'1'0'82'0,"-1"-3"7"0,0-2-7 16,-1 2-25-16,1 0-8 0,0-2-5 16,0 2-4-16,1-1-3 0,-1-1-1 15,0 4-3-15,0-2-4 0,1 2-2 16,-1 1-2-16,1 0-4 0,-1-1-5 16,1 2-5-16,-1-1-3 0,0 2-4 15,0 0-2-15,2 2 1 0,-1 4 0 0,1 2 0 16,0 4 1-16,0 5 0 15,-1 3 1-15,0 4-1 0,-2 6 0 16,1 2-3-16,1 3 3 0,0 6-8 0,1 1-3 16,2 2-14-16,-2 2-11 0,1-1-7 15,1 0-5-15,2-3-5 0,0-7 6 16,2-4 1-16,2-7 10 0,0-4 7 16,0-8 2-16,0-5-2 0,-1-7-9 15,0-3 117-15,1-6-173 0,1-7-77 0,-1-5-221 16</inkml:trace>
  <inkml:trace contextRef="#ctx0" brushRef="#br0" timeOffset="-160680.39">13464 11783 389 0,'3'-8'113'15,"-2"3"5"-15,-2 3-45 0,0 1-17 16,0 4-12-16,0 5-12 0,1 1-10 16,-2 7-9-16,0 1-6 0,0 5-4 15,4 3-2-15,-1-1-5 0,2 1-7 0,1-6-4 16,4 0-2-16,1-4 1 0,1-4-1 15,-1-4 4-15,4-5 7 0,-1-4 11 16,-1-3 7-16,-2-3 7 0,1-6 5 16,0 1 5-16,-2-1-1 0,-3 1-2 15,0 3-4-15,-1 1-4 0,-1 4-5 16,0 3-6-16,0 3-4 0,1 3-2 16,2 8-1-16,-1-2 0 0,2 2-2 0,4 3 0 15,0 0 0-15,3-2 0 16,1 0 0-16,1-3-2 0,1-3 5 0,1-2 3 15,-3-5 7-15,-2-1 6 0,-2-4 6 16,-3-2 4-16,-2-6 6 0,-1-2 2 16,-3 0 0-16,-1 1-5 0,0-3-4 15,0 0-6-15,0-4-5 0,-1 1-5 16,-2-1-10-16,0 3-7 0,-1-2-6 16,-1 1-4-16,0 4-11 0,0 3-19 0,-1 3-12 15,2 3-117-15,1-2-124 0,1-3-305 16</inkml:trace>
  <inkml:trace contextRef="#ctx0" brushRef="#br0" timeOffset="-159831.91">14821 11749 145 0,'3'-1'48'0,"-1"-2"3"0,0 0 0 0,-1-1-22 15,-1 2-5-15,1-1-3 0,0 0-2 16,-1 2-2-16,1-2 0 0,-1 2 0 15,1-1-2-15,1 0-1 0,-1 2-3 0,0-3-1 16,-1 3-2-16,1-1 2 16,0 0 1-16,-1 1 1 0,1-1 2 15,0 1 1-15,0 0 3 0,1 0 2 0,-1 0 3 16,2 1 3-16,-2-1 6 0,-1 1 8 16,1-2 6-16,-2 0 5 0,-1-1-2 15,-3-3-5-15,0-2-6 0,-3-1-10 16,-2 0-9-16,-3 0-10 0,-4-2-10 15,-1 0-5-15,-3 3-2 0,1 3-2 16,1 4-3-16,-1 2-1 0,4 6 0 0,1 1 0 16,4 4 0-16,5 3-1 0,-1 2-2 15,4-4 1-15,4 1 3 0,2-3 1 16,3 2 2-16,6-3 5 0,3-3 7 16,7 1 5-16,1 0 3 0,1-2 0 15,1 0 1-15,4-1-1 0,-3-1-2 16,-4 0-4-16,-4 1-3 0,-3-1-1 0,-4 2 0 15,-6 1 0-15,-7 0 1 0,-7 3-1 16,-4-1-1-16,-2 0-2 0,-3 2-2 16,-2-1-4-16,-3-1-5 0,-1-3-6 15,3-2-3-15,1-3-1 0,-1-3-2 16,0-2-3-16,2-6-2 0,0-3-8 16,1-1-69-16,0-8-75 0,3 1-186 15</inkml:trace>
  <inkml:trace contextRef="#ctx0" brushRef="#br0" timeOffset="-159607.22">14721 11436 403 0,'9'-8'117'16,"-3"1"10"-16,-2 4-47 0,-1 1-10 16,-3 1-10-16,-2 3-10 0,-1 6-10 15,1 3-8-15,-1 5-6 0,-1 5-4 16,2 6-5-16,-1 8-2 0,3 5-3 0,1 3-1 15,1 5-4-15,0 0-4 0,2 0-5 16,-1 1-5-16,0-1-6 0,2-3-4 16,-1-3-25-16,1-3-22 0,1-4 14 15,1-4-104-15,0-6-100 0,0-9-235 16</inkml:trace>
  <inkml:trace contextRef="#ctx0" brushRef="#br0" timeOffset="-159383.87">14973 11511 458 0,'2'8'133'16,"0"5"9"-16,0 2-50 0,0 6-18 16,2 6-8-16,-1 5-12 0,-2 5-16 15,-1 0-12-15,-1 0-8 0,1 4-9 0,-1-6-7 16,0 1-5-16,0-4-10 0,2-2-3 15,0-1-28-15,1-1-19 0,0-3 58 16,0 1-152-16,3-8-114 0,2-1-269 16</inkml:trace>
  <inkml:trace contextRef="#ctx0" brushRef="#br0" timeOffset="-159192.39">15297 11902 430 0,'8'11'122'16,"0"-1"6"-16,2 2-52 0,2 1-15 15,-1 3-11-15,-1 3-11 0,0 1-13 16,-4-1-11-16,-3 2-9 0,-6-1-12 0,-3 5-22 16,-3-1-14-16,-2-2 114 0,-6 1-210 15,-4 0-114-15,0-3-307 0</inkml:trace>
  <inkml:trace contextRef="#ctx0" brushRef="#br0" timeOffset="-158428.95">15945 11885 237 0,'3'0'59'0,"-1"-1"3"0,-1 0-34 15,1 0-8-15,0 1-1 0,1-1 3 16,1 3 1-16,0-3 2 0,3 1 3 15,2 1 2-15,2-2 4 0,4-2-1 16,4 1-1-16,2-2 0 0,5-2 1 0,4 0 1 16,6-1-3-16,8 3-1 0,6-2-3 15,4 3-3-15,6 0-6 0,3-2-6 16,1 2-4-16,-2-2-3 0,-3-1-2 16,-4 3-4-16,-7-2-10 0,-5 3-18 15,-6 2-6-15,-6 2-9 0,-8 2-15 16,-8 2-71-16,-6 0-84 0,-9 3-172 0</inkml:trace>
  <inkml:trace contextRef="#ctx0" brushRef="#br0" timeOffset="-158115.74">16138 12242 287 0,'0'13'85'15,"1"-3"5"-15,0 3-4 0,2-2-44 0,-1 1-7 16,2 1-3-16,0 1-5 0,0-2-5 15,0 1-5-15,1-2-7 0,0-1-7 16,0-2-7-16,-1-1-12 0,0-3-10 16,3 0-17-16,-2-3 143 0,3-2-206 15,0-5-90-15,0-1-249 0</inkml:trace>
  <inkml:trace contextRef="#ctx0" brushRef="#br0" timeOffset="-157983.08">16251 12073 432 0,'-10'-4'113'16,"3"1"0"-16,-1-1-61 0,2 4-16 16,0 1-15-16,1 1-20 0,1-2-20 15,2-2-12-15,2 0-82 0,2-1-88 16,4-5-203-16</inkml:trace>
  <inkml:trace contextRef="#ctx0" brushRef="#br0" timeOffset="-157810.04">16394 12036 457 0,'0'10'122'0,"-4"-2"2"0,1 6-51 15,1 0-24-15,0 4-11 0,0 5-7 16,1 3-13-16,1 2-5 0,0 6-2 16,3-2-7-16,-2 0-8 0,1-1-21 0,0-3-16 15,0-1-13-15,3-4-82 0,-2-4-96 16,0-7-216-16</inkml:trace>
  <inkml:trace contextRef="#ctx0" brushRef="#br0" timeOffset="-157602.7">16518 12023 338 0,'-2'-21'118'0,"1"7"11"15,-1 5-4-15,0 6-49 0,2 6-8 16,1 7-6-16,1 6-6 0,-2 5-18 15,2 3-8-15,0 5-7 0,3 1-6 16,-3 6-3-16,0-6-6 0,0 2-10 16,1 0-8-16,0-4-6 0,0-1-24 15,0-3-20-15,2-4-15 0,0 0-82 16,1-4-101-16,0-6-226 0</inkml:trace>
  <inkml:trace contextRef="#ctx0" brushRef="#br0" timeOffset="-156974.43">16660 12269 330 0,'0'-2'84'0,"0"4"6"0,0-4-45 16,0 2-9-16,0 2-3 0,1-2-3 16,0 3-4-16,0-2-4 0,0 0-4 15,1 0-5-15,1-1 0 0,-1 1-3 16,2 0-2-16,0-1-1 0,5 0-1 15,1-1 0-15,0 0 1 0,3-1-1 16,1 0 1-16,1-2 0 0,0-1-2 16,-1-1 1-16,-2 1-1 0,-1-1 2 0,-1 1 0 15,-3-3 2-15,-2 3 2 0,-2 1 1 16,-2 1 2-16,-1 1 1 0,-1 3-4 16,-1 0-3-16,-1 0-3 0,-3 3-3 15,0 2-2-15,-1 2-5 0,1-1-3 16,1 1-2-16,2 2-1 0,2-2-1 15,4 0 1-15,3-4 1 0,1 0 2 16,5-2 1-16,3 2 4 0,2-2 4 0,3-4 6 16,2-3 1-16,2 1 2 0,1-2 1 15,-1-2 1-15,0-5 1 0,-1 1 1 16,-2-1-1-16,-3 1 0 0,-6-1 0 16,-1-1 1-16,-5 2 1 0,-1 2 2 15,-4 0 0-15,-3 3-2 0,-2 3-1 16,2 3-2-16,-3 5-1 0,-2 3-2 15,2 5-3-15,-1 3-3 0,2 6-1 16,-1 2-2-16,1 3-4 0,3 1-4 0,1 3-6 16,-1 0-5-16,2 2-22 15,-2 0-12-15,0 0-12 0,-3 4 0 0,0-3 2 16,-1 0 2-16,-4-2 4 0,-3-1 18 16,-1-2 8-16,-3-7 11 0,0-4 4 15,-3-3 7-15,-1-5 11 0,1-3 12 16,2-6 20-16,2-4 14 0,3-7 9 15,3-6 3-15,4-5-2 0,6-1-5 0,3-6-7 16,4 0-13-16,5 2-11 0,2 4-7 16,4 2-5-16,3 2-6 0,-1 2-11 15,2 1-19-15,0 1-16 0,-1-1-11 16,-1 4-89-16,-1 0-101 0,1 3-221 16</inkml:trace>
  <inkml:trace contextRef="#ctx0" brushRef="#br0" timeOffset="-156526.4">16446 12813 429 0,'-2'1'111'0,"-1"-3"5"16,-3-3-57-16,-1 0-15 0,-3-2-7 16,-2 1-9-16,0 0-8 0,-3 0-5 0,2 0-8 15,-1 5-4-15,1 1-6 0,0 3-10 16,-2 2-8-16,3 4-4 0,0 2-5 15,2 3-4-15,2-1 0 0,2 1 3 16,4-2 6-16,2 0 6 0,4-4 5 16,3-3 9-16,3-2 7 0,1-6 6 15,1 0 6-15,1-3 5 0,0-2 6 16,0-2 5-16,0 0 2 0,-3-2-1 16,-1 1-2-16,0 1-3 0,-5 4-4 15,1-1-3-15,-3 5-5 0,-2-2-5 0,-1 6-16 16,0 3-14-16,-1 3-11 0,4 2-10 15,-1 3-12-15,1 0-38 0,3 5-38 16,6-5-61-16,1 1-135 0</inkml:trace>
  <inkml:trace contextRef="#ctx0" brushRef="#br0" timeOffset="-155713.64">16615 12892 286 0,'15'-6'101'16,"-3"3"14"-16,-3-1 7 0,-6 0-34 0,-2 0-8 15,-4-3-11-15,-3 1-9 0,-2-1-7 16,-2 2-12-16,-1-2-12 0,-2 4-10 15,1 1-8-15,1 3-6 0,-1 2-10 16,2 4-9-16,1 1-7 0,2 3-3 16,2 2-4-16,3 1-6 0,3-1-3 15,2-2 1-15,3-4 6 0,2 0 3 16,1-3 4-16,2-3 5 0,1-4 7 16,0-3 7-16,2-2 3 0,-2-3 3 0,-1-2 5 15,-2-4 6-15,0-1 2 0,-2-1 5 16,-1-3 3-16,0-3 4 0,-3-2 2 15,0-5 0-15,0-1 1 0,-2-1-3 16,0 2-4-16,-1 4-2 0,0 3-2 16,-1 7 0-16,1 5-4 0,0 7-5 0,0 6-1 15,0 10-2-15,0 3-5 0,2 7-6 16,0 4-10-16,1 6-10 0,2 3-5 16,2 3-5-16,2-3 2 0,4 0 3 15,3-3 3-15,1-6 7 0,5-3 8 16,2-1 7-16,2-5 4 0,2-2 1 15,-1-4 2-15,1-2 5 0,-3-3 4 16,-2-2 3-16,-3-4 2 0,-5-3 4 16,-3-3 3-16,-4 0 1 0,-5 1-3 15,-4-3-3-15,-5 2-4 0,-5 0-2 0,-3 1-5 16,-1 2-6-16,-5 4-5 0,0 2-5 16,0 3-2-16,1 1-2 0,5 3 1 15,4 1 0-15,3-1 0 0,5 1 2 16,5-2 2-16,4-1 3 0,4-2 1 15,3-3 1-15,4-4 2 0,0-4 3 16,2-3 2-16,1-2 0 0,0-2 2 16,1-2 0-16,1 0 2 0,-3-1 2 0,2 1 1 15,-2 0 1-15,-1 0 0 0,-3 3 0 16,-4 2-2-16,-3 1-1 0,-3 5-3 16,-1 3-5-16,-4 3-3 0,-2 4-3 15,-1 3-3-15,-2 3-1 0,1 1-3 16,0 2 0-16,-1 3-2 0,1-1 2 15,1-2 0-15,3-1 2 0,0-1 2 0,4-2 0 16,0-2 1-16,1-4 3 16,2 2 3-16,-1-5 5 0,1-2 2 0,-1 1 4 15,2 0 2-15,0 1 0 0,0 0 1 16,-1-1-3-16,2 1-2 0,0 3-4 16,-2 0-6-16,-1 1-4 0,-1 2-5 15,-2 0-5-15,1 0-2 0,-3 1-1 16,0-2-1-16,-1 1 3 0,1-2 2 15,-1-4 3-15,2 1 7 0,0-4 4 16,1-1 5-16,2-2 5 0,0-5 5 0,3-1 6 16,0-3 2-16,1-4-2 0,1-2-2 15,1-2-5-15,1-2-5 0,0-3-16 16,1-4-12-16,0-4-18 0,-3-2-124 16,-4-6-128-16,-6-4-313 0</inkml:trace>
  <inkml:trace contextRef="#ctx0" brushRef="#br0" timeOffset="-154974.97">15581 10633 323 0,'3'2'88'16,"-2"2"5"-16,0-2-36 0,-1 3-7 15,0-2-1-15,-1-1-3 0,-1 2-3 16,-1-1-3-16,-1 2-3 0,-2 3-4 15,-1 1-7-15,-2 4-5 0,-4 2-5 16,-1 6-4-16,-5 3-4 0,-5 4-6 16,-4 2-5-16,-3 5-13 0,-1 1-13 15,-4 5-12-15,-1 1-10 0,4-2-13 16,5 1-69-16,1-5-83 0,0-5-175 0</inkml:trace>
  <inkml:trace contextRef="#ctx0" brushRef="#br0" timeOffset="-154684.6">15087 10946 301 0,'-9'9'81'0,"0"0"4"15,-2 0-33-15,0 3-13 0,0 5-3 16,1-2-7-16,-1 3-6 0,1 4-6 15,2 1-5-15,0 1-5 0,1-1-4 16,3 0-3-16,0-2 0 0,3-1-1 16,2-1 1-16,2-3 0 0,1 1 1 15,5-5 1-15,4-2 2 0,6-3 0 0,6-2 1 16,6-3-1-16,1-4 0 0,0-3-2 16,6-2-8-16,-2-5-10 0,-2-4-10 15,-6-3-76-15,0-5-80 0,-4-2-196 16</inkml:trace>
  <inkml:trace contextRef="#ctx0" brushRef="#br0" timeOffset="-152922.7">15996 10068 282 0,'2'-2'82'16,"-2"-2"4"-16,-1-2-35 0,-1 1-8 15,-2-2-6-15,-1 0-9 0,-2-1-8 16,-1-1-3-16,-1-1-2 0,-1 0-2 0,-1 3-9 16,-1-1 17-16,1 0-3 0,-1 4-3 15,1 1-1-15,-1 4-3 0,2 1-1 16,1 4 6-16,3 3-18 0,0 3 0 16,2-1 0-16,2 3 0 0,1 0 0 15,0-1 1-15,3 0 0 0,0-1 1 16,1 0 0-16,3 0 1 0,1-1 0 15,1 1 1-15,2 0 1 0,0 0-1 16,-1 0 1-16,0 0 0 0,-1 1-1 0,-1 0 1 16,-2-1-1-16,-1 1 0 0,-1-1 0 15,-3-1 0-15,-4 1 1 0,-1 0 0 16,-5 1 0-16,-1-2-2 0,-3 0-2 16,-4-1-4-16,1-1-4 0,-2-1-9 15,1-1-8-15,0-4-8 0,3-1-12 16,2 0-20-16,2-2-44 0,2-4-67 15,4-4-140-15</inkml:trace>
  <inkml:trace contextRef="#ctx0" brushRef="#br0" timeOffset="-152597.95">15964 10177 224 0,'9'-1'71'0,"-1"2"5"15,-3 2 1-15,-2-2-35 0,2 1-5 16,0 2-2-16,1-3 0 0,-1 1-1 0,2-3 1 15,0-2 0-15,2-2-4 0,1 2-5 16,0-1-3-16,1-1-5 0,-1 1-4 16,-2-2-3-16,0 3-3 0,-1 1 1 15,-3-3 0-15,-2 1 1 0,-1 2 0 16,-1-1 1-16,0 0-2 0,-2 0 1 16,1 1-3-16,-2 1-2 0,-2 0-3 15,0 0 0-15,-2 3-2 0,0 0 1 0,-2 5-1 16,0 1 0-16,0 2 0 0,1 6 0 15,2 1 0-15,1 1-1 16,2 2-5-16,2-2-7 0,2-2-6 0,5 2-5 16,0-6-2-16,3-1-7 0,4-1-7 15,-1-8-2-15,3-1-6 0,0-3-65 16,0-4-73-16,6-5-180 0</inkml:trace>
  <inkml:trace contextRef="#ctx0" brushRef="#br0" timeOffset="-151990.97">16410 10111 329 0,'-5'1'98'0,"-4"-1"4"16,-2 1-13-16,-1 4-33 0,-5-1-11 15,-1 4-7-15,-1 3-3 0,0 0-4 16,1 2-5-16,1 2-7 0,2 3-6 16,3-2-6-16,2 1-5 0,2-3-5 15,4 1-3-15,3-1-4 0,3 1-4 0,5-3-3 16,4-1-1-16,4-3 0 0,4-1 0 15,1-4 1-15,5-1 2 0,0-5 5 16,1-1 2-16,0-4 2 0,1-2 2 16,-2 0 2-16,-1-2 0 0,-1 0 3 15,-3 1 1-15,-4 1 2 0,-4 2 0 16,-3 1 0-16,-4 4-1 0,-1 2 0 16,-2 3-1-16,-2 5 0 0,-1 0-2 15,-2 5 0-15,-2 2 0 0,1 1 1 0,-1 2 1 16,0 0-1-16,0-3 0 0,2-2-1 15,0-3-1-15,1-3-2 0,1-1-3 16,0-3 0-16,1-3 1 0,1 0 3 16,1-4 3-16,1 0 1 0,3-5 3 15,-1-1 2-15,3-1 1 0,-1 0-1 16,2-3-3-16,0 3-2 0,1 1-1 0,0 3 0 16,1 0 0-16,-2 2 1 0,1-2 1 15,1 8-1-15,0-4 2 0,-2-1 0 16,2 1 0-16,1 1 1 0,1-1 0 15,1 1 3-15,-2-5 2 0,2 4 2 16,-1 0 1-16,-1-1 3 0,-5 2 2 16,1-2 2-16,-3 3 2 0,-2 1-1 15,-2-2 0-15,-1 1 0 0,-1 1-4 16,-4 0-2-16,0-1-4 0,-2 2-4 16,0 3-2-16,-1 2-1 0,-2 4-3 15,1 1 0-15,3 4-1 0,3 1 0 0,1 2-2 16,5 0 0-16,2 2-1 0,5-3 1 15,4 2-1-15,2-5-2 0,2-1-4 16,1-1-3-16,2-4-14 0,-1-4-9 16,1-2-15-16,-1-4-10 0,-1-2-14 0,-2-5-65 15,2-3-84-15,-4-6-172 0</inkml:trace>
  <inkml:trace contextRef="#ctx0" brushRef="#br0" timeOffset="-151771.55">17043 9904 383 0,'-4'0'104'0,"1"2"6"16,0 2-30-16,0 2-25 0,1 3-4 15,-1 5-6-15,-1 4-3 0,1 1-4 16,1 8-5-16,1 2-10 0,-3 4-7 0,4 0-4 16,0 2-5-16,-2 2-8 0,2 2-7 15,0-4-8-15,-1 0-5 0,3-3-9 16,1-2-7-16,-1-3-10 0,3-6-6 15,1-2-6-15,2-3-10 0,3-7-53 16,1-3-68-16,5-7-156 0</inkml:trace>
  <inkml:trace contextRef="#ctx0" brushRef="#br0" timeOffset="-151597.03">16858 10121 389 0,'7'3'100'16,"3"1"8"-16,3-2-51 0,4 1-13 0,3-2-1 16,2 0-6-16,0-1-4 0,1-3-17 15,-1 0-21-15,-2-3-5 0,-2 1-110 16,1-4-100-16,-2-2-252 0</inkml:trace>
  <inkml:trace contextRef="#ctx0" brushRef="#br0" timeOffset="-150922.04">17596 10088 349 0,'2'3'92'0,"1"-3"9"0,0 3-33 16,3-2-15-16,-1 2-3 0,1 0 1 16,-1 3-2-16,1 0-5 0,-2 5-4 15,0 6-10-15,-1 5-9 0,-2 4-6 16,-2 2-1-16,-3 5-5 0,1 2-6 16,-3-2-9-16,1-4-11 0,1-4-16 0,-1-2-7 15,3-2-10-15,-1-4-9 0,2-6-80 16,-2-1 4-16,5-3-61 0,2-7-118 15</inkml:trace>
  <inkml:trace contextRef="#ctx0" brushRef="#br0" timeOffset="-150528.3">17788 10094 266 0,'1'-1'77'0,"2"2"8"16,-1 1-30-16,0-1-8 0,0 0-1 15,1 0-2-15,1 0-3 0,1 1-4 16,1-2-2-16,-1 1-2 0,2 1-1 0,-2-2 0 16,3 0-3-16,1 0-4 0,3 0-3 15,0-2-4-15,4 1-5 0,3-1-3 16,3 0-3-16,0 0-1 0,-2 0-2 15,0-2-1-15,-2 1-1 0,-2 2-1 16,-4 0-1-16,-2 3-1 0,-2 1 0 16,-2 1 0-16,1 4-1 0,-3 3 1 15,-2 1 0-15,-1 5 1 0,-2 1 0 0,-2 4 1 16,-1 4 1-16,-4 0 0 0,-1 2-1 16,2 2 1-16,-2-3-3 0,0-3-1 15,1-2-5-15,2-2-4 0,0-2-8 16,2-5-7-16,1-2-6 0,2-1-9 15,-1-3-7-15,4-1 93 0,-1-5-173 16,3-3-92-16,0-4-261 0</inkml:trace>
  <inkml:trace contextRef="#ctx0" brushRef="#br0" timeOffset="-150048.52">18240 10054 348 0,'-1'-2'99'0,"1"-1"11"0,1-2-29 16,2 1-23-16,2-2-5 0,3 1-5 16,3-1-1-16,3 0-6 0,2 2-7 15,1 0-7-15,0 2-3 0,-1 2-1 16,-1 1-3-16,1 1-4 0,-3 5-5 15,-1-1-4-15,-1 4-4 0,-1 1-4 16,-2 4-2-16,-2-1-1 0,-5 1-2 0,-2-1-1 16,-3 1-1-16,-6-2 0 0,0 1-1 15,-4-2-1-15,-3 0 0 0,0 2 1 16,-2-1-1-16,-1 0 3 0,4-4 1 16,0-1 3-16,3-4 1 0,5 3 3 15,2-6 1-15,3-1 3 0,4 0 1 16,4 3 2-16,2-1 0 0,3 1 0 15,1-2 2-15,4 4 1 0,2 3-2 16,0 0-1-16,-3-3-2 0,1 7-1 0,-1-2-1 16,-2 1-2-16,-3-1-1 0,-3-1-1 15,0 1-2-15,-2-1 1 0,-2 0 0 16,-4 1 0-16,-5-1-1 0,-1 2-11 16,-8 0 2-16,-4 0 3 0,-10-1-5 15,-4 3-3-15,-5-1-17 0,-3 2-13 16,-4-2 42-16,0 1-134 0,-4-3-108 15,1-3-260-15</inkml:trace>
  <inkml:trace contextRef="#ctx0" brushRef="#br0" timeOffset="-139431.77">13370 13240 149 0,'0'-3'48'0,"-1"-3"7"0,1 2-9 16,-1 0-1-16,-1-1 3 0,2 3-1 15,-1 0 2-15,0-1-2 0,1-1-2 16,-1 2-5-16,0-2-5 0,1-2-5 0,-1 0-5 16,1-1-7-16,-1-3-3 0,1 3-6 15,0-3-3-15,0 3-3 0,-1 3-1 16,1 0-2-16,0 0-2 0,0 5 0 15,1 0-1-15,0 6 2 0,0 2 2 16,1 3 3-16,2 6 3 0,0 7 1 16,0 5 1-16,0 6 1 0,0 5-2 15,0 4-7-15,1 3-9 0,-2 0-9 16,0 1-9-16,2 1-4 0,0-4-5 0,0-4-1 16,0-5 3-16,-1-6 4 0,2-3-2 15,-1-6-6-15,-1-7-49 0,-2-3-57 16,0-4-148-16</inkml:trace>
  <inkml:trace contextRef="#ctx0" brushRef="#br0" timeOffset="-138979.86">13543 13481 420 0,'0'1'107'16,"0"0"2"-16,1 6-54 0,-1 3-16 15,0 2-10-15,1 4-11 0,0 5-7 16,1 3-2-16,1 2-3 0,0 0-5 16,2-2-3-16,1-1-1 0,-1-5-1 0,3-2-1 15,0-5-1-15,-1-3 0 0,2-3 5 16,0-2 6-16,2-4 4 0,1-2 6 16,0-4 8-16,0-4 5 0,1-5 6 15,-2-5-1-15,-1 0 0 0,0-3-4 16,-4 1-4-16,0 3-7 0,-1 5-5 15,-1 5-6-15,-1 8-5 0,1 2-5 16,2 10-5-16,1 6-6 0,2 4-2 16,1 4-12-16,2 3 0 0,1-1 2 15,2 1 0-15,2-6 4 0,2-6 7 0,-1-3 7 16,3-4 19-16,-1-5 9 0,-2-1 7 16,-2-4 7-16,-3 0 7 0,-4-3 4 15,-4-4-1-15,-4-4-4 0,-2-3-6 16,-1-5-8-16,-4-2-5 0,0-5-8 15,-2 1-7-15,-2-5-6 0,2-3-4 16,-2-4-2-16,0 2-5 0,2 1-4 0,0 1-6 16,4 1-8-16,3 5-16 0,3 6-26 15,5 7 52-15,2 3-145 0,1 5-115 16,5 1-276-16</inkml:trace>
  <inkml:trace contextRef="#ctx0" brushRef="#br0" timeOffset="-137752.62">15736 13970 311 0,'5'2'97'0,"-2"1"6"0,0 1-15 0,0-1-24 16,2 2-5-16,-2-1-6 0,0-1-9 15,1 1-5-15,-1 1-4 0,1 1-7 16,0 2-8-16,-3 2-5 0,-1 0-4 15,-1 4-3-15,-4 2-6 0,-2 1-5 16,-3 6-20-16,-5 0-17 0,0 2-12 16,-3 1-89-16,-3 5-103 0,1 1-230 15</inkml:trace>
  <inkml:trace contextRef="#ctx0" brushRef="#br0" timeOffset="-136661.3">16332 13381 286 0,'0'2'81'16,"-1"-2"5"-16,1 0-30 0,0-2-9 16,-1 1-6-16,0 1-6 0,-2-1-5 15,-1 1-6-15,-3-1-4 0,-2 1-6 0,-2-1-5 16,-3 0-4-16,-4 0-2 0,0-1-4 15,-2-1-1-15,1 0-1 0,2 1 1 16,0 0-2-16,4 2 1 0,3 0 0 16,1 1 2-16,4 0 1 0,2 1 0 15,2-1 1-15,1 1 0 0,0 1 0 16,1-1 2-16,0 2-1 0,1 1 1 16,0 2 1-16,-1 3 0 0,0 1 0 0,0 1 0 15,-1 4-1-15,-1 1 1 0,-1 4-1 16,0 4-1-16,-1 4 0 0,-1 3-2 15,1 5-1-15,-1 1 0 0,-1 5-2 16,0 0-1-16,2 1-1 0,-3-1 1 16,3 0 1-16,0-1 0 0,0-2 0 15,2-6 1-15,1-1 2 0,1-6-1 16,2-2 1-16,0-3 0 0,5-6 2 16,-1-2 1-16,4-1 2 0,2-3 1 15,4-6 1-15,1-4 0 0,3 0-1 0,2-1-5 16,2-3-7-16,1-4-13 0,1-4-11 15,-2 2-80-15,3-1-88 0,-5-1-205 16</inkml:trace>
  <inkml:trace contextRef="#ctx0" brushRef="#br0" timeOffset="-135215.81">17277 13423 234 0,'-9'-9'64'0,"2"1"4"0,1 1-27 0,0 0-5 15,3 3-5-15,2 2-5 0,0 1-1 16,0 2-1-16,1-1-2 0,0 0-2 15,0 0-2-15,0 0-2 0,0 1 0 16,2-1-1-16,1 0 1 0,1 0 1 16,2 0 1-16,3 0 1 0,3-1 1 15,1-1 0-15,0-2 0 0,4 2-3 16,-2-1-3-16,2 0-3 0,0-1-3 16,-2 2-4-16,0 0-4 0,-1 1-3 15,-3 2-3-15,-3 0-2 0,0 1-1 0,-3 5 0 16,-1 2 2-16,-2 0 0 0,-1 3 2 15,1 3 0-15,-1 4 3 0,-1 3 0 16,-1-1-1-16,1 2 1 0,-1 0-1 16,1 1 1-16,1 3 1 0,1-2 0 15,2 0 1-15,-1 1-3 0,3 1 1 16,-1 0 0-16,-1 0 0 0,2 2 0 16,-4-1 0-16,0 1-2 0,-3-1 1 0,-1 0 1 15,-4 0 1-15,0 2-1 0,-3-4 0 16,-1-1 1-16,-1-2 1 0,-2-2 0 15,1 0 1-15,-1-5-1 0,-1-1 1 16,-2-1 2-16,0-2-1 0,0-2 1 16,-3-2 0-16,0-4-2 0,-2-2-2 15,-2-4-3-15,0-4-9 0,2 1-9 16,-1-2-11-16,1 0 58 0,1 1-132 0,1 1-83 16,4 0-216-16</inkml:trace>
  <inkml:trace contextRef="#ctx0" brushRef="#br0" timeOffset="-134449.64">16578 13567 285 0,'0'1'75'0,"1"0"5"0,-2-2-28 16,-3-1-24-16,0 0-6 0,-2 0-4 0,-1 1-5 16,-3 0-5-16,-2 1-6 0,0 1-5 15,-1 2-2-15,0 3-3 0,-1 2-1 16,1 0-2-16,3 2-1 0,3 1 2 16,2 1 2-16,3 0 3 0,3-2 3 15,5 0 4-15,2 0 4 0,5 0 2 16,1 0 3-16,2-3 0 0,3 0 1 15,1 0 0-15,-2 0 0 0,0-3 0 16,-3 3-1-16,-1-3-1 0,-5 4 0 0,-2 1-1 16,-5 0 0-16,-4-1-2 0,-5 2-3 15,-4 1-3-15,-3 3-3 0,-4 0-6 16,-4-2-6-16,-2-1-7 0,-2 1-4 16,0 0-10-16,-1-2-5 0,3-5-50 15,1-2-55-15,4-1-132 0</inkml:trace>
  <inkml:trace contextRef="#ctx0" brushRef="#br0" timeOffset="-134219.6">16435 13331 420 0,'0'0'111'0,"1"1"1"0,1 2-50 16,2 2-13-16,-1 2-8 0,3 6-7 15,1 1-6-15,2 4-4 0,1 7 0 0,0 3-7 16,0 7-4-16,-1 4-3 0,1 5-3 16,-2 2-6-16,-4 1-6 0,0 2-22 15,-2-1-16-15,-1-2-12 0,-1-3-22 16,1-6-60-16,0 0-85 0,3-3-165 16</inkml:trace>
  <inkml:trace contextRef="#ctx0" brushRef="#br0" timeOffset="-133986.2">16750 13548 438 0,'3'5'123'0,"-1"4"8"0,1 3-50 0,0 3-19 16,0 3-7-16,-1 3-10 15,-1 1-14-15,-1 5-10 0,-1 0-6 0,0-1-7 16,-2 2-7-16,0 0-7 0,2-3-3 16,0 1-23-16,1-3-16 0,0-1-10 15,2-2-88-15,2-5-98 0,0-4-224 0</inkml:trace>
  <inkml:trace contextRef="#ctx0" brushRef="#br0" timeOffset="-127593.97">16249 15450 333 0,'-1'4'82'0,"0"0"5"0,0 0-46 16,0-3-5-16,-1 0-3 0,1 1-3 15,1-1 2-15,0-1 0 0,0 2 0 16,0-2-2-16,1 0-2 0,-1 0-1 16,-1-2-3-16,0 1-5 0,-1 0-5 15,-1-2-5-15,-3 1-6 0,0 0-5 0,-2-1-4 16,0 2-2-16,-1 2-3 0,0 0-2 16,-1 5-2-16,1-2 1 0,0 3-1 15,2 2 1-15,-1 1-1 0,1 2-1 16,1 1 1-16,2 3 2 0,-2 1-2 15,3 1 0-15,-1 2-2 0,1-1 0 16,2-1 1-16,0 0 2 0,1-4 1 16,2 1 1-16,1-4 4 0,2-1 3 0,3-1 2 15,-1-5 2-15,2 0 0 0,1-2 1 16,1 0-1-16,1-3 1 0,-1-5 2 16,1 2 1-16,-1-4 1 0,-1-2 1 15,-1-5 0-15,0-5 2 0,0-2 1 16,-2-1 2-16,-1-6 1 0,1-2 1 15,-2-3 3-15,1-2 2 0,-2-2 3 16,-1-3 1-16,0 0 0 0,-1-1-1 16,-1 0-3-16,0 1-2 0,-2 2-3 0,1 3-3 15,-2 3-3-15,1 7-1 0,-3 5 2 16,1 5 2-16,1 6 2 0,-1 4 2 16,0 5 1-16,2 6 1 0,0 4-3 15,1 6-3-15,0 3-3 0,0 9-2 16,0 6-2-16,0 6-1 0,2 6-1 15,2 4-4-15,0 4-8 0,1 4-14 16,2 0-10-16,2 0-8 0,1-5-1 0,1-3 0 16,2-7 3-16,1-6 1 0,1-7 6 15,1-6-3-15,1-7 10 0,0-4-62 16,-1-6-65-16,1-3-149 0</inkml:trace>
  <inkml:trace contextRef="#ctx0" brushRef="#br0" timeOffset="-127099.8">16606 15590 344 0,'2'-10'102'16,"-2"4"9"-16,0 0-29 0,-2 3-15 16,0 1-8-16,-1 1-9 0,-2 0-8 15,0 1-4-15,-3-2-7 0,0 2-6 16,0 0-4-16,-1-1-2 0,-1 4-4 16,0-2-4-16,0 4-4 0,0 2-8 15,1 4-7-15,-1 3-5 0,2 3-7 16,0 4-11-16,2 3-8 0,0 0-2 0,5-1 0 15,2-2 1-15,3-2 0 0,2-3 4 16,4-4 13-16,2-5 8 0,3-4 4 16,2-3 4-16,0-2 7 0,1-5 5 15,-1-2 1-15,0-5 3 0,-1-1 3 16,-3-3 4-16,-2-4 4 0,-2-5 1 16,-2 0 1-16,-4-6 1 0,-2 0-3 15,-2-5-2-15,-1 1-5 0,0-4-4 16,-2 1-4-16,2-3-1 0,-1 0 0 15,0-2 1-15,-1 2-1 0,1-1 1 0,0 2 2 16,-1 4 0-16,3 5 1 0,1 5 0 16,1 6 2-16,1 7 1 0,0 5 1 15,-1 5 0-15,0 2-4 0,0 3-3 16,-1 4-3-16,0 2-2 0,0 3-2 0,1 3-1 16,-1 6-1-16,1 4 3 15,0 6 1-15,0 5 1 0,1 4 1 0,0 4 0 16,1 3-2-16,0 0-7 0,2 5-7 15,0 0-12-15,1 0-11 0,-1 1-8 16,1-2-5-16,-1-2-3 0,-1 0 0 16,1-8 4-16,0-4 3 0,2-6 6 15,1-7-9-15,-1-4-1 0,3-7-5 16,1-8-23-16,0-4-41 0,1-7-74 16</inkml:trace>
  <inkml:trace contextRef="#ctx0" brushRef="#br0" timeOffset="-126492.84">15945 15483 389 0,'2'0'113'0,"-2"-2"8"15,-2 3-43-15,0-2-19 0,-1-1-12 16,0 1-11-16,-4 0-8 0,1-2-8 16,-1-1-4-16,-2-4-3 0,2 0 2 15,-3 0-1-15,-1-2-1 0,0 0-5 16,-1 1-3-16,0 1-6 0,-4 3-8 0,1 2-1 16,-1 5-6-16,0 3-5 0,-1 6-7 15,-1 3-4-15,2 6-2 0,1 5-1 16,5 3-2-16,0 1 5 0,2 2 4 15,4-1 9-15,1-2 7 0,3-3 6 16,0-4 10-16,3-4 4 0,1-5 4 16,1-6 5-16,2-4 5 0,1-5 5 0,2-2 3 15,-1-4-1-15,2-3 0 0,0-4-1 16,1-3-3-16,-1-1-5 16,0-1-2-16,-1 1-3 0,-2 3-3 0,0 4-2 15,-4 1-1-15,-1 7-4 0,-1 8-1 16,1 4-4-16,-1 6-5 0,1 6-4 15,1 2-5-15,2 5-9 0,3 2-4 16,2-3-8-16,2-4-5 0,3-2-6 16,4-3-6-16,4-4-11 0,1-7-56 15,3-1-71-15,2-4-166 0</inkml:trace>
  <inkml:trace contextRef="#ctx0" brushRef="#br0" timeOffset="-125869">16997 15536 313 0,'-2'4'82'0,"0"0"1"0,0 2-34 15,-2 3-19-15,2 2-9 0,-1 5-10 16,0 0-5-16,0 3-2 0,1 3-1 15,1 0-4-15,0 1-2 0,1-1-2 0,0-3 0 16,0-2 1-16,0-4 4 0,0-2 2 16,0-5 4-16,1-2 4 0,-1-2 4 15,-1-3 5-15,0-1 5 0,0-3 3 16,-1-1 3-16,1-2 5 0,-4-3 1 16,2-4 2-16,-2-3-2 0,2 1-3 15,1-4-4-15,1-2-5 0,1-2-5 16,3 0-4-16,2 5-5 0,2-1-2 0,2 1-3 15,0 2-2-15,2 3-4 0,1 0-5 16,1 2-20-16,1 0-18 0,3 2 143 16,-1 0-244-16,7 1-126 0,-1 0-342 15</inkml:trace>
  <inkml:trace contextRef="#ctx0" brushRef="#br0" timeOffset="-124118.4">18020 15071 263 0,'2'0'73'0,"0"0"5"15,0-1-31-15,0 0-9 0,-1 0-3 0,1-2-2 16,0 3-5-16,-1 0-2 0,0-1-1 15,-1 0 0-15,-1 1-1 0,1 1 0 16,-3-2-4-16,0 1-2 0,-1 0-3 16,-2-1-4-16,-2 1-3 0,-2 0-5 15,-3 0-4-15,-1 1-1 0,-2-1-2 16,0 1-2-16,-2 1-2 0,0 2-1 16,2 0 1-16,3 3 0 0,-1-2 0 0,4 4 0 15,1 0 1-15,1 2 0 0,3 2 2 16,0 2 1-16,0 2 1 0,1 2 1 15,-2 2 2-15,2 3 1 0,-3 3 0 16,2 0 1-16,-3 2 0 0,1 2 1 16,1 3 0-16,-1 1 0 0,1 2 2 15,1 1 2-15,0 1 2 0,0-2 0 16,1 0 1-16,-1-2 1 0,-1-3 0 16,1 0 0-16,-1-1-2 0,3-5-2 0,0 2-2 15,2-1-1-15,4-2-3 0,3-2-1 16,2-2-1-16,2-1 0 0,2-2-1 15,3-1-1-15,1-5-1 0,0-3-5 16,4-6-2-16,1-3-7 0,3-4-8 16,1-5-10-16,1-4-33 0,2-7-43 15,-3-1-72-15,2-1-158 0</inkml:trace>
  <inkml:trace contextRef="#ctx0" brushRef="#br0" timeOffset="-123899.45">18178 15391 412 0,'-2'3'110'0,"1"-1"0"0,-1 3-37 16,1-2-33-16,0 1-10 0,1 3-7 0,0 3-5 16,0 2 1-16,1 2 1 0,0 2-2 15,0 3-6-15,0 2-5 0,0 0-6 16,0-2-10-16,0 0-14 0,0 1-12 15,0-4-11-15,-1-2-12 0,2 1-69 16,-1-4-81-16,0-3-179 0</inkml:trace>
  <inkml:trace contextRef="#ctx0" brushRef="#br0" timeOffset="-123518.02">18340 15393 338 0,'0'-1'85'0,"1"1"6"0,1-1-47 15,-1 1-10-15,1 0-4 0,1-1-2 16,2 0-1-16,1 2 1 0,2-2 0 0,3 1 1 16,3 0-2-16,2-2-1 0,3 2-5 15,2 0-4-15,0 0-6 0,-2 0-4 16,1-1-5-16,-3 0-1 0,-2 0-4 15,-3 2 0-15,-2-1-3 0,-3 1-2 16,0 3-2-16,-1 0-1 0,-2 4 2 16,-2 2 1-16,0 2 1 0,-3 2 2 0,1 1 2 15,-3 3 2-15,0-1 0 0,0 3 0 16,0 0 1-16,1-1-1 0,1 2 0 16,-1 0 0-16,1 0-5 0,1 0-6 15,-2 1-3-15,0-3-5 0,0 2-5 16,-2-1-7-16,0 0-10 0,-1-2 3 15,-1 1-64-15,-3-2-66 0,-2 2-163 16</inkml:trace>
  <inkml:trace contextRef="#ctx0" brushRef="#br0" timeOffset="-122969.81">18787 15403 258 0,'3'-1'82'0,"-1"-1"6"16,1-1 5-16,3-1-44 0,-1 0-4 16,3-2 0-16,0 1-3 0,0-2-1 15,2 3-1-15,2-2-5 0,0 3-4 16,0 0-6-16,1 3-6 0,2 1-7 16,-2 2-4-16,-1 1-6 0,-1 2-5 15,-5 0-6-15,0 2-2 0,-3 2-3 0,-4 0-2 16,-1 3-2-16,-4 1-2 0,-3 3-1 15,1-1 4-15,-2 3 1 0,0-1 3 16,0-1 4-16,1-5 5 0,3-1 4 16,0-2 4-16,3-2 2 0,1 0 2 15,3-1-2-15,2 0 0 0,2 0 1 16,2 1 1-16,2 2 0 0,3-2 1 16,1 3 1-16,1 0 3 0,1 1-1 15,-1 1-1-15,-2-1-1 0,-2 0-1 0,-1 1-1 16,-5-1 1-16,-3 1-2 0,-3 0-2 15,-5-1-1-15,-2 3-4 0,-4-1-5 16,-3 1-4-16,-3-1-7 0,-1 0-7 16,0-3-7-16,2-1-4 0,0-2-6 15,1-2-5-15,0-6-14 0,2-3 97 16,2-3-146-16,-1-7-75 0,0 0-207 16</inkml:trace>
  <inkml:trace contextRef="#ctx0" brushRef="#br0" timeOffset="-122488.96">19097 15105 401 0,'3'-3'104'16,"-3"3"8"-16,1-2-51 0,0 2-11 15,1 2-8-15,1-1-6 0,-1-1-3 16,4 1-2-16,1 0-6 0,1 0-5 16,3 0-3-16,1-1-2 0,3 2-3 15,3 0-3-15,1-2-3 0,1 3-3 16,-2 2-1-16,1-1-1 0,-4 1-1 0,0 1 1 16,-4 1-2-16,-2 2-1 0,-2 1 1 15,-3 1 0-15,-2 3 0 0,-1 4 0 16,-3 3 1-16,0 6-1 0,-2 2 0 15,-2 4-3-15,2-1 1 0,-2 1 0 16,2-1 0-16,1 1-1 0,0 1 3 16,2-1 1-16,1 0 3 0,0 1 0 15,3-2 0-15,-1 0 0 0,0-2 1 0,1-2-2 16,-1-2 2-16,1-1 0 16,-2-1-1-16,-2-2 2 0,-3 1 0 0,0-2-1 15,-3 0 0-15,-2 1-2 0,-2-2-2 16,-4 1-1-16,-1 1-4 0,-4-1-2 15,-3 1 1-15,0-1-3 0,-2-4-5 16,-4-2-1-16,-2-2-14 0,-1-3-5 16,-1-6-4-16,-1-6-4 0,-2-7 0 15,-1-5-88-15,-2-10-87 0,1-6-197 16</inkml:trace>
  <inkml:trace contextRef="#ctx0" brushRef="#br0" timeOffset="-116315.7">18122 15900 340 0,'1'-5'90'0,"3"-1"5"0,-1 2-46 16,0-1-6-16,0 2-5 0,-1 0-3 0,-1 2-1 15,0 1-2-15,-1 2-2 0,1 0-4 16,-1 3-3-16,-1 1-3 0,0 4-7 16,-2 4-6-16,-2 4-6 0,-1 2-4 15,-2 3-3-15,-4 2-1 0,-1 4-4 16,-3 0 0-16,-1 0-1 0,-4 1 1 16,-2 2 0-16,-3-2 2 0,-2 3-1 0,-2-4 1 15,-3 0 0-15,-3 0 0 16,-5-3 1-16,-2 1 0 0,-2-1 1 0,-3-3 2 15,-4 1 0-15,-5-3 2 0,-2-1 1 16,-2 0 1-16,0-5 0 0,-5 1 0 16,0-2 1-16,1-1 2 0,-2 0 2 15,-1-1 1-15,1 2 0 0,0-5 1 16,2 1 4-16,-1-4 0 0,2-1 0 16,0 1-1-16,0-1 1 0,-2-2 2 15,1 3-1-15,-2-5-1 0,0 1 0 0,1-1 0 16,2-2-1-16,-2 0-1 0,-2 0-2 15,0-2-2-15,-1 2 0 0,3-3-2 16,-2-1 0-16,3-3 1 0,2-1 1 16,2-1 0-16,1-3 0 0,-2 0 0 15,-2-1 1-15,-5-3-1 0,-8-1 1 0,-1-3 0 16,6-3-1-16,6 2 1 0,0-3-1 16,4-1 0-16,5 0-2 0,9 0 0 15,-1 0-1-15,-2-1-1 0,-4-2 0 16,5 1 3-16,-3-2 1 0,-4-2 1 15,-4 0 1-15,-4-4 0 0,4 1 1 16,-4-3 1-16,-2 2-2 0,2-4 1 16,5 3 0-16,6-1 1 0,1 2 0 15,2-1 1-15,2 1-1 0,3-5-1 16,-4-1-1-16,0-2-2 0,-1-3-2 0,2-1 0 16,-3-3-2-16,-1-1-1 0,-3 1 0 15,5 1-3-15,2 1 0 0,0-4-3 16,-2 1 1-16,3 3 0 0,2 0 1 15,1 1 0-15,0 1 1 0,-1-1 2 16,1 7 3-16,1-1 0 0,1 1 1 16,-1 0-1-16,1 0 0 0,1 0 0 15,2-2-1-15,2 2 0 0,4-4-1 0,1-1 0 16,3-1 0-16,5-2-1 0,1 0 1 16,3 1-1-16,3-2 0 0,1-3 1 15,2 3-1-15,2 0 1 0,0 2 2 16,-1 1 0-16,3 1 2 0,2-1 0 15,-2 5 2-15,0 2 1 0,0 0-1 16,0 3 0-16,1 1-1 0,1 1-1 16,-1 0 0-16,3-2-2 0,0 1-1 15,2 1 0-15,-1-1 0 0,2 0 0 0,-1 1 0 16,1 1-1-16,1 2 1 0,0 3 0 16,1-2 0-16,1 0 0 0,1 3 0 15,0 3-1-15,2-3 1 0,1 2-1 16,0-2 0-16,1 3 0 0,1 1-1 15,-1 2-2-15,0 0 0 0,1 0-1 16,-2 3-2-16,1 0 0 0,1 0 0 16,-1 0 1-16,1-2 1 0,0-1 1 0,1 3-1 15,-1 1 1-15,0-2-1 0,1 1 0 16,1 3 0-16,-2 3 0 0,-1 3 1 16,1 1 2-16,-3 3 4 0,-1 2 4 15,0 2 0-15,-1 2 0 0,-1 1 1 16,0 1 0-16,-1 0-1 0,0 1-2 15,-1-1-2-15,0 0 1 0,1-1-1 16,-1 2 1-16,-1-3-1 0,0 1 0 0,-2-1-1 16,-1 0 0-16,-2 0-1 0,-3 1 0 15,-2 0-1-15,-3 1 0 0,-2-1 0 16,-3 1 2-16,-1-1-1 0,-3-1 1 16,-1 0 1-16,0-1-1 0,-1-1 0 15,2 1 0-15,0-1-1 0,2 1-1 16,2 1 0-16,1-1-2 0,3 1 0 15,3 2-1-15,1-1-2 0,3 1-3 0,1 0-2 16,0 0-3-16,4 0-5 0,-1 0-6 16,0 1-9-16,1 1-3 0,-2 0-4 15,2-1 1-15,-1 4 4 0,-1-1 3 16,3 0 5-16,-2-3 7 0,2 0 0 16,1 0 4-16,1-1-2 0,1-4-8 15,0 1-64-15,1-1-64 0,0-1-159 16</inkml:trace>
  <inkml:trace contextRef="#ctx0" brushRef="#br0" timeOffset="-115789.03">11897 12736 292 0,'-1'2'72'0,"0"-2"5"0,1 1-40 16,0-2-9-16,0 0-2 15,0-1-2-15,0 0 1 0,0 0 0 16,-1-2-1-16,1 1-1 0,-1 1-1 0,0 0 1 16,0-2-2-16,-1 4-4 0,-1 0-5 15,1 0-2-15,-1 0-3 0,0 2-2 16,-3-5-3-16,4 8 0 0,-3-3-1 16,0 0 0-16,1-2-1 0,-3 2 0 15,2 0-1-15,-1 4 0 0,-3-3-1 0,1 3-1 16,-2 2-3-16,1 5-1 0,-2 0-3 15,0 0-3-15,-2 4-4 0,-1 0 1 16,-2-1-1-16,2-2 3 0,0 1 2 16,-2-2 3-16,3-2 3 0,3-2 5 15,2-3-1-15,2 0 2 0,4-2 0 16,2-1 0-16,3 2 0 0,3 0 2 16,3 1 0-16,4-2 1 0,2 0 0 0,5 1 1 15,2 0 0-15,1-3-3 16,1 0-7-16,1-2-14 0,-1 1 66 0,1-2-140 15,-3 2-85-15,0 2-226 0</inkml:trace>
  <inkml:trace contextRef="#ctx0" brushRef="#br0" timeOffset="-112806.22">20282 11450 278 0,'-1'-3'80'16,"0"2"3"-16,-1 1-23 0,0 0-18 15,1 3-9-15,0 0-7 0,-1 0-3 0,1 0 1 16,1 1 0-16,1 0 3 0,0 2 2 15,1-1 2-15,3 2 1 0,-2 3 0 16,1 2-3-16,2 4-4 0,-1 7-4 16,1 6-5-16,-2 6-4 0,0 8-5 15,0 4-4-15,-4 6 0 0,-2 10-1 16,-3 6-1-16,1 10 1 0,-5 4-2 16,-3 9 0-16,1 7-1 0,1 8-3 15,0 0-4-15,0 3-4 0,1-2-1 0,3 2 0 16,3-3-1-16,-2 1-1 0,1-2 2 15,3 2 1-15,2-1 4 0,-2-1 0 16,-3-3 0-16,-1 0 2 0,2-6 2 16,1-5-1-16,-3-2 2 0,1-8 0 15,-3-5 2-15,2-1 1 0,2-12 4 16,-2-5 2-16,2-10 1 0,0-12 0 16,0-10-4-16,5-14-2 0,1-17-5 0,-1-12-14 15,-3-19 35-15,-2-12-137 0,-2-17-99 16,1-7-259-16</inkml:trace>
  <inkml:trace contextRef="#ctx0" brushRef="#br0" timeOffset="-111519.81">20387 11559 245 0,'-8'-9'65'15,"1"-2"1"-15,0 0-30 0,0-1-11 16,1 0 0-16,-1 3-3 0,3 1 0 16,1 4-1-16,2-1 4 0,-1 3-1 0,4 0 0 15,-1 1-2-15,2 0 0 0,0 0-1 16,3 1-2-16,1 1-1 0,1 0-2 16,3 1 0-16,2 3-2 0,4-2-2 15,2 0 1-15,5 0 0 0,4-2 0 16,6 2-1-16,3-1-1 0,5-2-1 15,5 0-2-15,6-2 0 0,5-1-2 16,7 1-1-16,3-2-1 0,5-2 0 0,6-3-1 16,6-1 0-16,-1 2-2 0,7 1-1 15,-1-1 0-15,3-3-1 0,1 4-1 16,-2 3-1-16,-2-1 0 0,-2 1 1 16,-5-1-1-16,-3 1 1 0,-4 3 0 15,-6-3 2-15,-4 4 0 0,-5-2 1 16,-8-1-1-16,-2 3 1 0,-5-1-1 15,-5 0 0-15,-2 2 1 0,-5-2-1 16,-2 1 0-16,0-1 0 0,-3 2 0 0,-1-1-1 16,-2 2 1-16,-3-1-1 0,-3 2 0 15,1-2-1-15,-3 2 0 0,-2 0 0 16,0 0 0-16,-2 0 0 0,-1-1-1 16,0 0 0-16,-2 1-1 0,-2 0-3 15,0 0 0-15,-2-1-1 0,-1-1 1 16,-2 1-1-16,0 0 2 0,-1-1 2 15,-1 0 4-15,-2 0 1 0,1-1 3 0,-1 2 1 16,0 0 0-16,1 0 1 0,-2 1 0 16,2 0-2-16,0 0-1 0,0 2 0 15,-1-1-2-15,1-1 0 0,2 4 1 16,-2-2 1-16,1 3 1 0,0 2 1 16,0 0 3-16,0 2 1 0,-1 3 2 15,-1 3 1-15,3 2 0 0,-3 3-1 16,2 4 0-16,-1 3-1 0,0 3-3 0,1 3-1 15,0 2-2-15,0 2-1 0,0 8-1 16,-1 6-2-16,0 6 0 0,1 5-2 16,2 4-3-16,1 8-1 0,-1 6-2 15,1 5-1-15,-1 3 0 0,3 2 0 16,-2-1 1-16,-2 4 2 0,1 3 2 16,-1-4 3-16,3-2 0 0,2-1 0 15,-2 0 2-15,-3 0 0 0,1-5 1 0,1-5 0 16,-1-3-1-16,-3-5 1 15,-3-4 0-15,-1-5 0 0,-2-6-1 0,-1-2-1 16,-2-4 1-16,-1-5 1 0,-2-5-1 16,1-4 2-16,2-3-2 0,-1-3 1 15,1-3 0-15,3-2-1 0,-1 1 0 16,2 0 0-16,-2 0-1 0,2-3 0 16,0-1 0-16,-1-1 0 0,2-5 0 15,-1-4 0-15,1-4 1 0,1-3 2 16,1-4 3-16,-1-1 3 0,2-1 3 15,-1-1 2-15,1-1 1 0,-2 0 1 0,-2 1-2 16,-1-1-1-16,-3 0-3 0,-5-2 0 16,-2 1-3-16,-4-2-2 0,-2-1 0 15,-3-1-1-15,-2-3-1 0,-3 0 0 16,0 1-2-16,-5-3 0 0,-4 0 0 16,-5-1-1-16,-4 1 0 0,-4-2-2 15,-6 1 0-15,-4 1-1 0,-4 0-1 0,-1 3 0 16,-3-1 0-16,-1 1 1 0,-2 3-2 15,1 1 3-15,0-3 2 0,-2 3 0 16,0 0 3-16,-3-1 0 0,-1-1-2 16,1 1 5-16,2-2-2 0,0-2-1 15,1 0 2-15,4-2-4 0,0 0-1 16,3-2 0-16,0 2-2 0,-2 1-2 16,3 3-2-16,-1 0 0 0,1 3 1 15,3 3 0-15,-2 4 2 0,4 3 0 16,5 2 2-16,5 2 0 0,4-2-2 0,5 0-3 15,11-2-13-15,5-3-21 0,8-3 5 16,5-7-112-16,6-11-108 0,5-4-262 16</inkml:trace>
  <inkml:trace contextRef="#ctx0" brushRef="#br0" timeOffset="-110445.83">21020 11810 231 0,'1'0'69'0,"1"1"3"0,-2-1-20 15,0-2-13-15,0 0-1 0,-1-1-1 16,2-2-2-16,-1 0-1 0,-2-3 1 0,2 1 1 16,-1 0-2-16,0-2-3 0,-2 1-2 15,-3-3-5-15,-1 1-5 0,-2 1-5 16,-3-2-4-16,-1 1-5 0,-3 2-1 16,2 3-4-16,-1 2-2 0,-2 6-1 15,0 1-4-15,0 7-3 0,1 4-4 16,0 2-5-16,-2 7-3 0,3 1-3 15,2 1-1-15,3-1 4 0,2-1 2 0,5 1 2 16,3-3 5-16,3-6 3 0,4-1 3 16,4-3 1-16,1-4 2 0,1-2 3 15,1-5 5-15,1-3 5 0,0-5 2 16,-1-4 2-16,0-2 5 0,1-2 1 16,-2-4 0-16,-2 1 1 0,0 0 0 15,-2 1 3-15,-1 1 1 0,-3 2-1 0,-1 2 0 16,-2 2-2-16,-1 2-2 15,-1 4-4-15,0 3-4 0,1 2-5 0,1 3-2 16,1 4-2-16,2 3-1 0,-1 2-1 16,4 2 0-16,0 2 1 0,1-1 1 15,1 3 6-15,0-3-24 0,0 2-4 16,1-3-8-16,-1-3-7 0,0-1-8 16,-2-4-9-16,1-3-20 0,0-3-44 15,1-6-75-15,1-6-171 0</inkml:trace>
  <inkml:trace contextRef="#ctx0" brushRef="#br0" timeOffset="-110108.17">21384 11476 382 0,'3'0'96'0,"-1"0"2"0,1 1-53 15,-2-1-15-15,0 1-5 16,0-1-4-16,-1 2-3 0,0-2 1 15,-1 0 1-15,-1-2 1 0,0 1 1 0,0 0-1 16,-2 0-2-16,-3-1-3 0,-1 2-4 16,-2 1-4-16,-1 1-5 0,-2 3-1 15,-2 2-2-15,1 4-1 0,1 1 0 16,-1 4-1-16,3 1-1 0,0 1 1 16,1 1 0-16,2 3 1 0,2-3 0 15,1 3 0-15,2 0 1 0,1 1 0 0,0-1 1 16,-1 1-1-16,1-2-1 0,0 3-2 15,0-2-5-15,1-2-5 0,1 2-4 16,1 0-5-16,2-1-4 0,2 1-3 16,-1-3-10-16,1-1-1 0,1-3-3 15,-1 1-11-15,0-4-49 0,0-3-61 16,4-5-139-16</inkml:trace>
  <inkml:trace contextRef="#ctx0" brushRef="#br0" timeOffset="-109783.05">21434 11733 349 0,'-2'0'86'16,"-1"3"3"-16,0 2-44 0,-2 3-19 0,1-1-6 16,1 4-5-16,0 3-4 0,2 1-3 15,2-1-2-15,2 1-3 0,0 0-2 16,2 1 1-16,3-2-2 0,1-5 0 15,3 1 0-15,1-1-1 0,1-2 1 16,1-2-1-16,2-3 0 0,-2-3 1 16,2-1 0-16,-4-6 1 0,0 2 2 15,-2-4 4-15,-2-2 3 0,-3-1 2 16,-2-2 2-16,-3 0 5 0,-4 1 2 0,-2-4 1 16,-5 2-3-16,-3-1-4 0,-1 2-3 15,-4 0-7-15,0 3-5 0,-2 4-6 16,1 4-9-16,2 1-8 0,2 6-10 15,3 1-9-15,1 0-72 0,4 3-82 16,1-3-193-16</inkml:trace>
  <inkml:trace contextRef="#ctx0" brushRef="#br0" timeOffset="-109407.14">21675 11563 321 0,'4'-1'83'16,"0"0"3"-16,-1 1-32 0,2-2-26 0,1 1-4 15,1 1-2-15,1 0-1 0,1-1-1 16,2 0-1-16,5 0 0 0,-1 0 0 16,3 1-2-16,-1 0-1 0,1 1-4 15,-2 0-4-15,-2 1-2 0,-4 1-3 16,-1-1-4-16,-5 0-1 0,-3 2 0 15,-1 2 0-15,-1 2 1 0,-1 1 0 16,-1 2-2-16,0 4-1 0,0 2-2 0,1 2-1 16,2 3-2-16,1 0-3 0,1 1 0 15,3 3 2-15,1 0 2 0,2-1-7 16,0 2 1-16,-2-3 2 0,0 1 1 16,-1-1 1-16,-4-2 0 0,-1-2-1 15,-2-3 9-15,-4-1 1 0,-2-1-3 16,-5-3-1-16,-3-1-7 0,-6-2-13 15,-1-4-60-15,-2 0-2 0,-1-4-56 0,0-2-108 16</inkml:trace>
  <inkml:trace contextRef="#ctx0" brushRef="#br0" timeOffset="-108816.05">21017 12250 251 0,'-4'-2'66'0,"-1"-1"3"15,0-1-27-15,-2 2-15 0,3-3-2 16,-2 1-1-16,0-1-4 0,-1 0 3 0,1 2-1 15,-2 1-3-15,0-2-4 0,-1 4-4 16,1 3-2-16,-1 2-4 0,-2 4-10 16,-1 1-5-16,0 3-7 0,1 5-10 15,1 2-14-15,2-1-4 0,3 1-1 16,5-5 3-16,3-1 7 0,4-3 14 16,0-4 20-16,3-6 22 0,1-1 11 0,1-5 7 15,-1 0 4-15,1-4 2 16,-1-1-2-16,2-3-4 0,-2 1-1 0,0-2-2 15,-2 1 0-15,-1-3-2 0,-3 1-1 16,-3 3-4-16,2 2-3 0,-3 0-4 16,-1 5-2-16,-1 1-4 0,1 7-3 15,0 4-2-15,-1 4-6 0,-1 2-15 16,1 7-11-16,1 2-13 0,0 2-10 16,1 0-10-16,2-2-11 0,2-1 31 15,2-4-79-15,0-1-64 0,3-4-156 16</inkml:trace>
  <inkml:trace contextRef="#ctx0" brushRef="#br0" timeOffset="-108496.89">21404 12117 403 0,'-3'0'102'0,"3"0"5"0,-2-1-57 15,-1-1-15-15,-3 1-4 0,-1 0-6 16,-2 0-5-16,-3-3-5 0,-1 2-5 16,-1 3-2-16,-2 1-2 0,0 4-2 15,-2 3-2-15,3 5-3 0,0 6-6 16,-1 3-6-16,1 5-4 0,1 3-3 0,4 1 0 16,1-2-1-16,1 0 3 0,3-1 2 15,3-1 4-15,2-5 3 0,3-1 2 16,1-4 1-16,3 3-1 0,3-4 0 15,0-3 0-15,4-2 4 0,1-2-12 16,3-3-6-16,0-2-13 0,2-5 83 16,1-4-137-16,-1-3-74 0,-1-5-194 15</inkml:trace>
  <inkml:trace contextRef="#ctx0" brushRef="#br0" timeOffset="-108329.33">21518 12313 438 0,'2'15'112'0,"0"-1"2"16,1 0-58-16,-1 2-22 0,1-2-9 0,-2-2-10 15,-1-1-13-15,1-2-8 0,-1-1-7 16,0-1-9-16,0-3-9 0,0-2-16 16,0 0-67-16,0 1-76 0,-3-3-183 15</inkml:trace>
  <inkml:trace contextRef="#ctx0" brushRef="#br0" timeOffset="-108043.49">21607 12090 383 0,'5'-1'92'0,"2"-2"3"0,2 3-51 15,4-1-16-15,-1 2 0 0,4 2-2 16,0 2-3-16,1 1-2 0,2-1-4 15,2 3-4-15,-1-1-3 0,1 2-1 16,-3 4-2-16,-1-1-3 0,-3-2-2 16,-5 7 0-16,-5 0-1 0,-4 1-2 0,-2 0 0 15,-4-2 0-15,0 2-2 0,-1 4-1 16,0-2-3-16,-1-4-6 0,1 4-3 16,1-5-3-16,0 3 0 0,1-3 0 15,1-3 1-15,-1-1 0 0,0-2 0 16,0-1-5-16,-1-1-60 0,1-1-11 15,-2-3-64-15,-1-1-132 0</inkml:trace>
  <inkml:trace contextRef="#ctx0" brushRef="#br0" timeOffset="-107671.9">21182 12700 387 0,'5'1'104'15,"-2"-1"2"-15,0 0-48 0,-1 1-23 16,1-1-8-16,-2 2-8 0,0-2-10 16,-1 1-6-16,0-1-4 0,0 0-5 15,0-1-7-15,0 1-10 0,0-1-13 16,0 1-71-16,0 0-80 0,0 1-188 15</inkml:trace>
  <inkml:trace contextRef="#ctx0" brushRef="#br0" timeOffset="-107542.97">21186 12899 342 0,'4'0'75'16,"-1"-1"-6"-16,2 0-70 0,-2-1-66 0,-1 1-63 15,-4-1-158-15</inkml:trace>
  <inkml:trace contextRef="#ctx0" brushRef="#br0" timeOffset="-107403.64">21198 13023 418 0,'3'0'95'0,"-1"-2"-1"16,0 0-70-16,-1-3-21 0,-1-1-19 15,-1 0-76-15,-2 0-78 0,0-2-186 16</inkml:trace>
  <inkml:trace contextRef="#ctx0" brushRef="#br0" timeOffset="-106220.2">21043 13915 208 0,'0'0'70'0,"0"0"7"0,0 0-5 16,-1 0-19-16,1 0-7 0,-1 0-5 15,1 0-5-15,-1 2-2 0,1-1-3 16,0-1-3-16,0 0 0 0,2 1-2 15,-2-1 1-15,0 1-3 0,1-2-1 16,0 0-2-16,-1-1-2 0,1 1-4 0,-1-4-4 16,0 1-3-16,-1-3-3 0,-1-2-3 15,0 1-2-15,-1-1-2 0,-3 3-3 16,0 0-3-16,-1 1-2 0,0 2-4 16,-1 1-2-16,-2 4-4 0,-2 0-2 15,0 3-4-15,0 3-2 0,-1 4 3 16,2 0 4-16,1 1 3 0,2 0 4 0,3-1 3 15,3-3 6-15,4 0 2 0,1-5 3 16,2 1 3-16,3-3 4 0,2-1 6 16,1-3 4-16,2-2 5 0,0 0 4 15,0 0 1-15,0-4 1 0,-2-1-2 16,-1 0-3-16,-1-1-1 0,-2 1-2 16,-3-2 0-16,1 2 0 0,-1 1-3 15,-1 3-1-15,0-1-2 0,-3 4-2 0,0 0-2 16,2 2-4-16,-2 1-4 15,-1 1-1-15,2 5-1 0,1 4-1 0,0 2 1 16,2 6-2-16,0 1-2 0,2 2-3 16,3 0-9-16,0-2-16 0,-1-2-10 15,2-3-7-15,1-2-4 0,1-4-6 16,-1-4-8-16,0-3-60 0,2-6-63 16,1-5-170-16</inkml:trace>
  <inkml:trace contextRef="#ctx0" brushRef="#br0" timeOffset="-105894.23">21394 13736 447 0,'-2'2'99'16,"2"-1"4"-16,0 1-62 0,-2-3-18 0,-1-1-4 15,-2-1-5-15,-2 0 1 16,-3-1 5-16,0-1-3 0,-2 0-6 0,0 2-1 15,0 3 1-15,-1 3 0 0,-1 4-5 16,1 7-9-16,1 3-6 0,2 4-4 16,0 3 0-16,2 2-1 0,4 2 1 15,3 0 2-15,1 0 4 0,3 1 4 16,-1-1 2-16,3-1 1 0,0-1 0 16,3-1 0-16,-2-2 0 0,3-1-1 0,0-4-2 15,0-1-3-15,-1 1 0 0,3-4-3 16,-1-2-1-16,0-3-2 0,1-3-3 15,1-3-3-15,1-3-4 0,-1-6-8 16,0-1-71-16,2-4-73 0,-2-4-179 16</inkml:trace>
  <inkml:trace contextRef="#ctx0" brushRef="#br0" timeOffset="-105587.23">21447 13910 361 0,'0'0'92'0,"0"0"3"0,5-4-29 16,1 1-38-16,3 0-9 0,2-1-3 15,0 0 3-15,0 1 2 0,0-1 1 16,0 4-2-16,-1 2-3 0,-3-2-1 0,0 4-6 16,-1 0-11-16,-1 3-8 0,-2 2-4 15,-3 0-4-15,-1 1-2 0,-1 5-3 16,-2 0 2-16,-1 1 4 0,-1 0 4 15,-1-2 1-15,2 1 4 0,-1 0 2 16,3-3 2-16,2-4 1 0,2 1 0 16,2-2 0-16,4-1 0 0,0 1-1 15,2-4 1-15,1-2 1 0,0 0-1 0,0-2-5 16,1-2-7-16,0-3-17 0,1 0-59 16,-2-4-70-16,3-1-169 0</inkml:trace>
  <inkml:trace contextRef="#ctx0" brushRef="#br0" timeOffset="-105336.84">21736 13826 387 0,'-5'8'90'16,"-1"2"1"-16,0 0-52 0,0 1-17 16,-1 2-8-16,2-1-3 0,0 0-4 15,3 1 1-15,3 0 0 0,2 0 0 16,4 0 1-16,2 1 1 0,2-2 0 15,4-1 1-15,1 2 1 0,3 0-2 16,-1-1-2-16,-1-1-4 0,1 1-5 16,-4-2-5-16,-4 1-3 0,-4-1-2 0,-3-3-7 15,-6 0-8-15,-3-1-10 0,-4-1-12 16,-4 1-54-16,-23-1-400 16</inkml:trace>
  <inkml:trace contextRef="#ctx0" brushRef="#br0" timeOffset="-104989.24">21771 13786 418 0,'15'8'102'0,"4"1"5"0,0 0-52 15,2 1-18-15,-3-1-7 0,-2-2-6 16,-2 2-4-16,-3-3-1 0,-2-1-5 15,-2-1-5-15,-3 1-2 0,-1-2-1 16,0 0-2-16,-2 2-2 0,-1 0-2 0,-3 1-2 16,1 0-3-16,-1 1-2 0,0 1-1 15,-1-1 0-15,1 2-1 0,2 0 1 16,0-1 1-16,2 2 3 0,2 1 1 16,3 0 1-16,1 0 2 0,3-1 1 15,3 1 0-15,2-2 3 0,2 1 3 16,2-3 0-16,-2 3 2 0,1-1 0 15,-3 1 0-15,-2-3-2 0,-3 2 0 0,-4 0-5 16,-4-1-6-16,-2 0-9 16,-6 0-13-16,-2 1-9 0,-5-1-9 0,-3-3-79 15,-1 1-85-15,-4-4-193 0</inkml:trace>
  <inkml:trace contextRef="#ctx0" brushRef="#br0" timeOffset="-104776.28">21980 13872 295 0,'4'1'69'0,"-2"-3"-1"0,0-1-33 16,0 1-22-16,-2 0-4 0,2-1 1 15,-1 2-2-15,1-1 0 0,3 0-1 16,1 2-4-16,1 0-4 0,2 0-7 15,-1 0 75-15,1 0-143 0,1-1-73 0,1 0-209 16</inkml:trace>
  <inkml:trace contextRef="#ctx0" brushRef="#br0" timeOffset="-104421.4">22160 13756 369 0,'-1'7'90'0,"1"-2"4"16,1 1-49-16,2-2-14 0,1-2-4 0,2 3-3 15,0-3-2-15,2-1-1 0,1 1-1 16,0 1-3-16,0 2-2 0,0 0-3 15,1 1-3-15,0 1-2 0,-1 3-4 16,0 0-3-16,0 2-4 0,1 4 1 16,-1 2 0-16,0 2-1 0,-1 2 1 15,1 0 2-15,-1 2 2 0,-2-1-1 16,1-1 0-16,-2-1-4 0,0-3-3 16,-3 0-6-16,-2-4-4 0,-2 1-7 0,-5 1-6 15,-5-1-12-15,-3-1-10 0,-6 6-5 16,-3-3-43-16,-2 3-59 0,-4-6-125 15</inkml:trace>
  <inkml:trace contextRef="#ctx0" brushRef="#br0" timeOffset="-101481.5">20122 13005 179 0,'-2'-2'60'0,"1"0"6"0,1 1-3 15,2 2-15-15,-1 1-5 0,2 1-11 16,1-1-4-16,2 1-3 0,1 2-2 16,1-1-4-16,2 0-2 0,2 1-1 15,1-1 2-15,1-2 0 0,3 2 2 16,2-2-2-16,3 2 0 0,2-1 1 16,2 1-2-16,5 0 0 0,3-1-1 0,2 1-3 15,3-1-1-15,3 0-2 0,2 0-3 16,3 0-2-16,2-2-2 0,1 2-2 15,3-1 0-15,2-1-1 0,1 0 0 16,2 1 0-16,0 0 0 0,-1 0 1 16,-1-2-1-16,0 1 0 0,-1 2 1 15,0 0 1-15,-1-3 3 0,0 0 0 16,0-3 1-16,2 2 0 0,-2-2 0 16,2-3 1-16,1 0 0 0,1 0-2 15,0-1 1-15,0 1-1 0,2 0 1 0,0 1-1 16,1 3 1-16,-1 1-1 0,1 0-1 15,1 2 0-15,-1 0-1 0,-3 2-1 16,0 1 0-16,-4 0-1 0,-4-1 0 16,-5 4-1-16,-4-2 1 0,-6 1-1 15,-2-2 0-15,-4 1 1 0,-2-4-1 0,-6 1 0 16,-2-1-1-16,-5-2-2 0,-2 1-2 16,-3-1-1-16,-5 0-7 0,0 0-7 15,-3 1-1-15,0-1 0 0,-1 1-1 16,0 0-2-16,1-2 2 0,1 1 6 15,3 0 5-15,1-1 2 0,4 0 1 16,3-1 2-16,1-1 5 0,2 2 0 16,0-1 0-16,0-2-5 0,-3 1-9 15,-3-1-7-15,-6-2-69 0,-3-1-13 16,-8-4-69-16,-7 1-140 0</inkml:trace>
  <inkml:trace contextRef="#ctx0" brushRef="#br0" timeOffset="-100771.36">20254 13315 242 0,'-8'1'79'0,"1"0"4"15,4-1-10-15,1 1-25 0,2-1-5 0,2 2-8 16,-1-2-5-16,1 1-3 0,1 1-1 16,0-1-1-16,0 1 0 0,0 1-2 15,0-2-3-15,2 2-1 0,0 1-2 16,2-2-1-16,3 1-1 0,1 0 1 15,4 1-1-15,2-2-2 0,3 1 0 16,5-2-1-16,4 0-1 0,4-1-2 16,4 0-3-16,5-1-2 0,5 1-1 0,4-1 0 15,6 0-2-15,3 1-1 0,6 0 0 16,4 1 0-16,4 0 0 0,0-1-1 16,6 1 1-16,2 1 0 0,5-2-1 15,-2-1 1-15,5-3-1 0,0-3 1 16,4 1 0-16,-2-3 1 0,1-3-1 15,1 0 0-15,1 1 1 0,-1 0 0 16,-1 1-1-16,-3 3 1 0,-1 0-1 0,-2 3-1 16,-4 2 1-16,-4 1-2 0,-5 5 0 15,-4 2-2-15,-7 2 1 0,-5 1-2 16,-6 1 2-16,-7-1-1 0,-5 2 2 16,-9-2 0-16,-5-1 1 0,-6-3-3 15,-4 0-7-15,-6-2-8 0,-5-1-9 16,-6-1-6-16,-7-2-10 0,-5 0-12 15,-5-2-19-15,-7-2-46 0,-2 0-68 0,-1-2-154 16</inkml:trace>
  <inkml:trace contextRef="#ctx0" brushRef="#br0" timeOffset="-100433.7">23175 13020 318 0,'6'8'74'0,"-1"-2"3"0,0 1-48 16,0-2-6-16,0 3 3 0,-1 1 0 15,-1 3-1-15,-1 1-4 0,-1 3-3 16,0 3-5-16,-1 2-4 0,0 0-5 16,0 0-7-16,-1 0-8 0,1-2-8 15,0-3-13-15,0 0 78 0,1-5-142 0,1-4-76 16,1-1-204-16</inkml:trace>
  <inkml:trace contextRef="#ctx0" brushRef="#br0" timeOffset="-100048.65">23379 12978 341 0,'1'2'79'0,"-1"-2"5"16,0 2-51-16,1-2-7 0,0 3 4 16,0-1 0-16,3 0 0 0,-1 2 1 15,2 0-2-15,2 0-1 0,1 1-3 16,-2-1-3-16,4-1-3 0,-1 2-4 0,1-3-2 16,0 0-4-16,-1 1-2 0,2 0-4 15,0-2 0-15,-1 0-1 0,-1 0-1 16,-1 1 1-16,-3 0-1 0,0 2 1 15,-1-2 1-15,-1 2-1 0,-1 0 0 16,-1 4 0-16,-1 2 0 0,0 2 0 16,-1 0-1-16,-1 3 0 0,-1 3 1 15,-1 0-1-15,0 0 0 0,1-1 0 0,1 0 0 16,0 0-2-16,-1-2-4 0,2-1-9 16,1-1-6-16,0-3-9 0,-1-2-9 15,1-3-10-15,0-1-11 0,0-4 31 16,1-3-85-16,0-1-70 0,2-5-165 15</inkml:trace>
  <inkml:trace contextRef="#ctx0" brushRef="#br0" timeOffset="-99611.16">23621 12993 354 0,'8'-2'88'0,"1"2"3"0,-1-1-46 16,2 2-7-16,1-2 2 0,1 1-1 16,-1 1-1-16,-1 2 1 0,0-2-1 0,0 2-5 15,0 0-6-15,-3 1-8 0,0 0-9 16,-1 1-8-16,-1 1-6 0,-3 2-6 16,-1-4-2-16,-3 0-2 0,0 3-1 15,-3 1 1-15,0-2 3 0,-1 2 1 16,0-2 2-16,0 1 2 0,2 0 2 15,0-2 2-15,0-2 0 0,2 1 1 16,0-2 2-16,2 0 0 0,0 0 1 16,0-1 0-16,2 0 1 0,0 2 0 15,3 0 1-15,-1 0 3 0,3 2 0 0,0-1 0 16,1 1-2-16,2 3 1 0,2 1-1 16,0-2-3-16,-1 0-1 0,0 1-1 15,-2-1-1-15,-3 0 0 0,-1 0-2 16,-7-1 1-16,-4 1 1 0,-5 3 0 15,-4-2 0-15,-4 2 0 0,-2 1 0 0,-3-1-1 16,0-1-5-16,1-2-8 16,1 0-8-16,0-4-9 0,0-1-9 0,-1-2 4 15,1-3-80-15,-1-1-74 0,1-2-176 16</inkml:trace>
  <inkml:trace contextRef="#ctx0" brushRef="#br0" timeOffset="-95572.79">18534 14948 178 0,'9'5'56'0,"-1"0"4"0,-3 2-15 0,1-1-15 15,-2 1-6-15,2-2-7 0,-2 0-6 16,-1-3-5-16,2 0-3 0,-2-3 2 16,0 0 0-16,2-1 0 0,-2 0 0 15,0-1-2-15,0 1-6 0,1 0-7 16,-2 0-10-16,-1-1-6 0,0 2-6 0,0 0-6 15,-1 2 2-15,0-1 9 16,0 0 16-16,0 1 16 0,0-1 15 0,0 0 12 16,0 0 11-16,-1 0 5 0,1 0-2 15,0-1-6-15,-1 0-7 0,1 2-10 16,0-1-7-16,1 0-5 0,-1 0-5 16,0-1-4-16,0 3-1 0,0 0-2 15,0-1 0-15,0-1 1 0,-1 2-1 16,1 0 1-16,0 0 0 0,0-1 2 0,-1 0 0 15,1-1 0-15,0 1 1 0,0 1 1 16,0-2 1-16,0-2 0 0,0 2 0 16,0 0 1-16,0 0 1 0,0-1 0 15,0 0-1-15,0 0 0 0,0 1-1 16,0 0-1-16,0-1-1 0,0 1-1 16,1 0-1-16,-1 1-1 0,0-2-1 15,0 1 1-15,0-1 0 0,0 1-1 16,0 0 1-16,0-1 0 0,1 1 1 0,-1 1 1 15,0-2 1-15,0 1 2 0,1-2 1 16,-1-2 1-16,0 2 1 0,0-2 1 16,1-2-1-16,-1 1-1 0,2-1-2 15,-2 0 1-15,3-1-1 0,-2 0 1 16,0-2 3-16,-1 1 3 0,1-2 5 16,-2-2 4-16,1 0 3 0,-1-1 0 15,-1 0 0-15,0-5-2 0,0 0-2 16,0-3-6-16,0-1-4 0,1-1-3 0,-1-3-2 15,-1-4-3-15,1 1 0 0,1-1-1 16,0 0 2-16,0 2 0 0,1-3 2 16,0 4 1-16,2 3 0 0,1 0 1 15,1-2 0-15,-1 1 0 0,1 0 0 16,2 1-1-16,-1-2 1 0,1-1 1 16,-1-1 0-16,1-1 0 0,0 2-1 0,0-3-1 15,-2 3-1-15,2-1 0 0,-2-2-2 16,2 1 1-16,-1-1 0 0,2-1 2 15,-1-1-1-15,2-2 1 0,2 2 0 16,0-1 0-16,-2 1-2 0,1 2 0 16,0 2-2-16,0 4 0 0,-2 0-1 15,-1 3-1-15,-2 1 1 0,2 0-1 16,-2 1 1-16,1-2-1 0,1-1 0 16,2 0 1-16,-1 0 0 0,2-1-1 15,0-2 1-15,-1 0-1 0,0 1 0 0,1-1 1 16,-1 1-1-16,0 0 0 0,1 1 0 15,0 2 1-15,1 1-2 0,-1-2 1 16,-1 2-1-16,1 1 0 0,0 0 0 16,-1 1 1-16,-1-2-1 0,1 5 0 15,0 1 1-15,-1-2 0 0,0 3 0 16,1 0 0-16,-2 1-1 0,1 3 0 0,-2 1 0 16,0-1-1-16,0 3 0 0,-1-1 0 15,0 1-1-15,-1 2 0 0,0 1-1 16,1-1 0-16,-1 1-1 0,0 1 1 15,0 3-1-15,2-1 1 0,1 0 0 16,1 2 1-16,2-2 2 0,1 1 0 16,0 1 1-16,4-2 0 0,-1 0 1 15,2-1 1-15,3-1-1 0,1 1 0 16,5-2 1-16,4 2 0 0,4-2 1 0,4 2 0 16,3-1 0-16,6 1 0 0,2-2 0 15,3 1-1-15,2-2 0 0,1 0-2 16,2-1 1-16,0 2-1 0,-2 1 0 15,-3 0-2-15,-4 1-2 0,-5 2-3 16,-6 0-2-16,-8 2-2 0,-8-2-3 16,-5 3-6-16,-6-1 0 0,-4-1-2 0,-3 0 0 15,-1 0-6-15,-2 0-4 0,-1-1 0 16,0-1 2-16,-1-3-3 0,0 1-3 16,-2-1-6-16,1 0 4 0,0-2-74 15,-4 0-77-15,-2-3-190 0</inkml:trace>
  <inkml:trace contextRef="#ctx0" brushRef="#br0" timeOffset="-95157.42">19870 12870 288 0,'-1'-3'85'0,"1"0"5"0,-1 2-28 0,1 2-15 16,-1-2-12-16,-1 3-10 0,1 3-6 15,-1-2-4-15,0 0-2 0,0 1-2 16,1-1-2-16,-2 0 0 0,3-1-1 16,0 1 0-16,2-1-1 0,0 0 0 15,1 2 1-15,1 1 2 0,2 0 0 16,3 3 0-16,2-3-1 0,2 5-2 15,2-2-1-15,4-1-3 0,0 3-2 16,3-1-1-16,0-1-2 0,0 3 0 16,-1-2-1-16,-1 0 0 0,-3 2-1 15,-2-3 0-15,-3 0 2 0,-3 1-1 0,-3-3 2 16,-3 1 0-16,-4-2 2 0,-2 2 1 16,-5 1 0-16,-5 1-2 0,-2 1 0 15,-5 3-2-15,-3-1-3 0,-2 3-3 16,-3 0-4-16,1-2-7 0,1 3-6 15,-3-1-13-15,0-3-71 0,-2 2-79 0,-2 2-188 16</inkml:trace>
  <inkml:trace contextRef="#ctx0" brushRef="#br0" timeOffset="-86092.53">21649 14842 400 0,'1'-1'106'0,"0"2"7"16,-1-1-49-16,0 1-13 0,0-1-6 16,0 1-6-16,1 1-4 0,-1 2-3 15,1 3-2-15,2 2-4 0,0 1-1 0,0 4 0 16,3 4-5-16,-1 2-2 0,2 3-5 15,0 2-4-15,1 2-2 0,1 6-6 16,-1 1-4-16,-2 0-1 0,0 3-10 16,-1 0-3-16,-1 0-12 0,0-3-13 15,-2 0-12-15,-1-2-6 0,0-3-10 0,-1-5-9 16,0-5-56-16,-1-2-66 0,-2-5-150 16</inkml:trace>
  <inkml:trace contextRef="#ctx0" brushRef="#br0" timeOffset="-85807.99">21661 14858 481 0,'-1'-14'128'0,"1"2"4"16,0 2-61-16,0 1-11 0,2 3-9 0,-1-2-10 16,1 2-6-16,1 1-3 0,-1 1-3 15,0 2-5-15,1-2-4 0,2 2-6 16,0 0-3-16,4 1-4 0,1 0-3 15,3 1-1-15,5 0-2 0,1 3-4 16,3 1-5-16,0 4-5 0,0 2-6 16,-1 1-4-16,-4 0-4 0,-5 3 0 0,-2 1 2 15,-5 2 2-15,-4-1 2 0,-5 1-2 16,-2-1-7-16,-4 2-6 0,-1-5-4 16,-4-1-7-16,-2-6-5 0,1-1-7 15,0-3-1-15,1-4-18 0,1-4-24 16,1-1-54-16,5-4-116 0</inkml:trace>
  <inkml:trace contextRef="#ctx0" brushRef="#br0" timeOffset="-85359.18">21939 14859 370 0,'23'8'112'0,"1"3"2"0,-2 1-36 16,-1 0-21-16,-4 1-15 0,-6-1-12 15,-4 1-13-15,-1 3-8 0,-6-2-1 16,-2-2-4-16,-3 2 0 0,0-4 1 15,-1 0-1-15,1-3 0 0,-2-4 1 16,2-1 1-16,0-1 0 0,1-2 2 16,2-4 1-16,1-5 0 0,1-3 1 0,2-4-2 15,2 0-2-15,3-5-2 0,0-1-1 16,2 0-1-16,3 4-2 0,1 2 0 16,2 1-1-16,1 2 0 0,2 3-1 15,0 4-3-15,3 4-2 0,0 1-1 16,-2 3-1-16,-2 3-3 0,-2 2-4 0,-1 2-3 15,-5 1 1-15,-3 4-3 16,-3 2 2-16,-2 2 2 0,0 1 2 0,0 1 8 16,2-2 4-16,1 0 6 0,1-5 11 15,4-4 7-15,1-2 4 0,1-3 4 16,1-3 2-16,1-4 5 0,-1-3 0 16,0-1-4-16,-1-2-2 0,-2-1-2 15,-1-3-3-15,-4-2-3 0,-2 1-4 16,-4 0-4-16,-3 1-4 0,-4 0-5 15,-3 1-8-15,-3 1-6 0,-5 2-5 0,-1 2-7 16,-2 2-3-16,1 2-21 0,0 2-13 16,2 2-8-16,5 1 65 0,4 3-148 15,2-3-99-15,6 0-247 0</inkml:trace>
  <inkml:trace contextRef="#ctx0" brushRef="#br0" timeOffset="-84964.17">22527 14575 501 0,'9'-4'132'0,"-2"0"2"0,-3-1-54 16,0 5-32-16,-3 2-16 0,-2 4-13 16,0 6-9-16,-2 6-1 0,2 4-3 15,-1 4-2-15,-1 4-4 0,0 3-4 16,0 0-9-16,1 2-13 0,-1 0-10 0,1-3-6 15,-2 1-5-15,2-1-1 0,1-4 1 16,-1-4 4-16,0-6 12 0,1-4 8 16,0-2 7-16,-1-6 7 0,1-5 6 15,0-4 8-15,1-7 6 0,2-2 5 16,2-5 3-16,0-1 2 0,4-2 2 16,2-1 2-16,1 1-2 0,2 5 0 15,2 2-2-15,2 4 0 0,1 3-2 16,1 3-3-16,1 3-5 0,-2 6-3 0,0 1 1 15,-3 3-11-15,-2 1-5 0,-4 2-1 16,-5 1 0-16,-3 0 1 0,-5-2-1 16,-4 2-5-16,-3 0 9 0,-2 0-4 15,-3-2-4-15,-2 1-5 0,0-2-7 16,1-3-5-16,1-1-8 0,2-2-76 16,-2-5-75-16,4-4-185 0</inkml:trace>
  <inkml:trace contextRef="#ctx0" brushRef="#br0" timeOffset="-84642.93">22857 14837 344 0,'13'4'100'0,"0"-2"0"0,-1-2 0 0,1-3-70 16,1-2-13-16,0-1-3 0,0-1-7 15,0-2 3-15,1 1 5 0,-3-3 3 16,-1 2 6-16,-1 0 3 0,-3 0 3 15,-3 3-1-15,-2-1 0 0,-3 1-2 16,-3-2 1-16,-5 0-3 0,-3 3-2 16,-1 2-2-16,-3 1-2 0,1 6-2 15,-1 2-6-15,0 4-4 0,3 6-1 16,1 1 0-16,4 2-1 0,3-1 1 16,3 3 0-16,5-1 0 0,4-3-1 0,5-1-1 15,5-2-2-15,3-2-3 0,3-2-3 16,2-4-5-16,2-1-8 0,1-2-2 15,-2-2-26-15,2-3-19 0,-2-2 156 16,-2-3-248-16,1-5-123 0,-2-2-337 16</inkml:trace>
  <inkml:trace contextRef="#ctx0" brushRef="#br0" timeOffset="-80725.91">21729 15752 298 0,'1'-1'69'0,"0"1"2"0,0 0-44 16,-1 0-5-16,0 0 1 0,0 0 2 15,0-1 4-15,-2 1 4 0,1-1 3 0,-1 0 1 16,-1-1 0-16,-1 1-4 0,0-3-5 15,0-1-4-15,-1-1-4 0,-1-1-5 16,0-2-4-16,-1-2-4 0,1-2-1 16,-1 0-2-16,1 1-1 0,-1 0-1 15,2 1 0-15,-1 1-2 0,1 2-1 16,-1 2-1-16,1 1-3 0,-2 2-2 16,-2 4-5-16,1 4-6 0,-4 3-6 15,1 9-5-15,0 1-5 0,-2 6-4 16,-1 4-4-16,5 0 1 0,0 1 7 0,3-2 9 15,4-4 8-15,2-4 10 0,5-4 12 16,2-4 11-16,3-4 10 0,1-5 4 16,2-3 2-16,0-7 2 0,2-3 1 15,0-1-2-15,-2-4-4 0,0-2-4 16,0-3-5-16,-2 0-3 0,-2 1-3 16,-1 2-4-16,-3-2 0 0,0 5 1 15,-2-3 2-15,-1 7 1 0,-1 1-2 16,0 4 0-16,-1-1-4 0,1 6-5 0,2 2-3 15,0 7-3-15,1 0-4 0,2 5-2 16,-1 1-2-16,2 4-1 0,0-1-4 16,1 1-9-16,0-1-9 0,2-1-7 15,-1-2-6-15,2-1-11 0,1-4-64 16,-1 0-72-16,3-4-162 0</inkml:trace>
  <inkml:trace contextRef="#ctx0" brushRef="#br0" timeOffset="-80470.38">22040 15541 381 0,'2'-2'103'0,"-1"2"6"0,-3 2-42 16,-2 0-19-16,-3 1-8 0,-1 2-7 16,-3 1-4-16,-3 1-2 0,-1-2-4 0,1 3-3 15,0 0-2-15,0 0-4 0,4 3-5 16,1 0-6-16,1 4-6 0,2 2-5 15,1 2-3-15,3 0-3 0,0 4-5 16,1-2-4-16,3 2-4 0,0-2-4 16,4-3-5-16,0-2-3 0,3-2-2 15,2-4 3-15,3-3 1 0,1-5 0 16,2-4-7-16,-1-3-45 0,0-1-55 16,0-3-139-16</inkml:trace>
  <inkml:trace contextRef="#ctx0" brushRef="#br0" timeOffset="-79901.49">22315 15552 312 0,'5'-9'86'15,"-3"0"3"-15,-1 2-33 0,-2 0-12 16,0-1-4-16,-4 3-5 0,-1 1-1 16,-2 1 0-16,-1 2-3 0,-3 3-4 0,0 2-4 15,-1 3-6-15,-1 4-6 0,0 4-7 16,0 3-7-16,0 3-6 0,1 1-4 16,1 1-1-16,3 2-1 0,2-3 1 15,3 0 1-15,2-1 0 0,5-4 1 16,2-1-1-16,2-2-7 0,3-3-9 15,1-1-14-15,2-4 103 0,0-1-163 16,1-4-82-16,1-2-219 0</inkml:trace>
  <inkml:trace contextRef="#ctx0" brushRef="#br0" timeOffset="-78951.55">22453 15625 351 0,'1'2'96'0,"2"3"2"15,0-2-28-15,0 3-30 0,1-4-9 0,2-2-5 16,2 2-4-16,-2-3 1 16,3-1 2-16,-2-3 0 0,1-1-1 0,1 2-2 15,-1 0-3-15,-2-1-4 0,0 0-5 16,-2 1-3-16,-1-2-3 0,-3 0-2 16,-3-1-2-16,-2 1-1 0,-4-1 0 15,-1-1 0-15,-2 4-2 0,0 4-1 16,-1 3-1-16,0 4-5 0,2 4-1 0,1 2-6 15,1 4-1-15,2 1 1 0,2 1-1 16,3 0 2-16,2 1 2 0,1-2 3 16,3-2 5-16,1-1 1 0,1-2 1 15,3-2 1-15,0-4 3 0,3-5 2 16,0-1 6-16,2-4 5 0,1-1 4 16,2-4 4-16,0-2 5 0,1-3 1 15,-1 0 2-15,1-5-2 0,0 1-3 16,-3-2-4-16,-2 2-4 0,-1-1-4 0,-3 3-3 15,-1 3-2-15,-4 2-4 0,-2 3-1 16,1 4-2-16,1 2 1 0,0 3-1 16,2 4-2-16,1 1 0 0,2 3-3 15,1-1-1-15,2 2 0 0,0-1 0 16,0 0-2-16,0-2-2 0,-1-1-2 16,-1-2 0-16,-2 2 1 0,-4 1 0 15,-3-3 2-15,-3 1 1 0,-3 0 4 16,-2 1 0-16,-1 1 1 0,-2 0-1 15,1 1-1-15,1 1-2 0,0-2-5 0,3 1-2 16,0 0 0-16,2-2 3 0,1-3 5 16,-1-1 4-16,3-1 4 0,0-2 7 15,0 2 5-15,0-4 3 0,-1 2-1 16,1 0-2-16,-1 2-2 0,0-2-2 16,-1-2-2-16,1 2-3 0,0 0-1 0,1-1-3 15,-1 1-1-15,1 0-1 0,1-1 0 16,-1 1 0-16,1 0 0 0,1 1-1 15,-1-2 2-15,0 1-1 0,0-1 1 16,0 1 1-16,1 0-1 0,-1 0 2 16,0-1 3-16,0 0 1 0,1 0 3 15,1-1 0-15,1-1 1 0,0 0 1 16,0-2-1-16,3-2 0 0,2-1-1 16,1 0-1-16,1-3 0 0,2-3 0 15,1 0-1-15,3 0-1 0,1-3-2 16,0-1-1-16,-2-1-1 0,0 1 0 0,0 0-2 15,-3-1-2-15,-2 1 1 0,-2 3-1 16,-3 0 1-16,-1 3 0 0,-2 4 1 16,-1 1 1-16,0 3 1 0,-2 0-2 15,0 2-2-15,1 3-1 0,2 3-1 0,1-1 0 16,0 1-1-16,2 4 1 0,0 2 1 16,2 1 2-16,-1 1 0 0,-1 0-1 15,-1 1-1-15,-3 2-3 0,-1 1 0 16,-2-2 0-16,-3 0 1 0,-2 2-1 15,-3-2 2-15,-2 1 1 0,0-1 1 16,-2-2 1-16,0-1-1 0,1-1 1 16,1-2 0-16,0 0 0 0,1-5 0 15,1-1-2-15,-1-1-2 0,2-2-5 16,-2-3 0-16,0-2-7 0,1-2-13 16,3-1-15-16,-2-2 15 0,2 0-103 0,1-2-94 15,2-1-232-15</inkml:trace>
  <inkml:trace contextRef="#ctx0" brushRef="#br0" timeOffset="-78169.58">23715 15412 298 0,'3'-2'77'0,"-2"1"3"15,0 0-37-15,0 0-9 0,-1 1-3 16,0-1-4-16,0 0-3 0,0 0 1 16,0 1 2-16,-1-1-1 0,1 1 1 15,0-2 0-15,0 2-2 0,0-3 0 16,-2 1-4-16,-2 0-3 0,-1-2-3 15,-2-2-6-15,-3 2-6 0,-2 1-3 0,-1 0-4 16,-1 6-5-16,0 0-5 0,-2 6-7 16,2 5-7-16,1 4-6 0,1 5-5 15,3 2 0-15,3 0 4 0,1-1 6 16,5 0 5-16,5-3 9 0,1-6 8 16,3-4 9-16,2-3 4 0,1-5 2 15,2-2 4-15,-2-6 4 0,1-3 4 16,0-1 6-16,1-2 5 0,-3-3 4 15,0-2 4-15,-2-1-1 0,1 0 0 0,-1-3-4 16,0-2-3-16,1 2-4 0,-3 1-5 16,1 1-6-16,-1 2-3 0,-2 4 2 15,-1 2-3-15,-1 6-4 0,-1 5-5 16,-2 6-5-16,1 3-3 0,-1 9-4 16,1 1-9-16,0 3-6 0,1 3-6 15,2-2-8-15,1-1-6 0,3-1-6 16,2-4-9-16,-1-2 7 0,2-3-73 15,1 0-70-15,-1-8-170 0</inkml:trace>
  <inkml:trace contextRef="#ctx0" brushRef="#br0" timeOffset="-77756">24203 15097 428 0,'4'1'123'0,"-2"0"6"16,1-1-48-16,-2 0-20 0,0 3-11 15,-2-1-10-15,-1-1-12 0,-4 0-7 16,-2 1-4-16,-1 0-3 0,-2 2-2 16,-3-1-2-16,-1 1-2 0,2 2-2 15,0 1-2-15,1 0-3 0,1 2-2 16,2-1-2-16,1 5-1 0,2-3-1 0,0 3 0 15,1-2 0-15,0 2 1 0,2 0 1 16,-1-1 0-16,-1 1 2 0,1 0 1 16,1 1 0-16,-2 4 1 0,0 1-1 15,-1 0 0-15,0 2 1 0,-1 3-1 16,-2 1 0-16,1 3-2 0,-2-2 0 16,1 1-1-16,3 1-2 0,1-2-1 15,3-1 0-15,3-2 0 0,3-3 1 0,4-2-1 16,2-4 0-16,1-3 2 0,2-2-3 15,2-4-4-15,1-1-13 0,0-4-14 16,-1-2-12-16,2-2-13 0,-2-3-70 16,1-3-87-16,-1-4-184 0</inkml:trace>
  <inkml:trace contextRef="#ctx0" brushRef="#br0" timeOffset="-77541.41">24323 15304 438 0,'3'-2'126'16,"-3"0"9"-16,-2 2-50 0,1 0-15 16,-1 3-10-16,0 1-12 0,-1 3-11 15,-1 3-9-15,1 2-7 0,1 2-8 16,0 2-3-16,0 0-3 0,2 2-4 0,1 1-3 16,1-1-6-16,0-2-8 0,1 1-6 15,0-3-5-15,0 0-16 0,0-2-15 16,-1-3-1-16,-1-4-91 0,2-1-95 15,-1-8-228-15</inkml:trace>
  <inkml:trace contextRef="#ctx0" brushRef="#br0" timeOffset="-77338.95">24436 15076 521 0,'0'6'142'0,"-1"-3"0"16,1 0-49-16,-1 1-39 0,1-2-30 16,-1 0-17-16,0 0-11 0,1-2-5 15,0 0-9-15,0-1-19 0,0 2-15 0,-1-2 30 16,0 0-114-16,-4-4-98 0,0-1-237 16</inkml:trace>
  <inkml:trace contextRef="#ctx0" brushRef="#br0" timeOffset="-76910.1">24605 14995 478 0,'4'4'122'0,"0"-6"1"0,-1 4-37 0,0-4-45 15,2 1-18-15,0-1 0 0,1 1-1 16,-1 1 2-16,2-1 2 0,0 1-2 15,1 0-5-15,0 2-3 0,0 0-3 16,2 2-5-16,-1-2-6 0,0 2-3 0,1-1-4 16,-2 4 0-16,1-1-1 0,-1 1 0 15,1 2 0-15,-1 1 0 0,1 1 0 16,2 1 3-16,0 1 0 0,2 0 1 16,-1 0-2-16,1 3-1 0,-1-3 1 15,-2 2-1-15,0 4-2 0,-4-2-2 16,-2 3 0-16,-3 2 1 0,-1 1 1 15,0 1 1-15,-3 0-1 0,-1 1 2 16,0-1 1-16,0 3 0 0,-1-2 0 0,2-1 0 16,-1 1 1-16,0-1 2 0,1-2-3 15,0 1 3-15,0-3 3 0,-1-4 2 16,0 2 1-16,-1-4 0 0,-1-2 2 16,0-2 2-16,-1-3-2 0,-1 0-2 15,-1-1-4-15,-1-3-3 0,0 0-10 16,-5-2-14-16,0-2-13 0,-2-1-7 15,-3-7-90-15,-4 1-96 0,-6-3-220 16</inkml:trace>
  <inkml:trace contextRef="#ctx0" brushRef="#br0" timeOffset="-76193.27">21796 16269 421 0,'3'-3'115'0,"-1"0"6"0,-1 0-52 16,-1 0-14-16,3 1-8 0,-3 1-9 16,0-1-8-16,0 2-4 0,0 0-5 15,0 1-6-15,1 4-4 0,1 4-1 0,0 2-5 16,1 6-3-16,0 3-5 0,1 6-5 15,-1 2-2-15,2 2-6 0,-2-1-4 16,1 2-5-16,1-3-5 0,-1-2-5 16,0-4 0-16,0-5 2 0,-1-3 3 15,0-3 3-15,0-4 2 0,-2-4 3 16,-2-2 1-16,-3-3-1 0,-2-1 0 16,-3-3 0-16,-4 0 1 0,-4-2 4 0,-2-3 3 15,-2 0 8-15,-1 0 10 0,0-2 7 16,0 0 6-16,2-4 5 0,3 3 0 15,1-1 10-15,4 1-2 0,4 0-3 16,1 2-3-16,4 3-1 0,5 2 2 16,2 3 4-16,4 0-6 0,3 3-1 15,4 1 0-15,3 3-3 0,4 1-2 0,1 2-6 16,3 0-6-16,3 0-16 16,-2 0-14-16,-1-2-13 0,1-2-8 0,-3 0-85 15,-4-2-93-15,-2-4-208 0</inkml:trace>
  <inkml:trace contextRef="#ctx0" brushRef="#br0" timeOffset="-74874.98">22318 16290 299 0,'2'5'77'0,"-1"-4"6"16,1 1-36-16,1 0-6 0,0 1-1 15,1 1-3-15,0 0-4 0,0 2-4 16,1 3-5-16,-1 2-8 0,-2 2-7 16,2 4-8-16,-3 3-5 0,1-2-3 15,-1 1-3-15,-1-3-3 0,0 1-1 0,0-4 0 16,0-5 2-16,1-2 3 0,-1-1 0 16,0-3 3-16,0-3 5 0,1-5 6 15,-1-3 6-15,2-3 4 0,3-4 4 16,-1-5 4-16,2-4 1 0,1-1-3 15,3 0-3-15,0 2-4 0,2 3 0 16,-1 3-4-16,1 7-3 0,0 2 0 16,0 7-1-16,0 4-1 0,-1 4-10 15,-1 5-10-15,-1 3-7 0,0 1-5 0,-3 3-2 16,0 0-2-16,-1 0 2 0,0-3 6 16,-1-2 9-16,1-2 5 0,0-5 6 15,0-3 2-15,1-3 2 0,-1-2 2 16,0-4 4-16,0-4 3 0,-1-3 5 15,2-2 5-15,-1-3 4 0,3 0 3 16,0-2 4-16,2 2 0 0,0 2 0 0,0 3-4 16,0 4-2-16,0 4-3 0,0 5-4 15,1 4-4-15,-2 3-5 16,2 5-3-16,0 5-2 0,2 3-3 0,-2 1-1 16,2 0 0-16,1 1-2 0,3-2-1 15,-2-2 0-15,2-4 1 0,0-3 0 16,2-2-1-16,-3-4 0 0,0-4 1 15,1-3 0-15,-1-4 0 0,1-3 1 0,0-3 1 16,0-2 2-16,0-4 3 0,1-1 2 16,-4 1 3-16,0 1 6 0,-2 0 5 15,-3 0 1-15,0 0 2 0,-3 4 1 16,-2 0 0-16,-2 2-2 0,-1-1-3 16,-2 0-4-16,-1 3-1 0,-3 2-3 15,1 0-1-15,-2 1-2 0,0 2-4 16,-3 5-3-16,-2 3-5 0,0 6-6 0,-1 5-5 15,0 6-6-15,1 6-6 0,2 2-1 16,5 0 2-16,2-1 3 0,6-2 4 16,4-2 2-16,3-5 6 0,4-2 4 15,3-5 2-15,1-3 0 0,3-3 0 16,1-4 2-16,2-3-1 0,1-2 1 16,1-5 1-16,0-2 1 0,2-2 2 15,-2-4 1-15,1-1 0 0,-3-1 3 0,-1-2 2 16,-3 0 4-16,-3 0 2 15,-3 0 1-15,-3 0-1 0,-3-1 2 0,-5 0-1 16,-2 2-2-16,-3 0-3 0,-2 1-3 16,-2 5-1-16,0 1-2 0,-3 6-2 15,1 1-3-15,-3 7-5 0,-1 7-7 16,-4 5-5-16,1 4-1 0,-1 4-2 16,1 2-1-16,2 3 3 0,1 0 3 15,5-3 6-15,4-4 0 0,3-4 1 16,3-4 1-16,3-3 1 0,3-6 1 0,1-4 2 15,1-6 3-15,2-1 4 0,-1-3 3 16,0-1 3-16,-1-4 4 0,-1 1 0 16,-1 2 0-16,-2 1-1 0,-3 3-1 15,0 1 1-15,-3 4-3 0,-1 2-4 16,-1 2-3-16,0 3-2 0,0 4-2 16,-1-1-1-16,2 3 1 0,0-1 0 0,1-1 3 15,2 0 3-15,0-3 2 0,2-2 3 16,1-2 2-16,2-2 0 0,1-2 0 15,2-2 2-15,2 0-1 0,1-3 1 16,2 0 0-16,0 1-1 0,2-2 0 16,0 2-1-16,-2 1-2 0,1 2-1 15,-2 2-3-15,-1-1-1 0,0 5-1 16,-2 1-2-16,-2 0-1 0,-1 1 0 16,-2 4-1-16,0-1-2 0,-1 2-3 15,-3-2-2-15,-2 3-1 0,-2 0-4 0,-2-1 0 16,-2 3-2-16,-4 0-2 0,-2 2-4 15,-2-2-3-15,-3 1-2 0,-1-1-7 16,1-2-16-16,-1-1-11 0,0-2 127 16,2-2-213-16,1-4-114 0,1 0-314 15</inkml:trace>
  <inkml:trace contextRef="#ctx0" brushRef="#br0" timeOffset="-74272.81">23745 16157 437 0,'12'-7'128'0,"-3"2"6"16,-3 1-48-16,-1 2-16 0,-3 0-10 16,-1 4-16-16,-1 4-15 0,-1 0-7 15,0 7-6-15,-3 1-6 0,2 5-4 0,0 2-3 16,2-1-1-16,1-1-2 16,2 0-1-16,4-5-2 0,3-2-1 0,4-2-1 15,3-4 0-15,2-3 1 0,1-2 0 16,2-3 3-16,2-1 3 0,2-5 2 15,0-1 0-15,-1-2 1 0,0-1 0 16,-1 1 0-16,-2-1-1 0,-5 1-2 16,-2 3-2-16,-5 2 0 0,-4 4-2 15,-1 2-1-15,-3 4-3 0,-2 4-3 16,-2 3-4-16,-1 1-1 0,0 4-1 0,0 0 0 16,-1-1 3-16,1-2 4 0,2-2 6 15,0-2 3-15,1-3 4 0,2-2 3 16,-1-4 3-16,3-2 0 0,-1-2 2 15,1-4-1-15,2 1 0 0,0-4 0 16,1 0-3-16,3-1-1 0,0 0-1 16,1 1-3-16,0 1-2 0,1 1-1 0,0 3-2 15,0 0 0-15,1 2 0 0,1 0-1 16,2 2-1-16,4-1 1 0,1-1-1 16,2 0 2-16,1 0 0 0,1-2 1 15,1-2 0-15,-1-1 3 0,-3 0 0 16,0-1 1-16,-3 0 3 0,-1-2 2 15,-3 4 3-15,-4 0 3 0,-2-1 4 16,-5 3 4-16,-2 0 3 0,-3 3 0 16,-3 3-1-16,-4 0-2 0,0 5-5 0,-3 4-4 15,-1 4-6-15,-1 5-5 0,1 1-2 16,1 4-2-16,4 2-2 0,0-1-1 16,4-1-2-16,5-1-2 0,4-3-3 15,3-1 0-15,6-3-3 0,3-4-3 16,4-2-2-16,3-3-5 0,2-3-5 15,-1-4-3-15,0-4-30 0,0-4-5 16,-1 0-99-16,-2-2-113 0,-4-3-260 0</inkml:trace>
  <inkml:trace contextRef="#ctx0" brushRef="#br0" timeOffset="-73809.63">23002 16664 293 0,'0'-6'105'15,"0"2"15"-15,0 1 0 0,1 0-33 16,-1 2-7-16,1 1-5 0,1 3-7 0,1-5-6 15,1 7-8-15,2 1-6 0,0 2-5 16,1 3-8-16,-1 3-8 0,1 4-7 16,-1 8-8-16,-1 4-9 0,-2 6-6 15,-2 4-7-15,-1 6-4 0,-1 0-4 16,0-1-8-16,2-1-9 0,1-2-2 16,3-5-18-16,1-6-13 0,1-6-9 15,3-5-11-15,2-8-67 0,1-8-84 16,2-7-188-16</inkml:trace>
  <inkml:trace contextRef="#ctx0" brushRef="#br0" timeOffset="-73291.89">23381 16965 519 0,'1'1'145'0,"0"-1"3"16,-2 0-60-16,-3-1-24 0,-3-2-20 0,-1-2-18 15,-6 0-9-15,-1-2-7 0,0 2-2 16,-2-1-2-16,2 3-2 0,1 4-6 15,1 3-6-15,4 3-4 0,1 3-4 16,2 2-3-16,2 2-1 0,3 1-1 16,3-1 2-16,3-1 5 0,0-2 1 15,3-3 0-15,2-4 1 0,3-3 1 16,-1-3 5-16,1-4 4 0,-1-2 4 0,0-3 4 16,-2-2 7-16,-1-1 4 15,-4 0 5-15,0 0 3 0,-2 2 2 0,-1 1 1 16,-1 2 0-16,-1 4-2 0,-2 1-3 15,1 3-6-15,0 5-8 0,-1-1-6 16,1 7-5-16,1 0-4 0,1 3-3 16,1 0-1-16,3 1 2 0,3-2 2 15,2 0 1-15,2-4 1 0,-1-3 0 16,2-2 0-16,1-6 1 0,2-1 0 16,-1-4 1-16,-1-2 1 0,2-5 2 0,-1-4 1 15,-2-5 2-15,-1-2 1 0,0-5 3 16,-4-4 1-16,-3-2 1 0,-3-2 2 15,1-1 3-15,-3-3 4 0,-4-3 2 16,1 3 0-16,-1 2 0 0,0 6 0 16,2 5 0-16,-1 7-1 0,0 9 1 15,2 7-2-15,-1 8-2 0,1 10-2 16,1 5-1-16,1 8-5 0,1 6-6 0,2 5-10 16,0 9-8-16,2-1-6 0,1 7-6 15,2-3-6-15,1 2-13 0,0-2-6 16,0-4-32-16,0-6 135 0,1-1-228 15,1-6-132-15,-1-9-349 0</inkml:trace>
  <inkml:trace contextRef="#ctx0" brushRef="#br0" timeOffset="-72757.59">23543 16760 568 0,'-4'-3'146'0,"2"2"4"15,2 2-71-15,4 2-23 0,2 3-17 16,1 0-14-16,4 4-8 0,2 4-1 16,3 0-3-16,0-2-4 0,4-1 0 15,1-2-3-15,1-1-2 0,2-4-1 0,0-5-1 16,0-1-1-16,0-3-1 0,-1-2 1 16,-2-2 1-16,-3-2 1 0,-1-2 1 15,-4-1 2-15,-4 1 2 0,-3-1 2 16,-2-2 4-16,-3 2 3 0,-5-1 0 15,-1 0 1-15,-4 3-1 0,-1 1 0 16,-3 4-5-16,-2 3-5 0,0 7-6 16,-2 4-5-16,1 8-5 0,1 1-3 0,4 7-1 15,3 1 0-15,3 4-1 0,5-3 0 16,4 0 1-16,3-1 1 0,2-1-1 16,3-3-1-16,2-5 0 0,1-3-1 15,-1-2 0-15,0-3 2 0,-1-4 1 16,0-3 1-16,-1-1 3 0,-2-3 2 15,-1 1 4-15,-1-1 2 0,-3-4 3 16,1 0 3-16,-3 1 2 0,0-2 2 0,-1 1 2 16,0 1 2-16,-1 0-1 0,-1 3 0 15,1 2 0-15,0-2-4 0,-1 2-1 16,2 2-2-16,1 2-2 0,4 0-1 16,1 2 0-16,2 1-2 0,4 1 0 15,1 1-1-15,1 1-1 0,2 0-2 16,-1 0-4-16,0-1-4 0,-1-3-3 15,0-1-9-15,-2-1-4 0,1-3-20 16,0-3-17-16,0-1-9 0,1-3 73 0,2 1-157 16,-1-3-101-16,3-3-254 15</inkml:trace>
  <inkml:trace contextRef="#ctx0" brushRef="#br0" timeOffset="-72206.26">24364 16757 446 0,'2'-4'142'0,"-1"0"11"16,-2 2-40-16,-2 2-19 0,-2 0-11 15,-1 2-22-15,-4 2-17 0,-2 3-13 16,-1 2-12-16,-1 2-9 0,-2 2-8 0,0 4-7 16,2 1-3-16,3 1-5 0,4 2-3 15,3 2-6-15,5 0-3 0,4-5-1 16,5-2 0-16,5-1-2 0,3-3 4 16,3-3 1-16,2-7 7 0,2-2 4 15,0-2 5-15,3-4 3 0,-3-6 4 16,0-2 2-16,0-4 1 0,-3 0 0 0,-1-2 3 15,-4 3 3-15,-1-1 4 0,-5 7 2 16,-4 1 2-16,-2 5 2 0,-2 4-1 16,-4 3-3-16,0 3-5 0,-2 5-5 15,-2 1-5-15,1 6-3 0,-1 0-2 16,2 1 0-16,3-2 1 0,0-1 2 16,5-3 2-16,1-1-1 0,4-4 2 15,1-3 1-15,3-4 2 0,1-1 3 16,4-2 1-16,-1-3 6 0,1-3 3 15,0-2 4-15,0 0 2 0,-3 0 1 0,-2 0 1 16,-2 1-2-16,-3 3-2 0,-2 5-4 16,-4 4-3-16,-1 6-4 0,-2 5-5 15,-2 4-4-15,0 6-6 0,-3 5-5 16,1 5-5-16,-3 3-4 0,-1 4-2 16,-2 2-1-16,-1 3-1 0,-2 1 2 0,-3 0 1 15,-2 2 4-15,-3-4 3 0,-4 0 3 16,-4-2 2-16,-3-1 3 0,-2-2 1 15,-1 1 4-15,-3 1-1 0,-2 2 0 16,0-4 0-16,1-5 0 0,1-5 0 16,2-5 1-16,2-10 1 0,3-11 0 15,2-14 1-15,2-15 1 0,-2-13 2 16,1-11 8-16,-2-14-6 0,1-11-138 16,2-8-24-16,3-15-119 0,1 0-276 15</inkml:trace>
  <inkml:trace contextRef="#ctx0" brushRef="#br0" timeOffset="-47159.32">15809 16000 256 0,'30'3'71'0,"4"2"3"0,-1-2-31 15,1 1-10-15,3 2-6 0,0-1-8 16,3 3-3-16,-1 1-2 0,2 2 1 15,2 0 0-15,2 2-1 0,3-1-1 16,2 1-3-16,4 1-2 0,3 0-2 16,1-3-1-16,3 1-1 0,3 0 0 0,1 2 0 15,5-1-1-15,1-2 1 0,3-3 1 16,5 1 2-16,1 0 1 0,3-4 2 16,2 0 1-16,-2-5 2 0,1-1 0 15,-1-1-1-15,-4-1-1 0,-2-2-2 16,-2-1 0-16,-3 2-2 0,-2 1-1 15,-2-1 0-15,-1 3-1 0,-3 0 0 16,-1 0-2-16,-3 3 0 0,-4 2-1 16,-4 0 1-16,-6 0-2 0,-6 2 0 0,-6-1-1 15,-4 2-1-15,-7-4 1 0,-6 0 0 16,-3 0 0-16,-4-3 3 0,-4 0 3 16,-3 0 4-16,-2 0 2 0,-2 0 3 15,-4-3 2-15,-5 0-1 0,-5 0-2 16,-3-1-2-16,-3-1-4 0,-5 0-3 15,-4-2-3-15,-4-2-2 0,1-1-2 0,-5 1 0 16,-3-1 0-16,-2-1 0 0,-6 1-1 16,-2-2 1-16,-4 3 0 0,-3 3 0 15,-7-6-1-15,-1 1 0 0,-6 0-1 16,-4 1-1-16,-2 3 1 0,-3 1-1 16,0-2 3-16,3 5 1 0,1 2 1 15,4 1 1-15,3-3 0 0,4 1 0 16,1 1 0-16,3 1-1 0,0-1-2 15,-3-1-3-15,-2 2-7 0,-3 2-8 16,-7 0-5-16,-2 5-5 0,-4-1-1 16,1 7 0-16,4-1 4 0,7 2 10 15,6-3 8-15,11 0 6 0,7-2 4 0,10 0 2 16,7-4 1-16,3-1 0 0,6 0-1 16,6-3 1-16,4-1 1 0,3 2 1 15,5-1 0-15,2-1-1 0,4-1 0 16,5-2-2-16,4 1-2 0,6 0-1 15,5-2-1-15,5-2 1 0,5 2 0 16,1 2-2-16,4-2 1 0,2 5-1 0,1 2 1 16,4-1 1-16,5 0 2 0,4 1 2 15,6-1 2-15,3 1 3 0,9-5 3 16,5 6 3-16,7-1 2 0,7-1-2 16,8 2-1-16,6 1-2 0,7 2-2 15,2 1-6-15,1-2-9 0,1-1-11 16,-2 6-12-16,-3 5-7 0,-6-1-86 0,-2 6-90 15,-9 3-211-15</inkml:trace>
  <inkml:trace contextRef="#ctx0" brushRef="#br0" timeOffset="41198.15">16190 14134 199 0,'-11'8'25'16,"-2"-7"-6"-16,4-7-39 0,-1 1-20 16,3-5-3-16,0-1 14 0,0 2 25 15,0 2 26-15,0-1 17 0,0 4 12 0,3-1 20 16,-1 4 11-16,0 0-5 0,1 1-14 15,-1-1-12-15,1 2-8 0,0 0-5 16,-1 0-5-16,1 3-5 0,-1-1-4 16,1 0-3-16,1-1-2 0,0 2-2 15,0-2-3-15,3 1-4 0,0-1-4 16,1 0-3-16,3 1-3 0,2 2 0 16,5 1-1-16,3-1 2 0,5 2 0 15,7-1 1-15,8 1 0 0,7-1 0 0,8 1-1 16,7 2 1-16,7-3-1 0,4 1-1 15,7-3 1-15,1 2 0 0,3 0 2 16,1-2 1-16,1-4 1 0,-1 1 0 16,-1 0 1-16,-5-1 2 0,-6 0 4 15,-5-5 2-15,-8 2 2 0,-11 2 1 16,-11-1-1-16,-8 1-2 0,-10 0-2 0,-13-3-3 16,-13 2-6-16,-13 1-5 0,-15 3-4 15,-11 2-1-15,-17 0-4 0,-13 5-5 16,-10 1-4-16,-4 4 0 0,-7 2 2 15,-5 0 2-15,2-1 2 0,2 0 3 16,5 1 5-16,6-2 5 0,5-4 1 16,8-3 0-16,11-2 2 0,10-3 2 15,10 0 0-15,10-2 2 0,9-1 3 16,10 1 2-16,10-2 1 0,12 1 0 0,13-1 0 16,11-1 1-16,10-2-1 0,9 0-3 15,13 0 1-15,9 2 0 0,10 2 2 16,4 0-2-16,7-2 0 0,2 3 1 15,2 0 1-15,2 3 1 0,-2-3 1 16,-5-2 1-16,-3 1 3 0,-5 0 0 16,-7 1 1-16,-9-1-1 0,-9 1-2 15,-11-2-3-15,-10 2-4 0,-11 0-2 0,-9 0-4 16,-9 0-1-16,-14-2 0 16,-12 1-4-16,-13 2-4 0,-12-1-1 0,-13 1-1 15,-12 2-3-15,-14 2-5 0,-6 2-6 16,-4 2 2-16,-6-1 3 0,0 3 1 15,2 1 2-15,4-1 3 0,11 3 6 16,10-3 5-16,9-1 1 0,16-2 1 16,11-1 0-16,13-2 0 0,9 0 0 15,9-5 0-15,15 0 2 0,11 0 3 0,10-1 3 16,15-4 2-16,13 2 1 0,14-2 0 16,11-4 1-16,7-2-2 0,5 1-2 15,7 1-1-15,-1-1 0 0,-3-1-1 16,-1 0 2-16,-9 3 1 0,-7 3 0 15,-10 0 0-15,-12 0 0 0,-13 1-1 16,-11 3 0-16,-14 0-4 0,-12 0-1 0,-17 0-1 16,-14 2-5-16,-17 1-1 0,-10 1-2 15,-14 2-1-15,-9 0-1 0,-7 3-2 16,1 3-3-16,1 1 0 0,6 0-2 16,6 1-6-16,7-2-9 0,9 1-3 15,8-2-19-15,7-4-16 0,9-2-9 16,6-3-87-16,7-4-100 0,3-1-226 15</inkml:trace>
  <inkml:trace contextRef="#ctx0" brushRef="#br0" timeOffset="41864.78">16206 14433 427 0,'3'6'97'0,"1"-3"0"0,-3 0-63 0,0-1-18 16,-3 2-10-16,-2-2-6 0,-2-2-2 16,-3 0 0-16,-3-1-1 0,-3 1-1 15,-4 0 1-15,-3 4 2 0,-2 3 1 16,-5 2 1-16,-4 3 1 0,-7 3 1 16,-1 5 3-16,-7 2 1 0,0-2 3 15,0 3 3-15,0 3 3 0,2 1-2 0,1 1 1 16,2 1-3-16,-1-2-3 0,1 4-2 15,-6-1-4-15,1 1-6 0,-4 0-2 16,0 1-5-16,-6 2-2 0,-1 1-1 16,0 1-1-16,6 1 2 0,4 2 2 15,7 0 2-15,5 0 4 0,11 0 3 16,10-2 3-16,5-1 1 0,3 1 0 16,2-4 0-16,1 0 0 0,-1 0 0 15,2 1 0-15,-2 1-1 0,2 2-1 16,-2 1 0-16,0 0-1 0,0 1 1 15,0 1-1-15,-1-1 0 0,2 1 0 0,1 0 1 16,3 1-1-16,2 3 0 0,2 2 1 16,2-1 0-16,2 3 0 0,-1-2 0 15,2-1 0-15,0 2 1 0,-1-2-1 16,1-1 0-16,0-3-1 0,-2-1-2 16,2-2 0-16,-2-1-1 0,4-4 1 15,-1-2 0-15,3-5-1 0,6-2 2 0,2-4 1 16,6-4-1-16,2-3-3 0,1-2-5 15,-1-3-7-15,-3-2-8 0,-5-3-14 16,-5-2 11-16,-5-4-73 0,-3-2-67 16,-4-6-155-16</inkml:trace>
  <inkml:trace contextRef="#ctx0" brushRef="#br0" timeOffset="42312.83">14888 16526 153 0,'-13'5'37'15,"0"1"1"-15,0-3-1 0,3 1-33 16,0-1 3-16,3 0 6 0,3-2 10 16,2-3 6-16,2 1 5 0,1-2 5 15,1 0 2-15,3 0-2 0,0-1-5 0,2-1-9 16,0 2-4-16,1 1-5 0,0-1-7 15,-2 1-2-15,-1 2 0 0,-1-1 1 16,-2 1 4-16,-1 1 2 0,-1-1 4 16,0 1 4-16,1 0 5 0,-2-1 2 15,1 2 2-15,-1-1-1 0,0 0-2 16,0-1-5-16,-2 0-5 0,-1 0-9 0,1 0-5 16,0 0-5-16,0 0-4 0,-1-1-2 15,2 0-1-15,2 2-1 0,0 0 1 16,1 3 1-16,2 3 0 0,3 1 5 15,-1 3 3-15,3 5 4 0,0 0 4 16,2 2 5-16,-1-2 2 0,1 0 2 16,0-2-2-16,0-1-3 0,1-1-2 15,1-3-3-15,-1-3-5 0,-1 1-6 16,-1-4-6-16,-2-1-11 0,-1 1-10 0,-3-1-10 16,-1-2-9-16,-2-1-2 0,-1 0-80 15,0-2-83-15,0-4-185 0</inkml:trace>
  <inkml:trace contextRef="#ctx0" brushRef="#br0" timeOffset="42618.47">14898 16290 386 0,'0'-4'96'0,"1"-1"6"0,-1 1-47 16,2 0-6-16,-1 3-3 0,-1 1-1 15,2 2 0-15,-1 2 1 0,-1 3-4 0,0 2-4 16,0 4-7-16,2 3-4 0,-2 5-7 16,2 1-4-16,-1 5-3 0,1 3-4 15,1-1-3-15,-1 3-3 0,0 0-1 16,1-3-1-16,-1 0-3 0,1-4-5 15,-1-1-6-15,0-2-5 0,0-4-16 16,1-3-17-16,0-2-13 0,0-2-9 0,0-3-73 16,0-5-92-16,3-7-194 0</inkml:trace>
  <inkml:trace contextRef="#ctx0" brushRef="#br0" timeOffset="42916.5">14747 16487 581 0,'-10'8'139'16,"2"-4"0"-16,2 0-81 0,2-3-25 15,3-2-21-15,2 3-13 0,5-1-3 16,2 0 1-16,2 1-1 0,3 3 2 16,2 1 0-16,1 6 3 0,3 0 0 15,1 6-1-15,-1 2 0 0,1 5-1 16,-1 1-1-16,-2-1 1 0,1 2-1 15,-1-4 4-15,0-3 2 0,4-3 4 0,5-5 5 16,7-5 3-16,2-5 2 0,1-6 2 16,-1-2-2-16,2-8-2 0,-4-6-3 15,-8-8-9-15,-9-8-11 0,-5-2-8 16,-8-1-25-16,-3-6-20 0,-10 0 13 16,-3 0-108-16,-5 5-104 0,-6 6-232 15</inkml:trace>
  <inkml:trace contextRef="#ctx0" brushRef="#br0" timeOffset="43915.44">13785 17299 421 0,'-1'2'124'16,"1"-2"8"-16,0-1-39 0,-1 2-13 16,1-2-6-16,0 1-8 0,0 1-7 15,-1-1-5-15,1 3-6 0,-3 1-8 16,2 3-7-16,0 2-6 0,0 6-7 15,0 2-7-15,0 6-5 0,2 2-4 16,0 4-3-16,1 4-5 0,1-1-6 0,0-1-6 16,0-1-5-16,3-3-5 0,-2-2-10 15,0-5-6-15,1-6-18 0,-1-4-16 16,-1-5-7-16,1-9-81 0,-3-5-104 16,-1-11-223-16</inkml:trace>
  <inkml:trace contextRef="#ctx0" brushRef="#br0" timeOffset="44062.05">13756 17053 576 0,'-5'-5'163'0,"1"5"4"0,-1 1-69 15,2 3-21-15,1 0-27 0,-2 1-24 16,2-1-18-16,1 0-11 0,-1 2-16 16,3-1-23-16,0 0-28 0,2 0-5 15,2 1-93-15,3 0-109 0,-1 3-234 16</inkml:trace>
  <inkml:trace contextRef="#ctx0" brushRef="#br0" timeOffset="44335.32">13966 17380 540 0,'0'34'134'16,"-1"-4"1"-16,0-5-75 0,-2-3-13 16,2-4-21-16,-1-4-15 0,0-2-5 15,1-3 4-15,0-3 2 0,0-4 3 16,-1-2 1-16,2-3 3 0,0-4 1 15,-1-3 0-15,1-6-2 0,1-1-5 16,2-4-2-16,1-2-4 0,2 1-3 0,2 1-2 16,2 2-1-16,2 3-1 0,1 3 0 15,3 6-1-15,0 4 1 0,3 3-1 16,-1 7 1-16,1 2-2 0,0 5-3 16,-2 0-3-16,-1 1-7 0,-1 2-13 15,1 0-23-15,-1-3-19 0,0 0-16 16,1-2-19-16,6-5-43 0,4-1 2 0,4-3-52 15,0-4-65-15</inkml:trace>
  <inkml:trace contextRef="#ctx0" brushRef="#br0" timeOffset="45003.63">14470 17473 183 0,'15'-5'160'0,"-5"0"-20"0,-2 2-56 15,-4 1 0-15,-1 1-2 0,-1 1-5 16,-2-1-3-16,0 2-5 0,-1 0-5 16,-1-1-12-16,0 0-8 0,-2 1-9 15,-2-2-9-15,0 1-8 0,-3 0-5 16,0 0-3-16,-1 1-4 0,0-1-2 0,2 2-3 15,1 2-2-15,0 0-2 0,4 4-4 16,2 1-2-16,2 4-3 0,5 2 0 16,0 1 0-16,4 3 0 0,1 2 0 15,1 0 0-15,-1-2 2 0,1-1-1 16,-1-5 1-16,0-1-1 0,-2-3-2 16,-1-6 0-16,1-5 2 0,-1-6 3 15,-3-5 6-15,1-3 2 0,-3-8 3 16,-1-5 2-16,-2-3 3 0,-1-5 0 0,-1-2 0 15,0-6-1-15,-3-6 1 0,1-1 1 16,0-3 2-16,-2-2 1 0,1 3 0 16,-1 5 1-16,2 9 1 0,-2 7 0 15,3 10 2-15,0 7 2 0,1 10 1 16,1 7-1-16,-1 8-1 0,2 7-3 16,0 7-2-16,0 8-5 0,0 8-4 15,0 6-5-15,0 8-4 0,2 3-5 0,-1-1-1 16,3 2-2-16,1-3-2 0,5-7-1 15,3-5 1-15,3-8 4 0,2-7 2 16,3-7 2-16,-1-8 1 0,1-6 1 16,1-6 2-16,0-5 2 0,0-6 1 15,-2-6 2-15,-1-4 3 0,0-1 1 16,-5-4 3-16,-3-2 3 0,-5 1 1 16,-2-1 1-16,-2 1 2 0,-4 1-1 15,-3 0 0-15,0 6-1 0,-2 1 0 0,-2 5-3 16,-1 5-2-16,-1 7-2 0,-1 6-3 15,-1 7-3-15,2 7-3 0,3 6 0 16,1 3-2-16,4 6-2 0,3 1-3 16,5 2-2-16,4 0-2 0,3-2-2 15,1-2-1-15,3-2 0 0,-1-5 1 16,3-4 4-16,-2-5 2 0,3-5 3 0,-1-5 5 16,1-9 4-16,-2-3 4 0,2-7 0 15,-3-4 1-15,2-6 3 0,-2-5 2 16,1-4-2-16,1 2-1 15,2 1-4-15,2-2 0 0,0 3-3 0,-2 3-5 16,-3 6-7-16,-4 1-8 0,-6 6-1 16,-6 1-47-16,-5 6 38 0,-5 0-146 15,-2 2-127-15,0 1-310 0</inkml:trace>
  <inkml:trace contextRef="#ctx0" brushRef="#br0" timeOffset="45195.07">14955 17349 585 0,'-3'4'162'0,"3"3"7"16,0-2-58-16,1 2-29 0,1 1-21 15,1 2-25-15,1 3-12 0,1-1-4 0,2 2-6 16,4 1-10-16,2 1-8 0,6 1-11 16,7 0-10-16,4 1-7 0,2-2-33 15,1 0-17-15,3-3-97 0,0-6-119 16,-3-4-270-16</inkml:trace>
  <inkml:trace contextRef="#ctx0" brushRef="#br0" timeOffset="45614.5">15940 17045 422 0,'-8'7'110'0,"-2"-5"1"16,1 0-42-16,-1 0-21 0,1-1-2 16,1 2-4-16,0 1-3 0,1 5 3 0,0 4 4 15,3 4-5-15,1 9-7 16,2 5-8-16,0 4-7 0,-1 5-7 0,2 1-7 16,2 1-8-16,-1-1-11 0,1-3-8 15,-1-5-16-15,0 0-13 0,0-7-8 16,0-2-2-16,-1-4 2 0,0-5 7 15,0-3 3-15,0-5 18 0,2-7 15 16,2-2 12-16,2-6 8 0,4-3 7 16,1-2 9-16,3-4 11 0,4 3 6 0,2-2 1 15,0 4-1-15,3 0-1 0,1 4-4 16,-1 2-6-16,0 2-6 0,-2 2-7 16,-3 2-3-16,-3 2-3 0,-3 1-3 15,-6 3 0-15,-2 0-1 0,-4 4-1 16,-2 2-2-16,-2 0 0 0,-5 3-3 15,-3 0-8-15,-1-1-20 0,-4 3-13 0,1-4-7 16,-2-1-6-16,1-5-18 0,-1-3-62 16,2-9-75-16,1-6-155 0</inkml:trace>
  <inkml:trace contextRef="#ctx0" brushRef="#br0" timeOffset="45786.04">16159 17356 548 0,'14'5'157'0,"-2"1"7"15,-1 3-62-15,-2 2-18 16,-1 2-26-16,-2 2-22 0,-1 3-14 0,-1-1-8 16,-1 1-8-16,1 0-9 0,0-3-7 15,0 0-13-15,2-1-3 0,1-2-33 16,-1-3-12-16,3-5-98 0,1-7-114 16,-3-8-264-16</inkml:trace>
  <inkml:trace contextRef="#ctx0" brushRef="#br0" timeOffset="45930.67">16205 17025 577 0,'-8'7'150'0,"3"-3"-4"16,-1-1-61-16,2-5-49 0,1 0-51 16,1-3-35-16,1-4-45 0,-1-1-55 15,4-3-93-15,0-5-198 0</inkml:trace>
  <inkml:trace contextRef="#ctx0" brushRef="#br0" timeOffset="46078.75">16329 16961 554 0,'8'28'169'0,"-2"2"5"0,1-1-31 16,-1 4-56-16,1 4-29 0,-1 4-23 16,0 3-18-16,-1 1-10 0,-1 3-8 15,-1 1-10-15,0-1-8 0,-1 1-6 16,2-2-39-16,-1-3 9 0,-1-3-121 0,0-1-124 15,-2-6-293-15</inkml:trace>
  <inkml:trace contextRef="#ctx0" brushRef="#br0" timeOffset="46464.02">16385 17286 603 0,'14'4'168'0,"0"3"5"0,1 1-60 15,2-1-33-15,1 1-20 0,0-1-27 16,1-2-11-16,-1 0-5 0,1-2-7 16,0-2-4-16,-4 0-4 0,0 0-4 15,0 1-4-15,-4 0-4 0,-3 0-4 16,-1 0-4-16,-3 0-4 0,-3 1-2 16,-4 2-3-16,-5 0-5 0,-3 3 1 15,-3 2 4-15,-2 1 5 0,-1 1 5 0,1-1 3 16,2-2 6-16,3 1 8 0,4-2 3 15,4-3-1-15,4 1 0 0,3-1-1 16,4 1 2-16,3 0 1 0,1 1 1 16,3-1 1-16,0 1 0 0,0-1 1 15,-2 0-2-15,-1 3-1 0,-3 0-2 0,-3 2-1 16,-4 2-2-16,-6 1-1 16,-3 5-3-16,-9 3-1 0,-2-3-7 0,-6 1-5 15,-4 1-5-15,-1-1-13 0,-1-3-10 16,2-4-8-16,2-6-9 0,3-1 182 15,7-7-253-15,3-6-107 0,5-5-300 16</inkml:trace>
  <inkml:trace contextRef="#ctx0" brushRef="#br0" timeOffset="47599.29">17579 17536 373 0,'1'-2'107'0,"1"-6"2"0,-2 0-17 0,-2-1-38 15,-2-2-6-15,-3-1-3 0,-3 1-7 16,-1 2 0-16,-2 1 1 0,-2 2-7 16,-3 3-6-16,0 2-6 0,-2 5-9 15,0 2-10-15,0 6-8 0,1 4-7 16,2 2-9-16,3 5-12 0,2 1-6 15,5 4-1-15,4-1 0 0,4-2 4 16,5-1 2-16,3-3 6 0,3-6 11 0,4-4 5 16,2-8 6-16,3-7 4 0,1-6 4 15,1-6 4-15,1-7 4 0,-1-5 4 16,-1-4 4-16,-1-3 3 0,-2-3 3 16,-2-2 1-16,0-3 2 0,-4-1 5 15,-1 1 3-15,-1-3 4 0,-4 0 2 16,-3-4 1-16,-4 2 2 0,-2 1-4 15,-2 4-6-15,-1 6-5 0,-1 7-5 16,2 6-3-16,1 9 0 0,1 8-4 0,-1 7-1 16,1 8-1-16,0 8-1 0,1 9-5 15,-1 7-5-15,1 12-8 0,0 9-5 16,3 5-5-16,1 3-2 0,1 0 0 16,3-2-2-16,2-5-1 0,2-3 0 15,2-8 0-15,3-6 1 0,1-5-2 16,0-6-1-16,4-7 1 0,-1-5 2 15,2-7 5-15,0-5 3 0,1-5 4 0,1-7 5 16,1-4 5-16,-1-9 6 0,0-4 4 16,-3-3 3-16,-2 2 6 0,-4-5 4 15,-5 1 3-15,-4 1 3 0,-6 8 0 16,-3-1-2-16,-4 4 0 0,-2 2-4 16,-2 8-3-16,-4 6-6 0,0 6-7 15,0 7-7-15,-2 8-8 0,3 7-3 16,1 7-4-16,2 4-1 0,4 2 0 15,5 4 0-15,4-2-3 0,5 1 1 0,5-4 0 16,2-8-3-16,5-6-3 0,2-5 0 16,2-10-1-16,3-9 6 0,1-8 3 15,4-6 1-15,0-4 4 0,-1-5 5 16,1-6 3-16,1 1 7 0,-4 0 4 16,-1 3 6-16,-5 1 5 0,-4 3 5 15,-4 7 2-15,-3 5 6 0,-5 4 0 16,-3 5-3-16,-2 6-6 0,-3 5-6 0,-2 8-8 15,-2 5-8-15,0 6-8 0,-2 7-11 16,0 6-7-16,1 3-8 0,1 0-6 16,1-3-3-16,2 0-1 0,2-4-2 15,1-5 2-15,1-8 3 0,3-6 6 16,-2-4 4-16,0-6 2 0,1-7 5 16,0-4 9-16,-1-8 13 0,0-4 6 15,0-6 8-15,0-4 11 0,2-6 11 16,-2-4 7-16,1-3 2 0,0-2-2 15,3-3-4-15,2 0-3 0,1 1-7 0,3 4-8 16,3 4-8-16,2 3-6 0,2 6-4 16,3 7-2-16,-2 6-1 0,0 6 1 15,1 3 0-15,-2 4 0 0,-2 4-1 16,-4 4 1-16,-1 2 0 0,-4 1 0 16,-5 2-2-16,-3 1 0 0,-5 3-1 15,-5 1-2-15,-5 3-2 0,-6-2-3 0,-2 1-4 16,-1-1-4-16,-1-4-8 0,-2-5 0 15,3-1-36-15,5-8-12 0,2-2-95 16,4-5-112-16,4-6-266 0</inkml:trace>
  <inkml:trace contextRef="#ctx0" brushRef="#br0" timeOffset="48447.88">18615 17457 516 0,'9'8'142'0,"-1"-1"3"0,-3-1-56 15,0-3-27-15,-1 0-21 0,0-3-19 16,2-1-9-16,0-1 1 0,2-4 0 16,1-1 0-16,2-2 1 0,2-2 2 15,1-3 0-15,1 1-3 0,-2-4-2 0,0 2-2 16,-2 0-1-16,-4-1 2 0,-1 1 2 16,-5 3 0-16,-3 1 0 0,-5 5 0 15,-3 2-1-15,-3 6-1 0,-3 6-5 16,-4 5-7-16,0 7-5 0,-2 2-4 15,3 3-2-15,2 2 0 0,3 1-2 16,2-1 1-16,4 0 0 0,5-3 2 16,3-2 0-16,3-2-1 0,3-2-1 15,1-2 0-15,4-4 0 0,1-2 1 0,4-5 1 16,0-3 2-16,3-1 2 0,0-3 2 16,1-5 1-16,0-1 1 0,0 2 1 15,-1-2-4-15,-2 3 1 0,-3-2-1 16,-2 3 0-16,-2-1 1 0,0 0 0 15,-2 2 2-15,-1-5 5 0,0 0 2 16,1 0 1-16,-1-6 0 0,2 2 0 16,0-2-1-16,1-3 0 0,1 1-1 15,2 1-2-15,-1-2 1 0,0 5-1 16,0 0-3-16,-1 4-3 0,0 3-3 0,-1 6-3 16,-3 3-6-16,2 2-13 0,0 4-9 15,1 1-5-15,2 2-2 0,1 0 1 16,2-2 2-16,4-1 4 0,3 1 12 15,2-4 11-15,3-1 7 0,3-5 8 16,-1-1 5-16,3-3 11 0,-1-1-2 16,1-4 12-16,-2-1 9 0,1-3 7 15,-3-2 6-15,1-1 3 0,-3-2-6 0,-3 1 7 16,-5-2-8-16,-4 3-4 0,-6 1-5 16,-6 4-6-16,-5 2-4 0,-6 5-3 15,-8 2-4-15,-1 6-9 0,-6 5-8 16,-2 5-10-16,1 4-6 0,1 3-4 15,2 0-7-15,6 2-4 0,5-3-3 16,8-3 0-16,5-1 3 0,5-5 3 16,9-2 2-16,3-5 5 0,6-3 6 15,3-1 6-15,2-10 6 0,1-6 4 0,1-2 4 16,0-7 4-16,0-4 4 0,-2-8 4 16,-1-5 2-16,-3-3 2 0,-1-5 2 15,-4-4 1-15,-4-2 5 0,-7-3 2 16,-7 0 2-16,-3-1 2 0,-5 4-3 15,-2 7-2-15,-4 6-2 0,-2 10-2 0,1 9-3 16,-3 12-3-16,1 14-4 0,-2 9-1 16,0 12-3-16,-1 8-5 0,-2 8-6 15,3 7-5-15,2 11-3 0,3 2-3 16,1 6-3-16,5-3-3 0,4 0-7 16,7-5-6-16,1-3-9 0,5-7-36 15,3-6-4-15,1-5-108 0,4-6-121 16,-2-6-280-16</inkml:trace>
  <inkml:trace contextRef="#ctx0" brushRef="#br0" timeOffset="49229.29">15606 18172 356 0,'-9'10'115'16,"2"1"7"-16,1-3-2 0,2-2-54 15,0-1-12-15,2-2-13 0,1 2-14 16,2 2-8-16,0 2-5 0,2 2-6 0,3 6-4 15,0-1-1-15,3-2 0 0,3 4-1 16,4-7-1-16,-1-3-1 0,3 0-1 16,0-8 1-16,1 3 0 0,0-1 3 15,1-6 4-15,-2-4 4 0,-1 0 3 16,-3-7 3-16,-4-3 2 0,-3-9 1 16,-7 0-2-16,-3 0-2 0,-8 0-4 0,-4 2-2 15,-2 2-3-15,-4 0-2 0,-3 6-3 16,1 1-4-16,-1 5-6 0,2 0-9 15,1 6-6-15,4 6-8 0,3 6-15 16,6 4-4-16,3 1 1 0,5 4 4 16,6 4 9-16,4-3 6 0,5-2 8 15,5-3 17-15,2-3 8 0,4-1 3 16,5-1 2-16,1-3 2 0,4 3 5 16,-1-1 2-16,0 2-1 0,-1 1-2 15,-5 1-1-15,-6 2-1 0,-4-1-2 0,-6 1-5 16,-5 4-4-16,-5-2 0 0,-2-2 0 15,-1-1 3-15,-1-3 1 0,0-3 1 16,0-7 4-16,0-7 5 0,1-4 6 16,0-3 5-16,2-5-2 0,2-4 2 15,2-1 0-15,1 1-3 0,5 5-3 16,3 1-5-16,1 5-3 0,-1 4-1 16,3 4-2-16,-1 6-1 0,1 7-1 0,0 5-1 15,-1 6-6-15,1 5-3 0,-1 2-8 16,1 5-12-16,-1-3-8 0,2-3-28 15,-1-6-2-15,1-4-102 0,-1-6-113 16,-3-2-254-16</inkml:trace>
  <inkml:trace contextRef="#ctx0" brushRef="#br0" timeOffset="49665.48">17188 18256 413 0,'-5'-2'106'0,"0"-5"2"16,-2-2-52-16,-1 0-21 0,-4 0-9 16,-2 1-9-16,-1 3-8 0,-1 5 1 15,0 6 2-15,1 3-2 0,1 3 0 0,3 1 1 16,2 7-1-16,5-3-1 0,3-1-2 16,4-3-3-16,5-3-2 0,2 7-1 15,6 1 0-15,2-5 0 0,3 2 0 16,0 2 1-16,-1 1 0 0,-2 2 1 15,-1-8 0-15,-6 0 0 0,-4-1 2 16,-4-1-1-16,-6 1-1 0,-3-3-3 0,-6 2-5 16,-5 0-3-16,-3-3-4 0,-3-1-6 15,-4-1-5-15,2-3-6 0,1-2-7 16,1-4-6-16,4-4-9 0,4-2-63 16,4-5-74-16,7-5-170 0</inkml:trace>
  <inkml:trace contextRef="#ctx0" brushRef="#br0" timeOffset="49930.83">17304 18343 373 0,'16'8'96'0,"0"-8"0"0,-1 0-45 16,0 1-18-16,0-1-8 0,-1-2-5 16,0-4 3-16,0 0 4 0,1 6 6 15,-1-3 4-15,-2-5 2 0,0 0-3 16,-2-2-6-16,-1-3-5 0,-3-3-2 15,-1-2-3-15,-4 3-3 0,-2 2 0 16,-4 2 0-16,-4 1 0 0,-3 7-3 0,-4 8-6 16,-3 7-6-16,-3 7-5 0,0 9-5 15,2 6-6-15,0 6-5 0,4 2-5 16,5 2-4-16,4-4-10 0,5-3-8 16,5-7-8-16,4-7-7 0,3-5-76 15,4-10-89-15,3-13-195 0</inkml:trace>
  <inkml:trace contextRef="#ctx0" brushRef="#br0" timeOffset="50529.47">17771 18163 397 0,'-11'7'119'0,"-4"2"3"15,0 3-31-15,-1 2-35 0,-1 4-11 16,1 2-14-16,3 1-13 0,1-1-6 0,3 5-5 15,3 2-5-15,3-1-3 0,3 0-2 16,3 1-7-16,4-2-8 0,2 2-7 16,4-4-6-16,3-5-4 0,3-5-4 15,2-8 0-15,1-4 3 0,1-6 6 16,1-7 8-16,-1-3 6 0,0-6 7 16,0-2 6-16,-1 0 8 0,-3 1 6 15,0 1 5-15,-6 5 6 0,-2 2 6 16,-4 6 8-16,-5 1-2 0,-3 11-5 15,-4 5-10-15,-1 3-9 0,-3 4-11 16,-2 1-9-16,-2 3-10 0,1 3-2 0,0-8 0 16,3-1 4-16,1-3 6 0,4-3 4 15,3-6 4-15,3-4 8 0,4-6 6 16,2-3 2-16,4-2 2 0,3-1 3 16,1-9 2-16,2 3 0 0,1 3-3 0,0 4-4 15,1 2-3-15,-2 1 3 0,1 1 1 16,0 9 1-16,0 0 2 0,2 0-2 15,-1-2 1-15,1 2-1 0,-3 0-1 16,1 0-1-16,-4 0-1 0,0-2 0 16,-3 2 3-16,-3 0 4 0,-1 0 1 15,-2-4 0-15,-3-1 1 0,-1-3 2 16,-4 3 2-16,-2-4 0 0,-3 0 1 16,-1 2 1-16,-2 0 0 0,-1 5-2 15,0 5-3-15,-1 5-5 0,0-1-6 0,0 2-5 16,-1 7-7-16,2 3-5 0,2 4-4 15,3 1-3-15,3-2-2 0,4 6-4 16,4 0-1-16,5-5-4 0,3-3-5 16,3-4-3-16,2-6-22 0,3-4-12 15,0-9-6-15,2-5-12 0,1-8-66 16,2-4-86-16,2-11-182 0</inkml:trace>
  <inkml:trace contextRef="#ctx0" brushRef="#br0" timeOffset="50717.05">18577 17956 477 0,'-4'-13'154'0,"0"1"8"16,0 7-26-16,0 5-35 0,-1 5-24 0,2 7-20 15,0 6-15-15,-1 6-9 0,1 6-8 16,1 5-8-16,2 6-4 0,0 4-3 16,0 0-5-16,1 3-3 0,0 4-7 15,0-1-6-15,0 1-8 0,-1-6-9 16,2-3-3-16,0-1-51 15,-1-7 114-15,0-8-214 0,0-12-135 0,0-5-351 16</inkml:trace>
  <inkml:trace contextRef="#ctx0" brushRef="#br0" timeOffset="50896.78">18318 18335 566 0,'5'0'159'0,"5"3"2"0,2-3-52 15,4 0-38-15,5 0-27 0,5 0-24 16,3-1-11-16,1-5-5 0,2-2-7 16,2-3-12-16,2-3-24 0,2 0-19 0,1-3-106 15,1 1-124-15,-1 4-288 0</inkml:trace>
  <inkml:trace contextRef="#ctx0" brushRef="#br0" timeOffset="52138.77">19065 18335 530 0,'-4'3'142'0,"5"-2"1"16,2 1-52-16,0 5-33 0,2 1-24 15,3 5-18-15,0 2-9 0,3 5-1 16,-2 4 0-16,5 2-3 0,-1-2-1 15,1 1-1-15,0-3-1 0,1-2-1 16,0-1-2-16,0-4-1 0,-1-6-2 16,2-5 0-16,-2-7-1 0,-1-6-1 0,-1-4 1 15,-1-8 1-15,-3-5 1 0,-3-3 1 16,0-6 2-16,-3 5 0 0,-2 3 3 16,-1 4 3-16,0 1 3 0,1 3 3 15,0 2 1-15,1 8 3 0,0 2 2 16,4-1 2-16,2 0-2 0,3 7-3 15,3 2-2-15,4 3-2 0,3-2-1 16,4 0-3-16,3 2-3 0,-1-1-1 0,2-1 0 16,-1 3 0-16,-3-5-1 0,-1 0 1 15,-5 1 0-15,-3-1 0 0,-3 1-1 16,-5 2 1-16,-2-8 0 0,-4 6 1 16,-2 0 0-16,-4 5 0 0,-2-3 0 15,-3-2 0-15,-1 2-2 0,-2 1-1 16,-2-1-2-16,1 0-1 0,1-3-2 15,3 3-2-15,0-1-2 0,3 6-1 0,1 0-2 16,3 3-3-16,1 1-4 0,2 0-3 16,2-1 2-16,2 1 1 0,2-9 2 15,1-3 3-15,3-3 5 0,2-1 4 16,2-8 3-16,1 0 3 0,-1 1 2 16,0 0 2-16,1-3 4 0,-2-3 5 15,-1 2 3-15,-2 4 1 0,-4 0 0 16,0 0 1-16,-3 0 2 0,-2 7-3 15,-1 4-4-15,-2 9-4 0,0 1-6 0,-2 1-4 16,1 0-6-16,2 6-8 0,-1-2-4 16,3 2-1-16,2-8 2 0,3 0 4 15,1 1 3-15,4-2 3 0,2-15 4 16,3 2 3-16,1-4 0 0,2-5 2 16,1-5 1-16,-1-5 0 0,0-2 1 15,1 0 2-15,-4-2 0 0,-2-5 4 16,-2 0 1-16,-1-2 3 0,-2-2 5 0,-3-1 5 15,-4-2 4-15,-2 3 5 0,-2-5-1 16,-2 3-3-16,0 7-4 0,0 5-2 16,0 6-4-16,1 9-3 0,0 3-3 15,1 11-2-15,-2 9-2 0,1 8 0 16,-1 6-5-16,-2 8-4 0,2 10-6 16,-1 5-4-16,1 10-2 0,1 1-2 15,1 0-2-15,0 6 0 0,2-2-2 0,3-5-1 16,0-2-3-16,2-10-3 0,3-7-2 15,1-8 2-15,2-12 1 0,1-11 1 16,3-8 4-16,3-10 6 0,0-7 4 16,3-2 5-16,0-6 2 0,0-5 4 15,0 3 2-15,-3 4 4 0,-1-3 2 16,-3 4 4-16,-3 4 3 0,-2 2 3 16,-4 10 5-16,-1 2 1 0,-1 4-2 15,-4 5-2-15,1 2-5 0,-2 5-6 0,1 4-6 16,1 3-7-16,1 0-2 0,3-3-2 15,0 1 0-15,2 1 2 0,2-5 1 16,2-3 1-16,1-6 1 0,5-3 1 16,-1-4 0-16,2-2 1 0,1-5 0 15,2-9 2-15,-1 7 0 0,2-4 3 16,-2 0 2-16,-2-4 0 0,-1 2 2 16,-3 3 1-16,-4 7 2 0,-2-5 5 15,-3 7 1-15,-2 5-1 0,-2 8-2 16,-1-1-1-16,1 1-2 0,2 1-3 0,1-1-7 15,4-1-2-15,4-3-1 0,5 0 0 16,5-2 1-16,5 0 0 0,2-1 0 16,1 0 0-16,3 0 1 0,0-3 0 15,-2 0 1-15,0 3 0 0,-4-5 0 16,-3-2 0-16,-3-2 0 0,-6-2 2 16,-6-3 2-16,-9 0 1 0,-8-1 2 0,-7 7 1 15,-5 5 2-15,-6 3 0 0,-2 7-1 16,-2 5-2-16,2 2-2 0,2 10-2 15,5 3-2-15,6 1-3 0,7 1-2 16,10-1-4-16,9-2-6 0,10 2-8 16,11-8-6-16,8-4 1 0,8-6-57 15,6-6-64-15,3-14-46 0,-2-7-121 0,0-11-255 16</inkml:trace>
  <inkml:trace contextRef="#ctx0" brushRef="#br0" timeOffset="113993.17">13498 6443 232 0,'-4'0'47'0,"-2"3"1"0,2 0-43 16,-1-1-4-16,0 1-2 0,-1 0 0 16,1 0 0-16,2-1 0 0,0-1 1 15,2-1 5-15,1 0 6 0,5-1 5 16,1-1 6-16,4-1 4 0,3 1 5 16,5-1 1-16,4-1-1 0,6 0-6 15,6 1-4-15,4 1-5 0,5 1-3 0,0 2-4 16,3 2-4-16,1 3-1 0,-3-1-2 15,-5-1-1-15,-3 2 0 0,-5-2 0 16,-3 2 1-16,-7-5-1 0,-5 1-2 16,-5 1 0-16,-7-1 0 0,-5 3 0 15,-6-3 0-15,-2 0-1 0,-7 3 1 16,-3-3 1-16,-8 1 2 0,-3-1-2 16,0-1 0-16,-2 3-2 0,-4-3 1 15,-4 0-1-15,-4-1 1 0,3 1-2 16,3 0 1-16,-2-2 1 0,5-1 2 0,7 2 0 15,7-2 0-15,8-1 1 0,3 0 1 16,5 1 0-16,5 0 1 0,5 0-1 16,5-1 0-16,4 1 0 0,7 3 0 15,9-2-2-15,6 2 1 0,4 1 0 16,3 1 0-16,6 3 1 0,3-3-1 0,-2 1 1 16,-2-1-1-16,-2 0 1 0,-3 2-2 15,-6-2 0-15,-7-2-2 0,-8 2 0 16,-6 2-3-16,-8-2 1 0,-9 1 1 15,-9 0-1-15,-5 0 1 0,-7-1 0 16,-5 0 2-16,-7-5 2 0,-5 0-1 16,1-2 0-16,4-2-1 0,-2-1 1 15,0 0 0-15,3 0 1 0,2 0-2 16,3 1 1-16,1 1 0 0,0 1 2 16,6-1-1-16,3 0 0 0,5 3-2 15,6-2 2-15,8 1-1 0,8 2 0 0,7 0 0 16,4 0 1-16,8 1 0 0,2 2 1 15,4-1 0-15,3 1 0 0,0 0 0 16,1 1-2-16,0-1 0 0,-4-1 0 16,1-1-2-16,-5 1 0 0,-6 0-2 15,-5 0-1-15,-7-1-1 0,-9 1 1 0,-8-2 1 16,-7 1 0-16,-8 0 1 0,-7-2 2 16,-7 2 1-16,-2 0 2 0,2 2-2 15,-1 0 1-15,-2-1-1 0,4 2 0 16,4 0 0-16,6-3 0 0,3 1-2 15,2-1-1-15,6 0-4 0,7 1-3 16,6 1 1-16,6-2-4 0,5 2-9 16,6-2-70-16,2-2-69 0,2 1-173 15</inkml:trace>
  <inkml:trace contextRef="#ctx0" brushRef="#br0" timeOffset="184823.51">12234 948 323 0,'-4'-1'86'0,"1"1"5"16,2 1-41-16,1-1-5 0,0 1-4 15,0-1-2-15,0 2-3 0,0-2-5 16,0 1-2-16,0-1-2 0,0 1-3 15,-1 2-1-15,-1 4-2 0,-5 3-2 0,-1 5-1 16,-4 5-4-16,-3 4-4 0,-3 2-2 16,1 6-4-16,-1 1-1 0,4 0-2 15,2-1 0-15,2-4 0 0,4-2-1 16,2 0-1-16,1-4 1 0,2-5-2 16,1-1 1-16,0 0-1 0,1-3-1 15,2 1 0-15,2-3 0 0,2-1 1 0,4-5 0 16,1 0 1-16,7-3 2 0,4-2 0 15,6-4 1-15,2-1 0 0,2-3 1 16,6-1-1-16,1 1-1 0,3 0 1 16,4 3-1-16,-1 2 0 0,9 2 0 15,8 2-1-15,4 0 1 0,7-1-1 16,1 4 0-16,4 1 0 0,12-2 1 16,2-1-1-16,-6 0 1 0,2 3-1 15,3 1 1-15,7-3 0 0,5-1-1 0,-5-5 1 16,-3 6 0-16,3 2-1 0,6 2 1 15,7-7-1-15,-7 0 1 0,3 7-1 16,6 2 0-16,8-4 1 0,1-3-2 16,-1 3 1-16,0 5 1 0,7-5 0 15,-6-3 0-15,-6 2 0 0,-8 1 0 16,2 4 2-16,1-7-1 0,-11-3 1 16,-10 7 0-16,-6-2 1 0,-7-3 0 0,-2-2 0 15,-10-1 0-15,-5 2-1 0,-3-1-1 16,-6 0 1-16,-3-5-2 0,-3 0 2 15,-9-2-1-15,-3-1-1 0,-10 0 1 16,-7 0 0-16,0-2 0 0,-4 0 0 16,-1-2 1-16,-1-1-1 0,-1-1 1 15,0-2 0-15,-1-3 0 0,-1-2 0 0,2-7 0 16,0-5-1-16,1 0 0 16,-1-1 1-16,-2-5-1 0,-1-1 2 0,1 1-1 15,-4 6 0-15,0 4 1 0,-3 2 2 16,1 0 0-16,-1 5-2 0,0 4 0 15,-1 0 1-15,-1 2 0 0,0 2 0 16,0 2-2-16,-3 1 1 0,1 0-1 16,-3 4 0-16,-1 1 0 0,-3 1-1 15,-2-3-1-15,-2 7 0 0,-4 1-1 16,-3 2 1-16,-4 0-1 0,-2 3 0 0,-7-1 0 16,-9 2 0-16,-9-2 1 0,-1-2 0 15,-2-5 0-15,-3 4-1 0,-2 0 1 16,-1 0 0-16,-3 1 0 0,-6 1-1 15,-3 0 0-15,-6 2 1 0,-4-1-1 16,-2 0 0-16,-8-2 0 0,-9-1 0 0,9-2 0 16,-4 3 0-16,-10 2 0 15,-10-4-1-15,-5-2 1 0,7 0-1 16,0 4 1-16,-6 4 0 0,-5-6 0 0,8 2-1 16,8 2 2-16,-2 6-1 0,-11-5 0 15,9 0 0-15,3 1 0 0,-2 6 0 16,-9-4 0-16,0-2-1 0,5 1 0 15,6 4 0-15,-3 3 0 0,1-7 0 16,4-3 0-16,8 4 0 0,5 1 1 16,2-3 0-16,0 1 0 0,9-4 0 0,5 0 0 15,7 3 0-15,7-2 0 0,8-3 1 16,10 0-1-16,12-1 1 0,6-2 0 16,8 3-1-16,7-2-3 0,4-2-11 15,5-1-2-15,3-1-32 0,4-3-15 16,1-4-96-16,1-1-113 0,-1-4-259 15</inkml:trace>
  <inkml:trace contextRef="#ctx1" brushRef="#br0">19855 6688 0,'0'0'0</inkml:trace>
  <inkml:trace contextRef="#ctx0" brushRef="#br0" timeOffset="186420.95">17394 999 286 0,'0'12'85'0,"0"-7"7"0,0-5-37 16,1 3-4-16,0-2 5 0,1 2 1 15,0-3-3-15,2 1-6 0,0-3-3 16,3 4-2-16,0-7-2 0,2-2-5 0,3 0-10 16,1 1-4-16,0-4-5 0,2 5-3 15,-2-3-4-15,-1 9-4 0,-1-1-2 16,-1 4-3-16,-4 2-2 0,0 3-2 16,-3 2 0-16,-1 2 0 0,0-1 0 15,-3 3 0-15,-1 0 0 0,-3-3 0 16,-1 1 0-16,-2-2 1 0,0-1 1 15,-4 1-1-15,-1-4 2 0,-2 2 1 16,2-1 0-16,1-2 2 0,1 0 0 16,2-3 2-16,4-3-1 0,2 1 1 15,3-4-1-15,3 0-1 0,3-1 0 0,4 1-2 16,1-1 0-16,2 3-1 0,4-1 1 16,-1 7 1-16,2-1-1 0,-2 3 0 15,0 2 0-15,-2 0 0 0,-3 1-1 16,-2 4-1-16,-3-3-1 0,-4 1 1 0,-2 2 1 15,-5-2-1-15,-4-1 2 0,-2 0-1 16,-4 0 2-16,-3-2-1 0,-1 3 1 16,-2-2-2-16,1 0-3 0,4 1-3 15,-1-3-5-15,4-2-5 0,3-2-10 16,2-3-13-16,4-3-14 0,2-4-9 16,2 0 105-16,2-4-183 0,4 0-103 15,1 1-262-15</inkml:trace>
  <inkml:trace contextRef="#ctx0" brushRef="#br0" timeOffset="186784.58">17754 1084 373 0,'0'-6'105'0,"1"1"9"0,0-1-57 15,2 2-8-15,2-1 4 0,3 2-3 16,1 0-11-16,0 2-11 0,5 0-7 0,1-2-2 15,2 2 0-15,-1 2-4 0,-3 2-3 16,1-2-2-16,-2 3-2 0,-3 0-3 16,-4 1-2-16,-1 0-2 0,-3 3 0 15,-2-1-1-15,-4 2 1 0,0 2 0 16,-4 0 1-16,-3 2 1 0,-2 4 0 16,-2-3-1-16,1 3 0 0,-1 0 0 15,0-2-1-15,3 1 0 0,6-4-1 0,4-2 0 16,3 0 0-16,5-3 2 15,5-5 0-15,6 2 0 0,0-3 2 0,2 1 1 16,2-1-1-16,2-2-5 0,0-3-11 16,1-1-15-16,-3 0-18 0,3-2-13 15,0-8-21-15,0-4-67 0,4 1-90 16,-2 1-179-16</inkml:trace>
  <inkml:trace contextRef="#ctx0" brushRef="#br0" timeOffset="187150.11">18358 861 373 0,'-2'5'112'0,"0"2"12"0,-1 3-44 15,1 1-15-15,1 3 1 0,0 0 0 16,1 6-13-16,1 3-19 0,1 0-11 16,2 2-8-16,0 2-6 0,-1-1-4 0,2 4-4 15,-1-4-3-15,0 0-3 0,-1-1-1 16,-2-2-1-16,-1-3-1 0,0-2 1 15,-1-4 0-15,-1-4 2 0,2-6 2 16,-1-2 2-16,1 0 3 0,0-2 0 16,0-3 1-16,3-4-1 0,-1-3 1 15,0-3-1-15,2-2 0 0,1-3-4 16,0 5 0-16,2 0 0 0,2 6 1 16,0 2-1-16,3 7 1 0,2 1 0 0,1 3 0 15,0 4 1-15,2 3 0 0,-2 1-1 16,-3 0-1-16,-1 0 1 0,-4-2-2 15,-3 0 0-15,-4-3 0 0,-5-3 1 16,-5 0 0-16,-6 1 1 0,-3-4 0 16,-2 1-1-16,-3-2-7 0,2-2-17 15,-1-1-8-15,2-2-11 0,4-2-10 16,5-1-82-16,7-4-91 0,4-4-196 16</inkml:trace>
  <inkml:trace contextRef="#ctx0" brushRef="#br0" timeOffset="187549.93">19475 1098 241 0,'-2'1'84'0,"1"1"10"16,-1-2 4-16,-1 2-46 0,-3-2 2 15,0 0 6-15,-3 0-11 0,-1 1-12 0,-1 0-11 16,-2 2-8-16,-1-2-4 16,-1 2-4-16,2 1-5 0,1 1-3 0,1-1-2 15,1-1-1-15,4 3-1 0,3 3-1 16,1 2 1-16,7 0 0 0,2 6 1 15,4 2-1-15,3-1 3 0,0 1 0 16,2-1 1-16,0-2-1 0,-3 3 1 16,-3-5-2-16,-4 0 0 0,-3 3-2 0,-3-1 1 15,-5 0-7-15,-4 0 0 0,-6-2-5 16,-4-2-8-16,-2-4-7 0,-3-2-9 16,-2-2-14-16,1-2-61 0,1-4-80 15,7-5-173-15</inkml:trace>
  <inkml:trace contextRef="#ctx0" brushRef="#br0" timeOffset="187874.7">19576 1270 326 0,'9'5'90'16,"1"-3"5"-16,3-2-52 0,0 0-1 15,1-2 4-15,2-1 2 0,-2-1-11 16,2-2-9-16,2 0-5 0,-3-5-2 15,0 0-5-15,-2-3-5 0,-2 0-3 16,-4 1-3-16,-1-2 0 0,-5 3 0 0,-6 2-1 16,-3 4 0-16,-3 1 1 0,-5 2 0 15,0 5 1-15,-5 7-2 0,-2 5 1 16,-1 4-1-16,1 2-1 0,0 3-1 16,0 1 0-16,2-2-1 0,3 0 0 15,6-5-1-15,4-3-3 0,7 1-6 16,5-3-7-16,7 0-7 0,6-3-9 0,4-4-10 15,5-1-10-15,7-3-16 0,2-2-51 16,5-3-69-16,6-2-155 0</inkml:trace>
  <inkml:trace contextRef="#ctx0" brushRef="#br0" timeOffset="188668.64">20056 1292 268 0,'7'-2'86'0,"-5"-2"4"15,-3 2-17-15,-5 1-20 0,-4 1 0 16,-2 2-4-16,-3 1-7 0,-1 2-10 15,-1 2-3-15,1 2-5 0,0 1-6 0,5 0-9 16,2 2-4-16,3-3-3 0,2 2-1 16,3-1-1-16,1-2 1 0,1 1-1 15,1 0 1-15,-1-1 0 0,2-1 0 16,-1 0-1-16,2 0 1 0,-1 0-1 16,-1 1 1-16,2-1-2 0,-1 0 0 15,-1 0 0-15,0-1 1 0,-1-2-1 0,0 2 0 16,0-3 0-16,1-1 2 0,-2 2 0 15,0-2-1-15,1-1 0 0,-1 0 1 16,1-1 0-16,-1 0 0 0,1 0 1 16,1-1 2-16,-1 2 1 0,1-1 0 15,3-1 2-15,-1-1 1 0,3 1-1 16,1 0 1-16,2-3-1 0,1 1-1 16,2 0-1-16,2-2 0 0,0 1-1 15,-1-4-1-15,2 1 0 0,-1 0-1 16,-2-2 2-16,-1 2-1 0,-3 1 3 0,-1 1 0 15,-3 2 3-15,-2 1 1 0,1 0 1 16,-4 1 2-16,1 0 0 0,-1 1 0 16,0 0-1-16,0-1-1 0,0 1-1 15,0-2-2-15,1 2-3 0,-1 1-1 16,0-2-2-16,0 0-2 0,1 1-2 16,-1 3-1-16,0 1-1 0,0 1 0 0,1 1 0 15,0 2 0-15,-1 2 2 0,0 0-1 16,1-3-2-16,-1 0 0 0,-1 2-2 15,0-4-1-15,0 1-2 0,0-2-1 16,0-3 1-16,-2 2 1 0,2-3 1 16,-1 1 1-16,1-2 2 0,-1-1 2 15,0 0 1-15,0-1 2 0,0-3 1 16,0 2 2-16,2-6 0 0,1 1 1 0,0-2 0 16,3 1 1-16,-1 0 0 0,1 3 1 15,2-1-1-15,-1 3 0 0,2 0-1 16,-1 5-1-16,2-2 0 0,4 1-2 15,4 0 0-15,0 0-1 0,6 0 0 16,3 0 1-16,5-3-1 0,0 1 0 16,-2-1-1-16,-2-2 1 0,0 3 0 15,-5-3-1-15,-3 3 1 0,-5-2 0 16,-2 2 0-16,-5 0 1 0,-2 1 2 0,-4-2 2 16,-5 0 3-16,-4 3 0 0,-3 0 2 15,-1 0 1-15,-3 3-1 0,-4 4-1 16,0 0-2-16,2 5-2 0,-1-1-2 15,3 1-1-15,0 1-3 0,8 0 0 16,5-2-2-16,5-1 0 0,4-3-3 16,8 0-2-16,4-4-6 0,4 0-5 15,-1-4-8-15,3-2-15 0,0-2-9 0,1-2-9 16,-3-1-9-16,0-2-12 16,-2-3-53-16,-1-1-71 0,2 1-149 0</inkml:trace>
  <inkml:trace contextRef="#ctx0" brushRef="#br0" timeOffset="188837.19">20665 1024 292 0,'-5'-8'90'0,"0"7"7"0,-1 4-14 15,0 6-21-15,0 5-3 0,0 4-4 0,1 7-5 16,3 6-2-16,0 7-8 0,2-6-7 16,3 7-9-16,0 1-8 0,0-1-3 15,1-2-13-15,-1-6-17 0,0-6-16 16,0 2-17-16,-1-2 109 0,-2-6-198 15,0-1-112-15,-2-1-280 0</inkml:trace>
  <inkml:trace contextRef="#ctx0" brushRef="#br0" timeOffset="188987.83">20617 1215 341 0,'19'-11'87'0,"5"2"2"0,3 1-59 15,4 6-4-15,-2 4-1 0,0-6-9 16,-2 1-16-16,0-3-87 0,-6 0-77 16,-7 0-199-16</inkml:trace>
  <inkml:trace contextRef="#ctx0" brushRef="#br0" timeOffset="190481.24">21097 1325 249 0,'1'7'75'0,"2"5"7"0,2 3-14 0,0 1-37 15,1 3 0-15,0-1 3 0,1 3-10 16,2 0-9-16,1-3-7 0,3 1-3 16,0-2 0-16,6-3 0 0,2-1 2 15,1-3 2-15,2-5 2 0,-2 0 2 16,0-4 2-16,-2-2 1 0,-6-3 1 16,-3-3-2-16,-3-2-1 0,-5-3-3 15,-2-2-1-15,-2-3-2 0,-1-3-2 0,-2 0-1 16,-1-1-1-16,2-2 0 15,-1 0 1-15,3 2 3 0,0 2 2 0,1 5 0 16,1 2 0-16,4 2-1 0,-1 6 1 16,4 2-2-16,2 2-3 0,1-1-3 15,3 3-1-15,1 0 0 0,3 1 0 16,1 4 0-16,3-1-1 0,1 3 1 16,1 2-1-16,4 0 0 0,0 1 0 15,0 0-1-15,-2-1-1 0,-4 0 0 16,-4-3 0-16,-3-4-3 0,-7-2-1 0,-5 2 0 15,-7-6 1-15,-3 0 1 0,-6-1 1 16,-3 0 1-16,0 4 2 0,-4-1 2 16,1-2 0-16,1 6-1 0,1 0-1 15,2 2 1-15,2 2-2 0,2-2 1 16,3 2-1-16,3 2-1 0,2-3 0 16,4 1 1-16,2-1-1 0,5-1 1 0,1 0 1 15,3-1 0-15,2-1 1 0,0-1 1 16,1 0 0-16,-1-1 0 0,0-3 1 15,-2 0 2-15,-2-1 1 0,-2 0 2 16,-2-3-1-16,-2 2 1 0,-1 1-2 16,-1 0-1-16,-1 0-2 0,0-1-4 15,-2 3-1-15,1 3-2 0,-1 2 0 16,-1 1 0-16,2 2-1 0,2 1-1 16,1 2 1-16,1-1 0 0,3-2 1 0,2-2 0 15,0-2 1-15,2-2 3 0,3 1 1 16,1-3 0-16,0-3 2 0,2-3 1 15,-1-2 1-15,2-3 3 0,-1-2 1 16,0-4 2-16,-1-6 2 0,2-6 0 16,-2-6-1-16,-2 2-2 0,-1-4 0 15,-2-8-2-15,0 0-1 0,-2 2-1 16,-2 6 2-16,-3 8 2 0,0-2 2 0,0 7 0 16,-1 13-3-16,-4 7-1 0,-2 8 0 15,-3 5-3-15,-2 5-3 0,-1 7-2 16,-4 8-1-16,0 2 1 0,2 2 0 15,0 3-2-15,3 2-2 0,4-1-4 16,8-1-2-16,3-6-3 0,5 1 1 16,3-4-7-16,1-3 0 0,5-6 3 15,1-3 3-15,0-3 3 0,0-3 3 0,2-2-1 16,0-5 7-16,0-2 2 0,-1-5 1 16,-4 0 0-16,-4-4 2 0,0-2 0 15,-5 0 0-15,-1-2 1 0,-4 1-2 16,-1 4 0-16,-3 4-1 0,-2 2-1 15,-4 3-1-15,0 2-1 0,-1 5 1 16,0 0-1-16,-1-1 1 0,3 1-1 16,3-2 0-16,3 1 0 0,3 1 1 15,5-3 0-15,3 1 0 0,3-2 1 0,2-1 0 16,5 0 1-16,0-2-1 0,4-2 1 16,0-2 0-16,3 0 2 0,-1-1 1 15,-1-2 1-15,-2-1 2 0,-1-1 1 16,-1-2 3-16,-2 0 0 0,0-7 1 15,-5 0 1-15,0-4 1 0,-3 7 1 16,-5-3 1-16,-4 5-2 0,-2 2-2 0,-9 10-1 16,-4 2-2-16,-4 9-2 0,-2 0-3 15,-2 5-2-15,1 1-1 0,0 1 0 16,5 1 0-16,4 2-2 0,7-2 0 16,5-1-1-16,7-1 0 0,6-1-2 15,7-1-1-15,7-2-3 0,8-1-4 16,11-1-6-16,9 1-5 0,1-1-3 15,4 2-20-15,0-3-16 0,2 2 24 16,-6-4-114-16,0-1-101 0,-7-8-249 16</inkml:trace>
  <inkml:trace contextRef="#ctx0" brushRef="#br0" timeOffset="200861.28">14257 1291 126 0,'1'2'34'16,"0"-1"3"-16,0 1-13 0,1-2-3 15,-2 0 2-15,0 0 2 0,2-1-1 16,0 0 0-16,0-1-2 0,-1-2-1 16,1 2 0-16,1 0 1 0,-2 0 2 15,-2 1 0-15,1-1 0 0,-2 2-1 16,1 0 0-16,-1-2-2 0,1 1-5 16,0 2-2-16,-2 1-3 0,1-2-2 0,-1 1 0 15,1 0-1-15,0 0-1 0,-1 1-1 16,2-1 1-16,1 1 0 0,2-1 1 15,-2 2 0-15,2-1 0 0,-1 2 0 16,1 1 0-16,-2 0 1 0,0 2-1 16,-3 1-1-16,1 1 0 0,-3 3 1 15,1-1-1-15,0 2 0 0,0-1-2 16,2 0 0-16,-1 3-1 0,1-2-1 0,1-2-1 16,-1 0 0-16,1-1-1 0,0-2 0 15,1 2 0-15,0-3 0 0,1-1-1 16,-1 3 0-16,1-2 1 0,1 0-1 15,-1 1 0-15,0 0 0 0,1-1 0 16,0 0 0-16,0 1 0 0,3-3 1 16,-2 2-1-16,0-2 0 0,1-2 0 15,0 2 0-15,-1-2 0 0,1-1 0 16,-2 0 1-16,0-2 0 0,1 0 0 0,-1 2 0 16,2-2 0-16,-1 0 0 0,0 0 0 15,2 0 0-15,-1 0-1 0,2 0 1 16,0-2-1-16,1 1 0 0,1 1 0 15,1-1 1-15,1 0-1 0,1-1 1 16,1 1-1-16,-1-1 1 0,0 2 0 0,-1 0 0 16,0-3 0-16,0 2 0 0,-1 1 0 15,-1-1 0-15,1 1 0 16,-1 1-1-16,-1-3 1 0,1 3-1 0,-2-1 0 16,0 2 0-16,0-2 0 0,1 0 0 15,0 0-1-15,-1 3 1 0,2-2 0 16,0 0-1-16,1 1 0 0,1 2 0 15,0 0 0-15,1 1 1 0,2 2-1 16,0-1 1-16,-2 2-1 0,1 0 1 16,0 3 0-16,-2-3 0 0,-2 2 1 0,-3-1-1 15,0 1-1-15,-1-4 1 0,-2 0 0 16,1-4 0-16,-2 1 0 0,0-1 0 16,-2-1-1-16,2 0 2 0,-2-1-1 15,1 1 0-15,0-1 1 0,-1 1-1 16,1-1-1-16,1 0 1 0,0-1-1 15,0 0 0-15,1-3 1 0,4-1-1 16,1-1 0-16,2 0 1 0,6-1 1 16,3-1-1-16,4-1 0 0,2-1 0 0,-3 6 0 15,-3-3 0-15,-2 3 0 0,-7-1-1 16,2 1 1-16,-4 2 0 0,1 1-1 16,0-2 0-16,3 3 0 0,5 0-1 15,-1 3 1-15,0-1-1 0,0 1 1 16,-2 0-1-16,-1 0 1 0,-2 1 0 15,-2 0 0-15,0 2 0 0,0-1 0 16,-1 1 1-16,1 1-1 0,1 1 1 0,0 0 0 16,2 0 0-16,1-2-1 0,2 2 1 15,2-3 0-15,2-3 1 0,1 4-1 16,0-4 0-16,2 2 0 0,-2 1 0 16,-4-4 0-16,-2 2 0 0,-2-1 1 15,-2 0-1-15,-4-2 1 0,0-2 0 16,-1-1 0-16,1 1 0 0,4-1 0 0,3-1 0 15,2 0-1-15,1-1 1 0,1 2-1 16,2 1 0-16,-2-2 0 0,-4 0 0 16,-1 0 1-16,-1 2-1 0,-3 1 0 15,-1 1 1-15,-1-1-1 0,-1 2 1 16,0-1 2-16,-2 1 1 0,0-2 2 16,0-3 1-16,-2-2 3 0,0 0 1 15,0 1 1-15,0-2-1 0,0-1 1 16,0-1 0-16,0 1-1 0,1 2-2 0,-1-3 0 15,0-2-2-15,0 1-1 0,-1 0 0 16,1-2-2-16,-1 0 1 0,0 0-1 16,0-2-1-16,1 1 1 0,-1 0-1 15,1-1-1-15,-2 0 0 0,1-1 0 16,-1-3 0-16,0 2 0 0,-1 0 1 16,1-1 1-16,-1 5 0 0,1 0 1 15,1 2-2-15,0 2 0 0,1 4 0 0,-1-1-2 16,1 1-1-16,-1 1-1 0,1-1-3 15,0 1-1-15,-1 1-19 0,1 0-13 16,-1 1-12-16,1 0-90 0,-2-3-101 16,2 2-236-16</inkml:trace>
  <inkml:trace contextRef="#ctx0" brushRef="#br0" timeOffset="204651.46">14673 1041 216 0,'4'1'64'0,"-2"3"7"16,0-3-24-16,-2 0 1 0,1-3 0 0,0 0 0 16,0 1-6-16,1-2-6 0,-1-4-6 15,1 2-3-15,-1-3-4 0,-1 4-4 16,0-3-4-16,-2 2-2 0,0-2-2 15,-5-4-3-15,-1 6-5 0,0 1-2 16,-2-1-2-16,1 3-1 0,-1-3 1 16,-4 4 0-16,1 9-1 0,-3-5 0 0,1-1-2 15,1 3 1-15,-2-1 0 0,3 2 0 16,4-4-1-16,4-2-1 0,3 2 1 16,1-1-1-16,3 2 1 0,1 2 0 15,3 0 1-15,2 3 0 0,3 3 2 16,4-2 1-16,0 3 1 0,0-1 0 15,-2 1 0-15,0 2-1 0,-3 2 1 16,0 2-2-16,-3 0 0 0,-1-1-3 16,0 3 0-16,-2-1-1 0,0-3-1 15,-4-1 0-15,-1-3 1 0,-2-3 1 0,-1 2 2 16,-5-5 1-16,-3-2 1 0,-5-2 2 16,-3-2 0-16,-1-1 0 0,-2-2 1 15,0-3 2-15,3-1 2 0,5-6 1 16,4 0 1-16,6-2 2 0,1-3 4 15,4 0 1-15,4 1 1 0,2-1-3 0,7 5 0 16,7 1-2-16,3 1-3 0,-1 5-2 16,0-2-4-16,-2 1-6 0,-2 1-7 15,-2-1-8-15,-4 0-9 0,-4 0-10 16,1-2-83-16,3 3-89 0,-1-1-203 16</inkml:trace>
  <inkml:trace contextRef="#ctx0" brushRef="#br0" timeOffset="205034.2">14907 882 311 0,'-3'12'89'0,"-2"1"6"16,0 2-47-16,-3 2-3 0,0 5-4 16,1-1-7-16,-2 2-10 0,1 1-11 15,3 0-6-15,0 2-4 0,2-2-5 16,2-3-3-16,-1 2-2 0,3-5-1 15,-1-5-1-15,1 3-2 0,1-4-1 0,0-2 1 16,1-2 2-16,1-7 5 0,-1 1 3 16,3-4 3-16,1-7 3 0,1-3 2 15,0-4 4-15,1-1 2 0,-2 1 1 16,1-1-1-16,0 5-1 0,-3 2-1 16,0 4 1-16,2 4-2 0,0 3-2 15,-2 0-3-15,3 6 0 0,-1 4-2 16,0 2 0-16,1 3-1 0,-1-1 0 15,-1 2-1-15,-1 1-1 0,-1-3 0 0,-1-2-2 16,-1-3 1-16,-2-2-1 0,-2 1 1 16,0-1 0-16,-3-1-1 0,0 0-3 15,-3-1-4-15,-1 0-6 0,-2-2-5 16,-3 1-8-16,-1-3-14 0,0-4-66 16,-2 0-72-16,4-4-174 0</inkml:trace>
  <inkml:trace contextRef="#ctx0" brushRef="#br0" timeOffset="205438.26">14401 1921 338 0,'1'-3'93'16,"1"3"5"-16,1 1-46 0,-1 4-14 16,1 1-1-16,-1 3-5 0,-2 2-11 15,2 3-9-15,-1 1-4 0,0 0-2 16,1-1-2-16,1-1-5 0,-1-3-6 16,0 0-6-16,-1-4-7 0,0-3-9 15,1 0 137-15,-1-1-214 0,-1 2-93 0,-1-4-273 16</inkml:trace>
  <inkml:trace contextRef="#ctx0" brushRef="#br0" timeOffset="205578.88">14440 1858 346 0,'-2'-4'74'15,"2"3"-1"-15,0-3-72 0,0 2-12 16,1-2-11-16,1 0-46 0,0 1-60 15,3-3-137-15</inkml:trace>
  <inkml:trace contextRef="#ctx0" brushRef="#br0" timeOffset="205831.2">14530 2053 233 0,'-8'10'64'0,"3"-7"3"16,0 1-28-16,2-2-1 0,3-4-1 15,0-2 0-15,2 1-3 0,4-4-1 16,-1 3-1-16,4-4-3 0,3 0-3 0,0 1-4 16,3-1-2-16,-1 1-1 15,-2 2-2-15,0 2-3 0,-2 3-1 0,-4 3-3 16,-1 2-3-16,-2 2-2 0,1 1-3 16,-2 2-5-16,2 1-6 0,-1-5-7 15,5 1-8-15,3 0-8 0,3-2-14 16,6 3 148-16,5-2-212 0,2-1-89 15,-2 1-262-15</inkml:trace>
  <inkml:trace contextRef="#ctx0" brushRef="#br0" timeOffset="206421.25">14982 2072 321 0,'4'-6'108'0,"-3"1"14"0,0-3-22 0,-3 2-27 16,0 0-11-16,-2 1-8 0,0-2-9 15,-1 6-16-15,-1-1-16 0,-1 2-6 16,-1 2-1-16,-3 1-2 0,-1 2-1 15,1 0-2-15,0 1-2 0,0 2-2 16,4 4-1-16,4-3-2 0,4 2-2 16,3-1-1-16,4 0 1 0,2-4 0 0,0 0 2 15,0-7 2-15,-1-1 2 0,0-3 1 16,-2-2 2-16,-2-6 0 0,1 3 1 16,-3-4 0-16,1 3 1 0,0-1 1 15,-1-2 0-15,1-3 1 0,1-3 0 16,-1-4 0-16,0-4 0 0,1-1-2 0,0 0 1 15,-1 4 2-15,-1 6 4 0,-1 6 0 16,0 2-1-16,-2 9-1 0,-1 2 1 16,0 5-1-16,-2 2-3 0,-2 5-5 15,1 4 0-15,0 3 1 0,-1 5 0 16,2 4-1-16,1 0-1 0,2-5 0 16,0 0-1-16,2-3-1 0,1 1-1 15,2-5-1-15,0 1 1 0,2-5-1 16,1 4 0-16,3-5 1 0,4-1 2 15,2-6 1-15,5-7 1 0,1-2 1 16,2-4 1-16,-1-2 2 0,1 0 1 0,-7-1 0 16,-2 3 0-16,-6 2 0 0,-2 0 3 15,-5 1 0-15,1 0-2 0,-4 1 0 16,-2 0 1-16,-2 0-1 0,-5 3-1 16,-3 5-2-16,-3-1-1 0,-1 3 1 15,-1 0-2-15,0 3 0 0,1-1-1 0,6 0 0 16,4 1-1-16,3 1 0 0,3 0-1 15,3 1 0-15,5-1 1 0,1 0-1 16,7-2 2-16,0-2 0 0,3-2 1 16,4 0 1-16,1-2 0 0,1-2-1 15,-1 2-1-15,-2-1-1 0,-2-2-12 16,0 0-6-16,-5 1-17 0,-1-3-16 16,-3 1-12-16,-2-3-84 0,0 0-100 15,-5 0-213-15</inkml:trace>
  <inkml:trace contextRef="#ctx0" brushRef="#br0" timeOffset="206609.75">15255 2062 385 0,'-5'1'121'0,"-1"0"8"0,6 0-49 16,1 0-17-16,6 4 2 0,0 1-1 15,2 3-14-15,2 2-21 0,4 5-6 16,1 2-4-16,-1 2-2 0,-3-1-10 0,2 3-13 15,-1-2-21-15,0-1-21 0,0-3-21 16,0-2-82-16,2-1-108 0,0-2-233 16</inkml:trace>
  <inkml:trace contextRef="#ctx0" brushRef="#br0" timeOffset="-204270.82">18423 2254 264 0,'0'1'87'0,"0"-1"10"15,2 0-16-15,0 0-18 0,0 0 5 16,-1-1-4-16,0 0-7 0,0-1-9 16,-1 2-7-16,0 3-7 0,-2 0-7 15,0 3-8-15,-1 5-6 0,-1 4-4 16,1 5-3-16,0 5-1 0,-1 3 0 0,-1 2-2 16,3 3 0-16,2-1-3 0,0-1-1 15,0-1-12-15,2-1-3 0,0-2-17 16,5-1-11-16,-2-2-11 0,4-2-13 15,0-2 99-15,1-4-159 0,1-6-94 16,3-2-223-16</inkml:trace>
  <inkml:trace contextRef="#ctx0" brushRef="#br0" timeOffset="-203900.29">18614 2558 405 0,'-1'-1'109'0,"2"0"2"15,-1 0-64-15,-1 2-12 0,1 1-3 16,-1 3-5-16,-1 1-11 0,1 4-10 15,1 0-4-15,0 1 1 0,1 1 1 16,3-2-1-16,2-3 0 0,0-1 0 16,3-4 1-16,1-3 1 0,1-1 3 15,0-5 2-15,1 1 3 0,2-3 0 0,0 1 0 16,2-1-2-16,-3 2-1 0,-2 0-3 16,1 4-5-16,-2 5-3 0,0 5-2 15,-1 1-1-15,0 8 0 0,1 0-2 16,1 5-1-16,3 0 1 0,1-4-1 15,-3 0 2-15,0-4-1 0,1-2 3 16,1-5-1-16,-1-1 9 0,-2-4 6 16,-1-3 8-16,0-2 8 0,0-1 5 15,-3-2 1-15,-1-2 5 0,-2-3-5 0,-2-3-4 16,0-3-8-16,-4-2-8 0,1-1-5 16,-2 1-3-16,0 3-2 0,-1 2-3 15,1 2-2-15,0 5-6 0,0 2-9 16,0 2-11-16,1 1-30 0,2-1 6 15,4-1-108-15,2 0-112 0,5 0-254 16</inkml:trace>
  <inkml:trace contextRef="#ctx0" brushRef="#br0" timeOffset="-203007.07">21018 2477 282 0,'2'-3'79'16,"1"-2"4"-16,1 0-43 0,0-2 1 15,1 0 4-15,-1-1-6 0,0-1-6 16,1 2 0-16,-2-1 3 0,0 4 1 16,-3-4-2-16,-2 1-5 0,-2 1-4 15,-6 1-5-15,-6 3-5 0,-2 1-7 0,-5 0-5 16,-1 3-2-16,-1 5-1 0,-1-1 0 15,3 2 0-15,6-1-1 0,1-1-1 16,6 3-2-16,3-1 1 0,6 0 0 16,5 2 1-16,5 1 0 0,4 3 1 15,4 1 1-15,0 0 1 16,3 1 1-16,2 1-2 0,0 1 0 0,-3 1 0 16,0 1 0-16,-1 0-1 0,-3-1 0 0,-3 0-2 15,-7 1-1-15,-2-5-3 0,-8-1-2 16,-4-2-1-16,-4-2-5 0,-5-2-4 15,-2-2-5-15,-2-2-6 0,-1-2-5 16,-1-4-8-16,0-4-11 0,0-5-61 16,-1-5-72-16,4-2-167 0</inkml:trace>
  <inkml:trace contextRef="#ctx0" brushRef="#br0" timeOffset="-202787.11">20819 2214 291 0,'15'11'92'0,"0"2"9"16,3 4-9-16,-1 1-35 0,-1 6 5 15,-3 3 2-15,-2 3-10 0,-1 5-11 0,-2 5-8 16,-1 2-10-16,-4-1-7 0,-2 2-6 16,-1-1-4-16,-1-3-7 0,0-2-4 15,-1-4-6-15,1-3-13 0,1-3-12 16,2-5-11-16,2-2-13 0,2-6-77 15,2-4-90-15,-1-6-199 0</inkml:trace>
  <inkml:trace contextRef="#ctx0" brushRef="#br0" timeOffset="-202568.15">21192 2338 401 0,'6'2'110'0,"1"5"10"16,1 4-59-16,0 3-10 0,-3 6 4 16,0 4 3-16,-3 2-10 0,0 4-17 0,-2-3-9 15,-1 3-7-15,-1-2-4 0,1-2-6 16,-1 0-7-16,2-2-12 0,0-2-23 16,-1-2-14-16,1-2-91 0,-1-3-107 15,1-3-244-15</inkml:trace>
  <inkml:trace contextRef="#ctx0" brushRef="#br0" timeOffset="-202160.21">20689 2133 323 0,'-4'4'88'0,"-4"0"6"0,-2 1-52 16,-2 3-3-16,-3 1 4 0,-1 1-3 16,-5 3-11-16,-2 2-9 0,-4 4-5 15,0 1-4-15,0-1-3 0,1 1-6 16,1 2 0-16,3 2-2 0,5 1-1 15,5 1-1-15,4 5 1 0,5 2 1 0,3 0 1 16,3 3 0-16,2 0 0 0,2 2 1 16,2 2-1-16,1-1 1 15,1 1-1-15,0-1 0 0,1 1-2 0,0-2-1 16,0-6-3-16,0-5-1 0,0-1-2 16,0-5-2-16,0-2-1 0,2-7 0 15,4-3 1-15,3-2 1 0,4-2-2 16,3-7-2-16,6-3-6 0,8-4-14 15,4-2-64-15,1-7-73 0,-1-5-176 0</inkml:trace>
  <inkml:trace contextRef="#ctx0" brushRef="#br0" timeOffset="-201764.02">21454 2329 284 0,'7'-10'81'16,"1"0"9"-16,4 1-5 0,4 1-54 16,2-2 6-16,1 2 6 0,0 2-2 15,0-1-7-15,1 3-6 0,1 1-4 0,-1 2-6 16,-1 3-6-16,0 2-5 15,0 3-4-15,-4 1-3 0,0 4-1 0,0 5 0 16,-2 4 0-16,-2 3 1 0,-2 4 0 16,1 4 1-16,-1 2 0 0,-1 1 1 15,-2 0-1-15,1 5 1 0,1 0-1 16,-2 1 0-16,0-1 0 0,-1 1 0 16,1 0-1-16,-2 0 1 0,-2-7-2 15,-1-3-4-15,-2-4-5 0,-2-3-3 0,-3-4 1 16,-6-3-2-16,-4-4 0 0,-5-2-1 15,-3-1 1-15,-6-1-1 0,-5-2-5 16,-4-2-14-16,-5-1-71 0,-1-1-78 16,-4-1-189-16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4T15:30:02.7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11721 1218 355 0,'-2'-3'95'0,"0"3"8"16,0 2-47-16,1-2-7 0,0-3-4 16,-1 1-1-16,0-3-3 0,0 1-6 15,-2-4-7-15,2 2-6 0,-1 1-1 0,1 2-5 16,-3 3-4-16,1 4-4 0,0 8-3 16,-2 5-2-16,2 8-2 0,1 10-1 15,0 10 0-15,2 8 1 0,1 7-2 16,3 10-1-16,3 10-5 0,2 5-1 15,1 3-2-15,5-2-3 0,0 0-1 16,1 4 1-16,-2-7 2 0,0-6 4 16,-2-7 1-16,-1-4-4 0,-3-2-3 15,-2-7-8-15,-1-13-10 0,-2-1-10 0,0-9-16 16,-1-6-63-16,-2-8-74 0,0-10-167 16</inkml:trace>
  <inkml:trace contextRef="#ctx0" brushRef="#br0" timeOffset="752.1">11733 1308 314 0,'-8'-1'73'0,"7"1"7"0,7-3-51 16,4-2 1-16,3-1 5 0,6-2 5 0,8-2 2 16,3-1-2-16,9 3-1 0,2-9-5 15,5-2-6-15,8 0-5 0,10-1-5 16,1-2-7-16,8 2-4 0,2-4-3 16,6 8-2-16,10 4-1 0,2 0 0 15,0 2 0-15,9 1-1 0,5 3 1 16,10 2-1-16,0 0 0 0,-1 1 0 15,5 2 0-15,6 1 0 0,-10 1 1 16,-2 0 0-16,-13 1 3 0,-3 2 1 16,-3 2 3-16,-7-1 1 0,-11 1 3 0,-2 1 0 15,-9-1 1-15,-11 0-1 0,-7-1-1 16,-8 0-1-16,-12-1-2 0,-8-1-1 16,-4-1-2-16,-1 0-1 0,-2 0-1 15,-1 0-2-15,-1 0 0 0,0 2 0 16,-2-1 0-16,-1 2-1 0,-1 0 1 15,-1 4 0-15,1 2 0 0,-1 5-1 16,-2 2 1-16,2 3 0 0,-3 3-1 0,1 5 1 16,-1 4-1-16,4 9 1 0,3 4-1 15,2 7 0-15,5 11 1 0,6 10 0 16,4 3-1-16,-1 4 1 0,-4 1-1 16,6 1 1-16,0 1-1 0,-4-3 1 15,-3-4-2-15,-2-3 2 0,1-1-1 16,1-5 1-16,-6-6-1 0,-3-5 1 0,-2-8 0 15,0-3 1-15,0-5-1 0,-2-5 0 16,-2-3 1-16,-2-3 0 0,-3-6 1 16,-3-1-1-16,-3-6 1 0,-4-2 0 15,-4-2 0-15,-3-2 1 0,-8-3-1 16,-8 0 0-16,-16-6 1 0,-9 0-2 16,-16-2 0-16,-6-1-1 0,-14 0 0 15,-14-3-1-15,-8-2 0 0,-4 5 0 16,-5 1-1-16,-13-2 0 0,-14 4 0 0,-8 0 0 15,-4-1 0-15,-8 9 1 0,0-1 1 16,-5-1 0-16,9 5-1 0,4-3-4 16,2 0-1-16,14 3-4 0,9-6-4 15,7 0-6-15,12-3-18 0,7-3-12 16,14-3-3-16,17-5-90 0,12-7-98 16,15-6-226-16</inkml:trace>
  <inkml:trace contextRef="#ctx0" brushRef="#br0" timeOffset="2003.32">12125 640 231 0,'8'1'66'0,"-1"0"6"0,0-1-27 16,1-1-2-16,-2-1-2 0,1 1-3 16,-1-4-5-16,-1 2-4 0,0-3-3 15,0-1-3-15,-3-1-4 0,-1 0-3 0,-2-1-3 16,-3-2-3-16,-1-2-1 0,-4-1-2 16,-3 1-2-16,-1 1-2 0,-1 0-1 15,-1 2-1-15,0 1 0 0,1 5-1 16,0 4 0-16,3 1-1 0,0 4 1 15,1 2 0-15,0 6-1 0,0 5 0 16,-1 3 0-16,0 0-1 0,2 5-2 16,1-2-4-16,0 0-1 0,5-6 0 15,2 1-2-15,2-4 0 0,3-7 3 0,5-7 4 16,1-1 5-16,3 0 3 0,1 0 4 16,3-4 3-16,-1 0 2 0,2-5 3 15,-2-1 2-15,2-3 1 0,-3-1 0 16,-1-2-1-16,-3-2-1 0,-1-2-2 15,-2 5-1-15,-4 5-3 0,-2 2-3 0,-1 3-2 16,-3 2-1-16,-1 8-1 0,-3 4-2 16,-1 5-1-16,-2-1-1 0,0 7 0 15,2-1-2-15,2 0-1 0,3-5-4 16,5-3 0-16,6-3-1 0,4 0 1 16,5-8 0-16,4 0 2 0,3 0 2 15,0-7 2-15,1-1 1 0,2-2 1 16,-4-1 0-16,0-2 1 0,-3-2 2 15,-4 0 1-15,0 3 3 0,-3-2 1 16,-2 5 1-16,-3 0 0 0,-3 0-1 16,-1 5-1-16,-2 0-2 0,-1 6-1 0,-3 5-1 15,-1 4-2-15,0 4 0 0,-3 6-1 16,1 0 1-16,-1 5-5 0,-2 4-6 16,1 1-7-16,2-2-3 0,-1 3-4 15,0-1-4-15,1 4-5 0,-1-7 0 16,2-1 7-16,0-4 5 0,0-5 3 15,0-4 5-15,1-3 2 0,1-3 8 0,1-11 6 16,1-1 2-16,1-2 1 0,2-7 1 16,1-6 0-16,3-6 1 0,1-8-3 15,-1 0-2-15,2-4 0 0,1-8 0 16,1-1 0-16,1-1 1 0,3 0 1 16,1 7 2-16,1 7 4 0,0-1 2 15,2 8 2-15,1 8 2 0,1 4-1 16,-2 8 0-16,-2 4-3 0,3 4-2 0,0 6-4 15,-4 1-4-15,-1 6-1 16,-6 3-4-16,-4 1-1 0,-7 1-2 0,-7-1-4 16,-7 0-4-16,-5 7-6 0,-2-3-6 15,-1-3-6-15,-2-3-6 0,4-3-10 16,2-3-13-16,4-3-54 0,8-7-71 16,6-7-162-16</inkml:trace>
  <inkml:trace contextRef="#ctx0" brushRef="#br0" timeOffset="2391.34">12878 474 304 0,'14'19'81'16,"-3"3"7"-16,-1 3-38 0,-4 1-8 15,-2 8-9-15,-5-6-5 0,-3 5-7 16,-2 3-4-16,-4 3-11 0,-1 3-8 16,-1 2-6-16,3-6-6 0,0 7-2 15,2-9 0-15,1-3-3 0,3-7 6 0,2-7 1 16,1-4 6-16,-2-1 7 0,1-9 12 15,-2-4 5-15,2-5 4 0,0-13 3 16,2 1 3-16,1-9 0 0,2-8 1 16,0-7-4-16,3-8-5 0,0-4-4 15,2 4-4-15,2-6-2 0,1-1 0 16,2 8-1-16,3 2 0 0,1 9 1 16,1 5 1-16,2 7 3 0,0 6 1 15,0 9 1-15,-2 1-3 0,-1 3-2 16,-1 6-3-16,1 3-2 0,-2 1-2 0,-3 3-1 15,-1-3-2-15,-4 6-1 0,-3 1-2 16,-7 3 0-16,-5 1-2 0,-2 3-2 16,-5-1-3-16,-5 5-8 0,-1-4-7 15,-2-3-6-15,1-3-5 0,1 0-6 16,-1-6-6-16,5-4-8 0,2-5 54 0,5-3-110 16,4-4-75-16,6-1-195 15</inkml:trace>
  <inkml:trace contextRef="#ctx0" brushRef="#br0" timeOffset="2600.83">13534 270 400 0,'4'-2'114'0,"0"9"11"0,-4 3-46 15,-1-2-18-15,-2 5-5 0,0 7 0 16,0-3-8-16,-2 6-14 0,1-1-12 15,0 4-7-15,-1 3-3 0,1-4-5 16,0 0-12-16,-1 1-7 0,3-2-25 16,0 1-18-16,1-7-12 0,1 2-81 15,4-4-100-15,3-4-209 0</inkml:trace>
  <inkml:trace contextRef="#ctx0" brushRef="#br0" timeOffset="3760.38">17160 1224 297 0,'-4'-16'72'0,"-1"2"8"16,-2 0-38-16,2-2-10 0,-1 5 5 16,2 1 5-16,0 0 3 0,2 3 1 15,1 4-6-15,0 0-5 0,2 3-7 16,2 5-2-16,2 8-4 0,-1 10-5 0,2 4-4 15,0 9-3-15,2 12 0 16,-5 10 0-16,-1 3-3 0,-1 10-6 0,-3 6-5 16,-1 9-6-16,-1 0-9 0,-5 1-2 15,1-1-5-15,0 2-4 0,0-2 1 16,1-11 3-16,2-3 6 0,1-8 7 16,2-4 3-16,3-5 2 0,1-9 5 15,3-11 1-15,0-6 3 0,2-8 1 16,3-4 2-16,4-7 3 0,6-4 3 0,5-2 3 15,9-4 2-15,4-3 0 0,5 2-1 16,6 1-1-16,5-3-3 0,3 1-2 16,5 1-4-16,11 0-1 0,4 2-1 15,9 0-1-15,8-1-1 0,12 3 0 16,12-1 0-16,2 2 1 0,2-4-1 16,11 0-1-16,-1 0 1 0,-3-3 1 15,-6-3 0-15,-5-2 0 0,1-3-1 16,-11 2 2-16,-15-1 0 0,-6-5 0 15,-10 3-1-15,-11 0 1 0,-13 1 0 0,-18 2 1 16,-9 0-3-16,-8 0-1 0,-7 1-1 16,-9 5 2-16,-5-2-1 0,-5 1 0 15,-3 0-1-15,-2-2 2 0,-1-3 1 16,-2 3 1-16,2-5-1 0,3 0 1 16,2-1 2-16,4-2 2 0,4-5 0 15,2-5 0-15,4-8 0 0,3-12 0 0,4-1 0 16,2-10-1-16,0-12-3 0,3-8 1 15,1-6-1-15,5-2-1 0,2 0 1 16,-2-7 4-16,5 0 0 0,2 8 2 16,-1 2 0-16,-1 8 1 0,-9 1 1 15,-2 8-1-15,-4 5-2 0,-10 7-1 16,-5 1 0-16,-7 8-1 0,-12 4-2 16,-8 4 0-16,-6 4-2 0,-9 5-1 0,-9 4 0 15,-9 8-1-15,-16 5 0 16,-8 1-1-16,-10 4 1 0,-11 4-1 0,-17 4 0 15,-10-4 1-15,-7 4-1 0,-5 1-1 16,-5-2-2-16,-2 4-2 0,1 2-1 16,1 0-3-16,8 2-11 0,7 1-11 15,13-1-11-15,13 6-11 0,8-5-18 16,10-2-55-16,20 0-79 0,12 1-156 16</inkml:trace>
  <inkml:trace contextRef="#ctx0" brushRef="#br0" timeOffset="4649.07">17932 1575 345 0,'4'-20'79'0,"-2"-2"5"16,-3 2-61-16,-2-2-2 0,-4 3 1 16,-1 3 2-16,-8 4-4 0,-1 7-5 0,-8 3-6 15,-4 6-4-15,-5 6-2 0,-3 4 0 16,-2 7-4-16,6 4-4 0,1 2-4 15,7 4-4-15,6 1-4 0,8-5 0 16,7-3-1-16,6-4 3 0,4-5 4 16,8-4 5-16,6-9 4 0,7-3 4 15,7-5 2-15,4-6 3 0,-1-2 2 0,0-2 3 16,2-1 4-16,-6 0 1 0,-6 1 1 16,-7 3 0-16,-6 3-1 0,-3 1-1 15,-4 4-5-15,-6 3-4 0,-5 2-3 16,-3 4 0-16,-3 2-2 0,-2 3 0 15,1 2-2-15,-1 0 0 0,2 2-2 16,3-3-3-16,4 0 0 0,4-2 1 16,5-2 0-16,3-5 0 0,6-1 3 15,2-4 3-15,5-1 5 0,2-2 2 16,3-2 3-16,0-1 3 0,0 3 2 0,1 1 2 16,-4 1 0-16,-2 2 0 0,0 4-1 15,-3 1-3-15,-2 6-2 0,-4 6-2 16,-4 5-3-16,-5 7-1 0,-3 7-2 15,-6 0-2-15,-5 6-8 0,-3 5-6 16,-3 0-17-16,0 0-2 0,1-7-5 16,0-3-4-16,3-1 1 0,0-7 7 0,2-5 4 15,2-9 14-15,1-5 1 0,0-2 4 16,0-6 5-16,2-3 1 0,1-4 4 16,2-5 2-16,3-4 3 0,2-9 2 15,3-6 0-15,1-3 1 0,3-8-2 16,4-10 1-16,2-3-2 0,2-1 1 15,4 6 1-15,4 5 2 0,4 5 2 16,0 7 2-16,0 13-2 0,2 7 1 0,-1 5-1 16,-4 6 0-16,-3 4-1 0,-5 5-4 15,-3 3-2-15,-2 1-2 0,-6 3 0 16,-1 3-3-16,-3 0-1 0,-1 4-3 16,-5 2-2-16,-1 1 0 0,-3-1 0 15,-2 3-2-15,-2-1-2 0,-1-1 0 16,0-2 2-16,-1-5 0 0,-1-5 1 15,1 2 0-15,1-4 2 0,0-3 3 0,1-3 1 16,1-2 1-16,4 0 1 0,0 1-1 16,2-3-1-16,1-2 1 0,1 1-1 15,1 0-1-15,0-2-2 0,1 0-5 16,0 1-4-16,2-1-5 0,0 0-3 16,0-3-8-16,0-1-76 0,-2-2-76 15,1 0-184-15</inkml:trace>
  <inkml:trace contextRef="#ctx0" brushRef="#br0" timeOffset="5325.19">18672 1545 259 0,'-7'-6'78'0,"0"5"7"16,2 1-5-16,0 2-47 0,1 1 0 15,2 3 5-15,1 1-2 0,-2 4-3 16,2 7-3-16,-1 9 0 0,0 5-1 16,0 9-4-16,-2 3-6 0,-1 5-3 0,-1 3-10 15,-1-2-13-15,0-3-12 0,-2-7-9 16,3-4-7-16,-1-2-8 0,3-7-9 15,1-4-11-15,0-9-45 0,2-4-58 16,1-2-143-16</inkml:trace>
  <inkml:trace contextRef="#ctx0" brushRef="#br0" timeOffset="5533.05">18626 1733 330 0,'5'-29'95'0,"-1"7"8"0,0 6-45 16,0 4-3-16,-1 4 0 0,1 0-4 15,1 5-8-15,2 2-7 0,4-2-5 16,5 7-3-16,0 1-6 0,3 1-3 16,2 2-3-16,-2 2-6 0,1 2-5 15,-5 0-8-15,-3-1-5 0,-3 0-9 0,-3 1-4 16,-7 1-7-16,-6 2-9 0,-3-2-5 16,-5-1-4-16,-5 1-7 0,-2-4-11 15,1-3-52-15,1-5-68 0,3-2-154 16</inkml:trace>
  <inkml:trace contextRef="#ctx0" brushRef="#br0" timeOffset="6043.43">18988 1471 344 0,'2'-4'91'0,"1"0"5"0,3-1-58 16,2 2 1-16,1-3 4 0,3 4-1 15,4-2-6-15,2 4-7 0,1 1-4 16,2 2-4-16,0 4-1 0,1 3-4 16,-1 1-5-16,0 2-4 0,-2 2-3 15,-3 3-4-15,-3-1-3 0,-4 0-6 16,-7 1-2-16,-6 1-1 0,-6 2-1 15,-3-2 1-15,-2 0 1 0,-2-3 5 0,-1 0 3 16,0-1 1-16,4-4 2 16,2-2 1-16,0-3 0 0,3-1-2 0,2-2 0 15,4 4-1-15,5-1 1 0,4 1 1 16,4 3 0-16,4 0 1 0,3-1 1 16,8 2 1-16,2-2-3 0,7-1-8 15,3-2-11-15,0-1-9 0,0-2 69 16,-1 0-154-16,-7 1-93 0,0-2-244 15</inkml:trace>
  <inkml:trace contextRef="#ctx0" brushRef="#br0" timeOffset="7552.09">13816 3702 243 0,'0'-12'74'15,"1"4"5"-15,1 5-2 0,-2 1-34 16,1 2-3-16,-1 1-3 0,2 2 2 15,0 6-1-15,2 3 0 0,-2 4-3 16,1 9-2-16,0 6-4 0,1 12-2 0,-3 5-5 16,-2 10-5-16,-3 11-6 0,2 8-2 15,0 7-3-15,-2 6-5 16,-1 6-8-16,-1 4-11 0,-3 0-11 0,2-7-6 16,0-5-4-16,-2-9-1 0,1-13 3 15,3-12 1-15,2-12 0 0,1-15-7 16,2-10-50-16,4-10-67 0,0-8-165 15</inkml:trace>
  <inkml:trace contextRef="#ctx0" brushRef="#br0" timeOffset="8284.81">13824 3858 387 0,'0'-8'92'0,"0"6"4"15,1-2-59-15,2 3-3 0,4 2 0 16,8-3 2-16,4 1-2 0,7 0-3 16,7-2-4-16,8-2-4 0,11-2-4 15,8-3-4-15,9 0-6 0,4 0-2 16,15-2-1-16,15-3-1 0,15-4-1 16,-1 0-2-16,15-1-1 0,8-1 0 15,11-1 0-15,3-3-1 0,6 3 1 0,-3 4-1 16,14 1 0-16,2 6 0 0,-2-1 0 15,5 0 0-15,1 9 0 0,-9 0 0 16,-1 1 0-16,0 4 1 0,-14 0-1 16,-8 3 1-16,-10 1 0 0,-13 1 0 15,-7 4-1-15,-14 2 0 0,-18 0 1 16,-9 3-1-16,-11 0 1 0,-11 4-2 16,-9-3 1-16,-13 0-1 0,-5-1 0 15,-4-2-1-15,-5 1 1 0,-3-1-1 16,-3-1 1-16,-3 2 0 0,-1 1 1 0,-2 1 1 15,-1 3 0-15,-1 0 0 0,0 2 2 16,-2 1 0-16,1 0 2 0,0 2 0 16,1-2 0-16,0 2 0 0,2 6 0 15,-1 1-1-15,0 7-1 0,2 5-1 16,-2 5 0-16,-2 7 0 0,-1 5-1 0,0 2 0 16,0 1 1-16,-2 4-1 0,1 0 1 15,0-2-2-15,-2-3 0 0,1-5 0 16,0 1 0-16,-1-8 0 0,-2-6 0 15,1-7-1-15,-3-4 1 0,2-2-1 16,-4-6 1-16,-2-4 0 0,-4-4 3 16,-4-5 1-16,-8-4 2 0,-9-8 1 15,-8-7 1-15,-13-1 1 0,-10-4-1 16,-11-1-2-16,-12-4-1 0,-12 2-1 0,-10 3-2 16,-14 3 0-16,-6 0-1 0,-14 2-2 15,-11 3 0-15,-11 1 0 0,-2 5 0 16,-8-1 0-16,-7 3 0 0,-3-1 0 15,-2 0 0-15,-7 2-1 0,9-4 1 16,-7-1 0-16,0 6 0 0,5-6 0 16,3 1 1-16,11 3-1 0,17-2 1 15,8 1 1-15,20-1-1 0,12 1 0 16,16 1-5-16,19-1-3 0,13-4-10 0,16 3-14 16,10-6-10-16,14-1-12 0,20-4-12 15,12-2-72-15,17 1-88 0,10-5-186 16</inkml:trace>
  <inkml:trace contextRef="#ctx0" brushRef="#br0" timeOffset="8768.68">16110 4168 261 0,'-2'-4'73'0,"-3"1"6"15,-1 5-29-15,-2 3-6 0,-1 4-2 16,-1 6 0-16,-3 2-3 0,-1 6-4 15,-1 8-5-15,-1 3-5 0,2 3-4 16,-1 0-5-16,2 1-4 0,1-1-5 0,2-6-2 16,2-6-2-16,4-2-1 0,0-7-1 15,2-4 0-15,1-3 1 0,1-5 0 16,0 2 1-16,1-4 4 0,-1-4 5 16,2-6 0-16,0-2 1 0,4-2 0 15,1-4-1-15,2-5-1 0,3-1-4 16,4 1-3-16,0-1 0 0,3 4-1 15,-2 2 1-15,0 7 0 0,-3 2-1 16,-1 6 1-16,-4 4-1 0,-1 7-1 16,-3 4 0-16,1 2-1 0,-2 2 0 15,0 3-2-15,1-2-4 0,-1-2-6 0,3-4-9 16,-1-1-11-16,4-4-9 0,1-2-9 16,1-5-19-16,1-1-58 0,6-1-74 15,0-4-166-15</inkml:trace>
  <inkml:trace contextRef="#ctx0" brushRef="#br0" timeOffset="9112.82">16423 4375 343 0,'7'-4'90'0,"-2"5"6"0,1 4-40 15,-3 3-14-15,0 2-4 0,-1 1 0 16,0 6-2-16,0 0-7 0,0 1-5 16,0-3-5-16,1 1-5 0,4-4-5 15,0-1-2-15,2-4-3 0,1-3 0 16,2-2-1-16,1-1 0 0,2-2 1 15,-2-1 0-15,1-3-1 0,-2 0 0 0,1-3-1 16,-3 0 1-16,-1-1-1 0,-1 0-1 16,-2 0 0-16,-1 1 0 0,-3 2-1 15,0 4-2-15,0 3 0 0,1 4 0 16,-2 5-1-16,2 3 0 0,-2 1-1 16,3 2 0-16,-1-2 0 0,4 0 0 15,4-3 1-15,2-4-1 0,4-3 2 16,2-2 2-16,3-2 4 0,2-2 3 15,-2-2 4-15,-2-5 1 0,-4-2 1 0,-3-2 0 16,-4-4-2-16,-1-3-3 0,-5-3-4 16,-2-9-9-16,-4-2-14 0,-1-6-16 15,-6-3-10-15,-1-7-88 0,-7-3-98 16,0 0-226-16</inkml:trace>
  <inkml:trace contextRef="#ctx0" brushRef="#br0" timeOffset="9512.74">14233 2739 346 0,'-1'-7'88'0,"0"1"4"16,0 0-2-16,1 2-67 15,-1 1-3-15,1-1 0 0,0 7 1 0,1 1 5 16,3 5 3-16,4 5-1 0,4 8-3 15,4 10-3-15,6 7-1 0,5 5 0 16,2 3-6-16,0 6-8 0,-3 2-6 16,2 5-3-16,11-7-13 0,-3 0 0 15,0-4-6-15,5 3-7 0,8-4-6 16,3-4-6-16,-6-5-8 0,-12 1 177 16,-2-5-242-16,-2-1-97 0,-11-4-288 15</inkml:trace>
  <inkml:trace contextRef="#ctx0" brushRef="#br0" timeOffset="9836.25">14458 3425 399 0,'-3'-2'92'0,"5"4"8"0,0 3-40 0,1 0-28 15,1 1-7-15,3 0 4 0,3-1 4 16,4-2 0-16,7 1-5 0,2-4-7 15,-1 1-2-15,0-1 0 0,2-2 1 16,1 1-2-16,-3-2 0 0,-6 1-3 16,-1 1-1-16,3-1 1 0,0 0 0 15,-4 1-1-15,-2-3 1 0,-3 3 2 0,0-2 1 16,-3 0 0-16,-3-3-3 0,-1-1-2 16,-2-4-4-16,0 1-5 0,-2-5-4 15,1 3-5-15,0-1-5 0,0 3-7 16,1 2-6-16,-1 2-23 0,1 1-19 15,-1 2-6-15,0 2-85 0,0 0-102 16,0 1-219-16</inkml:trace>
  <inkml:trace contextRef="#ctx0" brushRef="#br0" timeOffset="10369.7">17935 2426 377 0,'3'-3'94'0,"1"3"10"16,-4 6-61-16,-4 2 1 0,0 1 5 15,-4 7 7-15,-3 2-3 0,-4 7-8 16,-7 4-7-16,-10 7-7 0,-6 8-5 15,-5 9-7-15,-7 5-6 0,-7 5-6 0,-5 3-2 16,0 3-5-16,0 6-7 0,-4-4-6 16,2-6-15-16,6-3-11 0,6-2-18 15,5-1-9-15,4-9-14 0,9-11-57 16,10-3-75-16,6-3-153 0</inkml:trace>
  <inkml:trace contextRef="#ctx0" brushRef="#br0" timeOffset="10709.79">16919 3179 450 0,'9'6'96'0,"-2"7"12"16,3 1-74-16,-2 4-4 0,0 3 2 15,-1 4 2-15,-2 2 5 0,1 2-5 16,0 1-10-16,2 0-9 0,-1 0-5 16,2-1-2-16,1-4-2 0,1-1-3 15,1-3-1-15,-1-3 0 0,2-1-2 16,1-1 1-16,2-4 0 0,0-2 0 16,1-5 1-16,1-4 1 0,6-3 2 0,5-7 1 15,6-2 1-15,3-5 0 16,4-5 0-16,4-1 0 0,2-4-2 0,-2-4-5 15,-4-3-6-15,-6-2-10 0,-3 3-16 16,-8 2-9-16,-5 2-100 0,-6 6-105 16,-6 2-251-16</inkml:trace>
  <inkml:trace contextRef="#ctx0" brushRef="#br0" timeOffset="52714.97">12373 1849 273 0,'6'0'87'0,"0"0"12"16,-4-2-5-16,-1 1-30 0,0 0 0 15,-1 0 0-15,-2-2-5 0,0 1-10 16,0-1-8-16,-3-1-9 0,0-1-8 0,-2 0-7 15,-2-1-5-15,0 1-4 0,-2-3-5 16,-1 4-2-16,-2 1-3 0,0 2-1 16,-3 3 1-16,-1 3-3 0,-1 3-5 15,-1 5-7-15,0 2-8 0,1 4-6 16,3 2-1-16,4-1-3 0,5-1 2 16,3 1 3-16,5-5 7 0,3-2 10 15,6-3 4-15,2-3 4 0,4-4 5 16,1-3 4-16,3-4 3 0,-2-2 6 15,3-1 5-15,-3-8 4 0,-2 0 0 0,-2-4 0 16,-3 0 0-16,-2 3 1 0,-2-1-1 16,-3 2-2-16,1 5-2 0,-4 2-1 15,-1 5-1-15,1 1-4 0,-2 2-3 16,-2 5-4-16,0 3-1 0,1 3-2 16,0 4-1-16,0 2-1 0,-1 2 1 15,3 1-3-15,2-4-3 0,2 3 1 0,1-3-12 16,3-3-5-16,3-3-11 0,1 0-6 15,0-3-6-15,2-3-4 0,1-2-11 16,-1-2-2-16,0-3 13 0,-1-1-63 16,1-8-66-16,2-3-153 0</inkml:trace>
  <inkml:trace contextRef="#ctx0" brushRef="#br0" timeOffset="52900.48">12557 1567 311 0,'0'-19'93'0,"-1"7"9"0,1 3-42 15,1 5-7-15,0 5-4 0,0 6-2 16,0 5-4-16,0 4-9 0,-1 7-5 16,-1 9-4-16,-1 8 0 0,-1 6-2 15,-1 5-15-15,0 2-16 0,0 3-19 16,-1-5-11-16,3-7-7 0,3-8-11 16,1-3-16-16,3-8-10 0,2-6-35 0,2-6-49 15,0-9-125-15</inkml:trace>
  <inkml:trace contextRef="#ctx0" brushRef="#br0" timeOffset="53095.51">12733 1592 364 0,'-3'-29'116'0,"4"11"12"0,-1 4-48 0,1 5-7 16,-1 7-8-16,1 5-3 15,-1 6-9-15,0 3-18 0,-1 3-11 0,0 10-3 16,-1 5-3-16,0 5-2 0,-4 2-5 15,1-1-3-15,-1 5-6 0,2 0-6 16,-1-1-11-16,-1-2-29 0,0-2-18 16,4-1-92-16,-2-1-116 0,-1-3-257 15</inkml:trace>
  <inkml:trace contextRef="#ctx0" brushRef="#br0" timeOffset="53562.83">12478 1829 361 0,'-7'-6'109'16,"6"4"12"-16,3 0-12 0,4-1-47 15,3 1-5-15,4 1 1 0,3-1-2 0,3-2-12 16,2 0-12-16,4 2-7 0,4 2-7 16,3 0-5-16,3 0-6 0,1 5-4 15,1-1-5-15,1 0-6 0,-2 4-3 16,-3-1-2-16,-3-1-1 0,-6 3-2 15,-2-4 0-15,-6 1 2 0,-3-1 2 16,-6-1 2-16,-4-3 1 0,-5 0 3 16,-3-1 1-16,-3 1 2 0,-2 0 1 0,-4 0 2 15,-2 1 2-15,0 2-1 0,-1-1-1 16,2 2-1-16,2 5-2 0,2 1-1 16,2 1-2-16,4 0-2 0,1 1-1 15,2 1-2-15,2-4 0 0,2 0 0 16,2-1-1-16,0-6 3 0,4 1 2 15,1-2 3-15,1-4 1 0,4-2 3 16,-1-2 1-16,1-6 2 0,1 0 0 16,-1-3 0-16,-2 0 1 0,-3 1-1 0,0-1 1 15,-3 0 1-15,-2 7 0 0,-2 1 0 16,-1 4-1-16,-1 3 0 0,-1 5 0 16,1 6-1-16,-1 3 0 0,-1 2-1 15,1 2-5-15,1 2-5 0,2-2-12 16,5-3-12-16,-2-3-11 0,6-5 2 15,2 0-87-15,5-6-86 0,-2 1-191 16</inkml:trace>
  <inkml:trace contextRef="#ctx0" brushRef="#br0" timeOffset="53779.76">13336 1829 385 0,'-12'-4'111'16,"-1"2"11"-16,-2 3-40 0,-4-1-26 15,-1 2-6-15,1 2-1 0,3 4-10 16,2 1-14-16,3 2-11 0,1 0-7 0,8 4-2 16,2 1-3-16,1-3-2 0,1 0-3 15,8 0-4-15,1-2-10 0,0-1-10 16,2-2-7-16,0-3-9 0,3 1-6 16,2-3-16-16,-3-4-14 0,1-1-40 15,0-3-62-15,0-5-142 0</inkml:trace>
  <inkml:trace contextRef="#ctx0" brushRef="#br0" timeOffset="53972.33">13475 1525 296 0,'0'-16'106'16,"1"5"13"-16,-1 4-4 0,0 5-36 16,-1 3-11-16,1 2-9 0,0 6-6 15,0 3-10-15,-1 2-12 0,1 6-5 16,-1 7-4-16,-1 4-2 0,0 3-4 0,-1 2-7 15,1 0-6-15,0 2-8 0,0-3-8 16,-2-6-21-16,2 0-21 0,0-3-17 16,0-4-81-16,2-1-104 0,0-4-219 15</inkml:trace>
  <inkml:trace contextRef="#ctx0" brushRef="#br0" timeOffset="54520.21">13666 1678 367 0,'-11'4'99'0,"-1"-1"9"15,-3-1-51-15,-1 5-16 0,1-3 1 16,-1 5-3-16,3 2-7 0,1 0-12 16,1 4-9-16,1 1-3 0,2 0-3 0,4 0-4 15,1 1-3-15,4-2 0 0,3-2-2 16,4-1 1-16,4-2 1 0,3-2 0 15,8 1 2-15,5-6 1 0,4 0 1 16,1-3 1-16,6-2-1 0,-3 0 1 16,-3-5 0-16,-7 0 0 0,-4 0-1 15,-3-1 3-15,-4 0 3 0,-4 0 3 16,-2-1 5-16,-2 3 5 0,-1-3 3 16,-3-1 1-16,-4 0-1 0,-3 1 0 15,-3 3-4-15,-2 0-4 0,-2 3-5 0,3 4-3 16,-2 2-1-16,4 5-4 0,1 0-2 15,3 0-1-15,2 1-1 0,1-1-1 16,2-2 0-16,4 1-1 0,0-3 0 16,6 3 1-16,3-3-4 0,0 1-2 15,4 0 0-15,-1 1-3 0,0 0-3 16,-2 2-5-16,-3-1-8 0,-2 1-2 0,-2 2-2 16,-2-1-3-16,-5 0 5 0,-2-2 3 15,-4 1 6-15,-4-4 7 0,-3 1 10 16,0-4 9-16,-3-3 9 0,0-3 6 15,1 0 5-15,1-7 6 0,3 1 4 16,3-1-1-16,2-4-4 0,6 4-6 16,1-1-5-16,5-1-5 0,4 2-5 15,4 0-5-15,2 2-2 0,4-1 0 16,1 2-2-16,1 1-9 0,5 0-17 0,1 0-21 16,1 1-24-16,2-4-80 15,-4-1-108-15,1-2-236 0</inkml:trace>
  <inkml:trace contextRef="#ctx0" brushRef="#br0" timeOffset="66221.95">16823 1738 243 0,'0'-2'71'0,"1"5"6"0,-1-2-32 0,-1 0-3 15,-1 0 3-15,-1 2 1 0,-2-2-5 16,1 2-5-16,-1-1-3 16,1 0-3-16,0 0-1 0,0-1-2 0,2-1-3 15,0 1-2-15,0-1-1 0,0-2-2 16,-2 2-1-16,-3-3-2 0,-2 1-3 15,-3 1-3-15,-7-1-2 0,-2 4-1 16,-2-4-1-16,-4 1-1 0,-3 6 0 16,-4 0-1-16,-5 1 0 0,-3 1-1 15,-5 1-1-15,-12 1 0 0,-9-3-1 0,0 1-1 16,-3-3 1-16,-2 2 0 0,-3-4-1 16,-1-1 1-16,3 0 0 0,4 2-2 15,2 0-2-15,6 0-4 0,7-1-1 16,5 1-2-16,9 1-4 0,9 1-7 15,8-2-3-15,3 2-3 0,4-4-3 16,5 0-7-16,5 1-7 0,3-1-7 16,4 0-7-16,6 2-54 0,2-4-67 0,5-1-154 15</inkml:trace>
  <inkml:trace contextRef="#ctx0" brushRef="#br0" timeOffset="66896.14">15431 1728 212 0,'0'0'54'15,"0"0"6"-15,0 1-28 0,0 0-2 16,0-1 1-16,0-1 2 0,-2 0 0 0,2 2-2 15,0-2-4-15,0 0-5 0,0 1-2 16,-1 0-3-16,2 0-2 0,-1 0-3 16,-1-1-2-16,1 2-1 0,1-1 0 15,-2-1-1-15,2 1-1 0,-1 0-2 16,0 1 0-16,0-1-1 0,-1 2-1 16,-1 2-2-16,-1 2 1 0,-3 4-1 15,-1 1 1-15,-3 3 1 0,-2 1-1 0,-4-1 1 16,-2 3-1-16,-5-2 0 15,0-2 0-15,2-1-1 0,1-1 0 0,3-1-1 16,4 1-1-16,4-3 0 0,8-3 2 16,3-1 2-16,10 0 2 0,3-2 1 15,6 1 0-15,3-3 1 0,3 1-1 16,0 3-1-16,4-2-5 0,-5-1-7 16,-2 0-10-16,-1 2-14 0,-1-3-77 15,-1 5-83-15,-2-3-203 0</inkml:trace>
  <inkml:trace contextRef="#ctx0" brushRef="#br0" timeOffset="70320.92">15546 803 260 0,'-3'-3'74'0,"1"1"4"0,0-3-34 16,1 0-1-16,1-1-1 0,-1-1-5 15,1-3-6-15,0 3-1 0,0-4-2 16,1 8-1-16,-1 3-1 0,1-6-3 15,-1 8-3-15,1 1-3 0,-1-1-4 16,1 3-4-16,-1 0-1 0,2 0-2 16,-1 8 0-16,2 0 1 0,-1 5 0 15,0 4 1-15,1 4 0 0,0-4 0 0,-1 10-2 16,0 1-2-16,-1 0 0 0,1-1-2 16,0-3 0-16,1-1-2 0,-1 2-8 15,1-8-3-15,0-4-7 0,1-1-6 16,-1-4-8-16,1-2-6 0,0-4-7 15,0-6-4-15,-1-3 6 0,1-5-65 16,0-3-65-16,1-2-156 0</inkml:trace>
  <inkml:trace contextRef="#ctx0" brushRef="#br0" timeOffset="70672.5">15696 967 314 0,'-1'0'85'0,"-1"-6"1"16,2 6-49-16,-1 1-6 0,2 0 0 15,-1 7-6-15,2-7-8 0,0-1-4 16,7 5-1-16,0-4 3 0,2-2-1 0,1 0 0 16,0-2-1-16,3 2-1 0,1-1 0 15,-4-1 0-15,1-1-2 0,0 1-1 16,1-2-1-16,-1 0 0 0,-2-1 0 16,-5-1-2-16,-1 1 0 0,-3 1-1 15,-3 0 1-15,-4 1-1 0,-3-1-1 16,-4 2 0-16,-3 4-1 0,0 1-2 15,-1 1 0-15,-5 3-2 0,1 2 1 16,1 3-1-16,1 1 1 0,1 2 0 0,2 1-2 16,1 1 0-16,8 0 0 0,4 3 0 15,4-3-1-15,5 0 0 0,7-2 0 16,6-3 1-16,5-2-1 0,3-4-5 16,2 0-7-16,0-3-11 0,-1-2-5 15,-2-2-12-15,0-3-16 0,-4 1-17 16,0-3-31-16,0-1-56 0,-1-3-112 15</inkml:trace>
  <inkml:trace contextRef="#ctx0" brushRef="#br0" timeOffset="71175.17">16088 988 301 0,'1'-7'86'0,"-2"-2"8"15,-1 1-34-15,-2 2-11 0,1 0-3 16,-2 1-2-16,-3 3-7 0,0 0-7 16,-3 2-7-16,-1 0-5 0,0 4-4 15,-1-2-5-15,1 3-5 0,1 2-3 16,1 2-2-16,4-3-2 0,3 4 0 15,2-6-1-15,4 5 2 0,2-4 1 0,3-1 1 16,2-4 0-16,1 1 2 0,1-3 1 16,0 0 0-16,-1-2 0 0,-2 1-1 15,-1-2 1-15,0 4 0 0,-3-3 0 16,0 1 0-16,-4 2 0 0,1 1-2 16,-2 1 1-16,1 7-1 0,-1-4 0 15,0 5-1-15,1 2 1 0,-1 2 1 16,0-1-1-16,2 0 1 0,-1-4-1 0,2 3 1 15,1-4 0-15,0-1 1 0,6-4-1 16,1 0 2-16,3-1 1 0,1-3 0 16,1-2-1-16,-1-1 0 0,1 0 0 15,2-4 0-15,0-2-2 0,-3-4-2 16,0-4-2-16,0 0-4 0,0 0-2 16,2-6-2-16,-5-3-1 0,-1-3 1 15,0 0 0-15,-2-3 3 0,0 1 2 16,-2-5 3-16,-3 6 4 0,-1 4 5 0,0 4 4 15,-2 8 3-15,-1 4 3 0,1 2 0 16,-1 8 1-16,0 1-2 0,0 10-3 16,0 1-2-16,0 0 0 0,0 11-1 15,0 5-1-15,0 5 0 0,-1 7 0 16,1-4-2-16,0 2-3 0,1 7-4 16,0-6-12-16,0 1-6 0,1-3-12 15,0-7-12-15,1 0-13 0,0-3-14 0,-1-4 145 16,-1-7-206-16,2-5-97 0,1-2-263 15</inkml:trace>
  <inkml:trace contextRef="#ctx0" brushRef="#br0" timeOffset="71379.95">16527 827 323 0,'-11'5'98'0,"-2"1"11"0,-2 5-40 16,-2 2-6-16,0 1-3 0,-2 3-3 15,3-2-13-15,3 1-12 0,3-2-10 16,4-2-5-16,3-1-7 0,3 1-3 16,4-2-4-16,3 1-3 0,2 0-2 15,3 2-9-15,1 0-13 0,3-2-17 16,2 0-15-16,2-2-75 0,-1 3-92 0,2 2-203 16</inkml:trace>
  <inkml:trace contextRef="#ctx0" brushRef="#br0" timeOffset="71858.96">15885 1400 277 0,'1'-8'76'0,"-2"0"5"0,-2-1-44 15,-3 0-2-15,-5 3 0 0,-2 1-4 16,-3 1-8-16,-2 3-7 0,2 3-3 16,-1 0-2-16,2 4 0 0,1 0 0 15,2 1-2-15,3-1 0 0,3 2-1 0,4 1-2 16,2 0-1-16,5-1-1 0,4 2-1 16,2 0 0-16,1 1-1 0,3 1 0 15,-3 1 0-15,1 0-1 0,-1-1-2 16,-2 0-2-16,-1 4-1 0,-5-2-1 15,-5-1 0-15,-5-1-1 0,-7 0 1 16,-2 0-1-16,-6-1-1 0,-3-3-3 16,-1 0-6-16,0-4-5 0,3-3-13 0,2-1-48 15,5-3-12-15,7-4-57 0,10-2-110 16</inkml:trace>
  <inkml:trace contextRef="#ctx0" brushRef="#br0" timeOffset="72175.21">15948 1453 237 0,'7'4'70'0,"0"2"6"0,-2-3-30 16,2-1-3-16,-2-1 1 0,3 0 0 15,0-2-8-15,1-2-4 0,-1-4-5 16,1 2-2-16,-1-4-5 0,-1-2-6 16,0 0-3-16,-2 1-2 0,0 0-1 15,-1-1 0-15,-3 1 1 0,0 1 2 16,-1 3 0-16,-2 1 1 0,-1 0-1 15,-3 5-2-15,-2 3-1 0,-2 2-2 16,-3 4-3-16,0 0-1 0,-3 4-1 16,2 1 1-16,1 1-1 0,2 2-1 0,2-1 0 15,4 0-1-15,2-1-1 0,4-1 0 16,3-3-3-16,0 1-1 0,4-1-4 16,1-2-3-16,3-3-4 0,2 0-9 15,2-5-7-15,2 0-9 0,0-2-8 16,-1-4-14-16,2-2-43 0,1-1-59 0,1 0-126 15</inkml:trace>
  <inkml:trace contextRef="#ctx0" brushRef="#br0" timeOffset="73060.05">16253 1465 274 0,'10'-6'83'0,"-10"1"6"15,-9 2-29-15,0-2-8 0,-5 5-3 16,-2-2-6-16,-3 1-6 0,0 0-9 16,3 4-5-16,3 1-4 0,0 1-5 15,2 0-4-15,4-2-5 0,4 2-3 16,3 2-2-16,3-1 1 0,5-1-1 0,3 0 0 15,2-1 1-15,3 3 0 16,4-3 0-16,3-1 1 0,-1-2-1 0,-1 1-1 16,-1-2 1-16,0 0-1 0,-1 0-1 15,-7 1 1-15,-1-1-1 0,-2-1 1 16,-1 0-1-16,-3 1 0 0,-3-1 0 16,-1 3-1-16,-1 0-1 0,-1 1 1 15,-2-1-1-15,0 3 1 0,-2-1 0 16,0 0 1-16,1-2 1 0,-1 0 1 0,2-1 2 15,1 0 3-15,1-2 1 0,2-1 2 16,1-1 1-16,0-2 1 0,4-3 1 16,0 1 0-16,2-1-3 0,1 2-3 15,0-2 0-15,1 1-2 0,0 0-1 16,0 3-3-16,1-3 0 0,-1 1 0 16,0 0 0-16,-2 1-1 0,1 2 1 15,-1 3 0-15,1-2 0 0,-2 4 0 16,1-3 1-16,0 2 1 0,0-2 0 0,0 0 2 15,0-6 1-15,-2 2 0 0,0-1 2 16,-2 1 2-16,-1-2 3 0,-1-2-1 16,-2 4 0-16,-2 2-1 0,0 0 0 15,-2 3-3-15,0 2-2 0,-3 0-2 16,-1 4-1-16,1 1-1 0,-2 2-1 16,1 1 0-16,3-1 0 0,0 2-2 15,3-2 0-15,3 0-1 0,3 0 0 0,1-4-1 16,3 0 1-16,-1-2 0 0,3-2 2 15,1 2-3-15,0-5 0 0,1 0 2 16,-1-3-1-16,0-2 0 0,0-3 2 16,0-2-2-16,-1-5 3 0,0 1 1 15,-3-5-1-15,4-3 1 0,0 0 2 16,0 2 1-16,3-4 1 0,1-3 0 0,-2 1 1 16,0 1 5-16,-2 8 7 0,-2 0 3 15,-4 2 0-15,-3 7 0 0,-2 5 0 16,-3 10 0-16,-1 4-4 0,-2 3-7 15,1 5-5-15,-2 1-1 0,3 4 0 16,-1 4 0-16,4 0-1 0,1 3-2 16,3-3-3-16,-1 2-4 0,1 2-5 15,1-2-9-15,1-2 0 0,-1-2-4 16,2-5 0-16,-1-2 1 0,6-3 3 16,0-3 4-16,0-4 10 0,1-3 1 0,0-3 2 15,1-2 4-15,0-4 2 0,-3-4 0 16,1-1 1-16,-1-3 0 0,0-3-1 15,1-4 0-15,-1-3 0 0,-1 1-1 16,-2 0 0-16,-1 4 0 0,-1 2-1 16,0 6 0-16,-1 7 0 0,-1 6 1 15,2 4 1-15,0 4 3 0,1 1 1 0,0 1 1 16,0 1 0-16,-1-1-1 0,1 0 0 16,-2-1-2-16,-2-1-4 0,-1-2-7 15,-1 0-4-15,-3-3-3 0,-4 2-14 16,-1-4-16-16,-3 2-18 0,-1-3 205 15,-3-1-289-15,-3 2-123 0,0-3-357 16</inkml:trace>
  <inkml:trace contextRef="#ctx0" brushRef="#br0" timeOffset="73225.61">16572 1306 430 0,'9'5'120'16,"3"5"8"-16,7-2-59 0,5 1-21 15,5-4-1-15,4 0 0 0,3-5-7 16,2-2-23-16,-1-2-19 0,-7-4-29 16,-5 2-15-16,-9-2-90 0,-5 1-106 0,-6 1-247 15</inkml:trace>
  <inkml:trace contextRef="#ctx0" brushRef="#br0" timeOffset="73672.74">15884 1913 332 0,'4'-6'92'0,"0"1"6"16,-2 5-51-16,-1-1-3 0,0 4 2 16,-1 3-3-16,0 0-9 0,-1 5-8 15,1 4-5-15,-1 1-2 0,0 4-2 16,-1-3-7-16,2 2-4 0,-3-2-2 16,2 3-4-16,1-1-7 0,-1-2-9 15,1 4-11-15,0 1-10 0,0-1-15 16,2 2-69-16,0-3-81 0,-4 1-175 0</inkml:trace>
  <inkml:trace contextRef="#ctx0" brushRef="#br0" timeOffset="74572.1">15706 2067 337 0,'16'-2'98'0,"4"-2"9"0,3-1-47 0,0 0-2 16,1-1 2-16,-2-1-6 0,-3-1-12 16,1 0-10-16,-2 2-9 0,-3 0-6 15,-2 3-5-15,-1 1-5 0,0 2-4 16,-1 3-1-16,-1 3-2 0,-1 0-1 16,-3 3-1-16,0 2-2 0,-2 5-3 15,-3 2-4-15,2 1-5 0,-3 2-1 0,0 1-4 16,0 4 0-16,0-3 2 0,1-7 2 15,0-2 4-15,0-1 4 0,1-8 3 16,1-2 4-16,1-4 4 0,0-2 3 16,0-3 2-16,3-3 2 0,-2 0 1 15,2-3 0-15,1-2-2 0,0 1-2 16,0 2-2-16,0 3-2 0,-1 0-3 16,0 3 0-16,0 5 0 0,-3 7-1 0,0 1 1 15,0 2-1-15,-1 1-1 0,-1-1 0 16,1 0-1-16,-1 0-1 15,0-4-1-15,0-2 1 0,1-1 0 0,0-2 1 16,2 1 1-16,0-4 1 0,3 2 1 16,0-2 1-16,2 0 0 0,0 0 0 15,1 0 0-15,0-2 3 0,0 3 3 16,4-2 1-16,0 1 1 0,-1-1 2 16,0-5 0-16,0 0 3 0,0-1-1 0,-1 3-3 15,-3-1-3-15,-3 2 0 0,0 5-2 16,-3 5-1-16,0 3-2 0,-2 1-2 15,-3-1-2-15,-1 2 1 0,-2 0 0 16,1-3-1-16,1-2 1 0,-1-1-1 16,0-1 2-16,3-1 1 0,-1-3 1 15,3 0 2-15,1-2 1 0,-1-3 1 16,2 1 0-16,2-7 0 0,-1-2 0 0,3 0-1 16,0-2 0-16,-1-3-2 15,3 2 0-15,0 0-2 0,1 5 1 16,-1 2-1-16,2 4 1 0,-1 3-1 0,1 6 0 15,-1 0 0-15,0 4 0 0,-3 0-1 16,0 2 1-16,-1 1-1 0,-1-4-1 16,-1 2 1-16,-1-2-1 0,0-1-1 15,2-2 1-15,-1-1 0 0,2-2 2 16,1-1 0-16,-1-2 3 0,3-2 1 0,0-4 1 16,0 0 1-16,1-1 0 0,-1 1 0 15,-2 1-1-15,0 1-1 0,-2 2-1 16,-1 1 0-16,-2 1-2 0,0 1 2 15,-2 1 1-15,0 0 1 0,0 0 4 16,-1 0 2-16,0 1 3 0,1 0 3 16,-1-3 2-16,1 2 0 0,0 0-2 0,-1 1-1 15,1-3-1-15,-1 2-3 0,1 0-3 16,-1 2-2-16,-1-1 0 0,1 1 0 16,-1 4-1-16,1 5-1 0,0 2 0 15,1 1 0-15,0 2-1 0,2 1-3 16,1-1-3-16,4 1-7 0,1-5-7 15,8-3-21-15,0-2-12 0,7-4-113 16,5 1-122-16,1-4-289 0</inkml:trace>
  <inkml:trace contextRef="#ctx0" brushRef="#br0" timeOffset="75253.06">15536 2466 278 0,'1'1'83'0,"-1"0"8"16,-2-1-36-16,-1-2-6 15,1 1-1-15,-3-2-7 0,-1 2-9 16,-4-4-10-16,-1 2-7 0,-1-1-3 0,-1 3-4 16,-1 1-1-16,1 1-2 0,1-1-2 15,2 2-2-15,3 2 0 0,2-1-1 16,3 1 1-16,2-1-1 0,3 3 0 16,2-2 1-16,5 4 0 0,0-1 2 15,3 2 0-15,2 0 0 0,0 1 0 16,0-3-1-16,1 2 0 0,-4 0-1 15,-1-1 0-15,-3 1 0 0,-4 2 0 0,-3 1-1 16,-6 0 0-16,-1 2-2 0,-5 2-3 16,-3-1-3-16,-3 1-7 0,-1-4-4 15,-2-1-7-15,0 1-11 0,1-5-25 16,4-4-26-16,2-3-15 0,0-7-51 16,6-3-101-16</inkml:trace>
  <inkml:trace contextRef="#ctx0" brushRef="#br0" timeOffset="75425.03">15589 2425 340 0,'8'3'84'0,"-2"1"4"15,-2 5-44-15,-1 4-12 0,-1 2-4 16,-1 4-5-16,1 1-5 0,-2-4-2 16,2 3-5-16,-1-2-5 0,1 0-5 15,1-3-7-15,3-4-6 0,0-1-8 0,3-1-16 16,0-2-64-16,0-5-73 0,2-2-171 15</inkml:trace>
  <inkml:trace contextRef="#ctx0" brushRef="#br0" timeOffset="75576.13">15605 2362 402 0,'-7'-4'98'15,"2"3"3"-15,1-3-59 0,2 3-16 16,0-1-8-16,2 0-6 0,0 0-15 15,2-4-18-15,1 2-9 0,2 2-74 16,3-2-78-16,1 3-177 0</inkml:trace>
  <inkml:trace contextRef="#ctx0" brushRef="#br0" timeOffset="76163.14">15936 2541 312 0,'4'2'99'0,"-3"-1"16"0,-1-1-27 15,-3-1-30-15,-5-4-2 0,-1 2-1 16,-1 1-10-16,-2 0-16 0,-1 2-16 16,-3 2-4-16,2 1-1 0,-2 5-3 15,2 1-3-15,1 1-3 0,3 4-1 16,2-1-2-16,6 1-1 0,3-1-1 0,4 2-1 16,3-2-1-16,2-1 1 0,1-5 0 15,0-1 0-15,-1-2 0 0,-1 0 1 16,-2-7 1-16,-1-1 1 0,-1-4 2 15,1 0 0-15,-2-6 2 0,2-1 3 16,-2-2 1-16,3-1 1 0,-1-3 1 16,-1-4 1-16,0-2 2 0,2-3-1 15,-2-2 0-15,1-2-1 0,-4 1 0 0,0 4 2 16,1 6 3-16,-3 4 3 0,0 7 0 16,-2 6 1-16,0 3-1 0,0 5-1 15,-3 2-2-15,2 2-6 0,-1 7-3 16,-1 3-1-16,2 4-1 0,0 4 1 15,2 2 0-15,1 1-2 0,2 2-2 16,3-3-2-16,1-2-3 0,1-1-1 16,4-2-1-16,2-1 0 0,1-4 1 15,1-5 1-15,0 0 2 0,4-2 2 0,-1-4 2 16,-1-3 1-16,-2-5 0 0,-1-3 1 16,-2-1 0-16,0-3 2 0,-2-1 0 15,-1 0 0-15,1 1 3 0,-1-1 1 16,0 0 3-16,-5 1 0 0,-2 1 0 15,-4 0 1-15,-3 4 2 0,-4 0-1 16,-1 4-2-16,0 6-2 0,1 0 0 16,2 3-1-16,0 2-2 0,4 1-2 15,2 2-1-15,1 0-1 0,1-2-2 0,2 1 1 16,2-1-4-16,3-3-4 0,4-1-6 16,4 1-4-16,6-6-22 0,3 0-16 15,3-3-5-15,3 0-89 0,0 0-99 16,-2-1-223-16</inkml:trace>
  <inkml:trace contextRef="#ctx0" brushRef="#br0" timeOffset="76668">15925 2827 273 0,'-6'1'92'0,"1"3"8"16,-2 0-6-16,-1 1-40 0,-1 0-5 15,-2 1-2-15,-1 0-3 0,0 1-12 0,-1 0-8 16,4 0-4-16,-1 1-2 0,3 2-5 16,3 1-5-16,4-1-4 0,3 2-4 15,4-3-1-15,1 2-1 0,3-1 0 16,3-3-2-16,1 2-4 0,2-4-7 16,1-2-5-16,3 1-8 0,0-4-8 15,0-3-11-15,1-2-13 0,0-3 45 0,-2-4-95 16,-2 0-69-16,-1-3-166 0</inkml:trace>
  <inkml:trace contextRef="#ctx0" brushRef="#br0" timeOffset="76995.14">16159 2628 327 0,'-6'-1'91'16,"-1"6"8"-16,1 3-37 0,1 3-13 15,0 1-1-15,0 5 1 0,1 3-7 0,2 1-10 16,-3 5-9-16,3-2-8 0,-2 1-4 15,0 0-5-15,2-2-5 0,-1 0-7 16,1-2-6-16,1-4-5 0,-1 0-4 16,1-3-2-16,1-1-3 0,0-4-1 15,1-1 3-15,1-1 4 0,-1-2 4 16,1-3 3-16,1-2 5 0,3-2 5 16,0 0 3-16,3-4 3 0,0-2 3 0,3 0 2 15,0-1 2-15,0 0 0 0,0 1-1 16,-2 1-1-16,6 4 0 15,0 1-1-15,-2 2-2 0,-1 3-2 0,-1 1 0 16,1 3-2-16,0-3-4 0,-3 1-4 16,2 1-8-16,1-2-8 0,3-3-10 15,1 2-15-15,2-3-12 0,1-1-19 16,0-1-17-16,0 0-43 0,0-1-78 0</inkml:trace>
  <inkml:trace contextRef="#ctx0" brushRef="#br0" timeOffset="78267.46">16552 2897 280 0,'5'-10'90'0,"-4"1"7"0,-2 0-28 15,-4-1-11-15,0 2-6 0,-4-1-8 16,-2 1-8-16,-2 5-9 0,0 0-8 16,-1 3-7-16,-1 4-1 0,-1 3-2 15,3 1-4-15,2 3-7 0,2 0-5 16,3 0-3-16,2-2 2 0,5-2-1 0,4-2 0 16,1-2 0-16,3 1 3 0,2-3 3 15,2-2 0-15,0 1 0 0,0 0-1 16,0-4-1-16,-1 1-1 0,-1-1 0 15,-3 0 1-15,0 1 1 0,-1-1 0 16,-2 4 0-16,-1-2 1 0,-1 0-2 16,-2 6 1-16,-1 0 0 0,-2 4 0 0,-2 1 1 15,1-2 0-15,-1 4 2 0,1 0 1 16,0-2 0-16,3-2-1 16,1-2 2-16,2-1 1 0,2-4 1 0,1 0 1 15,2-2 2-15,1-2 1 0,0-2 1 16,2-1-1-16,-2-1 1 0,2 0 0 15,1 0 0-15,5-1 1 0,0 0 1 16,1-1 4-16,-1 1 3 0,0 2 0 16,-2 2-2-16,-2 1 0 0,-3 1-2 15,-5 4-2-15,-4 3-2 0,-2 3-4 0,-3 0-1 16,0 1 1-16,-4 2-1 0,-4 0-1 16,2-1-1-16,0-1-1 0,1 0-3 15,0-1-1-15,1-3-2 0,2 0 1 16,1-1-2-16,2-2 1 0,1-1 1 15,2-1 5-15,3-3 5 0,1 0 4 16,4-2 3-16,1 0 5 0,2-3 3 16,2-1 3-16,2-2-3 0,4 0-2 15,0-1-2-15,0-1-3 0,3 2-3 0,-2 1-3 16,-1 2 0-16,-4 2-2 0,-2 2-1 16,-2 5-1-16,-4 3-1 0,-2 4 0 15,1 0-3-15,-4 4 0 0,0 0-2 16,-1 4-2-16,0-2-3 0,-1-1-3 15,-1 0-6-15,0-1-5 0,-1-3-2 16,1 0-2-16,0-1 1 0,-1-2 3 0,1-1 5 16,0-2 6-16,0-2 5 0,2-2 4 15,1-3 6-15,1-1 3 0,2-1 2 16,2-3 2-16,0-3 1 0,3 1 1 16,1-2 0-16,0 1-1 0,2 0-3 15,-2 1 0-15,0 4-1 0,-1 1-2 16,-1 4-1-16,-3 4 0 0,0 0-1 15,-3 3-1-15,0 3 0 0,-1 3-1 0,-1 1 0 16,1-2-2-16,0 0 0 0,2 1-1 16,1-4 0-16,2-1 0 0,4-3 0 15,3-5-1-15,0 1 2 0,0-4-1 16,0 0 1-16,0-1-1 0,-1-3 1 16,-1-1-1-16,-3 4 1 0,1-4 0 15,-1 1 1-15,-2 0 1 0,-3-2 0 16,-2 1 0-16,-4 2 1 0,-2 2-1 15,-3-1-1-15,-2 3 1 0,-1 5-2 16,-1 2 0-16,1 2-1 0,-1 5 0 0,1 2 0 16,0 3 0-16,2 1-2 0,3 0-1 15,4-1-2-15,3 1 0 0,3-3 0 16,4-1 0-16,2-3 1 0,3-4-1 16,5-3 5-16,0 0-5 0,-1-3 1 15,5-1 0-15,1-2 0 0,3-3 0 16,-2-1 1-16,-3-2-3 0,-2-3 6 0,0-1 0 15,-3-2 0-15,-4 0 3 0,-3-3 4 16,-3-1 2-16,1-4 3 0,0-1 3 16,-2-5 0-16,0 0 1 0,-2 3 3 15,-1 3 1-15,0 3-1 0,-5 6-3 16,0 6-2-16,-4 9 0 0,-2 5-1 16,-1 4-5-16,-1 7-5 0,-1 1-2 15,0 8 0-15,-1 4-1 0,3 0 0 0,2 3-1 16,2-3-2-16,3 0-2 0,5-3 0 15,2-2-1-15,4-7 0 0,4-2 1 16,2 0 0-16,3-5 0 0,0-1 2 16,2-5 1-16,-1-1 1 0,1-2 0 15,-1-4 1-15,-1-1 0 0,-1-3 2 16,-2-2 0-16,-1-1 0 0,-1 0 0 16,-1 0-1-16,0 0 0 0,-3 4-1 15,0 0 0-15,-2 3-2 0,0 4 0 0,-3 4-1 16,0 3 1-16,-1 3-1 0,-1 1 1 15,0 3-2-15,0 2-2 0,-1-2-2 16,2 1-2-16,-3-4-5 0,-3 1-3 16,-1-1-2-16,-2-1-1 0,-4-2 0 15,-3-1 1-15,-4 2-1 0,-4-3 3 16,-2-1-1-16,-3-3-6 0,-3-3-11 16,0-3-7-16,-1-1-94 0,-4-5-102 15,1-2-244-15</inkml:trace>
  <inkml:trace contextRef="#ctx0" brushRef="#br0" timeOffset="95106.2">1556 10368 373 0,'-7'-2'98'0,"3"-1"4"0,4 2-53 0,3-2-8 15,4-2-3-15,4-2-4 0,3-1-7 16,5-1-3-16,4 0-2 0,6 1-1 16,6-1-1-16,5 2-2 0,4 3-2 15,5 0-2-15,5 5-3 0,8 2-2 16,5 2-1-16,7 6-2 0,5 0-2 15,2 1-1-15,7 3 0 0,5 0 2 16,4 0 0-16,-1-1 3 0,2-2 1 0,-1 1 1 16,4 2 1-16,0 0 0 0,-5 0 1 15,-6-1-1-15,-5-1-1 0,-3-1-1 16,-6-1-1-16,-9-4 0 0,-11-4-1 16,-9-1-1-16,-10-2 1 0,-8-1 2 15,-11-2 1-15,-8-3 0 0,-7-6 0 16,-6-3-2-16,-3-3-2 0,-3-7-2 15,-1-2-3-15,-1-11-2 0,0-3-2 16,2-4 1-16,4-3 1 0,3-8 1 16,3-3 0-16,3-7 2 0,4 2 2 0,4-7 2 15,1-2 1-15,0-5 1 0,0-2 0 16,-1-1 0-16,-1-2-1 0,0-5-2 16,-3 4-1-16,-4-3-3 0,-2-2-2 15,0 6 0-15,1 0-1 0,-1-4-1 16,-1 3-1-16,-2 3 1 0,1 3-2 0,0 6 1 15,2 3 0-15,-3 5-1 0,0 12 0 16,1 3 0-16,1 4 1 0,0 6 1 16,0 4 0-16,-1 2 1 0,0 2 1 15,-2 2 1-15,0 4 1 0,0 4 2 16,-3 0 1-16,2 1 1 0,-1 3 0 16,-1 1 1-16,1 2-1 0,-3 1-1 15,0 2-1-15,-3 1-1 0,-2 4-1 16,-6 0 0-16,-4 2 0 0,-7 2-1 15,-5 2 0-15,-7 0 1 0,-5 2-1 0,-10-1 1 16,-5 0-2-16,-8 0-1 0,-6 1-2 16,-5 2-2-16,-6 0-2 15,-6-5-2-15,-5 3-1 0,-1 0-1 0,-4 3 0 16,-5-5-1-16,-4-3 2 0,-6 2-1 16,2 6 4-16,-4-2 0 0,2-1 3 15,0-2 1-15,5 1 2 0,7 3 2 0,6-2 0 16,5-3 0-16,7-2 0 0,9 3 0 15,5 2 0-15,9 2 0 0,5-1-1 16,7 3 0-16,8 4 1 0,7 6-1 16,4 4 1-16,6 3 0 0,4 5 0 15,4 7 1-15,4 7-1 0,3 8 1 16,3 5-1-16,6 10 0 0,3 10 0 16,6 11-1-16,4 7 1 0,3 8-1 0,7 8 1 15,5 10-1-15,5 4 1 0,4 3-1 16,4 4 1-16,7-1 0 0,5-2 0 15,4-6-1-15,1-9 1 0,3-8 3 16,1-8-4-16,0-14 3 0,-1-10-34 16,-1-7 9-16,-3-10-126 0,-8-14-120 15,-2-9-304-15</inkml:trace>
  <inkml:trace contextRef="#ctx0" brushRef="#br0" timeOffset="100782.35">7538 8887 212 0,'-8'-2'55'15,"4"1"3"-15,0 0-24 0,0-1-6 16,1 0-5-16,1-1-3 0,1 3-1 16,1-2-2-16,-1 1-2 0,1 0-4 15,0 0-3-15,0 2-1 0,0-1-2 16,0 0-2-16,1 1-1 0,-1-1-1 0,2 2 0 15,-1-2 1-15,2 1 1 0,2 2 4 16,1-2 1-16,3 0 3 0,3-1 3 16,3 1 2-16,5 1 2 0,4-1-1 15,4-1 0-15,1-1-3 0,1 2-3 16,0 0-2-16,-1-1-1 0,-2 1-3 16,-5-1-3-16,-3 3-3 0,-5-1 0 15,-4-2-2-15,-5 2 0 0,-2 0 0 16,-6 0 1-16,-3 2 1 0,-5-1 2 0,-4-1 0 15,-4 2 1-15,-4 0 0 0,-5-2 1 16,0 1-3-16,1-3 0 0,0 0-1 16,2 0 1-16,3-1-1 0,4 0 1 15,6 0 0-15,2-1-1 0,4 1-1 16,7 0 0-16,4 1 0 0,5 0 2 16,4-2-5-16,5 2-10 0,6-1-11 15,1 0-68-15,3-1-76 0,4 0-187 0</inkml:trace>
  <inkml:trace contextRef="#ctx0" brushRef="#br0" timeOffset="109758.97">11597 9918 141 0,'-2'3'47'16,"1"0"4"-16,-2 0-6 0,-1 0-13 15,0 1-5-15,-1-1-6 0,1-1-6 16,1 1-5-16,-2-1-2 0,2-1-3 16,1 0 0-16,0 1 2 0,1-2 2 15,0-1 3-15,1 1 4 0,0 1 1 16,1-1 2-16,0 0 1 0,0 0 0 0,2-1-2 16,2 1-3-16,-1-1-3 0,2 0-3 15,2 0-2-15,0-1-3 0,2 0-1 16,2 1-1-16,2-1 0 0,1 1 1 15,4-1 1-15,3 2 2 0,2-3 1 16,1 2 4-16,3 1 0 0,2-1 1 16,2 3 2-16,1-2-1 0,1 2 1 15,2-1-1-15,0 0-1 0,0 1-1 0,-1-1-1 16,0-2 0-16,3 3 1 0,-1-1-3 16,0 0 1-16,0 2 0 0,3-3 1 15,0 2 1-15,0-1-1 0,-2-2 0 16,2 1 1-16,0-2-1 0,0-1-1 15,0 2-2-15,3-1-2 0,1 0-1 16,-1 1-1-16,2-1-2 0,-1 0 0 16,1 1-1-16,0 0 1 0,-1-1-1 0,0 1 0 15,1 0 0-15,-3 2 1 16,3 0-1-16,-1 1 1 0,0-1 1 0,-4 4-1 16,1-2 3-16,0-2 1 0,-1 1 3 15,-1-2 2-15,0-2 0 0,0 0-1 16,2-1 1-16,0-2-2 0,1 3-2 15,1-1-3-15,1 1-1 0,-5 1-1 16,-2 1 0-16,-2-2-1 0,-3 4 0 16,-3-4 0-16,-6 2-4 0,-4 0-5 15,-1 0-10-15,-3 0-9 0,-4-1-8 0,-3 0-11 16,-3 0-10-16,-1-2-77 0,-8-2-84 16,-4 1-192-16</inkml:trace>
  <inkml:trace contextRef="#ctx0" brushRef="#br0" timeOffset="117348.26">7236 11351 297 0,'2'-11'88'0,"-1"3"10"15,-1 2-31-15,0 3-3 0,-1 2-2 0,-1 2-5 16,-3 2-5-16,1 0-6 0,-2 3-6 16,1 3-6-16,-2 1-8 0,0 2-7 15,-1 5-5-15,1 6-4 0,1 9-4 16,0 7-2-16,1 10-2 0,3 10-1 16,1 8 0-16,1 8-3 0,2 6-4 15,0 10-4-15,1 2-8 0,2 3-10 16,-2 0-9-16,-1-1-5 0,0-2 2 15,2-6 3-15,-1-10 1 0,1-7 4 0,0-11 6 16,0-11 5-16,0-8-2 0,1-13-8 16,-2-8-12-16,-1-10-53 0,0-12-61 15,-1-10-146-15</inkml:trace>
  <inkml:trace contextRef="#ctx0" brushRef="#br0" timeOffset="117940.73">7295 11354 454 0,'-4'-14'126'0,"2"6"6"15,0 1-58-15,1 3-10 0,0 0-11 16,2 2-10-16,1 2-14 0,3-1-8 16,3-2-4-16,8 1-2 0,4-2-4 15,8-2-1-15,7-4-1 0,9-2 0 0,7 0-1 16,11-5-4-16,8-2-1 0,9-3-2 15,8 0 0-15,10 0 0 16,9 0-1-16,5 0 1 0,1 1 0 0,1 2-1 16,2 0 1-16,-2 4-1 0,-7 3 1 15,-9-1-1-15,-8 5 0 0,-8 2 0 16,-12 4 0-16,-12 2 0 0,-12 2 0 16,-9 4-1-16,-10 0-1 0,-8 3 1 15,-8 2 0-15,-5 0 0 0,-5 2 1 16,-5 2 0-16,-1 3 1 0,-3 1 1 0,-1 4 1 15,-1 3-2-15,1 5 1 0,3 5-1 16,0 5 1-16,3 8-2 0,3 8 1 16,3 6-1-16,3 10-1 0,3 7-3 15,3 5-3-15,1 5-5 0,1-2-6 16,-1 3-4-16,0-3-1 0,-2-8 2 0,-1-3 2 16,-4-6 4-16,-1-8 5 0,-2-2 6 15,-1-8 4-15,-1-2 0 0,-2-4 1 16,-1-4 0-16,-2-5 2 0,-1-3 0 15,-2-4 2-15,-2-5 1 0,-2-6 3 16,-2-5 2-16,-6-4 1 0,-4-3 0 16,-5-2 0-16,-6-1 0 0,-13-6-2 15,-9-2-4-15,-13 0-1 0,-11-9-2 16,-11-1-4-16,-15-7-1 0,-12-4-2 16,-5-3 0-16,-5 0 1 0,-3-2 0 0,-4 7-1 15,2 0-5-15,8 8-2 0,1 6-2 16,8 6-12-16,5 3-15 0,11 3-12 15,12 5-11-15,10 1-77 0,10-4-93 16,14-4-211-16</inkml:trace>
  <inkml:trace contextRef="#ctx0" brushRef="#br0" timeOffset="119481.62">9683 11860 340 0,'-4'-5'112'16,"-1"2"9"-16,1 0-3 0,0-2-48 15,-1 0-5-15,2-1-6 0,-3 1-6 16,2-2-9-16,-3 1-6 0,1-2-6 0,-2-1-6 16,-2-1-5-16,1 1-4 0,-4-3-6 15,-2-2-4-15,-1 1-3 0,-3 1-3 16,2 2-4-16,0 5-2 0,-2 4-2 16,1 4-5-16,-1 9-5 0,3 6-3 15,0 6-2-15,1 4-2 0,2 2-2 16,4 2 0-16,5-2 2 0,4 0 3 15,5-6 3-15,4-7 4 0,3-1 1 16,3-5 3-16,2-6 5 0,3-3 3 16,-1-3 5-16,2-4 5 0,0-3 2 0,-1-5 4 15,0-2 1-15,0-2 1 0,-2-1 0 16,-2-1-1-16,-3 4-4 0,-2 4 0 16,-1 3-4-16,-3 1-2 0,-3 3-3 15,-2 5-1-15,-1 4-2 0,-1 2-1 16,-2 2 0-16,0 2-1 0,0 1 1 15,1 3 0-15,1-1-2 0,1-4-2 16,3-1 0-16,5-2 1 0,2-4 1 0,3-3 1 16,3-4 0-16,2-3 3 0,3-2 4 15,2-2 3-15,-2 0 3 0,1 1 0 16,-2 2 1-16,-2 0-1 0,-3 3-2 16,-3 3-2-16,-2 3-2 0,-1 3-3 15,-3 4-1-15,-2 5-1 0,0 2 0 16,-1 3-1-16,-2 2-3 0,0 2-1 0,-2 1-3 15,1-2 1-15,-1-3-1 0,1-2 1 16,-1-2 3-16,2-4 4 0,-1-4 7 16,0-3 6-16,-1-2 3 0,0-3 4 15,-1-2 0-15,1-5-1 0,0-4-2 16,0-4-5-16,2 0-4 0,1-3-5 16,3-1-3-16,1 0 0 0,2 3-1 15,1 3 0-15,3 5-1 0,1 2-1 16,2 5 0-16,0 6-3 0,1 2-3 0,1 4-4 15,0 2-3-15,-2 2-6 0,-1 3-4 16,0 0-5-16,-1-1-5 0,-2 0 0 16,-3-1 4-16,-2-3 3 0,-1-1 4 15,-2-5 9-15,-3-2 14 0,-1-2 15 16,-1-1 7-16,-2-3 6 0,-1-2 4 16,-1-4 4-16,1-4 0 0,2-6-8 15,-1-3-6-15,5-5-4 0,2-2-5 0,5 0-2 16,3-2-3-16,3 4 0 0,3 0-1 15,2 6 0-15,3 3-1 0,3 2 0 16,-1 6 0-16,0 2-3 0,-1 4-1 16,-1 5-4-16,-2 1 0 0,-2 1-1 15,-2 5-1-15,-3 0 0 0,-2 1 0 16,-2 1 0-16,-2-1 2 0,-4-1 1 16,-2 2 1-16,0-4 0 0,-5 0 1 0,-1-2 2 15,0-2 1-15,-4 1 1 16,0-1 0-16,-3-1-1 0,-1 0 1 0,0 0-2 15,-1 0-1-15,0 4-1 0,-1 2-1 16,2 3-1-16,1 1 0 0,3 2-3 16,0 2 0-16,4 1-1 0,4-3 0 15,3-1-1-15,3-2 1 0,3-3 1 16,0-3 5-16,2-3 2 0,2-2 3 16,-2-5 5-16,0-3 2 0,-1-3 3 0,-1-1 2 15,-1 0-3-15,-2 0 1 0,-2 0-3 16,-2 4-3-16,-2 0-4 0,-1 5-5 15,-3 2-1-15,0 3-2 0,-2 2 0 16,1 4 0-16,0 1 1 0,-2 6 2 16,3 2 1-16,1-2 0 0,2 0 0 15,3-3-2-15,3-1 1 0,1-3-1 16,4-4 1-16,0-1 1 0,2-3 2 0,1-1 1 16,0 2 0-16,1-1 2 0,-1-1-1 15,-2 2 0-15,0 1 0 0,-1 0-2 16,-3 1 0-16,1-1 1 0,-3 1-3 15,-1 0 1-15,-1 0 0 0,-1-1 0 16,0-1-1-16,-1 1 1 0,2-3 1 16,-2-2 4-16,1 1 2 0,1-3 1 15,0-1 2-15,2-2 3 0,0 2 1 16,2-1-3-16,-2 2-1 0,1 1-2 16,-1 2-2-16,1 2-2 0,-2 1-1 0,1 5-2 15,-1 3 1-15,0 6-1 0,1 2 1 16,-2 4 0-16,0 3 1 0,1 2-1 15,-2-1-1-15,0 2-12 0,0-1-2 16,-2-2-4-16,-1-1-4 0,-1-4-4 16,-2 1-17-16,-4-1-11 0,-4-4 0 15,-1-2-90-15,-1-1-98 0,0-1-231 0</inkml:trace>
  <inkml:trace contextRef="#ctx0" brushRef="#br0" timeOffset="119704.53">11008 11600 568 0,'4'14'152'0,"-3"6"1"0,-3 3-76 16,-4 7-19-16,0 4-14 0,-5 2-19 15,-1 2-14-15,1 3-6 0,1-3 0 16,5 5-10-16,2-3-7 0,4 1 0 15,5 0-49-15,-2 1 5 0,3-1-13 16,1-1-89-16,1 1-96 0,1-4-217 16</inkml:trace>
  <inkml:trace contextRef="#ctx0" brushRef="#br0" timeOffset="120419.19">7374 13874 274 0,'-5'-6'80'15,"1"2"6"-15,1 1-33 0,-1 3-7 16,1 3-3-16,0 4-5 0,1 5 0 16,-2 5 0-16,1 6-1 0,2 7-3 15,0 7-2-15,1 6-4 0,0 9-4 16,0 7-8-16,1 9-8 0,0 5-5 16,1 12-7-16,1 1-12 0,2 3-9 15,0 0-11-15,1-3-14 0,1-2 117 0,1-10-193 16,1-10-93-16,2-12-250 0</inkml:trace>
  <inkml:trace contextRef="#ctx0" brushRef="#br0" timeOffset="120823.43">7387 13968 462 0,'3'-7'135'0,"3"2"6"16,3-4-34-16,5-2-41 0,2-1-15 16,5-2-13-16,5 0-10 0,6 1-7 15,6 0-4-15,8 0-3 0,11 0-3 16,9 0-2-16,10-2-1 0,8 0-2 16,11 0-1-16,10-4-2 0,8 3-2 0,6-2-1 15,7 1 0-15,3 0-3 0,4 2 0 16,-2 2-1-16,-3 2 1 0,-5 1-1 15,-10 1 1-15,-13 5 0 0,-14 2 2 16,-17-1 0-16,-15 3 0 0,-18 1 0 16,-13 4 1-16,-11 1 1 0,-10 4 0 15,-8 1 1-15,-2 5 0 0,-4 2 0 0,-4 3 0 16,0 1-2-16,-1 1-1 0,1 2-1 16,2 6 0-16,1 3-2 0,5 8 0 15,2 9 1-15,5 7-2 0,5 10-6 16,1 7-4-16,3 8-23 0,3 8-18 15,-1-3-13-15,-2 7-22 0,0 1 97 16,-2-2-152-16,-3-3-90 0,0-4-193 16</inkml:trace>
  <inkml:trace contextRef="#ctx0" brushRef="#br0" timeOffset="121039.36">9403 15397 357 0,'-34'18'92'0,"-5"-8"4"0,-8-6-44 15,-5-5-8-15,-10-2-6 0,-5-5-6 16,-8-8-4-16,-11-2-3 0,-10-3-6 15,-7-1-3-15,-12-2-7 0,-10-6-2 16,-6 1 3-16,-2 8 4 0,-2 0 5 16,3 2 3-16,4 1 1 0,10 6 1 15,10 6-4-15,9 1-5 0,12 1-8 0,10-1-6 16,13 5-5-16,13-1-3 0,8 1-12 16,14 0-19-16,10-2-14 0,13-3 123 15,11-1-207-15,10-8-111 0,10-4-291 16</inkml:trace>
  <inkml:trace contextRef="#ctx0" brushRef="#br0" timeOffset="121916.04">10078 14601 509 0,'-10'-9'128'0,"-2"-6"1"16,-3-4-69-16,-2-4-21 0,-3-2-14 16,0 1-17-16,0-1-7 0,0 5-2 0,0 1 0 15,2 7-1-15,0 8 1 0,2 4-3 16,-2 9-10-16,0 9-10 0,1 6-10 16,2 7-4-16,4 4-1 0,3 0-2 15,6-1 3-15,5-4 12 0,6-7 13 16,6-6 13-16,4-5 11 0,2-7 9 15,3-5 8-15,1-4 8 0,0-3 5 16,1-3-1-16,-3-3-2 0,-1-3-6 0,-2 1-6 16,-2 2-8-16,-5 1-7 0,-3 3-6 15,-4 4-5-15,0 3-4 0,-4 9-6 16,-1 6-7-16,-1 4-8 0,-1 2-4 16,1 3 2-16,1-1 2 0,2-1 2 15,3-5 3-15,4-5 8 0,2-6 9 16,2-1 9-16,4-3 5 0,4-4 7 0,1-3 4 15,3-4 4-15,0-3 4 0,1 1 0 16,1-2-3-16,-1 0-4 0,-3 2-7 16,-1 2-4-16,-3 4-3 0,-4 8-5 15,-4 5-3-15,-2 3-5 0,-3 6-3 16,-4 3-3-16,-1 5-6 0,-2 2-10 16,-1 0-3-16,-1-2 0 0,1-4 3 15,0-2 4-15,1-3 4 0,1-4 7 16,-1-5 13-16,2-1 9 0,0-4 6 0,2-3 6 15,-1-2 4-15,2-5 1 0,2-4 1 16,2-4-3-16,3-2-6 0,3-5-6 16,3 1-6-16,1 0-4 0,4 2-4 15,1 3-3-15,1 3-2 0,-1 5-2 16,-1 7-2-16,0 4-3 0,-1 4-2 16,-4 6-8-16,0 2-5 0,-2 4-3 0,-3 0 0 15,-1-1 2-15,-3 0 2 0,-2 0 4 16,-3-3 9-16,-2-1 11 0,-2-2 9 15,-1-3 4-15,-3-2 7 0,-2-2 4 16,1-2 5-16,-2-2 1 0,0-5 0 16,1-3-2-16,1-2-1 0,2-3-7 15,3-4-4-15,5-3-5 0,2-2-3 16,7-1-2-16,2 1-5 0,5 1-6 16,3 0-16-16,4 3-10 0,3 2-11 15,2 4-12-15,2 2-2 0,1 1-80 16,-1 2-81-16,4 2-175 0</inkml:trace>
  <inkml:trace contextRef="#ctx0" brushRef="#br0" timeOffset="122455.13">11255 14486 354 0,'6'6'109'0,"-6"0"8"0,-1-5-28 15,-5 1-17-15,-3-2-11 0,-4-1-14 16,-2-2-6-16,-5-2-14 0,-2 1-10 0,-1 2-12 16,-1 2-9-16,2 4-9 0,0 5-10 15,4 5-9-15,1 7-8 0,3 4-8 16,4 3-5-16,4-2-1 0,3 0 2 15,6-3 5-15,4-5 5 0,5-4 12 16,4-6 13-16,3-7 14 0,2-5 13 16,2-1 9-16,0-4 10 0,2-4 9 15,-2-3 6-15,0-4 3 0,-3 0 0 16,-1 0-2-16,-4-3-2 0,-3 4-5 16,-4 2-6-16,-3 4-5 0,-2 3-9 0,-5 5-9 15,-2 5-6-15,-3 5-5 0,-1 5-5 16,-1 4-3-16,-2 5-1 0,2 5-1 15,2 1 0-15,3-1-2 0,4-1 2 16,2-4 1-16,5-3 1 0,5-1 1 16,2-5 1-16,4-3 4 0,0-3 4 15,3-1 2-15,2-3 1 0,0-1 2 0,-1-3-1 16,-1 1 0-16,-3-1-2 0,-4 0-3 16,-2 2-2-16,-3 1-1 0,-4 0-2 15,-2 0-1-15,0-1 2 0,-2 2 1 16,0 1 2-16,0-2 4 0,0-1 5 15,1-2 8-15,1-3 5 0,2-1 4 16,0-2 3-16,2-4 1 0,1-1 3 16,-1 1 2-16,1 0-1 0,1 5-1 15,0 2-1-15,0 2-1 0,1 8-2 0,0 2-4 16,-1 5-5-16,0 4-4 0,-3 5-4 16,0 3-4-16,-2 3-3 0,-3 3-6 15,-3 2-2-15,-1 2-5 0,-4 3-4 16,-3 0-4-16,-2 2-7 0,-4 0-6 15,-3 1-1-15,-1 1-21 0,-2-3-14 16,0-2 7-16,2-3-95 0,0-4-97 16,2-4-229-16</inkml:trace>
  <inkml:trace contextRef="#ctx0" brushRef="#br0" timeOffset="122789.04">11709 14466 463 0,'15'-11'138'16,"3"0"3"-16,1 1-33 0,2 0-39 15,2 3-12-15,0 0-20 0,2 2-11 16,1 1-4-16,-1 4-2 0,1 2-4 16,-1 1-3-16,-1 1-3 0,-2 3-2 15,-1 2-3-15,-1 3-3 0,-5 0-2 16,-3 2-2-16,-4 2-1 0,-6 5 0 15,-5 2-1-15,-8 3-1 0,-6 4 1 16,-6 3 0-16,-4 2 1 0,-4 3 2 0,0 2 3 16,-1 0 1-16,4 0 2 0,5-5-1 15,6-1-1-15,7-5-1 0,9-2-4 16,10-4-5-16,8-9-2 0,7-5-1 16,9-5-6-16,7-6-2 0,6-6-21 15,3-6-19-15,4-7-2 0,1-3-93 16,4-2-107-16,-2-4-233 0</inkml:trace>
  <inkml:trace contextRef="#ctx0" brushRef="#br0" timeOffset="124172.77">8960 10439 116 0,'9'-12'40'0,"-3"3"5"0,1-1 2 15,-2 5-20-15,0-1 2 16,-1 1 4-16,2-1 2 0,-3 3 3 0,0-2 1 16,-1 3 4-16,1 0 4 0,-2 1 0 15,-1 1-1-15,0 0 1 0,0 0-3 16,0 0-2-16,-1 2-3 0,0-1-2 15,-1 0-1-15,0 2-2 0,-1-2-5 0,-1 2-5 16,-3-1-3-16,-1 0-4 16,0 1-4-16,-3-1-5 0,-3-1-4 0,1 2-2 15,-1-1-1-15,-1 2-2 0,-1 0 0 16,3 0-1-16,1 4 0 0,2-1-2 16,3 1 0-16,2 2-1 0,6 1 0 15,3-1 0-15,2 0 1 0,6 1 0 16,3 1 1-16,3-2 2 0,1 1 0 15,2 1 2-15,-1 0 0 0,1 1 0 16,-1-2-1-16,-4-1 1 0,0 1-1 0,-4-1 0 16,-5-2 1-16,-2 2-1 0,-4-1 2 15,-5 4 0-15,-3 1 0 0,-4 1 0 16,-3 2 1-16,-4 0-1 0,-2-1-4 16,0-1-5-16,-1-5-6 0,-3 0-9 15,2-6-14-15,1-4-13 0,4-5-8 16,4-5-2-16,7-4-77 0,7-5-85 15,8-3-183-15</inkml:trace>
  <inkml:trace contextRef="#ctx0" brushRef="#br0" timeOffset="125069.99">9226 10507 336 0,'4'7'87'0,"1"-1"4"0,0-2-47 16,2-1-3-16,1-1-1 0,0-2-3 15,5-4-3-15,0 0-1 0,1-2-2 0,2-1-3 16,2-1-6-16,1-1-3 0,-3-2-4 16,-2 0-3-16,-1 2-4 0,-3-1 0 15,-2 1-1-15,-5 1 2 0,-3 1 0 16,-3 2 0-16,-5 1-1 0,-4 1-1 16,-4 1-1-16,-4 4-2 0,-3 1-3 15,-1 4-1-15,0 3 0 0,1 6 0 16,1 2-1-16,3 4 1 0,4 3 0 15,4 2-2-15,5-1-1 0,5 2-3 0,6-2-4 16,4-1-4-16,6-4-7 0,5-3-6 16,5-2-4-16,4-4-4 0,2-8 0 15,4-2 2-15,2-3-1 0,2-3 8 16,-2-5 5-16,1-3 7 0,-3-2 7 16,0 2 7-16,-3-3 6 0,-3-1 12 0,-5 2 10 15,-5 0 8-15,-5-1 8 0,-7 2 1 16,-5 0 2-16,-5 0-4 0,-4 2-5 15,-6-1-8-15,0 3-8 0,-2 1-8 16,-3 3-5-16,2 3-4 0,0 3-2 16,-1 2-2-16,1 6 0 0,0 5-2 15,2 3 1-15,2 2 0 0,1 3 0 16,3 1-1-16,5 1-1 0,2-1-1 16,4-1-1-16,5-1-1 0,0-3 0 0,4-2 1 15,2-3 0-15,4-1 0 16,2-2 2-16,1-2 1 0,4-4 1 0,3-1 0 15,0-3 1-15,0 3 0 0,-1-6 0 16,-1-2 0-16,0 1 1 0,-6-3-1 16,-1 0 1-16,-3 3 1 0,-2-5 0 15,-5 3 0-15,-2-1 0 0,-2 2-1 16,-1 1-1-16,-3 4-2 0,0 0 0 0,-1 3-1 16,-1 1-1-16,0 1 1 0,-1 1 0 15,-1-1 0-15,1 0 2 0,0-2 0 16,1 0 1-16,0-2-2 0,1 0 1 15,0-1 0-15,0-1 0 0,3 0 2 16,-1-2-1-16,3-2 1 0,1-4 0 16,2-1 0-16,2 0 1 0,4-2-2 15,0 0-1-15,4 1 0 0,0 1-1 16,2 1 1-16,1 2-1 0,1 0 1 0,1 1 0 16,0-1 0-16,-1 0 0 15,0 2 0-15,0-1 0 0,-1 1 1 0,-1-2-1 16,-4 2 2-16,-3 1 0 0,-2-2 2 15,-5 1 3-15,-4-2 3 0,-2-2 0 16,-3 3 2-16,-1-2 0 0,-4-1 1 16,-1 4-1-16,-2 0-4 0,0 6-1 15,-2 4-1-15,0 4-1 0,1 4-3 16,2 4 0-16,1 4-1 0,4 2-1 0,3 1-1 16,3 3 0-16,3-3-1 0,4-1-1 15,3-1-13-15,2-4 0 0,2-1-9 16,4-5-18-16,0-2-14 0,1-6-8 15,2-3 71-15,0-4-149 0,0-5-109 16,0-5-248-16</inkml:trace>
  <inkml:trace contextRef="#ctx0" brushRef="#br0" timeOffset="125298.43">10426 10130 462 0,'-3'0'110'16,"3"2"5"-16,2 5-59 0,1 5-7 16,1 5-4-16,2 7-6 0,2 7-5 15,-1 5 3-15,1 6-4 0,1 1-12 0,-3 4-6 16,1 3-5-16,-2 1-6 0,0 1-8 16,-2-2-8-16,1 0-23 0,-1-2-10 15,1-3-8-15,-2-9-12 0,0-4-11 16,2-7-64-16,-1-4-81 0,1-6-158 15</inkml:trace>
  <inkml:trace contextRef="#ctx0" brushRef="#br0" timeOffset="125479.52">10350 10422 502 0,'8'0'130'0,"4"1"5"16,6 0-69-16,3 2-15 0,8-3-6 15,3-1-8-15,1-1-12 0,3-1-5 16,0 0-6-16,-1-1-11 0,-2-1-18 0,-2 3-32 16,-6 1-1-16,-4 0-101 0,-6 3-111 15,-5 0-249-15</inkml:trace>
  <inkml:trace contextRef="#ctx0" brushRef="#br0" timeOffset="126220.13">9749 10498 242 0,'4'-2'61'0,"1"-1"2"0,-3 1-25 16,0 0-14-16,-1 1-5 0,0 1-2 16,-2 0-1-16,1 0 0 0,0 0 2 15,0 1-3-15,0 0 0 0,0-1 0 0,0 0 0 16,0 1-1-16,0-1-1 0,0 1-2 15,0-2-2-15,0 1-3 0,0 0-2 16,0 1-1-16,0-1-1 0,1 0 0 16,-2 0-1-16,1 0 1 0,1 1 0 15,-1 1 1-15,0-4 0 0,-1 1 0 16,1 1-1-16,1 1 0 0,-2-1-3 16,1-1-4-16,-1 0-2 0,1 1-3 15,0 0-1-15,0 0-1 0,0-1 0 0,0 1 1 16,1 1 1-16,-1-1 1 0,0 0 1 15,0 0 0-15,0 0 1 0,0 0 1 16,0 0 0-16,-1 1-3 0,1-1-10 16,-1-1-57-16,0 0-61 0,-1 0-155 15</inkml:trace>
  <inkml:trace contextRef="#ctx0" brushRef="#br0" timeOffset="127069.34">9769 10481 285 0,'1'0'76'0,"-1"2"6"15,-1 0-37-15,-1-1-3 0,0 1-1 0,-2 1-4 16,0-1-1-16,-2 1-1 0,-1 0 2 16,2-1-1-16,-2 3-2 0,0-3-2 15,-1 1-4-15,-1-1-5 0,1 2-4 16,-3-1-5-16,0 0-6 0,1-1-4 15,-1 3-2-15,0 0-1 0,0 4-1 16,1 1-1-16,0 2 0 0,0 2 0 16,0 2 0-16,2 3 0 0,0 0 0 15,0-1-1-15,2 1 0 0,1 0 1 16,0-2-1-16,2 1-1 0,2-4-1 0,1 1 0 16,2-1 1-16,1-1-1 0,2-3-1 15,5 0 1-15,2-2 2 0,2-1 0 16,2-1 0-16,2-3 2 0,1 0 0 15,2-2 1-15,-3 1 1 0,-2-1-1 16,-2 1 1-16,-3-2 0 0,-2 0-1 16,-4 1 0-16,-1 0 0 0,-3 1 0 15,-1-2-1-15,0 0 1 0,-1 0 0 0,-1 0 1 16,-1 0 0-16,-1 0 1 0,-2-2 1 16,-1 2 0-16,-2-2 0 0,-2-1 0 15,-1 0 0-15,-2-5-1 0,-4 1-1 16,0-2 0-16,-1-4-2 0,0 0-2 15,1 0 0-15,0-3 0 0,3 3-1 16,3-1 0-16,4-1 2 0,3 3 2 0,0 1 1 16,5-1 1-16,3 2 2 0,2-2 0 15,2 1 2-15,1 2 1 0,2 0 1 16,4-1-1-16,2 1 1 0,2-1-1 16,1 0-2-16,2 0 0 0,-1-1-2 15,-1 2-3-15,-1 0 0 0,-5 2 0 16,-2 1-1-16,-3 3 1 0,-4 1 2 15,-2 1 2-15,-2 1 3 0,-1 0 1 16,-2 1 0-16,-2 0 0 0,-3 2 0 0,-2 2-2 16,-3 1-2-16,-3-1-3 0,-2 4 0 15,-1 0-2-15,-1 0 0 0,2 5-1 16,-2-1 0-16,2 4-2 0,3 1 0 16,2 3 0-16,3-1-1 0,2 3-2 15,6-2-2-15,3-1-2 0,6-4-1 16,1 0-4-16,4-4-23 0,4-5-13 0,5 0 108 15,2-7-200-15,4-1-114 0,0-10-305 16</inkml:trace>
  <inkml:trace contextRef="#ctx0" brushRef="#br0" timeOffset="141895.93">7922 11572 255 0,'-5'0'74'0,"0"-3"7"0,0 4-22 0,1-1-14 15,0-1-1-15,1 4-3 0,1-3-3 16,0 1-2-16,1 0-3 0,-1 1-3 15,2 1-4-15,-2 3-4 0,2 2-3 16,0 8-2-16,2 7-4 0,0 5-4 16,0 8 0-16,0 6-5 0,-1 6-8 15,0 3-9-15,-1 2-9 0,0 0-5 16,-2-5-10-16,1-2-3 0,0-2-5 16,-1-8-7-16,3-5-7 0,-1-8-42 0,1-5-60 15,-1-4-133-15</inkml:trace>
  <inkml:trace contextRef="#ctx0" brushRef="#br0" timeOffset="142478.7">7916 11601 317 0,'-6'-3'97'0,"3"2"7"0,0 0-10 16,0-3-35-16,1 3-6 0,2-1-9 15,3-1-7-15,0-3-4 0,2 0-3 16,2-3-6-16,3 0-5 0,2-1-2 0,2 0-2 16,4 0-2-16,3-1-3 15,0 2-2-15,7 0-3 0,2 1-1 0,4 2-2 16,6 0-1-16,3 1 0 0,4 0 0 16,3 2-1-16,2 0 0 0,-2-3-1 15,-1 2 1-15,-5 1-1 0,-3-1 0 16,-6 2-1-16,-6 2 1 0,-5 2 0 15,-4 2 0-15,-5-1 0 0,-2 3-1 16,-7-3 0-16,-3 1 0 0,0-1 0 16,-3 0 2-16,-3-1 0 0,1 1 1 0,-1 0 1 15,0 2 1-15,-1 1 1 0,0 0 0 16,1 4 0-16,-2 1 0 0,3 2 0 16,0 3-1-16,1 5 1 0,0 2-1 15,2 9 0-15,0 3-1 0,1 4 0 16,0 4-1-16,0 2-2 0,2 2-1 15,-1 1-2-15,-1-1 0 0,0-4 0 0,0-2-1 16,-1-3 1-16,-1-2 1 0,-3-4 2 16,0-6 0-16,-1-4 1 0,-3-2 0 15,-3-3 0-15,-2-5 1 0,-2-2 1 16,-3 1 0-16,-4-2 1 0,-4-1-1 16,-3-2 1-16,-6-1 0 0,-5-1-1 15,-6-2 0-15,-6-4-1 0,-1-1-1 16,-3-1-1-16,-2-3 0 0,3 0-3 15,5 1-3-15,4 0-2 0,7 1-2 16,5-1-1-16,6 3-1 0,6-3-14 0,6 0-8 16,6-3-10-16,3-6 2 0,6 1-90 15,5-2-93-15,1-4-214 0</inkml:trace>
  <inkml:trace contextRef="#ctx0" brushRef="#br0" timeOffset="143291.93">8204 11673 289 0,'1'2'77'16,"-2"-2"6"-16,0 1-36 0,1 1-2 16,1-3 1-16,-2 1-1 0,0-1 3 0,-1 0-1 15,-1 1-1-15,1 0-4 16,-2-3-5-16,-2 2-4 0,0 1-7 0,-2-1-9 15,-1 0-5-15,-2-2-3 0,-1 1-3 16,-1 3-4-16,0-1-3 0,-1 1-2 16,0 2-3-16,-1 3-1 0,2 3-4 15,2 2-1-15,1-1-1 0,2 2 1 16,1 1 2-16,1-1 2 0,2 3 1 16,2-4 4-16,1 0 2 0,0-3 2 0,1 2 0 15,1-2 0-15,0 2 1 0,-1-4 0 16,1 1-1-16,0-1 0 0,0 2 0 15,0-1-2-15,2-1 1 0,-2 0-3 16,0-1-1-16,0 0-3 0,0-2 0 16,0-1-2-16,-1-1 1 0,1 0 0 15,1-2 2-15,1-2 3 0,0 0 2 16,2-3 1-16,2 2 2 0,-1-4 0 16,4-1 1-16,1 1 0 0,1 0-1 0,0 2-1 15,-1 3 1-15,1 0-1 0,0 4 0 16,-2 1 0-16,-1 5-1 0,-1-1 2 15,-1 2-1-15,0 2 2 0,-2 0-1 16,1 1 1-16,-2 1-1 0,-1 0 0 16,-2 3 0-16,-2-2-1 0,-2 1 0 15,-2 1 0-15,-2 0 0 0,-1 0-1 16,-3 1-1-16,-3-3-1 0,1 1-5 0,-2-4-6 16,0-1-10-16,-3-2-9 0,1 0-7 15,-1-3-11-15,2-3-26 0,-1-2-40 16,3 1-64-16,4-6-136 0</inkml:trace>
  <inkml:trace contextRef="#ctx0" brushRef="#br0" timeOffset="143717.12">8323 11716 297 0,'3'1'93'0,"-1"1"4"15,-1 0-22-15,0 0-19 0,-1-1-6 0,-1 2-7 16,0-1-7-16,-1 2-5 0,-2 0-2 16,1 4-2-16,-1-1-5 0,-2 3-3 15,3 0-5-15,-1 2-2 0,1 2-5 16,1 1-2-16,2 0-2 0,2-1-1 15,3-1 0-15,0 0 0 0,2-3 0 16,3-1 0-16,1-2 1 0,0-4 0 16,2-1-1-16,-1-1 1 0,0-2 2 0,-1-1 4 15,-1-2 2-15,0-4 2 16,-2 0 0-16,0-4 2 0,-1-2 1 0,0-3-2 16,-1 1-2-16,-3-1 1 0,-2-2 0 15,-3-1 0-15,-3 3 0 0,-3-2-2 16,-1 3-1-16,-4-1-4 0,-1 4-5 15,-2 1-4-15,-1 6-9 0,-1 3-8 16,0 5-6-16,-1 3-32 0,1 5-7 0,3 1-93 16,1 2-110-16,3-6-247 0</inkml:trace>
  <inkml:trace contextRef="#ctx0" brushRef="#br0" timeOffset="150623.25">11804 9994 318 0,'-3'0'97'0,"0"-1"4"0,-1 0-18 16,1-1-33-16,0-3-13 0,-1 0-9 15,1-1-10-15,-2 1-6 0,-1-1-2 16,-1 1-4-16,-3-1-1 0,0 3-1 16,-1 1 2-16,-1-1 0 0,-1-1 0 15,-2 1-1-15,2 1 1 0,0 1-1 0,1-2-1 16,0 2-2-16,3 1 0 0,2 1 1 15,1 1-1-15,2-1 0 0,2 0 0 16,2 2 2-16,0-1 0 0,2 2 0 16,1-2 1-16,4 2 1 0,2 0 2 15,6 2 1-15,3-1 0 0,6 1-1 16,5 0 0-16,6 1 0 0,5-1-1 0,8-1-1 16,5-2-2-16,5 1-1 0,10-2 0 15,7 3-1-15,4-1 0 0,6 0-2 16,2 1 0-16,6 1 0 0,3-4 0 15,4 2-1-15,1-2-1 0,3-1 2 16,5-4-1-16,0 0 0 0,-1 1 0 16,0 1 1-16,-2-2 0 0,-1 1 0 15,-7 1 0-15,-9 2 0 0,-2 5 0 16,-10-2 0-16,-8 3-1 0,-9 2 0 16,-13-2-2-16,-10-1 0 0,-12-1-4 0,-8-1 1 15,-12-2 1-15,-10-3 1 0,-12-3 0 16,-4 0 0-16,-8-1 2 0,-5-3 2 15,-8-2 1-15,1-2-3 0,-4-1-1 16,-8 0 1-16,-4 0 1 0,-3 2-1 16,-3-3-3-16,-6 3-2 0,-6 2 1 0,-5 0 0 15,0 2 0-15,-1 1 2 0,-2-3 1 16,-3 2 5-16,5 3 4 0,-2 0-1 16,4 2 1-16,2 2 1 0,1 0-3 15,7 4-1-15,2 2-3 0,3 2-2 16,8-1 0-16,6-1 0 0,7 2-1 15,7 0 1-15,8-1-2 0,8 0-5 16,8 0-2-16,9 3 0 0,7-1 1 16,9 0 2-16,9 0 3 0,9-1 2 15,8 1 9-15,10 0 6 0,7-4 6 0,13 2 2 16,6-2 2-16,8-1 1 0,9 0 2 16,5 0-1-16,8-1-1 0,4-1-4 15,-2 2-2-15,-1 0-1 0,-1-2 0 16,-4-2-2-16,-10 0-1 0,-13-2-1 15,-12-1-1-15,-11 1-2 0,-13-2-2 16,-17 3-2-16,-15-3 0 0,-12-1-5 16,-15-1-12-16,-19 1-8 0,-14-1-13 0,-12 2-11 15,-14 0-11-15,-10 3-12 16,-8 2 72-16,-7 3-151 0,4 3-96 0,-4 0-250 16</inkml:trace>
  <inkml:trace contextRef="#ctx0" brushRef="#br0" timeOffset="158702.32">12797 10232 315 0,'2'6'89'15,"-2"-4"7"-15,1 0-37 0,0-2-1 16,0 1 0-16,-1-1-5 0,0 1-2 16,0 0-4-16,0-1-1 0,0 0-2 15,-1 0-8-15,0-2-5 0,0-1-6 16,-1 1-5-16,-3-2-6 0,-3 1-5 0,-3-4-5 15,-5 0-4-15,-1 1-1 0,-5-1-2 16,-2 2-2-16,1-1 0 0,2 2-1 16,3 3 0-16,3 1 1 0,2 0 0 15,4 1 2-15,4 0 2 0,1 0 1 16,2 1 0-16,1 2 1 0,1-2-1 16,1 2 0-16,0 3 1 0,-1 2 0 15,1 0 1-15,-1 2 0 0,0 2 0 16,-2 3-1-16,-1 0 1 0,-3 3-1 0,1 1 0 15,-2-1-1-15,0 1 1 0,-2-2-1 16,1-2 1-16,2-1-1 0,0-5 1 16,1-2-1-16,0-3 1 0,3-1-1 15,1-2-1-15,1-2 0 0,0-1 1 16,2 0 1-16,2-2 1 0,1 0 1 16,3 0 1-16,2 1 1 0,3-3 1 0,1 3 0 15,0 0-2-15,4 3 0 0,0-1-2 16,1 3 0-16,-1 2 0 0,0 1 0 15,3 4-1-15,0-1 0 0,-5 1-1 16,0 3 0-16,-4-2-1 0,-1 0-1 16,-4 1 1-16,-3 2 0 0,-4 3 1 15,-3-1 1-15,-3 3 1 0,-5 2 0 16,-5 0 1-16,-3 1-1 0,-5 1 0 0,-4-2-2 16,-1 0 0-16,-1-4-2 0,2 1-3 15,-1-3-5-15,3-3-4 0,3-4-4 16,2-4-4-16,2-4-17 0,6-2-13 15,2-6-8-15,7-1-12 0,5-7-69 16,7-2-88-16,8-6-190 0</inkml:trace>
  <inkml:trace contextRef="#ctx0" brushRef="#br0" timeOffset="159023.67">12998 10397 439 0,'1'2'116'15,"-2"-2"3"-15,-2 1-50 0,-2 4-29 16,-1 0-8-16,-2 2-5 0,0 3-8 16,-1 3-5-16,1 2-5 0,2 3-1 0,2 0-3 15,2 2-1-15,4 3-2 0,4-1-1 16,2-1-1-16,2 1 0 0,4-4 0 16,1-1 3-16,2-4 3 0,1-5 5 15,1-3 4-15,-2-5 3 0,1-2 2 16,-2-5 2-16,-2 0 0 0,-2-4-2 15,-1-3-1-15,-3-3 0 0,-2-1 0 16,-4-2-1-16,-3 0-1 0,-3-2-2 16,-3-1-3-16,-4 0-3 0,-4 1-5 0,-1 1-5 15,-1 3-3-15,-3 1-4 0,0 2-3 16,3 4-8-16,1 2-5 0,3 1-10 16,3 4-26-16,4 2-12 0,2 0-88 15,7 3-109-15,3-1-242 0</inkml:trace>
  <inkml:trace contextRef="#ctx0" brushRef="#br0" timeOffset="165761.76">18012 8024 299 0,'-6'1'75'15,"2"-2"4"-15,2 1-32 0,-2 0-13 16,3-1 1-16,1 2 4 0,0 0 4 16,0-3 4-16,1 2 2 0,2-3-1 15,-2 0-6-15,0-1-3 0,0 2-5 0,0 0-6 16,0 1-5-16,-1 0-4 0,0 2-4 16,0 0-2-16,0 3-2 0,-2 0-3 15,1 6-2-15,0 5-1 0,-2 5-3 16,2 7 0-16,0 7 0 0,0 4 0 15,1 9 1-15,-1 4-3 0,1 0-4 16,0 4-2-16,0 1-4 0,1 1-6 16,1-4-7-16,1-2-7 0,1-5-6 15,0-2-3-15,2-6-6 0,0-4-6 16,2-8-2-16,0-4-8 0,2-4 6 16,-2-7-59-16,1-4-65 0,3-7-148 0</inkml:trace>
  <inkml:trace contextRef="#ctx0" brushRef="#br0" timeOffset="166323.12">18201 8423 333 0,'0'-9'90'0,"1"0"7"16,-2 1-43-16,1-1-5 0,0 2 2 15,0 3 0-15,0 1-5 0,0 0-8 16,0 1-6-16,0 4-8 0,0 5-9 0,0 5-6 16,0 3-7-16,0 5-7 0,0 5-4 15,1 5-2-15,0 3-2 0,4-3-3 16,1-1 0-16,3-2 1 0,3-3 3 15,1-2 3-15,4-5 4 0,4-5 8 0,-2-4 8 16,1-2 3-16,-1-5 6 0,-3-4 3 16,-1-4 4-16,-1 0 4 0,-6-6-2 15,0-2-3-15,-2 0-4 0,-2 1-2 16,0 2-3-16,-2 2-4 0,1 1-6 16,-2 6-6-16,0 5-3 0,0 4-4 15,0 3-4-15,1 2-1 0,2 1-1 16,2 1 1-16,1 0 4 0,4-2 2 15,0-1 0-15,1-2 6 0,2-3 6 16,-1 0 5-16,0-3 6 0,-1-3 5 16,0-4 5-16,-1 0 6 0,-1-5 3 0,0-1-2 15,-2-4-1-15,-2-3-2 0,1-1-2 16,-4-7-6-16,-2-3-6 0,-1-2-4 16,-3 0-5-16,0 0-6 0,-2 1-4 15,0 2-4-15,0 5-4 0,1 5-4 16,1 3-7-16,-1 3-6 0,3 3-12 15,0 1-1-15,1 3-37 0,1-1-12 16,4 2-91-16,1 0-112 0,3 0-258 0</inkml:trace>
  <inkml:trace contextRef="#ctx0" brushRef="#br0" timeOffset="167927.78">21403 8640 217 0,'-6'0'58'15,"3"2"4"-15,-2-2-30 0,0 0-2 16,1 3 2-16,0-3 0 0,0 2-1 15,1-2-2-15,0 2-2 0,2-1-2 16,0 1-2-16,0-2-2 0,0 1-1 16,1-1-3-16,-1 1-1 0,0-1 1 0,0 0-1 15,0-1 0-15,1 1 0 0,-1 0 0 16,2-1-1-16,-1 0 0 0,1 1-3 16,0-1 0-16,1 1-2 0,1 1 0 15,4 0 1-15,1-2 2 0,0 2 3 16,4-2 4-16,4 1 3 0,6-1 2 0,3-2 0 15,5 1 1-15,9-1-2 0,7 0-2 16,11-1-4-16,7-1 0 0,8-1-4 16,4 2-3-16,9 2-3 0,5 0-1 15,7-1-2-15,-2 2-3 0,1 5-2 16,-2-1-1-16,-2 1-3 0,-7-1-4 16,-8 0-5-16,-13-1-4 0,-13 1-7 15,-11-2-7-15,-14-1-12 0,-13-2-8 16,-15 1-10-16,-12 1-12 0,-9-1-69 0,-9 1-87 15,-5 0-189-15</inkml:trace>
  <inkml:trace contextRef="#ctx0" brushRef="#br0" timeOffset="168903.54">21461 7745 228 0,'4'-3'65'15,"1"1"6"-15,1 0-18 0,-2 0-17 16,2-2 0-16,-3 0 3 0,-1 1 1 15,-2-1-5-15,0-3-3 0,-2 2-4 16,-3-3-3-16,-2-1-3 0,-2-3 1 16,-2 0-3-16,-2-4 0 0,-2-1-4 15,-5-2-2-15,-2-1 3 0,-6-3-1 0,-2 2-4 16,-3 0-3-16,-2 4-1 0,-1 0-1 16,-3 4 2-16,0 5-5 0,1 5 0 15,-2 4 0-15,1 5-1 0,2 5 0 16,-2 2-2-16,2 5 1 0,-1 3-1 15,0 4-1-15,2 2 0 0,2 1 0 16,1 3 0-16,0 3 0 0,1 1-1 16,2-1-2-16,2 0-3 0,-3 1-3 15,-1-2-5-15,1-4-6 0,0 0-4 0,1-2-3 16,1-2-1-16,1-1-3 0,4-1-2 16,5-3-2-16,3 0-5 0,3-6-9 15,3-4-53-15,6-4-64 0,3-4-149 16</inkml:trace>
  <inkml:trace contextRef="#ctx0" brushRef="#br0" timeOffset="169181.89">20280 7924 228 0,'-8'5'60'15,"2"-1"6"-15,2 3-31 0,0 0-5 16,1 1 0-16,3 0-2 0,0 0-4 0,3 3-4 16,-2 0-5-16,1 1-3 0,-1 2-5 15,0-2-1-15,2 2 1 0,1-2 4 16,1-2 4-16,6-3 3 0,3-1 2 16,6-3 2-16,1-4 1 0,4-2-2 15,5-4-1-15,3 0-11 0,-2-2-15 16,3-3-12-16,1-2-14 0,2-1-73 0,-1 2-82 15,-2 2-192-15</inkml:trace>
  <inkml:trace contextRef="#ctx0" brushRef="#br0" timeOffset="169755.05">20010 8288 251 0,'11'-3'76'16,"0"1"4"-16,-2 1-3 0,-3-2-36 16,0 0-4-16,-3-1-1 0,-2-1-1 15,-1 1-4-15,-3-2 0 0,-4-1-2 0,-1-1-5 16,-6-1-7-16,-2 3-4 0,-3 0-4 15,0 1-3-15,-2 1-2 0,0 3-2 16,-1 0-3-16,3 5-1 0,2-1 0 16,3 1-1-16,2 2-1 0,2-1-1 15,4 3 0-15,4 1 2 0,5-2 1 16,5 1 2-16,3 4 0 0,2-1 1 16,1 4 2-16,3-2 0 0,0 3 0 15,2-1 0-15,-1 3-1 0,-3-2-1 16,-1 2 0-16,0-3-1 0,-3-2-1 0,-3-1-1 15,-4 1 0-15,-3 0 2 0,-4-3-1 16,-5 1 2-16,-2-1-1 0,-8 1-2 16,-2-1-2-16,-1-3-5 0,-5-1-3 15,-3 0-5-15,-2-1-7 0,-1-4-7 16,3-1-11-16,1-1-10 0,3-4-51 0,3-5-66 16,6-5-150-16</inkml:trace>
  <inkml:trace contextRef="#ctx0" brushRef="#br0" timeOffset="169970.55">19965 8074 375 0,'5'-2'109'16,"-4"1"10"-16,0 1-30 0,-1 0-26 0,-1 3-9 16,1 3-5-16,-1 5-6 0,-2 1-8 15,0 5-10-15,-1 6-7 0,-2 6-5 16,0 4-4-16,-1 5 0 0,-1 2-7 15,2 3-5-15,0 3-7 0,1 0-12 16,-1-1-19-16,3 1-11 0,1-2-13 16,3-4 48-16,0-4-124 0,2-4-87 15,2-5-205-15</inkml:trace>
  <inkml:trace contextRef="#ctx0" brushRef="#br0" timeOffset="170220.56">20274 8325 424 0,'2'0'125'0,"0"0"12"0,-2 1-35 16,0 2-34-16,-1-1-9 0,0 1 1 15,-1 3-8-15,0-1-11 0,-1 5-12 16,-2 1-6-16,0 4-7 0,-2 2-1 15,2 0-5-15,-1 5-8 0,2 2-10 16,1 2-9-16,1 1-10 0,4 0-26 16,-1 1-16-16,3 1-98 0,0-3-113 15,1-1-262-15</inkml:trace>
  <inkml:trace contextRef="#ctx0" brushRef="#br0" timeOffset="171702.97">21423 7120 275 0,'7'-3'88'0,"-4"3"8"16,-1 0-22-16,1-1-13 0,-3 1 0 16,-1-1-2-16,1 1-5 0,-2 0-8 15,1 0-8-15,-1-2-6 0,-1 0-7 16,-2 1-7-16,-2-1-6 0,-4 1-6 0,-5-1-3 16,-2 2-3-16,-5 0-2 0,-2 1 0 15,-1 1 0-15,5 3-1 0,0 0 0 16,5 3-1-16,5-3-1 0,5 2 2 15,5 1 0-15,3-1 1 0,3 0 1 16,6-1 1-16,3 0 2 0,3 1 1 16,4 2 1-16,2 1-1 0,2 2 0 0,-1 1-1 15,-4 1-1-15,-1 1-1 0,-6 0 0 16,-5-2-1-16,-2 4 1 0,-6-3 0 16,-6 0 0-16,-2-1 0 0,-5-2-1 15,-5 0-2-15,-2-2-4 0,-3-3-9 16,1-1-6-16,2-3-6 0,2-3-8 15,2-1-9-15,6-6-3 0,6-2-9 16,7-3 0-16,3-3-54 0,4-3-67 0,9 0-148 16</inkml:trace>
  <inkml:trace contextRef="#ctx0" brushRef="#br0" timeOffset="172000.9">21492 7219 316 0,'10'6'88'15,"0"2"5"-15,-1 1-37 0,1-2-10 16,-2 2 0-16,1-1-2 0,1-4-3 15,-1 1-3-15,1-4-2 0,1-1-1 16,2-4-6-16,-1-1-5 0,1 1-7 0,0-3-5 16,0 0-3-16,-1 1-3 0,-2-2-1 15,-1 2-1-15,-4-2 0 0,0 3 1 16,-4-2 0-16,-3 1-1 0,-5 2-1 16,-2 1-1-16,-4 2 0 0,-4 3 0 15,-4 0-3-15,-5 6 0 0,-1 2-2 16,-1 5-3-16,3 4-6 0,3-2-2 15,3 2-2-15,6-1-7 0,5 1-4 16,7-1-1-16,6-4 2 0,2-1 3 16,6 0-1-16,5-2-4 0,4-3 1 0,2-3-2 15,3-4-6-15,4-1-18 0,-1-2-7 16,0-3-40-16,3-2-58 0,-1-2-120 16</inkml:trace>
  <inkml:trace contextRef="#ctx0" brushRef="#br0" timeOffset="172768.32">21953 7242 282 0,'2'-9'87'0,"1"2"8"16,-3 3-17-16,0 2-27 0,-1 2-8 16,-2 1-2-16,-1 2-3 0,0 2-6 15,-3 2-4-15,-4 3-5 0,-1 2-2 16,-2 1-3-16,-3 1-4 0,-2 1-5 16,1 0-4-16,1-2-4 0,5 2-3 15,2-4-1-15,5 1-2 0,5-3-1 16,5-1 1-16,6 0 0 0,2-2 1 15,5 0 1-15,1-2 2 0,0-2 0 0,1 0-1 16,-1-5 0-16,1 0 1 0,1-2-1 16,-1-4 0-16,-2 0 0 0,3-2 1 15,1 0 3-15,-3 2 2 0,-2 0 2 16,-1 0 2-16,-4 4 0 0,-3 2 3 16,-1 3-1-16,-2 3-1 0,-3 1-2 15,-2 2-4-15,-1 3-1 0,-1-1-2 0,-1-1-1 16,-1 1-1-16,0-3 0 0,1 2 0 15,-1-3 0-15,1-1 1 0,-2-2 0 16,1 0 2-16,1-1 0 0,-2-2 2 16,1-2 0-16,1 2 1 0,1-2 2 15,2 0-1-15,2-2-1 0,2-1 0 16,2 2-1-16,1-1 0 0,3 1-1 16,2 1-2-16,-1-1 0 0,2 4 0 0,1 0-1 15,1 0 1-15,3 1 0 16,0 0-1-16,3-1 1 0,1-3 0 0,4 3-1 15,0-1 0-15,-1-1 1 0,-2-2-1 16,-1 1 0-16,-4-1 0 0,-4-1 2 16,-4-3 3-16,-4 2 4 0,-4-3 2 15,-4 0 2-15,-3-2 2 0,-3 1 2 16,-3 2-1-16,-4 3-2 0,-3 0-3 16,-4 6-2-16,-1 2-2 0,-1 6-2 15,-1 5-2-15,3 3-1 0,2-2-1 0,6 1-3 16,5 2-2-16,7-2 0 0,5 0-3 15,5-3-1-15,7-2-2 0,5 2-2 16,2-3-2-16,2-5 1 0,-2 0-5 16,3-4 1-16,0-1-3 0,-1-3-1 15,-4-3 4-15,1-3 1 0,0-2 0 16,0 0 4-16,-1-5 2 0,-1-4 5 0,-3-2 5 16,1-2 3-16,-3-1 5 0,-1-5 4 15,-2-6 2-15,-1-3 2 0,-1 4 4 16,-2 6 7-16,-3 1 6 0,-2 6 1 15,-1 7-3-15,-2 9-2 0,-4 8-1 16,0 8-4-16,0 3-8 0,-2 7-8 16,1 6-4-16,-1 2-1 0,1 4 0 15,0 0-3-15,2-2-5 0,1-1-8 16,-1-3-10-16,0-4-14 0,1-2-10 16,-1 0-24-16,1 0-80 0,-3-4-101 0,2 2-222 15</inkml:trace>
  <inkml:trace contextRef="#ctx0" brushRef="#br0" timeOffset="172942.85">22565 7090 486 0,'1'-5'115'0,"1"6"7"0,2 3-65 16,1-1-22-16,5-2-3 0,4 1-2 15,4 1-4-15,4-2-6 0,2-1-9 16,3-4-24-16,5-1-20 0,1-1-14 15,2 0 86-15,0 0-175 0,-3 1-105 16,-2-1-262-16</inkml:trace>
  <inkml:trace contextRef="#ctx0" brushRef="#br0" timeOffset="174060.94">23134 7006 378 0,'-7'5'95'16,"0"3"8"-16,0 3-60 0,-2 3-6 15,2 3 0-15,0 1 0 0,1-1-9 16,4 3-10-16,2-3-9 0,2 1-6 0,4-4-3 16,0-3 0-16,5-2-1 0,0-3-1 15,1-1-1-15,3-4 1 0,-2 0 0 16,1-2 2-16,0 1-1 0,-1-1 1 16,-2-2 2-16,0-1 0 0,-1-1 3 15,-1-3 2-15,-1-2 1 0,-2-3-1 16,0-6 0-16,0 0 0 0,0-3 0 15,-1 1 2-15,-1 1 0 0,1 3 0 16,-1 2 0-16,2 7 1 0,-1 1-1 0,2 3-1 16,0 2-3-16,3-1-3 0,2 3-1 15,4 0-1-15,0 1 0 0,4 4 0 16,1 0 0-16,5 4 1 0,1 1-1 16,4-1 0-16,-1 0 0 0,0-1 0 15,2-1 0-15,-1-3 0 0,-4-4 0 16,-5 0 0-16,-4 0 1 0,-5-1 1 15,-6-1-2-15,-4 0 0 0,-9 0 1 16,-5 3-1-16,-3-2 0 0,-5 2 0 0,-3 3-3 16,-2 2 3-16,1 3-2 0,1 0 0 15,3 2-2-15,3 0-1 0,4 1-3 16,6 0-1-16,3-4 1 0,6 2 0 16,2-2 1-16,5-1 1 0,2 1 1 15,1-4 3-15,1-2 1 0,1 0 0 16,-1-2-1-16,-2 0 1 0,0-1 0 15,-2-1 1-15,-2 0 0 0,-3-1-1 0,0 3-2 16,-1 0-3-16,-2 0 0 0,0 2-1 16,-1 1 0-16,0 3 0 0,0-1 1 15,3 1 0-15,0 0 3 0,2 1 1 16,2-3 0-16,2 1 0 0,2-3 2 16,3-1 1-16,0-3 2 0,2-1 1 15,2-1 2-15,0-3 4 0,0 0 3 16,2-4 2-16,2-2-1 0,-2-4 1 15,0-5 2-15,-4-2 2 0,-1-3-3 0,-2-6-2 16,0-3 0-16,-3-6 1 0,0-6-2 16,0-2-2-16,-1 0-5 0,-2 2 0 15,-4 3 4-15,-3 7-1 0,-4 10 1 16,-6 13 0-16,-3 11 1 0,0 8 2 16,-3 8-1-16,-2 9-3 0,-2 9-5 15,2 2 0-15,3 5-1 0,1 3-2 16,2 3-5-16,7-3-2 0,5 1-1 0,8-4-2 15,4 0-2-15,2-3 0 0,3-3 1 16,4-4-3-16,0 0 2 0,3-5 0 16,-1-5 2-16,2-5 1 0,1-3 2 15,0-2 1-15,0-7 6 0,-1 0 3 16,-2-5 3-16,-2-1 2 0,-2-5 1 16,-2-4 1-16,-2-2 2 0,-4-4-1 0,-4 1 0 15,-2 0-1-15,-3 1 0 0,-3 4-1 16,-2 3-2-16,-2 7-2 0,-2 3-1 15,-2 4-2-15,2 3-1 0,-1 1-2 16,2 4-2-16,3 1 2 0,2-1 0 16,3 1-1-16,3 1 1 0,2-2-1 15,5-1 0-15,3 1 1 0,2-3-2 16,3 2 0-16,4-3 0 0,0-4 1 16,2 2-1-16,0-4 1 0,-1-4 1 15,2 0 0-15,-2-4 1 0,-3-3 2 0,-1-1 3 16,-1-5 3-16,-4-1 3 0,-3 1 2 15,-7-3 1-15,-2 3-1 0,-6 3-2 16,-5 5-1-16,-4 6-2 0,-3 7-3 16,-3 3-2-16,-3 4 0 0,-1 6 0 15,3 4 1-15,1 0-3 0,5-1 1 16,4 1-1-16,7-1-2 0,5-3-1 16,6-1-2-16,6-2-3 0,5 0-3 0,4 0-6 15,5-1-9-15,2 1-7 0,1-2-1 16,-1-3-13-16,2-1-19 0,-3-1 0 15,-1-3-95-15,-4-2-100 0,-3-4-244 16</inkml:trace>
  <inkml:trace contextRef="#ctx0" brushRef="#br0" timeOffset="174801.15">24274 7460 385 0,'3'2'96'16,"-4"-2"3"-16,-2 0-64 0,-2-2-9 16,-4 1 1-16,-3-3-1 0,-5 1-10 15,-2 0-6-15,-3 2-4 0,-1 0-1 16,-1 0-2-16,-1 2-1 0,1 0-3 0,5 1-2 16,1 1-1-16,5 1-3 0,2 0 1 15,5 2 0-15,4 3 1 0,2 0 2 16,2 1 2-16,4 1 2 0,-1 0 3 15,0 4 2-15,-1-3 0 0,-1-1-1 16,1 0 0-16,-5-1 0 0,-2 2 0 0,-1-1-1 16,-1-2-1-16,-4 3 0 0,0-2 0 15,0 0-1-15,2-2 0 0,0-2 1 16,3-3 4-16,0 0 4 0,4-4 6 16,3 0 0-16,1 1 2 0,1-2 2 15,4 1 1-15,2-1 0 0,2-1-3 16,3 5-5-16,0-2 0 0,2 3-1 15,4 1 1-15,1 2-2 0,1 2-3 16,0 2-1-16,-1 0-1 0,-1 3-1 0,-2-2-1 16,-1 0-2-16,-7 1-1 15,-3 4-5-15,-7-2-2 0,-2-1 1 0,-4 0-4 16,-6 1-2-16,-5 1-3 0,-4-1-6 16,-2-4-1-16,-3 0-8 0,-1-1-8 15,0-1-10-15,-2-3-8 0,2-2-9 16,2-3 147-16,3-2-206 0,2-1-87 0,2-3-254 15</inkml:trace>
  <inkml:trace contextRef="#ctx0" brushRef="#br0" timeOffset="175115.07">24403 7623 327 0,'10'3'90'0,"-5"3"7"0,-5 0-19 15,-4 2-42-15,-2 1 0 0,-3 2 6 16,-1 1-2-16,-2 1-7 0,2 0-7 16,1 2-4-16,5 0-4 0,4-2-5 15,4 1-5-15,7-3-3 0,5 0-1 16,3-2 0-16,6-3-1 0,2 0 0 16,4-3 0-16,0-2 1 0,0 0 2 15,-1-2 2-15,0-1 4 0,-4 0 5 16,-5-3 6-16,-4 1 1 0,-7-5 1 15,-5-3 0-15,-6-2-4 0,-8-1-3 16,-3-2-6-16,-6 1-7 0,-5 2-3 0,-7 2-2 16,-3 4-5-16,-2 3-7 0,0 2-24 15,-2 2-16-15,3 0-103 0,2 0-119 16,8-1-282-16</inkml:trace>
  <inkml:trace contextRef="#ctx0" brushRef="#br0" timeOffset="179703.06">21568 9018 205 0,'1'4'60'0,"0"4"6"16,-1-4-23-16,0-2-3 0,0 1-3 15,0-1-4-15,0-2-1 0,0 2 0 16,-1-2-2-16,1-1 0 0,0 2 0 16,1-1 2-16,-2 0 1 0,1-1-1 0,0 1-3 15,0 0-2-15,0-2-1 0,0-1-2 16,0 1-4-16,0-1-3 0,0 0-3 15,-2-3-3-15,1 0-3 0,-1 1-3 16,-3-1-3-16,1-1-2 0,-4-1-1 16,-1 0-1-16,0 1-1 0,-5 2 0 15,0 0-4-15,-3 3-3 0,0 2-2 16,1 2-1-16,0 5-1 0,2 2-1 16,2 4-2-16,1 1 3 0,2 4 2 15,3 0 2-15,1 2-1 0,4-4 2 0,2 0 1 16,3-4 1-16,2-4 3 0,3 0 2 15,0-4 5-15,2-1 4 0,0-3 4 16,0-1 4-16,1-3 3 0,0 0 3 16,0-5 2-16,0-1 0 0,-1-1 0 15,-2 0-2-15,-1 0-1 0,-2-1-2 16,-1 3-2-16,0 1-4 0,-2 2-3 0,-1 3-3 16,-2 1-4-16,1 2-2 0,-1 4-1 15,-1 3-1-15,0 3-3 0,-1 1-4 16,1 2-5-16,2 0-9 0,0 0-8 15,2 0-13-15,3-1-10 0,1-2-27 16,2-2-53-16,3-2-79 0,3 1-168 16</inkml:trace>
  <inkml:trace contextRef="#ctx0" brushRef="#br0" timeOffset="180683.69">21796 9146 285 0,'15'-4'95'0,"-2"-1"13"0,-4 1-2 15,-5-1-26-15,0 0-9 0,-5-2-5 16,-4-3-8-16,0 2-9 0,-3-2-11 15,-2 2-11-15,-1-1-7 0,-1 3-5 16,1 1-5-16,-1 7-4 0,1 2-1 16,-1 3-2-16,1 2-5 0,3 3-4 0,-1 3-3 15,2 0-3-15,1 1-2 0,1 0-5 16,4-2-5-16,1-1 1 0,3-2 2 16,3-1 2-16,2-3 3 0,0-3 4 15,4-3 4-15,3-3 7 0,-1-1 3 16,0-4 2-16,0-3 1 0,1-2 2 15,-1-2 0-15,-1-3 1 0,-1-3 0 16,1-3 1-16,0-5 1 0,-1 1 0 16,-3-3 2-16,0 0 0 0,-2-2 1 15,-3 2-2-15,-2 3 1 0,-1 5 1 0,-1 3 3 16,1 6-2-16,-2 4-2 0,0 8-2 16,-1 6 1-16,-2 6-2 0,-2 3-3 15,-1 4-5-15,1 7-1 0,-2 0 0 16,2 5 1-16,0 3-5 0,3 0-5 15,2 1-5-15,1-2 13 0,2 0-48 16,2-2-6-16,4-2-9 0,3-5-4 16,0-4-5-16,3-2-3 0,3-5-26 15,3-4 39-15,3-4-4 0,2-5-10 0,1-3 10 16,2-4 28-16,1-2 21 0,-2-3 23 16,-2-1 17-16,-2-2 19 0,-2 0 28 15,-4 1 6-15,-4 0-11 0,-3 1-7 16,-4 1 2-16,-4 3-2 0,-5 0-4 15,-5 4-7-15,-2 2-6 0,-4 4-5 16,-3 2-7-16,-2 3-10 0,-2 1-7 16,2 5-3-16,0 3-4 0,0 0-1 0,3 1-3 15,3 2-1-15,2-1-2 0,4-1-3 16,4-2-5-16,2 0-1 0,4-4 0 16,3-2-1-16,0-3 1 0,4 1 0 15,0-5 4-15,1-1 3 0,1-4 4 16,0 0 4-16,0-4 3 0,0-2 4 15,0-3 1-15,0-2 1 0,1-1 3 16,1-2 0-16,-1-4-3 0,1-2 0 0,-2-4-1 16,0-3 2-16,-1 0-1 0,-2 2-2 15,-2 3 1-15,-1 4 5 0,-3 5 1 16,-1 9-4-16,-1 5-3 0,-2 5 0 16,-2 5 0-16,-2 4-4 0,-4 4-4 15,0 4-2-15,-2 6 1 0,0 0-1 0,0 2-2 16,4-2-1-16,1 0-1 15,4-2-3-15,4-1-1 0,2-6-3 16,4 0 0-16,2-4 1 0,5-1 1 0,3-3 2 16,0 0 1-16,2-3 2 0,2-1 3 15,1 2 0-15,1-1 1 0,-1 0 0 16,-3 3-1-16,-1 0-7 0,-3 0 0 16,-3 0-1-16,-2 0-3 0,-5 0-8 15,-2-1-3-15,-3 0-4 0,-1 0 7 16,-3-2-1-16,0 0 1 0,-1-1 3 0,1-1 6 15,-1 0 5-15,-1-2 8 0,3-1 9 16,0 0 5-16,0-1 7 0,-1-1 5 16,1 2 5-16,0-3 3 0,2-2-2 15,2 0-7-15,0-3-5 0,4-1-6 16,2-2-5-16,1-1-5 0,5 1-3 16,0 0-1-16,1 2-2 0,4 0-5 15,-2 3-5-15,1 0-9 0,2 1-16 16,-3 1-9-16,2 1-11 0,0 0 118 0,-1 0-208 15,4-2-111-15,0 3-291 0</inkml:trace>
  <inkml:trace contextRef="#ctx0" brushRef="#br0" timeOffset="181065.92">23040 9146 363 0,'10'-2'105'16,"-5"0"12"-16,0-1-8 0,-2 1-54 16,-4 2-12-16,-3 1 1 0,-5 0-5 15,-2 5-6-15,-2 0-12 0,-1 3-10 16,-3 2-2-16,3 3-2 0,1 1-2 16,4 1-4-16,4-1-3 0,3 0-1 0,3-1 1 15,4-3-1-15,4-2 2 0,3-4 0 16,1-1 1-16,4 0 1 0,-1-3 2 15,3-3-1-15,-1-1 0 0,1 0 2 16,-3 1 2-16,1-1 3 0,-3-3 4 16,-3 1 5-16,-3-1 4 0,-4-3 1 15,-4 0-2-15,-3-3-3 0,-5-4-3 16,-4 1-6-16,0 2-4 0,-4-1-6 16,-3 1-3-16,-1 4-5 0,0 1-9 0,1 1-5 15,2 3-17-15,1 0-13 0,4-2-10 16,5 1-7-16,4-3-8 0,6 0-11 15,6 2-47-15,4-2-62 0,7-2-141 16</inkml:trace>
  <inkml:trace contextRef="#ctx0" brushRef="#br0" timeOffset="181289.87">23579 8942 411 0,'20'-9'109'15,"-3"-2"13"-15,-8 2-62 0,-4-2-6 16,-5 2 3-16,-5 0 2 0,-4 3-5 15,-5 1-9-15,-3 2-8 0,-1 3-5 16,0 1-4-16,0 3-3 0,1 3-6 16,2 4-6-16,2 2-5 0,3 2-2 15,2 5-3-15,1 4-2 0,2 2 0 16,-1 5 1-16,2-1-3 0,1 0-5 0,-1 2-5 16,1-1-8-16,0-4-11 0,-2-2-25 15,2-3-15-15,-4-2-8 0,1-4-80 16,-2 0-96-16,1-1-210 0</inkml:trace>
  <inkml:trace contextRef="#ctx0" brushRef="#br0" timeOffset="181474.07">23303 9123 474 0,'4'-7'113'0,"2"1"3"0,2 4-66 16,3-1-20-16,2 2-4 0,3 1-3 15,2-1-4-15,0 0-4 0,2-2-3 16,3-2-4-16,1 0-20 0,1-1-19 16,1 0 0-16,-1-2-96 0,7 1-99 0,1-1-233 15</inkml:trace>
  <inkml:trace contextRef="#ctx0" brushRef="#br0" timeOffset="183609.21">22142 9851 263 0,'2'3'82'0,"2"-1"10"0,0-1-23 16,-1-2-9-16,2 0-1 0,-2-3 0 15,-1 0-5-15,-1-1-8 0,0-3-5 16,-1 0-6-16,-2 0-5 0,-1-2-6 16,0-1-6-16,-3 0-7 0,-1 0-4 15,-1 1-4-15,-1 2-5 0,-3 2-1 16,0 5-3-16,-2 3-4 0,-3 4-8 16,-1 5-11-16,0 5-6 0,-1-1-6 15,4 3-1-15,2-1 1 0,2-3 2 0,5 2 8 16,4-4 10-16,4-2 9 0,4-4 8 15,3 0 6-15,1-3 5 0,2-2 6 16,0-2 5-16,1-1 6 0,-2-2 4 16,0-2 4-16,-1-1 1 0,-3-2-1 15,1 1-1-15,-2-1-5 0,1 0-4 16,0 0-6-16,-2 3-5 0,1-1-4 0,-2 2-3 16,1 0-2-16,-1 3 0 0,-3 0-2 15,1 1-1-15,0 1-1 16,0 3-1-16,-1 2 1 0,2-2 0 0,0 3-1 15,1-1 0-15,2 1 1 0,0-1-1 16,3-3 1-16,0-1 0 0,2 1-1 16,-1-3 3-16,1 1 3 0,-1 0 3 15,-2-1 1-15,1 0 1 0,-1 1 1 16,-1 0 0-16,1 2-1 0,-1-1-3 16,-1 3-2-16,1 1-1 0,-2 3-1 0,1 0-2 15,-1 5-1-15,0-1-1 0,-2 0-1 16,1-1 0-16,0 1 0 0,-2-2 0 15,1-1 1-15,-1-1 1 0,0-2 1 16,1-1 2-16,-2 0-1 0,0-1 2 16,-1-4 5-16,0-1 5 0,-1-3 4 15,0 0 1-15,0 0 1 0,-2-4 0 0,2-1-1 16,0-2-4-16,2-1-6 0,1-1-3 16,4-1-1-16,2-2-2 0,3 1 0 15,2 0-1-15,2 2 0 0,3 1-1 16,-2 2 1-16,0 1-1 0,0 1-1 15,-2 4 1-15,-1 0-1 0,0 0-1 16,0 2 1-16,2 1-3 0,-1 1-1 16,1 4-1-16,0-1 0 0,-2 2-1 15,0 5 0-15,-3 2 1 0,-2 1 0 16,0 2 2-16,-5-3-1 0,1 4 0 16,-3-3 1-16,-1-3 1 0,0 0 0 0,-2-3 0 15,1-1 1-15,-1 0 0 0,1-2 2 16,0-1 1-16,0-1 1 0,-1-1 1 15,0-1 2-15,0-3 2 0,-1 1 3 16,1-2 0-16,-1-1 1 0,0-2-1 16,0 0-1-16,1-3-2 0,1-1-1 0,2-2-2 15,1-3-1-15,4 0 0 0,0 1-1 16,4-4-1-16,2 4 0 0,2 0 0 16,2 2-1-16,0 2-3 0,2 3-4 15,2 0-3-15,0 6-3 0,3-2-4 16,2 3-5-16,1 2-5 0,5 2-3 15,-2 0 1-15,0 1 2 0,-4 1 3 16,-2-2 4-16,-1 1 8 0,-7 1 12 16,-5-2 9-16,-2-1 8 0,-4-1 5 15,-3 0 2-15,-4-4 1 0,-4 1-1 0,-3-2-3 16,-1-1-2-16,-5 0-2 0,-2 1-4 16,0 2-2-16,-2 3-1 0,-2 1-2 15,-2 5-4-15,1 3-2 0,1 3-2 16,2 2-4-16,4 1-4 0,4 1-5 15,5-2-2-15,6-1-2 0,7-2 1 16,5-5 1-16,6 0 5 0,3-3 3 0,4-2 6 16,2-2 4-16,1-3 1 0,-4 0 2 15,-1-2 3-15,-2-3 3 0,-2-1 1 16,-2-1 3-16,-4-1 2 0,0 0 1 16,-2-2-1-16,-2 0-2 0,-4 2-4 15,-1 1-1-15,-2 3-2 0,-4 2-2 16,-1 4-1-16,-3 3-2 0,-1 4 1 15,-1 1-1-15,1 4-2 0,0 0-2 16,3 1-1-16,2-2-3 0,5 0-1 0,4 0 1 16,3-3-1-16,3-1 0 0,4-1 2 15,0-4 2-15,4 2 1 0,1-1 2 16,-2-4 0-16,4 1-1 0,-2-1 2 16,-1-2 0-16,-1 3 2 0,-4-2 1 15,-2 1-1-15,-2 0 1 0,-5 3-1 16,-3-1 0-16,-4 2-1 0,-1 0-2 0,-3 2 0 15,0 1 0-15,-1 0 1 0,2 0-2 16,1-1 0-16,1 0 0 0,2 1-1 16,4-2 0-16,3 0-1 0,1 1 1 15,3-1 0-15,2 1 0 0,3 0 1 16,1-2 0-16,1 1 0 0,-1-2 0 16,0 1 0-16,-2-2 0 0,-2 0 1 15,-2-2 2-15,-2 1 1 0,-3-1 4 16,-1 0 2-16,-2 0 3 0,-2 0 0 15,-1 0-1-15,0 2-1 0,0 1-3 0,-1 2-3 16,0 1-2-16,0 3-2 0,-1 1-1 16,1 5 1-16,-1 2 0 0,2 3 0 15,-1 2 0-15,1 1-1 0,-1 1 0 16,-1-3-2-16,0 1-1 0,-1-1-3 16,-3-4-3-16,-1-2-2 0,-1 0 0 15,-4-3-5-15,-4 0 1 0,-1-3 1 0,-2-3-2 16,-2-2 2-16,1-1-2 0,-1-3-18 15,2-1-7-15,3-1-9 0,3-2-4 16,0-3 1-16,4 2 1 0,1-4 4 16,5-4 13-16,3-2 5 0,1-5-67 15,3-2-69-15,7-4-184 0</inkml:trace>
  <inkml:trace contextRef="#ctx0" brushRef="#br0" timeOffset="183870.02">23643 9728 432 0,'-2'0'135'0,"2"-1"7"0,0 1-17 16,-1-2-49-16,1 7-15 0,0-3-9 16,0 4-9-16,0 0-6 0,1 7-1 15,0 2-4-15,-1 2-4 0,-1 1-3 0,1 3-4 16,-1 0-4-16,1 1-7 0,-1-1-7 15,0-1-5-15,1 1-6 0,-2-4-4 16,2 0-4-16,-2-2-5 0,0-2-6 16,-1 0-9-16,-2-4-21 0,1-3-17 15,-1-3-6-15,0-2-86 0,1-5-106 16,0-2-232-16</inkml:trace>
  <inkml:trace contextRef="#ctx0" brushRef="#br0" timeOffset="184397.61">24138 9515 343 0,'9'10'97'15,"1"-3"8"-15,-1-1-34 0,-3 1-28 16,1-3 1-16,-3-2 5 0,-1 0-1 16,0 0-1-16,-2-2-2 0,-1 1 1 0,0-1 1 15,-1 0-4-15,-2-3-10 0,1 1-8 16,-3-3-8-16,-2 0-5 0,-3 1-4 16,-2-4-3-16,-2 2-2 0,-2-1-1 15,-4 3 0-15,0 2-1 0,2-1 0 16,-1 2-1-16,2 1 0 0,3 1-1 15,2 4 0-15,3-1 0 0,1 2 1 16,1 2-1-16,2 3 1 0,-1 3 1 16,1 1 0-16,-1-1 0 0,2 4 1 15,-1 0 0-15,0 4 1 0,-1 3-1 16,1 1 0-16,-2 0-1 0,0 5 1 0,-2-2-1 16,1 3 0-16,0-2 0 0,-3-4-1 15,2 0 0-15,1-1 0 0,0-2-1 16,3-1 0-16,2-3-1 0,1-3 1 15,4 1 0-15,3-2 1 0,3-2 0 16,3-2 2-16,3 0 0 0,1-1 1 16,1-3 0-16,2-1-1 0,2-1 0 0,1-1-2 15,-1-1-5-15,-1 0-4 0,1 0-2 16,1-1-11-16,-3-1-7 0,-1-1-29 16,-2-4-12-16,-2-1-90 0,3-5-112 15,0 2-253-15</inkml:trace>
  <inkml:trace contextRef="#ctx0" brushRef="#br0" timeOffset="184965.77">24180 9731 269 0,'-5'1'66'0,"1"0"5"0,0 2-38 15,0-1-10-15,1 1-1 0,2 0-1 16,-1-1 1-16,1 0-3 0,1-2-2 15,0 2 0-15,0-1-1 0,0 0 1 0,0-1 0 16,0 1 0-16,0 0-1 0,1 0-1 16,-1-2-1-16,0 3-2 0,0-1 1 15,2 1-1-15,-1 2 0 0,2 0-1 16,3 3 1-16,2 1 1 0,1 3-1 16,3 0-1-16,2 3 0 0,3-1-1 15,4 2 1-15,1-1-3 0,0 0-1 16,1 0-1-16,-1-2-1 0,1 0-3 15,-4-2-8-15,-5-4-6 0,-2 0-5 0,-5-3-6 16,-2-1-6-16,-3-3-11 0,-2-1-16 16,-2-1-60-16,0-3-75 0,-2 1-179 15</inkml:trace>
  <inkml:trace contextRef="#ctx0" brushRef="#br0" timeOffset="185213.18">24277 9710 319 0,'4'10'88'0,"-4"0"6"0,-1 4-30 16,-3-2-24-16,-2 4-5 0,-3-1-1 15,-3 0-5-15,-2 1-7 0,-2 1-6 0,0 1-4 16,1-2-2-16,-1-1-6 0,2 1-10 15,1-3-11-15,2-1-11 0,1-3-13 16,1-1-13-16,4-1-57 0,0-3-71 16,4 0-146-16</inkml:trace>
  <inkml:trace contextRef="#ctx0" brushRef="#br0" timeOffset="185848.78">24490 9616 253 0,'4'1'72'0,"0"-1"4"0,1 0-3 16,2 0-44-16,0-1-2 0,3-1 4 15,0 2-1-15,2 0-3 0,1-1-1 16,3 2-4-16,-1-2-2 0,1 1-2 15,2 1-3-15,0-1-1 0,1 1-3 16,0 0-3-16,-3 0-1 0,-1 0-1 16,-2-1-3-16,-4 1 0 0,-2-1 3 0,-3 0 1 15,-1-1 0-15,-3 0 0 0,0 3 0 16,-3 0 1-16,1 0 0 0,0 1-2 16,0 0 1-16,-1 1 2 0,-1 3 1 15,2 3 2-15,-1 1 0 0,-1 4 2 16,1 3-2-16,0 4-3 0,0 1-1 15,-1 2-2-15,0 2-2 0,1 1 0 16,-1-2-2-16,1 0-1 0,1 2 0 16,1-2 0-16,1-1-1 0,1 0-1 15,0 0-2-15,0 1-1 0,1 0-1 16,-1-5-1-16,0-3 0 0,-1 0 0 0,-1-4 1 16,-1-3 1-16,-2-1 2 0,-2-3 0 15,-2 0 2-15,-2 0 2 0,-1-1 1 16,-1 0 0-16,-1-3 0 0,-2 0 0 15,2 0-1-15,-2-4-1 0,-1-1 0 16,1-1-16-16,-1-1-16 0,-2-4-1 16,1-2-98-16,-3-3-101 0,-2-4-243 15</inkml:trace>
  <inkml:trace contextRef="#ctx0" brushRef="#br0" timeOffset="189371.05">17794 10429 320 0,'6'-5'91'0,"0"0"7"15,-3 1-33-15,0-2-10 0,1 1-6 16,-1-1-6-16,0 0-3 0,-1-1-3 16,1 2 1-16,-1 0 0 0,-1 2-3 15,0 2 0-15,-1-1-2 0,0 2-3 16,0 1-5-16,0 1-5 0,-1 1-6 16,0 4-3-16,1 0-4 0,-1 7-2 15,-2 2-2-15,2 6 0 0,0 7 0 16,0 5 0-16,0 7-2 0,-1 3-1 0,2 4-6 15,0 1-5-15,2 1-5 0,0-3-8 16,0-3-6-16,2-4-8 0,-1-2-3 16,1-5-1-16,0-1-4 0,-2-5-2 15,2-5-2-15,3-1-7 0,1-5-28 16,-1-7-30-16,2-2-64 0,1-9-135 16</inkml:trace>
  <inkml:trace contextRef="#ctx0" brushRef="#br0" timeOffset="189809.89">18035 10804 368 0,'1'-14'104'16,"0"5"12"-16,0 1-43 0,-1 3-12 15,0 3-8-15,1 3-9 0,-1 6-7 16,1 3-8-16,-1 3-11 0,1 2-7 16,-1 6-3-16,1 2-3 0,2 2-1 0,-1-3-5 15,1 2-6-15,4-4-2 0,1 0-2 16,3-5 0-16,3-2 3 0,1-3 5 15,0-3 4-15,2-4 7 0,-1-2 3 16,-1-4 2-16,1-3 3 0,-2-6 0 16,-1-2 0-16,0-1-2 0,-2-3-1 15,0 1-1-15,-1 1-3 0,0 2-1 16,-4 5-3-16,1 4-2 0,-1 2-1 16,0 5-2-16,0 4 1 0,1 3-3 0,1 1-4 15,1 4-3-15,-1 0-2 0,2 1 0 16,1-3 0-16,3-2 0 0,1 1 3 15,1-3 7-15,2-3 6 0,0-2 8 16,1-2 5-16,-2 0 4 0,-1-2 2 16,-4-2 5-16,-2-3 1 0,-3 2 1 15,-1-5-4-15,-3-3-4 0,-2-3-4 16,-1-2-3-16,0-5-7 0,-3-2-8 0,0-4-5 16,-3-3-4-16,1-1-1 0,-1-3-4 15,1 0-1-15,-1 5-5 0,2 2-5 16,0 7 13-16,4 4-48 0,-2 4-21 15,5 6-84-15,-1 1-116 0,7-3-261 16</inkml:trace>
  <inkml:trace contextRef="#ctx0" brushRef="#br0" timeOffset="190737.13">20649 11245 193 0,'4'-1'62'0,"2"-1"6"15,-2 0 1-15,3 0-32 0,-1 2-2 16,0 2 2-16,-1-1-4 0,1 1-5 15,-2 4-4-15,-1 3-2 0,1 3-5 16,-3-1-3-16,-2 3-5 0,-2 2-7 16,-1 0-5-16,-4 1-9 0,-3 0-8 15,-3-3-15-15,-2 4-60 0,-5-2-68 16,-4 1-159-16</inkml:trace>
  <inkml:trace contextRef="#ctx0" brushRef="#br0" timeOffset="191339.95">21337 10522 319 0,'4'-1'81'15,"-4"-1"3"-15,1 2-37 0,-1-1-13 16,-3 0-2-16,0-2-1 0,-4 1 1 15,1-1 1-15,-4 1 2 0,-2-2-2 16,-3 1-2-16,2 1-4 0,-1 0-3 16,-1-2-7-16,-3 5-5 0,1 1-5 15,-1 1-3-15,1 1-2 0,-2 2-2 16,1 1 0-16,1 4 0 0,2 1 0 0,3 4 2 16,-2-1-1-16,3 2 0 0,2-1 1 15,0 4 1-15,0-1 2 0,0 2 2 16,2 1 1-16,-1 2 1 0,1 1 1 15,3 3 0-15,0 0-1 0,0 3-2 16,1 0 0-16,1 3-3 0,-1 2-1 16,-1 3-1-16,0 1-1 0,-2 2-1 15,1 1-1-15,-1-3 0 0,2-1-1 0,0-3 0 16,1-2 1-16,2-2-1 0,2-4 1 16,2-1 0-16,2-5 0 0,3-3 1 15,3-3 0-15,2-3 0 0,4-4 3 16,5-4-1-16,4-3 1 0,2-3-1 15,4-2 0-15,3-5-4 0,2-4-8 16,3 0-20-16,0-4-15 0,0 1-6 16,-4-1-89-16,-5-5-98 0,-3-1-222 0</inkml:trace>
  <inkml:trace contextRef="#ctx0" brushRef="#br0" timeOffset="191737.19">21709 10786 359 0,'12'-9'98'0,"0"4"2"0,-2-2-35 16,-2 1-20-16,-3-2-3 0,-2 2-2 15,-6 2-6-15,-3-4-3 0,-4 1-1 16,-3 3-2-16,-5 2-6 0,-1 2-5 15,-6 4-5-15,-1 0-3 0,0 7-2 16,-1 0-2-16,-1-1-2 0,3 2-3 0,4-1 0 16,4 0-1-16,3-4 1 0,7 2-1 15,1 0 1-15,7 1 0 0,4 0 2 16,2 2-1-16,5 0 2 0,4 2 0 16,1-2-1-16,4 1-1 0,2 1-1 15,0 1-1-15,2-2-2 0,-1 0-1 16,-2 1-1-16,-2 0-1 0,-3-2-1 15,-6-1-1-15,-6 0 0 0,-5 0 2 16,-4 1-1-16,-7-3-4 0,-7 0-10 0,-3 2-5 16,-3-2-6-16,-4-2-7 0,-4-2-9 15,-2-2-19-15,2-1-53 0,3 0-68 16,-1-5-162-16</inkml:trace>
  <inkml:trace contextRef="#ctx0" brushRef="#br0" timeOffset="191996.78">21567 10600 399 0,'5'-12'111'0,"-1"1"6"0,-1 2-44 16,-1 2-16-16,1 4-1 0,-1 2-5 15,-1 3-6-15,1 6-7 0,0 2-5 16,0 6-6-16,0 7-7 0,-3 7-5 0,1 6-2 15,-2 3-4-15,-2 3-3 0,-1 4-5 16,-1 1-4-16,-1 1-8 0,3-1-6 16,-1-4-6-16,1-1-8 0,1-3-17 15,2-3-12-15,2-3-11 0,2-6-70 16,0-6-91-16,2-2-202 0</inkml:trace>
  <inkml:trace contextRef="#ctx0" brushRef="#br0" timeOffset="192235.22">21935 10741 380 0,'5'4'126'0,"0"3"5"0,1 4-11 15,1 5-42-15,-2 2-10 16,1 6-6-16,-4 0-16 0,-2 2-12 0,-1 3-6 15,-2-1-7-15,-1-2-9 0,1 0-8 16,-1-1-7-16,1-1-8 0,0-3-8 16,1-3-5-16,0-4-24 0,2-2-16 15,-1-4-93-15,0-3-109 0,0-5-252 16</inkml:trace>
  <inkml:trace contextRef="#ctx0" brushRef="#br0" timeOffset="192660.74">22192 10579 346 0,'5'-6'101'0,"0"1"6"0,2 0-8 16,2-1-46-16,-1 1-6 0,2-2 0 15,3 3-4-15,1 0-3 0,0 0-5 16,1 2-5-16,4 0-8 0,-1 0-5 16,1 1-4-16,-1 4-3 0,-3-1-5 15,-1 3-5-15,-2 2-4 0,-3 2-2 16,-2 2-2-16,-5 2 1 0,0 2-1 16,-3 0 1-16,-1 3 3 0,-3-1 2 0,1 3 2 15,-2-1 0-15,2 0 2 0,0 2-1 16,1 0 1-16,2 3-1 0,2 1 1 15,2 1 1-15,0 1 0 0,1 0 0 16,0 3-1-16,0 3-1 0,0 1 1 16,0-4-3-16,-2 2-1 0,1-1-1 0,-1-2-4 15,-3 0 2-15,0-7-1 0,-4-1 1 16,-5-2 0-16,-2-2-2 0,-5-3-3 16,-2-1-12-16,-4-3-12 0,-4 0-12 15,2-3 10-15,1-2-100 0,-2-2-92 16,3 3-210-16</inkml:trace>
  <inkml:trace contextRef="#ctx0" brushRef="#br0" timeOffset="193273.06">20757 11471 324 0,'-2'2'75'0,"-1"0"4"0,1-2-40 16,-2 2-8-16,2-2 2 0,0 1 3 15,0 1 7-15,0-1 6 0,0-1 0 16,1 2-4-16,1-2-5 0,0 1-7 16,1 1-6-16,3-1-7 0,3 1-5 15,7 2 0-15,5-2 3 0,6 1-2 16,11-2 0-16,10-1 2 0,8 0 2 15,10-4-1-15,11-2-4 0,13-2-5 0,11-1-2 16,8-5 0-16,10 2-2 0,9-3-3 16,5 2-1-16,2-1-2 0,2 2-3 15,-2 1-4-15,-7 3-10 0,-10-1-6 16,-10 2-6-16,-10 2-17 0,-14 1-11 16,-20 1-9-16,-13-1-10 0,-13 3-66 15,-18 5-86-15,-14 1-190 0</inkml:trace>
  <inkml:trace contextRef="#ctx0" brushRef="#br0" timeOffset="194831.94">22151 11693 261 0,'3'2'77'0,"-2"-2"6"0,3 1-23 0,-1-1-13 16,1-1-3-16,-1 0 0 0,0-1 0 15,-2-3-1-15,-1 2-2 0,-2-4-4 16,-4-3-5-16,1 1-2 0,-3-1-6 16,-1 1-8-16,-1 2-7 0,-1-1-6 15,0 5-5-15,-1 3-9 0,-2 3-5 16,-2 5-7-16,-2 2-5 0,0 5-5 0,0 1-2 16,2 1 1-16,3-1 6 0,4-1 5 15,5-2 5-15,5-3 6 16,5-4 7-16,5-1 6 0,3-3 5 0,1-2 5 15,4-2 4-15,0-3 3 0,0-1 2 16,-1-1 1-16,-2-1 0 0,-1 1-3 16,-1-1-3-16,-2 1-3 0,-3 1-2 15,-2 4-3-15,-1-2-4 0,-2 2-9 16,0 5-7-16,-2 2-4 0,0 0-6 0,0 3-4 16,5-3-2-16,0 2 0 0,3 3 5 15,2-7 3-15,7 0 3 0,2 0 3 16,3-1 3-16,4-1 1 0,2-2 3 15,1-1 4-15,-4-2 6 0,-2 0 10 16,-1 1 10-16,-5-4 11 0,-5 2 10 16,-5 0 7-16,-1-1 2 0,-5 0 0 15,-4 0-6-15,-4 1-6 0,-1 1-8 0,-4 2-10 16,-2 1-8-16,-2 2-5 0,-2 4-4 16,0 3-3-16,-1-1-2 0,3 3-2 15,1 2-4-15,2 2-3 0,3-2-2 16,4-3-2-16,4 2-2 0,2-2-1 15,4 1 2-15,2-3 0 0,2-3 1 16,2-2-1-16,0-1 2 0,0-2 2 16,2-2 1-16,-3-7 5 0,1-1 4 0,-1-6 6 15,0-2 4-15,2-4 3 0,-2-3 2 16,-2-5 2-16,-1-1 1 0,-2-3 0 16,-3 2 0-16,-2-5 0 0,-2 2 3 15,0 3-3-15,-1 4 0 0,-1 6 0 16,2 6 0-16,-1 3-2 0,1 9-5 15,-1 6-2-15,0 7-1 0,-2 7-4 16,0 5-5-16,-3 7-4 0,2 6-4 16,-2 5-2-16,3 2-4 0,4-2-2 0,3 2-2 15,5-5-3-15,5-1-1 0,5-4 1 16,2-2-6-16,5-3 0 0,1-3 4 16,1-3 4-16,2-4 2 0,-1-4 4 15,3-1 2-15,0-6 10 0,-3-3 2 16,-2-2 3-16,-3-2 4 0,-4-5 4 15,-3 1 5-15,-7-4 3 0,-3 0 1 16,-4-4 1-16,-3 1 0 0,-5-1-4 0,-3 1-4 16,-1-2-6-16,-6 5-2 0,-1 3-2 15,-3 2-2-15,0 6-2 0,3 5-2 16,-2 7-1-16,3 2 0 0,2 3-2 16,4 1-1-16,2 0-5 0,2 1-7 15,4-1-3-15,4-5-1 0,3 0-1 16,2-2 0-16,5-3 1 0,1-2 5 15,2-3 8-15,4-1 6 0,-1-4 6 16,4-4 5-16,0-4 6 0,1-2 8 0,0-3 5 16,-2-6 1-16,-4-2 3 0,0-5-1 15,-3 0 2-15,-3-4-3 0,-2-2-3 16,-3 1-4-16,-1-1-2 0,-2 1-4 16,-2 7-2-16,-1 4-2 0,-2 6-4 15,-1 6-2-15,-3 8-2 0,0 9-2 16,-1 8 0-16,-1 3-2 0,-3 6-2 15,0 6-2-15,0 2-3 0,3 0-2 0,1-2-3 16,2-1 0-16,2-3-2 0,6-2-1 16,3-4 0-16,3-4 2 0,4-3 4 15,2-4 2-15,6-3 3 0,2-4 2 16,5-4 2-16,0-3 3 0,5-2 1 16,2-4 4-16,0 0 0 0,-2 0 0 15,-3 0 1-15,-4 2-1 0,-3 2-2 16,-7 2-5-16,-5 5-3 0,-5 3-3 0,-6 5-2 15,-5 3-2-15,-3 3-2 0,-2 0 5 16,-3 2-6-16,1 1 2 0,-2-5 2 16,3 1 3-16,3-4 2 0,0-2 2 15,2-3-2-15,5-1 9 0,0-3 2 16,5 0 3-16,0-4 5 0,5-3 4 16,2 0 1-16,1-4 2 0,4-2-1 15,5-2-1-15,-1-3-4 0,3 0-6 0,0 1-7 16,2 0-7-16,-1-1-7 0,-1 1-4 15,-3 0-9-15,2 4-23 0,-3 1-9 16,1 2-61-16,0 0-30 0,1 4-91 16,3 1-182-16</inkml:trace>
  <inkml:trace contextRef="#ctx0" brushRef="#br0" timeOffset="195156.53">24093 11704 426 0,'-4'0'97'15,"-3"2"1"-15,-3 3-62 0,-3 0-17 16,-3 4-3-16,-3 1-3 0,0 1-3 16,1 3-1-16,4 1-4 0,3-3-6 15,3 3-4-15,3-2-3 0,6-2 0 0,3-4 0 16,3-2 1-16,3-1 2 0,3-3 2 15,2 0 6-15,4-2 5 0,0-1 5 16,-2-1 5-16,-1 1 7 0,-3-4 6 16,-1 3 5-16,-3-4 1 0,-3-2 0 15,-3 0-6-15,-1-2-6 0,-4 0-9 16,-3-2-10-16,-5-1-9 0,-5-2-17 0,-3 3-15 16,-4 1-11-16,0 1-10 0,1 1 19 15,3 2-98-15,1-2-87 0,6 1-194 16</inkml:trace>
  <inkml:trace contextRef="#ctx0" brushRef="#br0" timeOffset="195380.93">24530 11446 582 0,'14'-14'142'0,"-8"3"3"15,-6 3-80-15,-5 1-25 0,-6 6-4 16,-5 5-6-16,-1 4-4 0,-2 4-4 15,2 5-3-15,0 7-3 0,3 2-3 16,4 5-5-16,3 4-3 0,1 2-5 16,2 2-5-16,0 1-5 0,2-1-6 15,0 1-6-15,-1-2-17 0,-2-4-19 0,-2 0-26 16,-3-1-75-16,-3-1-105 0,-3-5-228 16</inkml:trace>
  <inkml:trace contextRef="#ctx0" brushRef="#br0" timeOffset="195565.44">24277 11738 621 0,'28'2'131'0,"4"3"-2"0,3-2-99 0,5 0-30 15,3 1-5-15,-2-4-5 0,3-2-5 16,0 1-7-16,-3 0-10 0,-1-4-4 15,-3 1-92-15,-4 0-92 0,-4 1-223 16</inkml:trace>
  <inkml:trace contextRef="#ctx0" brushRef="#br0" timeOffset="197216.89">22535 12950 388 0,'-3'3'107'0,"2"-1"9"0,1 2-44 15,0-4-13-15,0-2-6 0,1 0-7 16,-1-2-6-16,0-3-7 0,-2-4-8 16,-1-2-8-16,-2 0-3 0,-2 0-5 15,-3-2-3-15,0 0-4 0,-4 3-5 16,-2 6-4-16,-1 0-3 0,-3 6-12 16,-2 5-11-16,0 3-11 0,-3 6-3 15,2 3-2-15,1 2 1 0,3 1-1 16,5 1 6-16,5-2 8 0,6 0 9 15,8-4 4-15,2-3 4 0,5-3 4 0,4-2 5 16,2-2 7-16,2-3 9 0,0-3 7 16,0-5 7-16,1-1 7 0,2-3 5 15,-2-2 6-15,0 0 5 0,-1-2 2 16,-1-1 0-16,-2 3-3 0,-3 1-6 16,-4 4-4-16,-2-2-7 0,-4 3-3 15,-2 2-8-15,-1 3-6 0,-3 4-2 0,0 4-3 16,0 1-2-16,-3 5-2 0,3 1-7 15,0 3-1-15,1 0 0 0,3-1 0 16,2 0 2-16,5-4 1 0,1-4 2 16,4 1 2-16,4-5 3 0,0-4 1 15,4-1 2-15,1-2 2 0,0 0 1 16,1-2 3-16,1-1 2 0,-2-1-2 16,-4 3 0-16,-2 0-3 0,-4 1-2 15,-3 2-2-15,-3 3-4 0,-3 5-5 0,-3 3-3 16,-1 1-3-16,-2 3-3 0,-2 1 0 15,1 1 0-15,0-2 2 0,-1-2 4 16,1-2 4-16,2-1 5 0,-1-5 3 16,1-3 0-16,0 0 1 0,1-1 0 15,1-1 0-15,0-1 2 0,0-6 3 16,2 1 1-16,3-4 1 0,1-2 0 16,5-4 0-16,2-3-1 0,1-2-2 0,2 4-3 15,3-2-3-15,1 1 0 0,1 4-1 16,-1 0-1-16,1 3-2 0,-2 3-4 15,0 3-3-15,-3 4-4 0,-2 6-2 16,-2 1-2-16,-2 3-3 0,-1 6-1 16,-1 4 1-16,-2 0 2 0,0 3 2 15,-2-1 3-15,0-2 3 0,0 3 2 16,-4-6 3-16,3 0 1 0,-2-3 2 16,-2-3 1-16,1-2 1 0,-1 0 3 0,0-6 2 15,1 2 3-15,-2-2 1 0,-1-1 2 16,0-4 3-16,-1-2-2 0,-1 0 0 15,0-3-4-15,0-2 1 0,2-2-1 16,1-1-1-16,4 1-2 0,2-5-1 16,3 0-1-16,4 2-1 0,3 0-2 15,1 0 0-15,2 2-1 0,1 1-2 16,6 4 0-16,0 1-3 0,2 2-2 0,2 0-2 16,0 4-1-16,4 0 0 0,1 2 1 15,-2 0 1-15,-3 2 4 0,-1 0 5 16,-6 2 4-16,-4-3 3 0,-5-1 5 15,-5 1 2-15,-5 0 2 16,-5-1-2-16,-4-1-1 0,-5 0-2 0,-5 2-3 16,-1 0-4-16,-6 1-2 0,1 1-3 15,-1 3-1-15,0 3-3 0,0 2-3 16,1 2-2-16,3 2-5 0,1 0-3 0,1 2-4 16,4-3-2-16,5 0-2 0,4 0 1 15,4-2 0-15,4-4 3 0,5 0 4 16,3-2 2-16,4-3 3 0,-1-3 4 15,4-2 4-15,0-4 6 0,2-2 5 16,0 0 4-16,0-2 6 0,-3-1 4 16,-1-1 3-16,-3-1 1 0,-2 2-2 0,-3 1-1 15,-3 2-1-15,-2 1-5 0,-4 2-4 16,-4 3-3-16,-1 4-5 0,-3 4-3 16,-2 1-6-16,-2 3-2 0,0 3-3 15,1 3-1-15,3 0-2 0,2-1 0 16,4-3 1-16,4 1-1 0,4-4 2 15,5-1 1-15,2-2 2 0,2-2 3 16,4-4 2-16,0-1 3 0,1-2 2 16,1-1 3-16,0-1 6 0,-3-3 4 15,1 0 4-15,-4 3 2 0,-3-1 1 16,-2 1 0-16,-2 1-2 0,-5 0-5 0,-1 4-5 16,-4 1-4-16,-2 3-5 0,-2 1-4 15,-1 2-3-15,-2 2-3 0,0 0-1 16,1 2 0-16,4-1 0 0,4-1 0 15,1 0 2-15,6-4 3 0,3-2 2 16,3-1 1-16,2-4 2 0,2 0 2 0,-2-2 4 16,1-2 3-16,1 1 3 0,-1 1 2 15,-2-1 3-15,-3 3 2 0,-1 0 0 16,-1 3-2-16,-4 1-1 0,-1 4-3 16,-2 0-4-16,-1 6-3 0,-1 0-4 15,-1 5-4-15,-2 0-6 0,-3 3-4 16,0 1-7-16,-2 0-6 0,-1-1-4 15,-2 1-6-15,-2-2-21 0,-2-2-4 16,-3 1-3-16,1-2 1 0,-4-1-1 0,-1-2-75 16,-1-1-79-16,0-3-163 0</inkml:trace>
  <inkml:trace contextRef="#ctx0" brushRef="#br0" timeOffset="197666.32">23932 13037 451 0,'0'-1'116'0,"1"0"3"0,2-1-60 0,0 0-15 16,0 0-5-16,1-1-4 0,1 2-3 16,1 2 2-16,2-1-1 0,1 4-3 15,1 0-3-15,0 3-5 0,-1 0-6 16,1 3-8-16,0 1-8 0,-1 1-5 16,-2 0-4-16,-3 0-4 0,-1 3-2 15,-1-2-2-15,-3-1 0 0,0 0-1 16,-3-2 3-16,-2 0 2 0,-1-1 2 0,-4-1 3 15,-1-1 4-15,0 0 1 16,-2 0 2-16,4 1 2 0,-1-1 2 0,2 0 0 16,2 1 0-16,3-1-2 0,3 1 1 15,1 0-1-15,2-1-1 0,3-1 0 16,5 1-1-16,3-1 0 0,5-2-1 16,2-1-10-16,2 1-13 0,1-3-12 0,0 0-9 15,1-2 108-15,-1-1-194 0,0-5-104 16,0 2-264-16</inkml:trace>
  <inkml:trace contextRef="#ctx0" brushRef="#br0" timeOffset="198205.97">24592 12803 334 0,'3'-2'96'0,"0"0"8"0,1 1-23 15,-2-2-25-15,-1 0-9 0,-2 0-4 16,-4-2-5-16,-1 0-4 0,-3-1-7 16,-3 0-7-16,-2 1-3 0,-4 1-4 15,0 2-3-15,0 0-3 0,1 3-4 16,0 1-1-16,3 1-4 0,1-1-1 16,2 5-1-16,2 0 0 0,0 0 0 0,4 3 0 15,0 0 2-15,2 2 1 0,1 2 1 16,1 1 1-16,0 0 0 0,0 2 0 15,0 3 1-15,-3 1-2 0,1 3 0 16,-4 0-2-16,1 2-3 0,-3 4-6 16,-2-2 0-16,-1 2 1 0,1-1-1 15,-1-3 2-15,1 1 0 0,1 0 3 0,3-2 5 16,0-1-1-16,3-4 0 0,3 0-1 16,2 0 0-16,3-5 1 0,6 0 2 15,2-5-1-15,2-3 2 0,4 1 0 16,1-4-3-16,1-2-7 0,0 0-6 15,-3-4-9-15,1-1-8 0,1 0-8 16,-3-2 74-16,-2-1-149 0,-2-1-83 16,-3 1-228-16</inkml:trace>
  <inkml:trace contextRef="#ctx0" brushRef="#br0" timeOffset="199117.78">24948 12911 254 0,'0'-1'71'0,"1"0"5"16,-1 2-32-16,1-1-7 0,0-1-2 15,1 0-2-15,1-1-3 0,1 2-1 0,1-1 0 16,2 0-1-16,2 1 1 15,1 0 0-15,-1 1 0 0,1 0-2 0,0 0-3 16,0 2-5-16,0 1-3 0,0 0-4 16,-3 1-4-16,1 0-5 0,-1 0-4 15,-1 3-2-15,-1 1-6 0,-3 2-2 16,-1 2 0-16,-2 1-1 0,-1 4-1 16,-3 0-2-16,-1 1 0 0,-1 1 3 15,-1-1 2-15,1 2 0 0,-1 2 0 0,-1-1 1 16,2 0 1-16,0 2 2 0,0 0 1 15,1 1 0-15,-1-2 0 0,1 0 2 16,-2-1 2-16,0 0 0 0,1-1 1 16,-3-3-4-16,-2-2-3 0,-2-2-7 15,-3-2-7-15,-1-3 82 0,-7 0-160 16,-1-5-85-16,-2-2-235 0</inkml:trace>
  <inkml:trace contextRef="#ctx0" brushRef="#br0" timeOffset="-214276.38">8683 9941 304 0,'0'1'77'0,"2"-3"1"0,2 2-42 16,0-1-12-16,0 0-8 0,0 0-5 16,2-1-4-16,-1 1-4 0,1 1 0 0,-1-1-1 15,1 1 1-15,-2 1 0 0,2 0 0 16,0 2 2-16,0 1 1 0,0 1 1 15,1 1 2-15,1 1 3 0,0 1 1 16,4 0 1-16,0 0 1 0,6-1 1 16,2-1-1-16,3-1-1 0,3-2-1 15,6-2-3-15,1-2-1 0,4 0-2 16,3-1-1-16,4-2-3 0,3 2 0 16,4 1-2-16,2 3 0 0,2-1 0 0,0 4-1 15,1 1 1-15,-5 2-2 0,3 0 2 16,-2 1-1-16,-3 5 1 0,1 0-1 15,0-2 1-15,-1 0-1 0,2 2 2 16,0-2-2-16,-1-3 0 0,2-5 0 16,-1-1 1-16,3 0-1 0,-1-4 1 15,3-1-1-15,0-1 1 0,-1 0 0 0,1 1 0 16,-1 1 0-16,-3-2 0 0,0 1 0 16,-1 0-1-16,1 2 0 0,-1 2 1 15,0 1-1-15,-2 2 0 0,0 1 0 16,-2 2 0-16,-1 2 0 0,0 0 0 15,-1-3 0-15,0-2 1 0,0 1-1 16,3-4 1-16,1-2-1 0,0-2 1 16,1-3 1-16,1 3 1 0,-1 0 0 15,2-4 0-15,-3 2 0 0,0 1 1 16,0 2-1-16,1-1-1 0,0 2-1 0,-1-1 0 16,3 1 0-16,-1 0 0 0,2 1-1 15,-2-1 0-15,2-1 0 0,1-2 1 16,2 1-1-16,-1-1 0 0,4-1 0 15,-1 1 0-15,-3 0 0 0,1-1 0 16,0 1 0-16,-2-1 0 0,-1-2 1 16,2 3-1-16,-1-2 0 0,2-1 1 15,2 0-1-15,-1 1 0 0,3 1 0 0,-1 2 0 16,1-2 0-16,3 2 0 0,0-1-1 16,1 2 1-16,4-1 0 0,0 3 0 15,2 0 0-15,5 1 0 0,0 1 0 16,1 4 0-16,3-1-1 0,-1 1 1 15,3-2 0-15,-1-1 1 0,-2-3-1 16,4-1-3-16,3-1-6 0,-9-3-11 0,-6-3-71 16,-3-3-23-16,-1-2-80 15,-13-4-171-15</inkml:trace>
  <inkml:trace contextRef="#ctx0" brushRef="#br0" timeOffset="-197350.72">19326 11366 198 0,'7'-5'54'16,"-3"1"3"-16,0 1-20 0,-1 0-7 16,-1-2-2-16,-2 2 0 0,1-1 0 15,-2 3 0-15,1-2 3 0,-2 0 1 16,1-1 1-16,1 3 0 0,-1 0-2 0,1-1-2 16,0-1-3-16,0 2-4 0,1-2-4 15,-1 3-5-15,1-1-5 0,0 1-3 16,1 2-1-16,0 1 1 0,1 3 4 15,-1 1 3-15,1 4 3 0,-1 2 2 16,0 3 2-16,1 5 0 0,-1 4-1 16,0 7-5-16,-1 4-4 0,0 5-2 15,-1 6-3-15,1 1-1 0,0 6-2 16,1 3 1-16,-2 3-1 0,-2 6 0 0,2 6 0 16,0 1 0-16,2 9-1 0,-2 1 1 15,-3 7-1-15,3 3 1 0,3 1-1 16,-1-1 1-16,0-3 2 0,0 0 1 15,0 0 0-15,3-3 0 0,1-2 0 16,1-3 1-16,0-2-2 0,1 1 0 16,1-4-2-16,1-3 0 0,0-5 0 0,-2 0 0 15,0-5 0-15,0-3 0 0,1-4-1 16,-2-1 1-16,2-4 0 16,-1 1 0-16,-3-7-1 0,1 1 1 0,-3-4 0 15,0-1-1-15,0-5 0 0,1-5 0 16,-1-4-1-16,2 1 0 0,1-5-1 15,1 1 1-15,-2-2 0 0,2-3 1 16,-2 0 0-16,-1 0 1 0,0-6 0 16,-2-1 0-16,0 0-1 0,-1-6-2 15,-1 2-1-15,-1-5-2 0,0 0-1 0,-1-2-7 16,-1-3-16-16,-2-1-14 0,1-2-10 16,-2-2 31-16,1-2-112 0,-2 0-94 15,-2-2-205-15</inkml:trace>
  <inkml:trace contextRef="#ctx0" brushRef="#br0" timeOffset="-197066.89">19308 14133 427 0,'-7'1'108'0,"4"0"2"0,3 3-61 15,2 1-10-15,5 3-7 0,3 0-9 16,2 6-7-16,4 2-6 0,3 5-2 15,1 1-3-15,2 1-13 0,1 0-2 16,0 1 0-16,-1-4-1 0,0-1 2 16,0-2 7-16,-2-7 6 0,0-4 17 0,-2-5 7 15,0-4 8-15,-1-4 7 0,-1-6-1 16,0-3-4-16,-1-4-6 0,0-4-7 16,-2-1-8-16,-1-5-8 0,-1-3-12 15,0 0-10-15,-1 0-4 0,-1-1-21 16,1 3-21-16,0-1-6 0,-1 6-88 15,0 0-97-15,-1 1-224 0</inkml:trace>
  <inkml:trace contextRef="#ctx0" brushRef="#br0" timeOffset="-196509.39">19305 14678 378 0,'5'-4'112'0,"0"0"4"0,0 4-29 16,-2-3-35-16,2 3-11 0,-1-2-8 16,-1 6-10-16,0 5-5 0,1 4-1 15,-1 4 0-15,1 7-2 0,-1 7 1 0,0 8-2 16,-2 6-2-16,1 4-3 0,0 4-3 15,1 1-3-15,0 0-3 0,1-1-7 16,1-2-7-16,0-6-13 0,2-4-12 16,-1-5-11-16,1-5-11 0,2-5-25 15,-2-5-45-15,1-7-73 0,-3-4-146 16</inkml:trace>
  <inkml:trace contextRef="#ctx0" brushRef="#br0" timeOffset="-196190.71">19652 15077 377 0,'5'7'92'15,"2"0"2"-15,-1-3-52 0,2-1-19 16,1-2-6-16,1-1-6 0,2-2-3 16,0-1 1-16,2-3 3 0,-1 0 3 0,1-3 7 15,0 1 4-15,-2 1 4 0,-2-3 2 16,-4 1-1-16,0 2 1 0,-5 0-3 15,-4-2-5-15,-4 0-5 0,-4 1-5 16,-2 1-3-16,-3 3-5 0,-1-1-4 16,-2 5-3-16,2 7-3 0,0 4-5 15,3 7-5-15,2 4-5 0,1 6-4 16,3 5-2-16,5 0-1 0,2 0-3 0,4 1 1 16,4-3 1-16,4-5-1 0,4-2-1 15,4-5-6-15,4-3-5 0,4-2-5 16,2-6-9-16,2-3-9 0,4-3-31 15,3-5-47-15,1-2-103 0</inkml:trace>
  <inkml:trace contextRef="#ctx0" brushRef="#br0" timeOffset="-195241.11">20159 15242 290 0,'30'-22'135'15,"-6"0"-24"-15,-6 2-30 0,-6 0-9 16,-6 2-10-16,-6 0-12 0,-6 1-10 0,-6 4-10 16,-4 0-11-16,-4 4-8 0,-3 4-7 15,0 4-2-15,-2 7-4 0,-1 6-6 16,-1 3-6-16,2 5-7 0,2 4-5 15,2-1-3-15,6 1-1 0,2-2 0 16,5-3 4-16,6-2 6 0,4-6 8 16,5-2 7-16,2-3 8 0,4-4 6 0,1-5 6 15,3-1 6-15,3-5 3 0,1-1 4 16,0-3 1-16,0-2-2 0,-2 0-3 16,0 0-1-16,-3 4-3 0,-5 1-1 15,-3 3-4-15,-2 3-2 0,-4 1-3 16,-2 3-3-16,-4 2-4 0,-1 4-7 15,-2 3-6-15,2 4-6 0,-2 0-4 16,2 4-1-16,2 0 1 0,4-1 2 16,3-4 5-16,6-3 6 0,3-4 11 15,5-4 7-15,2-6 4 0,3 2 3 0,2-4 0 16,-1 0 3-16,0-4-1 0,0 1-4 16,-2-2-2-16,-1 1-1 0,-1-1-1 15,-2 1 0-15,-4-2-2 0,-3 3-2 16,-2 1-1-16,-4 5-2 0,-2 2-3 15,-5 2-3-15,-2 3-7 0,0 8-4 0,-1 6-4 16,2 2-5-16,-2 2-2 0,2 0 0 16,4 0 0-16,5-1 4 0,2-4 4 15,4-7 5-15,2-1 9 0,3-2 2 16,1-3 3-16,2-3 3 0,-2-2 5 16,2-2 3-16,-1-2 0 0,-3-2-3 15,0-2 3-15,0-1 2 0,-4-2 0 16,-1 0-1-16,-3-1 0 0,-2-3-1 15,-3 2 1-15,-3-1-3 0,0 0-1 16,-1 2-4-16,-1 0-2 0,0 2-2 0,1 4-2 16,0 0-2-16,1 3-1 0,2 2 0 15,2 1 1-15,3 1 1 0,3 1 0 16,3-1 1-16,3 0 0 0,5-2 1 16,2-1 1-16,1 0 1 0,3-3 4 15,1 0 1-15,0-2 2 0,2 0 1 16,-3 0 2-16,-1-1 1 0,-4-1-1 15,-3 3-2-15,-3 0-1 0,-7 2 1 0,-2 1 0 16,-4 3-1-16,-5-1-2 0,-4 1-3 16,-6 0-4-16,-4 3-2 0,-2 2-5 15,-3 4-3-15,-1 4-5 0,2 5-2 16,1 5-2-16,6 2-1 0,3 1 0 16,6 1 1-16,5-1-1 0,4-2 3 15,6-1 4-15,5-5 1 0,4 0 2 16,4-5 2-16,2-3 2 0,1-2 4 15,2-3 2-15,-1-4 1 0,-1-1 2 0,-1-5 0 16,-2-3 2-16,-2 1-1 0,-2-6-1 16,-4 1-2-16,0-2-2 0,-3 0-2 15,-2 1-2-15,-3 3-3 0,-1 1-2 16,1 3-1-16,-2 5 0 0,2 2 1 16,0 3 2-16,-1 4 1 0,2-1 2 15,0 4 1-15,1 2 2 0,-2-1-2 16,2 3 0-16,-1 0 0 0,0 0 0 0,-3 1 0 15,-1 0 1-15,-3 1 1 0,-4 0 1 16,-6 1 2-16,-3-2 0 0,-5-2 1 16,-5 0 0-16,-3-2-3 0,-6-3-3 15,-2-1-11-15,1-4-5 0,-2-3-27 16,3-1-13-16,0-3-107 0,-2 1-120 16,0-3-278-16</inkml:trace>
  <inkml:trace contextRef="#ctx0" brushRef="#br0" timeOffset="-194667.12">22341 15092 268 0,'8'-4'85'0,"-1"1"8"15,-4-2-3-15,-2 0-30 0,-3-2-6 16,-4 1-3-16,-2 1-5 0,-5-2-7 0,-3 4-6 16,-1 1-9-16,-3 2-11 0,-1 3-15 15,1 5-11-15,2 6-9 0,0 2-7 16,2 2-5-16,3 1-1 0,2 1 2 15,4-1 7-15,4-3 8 0,3-4 9 16,5-4 13-16,5-4 12 0,3-4 9 16,2-5 7-16,2-3 5 0,1-4 1 15,1-2-1-15,-1-4-1 0,-2 1-3 16,-1-1-1-16,-2 4-2 0,-2 0-2 0,-5 3-2 16,0 2 0-16,-3 4-5 0,-2 1-5 15,0 4-10-15,-1 3-6 0,0 4-10 16,-1 4-7-16,1 4-11 0,1 2-17 15,2 2-9-15,2-1-6 0,4-3-6 16,4-2 135-16,2-7-206 0,5-4-96 16,1-6-264-16</inkml:trace>
  <inkml:trace contextRef="#ctx0" brushRef="#br0" timeOffset="-193909.17">23333 14856 404 0,'4'0'114'0,"0"-1"10"0,-2 1-47 16,-1-1-13-16,-1 0-10 0,-3-2-9 15,-5 0-11-15,-3-1-10 0,-4 0-8 16,-4-1-7-16,-4 2-4 0,-2 0 0 16,-3 4 0-16,2 3 0 0,1 5-2 15,-2 3-1-15,2 7-2 0,0 4-3 16,3 5-3-16,0 4-2 0,4 1-2 0,4 2-5 15,5 0-11-15,4-1-10 0,10-2-7 16,6-4-9-16,5-4-11 0,8-1-69 16,6-9-80-16,4 1-172 0</inkml:trace>
  <inkml:trace contextRef="#ctx0" brushRef="#br0" timeOffset="-193552.12">23651 15074 393 0,'8'-12'119'15,"-2"0"7"-15,-4 0-43 0,-5-1-16 16,-4-1-13-16,-2-2-14 0,-1 4-13 16,-5 1-13-16,-2 2-7 0,-2 7-6 15,-2 4-5-15,-1 5-3 0,-2 6-6 16,1 4-5-16,2 3-5 0,3 3-3 16,4-1 2-16,4 4-1 0,3-6 2 15,6-1 6-15,2-3 8 0,2-4 10 0,4-3 10 16,1-3 7-16,2-6 7 0,1 0 3 15,2-2 2-15,1-6-1 0,2-4-4 16,1-2-6-16,-2-2-7 0,2-1-1 16,-2-1-1-16,-2 2 1 0,-1 3-1 15,-2 3 1-15,-3 2-1 0,-1 5 1 16,-2 3-3-16,1 4-3 0,-2 4-5 16,-1 4-3-16,-1 4-4 0,2 4-5 15,-4 2-3-15,2 3-5 0,0-1-17 0,1-3-10 16,3-2-6-16,2-3-6 0,3-5-13 15,4-4-61-15,1-7-75 0,4-6-153 16</inkml:trace>
  <inkml:trace contextRef="#ctx0" brushRef="#br0" timeOffset="-192893.61">24049 14892 499 0,'-1'-5'145'15,"0"3"4"-15,-4 2-57 0,-3 3-22 16,-1 3-20-16,-4 4-22 0,-2 5-13 15,1 2-9-15,-2 6-6 0,2 2-3 16,1 4-1-16,2 1-2 0,1 2-4 16,5-2-3-16,1-1-5 0,4-2-5 15,3-2-3-15,2-5-1 0,2-6-1 0,1-3 3 16,3-2 5-16,-1-8 5 0,3-2 9 16,0-6 4-16,2-3 4 0,1-3 4 15,3-2 3-15,-1-6 2 0,0 2 0 16,1-3-1-16,-2-3 0 0,2 0 1 15,-1-5 0-15,0-6-1 0,0 0 0 16,1-3 0-16,-2-3 5 0,-2-3 3 16,-2-2 1-16,-2 1 0 0,-3 8-2 0,-2 4 1 15,-2 7 0-15,-2 5-2 0,0 10-3 16,-1 8-3-16,-2 11-1 0,0 7 0 16,-2 7-1-16,-3 6-4 0,-1 8-5 15,-1 7-2-15,-1 5-2 0,-2 1-1 16,0 0-4-16,1 1-1 0,0-4-1 15,3-4 0-15,1-3 0 0,2-5 1 16,3-4 1-16,0-9 2 0,2-2 0 16,3-5 2-16,0-4 1 15,1-4 3-15,2-5 3 0,1-5 1 0,1 1 1 16,2-5 0-16,1-1 0 0,0 1-2 0,2-1-1 16,0 0-5-16,2 4-6 0,1 3-3 15,1 0 1-15,0 4 0 0,1-2 1 16,1 2 1-16,0 3 2 0,0-2 5 15,2 0 3-15,2 0 0 0,0-5-1 16,1-2 1-16,1 2 3 0,-2-3 3 16,-2-1 5-16,-1-3 5 0,-3 2 4 0,-1 0 6 15,-5 1 3-15,-5-4 2 0,-3 3-2 16,-5-1-1-16,-5 1-1 0,-6-1-5 16,-2 4-5-16,-5 3-4 0,-2 5-3 15,1 4-3-15,0 2-4 0,2 7-3 16,3 0-3-16,4 4-3 0,6-1-3 15,6 0-2-15,4 0-3 0,6-2-3 16,4 0-5-16,4-3-2 0,3-3-14 0,3-2-21 16,2-7 12-16,-1 0-109 0,-1-3-110 15,-2-1-254-15</inkml:trace>
  <inkml:trace contextRef="#ctx0" brushRef="#br0" timeOffset="-192254.71">20028 15711 426 0,'-4'-6'112'16,"1"-1"9"-16,-1 0-54 0,-1-3-12 16,-4-2-6-16,3 3-9 0,-4-1-6 15,0 2-3-15,-1 1-5 0,0-1-4 16,1 4-2-16,1 0-2 0,-1 0 1 0,-1 3-3 15,1-1-3-15,0 3-4 0,-2 1-3 16,0 4-1-16,-2-1-1 0,-1 0-3 16,1 2 0-16,0 3 0 0,-2-2 1 15,1 2 0-15,2 0-1 0,1 2 0 16,2 1 0-16,3 1 0 0,1-2-1 16,3 5 0-16,2-1-1 0,2 5 0 15,1 3 1-15,3 7-1 0,2 5 0 0,2 5-2 16,0 8-3-16,2 6-6 0,-2 3-6 15,2 2-4-15,-1-2-5 0,-1-2-5 16,-1-2-10-16,-2-5-5 0,1-7 2 16,-3-4 0-16,1-7-4 0,-3-3-5 15,0-6-6-15,-1-6-1 0,0-3-43 16,-3-4-64-16,-5-6-137 0</inkml:trace>
  <inkml:trace contextRef="#ctx0" brushRef="#br0" timeOffset="-191602.63">19474 16152 406 0,'7'3'115'0,"4"2"8"16,5-3-42-16,7 1-16 0,7 2-10 16,5-6-6-16,5-2-7 0,4 2-10 0,2-2-8 15,1-2-9-15,3-2-6 0,-3 0-3 16,-1 2-4-16,-6-2-1 0,-5-1 0 15,-4 3 0-15,-7 0 1 0,-7 0 5 16,-6 1 3-16,-7 4 1 0,-4 3 1 16,-3 4-2-16,-5 1 1 0,-1 7-5 15,-1 5-5-15,-1 5-5 0,0-1-2 16,3 4 0-16,2 1 0 0,5 2 0 0,3-3 1 16,5-3 2-16,4-5 0 15,5-1-2-15,4-4 0 0,3-5-1 16,3-6 0-16,2-3 2 0,-1-5 2 0,1-2 3 15,-4-5 3-15,-2-4 3 0,-6 0 2 16,-4-3 1-16,-5-3 1 0,-4 3-2 16,-9-4-1-16,-3-1-3 0,-7 2-2 15,-2 0-3-15,-4 3-6 0,-4-1-2 16,2 4-6-16,0 4-6 0,2 4-6 0,4 4-6 16,2 1-4-16,5-1-4 0,6 7-4 15,4-3 2-15,7-1 4 0,6 1 7 16,6-2 6-16,4 1 6 0,4-1 8 15,5-1 8-15,1 2 5 0,-1 1 6 16,3 0 1-16,-2-1 5 0,-1 2 4 16,-3 1 3-16,-5 3-1 0,-4-1 0 0,-6 3-4 15,-5 2 0-15,-6 4-4 0,-4 2-4 16,-5 3-3-16,0 0 0 0,0 0-1 16,0 0-1-16,4-3-3 0,3-4-1 15,2-2 1-15,5-3 4 0,4-4 2 16,2-2 4-16,2-3 4 0,4-3 4 15,0-2 4-15,-1-4 3 0,0-1-2 16,-2-1-1-16,-3-1-1 0,-2-1-3 16,-4 0-2-16,-5 0-3 0,-2-2-3 15,-7 0-6-15,-4-1-4 0,-5 2-12 0,-6-1-6 16,-2 1-14-16,-3 2-18 0,-1 0-13 16,1 4-94-16,1-3-109 0,3-3-244 15</inkml:trace>
  <inkml:trace contextRef="#ctx0" brushRef="#br0" timeOffset="-191393.12">20683 15676 593 0,'10'4'170'16,"-2"5"2"-16,-1 4-47 0,-3 4-55 15,1 4-25-15,-2 6-19 0,0 3-15 16,1 6-8-16,-1 4-1 0,0 1-5 15,2 3-3-15,0 1-7 0,2-1-5 0,0-1-10 16,0-3-14-16,-1 0-28 16,1-5-7-16,0-5-90 0,-3-2-108 0,-1-5-243 15</inkml:trace>
  <inkml:trace contextRef="#ctx0" brushRef="#br0" timeOffset="-190953.62">20597 16117 502 0,'18'-10'131'0,"3"1"7"0,3-1-65 15,5-3-11-15,2 0-4 0,1 2-18 16,-2 3-3-16,2 2 0 0,-2 0-4 16,-3 6-6-16,-4 2-3 0,-2 7-3 15,-5 4-4-15,-2 2-5 0,-2 7-8 16,-4 5-5-16,-1 5-6 0,-3 4-5 15,-1 4-6-15,-3 2-9 0,-3 4-8 16,-2 2-5-16,1 0 0 0,-3-3 2 0,0-3-1 16,1-4 2-16,1-7 5 0,2-5 8 15,2-9 8-15,0-6 5 0,3-8 7 16,1-5 9-16,1-5 8 0,0-8 6 16,-1-6 4-16,1-6 4 0,-3-7 1 15,-1-2-2-15,-1-6-4 0,0-3-4 16,-1 0-2-16,2 3-3 0,3 0-1 0,3 4-1 15,2 2-1-15,4 3 0 0,2 5-1 16,0 4 1-16,3 6-2 0,-1 2-2 16,0 6-2-16,-2 3-1 0,-2 5-1 15,-1 0-2-15,-3 4-1 0,-1 0-4 16,-2 2-4-16,-3 4-4 0,-4 2-4 16,-5 1-4-16,-1 2-5 0,-4 4-9 15,-4 1-12-15,-3-2-8 0,0 2-7 0,-1-3-83 16,1-2-94-16,1-2-216 0</inkml:trace>
  <inkml:trace contextRef="#ctx0" brushRef="#br0" timeOffset="-190585.62">21272 16057 482 0,'24'14'126'0,"-5"4"0"0,-3 0-62 15,-4 4-22-15,-4 0-15 0,-2 1-21 0,-5-2-9 16,-1 0-2-16,-4-2-2 0,0 0 0 15,-2-4 2-15,2-1 2 0,-1-5 2 16,0-3 0-16,0-6 5 0,1-4 7 16,1-9 6-16,1-2 4 0,1-7 3 15,3-3 1-15,2-1 0 0,3-2-4 16,3 2-5-16,3 2-6 0,0 2-4 16,3 2-3-16,0 6 1 0,2 1 1 0,-2 2 3 15,1 2 1-15,1 5 1 0,-2 1 0 16,1 1-1-16,-3 4-1 0,0 1-3 15,-3 2-3-15,0 5-4 0,-2 2-1 16,-2 2-1-16,-1 4-1 0,-3 2 1 16,1 3 0-16,-2-5-1 0,-1 1 0 15,1-3-2-15,2-1-5 0,-1-6-6 16,2-3-3-16,1-3-15 0,1-1-9 0,0-5-10 16,0-5-6-16,0 1-75 0,0-5 1 15,-4-2-73-15,-2-8-120 0</inkml:trace>
  <inkml:trace contextRef="#ctx0" brushRef="#br0" timeOffset="-190070.29">21525 15870 454 0,'8'6'115'0,"3"1"2"0,-1 1-57 16,3-1-26-16,1 2-11 0,-1 3-11 15,2 0-11-15,2 0-5 0,-1 3-4 16,2 0-2-16,-2 1-3 0,0 1-2 15,-2 2 1-15,-1 1 1 0,-2 0 3 16,-3-1 3-16,-3 1 4 0,0-1 7 16,-2-4 7-16,-2-3 3 0,0-3 4 15,-1-5 4-15,0-1-1 0,1-3 3 0,-1-3-2 16,2-3-3-16,1-6-3 0,2-1-3 16,1 0-4-16,1 0-1 0,1 1-4 15,1 0-3-15,1 3-1 0,-1 5-1 16,0 3 1-16,1 2 1 0,0 2 0 15,0 3-1-15,0 0-1 0,-1 5-2 16,0 0-1-16,1 1-8 0,0 2-2 0,0 1-1 16,0-2 3-16,2-2 4 0,0-1 5 15,1-5 5-15,2 0 11 0,2-7 4 16,-1-1 5-16,2-5 5 0,-1-1 2 16,0-6 1-16,1 1-1 0,-2-6 1 15,0-4 1-15,-1-3 0 0,1-3-1 16,-2-3-1-16,-1-3 0 0,-2-3 2 15,0-1 0-15,-2 5-2 0,-3 4-2 16,-1 7 1-16,-2 5 0 0,-2 7-4 16,0 9-5-16,-1 8-5 0,-2 5-2 0,1 9-4 15,-1 5-7-15,1 7-5 0,0 7-6 16,1 3-5-16,1 5-3 0,1 2-5 16,0 2-3-16,3 0-8 0,2-2-3 15,2-1-11-15,0-3 2 0,-1-4-34 16,2-2 187-16,-1-5-288 0,-1-5-139 15,-4-5-400-15</inkml:trace>
  <inkml:trace contextRef="#ctx0" brushRef="#br0" timeOffset="-189899.74">21994 16062 519 0,'-3'-14'163'0,"3"5"4"0,6 8-23 16,7 1-56-16,2 2-29 0,7 1-24 15,4-2-21-15,6 0-9 0,3 0-8 16,2-3-11-16,3 0-5 0,2-5-39 0,1-3 90 16,-1-4-203-16,-4-5-135 0,-3-5-349 15</inkml:trace>
  <inkml:trace contextRef="#ctx0" brushRef="#br0" timeOffset="-183941.27">22775 16427 222 0,'3'1'71'0,"-1"1"8"0,-1-2-17 0,0 2-6 15,1-1-3-15,-1 1-1 0,-1 0 0 16,1 1 0-16,0 0 0 0,0-1-3 16,1 1-1-16,0 0 1 0,1 1-3 15,1 0-6-15,1 3-7 0,0 0-4 16,2 4-5-16,-2 0-5 0,0 4-6 16,-3 3-8-16,-2 3-6 0,-2 1-8 15,-7-1-10-15,-3 0-10 0,-5 5-22 0,-2-3-13 16,-2 1-8-16,-4-6-82 0,0 0-94 15,-1-1-211-15</inkml:trace>
  <inkml:trace contextRef="#ctx0" brushRef="#br0" timeOffset="-183097.91">23631 16228 281 0,'3'1'79'15,"1"-2"5"-15,-1-1-22 0,1-1-18 16,-3 1-4-16,0 0 2 0,0 0 1 16,1 1 3-16,-2-1 1 0,-2-1-1 15,1 2-4-15,0-2-4 0,-2-3-6 16,-1 2-9-16,-5-2-6 0,-1-2-6 16,-2 0-4-16,-1 2-4 0,-1-1-4 0,-5 3-4 15,-1 3-5-15,3 4-11 0,-3 6-14 16,1 5-8-16,1 4-3 0,1 4-5 15,5 1-2-15,2 0 1 0,3-1 10 16,5-3 14-16,3-2 9 0,3-4 4 16,5-6 6-16,2 0 9 0,4-7 9 15,3-5 7-15,1-2 7 0,0-6 5 0,2-2 12 16,-3-2 7-16,0-4 0 0,-2 3-2 16,-3 1-3-16,0 2-4 15,-5 0-6-15,-1 2-8 0,-2 7-5 0,-1 0-5 16,-3 7-3-16,0 7-9 0,-1 3-3 15,-1 4-5-15,1 4-2 0,0 2-4 16,7 26-14-16,-1-28 14 16,0-2-2-16,5-2-9 0,1-1-2 15,3-4-2-15,0-6 0 0,1-3 1 0,1-5 0 16,0-2 3-16,2-5 12 0,-1-2 4 16,-2-5 4-16,-2 1 3 0,1-3 4 15,-2-2 5-15,-2-1 2 0,-3-3 4 16,1-5 2-16,0-2 4 0,0-2 3 15,-4-2 3-15,0-4 3 0,-1 2 3 16,-2-3 2-16,-1 5-1 0,0 3-3 16,-1 3-4-16,0 6-3 0,0 7-5 0,1 2-1 15,0 9-2-15,-2 2 1 0,1 4-2 16,-1 6-2-16,1 2-1 0,-2 4-1 16,0 6-4-16,-1 4-1 0,-1 6-4 15,1 5-2-15,-1 3-1 16,-1 5-2-16,3 2-1 0,-2 0-2 0,2 1-2 15,-1 1-3-15,2-3 9 0,0 0-21 16,1-4-1-16,2-4-2 0,1-4-1 16,1-4 1-16,1-3-1 0,1-6-13 0,0-5 21 15,2-5-5-15,2-5-3 0,0-1-3 16,0-6-3-16,0-1-5 0,-1-3-2 16,1-5-10-16,-2-3-7 0,-3-1-57 15,-3-4-71-15,-5-3-165 0</inkml:trace>
  <inkml:trace contextRef="#ctx0" brushRef="#br0" timeOffset="-182945.94">23788 16026 361 0,'-6'1'115'15,"2"0"3"-15,4 3-28 0,5-2-22 16,6 3-12-16,5 3-11 0,5-3-12 16,4 2-13-16,3-1-2 0,4-2-4 15,0-1-4-15,2-3-27 0,-2-4-21 16,0-2-2-16,0-2-95 0,0-4-103 15,-3-2-242-15</inkml:trace>
  <inkml:trace contextRef="#ctx0" brushRef="#br0" timeOffset="-181965.07">19926 17129 424 0,'2'8'126'0,"1"2"2"16,-1 0-39-16,3 4-33 0,-2-1-16 16,0 5-17-16,2-1-21 0,0 2-8 0,1 3-6 15,0 0-1-15,2-3-1 0,2 2-2 16,0-2-3-16,2 0-2 0,0-4-5 16,-1-4-6-16,1-5-13 0,-1 0 63 15,0-4-131-15,-1-6-79 0,-2-5-205 16</inkml:trace>
  <inkml:trace contextRef="#ctx0" brushRef="#br0" timeOffset="-181800.51">19936 16984 536 0,'-8'0'139'0,"1"-1"0"15,4-2-65-15,1 1-25 0,2-1-26 16,1 0-21-16,1-2-25 0,1 2-16 15,1-1-15-15,1 0-17 0,3 1-69 16,0 1-86-16,0 0-183 0</inkml:trace>
  <inkml:trace contextRef="#ctx0" brushRef="#br0" timeOffset="-181536.7">20200 17185 345 0,'3'31'92'16,"-1"-6"0"-16,-1 0-38 0,0-8-23 15,0-3-10-15,0-5-10 0,-1-4-9 16,0-1-1-16,0-3 4 0,0-1 6 16,0 0 10-16,0-4 8 0,2 1 6 0,-2-1 4 15,1-3 2-15,1-3 2 0,1-3-5 16,3-1-10-16,1-3-6 0,3 1-6 16,2 0-2-16,1 0-4 0,2 3-5 15,1 4-2-15,0 4-2 0,1 4-3 16,-2 4-6-16,2 5-3 0,-2 4-17 15,-1 4-13-15,0 2-11 0,-3 0-10 16,1 5-79-16,-1-2-90 0,-2-2-203 0</inkml:trace>
  <inkml:trace contextRef="#ctx0" brushRef="#br0" timeOffset="-180830.18">20748 17183 490 0,'2'-2'147'15,"-4"0"1"-15,-2-2-41 0,-2 2-38 16,-2 0-24-16,-3 3-20 0,0-1-20 16,-1 7-7-16,0 4-6 0,0 5-4 15,2 4-7-15,1 2-7 0,2 3-9 16,1 3-5-16,3-2-5 0,1-2-5 16,3-2-2-16,2-3-3 0,4-4 3 15,0-4 7-15,2-6 2 0,2-4 5 16,0-2 5-16,-1-6 8 0,1-1 12 0,-1-7 12 15,-1-1 11-15,-1-3 11 0,1-4 11 16,-2-3 8-16,2-3 8 0,-1-4 7 16,-3-3 3-16,1-3 1 0,-3-1 3 15,-3-3-2-15,-2-3-2 0,-1 2-5 16,-3-1-7-16,0 0-4 0,-1 5-8 16,0 2-8-16,2 8-5 0,1 7-5 15,-1 3-3-15,1 9-1 0,1 6-3 16,0 4-2-16,1 5-2 0,1 6 0 15,1 6-1-15,1 7-2 0,2 7-4 0,2 6-3 16,0 3 0-16,3 4-2 0,1 3 0 16,0 0-1-16,0 1 1 0,1-3-1 15,3-1-1-15,1-3-2 0,1-7 0 16,0-3 0-16,3-6-2 0,3-7 0 16,0-3 1-16,4-5 3 0,0-5 2 15,3-5 4-15,1-6 3 0,-1-4 4 0,0-5 4 16,0-4 3-16,0-5 2 0,-4-2 0 15,-1-1 1-15,-4-1-2 0,-2 0 1 16,-5 1-2-16,-5 3 0 0,-3 3-1 16,-6 3-1-16,-5 4 0 0,-2 4-1 15,-3 6-3-15,-1 4-4 0,0 7-2 16,-1 5-5-16,1 8-2 0,0 4-3 16,1 8-1-16,4 3-1 0,1 4 3 15,4-1 0-15,4-1 3 0,3 1 0 16,4-7 1-16,3-2 0 0,3-5 1 0,4-5 0 15,2-5 0-15,3-2 1 0,3-5 1 16,1-3 2-16,5-5 2 0,0-5 2 16,2-2 1-16,2-5 0 0,0-3 1 15,1-3-1-15,-1-4-1 0,-1-2-1 16,-1-1-1-16,-2 1-4 0,-2 1-3 0,-5 2-7 16,-3 2-7-16,-4 4-1 0,-2 1-32 15,-6 4-16-15,-4 3 11 0,-4 1-101 16,-4-3-99-16,-1 1-233 0</inkml:trace>
  <inkml:trace contextRef="#ctx0" brushRef="#br0" timeOffset="-180598.76">21474 17035 415 0,'12'9'136'15,"-2"-5"2"-15,2 3-8 0,1 0-60 16,2 0-18-16,1 5-13 0,1 5-19 16,1-1-9-16,1 6-3 0,2 3-3 15,2 4-6-15,1-1-3 0,3 0-3 16,-1-1-2-16,0-1-12 0,0-2-24 0,0-4-1 16,-3-5-99-16,-3-3-104 0,-1-6-248 15</inkml:trace>
  <inkml:trace contextRef="#ctx0" brushRef="#br0" timeOffset="-179854.75">22848 17001 420 0,'1'5'118'0,"-1"-4"3"16,-1-1-44-16,-4-2-24 0,0-1-13 16,-4-1-8-16,-2 1-9 0,-2-3-6 15,-2 2-1-15,-4-2-3 0,0 2-3 16,0 0-2-16,-2 0-3 0,-1 1-8 15,1 2-5-15,0 2-4 0,3 0-2 0,2 2 0 16,3 3 0-16,1-2 2 16,4 3 5-16,4 0 3 0,1 3 4 0,2 1 1 15,2 0 1-15,0 2 0 0,2 2 1 16,0 0-1-16,-2-1 1 16,2 2-1-16,-2-3 0 0,-2 1-2 0,-3-2-1 15,1-1 0-15,0 0-1 0,-2 0-2 16,1-5 2-16,0 0 0 0,1-1 0 15,1-1 1-15,2-3 2 0,1 0 2 0,2-3 3 16,1 1 1-16,3-2 1 0,0 2 0 16,3-2 2-16,3 1 0 0,4 0-1 15,2 2-2-15,4 3-1 0,3 0-1 16,2 4-1-16,2 6-1 0,-2 1-2 16,0 4 0-16,-4 0-2 0,-2 2 0 15,-6 1 0-15,-4 1-1 0,-3-1-1 16,-5-1-1-16,-4 1 0 0,-3 0-2 0,-5-1-1 15,-2-1-1-15,-5-1-1 0,-4 0 0 16,-3-2-6-16,-4-1-3 0,-2 2-2 16,-3-3-1-16,-2 1-1 0,0-2 0 15,0-2-4-15,3-3 2 0,1-6-3 16,4-3-7-16,3-4-15 0,5-5-58 16,2-2-70-16,7-5-162 0</inkml:trace>
  <inkml:trace contextRef="#ctx0" brushRef="#br0" timeOffset="-179444.89">23063 17227 498 0,'3'4'133'0,"1"-3"2"15,-1 1-55-15,0-2-28 0,-1 0-19 16,0 0-11-16,-1 2-8 0,1 1-2 16,-2 2-1-16,2 2 0 0,-1 2-1 15,1 5-2-15,-2 2-2 0,0 3-3 16,-2 3-7-16,2 2-4 0,-1 1-3 16,0-2-4-16,2-3-3 0,2-1-6 15,2-4-2-15,3-3 6 0,2-3-6 0,3-4 3 16,2-1 0-16,3-4 8 0,2-4 12 15,2-3 10-15,2-4 4 0,2-6 13 16,-1-2 4-16,-1-4 7 0,-1-4 0 16,-3-1-3-16,-4-1-1 0,-5 0 0 15,-7-1 1-15,-5-1 1 0,-4 4 1 16,-8 3-4-16,-5 3-3 0,-5 4-4 16,-4 6-6-16,-4 7-9 0,-2 10-10 0,-2 7-11 15,-1 6-7-15,2 5-6 0,0 1-36 16,2 4-6-16,5-1-110 0,1-6-120 15,4-5-285-15</inkml:trace>
  <inkml:trace contextRef="#ctx0" brushRef="#br0" timeOffset="-171356.05">14483 14502 308 0,'2'7'92'0,"-1"-4"5"0,-1-1-24 16,0 0-21-16,0 0-8 0,0-1-10 15,0 0-10-15,0-2-4 0,0 3 0 0,0-2 2 16,-1-2 0-16,1 1 3 16,-1-1 2-16,-1-1 1 0,0 0-1 0,-2-4-5 15,0 0-7-15,-2-1-6 0,-1-2-5 16,-4-1-6-16,-3-1-4 0,-4 2-3 16,-2 3-1-16,1 2-3 0,-3 3-2 15,1 3-2-15,1 5-3 0,5 5-1 16,3 2-2-16,2 5 0 0,2 4-2 15,3 3 0-15,1 2 3 0,3-2 5 0,1-1 3 16,5-2 3-16,2-5 1 0,5-3 4 16,3-5 4-16,3-4 3 0,3-6 2 15,2-1 3-15,-1-6 1 0,-2-2 2 16,-3-4-1-16,-1-3 1 0,-3 1 1 16,-3 2-1-16,-4-2 0 0,0 3 0 15,-2 1 2-15,-2 4 4 0,0 4 3 16,0 0-1-16,-1 0-2 0,0 4 0 0,0 4-1 15,0 1-2-15,1 3-4 0,0 1-3 16,2 4-1-16,0 0 0 0,-1 0-1 16,3 0-3-16,-1-1-10 0,2-5-9 15,0-3-7-15,3-3-9 0,0-2-3 16,3-2-23-16,0-3-7 0,1-4-3 16,-2-3-38-16,0-2-58 0,-1-4-124 15</inkml:trace>
  <inkml:trace contextRef="#ctx0" brushRef="#br0" timeOffset="-171150.06">14670 14157 370 0,'-1'-16'102'0,"1"4"12"15,0 5-46-15,0 4-10 0,-1 7-9 16,1 4-10-16,-1 6-5 0,-1 5-6 16,1 8-9-16,-2 7-7 0,2 9-1 0,0 5-1 15,2 3-1-15,0 5-8 0,1-1-8 16,0-4-10-16,0-2-11 0,0-5-11 15,2-5-17-15,1-5-13 0,1-9-7 16,3-3-5-16,1-4-1 0,2-10-20 16,1-4 7-16,0-9-21 0,-1-6-40 15</inkml:trace>
  <inkml:trace contextRef="#ctx0" brushRef="#br0" timeOffset="-170959.57">14793 14200 339 0,'-1'-26'104'15,"1"9"12"-15,0 4-30 0,-1 6-8 0,1 5-9 16,0 3-12-16,1 5-11 0,0 3-9 16,1 2-12-16,0 5-10 0,0 6-4 15,2 5-2-15,-2 7 0 0,-1 5-2 16,0 2-1-16,0 4-1 0,0 3-3 16,2-1-7-16,-1 1-9 0,1-5-24 0,1-3-16 15,1-4-15-15,0-4-78 0,-1-4-97 16,-3-3-206-16</inkml:trace>
  <inkml:trace contextRef="#ctx0" brushRef="#br0" timeOffset="-170531.52">14596 14454 399 0,'1'-2'109'0,"6"0"7"16,4-2-40-16,1 1-21 0,5-1-8 15,3-2-9-15,4 3-5 0,0 0-8 16,1-2-8-16,1 4-7 0,5-2-5 16,1 3-2-16,-3 0-5 0,-3 1 0 15,-2-1 0-15,-4 3 0 0,-1-2 0 16,-7 2 1-16,-4-2 2 0,-2 0 4 16,-1 1 2-16,-3-1 2 0,-1-1 1 0,-3 1-2 15,-1 1-4-15,-2 0-5 0,-1 3-4 16,-1 1-5-16,0 5-8 0,1 3-6 15,0 3 0-15,1 4 3 0,1 2 2 16,0 1 2-16,2 1 2 0,2-2 0 16,1-2 3-16,0-5-1 0,4-3 1 15,-1-5-2-15,2-3 0 0,0-6 3 0,2-6 6 16,-1-3 4-16,3-4 2 0,-1-3 4 16,1-1 5-16,0-3 5 0,-1 1 3 15,-2 2 1-15,1-2 1 0,-3 4-1 16,0 2-3-16,-3 3-4 0,0 6-5 15,-1 2-11-15,0 4-9 0,0 5-9 16,3 6-9-16,-1 3-8 0,4 2-13 16,4 1-71-16,1-2-75 0,8-1-177 15</inkml:trace>
  <inkml:trace contextRef="#ctx0" brushRef="#br0" timeOffset="-170303.12">15494 14432 400 0,'0'-6'117'0,"-3"0"3"16,-7 1-49-16,-3 1-13 0,-5 4-10 0,-5 4-13 16,-2 5-12-16,0 6-7 0,2 2-3 15,2 5-3-15,6 2-2 0,3 4-2 16,7 0-3-16,4-3-3 0,3-1-2 16,5-1-1-16,3 0-3 0,2-5-4 15,4-3-6-15,3-2-10 0,3-4-5 16,3-4-6-16,0-3-4 0,0-7-17 15,1 0-9-15,-1-8-49 0,-2-5-65 0,-2-6-153 16</inkml:trace>
  <inkml:trace contextRef="#ctx0" brushRef="#br0" timeOffset="-170108.11">15656 14063 425 0,'-3'-15'126'0,"0"5"7"16,-1 5-55-16,3 9-12 0,-1 3-10 15,2 8-11-15,0 2-14 0,1 6-11 0,1 7-6 16,1 6-2-16,1 3-2 0,0 5-2 16,1 2-2-16,-1 2-4 0,-1-1-6 15,1 0-5-15,-2-2-6 0,0-3-9 16,-1-5-20-16,-1-4-11 0,1-5 3 16,1-4-90-16,2-6-94 0,1-6-215 15</inkml:trace>
  <inkml:trace contextRef="#ctx0" brushRef="#br0" timeOffset="-169503.75">15905 14358 344 0,'-8'0'97'0,"-4"1"3"0,-2 1-27 16,-2 3-24-16,-3 5-5 0,-2 2-7 15,1 3-5-15,0 2-4 0,2 3-2 0,2 2-6 16,2-1-5-16,6-1-7 15,2 0-4-15,5 0-3 0,3-3-2 0,4 3-1 16,3-5 1-16,4 1 1 0,3-5 0 16,4 1 1-16,2-6 1 0,3 1 0 15,2-8 1-15,3 0 0 0,1-4-1 16,-1-1 2-16,1-4-3 0,0-1 1 16,-4-1-2-16,-2-1 4 0,-4 0 4 15,-2-1 5-15,-6 3 4 0,-3-1 5 0,-5 1 4 16,-4 0 3-16,-3 3-2 0,-5-1-3 15,-3 2-6-15,-3 0-5 0,-2 3-4 16,0 4-5-16,-2 5-2 0,2 1-2 16,1 5-2-16,4 1 0 0,2 5 0 15,4 0 1-15,2 2 0 0,3 0 0 16,4-2 1-16,3 1 1 0,3-2-2 16,2-3 1-16,2-4 0 0,2-1 0 0,-1-5 1 15,1 1 0-15,0-6 1 0,-3-1 1 16,0-2 0-16,-1-1 0 0,0 2-1 15,1-2-1-15,0-1-2 0,1 4 4 16,-1 4-21-16,0-1 0 0,1 4-3 16,0-1 0-16,-1 3-1 0,0 1-2 15,-2-2-4-15,1 2 20 0,-1 1 0 16,-1-1 2-16,-1-1 0 0,-1 0 4 16,-1-2 4-16,-3-1 5 0,-1-1 4 15,0-2 4-15,-1-1 1 0,-2-5 2 0,1-3-1 16,2-4-2-16,0-7-3 0,4-2-6 15,0-4-5-15,6-4-3 0,1 2-4 16,5-2-3-16,2 2-3 0,4 2-1 16,1-1-19-16,2 1-15 0,0 0-6 15,0 1-92-15,-1 1-104 0,-1 2-240 16</inkml:trace>
  <inkml:trace contextRef="#ctx0" brushRef="#br0" timeOffset="-168669.77">14999 15368 366 0,'2'-4'104'0,"-1"2"9"16,1 0-37-16,-2 0-9 0,1 1-6 15,1 1-6-15,-2 0-5 0,0 1-3 16,1 2-6-16,2 2-7 0,1 1-5 16,3 4-5-16,2 6-6 0,3 4-5 15,2 5-3-15,2 5-5 0,1 5-5 0,0 4-5 16,-2 4-7-16,-3-1-6 0,-4 1-30 15,0-3-19-15,-2-1-13 16,-1-2-77-16,0-4-101 0,1-6-210 16</inkml:trace>
  <inkml:trace contextRef="#ctx0" brushRef="#br0" timeOffset="-168401.77">14997 15439 498 0,'0'-8'135'0,"4"1"4"0,3-1-60 16,1-1-20-16,6-1-13 0,5 0-21 15,6 0-11-15,2 1-5 0,1 1-2 16,4 4-4-16,0 0-2 0,-2 8-1 16,-2 1-1-16,-6 5 0 0,-3 1 0 15,0 2 0-15,-7 5 1 0,-4 0 0 0,-5 2 1 16,-3 1 0-16,-3 2-1 0,-4 0-2 15,-4 0-5-15,-4-3-8 0,-3-5-17 16,1-1-13-16,-2-4-10 0,-4-2-15 16,-1-2 67-16,-3-5-134 0,3-5-86 15,4-3-201-15</inkml:trace>
  <inkml:trace contextRef="#ctx0" brushRef="#br0" timeOffset="-168006.08">15547 15402 382 0,'15'16'121'0,"-5"1"1"16,-4 1-2-16,0 4-77 0,-4-1-16 15,-2 2-20-15,-2-1-22 0,0-2-8 16,0-4-3-16,-3-2 1 0,2-3 0 16,2-2 10-16,-1-5 12 0,-1-1 9 0,2-5 7 15,0 0 7-15,1-7 0 0,-1-3 1 16,1-3-4-16,1-2-3 0,0-6-5 15,4-3-3-15,-1 1-4 0,4 1-1 16,2 1 0-16,2-1-1 0,3 0 0 16,0 5 0-16,2 3 0 0,-1 0 0 15,2 3 0-15,-2 6 0 0,1 2 0 16,-2 4 1-16,1 1-1 0,0 2 0 0,-2 4-1 16,-2 1 1-16,-1 3 1 0,-3 4 1 15,-3 0 0-15,-2 2 3 0,-2 3 1 16,1 1 0-16,-2-1 0 0,1 0-1 15,1-3 0-15,2 1-2 0,2-2-3 16,1-3 0-16,2-2-4 0,1-2-6 16,1-2-7-16,-1-4-7 0,2-3-10 15,-1-3-8-15,-1-4 69 0,-2-3-146 0,-1-5-86 16,-3-4-228-16</inkml:trace>
  <inkml:trace contextRef="#ctx0" brushRef="#br0" timeOffset="-167872.44">15836 15141 466 0,'-11'-6'127'16,"1"4"1"-16,1 1-56 0,3-2-23 0,0 4-35 15,3-2-36-15,0 0 65 0,0 0-170 16,2-4-108-16,0-1-280 0</inkml:trace>
  <inkml:trace contextRef="#ctx0" brushRef="#br0" timeOffset="-167236.83">16007 15375 350 0,'5'28'88'0,"-1"-1"-2"0,-1-4-39 16,-1-4-39-16,0-2-7 0,-2-3-10 16,0-4-7-16,0-2-1 0,-1-3 6 15,-1-3 11-15,1-3 10 0,0-3 14 16,1-1 15-16,-1-5 7 0,1-5 6 15,1-3-2-15,0-3-5 0,2-1-7 16,2-3-8-16,1 1-10 0,3 2-7 16,0 4-5-16,0 2-4 0,1 3-1 0,0 5-5 15,0 6-11-15,-1 4-11 0,0 6-5 16,-2 5-8-16,1 0-6 0,-3 6-7 16,2 1-2-16,-2 2 9 0,1-2 9 15,-2-1 8-15,1-5 8 0,-2-2 9 16,1-3 9-16,1-5 7 0,-1-2 3 15,-1-5 3-15,2-3 3 0,-1-5 1 0,1-2 3 16,1-3 2-16,0-4 1 0,0-2 0 16,3 1-2-16,0 1-3 0,-1 1-4 15,1 4-4-15,0 2-6 0,-1 5-4 16,0 4-4-16,1 4-2 0,0 4 0 16,-1 3-1-16,-1 4 1 0,2 4 1 15,1 2 3-15,-1-2 0 0,1 0 1 16,1 1-2-16,4-3-1 0,1-2-2 15,4-6 2-15,1-3 0 0,2 0 2 16,0-4 3-16,0-1 7 0,0-5 5 0,0-2 10 16,-1-6 7-16,-1 1 4 0,-1-4 3 15,-1-3 2-15,-3-1 2 0,-3-2 0 16,-4 2-3-16,-4 3-1 0,-5 1-2 16,-6 0-2-16,-5 5-2 0,-2 2-3 15,-4 5-2-15,-4 4-4 0,-1 4-5 16,0 7-4-16,0 6-4 0,3 5-4 15,2 5-2-15,5 2-3 0,5 7 0 0,8-4-1 16,7 3-1-16,9-3-1 0,4-1-1 16,8-4-3-16,3-4-4 0,4-6-3 15,2-1-4-15,2-5-11 0,-2-4 5 16,3-7-49-16,-3-2 50 0,0-5-145 16,-5-3-120-16,-3-5-296 0</inkml:trace>
  <inkml:trace contextRef="#ctx0" brushRef="#br0" timeOffset="-164155.14">15168 16102 355 0,'-5'1'98'0,"4"-1"5"16,0 0-42-16,1-1-9 0,0 2-9 0,0 0-8 15,0-2-8-15,1 1-5 0,0 0-2 16,1 2-4-16,2 0-2 0,-1 0-1 16,1 1 0-16,2 1-1 0,-2 3-1 15,1-1-2-15,-1 5-2 0,0 2-2 16,-1 6-2-16,-1 3-1 0,-1 4 0 16,0 6-2-16,-1 4-1 0,1 3 1 15,-1 4-2-15,1 1 0 0,1 1-2 16,2-1-1-16,-1 0-2 0,1-4-3 0,4-4-10 15,0-6-6-15,-1-7-7 0,1-6-11 16,1-3-11-16,-2-9-14 0,1-6-52 16,-4-6-65-16,2-5-152 0</inkml:trace>
  <inkml:trace contextRef="#ctx0" brushRef="#br0" timeOffset="-163790.06">15403 16413 381 0,'1'1'103'15,"1"2"2"-15,1 1-44 0,0-1-16 16,2 1-9-16,1 3-11 0,2-3-9 16,-1 2-3-16,2-3-3 0,1 0-4 15,1 1-2-15,-1-2-2 0,2 0 2 16,0-2 1-16,0-1 4 0,0-2 2 16,0-2 2-16,-1-1 0 0,1-3 2 0,-3-1-3 15,-1 0-1-15,0-3-5 0,-4 3 0 16,0-2-3-16,-3 0-2 0,-4 1-4 15,-2 1-1-15,-4 1-2 0,0 5-1 16,-3 1-1-16,-3 4-1 0,1 4 1 16,-1 4 1-16,0 3 2 0,3 2 2 15,0 7 0-15,4 0 0 0,1 2 2 16,2 1 1-16,5 0 0 0,2-1 0 0,4 4-1 16,2-4-1-16,3-4 0 0,3 0 0 15,4 0-2-15,-1-4 1 0,3-2-8 16,0-5-2-16,0-6-4 0,1 0-4 15,-1-2-6-15,-1-5-7 0,-2-3-14 16,-1-2 15-16,-3-2-74 0,0-1-71 16,-3-5-168-16</inkml:trace>
  <inkml:trace contextRef="#ctx0" brushRef="#br0" timeOffset="-163287.2">15824 15981 299 0,'-1'-4'86'15,"2"0"5"-15,-1 0-22 0,1 1-22 16,0 2-5-16,0 1-4 0,-1 1-2 16,1 2 1-16,-1 3 0 0,1 2-1 0,-1 6-3 15,1 4-5-15,1 4-3 0,-1 7-9 16,0 3-5-16,0 8-4 0,1 3-7 16,0 7-12-16,0 2-16 0,2 3-7 15,0 0-2-15,2-1-1 0,-2-5 0 16,4-4-4-16,0-7 7 0,2-7 11 15,2-6 2-15,1-6-2 0,1-4-5 16,1-6-13-16,-1-7 35 0,-1-6-80 0,-1-6-58 16,0-4-148-16</inkml:trace>
  <inkml:trace contextRef="#ctx0" brushRef="#br0" timeOffset="-163093.7">15693 16234 409 0,'4'0'114'0,"3"1"2"0,5-2-44 15,5 0-24-15,3-2-11 0,4-3-8 16,0 1-9-16,1-2-9 0,0 0-19 16,-1-2-18-16,-1-1-11 0,-3 0-86 15,-4-2-96-15,-1-1-224 0</inkml:trace>
  <inkml:trace contextRef="#ctx0" brushRef="#br0" timeOffset="-162118.1">16490 16010 267 0,'-1'0'80'0,"1"1"3"16,0-2-16-16,0 2-27 0,0-1-7 16,1 1-4-16,-1-1-3 0,0 0-3 15,-1 0 2-15,1 1 1 0,0 0 3 16,1 1 2-16,0 4 2 0,0 1-2 15,0 6-3-15,0 4-4 0,-1 4-3 16,1 7-7-16,-1 4-5 0,-1 4-4 16,-2 6-5-16,-1 2-3 0,0 2-10 15,1 0-11-15,0-4-10 0,-2-1-10 0,4-4-11 16,1-6-17-16,-1-5-56 0,0-6-70 16,1-6-155-16</inkml:trace>
  <inkml:trace contextRef="#ctx0" brushRef="#br0" timeOffset="-161537.31">16327 16327 409 0,'-5'-2'102'0,"4"0"1"16,0-1-57-16,3 0-12 0,2-3-11 16,2-3-8-16,4 2 0 0,3-3 4 15,4-4 3-15,3-3 2 0,3-3 2 16,5 2 0-16,0-5-1 0,1-2-5 15,1-3-5-15,0 1-4 0,-1 3-2 16,-3 1-4-16,-3 1 0 0,-1 6-2 0,-4 4 0 16,-2 5 0-16,-3 6 0 0,-2 3-1 15,-2 5 0-15,-2 7-1 0,0 4-1 16,-2 4-2-16,-2 4-3 0,-1 5-3 16,-2 4-4-16,-1 1-2 0,-3-1-1 15,2 0 2-15,0-2 1 0,0-4 3 16,1-7 3-16,1-5 2 0,0-6 3 15,2-3 2-15,0-8 1 0,2-2 2 16,1-5 1-16,1-2 0 0,2-3 1 0,0 1 0 16,0 0 0-16,1 1-2 0,1 3-3 15,0 0 0-15,1 4-1 0,0 3 0 16,1 1 0-16,-1 2 1 0,2 1-2 16,1-1 2-16,-1 1 0 0,1 0 3 15,-1-3 1-15,0-1 1 0,-1 0 2 16,1-4 1-16,0 0 3 0,-1-3 2 15,-1 0 1-15,-1-3-1 0,-2 0 3 0,-1-2 0 16,-2-1 0-16,-3 1-1 0,-3-1-1 16,0-1-1-16,-4 2 0 0,-1 0-2 15,-2 3 0-15,-2 1 1 0,3 3-1 16,-2 4-2-16,1 5-2 0,1 4-2 16,2 7-2-16,4 3-2 0,2 4-2 15,2 0-2-15,3 2-1 0,3 0-3 16,2-3-3-16,3-3-7 0,1-5-9 0,1-2-7 15,0-4-20-15,2-2-15 0,1-4 0 16,2-3 78-16,-1 0-165 0,1-7-100 16,-1-2-259-16</inkml:trace>
  <inkml:trace contextRef="#ctx0" brushRef="#br0" timeOffset="-161096.42">17364 16104 408 0,'0'-3'125'0,"1"-1"6"0,-1 3-40 15,1 1-21-15,-1 1-12 16,2 2-15-16,-1 0-19 0,1 3-9 0,1 5-5 16,1 4-6-16,2 2-4 0,2 3-3 15,0 2-2-15,2 3-5 0,2-2-4 16,1 0-2-16,3-3 1 0,-1-4 0 16,3 0 2-16,-2-7 3 0,2-3 5 15,-2-4 5-15,0-4 3 0,-1-5 0 0,-2-1 1 16,-1-6 0-16,-1-1 0 0,-3-2 0 15,-3-2-2-15,-2 0-1 0,-2 0-1 16,-3-3 0-16,-3 1 0 0,-3-1-1 16,-2 1 0-16,1 2 0 0,0 1 1 15,1 4 1-15,2 2 1 0,2 3 1 16,4 3 0-16,3 2 1 0,2 2 1 16,2 0 1-16,3-1 0 0,2 3 1 0,4 1 2 15,-1-1 0-15,3 0 1 0,2 4 0 16,1-2 2-16,0 2-1 0,0 3-1 15,-2 2-1-15,0 2-2 0,-4 2-2 16,-2 1-1-16,-5 4-4 0,0 1-1 16,-3 0-1-16,-1 3 0 0,-1-1 0 15,-1-2-2-15,1 1-4 0,1-2-1 16,1-5-3-16,2-1-6 0,-1-5-13 16,3-1-12-16,0-3-10 0,0-3 163 0,-1-3-246 15,-1-4-113-15,-2-3-319 0</inkml:trace>
  <inkml:trace contextRef="#ctx0" brushRef="#br0" timeOffset="-160955.8">17784 15836 428 0,'-6'-5'116'16,"2"5"-7"-16,3-2-48 0,1 2-48 15,1 1-30-15,1-1-89 0,3 1-94 16,1 2-204-16</inkml:trace>
  <inkml:trace contextRef="#ctx0" brushRef="#br0" timeOffset="-160713.08">18047 16010 382 0,'-1'1'118'15,"0"-1"4"-15,-2-1-26 0,-1-1-40 16,0-1-10-16,-2 1-13 0,-3 2-20 15,0 2-9-15,-4 5-4 0,1 4-4 16,-1 5-2-16,1 6 1 0,1 3 2 16,4 4 1-16,2 1 0 0,5-2 1 0,4-1-2 15,3-4-3-15,5-4-1 0,1-4-7 16,2-4-6-16,1-6-9 0,2-3-7 16,-1-6-10-16,1-5 90 0,-2-2-157 15,4-7-83-15,-2-3-225 0</inkml:trace>
  <inkml:trace contextRef="#ctx0" brushRef="#br0" timeOffset="-160507.59">18190 15567 442 0,'0'-3'140'0,"1"7"8"0,2 4-29 15,0 5-31-15,0 3-16 0,2 6-22 16,-2 6-13-16,1 4-8 0,-1-1-9 15,0 8-5-15,-1 0-5 0,-1 3-6 16,0 4-7-16,0 0-7 0,0 0-9 0,0 1-9 16,0-3-8-16,-1-3-26 15,2-1-14-15,-2-5 12 0,0-4-94 0,2-3-94 16,0-4-214-16</inkml:trace>
  <inkml:trace contextRef="#ctx0" brushRef="#br0" timeOffset="-160238.83">18149 16092 436 0,'6'-7'114'0,"4"1"5"15,2-3-59-15,3 1-11 0,3 0-9 16,2 0-12-16,1 2-5 0,-1 1-2 16,2 1-1-16,-2 1 1 0,-1 2 0 15,-3 2-1-15,-1-1 0 0,-3 4-4 16,-2 1-2-16,-2 3-4 0,-1 1-6 15,-4 3-5-15,-1 2-4 0,0 0-1 16,0 3-2-16,1 0-2 0,0 0-3 0,1-2-2 16,3-2-1-16,2-1-4 0,-1-3-10 15,1-2-8-15,1-3-10 0,0-3-5 16,0-3 101-16,-3-4-177 0,1-6-93 16,-2-2-248-16</inkml:trace>
  <inkml:trace contextRef="#ctx0" brushRef="#br0" timeOffset="-160122.14">18359 15866 321 0,'0'-2'57'0,"1"-1"0"16,2 1-111-16,2-2-65 0,0 1-143 16</inkml:trace>
  <inkml:trace contextRef="#ctx0" brushRef="#br0" timeOffset="-159751.11">18519 16017 364 0,'1'21'88'16,"-1"-4"1"-16,-2 0-52 0,0-1-16 15,1-4-9-15,-2-4-10 0,0 0-4 16,2-4-2-16,0-1 2 0,1-6 4 16,0-2 5-16,2-3 6 0,0-2 5 0,2 1 4 15,1-4 4-15,1 1 2 16,0 3-5-16,2 0-4 0,-2 1-6 0,2 4-7 15,2 0-6-15,-2 6-8 0,-1 0-9 16,0 3-8-16,-1 4-6 0,1-1-4 16,-2 2 2-16,0 0 3 0,0-1 5 15,0 0 8-15,-1-4 9 0,0-1 9 16,2-1 6-16,-2-3 5 0,0-2 2 16,-1-1 3-16,0-2 0 0,-1-1-2 15,-1-2-2-15,2-1-1 0,-1 2-2 0,0-3-1 16,1 2 1-16,3 0-1 15,0 4 2-15,2 0 0 0,1 4 1 16,3 0-2-16,2 3-1 0,1 1-6 0,1 6-1 16,-1 1-1-16,2 0-6 0,-1 2-4 15,-1-1-8-15,0-2-9 0,-2-1-5 16,-1-6-76-16,1-1-81 0,-2-5-187 16</inkml:trace>
  <inkml:trace contextRef="#ctx0" brushRef="#br0" timeOffset="-158896.08">16443 16829 345 0,'3'-2'95'0,"3"0"3"16,-1 0-44-16,2 1-9 0,1-2-7 15,1 2-9-15,2 1-6 0,1 0-1 16,1 1-1-16,3 0-1 0,-2-1 0 15,1-1 0-15,2-1 1 0,0 0 1 0,0-3-1 16,-1-2 1-16,-1-1 0 16,-1-2-2-16,-1 1-2 0,-3-2-3 0,-3 0-4 15,-2-1-3-15,-4 0-2 0,-3 0-3 16,-3 2-1-16,-5-1-4 0,-4 4-3 16,-2 2-4-16,-4 4-4 0,-3 5-2 15,0 4-3-15,-1 3-1 0,0 5 1 16,1 3-1-16,2 3 2 0,2 2 3 15,4 0 2-15,1 3 1 0,4 3 3 16,5-2 1-16,5 0 3 0,7-5 1 0,2-2 1 16,6-1 2-16,5-3 2 0,3-6 3 15,4-2 4-15,4-1 6 0,-2-6 4 16,7-2 5-16,-1-2 3 0,1-3 2 16,0-4-1-16,-1-4-2 0,-1-4-5 15,1 0-4-15,-4-3-6 0,-2-1-6 16,-4-1-9-16,-2 3-8 0,-4 0-5 15,-4 3-7-15,-5 1-17 0,-2 3-12 16,-5 2-6-16,-3 1 16 0,-2 0-97 0,-5 0-91 16,-4 2-208-16</inkml:trace>
  <inkml:trace contextRef="#ctx0" brushRef="#br0" timeOffset="-158721.55">16775 16721 536 0,'4'15'152'0,"3"2"5"0,3-1-58 16,3 4-26-16,1 1-18 0,2-1-22 16,2 4-14-16,1 3-12 0,-1 0-8 15,1-2-10-15,-2 1-9 0,1-2-5 16,-1-1-6-16,1-3-17 0,-2-3-13 16,3-3-9-16,-1-4-14 0,-1-7-59 15,1-4-86-15,-1-9-179 0</inkml:trace>
  <inkml:trace contextRef="#ctx0" brushRef="#br0" timeOffset="-158406.84">17180 16747 400 0,'-1'8'123'16,"3"2"1"-16,2-1-29 0,0 2-39 16,1-1-16-16,3 2-13 0,1-2-18 15,1-2-7-15,1 1-1 0,0-3-3 0,1-1 1 16,2-3 2-16,0-3 3 0,-1-4 5 15,0 0 3-15,1-2 3 0,-3-3 2 16,-2-2 1-16,-1 0-1 0,-4-1-2 16,-1 1-3-16,-3-2-2 0,-4 1-3 15,-3 0-2-15,-5 1 0 0,-1 3-2 16,-2 0-2-16,-1 6 0 0,-3 2-2 16,1 4-3-16,1 8-1 0,3 5-4 15,1 4 0-15,2 8-2 0,3 2 1 16,5 3 0-16,4 1 1 0,3-3 0 0,4-3-4 15,3-3-12-15,3-3-12 0,3-4-10 16,1-6-14-16,3-6-73 0,3-1-88 16,0-9-188-16</inkml:trace>
  <inkml:trace contextRef="#ctx0" brushRef="#br0" timeOffset="-157554.98">17591 16719 455 0,'-10'4'125'16,"-3"3"2"-16,1 0-56 0,-3 4-22 16,-2 0-16-16,-1 2-24 0,-1 6-15 15,0 1-7-15,3 5-5 0,3 1-5 16,4 3-3-16,6-1 0 0,5-2 1 0,3-3 0 16,6-3 1-16,2-5 4 0,3-5 3 15,2-4 4-15,1-6 4 0,2-2 6 16,1-5 5-16,-3-3 6 0,3-4 4 15,-1-4 4-15,-2 0 4 0,-1-4 2 16,-1 0 3-16,-3-2 2 0,-1 3 1 16,-3 3 0-16,-2 4 0 0,-4 3-1 15,-2 4-2-15,-3 3-6 0,-2 3-10 16,-1 3-7-16,-2 4-5 0,1 4-5 16,-1 0-3-16,3 2-2 0,1 0 0 0,3 0 5 15,2 0 2-15,4-3 2 0,1-4 2 16,2-1-1-16,2-1 3 0,0-1 1 15,0-3 1-15,2-1 3 0,-3-4 3 16,0 1 2-16,-2-3 2 0,0-2 1 16,0-2 2-16,-4 0 2 0,1 2-2 0,-2 1-1 15,-3 3 1-15,0 2-2 0,-2 4-4 16,0 6-5-16,0 4-8 0,0 3-6 16,0 1-7-16,2 5-8 0,1-1-2 15,4 0-3-15,1-3-1 0,4-3 3 16,2-4 6-16,3-6 4 0,1-5 4 15,4-4 2-15,0-5 3 0,0-4 3 16,1-5 1-16,0-4 1 0,-2-4 0 16,2 0 0-16,-2-4 3 0,0 1 5 0,-2-2 7 15,-2-1 8-15,-4-1 9 0,-2 1 6 16,-5 1 7-16,-4-1 5 0,-3 2-1 16,-2 3-4-16,-2 6-3 0,0 7-3 15,-1 4-6-15,-1 6-7 0,2 9-5 16,-1 6-5-16,2 6-4 0,-1 7-6 15,2 5-8-15,1 7-2 0,2 4-3 16,1 3-8-16,3 0-5 0,0 2-1 16,5-5 1-16,2-3 1 0,2-2 3 0,2-5 1 15,2-5 8-15,2-3-2 0,0-5 0 16,2-2 1-16,-1-2-1 0,-2-5 2 16,0-3 1-16,-1-2 1 0,-2-4 11 15,0-2 2-15,-5-1 4 0,0-3 1 16,-2-1 2-16,-4 0 3 0,-2-1 0 15,-3 1 1-15,-2 2 1 0,-1-1 1 0,0 2 1 16,-2 3 1-16,2 0-1 16,-2 3-2-16,3 3-3 0,0 4-1 0,3 1-4 15,0 5-3-15,5 2-4 0,0 0-3 16,5 3-1-16,1 0-2 0,2-2-1 16,1-2-3-16,3-2-3 0,2-5-6 15,0-3-3-15,2-3-10 0,0-6-14 16,0-3-11-16,-3-3-6 0,-1-4-8 15,-2-1 111-15,-6-3-177 0,-3-1-86 16,-3-1-232-16</inkml:trace>
  <inkml:trace contextRef="#ctx0" brushRef="#br0" timeOffset="-157402.97">18108 16524 360 0,'-17'6'124'0,"7"3"4"0,4 2-11 16,8-1-44-16,6-3-19 0,4 0-16 0,5-2-21 15,2-2-8-15,3-2-4 0,3-5-2 16,2 3-12-16,-2-3-20 0,0-3-12 16,-1-1-92-16,1 0-103 0,-5-4-244 15</inkml:trace>
  <inkml:trace contextRef="#ctx0" brushRef="#br0" timeOffset="-156621.25">15026 17563 425 0,'0'2'112'0,"0"-3"7"0,1 2-53 0,-1 1-7 16,0-1-4-16,0 0-8 0,0 2-5 15,0 1 0-15,1 3-4 0,-1 4-7 16,0 3-3-16,-1 6-5 0,-1 8-5 15,-1 4-4-15,0 1-6 0,0 4-3 16,1 4-4-16,2-1-4 0,1 0-3 16,0-4-4-16,5-3-9 0,2 2-8 15,0-3-22-15,3-7-13 0,2-7-10 16,3-1-16-16,2-7-64 0,2-6-84 0,-1-11-173 16</inkml:trace>
  <inkml:trace contextRef="#ctx0" brushRef="#br0" timeOffset="-156346.97">15027 17670 413 0,'-12'-18'125'0,"4"1"7"15,1-1-40-15,3 3-19 0,4-2-11 0,2 1-14 16,4-2-16-16,5 4-5 0,7 0-7 16,7 3-4-16,4 2-2 0,1 2-3 15,5 6-3-15,0 4-1 0,-3 3-3 16,-2 6 1-16,-6 4-2 0,-3 1 0 15,-2 5-1-15,-3 0-1 0,-4 2 0 16,-2 1-1-16,-5 1-1 0,-3-1-2 16,-4-1-6-16,-6-1-5 0,-4-3-7 15,-1-2-5-15,-3-7-11 0,-5-1-9 16,1-5-3-16,0 0 0 0,2-7-1 0,-2-4-1 16,3-5-3-16,3-1-7 0,7-6-49 15,5-1-68-15,2-1-162 0</inkml:trace>
  <inkml:trace contextRef="#ctx0" brushRef="#br0" timeOffset="-155894.1">15343 17628 324 0,'25'12'101'0,"0"-1"10"0,0 3-29 0,0 3-10 15,-5 0-10-15,-1 3-12 0,-5 0-13 16,-4-3-8-16,-2 3-10 0,-5-4-7 16,0-1-5-16,-3-6-2 0,0 3-2 15,0-2-2-15,-1-6-1 0,-1-4 0 16,-1 0 0-16,0-4 1 0,-2 1 0 15,1-10 0-15,-2-2 2 0,3 1 1 0,1-1 0 16,2-1 0-16,3-3-1 0,3 0-1 16,0 2 0-16,4 0 0 0,1 2 0 15,2 1 1-15,0 2 1 0,3 0 0 16,1 4 0-16,1 1 0 0,0 2 0 16,-1 4 0-16,-1 1-2 0,-1 1 0 15,-1 6-2-15,-5 0-2 0,-2 6-3 16,-3 6-1-16,0 4 1 0,-2 4-1 15,-2 3 0-15,1 2 2 0,0-3 4 0,2 1 1 16,2-5 3-16,2-5-1 0,3-4 1 16,3-3-1-16,2-6 1 0,2-3 1 15,3-8 1-15,2-3 5 0,0-1 5 16,1-8 2-16,-2-1 3 0,-3-3 3 16,-1-4 1-16,-4 2-1 0,-4-4-3 15,-7-3-4-15,-4 3-3 0,-7 2-2 16,-7 1-4-16,-2 2-4 0,-8 4-6 0,-5 3-3 15,-1 6-4-15,0 2-3 0,3 5-2 16,2 3-8-16,2 6-3 0,8 0-16 16,1 0-20-16,7 1-9 0,3-3-89 15,5-5-107-15,4-4-234 0</inkml:trace>
  <inkml:trace contextRef="#ctx0" brushRef="#br0" timeOffset="-155491.3">16108 17172 529 0,'14'5'322'16,"-10"4"-211"-16,-3 7-30 15,0 7-20-15,-1 4-24 0,2 8-21 16,-2 6-9-16,0 4-4 0,0 3-3 0,2 7-4 16,-1 1-2-16,1 2-4 15,0-4-8-15,0-3-9 0,2-3-13 16,1-6-12-16,0-8-3 0,0-9 2 0,2-8-1 15,-2-6 6-15,1-4 9 0,-2-12 13 16,-1-4 14-16,-1-7 6 0,-1-6 9 16,-1-3 12-16,-1-3 8 0,1-3 4 15,0 2 2-15,3 0 2 0,1 3-2 16,1 4-6-16,3 3-7 0,2 5-5 16,2 4-1-16,1 4-1 0,1 5 1 15,1 6 2-15,0 1 0 0,-1 4 0 0,-1 3 0 16,-1 1 0-16,-2 2-1 0,-3 4-3 15,-4-3-1-15,-4 5-1 0,-3 0 0 16,-3-2-4-16,-4 2-6 0,-2 2-6 16,-3-3-7-16,-1-2-5 0,0-1-11 15,-1-4-8-15,1-1-8 0,1-7-6 0,2-6-9 16,2-8-70-16,4-5-83 0,3-6-190 16</inkml:trace>
  <inkml:trace contextRef="#ctx0" brushRef="#br0" timeOffset="-155157.85">16477 17708 411 0,'15'14'112'0,"-1"-3"1"16,2-3-33-16,-2-7-35 0,-1-2-10 0,1-4-12 15,1-2-4-15,-3-2 0 0,0-2 3 16,-2-2-1-16,-2 1-1 0,0 2 4 15,-4-1 2-15,0 1-1 0,-5 2-4 16,-4 0-3-16,-2 2-5 0,-6-1-1 16,-2 1-3-16,-6 2-4 0,-3 3-2 15,-2 1 0-15,-3 6-1 0,2 6 0 16,0 8-1-16,5 5-1 0,3 5 0 0,6-1 0 16,6 6 0-16,7 2 0 0,8-7 0 15,5-1 0-15,5-6-1 0,5-3-1 16,4-3-3-16,2-5-4 0,2-9-5 15,2-2 10-15,-1-3-39 0,-1-5-15 16,-1-4 171-16,-2-3-263 0,-1-4-126 16,-4-1-359-16</inkml:trace>
  <inkml:trace contextRef="#ctx0" brushRef="#br0" timeOffset="88157.92">751 11475 356 0,'3'-4'105'0,"-1"0"13"16,-1 2-40-16,2-1-5 0,-2 2-2 15,-1 0-6-15,-1 1-8 0,1 1-10 0,-2 1-11 16,1 4-9-16,1 3-5 0,-1 6-4 15,1 3-3-15,1 7-3 0,2 6-1 16,-1 4-2-16,2 7-2 0,2 3-2 16,-1 1-3-16,3 2-3 0,-1-1-3 15,2 2-2-15,0 1-2 0,-1-5-4 16,-2-4-4-16,1-2-8 0,-2-5-6 0,0-3-9 16,-1-5-13-16,-3-8-11 0,-1-2-7 15,-2-8-76-15,-2-4-87 0,-4-11-197 16</inkml:trace>
  <inkml:trace contextRef="#ctx0" brushRef="#br0" timeOffset="88507.98">652 11499 476 0,'-1'-6'129'15,"-1"1"5"-15,1 1-64 0,0 2-14 16,1 0-9-16,2 0-8 0,1 2-13 15,5 0-6-15,4 0-4 0,4 0-6 16,5 3-1-16,5 3-1 0,4-1-1 0,3 1-2 16,2 4-3-16,1 0-1 0,1 1-1 15,2 0 0-15,0 0-1 0,-2 4 0 16,-2 0-1-16,-3 1 0 0,-4 2-1 16,-8 5 0-16,-5 1 1 0,-8 3 1 15,-6 1 0-15,-7 6-3 0,-5 2-1 16,-8 4-4-16,-4 1-7 0,-2 4-7 15,-3-1-10-15,-2-1-8 0,0-3-2 16,1-2-11-16,4-8-3 0,2-6-6 16,2-7 99-16,3-8-152 0,5-10-80 0,8-8-219 15</inkml:trace>
  <inkml:trace contextRef="#ctx0" brushRef="#br0" timeOffset="88855.69">1347 11784 373 0,'6'7'95'16,"0"-4"3"-16,2 0-58 0,-1 1-1 16,1-3 0-16,2-1-6 0,-2-5-6 15,1 0-4-15,1-1 1 0,0-2-3 16,0-2-4-16,-1-1-2 0,-2-1-3 15,1-1-2-15,-3-2-2 0,0 0-3 0,-2 1-2 16,-2 2 0-16,-1-3 1 16,-3 4 2-16,-3 0 1 0,-1 3 0 0,-2 2 3 15,-2 1 0-15,0 3 0 0,-2 0 0 16,1 4-1-16,0 4-1 0,2 7-1 16,1 5-1-16,2 5-3 0,0 4 0 15,0 5-1-15,3 4-1 0,2-3-1 16,0 1 0-16,3-1-1 0,2-2 0 15,2-4-1-15,5-3-2 0,2-1-3 0,4-1-5 16,2-8-3-16,1-4-15 0,3-4-9 16,3-5-11-16,1-5-13 0,3-7-71 15,-1-7-86-15,1-3-190 0</inkml:trace>
  <inkml:trace contextRef="#ctx0" brushRef="#br0" timeOffset="89086.7">1935 11245 521 0,'-6'-3'138'0,"-3"2"4"15,-1 1-72-15,0 5-13 0,0 3-6 16,0 1-14-16,2 3-12 0,-2 1-6 16,2 3-4-16,3 5-4 0,0 0-3 15,1 3-4-15,4 8 0 0,1 5-2 16,2 5 0-16,3 7-2 0,-2 2-4 0,2 6-7 15,-2 1-10-15,-1 2-16 0,-1 1-41 16,1 4 76-16,-5-6-155 0,2-3-110 16,-1-11-262-16</inkml:trace>
  <inkml:trace contextRef="#ctx0" brushRef="#br0" timeOffset="89650.05">1776 11831 335 0,'6'-13'107'0,"-1"1"6"0,0 3-13 16,1 2-36-16,2 4-11 0,2 0-5 16,1 4-12-16,2-2-8 0,1 0-7 15,2 0-5-15,4 1-4 0,-1-3-4 16,3-2-2-16,1 0-3 0,2-3 0 16,-1-1 0-16,2-2 1 0,0-2 2 0,-2 2 3 15,-4-3 2-15,-2 1 2 0,-5 1 5 16,-2 0 1-16,-7 0 1 0,-4 2 0 15,-4-3-3-15,-2 2-3 0,-5 0-3 16,-1 1-3-16,-3 2-4 0,0 4-3 16,1 3-1-16,-3 6 1 0,3 6-2 15,1 5 1-15,2 7-2 0,0 4 0 16,3 4-2-16,2 2-1 0,2-2-1 16,3 0 1-16,1-1 0 0,4-6 0 0,2-5 0 15,2-3 2-15,2-4 0 0,2-3 1 16,1-3 0-16,3-4 1 0,1-2 1 15,1-3 1-15,1-2 0 0,1-3 1 16,1-1 0-16,0-3-1 0,-1 0 0 16,1 0 1-16,-2 0-2 0,-2 2-1 15,-1 2-3-15,-3 2-5 0,-2 0-3 16,-2 4-6-16,-2 1-6 0,0-1-7 16,-3 2-10-16,-1-1 1 0,2 1 5 0,-3 0 3 15,1-2 8-15,2-2 8 0,-1 0 13 16,0-4 15-16,1-2 5 0,1-2 3 15,1-3 2-15,1-1 0 0,-1-1 0 16,2 1-3-16,0 1-4 0,-1 3-3 16,2 1-3-16,1 8-3 0,1 3-4 15,0 9 0-15,0 2-4 0,0 6-4 0,2 4-4 16,-2 4-14-16,0 2-13 0,-1-1 4 16,0-3 47-16,1-2-152 0,2-4-104 15,0-6-261-15</inkml:trace>
  <inkml:trace contextRef="#ctx0" brushRef="#br0" timeOffset="89919.13">2886 11475 476 0,'-3'-5'139'0,"-5"0"5"16,-1 4-58-16,-3 0-14 0,-2 1-12 15,-3 2-20-15,-3 4-16 0,-1 4-8 16,-1 3-6-16,0 3-3 0,2 3-3 15,3 3-1-15,4-1-1 0,4 2-2 16,6-2-1-16,6 4 0 0,7-5-1 16,4 1 1-16,6-1 0 0,2 2 0 0,1-1 2 15,2-3 0-15,-2 0-1 0,-3-2-3 16,-5 3-3-16,-3-2-5 0,-6 0-5 16,-4 3-7-16,-9-2-18 0,-4 4-12 15,-5 1-8-15,-6-2 80 0,-6 1-162 16,-2 0-100-16,-1-4-254 0</inkml:trace>
  <inkml:trace contextRef="#ctx0" brushRef="#br0" timeOffset="90290.14">2905 11769 279 0,'21'-10'86'15,"-4"1"5"-15,-2 0-14 0,0 5-27 16,-2 1-7-16,-2-2-5 0,-1 2-5 15,-1-1-2-15,0 1 2 0,1-1-1 0,-1-1-1 16,-1-1 0-16,0 1-2 0,0-1-2 16,0-2-4-16,-2 0-4 0,-1 0-4 15,-2-1 0-15,0 2 0 0,-2-1-1 16,-3-1-2-16,0 2 1 0,-3-1-1 16,-2 0-1-16,-1 1-2 0,-3 0-1 15,-2 1 0-15,0 6 0 0,-1 3 1 16,-1 5-1-16,1 7-1 0,0 4 0 15,1 4 0-15,1 8-3 0,1 0 0 16,2 2-3-16,4-2 0 0,2 1-2 16,4-3-2-16,6-3-2 0,4-4-1 0,5-4 0 15,5-4 0-15,4-6-1 0,5-2-4 16,3-5-2-16,2-4-3 0,1-4-3 16,-1-1-6-16,0 0-21 0,-2-4-12 15,-6 2 3-15,-2 1 23 0,-7 1-111 16,-5 2-94-16,-6-1-215 0</inkml:trace>
  <inkml:trace contextRef="#ctx0" brushRef="#br0" timeOffset="90660.28">641 12527 465 0,'-10'6'124'0,"5"-2"1"16,4-3-65-16,6-2-4 0,8-3 1 15,8-2-8-15,10 2-9 0,9-5-3 16,13-4 0-16,14-3-2 0,14-1-9 0,14-2-11 15,9-3-4-15,16-1-6 0,13-3-1 16,12 0-2-16,6-3-1 0,5-3-1 16,-2 5 1-16,1 0-2 0,-11-3 2 15,-10 6-2-15,-11 1 0 0,-16 4-2 16,-17 5-5-16,-14 2-5 0,-15 3-8 0,-15 5-13 16,-14 2-24-16,-15 6-15 0,-10 4-7 15,-13 3-77-15,-11 4-94 0,-15 7-199 16</inkml:trace>
  <inkml:trace contextRef="#ctx0" brushRef="#br0" timeOffset="90957.48">565 12735 361 0,'-18'1'101'0,"7"-3"5"0,9-4-36 16,10-2-1-16,8-3-4 0,11-5-3 15,13 0-4-15,12-2 0 0,14 1-3 0,17 2-9 16,17-1-12-16,13 5-6 0,12 4-10 16,13-1-6-16,10 2-5 0,6 1-4 15,4-4-5-15,-5 0 0 0,-2-3-4 16,-10 0-1-16,-12-4-2 0,-8 1-4 15,-14-2-5-15,-15 2 2 0,-13 1-33 16,-11-1 155-16,-10 2-264 0,-11 8-138 16,-12-2-387-16</inkml:trace>
  <inkml:trace contextRef="#ctx0" brushRef="#br0" timeOffset="127600.66">784 13189 421 0,'-3'3'108'0,"-1"-1"6"16,-1-1-58-16,0 1-8 0,2 1-7 15,0-1-8-15,2 0-8 0,-2-1-5 0,3 0-2 16,3 4-3-16,-2-1 1 0,1 5-1 16,1 2 1-16,0 5 0 0,1 5-1 15,-1 8-3-15,-1 4-3 0,0 8-3 16,-1 2-7-16,-1 6-9 0,2 5-11 15,-2 3-19-15,0-2-18 0,0-1-19 16,0-5-17-16,0 0-47 0,-2-10-72 16,2-7-136-16</inkml:trace>
  <inkml:trace contextRef="#ctx0" brushRef="#br0" timeOffset="127919.33">657 13230 481 0,'4'-27'128'0,"0"2"5"0,3-1-64 0,-1 3-16 15,2 2-11-15,0 2-14 0,2 4-12 16,2 0-6-16,3 5-4 0,3 1-3 16,4 2-2-16,4 3 0 0,3 1-3 15,2 2-3-15,2 5-5 0,-1 1-1 16,-2 5-5-16,-1 4-1 0,-5 6-1 15,-5 2 3-15,-5 3 4 0,-6 4 3 16,-5 1 5-16,-5 1 2 0,-6 0 0 0,-5-2-9 16,-4 0-11-16,-2-4-9 15,-3-1-10-15,-2-3-18 0,0-5-64 0,-1-5-80 16,4-2-168-16</inkml:trace>
  <inkml:trace contextRef="#ctx0" brushRef="#br0" timeOffset="128764.52">1276 13470 220 0,'3'-7'50'15,"-2"-3"2"-15,-1 3-34 0,0 1-2 16,-1 0 6-16,0 3 6 0,1 1 8 0,0-1 8 16,0 3 7-16,-2 0 7 0,0 0 5 15,-1 0-4-15,-2 0-4 0,-3 1-6 16,-3 2-5-16,-2-1-6 0,-3 0-10 16,-4 2-7-16,-1 2-4 0,0-1-4 15,-2 1-5-15,1-1-5 0,3 4-3 16,-1 0-4-16,3 2-1 0,3 2-2 0,2 3-3 15,2 4 0-15,4 2-3 0,1 1 0 16,4 0-2-16,2-1 0 0,1-1-2 16,4-4 0-16,2-4 2 0,0-4 2 15,4-5 4-15,2-2 3 0,0-4 4 16,2-4 4-16,1-6 5 0,-1-1 2 16,1-4 3-16,-1 0 1 0,-1-3 1 15,2-1 1-15,-3 1-2 0,-1 1-3 16,1 2-2-16,-2 3-2 0,-1 2-3 15,-1 3-3-15,0 5-2 0,-1 2 0 0,-1 4-2 16,-1 5 0-16,1 0-1 0,0 1 0 16,-1 3-5-16,0-2 1 0,0-1-1 15,1 0 0-15,-1-4 2 0,-1-1 2 16,1-2 3-16,-1-3 8 0,1-2 3 16,-2-1 3-16,1-4 1 0,-1-1 0 15,1 0-2-15,-1 2-1 0,0-2-3 0,-1 2-3 16,1 3-5-16,1 2 0 0,2 7-2 15,1 0-5-15,0 4-7 0,3 2-11 16,2 2-10-16,1 4-14 0,-1 2-2 16,0-2 3-16,0-2 9 0,-1-2 11 15,-2 0 16-15,-1-4 16 0,-2-6 21 16,0-3 7-16,0-3 6 0,-1-3 2 16,0-2 1-16,-2-4-2 0,1-1-2 15,-1 1-3-15,1-1-6 0,0-1-5 0,1 2-7 16,1 1-5-16,0 0-4 0,2 1-1 15,0-1-3-15,1-1 0 0,1-3 0 16,1-1-2-16,1 0 0 0,3-3-1 16,-2-1 0-16,2-2 0 0,-3 0 0 15,0-1 0-15,-2 1 0 0,-2-2 3 16,-3-3 2-16,-3 1 2 0,-4-3 2 16,-2 2 4-16,-3-4 0 0,-1 0 5 0,-3 2 0 15,0 1 1-15,3 4 0 0,-1 2 1 16,2 3 0-16,1 8 1 0,1 1-2 15,3 5 0-15,0 2-4 0,-1 5-2 16,2 4-3-16,1 6-3 0,2 3-2 16,0 6-3-16,3 5 1 0,0 6-1 15,2 4-4-15,2 3-9 0,0 1-7 16,1 4-35-16,-1 1-17 0,-1 0-96 16,2 1-118-16,-1-1-266 0</inkml:trace>
  <inkml:trace contextRef="#ctx0" brushRef="#br0" timeOffset="129032.9">1736 13311 476 0,'19'-11'141'0,"1"3"8"0,2-1-47 0,2-1-25 15,0-1-14-15,0 0-20 0,-1 0-15 16,0 3-8-16,-1 0-7 0,0 1-4 15,-2 3-3-15,0 2-3 0,-3 3-2 16,-1 3-2-16,-2 3-2 0,-3 4-1 16,-1 4 0-16,-1 5-1 0,-1 2 1 15,-1 2-2-15,0 2 1 0,0 1-5 16,0 1-7-16,0-3-4 0,1-4-12 0,1-2-15 16,3-4-11-16,1-7-15 0,0-3-49 15,2-5-17-15,1-3-78 0,-1-5-138 16</inkml:trace>
  <inkml:trace contextRef="#ctx0" brushRef="#br0" timeOffset="129183.04">2117 13026 478 0,'-19'-6'131'16,"3"2"1"-16,2-1-54 0,1 4-30 15,2-3-19-15,2-1-30 0,1-3-28 16,4-2-17-16,2-5-86 0,5 0-99 15,3 0-226-15</inkml:trace>
  <inkml:trace contextRef="#ctx0" brushRef="#br0" timeOffset="129358.09">2446 12715 541 0,'-1'18'149'0,"-1"0"7"0,-1 3-62 16,-2 5-27-16,-1 3-17 0,0 7-11 15,-1 6-15-15,2 1-8 0,1 2-7 16,3 4-9-16,2 1-9 0,3-2-9 0,2 0-31 16,1-5-22-16,3-1 29 15,2-6-122-15,-1-2-110 0,2-3-244 0</inkml:trace>
  <inkml:trace contextRef="#ctx0" brushRef="#br0" timeOffset="129655.79">2323 13275 479 0,'7'-11'146'15,"1"0"8"-15,4-1-38 0,3-4-34 16,2 0-13-16,3-1-11 0,0-3-15 16,1 0-12-16,2 2-5 0,2 1-7 15,0 1-4-15,1 2-3 0,-1 1-3 16,0 4-3-16,0 2-2 0,-4 3-2 15,-2 1-1-15,-2 3-2 0,-5 2-2 0,-1 2 0 16,-3 4-1-16,0 2-1 0,-1 3 0 16,-3 2-2-16,-1 2-1 0,2 0-1 15,-3 2-2-15,2-2-3 0,2 1-2 16,1-4-3-16,2-3-1 0,2-1-7 16,0-4 1-16,3-1-39 0,-1-3 5 15,1-5-101-15,0-3-112 0,1 0-262 0</inkml:trace>
  <inkml:trace contextRef="#ctx0" brushRef="#br0" timeOffset="129814.37">2675 12952 473 0,'-8'-1'141'0,"-1"1"1"15,2-3-14-15,-1-3-76 0,2 0-37 16,1-4-33-16,2 0-26 0,2-2-22 15,3-2-76-15,3-1-96 0,3 3-205 0</inkml:trace>
  <inkml:trace contextRef="#ctx0" brushRef="#br0" timeOffset="130546.99">2938 12980 339 0,'-5'19'94'0,"3"-2"4"15,-1-1-29-15,1-1-30 0,0 2-7 16,4-1-4-16,0 0-9 0,1-3-4 16,2 3-4-16,3-2-3 0,1-1-1 15,3-5 0-15,2-2 2 0,2-5 3 16,0-1 5-16,2-5 6 0,-1-3 6 16,2-3 3-16,-1 0 4 0,-1-4-4 0,-3 0 3 15,0 1-1-15,-3-2-2 0,-3 2-3 16,-5 0-2-16,-4 0-4 0,-3 1 0 15,-7-1-6-15,-7 0-5 0,-4 2-9 16,-5 0-4-16,-3 6-7 0,1 1-4 16,-1 6-4-16,5 4-2 0,4 3-1 15,6 1-2-15,5 1-4 0,6-1 0 16,7-4 2-16,4 1 2 0,8-5 3 16,3-3 1-16,6-1 5 0,5-1 7 0,2 1 4 15,1-2 3-15,1 1 2 0,1 0 1 16,-1 4 3-16,-1 2 3 0,-2 0 0 15,-4 2 1-15,-4 4-2 0,-3 1-1 16,-4 3-1-16,-4-2-4 0,-5 0-2 16,-2-1-1-16,-2-1-1 0,-3-2 0 15,0-2 1-15,-1-3 1 0,1-1 1 16,0-1 2-16,0-3 0 0,2 1 2 0,0-3 2 16,2-1 0-16,1 0 1 0,-1-1 2 15,4 2-1-15,-3 0 0 0,2 2-3 16,-1-1 0-16,2 3-3 0,-3 1-1 15,3 0-3-15,-1 1 0 0,2 1-1 16,1-1 0-16,1 2 0 0,2-1 0 16,0 0-1-16,2 0-2 0,-1 0 0 15,1 1 0-15,0-5 1 0,2 0-1 0,1 0 1 16,2-3 1-16,0-1 2 0,1-3-1 16,1-1 0-16,1 0 1 0,0-2 0 15,-2-2 0-15,-1 0 0 0,-1-1 1 16,-3-1 2-16,-3 1 5 0,-3-2 3 15,-4 3 3-15,-4 1 4 0,-5 2 0 16,-2 2 0-16,-2 2-3 0,-3 3-4 16,-2 4-4-16,0 3-5 0,0 5-3 15,-3 4-1-15,1 5-4 0,1 6-6 0,2 3-5 16,2 1-5-16,3 4-5 0,7-1-8 16,5-2-6-16,5-3-11 0,4-5-12 15,4-1 2-15,4-6-5 0,4-4-14 16,0-5-68-16,2-1-85 0,2-2-184 15</inkml:trace>
  <inkml:trace contextRef="#ctx0" brushRef="#br0" timeOffset="130945.93">4100 12973 452 0,'-2'-6'139'0,"-1"1"11"0,-4-3-50 15,-1-1-14-15,-3 1-12 0,-2-1-21 16,-1 2-15-16,-1 6-14 0,-2 1-10 15,1 5-5-15,0 3-5 0,2 7-2 16,1 3-3-16,2 4-3 0,2-1-5 0,5 0-6 16,4 0-3-16,5-2-3 0,5-4-2 15,4-4-1-15,6-3 3 0,2-4 4 16,2-1 5-16,3-4 6 0,-1-5 3 16,-1 0 3-16,-1-5 1 0,-3-1 2 15,-2-4 4-15,-4-2 3 0,-2-4 2 16,-4-7 3-16,-2 0 3 0,-3-6 1 15,-2-4 1-15,-2-4-4 0,-3-10-2 16,-3-5-2-16,-3-3-3 0,-2-6-3 0,2 1-1 16,-1 5 6-16,1 7 5 0,1 11 8 15,3 11 4-15,4 14 0 0,1 10 0 16,-1 9-1-16,1 9-6 0,0 8-7 16,0 7-9-16,1 9-5 0,0 10-3 15,2 8-5-15,1 6-7 0,2 5-9 16,2 2-13-16,-1 4-10 0,1-1-38 15,1-3 41-15,-2-3-140 0,2-3-120 0,-3-7-285 16</inkml:trace>
  <inkml:trace contextRef="#ctx0" brushRef="#br0" timeOffset="131349.42">2218 13862 450 0,'-3'-3'128'0,"-1"0"10"15,0-2-53-15,1-1-7 0,-3 0-6 16,-1 0-9-16,-1-1-11 0,-1 2-8 16,-3 0-9-16,-2 3-11 0,-4 2-8 0,-3 5-5 15,-3 3-4-15,0 8-5 0,-2 5-4 16,1 6-4-16,2 6-5 0,3 4-6 15,5 5-13-15,5 3-7 0,4-1-23 16,7 1-10-16,6-2-8 0,5-3-6 16,8-4-14-16,4-8-44 0,6-5-75 15,8-6-136-15</inkml:trace>
  <inkml:trace contextRef="#ctx0" brushRef="#br0" timeOffset="131699.06">2674 13998 454 0,'-12'-13'135'0,"-7"1"4"0,-6 0-43 16,-4 1-27-16,-4 4-15 0,-2 5-20 15,-1 3-16-15,-1 9-8 0,3 3-4 16,3 7-6-16,4 5-3 0,5 7-5 16,3 0-2-16,5 2-10 0,6-6-9 0,7 0-6 15,5-7-2-15,5-6 1 0,6-10 4 16,3-4 6-16,4-7 15 0,2-4 16 15,0-5 13-15,1-6 8 0,-4-1 3 16,1-2 5-16,-1-1 0 0,-2 2-3 16,-3-3-2-16,-2 6-3 0,-1 1-1 15,-5 5 1-15,-1 3-4 0,-3 3-1 16,-2 5-4-16,0 4-5 0,-4 5-4 0,1 5-4 16,-1 5-7-16,2 5-5 0,-1 2-6 15,2 3-8-15,0 1-8 0,4-3-15 16,2-1-11-16,3-5-8 0,1-5-9 15,4-3-9-15,3-8-12 0,2-3-38 16,2-6-59-16,3-5-130 0</inkml:trace>
  <inkml:trace contextRef="#ctx0" brushRef="#br0" timeOffset="132578.76">3004 13888 357 0,'3'-6'135'15,"-4"4"8"-15,-5 2-6 0,-5 4-45 16,-4 3-13-16,-5 3-12 0,-3 2-29 15,-2 2-14-15,-3 6-9 0,3 1-5 16,2-1-4-16,6 0-4 0,2 3-5 16,9-1-3-16,5-1-3 0,7-1-2 0,8-2-3 15,4 0-1-15,5-4-1 0,7-3-1 16,1-3 1-16,6-4 0 0,1-4 2 16,0-7 0-16,3-2-2 0,-2-7 0 15,1-5 2-15,-4-2 0 0,-2-4 2 16,-3-7 1-16,-4 0 3 0,-4-5 2 15,-3-1 4-15,-3-1 6 0,-4-7 6 16,-5-1 6-16,-4-1 9 0,-4-4 7 0,-3 0 4 16,-5 3 5-16,-1 2 0 0,0 7 4 15,0 9 0-15,2 10-3 0,3 8-7 16,2 8-5-16,0 9-5 0,1 9-6 16,0 7-6-16,-1 7-8 0,1 9-4 15,0 9-4-15,2 5-4 0,0 5-9 16,1 1-9-16,0 3-8 0,-1-1-8 15,2-7-9-15,-1-1-2 0,2-7 5 16,-1-7 9-16,1-6 9 0,1-10 8 16,-2-5 11-16,2-6 12 0,0-6 7 15,0-5 3-15,0-5 3 0,1-3 0 0,2-2 0 16,0 0-1-16,0 0 0 0,0 0-2 16,1 4-1-16,2 6-2 0,-1 3-1 15,2 2-1-15,1 3 0 0,1 0-3 16,1 2-2-16,2 0-1 0,2-3 0 15,2-2 0-15,2-2 0 0,3-3 0 0,1-1 2 16,2-3 2-16,0-4 3 0,1-3 2 16,-2 0 3-16,-3-4 3 0,-1 0 4 15,-3 0 1-15,-2-1 0 0,-5 3 1 16,-5 1 3-16,-4 1-2 0,-4 1-1 16,-2 2-1-16,-5 6-3 0,-4 1-5 15,-6 5-5-15,1 8-5 0,-2 7-10 16,-2 8-6-16,0 9-9 0,3 4-4 15,4 4-3-15,5 0-2 0,6-1 0 16,7-6 5-16,6-7 6 0,5-7 4 0,5-6 8 16,6-7 6-16,-1-6 7 0,4-4 6 15,-2-6 5-15,1-1 3 0,-3-4 3 16,1-5 2-16,-4-3 0 0,-2-2-2 16,-2-2-3-16,-3 0-4 0,-2-1-2 15,-2 0-3-15,-2 5-4 0,0 2-1 16,-1 7-3-16,0 3 0 0,0 5-2 0,2 5 1 15,0 4 0-15,1 3-1 0,0 5-3 16,1 2-2-16,0 5-2 0,-1 2 0 16,-2 1-2-16,-1 0 0 0,-4 5 1 15,0-2 0-15,-4 1 4 0,-3 1 1 16,-3 1 0-16,-2 0 3 0,-4-1 0 16,-3-2 1-16,-4 0 1 0,-2-2 0 15,-4-4 0-15,-4-3-2 0,-1-3-8 16,-4-4-9-16,-3-5-11 0,-3-1-20 0,-4-5-12 15,-6-6-29-15,-6-6-8 0,-4-9-82 16,-3-3-102-16,2-5-220 0</inkml:trace>
  <inkml:trace contextRef="#ctx0" brushRef="#br0" timeOffset="205743.19">1235 14912 409 0,'4'4'103'15,"-5"0"1"-15,-1-2-57 0,-1 0-16 16,-2 0-6-16,1 0-5 0,1 1-6 16,1-2-3-16,1-3 1 0,2-2 1 15,1 1 2-15,2-4 1 0,4-1 0 16,2-3 0-16,1-1 0 0,1 0-2 16,2-1-2-16,-1 1-3 0,-2 1-2 15,0 3-1-15,-2 1-2 0,-3 2 0 0,0-1 0 16,-3 1 3-16,-2 0 1 0,-1 2 2 15,-2 0 1-15,-2-1 1 0,-3 0 2 16,-1 0-2-16,0 2-2 0,-5-2-2 16,-1 3-3-16,-2 0-2 0,-2 1-2 15,1 4-5-15,-2 3-2 0,1 4-4 16,0 5-3-16,3 5-4 0,-1 9-12 16,3 5-7-16,1 4-5 0,2 5-3 0,4 1-1 15,2-1 2-15,4-1 4 0,6-7 10 16,3-5 9-16,4-6 8 0,4-8 11 15,4-5 7-15,4-5 9 0,3-7 8 16,-1-5 8-16,3-4 8 0,-2-5 4 16,-1-5-3-16,-3-8-1 0,-2-1-4 15,-3-4-5-15,0-2-7 0,-4 1-6 16,-2-1-4-16,-2 5-3 0,-2 5-3 16,-2 2-2-16,-4 5-1 0,-2 4-1 0,0 5-1 15,-1 5-1-15,0 3-2 0,-1 6-2 16,1 5-2-16,0 4-4 0,0 5-5 15,1 4-7-15,2 3-9 0,3 3-5 16,2-2 2-16,3 1 0 0,2-5 1 16,4-4 4-16,3-6 8 0,2-3 8 15,2-6 7-15,0-5 1 0,-1-1 5 16,1-4 4-16,-3-1 5 0,-1-2 5 0,-4 0 2 16,-2-1 3-16,-3 0 1 0,-3-2 0 15,-2 2 0-15,-5-1-3 0,-2 0-2 16,-2-1-2-16,-2-1 1 0,-3-2-1 15,2 2-2-15,-1 0-3 0,2 0 1 16,0 4 2-16,2 0 0 0,1 4-1 0,2 1-2 16,2 1-1-16,2 0 0 0,3 3-2 15,3 0-4-15,3-2-2 0,3 0 0 16,3-2 1-16,2 0 0 0,2-2 0 16,2-4 0-16,1-1 0 0,-1 2-1 15,0-4 1-15,-1 0-1 0,-4 1 2 16,-1 0 0-16,-6 3 1 0,-4 0 0 15,-2 3 4-15,-4 1 5 0,-3 2 0 16,-5 1 0-16,0 0 0 0,-2 1-1 16,0 0-2-16,-1 1-3 0,0 2-6 0,1 3-1 15,1 2 0-15,3 0-2 0,1 4 1 16,1 2 0-16,1 2-2 0,1 0-3 16,2 0-1-16,3-2-3 0,1 1 1 15,2 0-1-15,1-3 1 0,0-1 2 16,1 0 3-16,0-3 2 0,-3 1 2 15,0-1 1-15,-2 1 0 0,-2-3 0 0,-2 0 1 16,0-2 0-16,-2 0-1 0,0-3-1 16,0 2-1-16,-1-4-2 0,1-3 1 15,2-1-1-15,2-4-1 0,0-1 2 16,4-2 1-16,3-2 3 0,2 0 3 16,2 2 1-16,4 0 0 0,2 4 1 15,0 2 0-15,4 5-3 0,-1 2 1 16,-1 3-7-16,0-1-4 0,-4 4-2 15,-1-3-1-15,-1 0 1 0,-4 1 0 0,-4-4 0 16,0 1 4-16,-3-1 4 0,-2 0 1 16,-2-1 2-16,-1 0 3 0,-2-2 3 15,-1-2 0-15,0-4 2 0,0-1 1 16,1-2-1-16,-1-3-1 0,2-1-2 16,2-1-1-16,1 2 0 0,0 2 1 15,2 2 1-15,-1 2 0 0,0 3 0 16,1 4-1-16,0 2-1 0,1 3-1 15,0 5-1-15,1 2 0 0,0 4-1 0,1 3 0 16,1 1 1-16,0 2-2 0,-2 4 0 16,2 2-1-16,-1 5-1 0,-2 1-4 15,0 5-4-15,-3 2-9 0,-2 4-12 16,0 5-12-16,-2-1-15 0,-2 0-4 16,-4-2 0-16,1-1 5 0,-3-5 10 15,-2-2 12-15,0-9 19 0,-1-5 21 16,0-5 13-16,0-5 4 0,1-7 3 0,-1-7 2 15,-1-8 0-15,0-6-6 0,-1-9-7 16,1-6-4-16,2-6-6 0,3-1-7 16,1-4-16-16,4-1-13 0,3 4-12 15,4 0-13-15,4 4-80 0,3-1-92 16,4-3-199-16</inkml:trace>
  <inkml:trace contextRef="#ctx0" brushRef="#br0" timeOffset="206061.34">2697 14455 439 0,'-2'-8'145'0,"-2"2"11"0,3 3-15 15,0 1-53-15,1 4-16 0,0 3-16 16,0 7-14-16,0 5-13 0,2 8-9 15,0 9-5-15,2 6-3 0,0 7-2 16,3 4 0-16,-3 4-3 0,2 2-10 16,-1 1-12-16,-2-1-22 0,-1-2-39 15,-1 1-102-15,-1-3-135 0,-2-5-307 16</inkml:trace>
  <inkml:trace contextRef="#ctx0" brushRef="#br0" timeOffset="206458.43">2623 15088 476 0,'2'-22'133'0,"3"-1"7"16,0-4-54-16,2 0-14 0,2-3-8 16,-1-1-14-16,4 2-10 0,0 0-6 0,3 1-5 15,-1 2-7-15,1 4-6 0,-2 3-2 16,1 6-5-16,-4 3-2 0,0 3-2 15,-1 10-2-15,-1 3-1 0,-2 8-1 16,0 9-3-16,-2 7-5 0,1 7-4 16,-1 7-7-16,-3 3-12 0,0 3-12 15,0-3-6-15,0-5 4 0,2-1 4 16,0-9 3-16,0-7 8 0,2-5 9 0,1-9 12 16,1-5 9-16,0-5 5 0,1-8 5 15,1-5 5-15,1-5 7 0,-1-7 7 16,1-3 2-16,1-3-2 0,1-1-3 15,1 4 0-15,0 0-3 0,-1 5-5 16,-3 7-4-16,1 4 0 0,-1 7-1 16,-1 4-2-16,1 8-3 0,-3 5-2 15,1 4-1-15,0 5-3 0,1 7-4 16,0 0-1-16,-2 4 0 0,1-2-1 0,-1-5-1 16,2-4-1-16,2-2 0 0,1-8 2 15,0-4-2-15,1-8-1 0,1-4 5 16,1-2-7-16,-1-4-4 0,1-7-10 15,-2-3-5-15,0-5-21 0,-1-4-16 16,-3-1 2-16,0-4-98 0,-4-4-102 16,-4-4-230-16</inkml:trace>
  <inkml:trace contextRef="#ctx0" brushRef="#br0" timeOffset="206581.83">3052 14646 481 0,'-8'2'136'0,"1"-2"6"0,2 3-59 16,0-1-21-16,2 3-14 0,0-4-28 15,2-1-29-15,0-3-27 0,3-3-19 16,1-3-88-16,3-3-104 0,2-3-235 16</inkml:trace>
  <inkml:trace contextRef="#ctx0" brushRef="#br0" timeOffset="206973.57">3310 14864 321 0,'-2'43'89'16,"-1"-3"4"-16,-3-3-26 0,3-3-23 15,0-4-6-15,0-7-5 0,1-8-6 0,2-3-7 16,2-4-3-16,2-5 2 0,0-4 1 16,3-4 2-16,-1-2 4 0,2-1 3 15,1-4 3-15,0-1 0 0,0 0-7 16,2 1-4-16,-1 1-4 0,1 1-4 16,0 1-4-16,0 4-1 0,0-1-1 15,0 3 0-15,-1 1-1 0,1 0-1 16,1 1 0-16,0 0 0 0,0-2-1 15,0-1 2-15,0-1 3 0,1-2 5 0,-1-2 4 16,0 0 4-16,-2-2 3 0,1 1 5 16,-3-3 3-16,-2 4-2 0,-1-3-2 15,-3 3 0-15,0 0-1 0,-2 1-2 16,0 4-3-16,-1 4-4 0,0 5-5 16,-1 6-2-16,-1 7-5 0,3 4-4 15,0 7-8-15,2 6-7 0,0 7-9 16,1 4-2-16,4 3-22 0,-1 2-9 15,1 3-10-15,-2-1-12 0,1 3-11 16,-3-1-5-16,-2 0-10 0,-3-2 12 0,-3-2-61 16,-2-2-79-16,-4-3-157 0</inkml:trace>
  <inkml:trace contextRef="#ctx0" brushRef="#br0" timeOffset="207108.76">3419 15798 372 0,'-27'-15'132'0,"2"-7"3"15,4-9-4-15,6-3-43 0,6-4-17 16,8-1-11-16,8 1-17 0,7 3-6 0,9 0 0 15,6 3-2-15,7-3-7 0,4 1-8 16,7-1-4-16,5-3-10 0,4-8-11 16,0-4-33-16,4-3-113 0,2-4-23 15,2-9-121-15,-4 0-253 0</inkml:trace>
  <inkml:trace contextRef="#ctx0" brushRef="#br0" timeOffset="-192089.92">10449 229 129 0,'-4'0'31'16,"-2"2"1"-16,2 4-7 0,-3-1-14 0,1 3 2 15,-1 2 2-15,1 1 2 0,0 0 1 16,-1 1 1-16,2-1-4 0,0 3-4 16,1-1-2-16,1-1-3 0,0 1-1 15,-1-1-3-15,2 4-1 0,0-3 2 16,0 0 4-16,1 1 3 0,-2 4 4 0,3-1 3 15,0 5 2-15,0 0 2 0,1 4-1 16,1 4-3-16,-1-2-3 0,1 2-3 16,0 5-1-16,-1 2-2 0,1 4-1 15,3 3-1-15,-2 0-2 0,2 9 1 16,3 4-2-16,0-2 0 0,1 3 0 16,-1 0-1-16,2 1-1 0,1 2 1 15,0-4-1-15,0 3 1 0,0-1-1 16,-1-2 0-16,0 3 0 0,0 4 1 15,-1-2-1-15,0 5 0 0,-1-1 0 16,-2 0-1-16,1 0 1 0,0-2-1 0,-1-2 1 16,2 4-1-16,3-3 1 0,1 0-1 15,3 1 0-15,2 2 0 0,2-1 0 16,4-3 1-16,1-1-1 0,-3-2 0 16,2 1 1-16,0-1 0 0,2 0 0 15,0-1 0-15,-2-1 0 0,0-2-1 16,1-1 0-16,0-1 0 0,1 0 0 0,0-3-1 15,2 1 0-15,-2-2 0 0,1-1 0 16,4 1 1-16,-1-5-1 0,4-1 1 16,1 2-1-16,0-3 1 0,2 1 0 15,4-2 0-15,-2 1 0 0,2-1 0 16,-1 2 1-16,-1-1-2 0,2 2 0 16,-3-2-2-16,2-1-2 0,2-3-1 0,3 4-2 15,1-5-3-15,1 0 0 16,5-1 1-16,6 0 0 0,0-4 2 15,3-1 0-15,2-2 2 0,7-1 2 0,0-2 1 16,1 2 1-16,1-1 0 0,1-2 0 16,-1 3 2-16,2-1-1 0,0 2 0 15,1-2-1-15,0 1 0 0,-2 1-3 16,0 2-1-16,1 4-3 0,-1 0-1 16,1 1-1-16,-2 1-3 0,-1 3 1 15,-1-1 1-15,0 0 2 0,-1-5 2 16,3-2 1-16,-2 0 2 0,-2-4 5 0,0-1 1 15,1 0 2-15,0-4 0 0,1 0 1 16,-8 2 1-16,3-1-1 0,5-1 0 16,4-2-2-16,-3-2 0 0,-1 0-1 15,9-1-1-15,5-6-1 0,3-1 1 16,2-1 0-16,-5-2 1 0,0-1 3 0,12 1 2 16,-8 1 3-16,5 1-1 0,-4-2 1 15,-2 3 0-15,4 0-1 0,5-3-3 16,2-3-3-16,1-2-1 0,-1-1-2 15,-3-3 1-15,5-5-1 0,11-1 0 16,-2-1 2-16,-3 0 1 0,-4 1 4 16,7-4 3-16,2 0 3 0,-1 5 3 15,-9 1-1-15,0-1-2 0,3 0-1 16,3 0-2-16,-5 3-3 0,0 1-3 16,-2-4-3-16,4-1 2 0,-2-1 1 15,-2-1 2-15,-2 0 1 0,-1 0 2 0,-1-9 2 16,4-1 2-16,-7 1-3 0,-1-4 4 15,-1 3-1-15,-1-6-1 0,-2-2-2 16,6 0-1-16,-7-2-1 0,1-5 1 16,-1-6-4-16,0-3-1 0,1-7-1 15,0-8 0-15,-10 2 0 0,1-1-1 16,-2-2 1-16,-4-5 2 0,-4-2 2 0,-2-3 1 16,-2 0 0-16,2-5 0 0,-6-2-1 15,2-3-1-15,-3 0-2 0,1-2-2 16,-2-5-1-16,-4 1-1 0,-2-4 0 15,5-4 0-15,-1 2 0 0,-3-6 1 16,-5 3 1-16,-2 4 0 0,1-4 2 16,-4-2-1-16,-6-2 1 0,-1 0 0 15,1 3-1-15,0-7 0 0,0-1-2 16,2-5 0-16,5 6 1 0,3 3-1 0,-2-4-1 16,1-1 1-16,1 3 0 0,-3 1 1 15,-2 6-1-15,-5-8 1 0,-6 7-2 16,0-2 2-16,-3 2-1 0,-7 3 0 15,-7 0 0-15,-4-8 1 0,-5 9-1 16,-2 0 1-16,-5 4 0 0,-3 1 0 16,2 4-1-16,-2 8 0 0,-1 9-1 15,0-2 0-15,-1 4-1 0,-1 8 0 0,0 2 0 16,0 7-1-16,-1 5-1 0,0 4-5 16,-2 10-6-16,-1 5-7 0,-1 11-8 15,-1 1-76-15,-6 3-78 0,1 2-190 16</inkml:trace>
  <inkml:trace contextRef="#ctx0" brushRef="#br0" timeOffset="-203613.11">13891 14509 165 0,'-4'2'45'0,"-2"-2"4"16,2 0-18-16,0 0-4 0,-1 0-1 15,0 1-3-15,1-1-3 0,-1 0-4 16,-2 2-4-16,2 0-3 0,-3 2-4 16,1-2-2-16,-1 1 1 0,-1 2 3 15,1-2 2-15,2 0 3 0,-2 0 3 16,2 0 3-16,-2-2 2 0,0 0 0 16,-2-2-3-16,-3 1-2 0,-2-2-3 0,-4 2-3 15,-1-3 0-15,-3 1-4 0,0 1-1 16,-2 0-1-16,4 1 1 0,-2 0-1 15,1 0 0-15,-1 1-2 0,-2 2-1 16,0 2 0-16,-3 2-1 0,-2 2 0 16,0 3-1-16,1 4 1 0,3 2-1 15,1 1 0-15,4 2 1 0,2-1-1 0,3 0 1 16,3 0 1-16,2-4-1 16,0 0 1-16,4-1-1 0,2 1 0 0,1 0 1 15,3 0-1-15,1 3 1 0,2 5 0 16,1 0 0-16,1 3 0 0,0 1 0 15,1 4 1-15,0 0-1 0,1 4 1 16,-2 0-1-16,2 3 1 0,-2 5-1 16,0 3 0-16,0 2 1 0,-2 7-1 15,-1 3 0-15,0 6 0 0,0 2 0 0,-1 2 1 16,0 1-1-16,0 2 0 0,-1 5 0 16,0 3 0-16,1 1 0 0,-1 3 0 15,-2 2 1-15,-1 4-1 0,2 1-1 16,1 0 1-16,0-6-2 0,-1-4 1 15,2-5-1-15,2-3 1 0,0-7-1 16,1-8 0-16,1-5 1 0,0-5 0 16,0 0 0-16,2-3 1 0,-2-2-1 0,3-1 1 15,-1 1 0-15,1-1-1 16,0 0-2-16,-1-2 0 0,0 1-2 0,1 1 1 16,0-1-1-16,-2-1 0 0,1 1 1 15,-1-6 3-15,1 0 3 0,-3-3 2 16,0-3 1-16,1-1 1 0,-2-4 0 15,-1-2-1-15,0-1 0 0,0-2-2 0,-1 4-1 16,0-2-3-16,1 4-1 16,-1 4-2-16,1 2-2 0,0 7-1 0,2 4-2 15,0 2-2-15,1 5 0 0,2 2 1 16,0-3 0-16,0-4 5 0,-2-6 5 16,1-6 4-16,-3-8 3 0,0-6 1 15,-1-7 1-15,-1-6-1 0,1-2-1 16,1 2-5-16,3-5-1 0,-1 0-1 15,2-2 0-15,-1-3 1 0,2 1 0 16,-1-2 1-16,2-2-1 0,-3 2 2 0,1 1-1 16,0 0-1-16,-1 2 2 0,0 1-1 15,2 1 1-15,0 1 0 0,2-1 0 16,3-1 3-16,2 0 1 0,4 0 1 16,5-1 0-16,4 0 2 0,5-2-1 15,2 1-1-15,2 2-2 0,5 0-2 16,4 2 1-16,1 2 0 0,3-1 1 15,6 2 0-15,5 0 0 0,10 4 0 16,12 5 0-16,2-1-1 0,-1 4-2 16,-3 0-1-16,-4 6-1 0,-4 3 0 15,-8-2-2-15,-13-6-3 0,-5 0-3 0,-2-5-7 16,-4-2-9-16,-4-10-80 0,-4-8-79 16,-10-3-199-16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4T15:41:26.2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6098 3608 113 0,'-4'-6'41'0,"-2"1"5"0,2-1-4 0,2 1-3 16,-1 3-5-16,0-4-1 15,0 3 0-15,2 0-1 0,-1 2 1 0,0-2 0 16,1 3 0-16,-2 0-1 0,1 0-2 15,1 0-3-15,0 3-1 0,0-3 0 16,1 0 0-16,-1-2 3 0,1 2 1 16,0 0 2-16,0 3 0 0,-1-6-1 15,1 3 0-15,0-1-3 0,-1 1-4 16,1 0-3-16,-1 0-5 0,-1 0-3 0,1 6-3 16,-1 1-2-16,1 6-2 0,1 3 0 15,0 7-1-15,0 4 0 0,2 9 1 16,2 5 0-16,-1 8 0 0,-1 5-2 15,-1 3-2-15,2 3 0 0,0 3 0 16,-1-1-2-16,0-3 0 0,1-4-2 16,2-7-2-16,2-4-4 0,-1-6-3 15,0-2-3-15,1-9-10 0,1-5-13 16,-2-7-10-16,1-1-9 0,0-4-10 16,1-4-71-16,1-8-87 0,1-3-180 0</inkml:trace>
  <inkml:trace contextRef="#ctx0" brushRef="#br0" timeOffset="514.47">6350 4031 362 0,'0'-4'98'0,"0"2"8"15,0 1-51-15,0 0-6 0,-1 2-7 16,1-1-10-16,0 2-8 0,-1 4-9 16,0 4-7-16,0 3-4 0,1 8-3 15,0 3 0-15,1 4 1 0,1 3-1 16,4 0 0-16,0-3-1 0,4-2-1 0,3-3 0 16,0-3 0-16,2-2-1 0,-1-5 1 15,1-1 0-15,0-3 2 0,-2-2 1 16,-3-4 4-16,0-3 4 0,-2-2 7 15,-1-1 5-15,-3-5 4 0,-1 1 1 16,-2-4 0-16,-1-1-4 0,0 1-3 16,-1 2-7-16,1 2-6 0,-1 2-7 0,2 3-2 15,2 5-1-15,0 4 0 0,0 2 0 16,3 5 0-16,1-1 0 0,3 1 3 16,1 0-1-16,2-3 1 0,4 1 0 15,0-5-1-15,3-3 2 0,1-2 5 16,-2-4 8-16,0-3 5 0,-1-2 4 15,-2-5 5-15,-3-1 5 0,-3-2 3 16,-3-3-3-16,-3-1-6 0,-1 1-5 16,-3-3-4-16,-3-1-5 0,-2-4-5 15,-3-4-6-15,0 2-4 0,1 0-4 0,-1 4-1 16,1 2-3-16,2 6-6 0,3 5-5 16,1 5-9-16,-1 3-21 0,4 2-24 15,-1 0-52-15,1-1-43 0,0 1-102 16,2-2-200-16</inkml:trace>
  <inkml:trace contextRef="#ctx0" brushRef="#br0" timeOffset="2179.44">8354 3781 349 0,'-4'-2'91'16,"-1"1"3"-16,-2-1-44 0,-5 0-14 0,-4 2-8 15,-2-1-9-15,-4 1-6 0,-2 1-4 16,-2 1-1-16,2 2-3 0,1 1-2 16,3 2 0-16,1 0-1 0,3 1 0 15,3 0 0-15,5 3-1 0,3 0 0 16,3 1 1-16,4 0-1 0,4 2 2 15,5 0 1-15,2 5 1 0,8-5 0 0,1 2 0 16,1-6 0-16,2 1-1 0,1 0-1 16,-1-2-1-16,-3-1-1 0,-3 1-1 15,-6-2-1-15,-3 3-1 0,-6-1 2 16,-6-1 0-16,-5 1 0 0,-6-1 1 16,-4 2 2-16,-3-1-1 0,-4 1 1 15,-3 1-3-15,-2-2-6 0,-2-1-7 16,4 1-7-16,-1-5-7 0,0-2-7 0,4-2-15 15,3-3-24-15,5-6-30 0,4-3-55 16,6-3-121-16</inkml:trace>
  <inkml:trace contextRef="#ctx0" brushRef="#br0" timeOffset="2382.02">8267 3512 362 0,'4'-3'102'0,"-1"2"3"15,-2 3-41-15,-2 4-8 0,-2 5-6 0,-3 3-5 16,0 6-6-16,-2 5-4 0,-1 9-2 16,-2 1-4-16,0 5-7 0,-1 6-7 15,3 4-5-15,-1 0-2 0,1 1-7 16,1-3-11-16,2 1-17 0,1-2-15 16,3-3-9-16,0-5-13 0,3 0-77 15,-1-5-89-15,2-4-181 0</inkml:trace>
  <inkml:trace contextRef="#ctx0" brushRef="#br0" timeOffset="2628.89">8480 3717 345 0,'3'-6'106'0,"2"0"7"0,0 5-1 0,1 1-57 15,-1 6-7-15,0 2-1 0,-1 4-6 16,-1 6-9-16,1 6-7 0,-1 2-5 16,0 4-6-16,-3 4-3 0,0 1-4 15,0 2-6-15,-1-3-11 0,0 3-19 16,0-4-16-16,0 2-12 0,2-2-21 16,1-2-64-16,1-4-83 0,1-1-166 0</inkml:trace>
  <inkml:trace contextRef="#ctx0" brushRef="#br0" timeOffset="3640.81">9882 3877 256 0,'4'4'75'0,"-2"-3"7"0,0 0-30 16,-1 1 1-16,0-2-3 0,0 1-4 15,-1 0-1-15,-1-1 1 0,1 0-1 16,-3-2-3-16,0 2-6 0,-4-1-4 15,-3-1-5-15,-4 1-7 0,-3-2-7 16,-6 2-5-16,-4 2-4 0,-7-2 0 0,-6 0-1 16,-2 2 0-16,-2 0-2 0,-4 3-2 15,1 0-2-15,1-2-5 0,1 5-8 16,6-2-11-16,1 0-9 0,4-2-6 16,6-1-4-16,4-2-8 0,4-1-14 15,7-1-50-15,3 0-64 0,6-3-160 16</inkml:trace>
  <inkml:trace contextRef="#ctx0" brushRef="#br0" timeOffset="3850.3">9306 3750 353 0,'-6'0'87'0,"-2"3"4"16,-2 0-52-16,-3 2-8 0,-3 3-3 15,-4 1-4-15,-1 2-4 0,0 4-4 16,-1 3-4-16,0 3-5 0,3-1-2 0,3-1-3 15,5-1-1-15,5 2-1 0,6-5-1 16,4-2 0-16,10 1 1 0,7-2 1 16,6-2-2-16,3-3-5 0,7 1-8 15,4-4-13-15,4 0-25 0,3-7-51 16,0 1-73-16,4 0-160 0</inkml:trace>
  <inkml:trace contextRef="#ctx0" brushRef="#br0" timeOffset="4181.42">10498 3682 345 0,'-7'-7'88'0,"-4"0"5"16,-6 4-44-16,-6-1-13 0,-5 4-2 15,-5 2-2-15,-1 0-3 0,-1 5-5 16,2 3-4-16,2-1-4 0,8 2-5 16,5 0-4-16,4 0-5 0,7 2 0 15,6-2-1-15,4 2 1 0,7 1 0 16,3 3 2-16,3 0 1 0,2 3 1 0,3 1-1 16,0 2 0-16,0-1-2 0,-2 0-2 15,-2-1 0-15,-5-1-3 0,-5-2-4 16,-5-3-4-16,-5 1-3 0,-8-2-6 15,-4-1-7-15,-5-2-8 0,-3-1-21 16,-1 0-56-16,-1-3-75 0,2-3-175 16</inkml:trace>
  <inkml:trace contextRef="#ctx0" brushRef="#br0" timeOffset="4512.05">10516 3892 288 0,'15'1'80'0,"0"-1"5"0,2-1-42 16,-1-2 2-16,0-2-2 0,0 0-7 15,3-1-8-15,-1-2-4 0,-1-1-3 0,-2 1-1 16,-1-3 1-16,-2 1-1 0,-1-1 2 16,-3 0 2-16,-4 0 3 0,0 1 1 15,-7 0-2-15,-1 4-4 0,-4 0-3 16,-5 1-5-16,-4 3-2 0,-5 3-2 15,-1 3-4-15,1 7-1 0,0 2-1 16,1 4 0-16,5 2-1 0,3 0-1 16,5 1-1-16,2-1-2 0,4-3 0 15,2-2-1-15,2-2-1 0,3-2-1 0,1 1-3 16,3-4-6-16,4-2-15 0,4-2-10 16,1-2-13-16,5 0-12 0,5-3 42 15,1-1-112-15,2 0-82 0,-2-1-188 16</inkml:trace>
  <inkml:trace contextRef="#ctx0" brushRef="#br0" timeOffset="5265.66">10975 3830 369 0,'-8'-2'105'0,"-3"1"7"16,-2 2-43-16,-1 2-15 0,-4 1-3 16,1 1-6-16,0 2-10 0,0 2-10 15,3 0-8-15,1 1-6 0,5-2-4 16,2 2-5-16,4-2-3 0,3 1-1 15,6 0 0-15,3-3 0 0,3 2 1 16,3-1 1-16,3-2-1 0,2-4 1 0,3 1-2 16,-1-3-1-16,1-1 0 15,-2-1 0-15,0 0-1 0,-3-2 2 0,-1 0 0 16,-3-1 0-16,-1 3 2 0,0 0 0 16,-2-1-1-16,-2 4-2 0,-1 0 0 15,-1 6-1-15,-1 0 0 0,-5 1 1 16,-1 3 0-16,0 0 1 0,-3-1 1 15,1-1-1-15,-3-2-2 0,2 0 0 0,-1-2-1 16,-1-3 2-16,-1 1 0 0,1-3 1 16,-1-2 2-16,1 0 2 0,1-3 1 15,1-2-1-15,0-2-1 0,5-3-2 16,2 0 0-16,4-1-1 0,2-2 1 16,2 3-1-16,2 1 0 0,2 2 1 15,1 3 1-15,1 2 0 0,0 4 0 16,-1 1 1-16,0 1 1 0,-1 1 0 0,1 3 0 15,-2-2 1-15,0-3 1 16,-1 0 1-16,0-2 2 0,0-1 3 0,-3 0 2 16,-3-3 2-16,-1 0 2 0,-1 2 2 15,-3-3 1-15,-1 2 0 0,-2-1-1 16,1 2-2-16,-4 0-4 0,0 0-3 16,-1 6-3-16,-1 1-3 0,-3 3-3 15,0 3 0-15,1 1-1 0,1 2-1 16,2-1 1-16,3-2-1 0,1-2 0 15,5-1 0-15,0-1 1 0,3-3 0 0,3-2 1 16,-1-4 1-16,2-1 0 0,2-4 1 16,-1 0 0-16,0-5 0 0,1-1 0 15,-2-3 1-15,2-1 2 0,-2 2 3 16,-1-5 2-16,0-1 1 0,-2-5 1 16,-1-5 3-16,-2-2 0 0,0-4-2 15,-3 1-4-15,0 3 4 0,-3 3 3 0,-1 10 2 16,-1 5 0-16,-1 7-1 0,0 7-2 15,-1 1 0-15,-1 8-5 0,0 4-5 16,0 3-4-16,0 6-1 0,0 6 0 16,2 5 1-16,1 9 1 0,1 1-1 15,1 2 0-15,1 1-1 0,2-2-5 16,-2-2-6-16,1-5-5 0,2-5-13 16,1-3-4-16,1-1-27 0,-1-7-3 15,1 0-41-15,-1-5-64 0,0-3-104 16,-2 1-220-16</inkml:trace>
  <inkml:trace contextRef="#ctx0" brushRef="#br0" timeOffset="5432.74">11458 3613 441 0,'4'-3'116'16,"8"2"9"-16,7 1-62 0,5 2-12 0,8 0-3 15,6 0-1-15,6 1-5 0,3-2-16 16,5 2-9-16,-1-3-9 0,2-2-9 15,-2-3-22-15,0-1-22 0,-6-2-96 16,-1 2-111-16,-4-1-270 0</inkml:trace>
  <inkml:trace contextRef="#ctx0" brushRef="#br0" timeOffset="6174.08">6208 5191 392 0,'2'-5'103'0,"2"3"5"0,-1-1-52 15,-1 1-7-15,0 2-3 0,-2 0-8 16,0 2-9-16,0 3-7 0,1 3-5 16,1 9-5-16,-1 6-3 0,1 7-4 15,1 10-1-15,-1 5 5 0,-1 8-11 16,-1 8-19-16,0 1-18 0,1 0-20 15,1 1-7-15,2-5-64 0,1-3-86 0,6-6-150 16</inkml:trace>
  <inkml:trace contextRef="#ctx0" brushRef="#br0" timeOffset="6579.9">6485 5663 332 0,'3'-26'98'16,"1"3"13"-16,-3 5-28 0,1 7-23 0,-2 6-11 15,-1 6-10-15,0 8-9 0,-3 4-8 16,2 4-12-16,1 4-9 0,0 1 1 16,2 1-2-16,2-2 0 0,3-6-1 15,1-3-1-15,1-3-1 0,2-6 2 16,3 0 3-16,0-6 4 0,1-1 5 16,0-4 5-16,0 0 5 0,0-5 4 15,1 0 1-15,-2-3-1 0,-1 2-3 16,-1-1-5-16,-1 4-5 0,-2 2-6 0,0 3-4 15,-1 8-3-15,-3 6 0 0,3 3 0 16,0 1-1-16,3 3 0 0,3 1 1 16,3-2 0-16,1-2 0 0,4-3 0 15,-1-4 3-15,0 0 6 0,0-3 5 16,-1-1 6-16,-2-3 5 0,0-4 7 16,-5-1 4-16,0-3-1 0,-1-5-2 15,-1-2-4-15,-4-5-5 0,2-4-5 16,-3-4-7-16,-1-2-6 0,-2-3-8 0,-2-2-11 15,-1 0-7-15,-3 2-3 0,1 2-12 16,-1 3 3-16,2 5-36 0,1 1 182 16,4 4-284-16,8 2-141 0,2 2-411 15</inkml:trace>
  <inkml:trace contextRef="#ctx0" brushRef="#br0" timeOffset="7342.71">10101 5148 244 0,'4'1'77'0,"0"-1"6"0,1-1-18 16,0 0-11-16,1-1-1 0,-2 1-1 16,-1-5-2-16,1 1-2 0,-3-1-2 15,-1-1-5-15,-1-2-5 0,-3-1-8 0,-3 0-8 16,-2 0-8-16,-2 2-6 0,-1 0-5 16,-3 2-2-16,-2 5 0 0,0 3-1 15,-1 4 1-15,-1 3 1 0,1 2-1 16,-1 3 0-16,2 3 1 0,0 2-1 15,3 0 1-15,2 2-1 0,1-1 0 16,2 1 0-16,4 2 0 0,0 0 0 16,1 1 1-16,0 1 0 0,-1 1 0 0,1 2 1 15,-2 2-1-15,-1 0 1 16,-4 4-1-16,-1 0 1 0,-2 3-1 0,0 1 0 16,1-2 1-16,0 0-2 0,3-3 1 15,4-1-2-15,2 0 0 0,5-5 0 16,3-3 0-16,4-1-1 0,4-1 1 15,6-3 1-15,3-3 1 0,3-3 1 16,3 0 1-16,3-4 0 0,3-1-9 0,0-6-8 16,-2-1-12-16,3-5-12 0,0-5 157 15,0-1-247-15,1-2-114 0,-2-9-312 16</inkml:trace>
  <inkml:trace contextRef="#ctx0" brushRef="#br0" timeOffset="7738.13">10530 5386 333 0,'2'-6'94'0,"0"1"8"16,-3-1-37-16,-2 1-18 0,-2-2-3 15,-5 1 0-15,-2 0-8 0,-4 1-10 16,-1 3-7-16,-4-1-6 0,-1 3-4 15,-2 3-2-15,1 1-3 0,0 2-2 16,4 2-1-16,3 0-1 0,3 0-2 16,5 0 0-16,4 0 1 0,4 0 0 0,4-1 2 15,4 4 1-15,4-1 2 0,3 2 0 16,3 1 0-16,1-1 1 0,1 2-2 16,-1-1-1-16,-2-1-1 0,-3 1 0 15,0 0-1-15,-6 1 0 0,-1 0 0 16,-4-1-1-16,-3 0 1 0,-3-1 1 0,-3 0 0 15,-3-2 1-15,-5-1 0 0,-2-1 1 16,-4-1-1-16,-2-2-4 0,-1-2-5 16,-1-5-7-16,0-4-8 0,2-3-9 15,1-5-10-15,2-5-17 0,2 1-65 16,2-3-77-16,5-1-179 0</inkml:trace>
  <inkml:trace contextRef="#ctx0" brushRef="#br0" timeOffset="7964.98">10436 5201 362 0,'-2'-4'106'0,"0"1"9"0,1 2-40 16,0 2-22-16,-1 4-3 0,0 3-2 15,-1 3-6-15,-1 4-11 0,1 5-7 0,0 7-3 16,-2 1-2-16,2 6-5 15,1 1-4-15,0 6-7 0,0 0-7 0,-2 0-10 16,1-2-12-16,1 2-10 0,-2-4-13 16,1-2-14-16,0-4 165 0,2-4-235 15,2-3-99-15,2-6-286 0</inkml:trace>
  <inkml:trace contextRef="#ctx0" brushRef="#br0" timeOffset="8207.15">10766 5259 433 0,'2'9'118'0,"0"5"9"0,-2 4-57 0,-1 3-17 15,-2 4-5-15,-1 3-5 0,-1 1-10 16,-1 1-13-16,0-2-9 0,-1 1-4 15,-1 2-6-15,2-3-4 0,0-2-9 16,0 1-21-16,1-3-15 0,1-2-13 16,1-5-78-16,1-1-93 0,-1-5-204 15</inkml:trace>
  <inkml:trace contextRef="#ctx0" brushRef="#br0" timeOffset="8664.87">10986 5093 353 0,'-1'1'94'0,"1"-1"6"16,1 0-50-16,0 0-5 0,3-1 4 15,3 0 2-15,3 0-5 0,3 0-6 16,2-1-3-16,4-1-3 0,3 0-7 16,2 2-7-16,2 1-7 0,1 3-4 15,0-2-4-15,-1 4-2 0,-2 3-3 0,-4 1 0 16,-4 1-3-16,-4 1 0 0,-4 5 0 16,-5 2 0-16,0 1 0 0,-3 4 2 15,-2 2 1-15,0 5 1 0,1 2 0 16,0 2 2-16,1 1-1 0,1 4-1 15,0 3 0-15,1-2 0 0,2 3-1 16,0 2 1-16,-1-4 0 0,2 1-1 16,-3-2-1-16,1-2 0 0,-2-2 0 15,-2-3-1-15,-4-2 0 0,-4-2 1 16,-5-1 0-16,-7-2 1 0,-8-4 1 0,-5-3 0 16,-3-1 1-16,-4-3-1 0,-3 0-3 15,0-4-12-15,0-2-14 0,1-1-13 16,1-5-9-16,1-2 27 0,1-3-115 15,0-2-94-15,2-5-208 0</inkml:trace>
  <inkml:trace contextRef="#ctx0" brushRef="#br0" timeOffset="25881.36">9242 8181 308 0,'1'-6'84'0,"1"1"6"0,-1 0-40 16,0 2-2-16,-1 2-4 0,0-1-1 15,1 1-4-15,-1 0-3 0,0 1-4 16,0 1-4-16,0 2-3 0,0 2-4 16,-1 6-4-16,1 6-3 0,0 6-3 15,0 5-2-15,0 10-1 0,-1 3-2 0,0 10-5 16,-2 9 0-16,-2 7-20 0,1 6-18 16,-2 3-21-16,2-1 120 0,0-3-194 15,-1-6-102-15,3-6-263 0</inkml:trace>
  <inkml:trace contextRef="#ctx0" brushRef="#br0" timeOffset="26313.21">9451 8737 340 0,'4'-10'98'15,"1"4"0"-15,-2 5-6 0,-1 2-64 16,1 7-8-16,1 6-5 0,-3 4-6 15,1 4-4-15,0 3 1 0,-1-2-2 16,3 1-2-16,0-6-1 0,2-1 0 0,1-6 0 16,3-4 0-16,0-1 3 0,1-3 4 15,0-3 5-15,-1-2 4 0,-3-3 4 16,1 1 3-16,-2-3 2 0,0 0-2 16,-2 0-4-16,-2 2-3 0,2-1-5 0,-1 2-6 15,-1 2-7-15,0 6-2 16,2 3-1-16,1 1 0 0,1 6-1 0,1 0 0 15,2 1 0-15,2-1 1 0,3-1 0 16,2-3-1-16,1-3 3 0,2-4 2 16,2-2 8-16,-1-2 9 0,2-4 11 15,-2-2 6-15,-2-3 6 0,-1-2 2 16,-2-3 1-16,-2-3-5 0,-1 0-8 16,-5-4-8-16,1-2-6 0,-5-6-5 15,-2 2-4-15,-2-4-6 0,-1 1-4 16,-3 3-2-16,-2 0-2 0,0 4-4 0,0 6-8 15,0 0-9-15,1 7-27 0,0 1-7 16,2 2-105-16,-2 2-120 0,2-1-277 16</inkml:trace>
  <inkml:trace contextRef="#ctx0" brushRef="#br0" timeOffset="26965.71">11107 8553 280 0,'3'0'80'0,"-1"0"6"16,-1 0-31-16,0-1-2 0,-2 2 2 16,0 0-2-16,-4-1-3 0,-2-1-2 15,-4 1-5-15,-4-1-6 0,-2 0-7 16,-4-3-11-16,-3 0-6 0,0 2-5 15,-1 0-6-15,1-1-2 0,1 0-1 16,2 2 0-16,4 1-1 0,4 1-1 16,2 2 0-16,6 1 0 0,5 3 1 15,3-1-1-15,5 3 0 0,1 6 2 0,4-2 1 16,2 3 2-16,4-1 0 0,-1 0 1 16,3 2 1-16,0-2 0 0,1-1-1 15,-2 1-1-15,-3 0 0 0,-3 0-2 16,-3 3-1-16,-6-2 0 0,-5 1 0 15,-6 1 2-15,-5 1-1 0,-4-3 0 16,-6-1-2-16,-2-2-4 0,-4 0-5 16,-3-3-12-16,-2-4-12 0,1-2-10 15,1-2-13-15,1-6-70 0,2-5-81 0,3-4-184 16</inkml:trace>
  <inkml:trace contextRef="#ctx0" brushRef="#br0" timeOffset="27182.19">10830 8234 423 0,'11'-4'118'0,"-1"4"6"0,-1 5-56 0,1 6-9 15,-2 4-6-15,2 10-3 0,-2 4-11 16,-3 8-8-16,0 2-6 0,-1 8-5 16,-1 6-3-16,1 0-6 0,-1 1-4 15,0 2-9-15,2-1-4 0,0-3-8 16,0-5-7-16,0-3-13 0,2-4-14 15,-3-5-13-15,1-2-8 0,1-7-16 0,-1-3-49 16,0-4-75-16,-1-7-153 16</inkml:trace>
  <inkml:trace contextRef="#ctx0" brushRef="#br0" timeOffset="27658.32">11254 8468 296 0,'0'-4'88'0,"0"2"8"0,0 2-28 16,0-1-12-16,0 1-9 0,0 0-7 16,0 0-7-16,1 3-3 0,1 6-1 15,0 2 1-15,0 8-1 0,0 7-4 16,0 6-2-16,1 6-2 0,1 4-4 16,-2-1-9-16,0 2-12 0,0-1-13 15,0-4-13-15,0-3-13 0,-1-4-13 0,-1-5 85 16,0-3-161-16,-1-3-93 0,-2-8-233 15</inkml:trace>
  <inkml:trace contextRef="#ctx0" brushRef="#br0" timeOffset="28163.6">12279 8678 335 0,'10'-2'92'0,"1"1"5"0,-3 1-40 16,-1-1-7-16,-3 2-3 0,-1 0-5 15,0 1-6-15,-6 0-5 0,-1 4 0 16,-3-1-4-16,-2 2-2 0,-7 2-4 0,-1 0-1 16,-7-1-3-16,-6 4-5 0,-1-1-8 15,-4-3-12-15,-2 2-18 0,-1-2-14 16,-1 2-10-16,2 0-19 0,4-5-66 15,0-4-85-15,2-2-176 0</inkml:trace>
  <inkml:trace contextRef="#ctx0" brushRef="#br0" timeOffset="28377.56">11889 8562 394 0,'1'12'99'0,"-5"1"4"0,-1 3-61 15,-4-1-6-15,-2 3-4 0,-1 0-7 16,-1 3-8-16,-1-3-6 0,3 2-3 16,1 0-5-16,3 0-6 0,3-1-4 15,3 0-4-15,3 1-3 0,3-3-3 0,4 1-5 16,3-3-6-16,5 2-11 0,2-4-7 16,6-1-54-16,1-5-66 0,5-1-151 15</inkml:trace>
  <inkml:trace contextRef="#ctx0" brushRef="#br0" timeOffset="28695.39">12687 8653 395 0,'10'-2'101'0,"-6"-2"10"15,-2 2-64-15,-5 0-5 0,-4 2-4 16,-5 0-3-16,-4 0-7 0,-2 3-9 16,-3 5-8-16,-1 1-4 0,-1 1-1 0,3 3-1 15,3 0-1-15,1 2-2 0,5-2-1 16,4 2-1-16,2-2 1 0,5 1-1 16,4-3 0-16,1 2 0 0,4-1 1 15,1 0 1-15,1-1 0 0,-1 0-2 16,-2-2-1-16,0 1-3 0,-3 0-7 0,-3 1-7 15,-6-3-8-15,-2 4-8 16,-5-1-9-16,-5 0-16 0,-2 0-59 0,-2-1-71 16,-3-1-166-16</inkml:trace>
  <inkml:trace contextRef="#ctx0" brushRef="#br0" timeOffset="29727.36">12822 8800 321 0,'10'1'82'0,"-3"-1"4"0,1-1-46 15,2-4-5-15,-1-2 0 0,1 1 0 16,-1-4-4-16,1 0-2 0,2-3 1 16,-1 0-2-16,-1 2-1 0,-2 0 1 15,-2-1 0-15,-1 5 0 0,-4-1-2 16,-2 3-5-16,-5 0-2 0,-3 3-3 15,-5 2-3-15,-3 3-3 0,-5 4-5 0,0 4-1 16,-2 4 0-16,1 7-1 0,0-1-2 16,4 5-4-16,4-1-1 0,4-2-4 15,2-1-2-15,6-2-2 0,6-5-1 16,5 1-8-16,3-7-5 0,3 1-2 16,4-3 1-16,2-2 0 0,5-4 2 15,1-2-1-15,1-1 4 0,4-4 7 16,2-3 3-16,0 0 2 0,-1-2 2 0,-2 1 2 15,-3 0 5-15,-1 2 6 0,-3 1 3 16,-5 3 2-16,-3-1 0 0,-5 3-1 16,-1 2-1-16,-2 2-3 0,-6 2-2 15,-3 0-1-15,-3 2-2 0,-1 2 2 16,0 0 0-16,0-2-1 0,-1 0 1 16,3-3-1-16,0 2 0 0,2-4 3 15,0-1 3-15,1 0 2 0,0-3 3 16,0 1 3-16,0-2 1 0,0-2-1 0,2 2-4 15,0-4-3-15,2 2-3 0,3-1-3 16,1 2-3-16,3 0-1 0,3 3 2 16,5 1 0-16,-1 2 0 0,5 0-3 15,0-2-1-15,1 1-1 0,-1 1-2 16,0-2 1-16,-5-2-1 0,1 0 2 16,-3-1 1-16,-2 1 3 0,0-1 1 15,-2-4 3-15,-1 0 4 0,-1 2 2 0,-1-3 2 16,-2 0 2-16,-1 0 1 0,-1 0 1 15,0 1-2-15,-3 0-1 0,1 1-1 16,-1 1 1-16,0 2-1 0,0-1 0 16,-1 3-2-16,0 1-1 0,0 0-1 15,1-2-4-15,0-2-3 0,4-2-2 16,0 0 0-16,4-3-1 0,0 0 1 16,3-3 1-16,1-2 1 15,1-3 3-15,0 1 3 0,0-4 1 0,-1 0 4 0,-1-4 4 16,-1-1 4-16,-1-1 2 0,-3 1 1 15,-1 3-1-15,-4 3 2 0,-1 3-3 16,-1 5-4-16,-1 3-4 0,-4 8-1 16,0 4-4-16,0 6-1 0,-1 2-2 15,-2 6-2-15,2 6-1 0,0 5 1 16,2 4 0-16,1 2-2 0,3 3-1 16,1 2-3-16,2-2-1 0,3 1-3 0,0-2-2 15,5-2-3-15,4-6-4 0,3-1-5 16,2-5-3-16,3-3-4 0,3-1-4 15,0-5-18-15,-3-2-1 0,-2-1 6 16,-1-4 5-16,-2-4 7 0,0-3 4 16,-5-3 7-16,1-6 22 0,-1-2 13 15,0-1 6-15,-4-1 5 0,-3-3 3 16,-3 2 4-16,-2 1 2 0,-3 3 1 0,-1 1-6 16,-4 3-6-16,0 3-5 0,-1 3-2 15,0 3-3-15,1-1-4 0,1 3-3 16,3 2-1-16,5-2-1 0,5 5-1 15,5-1 0-15,4 2-1 0,5-3-1 16,6 0-3-16,4-1-1 0,3-1-4 16,-1-4-7-16,-4 0-8 0,-1-3-13 0,-4 0-10 15,-7-1-10-15,-6-1 3 0,-5-4-85 16,-7-1-86-16,-7-2-192 0</inkml:trace>
  <inkml:trace contextRef="#ctx0" brushRef="#br0" timeOffset="29910.94">13405 8438 470 0,'6'6'127'0,"11"-1"9"15,12 0-46-15,14-2-36 0,13 0-12 16,8 0 0-16,7 0-6 0,5-7-13 16,9 1-8-16,1-1-6 0,-6-1-8 15,-1 0 0-15,0-2-41 0,-9 2 15 16,-7 0-125-16,-16-2-119 0,-13-3-293 15</inkml:trace>
  <inkml:trace contextRef="#ctx0" brushRef="#br0" timeOffset="40345.8">9145 15831 204 0,'3'2'62'0,"0"1"4"0,-1 0-12 16,0-2-17-16,0 0-2 0,0 0-6 16,1-2-6-16,-1 0-4 0,0-1-4 15,0 0-4-15,0 0-2 0,1 1 0 16,-1 0 4-16,0 0 2 0,0 0 3 15,0 0 3-15,-1 1 5 0,1-1 5 0,-2 1 3 16,-2 0 1-16,1 0 0 0,-1-1-1 16,-2 1-4-16,-2-2-5 0,-1 1-7 15,-4-2-7-15,-3 2-5 0,-2-1-3 16,-3 0-2-16,0 0-1 0,-2 2-1 16,-1 1-1-16,2 0-1 0,3 2-1 15,0 0-1-15,3 2 1 0,3 0-1 16,2 1 1-16,4-1-1 0,3 2 2 15,1-1 0-15,3 1 0 0,3 1 1 0,2-2 0 16,2 0 0-16,3 0 2 0,0 0 0 16,3-1 0-16,0 1 0 0,3 1 1 15,-2 2-1-15,2 0 1 0,-2 2-2 16,1 0 1-16,-4 1 0 0,-1 2-1 16,-3-1 0-16,-4 0 0 0,-3 2 1 15,-3-1 1-15,-2-1 0 0,-7 1 1 16,-1-2 1-16,-3 0 1 0,-1 0-1 0,-3-1 0 15,-1-1-3-15,0-3-3 0,-1-4-6 16,0-3-7-16,1-2-6 0,-1-5-8 16,0-1-7-16,1-5-6 0,2-1-9 15,1 0-40-15,-1-2-20 0,4-3-63 16,2-1-130-16</inkml:trace>
  <inkml:trace contextRef="#ctx0" brushRef="#br0" timeOffset="40581.22">9052 15529 382 0,'3'-3'118'0,"0"1"4"0,-3 5-39 16,-2 2-21-16,-1 3-15 0,-1 4-12 0,-1 4-12 16,0 5-8-16,-1 3-3 0,3 5 0 15,0 4-1-15,1-2-1 0,1 3-2 16,2 2-3-16,2 2-1 0,1 0-4 15,2 0-3-15,0 1-13 0,2-1-15 16,-1 0-14-16,-1 1-15 0,2-3 127 16,-3-4-202-16,2-5-99 0,1-5-258 15</inkml:trace>
  <inkml:trace contextRef="#ctx0" brushRef="#br0" timeOffset="40813.18">9348 15727 414 0,'9'6'120'0,"-5"2"4"16,-2 3-40-16,0 5-28 0,-2 3-10 0,-1 5-9 16,-2 2-14-16,-2 4-9 15,0 2-4-15,0 1-3 0,0 0-3 0,1-4-5 16,0 3-4-16,2-1-11 0,2-3-17 15,0-1-11-15,3-2-10 0,0-1 64 16,0-1-143-16,2-3-90 0,-1-2-217 16</inkml:trace>
  <inkml:trace contextRef="#ctx0" brushRef="#br0" timeOffset="41626.73">11168 15953 159 0,'7'0'49'15,"1"-1"7"-15,-1 0-13 0,0-2 1 16,1 3-2-16,-2-2-4 0,0-1-2 0,-1 0-1 15,-1 0-4-15,-1 1-3 0,-1 1-2 16,0-1 1-16,-2 0 1 0,1 2 5 16,-1-1 0-16,0 0 4 0,-1 1 1 15,-1 0-3-15,-2-2-2 0,-2 0-3 16,0 0-5-16,-5-2-2 0,-2-1-6 16,-4 1-4-16,-3 0-1 0,-4-1-2 15,-3-1-2-15,-5 1-3 0,-4 2-2 16,-1 0-2-16,-3-1-1 0,-1 1 0 15,0 1-1-15,2 2-1 0,0 2-2 0,3-1-1 16,4 2-1-16,2 1-1 0,4-1-2 16,2 1-3-16,6-1-2 0,3 0-4 15,4-2-3-15,1 0-5 0,3 1-5 16,2-3-6-16,0 1-6 0,3 0-2 16,0-1-7-16,0 0-64 0,1 1-73 15,2-2-171-15</inkml:trace>
  <inkml:trace contextRef="#ctx0" brushRef="#br0" timeOffset="42049.5">10607 15669 260 0,'0'0'72'0,"0"0"4"0,0 0-27 15,1-1-12-15,-1 1-5 0,0 2-5 16,0 0-3-16,-1-2 0 0,1-1 1 16,0 3 0-16,-1 0 0 0,-1-2-2 15,2 0-2-15,-2 0-3 0,0 4-5 0,-1 0-3 16,-2 2-6-16,-2 1-1 0,-3 2-2 15,-2 2-2-15,-3 1-1 0,-3 1-1 16,-2 0-2-16,-1 1 0 0,1-1-1 16,-1-1 1-16,1 1 0 0,1-1 1 15,3-2 1-15,2 1 1 0,4-1 0 16,2-2 0-16,4 0-1 0,3 1-1 16,3-3 2-16,5 0 2 0,2 2 1 15,5-2 1-15,2 2 1 0,5 0 2 0,2-2 1 16,3 2-4-16,1-2-10 0,3 0-10 15,2-3 153-15,1 2-241 0,1-5-104 16,-3-3-317-16</inkml:trace>
  <inkml:trace contextRef="#ctx0" brushRef="#br0" timeOffset="43768.37">9162 16865 156 0,'1'-3'64'0,"0"0"9"0,0 0 4 16,-1-2-9-16,0 0-4 0,-1 0-5 0,0-1-5 16,-3 1-8-16,2 0-7 0,-1-1-4 15,0 2-5-15,-1 0-2 0,1 0-2 16,1 1 2-16,1 0 1 0,0 3 1 15,0 0 0-15,1 1-1 0,-2 0-3 16,1 4-4-16,1 5-5 0,-1 3-5 16,1 7-4-16,0 3-4 0,0 6-4 15,1 6-4-15,0 1-5 0,2 1-9 0,0 6-10 16,-1 1-15-16,1 1-13 0,2 0-13 16,-1-5-9-16,1-1-15 0,-1-6-41 15,1-7-63-15,2-11-128 0</inkml:trace>
  <inkml:trace contextRef="#ctx0" brushRef="#br0" timeOffset="44159.37">9315 17057 298 0,'10'-14'93'0,"-4"5"7"0,0 5-26 16,-3 4-8-16,-2 4-11 0,-1 5-13 16,-1 1-11-16,-1 5-13 0,1 6-12 15,-1 2-13-15,1 2-6 0,0 1-1 16,1 0-1-16,1-3 1 0,0-4 3 15,2-4 5-15,1-7 6 0,2-1 1 16,0-5 5-16,2-4 4 0,0-4 7 16,-1-1 4-16,2-4 5 0,0-5 1 0,-2 0 0 15,0-1-4-15,1 0-4 0,0 3-7 16,-1 0-6-16,2 4-7 0,1 4-7 16,2 3-6-16,1 6-6 0,3 4-7 15,2 3-5-15,1 3-2 0,0 2 2 16,3 3 2-16,0-3 6 0,-1-2 7 15,-1-1 13-15,-3-4 18 0,0-4 15 16,-4-3 10-16,-3-3 14 0,-4-3 8 16,-4-3 4-16,-2-2-1 0,-3-2-9 15,-3-2-10-15,-3-7-9 0,-2-1-10 0,-3-2-8 16,-1-1-7-16,2 1-5 0,1 0-6 16,2 0-4-16,3 6-5 0,1 2-3 15,6 1-8-15,1 2-4 0,5 1-24 16,3 0-13-16,1 1-103 0,5 0-115 0,1 0-277 15</inkml:trace>
  <inkml:trace contextRef="#ctx0" brushRef="#br0" timeOffset="44974.3">12070 16746 290 0,'0'1'70'0,"3"-2"1"0,0 0-40 15,1-1-13-15,2 0-9 0,0-1-7 16,1 1-5-16,-1 1-2 0,2 1-3 16,1 0-1-16,1-1-3 0,0 1-2 15,-1-1-2-15,3 1-5 0,2 0-2 16,-2 0 0-16,1-1 2 0,-1 0 5 0,0 0 11 15,-1-1 14-15,-2 0 16 0,-2 1 12 16,-1-1 9-16,-3 1 7 0,-1 1 5 16,-1-1 0-16,-2 0-4 0,-1 1-8 15,-3-1-7-15,-3 0-7 0,-2-1-7 16,-3-1-7-16,-3 1-7 0,-4 0-6 16,-3 0-2-16,-1 0-1 0,-3 4-1 15,1 0-1-15,0 4 0 0,1 1 0 0,3 1 1 16,1 0-1-16,4 1 1 0,3 0-1 15,4 0 1-15,2-2-1 0,4 4-1 16,2 2 0-16,2 1 2 0,2 2 0 16,2 0 1-16,0 3 0 0,1 3 1 15,0-1 0-15,0 0-1 0,0 2-1 16,-2 2-2-16,-1 2-3 0,-3 2-3 16,-1 4-5-16,-1 3-3 0,-2 1-3 15,-1 1-2-15,-1 3-1 0,0-1-2 0,2 2 4 16,2-5 3-16,-1-3 4 0,4-3 2 15,4-2 3-15,1-4 4 0,3-5 2 16,5-2 0-16,2-3 0 0,4-5-1 16,3-2-3-16,2-5-5 0,3-5-4 15,2-5-8-15,-1-3 4 0,3-3-76 16,-1-1-69-16,-1-5-171 0</inkml:trace>
  <inkml:trace contextRef="#ctx0" brushRef="#br0" timeOffset="45380.07">12544 16956 346 0,'0'5'115'16,"0"-4"8"-16,0 1-3 0,-1-1-51 15,-2 0-11-15,-1 0-13 0,-3-1-15 16,-2 1-9-16,-3 0-8 0,-5-1-5 15,-2 2-4-15,0-1-1 0,-3 2-1 16,-1 1 0-16,2 3 0 0,1 1-2 16,4 1 0-16,2 4-2 0,4-1 1 0,3 1 0 15,5 1 0-15,2-2-1 0,4-1 1 16,3 1-1-16,4-3 1 0,2 1 1 16,5-4 1-16,0 0 1 0,4-1 1 15,1-3 1-15,1 3 2 0,-2-2 1 16,-1-1 0-16,-2 0 0 0,-4 2 1 15,-3-1 2-15,-4 2 2 0,-5 0 1 16,-3 1-1-16,-4 2-1 0,-4 3 0 16,-4 2-3-16,-5 0-5 0,-1 3-6 0,-4-1-5 15,-3-1-5-15,-1-1-4 0,0-2-12 16,2-1-16-16,2-3-9 0,2-4-5 16,4-3-4-16,5-3-12 0,4-4-62 15,6-2-71-15,2-3-156 0</inkml:trace>
  <inkml:trace contextRef="#ctx0" brushRef="#br0" timeOffset="45761.28">12784 16897 313 0,'2'1'81'16,"0"0"5"-16,-1 3-41 0,-2 1-5 16,1 2-1-16,-2 1 0 0,-1 2 2 15,-1 0 1-15,1 1-1 0,0-1-2 16,-1-1-5-16,2-4-5 0,0 2-7 15,1-3-8-15,1 1-6 0,0-2-2 0,1 0-3 16,-1 2 0-16,1 0 1 0,1 3-1 16,-1 4 1-16,2 1 0 0,-2 1-1 15,-1 5-5-15,1-2-4 0,-2 2-10 16,1-2-11-16,-3-1-7 0,2-3-9 16,-2-1-7-16,0-1-7 0,-1-2 155 15,-1-1-217-15,0 3-88 0,-2 1-273 16</inkml:trace>
  <inkml:trace contextRef="#ctx0" brushRef="#br0" timeOffset="46093.47">12382 16741 414 0,'1'1'121'0,"0"3"9"15,1 3-43-15,1 5-12 0,2 5-11 0,-2 6-11 16,0 6-15-16,-1 5-10 0,-2 5-11 15,-1 7-12-15,-4 3-12 0,-1 4-7 16,-1 3-13-16,-2 1-12 0,-1 2-9 16,2-2-9-16,1-4-6 0,1-6 83 15,3-7-154-15,0-6-83 0,2-12-229 16</inkml:trace>
  <inkml:trace contextRef="#ctx0" brushRef="#br0" timeOffset="46795.74">13003 16669 315 0,'-5'0'98'0,"3"0"3"0,1-2-3 15,1 1-45-15,0-1-7 0,2 0-8 16,0-1-5-16,4 2-2 0,-1-1-2 15,4-1-1-15,1 1-2 0,4-1-3 16,2 1-2-16,2 1-4 0,2-1-2 16,2 1-3-16,-1 1-5 0,-2-1-3 15,-2 3-2-15,-2 1-1 0,-3 3-1 16,-3-2 3-16,-4 2 1 0,0 2 2 0,-3 2 0 16,-1-1 1-16,-2 4-1 0,0 0 0 15,-1 8-4-15,0 5-6 0,-1 3-3 16,3 6-6-16,1 3 0 0,3 6-23 15,1 4-2-15,3 2 1 0,1 0 3 16,-1 2 3-16,0-2 5 0,-1 0-1 16,-2-1 24-16,-3-2 3 0,-1-5 4 0,-2-2 3 15,-2-4 4-15,-1-3 5 0,-5-4 3 16,-1-4 4-16,-3-4 1 0,-5-2-2 16,-2 1-3-16,-5-2-4 0,-1-3-4 15,-3-6-6-15,-4-4-6 0,-3-7-11 16,-3-7-13-16,0-8-10 0,-2-6-6 15,2-3-11-15,2-1-83 0,1 2-88 16,5 1-198-16</inkml:trace>
  <inkml:trace contextRef="#ctx0" brushRef="#br0" timeOffset="60995.21">9386 10464 182 0,'3'-7'58'16,"0"2"9"-16,-2-1-16 0,-1 1-2 15,0 1 0-15,0-2-4 0,0 1-3 16,-1 1-6-16,-2-1-5 0,2 2-4 15,-2-1-3-15,-1 1-1 0,4-1 0 16,-2 1 1-16,-1 0 1 0,2-1 1 16,0 2-2-16,0-2-2 0,2 2-1 15,-2 1-5-15,1 1-2 0,1 0-5 16,-2 1-3-16,2 0-3 0,0 4 0 0,1 2-2 16,2 5-1-16,-2 1 1 0,2 6 0 15,1 3 1-15,-2 9 0 0,1 1 0 16,0 5 0-16,-2-1 0 0,2 2-1 15,-1 2 0-15,1-2 0 0,-2-5-2 16,1-4 0-16,-2-2 0 0,2-7-1 16,-2-2 1-16,-1-4 0 0,-1-5-1 15,1-2 0-15,-2-3 1 0,1-2 0 0,-2-2 1 16,-1-1 0-16,-2-2 0 0,1 2 0 16,-2-4 0-16,-1 2-1 0,2-2-3 15,0 0 1-15,1 0-1 0,2-2 2 16,0-1 0-16,3 0 0 0,4-3 2 15,1 0 2-15,2-2 0 0,2-2 0 16,0 2 2-16,3-1 1 0,1 0 1 16,0 1 0-16,1 2 0 0,1 2-1 15,1 2-1-15,1 2-1 0,1 4-2 0,-3 2-1 16,1 2-1-16,2 5 0 0,-2 1 1 16,-1-1-1-16,-2 2 0 0,-1 1-1 15,-1-1 1-15,-4 3 1 0,-3-3 0 16,-3 2-1-16,-6 1 1 0,-4 1 0 15,-3 2 0-15,-6 1 0 0,-3-1-1 16,-2-1-2-16,-3 2-2 0,1-1-6 0,1-3-6 16,-3-1-5-16,2-5-5 0,2-6-7 15,1-1-2-15,2-6-2 0,5 0 1 16,4-5 0-16,6-4-3 0,6 1 196 16,5 0-253-16,9-1-92 0,5-6-296 15</inkml:trace>
  <inkml:trace contextRef="#ctx0" brushRef="#br0" timeOffset="61314.66">9774 10646 386 0,'6'5'99'0,"-2"3"2"0,-1 1-55 16,0 2-10-16,-1 3-10 0,-2 3-10 16,-2 3-7-16,2 0-3 0,0 1-3 15,3 1-1-15,0 0-1 0,2-3-1 16,2-1-1-16,0-2 0 0,-1-3 0 15,0-4 2-15,-1 0 0 0,-2-4 3 0,0-2 7 16,-2-1 10-16,0-2 13 0,-2-2 5 16,-2-3 2-16,-1-4 3 0,-1-3-2 15,-1-4-4-15,0-3-11 0,0-3-12 16,2-1-5-16,2 4-3 0,3-2-2 16,2 1-2-16,2 5-1 0,2-2-1 15,3 3 0-15,1 1-1 0,2 0 0 16,1 3-3-16,3 1-7 0,0 0-6 0,4 4-13 15,1-2-19-15,2 2-14 0,3-2 63 16,3 0-151-16,3-3-103 0,2-3-252 16</inkml:trace>
  <inkml:trace contextRef="#ctx0" brushRef="#br0" timeOffset="61847.42">10726 10889 250 0,'1'-1'79'15,"2"1"6"-15,1-2-16 0,0 2-16 16,1-1-3-16,2 0-6 0,3-1-3 15,3 1-5-15,4 1-4 0,7 0-2 16,4 0-5-16,6-2-5 0,5 1-2 16,3-2-9-16,4 1-16 0,1 0-13 15,2 1-13-15,-1 1 56 0,1 3-144 16,-1 1-100-16,3-1-241 0</inkml:trace>
  <inkml:trace contextRef="#ctx0" brushRef="#br0" timeOffset="62013.43">11845 10928 324 0,'6'2'81'0,"3"-2"2"16,1 0-49-16,2-3-10 0,1 0-5 16,1 0-9-16,2-1-13 0,1 2-17 15,1-2-63-15,-2-2-67 0,4 3-169 16</inkml:trace>
  <inkml:trace contextRef="#ctx0" brushRef="#br0" timeOffset="62142.63">12357 10916 395 0,'18'11'104'0,"-2"1"1"0,-1-1-53 0,-1 0-16 16,1-5-14-16,1-2-18 0,0-3-20 15,3-6-22-15,3-2-67 0,3-5-80 16,4 0-189-16</inkml:trace>
  <inkml:trace contextRef="#ctx0" brushRef="#br0" timeOffset="71402.53">9175 9274 247 0,'2'0'65'16,"0"0"2"-16,0 0-33 0,-1-1-11 15,1 0-5-15,-1 1-4 0,-1 1-1 16,-1 0-1-16,-1 1 2 0,1 0 0 16,0 2 2-16,-1-1 1 0,1 0 1 15,0 0-2-15,1 1 0 0,1 0-1 0,1 0 1 16,4-2 0-16,1-1 0 0,4 2-1 15,2-2 0-15,5 0-3 0,4-1 0 16,4-2-2-16,4 0 2 0,3 0-1 16,3-4-2-16,3 2 0 0,2-3 0 15,0 2 0-15,3 0-1 0,4 1-4 16,-1 0-1-16,2 0 0 0,0 3-2 16,2 0 0-16,2-1 0 0,0 4-1 15,-1 2 0-15,3 0 0 0,2 6 1 16,3-3-1-16,4 4 0 0,2 1 0 0,5-2 1 15,3-2-1-15,8 2 1 0,5-5 1 16,8 0 0-16,8-4 2 0,12 3 3 16,10-1 1-16,8 4 1 0,8-1 2 15,10 2-1-15,4 2 1 0,5 4-2 16,4 4-2-16,-2-1-2 0,3 1-1 16,-2 4-3-16,-3-2-1 0,-1-2-2 15,-4-4-6-15,-7-7-13 0,-6-4-14 0,-6-7-95 16,-7-9-100-16,-17-4-248 0</inkml:trace>
  <inkml:trace contextRef="#ctx0" brushRef="#br0" timeOffset="78297.47">9226 11188 258 0,'2'-8'70'0,"2"2"4"16,-3 0-31-16,1 1-7 0,-1 1-4 15,0 1-4-15,-1 1-5 0,1 1-3 16,-1 0-3-16,0 1-1 0,1 0-2 15,-1 0-2-15,0 0 0 0,0 0 0 16,0 0-2-16,0 0 0 0,0-1-2 0,0 2-1 16,0-1 2-16,0 0 1 0,0 0 2 15,0 0 2-15,0 0 3 0,0 1 3 16,0-2 2-16,0 1 0 0,0 0-2 16,-1-1-2-16,1 2-2 0,-1-2-3 15,0 1-4-15,-1 0-3 0,1 0-3 16,-1 1 0-16,-1 1-2 0,0-1-1 15,1 1 0-15,-1 1 0 0,-1-1 0 0,0 0 0 16,0 1 0-16,-1-1 0 0,1 2 0 16,-2-1 0-16,2 0 0 0,0 3 0 15,-2-1 0-15,2 0 1 0,0 1-1 16,0 1 0-16,0-3 1 0,-1-1-1 16,1 1 1-16,-2-1-1 0,2-1 1 15,-1 3-1-15,-1-2 0 0,1 6 1 16,-3 2-1-16,-1 0 0 0,-1 1 0 15,-1 2 1-15,-1 0-1 0,-1 0 1 0,-1 0-1 16,2-1 0-16,0-1 1 0,0-2-1 16,1 1 0-16,1-1 0 0,1 3 0 15,2 0-1-15,-2 0 1 0,2 0-1 16,1 1 1-16,-1-1-1 0,-1 4 1 16,2-3 0-16,-1 1 0 0,1 3-1 15,-2 1 1-15,0-2 0 0,1 4 0 0,-1 0 0 16,0 1-1-16,-2-2 1 0,1 0 1 15,-2 0-1-15,0 1 0 0,0 1-1 16,-2-4 1-16,1 2-1 0,-1 0 0 16,3 0 0-16,-3 1 0 0,0-1 0 15,1 0 1-15,1 2-1 0,1 0 1 16,1-1-1-16,-1 2 1 0,0 0 0 16,1 2 0-16,-1 1 0 0,0-2 0 15,1 2 0-15,-1 1 0 0,-1-2 0 16,0 2 0-16,-1 2 1 0,-1-1-1 0,-2 3 0 15,1-1 0-15,0 1 0 0,0 0 1 16,-1 0-1-16,3-4 0 0,-1 2 0 16,1 0 0-16,0-1 0 0,0 3 0 15,1-2 0-15,0 1 0 0,1 2 0 16,0-1 0-16,2-2-1 0,0 0 1 16,-1-2 0-16,0 1 0 0,1-2 0 0,-1 0 0 15,0 0 0-15,0 2 0 0,-2-1 0 16,0 3 0-16,-1-2 0 0,0 3 0 15,-1-1 1-15,0-2-1 0,0 1 0 16,1 0 1-16,-1-3-1 0,2 3 0 16,0-3 1-16,-1 0-1 0,1 2 1 15,0-1 0-15,0 0 0 0,0-1 1 16,-1-1-1-16,2 1 0 0,0 1 0 16,1-1 0-16,1 1 0 0,-1-1 0 0,0 0 0 15,1 1 0-15,1 0 0 0,0-1-1 16,2 2 1-16,-2-1 0 0,1 0 0 15,-3 1-1-15,0 1 1 0,-2-1 0 16,0 1 0-16,-1-2-1 0,-1 3 0 16,1-1 0-16,1 1 1 0,0 2-1 15,0-3 0-15,1 1 0 0,0 0 0 16,1-4 0-16,1 2 0 0,-1 0 0 0,0-4 0 16,3 2 0-16,-1-2 0 15,2 1 0-15,-1 1 0 0,1-2-1 0,1 0 1 16,1-1-1-16,0 0 1 0,1 1-1 15,0-1 1-15,1-1 0 16,0 0 0-16,0 1 0 0,0 2 0 0,1-1 0 16,-1-1 0-16,0 3 1 0,-1 0-1 15,0 1 0-15,-2-2 1 0,1 1-1 16,-3 1 1-16,2-1-1 0,-1 0 1 0,0 0-1 16,1-2 0-16,-1-1 1 0,1 0-1 15,1 1 0-15,0-1 1 0,-1 0 0 16,2 0 1-16,2 2 1 0,0 1 0 15,1 1 2-15,0-2-1 0,0 1 1 16,2 0-1-16,-1 1-1 0,0-1 0 16,-1 0-1-16,0-1-1 0,0 2 0 15,0-2-1-15,0 0 0 0,0-1 0 0,2-2 0 16,0 2-1-16,1-1 1 0,1 0-1 16,0-2 0-16,1-2 1 0,-1 0-1 15,2 1 0-15,-2-3 1 0,0-1 0 16,0 0 0-16,-2 0 0 0,3 1 0 15,-3-1-1-15,1-3 1 0,1 1-1 16,-1 0 0-16,2-3-1 0,-1 0 1 16,0-1-1-16,0-1 1 0,2 1 0 15,-2-3 0-15,1-1 1 0,-1 0 0 16,-1 0 1-16,2-3 0 0,-2 3 0 0,1-3 0 16,-3 0 0-16,1 1 0 0,-1-1 0 15,-1-1 0-15,1 2-1 0,-1-3 1 16,-1 2 0-16,1-3 0 0,0 2-1 15,-1-1 0-15,1 0 0 0,0-1 0 16,-1 2 0-16,2-1 0 0,-1 2 0 0,0-2-1 16,2 1 1-16,-2-1 0 0,1 1 0 15,0 0 0-15,-1-1 0 0,0 0 0 16,-1 2 0-16,2-1 0 0,-2-1 1 16,2 1-1-16,-1 1 0 0,-1 0 1 15,1-1-1-15,0-1 1 0,-1-1-1 16,1 2 0-16,-1-2 1 0,0 1-1 15,0-1 0-15,0 1 1 0,0 0-1 16,1 0 0-16,-1 1 0 0,0-1 0 16,1 1 0-16,-1-1 0 0,1-1 1 0,-1 2-1 15,1-1 0-15,-1 1 0 0,1 0-1 16,1 0 1-16,-2-1 0 0,1 1 0 16,0 0 0-16,0 0 0 0,1 1 0 15,-1-1 0-15,0 0 0 0,0 2 0 16,1-1 1-16,0-1-1 0,-1 1-1 15,1 0 1-15,0 2 0 0,1-1 0 0,1 0 0 16,-1 3 0-16,1 0 0 0,2-1 0 16,-2 2 0-16,2 0 0 0,-1 0 0 15,1 0 0-15,0 1 0 0,1 2 0 16,-2 0 0-16,2 2 0 0,0 0 0 16,1 0-1-16,1 0 0 0,0 1 0 15,1 0 0-15,-1-2 1 0,2-1-1 16,0-2 0-16,1 2 1 0,-1 1 0 15,1-2 0-15,0 0 0 0,0 2 0 0,0-2 0 16,-1 1 0-16,-1 1-1 0,1-2 0 16,-1 0-1-16,1 0-1 0,-1-2 1 15,1 2-1-15,-1 1 0 0,1-2 0 16,1 2 0-16,-1-2 2 0,-1 0 0 16,1 0 0-16,-3 0 1 0,1 1 0 15,1 1 0-15,-2-3 0 0,0 3 0 16,0-2-1-16,1 1 0 0,1-2 0 15,0 1-1-15,-1-2 1 0,2 2-1 0,-1-1 1 16,2 0 1-16,-1-2 0 0,-2 3 0 16,1-4 1-16,-1 1-1 0,-2-1 1 15,1 0-1-15,-3-1 1 0,1-1-1 16,-3 0 1-16,0-1-1 0,0 0 0 16,-1-1-1-16,-2 0-2 0,2-1-3 0,-2 1-3 15,0 0-5-15,1-2-6 0,0-1-5 16,0 0-9-16,0 0-5 0,1-2-89 15,0-3-93-15,0 0-221 0</inkml:trace>
  <inkml:trace contextRef="#ctx0" brushRef="#br0" timeOffset="78907.27">8650 16059 310 0,'-6'-2'84'0,"0"3"2"0,-3 0-33 16,0-1-18-16,0 1-8 0,0 2-7 15,1 0-7-15,2 0-3 0,0-1 0 16,2-1 1-16,1 0 2 0,2-1 4 0,0 4 5 16,0-2 5-16,1 1 3 15,0 0 2-15,0 2 0 0,0 0-3 0,1 3-3 16,-1-2-5-16,1 1-7 0,-1 2-4 15,3 4-4-15,-1 0-3 0,1 1-2 16,3 4-1-16,1 0 0 0,2 7-1 16,2-1 1-16,1-1-1 0,2 2 1 15,0 1-1-15,0-2 1 0,-1 1-3 0,0 0 0 16,-1-3 0-16,0-2-1 0,-2-1 1 16,-1-4-1-16,-1 0 0 0,-1-7 3 15,-3-1 0-15,1-3 1 0,-3-2 0 16,-1 0 0-16,-1-2 0 0,1 2 4 15,-2-3 1-15,-1 0 0 0,-3-1 2 16,0 1 1-16,-3-2 0 0,-4 1 2 16,-2-4-3-16,-5 1-1 0,-1-1-1 15,-6-1-1-15,-1 0-2 0,-5 2-2 16,-3-3 0-16,-1 3-2 0,-2 1 0 16,-1 2-1-16,0 2-2 0,0 1-1 0,3 0-3 15,3 3-18-15,3-2-13 0,2-1-8 16,5 0 65-16,4-1-153 0,4-6-102 15,4-1-247-15</inkml:trace>
  <inkml:trace contextRef="#ctx0" brushRef="#br0" timeOffset="113359.94">15500 1148 231 0,'3'-11'75'0,"0"6"9"0,-1-7-12 16,1 4-15-16,-1 0-1 0,-2 1-3 16,-1-1-3-16,-2 0-4 0,1 2-3 15,-1 2-1-15,0-2-4 0,0 4 0 16,0 0 0-16,3-1-1 0,0 3-5 16,0-1-6-16,0 1-6 0,1 4-4 15,0 0-4-15,-1 1-4 0,1 4-3 16,1 6-1-16,0 10 2 0,1 4 1 0,0 1 0 15,2 3-1-15,0 3 0 16,2 1-2-16,-1-1-2 0,2-2-7 0,-1-4 0 16,-1 0-7-16,1 1-6 0,-4-6-7 15,-1 3-13-15,-1-6-21 0,-3-5-7 16,-2 0-15-16,-4-2-67 0,-3-4-89 16,-4 0-190-16</inkml:trace>
  <inkml:trace contextRef="#ctx0" brushRef="#br0" timeOffset="114356.67">15314 1451 455 0,'-3'-11'131'0,"2"3"10"15,2 1-40-15,3-1-34 0,4-1-6 16,2-4-3-16,2 1-9 0,3-5-11 16,3 1-9-16,1-2-8 0,1 2-5 15,3 2-5-15,1 4-6 0,5 2-4 0,-1 1-6 16,0 4-5-16,3 1-6 0,2 2-4 15,5 1-5-15,1 3-3 0,2 4-2 16,-1 5 4-16,0 4-1 0,-5 4 5 16,-5 3 5-16,-5 3 4 0,-9 1 3 15,-3 0 1-15,-4-1 1 0,-3-4 4 16,-2-2 1-16,-4-1 0 0,-1-5 2 0,-2-4 4 16,-1-2 5-16,-1-6 5 0,-2-1 4 15,0-5 3-15,0-5 1 0,0-3 0 16,0-4-2-16,0-4-5 0,3-1-4 15,1-4-2-15,4-4-3 0,3 1 0 16,1 0-1-16,5 1 0 0,2 1-1 16,2 4 0-16,5 6 0 0,1 4-1 15,4 1-1-15,1 5-2 0,0-2 1 16,7 6-1-16,2-1 0 0,10-2-1 0,3 2-1 16,-2 0-1-16,3 1-1 0,0 2 0 15,-7-1-1-15,-6 1 0 0,-12-1 1 16,-8 2 1-16,-4 2-1 0,-6-1 3 15,-5 0 3-15,-8-1 3 0,-5-1 2 16,-3-1 1-16,-4 2 2 0,-6-5 1 16,-1 2-1-16,-8 0-3 0,2 2-2 15,-2 5-2-15,-1-1-1 0,3 3-2 16,6 3 0-16,2 2 0 0,10 1-2 16,5 0-1-16,7-1 0 0,5-1 0 15,7-1 1-15,3-4 0 0,4-2 3 0,11-2 1 16,1-5 2-16,5-3 1 0,1-3 1 15,-2-3 1-15,-2-1 0 0,0-2-1 16,-9 0 0-16,-4 2 1 0,-3 1-1 16,-5 3 0-16,-2 4-1 0,-2 0-1 15,-1 2-1-15,-2 2-2 0,-3 2-1 16,-1 4 0-16,-1 4 0 0,-1 2 1 0,0 4-1 16,0 1 1-16,3 2 0 0,1-2-1 15,5-1 0-15,2-4 0 0,5-1-2 16,2-4 2-16,2 1 0 0,3-5 0 15,0-1 3-15,1-2-1 0,0-2 2 16,-2-1-1-16,1-3 1 0,0-3 0 16,1 0 1-16,0 0-1 0,-1-1 1 15,-2 2-1-15,-1 2 0 0,-4 2-1 16,-3 4-1-16,-4 2 0 0,-2 3-1 0,-3 6 1 16,0 2 1-16,0 0-1 0,-1 3 2 15,2-2 0-15,3 0-1 0,1 1 0 16,5-5-2-16,1 0 0 0,3-1-1 15,3 0-1-15,1-4 0 0,-3 3-3 16,0-6-2-16,-2 0-3 0,-2-2-9 16,-2-4-6-16,-3-4-5 0,0-2-11 0,-2-2-8 15,-2-4-5-15,0-7-7 0,0-3 1 16,-2-3 1-16,-3-3 0 0,-1 2 11 16,0-4 10-16,-2-1 7 0,0 3 12 15,1 5 11-15,1 4 13 0,0 6 9 16,2 3 4-16,1 5 3 0,0 8 2 15,1 4 0-15,0 2-3 0,0 1-6 16,0 1-5-16,2-2-3 0,2 2-1 16,1 2-5-16,5-1-6 0,3 2-6 15,2 0-7-15,4 0-8 0,1 2-14 0,-1 1-17 16,1 1-41-16,-1 3-57 0,-4 4-128 16</inkml:trace>
  <inkml:trace contextRef="#ctx0" brushRef="#br0" timeOffset="114738.4">17061 1447 152 0,'0'21'140'16,"-1"-3"-18"-16,-2-5-68 0,1-3-4 15,0-3 2-15,1-6 3 0,-1-1-5 16,2-3-6-16,2-2-5 0,1-4-4 0,2 0-5 16,0-1-7-16,3 1-13 15,2 1-5-15,0 2 1 0,-1 4-1 0,1 4 0 16,0 2 1-16,0 1-1 0,1 4 0 16,-1 3-1-16,2 0 0 0,0 0 0 15,0 1-1-15,1-2-1 0,0-1-1 16,5-1 1-16,-2-1-1 0,2-2 1 15,0-3 1-15,2-3 0 0,1-2 0 0,0 0 0 16,-4-4 0-16,2-1-1 0,-3-3 0 16,0 1 0-16,-3 0-1 0,0 3 0 15,-1-3 0-15,0 3 0 0,-2 3 1 16,0 1 1-16,-3 4 2 0,1 0 1 16,-2 2 1-16,0 5 2 0,0 1 2 15,-1 1 2-15,1 2 1 0,1-3-1 16,1 2 0-16,0 2-1 0,0-2 0 15,1 4-3-15,0 3-3 0,0 0-1 16,-2 4-2-16,0 5-1 0,-2-1-3 0,-1 1-10 16,-3-4-13-16,-2-2 3 0,-2-1-16 15,-2-3-13-15,-2-6-8 0,-2-2-6 16,-4-1-4-16,0-5 0 0,-1-3-66 16,-1-5-63-16,-4-3-156 0</inkml:trace>
  <inkml:trace contextRef="#ctx0" brushRef="#br0" timeOffset="114914">17458 1269 378 0,'6'-49'133'0,"-3"13"17"0,-1 9-20 15,2 6-24-15,-2 5-2 0,-2 10-7 16,0 4-24-16,-2 1-21 0,-3 0-16 16,1 0-13-16,-2-3-12 0,-1-1-11 15,1-3-10-15,0 1-8 0,1-5-12 16,2 0-26-16,0-6 162 0,3-4-291 0,2 5-153 15,3-5-424-15</inkml:trace>
  <inkml:trace contextRef="#ctx0" brushRef="#br0" timeOffset="115247.63">18424 891 390 0,'1'2'102'0,"0"3"10"15,-1 7-42-15,0 6-26 0,0 7 5 16,-1 7 7-16,-3 8-4 0,1 10-12 16,0 0-10-16,0 6-7 0,0 1-7 15,1 1-7-15,0-1-34 0,0-2-15 16,2-8-15-16,-1-1-88 0,-1-2-104 0,-3-5-236 16</inkml:trace>
  <inkml:trace contextRef="#ctx0" brushRef="#br0" timeOffset="115724.65">18234 1494 375 0,'3'-34'119'0,"8"2"12"0,4 1-9 16,3 0-61-16,5 1 1 0,0-1 4 16,4-1-4-16,0 1-20 0,0 2-11 0,1-1-7 15,-1 2-5-15,-2 1-5 0,-1 6-5 16,-1 6-4-16,-2 7-4 0,-3 4-3 15,-5 5-1-15,-3 5-3 0,-3 7-4 16,-1 6-4-16,-4 6-4 0,-1 4-5 16,-1 3-3-16,0 4-2 0,0 2 2 15,1-3 3-15,3-3 3 0,0-4 5 0,3-5 5 16,0-1 5-16,2-7 4 0,3-3 1 16,4-4 2-16,2-4 3 0,2 0 0 15,2-3 1-15,2-1-1 0,0-1 0 16,-3 1-1-16,-3 0-2 0,1 1-2 15,-3 0 1-15,-3-1-2 0,1 1 1 16,-1-1 0-16,-1-1 1 0,1-3-1 16,1-2 1-16,2-1 0 0,-2 1 3 0,0-2 3 15,-1-4 5-15,0 3 3 0,-5-3 4 16,-3-1 2-16,-3-3 3 0,-5 2-1 16,-2 1-3-16,-4 3-3 0,-3 5-3 15,-1 7-2-15,-4 8-2 0,4 5-1 16,0 5-3-16,3 2-1 0,3 3-2 15,3-3-1-15,7 0-2 0,5-2 0 16,8-3-4-16,4-4-4 0,9-3-7 0,7-3-9 16,9 0-8-16,7-2-27 0,8-7-9 15,2-2-10-15,3-2-83 0,2-1-95 16,2 0-212-16</inkml:trace>
  <inkml:trace contextRef="#ctx0" brushRef="#br0" timeOffset="116237.41">20362 977 394 0,'4'-5'96'0,"-1"4"4"16,0 1-59-16,-2 10-6 0,-1 4 6 15,-4 7 6-15,1 6-3 0,-2 8-5 16,-2 7-2-16,1 3-8 0,-4 1-6 16,1 4-9-16,1 0-6 0,3-2-13 15,4-4-7-15,2-3-4 0,1-2-4 16,3-5-4-16,1-6-1 0,0-6 2 0,0-5 4 15,-5-4 2-15,-1-5 4 16,1-5 7-16,-1-5 3 0,2-4 2 0,1-5 0 16,4-7 2-16,3-3 3 0,3-3 0 15,1-2 1-15,3 0 3 0,-1 5 3 16,2 0 2-16,-2 11 2 0,0 2-1 16,-1 8 0-16,0 6-2 0,1 5-3 15,-3 2-4-15,-2 5-2 0,-3-2-1 16,-1 3-2-16,-5-1-1 0,-4 1 0 0,-6-4 1 15,-5 0-1-15,-5-1-2 16,-5-2-4-16,-5-1-7 0,-4-4-8 0,-3-1-10 16,1-3-11-16,2-1-13 0,4-3-68 15,5-5-77-15,8-4-177 0</inkml:trace>
  <inkml:trace contextRef="#ctx0" brushRef="#br0" timeOffset="116487.81">20764 1344 324 0,'29'17'89'0,"0"4"8"16,-5 4-37-16,-8 2-20 0,-4 1 1 16,-5-1-1-16,-1-2-7 0,-4-2-7 15,-2-4-6-15,-2-3-6 0,-1-3 0 16,1-3 0-16,0-4 0 0,-1-3 3 16,-1-2 0-16,1-3-1 0,0-4 4 15,0-2-3-15,-2-7-1 0,1 0-2 16,0-5-4-16,1-3 0 0,4-4-1 0,4-4-1 15,2-4-1-15,3 1 1 0,2 1-1 16,2 6-1-16,2 4-1 0,2 5-1 16,0 4-1-16,1 9-1 0,1-1-2 15,3 4-7-15,5-1-10 0,2-3-19 16,1 2-15-16,2 1-6 0,4-1-89 16,2 1-100-16,2 1-216 0</inkml:trace>
  <inkml:trace contextRef="#ctx0" brushRef="#br0" timeOffset="116887.35">21857 1434 387 0,'-2'13'108'0,"-5"0"9"16,1 7-57-16,-1 1-5 0,1 3 2 15,-2 2-1-15,-1 4-15 16,1 4-15-16,-1 6-4 0,-2 0-14 0,-1-3-4 15,-1 1-7-15,-1 0-11 0,0-4-5 16,1-6-2-16,3-5-6 0,3-5 6 16,1-2-3-16,1-6 2 0,1-3 11 0,2-5 5 15,0-6 1-15,0-6 2 0,2-5 2 16,0-4 2-16,1-10 2 0,1-6 0 16,1-10 3-16,3-4 2 0,0-5 1 15,2-5 1-15,3-4-1 0,4 3 4 16,3 2 1-16,3 10 2 0,-1 7 1 15,7 9 2-15,-1 11 0 0,-1 10 0 16,-2 9-2-16,-1 7-3 0,0 6-2 16,2 4-4-16,-3 5-3 0,0 1 0 15,-1 1-1-15,-3 1-1 0,-2 0-1 0,-5-1-6 16,-5-3-3-16,-6 0-5 0,-8-1-8 16,-9-1-14-16,-1-3-14 15,-8-2-11-15,-3-2-80 0,-5-3-93 0,-1-3-213 16</inkml:trace>
  <inkml:trace contextRef="#ctx0" brushRef="#br0" timeOffset="117370.74">22283 1536 311 0,'12'18'88'0,"-5"-3"2"0,-1 2-49 16,-5 0-3-16,-4-3 0 0,-1-1-10 15,-1-1-12-15,-2-3-6 0,-1 2-3 0,0-3-2 16,-1-5 0-16,1-3 1 0,2-2-1 16,1-5 2-16,1-2 2 0,2-3 2 15,0-1 2-15,4-3 2 0,0-1 2 16,2 0 1-16,3-1 2 0,0 1 0 16,3 0-1-16,2 3-1 0,3 3-2 15,1 2-2-15,4 3-1 0,2 3-1 16,2-1-2-16,3 3-1 0,2 0-1 15,3-2 0-15,1 3-1 0,1-4 1 16,-1 6-2-16,2-2-1 0,-2 0 0 0,-2-2 0 16,-5 0 0-16,-2-1-1 0,-4-1 2 15,-5-4 1-15,-5-1 2 0,-4-3 0 16,-8-2 1-16,-3 0 0 0,-4 0-1 16,-6 4-1-16,-4 2-1 0,-4 6-2 15,-3 5 0-15,-1 10-1 0,-3 6 0 16,1 3-1-16,3 2-1 0,5 0-1 0,5 1-1 15,7 0 0-15,6-5-3 0,7-1-1 16,6-1-6-16,3 0-6 0,5-1-3 16,3-2-26-16,4-3-14 0,4-1-14 15,3-6-76-15,5-3 3 0,4-3-75 16,4-2-123-16</inkml:trace>
  <inkml:trace contextRef="#ctx0" brushRef="#br0" timeOffset="117888.47">23086 1552 363 0,'-7'-4'109'0,"-5"3"9"0,-6 0-28 16,-3 0-26-16,-2 2-1 0,-1 2-3 16,-4 2-11-16,-1 1-13 0,2 2-9 15,1-1-9-15,-1 2-9 0,4 0-4 16,3 1-5-16,5-2-5 0,7 0-4 16,6 2-2-16,8 0-1 0,7-1 0 15,6 0-1-15,5-3 4 0,2 1 3 16,1-3 3-16,1-4 1 0,-1 0 2 15,0-2 1-15,-3-4 2 0,-2-3 1 0,-2-5 3 16,2-1 2-16,-3-7-1 0,0-5 2 16,-5-9-1-16,-2-9-1 0,-1-1-1 15,-1-7-2-15,-1-10-2 0,1 0 0 16,-5 2 0-16,1 7 2 0,-2 9 3 16,-2 5 1-16,-3 7 3 0,-3 18 0 15,-3 7 1-15,-2 6 1 0,-2 8-3 16,0 7 0-16,0 5-3 0,-1 9-2 0,2 9-1 15,0 3-1-15,5 1-1 0,0 2-2 16,5 2-1-16,4 2-1 0,2-5-2 16,4-6 0-16,3 0-2 0,3-1 0 15,2-3-1-15,2-7-1 0,2-3 0 16,-1-5 2-16,3-2 2 0,-1-7 1 16,2-2 1-16,-1-4 1 0,0-5 3 0,3-3 0 15,-3-2 1-15,-4-4 0 0,0-1-1 16,-4-1 0-16,-3-1 1 0,-3 4 0 15,-5 2 0-15,-3 2-2 0,-1 7 0 16,-3 3 2-16,0 4-1 0,0 4 0 16,-2 2-1-16,1 2 0 0,1 1 1 15,1 1 0-15,3-2-1 0,0 0-2 16,3 2-3-16,2-2-4 0,3-1-8 16,2-1-5-16,1-1-27 0,2-2-19 0,0-6-8 15,0-3-85-15,0-4-105 0,-1-4-222 16</inkml:trace>
  <inkml:trace contextRef="#ctx0" brushRef="#br0" timeOffset="118035.84">23613 1308 418 0,'-15'-2'104'0,"2"1"3"16,1 0-62-16,3 0-13 0,3-4 3 0,2 4-7 15,3 0-23-15,3 0-16 0,3-2-12 16,0 1 111-16,3-1-204 0,2 4-104 15,5-3-272-15</inkml:trace>
  <inkml:trace contextRef="#ctx0" brushRef="#br0" timeOffset="118262.48">23829 1434 274 0,'-2'12'97'0,"-3"-4"10"0,-7 1 3 0,-4-2-44 15,-1 0 8-15,-3-2 1 16,-3 4-15-16,-2 1-11 0,0 1-8 0,0 0-8 15,4 1-11-15,0 0-7 0,4 1-8 16,6-3-2-16,6 1-5 0,5-1-1 16,5 0-1-16,5 1-2 0,6 1-3 15,2 0-3-15,5 1-5 0,1-2-5 0,1 0-13 16,5-2-9-16,0-4-9 0,-1-2-6 16,-1-2-7-16,-1-5-10 0,0-4-52 15,-3-4-64-15,-4-1-149 0</inkml:trace>
  <inkml:trace contextRef="#ctx0" brushRef="#br0" timeOffset="118454.13">23990 927 355 0,'-2'-2'100'0,"2"5"13"16,0 5-34-16,1 7-18 0,0 10 5 15,-1 4 3-15,1 9-11 0,-1 10-9 16,-1 2-12-16,-1 4-13 0,1 3-8 15,-1 0-5-15,1 1-8 0,-3-4-6 16,2-9-8-16,-1 1-21 0,-1-6-20 16,-6-4-3-16,-3-5-95 0,-3-4-103 0,-3-3-232 15</inkml:trace>
  <inkml:trace contextRef="#ctx0" brushRef="#br0" timeOffset="119034.38">23842 1433 408 0,'10'-22'112'16,"-1"7"8"-16,0 6-65 0,4 4 5 15,3-1 4-15,3 3-16 0,-5 4-12 0,3 1-5 16,1 1-8-16,2 3-5 0,0 5-7 16,-2 0-3-16,-1 3-4 0,1 4-2 15,-1 1-2-15,-3 4-1 0,-3 0-1 16,-4-1 0-16,-5 2 0 0,-2 4-1 15,-3-4 3-15,-2 0-1 0,1-2 1 16,-2 1-2-16,4-2 1 0,1-3-1 0,3-1 1 16,6-2-1-16,3-2 0 0,4-1 1 15,5-2 2-15,3-2 1 0,2-4 1 16,1-2 0-16,2-2 2 0,-2-5 2 16,-3-4 1-16,-4-3 1 0,-3-3-1 15,-6-8-1-15,-6-4-1 0,-7-2-2 16,-7-2-2-16,-5 0-3 0,-5 0-2 15,-3 2 0-15,-4 5 1 0,-1 3 0 0,2 6 1 16,4 3 0-16,5 3 1 0,2 4-1 16,6 4-1-16,5 4 0 0,8 3 1 15,3 5-1-15,5 2 1 0,3 4 0 16,2 5 1-16,3-4 1 0,1 3 1 16,0 4-1-16,3 0 0 0,-5-2 0 15,1 2 0-15,0 1-1 0,-3 0 1 16,-3-2-2-16,-5-4-2 0,-2-3-2 15,-2-4-1-15,-1-3-2 0,-4-5 1 0,-2-3 1 16,1-2 2-16,1-1 4 0,3-2 5 16,-1-3 3-16,4-3 4 0,5-5 2 15,2-2 0-15,4-2-2 0,1 1-1 16,5-1-3-16,3 1-3 0,0 4-1 16,-1-3-1-16,5 5-3 0,3 2-5 15,-1-1-6-15,-2-1 4 0,1 1-33 0,-2-2 177 16,2 0-292-16,-5-1-142 0,1-7-409 15</inkml:trace>
  <inkml:trace contextRef="#ctx0" brushRef="#br0" timeOffset="131652.53">2847 10116 249 0,'-12'6'55'0,"1"0"1"0,3-3-42 15,1 0-6-15,2-1-1 0,1-2 1 16,1 0 3-16,2 0 4 0,0-1 2 0,2 0 3 16,-2 1 2-16,1 0 1 0,1 0-1 15,-1 0-3-15,0-1-5 0,1 2-2 16,0-2-2-16,4 2-2 0,0-1 0 15,4 0 0-15,2 0 1 0,2 0 1 16,5-2 2-16,1 2 0 0,4-3 2 16,3-1 0-16,2 1 1 0,3 0 1 15,3 0-1-15,2 0 0 0,3 1 0 16,3 2-3-16,2 1-2 0,1 0-2 0,2 0-2 16,0 1-2-16,3-1-2 0,2-1 0 15,4-1-1-15,1-1 0 0,4 2 0 16,5 2 0-16,3-4 0 0,3 0 0 15,6 0-1-15,4 1 2 0,5 0-1 16,2 0 5-16,3 0 1 0,4 1 1 16,3 3 0-16,1 0 1 0,1 1-2 15,-4 0 1-15,4-1-5 0,2 0-1 16,0 1 1-16,-2 0-2 0,-2 1 0 0,0-4-1 16,2 1 0-16,-1-3 0 0,-4 0 1 15,-4-2-2-15,-1-1 0 0,1-3-2 16,-4 1 0-16,-3-1-1 0,-4 3 0 15,-3 0 0-15,-4 1 0 0,-9 2 1 16,-3 1 2-16,-9 2 0 0,-8 2 0 0,-5 2-1 16,-8 1-2-16,-7 1-3 0,-8 3 0 15,-9-1 0-15,-8 4 1 0,-9-3 1 16,-8 0-2-16,-9-3-1 0,-5 2 2 16,-7-7-1-16,-5 2 0 0,-7-3 0 15,-3-1 0-15,-5-2 2 0,-4-2 5 16,-6-3 2-16,-3 0 3 0,-5-1 0 15,-5-2 1-15,-5-2-1 0,-5-2-1 16,-6 1 0-16,-6 0-2 0,-6 0-2 16,-5-5 0-16,-3-1-1 0,-4 4 0 0,1-2 1 15,-4 1 0-15,2 0-1 0,4 2 1 16,0 3-1-16,3 1-4 0,2 0-3 16,3 7-1-16,7 0-2 0,1 0-4 15,5 2-1-15,6 2-1 0,5 3 3 16,9 0 2-16,7 1-2 0,5 1-1 15,9 3 5-15,9-3 0 0,9 1 3 16,6-2 1-16,9-1 1 0,5-2 4 16,8-1 1-16,7 1 2 0,8-1 4 0,3 2 1 15,9 1 2-15,4 0 0 0,6 1 1 16,7-1 2-16,9 1-2 0,7 1-3 16,10 0-2-16,7-2-1 0,10 1-1 15,7-2 0-15,10 3 0 0,7-2 2 16,5 1 2-16,3 0 2 0,6-1 1 15,5 0 3-15,3 2 2 0,1-3 1 0,2-1 0 16,1-3 0-16,2 0-1 0,-4-1 0 16,1-2-3-16,-1-1 0 0,-2-2-2 15,-6 3 0-15,-5 0-2 0,-3-1-2 16,-5 3 0-16,-8 2 1 0,-10 1 1 16,-10 2 1-16,-10 1 0 0,-13 1-1 15,-11-1-1-15,-14-2-2 0,-8 2-2 16,-11-2-1-16,-11 0-2 0,-10 1 0 15,-11-1 0-15,-9 0 1 0,-9 2 2 0,-9-3 0 16,-9-3 1-16,-6-3-2 0,-5 0 1 16,-3 0-1-16,-6-2 0 0,-6 0-1 15,-6-3-2-15,-4 1-5 0,-6 4-3 16,-6-2-3-16,-1-1 0 0,0 1 0 16,5 5 3-16,7 2-5 0,5 2-9 15,10 1-8-15,10-1-9 0,9 4-81 16,6-2-7-16,9-5-80 0,9-1-138 0</inkml:trace>
  <inkml:trace contextRef="#ctx0" brushRef="#br0" timeOffset="132576.37">2821 10121 255 0,'6'-7'70'0,"1"3"3"15,-4 1-26-15,1-1-15 0,-2 1-4 16,1 3-3-16,-3-1-5 0,0 2-4 16,-2 0-1-16,0-1 0 0,-2 5-1 15,-3-1-1-15,-4 0-1 0,-5 2 1 0,-4 3 2 16,-3-2-3-16,-2 6-2 0,-3 0-1 16,-3 2 0-16,-1 3 1 0,1 2 1 15,1 4-2-15,-2 5 0 0,0 0 1 16,-1 8-1-16,2 1 0 0,-1 7 0 15,-1 6-5-15,-1 6 0 0,0 4 0 16,0 3-1-16,0 3 0 0,1 1-2 0,2 4 0 16,3 1-1-16,4 0 0 15,3 1-1-15,6 5 0 0,3 3-4 0,5 3-3 16,5 0-1-16,6-1-1 0,5-3 0 16,6 0 0-16,5-5 1 0,9-4 3 15,5-7 5-15,7-3 2 0,6-8 1 16,6-4 2-16,3-6-1 0,4-6 1 15,0-3-2-15,-1-6-9 0,-2-5-10 16,-4-4-14-16,-7-2-76 0,-7-4-83 0,-7-3-203 16</inkml:trace>
  <inkml:trace contextRef="#ctx0" brushRef="#br0" timeOffset="132902.93">2728 11873 397 0,'-5'5'91'16,"-2"0"1"-16,1 0-65 0,-2 3-11 16,0 1-4-16,2 5-3 0,-1 1-4 15,2 1-3-15,3 3-2 0,0 3 0 16,5 2 0-16,3 3 0 0,4-1 1 0,5 0-1 15,5 4 1-15,2-4 0 0,2-1 2 16,0-1 3-16,-1-4 5 0,-2 0 3 16,-3-4 6-16,-6 0 5 0,-4-1 3 15,-4-1 1-15,-6 1-4 0,-5 1-2 16,-6-2-5-16,-7 1-5 16,-7 1-4-16,-8-2-9 0,-8 1-6 0,-7 0-8 15,-6-3-11-15,-6 0-9 0,-5-3 108 16,-5-1-201-16,-7-5-102 0,-2-3-288 15</inkml:trace>
  <inkml:trace contextRef="#ctx0" brushRef="#br0" timeOffset="138201.37">19542 1949 285 0,'8'-3'79'16,"-3"-2"7"-16,-1 2-39 0,-2 1-4 15,-1 1 1-15,0 3-1 0,0-3-6 16,-1 1-6-16,1 4-3 0,1-2-1 0,0 4-3 16,2 3-2-16,-1-1 0 0,2 7-3 15,0-1 0-15,1 6-3 0,0 5-3 16,2 15-1-16,-2 8-3 0,1 7-4 16,-2 9-1-16,1 8-4 0,-2 7-3 15,0 5-4-15,0-4-8 0,-1 0-4 16,-2-2-3-16,0-3-4 0,2-4 1 15,-2-10 0-15,0-6 1 0,-1-7 3 16,0-8-2-16,-1-5-2 0,1-7-7 16,-1-5-15-16,0-5-55 0,-4-8-69 0,3-9-157 15</inkml:trace>
  <inkml:trace contextRef="#ctx0" brushRef="#br0" timeOffset="138781.7">19691 1982 279 0,'-12'-13'76'0,"2"0"7"16,0 3-25-16,2 2-18 0,3 0 4 16,1 3 4-16,2 1-1 0,2-1-3 15,3 2-5-15,5 0-4 0,6-4-3 16,8 2-2-16,10-3-4 0,9 1-4 15,6-3-2-15,9 5 0 0,8-1-3 0,5 4-2 16,10-1-3-16,5 0-3 0,5 5-4 16,8 3-2-16,7 1-1 0,8-1-2 15,2 5 0-15,-5 2 0 0,-1 5-1 16,-2-4 0-16,-1 2 1 0,-9-1-1 16,-17 2 0-16,-9-4 1 0,-12-2-1 15,-15 1-1-15,-14-5-1 0,-14 1 1 16,-9-2 0-16,-8 1 1 0,-6 0 1 0,-4 0 1 15,-2 0 1-15,-5 3 1 0,-1 3 1 16,1 2-2-16,-1 5 0 0,0 4 0 16,2 10-1-16,1 1-1 0,3 5 1 15,5 4 0-15,2 4 0 0,3 1-1 16,4 5 1-16,6-3 1 0,0 7-1 16,1 2 0-16,-1 2 0 0,1 0 0 15,0-2 0-15,-2 2-1 0,-5-7 0 16,0-4 0-16,-6-5 0 0,-2-6 0 15,-6-3 0-15,-4 1 0 0,-2-3-1 0,-3-1 0 16,-3-4 0-16,0-2 1 0,-4-5-1 16,1-3 1-16,-4-6 0 0,-6-6 2 15,-3-5 0-15,-5-2 0 0,-9-4 1 16,-2-2-1-16,-5-3 1 0,-1-6-5 16,-7-7-7-16,1-6-6 0,-2 0-7 15,0-4-14-15,-1-2-7 0,1-1-18 16,1 1 124-16,1 3-201 0,4 3-103 0,6-8-284 15</inkml:trace>
  <inkml:trace contextRef="#ctx0" brushRef="#br0" timeOffset="139265.62">19525 2410 241 0,'2'0'74'0,"1"-1"8"0,2 0-21 16,0 0-15-16,2 2 2 0,2-1-1 16,2 0-3-16,3-1-5 0,2 3-1 15,2-3-2-15,5 1 0 0,4-3-3 16,8 2-2-16,6-3-2 0,2 1-3 0,3-1-5 16,5-1-2-16,4 2-3 0,2 2-1 15,1 1-4-15,6 2-2 0,7 1-2 16,5 3-2-16,2 4-1 0,2 0-3 15,-1 0-1-15,1 0-1 0,-1 1 0 16,-8 3 0-16,-2-1-2 0,-3-1 0 16,-7 0-1-16,-5-2-1 0,-4-3 1 15,-12 1-2-15,-5-4-1 0,-7-1-2 16,-6-1-3-16,-7-1-14 0,-6-1-10 0,-9-1-9 16,-7 1-10-16,-7-1-12 0,-3-3-66 15,-8-1 3-15,-7-1-53 0,0 2-105 16</inkml:trace>
  <inkml:trace contextRef="#ctx0" brushRef="#br0" timeOffset="139652.42">19691 2567 219 0,'-10'1'67'15,"4"0"6"-15,1 0-29 0,3 0 3 0,0-2 3 16,1 2-3-16,1 0-6 0,1-1-5 16,1-1 3-16,4 1 0 0,2 1-2 15,7 2-1-15,2-2 1 0,7 2-3 16,9 0-2-16,1 3-6 0,3-2-5 15,5 3-3-15,2 0-1 0,6 0-2 16,4-4-2-16,5 2-3 0,12-1-1 16,9 0-2-16,2 3-2 0,8 2-2 0,7 2-1 15,5 4 0-15,-3-1-2 0,-4 3-1 16,-3-1-2-16,-4-4-3 0,-6-3-3 16,-11-1-11-16,-11-3-20 0,-11 1-12 15,-9-5 36-15,-15-4-127 0,-14-1-104 16,-17-4-242-16</inkml:trace>
  <inkml:trace contextRef="#ctx0" brushRef="#br0" timeOffset="142428.01">21572 2428 263 0,'3'-3'76'16,"-1"-2"7"-16,0 1-35 0,0-1-7 0,3 0 3 16,-2-2-2-16,0 5-6 0,0-1-6 15,0 1-5-15,-1 2-3 0,0 0-4 16,1 5-3-16,-2 3-3 0,2 3-4 16,-2 3-1-16,0 5-2 0,-2 0 1 15,0 4 0-15,-2 0-5 0,2 3-6 16,0-1-6-16,0 1-6 0,1-1-12 15,1 3-16-15,1-1-12 0,1-3-55 16,1-1-67-16,2-3-154 0</inkml:trace>
  <inkml:trace contextRef="#ctx0" brushRef="#br0" timeOffset="143167.94">21951 2628 309 0,'4'-5'86'0,"-1"-3"4"16,-1-1-48-16,-2-2-3 0,-2 3 3 15,-1-2-2-15,-3 1-11 16,0 2-8-16,-4 3-3 0,-2 2-3 0,-2 2-4 16,-5 0-3-16,-3 4-4 0,-5 2-6 15,-2 5-5-15,3 1-5 0,2 1-4 16,3 0-3-16,7 3-1 0,4 0-2 15,8-3 3-15,5-4 4 0,7-3 5 0,5 1 5 16,5-3 2-16,3-3 2 0,4-1 4 16,1-4 2-16,-1-1 1 0,-6-3 2 15,-3 1 3-15,-2 0 3 0,-5-1 2 16,-5 1 1-16,-2 3-3 0,-1 1 0 16,-2 2-2-16,0 1-2 0,-3 0-4 15,0 1-3-15,-2 2-1 0,1 1 0 16,0 4-1-16,0 1 0 0,-1-2-1 0,2 2-1 15,1 0-1-15,2-1 0 0,2-2-1 16,2-1 0-16,2-4 1 0,4 1 1 16,2-1 0-16,2-2 3 0,1-1 0 15,2-3 0-15,-1-2 0 0,-3-3 1 16,1-4-1-16,-1-5 0 0,0-2 1 16,-1-1-1-16,0-1 0 0,1-2 0 15,-1-1-1-15,-1-2 1 0,-1-1 2 16,-1-1 1-16,0 1 3 0,-3 1 6 0,0 4 7 15,-3 7 4-15,-1 3 0 0,0 8-5 16,-2 7 0-16,-3 7-3 0,-2 5-6 16,0 2-6-16,-2 8-3 0,-2 2-1 15,-2 3 0-15,0 0-4 0,1-2-5 16,-1 0-4-16,3 2-6 0,-1-4-3 16,4-1-2-16,-1 0-2 0,2-2 2 15,0-2 1-15,1-2 4 0,-1-6 4 16,2-1 3-16,0-6 2 0,3-2 4 0,1-5 2 15,4-4 3-15,1-2 0 0,3-1 2 16,3 0-1-16,2 3 0 0,0-1-1 16,-2 2 0-16,1 6-1 0,2 7 2 15,-1 3-1-15,-2 3 0 0,1 2 0 16,-3 3 0-16,-1-2-1 0,-3 3-1 16,-2-6-1-16,-5 0-1 0,-5-3 3 0,-6 1-8 15,-5-2-1-15,0-2-2 0,-2-1-3 16,-2-3-5-16,0-4-14 0,3 0-21 15,3-4-40-15,3-4-65 0,1-4-147 16</inkml:trace>
  <inkml:trace contextRef="#ctx0" brushRef="#br0" timeOffset="143500.74">22450 2617 256 0,'2'7'69'0,"3"-3"5"16,-1-2-38-16,2-2-4 0,2-2 1 16,1-4 0-16,2-3-12 0,1 0-5 15,1-2-4-15,0 0-4 0,-1 3-2 16,0-3-1-16,-3 3 0 0,-1 1 1 16,-4 2 1-16,-2 0 3 0,-2 1-1 0,-4 0 1 15,-5 4 0-15,-2 0 1 0,-4 2-1 16,-5 2-1-16,2 5-2 0,-2 1-1 15,1 4-1-15,2 0-2 0,2 7 0 16,6-1-2-16,4 0 0 0,3-1 0 16,5 2 0-16,4-3 0 0,6-3 0 15,3-4-2-15,4-2-3 0,5 0-7 16,1-5-7-16,0-1-12 0,2-3-14 0,-1-2-59 16,-2-6-71-16,-1 1-159 0</inkml:trace>
  <inkml:trace contextRef="#ctx0" brushRef="#br0" timeOffset="143690.24">22804 2356 310 0,'2'14'93'0,"0"2"9"16,-1 6-37-16,0 3-7 0,-1 4 3 15,0-2-7-15,-3 5-15 0,0-1-12 16,-2 0-8-16,-1 2-11 0,-2-3-12 15,1-1-13-15,-1 1-18 0,1-5-7 16,1-2-16-16,1-4-63 0,0-5-77 16,4-4-163-16</inkml:trace>
  <inkml:trace contextRef="#ctx0" brushRef="#br0" timeOffset="144334.7">23118 2572 212 0,'0'0'59'0,"-1"0"4"16,1 0-28-16,1-1 1 0,0 0 1 16,0 0-6-16,2 0-4 0,0-1-3 15,0 0-2-15,3-2-3 0,-2 2-2 16,3-1-2-16,0 0-2 0,2-1-1 15,1 0-2-15,0 1-1 0,2-4-2 16,0 2 0-16,-1-2-2 0,0-1 0 0,0 0 2 16,0 0 1-16,-3 0 2 0,-1 3 1 15,0 0 3-15,-3 2 2 0,-1 0 1 16,-2 4 0-16,-1 1-1 0,-1 2 0 16,0 2 2-16,-2 4 0 0,0 2-1 15,-1 2 0-15,1 1 0 0,1 6-1 0,-1 0-4 16,1 5-2-16,4 1-3 15,-1 0-3-15,0 2-2 0,0-2-3 0,0-4-4 16,0-1-10-16,-1-4-15 0,-2-1-12 16,-1-4-12-16,-3 0-10 0,1 0-68 15,-4-1-80-15,-2-2-168 0</inkml:trace>
  <inkml:trace contextRef="#ctx0" brushRef="#br0" timeOffset="144518.89">23026 2892 335 0,'0'1'100'16,"1"3"12"-16,4-4-32 0,2 0-13 16,5 2 5-16,3-1-4 0,4 0-11 15,5 0-12-15,3 0-12 0,3 1-11 16,5 0-7-16,2-2-7 0,2 1-9 16,3 1-6-16,-2-2-11 0,1 0-27 15,-1 1-12-15,-1-3-89 0,-2 2-105 0,1-6-238 16</inkml:trace>
  <inkml:trace contextRef="#ctx0" brushRef="#br0" timeOffset="150348.04">9167 11037 411 0,'-1'-4'100'0,"0"-1"1"16,0 1-55-16,-2 2-25 0,-3 2-12 15,-3 0-10-15,-2 3-3 0,-2 2-3 0,-3 2 1 16,-2 3 0-16,0 1 1 0,-3 1 5 16,1 0 6-16,0 0 5 0,1-1 6 15,1-2 3-15,3-1 8 0,0-1 4 16,5-4 2-16,1-1-1 0,2 1-3 16,3-3-2-16,2 0-5 0,-1 0-6 15,2-1-6-15,2 3-4 0,3-1-3 16,0 0-2-16,4 3-3 0,3 0-1 15,5-1 1-15,6 0 0 0,5 0 3 0,9 1-1 16,7-2 2-16,11-2 0 0,7-1-1 16,8 1 2-16,6 1-1 0,8 0 2 15,7 0 1-15,3 1 1 0,5 4 2 16,0 4 1-16,1 1-1 0,2 3 0 16,-3 1-2-16,-5 3-1 0,-4-1-2 0,-8-3-2 15,-9 0 0-15,-7-3-1 0,-10-4 0 16,-12-1 0-16,-11-4 0 0,-10 0-2 15,-7-1-1-15,-11-5 0 0,-14-4-8 16,-11-1-5-16,-9 0-1 0,-15-4-1 16,-13 0 3-16,-12 2 0 0,-13 0 0 15,-6 0 8-15,-10 5 3 0,-5-2 1 16,-7 1 0-16,-2-2-1 0,-2 5 1 16,-2 6-1-16,0 2 0 0,2-4 2 15,4 3 1-15,6 4-1 0,4 0 1 16,9-2 0-16,11-3 0 0,12 0 0 0,12 3 0 15,13-4-1-15,13-2-1 0,11 2-1 16,12 0 0-16,15 2 3 0,11-2 3 16,16 4 2-16,12-1 2 0,15 3 0 15,13-3 3-15,14 5-1 0,9-2-2 16,10 2-4-16,3-3-2 0,4 2 1 16,3 1 2-16,-2-1 3 0,-2-6 4 15,-5 0 3-15,-5 0 3 0,-7 3 1 0,-8-4 1 16,-12 0-2-16,-10 1-3 0,-14 3-5 15,-14-3-2-15,-11 0-5 0,-14 0 0 16,-17-2-2-16,-18 0-7 0,-15 1-5 16,-17-1-1-16,-15 1 1 0,-18-3 0 15,-13 1-1-15,-11-2 1 0,-3-1 4 16,-3 0 5-16,0-3 1 0,2-1 0 16,3-2 1-16,8-1 0 0,9 1 1 0,7-2 0 15,12 2 2-15,15 1 0 0,13 3 1 16,13 4 1-16,14-1-1 0,18 9 3 15,19 4 3-15,18 2 3 0,19 4-1 16,20 4 0-16,19 3-1 0,20-1 0 16,13 3-10-16,12 0-2 0,9-3-39 15,9 1-5-15,1-4-113 0,1-2-121 16,-6-2-287-16</inkml:trace>
  <inkml:trace contextRef="#ctx0" brushRef="#br0" timeOffset="153013.46">18512 2388 155 0,'-2'3'45'16,"0"0"3"-16,2-2-23 0,0-1-2 15,0 0-2-15,-1 3 1 0,1 1-7 16,0-1-4-16,-1-1-4 0,0 1-2 16,1 1-1-16,0-2-1 0,1 1 0 15,1-1 0-15,0 0 3 0,3 0 4 16,1-1 3-16,1 1 3 0,2-2 1 16,1-2 2-16,3-1 1 0,1-1 0 0,0 2-1 15,5-4-1-15,5 1 0 0,6-2-1 16,7 2 2-16,5-1 0 0,1 2 1 15,3-3 0-15,2 5 0 0,-4 0 0 16,-1 2 0-16,-5 1-3 0,-2 2-4 16,-3 3-4-16,-1-1-2 0,-6 0-3 15,-2 0-5-15,-3 2-5 0,-7-2-3 16,-4-1-9-16,-3-1-7 0,-6-1-5 16,-3 0-10-16,-5 2-10 0,-3-2 40 0,-1 1-91 15,-2-3-61-15,0 2-157 0</inkml:trace>
  <inkml:trace contextRef="#ctx0" brushRef="#br0" timeOffset="153502.31">19050 2286 185 0,'-3'5'56'16,"0"-2"5"-16,1 0-8 0,0 1-24 0,2-3 2 16,3 2 0-16,0-2-1 0,0-1-2 15,3 1-3-15,0-1-2 0,2-1-3 16,-1 1-4-16,-1-1-4 0,0 0-3 15,-3 0-4-15,1 1-1 0,0 1-2 16,-1 0 0-16,0 0 1 0,3 0-1 16,0 1 1-16,3 1 0 0,1-1 3 15,1-1 2-15,2 1 2 0,6 3 2 0,-1 0 0 16,3 0 0-16,1 2-1 0,0 1-2 16,1 1-2-16,-1-1-3 0,-5 1-1 15,0 2-1-15,-4 1 0 0,-3-3-1 16,-3 1 1-16,-2 1-1 0,-4 0-1 15,-2-2 0-15,-4 0 0 0,-1-1 0 16,-3 0-1-16,-2 0 2 0,-4-1-1 16,-5-3 1-16,-3 2-1 0,-2-3-1 15,-3 3-5-15,-1 0-2 0,-4-2-6 16,0 2-4-16,1-1-2 0,2-1-5 0,0 2-7 16,2-2-15-16,1-1-49 0,4 1-63 15,4 1-151-15</inkml:trace>
  <inkml:trace contextRef="#ctx0" brushRef="#br0" timeOffset="96482.7">6213 3021 327 0,'-2'-2'64'16,"-2"1"-5"-16,-3 5-63 0,4-2-15 15,0 1-6-15,-1 1 1 0,2-1 6 0,-1-1 6 16,0-3 12-16,-2-3 13 0,1 1 10 16,-3-2 8-16,1-2 2 0,-3-1-2 15,0 2-4-15,-2-1-5 0,-2 3-7 16,-3 0-6-16,-3 0-5 0,-4 5-2 15,-3 3-1-15,-4 1 0 0,-4 3 0 16,-2 2 1-16,-3 0 0 0,-4 0 0 0,0 1-1 16,-4 0 1-16,-2 5-1 15,-2 1-1-15,0 3 0 0,0 5 0 0,0 4 0 16,-4 2 0-16,0 2 0 0,3 0 0 16,-2 2 0-16,0 4-1 0,0 0 0 15,1 5 0-15,3 4 0 0,4 5 0 16,0 4 0-16,4 2 0 0,3 2-1 15,6 3 1-15,4-2-2 0,4-2 0 16,3 1-1-16,5-1 1 0,2 1-1 0,4 1 2 16,4-1-1-16,3 1 1 0,4 4 1 15,3 1 0-15,3-1 0 0,4 2 1 16,3 0 1-16,4 3 0 0,0 1 0 16,2 3 0-16,2-2 1 0,3 4-1 15,1-3 0-15,1 1-1 0,3-2 1 16,-1-1 0-16,4-2 0 0,4 0 1 15,0-5 1-15,4 2 1 0,5-3 0 0,1-3 2 16,3-1 1-16,2-2 0 0,0-3 1 16,2-2 1-16,3-4-1 0,0 0-1 15,1 2 1-15,3-1-2 0,3 0-1 16,4 2-1-16,2-3-1 0,1 1-1 16,5-4 0-16,7-6-1 0,-1-6 1 15,3-5-1-15,3-6 0 0,1-2 0 16,5-3 0-16,-1-4 0 0,3-2 0 0,-1 3 0 15,7 1 1-15,2 0 1 0,-1 4 0 16,2 3 0-16,-1 1 0 0,3 4 0 16,1 1 0-16,-1-1-2 0,0 0 0 15,2-3 0-15,4-4-1 0,3-6 0 16,-1 1 0-16,2-9 0 0,1 1 0 16,2-4 0-16,-1 1 1 0,-2-2 2 15,2 3 0-15,1-2 1 0,-1 4 0 16,0-2 1-16,2 3-1 0,-1 0-1 0,3 0-1 15,-5-3-1-15,1 0 0 0,3-2 0 16,-1-2 0-16,-1-6 0 0,-3-5 0 16,1-3 0-16,-2-6 1 0,-4-3 2 15,-3-5 2-15,0-3 1 0,-3-2 0 16,0-2 1-16,-4 0 0 0,-2 0 0 16,-2-2-3-16,-5 3-1 0,-5-1-2 15,-4 2 0-15,-7 0 0 0,-3-2 0 0,-3-1 2 16,-5-1 0-16,-2-4-1 0,-3-3 1 15,-1-5 0-15,-5-1 0 0,-4-1-1 16,-5 1 0-16,-2-3 0 0,-3 1 0 16,-9-6 0-16,-6 1 2 0,0-4 1 15,-7-1 1-15,-1-8-1 0,-4-1 1 16,-2-6-2-16,-4 1 0 0,0 0-1 16,-3-1-2-16,0-5-1 0,-2 5 0 0,-3 0 0 15,-4-2 2-15,-1 0 1 0,-3-1 2 16,-3 4 0-16,-6 1-1 0,-6-1 1 15,-1 2-1-15,-2 3-2 0,-7 2-2 16,-3-2-3-16,-6-1 0 0,2 3 0 16,0 2-1-16,-4 3 2 0,-3 2 0 15,-3-1 1-15,0 2 0 0,0 5 2 16,-6 1 0-16,-5-4 0 0,-1 1 0 16,0 3-1-16,-4 3 0 0,-1 5-1 0,-2-2 1 15,1 1-1-15,-1 0 0 0,-2 2 0 16,-4-1-1-16,1 5 1 0,0-4-1 15,-2-1 0-15,-4 2 0 0,1 7 1 16,-3 1-1-16,-3 1 1 0,-1-1 0 16,-4 4-1-16,-6 5 1 0,1-5-4 15,-2 4 0-15,-3 1-1 0,-4-1 0 16,-2 0-1-16,0 3-5 0,-1 2 1 0,-2 3 1 16,-4-3 1-16,-1 1-2 0,0-2 1 15,0 4 1-15,-7 0 3 0,2 3 0 16,-4-2 0-16,-1 4 0 0,-6 6 1 15,1 6-1-15,-5-3 1 0,3 1-1 16,-6 3 1-16,1 7-1 0,-2 3 0 16,-4-1-4-16,0 2-5 0,-6 14-8 15,-5 2-10-15,-5 4-76 0,-9 9-81 16,-8 3-193-16</inkml:trace>
  <inkml:trace contextRef="#ctx0" brushRef="#br0" timeOffset="98516.58">9352 9309 483 0,'-4'6'105'16,"1"-5"-3"-16,-2-1-72 0,2 0-34 15,1 2-14-15,0 0-7 0,-2-1-1 16,2 1 2-16,0 1 2 0,0-1 6 16,1 1 7-16,-1-1 9 0,2-2 10 15,0 2 6-15,0-2 3 0,0-1 2 16,0 1-1-16,0 0-3 0,2 0-4 16,0 3-5-16,2-2-4 0,4 2-1 0,4 1 1 15,5 3 1-15,5-2 1 0,6 2 1 16,5-3 1-16,3 2-1 0,6-1-2 15,7 2-2-15,5-2-3 0,8 1 1 16,5-1-1-16,7 1-1 0,8 0 1 16,7 0-3-16,6 1-1 0,6-2 0 15,3-1 0-15,7 3 0 0,4 4 2 16,2-1 2-16,3-3 7 0,1 1 4 16,5 3 3-16,2 2 3 0,-1-1 0 0,2-2 0 15,1 0-2-15,0 3-4 0,-3-1-3 16,-2-4-5-16,-1-4-2 0,-2 3-3 15,-7-1 1-15,-8-2-1 0,-2-7 1 16,-6-1 4-16,-8 1 1 0,-8-1 3 16,-5-2 2-16,-8-1 1 0,-8 1 2 15,-11 0-3-15,-10 3-1 0,-10 1-2 16,-9 0 1-16,-8-1 1 0,-7 1 3 0,-10 1 0 16,-11-1-2-16,-9 0-1 0,-9-1 0 15,-14 0-1-15,-12-2-4 0,-16-1-4 16,-8 2-1-16,-10-3-1 0,-10-4 2 15,-8 1 0-15,-5 1 0 0,-7-6 0 16,-5-1-1-16,-8-3-1 0,-2 2 0 16,-7 1 0-16,-1-3-1 0,-5 1 1 0,0 3-1 15,-3 2-2-15,2 1-1 16,0 2 0-16,4 3 1 0,2 2 1 0,6 0 2 16,8 3 0-16,2 2 3 0,7 2 2 15,7-3 1-15,8 2-1 0,9 5-2 16,5-1-2-16,6 2-1 0,14 1 1 15,9-1-1-15,13 3 1 0,8 0-2 16,11-2-7-16,14 1-4 0,10 1 0 16,10 1-1-16,10 1 1 0,11 1 1 15,12 1 3-15,10-1 6 0,12-2 6 0,15 2 2 16,10-3 2-16,13-1 1 0,10-4 1 16,12 0 0-16,14 3 1 0,10-2 0 15,6-2-1-15,7-1-2 0,10 4 0 16,5 3-1-16,2 0-1 0,0 2-1 15,3 2 1-15,0-4 2 0,-5 2 3 16,-2-5 2-16,-7-2 3 0,-9-1 1 16,-10-2 2-16,-12-3 0 0,-13 4-2 0,-18-6-3 15,-17 2-3-15,-17 2-2 0,-18-2-2 16,-12 0-1-16,-13 1-2 0,-14-1 2 16,-10 2 1-16,-16-1-2 0,-14-2-2 15,-18-2 0-15,-18 0-1 0,-17 2 0 16,-22-5-3-16,-16 0-2 0,-15 1-6 15,-13-1-6-15,-16 3-14 0,-12-1-6 16,-12-2-3-16,-6 6-1 0,-10-1 2 16,5 1 10-16,3 3 20 0,13-5 26 0,16 3 9 15,15-2 3-15,18-2 2 0,19 2 0 16,16-3-6-16,15 0-10 0,16 5-14 16,13-2-2-16,16 3-1 0,12 0-12 15,16 0-6-15,14 4 0 0,17-1 2 16,18-2 4-16,19-1 2 0,19 1 1 15,18-2 12-15,24-2 9 0,16-3 2 0,13-5 1 16,14 5-1-16,5-1 3 0,9-3 3 16,5 7 2-16,-3 0 1 0,-1 1-2 15,-3 5-1-15,-7 0-2 0,-8 5-6 16,-8 6-7-16,-13 1-18 0,-11 3-21 16,-11 4 52-16,-13 0-154 0,-16-3-112 15,-19-5-284-15</inkml:trace>
  <inkml:trace contextRef="#ctx0" brushRef="#br0" timeOffset="150197.29">21213 6786 228 0,'3'0'70'0,"-1"-2"2"15,2 1-7-15,-3 1-32 0,1-1-1 16,0 1 2-16,-1 1-5 0,0-2-4 16,2 0-1-16,0-1-2 0,1 2-4 15,2 0-4-15,1-1-4 0,2-1-3 0,1 1-3 16,2 1 1-16,1-2 2 0,2-1 3 16,2-1 3-16,1-1 4 0,1-1 3 15,0-1 1-15,-2 0 2 0,0-3-2 16,-3 1-1-16,-4 1-3 0,-5-1 0 15,-2 1-2-15,-6 3-2 0,-2-2-3 16,-8 3-2-16,-5 3-2 0,-5 1-3 16,-7 1-3-16,-3 3-2 0,-2 4-1 15,0 3-1-15,2 5-2 0,2 4-1 16,5 3-1-16,5 3-2 0,5 4 0 16,2 1-1-16,6-1 2 0,3 0 1 0,5-4 2 15,6-3 0-15,5-4 3 0,5-4 3 16,5-6 3-16,5-4 2 0,4-1 2 15,3-5 3-15,3-1 3 0,0-2 1 16,-1-1 1-16,0-3-1 0,-1-1-1 16,-1-1 2-16,-6 0-4 0,-4-1-3 15,-1 3 0-15,-4 0-2 0,-5 1-3 0,-4 4-4 16,-4 3-2-16,-2 2-1 0,-1 7 1 16,-5 2-4-16,1 3-5 0,-3 7-3 15,-1 2-10-15,0-1 0 0,-1 0 0 16,2-4 0-16,-1-3 4 0,3-2 4 15,2-6 4-15,2-4 18 0,1-3 4 16,1-5 4-16,3 0 3 0,0-5 5 16,2-4 2-16,1-4 3 0,2 0-2 15,2 0-3-15,0 1-1 0,1-1-3 0,2 3-2 16,-1 4-3-16,0 4-4 0,-3 3-2 16,0 3-1-16,-2 4-3 0,-1 5-3 15,-1 4 0-15,-1 4-2 0,0 1-1 16,1 3-8-16,1 2-10 0,2 1-9 15,3-2-14-15,1 0-11 0,1-5-7 16,4-2-11-16,2-5-9 0,-2-7-42 16,-1-6-64-16,1-7-134 0</inkml:trace>
  <inkml:trace contextRef="#ctx0" brushRef="#br0" timeOffset="150627.13">22151 6874 342 0,'-3'-7'101'16,"-4"4"2"-16,-4 5-29 0,-4 1-21 15,-4 5-1-15,-4 4-2 0,-3 1-9 0,-3 5-6 16,2 0-2-16,3 3-5 0,3 0-9 16,5-1-7-16,5-1-6 0,5 1-4 15,5-2-2-15,3-2-2 0,4-3 0 16,4-2 0-16,4-2 1 0,2-2 0 16,6-3 1-16,2-4 0 0,4-1 0 15,0-2 1-15,3-4 1 0,-1-3 0 16,1 0 0-16,-1-4 1 0,0 2-2 15,0 1 0-15,1 0 0 0,-3 7-1 16,1 4-2-16,-5 3 0 0,-2 5 0 0,-5 1-1 16,-4 6-4-16,-3-1-1 0,-4 2 0 15,-5-2 1-15,-1-1 0 0,-2 1 0 16,-3-2 1-16,-1-4 6 0,-2-2 4 16,-1-3 3-16,1 1 4 0,1-3 3 15,-1-2 5-15,3-1 5 0,0-4 2 16,3-3 3-16,2-3 0 0,2-3-1 15,5-3-3-15,4-2-3 0,3-2-3 0,5 2-6 16,5 0-2-16,4 3-3 0,5 0-2 16,2 3-1-16,1 2-2 0,4 1-4 15,-3-1-5-15,0 2-7 0,-3-1-11 16,-2 1-14-16,-5-1-30 0,1 0-84 16,-6 3-17-16,-1 0-100 0,-8-5-191 15</inkml:trace>
  <inkml:trace contextRef="#ctx0" brushRef="#br0" timeOffset="151286.71">21623 7856 275 0,'3'8'77'0,"0"5"2"0,0 3-25 0,-1 3-26 16,0 4-5-16,-1 3-5 0,0 1-8 16,1 0-8-16,-1 1-6 0,0 0-5 15,1-3-7-15,-1-2-12 0,0-4-55 16,-1-6-59-16,-1-2-142 0</inkml:trace>
  <inkml:trace contextRef="#ctx0" brushRef="#br0" timeOffset="151445.62">21549 7734 434 0,'-5'-4'96'0,"2"6"1"0,-2-5-65 0,4 2-20 15,0-1-2-15,1-3-2 0,2 0-5 16,1 0-11-16,3-2-14 0,3-1-78 16,3 1-81-16,3-4-200 0</inkml:trace>
  <inkml:trace contextRef="#ctx0" brushRef="#br0" timeOffset="151730.38">21962 7694 252 0,'4'2'72'0,"-1"0"10"16,-3-2-23-16,1-2-13 0,-2 0 3 16,-2-1 3-16,-2-2-2 0,0-1-6 15,-2-1-6-15,1 0-7 0,-2-1-1 0,0 2-3 16,1 0-4-16,-2 3-4 0,-1 0-4 16,1 1-2-16,-2 2-3 0,1 3-2 15,1 2-2-15,-1 2-2 0,0 3-1 16,3 6 0-16,1 3-1 0,0 4-1 15,2 5-1-15,3 5 0 0,1 3-3 16,5 2-4-16,2-3-10 0,0 3-9 0,6 1-7 16,-1-2-13-16,0 0-9 0,0-5-15 15,-2 0 28-15,-2-2-76 0,1-3-65 16,-5-5-156-16</inkml:trace>
  <inkml:trace contextRef="#ctx0" brushRef="#br0" timeOffset="151917.62">21716 7959 402 0,'-1'0'99'0,"3"0"13"16,1 2-57-16,6-1-9 0,3-1 2 16,5 2-2-16,3-2-3 0,4-1-10 15,3 0-13-15,0-4-19 0,1 1-29 16,-1-3-18-16,2 0-85 0,0-1-101 15,1-1-236-15</inkml:trace>
  <inkml:trace contextRef="#ctx0" brushRef="#br0" timeOffset="152382.89">22509 7668 284 0,'-4'3'80'0,"-2"3"9"15,-1 0-34-15,-2 3-8 0,0 5 2 16,-1 3-3-16,1 5-6 0,2 2-8 16,1 4-7-16,1 4-6 0,0 3-6 15,3 0-7-15,2 1-8 0,1 2-8 16,4-3-6-16,1-1-6 0,6-4-8 16,6-2-13-16,3-4-9 0,4-6-55 15,4-7-66-15,5-3-157 0</inkml:trace>
  <inkml:trace contextRef="#ctx0" brushRef="#br0" timeOffset="152602.31">23158 7707 386 0,'4'6'102'0,"3"0"8"0,1 4-39 16,4 2-28-16,3 3 0 0,2 1 3 15,4-1-5-15,-1 1-10 0,2 0-8 16,-2 1-8-16,1-1-7 0,-3 2-12 16,-5 0-16-16,-5 2-25 0,-7 3-14 15,-9 2-73-15,-7 6-95 0,-6 4-205 16</inkml:trace>
  <inkml:trace contextRef="#ctx0" brushRef="#br0" timeOffset="154158.03">21680 9234 95 0,'0'0'33'0,"-1"1"4"0,1 1-10 16,-1-1 1-16,-1 2 3 0,1-1 1 15,0 3-2-15,-1-2-4 0,1 1-2 16,-1 1-3-16,0-1 0 0,0-2-1 16,0 2-1-16,2-2-3 0,-1-1-1 15,0 0-2-15,1 0-1 0,0 0-3 16,0 0-1-16,0-1-2 0,0 0 0 0,0 1 0 15,0-1 0-15,0 0 0 0,0 0 0 16,0 0-2-16,0 0 0 0,0 2 0 16,0-1 1-16,1 1-1 0,-1 0 1 15,-1 0 1-15,2 0 2 0,-1 2 1 16,1-1-1-16,-1-1-1 0,0-1 1 16,0-1-1-16,1 1-1 0,0-1-1 0,1 0-1 15,0-1 0-15,-1 1 0 16,1-1-1-16,1 1 0 0,1-2 0 0,-1 2 1 15,1-1-1-15,0-1 0 0,-1 2 2 16,0 0 0-16,2 0 0 0,-2 2 1 16,-1-2 0-16,0 0-1 0,2 1 0 15,-3-1-1-15,1 0-1 0,0-1 0 16,1 0 0-16,1 0 0 0,1-3 0 16,2 3 0-16,0-3 1 0,3 1 1 0,-2-1 0 15,1 2 1-15,-3-1-1 0,0 2 0 16,-2-1-1-16,-1-1 1 0,-2 1 0 15,0 1 1-15,-1 0 2 0,2-1 2 16,-2-1 1-16,0-2 1 0,-2 0 0 16,1-1-1-16,-1 0-2 0,-2-3-3 15,1 1-1-15,-3 1-3 0,2 2 0 16,-1-1-1-16,3 0-1 0,-1 3-1 0,1 1 1 16,1 2-1-16,-3-4-2 0,1 4-1 15,-3 1-1-15,0 1 0 0,-3 0 1 16,-1 2 0-16,-1 2-1 0,-1 3 0 15,-1 1 1-15,-1 3-2 0,1 4 1 16,0-1-1-16,-1 1 1 0,2 1 1 16,3 0 1-16,1-1 1 0,3 2 2 15,4-2 0-15,2-2 1 0,6-1 0 16,2-1 0-16,5-1-1 0,4-4 0 16,1-1 0-16,3-3-2 0,5-2-7 0,1-2-9 15,2-3-7-15,0-2-11 0,-1-1-15 16,-1-2-63-16,-3-4-77 0,-4-1-166 15</inkml:trace>
  <inkml:trace contextRef="#ctx0" brushRef="#br0" timeOffset="154369.45">22015 9000 378 0,'-9'-2'102'0,"2"3"9"0,1 5-44 16,-1 2-11-16,4 8-4 0,-1 1-4 15,2 6-7-15,-2 1-6 0,4 5-10 16,-1 3-8-16,2 0-6 0,0 0-7 16,2 0-7-16,0-2-11 0,1 0-14 0,2-2-12 15,0-3-10-15,3-3-9 0,1-4-8 16,2 0-2-16,2-3-53 0,-1-5-56 16,3-3-139-16</inkml:trace>
  <inkml:trace contextRef="#ctx0" brushRef="#br0" timeOffset="154592.38">22306 9285 287 0,'7'-19'88'0,"-5"3"6"16,-5 2-26-16,-5 3-16 0,-3 3-8 15,-1 5-9-15,-2 4-7 0,-2 3-5 0,-2 5-6 16,2 4-3-16,0 5-3 0,2 0-1 16,2 3-3-16,3-2-2 0,4-1-3 15,5-1-3-15,2-1 1 0,7-4-1 16,2 0 0-16,4-1 2 0,-1-1-2 15,2 0-2-15,-2-2-4 0,-1 1-3 0,-2-2-3 16,-3 2-4-16,-3-1-7 16,-3 2-7-16,-4-2-12 0,-1 5 23 0,-4-2-82 15,-1 0-70-15,0 0-168 0</inkml:trace>
  <inkml:trace contextRef="#ctx0" brushRef="#br0" timeOffset="154868.2">22451 9381 286 0,'13'-1'84'0,"-2"4"7"0,1-5-26 16,0 1-13-16,1 0 0 0,-1-1-2 15,-2-1-5-15,1-2-3 0,-2-1-4 16,-2-1-4-16,-2 1-4 0,-1-2-4 16,-2 0-3-16,-2 0-4 0,-3 1-3 15,-1-1-1-15,-3 3-2 0,0 1-3 16,-3 4-4-16,-1 0-2 0,-1 4-1 15,1 5-2-15,0 4-2 0,2 3-1 0,2 3 1 16,1 1-2-16,3 0-1 0,4-1-1 16,2-1-2-16,5-2-4 0,2-2-5 15,2-2-14-15,2-2-6 0,1 1-9 16,3-2-8-16,-1-1-13 0,1-1-66 16,-2-2-80-16,4 0-169 0</inkml:trace>
  <inkml:trace contextRef="#ctx0" brushRef="#br0" timeOffset="155447.44">23050 9400 275 0,'-8'-3'81'0,"-1"1"4"0,0 1-2 0,-1 3-48 16,2 2-10-16,2 5-1 0,0 4-4 15,2 5-5-15,2 5-5 0,2 2-3 16,3 3-4-16,3 3-6 0,2-2-5 15,4 0-6-15,3-5-7 0,0-5-5 16,4-1-7-16,0-5-10 0,2-3-48 16,0-3-55-16,1-7-132 0</inkml:trace>
  <inkml:trace contextRef="#ctx0" brushRef="#br0" timeOffset="155646.43">23415 9338 381 0,'6'3'101'0,"-2"5"7"0,1 3-45 16,2 3-13-16,2 1-2 0,2 4 0 15,2 0-9-15,1 2-8 0,3 2-7 16,-1-2-8-16,-1 2-7 0,1 1-6 0,-4 0-12 16,-5-3-13-16,-4 2-13 0,-6-2-13 15,-4 2 140-15,-5 0-224 0,-6 2-108 16,-5 0-287-16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4T15:56:00.8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1439 4002 428 0,'1'-4'98'16,"0"-6"5"-16,0 0-71 0,0-5-1 15,-1 2 5-15,1-1 4 0,-2 1-1 16,1 3-1-16,0 1-2 0,0 1-3 16,-1 5-4-16,1-2-5 0,-1 3-5 15,1 2-3-15,0 0-4 0,1 1-3 16,-1 2-1-16,1 2-2 0,-1 1 2 16,2 5 1-16,0 2 3 0,-4 6 0 15,1 4 2-15,0 7-1 0,-1 5-1 0,-2 7-3 16,0 4-2-16,0 7-3 0,2 3-2 15,-2 4 0-15,1 2 0 0,1-3-2 16,1-3 1-16,-1 1-2 0,1-3-2 16,0-4-3-16,1-4-5 0,1-5-6 15,0 0-7-15,1-5-7 0,2-5-13 0,0-9-12 16,0-5-10-16,0-5-7 0,3-6-64 16,0-9-3-16,3-10-69 0,1-8-117 15</inkml:trace>
  <inkml:trace contextRef="#ctx0" brushRef="#br0" timeOffset="493.23">1737 4307 417 0,'-3'-1'113'0,"-1"-2"7"0,2 1-58 16,-1-1-5-16,1 1-6 0,-1 2-11 15,2 1-12-15,-2 2-7 0,1 5-8 16,-1 5-5-16,-1 6-5 0,1 4-3 16,0 6 1-16,2 3-1 0,1 3 1 0,1 0-2 15,1-2 1-15,3 0-3 0,3-3 0 16,2-4-2-16,1-4 0 0,2-4-1 16,1-4 2-16,2-5 0 0,-1-7 4 15,1-4 4-15,0-7 3 0,-1-5 3 16,1-7 2-16,-1 0 2 0,0-3 0 15,-2 3-2-15,-2 0-2 0,-1 1-3 16,-2 5-1-16,-3 7-4 0,1 3-4 16,-2 2-1-16,-1 7 0 0,3 3-1 0,-2 3-2 15,2 4-1-15,-1 2 1 0,4 1 2 16,1-2 0-16,2-1-1 0,1-3 0 16,1-1 5-16,4-5 5 0,-1-3 5 15,1-2 7-15,-4-1 5 0,-1-3 5 16,-1-5 6-16,-2 0 3 0,-3 0 1 15,-2-1-3-15,-2-4-5 0,0-1-4 16,-1-4-6-16,-1 1-6 0,-1-6-7 16,-1-5-6-16,-1-5-7 0,-1-3-6 15,0 0-5-15,0 1-5 0,1 2-8 0,-2 5-7 16,2 6-2-16,1 7-26 0,1 5-10 16,0 5-89-16,2 3-106 0,0-2-247 15</inkml:trace>
  <inkml:trace contextRef="#ctx0" brushRef="#br0" timeOffset="1497.21">3103 4704 312 0,'-2'2'87'0,"1"-1"8"15,3-1-31-15,2 0 0 0,3 0 1 16,2 0-2-16,3-1 0 0,3-2-2 15,7 1-4-15,4-1-8 0,5-2-7 16,4 0-7-16,6 2-6 0,1-3-6 16,5 1-5-16,3-1-4 0,2 0-3 15,2 1-5-15,2 0-10 0,-1-1-7 16,0 2-11-16,-1-1-19 0,-2 1-29 0,-5 0-97 16,-2 2-119-16,-4-3-271 0</inkml:trace>
  <inkml:trace contextRef="#ctx0" brushRef="#br0" timeOffset="1881.3">4678 4654 428 0,'-2'0'119'16,"2"0"9"-16,1 1-58 0,-1 0-10 0,1 0-5 16,1 2-5-16,-1 0-10 0,0 1-12 15,-1 4-8-15,0 1-6 0,-2 2-4 16,-2 3-5-16,0 3-11 0,-6 3-19 16,0 3-24-16,-3 0-14 0,0 1-84 15,-1-1-107-15,-2 5-229 0</inkml:trace>
  <inkml:trace contextRef="#ctx0" brushRef="#br0" timeOffset="2887.3">5508 4646 188 0,'-5'1'52'0,"1"1"6"0,-1-1-22 16,0 0-4-16,1 0 1 0,1-1 3 0,-2-1-1 16,2 0-1-16,1 0-1 0,-1 1-1 15,1-3 0-15,0 2-2 0,0-1-1 16,2 2-3-16,0-2-3 0,-1 3-2 15,1-3 0-15,0 2-4 0,-1 1-3 16,2 1-2-16,-1-1-2 0,-1 1 0 16,0-1-3-16,1 2-2 0,-1-2-1 15,-1 0-1-15,0 0 0 0,0 2-1 16,1-3 1-16,-1 2-1 0,1 1 0 0,-2 0 0 16,2 0 0-16,-1-1 0 15,2 2-1-15,-1-1 0 0,0 0 1 16,0-1-1-16,0 2-1 0,1-2 1 0,-1 1-1 15,1-1 1-15,-1 4-1 0,-2-2 0 16,2 3 1-16,-1-1-2 0,0 2 1 16,0 2 0-16,-2 1 0 0,0 1-1 15,1 1 1-15,0-1 0 0,0-2 0 16,0 0 0-16,1-1 1 0,0-3-1 0,-1-1 0 16,2-1 0-16,-1-2 1 0,1-1-1 15,0 0 0-15,1 0 0 0,0-1 0 16,0-1 0-16,1 0 1 0,-1 1-1 15,0 0 1-15,0-1 0 0,-1 1 0 16,2 0-1-16,-2 0 0 0,2 1 0 16,-1 1-1-16,1 1 0 0,0-2 0 15,0 1 0-15,-1-1 0 0,1 1 0 0,1 0 1 16,-2-3-1-16,0 1-5 0,1 1-7 16,-2-2-8-16,1 2-10 0,0-2 0 15,-2 1-91-15,4-1-90 0,0-5-208 16</inkml:trace>
  <inkml:trace contextRef="#ctx0" brushRef="#br0" timeOffset="3503.85">5646 4041 355 0,'6'-4'98'16,"2"-1"8"-16,-2-1-36 0,-3 0-19 15,-3-3-5-15,-5 3-4 0,-3-2-9 16,-5-2-9-16,-4 0-5 0,-4 2-9 16,-2 1-3-16,-1 1-4 0,0 1-1 0,1 2 0 15,0 6-1-15,1 3 0 0,1 2-1 16,3 1 1-16,-1 3 0 0,3 1-1 16,1 2 1-16,3 3-1 0,4-1 1 15,3 2-1-15,4 3 1 0,4 2-1 16,3 1 0-16,4 3 0 0,5-1 1 15,2 2-1-15,2 3 1 0,1 1-1 0,2 1-4 16,1 3-2-16,-2 1-3 0,-2-1-1 16,-1 0-2-16,-4-2-1 0,-2 1 1 15,-3-1 2-15,-7 0 2 0,-6-2 2 16,-5 0 2-16,-4 1 0 0,-3-2 1 16,-3-1 1-16,-4-6 1 0,-1-3 2 15,0-6 0-15,1-6 0 0,0-5 7 16,0-8 5-16,2-6 3 0,2-8 6 15,4-7 4-15,5-8 4 0,3-6 5 16,6-6-4-16,6-3-3 0,5-3 0 0,6 1-5 16,7-3-2-16,4 2-4 0,3 1-3 15,4 3-2-15,1 2-3 0,1 2-5 16,0 3-5-16,-2 3-10 0,-4 2-17 16,1 4-27-16,-5 3-15 0,-2 2-91 15,-1 2-110-15,-3 3-245 0</inkml:trace>
  <inkml:trace contextRef="#ctx0" brushRef="#br0" timeOffset="3943.33">6326 3799 370 0,'24'-3'96'15,"-3"-2"10"-15,-1-1-37 0,-3 0-18 16,-2-1 4-16,-5 2 6 0,-4-1-1 16,-6 0-8-16,-3 0-10 0,-4-2-11 15,-5 3-9-15,-4 1-7 0,-6-2-10 16,-4 2-5-16,-4 0 0 0,-1 1 0 16,1 2 0-16,-1 0 0 0,4 4 0 15,2-1 0-15,7 3-1 0,4 1 0 16,2 2 0-16,4 5-1 0,2 4 1 0,4 2 2 15,1 5 0-15,2 4 1 0,1 4 1 16,1 3 0-16,0 0 1 0,-1 4-1 16,-2 4-1-16,-1 3 0 0,-2 3-2 15,-3 6-2-15,-2 2-1 0,-1 3-2 16,-3 0-1-16,-2-3 0 0,2-2 1 0,3-4-1 16,1-4 2-16,2-6 0 15,4-2 2-15,7-8 0 0,2-1-1 16,5-5-1-16,4-3 1 0,4-5 1 0,5-9 2 15,3-2-3-15,4-6-4 0,2-6-24 16,3-2-18-16,0-9-10 0,-1-4-83 16,4-5-101-16,-2-5-216 0</inkml:trace>
  <inkml:trace contextRef="#ctx0" brushRef="#br0" timeOffset="4284.17">6762 4157 421 0,'-1'-3'127'0,"-4"2"9"0,0-2-31 16,-3-1-38-16,-3-1-7 0,-4 0-6 15,-3-1-12-15,-5 4-14 0,-2-2-10 16,-4 4-6-16,3 1-5 0,-2 1-3 0,3 2-3 16,5 1-2-16,4 0-3 0,6 2-2 15,4 2 0-15,4 1-1 0,7 2 1 16,3 0 0-16,6 3 2 0,3 1 3 15,7 3 2-15,6 1 2 0,2 1 0 16,3-1 0-16,2 1 0 0,-1 2 0 16,0-2 0-16,-4 1-1 0,-6-2-1 15,-4 2 0-15,-5-3 0 0,-8 1 0 0,-6-2 0 16,-8-1 0-16,-7-2 1 0,-5 0-1 16,-8-4-4-16,-5-3-8 0,-4-1-7 15,-4-3-22-15,-2-4-16 0,2-1-13 16,2-6 24-16,2-6-104 0,4-3-89 15,7-5-204-15</inkml:trace>
  <inkml:trace contextRef="#ctx0" brushRef="#br0" timeOffset="4475.2">6648 3873 425 0,'11'-6'128'0,"-3"8"11"15,-4 4-39-15,1 7-21 0,-4 5-7 16,0 6-6-16,-2 4-13 0,-2 6-12 15,-3 6-9-15,1 5-10 0,-3 2-6 16,1 3-3-16,1-1-8 0,0 6-10 16,3-4-7-16,2-4-12 0,1-3-8 15,1-4-21-15,2-4-17 0,5-4-13 0,0-7-80 16,1-3-101-16,1-2-221 0</inkml:trace>
  <inkml:trace contextRef="#ctx0" brushRef="#br0" timeOffset="4685.57">7050 4074 544 0,'6'16'146'0,"0"4"7"16,0 4-79-16,1 0-9 0,-2 0-10 15,2 0-10-15,-2 2-13 0,-1-2-11 16,0 0-7-16,-1-3-7 0,-1 1-9 15,-1-1-13-15,0 1-10 0,0-1-31 16,-1-3-15-16,-1 0-96 0,2 4-115 0,1-2-256 16</inkml:trace>
  <inkml:trace contextRef="#ctx0" brushRef="#br0" timeOffset="5134.06">7379 3828 388 0,'-1'-10'114'15,"1"2"13"-15,-2-1-28 0,2 1-32 16,0 0-1-16,2 4-4 0,1-4-7 16,4 1-13-16,2-3-13 0,4 0-8 15,4-2-7-15,5-1-2 0,1-1-3 16,6 1-2-16,2-2 0 0,5 4-2 15,1 3-2-15,-1 2-1 0,0 4-2 0,0 3 1 16,-4 2-2-16,-5 6 1 0,-5 3-2 16,-4 4 1-16,-6 4 0 0,-7 4 1 15,-2 6 0-15,-5 5 0 0,-2 4 1 16,0 3 1-16,-1 3 0 0,2 4 0 16,2 6-1-16,3 1 1 0,1-1-1 15,3 4 0-15,4 1-2 0,1-2 0 16,1-1-1-16,0-6-1 0,2 0-3 0,-2-4-2 15,-2-1-3-15,-3-2-1 0,-5-4-1 16,-4-1 0-16,-5-2 2 0,-5-1 2 16,-7-3 1-16,-4-5 2 0,-4-1 1 15,-7-4 3-15,-3-4-1 0,-5-2 1 16,-2-5 2-16,-1-2-2 0,-1-5-8 16,0 0-12-16,2-5-19 0,0-6-11 15,2-4-94-15,0-8-108 0,3-10-240 16</inkml:trace>
  <inkml:trace contextRef="#ctx0" brushRef="#br0" timeOffset="11684.63">11303 4013 135 0,'2'-28'43'0,"-2"5"7"16,0 0-14-16,0 3 0 0,-3 0 4 15,0 4 3-15,0-1-1 0,-2 3-3 16,0 1-4-16,1 1-2 0,-1 0-1 16,2 2-2-16,0 0 1 0,-1 4-3 15,3-2 0-15,0 1 0 0,0 2 1 16,1 0 0-16,0 4-1 0,-1 0-4 15,2 0-3-15,-1 2-5 0,0 3-2 0,0 2-3 16,1 1-3-16,-1 3-1 0,2 3-1 16,1 5 1-16,0 4-1 0,1 1 0 15,1 4-1-15,0 1-1 0,1 2 0 16,-1 2 0-16,-1 0 1 0,0 7-1 16,-2 1 0-16,-2 5 0 0,-2 5-1 15,2 6 0-15,-4 3-2 0,2 1-1 16,-2 2 1-16,-2 3-1 0,2-1 1 15,1 3 0-15,-1 1-1 0,3 1 1 0,0 6-1 16,1-1 1-16,0 4 0 0,1 4 0 16,3 2 0-16,-3 2-1 0,-1 5 0 15,-3 4 1-15,3 5-1 0,3 1 0 16,-2-3 1-16,-3 1-1 0,-2 4 0 16,1 1 1-16,4 0-1 0,-1-4 0 15,-4 4 1-15,0 2-1 0,2 1 0 0,2 0 0 16,-1-3 0-16,-3-1 0 0,-2 2 0 15,4-3 0-15,1 1 1 0,0-4-1 16,-2 1 0-16,0 0 1 0,3-2-1 16,4 0 1-16,-2-5-1 0,-1-3 1 15,0-1-1-15,1-2 1 0,2-3 0 16,-1-3-1-16,-3-6 1 0,0 1 0 16,0-5-1-16,0-3 1 0,-1-7 0 15,1-3 0-15,-1-7 0 0,2-5 0 0,2-7-1 16,0-7 1-16,1-7-1 0,1-5 0 15,-1-6 1-15,2-4 0 0,1-3 0 16,-2-2 1-16,0-2 0 0,2 0 0 16,-1-2-1-16,-2-1 0 0,-1 2 0 15,0-2 0-15,0 0-1 0,-1 1 0 16,-1 0 1-16,1-1 0 0,0 1 0 16,1-1 1-16,0 0 0 0,1-1 0 0,1-1 0 15,1-1 1-15,4-2-1 0,3-1 0 16,1-2 0-16,4 1-1 0,3 0 0 15,4-4-1-15,3 1 1 0,5 0 1 16,5-1 0-16,6 1-1 0,7 0 0 16,5 2 1-16,4 0-1 0,7 1 0 15,5 3 0-15,4 2-1 0,4 0 1 16,6-3-1-16,3 5 1 0,3 2-1 16,2 2 0-16,3 1 0 0,1 1 0 0,-1 0 1 15,-2 4-1-15,-1-3 0 0,-1-2 1 16,-3 2-1-16,-5-2 2 0,-5 1 1 15,-7-4 2-15,-6 0 0 0,-4-1 1 16,-5-1 0-16,-4-1 0 0,-6-2 0 16,-2 1 0-16,-4-1-1 0,-6 0 1 15,-3-2 0-15,-6-3 2 0,0 0 1 16,-2-3 0-16,-3-2 1 0,0-3-2 16,0 0 0-16,-3 0-1 0,0-2-2 0,-5-1-1 15,-2-3-1-15,-1-6-1 0,-1-3-1 16,-1-6 0-16,0-2 0 0,-1-8-1 15,0-6 0-15,-1-3 1 0,0-4-1 16,0-4 0-16,-2-4 0 0,0-5 0 16,-3-3-1-16,-2-5 1 0,-2-5-1 15,-2-2 0-15,0 1 0 0,-4-8 0 16,-3-3 1-16,1 1 0 0,2-3 0 0,-3-3 1 16,-1-6-1-16,-1-1-1 0,2-3 2 15,-1 0 0-15,1-4-1 0,-1-2 1 16,-3 1 0-16,0 6-1 0,-1 1 1 15,1 0-2-15,-2-3-1 0,3 6-1 16,-1 0 1-16,1 1-2 0,-1-3 1 16,-3 0-1-16,-2 3 0 0,3 3 0 0,-9 0-2 15,-4 1-1-15,5 7 1 0,1 4-1 16,4 4 0-16,0 3 0 0,2 1 1 16,5 8 1-16,3 3 1 0,1 4 1 15,1 1 0-15,2 5 1 0,2 6 1 16,1 4 0-16,1 4 0 0,0 3 1 15,-1 3-1-15,1 6 1 0,0 2 0 16,-1 7 0-16,1 3 0 0,-1 8 0 16,1 2 0-16,0 6 0 0,0 3-1 15,0 2 1-15,-1 0 0 0,1 2 0 0,2 1 1 16,-2 1 0-16,1 0 1 0,0 0 0 16,-1 3 0-16,0 0 1 0,-2-2-1 15,0 2 1-15,-3 1 0 0,0 0-1 16,-3 0 1-16,-4 0-1 0,-4-2 1 15,-3 0-1-15,-3-1 0 0,-8-2 0 16,-9 1-1-16,-6 0 1 0,-7-1-1 16,-4 1-1-16,-9 1 0 0,-5 2 1 0,-6-1-1 15,-1 0 0-15,-3-2-1 0,-6 1 1 16,-3 2 0-16,-2-3-1 0,-7-1 1 16,2 3-1-16,0 2 0 0,-5 1-2 15,0-1-1-15,0-1-6 0,3 4-4 16,4 2-5-16,0 1-1 0,4-1-4 15,5 4-12-15,2-1-11 0,9-1-7 16,9 1-7-16,7-3-80 0,13-1-96 16,11-2-212-16</inkml:trace>
  <inkml:trace contextRef="#ctx0" brushRef="#br0" timeOffset="12532.15">11094 7909 374 0,'-1'3'92'0,"5"-2"7"15,4-1-32-15,2-2-33 0,3 1-8 16,6-2-3-16,6 0 2 0,6-2 0 0,4-1-4 16,7 3-4-16,8-3-3 15,6-3-1-15,7 1-1 0,9 2-2 0,7-1-2 16,8 4-3-16,5-4-3 0,8 2 0 15,6 3-2-15,6-2 1 0,2 1 0 16,2-3-1-16,4 1 1 0,2 3 0 16,-1 2-1-16,1-2 1 0,-1 3-1 15,-6 1-1-15,-5 4-1 0,-8-2-2 16,-9 0-1-16,-8 3-3 0,-6-1-3 16,-16 2-2-16,-6 0-1 0,-9-1-2 0,-8 2-1 15,-10-2-3-15,-6-2-6 16,-8 1-5-16,-7-3 35 0,-8-1-114 0,-12 0-84 15,-7-2-212-15</inkml:trace>
  <inkml:trace contextRef="#ctx0" brushRef="#br0" timeOffset="13164.98">12205 8149 406 0,'-1'0'101'15,"-1"-2"4"-15,1 1-45 0,0 2-23 16,-2-3-5-16,0-1-3 0,-1 0-2 16,-1 2-2-16,-1-2-4 0,-4 1-6 0,-2 0-5 15,-1 5-3-15,-3 1-1 0,-2 4-2 16,-3 3-5-16,-1 6-4 0,1 5-5 16,2 1-4-16,1 3-2 0,3 1-1 15,5-1 0-15,3-1-1 0,6-3 3 16,4-3 5-16,6-2 4 0,4-4 3 15,5-3 3-15,3-4 3 0,5-2 2 16,1-5 4-16,3 0 3 0,2-3 1 16,0-2 3-16,-3-3 1 0,-2 2 0 0,-5-1-1 15,-4 1-2-15,-4 1-3 0,-5 1-2 16,-5 2-3-16,-2 3-3 0,-2 4-2 16,-1 4-1-16,-2 3 0 0,0 2-1 15,-2 2-1-15,3 1 1 0,0-2-2 16,2-2-1-16,4-1-1 0,3-3 1 15,5-4 0-15,2-2 0 0,3-4 4 16,2 0 5-16,0-3 3 0,-1-2 5 16,-1 0 5-16,-4 0 4 0,-2-4 3 0,-3 3 0 15,-4-3 0-15,-2 0-2 0,-4-2-4 16,-5-1-5-16,-3-2-8 0,-2 3-6 16,-3 2-3-16,-3 0-6 0,-2 4-5 15,-1 3-6-15,3 6-17 0,1-1-12 16,3 4-9-16,1 2 64 0,5 1-153 15,5 0-102-15,6-1-251 0</inkml:trace>
  <inkml:trace contextRef="#ctx0" brushRef="#br0" timeOffset="13763.02">12720 8333 429 0,'25'0'118'0,"-6"-1"8"0,-5 1-50 15,-4-2-7-15,-8 1-10 0,-8-3-11 16,-5-1-13-16,-4-1-7 0,-3 1-6 15,-6 1-10-15,-3 0-8 0,1 4 0 0,3 5-2 16,0 2 0-16,3 5-4 0,4 4-4 16,4-1-4-16,4 0-3 0,4-2-2 15,3 1 0-15,5-6 2 0,3 0 1 16,1-5 3-16,3 0 5 0,3-3 1 16,1-2 1-16,1-2 1 0,0-1-1 15,-2-3 1-15,2-1 1 0,0-4-1 16,-2-2 2-16,0-5 1 0,0-2-1 15,1-1 1-15,-2-5 2 0,-2-2 2 0,-2-3 2 16,-2 1 0-16,-1-2 0 0,-4 0 1 16,0 3 0-16,-1 3 2 15,0 6 1-15,0 6 0 0,-1 5 0 0,-1 7-1 16,-1 7 0-16,-2 5-1 0,-2 8-4 16,0 6-4-16,-2 4-2 0,-2 6-1 15,1 4-4-15,4 2-3 0,2 0 0 16,4-4-1-16,5-5-1 0,4-1-5 0,5-6-1 15,6-4 1-15,3-4 2 0,4-4 0 16,0-4 2-16,4-4 1 0,1-3 6 16,2-4 3-16,-2-3 5 0,-3-4 1 15,-1 0 2-15,-2-3 1 0,-4 2 2 16,-5 0 1-16,-5-1 3 0,-2 2 2 16,-7 0 1-16,-4 1-1 0,-5 1-1 15,-4 1-1-15,-3 3-2 0,-2 6-3 16,-4 6-4-16,2 7-1 0,-2 4-2 0,3 5 0 15,1 6-2-15,3-1-1 0,4 0-1 16,5-3-1-16,5-2 0 0,8-5 0 16,5 0 2-16,3-6 0 0,5-1 0 15,8 1 0-15,2-3 2 0,2-3-2 16,-1-3-4-16,-1-2-6 0,0-2-5 16,-1-4-20-16,-4-3-18 0,-3-3-7 0,-2-3-93 15,2-6-104-15,-2-8-233 0</inkml:trace>
  <inkml:trace contextRef="#ctx0" brushRef="#br0" timeOffset="15168.2">11427 6982 271 0,'-18'0'82'0,"-3"1"5"15,0 0-2-15,-1 3-45 0,0-1-3 16,0-1-3-16,0 2-2 0,2 0 1 16,-1-3 0-16,3 0 1 0,2-2 0 15,3 1-2-15,1 1-2 0,4-2-3 16,2 0-5-16,4 1-5 0,2 0-5 16,4 0 0-16,4 0 1 0,5-2 1 15,6-1 0-15,7 0 3 0,8 1 2 16,9-2 3-16,7-3 0 0,9-1-4 0,8 2-2 15,10-2-2-15,10-2-2 0,7 0-4 16,11 0-3-16,11 3-2 0,8-1-1 16,5-3-1-16,10 1 1 0,4 3-2 15,1-3 1-15,7 1 0 0,-4-2 0 16,-1 2-1-16,1 4 0 0,-7 2-1 16,-11 0 1-16,-7 4 0 0,-13 2-2 0,-15 1-2 15,-11-2-2-15,-19 1-11 0,-19 0-8 16,-15-2-27-16,-18 0-20 0,-18 0-2 15,-17 2-88-15,-16 1-103 0,-9 1-214 16</inkml:trace>
  <inkml:trace contextRef="#ctx0" brushRef="#br0" timeOffset="15749.64">12295 7234 400 0,'1'5'93'0,"-1"-5"5"15,0 0-48-15,0-2-12 0,-1 0-1 16,0-2 1-16,-1-2-1 0,-2-2-1 16,1-3-5-16,-2 2-8 0,-3-2-10 15,-1 1-4-15,-3 0-3 0,-2 1-2 16,-3 3-6-16,-2 4-5 0,-3 2-5 0,2 2-3 16,-1 2-4-16,3 5 0 0,1 3-1 15,3 0 4-15,4-1 3 0,6 0 1 16,2 0 2-16,4-1 3 0,2-2 2 15,5-4 4-15,4-2 5 0,2-1 6 16,2-3 6-16,3 0 4 0,-2-1 2 16,1-3 2-16,-2-1-1 0,-2 2-2 15,-3 1-2-15,-4 0-3 0,-1 0-1 0,-3 2-2 16,-1 1-3-16,-3 2-4 0,1 4-3 16,-1 6-1-16,0 5-1 0,0 7-1 15,0 2 0-15,0 4 2 0,1 4 2 16,1 1 0-16,0-2-3 0,-1 0-1 15,1-5-2-15,1-1-2 0,-3-3-2 16,-2 0 0-16,-3-1-2 0,-3-2 2 16,0-4-2-16,-6-1-2 0,-1-3-8 15,-4-2-6-15,0-3-3 0,0-5-4 0,0-3-8 16,3-3-9-16,1-4-9 0,0-2-1 16,6-3-4-16,2-2-47 0,3-7-62 15,1-2-126-15</inkml:trace>
  <inkml:trace contextRef="#ctx0" brushRef="#br0" timeOffset="16158.07">12384 7034 307 0,'21'-12'95'0,"-6"3"7"16,-2 4-15-16,-1 7-23 0,-5 4-7 16,-4 7-7-16,-2 3-7 0,-2 7-8 15,-2 3-4-15,-3 2-9 0,-3 4-7 16,0-1-4-16,0-3-5 0,0 0-5 15,4-5-4-15,1-4-3 0,5-2-1 16,4-3-1-16,3-5 0 0,3-1 1 16,4-5 4-16,1-1 3 0,-1-3 3 0,2 0 3 15,-2-5 1-15,-1 2 2 0,0-2 1 16,-5 2 1-16,-1 0-1 0,-1-1-2 16,-4 2-3-16,0 4-3 0,-1 0-1 15,0 6-1-15,-2-2-1 0,1 6 0 16,-1 2 0-16,2 2 1 0,1-1 0 15,2-1-1-15,0-3 0 0,4-1 1 0,2-5 1 16,2-2 3-16,0-1 2 0,0-4 5 16,0 0 5-16,-1-1 4 0,-2-1 1 15,-3 1 1-15,-5-4-2 0,-1-1-1 16,-3-1-7-16,-4-1-6 0,-3-3-7 16,-2-1-7-16,-3-2-8 0,1 2-5 15,0 1-2-15,2 1-20 0,0-2-17 16,5 7-17-16,1-2-73 0,4-1-95 15,2-1-220-15</inkml:trace>
  <inkml:trace contextRef="#ctx0" brushRef="#br0" timeOffset="17031.34">12791 7075 294 0,'15'-4'92'16,"-6"2"4"-16,-1 3-6 0,0 2-35 16,-1 6-6-16,-1 3-3 0,-2 3-4 15,-2 4-7-15,1 2-3 0,-3 2-9 16,0 1-5-16,-1 1-6 0,-1-2-9 0,0-2-8 15,0 2-7-15,1-3-3 0,-1-1-1 16,-2-1-6-16,0-4-2 0,1-2 5 16,0-1 4-16,-1-5 8 0,3-2 0 15,-1-1 9-15,1-3 4 0,1-1 3 16,0-2 3-16,1 0 0 0,0-2 0 16,1 1 1-16,3-4-2 0,1 0-2 0,2 0-3 15,3 0-1-15,1-1-3 16,3 4 1-16,3 0-2 0,-1 3-5 0,2 1-5 15,0 1-5-15,-1 0-3 0,1 2-2 16,-3-2-1-16,1 1 0 0,-4 0 3 16,0 2 4-16,-2-1 5 0,-2 3 1 15,-3-1 1-15,-1-1 0 0,-3 0 0 16,-1-3 4-16,-1 3 2 0,-1-4 5 16,-1 0 5-16,1 2 6 0,-1-2 4 15,0-1 2-15,1 0 0 0,0-2 0 0,0 1-2 16,-1-2-3-16,0 0-4 0,-1 2-2 15,0-2 0-15,0 1 0 0,-2 1-3 16,0 1-2-16,-2 0 0 0,1-2-1 16,-1 3-1-16,1 1-2 0,0 3-1 15,1-3 1-15,1 0-1 0,1 1 0 16,2 0 0-16,0-1-1 0,0 0 0 0,0-2 0 16,1 0-1-16,0 1-1 0,0 2 0 15,-1-1-2-15,-2 0 0 0,1 4 0 16,-2-3 0-16,-3 1 0 0,1 3 0 15,-2 1 0-15,-1-2 2 0,3 2 1 16,-1-2 1-16,1 3-2 0,1-2-3 16,0-1-1-16,1-2 1 0,2 1-1 15,0-1-3-15,0 0-3 0,0 2 1 16,1-3 1-16,-2-1-1 0,3 2-4 16,-2-2-2-16,1 0-1 0,1 1 1 0,0-2 0 15,1 1 0-15,1 0 2 0,1-1 4 16,0 2 2-16,1-3 1 0,1 0 0 15,1 1 0-15,1-5-3 0,0 1-4 16,3 0-1-16,0-2-1 0,0 0 1 16,3 1 2-16,1 0 3 0,1 0 3 15,-1 1 4-15,0-2 3 0,0 3 2 0,-2 0 4 16,-1 0 4-16,-3 2 4 0,-1 1 4 16,-2 1 5-16,-1 2 3 0,-1 0 3 15,0 2-1-15,-3-1-2 0,0 1-1 16,-1 0-1-16,-2-1-2 0,-1 2-1 15,0 0 0-15,-3-2-1 0,2 5-1 16,-2-1-3-16,1 2-1 0,-2 1-3 16,-2-1-3-16,-1 1-3 0,-2 1-2 15,0-2-2-15,-2 0-1 0,-2 1 0 16,0-1-1-16,-2-1-4 0,0 0-2 0,2-1-4 16,-1-4-4-16,1 0-6 0,3 0-6 15,0-4-6-15,2-1-4 0,2-2-5 16,3-1-11-16,1-1-61 0,3 0-71 15,0 0-169-15</inkml:trace>
  <inkml:trace contextRef="#ctx0" brushRef="#br0" timeOffset="17632.57">13273 7402 349 0,'21'-4'100'16,"-3"4"11"-16,-10-2-23 0,-1-1-20 16,-7 0-3-16,-3 1-7 0,-5 0-9 0,-4 0-8 15,-1 0-12-15,-7-2-13 0,-2 1-8 16,-3 2-6-16,-1 4-1 0,2-2 0 16,1 5 0-16,2-1-5 0,8 2-1 15,3 0-4-15,5-2-1 0,4 0 0 16,1-2 0-16,5-1 2 0,1-1 4 15,2-2 1-15,2-1 3 0,2 0 2 16,0-3-1-16,1 3 1 0,-2-1-2 0,-1 0 0 16,1 3 0-16,-1 1 0 15,-2 2-2-15,0 0 1 0,0 2-1 0,-1-1-1 16,0 4-1-16,-3-1-2 0,1 2 0 16,0-1-7-16,1 2-7 0,-1 0-1 15,2-3 2-15,0 1 1 0,1-4 3 16,0 0 1-16,-1-3 9 0,0-1 12 0,1-4 2 15,-2 0 2-15,1-3 0 16,2 0 3-16,0-3 2 0,4-2 2 0,0-1-1 16,1-2 0-16,1 0 3 0,0-2 3 15,-2-3 0-15,0-2 1 0,-2-3-4 16,-2-3-1-16,-1 1 0 0,-1 2-3 16,-3 3-1-16,1 3 1 0,-3 6 3 15,-1 3-2-15,-1 9 0 0,-2 4 0 16,-3 6-3-16,-1 5-2 0,-2 5-3 15,-1 5-5-15,1 5-1 0,-1 1-1 0,2 3-2 16,4-1-5-16,4-5-4 0,3-3-6 16,5-1-10-16,4-4-2 0,4-4-8 15,4-6-8-15,2-3-16 0,5-3-10 16,5-2 0-16,1-6-79 0,2-2-99 16,0-3-211-16</inkml:trace>
  <inkml:trace contextRef="#ctx0" brushRef="#br0" timeOffset="18437.13">11311 4642 267 0,'-4'-12'73'0,"0"-3"6"0,3 0-33 0,1 2-6 16,3 3-5-16,-1 2-3 0,0 0-4 16,0 1-5-16,0 3-4 0,1 1-3 15,0 0-1-15,0 3-2 0,1-1 0 16,4 1 0-16,3 0 2 0,3-1 2 15,4 0 4-15,5 1 0 0,6-3 2 16,5 0 3-16,7-1 1 0,9 0 0 16,8 0-2-16,11-3-2 0,10-1 1 15,10-2-2-15,14 3-4 0,8 2-2 0,4-3-4 16,6 2-2-16,8 3-4 0,-3 0-3 16,-2 4-1-16,-7-1-2 0,-6-2 0 15,0 4-1-15,-11-2-2 0,-17-2-1 16,-9 2-2-16,-11-4-4 0,-12-1-5 15,-12 0-9-15,-16-3-13 0,-9-3-15 16,-9-3-7-16,-9-3-85 0,-10-2-96 16,-6-1-215-16</inkml:trace>
  <inkml:trace contextRef="#ctx0" brushRef="#br0" timeOffset="18816.48">12354 4071 316 0,'-8'-6'84'0,"1"-1"5"0,-1-1-50 16,-1 4-6-16,1-1-4 0,-2 3-3 15,-3 2-5-15,-2 0-6 0,0 3-4 16,-3 0-2-16,3 0 0 0,-1 0-2 16,1 2-1-16,6-1-3 0,2 4-3 15,3 0 0-15,4 1 1 0,5 2 1 0,4 3 2 16,4 1 1-16,3-1 1 0,4 0 1 16,1 2 1-16,1-1-1 0,-2-3-2 15,-2 1-1-15,-3-1-3 0,-6-1 0 16,-4-1-1-16,-5-1-1 0,-6 1-3 0,-4 0-4 15,-7-2-5-15,-3 0-8 0,-4 0-11 16,-2-4-22-16,-2-2-52 0,0-3-70 16,0-3-157-16</inkml:trace>
  <inkml:trace contextRef="#ctx0" brushRef="#br0" timeOffset="19000.5">12402 3893 311 0,'23'-7'89'0,"-2"7"6"0,-2 2-27 16,-3 7-19-16,-3 5-4 0,-4 6-4 16,-4 4-6-16,-3 5-9 0,-3 0-7 15,-4 3-4-15,0 0-6 0,-2 1-9 16,2 0-12-16,0-2-9 0,3-3-6 16,1-5-18-16,2-4-71 0,0-1-85 15,1-6-179-15</inkml:trace>
  <inkml:trace contextRef="#ctx0" brushRef="#br0" timeOffset="19439.87">12377 4157 393 0,'1'-5'90'16,"1"-1"7"-16,4-1-57 0,3 2-8 15,3-1 4-15,3 0 5 0,3 0 4 0,2-3-2 16,5 3-5-16,1-2-5 0,-1 2-8 15,1-2-8-15,2 1-6 0,0 1-5 16,2 2-3-16,-2 4-2 0,1-1-1 16,-3 0 0-16,-3 2-1 0,-5-1 0 15,-5 1-4-15,-5-1-2 0,-2 0-2 16,-5 0-1-16,-4 2-2 0,-5 0-4 16,-3 1-2-16,-3 0 0 0,-3 5 1 15,0-3-2-15,-1 3-5 0,1 1-1 16,4 1 2-16,3-3 3 0,4 2 0 0,4-2 2 15,3-2 3-15,5 1 6 0,3-2 5 16,1-3 2-16,7 0 1 0,0-2 3 16,1-2 2-16,-1 0 3 0,0-2 2 15,-3 1 2-15,-3-1 2 0,-2 2 1 16,-4 1 1-16,0 1 1 0,-3 1-2 16,0 0-4-16,-2 1-1 0,0 2-2 15,-2-1-1-15,0 2-2 0,0 0-2 0,-2 0-2 16,2 2-1-16,1-2-6 0,1 1-9 15,0-2-11-15,3-1-8 0,4-1-15 16,3-1-59-16,3-1-2 0,3-3-59 16,4-1-104-16</inkml:trace>
  <inkml:trace contextRef="#ctx0" brushRef="#br0" timeOffset="19623.91">13085 4108 289 0,'6'2'87'0,"-4"-2"8"15,-6 2-37-15,-1 0-9 0,-5 1-6 16,-2 3-6-16,-3-1-7 0,-3 1-11 15,0 2-6-15,1 1-2 0,3 2 0 16,2 1-2-16,2-1-5 0,3 0-5 16,5-1-5-16,3 0-2 0,4-4-2 15,4-1-4-15,3-2-6 0,4-3-7 16,3-1-5-16,2-3-5 0,1-3-6 0,0-2-8 16,0-2-43-16,0-3-54 15,0-2-116-15</inkml:trace>
  <inkml:trace contextRef="#ctx0" brushRef="#br0" timeOffset="19800">13314 3959 309 0,'1'-12'93'0,"-4"1"6"0,-1 7-40 15,2 3-5-15,-1 3-4 0,-1 4-4 16,-2 5-5-16,1 3-6 0,0 3-6 0,-1 2-2 16,0 4-3-16,1 2-5 0,0 0-7 15,0-1-7-15,0 2-15 0,3-2-14 16,0 0-11-16,1-5-7 0,2-2-33 15,2-2-55-15,1-3-81 0,2-4-164 16</inkml:trace>
  <inkml:trace contextRef="#ctx0" brushRef="#br0" timeOffset="19983.02">13327 4149 275 0,'-21'19'70'0,"4"-1"2"16,4 2-47-16,3 0-4 0,6-1 0 16,10-1-2-16,6-2-5 0,4-3-6 0,6 1-3 15,3-3-3-15,4-2-8 0,2-1-19 16,-1-2-50-16,1-5-63 0,2-2-150 16</inkml:trace>
  <inkml:trace contextRef="#ctx0" brushRef="#br0" timeOffset="20527.06">12386 4426 384 0,'2'-1'87'0,"-1"0"8"16,2 2-64-16,2 3-3 0,-1 2 1 15,3 5 1-15,-1 1-1 0,1 4-4 16,-2 10-7-16,1 2-5 0,-2 6-3 16,1 7-10-16,-2-1-12 0,0 5-9 15,1 0-11-15,-1-1-14 0,1-5-19 0,1-3-48 16,0-4-65-16,-2-1-134 15</inkml:trace>
  <inkml:trace contextRef="#ctx0" brushRef="#br0" timeOffset="20800.66">12317 5004 289 0,'5'10'67'15,"1"5"3"-15,3 1-30 0,2 1-25 16,3-2 3-16,2-1 1 0,3-4 3 16,2 1 4-16,2-8 5 0,1-6 4 15,1-5 4-15,0-3-1 0,-2-1-1 16,-3-1-1-16,-3-4-4 0,-3-1-3 16,-3-1-7-16,-4 3-8 0,-4-4-4 15,0-2-2-15,-3-1-4 0,0-1-7 0,0 0-9 16,0 3-7-16,0-1-6 0,4 4-5 15,2 0-10-15,2 4-7 0,3 2-76 16,1-1-80-16,1 1-196 0</inkml:trace>
  <inkml:trace contextRef="#ctx0" brushRef="#br0" timeOffset="21883.39">11460 6301 176 0,'-10'-6'46'0,"2"2"5"15,-2-4-18-15,2 5-1 0,1-3 5 16,0 3 2-16,2 1 1 0,1-1-1 0,1 0-2 16,3 5-7-16,-1-2-6 0,1 0-6 15,1 0-4-15,0 0-3 0,1 2-1 16,0-1-1-16,0 0-1 0,2 1 0 16,-1 0 1-16,-1-2-2 0,3-1 0 15,-4 1-3-15,1 1 0 0,0 2-2 16,-1-2-2-16,-1-1 0 0,2 3-2 0,-2 0-1 15,2-1-2-15,0 1-1 16,-1-2 0-16,1 0 1 0,1 2 1 0,2 0 1 16,-2 2 1-16,1 0 2 0,3-2-1 15,3 4 1-15,1-1-1 0,4 0-2 16,2 0 1-16,6-2 0 0,7-2 0 16,6 1 0-16,9-4 3 0,7-1 2 15,9-3 4-15,11-2 3 0,9-2 3 16,10-1 2-16,8-4 0 0,6 3 0 15,5-1-2-15,8 0-3 0,1 0-2 0,2 2-1 16,-3 1 0-16,0 1 1 0,0-2 0 16,-5 0 1-16,-13 2-2 0,-5 0 3 15,-13-1-3-15,-8 0-3 0,-15 4-1 16,-11 0-1-16,-13 2-7 0,-11 1-6 16,-12 3-5-16,-12 0-9 0,-10 3-14 0,-8 3-79 15,-7-1-89-15,-7 5-200 16</inkml:trace>
  <inkml:trace contextRef="#ctx0" brushRef="#br0" timeOffset="22749.29">12170 6358 247 0,'-1'-11'65'16,"0"1"6"-16,-1 0-20 0,1-2-21 16,-1 4 2-16,1 1 3 0,1 1 0 15,0 3-5-15,0 1-7 0,0 5-4 16,0 5-4-16,0 3-2 0,0 5-4 16,0 7-3-16,-1 3-1 0,1 5 0 0,-1-3-1 15,0 3-4-15,1-2-2 0,1-3-1 16,0-1-1-16,3-3 0 0,-2-1 0 15,1-3 0-15,1-3 1 0,0-2 0 16,-1-5 1-16,-1-2-1 0,0-2-1 16,0-2 1-16,0-2 2 0,-1-4 2 15,1-2 0-15,1-2 2 0,2-4 2 0,0-1 0 16,3-5 1-16,1 1-1 0,0-1 0 16,2 4-1-16,-1 1 1 0,0 2-1 15,0 3-1-15,-1 5-1 0,-1 1-1 16,-1 3 0-16,0 3-1 0,-1 5-1 15,1 1 1-15,0 3-1 0,2 0 0 16,-1 0 1-16,2 0-1 0,1-3 1 16,2-1-1-16,1-2 1 0,1-4 0 0,0-1 3 15,0-1 3-15,-1-3 3 16,0 1 3-16,0-3 1 0,-3 0 1 0,-2-2 4 16,-2-2 0-16,-1 0 0 0,-4-3-2 15,-2 0-2-15,-2 0 0 0,-2-2-2 16,0 3-2-16,-1 2-2 0,1 1-2 15,0 4-4-15,-1 3-1 0,0 5 0 16,-1 5-1-16,2 2-3 0,0 5-4 16,0-1-7-16,2 3-4 0,2 0-4 0,3-2-4 15,3 0-6-15,4-2-3 0,3-3 2 16,2-2-11-16,4-3-4 0,2-3-10 16,2-3-3-16,1-4-35 0,0 0-52 15,2-2-103-15</inkml:trace>
  <inkml:trace contextRef="#ctx0" brushRef="#br0" timeOffset="23413.15">12823 6570 265 0,'6'-13'81'0,"-5"-1"8"0,-2 1-23 16,-4 2-13-16,0-1-5 0,-1 3-8 15,-1 3-8-15,-2 3-8 0,-2 3-8 16,-1 1-3-16,-1 5-6 0,-4 1-4 16,-1 4-3-16,-2 2 1 0,0 2-2 15,4 0-2-15,3-1-3 0,4-1-4 16,5-2-1-16,6-3 1 0,3-2 1 15,7-3 1-15,3-2 3 0,4-1 4 16,3-3 4-16,-1-3 1 0,0 0 2 16,-2-2 0-16,0-2 1 0,-2 0 2 15,-1 0 4-15,-3 2 2 0,-2 0 1 0,-1 1 0 16,-4 1-2-16,-1 1-1 0,-3 2-2 16,-1 2-3-16,-1 1-5 0,-1 1-2 15,-1 3 0-15,-2 3-2 0,1 1 0 16,0-1 0-16,-2 1 1 0,2 2 0 15,1-4-1-15,1 1 1 0,3-3 0 0,1 0 3 16,4-2 2-16,2-2 1 0,2-1 2 16,2-1 3-16,1-3 2 0,0 1 1 15,3-2-1-15,-3 1 0 0,1-2-1 16,0 1 1-16,-3-2-1 0,1 2 0 16,-1-2-1-16,-1 2-1 0,-1 2-2 15,-1 3-2-15,1 3-1 0,-2 2-2 16,0 4-2-16,-3 5 0 0,-2 3-2 15,1 4 0-15,-4 2-8 0,-1 2 1 16,-3 3-4-16,0 1-6 0,-1-3-7 0,0 3-2 16,0-5-5-16,0-2 7 0,1-4-1 15,2 0 1-15,-1-6 7 0,2-2 6 16,0-4 3-16,0 1 6 0,1-3 8 16,0-5 5-16,2-3 5 0,1-4 3 15,0-3 4-15,1-5 3 0,4-7-1 16,0-5-4-16,0-2-1 0,3-5-3 0,5 0-2 15,2 0-1-15,4 3 1 0,1 6 1 16,1 4 1-16,3 5-3 0,-1 6 0 16,-3 8-3-16,-3 0-1 0,-6 3-4 15,-2 4-4-15,-2 0-4 0,-5 2-1 16,-3 2-2-16,-2 1 0 0,-1 1-1 16,-2 2 0-16,-4-1-2 0,-5 2-2 15,-2-1-5-15,-7-1-17 0,-2-3-14 16,-4-1-12-16,-2-4-19 0,3-3-61 0,2-4-84 15,2-5-171-15</inkml:trace>
  <inkml:trace contextRef="#ctx0" brushRef="#br0" timeOffset="23814.29">12687 5855 242 0,'1'-5'74'0,"4"5"8"16,-5-4-25-16,1-1-9 0,-1 0 2 16,0 2-2-16,0-4-6 0,0 2-7 15,-5-4-5-15,4 1-3 0,0 3-1 16,0-1-1-16,0 1-5 0,0 2-3 16,0 3-4-16,1 5-1 0,-1 5-2 0,0 3-3 15,1 6-3-15,-3 5-1 0,2 4 2 16,-1 2-2-16,1-2-5 0,0 0-9 15,0 0-10-15,1-4-9 0,0 1-9 16,2-2-8-16,0 0 163 0,0-2-238 16,1-1-95-16,-1-4-290 0</inkml:trace>
  <inkml:trace contextRef="#ctx0" brushRef="#br0" timeOffset="24180.83">12638 5822 320 0,'-4'-14'81'0,"-2"5"8"15,2 0-45-15,-1 4-10 0,2 0-3 16,-1 7 0-16,-3 2-4 0,3 2-4 0,-3 1-6 16,0 3-4-16,1 3-3 0,-2 2-2 15,1-5-3-15,-1 4-2 0,1-4-3 16,1-1 0-16,1-2-2 0,3-4 0 15,1-3-2-15,1 1 2 0,2-4 1 16,2 0 0-16,0-2 1 0,1-3 1 16,2 0 1-16,1-3 1 0,-1-4-1 15,1 1 0-15,0-2-1 0,-2 1 0 0,3 0 1 16,2 1 0-16,0 2 1 0,1 2 0 16,1 1 3-16,0 3 4 0,3 1 3 15,-2 4-1-15,1 2-2 0,-1 3 0 16,2 1-4-16,-1 5-7 0,0-1-8 15,-1 3-7-15,0 0-11 0,-1 1-11 16,-1-1-79-16,0-1-84 0,0-2-203 16</inkml:trace>
  <inkml:trace contextRef="#ctx0" brushRef="#br0" timeOffset="32563.24">1441 6142 160 0,'-9'-1'52'0,"-1"1"3"15,4 0-3-15,-3-1-14 0,4 0-2 16,0-2 1-16,1 1 2 0,1-1 4 15,-1 1 4-15,-1-2 3 0,1 1-1 16,-1 1-3-16,1-1-7 0,-3 2-8 16,2-1-7-16,0-1-8 0,1 1-6 15,1-2-6-15,-1 4-4 0,4 1 1 16,1 4 3-16,0 4 1 0,3 8 2 0,0 6 0 16,0 10 0-16,2 6 2 15,-2 6-1-15,0 4-3 0,-1 3-5 0,-1 7-6 16,1 3-13-16,1 0-8 0,0 1-6 15,3-5-5-15,-1-4-5 0,4-5-4 16,0-9-2-16,0-6-3 0,0-8-46 16,-2-9-63-16,4-7-147 0</inkml:trace>
  <inkml:trace contextRef="#ctx0" brushRef="#br0" timeOffset="32989.4">1644 6498 400 0,'2'1'91'16,"2"1"0"-16,0 8-64 0,1 5-14 16,-2 6-1-16,2 7 0 0,-2 3-4 15,1 2-3-15,1 2 0 0,1-4-2 0,2-4-1 16,2-4 0-16,2-7 1 0,1-5 6 16,2-6 9-16,1-5 5 0,-2-3 6 15,0-6 5-15,-1-2 5 0,-1-3 4 16,-3-1-2-16,-1 1-7 0,-4 0-5 15,1 0-6-15,-2 3-5 0,0 1-5 16,-2 4-7-16,0 1-7 0,4 5-3 0,-1 3 0 16,-1 5 0-16,4 4 0 0,0 1-1 15,2 2-1-15,4 0 4 0,1-2-1 16,1-3 1-16,4-6 1 0,2 0-3 16,0-4 7-16,0-6 6 0,1-2 7 15,-1-4 6-15,-1-1 6 0,-3 0 3 16,-3-3 6-16,-3-3-3 0,-3 0-3 15,-2-1-5-15,-5-3-7 0,-4-3-4 16,-2 0-5-16,-2-1-5 0,-2-2-6 0,-1-3-4 16,-1 2-4-16,2 1-3 0,0 1-3 15,5 3-5-15,1 2-3 0,3 4-7 16,2 6-25-16,4 3-11 0,3 3-105 16,4 1-123-16,3-1-284 0</inkml:trace>
  <inkml:trace contextRef="#ctx0" brushRef="#br0" timeOffset="33633.12">5181 6686 287 0,'4'1'78'0,"-2"2"4"0,2 1-21 0,4 1-32 16,0 5-3-16,1 2-2 0,1 4-5 16,2 3-5-16,-1 0-3 0,0 2-2 15,-1 1-3-15,-2-1-1 0,-4 1-2 16,-3-2 1-16,-4-1-3 0,-5 3-6 16,-4-2-8-16,-5-1-14 0,-3 1-55 0,-4 0-13 15,-1-3-63-15,-1-2-121 0</inkml:trace>
  <inkml:trace contextRef="#ctx0" brushRef="#br0" timeOffset="33886.28">5547 6055 355 0,'7'-4'98'15,"-3"5"3"-15,0 6-13 0,-3 6-46 16,-1 6-5-16,-4 10-1 0,1 4-3 16,-2 6-3-16,-2 6-3 0,-1 1-5 15,2 1-7-15,-1-1-5 0,2-3-4 0,0 1-9 16,3-4-14-16,0-2-15 0,2-3-14 16,1-6 81-16,1-2-165 15,3-7-100-15,3-5-247 0</inkml:trace>
  <inkml:trace contextRef="#ctx0" brushRef="#br0" timeOffset="34217.72">6002 6037 407 0,'-4'5'90'0,"-2"7"4"0,-5 2-63 16,-2 8-12-16,-2 4 4 0,-5 6 5 15,0 9-1-15,0 3-2 0,1 5-4 16,0 3-5-16,4-5-5 0,4 2-6 0,3-4-4 16,6-6-3-16,6-6-2 15,4-4-1-15,6-6 1 0,5-6 1 0,3-5 5 16,2-7 5-16,2-5 6 0,0-4 4 16,1-4 3-16,-2-4 3 0,-2-2 1 15,-4-1 0-15,-4 0 1 0,-3-1 1 16,-4 1 0-16,-5 1 0 0,-5 0-2 15,-7-3-3-15,-3 2-5 0,-4 1-6 16,-4 0-8-16,-1 5-3 0,-3 2-3 16,1 4-6-16,2 4-7 0,0 5-13 0,4 3-22 15,2 1-9-15,5 1-91 0,4-2-108 16,8-2-239-16</inkml:trace>
  <inkml:trace contextRef="#ctx0" brushRef="#br0" timeOffset="34794.83">7042 5730 340 0,'5'-1'106'0,"0"-1"14"0,-3-1-27 16,-1 2-17-16,-2-2-7 0,-1 2-9 15,-5 0-10-15,-4-2-12 0,-2-1-11 16,-5 1-10-16,-3-1-5 0,-3-2-3 16,-3 0 0-16,-1-2-3 0,-2 1-2 15,0 4-2-15,0 1-2 0,0 2-1 16,4 4-1-16,2 3 0 0,1 3 0 16,4 3 1-16,5 1-1 0,2 2 0 15,3 4 0-15,2 1 0 0,4 2 2 16,2 2 0-16,1 2 1 0,2 2 1 0,-1 0 1 15,-1 0 1-15,0 5-1 0,-2 7 1 16,-2 6-1-16,-3 5 0 0,0 8-2 16,-4 5 0-16,-3 5 0 0,1-1-1 15,2 2-1-15,0-6 0 0,4-5 0 16,2-7-1-16,5-8-1 0,5-1 0 16,2-8 0-16,3-8 0 0,3-2-2 15,4-6 1-15,3-4-2 0,0-6-4 0,3-7-4 16,1-2-15-16,3-4-16 0,1-9-5 15,2-5-94-15,-1-5-102 0,6-2-232 16</inkml:trace>
  <inkml:trace contextRef="#ctx0" brushRef="#br0" timeOffset="35244.72">7445 6151 420 0,'-6'-8'114'16,"0"0"4"-16,-4 2-58 0,-2 0-11 15,-5 1-7-15,-3 1-9 0,-4 0-11 16,-6 3-6-16,1 1-3 0,-2 2-2 16,-1 3-1-16,1 2-2 0,4 2 0 15,4 2-2-15,4 0-3 0,5 1-1 0,6 1-2 16,5 0 0-16,7 1 1 0,5 4 3 16,8 0 2-16,3 3 2 0,4 2 3 15,6 0 1-15,2 3 0 16,2-2-1-16,-2-2-3 0,-4-3-1 0,1 1-2 15,-5-2-2-15,-4-2-1 0,-5-3-1 16,-8-1-2-16,-3 1 1 0,-7 3 1 16,-6-3-1-16,-8-1-2 0,-8-1-3 15,-6 1-5-15,-4-1-5 0,-4-2-21 16,-3-5-16-16,-2-3-11 0,3-3-19 0,3-4-60 16,5-3-83-16,4-7-169 0</inkml:trace>
  <inkml:trace contextRef="#ctx0" brushRef="#br0" timeOffset="35495.53">7238 5925 381 0,'7'-11'111'0,"0"4"9"0,-4 1-46 16,1 3-14-16,-3 5-6 0,-1 5-4 15,0 7-4-15,0 3-7 0,-1 6-5 16,-1 9-2-16,0 7 0 0,0 6-3 15,1 5-7-15,0 1-3 0,3 6-8 16,2-1-4-16,1-1-2 0,1-6-2 16,3 0-2-16,0-4-4 0,1-3-6 0,-1-5-6 15,-1-3-9-15,2-4-3 16,-3-4-39-16,2-8-5 0,-3-2-86 0,3-7-103 16,-3-7-238-16</inkml:trace>
  <inkml:trace contextRef="#ctx0" brushRef="#br0" timeOffset="35781.9">7703 6124 428 0,'-5'-2'114'0,"2"-1"6"15,0 1-65-15,3 2-8 0,-1-3-4 16,1 5-6-16,1 4-4 0,3 4-8 16,-3 5-4-16,1 4-2 0,-1 8-2 15,-2 5 0-15,0 3 1 0,-1 1-5 16,-3-1-5-16,3 2-2 0,-1-4-2 16,1-4-4-16,3-4-4 0,0-2-7 15,2-5-11-15,2-1-13 0,-2-1-25 16,1 0-2-16,-1-3-83 0,0 0-95 15,1-1-206-15</inkml:trace>
  <inkml:trace contextRef="#ctx0" brushRef="#br0" timeOffset="36265.73">7916 5732 403 0,'4'-2'100'16,"2"1"6"-16,0 0-65 0,3 0-7 15,1 0 3-15,3-1 2 0,4 1-3 16,0-1-6-16,5-2-4 0,2 0-1 0,2 2-3 15,4-1-5-15,1 2-5 0,0 0-5 16,3 1-1-16,-2 2-3 0,-2 0-1 16,-3 1-2-16,-4 3 0 0,-4-1-2 15,-3 5 1-15,-4 2-1 0,-3 8 2 16,-2 3-1-16,-4 4 2 0,-2 5 0 16,0 3 2-16,0 1 1 0,0 3 1 0,-1 0 1 15,2 4 0-15,2 2 0 16,0 2 2-16,2 3-3 0,1 5 3 0,0 1 0 15,2 0 0-15,-2-1-2 0,2-1 0 16,-2 0-2-16,-4-1 1 0,-3-3-3 16,-2-4-1-16,-4 1-1 0,-5-4 0 15,-3-2 1-15,-3-4-3 0,-5-5-3 16,-5-5-3-16,0-1-1 0,-7-5-2 16,-2-5-3-16,-5-2-18 0,1-3-9 15,-4-3-9-15,0-2 27 0,-3-5-116 0,-3-3-98 16,-2-5-226-16</inkml:trace>
  <inkml:trace contextRef="#ctx0" brushRef="#br0" timeOffset="42409.39">14840 3971 237 0,'0'-2'65'0,"-1"1"5"0,1 0-27 16,0 1-7-16,1 0-1 0,-1-1 2 16,-1 0 0-16,2 1-5 0,-2-1-3 15,2 2-4-15,-2-2-4 0,1 0-3 16,0 0-3-16,0 0-5 0,0-2-1 15,2 2-1-15,2 0 1 0,4-1-1 16,3-1 0-16,3 2 0 0,3 1 3 16,3 1 2-16,0 1 2 0,1-2 3 15,0 2-1-15,2-1-2 0,3-1 0 0,3-1-4 16,3-1-3-16,-2-1-3 0,1 3-5 16,-4-4-3-16,-4 3-5 0,-4-1-7 15,-7 3-9-15,-4-1-10 0,-4 0-11 16,-1 1-10-16,-2 0 67 0,-1-1-131 15,-2 1-78-15,0 3-203 0</inkml:trace>
  <inkml:trace contextRef="#ctx0" brushRef="#br0" timeOffset="42779.61">15068 3980 216 0,'-7'2'67'16,"3"2"7"-16,0-1-26 0,1-2-3 16,1-2 3-16,1 1 0 0,1 0-6 15,1 0-3-15,-1 0 1 0,0-2 1 16,0 2-4-16,0 0-5 0,1-1-3 15,-1 1-3-15,0 0-5 0,0-1-6 0,0 2-5 16,0 2-2-16,0 1-1 0,0 3 0 16,0 2-1-16,0 3-2 0,0 6-1 15,0 4 1-15,0 2-1 0,0 5-1 16,2 2-3-16,1-1-2 0,-1 1-1 16,1-4-6-16,0 1-8 0,2-3-8 15,-1-5-10-15,-1-2-8 0,0 0-9 16,-2-4-75-16,-5-2-80 0,0 0-183 15</inkml:trace>
  <inkml:trace contextRef="#ctx0" brushRef="#br0" timeOffset="43012.93">14902 4382 314 0,'2'0'95'0,"-1"1"17"16,2 2-13-16,1-2-29 0,2 2 2 0,0-1 5 15,2 1-1-15,0 1-10 0,2-1-13 16,-2-1-11-16,2 0-7 0,0 0-8 16,3-2-6-16,1-2-5 0,4 2-5 15,3-2-5-15,4 0-5 0,3 1-6 16,1-2-7-16,-1 0-13 0,1 2-5 16,1-4-30-16,1-1-17 0,-2 3-11 15,-3-7-76-15,-1 0-99 0,3-3-206 16</inkml:trace>
  <inkml:trace contextRef="#ctx0" brushRef="#br0" timeOffset="43565.94">16296 4079 241 0,'1'4'73'0,"0"0"6"16,-2-1-28-16,0 2-5 0,-2 0-1 15,-1 0-2-15,-1 1-7 0,-6-3-7 16,-1 5-6-16,-1-5-3 0,-1 6-3 16,-3 0-4-16,1 4-2 0,-1 1-3 0,5 3 0 15,1 1-2-15,1 5-1 0,6-1 0 16,4 1-3-16,4-1 0 0,5 0-1 15,3-2 2-15,9 2-2 0,1-3 1 16,4-4 0-16,2-2 2 0,0-2 1 16,2-5 1-16,0-2 1 0,-3-6 3 15,-1-3 4-15,0-3 3 0,-3-2 0 16,-2-2 1-16,-1-2 0 0,-5-3 1 16,-5 0-2-16,-5 3-4 0,-6-3-2 0,-6 2-5 15,-8-2-2-15,-6 3-3 16,-7 2-4-16,-2 2-2 0,-8 0-2 0,-4 4-5 15,-2 0-14-15,2 4-13 0,4-1-11 16,6 2-12-16,3-3-70 0,9-1-89 16,10 1-181-16</inkml:trace>
  <inkml:trace contextRef="#ctx0" brushRef="#br0" timeOffset="44196.4">16710 4125 294 0,'6'1'83'0,"-2"0"7"16,0 3-41-16,1-4-1 0,-1 3 4 15,-2-3-1-15,1-1-11 0,-2 5-7 16,0 1-7-16,-1 1-5 0,-1 5-6 16,0 2-5-16,1 2-4 0,0 3-1 15,1-2-2-15,4 2 1 0,3-1-2 16,2 0-1-16,4-2 0 0,3 0 1 15,3 1 0-15,1-4 1 0,-2-3 2 16,1-3 2-16,1-4 2 0,-1-3 2 16,-3-1 1-16,1-4 2 0,-3-4 0 15,1 0 0-15,-3-3-2 0,-3-1-2 0,-3 1-1 16,-1-1-3-16,-2 3-1 0,0 1-2 16,-3 3-1-16,0 2 0 0,-1 4-1 15,0 3 0-15,-1 3 0 0,0 2 0 16,1 2 0-16,2 2-1 0,2 0 0 15,5-1 1-15,2-1 0 0,4-2 0 0,2 1-1 16,2-2 1-16,1-2 0 0,3-2 1 16,0 0 4-16,-2-3 3 0,-3-1 4 15,2 0 4-15,-1-3 3 0,-2 0 3 16,-7-2 1-16,-2-1-2 0,-3-2-3 16,-2-3-3-16,-9-3-4 0,-2-2-6 15,-3-3-4-15,-1-2-3 0,-2-2-4 16,0-1-3-16,2 3-4 0,1 0-4 0,2 5-7 15,1 1-4-15,4 5-23 16,0 2-15-16,2 4-8 0,-2-1-9 0,3 3-72 16,0 1-85-16,1 2-183 0</inkml:trace>
  <inkml:trace contextRef="#ctx0" brushRef="#br0" timeOffset="44777.63">17457 4107 270 0,'1'4'79'0,"1"-2"5"0,0 0-34 15,1 0-5-15,-1-1 0 0,3 4-5 16,-2 1-7-16,0 3-7 0,0 3-5 16,0 3-3-16,-1 4-5 0,-1 1-4 15,-1-3-4-15,1 2-1 0,-2 0-1 16,1-5-2-16,1 0 1 0,-1-3-1 0,2 0 0 15,-1-1-1-15,-1-1 1 0,3-3-1 16,-2 0-1-16,-1-3-1 0,1 0 1 16,-1-3 2-16,-1 0 1 0,0-3 1 15,-2-4 0-15,0 0 2 0,0-4 3 16,-1-4 1-16,1-1 0 0,-1-5-1 0,2-2 0 16,-1-4 0-16,2-1 0 0,2 0 1 15,1-3 0-15,2 5 0 0,1 3 0 16,2 4 1-16,1 6 4 0,-1 2 1 15,3 5-3-15,2 5 0 0,2 1 1 16,1 2-1-16,1 4 1 0,3 5-4 16,0 2-1-16,2 6-1 0,2 2 0 15,0 5-2-15,-1 2-4 0,-3-1 1 16,-1 0-3-16,-2 2-5 0,-3-3-5 16,-8-2-6-16,-1-2-12 0,-4-1-7 15,1-4-11-15,-3-1-9 0,-1-4 137 0,0-3-212 16,2-4-100-16,1-3-280 0</inkml:trace>
  <inkml:trace contextRef="#ctx0" brushRef="#br0" timeOffset="45394.26">18872 4090 305 0,'2'0'92'16,"-2"1"7"-16,-1-3-39 0,-5 0-6 16,-2-1 2-16,-6-1-4 0,-3 0-12 15,-6-1-10-15,-4 0-8 0,-2 4-4 16,2 3-5-16,-3 4-5 0,4 5-4 15,-1 5-3-15,3 6-3 0,4 5-4 16,1-1-5-16,1 2-2 0,7-2-3 16,6-1 2-16,7-3 0 0,7-6 3 0,5-2 4 15,5-3 4-15,3-3 4 0,4-5 4 16,2-5 0-16,0 0 5 0,1-3 3 16,-2-3 3-16,1-4 4 0,0-1 2 15,-5 0 3-15,-5-1-1 0,-2-2-3 16,-5 0-3-16,-4-1-2 0,-2 3-3 15,-3 1-2-15,-2 1 0 0,0 3 0 16,-1 3-2-16,0 3 0 0,-3 7-2 16,1 4 0-16,0 4-2 0,-3 4-3 0,3 0-3 15,2 5 0-15,1-1-1 0,3-1-2 16,3-1-5-16,2 0-4 0,2-3-5 16,2-2-12-16,0 0-12 0,2-4-12 15,0-1-9-15,1-5-14 0,0-5-59 16,-1 0-78-16,-1-6-160 0</inkml:trace>
  <inkml:trace contextRef="#ctx0" brushRef="#br0" timeOffset="45614.16">19104 3759 381 0,'2'-4'106'0,"0"6"12"16,1 5-37-16,-2 5-31 0,1 6-1 15,0 6 5-15,-2 3-1 0,0 5-17 0,0 3-12 16,-1 0-5-16,0 6-4 0,0-2-5 16,0 1-15-16,0 3-4 0,2-4-13 15,1-1-16-15,-1 1-14 0,2-5-13 16,1-2 10-16,-1-3-79 0,1-6-85 16,1 0-178-16</inkml:trace>
  <inkml:trace contextRef="#ctx0" brushRef="#br0" timeOffset="45842.95">19332 3738 398 0,'3'-18'114'0,"-1"8"5"16,2 9-60-16,1 4 6 0,0 5-1 15,0 7-2-15,-1 5-12 0,2 6-12 16,-2 7-4-16,1 3-3 0,-2 4-11 0,-2 3-6 15,0 4-5-15,-1 4-4 0,0-1-4 16,-2-1-4-16,-1-2-6 0,-1-1-9 16,2 0-10-16,2-5-19 0,3-7-14 15,3-2-12-15,3-3-77 0,1-3-95 16,2-5-204-16</inkml:trace>
  <inkml:trace contextRef="#ctx0" brushRef="#br0" timeOffset="46166.66">20006 4110 398 0,'-9'12'109'0,"-2"2"7"16,0 3-69-16,0 4-4 0,1 0 2 15,4-2-4-15,3-1-15 0,5 1-12 16,4-4-4-16,5-2-2 0,3-3-1 0,6 0-2 15,3-1-1-15,3-4-1 0,3-2-1 16,0-2-1-16,2-2 0 0,1-2 1 16,-1-1 4-16,-4-2 3 0,-5 0 5 15,-5-4 6-15,-4-2 1 0,-8-2 0 16,-11-6-1-16,-6-4-4 0,-4-1-3 0,-6-4-5 16,-4 3-7-16,-5 1-4 0,-1 2-6 15,2 4-3-15,0 5-15 0,2 3-15 16,3 2-14-16,6 4-8 0,4 0-21 15,9 1-55-15,6 3-80 0,6-1-153 16</inkml:trace>
  <inkml:trace contextRef="#ctx0" brushRef="#br0" timeOffset="46422.99">20782 3923 332 0,'28'-19'101'0,"-5"-1"13"0,-8-2-28 0,-6-1-26 15,-6 0 1-15,-5 1 3 0,-6 2-10 16,-5 3-10-16,-5 3-11 0,-4 5-4 16,-1 5-4-16,0 6-2 0,-1 3-5 15,-1 6-3-15,2 7-1 0,5 5-2 0,-1 5-2 16,3 6-2-16,-1 4-1 0,6 2-2 16,3 5-1-16,2 1-3 0,3 2-3 15,3-2-4-15,2-2-6 0,2-2-6 16,2 0-10-16,-1-5-22 0,1-5-15 15,-2-4-21-15,-2-5-68 0,-3 1-95 16,-3-5-201-16</inkml:trace>
  <inkml:trace contextRef="#ctx0" brushRef="#br0" timeOffset="46600.25">20415 4023 437 0,'22'-4'117'15,"7"0"6"-15,7 2-71 0,8 1-8 16,3 2 2-16,6 1 1 0,3 1-11 16,3-2-17-16,-2 1-9 0,-3-1-8 15,-2 0-26-15,-4-2-16 0,-6 0 120 0,-8-2-215 16,-6 1-116-16,-6 1-312 0</inkml:trace>
  <inkml:trace contextRef="#ctx0" brushRef="#br0" timeOffset="48781.72">14978 5237 345 0,'1'0'96'0,"-2"0"8"0,2 1-47 16,-1-2-2-16,0 2 4 0,0-2-2 15,0 0-9-15,1 2-8 0,-1 2-7 16,1 2-7-16,0 3-6 0,-1 4-8 0,0 5-5 16,0 3-4-16,0 1-6 0,2 1-6 15,-1 1-2-15,0-2 0 0,-1-4-2 16,2-2 0-16,0-5 2 0,-1-3 4 16,0-2 5-16,-1-3 6 0,1-4 3 15,-1-4 1-15,1-5 1 0,-2-2 1 0,2-4 1 16,-1-6-1-16,3-4-3 0,-2 1-3 15,2-2-1-15,3 1 0 0,0 1-2 16,2 3-2-16,3 8 0 0,0 0-2 16,3 7 0-16,3 7-1 0,1 2-1 15,2 5-1-15,-1 3-3 0,1 2-3 16,-1 5-6-16,-4-1-2 0,-2 0-2 16,-2 0-2-16,-2 0 1 0,-1 0 4 15,-3-2 2-15,1-4 7 0,0 0 5 16,-1-3 5-16,2-5 5 0,2-2 6 0,0-4 3 15,2-4 3-15,2-3 3 0,-1-5 1 16,2 0 0-16,-3 1-5 0,0 0-3 16,0 3-4-16,-1 1-2 0,-1 3-4 15,-1 4-2-15,0 3-3 0,0 3-2 16,-3 3 1-16,1 4-2 0,-3 2-1 16,1 2 0-16,1 1 0 0,0 0 2 15,4 0 1-15,2-2 0 0,2-1 0 0,4-2 2 16,1-4 0-16,3-2 1 0,1-2 1 15,-1-3 0-15,-2-2 1 0,6-1 0 16,0-4 3-16,3 0 2 0,3 0 2 16,2-2 2-16,1 1 1 0,0-1 1 15,-6 2 1-15,-4 0 2 0,-8-3 2 16,-4 2 2-16,-8-1-1 0,-5-2 1 16,-2 1 0-16,-4-2 0 0,-3 3-4 15,-3 5-4-15,-3 3-1 0,-4 7-3 0,-1 7-1 16,-1 5-2-16,1 4-1 0,3 2-1 15,5 0-1-15,4 2-1 0,6-1-1 16,4-1-1-16,7-1-1 0,4-3 0 16,5 1-1-16,4-4 0 0,3 0-1 15,2-4 0-15,3 0-2 0,-2-1-1 16,3-4 1-16,1-1 1 0,-1-5 0 16,0-5 1-16,-2 1 0 0,-1-6 3 0,-3-5 1 15,-1 4-1-15,-5-2 1 0,-2 5-1 16,-5 1 0-16,-2 2-3 0,-2 3-4 15,-5 5 1-15,-4 3-2 0,-3 4-1 16,-1 2 0-16,-2 2-1 0,-2 2 2 16,2 0 3-16,1-4 1 0,3 0 0 15,0-4 1-15,2-1 2 0,1-3 2 16,2-2 4-16,1-3 2 0,0-1 2 0,3-5 4 16,3-1 2-16,2-2 0 0,6-3-2 15,0-3-1-15,7-1-3 0,1 1-3 16,3 2-3-16,-1 1-3 0,-1 2-1 15,-2 7-3-15,-1 5 0 0,-4 4-4 16,-4 5-2-16,-2 5-4 0,-3 2-3 16,-3 5-2-16,0 0-1 0,-1 0 0 15,1 1 0-15,0-4 1 0,2-1 3 0,0-4 5 16,0-3 3-16,1-1 5 0,1-3 3 16,-1-5 7-16,-2-1 6 0,2-3 2 15,1-2 4-15,0-5 1 0,0-2 0 16,2-5-3-16,1 1-2 0,0-3-4 15,0-2-3-15,0 3-3 0,-1 2-2 16,-1 3-1-16,-3 3-2 0,0 4-1 16,-4 5-2-16,0 7 1 0,-1 4 0 15,-2 3 0-15,0 5 0 0,1 0 1 0,1 3 1 16,2-2 1-16,0-3-1 0,4-1 1 16,5-5 1-16,3-3 0 0,2-1 0 15,2-4 1-15,4-1 1 0,-1-4 3 16,1-3 2-16,-4-2 2 0,-1-3 2 15,-1 0 0-15,-2-4 2 0,-1-1 0 16,-2-3-2-16,0-1-3 0,-1 1-2 16,0 2 0-16,-2 1 0 0,-2 3-1 0,-1 3 0 15,-3 5-1-15,-1 6-1 0,-4 4 0 16,0 4 0-16,0 3-2 0,0 3-2 16,1 3 0-16,2 1 1 0,2-1 0 15,4-1 0-15,3-1 0 0,4-2 0 16,3-2 1-16,3-2-1 0,1-4 1 15,0-1 0-15,0 0 0 0,1-4 2 16,-2 0 3-16,-1-3 1 0,-3-2 1 16,-1 1 1-16,-1-3 1 0,-2 0 2 0,-4-4-3 15,-5-2-2-15,-4-4-4 0,-5 1-3 16,-10-8-3-16,-4 0-5 0,-3-1-3 16,-4 2-2-16,-3 3-2 0,-2 7-3 15,1 2-3-15,5 6 0 0,4 2-1 16,2 3-3-16,5-1-3 0,6 0 2 15,10-1 4-15,7 0 6 0,8 0 2 0,4 0 3 16,5-3 4-16,7 4 5 0,6 2 1 16,2 0 1-16,1 3 0 0,-2 3 1 15,0 2 2-15,-1 3 2 0,-3 4 0 16,-5 1 1-16,-8 0-2 0,-3 1 0 16,-5-3-2-16,-5 0-2 0,-3-3-2 15,-5-2 3-15,-3-2-9 0,-1-3 0 16,-1-1 2-16,-2-2 3 0,1-2 0 15,2-3 2-15,-1-2-1 0,2-2 11 16,1-3 2-16,2-1-1 0,3-1-1 0,3 0 0 16,1 3-1-16,5 1-4 0,0 2-1 15,0 2-2-15,2 2 0 0,3 2-2 16,1 3 1-16,2-2-2 0,3 1-1 16,3-1-1-16,4-1 0 0,0 0-1 15,0-2 1-15,-1-2 0 0,-2-1 1 16,-1-1 3-16,-4-1 2 0,-4 0 4 15,-4-1 3-15,-4 0 4 0,-3 0 4 16,-3 1 4-16,-5 0 2 0,-2 2 0 0,-3 1-3 16,-4 3-5-16,0 5-2 0,-4 5-3 15,-3 2-4-15,1 5-4 0,0 4 0 16,0 5-1-16,3 2-1 0,1 5 0 16,2 2-1-16,0 6-1 0,1 2-2 0,-2 1-3 15,0 1-6-15,-1 2-4 0,0-2-6 16,-3-2-14-16,-3-2 0 0,-3-6 0 15,-4-3 3-15,-7-2 6 0,1-7 4 16,-5-3 6-16,0-8 15 0,-2-7-1 16,2-3 2-16,2-4 2 0,2-6 4 15,0-6 6-15,3-4 5 0,3-4 5 16,4-6 2-16,7-6-1 0,6-2-4 16,8 0-6-16,8-1-4 0,9 0-10 15,8-2-14-15,8 2 3 0,6 3-36 0,7 1 81 16,7 3-192-16,-1 1-132 0,3-2-337 15</inkml:trace>
  <inkml:trace contextRef="#ctx0" brushRef="#br0" timeOffset="50482.78">19195 5031 280 0,'-1'-6'78'16,"0"4"5"-16,-3-1-41 0,2 0-4 16,-2 2 3-16,1 1-1 0,0 0-7 15,0 1-5-15,2 1-3 0,0 1-2 16,1 5-3-16,1 5-3 0,-1 7-3 16,2 6-4-16,0 5-2 0,3 5-3 15,0 5-4-15,0 2-5 0,2-1-2 0,3-3 0 16,1-4-1-16,1-1 0 0,-1-3 0 15,-1-6 3-15,0-3 2 0,-2-7-1 16,-4-3-3-16,-2-4-4 0,-3-5-3 16,-4-3 0-16,-5 0-1 0,-2-3 0 15,-5-3 1-15,0-2 4 0,-3-2 4 16,0 0 3-16,1-3 4 0,2-2 3 0,1-2 5 16,1 0 5-16,2-1 7 15,3 1 6-15,3 0 3 0,1 3 3 0,4 5 3 16,2 2-2-16,3 2-2 0,2 2-4 15,0 3-6-15,4-1-2 0,1 1-4 16,1 0-5-16,1 0-4 0,3 1-1 16,2 0-2-16,3-2-5 0,3 2-8 15,5-2-10-15,4-2-19 0,4-2-14 16,0-1-12-16,2-2-84 0,-1 0-94 16,3 3-209-16</inkml:trace>
  <inkml:trace contextRef="#ctx0" brushRef="#br0" timeOffset="50698.72">20110 5283 358 0,'-1'2'92'0,"0"-2"10"0,-1 2-45 16,0 3-23-16,1 0 5 0,1 5 9 15,0 0-2-15,3 3-11 0,2 2-9 16,0 2-5-16,3-1-2 0,1 0-12 15,0-1-5-15,-2-2-6 0,2-3-16 16,-1 0-11-16,-1-4-11 0,-1-1-16 16,-2-3-66-16,1-5-87 0,-2-1-185 0</inkml:trace>
  <inkml:trace contextRef="#ctx0" brushRef="#br0" timeOffset="50853.31">20103 4991 390 0,'-12'-7'98'0,"1"0"1"0,-1 2-51 16,3 0-30-16,1 0-3 0,-1-2-4 0,3 2-13 15,2-3-16-15,2 1-18 0,2-3-64 16,2 0-74-16,3-2-175 0</inkml:trace>
  <inkml:trace contextRef="#ctx0" brushRef="#br0" timeOffset="51027.29">20371 4816 447 0,'8'7'120'0,"0"3"6"0,-1 4-67 0,-2 3-4 15,-2 3 3-15,-1 6-5 0,0 4-15 16,-2 4-12-16,-3 5-4 0,0 3-12 16,-2 1-7-16,-2 1-10 0,-1-2-18 15,2 2-20-15,0-4-13 0,3-5 100 16,0-4-187-16,-1-1-109 0,1-2-271 15</inkml:trace>
  <inkml:trace contextRef="#ctx0" brushRef="#br0" timeOffset="51185.21">20223 5217 380 0,'6'-6'104'15,"3"1"6"-15,6 3-47 0,3 1-24 16,5 0-2-16,3-2 0 0,-1-2-14 0,3 0-22 15,0-3-16-15,-3-2-12 16,2-4-17-16,-4 0-72 0,0-4-87 0,0-2-186 16</inkml:trace>
  <inkml:trace contextRef="#ctx0" brushRef="#br0" timeOffset="51366.81">20702 4746 389 0,'2'-4'109'15,"-2"3"7"-15,0 5-28 0,-2 5-35 0,1 4-2 16,1 3-3-16,0 4-7 0,0 2-9 16,0 1-7-16,0-1-9 0,1-1-10 15,1-2-13-15,-1-1-16 0,-1-1-18 16,1-1-13-16,-1-1 124 0,0-2-211 16,0 0-106-16,4-3-284 0</inkml:trace>
  <inkml:trace contextRef="#ctx0" brushRef="#br0" timeOffset="51628.44">21202 5125 363 0,'-1'2'99'0,"-7"-2"5"16,-6-3-40-16,-5-1-32 0,-5 1 2 16,-5 2 5-16,-3 4-8 0,-1-1-10 15,1 3-5-15,5 3-2 0,5 1-5 16,3 3-5-16,8 0-5 0,7 1-2 15,6 2 0-15,7 4 0 0,3 3 1 0,5 1 2 16,1 1 0-16,2 1 1 0,-3 1-3 16,0 2-2-16,-5-3-1 0,-3-1-2 15,-6-3-4-15,-6-2-2 0,-5-1-6 16,-6-5-5-16,-6-4-6 0,-3-2-8 16,-3-4 70-16,-4-2-138 0,-5-2-83 15,1-1-214-15</inkml:trace>
  <inkml:trace contextRef="#ctx0" brushRef="#br0" timeOffset="52485.45">21782 5272 410 0,'11'-7'111'0,"-3"2"7"16,-2-2-64-16,-6 2-7 0,-5-2 2 15,-6 4-3-15,-3 0-13 0,-4 3-11 16,-5 2-6-16,-6 2-5 0,1 5-4 16,0 2-5-16,4 2-6 0,2 0-4 0,5-1-5 15,7-1-1-15,5-1 2 0,7-3 2 16,4-4 4-16,6-2 3 0,4 1 5 15,0-4 2-15,4-3 4 0,-1-2 0 16,3-2 2-16,0-1 1 0,0-1 3 16,-1-1 1-16,-1 3 3 0,-3-1-4 15,-3 2-1-15,-3 4-5 0,-4 1-3 16,-6 6-1-16,-4 3-3 0,-6 5 0 0,-3 6 0 16,-2 0 0-16,-2 2-1 0,2 2-2 15,2-2-5-15,3 0-7 0,8-4-5 16,5-3-2-16,5-3-2 0,6-2-1 15,4-1 0-15,4-1 2 0,4-4 1 16,0-2-1-16,0-2-1 0,-1 1-2 16,0-3-1-16,0-3 2 0,0-4 4 15,-1-4 5-15,1-3 4 0,0-5 3 0,-1-5 3 16,2-6 5-16,-3-8 3 0,0-5 3 16,-3-3 2-16,-5-6 2 0,-1-1 4 15,-2-3 6-15,-5 4 8 0,-2 11 6 16,-5 6 6-16,0 11 2 0,-3 9 1 15,-3 7-4-15,0 13-3 0,-2 10-6 16,-1 5-8-16,0 7-6 0,-1 6-4 16,1 7-1-16,2 4-1 0,2 2-1 15,1 7-3-15,3 3-3 0,3-3-3 16,2 0-3-16,2-2-3 0,0 0-3 0,2-5-8 16,2-5-2-16,-1-9-24 15,1 1 4-15,2-5-6 0,1-6-6 0,1-2-3 16,3-7-2-16,2-4-6 0,4-5 6 15,0-9-10-15,-1-2 7 0,0-6 11 16,0-6 11-16,-1-5 7 0,-3-8 17 16,-1-1 29-16,-3-10 14 0,1-7 7 15,-2-3 6-15,-1-7 3 0,-2-3 8 0,-1 5 0 16,-3-1-1-16,-3 13 5 0,-2 5 1 16,-2 12-6-16,-3 15-4 0,-6 14-4 15,-2 11-3-15,-2 11-10 0,-3 9-8 16,0 9-8-16,2 7-2 0,2 6-2 15,3 3-4-15,3 5-4 0,5 6-1 16,3-3-1-16,4-1-3 0,3-3-3 0,4-3-3 16,6-4-5-16,3-6-4 0,3-6-11 15,3-2-16-15,3-4-5 16,2-4-12-16,1-6-3 0,-1-2-85 0,1-3-96 16,-5-3-204-16</inkml:trace>
  <inkml:trace contextRef="#ctx0" brushRef="#br0" timeOffset="53229.96">16463 6385 259 0,'-5'-8'77'0,"2"1"6"0,3 1-16 16,1 1-15-16,1-1-2 0,1 3 4 16,0-2-2-16,-1 1-1 0,0 0-4 15,-1 1-4-15,-2-1-6 0,-2 3-8 0,-4 1-9 16,-2 1-8-16,-5 5-4 0,-1 4-2 15,-5 4-3-15,-4 4-2 0,-1 7-2 16,-5 1-4-16,2 3-2 0,3 3-4 16,3 0-3-16,6-4-3 15,14 1-1-15,5-7 1 0,15-2 4 0,6-6 3 16,6-8 4-16,5-3 3 0,4-4 4 16,-2-6 0-16,1-4 1 0,-3-3 2 15,0-3 2-15,-2 0 0 0,-7-2 3 0,-4 2 0 16,-5 1 4-16,-5 3 1 0,-4 3-1 15,-6 3-2-15,-3 2 0 0,-3 4-2 16,-3 3-2-16,-3 3-2 0,0 3-3 16,2 3-2-16,-1 1-3 0,3 3-2 15,5-2-2-15,5-2 1 0,6-2 1 16,0-4 0-16,8-4 2 0,5-1 4 0,4-4 4 16,4-3 2-16,1 1 4 0,-1-4 3 15,0-1 3-15,-2 1 2 0,-5 0 2 16,-5 0 1-16,-7 3 1 0,-5-4-2 15,-3 2-3-15,-8-1-2 0,-6-1-5 16,-7 1-5-16,-11 1-4 0,-8 1-3 16,-4 3-7-16,-3 4-8 0,-2 4-6 15,0 2-4-15,5 1-28 0,6 2-14 16,11-1-18-16,5-2-68 0,10 0-93 16,10-3-203-16</inkml:trace>
  <inkml:trace contextRef="#ctx0" brushRef="#br0" timeOffset="53715.4">17063 6430 395 0,'32'5'94'0,"-8"4"3"16,-7 1-58-16,-8 2-14 0,-6 0-2 15,-5 4-1-15,-4 0-2 0,-1 1-4 16,-2-1-1-16,-1-1-1 0,3-2-3 0,0-1-3 16,2-4 2-16,1-2 4 0,3-5 4 15,4-1 2-15,0-5 1 0,4-5 2 16,3-2 0-16,2-3-1 0,2-1-2 15,-1-3-3-15,3 0-2 0,3 2-2 16,-2 1-2-16,1 3-1 0,-1 2-4 16,1 5-4-16,-1 1-5 0,-2 6-4 15,-2 4-3-15,0 4-6 0,-3 3-2 16,0 2-3-16,1 3 0 0,0 2 2 0,2 0 6 16,2-2-7-16,4-1 5 0,4-1 4 15,3-2 2-15,2-4 1 0,2-4 5 16,1-3 0-16,-3-2 13 0,0-4 4 15,-6-4 5-15,-2-5 5 0,-2-3 1 16,-1-1-1-16,-1-2 1 0,-3-4 1 16,-1-1-2-16,-1-7-1 0,-1-2-3 15,-4-3-1-15,-4-7-2 0,-2-1-3 0,-1-3-4 16,-2 1 0-16,-1 6 1 0,0 5 2 16,0 7 2-16,1 6 0 0,-1 9-2 15,2 9-2-15,-1 9-2 0,1 7-4 16,0 9-4-16,3 4-1 0,2 10-1 15,1 6 2-15,2 2 0 0,3 4-6 16,-1 0-7-16,4 0-6 0,-1 0-10 16,1-1-10-16,2-2-15 0,-2-1-21 0,-2-3 39 15,-1-3-128-15,-5-3-108 0,-3-5-257 16</inkml:trace>
  <inkml:trace contextRef="#ctx0" brushRef="#br0" timeOffset="53975.02">17632 6519 361 0,'9'-16'98'0,"8"4"10"15,4 1-29-15,3 2-20 0,3 3-1 0,2 2 1 16,1 0-5-16,2 2-6 0,-2 2-6 16,-2 2-12-16,-2 1-8 0,-1 1-7 15,-6 1-6-15,0 1-3 0,-4 3-3 16,-3 4-3-16,-3 1-1 0,-3 5-1 15,-3 0 0-15,-2 7 0 0,0 1-2 0,-1 1 0 16,0-3-3-16,1-1-4 0,2-4-5 16,2 0-6-16,2-4-13 15,3-5-10-15,3-4-10 0,2-4-9 0,2-3-74 16,1-4-87-16,0-5-193 0</inkml:trace>
  <inkml:trace contextRef="#ctx0" brushRef="#br0" timeOffset="54108.45">18157 6346 374 0,'-14'-32'97'0,"-1"2"0"0,-2 7-36 16,3 7-38-16,0 5-8 0,2 4-6 15,2 1-13-15,2 0-11 0,3 4-6 16,3 0-77-16,1 3-77 0,4 1-188 16</inkml:trace>
  <inkml:trace contextRef="#ctx0" brushRef="#br0" timeOffset="54528.4">18482 6485 392 0,'6'-1'113'0,"-7"-3"5"0,-4-1-46 16,-5-2-33-16,-4 1-1 0,-3-1-3 16,-4 2-9-16,-6 3-15 0,-3 3-7 15,-1 5-1-15,0 3-6 0,1 4-5 16,3 2-7-16,6 3-7 0,8-2-1 0,9 3 0 15,8-5 2-15,8-1 7 0,7-1 5 16,4-4 9-16,2-2 7 0,0-4 5 16,1-4 5-16,0-1 5 0,-2-1 3 15,-2-3 2-15,-3 0 0 0,-1-3 3 16,-2-2 0-16,-3 1 0 0,-3-1-4 16,-3 0-3-16,-2 2-2 0,-2 1-3 0,-2 5-3 15,-2 5-5-15,-2 5-4 0,0 8-1 16,-2 3-2-16,0 8-1 0,0 6-1 15,-2 5 0-15,1 3 0 0,0 0-1 16,1 3 0-16,-1-2-2 0,1-2-2 16,-1 0-3-16,-1-4-2 0,-1-4-3 15,-2-1-3-15,-2-3-2 0,-2 0 1 16,-5-5 4-16,-1-1 2 0,-3-4 1 0,-3-4-2 16,-1-3-15-16,-1-7-9 0,3-4-11 15,2-7-9-15,1-4-21 0,2-3 100 16,5-5-154-16,3-4-68 0,2-6-208 15</inkml:trace>
  <inkml:trace contextRef="#ctx0" brushRef="#br0" timeOffset="55178.73">18601 6325 406 0,'19'10'106'16,"-6"2"7"-16,-5 4-40 0,-3 4-35 15,-3 2-1-15,-3 0 1 0,-2 1-2 16,1 1-7-16,-2-1-8 0,2-3-4 16,1-3-3-16,2-4-5 0,2 0-2 15,3-4-2-15,3-6-1 0,4 0 0 16,4-5-1-16,4-2 0 0,2 0 0 16,4-4 0-16,0-2 4 0,-1 0 4 0,-2-1 3 15,-3-1 2-15,-2-1 2 0,-5-1 1 16,-2-1-1-16,-2 0-5 0,-2 2-4 15,-3 2-4-15,-1 4-3 0,-2 4-3 16,-1 7 0-16,-2 6 0 0,-1 3 1 16,0 4-1-16,0 4-3 0,0 3 1 15,2 1-2-15,2-1-2 0,4 1-2 0,1-2-1 16,5-3-2-16,2-2-4 0,3-6-2 16,0 0-2-16,3-3-6 0,2-5-11 15,0-1-6-15,0-4-3 0,1-2 4 16,0-4 3-16,-1-2 4 0,-1-5 9 15,-1-1 13-15,2-6 9 0,-2 1 4 16,0-2 6-16,-3 1 7 0,1 1 11 16,-4 3 11-16,-4 4 7 0,-3 5 5 15,-3 2 2-15,-3 4-3 0,-2 2-5 16,-3 1-10-16,-4 1-11 0,1 2-8 0,-1 0-4 16,-1 4-2-16,2 2-1 0,2-2-1 15,3 2-2-15,5 2-1 0,5 0-1 16,4 1-1-16,4-3 0 0,3-1 0 15,1-1 1-15,5-2 0 0,-1-1 1 16,1-3 0-16,1-1 2 0,-1-1 3 0,2-1 2 16,-3-1 3-16,-3-1 4 0,-4 0 5 15,-4-2 5-15,-4-2-1 0,-7-4-3 16,-6-4-5-16,-6-2-5 0,-10-3-6 16,-4 0-9-16,-5-1-6 0,-5 1-7 15,-4 3-3-15,0 3-4 0,2 0-37 16,5 3-16-16,4-1-33 0,4 5-58 15,7-2-101-15,10-2-209 0</inkml:trace>
  <inkml:trace contextRef="#ctx0" brushRef="#br0" timeOffset="55681.72">19634 6355 488 0,'22'4'128'0,"-5"-1"6"0,-8 1-54 15,-1 1-38-15,-6 4-5 0,-2 0-3 16,-3 5-5-16,-2-1-5 0,-3 2-4 15,0 0-3-15,1 2-3 0,0-3 0 16,3-1-3-16,1-1-7 0,6 0-4 0,4-1 0 16,3-1 0-16,4-2 1 0,4-3 0 15,3 2 3-15,1-3 1 0,0 0 2 16,1-4 4-16,1-2 2 0,-4 0 3 16,-1-3 2-16,-2-3 1 0,-3-3-1 15,-1-1-1-15,-1-1-4 0,-2-2-3 16,-1 3-4-16,-2 1-1 0,0 4 0 15,-2 2-3-15,-2 2-3 0,-2 4 0 0,-2 4 1 16,-1 1-2-16,1 0-1 0,1 2-3 16,3 1 2-16,1 1 3 0,2-1 1 15,5 1-1-15,1-4 1 0,4 2 1 16,-1-2 1-16,3-4 1 0,-1-1 0 16,2-5 0-16,-1-2 1 0,2-2 0 15,-2 0 2-15,0-2 0 0,0-2 1 16,-2-1-1-16,2-3-2 0,0-1 1 15,0-2-2-15,3 0-1 0,-1 3-2 0,-2 1 1 16,1 3 0-16,-4 5-1 0,-1 7-1 16,2 4 0-16,-4 5 0 0,0 2-1 15,-1 2-1-15,0 6 1 0,0 2 2 16,0 0 0-16,-4 3 1 0,1 0 0 16,-4 2-1-16,1-1 1 0,-5 0-2 15,-5 2-1-15,-2-4 0 0,-5-4 0 0,-7-1 0 16,-7-4-2-16,-9-3-3 0,-8-4-3 15,-5-5-3-15,-9-2 9 0,-8-6-52 16,-3-3-125-16,-5-8-141 0,-4-7-354 16</inkml:trace>
  <inkml:trace contextRef="#ctx0" brushRef="#br0" timeOffset="63558.57">2414 7816 256 0,'1'0'81'16,"0"1"10"-16,-1-1-25 0,-1-3 0 16,1 3-1-16,-2-1-6 0,0-2-10 15,-3 2-7-15,-1-3-7 0,-2 2-7 16,-2 1-7-16,-2-3-6 0,-3 4-5 0,-2 1-2 16,-4 1-4-16,-2 2-4 0,-3 0-2 15,1 3-3-15,-1 1-3 0,0 1-1 16,3 2-1-16,4 1-2 0,3 2 1 15,7 0-1-15,3-1 2 0,7 2 2 16,5-3 0-16,6 0 2 0,4-2 4 16,7-1 1-16,3 2 3 0,4 0 1 15,2 1 1-15,-2 1 0 0,0 2-1 16,-1 3 0-16,-6 1-1 0,-6 0-2 0,-4 0 0 16,-6 0 1-16,-6-1 0 0,-8 0 2 15,-5 0 0-15,-4 1-2 0,-7 0-9 16,-5-1-7-16,-1-2-10 0,-2-2-9 15,-1-4-10-15,2-6-15 0,0-5-57 16,3-6-67-16,3-7-155 0</inkml:trace>
  <inkml:trace contextRef="#ctx0" brushRef="#br0" timeOffset="63792.78">2116 7612 398 0,'6'-14'110'15,"0"3"9"-15,1 1-51 0,-1 5-10 16,3 0-6-16,0 4-10 0,0 4-6 16,4 7-8-16,-3 7-9 0,3 6-4 0,-2 7-2 15,-2 10-3-15,1 5 0 0,0 5-3 16,-2 2-2-16,-2 3-1 0,-3 7-4 16,0-2-6-16,-2-1-6 0,0 2-15 15,-1-1-13-15,1 1-11 0,-1-5-6 16,4-8-5-16,0-1-7 0,2-5-62 15,0-7-61-15,0-4-155 0</inkml:trace>
  <inkml:trace contextRef="#ctx0" brushRef="#br0" timeOffset="64186.99">2875 7929 298 0,'-3'0'92'16,"1"2"8"-16,1-2-24 0,-1 1-12 15,4-1-3-15,-1 0-8 0,1 0-4 16,2 0-5-16,3-1-5 0,2 0-6 16,2 0-6-16,2 0-4 0,1 0-5 15,2-1-5-15,2 1-5 0,1-1-2 0,-1 0-11 16,1 1-6-16,-1-2-18 0,2 0-12 15,-1 1-12-15,-2 1-16 0,-1 0-26 16,-4 0-41-16,-2 2-77 0,-6 0-139 16</inkml:trace>
  <inkml:trace contextRef="#ctx0" brushRef="#br0" timeOffset="64344.12">2935 8057 411 0,'5'4'113'0,"4"-2"8"15,2 1-58-15,3-4-13 0,3-3-3 16,3-1-5-16,2-1-13 0,1 0-20 16,1-3-26-16,2-1-20 0,2 2-24 15,1 0-67-15,3 1-94 0,5-1-198 16</inkml:trace>
  <inkml:trace contextRef="#ctx0" brushRef="#br0" timeOffset="64659.95">4167 7826 349 0,'8'-4'111'15,"-5"1"12"-15,-3 0-19 0,-1 0-42 16,-5-1-7-16,-5 1-4 0,-3 2-9 16,-5 0-17-16,-4 2-12 0,-3 2-5 15,-1 2-3-15,0-1-1 0,2 1 1 0,4 3-1 16,4-1-2-16,4-1-1 0,5 3-1 15,6 0 2-15,3 2 1 0,4-1 0 16,5 1 2-16,5 1 2 0,2 1 1 16,3 0 1-16,1 0-1 0,1-2-1 15,-1 2-1-15,0-2-3 0,-3 1-1 16,-5-1-4-16,-4 0-2 0,-6 0-2 0,-4 2-2 16,-7 1-3-16,-4 1-1 0,-5-2-10 15,-4 2-13-15,-2-2-9 0,-2-2-8 16,-1 0-3-16,0-3-10 0,1-2-69 15,1-3-72-15,3-8-165 0</inkml:trace>
  <inkml:trace contextRef="#ctx0" brushRef="#br0" timeOffset="64891.88">3927 7503 372 0,'10'-10'104'0,"1"8"6"16,0 2-34-16,0 7-20 0,0 4-1 15,1 6 0-15,1 3-6 0,2 10-5 16,0 4-4-16,1 6-7 0,-1 2-7 16,0 3-7-16,-1-2-5 0,-3 1-5 15,-2-3-8-15,-1-2-8 0,-2-3-9 0,-2-1-11 16,-2-2-18-16,-1 1-23 0,-1-4 3 16,-2-1-6-16,2-4-15 0,-1-5 13 15,1-6-52-15,0-4-52 0,2-8-126 16</inkml:trace>
  <inkml:trace contextRef="#ctx0" brushRef="#br0" timeOffset="65128.32">4480 7752 420 0,'5'10'127'16,"0"1"11"-16,-1 2-37 0,2 3-26 16,0 2-6-16,-1 4-5 0,0 2-19 0,0 0-16 15,-1-1-10-15,-2 0-21 0,-1 0-13 16,0-3-16-16,-2-1-26 0,1 0-16 16,-2-2 3-16,0-3-88 0,-2 3-86 15,-1-5-193-15</inkml:trace>
  <inkml:trace contextRef="#ctx0" brushRef="#br0" timeOffset="65548.75">2563 7641 435 0,'8'17'116'0,"-3"4"4"16,-2 6-56-16,1 4-23 0,-2 4-7 15,-1 1-8-15,1 1-9 0,4 1-10 16,-1-3-7-16,4-1-16 0,0 0-10 0,3-1-12 15,2-2-12-15,-1-1-74 0,0 0-86 16,0-5-186-16</inkml:trace>
  <inkml:trace contextRef="#ctx0" brushRef="#br0" timeOffset="66069.44">5368 7664 452 0,'2'2'121'0,"0"1"4"16,0 0-64-16,-1 3-22 15,1 4-1-15,1 4-1 0,-1 5-14 0,0 4-12 16,-1 4-3-16,0 4-3 0,0 3-3 15,0-2-10-15,-1 0-15 0,0 0-19 16,0 0-7-16,2-2-18 0,-2-2-66 16,0-1-84-16,0-2-166 0</inkml:trace>
  <inkml:trace contextRef="#ctx0" brushRef="#br0" timeOffset="66284.95">5228 7907 473 0,'4'-6'128'0,"-2"1"3"16,1 2-20-16,3-2-73 0,0 2-17 0,3-1 0 15,4 2-2-15,1-1-6 16,3-2-5-16,1-1-3 0,4 1-1 0,4-1-5 16,1 1-5-16,0-1-14 0,3 0-17 15,4 1-12-15,0 2-17 0,5 1 110 16,0 0-180-16,-1 1-97 0,3-2-235 15</inkml:trace>
  <inkml:trace contextRef="#ctx0" brushRef="#br0" timeOffset="66661.49">6162 7712 454 0,'5'-3'131'15,"-4"-1"8"-15,-4 0-56 0,-3-1-17 0,-4-1-3 16,-3-1-8-16,-6 2-17 0,-3-2-11 15,-1 0-6-15,-1-1-4 0,0 2-4 16,2 1-3-16,2 3-2 0,5-1-2 16,4 1-2-16,2 4-3 0,5 2-2 15,4 4-2-15,2 3 0 0,2 3 1 0,4 4-2 16,3 5-1-16,2 4 0 0,5 1-1 16,-1 3-1-16,3 2-5 0,0 0-6 15,-2 1 2-15,0-2-2 0,-3 2-1 16,-4 0-4-16,-4 0-3 0,-6-2-3 15,-6-2 3-15,-6-2 1 0,-4-3 2 0,-5-4 4 16,-4-6 5-16,0-5 7 16,-1-4 14-16,1-6 6 0,2-5 8 0,2-6 2 15,6-5 4-15,4-7 2 0,7-4-1 16,6-6-5-16,7-1-3 0,6-1-7 16,7-1-2-16,8 2-4 0,4-1-2 15,7 2-1-15,2 2-4 0,3-2-11 16,1 0-32-16,-2 3-5 0,0 1-104 0,-2 2-114 15,-6-2-270-15</inkml:trace>
  <inkml:trace contextRef="#ctx0" brushRef="#br0" timeOffset="67107.42">1704 8799 434 0,'2'-3'108'15,"-1"7"4"-15,1 2-65 0,-2 4-14 16,2 4-6-16,-4 6-5 0,0 6-9 16,0 9-4-16,-1 9-5 0,-1 6-11 15,0 4-7-15,2 4-13 0,-1 4-20 16,2 0-70-16,1-4-85 0,0-3-193 16</inkml:trace>
  <inkml:trace contextRef="#ctx0" brushRef="#br0" timeOffset="67524.73">2012 9193 375 0,'9'12'92'0,"-3"3"-3"16,-1 6-35-16,-2 6-54 15,0 2-9-15,-1 3-5 0,1-1-3 0,0-3-4 16,1-5 3-16,4-5 9 0,3-9 9 15,3-5 6-15,1-5 13 0,3-7 5 16,1-4 7-16,-1-5 5 0,-1-1 6 16,-2-3 0-16,1-2 3 0,-2-1-5 15,-2 0-3-15,0 4-5 0,-1 1-6 16,-2 6-9-16,0 3-11 0,0 6-7 16,-1 5-5-16,1 10-4 0,-2 2-2 0,1 7-1 15,2 1-2-15,-1 3 3 0,2-1-1 16,3 0 3-16,-1-7 2 0,3 0 3 15,2-6 10-15,-1-5 6 0,1-3 7 16,-2-2 10-16,-2-2 9 0,-2-2 6 16,-1-5 6-16,-2 0-2 0,-1-2-2 0,-3-3-1 15,2-2-9-15,-3-5-8 16,-2-2-7-16,-2-5-8 0,-2-1-14 16,-1-5-9-16,-1-2-22 0,-1 1-19 0,1 1-25 15,2 1-11-15,2 4 13 0,4 5-95 16,2 7-98-16,2 2-197 0</inkml:trace>
  <inkml:trace contextRef="#ctx0" brushRef="#br0" timeOffset="68045.67">6187 9397 308 0,'3'-3'90'15,"3"0"5"-15,-2 3-18 0,2 1-32 16,-1 3 0-16,3 1-2 0,-2 5-6 16,0 3-7-16,0 5-4 0,-1 3-5 15,-2-1-6-15,-2 4-9 0,-3 3-10 16,-3-1-11-16,-3 0-11 0,-3 0-10 15,-4 0 27-15,-3 1-113 0,-5-3-86 16,0-2-210-16</inkml:trace>
  <inkml:trace contextRef="#ctx0" brushRef="#br0" timeOffset="68608.88">7485 8618 390 0,'-1'-5'106'15,"-2"-1"3"-15,-6-1-46 0,-4 0-30 0,-3-3 0 16,-5-2-8-16,-3-1-8 0,-4-1-8 15,1 1-4-15,3 1 0 0,1 2 4 16,4 5-7-16,3 3 0 0,4 5 1 16,2 6 0-16,3 5 1 0,2 7 0 15,2 2-1-15,-1 5-1 0,2 6-1 16,1 5 0-16,0 3-1 0,-1 4-2 16,-1 1 1-16,0 6-1 0,-1 2 0 15,-3 2-1-15,-2 1 0 0,2 2 1 16,-2-2 0-16,0-2 0 0,3-2 0 0,0-5 1 15,3-4 1-15,3-7 0 0,3-4 1 16,4-5-1-16,2-4 1 0,5-3-1 16,4-7 0-16,7-2-1 0,2-4-6 15,2-8-6-15,5-3-11 0,4-7-11 16,0-6 78-16,0-4-159 0,1-1-92 0,-1-6-240 16</inkml:trace>
  <inkml:trace contextRef="#ctx0" brushRef="#br0" timeOffset="68894.64">7898 8907 404 0,'-14'-4'101'16,"-2"0"3"-16,-5 1-32 0,-2 2-44 16,-1 1-4-16,1 3 1 0,1 1-2 0,2 0-2 15,5 1-1-15,3 2-4 0,6 2-4 16,3-2-2-16,5 2 0 0,3 2-1 15,4 2 0-15,5 3 0 0,3 0 0 16,3 1-2-16,2 0-1 0,-1 3-1 16,0-2-2-16,-1 2-1 0,-3-2-1 15,-3 0 1-15,-5 1-1 0,-6 1 0 0,-5-4 0 16,-5 2-2-16,-7-1-3 0,-4 2-3 16,-5-3-12-16,-2 1-9 0,-1-4-12 15,-4 1-10-15,2-5-12 0,0-3-68 16,3-2-81-16,0 0-172 0</inkml:trace>
  <inkml:trace contextRef="#ctx0" brushRef="#br0" timeOffset="69173.53">7761 8665 466 0,'3'-1'123'0,"-2"4"7"0,0 7-55 0,0 5-18 16,0 8-6-16,0 6-8 0,1 5-9 0,-1 4-7 16,-1 4-8-16,1 2-9 0,1 1-9 15,0-1-8-15,0 1-5 0,0-3-21 16,1 0-9-16,2-3-11 0,0-3-9 15,1-4-11-15,0-5-67 0,0-3-85 16,-2-2-164-16</inkml:trace>
  <inkml:trace contextRef="#ctx0" brushRef="#br0" timeOffset="69380.47">8092 8813 422 0,'8'11'124'0,"-3"4"8"0,-2 7-38 16,0 2-31-16,-1 4-8 0,0 2-7 0,-1 3-14 15,-1 1-12-15,2-1-10 0,-1-1-10 16,1-2-9-16,0-1-9 0,1-4-21 16,2-1-18-16,-2-2-25 0,0-3-64 15,-1-3-92-15,1-7-197 0</inkml:trace>
  <inkml:trace contextRef="#ctx0" brushRef="#br0" timeOffset="69743.64">8395 8539 412 0,'23'-2'110'0,"-1"-3"5"0,3-1-48 15,2-1-21-15,6 0-1 16,1 0-1-16,0-1-7 0,-1 3-7 0,0 2-4 16,-3 3-4-16,-1 4-8 0,-6 3-5 15,-4 1-3-15,-7 5-3 0,-3 7-1 16,-4 5-1-16,-4 6 0 0,-4 3-1 16,-1 4 2-16,0 5 0 0,1 2-1 15,0 0-1-15,3-2 0 0,3 0-3 16,1 0 0-16,3 1-1 0,0 0 0 0,0-1 0 15,2-2 1-15,-4 2 0 0,-1-4 0 16,-2-1-1-16,-5-4-3 0,-3 0-2 16,-4-3-3-16,-5 0-5 0,-3-5-6 15,-5 2-5-15,-4-3-3 0,-5-1-5 16,-3-3-6-16,-3-3-5 0,-3-1 12 16,-3-1-80-16,-5-5-75 0,-4-3-182 15</inkml:trace>
  <inkml:trace contextRef="#ctx0" brushRef="#br0" timeOffset="74663.46">15425 3523 351 0,'26'27'40'0,"4"-16"-40"15,1-6-126-15,3 0-139 0</inkml:trace>
  <inkml:trace contextRef="#ctx0" brushRef="#br0" timeOffset="75866.86">15707 3515 350 0,'2'-3'91'16,"-1"1"2"-16,0 1-42 0,-1 0-15 16,0 0-11-16,0 0-4 0,0 2-4 15,0-1-2-15,-1 0-2 0,1 0-3 16,0 1-3-16,0 0-3 0,0 0-6 15,0-3-2-15,-2 1-2 0,0-1 1 16,-4-3 1-16,-3 1 5 0,-2-4 8 16,-3 1 5-16,0-2 4 0,-2-1 1 0,0-1 2 15,0 0-2-15,-2-2-3 0,-2 1-8 16,-4-1-3-16,-5 3-2 0,-6 1-1 16,-5 3-2-16,-9 2-1 0,-8 4-1 15,-7 4 2-15,1 5-1 0,1 6 1 16,0 0 0-16,-5 5 0 0,7 6 0 15,-1 5 0-15,4 3-2 0,-5 5 1 16,-5 3-3-16,4 4-1 0,9 2 0 0,2 3 1 16,9 3-1-16,3 2 2 0,8-2-1 15,5 2 2-15,2 6 1 0,-1 3 0 16,2 2 0-16,4 2 2 0,7 4-1 16,4 5 1-16,2 5 0 0,2 1-1 15,8 3 1-15,4 3 0 0,1 2 1 16,-3 1 0-16,2 0-1 0,4-1 1 15,5-3 1-15,2 0-1 0,-1-2 0 16,2 2 0-16,1-6-1 0,7-1 1 0,6-4 0 16,3-3-1-16,0-9 1 0,12 0-1 15,5-1 0-15,7-1 1 0,2 1 2 16,-3 0 0-16,-7 5 2 0,5 2 1 16,-1 3 0-16,2 0 0 0,3 3-1 15,1-1-2-15,7 1-1 0,4-6-2 16,4-4 0-16,-6-4-1 0,6-6 1 15,4-5 1-15,5-7 0 0,4-6 1 0,4-7 1 16,8 0-1-16,10-5-1 0,-2-5 1 16,-2-2-1-16,3-1-1 0,2 3 0 15,2 0 0-15,-3 3-1 0,1-2 1 16,8 2-1-16,-1 2 0 0,-1 1 1 16,-2-1-1-16,6-1-2 0,-2 2-2 15,0-1-1-15,-3-2-1 0,9-3 0 16,5-5 0-16,1-3 2 0,2-3 0 15,5-7 2-15,3-1 3 0,-1-4 0 0,1-4 1 16,-3 2 0-16,1-2 0 0,-1 1 1 16,1-2 0-16,1-1-1 0,2-2 0 15,-3-2-2-15,3-3 0 0,0 0-1 16,1-7 0-16,-2 1 0 0,1 0 0 16,-2-8 0-16,-1 1 2 0,0-2 0 15,-2-6 2-15,-4 1 0 0,0-6 1 0,-1-2 0 16,-7-1 0-16,-2-5-1 0,-6-3 0 15,1-5-2-15,-7-1-1 0,-10-2 0 16,-6-8-1-16,-3-4 0 0,-4-3 2 16,-3 1 0-16,-12-1 2 0,0-4 0 15,-5-4 1-15,-2 0 0 0,-3-1-1 16,-5 3 0-16,-5-2-2 0,-2-4 0 16,0 0-1-16,-5 1 2 0,-5 1 2 15,-9 1 2-15,-8-1-1 0,-4 0 2 16,-4 3 2-16,-10 3 0 0,-6 3-2 0,-2-3-1 15,-2 4-2-15,-1-2 0 0,-5 0-3 16,-3-2-2-16,-1-2-1 0,-4-3-1 16,-2 2-1-16,-5-1 1 0,-3 1 0 15,-4 1 2-15,0 2 0 0,-4 1 2 16,-2 2 1-16,-6 3 1 0,-2 2 0 16,3 2 0-16,-9 0-1 0,-9 2-1 0,-4 2 0 15,-4 3-2-15,-6-4-1 0,-2 4 1 16,-12 1-1-16,-5 2-1 0,0 0 1 15,-3 3-1-15,-5 5 1 0,-8 1 2 16,-5-1-2-16,-4 4 2 0,-2 1-1 16,-9 4 1-16,-4 4 0 0,-9 1 1 15,2 4-2-15,-8 8 1 0,-5 3-1 16,-7 4-2-16,-3 2-1 0,-7 1 1 16,-6 0-3-16,-6 3 0 0,-4 1-1 15,-7-3 1-15,-4 3 1 0,-4-3 1 0,-2 0-1 16,0 2 3-16,-10-3 0 0,3 2 1 15,-4 0-1-15,-4-1 2 0,-2 6-1 16,-5 6 1-16,-7 1-1 0,0 11 1 16,-10 1 0-16,4 10-1 0,-9 4-9 15,6 10-15-15,-4-1-11 0,3 10-11 16,-5 4-10-16,5 4-75 0,-5-1-87 0,9 4-176 16</inkml:trace>
  <inkml:trace contextRef="#ctx0" brushRef="#br0" timeOffset="110905.95">17291 7287 231 0,'6'-1'69'0,"-3"2"6"0,-2-1-21 16,0 2-7-16,-1 1-5 0,-1-2-4 15,0 4-6-15,-1-1-3 0,0 0-5 16,0 0-4-16,0 0-2 0,0-3-3 16,1 4-1-16,-2-4 0 0,3 2 0 15,0 1 0-15,2 2-1 0,-1 4-2 0,1 2-1 16,0 3-4-16,0 4-1 0,0 2-2 15,1 2-1-15,-2 4 0 0,0 3-1 16,-1 6 0-16,-2 0 0 0,-2 1 0 16,-1 1 1-16,-2 2 1 0,-3-1-1 15,-3-3 2-15,-2-4 1 0,-3 0 1 16,-2-1 3-16,-3-2-1 0,-4-2 0 0,-3-1 2 16,-4 0-1-16,-4 0 0 0,-7 1-1 15,-3 0-1-15,-7-2-2 0,-5 2 0 16,-3-4 1-16,-6-1 3 0,-5-1 4 15,-2-2 3-15,-9-4 2 0,0 2 4 16,-1-1 2-16,-1 2-2 0,-2-4-4 16,3 1-5-16,2 1-3 0,5-3-4 15,8-1-3-15,2 1-3 0,7-5-1 16,6 0-1-16,4 1-1 0,6-2-4 16,6 0-2-16,0 1-4 0,5-3-6 0,6 2-8 15,4 0-13-15,3-3-12 0,3 2-10 16,2-4-12-16,4-1-67 0,2 1-87 15,1-2-180-15</inkml:trace>
  <inkml:trace contextRef="#ctx0" brushRef="#br0" timeOffset="111166.26">15372 8243 450 0,'3'-6'120'15,"-1"-1"4"-15,0-1-55 0,-1 5-12 16,-1 0-8-16,-1 1-8 0,-1 2-10 15,-1-2-4-15,-3 1-3 0,1 2-5 16,-3 2-7-16,1 0-5 0,-4 0-2 16,-6 3-3-16,-2-1-1 0,0 6-1 0,-2 1-2 15,-7 1 0-15,-2 4-2 0,1 0-3 16,5 1-3-16,2 3-4 0,4-1-2 16,3 0 0-16,11-1 2 0,8-3 1 15,12 0 1-15,3-2-6 0,5 0-9 16,11-2-11-16,3-2-8 0,4 1 93 15,4-1-178-15,-1 0-101 0,7-3-251 16</inkml:trace>
  <inkml:trace contextRef="#ctx0" brushRef="#br0" timeOffset="111413.14">16033 8663 352 0,'11'1'111'0,"1"-3"5"0,0 2 1 0,0-1-66 16,-1-1-13-16,-1 4-3 15,-2 0-5-15,-3 3-7 0,-2 4-4 0,0 2-3 16,-2 3-2-16,0 3-3 0,-1-1-6 16,0 3-18-16,0-2-3 0,0 0-10 15,1-4-9-15,1-3-8 0,1 1-9 16,3-6-10-16,4-1-57 0,1-2-80 15,2-7-174-15</inkml:trace>
  <inkml:trace contextRef="#ctx0" brushRef="#br0" timeOffset="111577.7">16352 8428 482 0,'-2'0'115'0,"-3"4"1"16,2-2-50-16,1-1-41 0,0 0-14 15,-1-1-2-15,2-1-2 0,1-1-4 16,1-4-11-16,3 0-13 0,-1-3-12 0,1-2-88 16,2 0-94-16,-1 2-221 0</inkml:trace>
  <inkml:trace contextRef="#ctx0" brushRef="#br0" timeOffset="111748.93">16577 8310 444 0,'-3'5'121'0,"1"3"6"0,-2 0-52 16,-2 4-26-16,-2 0-8 0,-2 4-4 0,-2 4-10 16,-2 4-9-16,3 4-6 0,-1 4-2 15,1 3-2-15,3 6-7 0,0 2-16 16,1-1-24-16,5 1-17 0,2-1-26 16,4-4 7-16,3-6-66 0,1-1-76 15,5-4-128-15</inkml:trace>
  <inkml:trace contextRef="#ctx0" brushRef="#br0" timeOffset="112272.15">16818 8291 455 0,'1'-14'125'0,"-2"10"4"0,-3 5-61 15,0 5-11-15,-2 6-6 16,1 6-7-16,-6 5-13 0,0 4-7 0,-1 10-3 15,0 2-3-15,0 5-8 0,1 2-8 16,3 0-10-16,6 0-10 0,4-1-5 16,5-5-3-16,4-4-2 0,5-6 1 15,4-4 5-15,0-5 5 0,0-3 7 16,0-7 5-16,0-4 5 0,0-4 4 16,-2-5 1-16,0-4 3 0,0-5 3 15,1-4 3-15,-1-6 2 0,-2-6 0 0,-1 2 0 16,-2-2 1-16,-2 5 1 0,-3 0 1 15,-2 4-1-15,-2 9-4 16,-2 5-6-16,-2 5-3 0,-3 7-3 0,0 3-5 16,-1 3-4-16,2 3-5 0,1 2 0 15,2 1 1-15,3-2 1 0,4-3 1 16,5-3 1-16,3-2 2 0,2-3 4 16,1-4 5-16,1-2 3 0,0-1 3 15,2-3 3-15,-2-4 3 0,-1-1 4 0,0-3 3 16,1-1 3-16,-1-2 0 0,-4-2-2 15,-2 0-2-15,-2 2-4 0,-2 2-2 16,-4 3-5-16,-2 3-7 0,-3 7-2 16,-1 8 0-16,-2 2 0 0,-1 5-1 15,1 3-4-15,2 1-3 0,2 3 0 16,4-2-1-16,3-3-2 0,4-2-3 0,4-3-4 16,1-3-7-16,1-3-1 0,3-2-19 15,0-4-16-15,0-1 15 0,0-3-112 16,-1-5-105-16,3-3-245 0</inkml:trace>
  <inkml:trace contextRef="#ctx0" brushRef="#br0" timeOffset="112527.99">17683 8552 384 0,'-10'0'126'0,"0"0"9"0,-3 1-5 15,0 3-57-15,1 0-10 0,0-2-4 16,1 4-13-16,1-2-16 0,2-1-10 15,3 3-8-15,2-1-5 0,2 4-4 16,-1 2-1-16,5 1 0 0,1 2-1 16,3 5-1-16,-1 1 1 0,3 3-1 15,0 1-1-15,-2-1-2 0,1 2-3 0,-4 0-3 16,0 0-3-16,-4-1-5 16,-5-3-5-16,-2 0-4 0,-4-3-5 0,-5-4-9 15,-3-3-7-15,-4-4-10 0,-3-2-6 16,2-3-70-16,-2-5-85 0,4-1-191 15</inkml:trace>
  <inkml:trace contextRef="#ctx0" brushRef="#br0" timeOffset="112710.5">17810 8498 372 0,'24'12'112'0,"-6"8"13"15,-7 3-31-15,-5 6-23 0,-2 2-4 16,-4 0-5-16,-2 2-11 0,0-1-12 15,0-4-12-15,-1-4-8 0,0-4-10 16,0-6-9-16,3-1-12 0,1-4-11 16,2-3-21-16,-1-6-14 0,3 0-8 0,0-2-84 15,1-3-93-15,0-6-209 0</inkml:trace>
  <inkml:trace contextRef="#ctx0" brushRef="#br0" timeOffset="112847.13">17907 8357 295 0,'-5'0'77'0,"-1"0"2"16,-1-1-3-16,3 2-61 0,1-1-15 0,2-1-14 15,2-3-47-15,4-3-17 0,2 2-56 16,3-3-121-16</inkml:trace>
  <inkml:trace contextRef="#ctx0" brushRef="#br0" timeOffset="113350.43">18145 8533 386 0,'-6'26'109'0,"-1"0"10"0,-2-5-32 16,0-1-37-16,1-4-6 0,1-1 0 15,2-5-7-15,2-2-14 0,3-3-8 16,4-1-6-16,4-1-1 0,3-4 0 16,3 0 3-16,2-3 3 0,5 0 0 15,2-3 2-15,1 1 2 0,-1-2 1 16,0 1 2-16,0-1 0 0,-2 0 1 0,-6-3-1 15,-3 0 1-15,-4-5-3 0,-7-4-5 16,-4-4-3-16,-8-2-4 0,-7-2-6 16,-3 0-2-16,-6 3-4 0,-1 5-2 15,-1 5 0-15,1 4 0 0,3 5-1 16,5 4 0-16,6 3-2 0,4 2-1 16,8 1 1-16,6 2 1 0,8 2 1 15,6 1 2-15,6 1 1 0,5 2 5 16,5 3 1-16,1 2-1 0,0 2 0 0,1 1-2 15,-1-1-2-15,-3 1-2 0,-4 1-3 16,-3-3-4-16,-4-3-1 0,-5-3-1 16,-4-2-1-16,-4-1-1 0,-3-3-2 15,-3-4 3-15,-2-2 3 0,-2-1 6 16,0-3 3-16,1-2 5 0,0-3 6 16,2-5 6-16,2-1 1 0,5-4 2 15,4-2-3-15,3-3 0 0,6 3 2 0,1 2 1 16,3 4 0-16,0 4 0 0,4 3-1 15,-1 8 1-15,-1 8-2 0,-1 4-5 16,-2 6-4-16,-2 6-1 0,-1 5-3 16,-7 2-3-16,-1 3-7 0,-3-2-11 15,-1 0-13-15,-3-2-15 0,-1-5-115 16,0-3-123-16,1-6-291 0</inkml:trace>
  <inkml:trace contextRef="#ctx0" brushRef="#br0" timeOffset="116788.65">12826 9173 327 0,'6'-3'87'15,"0"0"4"-15,3-2-42 0,-1 1-9 16,-1-1-2-16,0 1-7 0,-1 1-6 16,-2 1-5-16,-2 1-5 0,0 0-4 15,-1 3-5-15,3 3-2 0,-1 5 0 16,4 3 0-16,-2 5-1 0,4 4-1 16,2 4 1-16,1 6-1 0,1 1 0 15,2-1-1-15,0-2-2 0,3 0 3 0,2-3 4 16,0-2 6-16,0-6 6 0,0-4 6 15,0-3 8-15,-2-3 9 0,0-2 5 16,-2-5 1-16,-2-3 0 0,-2-3 1 16,-1-3-4-16,-2-3-5 0,-2-3-7 15,-2-6-8-15,-2-3-7 0,-2-4-9 0,-1-3-7 16,-2-2-7-16,-2-4-6 0,1-1-5 16,-1 3-4-16,1 1-7 0,1 3-6 15,1 4-4-15,2 5-21 0,1 4-14 16,6 4-8-16,1 4-79 0,2 1-94 15,4 1-215-15</inkml:trace>
  <inkml:trace contextRef="#ctx0" brushRef="#br0" timeOffset="116971.44">13471 9153 354 0,'5'10'98'0,"-2"4"10"0,1-1-40 0,-3 3-11 15,0 2-6-15,-2 0-7 0,2 4-7 16,-1 0-8-16,1 1-9 0,0 3-7 15,2 0-5-15,1-2-3 0,0-3-4 16,1-1-1-16,2-1-5 0,1-3-9 16,-1-2-8-16,2-7-7 0,-1 0-9 0,1-5-9 15,-1-5 89-15,0-6-166 0,1-2-84 16,-2-4-240-16</inkml:trace>
  <inkml:trace contextRef="#ctx0" brushRef="#br0" timeOffset="117120.18">13517 8949 441 0,'-7'-7'107'16,"4"5"0"-16,-1 1-58 0,1-1-25 0,2-1-15 15,1 0-10-15,2-2-9 0,1-1-8 16,3 0-12-16,2 0-12 0,1-1-65 16,5 3-72-16,1 3-171 0</inkml:trace>
  <inkml:trace contextRef="#ctx0" brushRef="#br0" timeOffset="117425.28">13801 9117 373 0,'3'29'93'0,"1"-2"1"15,-1-1-50-15,2-2-16 0,-1-1-6 16,0-1-1-16,2-3-7 0,-1 0-5 16,2-2-1-16,0 1-3 0,0-3-3 15,0-2-1-15,-1-2 0 0,-1-2 0 16,-1-2 0-16,-1-3 0 0,0-2 10 15,-2-2 13-15,-2-1 7 0,-1-4 3 16,-1-4 2-16,-2-3 1 0,-1-3 0 0,-1-10-10 16,-2-4-12-16,-1-5-7 15,-1-2-4-15,1-4-2 0,0 3-1 0,4 2 0 16,-1 5-1-16,5 7 0 0,0 6 0 16,2 3-1-16,2 6 0 0,2 1-1 15,3 3-3-15,4 1-3 0,4-1-4 16,5 2-8-16,3 0-11 0,3 0-9 15,3-2-9-15,0-4-10 0,2 0-74 0,2-1-86 16,-5 0-187-16</inkml:trace>
  <inkml:trace contextRef="#ctx0" brushRef="#br0" timeOffset="117660.53">14242 8636 403 0,'0'0'120'0,"0"4"10"16,0 1-11-16,0 5-45 0,1 3-8 16,0 6-1-16,2 4-2 0,-1 3-11 15,3 4-8-15,1 3-12 0,3 2-10 16,1 0-6-16,1 0-4 0,0 0-4 16,1 1-5-16,-1 2-12 0,-2 0-4 15,-3-1-12-15,0-1-10 0,-2 1-33 16,-1-4-17-16,0-1-12 0,-1-4-69 0,-1-2-101 15,-1-2-197-15</inkml:trace>
  <inkml:trace contextRef="#ctx0" brushRef="#br0" timeOffset="118562.64">14164 9218 386 0,'-14'-14'120'0,"2"2"8"15,6 6-17-15,2 1-36 0,2 0-9 16,1-2-5-16,1 0-7 0,2 0-6 15,1-1-5-15,3-3-6 0,-1-2-7 16,8 0-6-16,1-1-2 0,2-1-3 16,2-1-5-16,8 3-3 0,3-2-2 15,4 6-2-15,-2 0-3 0,-1 0-1 16,1 4-3-16,-4 4-1 0,-4-1-2 16,-4 5-1-16,-6 3-3 0,-1 4-2 15,-1 4-2-15,-1 5-3 0,1 2-4 0,-1 1-1 16,1 0 1-16,1-3 2 0,0-1 2 15,-1-5 3-15,1-2 2 0,-1-5 5 16,0-2 6-16,-1-3 4 0,0-4 3 16,-2-3 2-16,0-3 3 0,0-2 3 15,-1-3 0-15,-1-3-2 0,0 0-2 16,1 1-2-16,-2 1-2 0,1 2-1 0,-2 3-3 16,1 3-2-16,-2 5-5 0,0 3 0 15,-1 6-1-15,0 5 0 0,-1 3-4 16,0 3-4-16,1 2-6 0,2 1-2 15,4 0-7-15,4-6-7 0,5-2-8 16,-1-2-5-16,5-5-7 0,4-3-8 16,5-3 2-16,-3-6 1 0,-1 0 6 15,-3-2 7-15,2-2 8 0,-2 3 13 0,-3-3 15 16,-1 0 7-16,-2 3 10 0,0 1 12 16,-2 0 11-16,-2 1 10 0,-4-2 10 15,-6 0 1-15,-6-2-1 0,-7-1-5 16,-3 0-11-16,-1 1-10 0,-2 2-7 15,1 0-9-15,1 4-4 0,3 6 0 16,1 1-1-16,1 2 0 0,3 3-2 16,-1-1-6-16,3 0-1 0,2 0-3 15,3-3 0-15,1-1 1 0,3-1 1 0,1-3 0 16,1-1 3-16,1 0 3 0,1-4 1 16,0 1-1-16,-2-1 1 0,1 0-1 15,-1 2 2-15,-1-2 0 0,-2 2 0 16,0 2-2-16,-2 0 0 0,-2 3-1 15,-1 1-1-15,-1 4 0 0,-1 2-1 16,-1 4-3-16,2 0-3 0,-1 2-4 0,3 1-3 16,2-3-1-16,2-2-1 15,6-2 3-15,5-6 5 0,5-1 8 16,3-3 9-16,3-3 6 0,1-3 4 0,-1-2 2 16,-4-2 1-16,-2 0 0 0,-4-1 0 15,1-4-2-15,-3-2-1 0,0-3-1 16,0-6-1-16,-1-1-2 0,-1-5-1 15,-3-6-1-15,-4-3-2 0,-5-8-1 16,-4 0-1-16,-1 4 3 0,-5 1 5 0,0 6 2 16,0 8 0-16,-2 9-1 0,1 13-1 15,0 14 0-15,1 10-4 0,5 10-4 16,-2 8-4-16,3 5 0 0,1 6 0 16,2 2-1-16,1 1 0 0,3-1-2 15,2-2-3-15,7-1-3 0,5-4-4 16,0 0 1-16,4-3-19 0,4-2-2 15,5-6-11-15,2-4-17 0,-2-4-19 16,-1-4-7-16,-2-3-89 0,1-6-90 16,-2-2-231-16</inkml:trace>
  <inkml:trace contextRef="#ctx0" brushRef="#br0" timeOffset="119157.18">13572 9825 367 0,'7'-10'111'15,"0"2"11"-15,-2 1-29 0,-1-1-18 0,0 4-3 16,-2 1-7-16,-2 2-11 0,0 1-12 16,1 3-11-16,-1 6-10 0,1 3-9 15,-1 5-7-15,1 5-3 0,1 1-1 16,2 4 0-16,-2 2 0 0,3-5-1 16,2-2-2-16,-1-3 0 0,2-6-1 15,-1-1 0-15,-1-6 0 0,1-3 1 0,-1-5 3 16,0-5 2-16,-3-5 0 0,2-4 1 15,0-5 0-15,1-5 1 0,0-3-1 16,0-6-2 0,0-3 0-16,3 3-2 0,1 0 1 0,0 4 0 0,0 2 0 15,-2 8-1-15,2 11 0 0,-2 10 0 16,-1 9-3-16,0 9-3 0,-3 5-7 16,1 4-5-16,-2 5-5 0,-1 0-4 0,0-4-2 15,1-4 2-15,2-3 4 16,0-6 6-16,2-4 8 0,2-5 9 15,4-5 8-15,4-4 6 0,-1-5 3 0,0-3 4 16,2-4 3-16,-1-5 0 0,1-2-2 16,0-1-3-16,-2-1-2 0,-1 2-2 15,0 3-3-15,-3 5-4 0,-3 6-4 16,1 8-1-16,-2 8-1 0,-4 6-2 16,0 7-4-16,-2 5-8 0,1 3-4 15,-1-1-4-15,1 0-27 0,0-4-19 0,6-3-13 16,2-6-29-16,2-6-39 0,6-5-81 15,6-2-151-15</inkml:trace>
  <inkml:trace contextRef="#ctx0" brushRef="#br0" timeOffset="120430.98">14374 9725 311 0,'-3'5'86'0,"-1"0"6"15,-1 3-16-15,2 2-33 0,1 1-10 0,1 0-1 16,4-1-2-16,3-3 0 0,3-2 0 15,3 0 0-15,3-4-4 0,0-3 0 16,0-3 1-16,0-7-2 0,-1 1-3 16,-3-1-2-16,-1-3-1 0,-3 0 0 15,-1-1-2-15,-3 1 1 0,-2 3-1 16,-2-4 0-16,-3 0-3 0,-3-2-2 16,-2 4-2-16,-2-2-1 0,-2 3-2 0,-4 5-1 15,-5 8-2-15,-2 6-2 0,-4 10 0 16,2 5-2-16,-1 11-1 0,3 3-1 15,4 3-2-15,6 0-3 0,6-1 0 16,8-3-1-16,6-5-2 0,8-7 0 16,4-1-1-16,6-7 2 0,4-2 2 15,0-5 1-15,1-3 1 0,-4-3 2 0,-1-3 1 16,-2-3 2-16,0-4 2 0,5-4 0 16,1-1 2-16,-1-3 1 0,-1 0 2 15,2-1 0-15,0 1 0 0,-4 0-1 16,-6 5-1-16,-4 2-2 0,-3 5-2 15,1 4-1-15,-8 2-3 0,-1 4-4 16,-6 3-4-16,0 2-5 0,-2 1-2 16,-1 1-2-16,0-1 1 0,0 0 1 15,2-3 4-15,0-1 6 0,4-3 9 16,2 0 8-16,3-5 5 0,3-2 2 0,3-2 5 16,2-4 1-16,3-1 3 0,1-5-4 15,-2-4-5-15,0 0-3 0,1-5-1 16,1 1-3-16,0 2-2 0,-3 1-5 15,0 7-1-15,0 4-2 0,-2 6-2 16,-2 6-4-16,-4 4-7 0,-1 4-8 16,-1 2-3-16,-1 2-2 0,-1-1-2 0,2 1 2 15,1-2 2-15,0-1 5 16,1-2 7-16,0-3 5 0,2-3 6 0,2-3 3 16,0-5 5-16,2-1 4 0,2-5 5 15,2-3 4-15,3-3 0 0,2-3-1 16,0 0 2-16,1 1-4 0,-2-3 0 15,0 3-4-15,-3 5-3 0,-4 1-3 16,-3 6-1-16,-3 1-4 0,-3 4-2 0,-3 7-4 16,-1 2-6-16,0 1-4 15,0 1 0-15,0 1-2 0,0 0 0 0,2-2 1 16,3-2 1-16,2-2 5 0,5-3 4 16,3-1 3-16,4-1 2 0,0-4 4 15,0-2 4-15,-1-3 4 0,1-2 2 16,-2-1 2-16,-2-3 3 0,0 0 1 15,0-1 1-15,-1-1 0 0,0 3-2 16,-1 0-1-16,-3 4-1 0,-3 1-3 16,-4 2-2-16,-2 5-4 0,-1 3-3 0,-2 3 0 15,-2 6-2-15,-1 3-1 0,1 3-2 16,1 1-2-16,3 0-3 0,2-1 0 16,2-4-1-16,5-3 1 0,2-5-1 15,3 0 3-15,0-3 3 0,0-1 3 16,-1-3 3-16,-2 0 1 0,-3-1 1 0,1-2 1 15,-3-1-1-15,-3-1-2 0,-2-3-1 16,-3-3-3-16,-4 0-1 0,-3-3-2 16,-5-3-3-16,-4 3-3 0,-2-1 0 15,0 4 0-15,-2 3 1 0,4 3 0 16,4 4-2-16,4 4-1 0,8 1 3 16,5 1 2-16,6 2 1 0,6-3 2 15,4-1 1-15,4 1 3 0,2-2 5 16,0 0 2-16,0 0 1 0,0-2-1 15,-1 2 1-15,-1 1-1 0,0-1 0 0,-1 1-3 16,-1 2-1-16,-2 1-1 0,-2-1-1 16,0 0-2-16,-3 1-1 0,-2 4-1 15,-2-2 0-15,-5 2 0 0,2 2-1 16,-5 4 1-16,-2 2 0 0,-3 6 1 16,-3 2-3-16,0 10-3 0,-4 1-3 15,-3 4-12-15,-3 6-5 0,0 3-53 16,1 3 45-16,-1 4-24 0,-2-1-11 0,1 0 8 15,0-1 10-15,1-4 5 0,0-4 52 16,-2-7-44-16,-1-6 26 0,0-7 11 16,-1-5-2-16,0-7 4 0,0-8 18 15,0-5 24-15,4-9 22 0,1-7 12 16,6-9 4-16,6-7 1 0,8-5-4 16,7-5-14-16,9-7-22 0,8 1-21 15,6 0-11-15,8 1-6 0,10 0-4 0,7 1-6 16,6 1-6-16,0 3-12 0,9-4-40 15,5-3 178-15,5 2-290 0,-4-1-149 16,5-9-417-16</inkml:trace>
  <inkml:trace contextRef="#ctx0" brushRef="#br0" timeOffset="140604.21">13112 5172 370 0,'4'-4'99'0,"-2"1"4"16,-2 1-41-16,-1 4-13 0,-5-1-4 16,0 2 0-16,-4-1-4 0,-4-1-2 15,-5-2-2-15,-4-2-2 0,-5-3-4 16,-3-3-4-16,-8-6-1 0,-4-3-3 16,-8-2-2-16,-6 1-1 0,-7-4-1 15,-13 0-2-15,-5 2-2 0,-8 3 0 16,-8 1-1-16,-5 5-2 0,-8 0-2 0,-6 6-2 15,-3 1-1-15,-2 8-3 0,-5 1-1 16,-1 4-2-16,-1 0 0 0,1 7-1 16,-1-3 0-16,5 2 0 0,0 2 1 15,6 5-1-15,8 4-1 0,6 4 1 16,7-2-1-16,11 5 1 0,7 3-1 0,9 1-1 16,8 3 0-16,12-3 0 0,11 2-2 15,8 5 0-15,11 2 0 0,13 1-1 16,10 2 1-16,14 1 0 0,13 3 1 15,13 1 1-15,13 1 0 0,11-1 0 16,15-2 1-16,13-4 0 0,7-1 0 16,6-4 1-16,9-3 1 0,9-4 3 15,8-3 2-15,5-1 2 0,6-7 1 16,5-8 0-16,6-2 1 0,5-11-1 16,1-9-2-16,0-5-1 0,2-12 0 15,-3-1 0-15,-1-1 0 0,0-8 0 0,-4 1 1 16,-9 0-1-16,-4-3-1 0,-3 3-1 15,-9-4-1-15,-10 1 0 0,-11 2 0 16,-14-2 2-16,-8 0 0 0,-11 1 3 16,-19 2 2-16,-11-1 2 0,-14 0 1 15,-9 1-1-15,-11-1-2 0,-14 3-1 16,-15-1-3-16,-10-2-3 0,-12 4-2 0,-8-4-2 16,-13-1 0-16,-18 0 1 0,-7-2-1 15,-10 4 0-15,-7-2 1 0,-10 1-1 16,-12 5-1-16,-8-1 0 0,0 5 0 15,-10 4-1-15,-5 2-3 0,-8 6-1 16,-5 6-2-16,-6 0-2 0,-5 9-3 16,-6 9-3-16,-7 2-5 0,-8 6-4 15,-9 7-2-15,0 1-6 0,-5 9-26 16,-4 6-16-16,-5 2-100 0,4 5-119 0,4 6-282 16</inkml:trace>
  <inkml:trace contextRef="#ctx0" brushRef="#br0" timeOffset="183935.57">16132 2058 324 0,'6'1'96'0,"-2"0"8"15,-4-2-42-15,-2 1-3 0,0-3 0 16,-1 0-5-16,1 0-8 0,-3-3-9 16,2 3-7-16,1-2-6 0,0-3-3 15,1 4-5-15,2-1-6 0,-1 1-2 0,1 0-3 16,1 3-2-16,1 4 0 0,2 2-2 16,-1 3 0-16,0-1-1 0,4 10 0 15,-1 5 0-15,3 4-4 0,-1 4-2 16,1-1-9-16,7 2-1 0,-1-2-2 15,2-6 0-15,0-4 2 0,1-6 4 16,1-6 5-16,-3-5 10 0,-3-3 4 0,0-3 5 16,-3-6 1-16,-1 0 2 0,-1-7 1 15,-1-3-2-15,0-3-3 0,-3-3-3 16,1 1-2-16,-1 4-2 0,-2 3-3 16,1 3-2-16,0 11-1 0,-1 6 0 15,3 6 1-15,-2 5 1 0,3 2-1 16,0 3 0-16,2-1 1 0,4-2 2 15,3-4-1-15,1-3-1 0,5-5 0 16,1-9 1-16,1-3 1 0,-1-3 3 16,-2-3-1-16,-3-4 3 0,-2 1 3 15,-5-1 1-15,-3 6-1 0,-4 0 0 0,-4 1-1 16,-4 1-2-16,-2 1-2 0,-4-1-3 16,-2 0-2-16,0-1-1 0,-1 0 0 15,3 3 0-15,4 0 0 0,0 5-1 16,3-1-3-16,2 2 1 0,4 4 0 15,2-3 0-15,5 1 0 0,3 0 0 0,6 0 0 16,4 0 4-16,6 1 0 0,0 0 0 16,5 2 0-16,-1-1 0 0,-2 4-1 15,-5-2 0-15,-3 2-2 0,-7 2-2 16,-2-1-1-16,-7 2-1 0,-2 1-1 16,-3-3-1-16,-2 2 0 0,-1 0 2 15,1-2 1-15,-1 1 2 0,0 2 0 16,2-4 1-16,3 1 1 0,1 0 1 15,4 2-2-15,3-4 2 0,3 1 1 16,2-5 2-16,2-2 3 0,-1-1 3 0,3-3 0 16,-1-3 2-16,-2 4-1 0,-1-3 1 15,-3-2-2-15,-4 3-2 0,-7-1-2 16,-4-2-3-16,-8 0-1 0,-5-2-1 16,-4 0-3-16,-7 2-2 0,-2 0-1 15,1 1 2-15,2 2 0 0,3 0 2 16,4-1 0-16,5 4 1 0,8-5 2 15,7 1-1-15,7 0 0 0,4-2 1 0,5 4 0 16,6 2 0-16,4 0 1 0,5 7 0 16,-3 1 0-16,3 3 1 0,1 6-1 15,4 1-1-15,-3 2-6 0,-3 2 0 16,-3 0 0-16,0 3-9 0,-8-3-7 16,-3 0-3-16,-11-3-1 0,-2-3 5 15,-6-2 1-15,-5-1 0 0,0-5 8 0,-2 0 10 16,0-3 7-16,0 0 9 15,1-1 4-15,1-1 4 0,3-6 3 0,0 0 2 16,2-3 2-16,4-4-3 0,4-4-5 16,3-2-1-16,3-1-3 0,1-2 0 15,2 1-3-15,1 1-3 0,0 2-2 16,0 0-3-16,-1 0-3 0,0 3-5 16,-1 2-5-16,0-2-5 0,-1 0-6 15,-2 0-5-15,-1 0-11 0,-1-1-9 0,-1-4-1 16,-2-1 4-16,-2-3 4 0,-1 1 5 15,0-3 5-15,-4-1 12 0,-1-3 10 16,-1 1 5-16,-1 1 9 0,-1 4 10 16,1 4 8-16,-1 5 7 0,2 4 5 15,0 5 1-15,0 6-1 0,1 4-4 16,1 6-5-16,1 5-4 0,0 4-6 0,0 7-4 16,3 7-3-16,0 5 0 0,2 7-3 15,-2 4-6-15,1-2-8 16,0 0-11-16,-1-1-4 0,0-2-5 0,-1-7-12 15,1-2-19-15,-1-7-10 0,2-3-5 16,0-1-1-16,3-7-72 0,3-5-86 16,1-3-175-16</inkml:trace>
  <inkml:trace contextRef="#ctx0" brushRef="#br0" timeOffset="184330.94">17835 1808 346 0,'-31'11'100'0,"-3"2"4"16,1 1-53-16,2 1-5 0,8 2 1 16,8-1-9-16,8 2-18 0,12-5-9 15,7-2-3-15,5-1-5 0,8-4-8 16,7 0-7-16,4-2-7 0,-1-2-5 16,1 3-6-16,1-5-8 0,0-2-5 0,-2-1 3 15,-1 0 6-15,-2 1 6 0,1-1 7 16,-4-5 8-16,-4 4 11 0,-3 0 14 15,-4 0 10-15,-7 0 8 0,-6-2 7 16,-4 3 3-16,-4 2 1 0,-5 0 1 16,-3 2 0-16,-3 4-1 0,-2 2-6 15,-2 0-3-15,3 2-1 0,2 0-4 16,2 1-4-16,3 1-6 0,7-3-3 0,5 2-4 16,5 0-1-16,3-1-3 0,2 2 0 15,2-3-1-15,-1-1-1 0,-3 0-2 16,-1 2-1-16,-4-2-1 0,-5 5-1 15,-5 3-1-15,-6-2-1 0,-4 3-4 16,-7-1-2-16,-5-1-15 0,-7-7-18 16,-4-2-10-16,0-8-89 0,1-1-100 15,2-7-231-15</inkml:trace>
  <inkml:trace contextRef="#ctx0" brushRef="#br0" timeOffset="184698.5">19437 1550 355 0,'1'-21'102'0,"-1"2"14"0,0-1-39 16,-2 6-8-16,0-2-4 0,-1 7-3 15,-2 2-8-15,-3 5-9 0,-4 2-12 16,-1 5-5-16,-1 4-3 0,-8 6-3 16,-3 8-4-16,-6 6-2 0,4 6-1 15,1 9-2-15,0 5-4 0,3 3-3 16,6 2-3-16,4-1-2 0,5-2-6 15,1-3-6-15,3-7-8 0,3-6-7 16,1-1-13-16,3-2-14 0,-1-5-26 16,2 1-8-16,0-4-64 0,-2-3-87 0,-1-3-188 15</inkml:trace>
  <inkml:trace contextRef="#ctx0" brushRef="#br0" timeOffset="185234.56">19037 1980 387 0,'-3'-18'117'0,"4"3"10"15,4 0-49-15,4 4-9 0,5 2 4 0,4 0-2 16,2 2-11-16,3 1-14 0,3 1-7 16,3 2-8-16,-3 0-6 0,4 2-8 15,-1 3-7-15,-2 2-5 0,-3 1-5 16,-5 4-3-16,-7 2-2 0,-2-1-1 16,-9 5-1-16,-1 0 1 0,-3 1 0 15,2 2 1-15,2-2 0 0,4 0 2 16,5-3 0-16,2-2 2 0,4-6 1 15,4-1 0-15,4-4 1 0,3-3 1 16,-1-2 1-16,3-2 0 0,-1 0-1 0,-1-1 0 16,-5-4-1-16,-5-1-1 0,-7-1 0 15,-7-4-2-15,-9 1 0 0,-7-3-1 16,-6 0-1-16,-8 5-1 0,-3 2 1 16,-2 2 0-16,1 5 1 0,0 5 2 15,5 2 1-15,5 1 0 0,8 2 0 0,8 0 1 16,6 0 0-16,5 1 0 0,8-1 1 15,5 2-1-15,6 2 1 0,5 3 0 16,2-1 1-16,0 2-1 0,0 1-1 16,1 2 0-16,1 1 0 0,1-1-1 15,-1 3 4-15,0-2-9 0,1 1 0 16,-3-3-1-16,-1 0-5 0,-7 1-1 16,-6-2-2-16,-4-2-6 0,-8-3 10 15,-5 1 1-15,-6-2 0 0,-3-3 7 16,-2-4 4-16,0-4 5 0,-1-4 3 0,-3-2 4 15,2-1 3-15,7-2 1 0,3-1-3 16,2-1-1-16,5 1-4 0,5 0-3 16,7 1-3-16,2-3-2 0,-1 0-3 15,0 2-7-15,-1 1-7 0,-1 0-23 16,-1-3-22-16,0 3-101 0,0 1-122 16,4-3-281-16</inkml:trace>
  <inkml:trace contextRef="#ctx0" brushRef="#br0" timeOffset="185751.44">20857 1885 359 0,'4'-9'96'0,"3"2"7"0,2 4-45 16,1 4-6-16,0 7 6 0,0 5 0 0,0 5-9 16,0 6-6-16,-3 5-6 0,-4 3-10 15,-2 3-9-15,-2 5-5 0,0 5-3 16,-1 1-12-16,-2-1-6 0,2-1-9 15,0 0-9-15,0-5-9 0,1-6-2 16,-2-6-4-16,1-9 7 0,0-2 0 16,-1-7 9-16,-2-4 9 0,0-7 9 0,-3-6 4 15,0-7 4-15,0-3 2 0,-2-11 4 16,-4-5 0-16,1-13-1 0,2-3 5 16,2-6-2-16,1-2-2 0,6 0 4 15,3 1 4-15,9 5 8 0,5 12 5 16,2 6-2-16,2 7 3 0,3 8 3 15,-3 7-3-15,2 7-4 0,2 4-7 16,0 6-4-16,0 0-4 0,0 3-4 16,1 2-2-16,-1 1-1 0,-3 1-4 15,-5 2-5-15,-6 0-4 0,-5 3-4 16,-6-1-6-16,-8 5-11 0,-6-2-11 0,-7-1-11 16,-4-2-7-16,1-4-76 0,0-1-88 15,2-6-199-15</inkml:trace>
  <inkml:trace contextRef="#ctx0" brushRef="#br0" timeOffset="186213.43">21227 1855 383 0,'16'15'106'0,"-3"5"6"16,-2 1-57-16,-4 0-13 0,-3-2 1 15,-5 0-2-15,-4-5-16 0,-1 1-12 16,-1-4-5-16,-1-3-3 0,2 0-2 15,0-5 0-15,1-1-1 0,-1-1-1 16,3-3-2-16,-1-2 1 0,-1-3 0 16,3-5-2-16,2 2 0 0,3-5-2 0,3-6 1 15,5 0 2-15,3 0-1 0,7 2 1 16,2-1 3-16,2 1 2 16,1 5 3-16,0 4 1 0,-3 6 3 0,-3 3-1 15,-4 2 0-15,-2 5-1 0,-4 2-3 16,-1 4-1-16,-4 0-2 0,-3 6-2 15,0-1 0-15,0 2 0 0,-4 1-1 16,2 0 0-16,2-1-2 0,-2-1-2 0,2-7-2 16,3 1 0-16,2-4 1 0,3-3 2 15,2-2 4-15,1-3 3 0,2-2 6 16,3 1 5-16,-1-3 4 0,1 0 2 16,-3 0 0-16,-1-3 1 0,-2-2 0 15,-3 0-2-15,-6-6-5 0,-5-1-3 16,-5-5-5-16,-4 0-5 0,-5 0-5 0,-3 2-3 15,-3 2-3-15,-1 3-3 16,2 4-4-16,2 5-9 0,2 0-14 0,5 4-13 16,3 2-11-16,5 0-24 0,5 5 115 15,4-2-165-15,5 3-83 0,4 0-208 16</inkml:trace>
  <inkml:trace contextRef="#ctx0" brushRef="#br0" timeOffset="186581.97">21954 1971 368 0,'19'1'109'0,"-8"-2"13"16,-3 1-51-16,-5-2-5 0,-6-2 1 16,-5-2-9-16,-4 0-14 0,-5 5-12 15,-4-1-13-15,-5 1-10 0,-1 2-2 16,2 2-1-16,2 4-1 0,2 0-6 16,7-1-4-16,5 2 0 0,8-1 0 15,8 2-1-15,5-4 1 0,5-2 1 16,4 0 3-16,1-1 2 0,1-3 0 15,-2-2 1-15,-6-1 0 0,-1-2 1 0,-1 1 2 16,-5-3 2-16,-1-2 2 0,-2 1 1 16,-1 3 2-16,-2-1-1 0,-2 3-1 15,-2-1-2-15,-2 3-1 0,-1 6-2 16,-1 0-1-16,1 5-2 0,1 3-1 16,1 2 0-16,2 2 0 0,1 2 0 15,4 2-1-15,0 3-2 0,1 0-1 0,1 0 12 16,-2 3-26-16,0 4 0 0,-3 1-1 15,-5-1-3-15,-1-6 1 0,-3-1-1 16,-4-4-15-16,-5-4 17 0,-6-5-11 16,-6-4-10-16,-4-1-11 0,-1-3-78 15,-2-3-89-15,2-2-203 0</inkml:trace>
  <inkml:trace contextRef="#ctx0" brushRef="#br0" timeOffset="186774.95">22253 2156 349 0,'24'32'91'0,"-1"-3"5"16,-7 1-48-16,-5-5-19 0,-5-4-1 16,-7-3 3-16,-9-4-10 0,-8-3-8 0,-5-2-11 15,-3-1-7-15,-4-4-17 0,-1-2-81 16,-3-2-83-16,-1-1-206 0</inkml:trace>
  <inkml:trace contextRef="#ctx0" brushRef="#br0" timeOffset="187384.25">23031 1831 360 0,'-7'0'93'0,"-4"2"6"16,-2 2-55-16,-2 2-1 0,-7 0 9 0,-6 5-5 15,-1 5-12-15,-2 2-7 0,0 3-4 16,0 1-9-16,3 0-6 0,7 0-8 16,8-1-4-16,8-6-1 0,10-5-1 15,8 0-2-15,10-6 1 0,7 2 0 16,3-5 1-16,1-5 2 0,1 3 0 15,-2 0 0-15,1-1 2 0,-7 0 0 16,-5 0 1-16,-2 2-1 0,-4-2 0 16,-3 1-2-16,-6 5 2 0,-7-1-2 15,-5 6 1-15,-3 4-1 0,-5 3 2 0,-1 6 0 16,0-1-1-16,3 1-2 0,4-1-1 16,4-5-1-16,7-3 0 0,4-4 1 15,6-3 2-15,2-2 3 0,4-2 3 16,2-2 6-16,1-1 3 0,1-2 4 15,-1-2 4-15,-1-4 3 0,-2-4 1 0,-3 0 0 16,-4-3 0-16,-5-3-2 16,-6 0-5-16,-4-1-5 0,-7 5-6 0,-4-2-3 15,-6-2-2-15,-4 6-6 0,-3 1-3 16,-3 2-5-16,0-1-10 0,0 5-8 16,3 1-11-16,5 4-10 0,6-2-25 15,4 2-56-15,7-2-78 0,7 1-166 16</inkml:trace>
  <inkml:trace contextRef="#ctx0" brushRef="#br0" timeOffset="188169.77">23474 2079 355 0,'8'18'84'0,"-5"2"6"16,1 0-62-16,-3 1 0 0,-4 0 1 15,-1-3 1-15,0-1-8 0,-1 0-3 16,2-5-4-16,0-4-4 0,1 0-3 15,-1-4 2-15,4-1 5 0,-1-2 3 0,0-5 0 16,0-2 1-16,2-1 1 0,-1-3 1 16,1 1 0-16,0-9-6 0,1-2-2 15,3 1-2-15,0 0-1 0,3-4-3 16,1 2-3-16,0 1-2 0,1 7-1 16,1 1-2-16,-1 5 0 0,0 4-1 15,-1 8-1-15,-2 2-1 0,1 3-2 16,-2 5-3-16,-1-1-1 0,0 7-4 15,-2-1-1-15,-1-2 0 0,1-2 0 0,-2 1 0 16,1-1 0-16,3-1 3 16,0-5 3-16,2-3 3 0,0-1 1 0,1-1 3 15,2-3 3-15,1-3 1 0,-1-2 1 16,-1-2 0-16,0 1-1 0,-2-1 0 16,-2 1-1-16,-1 2-4 0,-1 3 0 15,-2 5 0-15,-1-1 0 0,1 2 0 16,-4 3 0-16,1 1 1 0,0-1 2 0,1-2-1 15,0-1 2-15,4-2-1 0,1 0 0 16,6-2 2-16,2-2 0 0,2 0 2 16,3-1 1-16,2-2 3 0,1-1 2 15,-1-1 1-15,0 1 2 0,0-1-1 16,-2 0 0-16,-3 0-2 0,-3 2-2 16,-1 2-3-16,-4 1-2 0,-1 0-1 15,-2 4 0-15,-1 4 0 0,-3 4 0 16,2 6 0-16,-2 1 1 0,-2 4 1 0,0 3-1 15,-1 2-4-15,1 1-7 0,0-4-9 16,-2-1-9-16,1-3-2 0,-1-2-2 16,-1 0-4-16,1-3-2 0,-3-5 2 15,1 1 6-15,-3-3 4 0,1-2-2 16,0-2 1-16,0-4 7 0,1-5 9 16,2-3 10-16,3-5 8 0,2-3 7 0,4 1 8 15,3-6 5-15,1-4 6 0,3-3 0 16,2-6-2-16,1-5-3 0,3-3-4 15,0-9-4-15,1 2-6 0,1 3-5 16,2 3-3-16,-2 6-1 0,2 9-2 16,-1 9 1-16,0 10 0 0,-3 11 1 15,2 3-2-15,-3 11-2 0,0 3-1 16,-2 2-2-16,-3 2 1 0,-5-3-1 0,-2 0 0 16,-6-3-3-16,-3 1-6 0,-4-2-8 15,-4 0-8-15,-4 0-8 0,0-3-8 16,-1-3-56-16,0-3-26 0,-2-5-69 15,4-3-145-15</inkml:trace>
  <inkml:trace contextRef="#ctx0" brushRef="#br0" timeOffset="188315.77">24314 2288 401 0,'13'18'94'15,"-3"-1"6"-15,-3 3-64 0,-1-2-8 16,-2 1 1-16,0-3 0 0,2-4-11 15,-1-4-8-15,4-4-17 0,0-4-16 16,3 0-32-16,1-5-54 0,-2-6-79 16,-1-2-175-16</inkml:trace>
  <inkml:trace contextRef="#ctx0" brushRef="#br0" timeOffset="188465.38">24291 1960 421 0,'-17'-9'102'0,"3"3"2"0,0-1-45 16,3-3-43-16,5 0-1 0,5-2-1 16,1-3-15-16,1 0-17 0,4-2-22 15,0 2-68-15,4 1-83 0,4-3-182 0</inkml:trace>
  <inkml:trace contextRef="#ctx0" brushRef="#br0" timeOffset="188953.72">24573 1873 368 0,'13'31'90'0,"-3"-1"6"16,-5 3-39-16,-3 4-20 0,-6 8 4 16,-1 5 2-16,-4-1-4 0,-2 0-8 15,0 0-5-15,4 1-12 0,0-7-10 0,6-7-7 16,3-6-6-16,7-4-2 0,3-4-2 16,6-3 7-16,1-4-14 0,5-2 3 15,2-3 5-15,0-2 3 0,0-3 6 16,3-2 2-16,-2-4-3 0,-2-2 17 15,-3-1 2-15,0-5 5 0,-4-3 5 16,-3-2 1-16,-4-2-1 0,-8-1-2 16,-2 1-4-16,-4 0-3 0,-7 3-2 0,-4 5-3 15,-6 5-3-15,-2 4-1 0,1 4 0 16,1 5-1-16,0 5 0 0,3 0-2 16,6 3-2-16,7-1-1 0,5-1 1 15,4 1-2-15,3-4 1 0,10-3 0 16,4 0-1-16,5-4-1 0,2 0 0 15,2-4-2-15,0 1 0 0,-2 2-2 16,-8 0 0-16,-3 2-1 0,-7 4 10 0,-3-2-17 16,-7 5 1-16,-2 2 1 0,-3 2 1 15,0-2 0-15,-3-2-1 0,-1-4-8 16,-1 1 15-16,0-1 3 0,1-7 5 16,1-3 5-16,0-2 5 0,3-3 6 15,3-5 8-15,1-2 7 0,3-5 3 16,4-1-5-16,2 0-4 0,2-1-4 0,4 1-6 15,2 2-7-15,5 2-11 16,1 3-12-16,0-1-10 0,2-1-2 0,3 2-32 16,-1-2 9-16,0-1-118 0,-2-6-113 15,-2 1-272-15</inkml:trace>
  <inkml:trace contextRef="#ctx0" brushRef="#br0" timeOffset="192278.16">23072 6698 172 0,'6'-5'50'16,"-3"1"4"-16,-1 0 4 0,0 2-33 15,-1 0-5-15,-1 0 1 0,0 1 0 16,0 1-2-16,0-3-3 0,0 4-4 16,0-1-1-16,2 0 0 0,-2 0-1 0,1 0 0 15,0-1 2-15,-1 1 4 16,1 0 4-16,1 0 0 0,-2 1 1 0,2 2 1 15,-1-2 1-15,0 2-1 0,2-1-3 16,-2 0-1-16,-1 3 0 0,1 0 0 16,-1 2 1-16,1 4 0 0,-2 3-1 15,1 5-3-15,0 4-2 0,-1 2-3 16,-3 2-4-16,1 2-2 0,0-2-5 16,0-1-9-16,-2-1-6 0,2-5-6 15,1 0-9-15,0-3-6 0,0-2-9 16,1-3-11-16,0-2-54 0,1-5-67 0,-2-1-156 15</inkml:trace>
  <inkml:trace contextRef="#ctx0" brushRef="#br0" timeOffset="192541.99">22998 6627 388 0,'-2'-20'104'0,"0"5"9"15,6 5-55-15,1 3-6 0,4 0-2 16,2 4 2-16,2 6-5 0,1 1-8 15,3 3-8-15,0 2-7 0,2 2-4 16,0 4-5-16,-1 1-6 0,2 1-4 16,-2 3-3-16,-1 3 0 0,-2 3 0 15,-3 4-3-15,-2-2 0 0,-3 4-3 16,-4 0-3-16,-3-2-4 0,-2-2-2 16,-5-3-2-16,-1-3 1 0,-6-1-4 0,-4-4-4 15,-3-2-7-15,-1 0-4 0,-1-6-6 16,0 0-6-16,0-3-8 0,3-6-23 15,4-6-42-15,3 0-64 0,2-3-150 16</inkml:trace>
  <inkml:trace contextRef="#ctx0" brushRef="#br0" timeOffset="193234.15">23426 6904 321 0,'7'6'85'0,"-6"4"6"0,-3-2-14 0,-4 2-45 15,0 2-4-15,-1-1-1 0,0-1-4 16,3-3-4-16,2-2-6 0,3 2-4 16,3-4-2-16,4 0 2 0,2 1 0 15,3-1-1-15,1 1 1 0,4 0 1 0,-1-3-1 16,0 0 3-16,0-2 1 0,0-1 1 16,-4-2 2-16,-2-1 2 0,-5-1-2 15,-2 0 0-15,-4-2-5 0,-6-1-2 16,-3-1-4-16,-3-1 0 0,-2-2-2 15,-3 1-1-15,0-1-1 0,1 2 0 16,0 4 0-16,4 1-1 0,2 3-2 16,2 1-3-16,3 3-3 0,3 1-1 15,5 0 0-15,2 0 1 0,2 2 0 0,4 2 0 16,6 0 4-16,1 0 3 0,4 2 1 16,4-3 1-16,2 2 0 0,5-4 3 15,0-1 2-15,1-1 4 0,1-2 2 16,1-1 3-16,1-1 2 0,-3-3-1 15,-1 2 0-15,-6-1-1 0,-1-4 2 16,-8 0-1-16,-6 0 0 0,-4 0-1 16,-8 0 0-16,-4 0-1 0,-5 0-2 15,-4 4-4-15,-5 3-1 0,-3 4-2 0,-3 2-2 16,0 5-1-16,1 3-1 0,2 2-1 16,5 1-1-16,4 1-2 0,5 0 0 15,7-2-1-15,6 1 0 0,6-2 1 16,6-1 1-16,6 0-1 0,6 0 2 15,0 0-1-15,1-1 0 0,2-1 0 16,-2-1 0-16,-4-4 0 0,-1-2 1 0,-7-4 0 16,1-1 1-16,-4-3 0 0,-1-4 1 15,-4 0 0-15,-4-1 0 0,0 1 0 16,-3 1 0-16,0-1-1 0,-3 3-1 16,1 5 0-16,1 3-1 0,-1 4-1 15,3 3 1-15,0 2 0 0,2 3 1 16,0 3 0-16,1 0 0 0,1 3 1 0,0-4 0 15,-3 2-1-15,1-3 0 0,-5 1-2 16,-2-4 0-16,-4-1-1 0,-5-3 2 16,-2-1-1-16,-6-3-5 0,-3-2-6 15,-5-2-7-15,-1 0-16 0,-2-4-11 16,1 1-10-16,1-2-92 0,-3 2-95 16,1-2-223-16</inkml:trace>
  <inkml:trace contextRef="#ctx0" brushRef="#br0" timeOffset="193848.08">22912 7500 394 0,'-3'1'100'0,"2"2"7"0,0 2-62 16,0 0-5-16,-1-1 0 0,-1 1-4 16,-1 3-9-16,0 1-8 0,-2 0-7 15,-1-3-4-15,2 1-3 0,2-2-2 16,-1 1-2-16,2-3 0 0,1-1 3 16,2-1 3-16,5-4 2 0,1-3 3 15,2 0 1-15,1-6 1 0,1-2 1 16,3-2-2-16,2 0-3 0,-1 3-2 0,-1 1-1 15,3 0-2-15,-2 5 0 0,1 4-2 16,-3 2-1-16,0 0 0 0,-5 4-1 16,0 2-1-16,-4 4-1 0,1 4 1 15,-3 0 0-15,1 3 0 0,-1 0 0 16,2-1 0-16,0 2-1 0,2-5-1 16,1-3 1-16,4-1-1 0,1-3 1 15,4-2 1-15,1-4 1 0,2-4 0 0,2-2 0 16,-3-3 1-16,1-1 0 0,-1-1 0 15,0-1 0-15,-3 1 0 0,-2 3-1 16,-2 2 0-16,-1 2 0 0,-1 3-1 16,-4 4 1-16,0 5-1 0,-2 4 0 15,0 3 1-15,3 1-1 0,0 2 1 16,4-1-1-16,2 1 0 0,2-3-1 16,1-2 0-16,1-2 1 0,2-3 3 0,-1 0 1 15,-1-3 3-15,-3-3 5 0,-1-1 5 16,-3-2 4-16,-3-1-1 0,-5-3-1 15,-4-3-1-15,-5-3-4 0,-3-4-5 16,-2-2-7-16,-4-4-5 0,-5-1-6 16,0 2-6-16,-1 1-6 0,1 3-9 15,0 2-24-15,2 3-4 0,4 4-98 16,5 1-107-16,7 1-251 0</inkml:trace>
  <inkml:trace contextRef="#ctx0" brushRef="#br0" timeOffset="194034.81">23564 7278 401 0,'21'-7'126'0,"-4"5"7"16,-1 4-24-16,-4 3-46 0,-3 7-7 15,-4 5-1-15,-4 4-16 0,-2 3-11 16,-1 5-6-16,-2 0-4 0,-1 4-2 0,1 1-6 16,-1-2-5-16,2-1-7 0,1 0-9 15,2 1-32-15,-1-3-16 0,1-3-10 16,0-4 131-16,0-1-217 0,-1-3-110 15,0-3-274-15</inkml:trace>
  <inkml:trace contextRef="#ctx0" brushRef="#br0" timeOffset="194201.84">23496 7483 508 0,'10'0'126'0,"2"4"5"0,3 2-71 16,7 2-20-16,6 1 2 0,2 0-6 15,3-4-9-15,3 0-9 0,3-4-8 16,2-1-10-16,2-3-16 0,-4 0-29 16,-2 0-10-16,1 0-91 0,-2 3-103 15,0 0-238-15</inkml:trace>
  <inkml:trace contextRef="#ctx0" brushRef="#br0" timeOffset="195480.94">22219 7988 416 0,'4'-1'107'0,"-1"3"4"15,0 3-61-15,-2 1-14 0,-3 3 0 0,-4 1-1 16,-1 3-7-16,0 3-7 0,-4 4-2 16,2-2-3-16,-1 1-4 0,3 0-3 15,1-3-5-15,4-3-4 0,3-3-1 16,4-3 0-16,2-4 0 0,5-1 2 16,2-2-1-16,5-2 2 0,2 0 1 15,2-1 3-15,2-2 0 0,0-1 1 16,0-1 1-16,-1-1 0 0,-4 2 2 0,-3-1 0 15,-4 1-1-15,-6 1-2 16,-2 4-1-16,-3 2-1 0,-3 5-1 0,-2 0-1 16,-1 3-1-16,0 3-2 0,2-2-1 15,2 1-1-15,2-1 0 0,3-4-1 16,5 1 1-16,2-4 0 0,4-1 2 16,1 0 3-16,1-1 2 0,-2-4 3 15,1 0 2-15,-2-1 3 0,-1-1 0 16,-2 0 2-16,-3-1 1 0,-1-2-1 15,-4-4-3-15,-1 0-2 0,-2-2-3 16,-2-1-2-16,0-1-1 0,-1 1-2 0,-1 0 0 16,2 4-1-16,0 2 0 0,-1 3 1 15,2 0-2-15,3 4 1 0,1-1-1 16,3 5-1-16,1-2 0 0,3 1 0 16,4 3 1-16,2 3-1 0,2 0 1 15,-1 2 0-15,1-1 0 0,0 6-2 0,-3 1-2 16,2-2-1-16,-4-1-1 0,-2 2-2 15,-2-2-2-15,-3 3 0 0,-1-1 2 16,-2-1 1-16,-2-1 1 0,0 2 2 16,-2-2 1-16,2-2 1 0,0-3 2 15,1-2 1-15,3-1 2 0,1-1 1 16,2-7 2-16,2 2 2 0,1-2 1 16,0-3 2-16,1-2-1 0,-2-2-1 15,-1-1-2-15,0 1 0 0,-2-3-2 16,-3 0-1-16,0-1-1 0,-3-1-1 0,-1 1 0 15,-1-1 0-15,-2-3 0 0,-1 0-1 16,0 3 0-16,0 0 1 0,-3 1-1 16,2 3 0-16,0 3 1 0,0 4-1 15,1 0 0-15,1 3-1 0,1 1 0 0,2 2 0 16,0 3-1-16,2-1 0 0,3 3 0 16,-1 2 0-16,4 4 1 0,2 2-1 15,0 5-2-15,1 1-3 0,0 2-3 16,-1 0-4-16,0 2-6 0,-1-1-6 15,-3 1-5-15,1-1-5 0,-2-1 2 16,-1-3 4-16,2 1 2 0,-4-6 7 16,0-2 5-16,2-4 9 0,-1-4 11 15,1-4 4-15,3-4 2 0,2-4 2 16,3-5 2-16,4-2 1 0,2-4-1 0,3 0-1 16,3-1-3-16,2 1-1 15,1 2-2-15,1 2-1 0,-3 5-1 0,0-1-2 16,1 0-2-16,-2 3-2 0,-2-2-1 15,-2 1-3-15,-1 1-1 0,1-3-2 16,-1 0-1-16,-4 1 0 0,0 0 0 16,-1-1 0-16,-3-2 1 0,-1 0 0 15,-2-3 2-15,-3 1 0 0,-1-3 2 16,-1-1 1-16,-1-1 1 0,0 2 3 0,-2 3 4 16,1 4 5-16,-2 1 2 0,1 5 0 15,-2 4-1-15,-2 4 4 0,-2 5 2 16,-1 3 0-16,-2 2-4 0,0 8-1 15,-3 4-1-15,2 7 0 0,-2 5-3 16,0 1-5-16,1 4-3 0,1 3-2 16,1-1-3-16,3-1-13 0,2-3-9 15,-1-5-10-15,3 0-20 0,1-4-12 0,-1-6-62 16,0-2-25-16,0-6-78 0,-1-3-160 16</inkml:trace>
  <inkml:trace contextRef="#ctx0" brushRef="#br0" timeOffset="195682.4">23670 8208 413 0,'-11'2'112'0,"-3"3"11"0,-3 1-43 16,-4 4-29-16,-2 1 2 0,1 4 1 16,2 1-6-16,2-3-14 0,4 6-13 15,6-4-6-15,5 0-8 0,9 3-3 16,5-3-5-16,5 1-6 0,6 0-12 15,5-6-23-15,5 1-14 0,5-1-15 16,3-3-75-16,5 0-93 0,2-2-195 16</inkml:trace>
  <inkml:trace contextRef="#ctx0" brushRef="#br0" timeOffset="196016.58">24572 7965 431 0,'-8'-3'98'0,"-6"2"8"16,-2 1-51-16,-3 1-25 0,-1 3 3 0,0 3 3 16,-3 4 2-16,1 6-3 0,1 5-7 15,1 3-11-15,0 6-6 0,1 4-2 16,0 2-6-16,3 1-8 0,0 0-16 16,3-1-14-16,1-1-10 0,3 0-12 15,4-4 70-15,-1-2-144 0,2-1-88 16,1 0-211-16</inkml:trace>
  <inkml:trace contextRef="#ctx0" brushRef="#br0" timeOffset="196650.59">24137 8302 365 0,'6'-24'99'0,"1"6"9"0,3 3-34 15,2 5-27-15,1 4-3 0,3 3 3 16,1 2-2-16,6 2-5 0,2 0-6 0,3 4-5 15,2 3-4-15,3 0-3 0,0 0-7 16,1 4-5-16,-2 3-5 0,1 1-1 16,-3 2-4-16,-2 0-2 0,-4 3-1 15,-3 0-1-15,-6-1-1 0,-3-3-1 16,-5 2 0-16,-4-3 0 0,-4-2 0 16,-1-2 1-16,-3 0 2 0,1-3 0 15,-1 0 1-15,0-4 0 0,3 0 3 16,-1-4 1-16,0-3 0 0,2-4 0 0,1-1 0 15,1-3 0-15,1-2-1 0,0-4-2 16,2 2-3-16,2-2 0 0,-1-1-1 16,2 0 0-16,-2-3 0 0,1 1 1 15,-3 2 4-15,0 2 2 0,-2 1 2 16,-1 5-1-16,0 2-1 0,0 5 1 16,-1-2-1-16,1 4-2 0,-2 2-1 15,1-4-1-15,-1 5-1 0,0-3 0 0,0 1 0 16,0 1-2-16,1 0-1 0,2 1 0 15,1 2 2-15,4 0 1 0,2 0-1 16,3 2 1-16,3 2 0 0,2 0 1 16,4 3-3-16,0 0-1 0,4 3 0 15,1 3 1-15,1-1 0 0,-1 3 1 16,2 0 1-16,-2-2 1 0,-1 3-1 16,-8-2 1-16,-1-2-3 0,-5-1-1 0,-4-3-1 15,-4-2-3-15,-2-2 2 0,-2-4 1 16,-2-3 0-16,-2-2 4 0,0-2 1 15,-2-1 4-15,0-4 3 0,0-3 2 16,-1-1 1-16,1-1 3 0,2-2 3 16,1-1 1-16,2 1 1 0,2-3 0 15,1 2 1-15,4-2-1 0,5-1-3 16,3-4-2-16,3 0-5 0,4-6-6 16,4 1-4-16,3 1-8 0,2 1-5 0,-1 2-11 15,-2 4-11-15,2 4-9 0,-3 4 7 16,-4 2-92-16,1 1-88 0,-2 3-209 15</inkml:trace>
  <inkml:trace contextRef="#ctx0" brushRef="#br0" timeOffset="197194.13">23497 8885 338 0,'4'1'98'0,"-2"-1"12"0,0 1-39 16,-1-1-5-16,-2 1 4 0,-2-1-8 16,-3 2-13-16,-3 0-11 0,-3 4-12 15,-5 4-11-15,-4 1-7 0,-3 8-5 16,0 4-1-16,1 3-4 0,3 3-2 15,6-2-4-15,7-1 0 0,11 1 0 16,8-6 1-16,6-4 1 0,11-3 4 0,5-4 6 16,4-2 4-16,3-4 3 0,1-3 5 15,2-1 4-15,0-4 4 0,-5 0 1 16,-2-2 2-16,-6-4 1 0,-3 1 0 16,-9-5-3-16,-8-4-4 0,-8-2-4 15,-7-8-4-15,-7 1-3 0,-7 1-5 16,-7-1-3-16,-8 3-4 0,-2 4-6 15,-5 5-8-15,0 4-5 0,1 2-33 0,5 2-22 16,7 0 181-16,6 3-273 16,6-2-132-16,9 4-355 0</inkml:trace>
  <inkml:trace contextRef="#ctx0" brushRef="#br0" timeOffset="197491.86">24295 8961 562 0,'11'4'131'16,"-10"-4"3"-16,-10-1-57 0,-9-3-52 0,-11-3 2 16,-6 2 5-16,-8-4 0 0,-3-1 0 15,0 3-3-15,5 1-6 0,4 0-6 16,6 3-8-16,7 0-7 0,9 3-10 16,10 4-2-16,6 3-1 0,6 2 1 15,6 5 0-15,5 5 2 0,6 7 5 16,4 3 3-16,1 3 1 0,2 1 0 15,0 2 0-15,-5-3-1 0,-5-2 1 16,-7-1-1-16,-6-7 1 0,-9-2 2 0,-10-3 0 16,-11-2 0-16,-11-6-1 0,-5-1-4 15,-12-6-5-15,-10-3-5 0,-5-3-19 16,-6-3-25-16,-6-2 98 0,-1-1-198 16,-7-4-119-16,-2-3-316 0</inkml:trace>
  <inkml:trace contextRef="#ctx0" brushRef="#br0" timeOffset="208660.04">19927 11877 259 0,'-6'-3'63'0,"1"1"0"16,0 0-35-16,2-2-13 0,1 1 1 15,1-1 1-15,0 0 3 0,0 2 3 16,0-1 4-16,0 1 5 0,-1-2 1 16,1 2 1-16,0 0-3 0,0 1-1 0,1 0-2 15,-1 0-4-15,0 0-3 0,1 1-5 16,-1-2-3-16,0 2-3 0,0 0-3 16,1 0-2-16,0 0-1 0,-1 0 0 15,1 2-1-15,0-1-1 0,0 1-1 16,0 0 0-16,1 0 0 0,0 3-2 15,0 0 1-15,1 3-1 0,0 1 1 16,2 2 0-16,-2 3 0 0,1 4 1 0,1 3 1 16,0 7 1-16,0 4 2 15,0 7 1-15,1 7 3 0,1 3 0 0,1 7 3 16,1 6-1-16,-2 4 0 0,0 6 0 16,-2 6 0-16,0 6-1 0,0 4 0 15,-5 8 0-15,-4 1 0 0,2 7-2 16,2 4-1-16,-1 2-1 0,-3 7-1 15,3 3-1-15,3-2-2 0,4 5-1 16,-1 2 1-16,1 1 0 0,4-1-1 16,1-4 1-16,0 3 0 0,-2 2 0 0,0-3 0 15,-2-6 0-15,-4-3 0 0,-3-8-1 16,-1-6-1-16,0-10-3 0,-1-10-1 16,1-7-6-16,0-9-1 0,2-11 0 15,0-9-4-15,0-9-4 0,0-8-16 16,-2-9-9-16,-3-10 121 0,-2-13-211 15,-5-8-114-15,-4-6-306 0</inkml:trace>
  <inkml:trace contextRef="#ctx0" brushRef="#br0" timeOffset="210003.79">19860 11704 352 0,'-1'-3'89'15,"2"1"1"-15,0-1-46 0,1 1-16 0,0-2-7 16,1 2-5-16,-1 4-5 0,0-3-1 15,-1-1-2-15,0 0 2 0,0 1-1 16,-1 4 0-16,0-1-1 0,2-3-1 16,1 3-1-16,0 1-2 0,2 3-2 15,5-2 0-15,3 3 0 0,6-1 2 16,3 1 3-16,6-2 3 0,8 2 2 16,4-5 1-16,6 1 2 0,6-3-1 15,5-1 0-15,4 0-1 0,6-2-3 0,3-3-2 16,5 0-2-16,7-3-2 0,4 0 0 15,6-2-2-15,5-1-1 0,4 0-1 16,7-2 1-16,2 2 0 0,0 1 0 16,4-1 0-16,2 1-1 0,1 2 0 15,1 4 1-15,0 1-1 0,1 2 1 16,3-1-1-16,-3 4 1 0,-4 2-1 16,-2-1 1-16,-2 3 0 0,-9-1 0 0,-7 2-1 15,-7 0 1-15,-8 2-1 0,-7 1 1 16,-5-2-1-16,-9 1 1 0,-2-1-1 15,-4-1 1-15,-3 0-1 0,-3-2 0 16,-4-3 0-16,-4 1 0 0,-2-1 0 16,-6 2-1-16,-3-2 0 0,-7 2-1 15,-3-3-1-15,-5 2-1 0,-4-2-2 16,-3 2 0-16,-3-2-1 0,-1 1 1 0,-3-1 0 16,0 2 1-16,0 0 3 0,0-1 2 15,0 2 1-15,-1-1 0 0,1 1 2 16,0-5-1-16,1 2 0 0,0 2 0 15,0-1 0-15,0 1 0 0,-1 0 0 16,1 2 0-16,-1 5 1 0,0 0 1 16,0 4 0-16,-1 2 1 0,1 4 1 15,1 5 0-15,-2 4 1 0,2 3-1 16,0 7-1-16,3 5 0 0,0 6-1 0,0 6-1 16,2 6 0-16,0 8 0 0,1 5 0 15,0 7 0-15,0 7-1 0,-1 4 0 16,-1 4 0-16,1 7 0 0,-1 3 1 15,2 6 0-15,-1 5 4 0,3 3 0 16,1 5 2-16,0 0 0 0,2 1 0 16,4 3-1-16,1-1-1 0,-1-3-2 0,2-1-2 15,-1-3-2-15,2 1 0 0,0-3 0 16,-2-8 0-16,-3-7-2 0,1-7 3 16,0-8 3-16,-1-8 1 0,-3-12 0 15,0-7 1-15,-2-7-1 0,0-6 2 16,-2-6-3-16,1-8-3 0,-3-5-2 15,1-5 1-15,-2-7-1 0,-1-3-1 16,0-4-1-16,-1-4 1 0,-2-2-1 16,1-2 0-16,0-2 1 0,-1 1-1 0,0-2 3 15,1 0 1-15,-1-1 0 0,-1 1 1 16,-3-1 1-16,1 1 1 0,-3-2 1 16,-1 1 0-16,-2-2 1 0,-1 2 0 15,-3 0 0-15,-2-1-1 0,0 2-1 16,-5 1-1-16,-1-1-1 0,-5 1-1 15,-4 0-1-15,-2 0-1 0,-4 2 0 16,-5-2 0-16,-2 1 0 0,-4 0 0 16,-3 1 0-16,-4 0 1 0,-4-1-1 0,-3 0 0 15,-3 1 1-15,-8-2-1 0,-1 0 0 16,-5 1 0-16,-3 0 1 0,-6-1 1 16,-4-2 0-16,-2-3 1 0,-8 3 0 15,-6-3 0-15,-5-3 0 0,-6-1-1 16,-4-3-1-16,-4 3-1 0,-5-1 0 15,-2-2-1-15,1 3 0 0,2 2 1 16,1 4-1-16,4-1 0 0,3 2 0 0,8 2 1 16,5 3 0-16,3-2-2 15,7 1-2-15,4-1-4 0,5 1-8 0,6-2-5 16,3 0-17-16,3-2-17 0,8 0-10 16,4-1 12-16,7-2-100 0,1 0-93 15,5 0-218-15</inkml:trace>
  <inkml:trace contextRef="#ctx0" brushRef="#br0" timeOffset="212944.26">20762 15690 363 0,'-4'1'97'0,"1"1"7"16,1-3-42-16,1 1-9 0,1-1-7 15,0 1-6-15,1-1-4 0,1 0-2 16,0 2-2-16,2-2-3 0,-1 0-4 0,0-2 1 16,-1 1 0-16,0 3-2 0,0 2-2 15,-2 0-3-15,-3 5-3 0,0 1-2 16,0 6-3-16,1 2-3 0,-2 4-2 16,2 5-1-16,0 3-1 0,2 5-2 15,1 5-14-15,2 3-2 0,2 2-5 16,-1 1-6-16,2-5-3 0,-1-1-12 0,-1-5-11 15,2-4 4-15,-4-6-7 0,0-4-5 16,-2-3-11-16,-2 0-60 0,-2-6-67 16,-4-2-161-16</inkml:trace>
  <inkml:trace contextRef="#ctx0" brushRef="#br0" timeOffset="213260.42">20763 15671 303 0,'7'-12'84'16,"0"1"8"-16,-2 2-35 0,1 4 0 0,-3 2 2 15,-1-1-2-15,0 2-1 0,-1 2-3 16,1 1-3-16,1 3-4 0,1-2-5 16,2 1-6-16,4 0-6 0,2 2-3 15,2-3-3-15,3 2-4 0,2-1-5 0,0 0-5 16,2 0-3-16,-2 4-5 0,1-1-1 15,0 4-3-15,-3-2-2 0,0 2 0 16,-2-1-3-16,-3 1-4 0,-2-1-2 16,-4 1-3-16,-4 0-1 0,-6 1-3 15,-5 0-10-15,-8 0-9 0,-4 2-1 16,-5 0-3-16,-2 1 0 0,-3-1-4 16,-1-1 0-16,3-2 2 0,1-3 0 15,3-3-61-15,4-3-68 0,4-5-169 16</inkml:trace>
  <inkml:trace contextRef="#ctx0" brushRef="#br0" timeOffset="213979.61">21204 15466 460 0,'-1'9'128'16,"1"-1"2"-16,-1-2-37 0,0 3-48 16,-2 4-15-16,0 4-13 0,0 4-13 15,0 4-3-15,-1 2 0 0,-1 6-4 16,0 1-3-16,-1 0-4 0,2 1-8 16,-1-1-6-16,2-2-5 0,1-2-2 0,2-2 1 15,1-3 2-15,2-2 0 0,1-3 5 16,-1-6 3-16,0-3 7 0,2-3 7 15,1-8 8-15,1-6 7 0,1-5 11 16,3-9 7-16,1 0 9 0,4-6 3 16,-1-1 0-16,2 1-2 0,-2 1-4 15,-1 4-3-15,-1 4-5 0,0 4-4 16,-3 4-5-16,-2 4-5 0,-3 3-4 0,1 4-2 16,-3 2-4-16,-1 5-2 0,2 4-1 15,-1 0 1-15,1 4-1 0,0 1 1 16,1-1-1-16,2-1 0 0,3-2 0 15,1-3 0-15,3-1 0 0,2-3-2 16,3-4 0-16,1-3 2 0,-1-2 1 16,1-5 4-16,0-1 3 0,-4-3 2 15,-2-1 1-15,-2 1 2 0,-2 0 0 16,-2 1-2-16,-3 3-2 0,-1 4-2 0,-3 1-2 16,0 3 0-16,0 3-3 0,0 3-1 15,1 3 0-15,2 1-1 0,0 0-1 16,3 1 0-16,0-1-1 0,3 0 4 15,2-3 2-15,1-3 3 0,2-3 1 16,0-2 3-16,0 0 2 0,1-3 3 16,-1-4 1-16,0 0 1 0,-1 1 0 15,0-2 0-15,-5 2 1 0,1-1 0 0,-1 3-2 16,-3 0-1-16,-1 4-1 0,-1 3-2 16,1 3-1-16,1 3-2 0,1 3-2 15,0 6-3-15,0 3-3 0,2 4-2 16,-1 2-4-16,-1 0-5 0,-1 3 6 15,-2 2-23-15,-1-2 2 0,0 0-4 16,-2 0-4-16,-2-3 0 0,-4 0 1 16,-1-3-12-16,-4-1 13 0,-2-4-10 0,-5-4-3 15,-1-3-5-15,-1-5-8 0,0-6-17 16,3-6-56-16,3-9-70 0,2-6-166 16</inkml:trace>
  <inkml:trace contextRef="#ctx0" brushRef="#br0" timeOffset="214296.14">22279 15767 404 0,'11'1'112'0,"-6"-1"9"0,-5 0-41 16,-5 2-20-16,-4 3-11 0,-3 1-9 15,-2 1-7-15,-1 3-1 0,-1 2-6 16,2 2-3-16,4-1-4 0,2 0-5 15,4 1-2-15,5 0-2 0,4 3-6 0,2-2-4 16,4-1-4-16,3-1 0 16,2 0 2-16,0-3 0 0,1 0 0 0,-2-3-3 15,-4-3-1-15,-1 1 0 0,-5 0 1 16,-4-2 0-16,-6 3-1 0,-6-1 3 16,-4 2 2-16,-6 0 1 0,-4 1 1 15,-7-1-5-15,-3 1-8 0,-3-1-18 16,-1 1-12-16,1 1-12 0,0-1-15 15,6-1-71-15,2-4-89 0,4-2-180 0</inkml:trace>
  <inkml:trace contextRef="#ctx0" brushRef="#br0" timeOffset="214744.56">21361 16681 495 0,'1'0'131'0,"1"0"3"16,0-1-63-16,1 2-19 0,-1 0-10 15,-1 1-17-15,1 3-11 0,0 4-3 16,0 5-3-16,1 4-5 0,-1 7-3 16,1 7-3-16,1 4-6 0,-1 2-10 15,0 1-13-15,0 2-8 0,1-2-9 16,-1-2-8-16,-1-5-12 0,-1-3-62 16,0-6-74-16,-1-4-167 0</inkml:trace>
  <inkml:trace contextRef="#ctx0" brushRef="#br0" timeOffset="-214549.6">21359 16607 389 0,'5'8'125'0,"2"1"4"16,2 3-14-16,1 3-47 0,5 7-14 0,1 1-7 15,3 2-16-15,1 0-6 0,1 1-6 16,0 2-3-16,1-2-6 0,-3-1-6 15,-1-3-10-15,-1 0-8 0,-2-3-19 16,-2-3-16-16,-2-5-13 0,-2-2 176 16,0-5-259-16,-4-5-113 0,1-7-321 15</inkml:trace>
  <inkml:trace contextRef="#ctx0" brushRef="#br0" timeOffset="-214368.09">21855 16544 507 0,'-1'16'125'0,"-3"1"0"16,-5 1-72-16,-4 3-22 0,-5 1-14 15,-2 4-17-15,-3 3-7 0,-1 3-7 0,-1 0-5 16,1 2-8-16,3-3-7 0,1-2-11 16,4-4-73-16,4-4-82 0,1-9-194 15</inkml:trace>
  <inkml:trace contextRef="#ctx0" brushRef="#br0" timeOffset="-214166.65">21758 16528 566 0,'8'11'157'0,"0"1"6"16,1 7-63-16,1 4-23 0,1 6-20 15,1 7-19-15,0 4-12 0,-3 0-6 16,1 5-7-16,-1 0-5 0,-2 2-1 15,-1-1-19-15,-1-2-5 0,-3 0-12 16,-1 0-2-16,-1-5-30 0,-1-4-20 16,1-3 6-16,-1-7-87 0,1-7-105 15,0-6-230-15</inkml:trace>
  <inkml:trace contextRef="#ctx0" brushRef="#br0" timeOffset="-213468.16">21990 16849 464 0,'4'12'135'0,"-1"0"0"0,2-1-32 16,0-1-43-16,1-2-20 0,1 3-17 15,2-4-9-15,2 1-1 0,-1-2 0 16,2-3 1-16,1-1-1 0,1-2 1 16,1-5-1-16,-1 0-3 0,-1-2-1 15,0-1 0-15,-2 1-3 0,-2-4-1 16,-4 1-2-16,0-2 1 0,-4 0 2 15,-3-1 1-15,-4 0 0 0,-2 0 1 0,-5 3 2 16,-2 2-1-16,-2 4-1 0,-2 4-4 16,-3 7-3-16,0 5-5 15,-1 5-3-15,1 6-3 0,0 2-2 0,3 4-2 16,3 0 2-16,5 1 2 0,4-1 3 16,4-3 1-16,6-6 1 0,5-1 1 15,4-4 2-15,5-5-1 0,3-3 1 16,0-5 0-16,5-3 2 0,2-4 2 15,2-3 4-15,2-3 1 0,0-1-1 0,2-4 2 16,0 0 2-16,1 0 0 0,-4 1 0 16,1 3-2-16,-5 1-1 0,-3 2 1 15,-2 4-1-15,-5 3-2 0,-4 2-3 16,-2 3-4-16,-3 1-4 0,-2 5-3 16,-1 3-3-16,-4 4-5 0,0 2 0 15,-3 3 4-15,1 0 0 0,0 1 5 16,0-1 6-16,0-6 3 0,2-4 4 15,2-3 0-15,0-10-1 0,4 0 2 0,0-8 1 16,3-5-2-16,2-4 0 0,2-1 0 16,2-3 1-16,4 0-1 0,1 0-2 15,3 0-2-15,2 4-2 0,0 4-6 16,1 2-6-16,0 4-6 0,-3 5-6 16,-4 3-6-16,-1 6-10 0,-5 1-9 15,-2 3 0-15,-4 3 5 0,-3 0 6 16,-1-1 8-16,-3 0 12 0,0 0 17 0,-1-3 15 15,0-4 5-15,0-2 3 0,2-3 2 16,0-3 3-16,4-4 0 0,-1-3-2 16,6-3 0-16,2-4 2 0,3 1-1 15,3 0-2-15,2 0-4 0,1 2-4 16,4 1-5-16,1 7-5 0,0 6-4 16,0 2-3-16,3 6-3 0,-3 8-4 15,0 3-3-15,-4 3-23 0,-1 2-9 16,-6 2 134-16,-4 4-236 0,-5-1-123 0,-5 3-340 15</inkml:trace>
  <inkml:trace contextRef="#ctx0" brushRef="#br0" timeOffset="-211496.86">23836 11056 393 0,'-1'-3'95'0,"2"1"6"0,-1 1-56 0,0 3-6 16,1-2 1-16,0 0-2 0,1 1 2 15,0 2 2-15,1 0 0 0,0 1-4 16,0 3-4-16,0 3-3 0,2 3-3 15,-2 5-6-15,-1 4-5 0,1 5-5 16,-1 5-4-16,-2 5-3 0,-1 1-3 16,-4 0-4-16,1 3-4 0,-1 0-4 15,-1 0-8-15,-1-6-8 0,2-5-7 16,-1-2-11-16,3-6-9 0,2-3-7 0,-1-7-7 16,3-5-9-16,0-2-52 0,0-5-70 15,2-8-153-15</inkml:trace>
  <inkml:trace contextRef="#ctx0" brushRef="#br0" timeOffset="-211116.66">24194 10973 374 0,'3'3'98'0,"-3"0"7"0,-2 2-46 15,-4 4-13-15,-2 3-4 0,-3 3-4 16,-3 4-4-16,-5 3-6 0,-3 5-6 16,-4 2-5-16,-1 4-6 0,-1 2-3 15,3 1-4-15,2 0-3 0,3 0-4 0,7-1-3 16,5-2-2-16,7-2 0 0,6-4 0 16,1-4 1-16,5-1 0 0,3-4 2 15,3-2 2-15,4-4 1 0,-2-4 0 16,2-2 1-16,-1-3 1 0,0-2 2 15,-4-2 2-15,-1-2 3 0,-2-3 6 16,-5-2 3-16,-2-1 0 0,-6 0 0 16,-5-5-2-16,-3 0-3 0,-6-2-3 0,-2 2-6 15,-4 3-4-15,-2 0-8 0,-1 4-14 16,4 4-13-16,1 3-11 0,4 0 19 16,3 0-103-16,3-1-93 0,5-2-204 15</inkml:trace>
  <inkml:trace contextRef="#ctx0" brushRef="#br0" timeOffset="-210696.17">24631 11103 384 0,'9'-1'103'16,"-4"1"6"-16,-2-2-38 0,-7 4-22 15,-2-1-5-15,-5 0 3 0,-8 1-2 0,-3 0-4 16,-6 3-3-16,-2 2-7 0,-3 3-4 16,-2 3-4-16,1 5-7 0,4 3-7 15,1 0-6-15,4 5-5 0,3-1-3 16,6 0-2-16,5-1-1 0,4-1-1 16,6-2 0-16,4 1 2 0,5-5-1 15,2 0 1-15,2-2 1 0,2-3 1 16,0-2 1-16,3 0 0 0,-2-3 3 15,-1-2 2-15,0-3 3 0,0-3 3 16,-2 0 2-16,1-4 3 0,-1-3 2 0,0-1 2 16,1-1 3-16,-1 1 1 0,1 1 1 15,-3 2 1-15,-2 2 0 0,-1 2-3 16,-3 5-2-16,-2 3-3 0,-2 4-3 16,-1 4-5-16,-2 1-3 0,-1 3-6 15,0 2-5-15,0 2-6 0,-2-3-7 0,2-2-6 16,-2-1-12-16,4-3-17 0,-1-1-12 15,1-5-8-15,1-2-8 0,-1-1-66 16,-1-2-86-16,-3-4-177 0</inkml:trace>
  <inkml:trace contextRef="#ctx0" brushRef="#br0" timeOffset="-210051.86">24393 11308 449 0,'0'-13'117'0,"3"5"4"16,2 2-47-16,3 4-24 0,3 3-12 15,1 0-12-15,3 0-3 0,2 2-6 16,0-2-4-16,1 1-4 0,-1 1-5 16,0-2-4-16,0 2-1 0,-1 0-2 15,-2 0-2-15,-2 1-2 0,-1 2 0 16,0-3 0-16,-3 3-2 0,1-1 2 16,0 4 0-16,-1 2 2 0,-1 3 2 15,0 5 1-15,-2 3 2 0,-1 3 2 0,-1 3 1 16,-1 3 1-16,-1 0-1 0,-2-1-2 15,0-2-6-15,-1-3 0 0,0-2-2 16,-2-3 1-16,1-6-1 0,0-3 3 16,1-2 5-16,1-5 7 0,-1-1 3 15,2-3 1-15,0-5-1 0,0-4 0 0,0-3-1 16,2-2-1-16,-2-5 2 16,2-5 0-16,1-6 0 0,4-4 1 0,1-3 2 15,4-3 0-15,2-1-3 0,0 1-3 16,2 4-1-16,2 8 3 0,0 7 1 15,1 6 0-15,1 5-1 0,1 4 2 16,-1 5 2-16,3 4-4 0,-2 1-4 16,0 4-2-16,-5 2-2 0,-1 2-2 15,-5 1-4-15,-4 0-2 0,-4 0-3 16,-4 0 0-16,-4 0 0 0,-5 0 1 16,-6-2 1-16,-4 0 2 0,-3-1 3 15,-1-1 1-15,2-2 1 0,2-4-1 0,4-1 0 16,6 1 0-16,4-3-1 0,6 0 1 15,4 1 0-15,5-1 1 0,2 4 1 16,4 1 1-16,3 3 1 0,1 3 0 16,3 3 0-16,0 5 1 0,-4 1 0 15,0 2 0-15,-2 1 1 0,-3 0-1 0,-2-1 1 16,-5 1 0-16,-1-4 1 0,-3-2 0 16,-2 0-1-16,-7-3 1 0,-4-1 1 15,-5-3 1-15,-6-2-2 0,-6 0-2 16,-3-3-2-16,-2-4-5 0,0-1-5 15,1-1-11-15,1-2-12 0,4-3-24 16,4 0-14-16,1-3-81 0,-1-2-8 16,1-4-91-16,2-2-154 0</inkml:trace>
  <inkml:trace contextRef="#ctx0" brushRef="#br0" timeOffset="-209546.86">23923 12076 357 0,'-1'0'103'0,"0"-2"7"15,0 2-16-15,1 0-38 0,0 2-10 16,1 0 0-16,-1 2 0 0,1 3-2 16,2 1-2-16,-1 6-3 0,0 4-4 15,0 4-3-15,-1 4-6 0,0 4-7 16,-1 3-5-16,0 1-5 0,-1 1-5 15,-1 0-5-15,0 0-8 0,0-3-9 0,-1-2-7 16,2-2-25-16,0-5-17 0,0-3-12 16,0-6-78-16,-1-3-96 0,-1-7-210 15</inkml:trace>
  <inkml:trace contextRef="#ctx0" brushRef="#br0" timeOffset="-209267.94">23845 12019 507 0,'2'-8'128'0,"2"2"6"16,3 2-69-16,4 3-13 0,1 1-8 15,3 2-6-15,3 2-4 0,0 4-5 16,3 4-3-16,2 2-6 0,0 6-4 16,0 3-5-16,-1 3-4 0,-2 4-4 0,-3 2-3 15,-3 3-2-15,-5 1-1 0,-4 2 0 16,-4-1-1-16,-5 0 2 0,-3 0 1 15,-6-2-6-15,-4-1 0 0,-4-2-3 16,-1-4-3-16,-2-5-4 0,1-1-4 16,-1-4-12-16,2-4-7 0,2-6-8 15,2-4-6-15,0-5-7 0,2-3-12 16,-1-6-62-16,2-8-73 0,4-4-164 16</inkml:trace>
  <inkml:trace contextRef="#ctx0" brushRef="#br0" timeOffset="-209042.48">24265 12219 463 0,'10'14'146'0,"-1"-3"5"16,-6 6-2-16,-1 1-76 0,-4 6-27 15,-1-1-7-15,-4 5-13 0,0-2-10 0,-2 1-5 16,1 0-5-16,2-1-3 0,1-1-2 15,1 0-5-15,1-2-4 0,-1 0-8 16,2-3-7-16,1-1-15 0,1-4-19 16,-1-3-10-16,0-2-90 0,2-4-104 15,2-10-238-15</inkml:trace>
  <inkml:trace contextRef="#ctx0" brushRef="#br0" timeOffset="-208508.88">24493 12315 613 0,'5'13'148'0,"-3"5"1"15,1 3-83-15,-2 0-37 0,-2 2-7 16,-2 0-8-16,-4 3-8 0,1 3-3 0,-3-2 0 16,-1-1-1-16,2 2-1 0,0-1-1 15,0-2-4-15,1-1-2 0,3-4-3 16,1-1-1-16,-1-4 0 0,2-3-1 15,1-3-1-15,1-3 0 0,0 0 2 16,1-5 1-16,0-1 2 0,3-6 1 16,-2-6 4-16,2-2 1 0,1-6 3 15,0-6 4-15,0-3 2 0,1-6 3 16,1-2 0-16,-1 2 1 0,1 0 2 0,-1 3 2 16,0 4 0-16,-1 5-1 0,1 8-2 15,-3 4 1-15,0 4-3 0,-2 5-4 16,0 4-4-16,1 6-1 0,-1 1-2 15,0 4-2-15,0 4-2 0,1 2 0 16,1-1 1-16,2 3 0 0,0-3 0 16,3-3 0-16,1-2 0 0,0-3 2 15,2-2 0-15,0-2 1 0,0-3 1 0,1-3 2 16,-1-5 2-16,0 1 2 0,0-3 0 16,0-1 3-16,0-3 2 0,0 2 2 15,-1 0 0-15,-2 2 0 0,-2 2 2 16,0 2 0-16,-4 2-4 0,-1 2-2 15,-2 3-2-15,-1 6-2 0,-4 4-3 16,0 3-4-16,-1 2-2 0,0 3-5 16,2 2-6-16,-2 0-4 0,2-3-7 15,-1-2-7-15,5 3-6 0,-1-5-24 16,0-1-8-16,0-4-93 0,-1 0-110 0,0-2-259 16</inkml:trace>
  <inkml:trace contextRef="#ctx0" brushRef="#br0" timeOffset="-208018.6">24862 12506 512 0,'6'19'129'0,"-2"-2"2"0,-2 4-55 16,-3 1-44-16,-2 1-16 0,-4 0-5 15,-3 0-8-15,-4-2-6 0,-2 0-1 16,1-2-1-16,0 0-1 0,1-3 0 15,3 0 1-15,2-5 1 0,3-1-1 16,1-3 0-16,2-2 0 0,2-3 1 0,0-2 2 16,3-3 3-16,1-3 3 0,2-4 2 15,3-3 3-15,1-5 2 0,3-5 1 16,3-6 0-16,1-3 2 0,2-4-1 16,0 1 0-16,1 2-1 0,-2 0 2 15,-2 7 0-15,-3 6 1 0,-2 7-1 16,-4 4-4-16,-3 7-2 0,-1 5-3 15,-5 8-1-15,0 4-5 0,-1 4-7 0,-1 3-4 16,0 3-2-16,0-1 0 0,3-1 0 16,2-2 0-16,5-1 1 0,0-6 4 15,3-2 7-15,2-2 4 0,-1-2 5 16,2-4 3-16,0-2 4 0,-1-4 4 16,1-1 0-16,2-5 1 0,2-4 0 15,0-2 0-15,1 1 0 0,0-2-3 16,-2 1 1-16,-3 3 0 0,-3 6-1 0,-4 4-4 15,-4 7-2-15,-3 5-3 16,-5 6-3-16,-3 4-6 0,-2 4-7 0,-1 4-6 16,-3 2-9-16,0 1-7 0,0 0-26 15,2-2-13-15,3-1-8 0,1 0-8 16,2-2-71-16,5-3-84 0,2-2-179 16</inkml:trace>
  <inkml:trace contextRef="#ctx0" brushRef="#br0" timeOffset="-207732.56">25174 12835 441 0,'-7'2'124'0,"3"2"4"16,-3 1-28-16,-3-1-52 0,0 0-21 15,-3 2-6-15,-3 1-10 0,-1-1-5 0,2 2-1 16,1 3-2-16,1 0-1 0,3 2-1 15,4-1 1-15,5 1 0 0,6 1-2 16,1 1-2-16,4 0-1 0,3 1 1 16,0 1-1-16,0 0-1 0,-2 1-2 15,-2-1-3-15,-3 0 0 0,-3-3 2 16,-8 0-1-16,-3-1-2 0,-8-1-8 16,-4-1-12-16,-7-2-9 0,-5-1-14 15,-5-4-68-15,-9-4-86 0,0-3-183 16</inkml:trace>
  <inkml:trace contextRef="#ctx0" brushRef="#br0" timeOffset="-193953.81">10699 3540 214 0,'1'-2'62'0,"-1"2"6"16,0-3-12-16,-1 2-17 0,0 0-3 0,0 1-2 16,1 0-2-16,-2-1-2 0,2 1-4 15,-1 0-3-15,1 0-2 0,0 0-2 16,-1 0-1-16,0 1-2 0,-3-2-2 16,-2 1-2-16,0 0-3 0,-2 2-1 15,-2-2-3-15,-3 3-1 0,0-3-3 16,1 4 0-16,0 0-1 0,1 1 1 15,0 0-2-15,3 5 1 0,2 0 0 16,-1 2 0-16,2 1 0 0,0 2 1 0,1 4-1 16,2 1 1-16,2-1 0 0,1 0 1 15,3 2 0-15,2-2 1 0,0-2 0 16,5 2 2-16,1-2-2 0,0-1 0 16,2-1 0-16,3-1 1 0,0-2 3 15,2-2 4-15,1-8 3 0,-1-2 5 16,2-5 4-16,-1-4 1 0,-1-4 1 0,-2-4-3 15,0 2-1-15,-4-2-3 0,-3-4-1 16,-2 2 0-16,-2-2 0 0,-5 0 0 16,-2 1-2-16,-6-6-1 0,-4 2-3 15,-1 4-1-15,-2 0-4 0,-1 1-3 16,-5 4-1-16,-2 1-1 0,-2 6-1 16,-3 1-1-16,-3 3 1 0,0 2 0 15,1 2-5-15,1 1-6 0,3 3-7 16,3 0-16-16,5-2-14 0,4 2-12 15,-1-1-48-15,5 2-43 0,4 0-89 0,4-3-177 16</inkml:trace>
  <inkml:trace contextRef="#ctx0" brushRef="#br0" timeOffset="-192702.67">14299 8048 274 0,'3'0'70'0,"-3"0"3"16,-1 1-31-16,0-1-15 0,0 2-5 15,0 0-3-15,0 1-1 0,1 0-1 16,-3 0-1-16,2 1-1 0,-1 1-3 16,-2 1-2-16,-1 2 0 0,-1 3-1 15,-2 3-2-15,0 2-2 0,-1 4-1 16,-1 2 0-16,-1 2-1 0,-3 1-1 15,-2 1 0-15,1 0-1 0,1 1 1 0,2-3-1 16,0-1 0-16,2-1 0 0,6-3 1 16,2-2 0-16,2-2 1 0,1 0 0 15,0-5 2-15,3 0 3 0,-1-2 0 16,1-3 2-16,7 1-1 0,1-3 1 16,0 2-1-16,3-1-6 0,-1-1-5 15,1-2-4-15,3-1-8 0,-6-1-13 16,1-1-13-16,0-2-16 0,-1-2-48 15,0 2-68-15,-1-1-146 0</inkml:trace>
  <inkml:trace contextRef="#ctx0" brushRef="#br0" timeOffset="-192507.14">14345 8325 329 0,'-2'-2'95'15,"1"5"6"-15,-2-1-17 0,2 1-36 16,0 1-5-16,1 3-1 0,1 4-2 0,0 3-4 15,3-1-4-15,-2 6-4 0,1-1-7 16,0 5-6-16,0-2-4 0,-2 3-7 16,0-2-7-16,0 1-12 0,-1 1-13 15,1-2-5-15,-1-3-12 0,1-2-7 16,1-5-18-16,0-3-57 0,2-2-71 16,0-8-160-16</inkml:trace>
  <inkml:trace contextRef="#ctx0" brushRef="#br0" timeOffset="-192061.02">14647 8153 303 0,'2'-5'90'0,"1"0"8"16,-2 0-26-16,-2-2-17 0,-1 1-4 15,1-1-2-15,-3 1-4 0,-3-2-9 16,-1 1-6-16,-2 2-6 0,-3 3-5 16,-3 2-5-16,-1 4-4 0,-1 7-3 15,0 3-2-15,1 3-3 0,2 6-1 16,2 4-1-16,2 5 0 0,3 1-1 16,2 2-3-16,1-2-2 0,3 0-2 15,1-5-2-15,1-3-4 0,2-5-4 16,0-4 0-16,3-6 0 0,1-3 2 0,2-2 3 15,2-4 1-15,2-2 5 0,4-2 4 16,2-2 2-16,0-2 3 0,1 0 1 16,-1-1 5-16,-3-1 4 0,-1 0 4 15,-6-1 2-15,-2 0 5 0,-1 3 2 16,-3 1 2-16,-1 1-4 0,0 4-5 16,-2 2-3-16,1 6-3 0,-2 4-5 0,0 2-3 15,-1 1-3-15,0 3 1 0,1 1-3 16,0-1-4-16,0-2-5 0,2-4-15 15,1-1-11-15,0-2-11 0,0-2-10 16,1-3-10-16,-1-2-68 0,1-3-79 16,1 2-167-16</inkml:trace>
  <inkml:trace contextRef="#ctx0" brushRef="#br0" timeOffset="-191383.96">14545 8381 387 0,'0'-2'101'0,"4"1"10"0,0-2-49 16,1-1-9-16,2 1-3 0,2-4-5 16,0 2-7-16,-1-2-9 0,1 2-10 15,0-3-9-15,-1 1-7 0,-1-1-6 0,-1-1-3 16,-1 2-2-16,5-1-2 0,1-2-1 16,1 5 0-16,4 0 0 0,1 2 1 15,3 2 3-15,0 2 1 0,-1 1 0 16,-1 4 2-16,-3 1 2 0,-5 3 1 15,0 3 0-15,-4 4 2 0,-3 0 0 16,-3 4 0-16,-1-2-1 0,-1 0-3 16,1 0-6-16,-2-2-3 0,1-1-3 0,-1-2-2 15,1-2 0-15,2-1 1 0,-1-2 3 16,1-3 4-16,-1 0 3 0,1-3 4 16,-1-2 9-16,1-3 6 0,-2-2 4 15,3-3 4-15,-1-2 5 0,0-3 2 16,0-2 2-16,2-3-3 0,0-3-3 15,-1-3-1-15,2-1 0 0,-1-6-2 16,0-1-3-16,0 2-2 0,-1 1 1 16,-1 4 0-16,1 2-1 0,-1 6-3 15,0 4-1-15,2 4-1 0,2 2-1 16,2 2-4-16,3 3-2 0,1 1-3 0,1 3-2 16,0 1 0-16,-1 0-1 0,-3 2-1 15,0 3-2-15,-4-3-3 0,-2 6-4 16,-2-1-2-16,-4 0-3 0,-3 1-1 15,-2 2-5-15,-2-3-1 0,1 0 2 0,1-3 3 16,2 0 3-16,2-4 3 0,3-1 2 16,1 2 4-16,2-3 4 0,0-2 1 15,2 1 1-15,3 0 1 0,3 2 2 16,3 0 0-16,3-2 3 0,3 5 1 16,0 1 0-16,0-1-1 0,-3 2 0 15,-2 1-2-15,-3 2-1 0,-2-3-1 16,-2 1-1-16,-1 1-1 0,-3-2 0 15,0-2 0-15,-1 1 0 0,-2-2 1 16,-2 0 0-16,-2 0 0 0,-3-1-1 16,-5 0 0-16,-3 0-3 0,-4 0-4 15,0-2-9-15,1 0-8 0,2-1-5 0,2-2-8 16,2 0-7-16,3-3-13 0,1-4-64 16,-1-3-70-16,-1-3-174 0</inkml:trace>
  <inkml:trace contextRef="#ctx0" brushRef="#br0" timeOffset="-173002.2">21669 11807 239 0,'-6'3'66'0,"2"-2"0"0,1-1-10 0,-2-1-33 16,2 0-12-16,0-1-5 0,0-2-2 16,2-2-2-16,2-3 1 0,2 0 0 15,2-2 0-15,1-2 1 0,2-3 2 16,1 3 2-16,1-2 5 0,0 2 6 15,-1 2 4-15,-2 0 4 0,0 3 5 16,-3 4 3-16,0-1 0 0,-3 4-2 0,0 0-4 16,0 1-4-16,-1 1-6 0,0-1-4 15,0 2-3-15,0-3-2 0,0 1 0 16,0 0 0-16,0-1 0 0,0 2 0 16,0-1 0-16,-1 1-3 0,1 1-2 15,-1 4-3-15,1 1-1 0,-1 3-1 16,-1 5 0-16,1 3 0 0,1 5 1 15,-1 6 0-15,1 2-1 0,1 7 1 16,4 6 0-16,-2 5 0 0,4 9 0 16,4 7 1-16,1 6 0 0,2 9 0 0,2 6 1 15,1 9-1-15,2 4 0 0,1 2 1 16,-3 7-1-16,-4 4-1 0,-1 4 1 16,-3 3-1-16,-4 2 0 0,-5 7 0 15,-2 1 1-15,2-2-1 0,-1-1-1 16,2-2 1-16,0-8-2 0,4-8-1 0,4-10 0 15,1-11 0-15,2-10 0 0,2-7 0 16,1-13 1-16,0-9 1 0,-4-8-2 16,-2-7-7-16,-2-6-11 0,-2-5-11 15,-6-7-9-15,-3-1-10 0,-3-5-9 16,-3 1-8-16,-1 2 1 0,-2 1 13 16,-3 5-47-16,3 2-50 0,0 3-117 15</inkml:trace>
  <inkml:trace contextRef="#ctx0" brushRef="#br0" timeOffset="-172281.2">20055 13258 349 0,'-9'0'102'0,"3"-3"4"15,1 2-27-15,3 0-30 0,0 0-13 16,1-1-10-16,0 0-8 0,-2-1-7 0,3-1-4 16,-1 1-4-16,0 0-2 15,1 2 0-15,0-3-1 0,1 4 0 0,0 0-1 16,2 1 0-16,1 3 0 0,3-1 0 15,4 0 1-15,5 4 1 0,6-2 2 16,5 3 5-16,9 1 3 0,11 1 3 16,7 1 2-16,10-1 0 0,9 1-1 15,9-1-2-15,13-1-4 0,7-1-3 16,7-3-2-16,12-4-2 0,7 0-1 0,10-1 5 16,5-1 0-16,7-1 2 0,5 0 3 15,6-1 2-15,3 2 2 0,0 1 1 16,-1 0-4-16,0 1-1 0,-5 2-2 15,-10-1-4-15,-11 2-6 0,-14 2-7 16,-12-3-4-16,-17 2-11 0,-18-1-14 16,-16 0-15-16,-14 0 22 0,-14-1-111 15,-15-1-98-15,-11 1-233 0</inkml:trace>
  <inkml:trace contextRef="#ctx0" brushRef="#br0" timeOffset="-171478.86">21885 14607 227 0,'-7'-2'60'0,"2"-1"6"0,0 0-23 0,1-2-9 16,1 1-1-16,0 2 5 16,2-1 2-16,1 1 3 0,-1 0 1 0,2 0 1 15,-1 1 0-15,0 1-2 0,0-1-5 16,1 0-6-16,-1 0-6 0,1 2-6 16,1 1-6-16,-2-1-6 0,2-1-3 15,-1 2-4-15,0-1-3 0,0 0-2 16,0 1-1-16,0-3-1 0,0 2 0 15,-1-1-2-15,1 0 2 0,-1 3 2 16,0-4 2-16,0-1 1 0,0 4 1 0,0-2 0 16,0 1 1-16,-1-1-1 0,1-1-2 15,1 2 0-15,-1-2-1 0,3 1 0 16,-1-2 2-16,0 0 2 0,2 1 2 16,1-2 2-16,-1 0 0 0,2 0 1 15,-1 0-1-15,2-1-1 0,-1-1-2 16,0 2-3-16,0 0-3 0,2 0-1 15,-2-2-2-15,1 2 0 0,-3 0 0 16,1 0 2-16,-1 1 0 0,-1 0 3 16,0 0 1-16,-1 1 2 0,-1 0-2 0,1 0-2 15,-2-1-1-15,1 1 0 0,-1 1 0 16,0 0 2-16,0 1 4 0,0-2 5 16,0 2 6-16,0-1 5 0,-1 2 2 15,0-4 4-15,0 2 0 0,0 2-2 16,0-1-2-16,0-1-2 0,0 1-3 0,1 1-4 15,2 1-2-15,1 5-1 0,3 2-2 16,1 5-1-16,3 5-1 0,1 5-1 16,2 5 2-16,0 2-2 0,-1 5-1 15,-2 1-2-15,0 0-2 0,-2 1-3 16,-2 0-6-16,0-2-2 0,-3-1-22 16,-1-2-19-16,-1-4 130 0,-2-4-225 15,-2-7-121-15,-8-7-327 0</inkml:trace>
  <inkml:trace contextRef="#ctx0" brushRef="#br0" timeOffset="-124479.17">20200 11746 279 0,'5'-9'74'0,"1"4"4"0,-3-1-36 15,0 2-5-15,-2 3-2 0,-1-1-4 16,-1 4-5-16,-2 0-1 0,0 0-4 16,-3 2-2-16,1 2-5 0,-1-1-3 15,0 1-4-15,0-1 0 0,2 0 0 0,0-2 1 16,2-2 3-16,2 0 7 0,1 0 4 15,3 1 4-15,-1-2 2 0,0 1 1 16,0-1-1-16,2 2-3 0,-3-2-4 16,0 0-4-16,-2-3-1 0,1 3-3 15,-1 0 0-15,0 0 0 0,0 0-2 16,0 1-1-16,0 3-2 0,1-1-2 16,-1 3-1-16,2 1-1 0,-2 4-1 0,1 2-1 15,1 4 0-15,-2 0 0 0,2 2-2 16,0 1-2-16,0 0-1 0,2 0-1 15,-1-1 0-15,0-3 0 0,1 0-1 16,-1-2 2-16,0-4 1 0,-1-1 1 16,0 1 1-16,1-2 0 0,-1-1 1 15,-1-1 0-15,0-1-1 0,0-2 1 16,0-1-1-16,-1 0 1 0,0-1-1 0,1 0 1 16,-2-1 0-16,1 0 0 0,-1 2 0 15,0-1 0-15,-1-1 1 0,0 2 0 16,-2 0 1-16,-2-1 0 0,-2 1 1 15,-3 3 1-15,-3-3 1 0,-5 1-1 16,-2 0 1-16,-3 1-1 0,-1 1-2 16,-3-2-1-16,-2 3-2 0,2-1-1 15,0 1 0-15,4-1-1 0,2 1-3 16,5-2-2-16,2 1-4 0,7-2-6 0,1-1-7 16,4-1-21-16,2-1-11 0,1-1-6 15,2-1 2-15,1-1-82 0,1-5-88 16,-2-2-188-16</inkml:trace>
  <inkml:trace contextRef="#ctx0" brushRef="#br0" timeOffset="-124146.27">20040 11769 125 0,'3'-4'35'0,"0"3"-1"15,-1 0-9-15,0-2-32 0,0 3-18 0,0-1-6 16,-1 1-3-16,-2 0 3 0,1 1-2 16,0-1 3-16,0 1 2 0</inkml:trace>
  <inkml:trace contextRef="#ctx0" brushRef="#br0" timeOffset="-123446.62">20054 11775 209 0,'1'4'59'0,"0"-3"6"0,1-1-20 0,-1-1-6 16,0 1-1-16,-2 0-2 0,1 1-2 15,-1-2-1-15,1 1-2 0,-1 0-5 16,1 2-3-16,0-3-2 0,0 2-1 16,0-1 2-16,0-1-1 0,0 1-1 15,-1 1-1-15,-1 1-1 0,-1 3-2 16,-3 4-2-16,-3 1-4 0,-3 5-4 15,-3 3-3-15,-3 3-3 0,-2 2-4 0,-1 0-4 16,0-3 0-16,3 0-1 16,4-4 0-16,3-3 1 0,4-4 2 0,3-5 5 15,4-4 10-15,5-2 5 0,2-3 3 16,2-4 2-16,3-5 2 0,2-1 2 16,3-1-2-16,-1-4-5 0,1-3-5 15,-1 2-2-15,1 1-1 0,-2 3-2 16,-1-1 0-16,-2 4 2 0,-2 2-1 15,-2 3 0-15,-3 3 0 0,0 1 0 16,-3 4 0-16,-3 7 0 0,-1 1-2 0,-2 6 0 16,-1 2-1-16,-1 2 0 0,-4 5-1 15,-1-1-1-15,0 1-3 0,-2 2-3 16,1-4-3-16,1-2-3 0,-1 0-1 16,4-3-2-16,0 1-2 0,3-6 2 15,2-1-1-15,4-2 2 0,1-5 2 16,5-3 4-16,2-3 3 0,3-5 2 15,1 0 3-15,5-5 4 0,-2-4 3 0,3 1 2 16,-1 0 0-16,1 1-1 0,-1-1-1 16,-1 3 1-16,-3 2-2 0,-2 3 0 15,-3 5-1-15,-2 0-2 0,-5 4 2 16,-1 2-1-16,-6 2 0 0,1 4-1 16,-4 6-2-16,-1 1-1 0,-4 5-3 15,-1 0-2-15,0 1-2 0,1-2-1 16,1 0 0-16,3-5 0 0,1-2-2 0,5-4 0 15,2-3 2-15,3-7 4 0,5 0 2 16,2-3 1-16,-1-1 2 0,7-6 3 16,-1-1 3-16,1-5 1 0,0 2 1 15,1-2-2-15,-3 1 0 0,0-2-1 16,-3 4 0-16,-2 4 0 0,-3 3 1 16,-2 4 1-16,-2 0-3 0,-2 5 0 15,-4 2 0-15,-2 1 0 0,-4 6-2 16,-1 2-2-16,-1 5-3 0,-2-1 0 0,1 1 1 15,3-3-1-15,1-2-1 0,3-3-3 16,3-4-1-16,3-2-2 0,2-2 0 16,3-1 1-16,2-2 0 0,1-2 0 15,3-3 1-15,0-3 2 0,0 1 2 16,-2-1-1-16,-1 0-1 0,-1 1 0 16,-4 1-3-16,-1 2-4 0,-3 3-5 0,-3 1 0 15,-1 5-2-15,-5 2-1 0,-1 5-2 16,-2 2-8-16,-4 2-6 0,2 5-5 15,-1 3-9-15,4-1-86 0,0-5-96 16,4-3-217-16</inkml:trace>
  <inkml:trace contextRef="#ctx0" brushRef="#br0" timeOffset="-123115.89">20547 11784 87 0,'-6'3'17'0,"2"0"-3"16,1-1-15-16,-1-1-19 0,1-1-14 15,2 1-29-15</inkml:trace>
  <inkml:trace contextRef="#ctx0" brushRef="#br0" timeOffset="-122751.33">20524 11797 180 0,'-1'-1'66'0,"0"0"7"16,0-1 2-16,0 1-24 0,-2-1-4 15,2 2-3-15,0-3-6 0,1 0-5 0,0 1-1 16,2-1 1-16,-1-3 2 0,2 2-1 16,-1 0-1-16,0 0-1 0,0 2-2 15,-1 2-1-15,0-1-4 0,2 1-5 16,-1 4-4-16,-2 1-2 0,1 0-1 15,1 5-1-15,-1 1-2 0,1 3-1 16,-1 3-2-16,1-2-1 0,0 3-1 16,1 3 0-16,-1-1-2 0,0 1-2 15,3 0-3-15,-4-4-1 0,1 3-2 0,1-3-2 16,0 1 0-16,-1-3-2 0,0-3 0 16,0 2 2-16,1-2 2 0,1-4 1 15,-3 0 1-15,1-3-1 0,-2 1 2 16,-1-1 0-16,-1-1 0 0,-2-1 2 15,-2-1 1-15,-3-1 0 0,-4-2 1 16,-5-2 0-16,-4-1 0 0,-2-2-1 16,-3-2-4-16,-2 2-1 0,0-1-3 15,0 1 1-15,4 1 1 0,1 3-13 0,3 1-10 16,2 1-9-16,3-1-5 0,4 3-10 16,5-1-78-16,-1-1-89 0,6 0-179 15</inkml:trace>
  <inkml:trace contextRef="#ctx0" brushRef="#br0" timeOffset="-121934.73">20398 11691 382 0,'2'-4'116'0,"0"1"3"0,0 1-22 16,0 2-37-16,-4 3-12 0,-1 5-8 15,-2 0-9-15,-4 6-6 0,-3 5-4 16,-3 3-4-16,-2 1-4 0,-4 2-4 16,-1 0-4-16,0 2-6 0,2 1-5 0,0-3-9 15,2-3-5-15,3-2-2 0,4-4-2 16,5-4 2-16,0-2-3 0,5-5 3 16,3-3 8-16,4-4 6 0,2-2 4 15,6-7 1-15,2-2 2 0,5-3 5 0,2-6 2 16,2-4-1-16,0 0 1 0,2-1 5 15,-1-1 1-15,-2 0 1 0,-2 0 3 16,-2 3 1-16,-5 2 4 0,-3 6-1 16,-2 2 4-16,-5 8-2 0,-5 4-1 15,-4 4-3-15,-5 7-2 0,-3 7-3 16,-2 1-3-16,-5 6-7 0,-3 2-2 16,-1 6-2-16,-2-1-2 0,-1-1-1 15,1-1 0-15,2-2-2 0,3-3-3 16,5-4-1-16,4-5-1 0,4-4-1 15,5-4 0-15,4-3-2 0,5-4 3 0,1-2 2 16,4-4 1-16,5-1 4 0,3-1 2 16,3-3 2-16,2 0 1 0,0-3-1 15,1 3 0-15,1 0 1 0,-2 1 1 16,-4 1 2-16,-2 4 0 0,-4 1-1 16,-6 3 3-16,-2 2 2 0,-6 3 0 15,-5 2-1-15,-5 5-1 0,-5 2 0 16,-4 1 1-16,-3 5-3 0,-2 0-2 0,-1 4-2 15,0-1-2-15,2-3 0 0,4 0-1 16,3-4-1-16,4-2-3 0,5-5-3 16,4-2 3-16,5-4 2 0,6-3 1 15,3-3 2-15,3-2 0 0,6-2 4 16,2-3 3-16,2-1-1 0,1 0-2 16,0 1 0-16,-3 2 0 0,-3 1-1 15,-3 2 0-15,-5 5-2 0,-4 2 3 0,-5 3 0 16,-3 6 1-16,-5 3-2 0,-3 1 0 15,-2 1 1-15,-3 3 1 0,-2 2-3 16,1-2 0-16,2-2-1 0,1-3 0 16,5-1-1-16,1-3-1 0,4-3 0 15,5-3 3-15,4-4 2 0,2-2 1 16,3-1 1-16,4-1 1 0,-1 0 3 16,2 0-2-16,-3 1-3 0,-1 3-2 15,-1 2-2-15,-4 2 0 0,-2 5 1 0,-4 4 0 16,-2 3-2-16,-3 1-3 0,-5 3-4 15,0 1-7-15,-2 1-14 0,-2-3-14 16,2 0-10-16,0-2-89 0,2-2-97 16,0-6-225-16</inkml:trace>
  <inkml:trace contextRef="#ctx0" brushRef="#br0" timeOffset="-104629.96">20945 11670 318 0,'1'2'80'0,"-2"2"5"0,1-1-44 16,-1-2-11-16,-1 0-3 0,1 1-1 0,0-1-4 15,0 0-2-15,0 1-2 0,1-2 1 16,0 1 1-16,-1-1 3 0,1 0 0 15,0 0 1-15,0 0 0 0,-1 0 0 16,0 2-1-16,-1 0-3 0,0 1-2 16,0 2-2-16,-1-1-1 0,1 2-1 15,1 0 0-15,-2 1-2 0,1-1-2 16,2 2-1-16,0 1-2 0,1 3-2 16,3 2-1-16,-1 2-1 0,2 2 0 15,1 2-1-15,1 4 0 0,-1 2-1 0,0-1 0 16,-2 1-1-16,0 1-1 0,0-2 0 15,-2 1 1-15,-1-4-1 0,0-3 0 16,0-4 0-16,-1 0 0 0,-1-5 2 16,1-2-1-16,-2-2 0 0,1 0 0 15,-1-1 0-15,0 0 0 0,0-2 1 0,0 1-1 16,-2-3 2-16,-1 2 0 0,-2-2 0 16,-2 0 0-16,-2 1 1 0,-3-1-1 15,-3-1 0-15,-3-1-1 0,-4 0 0 16,-2 0-1-16,-2 0-1 0,-3 0-2 15,0 1-2-15,1 3 0 0,1 1-1 16,3 2-1-16,4 0-2 0,2-1-1 16,4-1-1-16,3 1-3 0,3-3-14 15,4-2-6-15,3-2-6 0,4-5-7 0,3 1-8 16,3-5-76-16,2-2-83 0,4-5-182 16</inkml:trace>
  <inkml:trace contextRef="#ctx0" brushRef="#br0" timeOffset="-104257.59">20683 11647 252 0,'-1'5'80'16,"-2"0"7"-16,1-3-2 0,1 3-37 16,0-2-9-16,-1-2-6 0,1 2-4 15,0-2-4-15,-1 2-4 0,0 0-5 16,0 1-2-16,0 3-1 0,0 3 0 15,-1 1-2-15,-1 4-5 0,0 2-2 16,0 2-2-16,-4 3-1 0,0 1-1 0,-1 2-5 16,1 1-2-16,-3 1-5 0,2 0-4 15,0-2-6-15,1-2-9 0,2-1-5 16,0-2-10-16,1-4 139 0,2-1-192 16,0-4-82-16,1-1-236 0</inkml:trace>
  <inkml:trace contextRef="#ctx0" brushRef="#br0" timeOffset="-103778.81">20836 11734 257 0,'2'1'64'15,"-1"-2"6"-15,1 0-38 0,-2 1-4 16,0 1 1-16,0-1-3 0,0 0 0 0,0 0-2 15,0 1-1-15,0 2-3 0,0 0 0 16,-2 0-2-16,2-1 0 0,-1 3-3 16,1-3 1-16,0 6-1 0,-1-2 1 15,-1 0-1-15,1 4 0 0,-5-1 0 16,2 3-2-16,-2 3-2 0,-2 0-3 16,-2 2-2-16,-2 2-2 0,0 1-1 15,0 6-1-15,-1-1-2 0,0 1-3 0,-1 0-3 16,2 1-4-16,2-2-3 0,0-1-1 15,1-4-3-15,1-4 2 0,2-4 1 16,1-3 0-16,2-3 0 0,0-2-3 16,1-3-4-16,2-1-6 0,2-3-11 15,0-3-60-15,1-2-67 0,5-1-158 16</inkml:trace>
  <inkml:trace contextRef="#ctx0" brushRef="#br0" timeOffset="-103474.09">20918 11872 288 0,'0'0'85'0,"0"0"4"0,0 0-19 16,0 1-23-16,-1 1-9 0,-1 1-4 16,0 1-4-16,-1 0-4 0,-1 0-3 15,1 3-3-15,-3 5-5 0,2 0-2 16,-4 4-3-16,1 4-8 0,-3 2-11 0,-2 3-8 16,-1 2-9-16,0-3-7 0,1-1-13 15,2-1 177-15,1-4-241 0,3-1-91 16,4-4-278-16</inkml:trace>
  <inkml:trace contextRef="#ctx0" brushRef="#br0" timeOffset="-102638.61">21426 11590 272 0,'0'1'74'0,"1"-1"4"0,-1 0-32 16,0 0-5-16,0 1-2 0,0-2-3 15,1 2 0-15,0 0 0 0,-1 1 0 16,1 0-3-16,-1 1-4 0,-1 0-5 15,1 3-2-15,-2-1-4 0,-1 4-2 16,0 1-2-16,0 3-2 0,1 1 1 16,0 4-2-16,0-1-1 0,0 4-3 0,2-1-2 15,0 0-2-15,1-1-1 0,0 2-1 16,1-1 0-16,-2 3-1 0,1-5 0 16,0 4-1-16,0 0-6 0,-1 1 1 15,0-1-14-15,0 2 0 0,2-2-2 16,0 0 0-16,-1-3 2 0,3 1 4 0,-2-3 1 15,0-3 12-15,0-1 2 16,0-3 0-16,1 1 1 0,-1-1 0 0,-2-2-1 16,1-2 1-16,-1 0 1 0,0-4 1 15,0 0 4-15,-1-2 3 0,0 1 5 16,-2-1 3-16,1-1 1 0,-2 1 1 16,-1 1 0-16,0 0-1 0,-3-1-4 15,-3 0-5-15,-2 1-2 0,-3-1-2 16,-3 0-2-16,-5 4-1 0,-3-3-2 0,-3 1-1 15,-1 0-2-15,0 2-1 0,-1-1-4 16,0 2-6-16,0-1-1 0,3 0 2 16,1-1-2-16,4-1-4 0,2-2-4 15,3 0-7-15,3-4 0 0,5 0-5 16,3-4 143-16,2 0-224 0,4-4-95 16,0-1-283-16</inkml:trace>
  <inkml:trace contextRef="#ctx0" brushRef="#br0" timeOffset="-102262.77">21177 11625 292 0,'0'0'78'0,"-1"2"6"0,1 2-36 15,-1-1-7-15,0 0-3 0,-2 5-5 16,1 3-6-16,-2 0-4 0,-2 2-5 0,0 2-6 15,-3 4-3-15,-2 4-3 0,0 1-2 16,-2 2-1-16,-2 2-2 0,-3 5-5 16,-1 0-7-16,1 0-8 0,-2 1-9 15,3-3-7-15,0-4-10 0,4-2-9 16,3-8-24-16,5-4-14 0,4-4-41 0,4-7-85 16</inkml:trace>
  <inkml:trace contextRef="#ctx0" brushRef="#br0" timeOffset="-101947.03">21312 11682 316 0,'8'-4'81'0,"0"-1"5"0,-4 0-43 15,1 5-6-15,-5 1-2 0,-3 2-3 16,-3 1-1-16,1 3 2 0,-2 3-1 16,-2 2 0-16,-2 0-3 0,0 5-4 15,0-1-4-15,0 3-6 0,-2 0-4 16,0 2-5-16,0 0-3 0,0 2-2 16,0-1-3-16,1 0-4 0,0 3-5 0,0-2-5 15,1 1-6-15,2 0-4 0,-1-3-3 16,3-1-3-16,1-3 0 0,0-2-2 15,4-4-6-15,-1-4-7 0,1-1-52 16,1-2-62-16,-1-2-151 0</inkml:trace>
  <inkml:trace contextRef="#ctx0" brushRef="#br0" timeOffset="-101632.87">21352 11849 347 0,'0'1'92'0,"-1"-1"7"0,0 1-36 15,0 2-17-15,-1-1-6 0,-1 1-2 16,-2 0-3-16,1 0 0 0,-2 4-3 15,0-1-5-15,-2 2-4 0,0 3-3 16,-1 4-4-16,0 3-4 0,-2 3-6 0,0 2-5 16,-2 2-7-16,-3 1-15 0,2 2-14 15,-1-2-11-15,1-2-7 0,1 0-9 16,2-5-14-16,3-3-51 0,1-3-58 16,6-3-136-16</inkml:trace>
  <inkml:trace contextRef="#ctx0" brushRef="#br0" timeOffset="-94858.08">21588 12171 157 0,'-6'1'50'0,"1"1"3"0,-1 0 1 15,1-1-28-15,0-2-9 0,1 4-8 16,2-2-4-16,-1 1-4 0,0 0-4 15,3-1-2-15,-3 0-1 0,2 2 1 16,1-3 3-16,0 2 5 0,-1-4 6 0,1 2 7 16,-1 0 8-16,2-1 4 0,-3 0 1 15,1-1 2-15,-3 1-2 0,2 1-4 16,-1-3-5-16,1 2-6 0,-2 1-3 16,2-1-1-16,0-1-2 0,0 1-1 15,1 1 0-15,0 1 0 0,1-2 1 16,0 1 1-16,0 0-1 0,0-1 1 15,0 0 0-15,0 0 2 0,0 2 1 16,0-2 1-16,1 1 1 0,-1 1 1 16,0-1-1-16,1 1-1 0,-2-2-2 0,1 1-2 15,0 0-4-15,-1-1-1 0,1 1-2 16,0 1-2-16,0-1 0 0,0 1-2 16,0 0-1-16,0 0 1 0,1 1-1 15,0-1 1-15,0 0 2 0,0 1 2 16,1-1 2-16,1 1 3 0,1 0 2 0,0 1 2 15,2-1 2-15,0-1 1 0,2 0 0 16,2 1 0-16,1-2-1 0,1 1-2 16,2 0-3-16,0-1-1 0,3 1-2 15,0 2-2-15,1-2 0 0,0 1-1 16,-1 0 0-16,1-1 0 0,1 1 0 16,0 2 0-16,-2-2 0 0,2 3 3 15,-2-2 0-15,4 2 0 0,-2-1 2 16,-1 0 2-16,-1-1 1 0,0-1-1 0,0-2-1 15,0 2-1-15,0-3-1 16,-1 0-1-16,2-2-2 0,0 3-2 0,2 0-1 16,1-1 0-16,-1 0 0 0,-1 3 0 15,1-1-1-15,0 2 1 0,-2-2 0 16,1 0 0-16,-1 2 0 0,0-1 0 16,0 0 1-16,0 1-1 0,1-1 0 0,1 2 1 15,0-2-1-15,0 0 0 16,1-2 0-16,1 0 0 0,-2 1 0 0,-1-1 0 15,0 0 0-15,-2 0 0 0,2 1 0 16,-1 0 0-16,-1 1 1 0,0-2-3 16,-1 2 1-16,3-1-1 0,-2 1 0 15,0-2 0-15,1 1 0 0,1 1 0 16,0-1 1-16,0-1 1 0,2 1 0 16,-1-1 0-16,-1 2 0 0,2-2 1 15,0 0-1-15,-1 0 0 0,0 0 0 0,-2 0 1 16,0 0-1-16,-2 0 1 0,-4-2-1 15,-1 1 0-15,-1 0 1 0,-1 1-1 16,-3 0 0-16,0 0 1 0,-1 0-1 16,2-1 0-16,-3 1-1 0,1-1 1 15,-2 0-1-15,1-1 0 0,-1 1-1 16,-1-1 1-16,-1-1 1 0,0 1-1 16,0 0 0-16,-1 1 1 0,1 2 0 15,-2-1 0-15,2-1 0 0,-1 1 0 0,0 0 0 16,1 0 1-16,0 1-1 0,-1-1 0 15,1-2 0-15,0 2 0 0,-1 0 0 16,0-1 0-16,0 0 1 0,0-4-1 16,0 1 0-16,0 2 0 0,-1-2 0 15,1-1 1-15,-1 2-1 0,1-2-1 16,-1 1 1-16,2-3-1 0,-1 1 0 0,1-1 1 16,-1-2-1-16,0-2 1 0,1 0 0 15,-1 0 0-15,-1 0 1 0,0-1 0 16,0 0-1-16,0 1 0 0,0 2 0 15,0-2 0-15,-1 2 0 0,0 0-1 16,-1 0 1-16,0 2-1 0,1-2 1 16,1 1 0-16,0-3 0 0,0 1 1 15,1-2 0-15,0-1 0 0,0-3 0 16,0-2 1-16,-2 1-1 0,2-1 0 16,0 0 0-16,-1-2 0 0,1 2 0 0,0 3 0 15,-1 1 0-15,0-3-1 0,0 3 1 16,0-2-1-16,0 1 1 0,-1 1-2 15,1 0-1-15,-2-1 0 0,1-1-1 16,-1 0 0-16,0 2-1 0,-2-1 0 16,2 1 0-16,0 1 1 0,-2 0-2 15,2 3 0-15,1 2-3 0,-1 1-3 0,0 0-2 16,0 2-2-16,0-1-4 0,1 1-3 16,-2-1-4-16,3 1-9 0,-2-2 26 15,2-1-119-15,-1 2-95 0,-1-2-244 16</inkml:trace>
  <inkml:trace contextRef="#ctx0" brushRef="#br0" timeOffset="-94104.36">21479 11634 274 0,'6'0'79'0,"0"-1"4"0,1 0-21 0,1 0-20 16,-3 0-9-16,-1 1-7 0,0 0-6 16,-2 0-1-16,-1 2-3 0,-1-1-1 15,0 0-2-15,-1 1 1 0,1 1 0 16,-1 3 2-16,0 1-1 0,0 0 2 16,1 3 1-16,0 0 0 0,2 1-1 15,1 1 0-15,3 0-3 0,-1 2-3 16,2 2-3-16,0-1-2 0,1 2-2 0,-1 2-1 15,-2 1-1-15,-1 2 0 16,0 2 0-16,-4 2-1 0,-1 4 0 0,-4 0-4 16,0 2-3-16,-3 2-4 0,-1-2-1 15,-2 0-3-15,1-4-2 0,3-1-1 16,-1-4 0-16,3-3 2 0,1-4 1 16,3-3 0-16,0-3-2 0,1-4-3 15,1-4-3-15,3-2-7 0,-1-5-75 16,0-6-78-16,1-4-191 0</inkml:trace>
  <inkml:trace contextRef="#ctx0" brushRef="#br0" timeOffset="-93849.46">21584 11672 310 0,'2'0'77'15,"-2"3"5"-15,1 3-39 0,-1 3-11 16,2 3-3-16,-1 3 2 0,1 3 2 16,-1 4 0-16,1 3-4 0,2 1-4 15,-1 4-5-15,0-1-2 0,1 2-7 16,0 0-11-16,-1 0-9 0,2 2-5 16,-2 0-5-16,-1-2-6 0,1-3-9 0,1 0-8 15,-2-3 139-15,1-2-197 0,1-3-87 16,3-4-253-16</inkml:trace>
  <inkml:trace contextRef="#ctx0" brushRef="#br0" timeOffset="-93465.38">21885 11581 298 0,'2'2'85'15,"1"0"7"-15,0 0-29 0,1 2-12 16,-2 0-5-16,-1 2-5 0,0 2-5 15,-1 3-3-15,0-1-4 0,-1 6-4 16,0 2-5-16,0 5-3 0,1 0-3 16,-1 5-4-16,2 4-3 0,-1 2-2 15,0 1-2-15,1 1-1 0,0 5-2 0,0-2-2 16,0-2-3-16,1-2-5 0,1 0-8 16,0-4-10-16,0-4-7 0,0-5-3 15,2-2-4-15,-2-3-1 0,1-7-5 16,1-2 132-16,0-6-182 0,3-3-78 15,0-8-242-15</inkml:trace>
  <inkml:trace contextRef="#ctx0" brushRef="#br0" timeOffset="-93148.51">22062 11659 319 0,'0'-1'83'0,"0"2"2"16,1 0-23-16,-1 1-32 0,1 1-4 16,1 0 4-16,1 0 3 0,-2 3 3 15,1-1 1-15,0 3-1 0,-1 1-2 0,1 2-4 16,0 2-5-16,-2 2-7 0,-2 4-6 16,1 3-4-16,0 0-3 0,0 4-2 15,-1 2-1-15,2 3-1 0,0 2-1 16,1 2-1-16,1-2-2 0,2 1-2 15,0-2-5-15,0-3-9 0,1-2-9 0,-2-1-5 16,0-4-6-16,1-3-1 0,-3-2-4 16,1-3 0-16,-1-2 2 0,1-2-9 15,0-4-45-15,0-2-61 0,3-4-146 16</inkml:trace>
  <inkml:trace contextRef="#ctx0" brushRef="#br0" timeOffset="-92834.72">22238 11610 285 0,'5'-3'87'0,"0"0"3"15,0 3-2-15,-2 0-47 0,1 0-8 16,-1 5-2-16,-1-2 0 0,-1 5 1 0,-1 2 2 15,0 4 0-15,0 6 0 0,-1 3-2 16,-1 2-3-16,-2 7-7 0,1 0-6 16,1 2-6-16,0 3-3 0,-1-2-3 15,1 4-3-15,2-3 0 0,2-1-2 16,1-2-2-16,0-1-2 0,1-3-5 16,1-2-6-16,0-6-5 0,2-2-6 15,-2-1-5-15,1-4-4 0,-2-3-11 16,0-2-8-16,0-2 29 0,-2-3-87 15,1-6-73-15,2-7-178 0</inkml:trace>
  <inkml:trace contextRef="#ctx0" brushRef="#br0" timeOffset="-92549.46">22447 11718 402 0,'2'-1'98'0,"3"0"2"16,2-3-56-16,-1 3-17 0,1 0-3 16,0 1-2-16,-3 2-2 0,0 1 2 15,0 1 0-15,-1 6 0 0,-1 1-1 16,0 5 1-16,-1 3-3 0,1 5-4 16,-4 2-6-16,1 5-2 0,0 1-3 0,-1 2-3 15,0 0-3-15,0-1-2 16,1-2-3-16,-1-1-6 0,2-2-4 0,-1-3-5 15,2-2-3-15,-1-3-6 0,3-2-4 16,-1-3-6-16,0-2-13 0,1-3 78 16,1-4-132-16,0-3-74 0,1-2-202 15</inkml:trace>
  <inkml:trace contextRef="#ctx0" brushRef="#br0" timeOffset="-92262.1">22604 11679 357 0,'2'0'91'16,"0"1"2"-16,0 0-45 0,0 0-16 0,0 2-3 16,0 1-2-16,0 2-4 0,0 3 3 15,-2 2 2-15,1 6-1 0,0 4-3 16,0 2-2-16,-2 6-3 0,1 2-3 15,-1 5-7-15,1 3-5 0,0 0-5 16,0-3-4-16,1 0-5 0,1-2-9 16,1-4-8-16,2-3-6 0,0-3-6 15,1-4-4-15,-1-3 1 0,0-4-26 16,-1-4-39-16,-2 1-60 0,3-5-147 0</inkml:trace>
  <inkml:trace contextRef="#ctx0" brushRef="#br0" timeOffset="-92000.16">22740 11662 332 0,'4'4'99'0,"0"1"6"15,-2 3-11-15,3 2-45 0,-1 2-8 16,4 2-2-16,0 6-3 0,-1 0-3 15,2 5-4-15,-1 3-3 0,0 5-4 16,0 5-3-16,-4 4-1 0,1-3-6 16,-2 3-6-16,-1-1-3 0,1-1-4 15,-1-4-5-15,2-2-14 0,-1-3-9 0,-1-3-10 16,2-3-11-16,-1-4-12 0,0-4-73 16,1-2-85-16,2-1-181 0</inkml:trace>
  <inkml:trace contextRef="#ctx0" brushRef="#br0" timeOffset="-65215.67">10821 10497 291 0,'5'-10'82'0,"-2"0"4"0,-1 5-27 15,-1-2-15-15,0 3-4 0,-1-2-4 16,0 3-3-16,0 2 0 0,0 0 2 16,0 1-3-16,0 1-1 0,0-1-4 15,-1 0-2-15,1 1-5 0,1 1-6 16,2 5-2-16,-1 0-1 0,0 3-1 0,2 4-1 16,2 9 1-16,-1 2 0 0,2 4 1 15,0 4-2-15,-1 4-3 16,2 4-1-16,-1 3-1 0,0-3-2 0,2 4 0 15,-3-1 0-15,2 0 0 0,0 3-1 16,-1 1 1-16,0 2-1 0,1 4 1 16,-2 4 0-16,0 0 0 0,-3 6 1 0,-1-2 0 15,0 7 1-15,-2 3-1 0,-1 0 0 16,0 5 0-16,-1 1-1 0,2 5 0 16,-1-2 0-16,2 1-1 0,0-1 0 15,2 1 0-15,0-2-1 0,2 0 2 16,0-1 1-16,2 1 4 0,0-2 2 15,0 1 2-15,-1-6 0 0,0 3 1 16,1-2 1-16,-2-4-2 0,0 0-2 0,-2-1-2 16,-2-3-1-16,1 2-1 0,-1-3-1 15,-1-3-1-15,0-2-3 16,-1-3-2-16,0-4-4 0,0-5-4 0,1-6-6 16,-1-8-3-16,0-6-4 0,0-7-19 15,0-5-15-15,-1-9-6 0,-1-11-91 16,2-11-102-16,0-11-240 0</inkml:trace>
  <inkml:trace contextRef="#ctx0" brushRef="#br0" timeOffset="-64080.31">10818 10604 289 0,'3'-6'71'0,"1"-1"2"16,-1-1-40-16,0 1-7 0,1 2-4 16,-1-1-3-16,-1 4-2 0,-1 0 0 15,0 0 0-15,0 1 1 0,0 3-1 0,1-3-1 16,0 2 1-16,1 0 2 0,2-1-1 15,2 0 0-15,2-2-1 0,2-1 0 16,3-3 2-16,2 0-1 0,3-5-2 16,3 1-1-16,4-1-2 0,4-1-1 15,5 0-2-15,3 0-3 0,5 1-2 16,6 0-2-16,6 3 0 0,2 0-1 16,4 3-1-16,3 1-1 0,2-1 1 15,3 1 0-15,-1 2 0 0,2-2 0 16,1 1 0-16,1 0 1 0,2-2 1 0,-1 1 0 15,0 1 1-15,-1 0 3 0,-3 1 1 16,-2-1 1-16,-6 2 0 0,-2 0 1 16,-6 0-1-16,-5-2-2 0,-7-1-1 15,-3 1-2-15,-4 0-1 0,-5 2-2 16,-2 1 0-16,-3 1-1 0,-4 0 0 16,3 3-1-16,-5-1 1 0,-3 0 0 15,-2 0 0-15,-3 2 1 0,-1-2-1 16,-3 0 1-16,-3 1 0 0,0 0 1 0,-2-1 0 15,0 1 2-15,0 0-1 0,1-2 2 16,-2 1 0-16,0-1-1 0,0 2 0 16,1-2 0-16,-1 2-1 0,0 2 0 15,1 2 1-15,0 2 1 0,1 2 2 16,0 4 2-16,2 2 2 0,-1 4 1 16,1 3 0-16,1 4-1 0,-2 5-1 15,1 3-2-15,1 6-1 0,1 1-2 0,1 4-2 16,-1 6 0-16,1 5-1 0,-1 7 0 15,3 7 0-15,0 6-1 0,0 11 0 16,0 6 0-16,-2 6-1 0,4 3-1 16,0 4-2-16,0 5-1 0,-1 1-2 15,2 3-2-15,0-1-2 0,3-1-1 16,2 3 1-16,1-4 0 0,1-6 3 16,1-3 1-16,2-4 2 0,1-4 2 15,1-6 2-15,-1-6 0 0,-1-3 2 0,-1-5-1 16,-1-3 2-16,-3-7 0 0,-4-6 1 15,-2-4 1-15,-2-5 0 0,-3-5-1 16,-1-5 1-16,-2-6-2 0,-1-4 1 16,1-3-2-16,-2-6-1 0,1-3 0 15,-1-4-1-15,-1-3 0 0,0-1 0 16,0-3 0-16,-1-2 0 0,-1-1 1 16,0-2 1-16,-2-2 0 0,-2 1 1 0,-3-2 0 15,-5-1 1-15,-4-2-1 0,-4 0 0 16,-4-3-1-16,-5 1-1 0,-4-3-1 15,-3-1 0-15,-9 0-1 0,-3 0 0 16,-6 0 0-16,-5-1 0 0,-7-2 0 16,-7 2 0-16,-7 0 1 0,-5 1-1 15,-4 0 2-15,-7 0 0 0,-5 2-1 16,-4 5 1-16,-3-1 0 0,0 0-1 16,1 3 0-16,3 6-2 0,2-2-1 0,3 4 0 15,7-1-5-15,5 1-6 0,8 3-14 16,8-3-21-16,9-1-10 0,11-1-59 15,9-1-35-15,8 0-91 0,11-3-170 16</inkml:trace>
  <inkml:trace contextRef="#ctx0" brushRef="#br0" timeOffset="-63666.07">11263 14314 394 0,'-4'7'106'0,"0"2"2"0,2-1-40 0,2 2-26 16,0 3-4-16,1 1-9 0,1 5-7 16,-1 4-6-16,2 3-1 0,-1 6-4 15,-1 2-5-15,0 1-4 0,0 2 0 16,-1-1-1-16,0 0-6 0,0 1-3 15,0-5-7-15,-2 0-5 0,-1-3-6 16,-1-2-9-16,0 2-5 0,-2-4-3 0,0-2-5 16,-2-2-9-16,2-4-47 0,-2-3-58 15,1-4-135-15</inkml:trace>
  <inkml:trace contextRef="#ctx0" brushRef="#br0" timeOffset="-63422.67">11147 14573 259 0,'-1'-52'87'0,"2"3"11"15,3 4-17-15,3 6 0 0,3 6-5 0,-1 4-9 16,4 5-8-16,0 3-9 0,0 6-9 16,0 3-11-16,1 3-9 0,0 3-6 15,3 3-5-15,-3 1-3 0,1 4-3 16,1 1-1-16,-2 3-1 0,-2 1-1 16,-2 3 1-16,-1 1 0 0,-3 6 0 15,-4-3 1-15,-2 2-1 0,-3 2 1 16,-3 1-2-16,-4-1-4 0,-2 2-4 15,-4-2-4-15,-1 1-10 0,0-1-16 0,0-4-12 16,-1-3-10-16,1-5-19 0,0-1 8 16,4-6-63-16,3-4-66 0,3-1-141 15</inkml:trace>
  <inkml:trace contextRef="#ctx0" brushRef="#br0" timeOffset="-62519.8">11767 14460 402 0,'1'-19'102'0,"-2"0"2"0,-1-2-54 16,-6 0-8-16,-2-4-4 0,-4 0-11 15,-2 2-4-15,-3 4-1 0,-1 1-1 16,0 5-4-16,2 5-5 0,0 6-1 0,1 6-4 15,3 8-9-15,0 5-7 0,3 7-7 16,0 1-4-16,4-1-1 0,3 0-1 16,3-1 0-16,2-5 5 0,4-5 6 15,3-4 8-15,1-4 4 0,2-1 5 16,3-3 5-16,1-5 4 0,0-3 3 16,2-2 2-16,-2-4-2 0,-1 1-2 0,-2-1-3 15,-1 1-4-15,-3 2-3 0,-3 3-2 16,-1 4 0-16,-2 1-1 0,-2 1 0 15,-1 3-3-15,-1 4-6 0,0 3-5 16,0 3-4-16,1-1 0 0,1 3-1 16,2-1-2-16,4-2 4 0,2-3 6 15,1-2 8-15,5-5 5 0,1-2 5 16,3-5 5-16,2-2 5 0,2-3 3 16,3-4 3-16,-1-2 1 0,2-4-1 15,-2-1-3-15,-2 1-3 0,-3-1-1 0,-2 5-2 16,-4 1-2-16,-3 4-3 0,-5 5-1 15,0 3-2-15,-3 3-1 0,-1 6-3 16,0 4-1-16,-1 6-1 0,2 7-1 16,1 3-2-16,2 7-1 0,1 5-3 15,2 2-5-15,2 2-6 0,1 3-6 16,0-2-4-16,0 5-10 0,-1 2-12 0,-3-3-4 16,-1 1-1-16,-3-1 3 0,-4-4 4 15,-2-2 3-15,-4-5 10 0,-2-5 14 16,-3-7 7-16,-1-6 12 0,-2-6 12 15,-4-3-1-15,1-9 8 0,-1-8 8 16,-1-6 7-16,2-10 3 0,-1-4-3 16,3-8-6-16,2-7 3 0,6-3-7 15,3-2-4-15,8 1-4 0,3 4 0 16,6 4 2-16,6 3 3 0,5 5 0 16,2 6 0-16,4 3-1 0,3 4-4 0,2 3-2 15,1 2-5-15,0 2-5 0,0 2-4 16,-2 2-1-16,-1 0-1 0,-4-1 0 15,-1 0-1-15,-4 0 0 0,-2 0 1 16,-4-2 1-16,-3 2 1 0,-4 0 1 16,-2 2 2-16,-4-1 2 0,-4-1 0 15,-2-1 0-15,-2 3 1 0,-3-4 0 0,-2-1 0 16,1 3 1-16,0 1-1 0,-1 4 1 16,2 5-1-16,-1 3 0 0,2 7-1 15,1 6-1-15,-1 3-3 0,2 3-1 16,3 2-1-16,1-3-1 0,4 2-1 15,4-1 0-15,3 0-1 0,3-2-3 16,3-5 3-16,2 0-14 0,0 2-3 16,3-4-10-16,1-4-5 0,0-2-21 15,0-3-12-15,1-3-7 0,1-4-76 0,3-5-101 16,-1-3-216-16</inkml:trace>
  <inkml:trace contextRef="#ctx0" brushRef="#br0" timeOffset="-62275.04">13056 14086 352 0,'4'5'122'0,"2"2"4"16,2 4 4-16,0 3-60 0,-1 5-9 15,-1 5-13-15,-1 5-18 0,-3 4-9 16,1 6-6-16,-2 1 0 0,0 0-17 0,-1 1-3 16,1-2-16-16,1-3-18 0,0-2-15 15,0-5-18-15,0-3-74 0,0-1-83 16,0-6-193-16</inkml:trace>
  <inkml:trace contextRef="#ctx0" brushRef="#br0" timeOffset="-62068.14">12793 14159 440 0,'0'-8'146'0,"2"1"6"0,4 2-8 16,2 0-58-16,4 3-17 0,2-4-19 16,6 1-16-16,2-2-11 0,3 2-5 15,3-2-5-15,4 0-7 0,2-2-7 16,1 0-8-16,4 1-11 0,0 2-10 15,2 0-30-15,-2 2-17 0,-1 4-92 16,3 4-112-16,-5 4-253 0</inkml:trace>
  <inkml:trace contextRef="#ctx0" brushRef="#br0" timeOffset="-61325.13">13560 14442 415 0,'-3'1'132'16,"1"-5"4"-16,-2-1-10 0,-1-1-51 16,-3-5-12-16,-1-2-15 0,-3-3-18 15,-3-1-8-15,0 3-5 0,0 3-8 16,-4 1-6-16,-1 9-6 0,2 5-6 16,-3 8-9-16,2 8-4 0,-1 3-13 15,4 3-10-15,3 1-8 0,5 0-1 0,5-4 4 16,6-5 4-16,5-2 6 15,5-9 14-15,5-2 17 0,2-4 13 0,0-2 11 16,2-5 12-16,-1-1 9 16,0-4 6-16,-3-1 5 0,0-2 1 0,-3 1-1 15,-2-1-5-15,-1 1-7 0,-3 3-6 16,-2 2-6-16,-3 3-8 0,-2 6-6 16,-3 4-9-16,-1 8-6 0,-2 4-6 15,-1 3-4-15,1 2-5 0,1 4-2 0,1-3-1 16,5-3 3-16,2-6 4 0,4-4 5 15,5-6 7-15,3-4 8 0,3-6 7 16,3-4 6-16,1-1 2 0,1-3 4 16,-1-3 3-16,-2-4 0 0,-4-2-1 15,-1-2 3-15,-3-2 1 0,-2-6 1 16,-4-5-2-16,-3-4-1 0,-1-2-3 16,-2-5-6-16,-4 1-5 0,-2 5-3 0,1 7-1 15,-2 7-1-15,2 8 1 0,1 9-1 16,0 12 1-16,1 9-2 0,0 8 0 15,-1 4-2-15,0 8-3 0,1 6-4 16,-2 6-5-16,1 1-4 0,0 4-6 16,-1-3-5-16,3 0-5 0,0-3-2 15,1-2 2-15,2-6 4 0,-2-2 5 16,2-6 6-16,-1-3 6 0,0-5 5 16,-1-5 4-16,1-3 3 0,-1-5 3 15,0-5 2-15,-1-2 2 0,2-4 1 0,1-3 0 16,1-1-1-16,2-2-1 0,1 1-2 15,4 1-1-15,1-2-1 0,1 3-2 16,3 3 0-16,3 1-2 0,-2 2 0 16,2 1-1-16,-3 1-2 0,2 6-2 15,-3 2-1-15,-3 0-3 0,-1 4-4 16,-2-1-2-16,-4 0-5 0,-1 4-1 0,-4-2-2 16,-3 1 0-16,-4 1-1 0,-3 0-2 15,-3 0-1-15,-1 2-1 0,-5-3-8 16,-1-4-13-16,-1 0-10 0,0-6-4 15,0-4-11-15,2-6-69 0,2-7-86 16,5-4-178-16</inkml:trace>
  <inkml:trace contextRef="#ctx0" brushRef="#br0" timeOffset="-60932.52">14116 13971 487 0,'17'-11'141'0,"-5"5"6"15,-3 5-52-15,-6 9-17 0,-1 4-15 16,-5 6-21-16,-2 6-10 0,-1 6-7 16,-2 7-6-16,-1 6-5 0,0 4-4 15,3 5-4-15,3 2-2 0,7 3-5 0,2-2-1 16,5 2-4-16,7-3-6 0,3-2-1 16,3-5-1-16,7-5 0 0,6-5 0 15,3-7 1-15,2-6 1 0,-5-5 5 16,0-8 1-16,-4-7 1 0,-7-3 0 15,-6-7 1-15,-3-6 1 0,-3-9 2 16,-1-3 0-16,-1-7 2 0,-1-5 2 16,-3-4 3-16,-3-1 1 0,-2 2 4 15,-2 4 4-15,-2 3 3 0,-2 7 7 0,0 8 1 16,-3 8-1-16,-1 9-2 0,-2 6-3 16,-1 10-6-16,1 8-4 0,-1 8-7 15,2 6-3-15,1 5-2 0,4 2-1 16,2 1-1-16,2-8-6 0,3-2-6 15,5-7-7-15,7-9-9 0,4-5-18 16,4-8-23-16,6-7 61 0,6-5-154 0,1-3-116 16,-1-11-282-16</inkml:trace>
  <inkml:trace contextRef="#ctx0" brushRef="#br0" timeOffset="-50653.23">11082 15035 352 0,'-4'-3'97'16,"2"-3"2"-16,-2 0-35 0,1 1-20 15,-1-1-7-15,-1-2-8 0,0 0-4 0,-1-2-1 16,0 4 1-16,-1-3-2 16,-1 1-1-16,1 1-2 0,-2 0-1 0,1 3-4 15,-1 1-2-15,-1 2-2 0,0 2-1 16,0 0 0-16,1 3-2 0,0 1 1 16,1 4 0-16,0 0 0 0,2 3-2 15,1 1 0-15,2 4-2 0,2 5-1 16,1 6-1-16,1 0 0 0,2 4-1 15,0 4-4-15,2 4-5 0,0 1-19 0,1 2-14 16,-1-2-13-16,1-1-7 0,-3-2-9 16,-2-1-11-16,-1-5 59 0,-2-3-97 15,-2-4-60-15,-2-3-173 0</inkml:trace>
  <inkml:trace contextRef="#ctx0" brushRef="#br0" timeOffset="-50099.63">10804 15346 384 0,'3'-19'106'0,"3"2"8"16,0 2-41-16,2 3-10 0,3 3-6 16,2-1-10-16,1 2-6 0,0 0-7 15,3 4-7-15,-1 0-9 0,2 1-7 16,-2 1-6-16,0 2-2 0,-2 2-4 16,-1 2-4-16,-1 1-5 0,-2 4-5 0,-2 1-2 15,-3 2-1-15,1 2 0 0,-3 5 2 16,-1-1 3-16,-1 2 6 0,0-2 4 15,0 0 2-15,3-1 0 0,-1-4 0 16,2-4 0-16,3-2 0 0,2-4 0 16,2-1 1-16,2-7 5 0,2-1 3 15,0-3 1-15,0-2 2 0,1-3 1 16,-3-1 2-16,-1 0-1 0,-2 1-4 16,-3 2 0-16,-3-1-1 0,-4 1 0 0,-4 3-4 15,-3-2-3-15,-4 2-2 0,-5 0-3 16,-1 3-3-16,-3 1-1 0,0 4-1 15,0 0 3-15,3 2 2 0,2 1 2 16,6 2 2-16,1-2 0 0,6 0 1 16,5 0 1-16,4-2 2 0,5 1-1 15,4 1 1-15,5 0 0 0,4 0 2 16,3 2-1-16,3 1 2 0,2 1-9 16,1 3-1-16,-1 3-5 0,-1 1-3 0,-4 1-1 15,-4 2-2-15,-5-2-5 0,-5-1 7 16,-5-2 0-16,-4-3 5 0,-5-2 3 15,-2 0 4-15,-4-3 5 0,-3-5 6 16,-1 1 2-16,-2-6 4 0,-1-5 2 16,-1-5 4-16,1-3 1 0,2-4-2 15,4 1-1-15,1-2 0 0,5 3-1 16,4 2-4-16,3 1-4 0,5 4-3 0,1 0-4 16,3 0-9-16,2 2-4 0,1 0-32 15,3 2-14-15,1 0-103 0,1 1-120 16,2 1-277-16</inkml:trace>
  <inkml:trace contextRef="#ctx0" brushRef="#br0" timeOffset="-49484.81">12179 15168 344 0,'2'-2'95'0,"-1"2"5"0,0-1-35 15,0 2-11-15,-1-1-4 0,1 3-6 16,1 3-5-16,0 3-1 0,0 4-4 16,1 5-5-16,2 5-7 0,0 8-4 0,2 3-5 15,0 6-5-15,1 1-5 16,0 5-9-16,-1 2-7 0,1 3-18 0,1-3-13 16,-2-1-10-16,0-5-7 0,1-5-2 15,-1-9 3-15,-1-7-3 0,-2-4 8 16,1-7 2-16,-3-5 0 0,-3-4-3 15,-2-4 3-15,-1-5 9 0,-1-5 16 16,-3-4 16-16,-2-5 16 0,-2-7 17 0,-1-5 21 16,0-5 9-16,1-4 5 0,0-2-3 15,1-4 0-15,3 2 1 0,4 0 2 16,3 5-1-16,3 5-1 0,3 5-2 16,4 1-1-16,2 5-3 0,3 4-4 15,3 1-6-15,2 4-8 0,2-1-6 16,1 5-6-16,0 1-5 0,-1 4-3 15,0 2-4-15,-3 5-2 0,-2 0-2 16,-2 3 0-16,-2 4 0 0,-5 4 1 0,-2 2 2 16,-4 2 2-16,-4 0 0 0,-4 3-2 15,-5 2-3-15,-4-3-7 0,-3 1-8 16,-4-2-8-16,-1 1-18 0,-1-1-17 16,-1-3-11-16,3-1 11 0,4-2-91 15,2 0-90-15,5-1-201 0</inkml:trace>
  <inkml:trace contextRef="#ctx0" brushRef="#br0" timeOffset="-49020.34">12499 15263 359 0,'21'4'105'0,"-5"3"0"0,-3 0-25 16,-3 2-37-16,-3 2-10 0,-4 4-11 15,-2 1-11-15,-2 1-4 0,-1 2-3 16,-2-1-1-16,0-1-2 0,1-2-2 0,-1-5-2 15,1-1-1-15,1-5 8 0,1-3 5 16,-1-3 8-16,-1-5 5 0,2-2 2 16,0-6 3-16,1-2 3 0,2-3-7 15,2-1-2-15,1 2-7 0,2-1-3 16,3 0-1-16,0 6 1 0,0 1-3 16,1 1-1-16,0 3-1 0,0 1-2 15,0 4-2-15,-1 3-3 0,0 0-2 16,-1 3-3-16,1 3-3 0,-2 3-2 15,1 3-2-15,-2 2-2 0,0 1 0 16,0 3 3-16,-2 0 1 0,3 1 2 0,-1-2 3 16,0 0 2-16,2-4 2 0,1 0 0 15,2-2 3-15,0-4 2 0,1-1 3 16,0-2 2-16,2-3 3 0,-1 0 5 16,-1-2 3-16,-2-3 2 0,-1-1 0 0,-1-3 1 15,-3-3 0-15,-1-2 0 0,-3-2-2 16,-3 0-2-16,-4-2-4 0,-1-1-2 15,-5 0-3-15,-3 3-2 0,-2-2-4 16,0 2-4-16,-2 1-4 0,0 2-3 16,2 3-7-16,2 4-8 0,4 1-1 15,4 5-24-15,1 5-16 0,5 1 0 16,5 3-92-16,1 4-101 0,2 0-229 16</inkml:trace>
  <inkml:trace contextRef="#ctx0" brushRef="#br0" timeOffset="-48191.33">13124 15188 478 0,'4'-8'137'0,"-4"2"8"0,-3 1-55 16,-1-1-15-16,-3 3-8 0,0-1-22 16,-3 2-11-16,-1 3-8 0,-1 7-8 0,0 0-6 15,1 7-5-15,1 2-3 0,0 6-4 16,3 4-5-16,1 3-1 0,4-3-4 15,2-1-4-15,3-2-5 0,4-3-3 16,3-5-2-16,3-3 1 0,3-4 2 16,3-2 3-16,3-4 5 0,1-4 6 15,1 1 4-15,2-3 9 0,-2-3 4 16,1 0 7-16,1-3-1 0,-2-1 3 16,0-2 1-16,-2-3 0 0,-4-2 0 0,0 1-2 15,-6-2-2-15,-2 1 5 0,-5 1 2 16,-5 1 0-16,-2 4 0 0,-5 0-1 15,-1 3-5-15,-3 4-3 0,-1 4-5 16,-3 6-6-16,3 5-6 0,0 2-4 16,1 4-3-16,5 4-3 0,3 0-2 15,3-1-2-15,5-1-1 0,4-4 0 16,4-5 2-16,3 1 1 0,3-5 4 0,2-3 3 16,0-3 5-16,1-2 4 0,-1-2 4 15,1-4 4-15,-1-2 2 0,-1-4 2 16,0 0 1-16,0 0-1 0,-1-1-2 15,0 2-2-15,-2 1-4 0,3 1-2 16,0 4-2-16,-3 2-2 0,-1 2-1 16,-1 4-3-16,1 2-3 0,-1 2-4 0,-3 3-3 15,-1 2 3-15,-2 1-19 0,1 2 0 16,-1 0 2-16,-2 0 3 16,-2 3 3-16,-2-3 4 0,0 0-2 0,-1 0 19 15,-2-4-1-15,-1 0 1 0,-2-2 0 16,1-2 0-16,-1 0 0 0,0 1 0 15,-1-2 0-15,2-2 0 0,-1 2-2 16,1-3-1-16,1 1-2 0,1-3 0 16,0-3 1-16,1 0-1 0,1-1 1 15,0-1 2-15,4 0 3 0,-2-4 0 0,4 0 1 16,-1-1 0-16,3-2 0 0,1 0 0 16,1-2 2-16,0 0 1 0,0 2 2 15,1 1 3-15,1 1 1 0,0 4 2 16,-2 3 2-16,0 1 1 0,0 2-1 15,0 4-2-15,-2 1-1 0,0 5-1 16,-1 2 0-16,0 1-3 0,-1 2-3 0,1 4-2 16,0-2-1-16,-3 2-2 15,0-3-3-15,-1 1-2 0,-3 0-1 0,1 0 0 16,-3 0 0-16,-4-2 1 0,-1-1 1 16,-1 0 2-16,-4-2 1 0,1 0 2 15,-4-4 0-15,-3-2 0 0,-3-3-3 16,-1-2-4-16,-4-3-1 0,-2-4-12 15,1-1-16-15,3-3-11 0,2 0 161 16,5 0-249-16,4-2-114 0,2-2-325 0</inkml:trace>
  <inkml:trace contextRef="#ctx0" brushRef="#br0" timeOffset="-47914.99">14469 15156 560 0,'4'1'164'0,"-1"4"4"0,-3 4-44 15,1 0-41-15,0 3-18 0,-1 6-22 16,2 4-15-16,-2 2-5 0,0 4-5 15,0 3-7-15,1 3-4 0,0 3-6 0,-1 1-8 16,1 2-25-16,-1 2 5 0,1-3-19 16,0-2-40-16,0-3-100 0,-3-2-126 15,-2-2-287-15</inkml:trace>
  <inkml:trace contextRef="#ctx0" brushRef="#br0" timeOffset="-42411.85">10855 10859 325 0,'-5'0'77'0,"1"3"2"0,-1-2-48 0,1 1-12 16,3-1-8-16,1 0-4 0,1 0 1 15,2 0 4-15,1-1 4 0,4 0 4 16,1 0 5-16,1 0 3 0,0 0-1 15,1 1-4-15,-1-1-4 0,1 0-6 16,-1 0-5-16,1 0-2 0,1 0 2 0,1-1 5 16,4-2 3-16,2 1 4 0,2-1 2 15,4-1 4-15,3 1-1 0,4-1-2 16,5-1-4-16,4 3-3 0,3 0-2 16,6 1-3-16,3-1-3 0,3-1-1 15,1 1-3-15,4 1-1 0,0 0-2 16,1 0 0-16,1-1-1 0,0 1 1 15,3 1-1-15,2-2 1 0,-3 1-1 16,-1-2 1-16,2 4-1 0,-4-2 1 0,-1 0 0 16,-4-1-1-16,-4 3 0 0,-1-4 0 15,-4 0 1-15,-4-1-2 0,-6-1-2 16,-4 1 0-16,-6-1-1 0,-5-3 0 16,-6 4 0-16,-4-1 0 0,-3 1 0 15,-2 1 2-15,0-2-2 0,-3 4 0 16,2-1-1-16,-2 0-3 0,2 0-1 15,-2-1-3-15,2 2-2 0,-2-1 0 16,2 0-1-16,-2 3-2 0,1-1-4 0,-2-1-8 16,2 3-8-16,-6-3 86 0,-5 1-171 15,-19 0-584-15</inkml:trace>
  <inkml:trace contextRef="#ctx0" brushRef="#br0" timeOffset="-41838.26">11062 11150 247 0,'-17'10'57'0,"-2"-2"1"16,2 2-33-16,1 0-8 0,2-4 1 0,3 0-2 15,4 0 4-15,1-4 3 0,3-1 4 16,1-1-1-16,3 1 2 0,1 0 1 15,2-1 6-15,3-1 0 0,2 1 2 16,3-1 0-16,4-1 1 0,4 0-1 16,5-1-5-16,3 0-4 0,8 3-4 15,3 0-4-15,7 1-2 0,4 1-3 16,5-1-2-16,1 1-2 0,4 2-1 16,3-2-1-16,2-1-2 0,2 1 1 15,2-2-1-15,3 0 0 0,2-1-2 0,1-2 0 16,1 0 0-16,1-1-1 0,2-3-2 15,-2 0 0-15,-4 1 0 0,-3-1-1 16,-3 0-1-16,-7 1 1 0,-6-1-2 16,-7 1 0-16,-5 1-1 0,-5 3-2 15,-8 0-5-15,-5 0-5 0,-5 1-8 16,-6 0-7-16,-6 2-3 0,-6-2 1 16,-4 1 3-16,-4 0 2 0,-1 1 0 0,1 0 6 15,-3-2 4-15,0 0-2 0,-2-2-11 16,-1 0-14-16,-4 0-71 0,-2-2-80 15,-7 1-193-15</inkml:trace>
  <inkml:trace contextRef="#ctx0" brushRef="#br0" timeOffset="-41317.21">10972 11484 266 0,'-4'1'54'0,"-1"1"1"0,-2 1-47 0,-1 2-7 16,1-1-2-16,-1 4-3 0,2 3-2 15,0-1 0-15,3 2 1 0,0-1 5 16,1-1 6-16,4 1 9 0,0-2 8 16,2-4 8-16,4-1 7 0,2-2 5 15,5 1 0-15,6-5-1 0,4 0-2 0,8-3-1 16,4 2-3-16,8-3-2 0,8-4-4 16,6 0-4-16,3-1-4 0,4 4-4 15,4-2-5-15,3-2-3 0,4 2-2 16,1 2-1-16,0 1-1 0,2-1-1 15,0-1 1-15,1 0-1 0,-3 0 1 16,-2 0 2-16,-3 1-2 0,-4-3 1 16,-7 0-1-16,-2 0-1 0,-7 3-1 15,-5-2-1-15,-7 1-3 0,-9 2 0 0,-1 0 0 16,-6 3 0-16,-3 2-1 0,-2-1-1 16,-4 1 1-16,1 1-1 0,-2-1 1 15,-2 2-1-15,-2-1 1 0,-1-1-1 16,-2-1-4-16,-4 1-12 0,-1 0-13 15,-4-1-12-15,-4-1-14 0,-6-2-78 16,-5 2-90-16,-6 2-201 0</inkml:trace>
  <inkml:trace contextRef="#ctx0" brushRef="#br0" timeOffset="-41035.63">11720 11923 378 0,'6'1'81'0,"2"-2"-1"0,-1 2-67 16,-2-2-22-16,-1-1-60 0,-1 1-11 0,-2 0-57 15,-1 2-120-15</inkml:trace>
  <inkml:trace contextRef="#ctx0" brushRef="#br0" timeOffset="-40864.09">11717 12260 444 0,'0'3'104'15,"-2"1"1"-15,2 1-53 0,0-4-34 16,-1-1-12-16,0-1-15 0,0 1-14 16,0 0-14-16,1 0-11 0,-2-4-58 15,1 5-73-15,-1 6-148 0</inkml:trace>
  <inkml:trace contextRef="#ctx0" brushRef="#br0" timeOffset="-40707.5">11750 12524 347 0,'2'6'100'16,"0"2"6"-16,-2-3-32 0,1-1-22 16,0-2-10-16,-1 0-10 0,0 1-12 15,0-1-11-15,-1 2-9 0,0-1-11 16,0 3-11-16,-2 0-7 0,1 2-86 15,-1-2-85-15,-1-1-205 0</inkml:trace>
  <inkml:trace contextRef="#ctx0" brushRef="#br0" timeOffset="-39911.88">11147 13182 223 0,'-5'6'62'0,"0"0"6"0,1 1-20 16,0-2-10-16,3 2 0 0,2-1 0 16,1 0 2-16,3-2 3 0,1-1 3 15,1-1 2-15,1 0-2 0,0 0-3 0,1-2-3 16,1 0-8-16,1 1-6 0,1-1-8 16,0 1-7-16,2-1-4 0,3 0-3 15,1 2-2-15,4-2 0 0,4 3-1 16,2 1 1-16,4 1-1 0,2-1 1 15,4-1 0-15,4 1 0 0,2 0 1 16,4-2 1-16,3 0 4 0,6-2 3 16,5 1 0-16,3 0 2 0,4-2 1 15,4 1 0-15,1 0 0 0,4 0-1 16,2 1-2-16,0-1 1 0,0-1 0 0,-1 0-1 16,0 1 0-16,-4 0-1 0,-4-2-1 15,-2-1-1-15,-5 0-1 0,-4 2-1 16,-4 1-3-16,-4-4 0 0,-9-2-1 15,-4 2-2-15,-10 0-4 0,-5-1-6 16,-7 1-10-16,-7-1-5 0,-5 1-23 16,-6 1-18-16,-3-2 9 0,-6 0-102 15,-3 2-102-15,-4-1-232 0</inkml:trace>
  <inkml:trace contextRef="#ctx0" brushRef="#br0" timeOffset="-39167.63">11048 12914 200 0,'-13'6'70'0,"0"1"5"0,2-2 1 15,2 0-27-15,3-3 0 0,0-1-5 16,3-2-6-16,1 1-6 0,2-1-4 16,1 0 0-16,3-2-2 0,4 0 1 15,2 1 0-15,3 0 0 0,4 1-1 16,5 0 0-16,5-1-3 0,5 4-4 0,6 0-3 15,7 1-3-15,5-1-2 0,7-2 0 16,5-1-3-16,6-1 0 0,6-1-2 16,5-1-2-16,5-1 0 0,3-1-1 15,3-1-1-15,5 3 0 0,3 1-1 16,2-1 0-16,-1-2 1 0,-2 2 2 16,-2 1 1-16,-4 3 1 0,-2-3-1 15,-6 1 0-15,-8 0 1 0,-7-1-2 0,-8 1-4 16,-10 1-5-16,-8-3 0 0,-11 1-25 15,-10 1-20-15,-8 1 197 0,-10 0-293 16,-9 2-131-16,-4-4-374 0</inkml:trace>
  <inkml:trace contextRef="#ctx0" brushRef="#br0" timeOffset="-31162.59">11205 10592 336 0,'-1'-1'88'0,"0"-2"4"0,0-2-45 16,-1 1-9-16,2-3-4 0,0 1-2 15,0-2-3-15,0 2 2 0,2-2 0 16,-1 2 2-16,0 1 1 0,0 2 0 16,0 0-2-16,-1 2-5 0,0 0-7 15,0 2-4-15,0 4-5 0,1 1-4 16,0 3-2-16,0 2 0 0,1 2 0 15,2 1 0-15,0 3 2 0,-1-1-2 16,3 0-1-16,-2-3-4 0,1 0-6 16,-1 0-25-16,-1-3-17 0,1 1-14 0,-2 0-83 15,-2-2-101-15,0 2-224 0</inkml:trace>
  <inkml:trace contextRef="#ctx0" brushRef="#br0" timeOffset="-30521.99">11246 10996 252 0,'2'-2'73'0,"0"0"4"0,-1 0-20 15,1 0-16-15,0-1-2 0,0 1-4 16,2 1-3-16,1 1-3 0,2-2-2 15,0 1-2-15,2 0-1 0,2 1-1 16,0-1-1-16,1 0-4 0,-1-1-4 16,-1 2-3-16,-1 0-4 0,-2 2-5 15,0-1-4-15,-4-1-2 0,-1 5-3 16,0 1-1-16,-4 0-1 0,0 2-3 16,-2 3-2-16,-2 2-2 0,0 2-2 0,-2-3 2 15,1 1 0-15,0 0 3 16,1-3 3-16,1-1 4 0,2-2 2 0,2-2 3 15,2 0 1-15,1 0 1 0,2-2 2 16,3 1 2-16,3-2 4 0,3-3 1 16,3-1 0-16,3-2 1 0,3 1-2 15,1-2-11-15,1-1-9 0,0 1-91 0,1-3-85 16,-1-1-221-16</inkml:trace>
  <inkml:trace contextRef="#ctx0" brushRef="#br0" timeOffset="-23579.69">12038 10439 229 0,'-2'-9'77'0,"2"0"8"0,0 7-13 15,2 0-12-15,-1 3-3 0,-1 1-2 16,0-1-6-16,0 2-5 0,0 2-6 16,0-4-3-16,0 2-4 0,0 1-4 15,1 1-4-15,0 3-5 0,1-1-4 16,-1 4-2-16,1 5-3 0,0 3-3 16,1 4-2-16,0 3-5 0,-1 0-5 15,-1 3-10-15,1 1-9 0,2-3-4 0,-1-1-7 16,0-6-9-16,-1-2-7 0,3-4-11 15,-1-6-56-15,1-3-71 0,-1-7-173 16</inkml:trace>
  <inkml:trace contextRef="#ctx0" brushRef="#br0" timeOffset="-23215.64">12262 10435 390 0,'0'-1'106'0,"-1"1"4"15,0-1-44-15,1 0-17 0,-1 1-5 16,1-2-7-16,0 1-7 0,-1 1-6 16,1 0-5-16,0 0-6 0,-2 3-7 15,-1 3-2-15,-1 6-2 0,-2 1-2 16,0 5-1-16,-2 4 0 0,-1 4 1 16,2-1-1-16,0-1-1 0,2 0-1 0,1-2-1 15,3-4-1-15,2-1 1 0,4-5-1 16,0-4 4-16,6-2 2 0,1-7 4 15,1-1 2-15,2-5 3 0,-1-1 1 16,-1-1 0-16,-2-1 0 0,-3 0-1 16,-4 2-1-16,-4 0 0 0,-4 0-1 0,-3 1-1 15,-4 2-1-15,-3-1-2 0,-2 1-1 16,-1 1-3-16,0 1-5 0,1 2-3 16,3 1-4-16,3 0-13 0,4 1-8 15,1 1-11-15,4-1-8 0,1 0-5 16,3-1 35-16,2 1-107 0,1-4-72 15,1-1-196-15</inkml:trace>
  <inkml:trace contextRef="#ctx0" brushRef="#br0" timeOffset="-22888.45">12408 10426 311 0,'3'0'91'0,"-1"-3"7"0,2 0-26 16,-2 2-16-16,0 0-6 0,1 0-6 16,-1 0-8-16,2 0-4 0,-1 2-3 15,2-1-3-15,2-2-3 0,3 0-3 16,0 1 0-16,3 0-2 0,0-1-3 0,1 1-2 16,1 2-4-16,-1 0-3 0,-3 0-3 15,0 1-2-15,-4 1-2 0,-1 0 1 16,-1 1-2-16,-2-2 1 0,-2 3 1 15,0-2-1-15,-2 4 1 0,0 0 0 16,-2 2-1-16,0 1 0 0,1 1-2 0,-1 2 0 16,-2 6-3-16,2 2-6 15,-1 0-11-15,-1 5-11 0,2 2-10 0,-2 4-10 16,2 1-81-16,0-4-91 0,2-1-200 16</inkml:trace>
  <inkml:trace contextRef="#ctx0" brushRef="#br0" timeOffset="-21859.37">11930 10981 213 0,'5'-2'66'0,"-2"1"3"15,1-1-13-15,1-1-19 0,-2 0-1 16,0 1-5-16,-1 1-5 0,1 1-3 15,-2-2-1-15,2 3-1 0,-1-1-2 16,2 1-2-16,3-1-1 0,-1-1-2 16,1 1 0-16,3 1-3 0,1-2-1 15,-1-1-2-15,1 2-1 0,-1 0-1 16,-2-2-3-16,1 2-1 0,-2 0-1 16,-3 2-1-16,-1-1 0 0,-1 2-1 15,-2-1 0-15,-3 5 1 0,0-1-1 0,-2 3 1 16,-2 1 0-16,-1 1-1 0,1 2 0 15,-2 0-1-15,2-1 0 0,1 0-1 16,0-1 1-16,3-2-1 0,2 0 1 16,2-4 0-16,1 0 2 0,1-3 1 15,3 1 2-15,1-2 1 0,-1-1 1 16,3 0 0-16,0-2 0 0,1 1-4 0,-1-1-6 16,1-2-9-16,0 0-9 0,0 1 121 15,-2-1-203-15,1-1-99 0,0-4-274 16</inkml:trace>
  <inkml:trace contextRef="#ctx0" brushRef="#br0" timeOffset="-21463.73">12259 10939 300 0,'0'3'88'0,"0"-3"4"16,0 0-27-16,0 0-15 0,-1 1-9 16,0 0-8-16,-2 0-7 0,0 0-6 15,0 2-3-15,-3 4-4 0,0-2-5 0,-1 2-3 16,2 3-1-16,-1 0-1 0,2 1-2 16,1 0-2-16,2 1 0 0,1-1-1 15,2-1 1-15,1 0-1 0,2-2 0 16,2-1 1-16,1-3 1 0,-1-2 0 15,2-2 3-15,0-1 1 0,0-3 2 0,-2-2 3 16,2 0 4-16,-1-3 3 0,-1-1 2 16,0 0 2-16,0 0 0 0,-2-1 0 15,-2 0-4-15,-2-2-2 0,1 0-4 16,-5 1-3-16,1 0-2 0,-2 1-4 16,-2 0-4-16,1 3-2 0,-2 4-8 15,0 3-12-15,-1 2-12 0,0-1-13 16,-1 2 55-16,2 1-136 0,-2 2-95 15,1-1-227-15</inkml:trace>
  <inkml:trace contextRef="#ctx0" brushRef="#br0" timeOffset="-21088.22">12455 10919 286 0,'0'1'82'0,"0"0"3"15,0-1-26-15,-1 0-23 0,2 2-8 16,-2 1-8-16,0 4-5 0,0-1-4 16,-2 2-3-16,1 3-3 0,0 0 0 15,1 2 0-15,-1-1-2 0,2-1-1 16,1 1-2-16,1-2 0 0,2-3-1 15,3-1 0-15,1-1 2 0,0-3 2 0,3-2 3 16,-1-4 3-16,1 1 4 0,0-1 6 16,0-3 4-16,-2-2 4 0,-3 1 1 15,-1-2 1-15,-2 1-1 0,-2-1-3 16,-3-1-4-16,-1 0-6 0,-3 0-4 16,0 3-6-16,-2-2-8 0,0 2-4 15,1 1-6-15,-1 3-8 0,1 0-12 16,3 0-9-16,1 2 123 0,0 0-207 0,1 1-103 15,1-1-289-15</inkml:trace>
  <inkml:trace contextRef="#ctx0" brushRef="#br0" timeOffset="-20686.97">12617 10858 340 0,'3'-1'101'0,"0"0"5"0,-1-1-23 0,0 1-23 16,0 1-8-16,-1-1-11 0,-1 0-11 16,-1 4-8-16,1 0-4 0,0 2-8 15,0 1-7-15,-1 2-3 0,0 1-3 16,0 2-4-16,0 1-5 0,0-1-4 16,1 2-4-16,-1-3-1 0,-1-1-1 15,4 1 0-15,-2-2 5 0,1-1 3 0,0-2 3 16,1-3 3-16,2 0-1 0,1-2 1 15,1-1-2-15,2-3-4 0,1 0-5 16,1-3-3-16,-1 2-1 0,1-2-1 16,0-1 2-16,0 2 4 0,-2 1 4 15,-1 1 6-15,-2 1 8 0,-1 0 9 16,-2 1 9-16,-1 1 5 0,-1 0 5 16,-1 1 4-16,-1 3 4 0,0 3-1 15,-1 1-4-15,0 3-8 0,0 2-5 0,1 3-4 16,0 1-3-16,1 1-7 0,1 0-12 15,1-1-14-15,0 1 0 0,0-3-91 16,0-2-88-16,-1-3-217 0</inkml:trace>
  <inkml:trace contextRef="#ctx0" brushRef="#br0" timeOffset="8146.98">7274 9874 306 0,'-14'2'84'0,"4"-1"5"0,4-2-37 16,7-1-9-16,7 0 1 0,6 0 0 15,5 0-1-15,7-1-3 0,7-2-1 16,7-1-3-16,7-1-4 0,5 1-5 0,7-2-6 16,5 0-5-16,5 1-6 0,4-1-3 15,3 1-2-15,0 2-2 0,1-2-1 16,-1 4-1-16,-4-5 0 0,-3 3-1 15,-6-2 1-15,-6 3 0 0,-9-2 0 16,-11 1-1-16,-7-2 1 0,-11 3-3 16,-8 0 1-16,-9-2 0 0,-11 2-2 15,-8 0 1-15,-9 2 2 0,-8-2 3 0,-10 3 4 16,-6-1 0-16,-8 2 1 0,-7 0 0 16,-4 3 1-16,-5 1-3 0,-4 2-3 15,-4-4-2-15,-2 7-1 0,3-2 0 16,5 2 2-16,6 1 0 0,6-2 1 15,12 0 0-15,12 3-1 0,10-3 0 16,11 0-1-16,8-3-1 0,10 2 2 16,8 0 7-16,11-1 4 0,6-3 3 15,9 2 0-15,8-1 2 0,11-1 0 0,7-5-3 16,8-2-7-16,6 0-4 0,7 1-2 16,4-4-1-16,1 3 0 0,-3-2 0 15,-1 3-1-15,-8 0 1 0,-8-1-1 16,-11 3 0-16,-12 1-1 0,-14-3-1 15,-11 2 0-15,-20 1-3 0,-15 1-4 16,-17 5-4-16,-15-1-1 0,-12 4 1 0,-12 5-1 16,-10 2-4-16,-5-1 1 0,-2 3 5 15,1-2 3-15,3 5 0 0,4-4 1 16,8-1 3-16,11-1 4 0,8-3 4 16,14-1 2-16,10-3 2 0,10-4 0 15,10 0-1-15,10-2 3 0,10 1 5 16,10-3 0-16,9-1-1 0,7-1-1 15,9-5 1-15,10-2 0 0,5 0-3 16,6-2-5-16,0 1-3 0,3-1-1 0,-3 1 0 16,-5 3-1-16,-7 3 1 0,-8 0-1 15,-12 1 0-15,-8 2 0 0,-9 1 1 16,-9 2 0-16,-9-1 0 0,-6 4 0 16,-6 2 0-16,-3 3-3 0,-3 2-8 15,-2 3-24-15,4 0 166 0,-1 0-293 16,1-2-149-16,4-5-426 0</inkml:trace>
  <inkml:trace contextRef="#ctx0" brushRef="#br0" timeOffset="10503.99">10945 11048 134 0,'7'1'45'16,"0"1"4"-16,-1 1-3 0,1-1-11 16,-2 0 2-16,0 0 1 0,1-1-4 15,-2 1-3-15,1 0-1 0,-2-1-3 0,-1 2-3 16,0-2-3-16,-1-1-4 15,-1 0-3-15,2 0-3 0,-2 1-2 0,0-1 0 16,1 1 2-16,-1-2 2 0,0 1 3 16,1 2 3-16,-1-1 3 0,2 0 2 15,-2-1 0-15,0 1-2 0,1 2-1 16,-1 0-2-16,-1-1-2 0,-1 0-1 16,-2 0-3-16,0 2-1 0,-2 0-2 15,-4-3-1-15,-1-1-1 0,-4 0-1 0,-1 1-1 16,-5-1-1-16,0-2-1 15,-3 1 2-15,-4 0-1 0,-2 0-1 0,-3 0 0 16,-3 0-1-16,-2-1 0 0,-4 2-1 16,-1 2-3-16,-1 0 1 0,-1 1-1 15,-1 0 1-15,0 1-1 0,0-1 1 16,1-2 0-16,0 0 1 0,1-2 0 16,-1-1 0-16,1-3 0 0,1 2 0 15,1-1-1-15,-1 0 1 0,-1 0 0 0,1 0 1 16,1-3 0-16,-2-2 1 0,-1 1 0 15,-1-1 2-15,-1-3-1 0,-1 2 2 16,-2 1-1-16,1 0 1 0,-1 4-1 16,-3-3-1-16,-1 0 1 0,1 1 1 15,-1-1-1-15,-1 0 2 0,2-1-1 16,2 1 1-16,4-1 2 0,4 3-1 16,4-2 1-16,5 0 3 0,4 3 2 15,5-3 1-15,5 1 1 0,5 0 0 0,3 0 1 16,3 2 0-16,3-1-2 0,2 0-3 15,1 0-1-15,0 1-1 0,0 2-2 16,-2-2-2-16,2 1-3 0,0 0-2 16,-3 0-1-16,1 1-1 0,-2-1-1 15,0-2 0-15,1 3-1 0,-4-2 0 0,0-1 0 16,-1 0 0-16,-3 1 0 0,1-2 1 16,-4 0 1-16,-1 0 1 0,-1-2 1 15,-2 2 0-15,2-5 0 0,-3-2 0 16,-2 1 0-16,2 0 0 0,-1-1 1 15,0-3 1-15,-1 1 2 0,-1 3 2 16,2 1 2-16,-1-2 1 0,-1-2-1 16,0 0 0-16,0 2-1 0,0-1-2 15,-1 0-2-15,3-1-1 0,0 0-1 16,4 0 1-16,0 0-1 0,3 1 1 16,2 0-1-16,3-1 1 0,3 1-1 0,-1 0 0 15,0 2 0-15,2 1-1 0,0-2 0 16,-1 3 1-16,2 0-1 0,-1 3 0 15,2-1-1-15,1 0 0 0,0 2-1 16,1 2-1-16,-1 1-2 0,2-1-4 16,1 1-2-16,-1 3-4 0,1 1-6 0,-1-1-6 15,2 0-7-15,-3 1-6 0,2 2-25 16,-1-1-15-16,1-1-8 0,-1 1-12 16,1 1-23-16,0-1-30 0,2 0-70 15,-1-2-101-15</inkml:trace>
  <inkml:trace contextRef="#ctx0" brushRef="#br0" timeOffset="10861.08">8130 10280 292 0,'-2'-3'85'0,"-1"0"6"16,1 1-25-16,0 0-13 0,-3 0-10 0,1-1-1 15,-1-1-8-15,-1 1-3 0,1 0-1 16,-1-1-1-16,2 3-2 0,-2 1-3 16,3 1-6-16,-1 5-1 0,-2 3-2 15,0 3-5-15,-1 2-4 0,-2 5-3 16,2 1-4-16,-1 1-4 0,1 0-5 15,3-1-2-15,1-1 0 0,0 1 0 16,3-6 0-16,0-2 2 0,2-1 4 16,-1-2 6-16,-1-4 0 0,0-2 3 0,0-3 4 15,0-2 2-15,1-6 0 0,1-3 0 16,1-3 0-16,0-3 1 0,2-3-3 16,-1-5 0-16,1 0 2 0,-1 0 3 15,-2 0 2-15,0 2 4 0,-1 3 3 16,1 3 2-16,0 2-3 0,-1 5-2 15,2 5-5-15,5 6-1 0,2 3-4 0,3 5-2 16,8 7-3-16,4 3-1 16,8 3 1-16,7 2-1 0,5-1-3 0,6-2-7 15,2-2-5-15,6-4-20 0,3-1-22 16,1-3-101-16,-1 0-118 0,-4-3-276 16</inkml:trace>
  <inkml:trace contextRef="#ctx0" brushRef="#br0" timeOffset="28893.66">11657 10349 230 0,'-1'-7'66'0,"1"6"4"16,0-2-23-16,0 2-12 0,-1 1-4 0,1-1-4 15,-1 0-5-15,1 1-4 0,0 0-5 16,1 1-1-16,1 1-1 0,1 0 1 15,0 2 1-15,0 4-1 0,1 1 1 16,1 2 0-16,-1 3-1 0,2 3-3 16,-2 3-2-16,2 4-3 0,1 6 0 15,1 2-2-15,1 3 1 0,1 5 0 16,1 3 1-16,-1 2-1 0,3 0 1 16,-1-1 0-16,-1 0-1 0,1 1 0 15,-1-1-1-15,-2 0 0 0,2 0-2 0,-1 2 1 16,-1 0 0-16,-1 1-1 0,0 0 1 15,0 3-1-15,0-2 0 0,-1 3 0 16,0 0 0-16,1 2 0 0,0 3-1 16,0 0 1-16,1 1 0 0,0 0-1 15,-1 0 1-15,2-2-1 0,-1 2 0 16,-1-2-1-16,0-1 1 0,-1-2-1 0,0-1 1 16,-1-1-1-16,-1-1 2 0,-2-3-1 15,-1-2 1-15,-1 0 0 0,0-4 0 16,0 0 1-16,-1-3 2 0,1-2 2 15,0 0 1-15,2-1 0 0,-2 0 1 16,0-1 0-16,-2-1 0 0,1-1 0 16,-4 1-1-16,2-2-1 0,-2 0 2 15,0 1 2-15,-1-1 3 0,1-3 1 16,-1-1 1-16,2 0 1 0,2-1 4 16,0-3-2-16,3-2 2 0,0 2 0 0,2 1 1 15,-1 1 0-15,1-2-2 0,1 0-4 16,-1 1 1-16,0 0-3 0,2 0-2 15,-2-1-2-15,2 0 0 0,-4 0-1 16,1 2 1-16,1-2 0 0,-4 2-2 16,0-1-1-16,-2-1 0 0,2-1 1 15,0-1-2-15,-1-4 1 0,2-2 0 0,1 2 2 16,-1-4 1-16,-1-1 1 0,1 1-1 16,-1 0 1-16,0 0-1 0,0 0-1 15,0-1-3-15,0 1-1 0,0 2-1 16,1 1-1-16,-1 0-1 0,2 0 1 15,-1-1-1-15,0 2 1 0,1-2 1 16,1-1 0-16,-1 0 0 0,1 1 1 16,0 1 0-16,0-1 0 0,0 0 0 0,-1-1 0 15,0-1-1-15,0 0-1 0,-1-3 1 16,1-3-1-16,-2-1-4 0,0-2-4 16,0 0-6-16,0-3-8 0,-2-3-32 15,1-1-11-15,-2-6-106 0,3-7-119 16,0-5-278-16</inkml:trace>
  <inkml:trace contextRef="#ctx0" brushRef="#br0" timeOffset="30099.75">10358 9836 272 0,'0'-6'81'16,"1"-1"4"-16,-1 3-24 0,1 0-11 16,-1 2-3-16,1 2-5 0,-2 0-2 15,0 1-2-15,0-2-2 0,1 1 0 16,0 0-3-16,0 2-2 0,0-1-4 16,0-2-4-16,0 1-5 0,0 3-4 0,2 0-4 15,-1 0-3-15,3 0-4 0,2 5-2 16,2 2-1-16,2 3 1 0,1 1-1 15,2 2 1-15,2 4-1 0,3 2 0 16,0 1 0-16,2 1-1 0,1 1-1 16,0-1-1-16,-2-2 1 0,-1-5-1 15,-1-3 0-15,-2-3 1 0,-3-3 0 16,-2-3 1-16,-4-2 3 0,-2-1 6 0,1-1 10 16,-4-3 7-16,-2-6 4 0,-1-4 3 15,-1-5 1-15,1-8-1 0,2-2-4 16,0-5-9-16,1-3-6 0,3 1-5 15,-1-1-2-15,2 6 0 0,0 1-2 16,-1 3-3-16,1 4 0 0,-2 6-6 16,0 5-4-16,-1 3-13 0,2 0-25 15,-1 5-24-15,1 3-100 0,3-6-126 16,1 1-284-16</inkml:trace>
  <inkml:trace contextRef="#ctx0" brushRef="#br0" timeOffset="31389.68">10986 9652 313 0,'5'-3'91'0,"0"-2"7"0,-3 3-30 15,0-2-9-15,1 2-3 0,-3 1-6 16,0 1-7-16,0 0-7 0,-1 1-6 15,2 3-5-15,-1 7-7 0,0 4-3 16,2 5-4-16,1 5-1 0,0 6-2 16,1 6-1-16,0 2 0 0,1 3-4 15,1 2-7-15,-2 0-13 0,1 0-7 16,2-2-21-16,-3-4-1 0,2-1-12 16,-1-7-15-16,1-3 37 0,-3-5-81 0,0-8-71 15,1-6-152-15</inkml:trace>
  <inkml:trace contextRef="#ctx0" brushRef="#br0" timeOffset="31689.4">10955 9729 350 0,'1'-14'98'15,"2"-1"10"-15,2 0-36 0,0 0-9 16,2 0-1-16,1 2-6 0,0-1-6 15,2 1-5-15,-1 1-9 0,1 1-11 16,2 2-7-16,0 0-6 0,1 4-5 16,1 4-4-16,1 3-2 0,1 1-1 0,-1 5-1 15,1 0 0-15,-2 3 0 0,-1 1-1 16,-2 0-1-16,-3 1 1 0,-3 2 0 16,-3-1-2-16,-2 2 1 0,-4-2-2 15,-3 2-2-15,-5-1-3 0,-3 1-7 16,-3-2-7-16,-2 2-6 0,-3-1-5 15,-3-3-7-15,0-2-7 0,1 0-11 16,1-6 7-16,1-2-64 0,3-4-70 16,3-2-164-16</inkml:trace>
  <inkml:trace contextRef="#ctx0" brushRef="#br0" timeOffset="36988.9">12166 9767 225 0,'3'-4'68'0,"-2"-2"5"0,-1 2-20 15,-1-1-13-15,0 4-1 0,1-1-3 16,-1 2-1-16,-1-1-4 0,0 3-1 0,1-1 1 16,1 2 2-16,-1-2-1 0,0 0-1 15,1 2-2-15,0 3-1 0,0 0-1 16,0 3-4-16,0 5-3 0,0 3-4 15,1 3-2-15,-1 3-2 0,1 0-4 16,-1 5-2-16,0 0-1 0,-1 2-3 16,1 2-4-16,-1 2-8 0,1-3-5 15,-1 3-12-15,0-5-8 0,0-2-7 16,0-2-7-16,0-7-5 0,0-3-72 0,-2-4-78 16,1-9-179-16</inkml:trace>
  <inkml:trace contextRef="#ctx0" brushRef="#br0" timeOffset="37365.62">12104 9837 313 0,'0'-13'97'0,"0"4"7"0,0 2-9 16,0-1-36-16,1-1-4 0,-1 0-5 0,0 0-6 15,2 0-4-15,0-1-3 0,-1-2-4 16,3 0-4-16,1 0-4 0,2 0-3 15,2 2-2-15,1-1-3 0,2 1-4 16,0 4-4-16,2-1-2 0,3 4-3 16,0 0-2-16,1 1-1 0,1 3-1 15,2 2-1-15,1 0-1 0,-1 1 0 0,-3 2-2 16,-1 0-1-16,-1 5-2 0,-2-1-1 16,-3 2 0-16,-3 2 0 0,-1 2 0 15,-4 0 1-15,-3 2 1 0,-4-2 2 16,-5 2-1-16,-4-3-3 0,-5 1-1 15,-4 0-2-15,-4-1-4 0,-1-1-7 16,-3-2-3-16,3-2-1 0,-2-1-2 16,4-3-2-16,3-2 1 0,4-4 2 0,3-1 2 15,5-1 0-15,4-4-1 16,5 1-4-16,4-2-4 0,5-1-70 0,3 2-71 16,2 3-177-16</inkml:trace>
  <inkml:trace contextRef="#ctx0" brushRef="#br0" timeOffset="37647.39">12554 9807 345 0,'4'-4'99'0,"-2"1"8"16,0 2-34-16,-1 1-12 0,0 1-5 15,1 1-4-15,-1 0-3 0,0 3-2 0,0 4-4 16,0-1-5-16,-1 4-4 16,0 3-4-16,0 0-6 0,0 4-6 0,0 2-5 15,1 2-4-15,-1 5-4 0,2 1-1 16,0 2-4-16,1 1-5 0,-1-1-4 16,1-2-8-16,0-1-4 0,0-3-30 15,-1-1-11-15,-1-6-9 0,0 2-83 16,-2-1-97-16,0-5-215 0</inkml:trace>
  <inkml:trace contextRef="#ctx0" brushRef="#br0" timeOffset="38011.54">12612 9904 453 0,'2'-11'121'0,"0"-3"9"0,0-3-62 0,4 0-7 15,-1-2-2-15,3 2-6 0,-2-1-10 16,2 1-7-16,-1 1-5 0,0 3-6 16,0 1-5-16,-1 3-3 0,1 4-2 15,0 3-2-15,2 2-3 0,2 3-3 16,0 0-3-16,4 5-2 0,-1 2-1 16,-1 0-1-16,1 2 0 0,-1-1-1 15,-1 3-1-15,-1 2 0 0,-3-2-2 16,-2 0 1-16,-2 1-1 0,-4-2 0 15,-3 3 0-15,-5-2-2 0,-3 0-2 0,-4-2-2 16,-5 1 0-16,-2-2-3 0,-3 2-1 16,-1-3 0-16,-3-2-1 0,2 0 2 15,1-4-1-15,2-5-3 0,2-2-2 16,5-7-3-16,3-1-3 0,2-3-4 16,3-3-6-16,3 0-9 0,5 3-4 0,2-1-83 15,4 2-90-15,2 2-216 0</inkml:trace>
  <inkml:trace contextRef="#ctx0" brushRef="#br0" timeOffset="44168.86">21365 7041 133 0,'-6'-3'39'0,"-2"0"3"15,4-2-3-15,-1 1-20 0,0 0-2 16,-1 0-1-16,0-1-2 0,-1 0-2 15,0 2-3-15,-3-1 0 0,0 2 0 16,0-1 1-16,2 1-1 0,0 2 2 16,1-1 5-16,1 0 3 0,4 1 1 15,1-2-1-15,0 1-1 0,2 0 1 0,0 0-3 16,3 1-4-16,-1 0-4 0,1 0-3 16,2 0-1-16,0 2-1 0,1 0-1 15,1 1-1-15,0 0 0 0,4 2 0 16,1 4-1-16,4-2 1 0,2 3 0 15,-2 3 1-15,4 2 2 0,1 2 0 16,1 4 1-16,2 0 1 0,1 1 0 16,4 2 0-16,5-1 0 0,1 3 0 15,0-1-1-15,6-2 0 0,3 4-1 16,3-1 2-16,0 1-1 0,0 2-1 16,2-6-1-16,1 1 0 0,-1-3 0 0,-2-4-1 15,-6-2-1-15,1-2 0 0,-6-4-4 16,-3 1-6-16,-5-3-9 0,-7-2-19 15,-7-1-55-15,-5-1-69 0,-5-4-160 16</inkml:trace>
  <inkml:trace contextRef="#ctx0" brushRef="#br0" timeOffset="44821.61">22343 7282 346 0,'-10'-1'78'16,"-1"0"1"-16,-1 2-56 0,-1 3-15 0,3 0-2 16,-1 0-1-16,2 4-5 0,0-1-3 15,3-3 0-15,1 0 0 0,3 0-1 16,0-3 1-16,2 2 1 0,0-1 3 16,0 1 3-16,0 0 2 0,0 1 2 15,0 2 2-15,0-1-1 0,1 2 2 16,1 0-1-16,1 0-1 0,4 4-3 15,2 0-1-15,1 3-2 0,2 1 1 16,3 1-1-16,0-3-1 0,1 3-1 16,0 1 1-16,1-2 0 0,-2-2 0 0,-2 0-1 15,-3 0 0-15,-1 1 0 0,-3-3 1 16,-1-2-1-16,-2-1 0 0,-2-1 2 16,0-1 2-16,-2-1 2 0,-6 1 1 15,-4 1 0-15,-5-2 0 0,-7 3-1 16,-4 2 0-16,-6 0-3 0,-4 2-2 0,-3 3-1 15,-2 3 0-15,-2 6 0 0,-4 2-2 16,1 5-6-16,-4 3-6 0,-9 3-87 16,-3 3-81-16,-3-4-211 0</inkml:trace>
  <inkml:trace contextRef="#ctx0" brushRef="#br0" timeOffset="48530.06">22352 8711 288 0,'-1'-1'73'0,"1"-1"2"15,1-5-7-15,2 2-55 0,1-1-8 16,-1 3 0-16,2-2 1 0,-1 0 0 16,2 1 3-16,-3 3 2 0,0-1 0 15,-1 0 1-15,-1 3-1 0,0-2 1 16,-2 2-2-16,0-1-2 0,0-1-3 0,-2 1-1 15,1 0-2-15,-2-1 0 0,1 2 0 16,0 0 0-16,-2 3 0 0,1-1-1 16,0 1-1-16,-2 2 1 0,1-1 0 15,-3 3 0-15,0 1 0 0,0 1 0 16,-4-1 1-16,-2 5-1 0,-1-1 1 16,-2 1 0-16,-4 1 2 0,-2 1 0 0,-1-1 0 15,-2 1 0-15,0 1 0 0,-3-2 0 16,-4 1-1-16,-2-1-1 0,1 0-1 15,-6-1 0-15,-4 1-1 0,-4-1 1 16,-3 2-1-16,-2 2 0 0,-5 1 0 16,-8-1 0-16,1 4 0 0,-4-1 0 15,-3-1-3-15,-1-1 1 0,-2 1-1 16,-1 2 2-16,0 1 0 0,-3 0 1 16,-3 2 0-16,0 4 3 0,-1 1-1 0,-6 2 1 15,0 0-2-15,-6 0 0 0,-3 4-1 16,2 1 1-16,-8 1-1 0,0 2 1 15,-5-1 0-15,0-1 0 16,-2 5 0-16,-2-2 2 0,-5-3 2 0,-1 2-1 16,-4-2 1-16,2-1 2 0,-7 3 0 15,1-4 1-15,-4 4 0 0,-1 1-1 16,0-1 1-16,-3 2 0 0,-4 6-1 0,4-1-1 16,-3 1 2-16,2-4-2 0,-1 0 0 15,0 2 0-15,2-2-2 0,3 0 0 16,-1 0-1-16,6-4-1 0,0-2 0 15,5 3 0-15,1 0 0 0,1-1-1 16,3-7 0-16,1 0 0 0,-2-2 0 16,-1 0-1-16,1-4 0 0,4-2 0 15,2-5 1-15,-2 2-1 0,-1-3 0 16,0 1 0-16,3-2 1 0,10 1-1 0,-1 1 0 16,3 0 1-16,6-3-1 0,1-1 0 15,7-1 1-15,7-1-1 0,-8-2 0 16,0-3 0-16,-1 0 1 0,3-1-1 15,3 2-1-15,3 1 1 0,-2 1 1 16,5-2-1-16,13 2 2 0,4 0-1 16,6-1 1-16,4-3 0 0,3-2 0 15,6 0 0-15,8-3 0 0,1-2-1 0,5 0 0 16,6 2-4-16,5-2-4 0,7-1-5 16,2 0-4-16,2 1-9 0,1-1-9 15,3-1-10-15,2 0-74 0,2-4-79 16,3-2-191-16</inkml:trace>
  <inkml:trace contextRef="#ctx0" brushRef="#br0" timeOffset="48872.37">13727 10919 406 0,'-4'0'87'0,"-1"-2"0"0,2 1-72 16,0 1-10-16,-1 1-3 0,-2 1-2 15,-4-1-1-15,-3 4-2 0,-2 1 1 16,-1 3 0-16,-3 1 0 0,-3 2 1 16,-1 5 1-16,0 4 0 0,-2 1 0 15,-3 3 1-15,-4 1 0 0,0 3 0 16,0-1 1-16,4-1 1 0,2-2 2 15,3-1 2-15,3-5 3 0,6-1 1 16,4-3 2-16,4-2 1 0,3 1 0 0,2-2 1 16,6 0 2-16,5-1-1 0,7 1-1 15,5-3-2-15,7 1 0 0,4-1 1 16,5-1-21-16,6-2-12 0,6 0-11 16,1-3-81-16,2-1-87 0,-4-1-213 15</inkml:trace>
  <inkml:trace contextRef="#ctx0" brushRef="#br0" timeOffset="50507.71">17067 10777 340 0,'4'4'107'0,"-1"-4"8"16,1 0-20-16,-2-4-27 0,2 8-12 0,-2-3-10 15,2 4-10-15,1 1-8 16,-2 5-8-16,0 1-8 0,1 6-3 0,0 2-2 16,-1 6-1-16,1 2-3 0,-2 1-6 15,1 4-19-15,0 1-9 0,1 0-16 16,-2-1-1-16,0-7-5 0,0-2-7 16,-2-3-7-16,0-7 152 0,-2-4-189 15,-1-5-71-15,-3-5-248 0</inkml:trace>
  <inkml:trace contextRef="#ctx0" brushRef="#br0" timeOffset="51089.4">16884 10870 453 0,'-6'-6'123'16,"0"3"4"-16,2-1-55 0,2 2-19 16,0 1-9-16,2 2-10 0,0 0-10 0,0-2-6 15,1 1-3-15,3-1 0 0,2-1-1 16,2 0 3-16,4-4 2 0,5-2 1 15,4 0 0-15,4-8 2 0,3 0-2 16,5-5-3-16,1-1-3 0,-1-3-3 16,-1 1-1-16,-2 1-3 0,-2 5-2 15,-4 2-2-15,-4 4-2 0,-4 4-1 16,-2 4-1-16,1 5 0 0,-5 5-1 16,0 5 0-16,-1 6-1 0,-2 4-2 15,-3 5-3-15,0 4-2 0,-1 1-3 0,-3 2-1 16,-4-3 0-16,2-2 1 0,0-5 1 15,2-2 4-15,0-5 2 0,2-1 3 16,0-4 1-16,4-4 1 0,-1-2 0 16,2-2 2-16,1-3 3 0,-2-1 1 15,2-5 1-15,1 1 0 0,0-1 1 16,0 0-2-16,1 0 0 0,0 3-3 16,0 0-2-16,1 1-1 0,0 3 0 15,0 1-1-15,1 5 0 0,0 0-2 0,0 2-3 16,0-1-1-16,0 2-4 0,0-3-1 15,1 0-1-15,1-4 1 0,2-4 3 16,0-3 4-16,1-4 3 0,0-3 7 16,0-1 5-16,-3-2 4 0,-1 0 4 15,-2 0 3-15,-2 1 0 0,-3 1-1 16,-1-1-3-16,-2 1-2 0,-1 2-5 16,-1 1-2-16,-1 2-4 0,1 3-2 0,0 3-2 15,0 3 0-15,3 5 1 0,0 2 0 16,4 3 0-16,1 1-1 0,0 0 1 15,3 0-1-15,3-1-1 0,1-3-1 16,1-5-3-16,-1 0-2 0,-1-3-8 16,0-6-28-16,-2-1-21 0,-2-3 27 15,-5-3-123-15,-2-4-114 0,-1-6-259 16</inkml:trace>
  <inkml:trace contextRef="#ctx0" brushRef="#br0" timeOffset="51235.56">17692 10511 530 0,'-5'-2'133'0,"1"1"-1"16,2 1-69-16,2 1-26 0,1-1-17 16,2 1-16-16,3-2-16 0,2 1-16 0,3-1-13 15,1 1-11-15,5 0-24 0,2 2-55 16,1-2-81-16,1 1-155 0</inkml:trace>
  <inkml:trace contextRef="#ctx0" brushRef="#br0" timeOffset="51471.45">18039 10530 369 0,'7'2'114'0,"-3"1"8"0,-4 0-27 16,-3 1-27-16,-6 3-5 0,-2 3-3 0,-6 2-8 16,-4 0-8-16,-2 4-6 0,0-1-6 15,1 1-7-15,3 0-7 0,5-2-7 16,5 0-7-16,7 2-2 0,4-2-3 16,7-1 0-16,4 3 1 0,6-1 1 15,2 3 0-15,2-2 2 0,0 2-1 16,0 1-1-16,-3 0 0 0,-3-3-1 15,-4 0 1-15,-5-2-1 0,-4 0 0 16,-5-1-1-16,-6 1-2 0,-7-2-6 16,-6 0-8-16,-5-1-4 0,-4-2-25 0,-2-4-17 15,0-2-3-15,4-6-91 0,1-2-101 16,5-5-226-16</inkml:trace>
  <inkml:trace contextRef="#ctx0" brushRef="#br0" timeOffset="52604.01">18723 10421 343 0,'-2'2'94'0,"-3"-1"8"0,0-1-36 16,-1 3-5-16,2 0-6 0,-1 0-7 0,2 3-9 16,0 1-8-16,1 2-8 0,1 2-12 15,0 1-8-15,1 3-2 0,0 3-1 16,1 2 0-16,1 1-1 0,1-2-2 16,1 0-1-16,5-2-2 0,1-3 0 15,3-3 0-15,3-6 1 0,0-4 3 16,5-1 2-16,0-3 3 0,-2-4 4 0,-1-2 2 15,-1-3 3-15,-1-3 0 0,-2 1 1 16,-3-1 0-16,0 0 0 0,-2 2 0 16,-2 2 0-16,-1 2 0 0,-2 3-2 15,-2 1 0-15,-1 4-3 0,-1 1-1 16,0 5-3-16,-1 0-4 0,1 2-3 16,3 0-3-16,0 0-3 0,2 0 3 15,5-3 0-15,3-3-1 0,4-3 2 16,0-1 1-16,4-2 3 0,-1-2 1 15,0-3 1-15,-3 1 2 0,0-2 0 0,-4-1 3 16,-2-2 0-16,-4-2 3 0,-1 3-1 16,-5-1 0-16,-3-4-1 0,-4 0-1 15,-3 1-2-15,0 2-2 0,-2 2 3 16,0 2 3-16,1 0 3 0,2 4 0 16,4 5-1-16,-1 1 0 0,4 0-1 15,1 1-5-15,2 1-5 0,3 2-2 16,1-2-1-16,2 3 0 0,4 0 1 0,2 1 1 15,3 0 1-15,0-1 0 0,2 2 0 16,1 2-2-16,1-2-1 0,-2 1-2 16,0 0 1-16,-1 1-1 0,-1 0 0 15,-3-1 2-15,-2 0 1 0,-1-2 1 16,-1 1 1-16,-1-2 0 0,0 0 0 16,-2-3 1-16,1-1-1 0,1-1 0 15,1-1 1-15,-1-1 0 0,2 0 1 0,2-1 0 16,0-1 1-16,-1 1 0 0,1-2 0 15,-2 0 1-15,-1 0 0 0,-3-1 0 16,-3-3 1-16,-3 1 0 0,-5-2-2 16,-1-1 0-16,-5 1-1 0,-2-2 0 15,-1 1 0-15,-3 2-2 0,-1 2 0 16,0 1 1-16,2 3 1 0,3 1 1 16,1 1-2-16,2 2 0 0,4 0-3 15,3-2 1-15,3 2-1 0,2-3-1 0,5 2 1 16,1-1-1-16,1-1 2 0,1 1 2 15,3-1 0-15,-2 1 0 0,0-2 1 16,0 2-1-16,0 0 1 0,1-2-4 16,2 2-4-16,2 1-4 0,0-3-2 15,2 0-2-15,2-1 0 0,-1 2-1 16,5 0 4-16,-1-1 4 0,-1 1 3 0,1 0 2 16,2 3 2-16,0-1-1 0,-1 0 1 15,-2 0-2-15,-2-1-2 0,0 1 1 16,-3-1 2-16,-6-4 4 0,-2 1 2 15,-3-4 0-15,-2-2 5 0,-3-3 3 16,-2 0 1-16,0-6-2 0,-2-2-3 16,-2-3-2-16,0-4 0 0,0 2-1 15,-3-4 0-15,-1-1-1 0,1 2 0 16,-1 1 0-16,-1 5-1 0,3 3 0 16,-1 4-2-16,3 6-1 0,1 3-2 0,-3 6 2 15,2 5-1-15,-3 5 1 0,-1 6 1 16,1 3 1-16,-2 2 0 0,1 9 0 15,4 3 0-15,1 5-1 0,4 2 0 16,5 1-3-16,1 2-5 0,4 2-4 16,-1-2-5-16,2-4-14 0,1-1-7 15,1-4-13-15,-3-2-7 0,-1-5-8 0,-1-5-71 16,1-6-82-16,-3 0-179 0</inkml:trace>
  <inkml:trace contextRef="#ctx0" brushRef="#br0" timeOffset="53057.11">20037 10004 383 0,'-12'11'97'0,"-4"3"3"0,-5 1-26 0,-3 2-40 16,1 2-4-16,-3 3 0 0,1-2 0 15,2 1-5-15,4-1-4 0,7-1-5 16,4 0-10-16,4-3-6 0,7-2-2 15,6-2 0-15,5-4 1 0,3-3 1 16,2-3 1-16,5-3 2 0,5-1-1 16,0-4 1-16,1-3-1 0,3 1 0 15,1-3-1-15,1-5 2 0,-2 0 0 0,-4-1 2 16,0 0 1-16,-4-1 1 0,-4-2 1 16,-6 1 2-16,-4 4 1 0,-4-1 4 15,-5 4 3-15,-5 2-1 0,-5 5-1 16,-2 4 0-16,1 6-2 0,-1 4-2 15,2 3-4-15,2 1-4 0,5 3-2 16,7 3 0-16,5 0 0 0,5 0 0 16,5 1 0-16,5 1 1 0,3-1 1 0,-1 2 1 15,-4-2-2-15,-2-3 0 0,-3-2-2 16,-6-3 0-16,-8 1 1 0,-5-4 1 16,-6-1-1-16,-7-2 3 0,-7-2-1 15,-4-1 0-15,-8-2-3 0,-2-2-7 16,-3-1-8-16,0-2-7 0,2-4-19 15,2 2-16-15,3-1-10 0,8-1-14 16,6 2-66-16,1-3-88 0,10-1-182 0</inkml:trace>
  <inkml:trace contextRef="#ctx0" brushRef="#br0" timeOffset="96668.58">1120 12140 298 0,'0'8'85'15,"-1"-4"8"-15,0-1-34 0,0-1 2 16,0 0 4-16,0-2 0 0,-2 0-2 15,2 1-2-15,0-4-5 0,0 1-5 16,0 1-7-16,0 0-10 0,0 0-7 0,1 3-8 16,1 4-4-16,1 5-5 0,2 4-3 15,2 6-4-15,2 5-2 0,1 6 1 16,2 6 0-16,3 3 0 0,-1 5-2 16,0 1-2-16,0 3-6 0,-1 2-4 15,-2-3-6-15,-2-4-6 0,-2-2-10 16,-3-6-18-16,-1-4-13 0,-2-6-8 15,-4-7-75-15,2-2-93 0,-5-4-205 16</inkml:trace>
  <inkml:trace contextRef="#ctx0" brushRef="#br0" timeOffset="97089.3">1149 12234 508 0,'-5'-19'143'0,"0"4"6"0,-2-2-56 0,2-1-30 15,0 3-20-15,2-4-9 0,2 0-11 16,3-2-12-16,3-1-6 0,4-2 1 16,6-2 1-16,2-2 3 0,6 3 1 15,3 2 2-15,1 2 0 0,0 1-1 16,0 6-3-16,-1 5-2 0,-4 6-4 16,-5 3-3-16,-2 5-1 0,-4 3 0 15,-5 7 1-15,-3 6-1 0,-4 6 1 16,-3 1-1-16,-4 3-1 0,-3 2-3 0,-3 0-5 15,-3 1-10-15,-1 1-6 0,-4-7-7 16,-2 0-7-16,1-2-11 0,0-3-4 16,1-2-1-16,2-7 2 0,3-4 0 15,3-3-3-15,5-2-1 0,4-4-4 16,3-2-43-16,4-3-62 0,6 0-137 16</inkml:trace>
  <inkml:trace contextRef="#ctx0" brushRef="#br0" timeOffset="98198.94">1683 12284 260 0,'5'-5'70'0,"-3"3"0"0,-2-3-16 15,-2 1-41-15,-1-2-9 0,0-2-7 0,1-1-5 16,0 2-2-16,-1-1 0 0,3 4 2 15,0-4 2-15,0 2 5 0,2 3 6 16,-2 2 3-16,0-1 3 0,1 0 3 16,-2 1 2-16,1 1 5 0,0-1 4 15,0-1 5-15,0 2 4 0,0-2 6 16,0 1 6-16,0-2 4 0,-2 0 0 16,1-2-1-16,0-2-3 0,-1-6-3 15,-2 2-8-15,-2-3-7 0,-1-2-7 0,-1-1-5 16,-1 4-3-16,-1 1-2 0,0 3-4 15,1 4-2-15,-2 3-1 0,0 4-1 16,-3 6-1-16,2 7-2 0,-1 6-2 16,1 4 0-16,3 5-4 0,1 5-8 15,2 0-8-15,4 0-1 0,2-7 0 0,3-3 0 16,3-4 0-16,0-4 6 0,3-7 10 16,3-5 12-16,1-4 5 0,0-4 2 15,2-4 5-15,-2-2 3 0,0-5 0 16,-1 0-1-16,-2-5-2 0,-1 0-2 15,-1 0-3-15,-1 0-4 0,-3 4-2 16,1 2-2-16,-3 3-2 0,0 7-1 16,0 2-2-16,1 3 0 0,0 6 1 15,2 2-2-15,2 6-4 0,4 0-6 0,2 4-10 16,3 0-7-16,3-1-9 16,3-4-5-16,2-3 1 0,3-7 4 0,1-5 5 15,1-4 12-15,2-6 7 0,1-3 9 16,0-4 3-16,1 0 1 0,-2-4 3 15,1-2 4-15,-1-1 5 0,-3 1 5 16,-5 0 4-16,-3 3 6 0,-7 0 5 16,-6 4 2-16,-7 3-1 0,-7 1-1 0,-6 1-4 15,-6 3-4-15,-3 1-5 0,-2 2-5 16,-2 3-3-16,0 4-4 0,3 5-2 16,2 1-3-16,3 3-1 0,5 4 0 15,3-3 0-15,5 1-2 0,4-1-1 16,2 0 1-16,3-1 0 0,5-1 1 15,2-3 0-15,1 1 2 0,3 2 1 16,1 0 1-16,2 3 0 0,2 2 0 16,0 4 1-16,0 7 1 0,-1 7-5 15,0 5-1-15,-2 8-10 0,-2 7-5 0,-3 3-22 16,-4 5-13-16,-2 2-10 0,-3-3 3 16,-3-1-1-16,-5-4 10 0,-3-6 8 15,-3-5 30-15,-2-7 27 0,-3-6 20 16,-2-8 10-16,2-7 13 0,-2-8 6 15,2-8 0-15,0-10-6 0,1-7-13 16,1-8-9-16,2-8-10 0,2-6-12 16,3-5-5-16,3-3-4 0,5-1-3 0,2 1-3 15,5 2 0-15,4 5-1 0,4 0 0 16,2 6-3-16,4 5-4 0,1-1-7 16,2 4-10-16,3 1-12 0,1 2-18 15,-1 1-13-15,2 0-5 0,0 2-4 16,-1 2-4-16,-1 2 0 0,-2 0 1 15,-2 0 17-15,-2 1 12 0,-3 4 13 16,-4-1 17-16,-3 4 23 0,-3 2 20 16,-2 1 18-16,-2 2 10 0,-2 4 10 0,-1-2 4 15,-1 5-3-15,1-3-7 0,0 3-4 16,-1-2-6-16,0 0-4 0,3-2-6 16,2 0-3-16,0-4-1 0,4-2 2 15,1-2-5-15,1-6 2 0,5 0 0 16,-1-2-2-16,0-4-2 0,0 0-5 15,-3-1-3-15,-1 2 0 0,-3 3-4 16,-6 2 0-16,-3 0-1 0,-6 2 0 0,-3 3-1 16,-5 6-1-16,-4 1-2 0,-3 4-2 15,-2 5-3-15,-1 9-3 0,1 6-1 16,2 7-1-16,2 2 0 0,5 4-1 16,4 3 1-16,4 0-1 0,6-3 0 15,4-2 0-15,6-7-1 0,3-2 0 16,5-2-1-16,3-6-1 0,4-3-3 15,1-3 0-15,1-2-8 0,2-5-11 0,-1-2-29 16,1-5-20-16,-1-3 93 0,0-2-188 16,-1-2-126-16,-1-1-295 0</inkml:trace>
  <inkml:trace contextRef="#ctx0" brushRef="#br0" timeOffset="98949.96">3088 12217 201 0,'-9'5'64'0,"3"-1"9"15,2-2-6-15,0-2-15 0,1 0 0 16,1 1 2-16,2-3-3 0,-1 3-3 16,2 1-4-16,-1-3-5 0,1 3-5 15,2 0-1-15,-1-1 0 0,3 3 1 0,5-3 0 16,4 3 2-16,5 1 0 0,6-2 3 16,7 3-1-16,5 0-2 0,5-3-3 15,1 2-4-15,0-5-6 16,0 0-4-16,0-2-5 0,-6-1-5 0,-2 1-6 15,-4 2-10-15,-6-1-7 0,-3-1-9 16,-2 2-43-16,-6 1 68 0,-2-2-179 16,-7-5-132-16,-2-4-325 0</inkml:trace>
  <inkml:trace contextRef="#ctx0" brushRef="#br0" timeOffset="100119.41">4447 11676 250 0,'1'-6'74'0,"2"3"7"0,-2 1-26 16,-1-1-4-16,0 3 2 0,0-1-2 0,0 2-3 15,0-1-4-15,0-1-2 0,0 2-4 16,0 1-4-16,0-2-3 0,0 0-2 15,0 1-3-15,0 0-5 0,-1 1-2 16,-1 2-3-16,1 6-2 0,-2 3-3 16,-1 7-2-16,-3 4-4 0,-2 7-1 15,-3 7 0-15,-2 5-5 0,-2 7-6 16,-3 4-7-16,-1 2-7 0,-2 0-6 16,2-4 0-16,-1-3 0 0,2-6 2 15,2-9 5-15,2-5 7 0,4-8 8 16,5-5 4-16,1-3 1 0,5-2 0 0,3-4 2 15,4-1 4-15,4-3 3 0,6-2 3 16,2-1 3-16,6-1 0 0,1-1 1 16,0-1-2-16,0 0-5 0,1 0-2 15,-3-1-4-15,-2 2-7 0,-1-1-14 0,-6 0-14 16,0-1-12-16,-2 1-14 0,-2 1-77 16,-3-2-88-16,0 2-193 0</inkml:trace>
  <inkml:trace contextRef="#ctx0" brushRef="#br0" timeOffset="100354.44">4498 12128 441 0,'-2'2'131'16,"2"2"9"-16,-2-1-38 0,4 3-26 16,-2 4-8-16,1 0-6 0,-1 7-17 15,1-1-8-15,-2 5-9 0,0 3-10 16,-3 4-7-16,0 1-3 0,1 5-3 15,-3 0-5-15,2 2-5 0,0 2-3 16,3 1-9-16,1-2-10 0,3-2-20 16,1-4-16-16,1-3-13 0,2-5-10 15,0-6 33-15,1-9-97 0,3-4-83 0,1-11-174 16</inkml:trace>
  <inkml:trace contextRef="#ctx0" brushRef="#br0" timeOffset="100583.33">4801 11857 498 0,'5'-1'132'0,"-2"4"8"0,1 2-63 16,0 5-15-16,0 6-1 0,0 7-7 16,1 5-7-16,-2 5-7 0,0 3-5 15,-1 4-9-15,3 2-6 0,-2 2-5 16,-1 0-3-16,-1-2-7 0,2 1-5 15,-3 1-6-15,0-2-5 0,-3-3-5 16,1-3-12-16,0 0-8 0,-1-2-31 16,2-4-11-16,-2-6-8 0,2-4-78 0,2-7-101 15,4-9-202-15</inkml:trace>
  <inkml:trace contextRef="#ctx0" brushRef="#br0" timeOffset="101336.58">5100 11925 419 0,'1'0'124'0,"-4"4"5"16,-6 2-48-16,-2 4-20 0,-4 3-8 15,-4 4-5-15,-3 1-17 0,-2 3-6 16,1 0-4-16,4-1-2 0,0-2-3 16,5 1-4-16,4 0-4 0,4-1-3 15,5 1-2-15,6-1 0 0,4 1-1 16,3 1 0-16,4-3 1 0,2 1-2 15,3-2-3-15,2-4-3 0,0-1-5 16,3-1-6-16,-1-4-10 0,2-3-15 0,2-5-10 16,0-4-4-16,1-3-2 0,-1-5 3 15,0-2 5-15,-2-2 9 0,-4-4 18 16,-2 2 13-16,-4-1 12 0,-4 0 7 16,-3 7 9-16,-4 1 12 0,-1 2 7 15,-3 6 2-15,-1 4-2 0,-2 8-3 16,1 6-1-16,-2 3-4 0,-1 7-11 0,0 5-7 15,0 3-4-15,1 4-2 0,-1-1-5 16,0 2-4-16,1-1-20 0,1-3-2 16,1-3 0-16,0-5-1 0,0-5 1 15,1-4 7-15,0-5 7 0,1-6 21 16,-1-3 7-16,0-2 5 0,1-4 4 16,-2-6 3-16,1-6 0 0,-1-5 2 15,0-4-2-15,0-7-3 0,1-8-4 16,0-9 1-16,1-3-4 0,1-1-4 0,4-1-4 15,1 0 1-15,2 4 2 0,3 7 1 16,2 10-5-16,2 8 1 0,2 5 0 16,-1 9-2-16,0 5-3 0,1 7-4 15,-3 5-1-15,-2 1-1 0,-1 6-1 16,-4 6-3-16,-2 1-3 0,-5 4-2 16,-3-2-2-16,-6 4-1 0,0 1 0 15,-4-1 1-15,-1-3 3 0,0-1 3 16,0-6 4-16,1-1 1 0,3-5 2 0,1-2 1 15,2-5 2-15,3-2 0 0,2-3 0 16,2-3 1-16,3 0 1 0,3 1-1 16,4 0 1-16,4 0 0 0,1 4 0 15,3 1 0-15,2 4-1 0,1-1-1 16,0 2 0-16,-2 3-2 0,-3 0 0 16,-1-1-2-16,-3 4 0 0,-4 0-1 15,-5 2 0-15,-4 2-1 0,-4 0-1 0,-6 4 0 16,-5 0-2-16,-6 3-1 0,-5 2-3 15,-3 0-4-15,-5 3-5 0,-1 0-8 16,-2-1-5-16,-1-2-7 0,-1-1-23 16,-1-2-9-16,-3 1-14 0,-4-4-71 15,-1-3-92-15,-3-4-206 0</inkml:trace>
  <inkml:trace contextRef="#ctx0" brushRef="#br0" timeOffset="101613.96">3848 12940 554 0,'21'12'149'0,"7"1"6"0,10 0-70 15,9 2-15-15,13-1-7 0,9-1-13 16,10-1-14-16,12-4-8 0,11-4-7 15,9-5-7-15,8-6-7 0,1-4-7 16,3-4-6-16,1-4-5 0,-4-4-1 16,-6-1-3-16,-5 0-2 0,-6 0-7 15,-4 1 6-15,-8 3-35 0,-7 1 46 16,-7 4-158-16,-8 3-126 0,-11 7-322 0</inkml:trace>
  <inkml:trace contextRef="#ctx0" brushRef="#br0" timeOffset="105548.44">1051 13628 333 0,'0'-2'87'0,"1"0"3"0,-1 0-44 16,0 1-11-16,0 1-5 0,0 0-7 16,0 3-5-16,0 0-2 0,1 5-1 15,0 1-1-15,1 6-4 0,1 4 0 0,0 5-1 16,2 5-1-16,1 3-2 0,-1 4-6 15,1 2-5-15,-1 4-4 0,0-3 0 16,-1 0-2-16,-1-4 1 0,0-5-1 16,0-3 3-16,-1-8 4 0,-1-4 3 15,0-4 1-15,0-4 1 0,-1-2 4 16,-1-4 2-16,-1-5 0 0,0-4 2 16,-3-5 1-16,0-6 3 0,-2-3-1 15,0-8-2-15,0-4-2 0,0-2 0 16,0-1 3-16,0 1 2 0,2-1 0 15,-1 0 4-15,1 6 0 0,1 3 0 0,0 3 0 16,1 7-3-16,0 3-3 0,2 5-4 16,1 5-4-16,0 5-6 0,2 3-1 15,1 5-1-15,3 0-1 0,0 1 1 16,4 6-1-16,2-2 1 0,1-1 4 16,3-2 0-16,-1 1 0 0,2-3-1 15,0-2 1-15,-2-3 0 0,1-2 2 16,-1-1 2-16,-1-1 2 0,-1-3 2 0,1-3 4 15,1 0 2-15,-2-2 2 0,-1-1-1 16,-1-3 0-16,-1 0 1 0,-3 1-1 16,-2 0-1-16,-2 1-2 0,0 1-1 15,-2 4-1-15,2 4-3 0,-1 3-3 16,1 5-1-16,2 7 0 0,0 7-1 16,-1 3 0-16,1 4 1 0,-1 7 0 15,1 5-4-15,-1 1-7 0,-1 0-9 0,2 1-13 16,0-1-25-16,1-2-8 0,1-7-20 15,1-7-62-15,0-6-84 0,0-8-175 16</inkml:trace>
  <inkml:trace contextRef="#ctx0" brushRef="#br0" timeOffset="106201.45">1495 13883 350 0,'4'8'91'0,"0"2"4"16,1 2-45-16,1 0-13 0,2 1-6 15,0-2-5-15,-1-3-4 0,3-2 3 16,1-4 3-16,1-2-3 0,1-3 5 16,1-3 3-16,-1-5 2 0,0-4-1 15,0 0-6-15,-3-3-7 0,-1 0 0 16,-3-1-6-16,-1 2-5 0,-5 1-3 0,-3 3-1 16,-3 2-1-16,-3 1-1 0,-5 3-1 15,-3 3-1-15,0 6-3 0,-3 2 0 16,-1 8-2-16,2 4 0 0,1 7-1 15,5 6 0-15,3 4 1 0,2 1 1 16,5 0-1-16,5-4 1 0,4-1-2 16,3-6 0-16,3-3 1 0,4-9-1 15,4-6 3-15,1-4 3 0,2-4 3 0,2-5 4 16,0-3 2-16,0-4 2 0,1-3 1 16,0 1-2-16,-2 0-3 0,1 3-2 15,-3 1-4-15,0 3-2 0,-4 6-2 16,-1 3-1-16,-2 4-2 0,-1 3-3 15,-3 4-1-15,-1 1-3 0,-1 1-2 16,-2 2 0-16,-2 0 1 0,-2-1 2 16,1-4 2-16,-3-2 4 0,0 0 3 15,-2-3 3-15,1-4 5 0,-1-3 2 16,0-2 1-16,-1-3 1 0,4-1-1 0,0-3 1 16,1 0-3-16,3-2-3 0,2 2-3 15,2 1-2-15,0 3 0 0,2 0-1 16,1 5-5-16,1 4-3 0,1 5-13 15,-1 1-18-15,2 4-13 0,2 2-7 16,-3 2-2-16,1-1 5 0,-2-2 4 16,-2-4 14-16,0-2 21 0,-2-2 18 15,-1-4 14-15,-2-4 10 0,0-3 8 0,-1-3 5 16,0-2 4-16,-1-4 2 0,1-2-1 16,1-1-3-16,1 2-4 0,2-1-6 15,1 3-5-15,0 4-4 0,3 3-5 16,0 5-5-16,0 6-3 0,1 5-5 15,0 8 0-15,1 6-13 0,0 5-3 16,0 4-22-16,1 0-18 0,0 1-38 16,2-3-58-16,-3-3-101 0,2-4-196 15</inkml:trace>
  <inkml:trace contextRef="#ctx0" brushRef="#br0" timeOffset="107284.62">3158 13721 401 0,'-1'-1'111'15,"-4"2"6"-15,-2 0-46 0,-3 1-16 0,-3 5-9 16,-4 0-10-16,-1 2-12 0,-3 3-7 16,-1 6-4-16,2 3-8 0,2 5-3 15,0 3-3-15,5 7-2 0,4 2-5 16,5 1-4-16,3-1-4 0,5-3 0 16,6-5-2-16,5-2 0 0,5-6 3 15,6-7 6-15,4-6 4 0,3-1 3 0,5-5 3 16,3-6 5-16,-1-5 3 0,1-5 0 15,-2-2 1-15,-1-2 3 0,-1-4 6 16,-5-2 1-16,-3-1-1 0,-6-1 1 16,-3 0-1-16,-6-2 0 0,-4 3 1 15,-5 2-4-15,-6 3-2 0,-5 2-2 16,-5 3-2-16,-4 4-2 0,-1 7-4 16,-5 1-3-16,-1 5-4 0,1 7 0 15,1 5-2-15,1 3 1 0,4 0-2 16,1 3 2-16,5 1 2 0,2-1 0 0,4-6-2 15,3-2 0-15,5-1 1 0,2-2 2 16,3-3 0-16,3-5 2 0,1 0 1 16,2-3 3-16,1-1 3 0,-1-1-1 15,0-4 1-15,-2-1-1 0,-1 1 1 16,0-2 0-16,-2 1-1 0,-2 1 0 0,-1-1-2 16,-3 3 0-16,-1 1-3 15,-1 2 0-15,-2 2-2 0,-1 4-2 16,0 3 1-16,0 1 0 0,1 0 1 0,0 1-1 15,0 0 0-15,2 0-1 0,3-6 1 16,1-1 3-16,2-3 1 0,3 0 2 16,1-1 3-16,2-2 2 0,1-1 2 15,1-1-1-15,-1 0-1 0,-1 0-2 16,1 1-2-16,-1 1-2 0,-2 2-1 16,0 5-2-16,-1 4 0 0,0 5 0 0,-1 7-2 15,-1 6-4-15,-2 4-3 16,0 8-9-16,-2 6-8 0,-3 2-23 0,1 6-8 15,-3 2-1-15,-2-2 3 0,0 0 5 16,-3-7 10-16,0-6 11 0,0-5 24 16,-2-9 10-16,2-8 7 0,-1-5 14 15,1-5 3-15,1-6 6 0,-1-9 3 0,0-3 3 16,0-9 3-16,-1-8-4 0,-1-9-10 16,-1-9-4-16,0-7-5 0,2-3-5 15,3-7-3-15,2 1-1 0,5 5 0 16,5 6 1-16,3 6 0 0,4 8 0 15,2 5-2-15,2 9-2 0,1 4-3 16,-1 6-3-16,1 6-5 0,-1 3-3 16,-2 4-3-16,-2 7-3 0,-2 2-4 15,-3 7 0-15,-3 1 0 0,-5 5-1 16,-5 2 0-16,-4 3 4 0,-4 0 1 16,-5 3-1-16,0-2-6 0,-4-1-5 0,-1-5-10 15,2-3-15-15,-1-6-13 0,3-2-8 16,1-7-1-16,1-7-77 0,3-5-87 15,2-5-187-15</inkml:trace>
  <inkml:trace contextRef="#ctx0" brushRef="#br0" timeOffset="107652.44">4147 13974 397 0,'15'-10'122'16,"-2"-1"9"-16,-5-1-42 0,-2 0-9 15,-5-1-9-15,-3-1-10 0,-5 0-15 16,-2 0-12-16,-2 2-6 0,-2 1-8 16,-2 2-6-16,-2 2-4 0,1 4-5 15,-2 4-2-15,1 3-4 0,2 9-3 0,0 5-3 16,3 4-1-16,2 4-1 0,5-1 0 16,3-1 0-16,3 1 0 0,2-9 0 15,4-4 1-15,2-3 1 0,-1-6 4 16,3-1 3-16,0-2 4 0,1-3 3 15,1-3 4-15,-1 1 2 0,0-5 3 16,-2 0 1-16,0-1-1 0,0 0-1 16,-3 4-2-16,-1 0-2 0,-1 3-3 0,-1 4-3 15,0 5-3-15,0 4-5 0,-1 3-3 16,0 1-3-16,2 4-8 0,-1-1-8 16,1 0-13-16,2-2-19 0,1-5-12 15,4-1-9-15,1-7-14 0,3-2 52 16,3-4-102-16,2-5-70 0,1-6-166 15</inkml:trace>
  <inkml:trace contextRef="#ctx0" brushRef="#br0" timeOffset="107979.29">4492 13805 346 0,'9'-14'125'0,"-4"4"14"0,-3 2-14 16,-4 0-21-16,-2 4-11 0,-2 0-13 16,-3 4-21-16,-3 0-16 0,-1 5-14 15,-2 1-13-15,1 3-6 0,-1 3-5 16,0 1-2-16,3 4-1 0,4 2-2 15,0 0-1-15,5 2-1 0,3-2-2 16,4-1-1-16,5-4-1 0,2-2 1 0,3-3-1 16,5-2 1-16,0-5 2 0,1-2 1 15,1-5 3-15,1-1 0 0,0-2 2 16,0-4 0-16,-2 0 0 0,-1-1 1 16,-2 2 1-16,-3 2 0 0,-3 2 1 15,-2 1 1-15,-4 4 1 0,-3 1 1 16,-1 2-2-16,-1 1-1 0,0 5 1 15,0 5-1-15,-1 2-2 0,1 2-2 16,0 5-4-16,1 0-3 0,0 0-5 0,3-5-12 16,1-4-10-16,3-2-7 0,2-5-23 15,3-7-16-15,2-2-9 0,0-6-77 16,2-2-94-16,-1-5-210 0</inkml:trace>
  <inkml:trace contextRef="#ctx0" brushRef="#br0" timeOffset="108132.45">4775 13560 427 0,'-22'-32'134'16,"-1"5"16"-16,1 7-37 0,3 6-23 16,4 7-16-16,0 8-17 0,2 4-18 15,-1 0-18-15,4 1-22 0,-1-2-15 16,2 2-15-16,1-3-24 0,6-3-17 16,2-2-10-16,5-2-1 0,5-1-66 15,2-5-81-15,6-2-156 0</inkml:trace>
  <inkml:trace contextRef="#ctx0" brushRef="#br0" timeOffset="108261.11">4818 13377 270 0,'19'3'90'16,"-3"4"10"-16,-4 6-9 0,-2 2-17 16,-3 7-6-16,-1 5-5 0,-1 2-11 15,-2 3-9-15,0 6-7 0,-2 1-11 16,0 2-9-16,-1 2-6 0,-1-2-6 0,1 3-17 16,0-1-20-16,0-3-3 15,1-1-99-15,1-2-104 0,2-4-247 0</inkml:trace>
  <inkml:trace contextRef="#ctx0" brushRef="#br0" timeOffset="108634.38">4951 14043 417 0,'0'-7'121'0,"1"-1"6"16,3 1-45-16,-1-1-17 0,1 0-7 16,3-1-7-16,1 3-10 0,1-2-7 0,1 2-4 15,0 0-6-15,2 2-4 0,-1 0-4 16,1 2-6-16,-1 0-4 0,-1 1-3 15,0 0-1-15,-1 2-1 0,-2-1-1 16,0 1 0-16,-1-1 0 0,0 0 0 16,1 0 0-16,-2-1 3 0,2-3 2 15,-1 1 3-15,2 0 2 0,-1-2 2 16,3 1 2-16,-1-4 0 0,1 3 0 0,1-2-2 16,1-1-1-16,1-1-2 15,0 0 0-15,2 1 1 0,-2 1 0 0,0 1 0 16,0 3-1-16,-1 4 1 0,-3 6-1 15,-3 2 0-15,-1 6-2 0,-4 3-1 16,-2 5-2-16,-4 4 0 0,-2 2-3 16,-3 3-3-16,-1 0-3 0,-2 1-4 15,0-1-6-15,1 0-5 0,1-2-6 0,1-2-12 16,1-3-15-16,2-2-22 0,3-2-9 16,0-3 84-16,0-5-168 0,0-3-113 15,1-5-261-15</inkml:trace>
  <inkml:trace contextRef="#ctx0" brushRef="#br0" timeOffset="109051.2">5804 13574 367 0,'-7'-4'101'16,"2"0"8"-16,1 1-41 0,2 2-11 16,1 1-5-16,1 1-6 0,2 2-6 0,0-1-2 15,3 0-2-15,2 0-4 16,2 1-2-16,4 2-1 0,3-2 0 0,3 0-3 16,2-2-7-16,2 2-5 0,2-2-5 15,2-2-4-15,-2-2-5 0,1 1-8 16,-1-1-7-16,-3 1-18 0,-1 2-21 15,-4-2-11-15,-4 2-93 0,-5 2-109 16,-4-3-240-16</inkml:trace>
  <inkml:trace contextRef="#ctx0" brushRef="#br0" timeOffset="109218.77">5910 13792 545 0,'5'9'146'0,"4"-1"4"0,3-2-58 15,4-2-29-15,1-1-16 0,4-1-13 16,2-2-14-16,1 1-7 0,0-1-12 0,1-1-14 16,0-1-22-16,2-1-26 0,-1-2-7 15,1-1-93-15,0-1-108 0,-1-2-235 16</inkml:trace>
  <inkml:trace contextRef="#ctx0" brushRef="#br0" timeOffset="109682.65">6700 13071 436 0,'5'-2'125'0,"0"0"5"16,-3 1-53-16,1 2-14 0,-2-1-5 0,1 0-10 15,0 1-17-15,-1 0-7 0,1 4-3 16,-1-3-3-16,1 1-1 0,0 1-1 16,1 4-1-16,-1 0-1 0,-1 3-1 15,-2 4-2-15,0 3-2 0,-4 1-3 16,-1 4-3-16,-1 1-1 0,-2 3-2 16,-2-1-1-16,0 0-1 0,0-2 0 15,2 2 0-15,-1-3-1 0,1-3 2 16,2-2 0-16,2 0 0 0,3-3 1 0,1-1 0 15,1-1 0-15,1-2 0 0,2 0-1 16,0 0 1-16,3-1-1 0,-1-2 1 16,3-2 0-16,0 0 0 0,0-1 0 15,2 0 1-15,1-2-1 0,1 0 1 16,1 0-1-16,2 0 1 0,1-2 0 16,0 0-1-16,3-1 1 0,-1 0-3 0,-1-1-4 15,0 1-8-15,-2-4-4 0,-2 1-27 16,-1 0-17-16,-1-4-11 0,-2 1-11 15,1-4-13-15,-2-2-50 0,0-1-79 16,0-2-127-16</inkml:trace>
  <inkml:trace contextRef="#ctx0" brushRef="#br0" timeOffset="109838.24">6970 13366 346 0,'3'-6'118'16,"-2"1"13"-16,-1 5-25 0,-1 0-8 16,0 1-7-16,-3 3-9 0,2 3-7 0,-2 4-17 15,0 3-13-15,0 3-12 0,0 3-8 16,0 3-8-16,0 2-7 0,1-1-6 15,0 0-4-15,0 3-4 0,2-1-6 16,-1-1-5-16,1 0-9 0,2-1-16 16,0-3-35-16,2 1 192 0,1-6-290 15,-1 2-139-15,5-3-391 0</inkml:trace>
  <inkml:trace contextRef="#ctx0" brushRef="#br0" timeOffset="110282.63">7410 13065 472 0,'-4'-5'148'0,"0"1"8"16,-2 1-41-16,-3 2-27 0,-4 0-10 15,-3 3-20-15,-3 2-18 0,-6 4-13 16,-1 4-7-16,0 7-9 0,-3 1-4 16,2 8-4-16,3 3-1 0,3 6-2 15,4 2 0-15,4 3-3 0,5-2-2 16,6 2-1-16,4-2-2 0,4-5-1 0,4-3 1 16,4-5-1-16,3-8 3 0,1-4 3 15,1-7 0-15,1-3 2 0,0-4 2 16,-2-3 0-16,-1-3 1 0,-1-2 1 15,-1-6 0-15,-2 1 0 0,0-2 2 16,-4-2-1-16,0 0 3 0,0 4 1 0,-4 0 2 16,0 6 0-16,-1 2 1 15,-1 4-1-15,0 7 1 0,-1 6-3 16,-2 4-2-16,-1 4-3 0,1 4-3 0,-1 0-7 16,-2 2-6-16,1-3-6 0,1-3-15 15,0-2-16-15,0-5-26 0,0-4-13 16,1-3-12-16,0-1-67 0,-1-6-96 15,-1-6-185-15</inkml:trace>
  <inkml:trace contextRef="#ctx0" brushRef="#br0" timeOffset="110897.56">7173 13385 407 0,'-3'-15'126'0,"4"6"8"0,4-1-36 15,5 0-18-15,5 0-8 0,4-2-9 16,3 1-15-16,4-1-8 0,4-1-6 15,2 1-8-15,2 0-6 0,1-1-6 16,0-2-3-16,-2 3-4 0,-1 2-3 0,-3 3-1 16,-2 2-2-16,-2 5 0 0,-5 6-1 15,-1 4-1-15,-3 3-2 0,-2 6-2 16,-3 4-1-16,-5 2-1 0,0 2-1 16,-4 3-1-16,-1-1 1 0,-2 0 1 15,0-2 2-15,-1-4 1 0,-1-3 2 16,3-5 3-16,-1-4 2 0,1-3 3 15,1-4 4-15,0-2 3 0,1-5 4 16,-1-5 3-16,0-3 0 0,0-4 0 0,0-8 0 16,1-4-4-16,1-5-3 0,2-3-3 15,1-1-4-15,4 0-2 0,1 2 0 16,4 5-1-16,2 1 0 0,0 5-1 16,2 2 0-16,0 8 0 0,-1 1-1 15,-2 4-2-15,-2 3-1 0,-2 3-2 16,-2 4-2-16,-3 2-3 0,-2 5-1 15,-4 2-1-15,-1 0 1 0,-3 2-1 16,-3 4 2-16,-4 2 2 0,-1-1 4 16,0-2 2-16,0-3 3 0,3-1 2 0,0-2 1 15,1-5 0-15,4-2 1 0,2-2 1 16,3-2-1-16,3 1-2 0,1 1 1 16,4-2-1-16,2 2 0 0,3 1-1 15,3 1-2-15,1 3 0 0,-1 0 0 16,2 2-1-16,-1 1-1 0,-3 0 0 15,-1 2-1-15,-3 0 2 0,-3 1-4 0,-6 4 2 16,-4 0 0-16,-4 1 1 0,-5 0 1 16,-4 3 0-16,-6 2-1 0,-1-1 1 15,-3-2-2-15,-1 0-5 0,-2-1-7 16,-1-3-3-16,-1-3-16 0,0-4-5 16,1-3-26-16,-2-5-15 0,0-2 82 15,1-7-173-15,0-4-119 0,2-2-281 0</inkml:trace>
  <inkml:trace contextRef="#ctx0" brushRef="#br0" timeOffset="111482.26">1858 14754 352 0,'4'-5'98'16,"-2"1"8"-16,0 2-36 0,0 0-7 15,-1 1-2-15,0 0-2 0,1 2-2 16,-2 0-2-16,0 0-2 0,0-1-7 0,0 3-7 16,-2 3-5-16,2 3-6 0,-1 3-7 15,0 3-6-15,-1 7-6 0,1 6-3 16,0 9-3-16,-1 2-6 0,1 5-4 15,0 5-8-15,-1 3-7 0,1-1-5 16,0-4-7-16,0-4-9 0,1-6-14 16,1-5-7-16,1-9-3 0,1-7-5 15,1-7-8-15,1-7-44 0,3-8 0 16,1-8-46-16,2-12-96 0</inkml:trace>
  <inkml:trace contextRef="#ctx0" brushRef="#br0" timeOffset="111658.79">2087 14658 442 0,'11'-28'134'0,"-3"9"14"16,-1 4-46-16,-3 8-14 0,-3 5-12 16,-2 10-18-16,-1 9-16 0,-3 7-9 15,-1 8-12-15,-2 5-6 0,-2 11-2 0,0 5-2 16,1-1-2-16,0 3 0 0,1-2-5 16,4-3-5-16,1-2-8 0,3-4-10 15,1-7-6-15,1-4-38 0,1-5-17 16,0-8 160-16,0-2-248 0,-3-6-127 15,-2-5-330-15</inkml:trace>
  <inkml:trace contextRef="#ctx0" brushRef="#br0" timeOffset="111882.19">1742 14939 523 0,'1'-5'146'0,"4"-2"8"0,5 2-62 16,3-2-16-16,5 0-15 0,2-3-16 15,4 0-12-15,1 0-10 0,3 0-9 16,-1 1-7-16,2 0-6 0,-2 1-6 0,2 1-3 16,-1 2-1-16,2 0-9 0,-3 0 0 15,-1-1-3-15,-4 3-1 0,-2 0-1 16,-5 1-4-16,-4 0-12 0,-6-1-8 16,-6 2 11-16,-7 0-112 0,-7 3-104 15,-5 2-250-15</inkml:trace>
  <inkml:trace contextRef="#ctx0" brushRef="#br0" timeOffset="112035.3">1705 15043 475 0,'16'8'137'0,"3"-3"8"16,4-3-49-16,2-1-23 0,3-3-7 16,1-1-10-16,0-1-18 0,-2-1-11 15,1 0-9-15,-2-1-17 0,1 2-34 16,1 0-26-16,-1-3-105 0,2 4-126 15,-1-2-296-15</inkml:trace>
  <inkml:trace contextRef="#ctx0" brushRef="#br0" timeOffset="112214.82">2775 14747 507 0,'3'3'152'16,"-7"5"4"-16,-3 4-32 0,-3 4-54 0,-2 7-30 15,-1 8-9-15,-2 7-19 0,1 8-9 16,0 6-7-16,2 2-7 0,2 8-1 16,2 1-36-16,3 3-12 0,2 0-96 15,1-4-115-15,5-4-262 0</inkml:trace>
  <inkml:trace contextRef="#ctx0" brushRef="#br0" timeOffset="112446.63">2739 15361 338 0,'-5'-60'90'0,"0"-3"5"0,2 1-38 16,2 1 0-16,4 5 2 0,4 5 2 16,5 8 0-16,3 9 3 0,2 5-3 15,-1 6-4-15,3 7-14 0,-2 4-12 16,0 3-10-16,-3 6-9 0,0 3-5 16,-1 4-4-16,-2 4-2 0,-1 4 0 15,-2 2 0-15,-4 2 0 0,0 5 2 0,-4 1-1 16,-5 1 2-16,-3 1-2 15,-1 1-2-15,-6 1-11 0,-1 0-5 0,-5-1-35 16,-1 0-15-16,-1-2-97 0,-3-3-117 16,1-6-265-16</inkml:trace>
  <inkml:trace contextRef="#ctx0" brushRef="#br0" timeOffset="113459.25">3428 14882 492 0,'0'-11'135'16,"-5"-1"0"-16,-6 1-65 0,-5 2-17 15,-6 1-8-15,-6 2-21 0,-5 3-14 0,-2 2-11 16,-2 4-1-16,2 3-3 0,2 4-1 15,4 6 0-15,3 4-3 0,9 5-1 16,6 1 2-16,4 2-1 0,6-1-1 16,6-3-4-16,4-2-2 0,6-4 0 15,2-5 3-15,4-7 2 0,3-3 2 0,2-6 3 16,1-4 5-16,0-5 4 16,-1-5 3-16,0-4 4 0,-2-1 4 0,-3-3 4 15,-4-3 4-15,-3 2 1 0,-3 1 3 16,-2 5 3-16,-5 2 1 0,-1 6-4 15,-4 2-4-15,-2 7-5 0,-1 2-5 16,0 3-5-16,-2 3-4 0,1 5-3 16,1 3-2-16,3 4 1 0,0 1 0 15,3 1 2-15,4 1-1 0,1-3-2 0,4-3 1 16,3-5-1-16,1-4 1 0,1-5 3 16,2-4 2-16,0-3 4 0,1-4 6 15,-1-1 3-15,-2-4 5 0,-2 3 3 16,-2 0 2-16,-1 0 0 0,-3 2 0 15,-3 2-1-15,0 3-4 0,-4 2-3 16,0 2-5-16,-1 2-5 0,1 1-4 16,-1 4-2-16,1 5-2 0,3 3-1 15,1 6-1-15,2 7-2 0,0 4-2 16,2 6-3-16,2 7-7 0,-1 2-8 0,-1 4-8 16,-1 2-15-16,-2 3-20 0,-4 0-15 15,-3 1 0-15,-3-5 5 0,-4-2 8 16,-3-8 8-16,-3-5 16 0,-1-6 19 15,-1-10 19-15,1-7 11 0,-2-7 2 16,1-10 4-16,2-4 7 0,1-8 5 16,1-9 6-16,5-2 3 0,0-6-5 0,5-1-1 15,4-1-3-15,4-2-4 0,5 1-6 16,5 2 0-16,6 2-2 0,4 5 3 16,5 1 2-16,3 4-1 0,2 0 0 15,1 1-1-15,-1 1-1 0,0 2-2 16,-5-1-3-16,0 3-2 0,-4-1-1 15,-4 0 0-15,-3 3 0 0,-2 1 2 16,-5-1 2-16,-3 2 3 0,-5 0 3 0,-4 2 3 16,-5-1 0-16,-5 0-1 15,-3 3-2-15,-2 2-3 0,-4 3-7 16,2 4-4-16,-2 6-6 0,5 11-4 0,1 4-3 16,4 5-1-16,3 4-1 0,3-3 1 15,2 1-2-15,5-5 2 0,2-7 3 16,4-5 2-16,2-4 3 0,2-5 3 15,1-2 4-15,1-4 6 0,-2-4 3 16,2 0 3-16,-3-2 2 0,0-3 1 0,1-1-2 16,-2 0-3-16,2 1-3 0,2 1-2 15,0 1-4-15,3 1-2 0,1 4-1 16,2 4-1-16,0 3 0 0,0 2-1 16,1 3-1-16,-1 0-3 0,0 5 1 15,-5-2-1-15,-1 1-5 0,-3-2-2 16,-4 2-1-16,-4 1 2 0,-7 1 4 15,-4 1-3-15,-5 2 2 0,-4 3 0 16,-6-2-5-16,-4 0-1 0,-5 0-23 0,1 0-18 16,2 0-15-16,0-8-86 0,2-7-103 15,5 2-231-15</inkml:trace>
  <inkml:trace contextRef="#ctx0" brushRef="#br0" timeOffset="113690.23">4602 14793 577 0,'15'-2'158'0,"-5"4"9"0,-3-2-73 15,-3 1-18-15,-2 1-19 0,-1-1-22 16,0 2-14-16,3-2-9 0,1 0-7 16,5-1-6-16,2-1 0 0,6-1 0 15,2-1 1-15,4-3 1 0,4 0-2 16,-1-2-5-16,1 0-3 0,-2 2-11 0,-2-1-6 15,-4 3-40-15,-4-2-7 0,-4 3-98 16,-4 3-112-16,-6 1-262 0</inkml:trace>
  <inkml:trace contextRef="#ctx0" brushRef="#br0" timeOffset="113835.83">4673 14874 460 0,'1'8'143'0,"1"-1"4"16,4-2-22-16,1-2-49 0,4-2-21 15,3 0-16-15,2 0-17 0,3-1-6 16,0-1-6-16,1 0-15 0,1 0-19 16,0 0-32-16,-1-4 146 0,2-3-247 15,5 1-136-15,0-1-355 0</inkml:trace>
  <inkml:trace contextRef="#ctx0" brushRef="#br0" timeOffset="114380.92">5909 14591 488 0,'-1'-1'121'0,"0"1"1"16,0-2-71-16,-2 1-14 0,-1-2-7 16,-2 2-12-16,0 3-9 0,-3 4-5 0,-3 4-3 15,-2 3-6-15,-3 5-4 0,0 2-4 16,-2 4-4-16,1 3-6 0,0 0-1 15,4-2 3-15,1-2 2 0,4-2 2 16,3-3 3-16,4-4 5 0,4-4 6 16,5-3 3-16,3 1 1 0,3-1-1 15,3-1 2-15,4 0 2 0,2-2 1 16,1-1 0-16,0-4-1 0,3-2 0 16,-1-2 0-16,0-2-1 0,1 0-1 0,-3 1-1 15,-1-2 1-15,-2 2 4 0,-3 0 5 16,-4 1 4-16,-2-1 4 0,-4 1 4 15,-4-1 4-15,-1 1 4 0,-4 0 0 16,-2 3-1-16,-1 0-1 0,-1 4-1 16,-2 4-4-16,-1 2-3 0,1 7-5 15,-1 4-5-15,2 5-5 0,1 6-7 16,0 2-9-16,3 1-10 0,3 1-24 0,1-4-16 16,2 0 142-16,2-4-234 0,1-7-121 15,3-6-321-15</inkml:trace>
  <inkml:trace contextRef="#ctx0" brushRef="#br0" timeOffset="114751.96">6499 14470 557 0,'-3'-12'145'0,"-4"1"1"0,-3 3-70 16,-5 2-20-16,-2 7-16 0,-4 8-19 15,-4 5-10-15,-2 6-3 0,0 7 0 16,-1 8-5-16,1 6-4 0,4 3-1 16,2 2-8-16,6-1-12 0,5 1-15 15,5-6-2-15,7-5 0 0,3-6 0 0,5-5 4 16,6-6 11-16,1-8 15 0,3-5 16 16,1-6 6-16,0-5 2 0,-2-4 3 15,1-4-1 1,-4-3-2-16,14-17 13 0,-18 16-16 0,-2 4 4 15,-4 5 1-15,-1 0 5 0,-2 4 2 0,-2 3-1 16,-2 4-3-16,-1 3 0 0,0 5-6 16,-3 4-4-16,2 4-8 0,1 4-7 15,0-1-7-15,1 1-5 0,0-3-3 16,1-1-21-16,2-3-16 0,-1-4-11 16,1-4-12-16,1-4-67 0,-1-4-88 15,1-1-190-15</inkml:trace>
  <inkml:trace contextRef="#ctx0" brushRef="#br0" timeOffset="115341.54">6319 14716 503 0,'5'-2'139'16,"4"2"2"-16,2-1-58 0,4-2-21 16,3-2-11-16,4-1-17 0,2 1-10 15,3-2-5-15,2-2-2 0,1-4-6 16,-1 4-2-16,-1 1-4 0,1-1-1 15,-4 5-4-15,-3-1-5 0,-4 5 0 0,-1 7-3 16,-3 0 1-16,-3 5-1 0,-2 5 0 16,-3 2-3-16,0 5-3 15,-3 2-5-15,-3-1-5 0,0 1-2 0,-2 0-2 16,-1-2 1-16,-2-3 5 0,1-4 4 16,-1-2 7-16,3-6 11 0,-1-1 7 15,1-6 5-15,0-3 7 0,1-6 5 16,-1-3 7-16,1-4 2 0,1-2-3 0,0-5-1 15,0-5-2-15,3-3-4 0,1 1-6 16,4-4-4-16,3 0-3 0,2 0-1 16,3 2-1-16,5 4-3 0,1 5-1 15,0 1 0-15,-1 8-2 0,2 1-1 16,-4 7 0-16,1 3-2 0,-5 2-1 16,1 1-2-16,-3 2-1 0,-2 3-3 15,-5-1-3-15,-1 4-1 0,-5 1 0 16,-4 0-1-16,-3 2 0 0,-5 3 0 0,-4-1 0 15,-2 3 2-15,-4-4 1 16,-1-2 0-16,2 1 2 0,1-2 4 0,4-4 4 16,3-2 5-16,2-2 3 0,6-2 0 15,5 1 2-15,4 0 2 0,2 0-2 16,5 0 0-16,2 5 0 0,4-2 0 16,1 4 1-16,1 2 0 0,0-1-2 15,-2 0-1-15,-1 1-2 0,-2-2-1 16,-3 1-2-16,-4 0-1 0,-1 1-1 0,-6 0 0 15,-1 3 0-15,-5-2-1 0,-2 3-1 16,-6-1-2-16,-1 1-3 0,-4-1-10 16,-2 1-5-16,-5-2-41 0,0-2 6 15,-5-2-109-15,-1-2-116 0,-5-5-269 16</inkml:trace>
  <inkml:trace contextRef="#ctx0" brushRef="#br0" timeOffset="115590.87">5559 15279 540 0,'27'8'155'0,"9"-3"6"16,9-6-59-16,8-2-21 0,9-3-9 15,7-4-16-15,7-1-21 0,9 1-7 0,2-1-7 16,4-1-9-16,0-1-6 0,1 3-3 15,-3 1-2-15,-3-4-3 0,-8 2-4 16,-5 0-7-16,-9 1-5 0,-7 0-11 16,-10 0-6-16,-9 2-42 0,-11 3 47 15,-9 2-146-15,-12-2-120 0,-11 6-295 16</inkml:trace>
  <inkml:trace contextRef="#ctx0" brushRef="#br0" timeOffset="116071.58">5720 15550 512 0,'10'-3'139'0,"-1"-2"2"0,-1-2-65 15,-1 2-23-15,1 1-7 0,-3 0-15 16,-1 1-15-16,-3 3-3 0,-2 4-2 16,-5 4-5-16,-1 4-5 0,-4 3-5 15,-4 7-3-15,0 7-5 0,-2 4-4 0,-3 2-5 16,3 0-2-16,2 1 1 0,4-1 6 16,3-3 2-16,4-4 3 0,4-5 3 15,4-4 8-15,6-5 2 0,5-4 2 16,3-5-1-16,4-5 1 0,7-5-1 15,-1-4-1-15,3-7-3 0,0-4-3 16,0-2-1-16,-1-1 0 0,-2-2-1 16,-6 0 0-16,-1 2 1 0,-6 5 4 0,-3 3 7 15,-4 3 11-15,-5 3 8 16,-4 5 4-16,-3 6 0 0,-3 4 1 0,-3 5-2 16,-1 6-4-16,-1 3-9 0,1 6-8 15,0 3-3-15,3 3-1 0,1 3-1 16,3 0-4-16,2 1-7 0,0 2-6 15,2-7-7-15,3 2-15 0,-1-4-14 16,0-2-12-16,2 0 4 0,0-8-88 16,0-1-92-16,4-3-212 0</inkml:trace>
  <inkml:trace contextRef="#ctx0" brushRef="#br0" timeOffset="116282.02">6220 15608 643 0,'3'1'173'0,"-2"5"5"0,-2 2-79 16,-1 4-28-16,-1 5-18 0,-2 3-25 15,-1 4-13-15,-2 5-6 0,-1 0-6 16,1 7-3-16,0-4-5 0,-1 3-4 16,3-2-7-16,0-1-9 0,2-6-3 15,2-1-42-15,2-7-14 0,2-1-78 16,1-9-10-16,1-5-95 0,2-6-167 15</inkml:trace>
  <inkml:trace contextRef="#ctx0" brushRef="#br0" timeOffset="117000.7">6459 15628 464 0,'-5'4'129'0,"-6"1"2"0,-3 6-48 0,-3 1-19 16,-6 3-9-16,-4 0-18 0,0 1-7 15,-1 3-2-15,1 1-1 0,3-3-5 16,4 1-6-16,5-1-4 0,6 0-5 16,6-1-5-16,6-2-5 0,5 2-6 15,6-5-8-15,4 2-4 0,5-3-5 16,2-5-5-16,0-3-4 0,3-3-1 16,-1-3 5-16,-1-4 5 0,-1-5 5 15,-2-1 5-15,0 1 5 0,-2-4 6 16,-2 2 10-16,-4 0 3 0,-2 2 5 15,-3 5 6-15,-2-1 5 0,-4 3 4 0,0 4 0 16,-3 2-5-16,0 5-2 0,-2 3-6 16,0 4-7-16,-2 5-8 0,2 4-8 15,-1 2-4-15,1 2 1 0,-1 0-2 16,1-3 4-16,1-1 5 0,0-6 7 16,0-2 6-16,-1-4 4 0,1-5 0 15,0-1 3-15,1-3 1 0,-1-3 2 16,0-2 1-16,0-4 2 0,1-4 2 0,-1-3 1 15,1-7-1-15,2-6-2 0,4-5-4 16,3-2-5-16,2 0-4 0,5 1-3 16,3 0-3-16,4 3 0 0,0 7-2 15,0 5 0-15,-1 5-1 0,0 4 1 16,-5 3-1-16,-2 5-2 0,-4 4-2 16,-4 0-3-16,-4 8-4 0,-4 2-2 15,-3 1-4-15,-6 3-5 0,-4 6-1 0,-4 2 0 16,-2 3 2-16,-1-4 6 0,2-1 5 15,0-4 3-15,5-1 5 0,3-7 4 16,5-4 1-16,3-4 2 0,2-2-2 16,4-1 1-16,2 0-1 0,4-2 1 15,2 0 1-15,2 0 1 0,5-2-1 16,0 3-1-16,0 1 0 0,2 1-1 16,-1 1 0-16,-2 1-1 0,-3 2-1 0,-4 1 1 15,-2 2 0-15,-4-1 0 0,-4 1 1 16,-3 3 0-16,-2 3 0 0,-6 2 0 15,-3 0 0-15,-6 5-1 0,-3 2-2 16,-3 0-1-16,-4 0 0 0,-1-3 0 16,0-4-1-16,3-2-4 0,-1-5-12 15,5-5-5-15,0-5-17 0,4-5-17 16,1-9-7-16,3-7-96 0,3-4-106 16,5-5-234-16</inkml:trace>
  <inkml:trace contextRef="#ctx0" brushRef="#br0" timeOffset="117470.45">7499 14720 413 0,'0'0'100'15,"1"1"5"-15,2-3-54 0,3 0-4 16,3 1-2-16,4 0-6 0,4-3 2 15,1 6 1-15,5-4-5 0,4 2-8 16,1 2-8-16,1-7-8 0,0 3-11 16,0 1-19-16,-2-1-17 0,-3-2-13 15,-3 3-8-15,-3-1-88 0,-7 4-96 0,-5 2-211 16</inkml:trace>
  <inkml:trace contextRef="#ctx0" brushRef="#br0" timeOffset="117648.12">7569 14984 535 0,'19'5'139'0,"4"-4"0"0,4-1-70 16,1-1-26-16,3-3-5 0,-1 1-20 16,1-1-13-16,-1-3-26 0,-4-1-22 15,-1 1-49-15,-1-2-49 0,2-1-100 16,-2-1-207-16</inkml:trace>
  <inkml:trace contextRef="#ctx0" brushRef="#br0" timeOffset="117950.83">8387 14169 594 0,'6'1'160'0,"-5"4"6"0,-1 0-67 16,-1 3-32-16,-2 4-10 0,1 2-14 15,-2 6-15-15,-3 4-4 0,-1 6-4 16,1 5-6-16,-2 3-4 0,1 5-2 16,0 5 0-16,0 0-3 0,2 5-6 15,1-3-5-15,1 2-7 0,1-4-7 16,1-6-5-16,1-1-8 0,2-5-9 0,-1-5 1 15,4-7-13-15,-2-5-13 0,1-6-6 16,2-3-2-16,0-8 1 0,1-4-10 16,2-6-57-16,0-6-63 0,-1-4-146 15</inkml:trace>
  <inkml:trace contextRef="#ctx0" brushRef="#br0" timeOffset="118196.29">8608 14251 533 0,'6'-2'150'0,"-3"5"6"15,-2 3-60-15,0 3-20 0,-1 5-17 16,0 6-17-16,-2 7-12 0,-1 4-8 16,-3 4-5-16,0 5-6 0,-1 3-3 0,-2 0-5 15,3 2-6-15,-1-3-6 0,2-3-9 16,0-4-11-16,2-5-5 0,2-5-25 15,0-7-11-15,1-4-8 0,1-6-6 16,1-3-20-16,0-8-40 0,0-4-76 16,1-5-131-16</inkml:trace>
  <inkml:trace contextRef="#ctx0" brushRef="#br0" timeOffset="118409.73">8528 14347 531 0,'6'1'151'15,"0"3"6"-15,5 5-61 0,4 1-14 16,2 4-24-16,4 1-16 0,1 4-12 16,2 2-4-16,0-1-5 0,0-2-4 15,-1 1-4-15,-1-1-2 0,-2 0-5 16,-2-4-4-16,0-1-12 0,-3 0-3 0,-3-2-14 16,-1-2-11-16,-2-2-14 0,-3-3-19 15,-1-1-13-15,-2-5-2 0,1-2 26 16,-1-5-91-16,0-5-82 0,0-4-185 15</inkml:trace>
  <inkml:trace contextRef="#ctx0" brushRef="#br0" timeOffset="118605.19">9065 14200 412 0,'17'-12'138'0,"-5"4"13"0,-1 5-31 16,-5 2-18-16,-3 3-14 0,-5 8-15 15,-5 4-21-15,-4 6-15 0,-5 5-11 16,-2 3-9-16,-6 6-7 0,-3 5-6 15,1-2-2-15,0 2-1 0,-2 0-3 16,3-2-3-16,1-3-5 0,3-4-5 16,6-6-10-16,3-5-7 0,3-7-27 15,6-5-14-15,3-7-9 0,6-5-10 16,3-6-71-16,3-5-84 0,1-3-181 0</inkml:trace>
  <inkml:trace contextRef="#ctx0" brushRef="#br0" timeOffset="118796.23">9090 14229 438 0,'7'-6'156'0,"-2"4"14"0,-1 4-22 16,-3 3-26-16,-1 7-10 0,-1 7-23 0,-1 5-20 15,-2 7-13-15,0 2-12 0,-1 4-11 16,0 5-8-16,0 2-8 0,-2 1-7 16,0 1-12-16,0 0-6 0,-1 2-8 15,0-2-9-15,3-6-9 0,1 1-2 16,0-4-26-16,4-1 148 0,1-2-290 15,3-6-163-15,0-5-454 0</inkml:trace>
  <inkml:trace contextRef="#ctx0" brushRef="#br0" timeOffset="125304.08">13571 13058 334 0,'-1'-1'97'0,"1"1"6"16,0 1-32-16,0-2-14 0,-1 2-7 16,1-2-10-16,-1 2-9 0,1 3-6 15,-1 1-3-15,2 4-5 0,0 4-5 16,1 4-2-16,2 6-2 0,-1 5 0 16,0 4-2-16,2 5-1 0,-2 3-4 15,0 4-8-15,-1-1-11 0,2 2-8 0,-2-3-7 16,1-1-12-16,0-5-8 15,1-4-7-15,0-3 197 0,0-5-247 0,3-7-90 16,2-5-282-16</inkml:trace>
  <inkml:trace contextRef="#ctx0" brushRef="#br0" timeOffset="125882.3">13932 13281 355 0,'3'3'98'0,"-1"-1"6"16,-1 5-43-16,3-1-11 0,-1 3-6 15,0 3-10-15,-1 2-8 0,2 5-7 16,-2 2-5-16,1 2-4 0,-1 0-4 15,1 1-3-15,-1 2-1 0,0-4-2 16,0-1-1-16,-1-4 0 0,0-4 0 16,0-3-1-16,0-2-1 0,-1-5 8 15,2-1 5-15,-1-7 5 0,0-3 2 16,0-4 1-16,1-5 2 0,0-3 0 0,2-5-7 16,-2-2-6-16,3-1-3 0,0 2-3 15,1 3 0-15,1 2-1 0,0 4 0 16,1 4-2-16,1 7-1 0,0 3-1 15,-1 4 0-15,1 5-3 0,0 4-5 16,-1 3-6-16,-2 5-3 0,1-1-1 0,-2 4-1 16,0-3 1-16,-1-1 3 15,0 0 5-15,1-5 5 0,-1-4 5 0,0-2 5 16,1-6 5-16,0 0 4 0,1-7 3 16,-2 0 3-16,1-5 3 0,-1-4 1 15,-1 0-2-15,1-1-5 0,0 0-3 16,4 2-3-16,0-1-3 0,1 5-2 15,1 5-2-15,0 0-2 0,1 5-1 16,0 4 1-16,-5 3 0 0,5 4 1 16,1 3 1-16,4 1-1 0,0 4-1 0,3-2-10 15,2 2-5-15,-1-2-5 0,0-2-8 16,-2-3-8-16,-2-2-7 0,-1-3-6 16,-1-3-3-16,-3-3-56 0,-2-2-69 15,0-2-154-15</inkml:trace>
  <inkml:trace contextRef="#ctx0" brushRef="#br0" timeOffset="127556.19">13949 13205 198 0,'-5'-8'48'0,"0"2"2"0,0-5-26 15,-1 0 1-15,2-1-3 0,2 0 2 0,0 1 4 16,2 1 3-16,-1 0 5 16,2 4 4-16,-1 0-1 0,1 3 4 0,-1 0 1 15,1 3-4-15,-1-2 0 0,0 6-4 16,-1 1-2-16,1 5-3 0,0 5-2 15,1 5-3-15,-2 2-2 0,2 6-5 16,0 4-3-16,2 1-4 0,1 3-4 16,0 3-3-16,0 0-4 0,1 3-4 15,-2-4-3-15,1-3-1 0,0-1-1 16,-1-9-1-16,-1-4-2 0,1-3 0 16,-1-10 0-16,0-2 3 0,1-4 1 0,-1-5 2 15,1-4 2-15,1-7 1 0,-2-5 2 16,2-5 2-16,0-4 1 0,-1-7 0 15,-3-1 1-15,0-4 1 0,-1 2 0 16,-1-3 1-16,-4 0 1 0,0 1 2 16,-1 3 0-16,2 4 0 0,-1 6 2 15,2 4 2-15,0 6 3 0,2 6 1 0,2 6-2 16,0 4-2-16,1 1-3 0,1 2-3 16,3 3-3-16,0 4-3 0,3 4-3 15,2 1 1-15,1 4 1 0,4 3 2 16,2 2-1-16,-1-1 0 0,0 0 0 15,0 0-1-15,-1 2 1 0,-1 0 0 16,-3-2-1-16,-1 1 1 0,-1 0 1 16,-1-1-1-16,-1-3 0 0,-1-2 0 15,-2-3 0-15,-2-3 0 0,2-3-1 16,-2-3-1-16,-2-3 0 0,1 0-1 0,-1-2 1 16,0-1 1-16,1-2 2 0,-1-5 0 15,0-5 2-15,1-2 0 0,1-6 1 16,6-3-1-16,0-3-1 0,2-1-2 15,-1 1 0-15,3 2-1 0,0-2 0 16,1 3 2-16,-4 2-1 0,0 4 1 0,1-2 1 16,1 5 1-16,-2 2 0 0,0 0 0 15,-2 4-1-15,-1 4 0 0,-2 1-1 16,-2-1 0-16,0 3-2 0,2 0 1 16,-2 1-2-16,2 0 1 0,3-1 0 15,-1-2 0-15,2 2-1 0,0-1 0 16,-1 2 0-16,1 0 0 0,-1 1-1 15,-1 3 2-15,0 4 0 0,-3 4 1 0,-1 6 2 16,0 5 1-16,1 4 1 0,-2 5 0 16,-1 3 0-16,1 1-1 0,0 2 0 15,0-1-2-15,0-2 1 0,1 0-2 16,0 0 0-16,2-4 0 0,0-3-3 16,2-6-2-16,1-1-4 0,0-5-6 15,1-4-6-15,-1-3-2 0,0-4-27 16,-1-1-15-16,1-3-53 0,-1-3-39 15,1-1-93-15,1-3-193 0</inkml:trace>
  <inkml:trace contextRef="#ctx0" brushRef="#br0" timeOffset="128448.01">14675 13338 349 0,'1'2'86'0,"1"0"3"15,1 0-50-15,4 3-8 0,1-1-6 16,3 1-5-16,5 0-2 0,-1-2-1 15,0-1 0-15,1 0 0 0,-1 0 1 0,0-5 2 16,1 0 3-16,0-2-2 0,1-2-1 16,-1-2-2-16,1 1-3 0,-3-5-2 15,-3 1-3-15,-2-1-3 0,-5-1 0 16,-2-1-1-16,-3 0-1 0,-3 0-1 16,-3 4-2-16,-4-1 0 0,-3 2 0 0,-2 4 0 15,0 2-2-15,0 4 1 0,-2 4-1 16,2 6 0-16,0 4 1 0,3 6-2 15,0 3 1-15,2 4 1 0,0 0-1 16,2 4 1-16,5-3-2 0,3 1 0 16,2-1 0-16,4-3-2 0,4-2-2 15,1-5 0-15,2-5-2 0,1-1 1 16,2-3 0-16,2-6 0 0,3 0 2 16,-1-7 3-16,4-1 0 0,-2-3 1 15,0-2 1-15,-2-1 0 0,-3-1 0 0,-4 1 1 16,-2 1-3-16,-3 3 1 0,-1 0-1 15,-1 4 1-15,-3 0 1 0,-1 0 0 16,-1 1-1-16,-1 2 2 0,-1-2 0 16,1 1 0-16,-2-1-2 0,1 1-2 15,0-1-1-15,1-2-1 0,0 1 1 16,1-1 0-16,1-3 0 0,0-2 2 16,1 2 0-16,3-2 2 0,0 0 2 0,4-1 0 15,5 2 0-15,2 1 0 0,6 0 0 16,2 1 0-16,3 1-1 0,-2 2-1 15,-1 2-2-15,-4 1 1 0,-3 3 0 16,-4 3 0-16,-2 1 0 0,4 2 0 16,-2 3 1-16,0 0 0 0,0 1-1 15,2 2 0-15,2-4-1 0,0-2 0 0,-2-1 1 16,0-2 1-16,0-3 1 16,2-4 2-16,-1-3 2 0,-2 0 2 15,0-2 1-15,-2-5-1 0,1-5 1 0,-2-2-1 16,2-4-1-16,-2-5 1 0,1-7 1 15,-2-3 3-15,0-6 0 0,-3-4 0 16,-2-3 1-16,-4-5 3 0,-2-1 1 16,-3 2 0-16,-3 3 0 0,-1 8-1 15,0 7 3-15,2 7 3 0,-1 10 1 16,2 8-4-16,0 7-2 0,4 8-2 0,0 6-3 16,0 7-2-16,3 10-5 0,-1 5-3 15,4 8-1-15,1 6 1 0,2 2-1 16,0 2-5-16,0 1-6 0,1-6-11 15,1 0-12-15,0-5-18 0,-2-2-23 16,-1-8-11-16,1-2-11 0,0-4 56 16,-2-3-115-16,1-5-83 0,-1-6-185 0</inkml:trace>
  <inkml:trace contextRef="#ctx0" brushRef="#br0" timeOffset="128896.92">15401 13198 375 0,'-12'-9'116'0,"4"3"6"0,8 3-28 16,2 1-27-16,6-1-10 0,5 3-6 16,5-2-11-16,4 1-6 0,2 0-2 15,4 1-3-15,2 0-5 0,-1 3-4 0,-1 3-4 16,-4-1-3-16,-1 3-5 0,-1 2-3 16,-5 3-5-16,-1 1-4 0,-3 2-3 15,-3 0-2-15,0 2-3 0,-4 0-1 16,-1-2-2-16,-2-1 2 0,-1-2 3 15,-1-3 2-15,-1-2 3 0,0-3 2 16,-1-3 2-16,0-1 2 0,-1-2 0 16,0-1 4-16,-2-3 0 0,2-3 0 0,0-2 0 15,1-3 0-15,1-2-1 0,3-2 1 16,1 1-4-16,4-1 1 0,0 2-1 16,4 1 0-16,2 0 1 0,1 5-1 15,1 1 1-15,0 0 0 0,0 2 0 16,-1 1 0-16,-2 4-1 0,-1 2-1 15,-1-2 0-15,-1 2-1 0,-2 2-1 16,-1 4 1-16,0 1 0 0,-3 1 1 16,1 2 0-16,-3 1 1 0,-1 3 0 0,1 0 0 15,-1 0-5-15,0 1-2 0,1-2-3 16,2-1-3-16,-1-1-3 0,2-2-2 16,2-2-7-16,1-4-12 0,-1-4-11 15,3-1-7-15,0-4 47 0,1-3-129 16,2-6-96-16,1-4-223 0</inkml:trace>
  <inkml:trace contextRef="#ctx0" brushRef="#br0" timeOffset="129029.14">15932 12962 440 0,'-13'-7'121'16,"2"4"1"-16,2 1-55 0,3 1-39 15,-1-1-33-15,2 0-31 0,0 1 80 0,3 0-165 16,3 0-96-16,2 2-226 0</inkml:trace>
  <inkml:trace contextRef="#ctx0" brushRef="#br0" timeOffset="129521.15">16119 13169 330 0,'4'9'85'16,"3"-3"5"-16,-2-5-38 0,2 2-8 0,0-6-1 15,1-1-5-15,1-3-1 0,1-2 2 16,-1-1 0-16,1 1-1 0,-1-2-2 16,-2 3 1-16,-3 0 2 15,-2 1-2-15,-5 0-3 0,-4 1-5 0,-3 0-6 16,-1 2-7-16,-3 3-4 0,-1 2-6 16,-2 4-3-16,3 7-3 0,1 4-1 15,1 2-1-15,2 3 0 0,4 1-1 16,1-1-1-16,6 2 0 0,3-5-1 0,2-3 1 15,3-4 0-15,3-5 0 0,2-2 2 16,3-4 3-16,1-5 3 0,3 0 3 16,1-3 2-16,1-1 1 0,2 2 1 15,0-3-1-15,1 0-1 0,-3-2-3 16,-1 0-1-16,-2 0-3 0,0 2-2 16,-3 0-1-16,-1 2-2 0,-3 3 0 0,-1 4-1 15,0 5-1-15,-1 0 2 0,0 3 0 16,-1 2 5-16,0 3-8 0,-1 3 1 15,0 0 0-15,-1-3 0 0,0 2 0 16,-3 2-1-16,0 0-5 0,-2-2 8 16,-1 0 0-16,-3 1 1 0,-3 1-2 15,-3 0 0-15,-4-2 1 0,-2 1-3 16,-5-3-5-16,-2-1-1 0,-6-2-23 16,-1-2-17-16,-3-4 193 0,1-3-291 0,-4-4-132 15,-1-5-375-15</inkml:trace>
  <inkml:trace contextRef="#ctx0" brushRef="#br0" timeOffset="161459.88">7183 10997 329 0,'-6'-7'93'0,"0"-1"4"0,-1 3-32 16,2-1-18-16,-1 1-7 0,2-1-7 16,1 1-5-16,-1 0 0 0,3 1-1 15,1 0 0-15,-1 1-1 0,2 0-2 16,0 0 0-16,1 1-3 0,-2 1-3 15,1-1-5-15,-1 4-3 0,1-2-3 0,-1 3-2 16,0 4-3-16,0 3-1 0,0 4-1 16,1 4 0-16,0 3 1 0,0 6 1 15,1 4-1-15,0 5-1 0,1 4 1 16,-1 3 0-16,0 2 0 0,1 6 0 16,-2 4-1-16,-1 0 0 0,0 5-4 15,-1 0-2-15,-1 1-4 0,-1 1-4 16,-1-6-5-16,1-4-5 0,1-7-2 15,0-7 1-15,0-7-2 0,1-8-5 0,1-7-1 16,0-5-2-16,0-2-10 0,1-6-14 16,0-5-51-16,1-4-67 0,1-4-150 15</inkml:trace>
  <inkml:trace contextRef="#ctx0" brushRef="#br0" timeOffset="162419.08">7209 10911 257 0,'-2'-7'72'16,"0"1"4"-16,0 0-30 0,0 3-4 15,-1 0-4-15,0 2-2 0,2 0-1 16,-1-1-1-16,1 2 1 0,0 0 0 16,-1 2 1-16,1-4-2 0,1 4-2 15,-1-4-2-15,2 2-2 0,-1 0-3 16,1 0-3-16,1-1-4 0,0 0-1 16,0 0-3-16,2 0-2 0,1 0-1 0,1-1-1 15,2 0-1-15,2 2 0 0,2-2 0 16,2 1 0-16,3 1 1 0,1-1 0 15,4 0 0-15,1 0 0 0,4-1 1 16,2-4-1-16,2 2-1 0,0-3-1 16,4 1-1-16,2-1-2 0,4 2 0 15,3-1-3-15,1 2-1 0,3 0 0 16,4 1-1-16,-1 1 0 0,3-1 0 0,-3-1-1 16,-1 0 0-16,-2 2 0 0,-4 1-1 15,-4 1 0-15,-3-1 0 0,-3 1 0 16,-3 1 0-16,-4-1-1 0,-1 1 0 15,-2-1 1-15,-3-2-1 0,-1 0 1 16,-1 1 1-16,-4-2 0 0,0 1 0 16,-2-1 0-16,-2 1 1 0,-1 1 0 15,-3 1 0-15,-1-1 0 0,-2-2 0 16,-2 0 0-16,1 2 0 0,-2-1 0 0,-1 0 0 16,-1 0-1-16,1 0 0 0,0 3 0 15,0 2 1-15,0-2 0 0,-2 1 0 16,2 0 0-16,-1 1 0 0,0 2 1 15,1 0-1-15,1 3 1 0,0 1 0 16,-1 2-1-16,3 3 2 0,-1 2 0 16,2 5 0-16,1 5 0 0,0 7 1 15,2 5-1-15,0 4 0 0,1 4 1 16,2 4-2-16,-1 2 0 0,-1 0 0 16,-1-2-1-16,-1 2 0 0,0-4-2 0,-1-2-1 15,-1 1-1-15,-1-4-1 0,0-2 1 16,-1-2-1-16,1-4 1 0,-2-3 1 15,1-1 2-15,-1-6 0 0,0-3 1 16,-1-1 0-16,1-4 0 0,-1-3 0 16,0-1-1-16,-1-3 1 0,0 0-1 0,0-2 1 15,-1-1-1-15,0 0 2 0,-1-3-1 16,0 0 2-16,-1 1 1 0,-2-2 1 16,0-1 0-16,-4-1 1 0,-2 0-1 15,-5-1 0-15,-2-1 0 0,-5 2-2 16,-4-1-1-16,-4 1 0 0,-3 3 0 15,-5-2-1-15,-4 2 1 0,-4 4-1 16,-6-1-1-16,-4 4 1 0,-4-1 0 16,-7 0 0-16,-5 6 0 0,-4-2 0 15,-1-1-2-15,1 3-4 0,-1-2-3 0,4-1-7 16,5-1-6-16,8-5-4 0,8-1-2 16,9-2 2-16,9-4 2 0,8 0 1 15,11-1-13-15,7-1-3 0,9-1-4 16,6-3-3-16,7 0-42 0,7-2-43 15,3-3-75-15,4-2-145 0</inkml:trace>
  <inkml:trace contextRef="#ctx0" brushRef="#br0" timeOffset="163076.63">7443 12211 268 0,'1'-1'92'0,"0"1"9"15,0-1 5-15,-1 3-30 0,0-2-5 16,0-1-5-16,-1 1-8 0,1 1-11 16,0 0-8-16,0 2-13 0,-1 0-9 15,2 2-6-15,0 4-4 0,0 4-1 0,1 4-1 16,-1 4 0-16,1 3-2 0,0 3-3 15,0 3-6-15,-1 1-14 0,0 4-17 16,-1 1-14-16,-1-1-12 0,1 0-17 16,-1-5-62-16,0 0-82 0,0-4-157 15</inkml:trace>
  <inkml:trace contextRef="#ctx0" brushRef="#br0" timeOffset="163359.56">7370 12319 441 0,'4'-20'128'16,"1"-1"8"-16,3-1-51 0,2-1-15 15,1 4-9-15,2-2-10 0,0 2-15 16,-1 2-10-16,2 2-9 0,0 4-7 0,2 5-4 16,-2 3-4-16,0 4-4 0,-1 4-5 15,-1 3-1-15,0 4-1 0,-2 1 0 16,-3 3 1-16,-3 1 0 0,-2 0 1 15,-3 0 3-15,-2 1 1 0,-3-2 0 16,-3 0-2-16,-3-2-4 0,-1 0-7 16,-2-2-17-16,0-5-11 0,0-1-9 15,-2-3-7-15,4-4-22 0,0-1 81 16,2-3-126-16,1-2-65 0,5-2-187 16</inkml:trace>
  <inkml:trace contextRef="#ctx0" brushRef="#br0" timeOffset="164226.19">7929 12277 413 0,'21'-11'112'0,"-5"-1"2"16,-6-1-52-16,-3 0-13 0,-7-1-3 15,-6-1-14-15,-2 2-11 0,-6 0-5 16,-2 2-2-16,-2 1-6 0,1 5-4 15,-2 1-2-15,2 7-1 0,0 3-1 16,2 4 0-16,2 3 0 0,1 3-2 16,2 1 0-16,2-2-1 0,4 1-2 15,1-4-1-15,5 0-1 0,1-2 0 0,3-3 1 16,0-1 1-16,4-1 1 0,0-2 3 16,1-1 2-16,-1-3 1 0,1-2 2 15,-2-1 0-15,0 0 0 0,-2-3 1 16,-2 4 0-16,-1-2 1 0,-1 1 0 15,-3 1 0-15,0 3-1 0,-1 1-2 16,0-2-1-16,0 3-1 0,-2 0-2 16,1 3-2-16,2-1 0 0,0-2 0 0,3 0 2 15,2 2 1-15,0-4 3 0,3 1 2 16,2-1 4-16,3-3 4 0,1-1 3 16,3 0 2-16,0-2 2 0,2-4-1 15,-2 1-1-15,0-4-2 0,-3 1-2 16,-1 0-1-16,-4 0-2 0,-3 0 1 15,-2 4 0-15,-2-1 0 0,-1 1 0 16,-1 4 0-16,-1 0-2 0,1 2-3 0,-1 3-3 16,1 5-2-16,2 5-1 0,0 3-1 15,2 5-1-15,0 4 2 0,0 5-2 16,2 5-3-16,-1 1-3 0,0 0-9 16,-2 3 0-16,-1 0-13 0,-1 2-1 15,-1-1-2-15,-2-3-1 0,-3-2 0 16,-2-1 4-16,-1-5-4 0,-4-4 9 15,-2-4 1-15,-2-4 3 0,-1-3 5 0,0-6 7 16,-2-5 10-16,0-8 10 0,4-4 6 16,2-7 1-16,2-8 3 0,4-4 3 15,3-3-1-15,5-1-3 0,5-1-2 16,2 1 1-16,8 5 2 0,1 4-1 16,4 3-3-16,4 5-2 0,1 0-3 15,2 6-2-15,0 0-5 0,0 0-2 16,-1 2-3-16,-1-1 0 0,-1-1-1 15,-2 1 0-15,0 1-1 0,-2-2 1 16,-1 1 0-16,-2 0 0 0,-3 0 1 16,-1 0 1-16,-4 1 1 0,-3-3 3 0,-5 2 2 15,-2-2 3-15,-2-1 2 0,-4 1 1 16,-1 0 0-16,-2 2 0 0,0 0-2 16,0 3-2-16,2 2-2 0,-1 6-4 15,1 4 0-15,3 5-3 0,1 5-1 16,2 1-1-16,1 5-2 0,3 2-3 15,3 0-2-15,4-2-4 0,0-2-3 0,3-1-9 16,2-1 2-16,-1-3-20 0,0-2-11 16,0-4-15-16,2-1-4 0,-1-3 65 15,-1-5-143-15,4 0-104 0,0-3-223 16</inkml:trace>
  <inkml:trace contextRef="#ctx0" brushRef="#br0" timeOffset="164413.21">8876 11947 507 0,'-1'10'134'0,"-1"7"5"16,0 2-65-16,-2 2-18 0,2 3-10 16,-2 1-18-16,0 4-8 0,1 1-9 0,-1-1-11 15,2 0-5-15,0 0-34 0,0 1-17 16,1-1 88-16,1 0-180 0,-1-5-111 15,-2 1-281-15</inkml:trace>
  <inkml:trace contextRef="#ctx0" brushRef="#br0" timeOffset="164613.59">8628 11987 471 0,'-2'-13'143'0,"2"2"9"15,4 6-23-15,3 0-44 0,3-2-18 16,3 1-16-16,2 0-13 0,5 1-9 16,3 0-7-16,2-1-10 0,5 0-10 15,0 3-9-15,3-1-9 0,1 1-9 16,1 1-42-16,-1 2-107 0,0 5-127 16,-3 3-310-16</inkml:trace>
  <inkml:trace contextRef="#ctx0" brushRef="#br0" timeOffset="165377.83">9225 12195 476 0,'0'-12'133'15,"-1"-2"6"-15,-3-3-60 0,-3 2-14 16,-3 1-11-16,-2 3-20 0,-2 1-13 15,-4 4-8-15,-1 7-7 0,0 6-10 16,-1 6-8-16,2 6-13 0,-1 3-15 16,3 4-6-16,3 2-4 0,4-1-2 15,3-4 3-15,5-6 5 0,4-1 14 16,6-7 19-16,2-4 11 0,3-4 10 16,3-5 10-16,0-1 10 0,2-1 8 0,-1-5 4 15,-2 0 2-15,-1-1 2 0,0-1-2 16,-3-1-3-16,-1 0-4 0,-3 1-3 15,-1 5-2-15,-2 0-6 0,-2 4-6 16,-5 5-6-16,-2 3-4 0,-2 7-7 16,-2 3-6-16,0 1-7 0,1 4-6 0,-1-1-2 15,3 2-3-15,4-1 0 0,6-7 2 16,2-2 2-16,5-3 5 0,3-3 6 16,2-4 3-16,2-3 7 0,2-2 4 15,-1-4 5-15,0-1 5 0,1-7 1 16,-1-1 1-16,-1-4 3 0,-1-6 0 15,-2-3-1-15,0-4-3 0,-5-6 0 16,0-1 0-16,-4-6-2 0,0-1-2 16,-2 3-1-16,0 4 1 0,-1 4 1 0,-1 10 2 15,0 6 0-15,-2 9 0 0,0 6-2 16,0 6-2-16,-1 8-4 0,0 4-4 16,1 4-3-16,1 5-3 0,0 5 0 15,1 4 0-15,0 5-1 0,0-2-2 16,2 2-4-16,-2-1-3 0,-1-1-2 15,0-1-3-15,0-2-2 0,-2-4 0 16,0-3 2-16,0-1 3 0,0-3 3 16,0-3 2-16,0-4 3 0,0-4 2 0,0-3 3 15,2-2 3-15,-2-4 2 0,2-1 1 16,0-5 0-16,2-2 2 0,2 0-2 16,0-3 0-16,2-2-3 0,2 3-1 15,1 0-2-15,0 0 0 0,2 3-2 16,-1 3 1-16,1 2-3 0,0 4-2 15,-1 2-1-15,-1 1-2 0,0 4-2 16,-4 1-6-16,-2 0-4 0,-1 5-3 0,-4-5-3 16,-4 4-1-16,-1-1-1 0,-5 1-1 15,-2 0 1-15,-2 2 0 0,-3-6-15 16,1 2-12-16,-1-1-8 0,2-5-6 16,2 2 68-16,2-8-142 0,2-5-93 15,4-4-211-15</inkml:trace>
  <inkml:trace contextRef="#ctx0" brushRef="#br0" timeOffset="165775.76">9617 11638 334 0,'23'-7'109'0,"0"6"11"16,-1 7-17-16,-2 6-22 0,-2 5-7 16,-3 1-8-16,-3 6-7 0,-3 2-11 15,-4 3-8-15,0 1-7 0,-3 0-8 16,-2 1-7-16,0 2-5 0,-1-3-4 0,1-1-3 15,1-4-5-15,2-1-3 0,3-3-2 16,1-3-1-16,4-4-1 0,0-1-1 16,3-3-1-16,3-2 3 0,-2-4 2 15,4-1 2-15,-2-4 2 0,3-1 0 16,2-3 4-16,0-5 0 0,0-3 1 16,1-3-1-16,-1-1 0 0,-3-2 2 15,0-3 2-15,-4 0 3 0,-4 4 4 16,-2-1 4-16,-5 2 1 0,-4 2-1 15,-2 5 0-15,-5 5-2 0,-5 4-2 0,-3 4-5 16,-2 8-3-16,-3 4-2 0,-1 6-2 16,0 3 0-16,4 4-2 0,4-2-2 15,3 3 0-15,7-4-1 0,7-2-3 16,7-4 0-16,6-3-5 0,6-4-5 16,4-1-11-16,5-5-4 0,3 0-3 15,2-3-36-15,2-1-17 0,2 0 44 16,2-3-134-16,0-2-108 0,2-1-267 0</inkml:trace>
  <inkml:trace contextRef="#ctx0" brushRef="#br0" timeOffset="166238.95">9081 12567 449 0,'5'-8'126'0,"-2"1"5"0,-1-1-56 0,-3 0-12 16,-3 0-7-16,-4 1-12 0,-3 1-12 15,-3 4-5-15,-2 2-4 0,-4 5-3 16,-1 6-4-16,-2 4-5 0,1 8-3 15,-1 6-1-15,1 2-5 0,2 4-4 16,3 0-6-16,2 1-9 0,7-1-6 16,3-2-6-16,6-5-14 0,5 1-9 15,7-5-9-15,5-3-4 0,5-5-7 16,3-4-12-16,6-4-44 0,3-8-57 0,5-2-136 16</inkml:trace>
  <inkml:trace contextRef="#ctx0" brushRef="#br0" timeOffset="166548.88">9405 12804 396 0,'2'-12'121'16,"-4"-1"6"-16,-8 0-42 0,-3 1-12 16,-6-1-9-16,-2 0-14 0,-3 4-17 15,-1 2-8-15,-1 4-7 0,1 4-7 0,2 3-5 16,3 7-5-16,2 2-6 0,4 4-5 16,3 0-4-16,5 2-5 0,2 1-4 15,6-2-1-15,4-2-1 0,5-3 5 16,3-2 3-16,5-4 5 0,3-2 6 15,3-6 8-15,1-3 6 0,0-2 4 16,1-2 5-16,-3-2 2 0,-2-1 3 0,-4-2 1 16,-4 3 2-16,-2 2-1 0,-7-1 1 15,-2 2-2-15,-3 3-4 0,-3 2-2 16,-4 4-4-16,0 2-4 0,-4 5-8 16,1 3-7-16,-1 1-7 0,2 1-5 15,3 2-4-15,2-1-14 0,6 0-14 16,4-5-7-16,3-2-7 0,6-5-9 15,4-5 71-15,3-5-133 0,5-2-74 16,4-7-200-16</inkml:trace>
  <inkml:trace contextRef="#ctx0" brushRef="#br0" timeOffset="167211.87">9824 12619 370 0,'-7'-6'124'0,"-6"3"7"15,-4 3-3-15,-3 2-47 0,-4 4-16 16,-1 2-13-16,-1 0-16 0,1 7-7 15,1-1-7-15,4 5-6 0,2 1-8 0,6 2-7 16,5 1-6-16,2 2-6 0,7-1-4 16,6-2-3-16,3-2-3 0,5-2-3 15,5-4 1-15,2-3 2 0,5-5 2 16,1-3 4-16,2-3 1 0,0-5 3 16,0-4 3-16,0-4 3 0,1-3 1 15,-3-6 2-15,0-5 3 0,-2-6 4 16,-3-5 4-16,-2-3 7 0,-1-6 4 15,-3-4 6-15,-4-1 3 0,-3-3 3 16,-3 0-2-16,-3 4-2 0,-2 5-2 0,-1 7 1 16,-3 7 1-16,0 9-1 0,0 9-4 15,0 12-1-15,-1 11-2 0,-2 8-3 16,-2 9-6-16,1 7-7 0,-3 8-2 16,0 8-4-16,-1 5-6 0,2 3-6 15,-1-2-6-15,2 0-5 0,1-3-6 16,1-4-6-16,2-6 0 0,2-8 5 15,1-8 4-15,2-6 6 0,1-5 6 0,3-7 10 16,2-5 8-16,1-4 8 0,1-4 6 16,-1-6 4-16,4-2 3 0,0-5 1 15,0-1-1-15,0 5-3 0,1 1-4 16,-2 2-4-16,0 4-5 0,-2 4-3 16,1 6-4-16,-1 4-1 0,1 0-4 15,-1 0-1-15,2 3 0 0,1-1 0 0,2-1 3 16,-1-5 1-16,4-2 4 15,0-2 5-15,2-2 4 0,1-5 3 0,-1-2 4 16,-1 0 2-16,-2-2 2 0,0-2 0 16,-5-3-1-16,-2 0 0 0,-2 1 0 15,-4-4 1-15,-3 0 0 0,-2 0 0 16,-4 4-1-16,-3 3-2 0,-3 4-4 16,-2 5-2-16,-2 9-5 0,-2 6-4 15,-3 8-3-15,2 5-2 0,-2 2-1 16,5 4 1-16,3 0-2 0,7-2-2 0,4-2-4 15,8-4-4-15,6-5-3 0,7-1-5 16,4-5-5-16,6-5-9 0,3-2-6 16,2-4-27-16,2-1 6 0,1-4-127 15,1 2-132-15,-4-3-312 0</inkml:trace>
  <inkml:trace contextRef="#ctx0" brushRef="#br0" timeOffset="170784.19">6463 11131 283 0,'-2'-2'85'0,"2"2"8"16,0 0-19-16,0 1-16 0,0-1-6 15,0 3-4-15,1 0-3 0,0 1 1 16,-1 2-1-16,0 4-3 0,0 3-4 0,-1 3-3 16,0 5-4-16,-2 2-6 0,-2 4-7 15,1 2-8-15,0 0-4 0,-2 0-4 16,2 0-8-16,0-4-4 0,1-2-3 16,2-1-10-16,2-5-14 0,0-5-11 15,3-1-8-15,-1-6-4 0,2-4-5 16,1-3-69-16,3-8-74 0,3-1-168 15</inkml:trace>
  <inkml:trace contextRef="#ctx0" brushRef="#br0" timeOffset="171131.88">6680 11074 322 0,'2'-3'98'16,"-1"2"9"-16,0 0-28 0,-1 1-14 15,-2 0-8-15,-1 2-6 0,-2 1-8 16,-2 3-6-16,-2 2-8 0,-1 6-6 0,-2 1-4 16,1 5-5-16,0 5-3 0,0 3-4 15,0 6-4-15,3 1-4 0,0 0-1 16,4 3-2-16,1-2-1 0,5-3 0 16,3-5-2-16,4-4 1 0,3-4 1 15,3-5 1-15,4-5 1 0,1-5 3 16,0-3 3-16,2-6 1 0,-1-2 3 15,0-4 1-15,-5-3 3 0,0 0 0 16,-5 0 3-16,-4-1 2 0,-3 1 3 0,-6 2 0 16,-3 1-3-16,-4 4-2 0,-5 1-3 15,-2 4-5-15,-2 2-7 0,-3 3-8 16,0 6-8-16,3 2 2 0,0 2-30 16,4 1-14-16,3 1-89 0,3 0-2 15,6 0-86-15,4-5-166 0</inkml:trace>
  <inkml:trace contextRef="#ctx0" brushRef="#br0" timeOffset="171829.24">7156 11031 312 0,'2'0'87'0,"1"0"7"0,0 2-33 15,3-5-11-15,3 1-4 0,4-1-4 0,5 0-1 16,5-2-2-16,7 2-3 0,7-3-4 16,6 3-4-16,6-2-5 0,7-1-3 15,7 2-6-15,6 1-4 0,3-1-4 16,0 0-3-16,4-3-2 0,-3 3-2 15,-4-2-1-15,-5 1-3 0,-8-2-8 16,-7 1-13-16,-7 1-9 0,-10 2-10 16,-5 2-16-16,-10 2-72 0,-8 2-87 15,-8 3-184-15</inkml:trace>
  <inkml:trace contextRef="#ctx0" brushRef="#br0" timeOffset="172143.96">7203 11249 344 0,'-1'-1'99'15,"3"1"12"-15,3-3-27 0,2 0-20 16,3-5-4-16,4 3-5 0,6-2-8 15,6-2-8-15,5 2-11 0,7 0-9 16,9 2-5-16,7 2-4 0,8-2-2 16,6 2-2-16,4 2-1 0,3-3 0 15,1 3-2-15,-2-2-3 0,-4-2-2 16,-6 3-2-16,-6 0-4 0,-7 0-3 0,-7 2-12 16,-9-1-12-16,-6 2-12 0,-7-1-9 15,-8 1-15-15,-9 3-64 0,-6 3-85 16,-5-4-169-16</inkml:trace>
  <inkml:trace contextRef="#ctx0" brushRef="#br0" timeOffset="172391.62">7373 11396 408 0,'-2'9'112'0,"7"0"14"0,5-3-56 15,6 0-4-15,8-2 2 0,5 0-6 0,6-4-5 16,7 1-12-16,7-2-12 0,2-1-10 16,5 1-5-16,-1-1-5 0,0-2-5 15,-3 0-7-15,-3-1-4 0,-2-1-7 16,-8 1-8-16,-5 1-10 0,-3-1-24 16,-7 4-15-16,-6 1 94 0,-6 0-181 15,-6 3-109-15,-5 3-279 0</inkml:trace>
  <inkml:trace contextRef="#ctx0" brushRef="#br0" timeOffset="172591.36">7409 11604 463 0,'-9'9'120'0,"11"-1"9"0,8-2-52 15,7 0-18-15,8-4-5 0,5-1-3 16,8 1-8-16,5-1-7 0,3-3-8 0,4 0-10 15,-1-2-7-15,0 0-7 0,-2 0-4 16,-2-1-10-16,-4-1-8 0,-5 1-19 16,-4-1-16-16,-6 1-16 0,-4-3-13 15,-6 1-72-15,-5 2-87 0,-4-2-188 16</inkml:trace>
  <inkml:trace contextRef="#ctx0" brushRef="#br0" timeOffset="172757.78">7663 11714 471 0,'-5'13'130'0,"9"-1"1"0,5-1-39 16,6-3-40-16,6 2-15 0,5-4-7 15,6-1-12-15,2-4-5 0,2-3-1 16,2-3-9-16,4-4-7 0,-2-5-23 16,0-1-17-16,-2-3-99 0,-2-3-110 15,-2-2-265-15</inkml:trace>
  <inkml:trace contextRef="#ctx0" brushRef="#br0" timeOffset="-116588.25">15818 15379 228 0,'0'2'71'0,"-1"0"3"0,1-2-1 15,0 0-36-15,0 1-5 0,0-1-5 16,0 0-3-16,0 0 1 0,0 0 2 16,1 0 2-16,-1 1 0 0,1-1 2 0,-1 1 0 15,0 0-3-15,2 1-3 0,-2 0-4 16,1 0-5-16,-1 1-3 0,1-1-2 16,-1 3 0-16,2 0 0 0,-1 3 2 15,2 3 1-15,1 1 3 0,0 3 1 16,1 4-1-16,1 5-1 0,1 5-1 15,-2 1-2-15,2 5-1 0,-1 5-3 16,0 1-3-16,-1 3-1 0,1 2-2 16,-1 2-1-16,1 3-2 0,-1 1-1 0,-2 0-2 15,1-1-2-15,-1 1 0 0,-2-4-2 16,1-3-2-16,-2-6-1 0,0-6 0 16,-1-5-2-16,0-5-6 0,0-8-15 15,-1-4-7-15,-1-4-9 0,1-5-10 16,-1-4-77-16,0-7-88 0,-1-3-189 15</inkml:trace>
  <inkml:trace contextRef="#ctx0" brushRef="#br0" timeOffset="-115553.13">15884 15298 248 0,'-1'-12'65'0,"0"1"2"0,0 2-31 16,0 0-5-16,0 3-1 0,1 0-1 15,0 3 0-15,-1 2 2 0,-2 1 1 16,2 1-1-16,0 1-1 0,1 0-3 0,-1 0-2 15,0 1-3-15,1 0 0 0,1-2-1 16,2 0 2-16,2 0 1 0,2 2 2 16,5-4 1-16,3 2 1 0,3-3 0 15,6-1-2-15,4-1-4 0,4-3-4 16,2-1-3-16,5 2-6 0,4-2-3 16,4 0-3-16,8 1-2 0,4 0 1 15,4 2-1-15,9-2-1 0,3 2 2 0,5 0-1 16,6 4 1-16,1-2 2 0,5 0 2 15,7-3 5-15,2 5 1 0,5-3 0 16,2-2 1-16,4-3 0 0,-1 2-3 16,-2-1-2-16,1 0-4 0,-4-3-2 15,-1 5-1-15,-2-3 0 0,-3 1 0 16,-1 0-2-16,-3 0 1 0,-5 1-1 0,-2 0 1 16,-5 0-1-16,-7-1 0 0,-5 3-2 15,-8-1 1-15,-5 1 1 0,-8 2-1 16,-7-1 0-16,-10 1 0 0,-7 2 1 15,-7 1-1-15,-6-1-2 0,-7 2 1 16,-3-2 0-16,-3 2 1 0,-1 1 0 16,-1 0 2-16,-1 0 1 0,-1-1 2 15,1 1 1-15,-1 0-1 0,1-1 0 16,1 0 0-16,-1-1 0 0,1 1-1 16,1 1 1-16,-1 0-1 0,1 0 0 0,-1 2 0 15,-1 4 0-15,-1 2 0 16,1 1 0-16,0 5 0 0,1 7 0 0,0 3-1 15,0 7 1-15,2 6-1 0,0 4-2 16,2 10 1-16,0 6-2 0,0 4 1 16,1 3 0-16,0 3-1 0,1 2 1 15,-1 0-1-15,-1-1 2 0,0-2-1 16,-1-5 1-16,0-1 0 0,1-7 0 0,1-3 0 16,-1-5 1-16,0-6 0 0,2-5 0 15,-2-5 1-15,-1-7-1 0,-1-5 1 16,0-4-1-16,-1-5 1 0,-1-4-1 15,1-3 0-15,0 0 0 0,0-2 1 16,0 1 0-16,-1-2 2 0,0 0 1 16,2 0 3-16,-2 1 0 0,1-1 2 15,-2 0-1-15,-2 0 0 0,-1 0-1 0,-3 0-1 16,-4-1-3-16,-5-1 0 0,-5-1-2 16,-6 0-1-16,-2 1 0 0,-5 0-1 15,-5-1 0-15,-5-1 0 0,-3 2-1 16,-3-1 1-16,-5-1 1 0,-6 0-1 15,-4 0 0-15,-6-1 0 0,-4 1 0 16,-7 2-1-16,-4-2 0 0,-7 2-1 16,-5-1-2-16,-7 3-3 0,-6 2 0 15,-6 0-3-15,-6 1 0 0,-5 2-4 16,-1 2 2-16,0 2 3 0,3 2 9 0,5 1 2 16,8 2 2-16,7-2 0 0,8-4 4 15,6 2-3-15,8-3-2 0,8-4-7 16,6-3-3-16,7 0-5 0,7-1-6 15,8 0-10-15,8-1 6 0,6-4-34 16,5-1-13-16,3 0 23 0,4-3-113 16,4-3-102-16,2 1-243 0</inkml:trace>
  <inkml:trace contextRef="#ctx0" brushRef="#br0" timeOffset="-114469.13">16060 14419 340 0,'0'0'98'0,"0"0"10"0,0-1-33 15,2 2-5-15,-1 0-4 0,-1-1-4 16,2 2-1-16,2 2-1 0,0-1-5 15,1 3-7-15,0 4-6 0,2 5-7 16,0 5-6-16,-1 4-9 0,-1 4-5 16,-1 5-6-16,-1 0-4 0,1-1-2 15,-1 1-2-15,-1 0-5 0,0-3-4 16,2-3-6-16,-2-4-9 0,0-1-8 16,0-4-8-16,0-3-18 0,-1-5-10 0,0-3-7 15,-2-2-8-15,0-3 66 0,-1-3-125 16,0-5-84-16,0-3-196 0</inkml:trace>
  <inkml:trace contextRef="#ctx0" brushRef="#br0" timeOffset="-114168.92">16028 14408 401 0,'-4'-5'126'0,"3"1"6"0,0 2-20 0,1 2-38 15,0-2-15-15,1 4-12 0,3-2-14 16,-1 2-8-16,3 0-6 0,3 3-5 15,2-2-2-15,2 1-3 0,3 3-1 16,2 1-2-16,1 2 0 0,3 1-2 16,1 1-1-16,1 2-2 0,1 2 0 15,1 0-2-15,-2 0 0 0,-1 2-1 0,-1 0 0 16,-4 1-1-16,-4-2 0 16,-4 0-1-16,-3-2 0 0,-4 2-2 15,-5-3-2-15,-5 0-2 0,-4-2-2 0,-4 5-3 16,-6-3-1-16,-3 0-2 0,-5 1-4 15,0 2-9-15,-1-1-7 0,2-2-5 16,0 0-6-16,4-2-9 0,5 0 179 16,3-4-248-16,5 0-94 0,5-6-298 0</inkml:trace>
  <inkml:trace contextRef="#ctx0" brushRef="#br0" timeOffset="-113774.93">16583 14526 380 0,'-2'1'103'0,"1"3"6"0,1-1-40 15,0 2-11-15,2 2-3 0,1 1-5 16,1 2-2-16,1 3-5 0,1 1-5 15,0 4-9-15,1 0-7 0,-2 3-8 0,0 0-11 16,-1 1-11-16,-1 0-7 0,-1-3-17 16,2 0-12-16,-2-3-16 0,0-1-17 15,0-2-66-15,2-4-86 0,1-5-184 16</inkml:trace>
  <inkml:trace contextRef="#ctx0" brushRef="#br0" timeOffset="-113622.75">16602 14306 471 0,'-8'2'127'15,"4"5"2"-15,0-1-44 0,2-1-51 16,0 1-33-16,1 1-31 0,2-2-26 16,1 0-71-16,6-1-92 0,3 1-196 15</inkml:trace>
  <inkml:trace contextRef="#ctx0" brushRef="#br0" timeOffset="-113271.63">17028 14449 423 0,'-1'6'131'16,"-2"-1"3"-16,-3-3-17 0,-2-1-60 15,-3 0-15-15,-2 2-13 0,-3-1-17 0,-5 3-6 16,0 0-3-16,-2 3-1 0,1 2 1 15,3-1 0-15,1 3 0 0,4 1-1 16,4 0-1-16,3 1 0 0,4 0 0 16,3 3-2-16,3 0-1 0,2-1 1 15,2 0 0-15,3-1 2 0,3 2 0 16,3-1 0-16,1-1 3 0,2-2 0 16,1 3-1-16,-2-3 1 0,-1 0 0 0,-4-3-1 15,-3-1-1-15,-3 0 0 0,-4-3-1 16,-7 0 1-16,-5-1-1 0,-4 1 0 15,-5 0-1-15,-5 1-1 0,-5 0-2 16,0 0-4-16,-2 0-3 0,2-1-20 16,1 1-16-16,2-4-8 0,4 0-13 15,5-1 108-15,2-2-177 0,5-4-96 16,2-1-222-16</inkml:trace>
  <inkml:trace contextRef="#ctx0" brushRef="#br0" timeOffset="-113021.88">17121 14110 520 0,'4'9'130'0,"1"2"5"15,-2 4-72-15,-1 5-13 0,0 7-8 0,0 6-13 16,-2 9-5-16,-2 3-2 0,0 3-4 15,0 2-6-15,1 6-3 0,1-2-1 16,-1-3-4-16,0-5-5 0,1 0-7 16,0-6-7-16,1-6-11 0,-1-7-21 0,2-5-15 15,-1-4-11-15,1-5-77 0,3-8-91 16,-1-3-202-16</inkml:trace>
  <inkml:trace contextRef="#ctx0" brushRef="#br0" timeOffset="-112790.6">17373 14390 429 0,'-8'14'114'0,"-4"2"0"16,-3 0-48-16,-3 0-23 0,0-2-10 16,-1 3-9-16,-1-1-11 0,3 3-4 15,3-1-1-15,2 0-2 0,5 3-5 16,3-2-1-16,5 1 0 0,3-1 1 15,6 0 0-15,2-2 0 0,6-1-2 16,2-3-11-16,2-3-11 0,2-2-11 0,2-2-2 16,-1-8-88-16,2-1-91 0,-1-7-203 15</inkml:trace>
  <inkml:trace contextRef="#ctx0" brushRef="#br0" timeOffset="-112438.24">17958 14392 353 0,'-10'-2'99'0,"-2"4"3"0,-1 0-17 16,0 1-47-16,-1 1-9 0,-2 4-7 15,3 2-5-15,1 3-3 0,2 0-1 16,1 3-3-16,4-3-2 0,2 0-1 16,3 1 2-16,1 0-1 0,2 0 0 0,4-2 2 15,1 1 2-15,2 1 1 0,2 1 0 16,0 1-1-16,1-3-2 0,0 0-2 16,-5-1-2-16,0 1-3 0,-5-1-1 15,-2-1-3-15,-5 0-1 0,-5 0-8 16,-3 2-10-16,-4-1-9 0,-4 1-9 15,-4-4-8-15,1 2-9 0,-1-2-17 16,2-1-48-16,1-5-64 0,7-6-150 16</inkml:trace>
  <inkml:trace contextRef="#ctx0" brushRef="#br0" timeOffset="-112080.67">18060 14564 435 0,'23'16'108'0,"-3"2"1"0,-4 3-62 15,-5 4-15-15,-3 3-14 0,-7 2-12 0,-4 1-9 16,-5 1-4-16,-2 1-4 0,-2-2-5 16,1-2-1-16,0-4 2 0,2-3 1 15,2-3 1-15,1-6 3 0,2-3 5 16,3-3 6-16,0-8 6 0,2-5 5 16,1-6 8-16,1-6 5 0,0-7 5 15,2-7 4-15,0-7 2 0,0-5 0 16,-2-4-3-16,1-1-5 0,1 3-3 0,0 1-4 15,4 3-3-15,1 6-3 0,2 6-3 16,2 9-4-16,3 4-2 0,0 3-1 16,2 5-1-16,-2 5-3 0,0 5 0 15,-1 3-3-15,-3 4-2 0,-1 3-4 16,-2 1-4-16,-5 2-5 0,-4 3-5 16,-4-1-5-16,-5 0-2 0,-5 2 2 15,-5 1 0-15,-4 1 0 0,-4 1-2 16,-2-1-1-16,0-3-6 0,2-1 154 0,2-4-232 15,3-8-100-15,4-9-301 0</inkml:trace>
  <inkml:trace contextRef="#ctx0" brushRef="#br0" timeOffset="-111717.1">18443 14453 460 0,'10'2'118'0,"-1"-1"5"0,-4 1-54 15,-1-2-17-15,-3 0-8 0,-3-2-12 16,-1 0-7-16,-2 1 0 0,-3-2-1 16,-2-1-7-16,-2 2-4 0,-2 1 0 15,0 2-3-15,0 2-2 0,1 4-4 16,0 3-4-16,3 1-3 0,2 2-4 16,1 1-3-16,4-2-3 0,1 0-2 0,1-3-2 15,2-1 1-15,1-3 2 0,0-1 3 16,3-1 3-16,-1-1 4 0,-1-2 4 15,2-2 4-15,1-3 3 0,1 0 1 16,-1-1 3-16,2-2 3 0,0-2 1 16,0 2 0-16,-1 2-1 0,1 0 0 15,-3 3 0-15,0 2-4 0,-2 2-3 16,0 4-3-16,-1 3-3 0,1 2-4 0,-1 3-6 16,1 1-7-16,0 0-15 0,3 0-17 15,-1-3-13-15,3-5-11 16,4-1-11-16,1-7-59 0,2-2-79 0,4-6-150 15</inkml:trace>
  <inkml:trace contextRef="#ctx0" brushRef="#br0" timeOffset="-111408.02">18755 14275 443 0,'-7'4'127'0,"-3"1"1"0,-1 8-38 15,-1 3-38-15,-2 2-19 0,2 4-17 16,0 2-11-16,1 0-4 0,4 4-4 15,3-5-4-15,2-1-5 0,5-3-4 16,3-3 0-16,4-3 0 0,6-4 2 16,1-5 3-16,3-2 5 0,2-3 7 0,1-5 4 15,-1-2 2-15,0-4 1 0,-1 0 2 16,-4-2 1-16,-3-1 0 0,-2 0 3 16,-4 2 2-16,0 2 8 15,-5 3 3-15,-3 2 3 0,-2 2 1 0,-4 5-3 16,0 5-3-16,-2 4-4 0,0 4-8 15,1 4-7-15,2 4-6 0,3 1-7 16,2 0-6-16,5 1-6 0,2-2-12 16,3-3-18-16,4 0-13 0,3-5-18 15,1-4-68-15,4-7-90 0,3-4-197 0</inkml:trace>
  <inkml:trace contextRef="#ctx0" brushRef="#br0" timeOffset="-106829.3">16162 15311 327 0,'3'1'93'0,"-2"0"8"0,0-1-32 16,-1 0-11-16,1 0-5 0,-1 0-9 0,0 0-8 16,0 1-5-16,1 1-6 0,-1 5-5 15,1 3-5-15,0 4-4 0,0 2-1 16,1 7-1-16,0 3-1 0,-1 1-5 16,0 3-9-16,-1-2-12 0,1-1-8 15,-1 1-7-15,0-6-7 0,1-1-6 16,-1-6-5-16,1-3 109 0,0-4-170 15,-1-7-84-15,-1-9-247 0</inkml:trace>
  <inkml:trace contextRef="#ctx0" brushRef="#br0" timeOffset="-106576.96">16082 15293 491 0,'-4'-1'131'15,"1"1"3"-15,2-1-63 0,3 1-13 16,2-2-12-16,4 0-16 0,2-1-4 0,3 0-3 15,2 0-2-15,2 0-2 0,1 2-4 16,1 2-3-16,1 2-6 0,-2 3-5 16,-1 2-3-16,-1 3 1 0,-2 2 0 15,-3 3 0-15,-2 1 0 0,-5 0 1 16,-2-1 0-16,-4 2-1 0,-2 0-4 16,-2 0-4-16,-4-3-6 0,-1-1-4 15,-2 0-16-15,-1 2-12 0,0-4-10 16,0 0-5-16,0 1-12 0,1-1-65 0,2-2-84 15,3-2-169-15</inkml:trace>
  <inkml:trace contextRef="#ctx0" brushRef="#br0" timeOffset="-106285.23">16403 15386 482 0,'3'6'117'16,"-3"-1"0"-16,-1 5-72 0,-1 4-14 15,0 2-9-15,0 1-17 0,1 2-5 16,0 0-2-16,2-1-1 0,2-1 0 16,3-5 0-16,1-1 4 0,3-5 1 15,1 1 5-15,1-4 4 0,1-4 7 16,-2-3 5-16,1-3 3 0,-1-2-2 16,-2-1 2-16,-1-3-2 0,-4-1-3 15,-2-1-4-15,-2 0-5 0,-4 0-3 0,-2 1-5 16,-1 0-4-16,-3 2-5 0,-2 1-5 15,-1 3-6-15,0 2-13 0,1 3-15 16,1 0-12-16,0 1 178 0,3 1-264 16,1-1-117-16,3 2-335 0</inkml:trace>
  <inkml:trace contextRef="#ctx0" brushRef="#br0" timeOffset="-106056.3">16687 15326 437 0,'7'1'134'15,"-3"-2"4"-15,-2 1-30 0,-3 0-38 16,-1-1-15-16,-5 1-20 0,-1 1-17 16,-3 1-7-16,-1 4-2 0,-3 3-5 15,0 0-1-15,0 5-1 0,-1 0 1 16,3 6-2-16,2 1-2 0,3-1-5 16,1 1-3-16,5-1-4 0,3-1-3 15,4 1-7-15,2-6-6 0,3-3-6 0,0-2-6 16,2-2-6-16,1-5-6 0,0-2 30 15,0-6-102-15,0-2-79 0,2-6-199 16</inkml:trace>
  <inkml:trace contextRef="#ctx0" brushRef="#br0" timeOffset="-105805.01">16951 15294 460 0,'3'3'117'0,"-1"-1"5"0,-4 0-65 15,-3 1-13-15,-3 3-11 0,-3 1-13 16,-3 6-6-16,-4 1-2 0,-2 0-5 16,1 2-1-16,-1 2-1 0,4-1-2 15,2 1-3-15,4-5-2 0,3 0-2 16,4 0-4-16,4-1-2 0,2-2 1 0,4-2-1 16,4-1 1-16,1 0 1 0,2-1 0 15,-1 0 2-15,1-1 0 0,-3 1 0 16,-3 0-3-16,-2 0-2 0,-5 2-1 15,-6 2-3-15,-3-1-6 0,-5 3-6 16,-4 0-13-16,-5-1-71 0,-6 2-78 16,-4-2-190-16</inkml:trace>
  <inkml:trace contextRef="#ctx0" brushRef="#br0" timeOffset="-105335.93">16348 15843 472 0,'4'-1'121'15,"-2"2"1"-15,1-1-61 0,2 5-17 16,-2 0-9-16,1 3-18 0,0 2-8 15,0 2-2-15,-1 5-2 0,0 3-5 16,-1 0-5-16,0 0-7 0,-1 2-9 16,-1 0-8-16,0-1-3 0,0-4 0 0,-1-3 0 15,-1-2 0-15,1-3 3 0,-3-3 5 16,2-4 5-16,-1-1 6 0,-1-4 5 16,0-2 8-16,0-4 12 0,1-3 11 15,-1-5 13-15,2-2 9 0,0-6 3 16,2-3-1-16,1-3-4 0,1-1-8 15,4 0-5-15,1 0-6 0,3 4-3 16,2 2-2-16,4 3-2 0,1 6-1 0,3 3 1 16,-2-1-2-16,1 4-3 0,-1 5-4 15,-2 4-3-15,-2 3-3 0,-3 2-2 16,-2 2-1-16,-3 5-2 0,-2 2-2 16,-4 0-2-16,-2 2-6 0,-4-1-5 15,0 0-6-15,-4 2-18 0,-1-1-14 16,-1 1-2-16,-1-3-89 0,-2 0-96 15,1-3-220-15</inkml:trace>
  <inkml:trace contextRef="#ctx0" brushRef="#br0" timeOffset="-105155.42">16608 15817 449 0,'6'8'136'0,"-2"1"3"0,-2 4-38 0,-1 1-36 16,1 4-15-16,-2 3-21 15,-2 2-20-15,0 1-10 0,1 0-7 0,0-1-9 16,2-1-11-16,1-3-9 0,3-6-11 16,2-2-8-16,1-3 5 0,2-7-79 15,0-3-80-15,1-8-182 0</inkml:trace>
  <inkml:trace contextRef="#ctx0" brushRef="#br0" timeOffset="-105029.92">16702 15714 378 0,'-7'-1'112'16,"1"1"1"-16,1 1-26 0,2 0-51 16,1 1-26-16,1 0-27 0,4 0 4 15,0-1-99-15,3 1-86 0,4 1-198 16</inkml:trace>
  <inkml:trace contextRef="#ctx0" brushRef="#br0" timeOffset="-104770.57">16959 15759 509 0,'-3'6'137'0,"-5"0"3"0,-3 0-61 16,-3 2-23-16,-4 1-14 0,0 1-22 15,-1 2-10-15,0 2-3 0,3 1-3 16,3 2-2-16,2-1-1 0,3 2-3 16,5-1-3-16,3 0-3 0,2-2 0 15,2-1 0-15,4 1-1 0,2-2 2 0,2-3 0 16,1-1 4-16,0 0 1 0,3 0 1 15,-3-2-1-15,-1-2-3 0,-1-1-3 16,-2 1-5-16,-3-2-7 0,0 0-6 16,-3-2-8-16,-1 1-6 0,-2-1-5 15,-2-1-4-15,-1-3 149 0,-1 0-216 16,-2-4-91-16,-3-2-275 0</inkml:trace>
  <inkml:trace contextRef="#ctx0" brushRef="#br0" timeOffset="-104151.06">17196 15715 361 0,'2'-2'116'16,"-1"2"10"-16,-2 0-28 0,-1 0-23 15,-3 1-11-15,-3 2-13 0,-1 3-14 16,-3-1-11-16,-4 1-10 0,-1 1-5 0,-1 3-6 16,1-1-2-16,0 2-1 0,3-2-1 15,3 1-1-15,2-2-2 0,4 0-1 16,3 0-1-16,4 2 1 0,2-3-1 16,4 3 1-16,3-1 1 0,2 1 0 15,1 0 2-15,3-2 1 0,-1-1 0 16,0-1-1-16,-1 1 0 0,-3 0 1 15,-3 2-1-15,-4-1 1 0,-5 2 0 16,-4 1 0-16,-6-1-3 0,-3 1-4 16,-5 0-10-16,-3-3-14 0,-2 2-16 15,-4-1-3-15,-3 0-91 0,-6-1-96 0,-3-1-214 16</inkml:trace>
  <inkml:trace contextRef="#ctx0" brushRef="#br0" timeOffset="-94186.85">18347 16459 317 0,'-4'3'86'0,"0"-1"8"0,3 1-38 15,0-3-4-15,1 1-2 0,1-2-2 16,0 1 0-16,0-1-1 0,0 1-1 0,1-2-5 16,0 2-3-16,-2 0-4 0,1 2-7 15,-1 1-4-15,1 2-5 0,-1 4-3 16,1 5-3-16,-1 5-3 0,0 5-3 16,1 6-2-16,-1-1-3 0,0 4-3 15,-1 0-4-15,0 0-5 0,0-5-4 16,1-1-5-16,-1-7-13 0,0-2-12 15,0-6-8-15,1-1-7 0,0-6 158 16,1-4-236-16,1-3-108 0,-1-2-295 16</inkml:trace>
  <inkml:trace contextRef="#ctx0" brushRef="#br0" timeOffset="-93926.95">18672 16564 425 0,'3'-3'119'0,"-1"3"11"15,-1 0-49-15,0 1-10 0,-1 2-7 16,1 3-10-16,0 2-10 0,0 3-2 16,0 1-12-16,0 4-6 0,2 0-7 15,-2 3-4-15,1 2-6 0,0-3-5 16,-1 2-6-16,2-2-5 0,0-3-5 0,-1 0-7 15,0-3-21-15,-1-4-14 0,-1-1-12 16,0-3-11-16,-2-1-73 0,0-2-91 16,-2-3-192-16</inkml:trace>
  <inkml:trace contextRef="#ctx0" brushRef="#br0" timeOffset="-93203.77">18534 16462 479 0,'-5'-3'144'0,"3"2"6"0,2 1-48 16,2 1-16-16,1 2-13 0,3 2-18 16,1-2-13-16,3 1-8 0,1 0-4 15,2-1-6-15,3-1-5 0,1-1-4 16,3-1-4-16,0-2-3 0,3-1-2 16,1-3-2-16,1 3-2 0,0-3-1 0,0 1-1 15,-2-1-2-15,-2 2-1 0,-2 2 0 16,-3 0 0-16,-2 0-1 0,-2 0 0 15,-2 6 0-15,-1 2 2 0,-2 2-1 16,-2 4-1-16,-1 4-1 0,0 4-3 16,-2 3-4-16,-1 2-5 0,-1 1-3 15,0 0-1-15,-1-1-2 0,0 0-4 16,1-1 1-16,-2-4-1 0,1-2 6 16,-1-3 1-16,0-2 2 0,1-2 2 15,-2-4 4-15,2-2 3 0,-1-3 2 0,-1 0 2 16,0-3 1-16,1-2 1 0,0-2 2 15,-2-3 6-15,0-3 4 0,1-1 7 16,-2-6 4-16,1-1 3 0,2-4 2 16,0-5 0-16,3 2-2 0,1 0-2 15,3-3-4-15,2 5-3 0,3 1-3 16,2 3-1-16,2 2-1 0,3 0 0 16,0 3-2-16,3 3-1 0,2 1 0 0,1 2-2 15,-1 0-2-15,0 4 1 0,-2 2-4 16,-1 3-1-16,-4 0-3 0,-1 1-4 15,-6 3-3-15,0 5-3 0,-6 0-2 16,-2 2 2-16,-4 2 0 0,-4 3 3 16,-4 2 4-16,-3-2 3 0,-3 1 3 15,0-1 3-15,-1-1 1 0,1-2 3 0,2-3 1 16,2-2 0-16,4-1 1 16,2-4-1-16,4-1-1 0,3 0-2 0,2 2-1 15,2-2-1-15,4-1 1 0,1 3-1 16,3-1 1-16,3 4 0 0,0-4 2 15,0 1-1-15,1 2 1 0,-2 1-1 16,0-1 0-16,-3 3 0 0,-2-2-1 16,-2 1 0-16,-4 2-1 0,-4-1-1 15,-3 2 0-15,-5 0-2 0,-2 0 0 0,-4 1-1 16,-2 1 1-16,-1-1-1 0,-3 0 1 16,2-3-1-16,1-1 0 0,2-3-2 15,2 0-4-15,0-3-9 0,4-2 5 16,3 0-37-16,0 0-9 0,2-1-104 15,0 1-117-15,-1 2-277 0</inkml:trace>
  <inkml:trace contextRef="#ctx0" brushRef="#br0" timeOffset="-92956.49">18281 16975 393 0,'11'1'132'0,"7"-1"9"0,10 0-17 0,8 0-38 15,9 0-7-15,7-1-11 0,6 0-17 16,8 1-11-16,4-2-8 0,3-1-9 16,2 1-7-16,2 0-6 15,2 0-8-15,-1-1-9 0,-3-1-8 0,-5 1-4 16,-6-4-45-16,-5 0-109 0,-7-3-129 15,-12 1-315-15</inkml:trace>
  <inkml:trace contextRef="#ctx0" brushRef="#br0" timeOffset="-89118.55">18208 15087 266 0,'-3'0'76'15,"0"0"3"-15,2 2-31 0,1 0-7 16,0-2-2-16,0 0-4 0,0 0-4 16,0 0-1-16,1 0 1 0,-1-2 0 15,0 1-1-15,0 1-1 0,0 1-3 16,0 1-2-16,0 0-2 0,0-1-4 16,-1 1-3-16,1 0-1 0,0 2-1 15,-1 1-2-15,1 0-1 0,0 3-1 16,-1 0-1-16,2 2-2 0,0 1-2 0,0 2-1 15,0 2-2-15,2 3 0 0,-2 1-1 16,1 4 0-16,0 0-1 0,-1 4-1 16,0 0 0-16,-1-1 0 0,0 1-2 15,-1 0 1-15,0-1-1 0,-1 0-1 16,-1-2 1-16,-1-4-2 0,1 0 1 16,0-3-1-16,-1-4 2 0,1-2 0 15,1-1 2-15,0-5 0 0,1 1 1 0,1-2 0 16,-1-2 1-16,1-1 0 0,0 1 0 15,0-2-1-15,1 0 1 0,-1-1 0 16,1 1 1-16,0-1 0 0,1 1 1 16,-1-1 1-16,0 2-1 0,-1-1 1 15,1 1-1-15,0-1-1 0,1 2 0 16,-1-2-1-16,0 3 0 0,0-3 0 16,1 2 0-16,0-2 1 0,0 3-1 15,0-2 0-15,0 0 1 0,0 2-1 0,0-2 0 16,0 2 0-16,2-1 1 0,-1-1 1 15,0 0-1-15,0 0 1 0,1-2 1 16,0 1 1-16,-1-2 0 0,1 1 2 16,-1-1-1-16,0 2 1 0,1-1 1 15,0 2 0-15,-1-2-1 0,3 3 0 16,1-1 1-16,2 0 1 0,2 1 2 0,3-1 1 16,3 0 1-16,4-1 1 0,3 2 1 15,4-1 0-15,3-2-2 0,3-1-2 16,3 2-1-16,3 2-2 0,0 0-2 15,4-1-2-15,1 3-1 0,0 3 0 16,1-3-1-16,0 3 0 0,-2-4-1 16,-2 0-1-16,-4-2-1 0,-6-2-2 15,-2-1-4-15,-6 0-6 0,-6-2-6 16,-5 2-10-16,-4-2-16 0,-5 1-10 16,-2 0-99-16,-5-4-107 0,-7-1-251 0</inkml:trace>
  <inkml:trace contextRef="#ctx0" brushRef="#br0" timeOffset="-85991.2">18833 15323 322 0,'-1'1'85'0,"1"-1"0"0,0-1-35 15,0 1-22-15,-1-1-8 0,1 1-4 16,0 0-5-16,0-1-3 0,0 1 0 16,0 0-1-16,1 1 0 0,0-1 3 15,2 1 1-15,0 1 1 0,1 1 0 16,4 3 0-16,3 1 2 0,2 2 1 15,3 2 0-15,6 0-1 0,4 2 0 16,0 0-2-16,3-1 0 0,1 3-1 16,0-2-3-16,-1-2-3 0,-3 0-6 0,0-1-6 15,-2-3-2-15,-4-1-4 0,-4-5-5 16,-2 0-6-16,-3-2-7 0,-2-1-4 16,-3-3-8-16,-1-2-65 0,-3-2-73 15,0-4-173-15</inkml:trace>
  <inkml:trace contextRef="#ctx0" brushRef="#br0" timeOffset="-85741.35">19256 15302 430 0,'1'7'114'16,"2"-1"8"-16,-1 0-56 0,1 0-11 16,0 4-8-16,2-1-11 0,-1 2-7 15,2 0-6-15,1 2-6 0,2 0-5 16,1 1-3-16,2 2-1 0,-1-2-1 15,1 0-2-15,0 0-2 0,-1 1-3 0,-2-1-1 16,-3-1-3-16,-2-1-1 0,-2 0-2 16,-4-1-2-16,-3 1-8 0,-4-1-9 15,-2 0-5-15,-3-1-5 0,-1-2-6 16,-2-1-4-16,0 0-6 0,-3-1-11 16,3-1 5-16,0 0-49 0,2-2-63 15,4-1-139-15</inkml:trace>
  <inkml:trace contextRef="#ctx0" brushRef="#br0" timeOffset="-85273.03">19581 15657 463 0,'0'1'121'16,"-1"-1"5"-16,1 0-61 0,-2-1-16 15,0 1-11-15,-1-2-13 0,0 1-6 0,-4-1 0 16,-1-1-4-16,-1 2-1 15,-4-1 0-15,0 1-1 0,-3 1-2 0,-2 1-4 16,1 2-6-16,-1 2-3 0,1 1-3 16,3 5-1-16,0 0 0 0,5 1-1 15,2 1 1-15,4 1 1 0,3-1 1 16,3 0 0-16,4-2 0 0,2-1 1 16,5-2 0-16,1 2 2 0,2-3 1 15,1-1 2-15,-1 1 0 16,-1-2 2-16,-3 1-1 0,-2-1 1 0,-5 2-1 0,-2 1 0 15,-3-2 1-15,-6 3-2 0,-2-1-1 16,-4-2-2-16,-3 3-7 0,-3-1-9 16,-1-1-13-16,-4 1-9 0,0 1-9 15,3 2-11-15,2-1 197 0,0-1-268 16,3-2-102-16,4-4-314 0</inkml:trace>
  <inkml:trace contextRef="#ctx0" brushRef="#br0" timeOffset="-84821.71">19596 15746 411 0,'3'0'111'0,"1"0"0"16,-2 1-42-16,0 1-28 0,-2 0-11 0,0 4-9 15,1 0-11-15,-2 3-4 0,1 3 0 16,0 0-3-16,0 3-2 0,1 2 1 15,1-3 1-15,1 0-1 0,3 0 0 16,1-5 0-16,1-2-1 0,0-3-1 16,2-4 3-16,-1-1 2 0,0-4 4 15,2-4 4-15,-1-1 4 0,-1 0 3 0,0-1 3 16,-3-1-1-16,0 2-3 0,-2 3-2 16,-2 2-5-16,0 1-4 0,-1 3-5 15,-1 1-4-15,1 4-3 0,1 1-4 16,0 5-3-16,1 0-3 0,5 3-2 15,0 1 3-15,2 0 0 0,1 0 3 16,2 2 2-16,1-5 4 0,-1-3 6 16,-1 0 5-16,0-5 5 0,-2-3 4 15,-1-2 4-15,-4-6 1 0,-1 1 2 16,-3-4-3-16,-1-3-3 0,-3-1-5 0,-1-2-4 16,-3-1-3-16,-2-3-4 0,-1 0-3 15,0-3-4-15,0 4-3 0,1 0-4 16,1 4-2-16,1 0-11 0,4 5-20 15,0 2-7-15,2 5-93 0,2 1-105 16,3 3-247-16</inkml:trace>
  <inkml:trace contextRef="#ctx0" brushRef="#br0" timeOffset="-84101.98">20059 15756 411 0,'3'-2'126'0,"0"-1"5"0,2-2-32 16,0-3-32-16,-2-1-7 0,0 2-7 16,-3-2-16-16,1 1-6 0,-3 2-2 0,-1 1-5 15,0 2-5-15,-4 1-5 0,0 1-6 16,-2 5-4-16,-2 2-9 0,0 1-5 16,-1 3-4-16,0 1-3 0,2 1-1 15,2 1-1-15,4-4 1 0,1 0 5 16,3-3 3-16,4 0 3 0,-1-4 3 15,4-1 4-15,0 0 2 0,0-1 2 16,2-2 1-16,-2-1 2 0,-1-2 2 16,0 2 1-16,-2 0 2 0,-2-2-1 0,1 2 2 15,-3 2-1-15,-1 0-3 0,0 1-2 16,-1 1-4-16,0 2-4 0,-1 3-2 16,1 1-2-16,1 2-2 0,2 0-1 15,1 3 3-15,3-1 0 0,2-1 2 16,2-4 1-16,3-1 2 0,2-3 1 15,1-1 2-15,-1-3 1 0,0 0-1 16,0-3 3-16,-2 2 2 0,-1-1 0 16,-2-1 1-16,0 1 2 0,-4-2 0 0,1 1 2 15,-3-1-1-15,-1 3-2 0,0 1 2 16,-2 1-2-16,0 1-2 0,-2 2-3 16,1 5-3-16,0 5-4 0,-1 3-4 15,0 3-5-15,0 5-5 0,1 1-5 16,-2 1-5-16,3 0 0 0,-1-2 2 15,1-5 3-15,1-1 3 0,0-3 5 0,-1-4 6 16,2-3 7-16,-1-2 2 0,-1-4 0 16,1-1 2-16,0-3 4 0,-1-4 2 15,1-2 2-15,0-6 2 0,0-3 4 16,0-7 4-16,1-5 4 0,2-4-1 16,-1-5-2-16,2-3-2 0,3 2-2 15,4 2-5-15,1 5-5 0,2 6-4 16,0 5-6-16,4 7-2 0,0 5-2 0,0 2-1 15,-2 6-1-15,1 1 1 0,-3 3 0 16,0 3 1-16,-3 4 2 0,-5 2 2 16,-2 2-1-16,-4 2 0 0,-5 1-2 15,-2 0-1-15,-5 1-3 0,-4-2-2 16,-2 2-5-16,-5-3-7 0,-1-1-4 16,-2-2-5-16,-2-2-19 0,-1-2-12 15,1 1 0-15,1-2-91 0,0 1-96 16,1 1-229-16</inkml:trace>
  <inkml:trace contextRef="#ctx0" brushRef="#br0" timeOffset="-83697.42">19675 16229 491 0,'3'-2'135'16,"-1"-2"7"-16,2 1-61 0,-3-1-12 15,0 0-9-15,0 1-19 0,-2 3-8 16,-1-1-6-16,-4 1-6 0,0 0-5 16,-4 0-4-16,-2 3-3 0,-3 3-3 0,-1-1-3 15,-2 3-2-15,2 1 0 0,0 1-2 16,0-1-1-16,4 0-2 0,3 0-1 15,4 0 0-15,4-2 0 0,2 3 0 16,4 1 1-16,5 0 0 0,2 1 2 16,4-1 0-16,-1 0 1 0,1 1 0 15,0-2-2-15,-2 0-1 0,-2-1-2 16,-4 1 1-16,-4 2-3 0,-3-1-7 16,-4 0-5-16,-4 1-3 0,-3 0-13 0,-2 1-12 15,-4-2-10-15,-2-3-4 0,0 2 2 16,-2-2-3-16,1-4-5 0,2-3-50 15,2-2-61-15,1-7-152 0</inkml:trace>
  <inkml:trace contextRef="#ctx0" brushRef="#br0" timeOffset="-83552.81">19710 16375 378 0,'10'20'89'0,"-3"1"0"16,0 2-62-16,-3 0-21 0,-1 2-22 15,-2 3-23-15,-2-2-23 0,-2 2-28 16,0 2-52-16,-1-2-98 0</inkml:trace>
  <inkml:trace contextRef="#ctx0" brushRef="#br0" timeOffset="-83322.61">19718 16726 92 0,'-2'6'121'0,"2"-5"-9"16,2-7-33-16,-1-5-9 0,0-4 4 0,1-7-1 16,-1-7 4-16,0-3 1 0,1-3-8 15,2-4-7-15,1 0-9 0,3 0-12 16,2 0-11-16,1 6-11 0,3 3-9 15,0 4-4-15,1 7-3 0,0 4-1 16,-2 6-1-16,1 5 0 0,0 2-1 16,0 4 0-16,-1 3-2 0,-2 0-2 15,-2 3-4-15,0 1-3 0,-3 3-3 16,-3-1-2-16,-5 0-2 0,-3 2-1 0,-2 0-1 16,-4 0-1-16,-2 1-1 15,-3-2-4-15,-2-1-2 0,-1 0-5 0,-1-2-2 16,-1-1-5-16,3-5-5 0,-1-2-5 15,3-1-11-15,2 0-53 0,4-2-68 16,2-1-158-16</inkml:trace>
  <inkml:trace contextRef="#ctx0" brushRef="#br0" timeOffset="-82941.12">20052 16422 320 0,'10'4'94'0,"-1"-3"4"0,-1-1-14 16,-1-2-31-16,-3-2-9 0,-1-2-4 0,0 0 0 16,-3-1 0-16,-2 0-1 0,0-1 0 15,-1 1-4-15,-3 0-3 0,2 3-5 16,-1 1-4-16,-2 0-6 0,-1 3-7 16,0 2-9-16,-2 2-9 0,0 4-8 15,-1 1-5-15,0 1-5 0,1 5-3 16,1-1 0-16,4-1 3 0,2-2 5 15,3 0 5-15,2-2 3 0,3-4 5 16,2-3 3-16,-1-2 5 0,3-1 3 0,-1-2 4 16,-1-6 3-16,1-1 6 0,-1-2 4 15,-1 3 2-15,2-3 2 0,-3 2 1 16,0 1 1-16,-2 4 0 0,-1 4-3 16,-2 2-2-16,-1 2-5 0,-2 3-7 15,0 4-9-15,-1 2-10 0,2 2-10 16,1 0-20-16,0 0-12 0,4-1-12 15,2-2-6-15,0-5-36 0,4-1-34 0,2-6-73 16,3-5-138-16</inkml:trace>
  <inkml:trace contextRef="#ctx0" brushRef="#br0" timeOffset="-82598.77">20284 16249 485 0,'-7'6'139'16,"1"1"3"-16,-2 0-51 0,0 2-26 15,0 2-17-15,-1 2-22 0,0 5-14 0,3-2-8 16,1 2-4-16,2 3-4 0,1-1-3 16,4 1-1-16,1-3-2 0,5-2-1 15,3 0 0-15,2-3-1 0,2-6 0 16,3-2 1-16,0-3 2 0,1-2 2 16,1-4 3-16,-2-4 3 0,0-3 4 15,-2-1 2-15,0-1 0 0,-4-2 5 0,-1 2 4 16,-5 0 5-16,-1 2 5 15,-6 1 4-15,-3-1 6 0,-2 2 6 0,-4 3-2 16,-2 3-2-16,-1 3-4 0,-3 4-7 16,1 7-8-16,1 6-6 0,1 2-7 15,2 4-5-15,3 4-3 0,4-1-5 16,5-1-5-16,5-1-3 0,4-3-4 16,6-1-8-16,2-4-7 0,4-5-13 15,3-2-20-15,2-4 195 0,-1-4-288 16,-1-8-133-16,0-5-375 0</inkml:trace>
  <inkml:trace contextRef="#ctx0" brushRef="#br0" timeOffset="-65888.9">20194 11788 176 0,'-1'6'47'0,"0"-1"4"0,0 1-20 15,-1-3-3-15,2 0 1 0,0-1 0 16,1-1 2-16,-1 1-1 0,0-1-1 0,1-1 0 16,-1 0-3-16,0 0-4 0,0 1-2 15,0 0-3-15,0-2 0 0,0 2 1 16,0-1 0-16,0 1 2 0,0-1 3 16,0 0 2-16,1-1 0 0,0 1 1 15,1-1-1-15,0 0-2 0,1-1-3 16,0 0-2-16,0-1-3 0,-1 0-1 15,1 1-1-15,0 0-3 0,-2-4-2 0,0 1 0 16,0 0-1-16,-1-1-1 0,0-1 0 16,-1 1-1-16,0-2 0 0,0 0 0 15,-1-2-1-15,1 2-2 0,-2-1-1 16,2-3-1-16,-1-2 0 16,1-1 0-16,1 1 0 0,-1 1 0 0,0-2 1 15,1-2-1-15,-1 4 0 0,0 0 1 16,0 0-1-16,-1-3 0 0,0 2 0 0,0 1-1 15,0 1 1-15,-1-1 0 0,-1 0 0 16,1 1 1-16,0 1 1 0,-1-2 0 16,1-1 0-16,0 1 0 0,0-2 0 15,0 1 1-15,-1 1-1 0,1-1 0 16,-2 3 0-16,0 2 0 0,-1-1 0 16,0 1 0-16,-1 0-1 0,1-1-1 15,-2 0 2-15,-1 2 1 0,2-2 0 0,-1 0-1 16,1 1 2-16,0 0-1 0,1 2 2 15,1-2-1-15,0 1 0 0,1 3 0 16,1-2 2-16,-1 1-2 0,0 0 0 16,0 0 0-16,-2-1 0 0,-1-1-2 15,1 2-1-15,-2-2 0 0,-1 2-1 16,1-1 1-16,0 2-1 0,0 0-1 16,0 2 1-16,0-3 0 0,0 2 1 15,2 0-1-15,-2 0 1 0,0 0-1 16,1 2 0-16,-2-1 0 0,2 0-1 0,0 2 1 15,-1-1 0-15,1 0 0 0,0-1 0 16,-2 0 1-16,0 1-1 0,-1 1 0 16,1 0 0-16,-2 0-2 0,-1-1 2 15,1 1-1-15,0 0 1 0,-3 1 1 16,1-2-1-16,0 2 0 0,1 2 0 16,0 0 0-16,0 0 0 0,0-1-1 0,0 2 1 15,2 2-1-15,-1-1 1 0,0 0 0 16,0 2-1-16,-2 0 1 0,0 0 0 15,-1 2-1-15,-1 0 1 0,1 0-1 16,0 1 0-16,0 0 1 0,-1-1-1 16,2 4 0-16,-1-1 1 0,0-1-1 15,1 2 0-15,0-1 1 0,-2 1 0 16,2-1 0-16,1 1 1 0,-1 0-1 16,0 0 1-16,1 2-1 0,-1-1 1 0,-1 2-1 15,0 1 0-15,1 2 0 16,1 2 0-16,-1-1 0 0,1 0 0 0,1 2 0 15,0 0 0-15,0 1 1 0,0 1-1 16,1-2 1-16,-1 3-1 0,1 1 1 16,0 0-1-16,1 2 1 0,0-2 0 15,-1 2-1-15,1 0 1 0,-1-1 0 16,0 0-1-16,1-2 1 0,-1-3-1 0,1 4 0 16,1-2 1-16,2 0-1 0,0-1 0 15,2 0 0-15,-1 3 0 0,2 0 0 16,1-3 0-16,0 2 0 0,1-2 1 15,0 1-1-15,1 2 1 0,0-4 0 16,-1 2 0-16,1 0 0 0,0 0-1 16,-2 1 1-16,0 1-1 0,0-2 0 15,0 4 0-15,-1 0-1 0,-2 1 1 0,1 0 1 16,-1 0-1-16,1 2 0 0,0 2 0 16,0-3 0-16,2 0-1 0,0-1 1 15,1 1 0-15,0-1 0 0,0-1 1 16,1-4 0-16,-1 1 0 0,-2-1 0 15,1-3 0-15,-2 2 0 0,1-1 0 16,-2 0 0-16,0 0 0 0,0 1 0 16,0 0-1-16,-1 2 1 0,1 0-1 15,1 1 1-15,-2 4-1 0,1-2 1 16,0 0-1-16,1 2 1 0,-2-2 1 0,3 3 1 16,-1-3 1-16,-1-1 0 0,2 3 1 15,-1 0 0-15,-2 2-1 0,1-2 0 16,-2-1 1-16,0 4-2 0,0-3 0 15,-2 1 2-15,0-3 0 0,1 1 1 16,-1 1-1-16,1-2 0 0,2-2 1 16,-1 1 0-16,1 1-2 0,2-1-2 15,0-2 0-15,-2 0 0 0,1-1-2 0,-2 1 0 16,1-2 0-16,-1-1 0 0,0 1 0 16,0 1 1-16,-1-1-1 0,2 1-1 15,-1 1 1-15,0 0-1 0,2 2 1 16,-2-1-1-16,2 1 0 0,-1 0 1 15,1 0 0-15,-1 0 0 0,0 0 0 16,-1-3 0-16,0 0 0 0,0 0 0 16,-1 1 0-16,2-4 0 0,-2 3-2 15,2-5 0-15,-1 5-1 0,0-1-1 0,2 0 1 16,1 0-1-16,-1 0 0 0,1 0 2 16,0 3 0-16,1-2 1 0,-1 1 0 15,1 1 0-15,-2-1 1 0,0 3 0 16,-1-2-1-16,2 0 1 0,-3-1 0 0,1 0 0 15,-2 1 0-15,0 1 0 16,1-3 0-16,-2 0 0 0,0 0 0 0,0-1 1 16,2-3-1-16,-1-1 0 0,0-3 0 15,3 0 0-15,-1 2 0 0,2-2 0 16,1-1 0-16,1 2 0 0,-1-1 0 16,1 1 0-16,1-3 1 0,-1-1-1 15,0 1 0-15,-2 1-1 0,1 0 1 16,1 1-2-16,0-2 1 0,-2-1 0 15,1 1 0-15,1 0 0 0,1-3 1 16,1 0 0-16,-1-1 1 0,0 0 0 0,1 2 0 16,0-1 1-16,0-1 0 0,1-1 0 15,-2-2 0-15,1 0 0 0,0-1 0 16,0 0-1-16,-1-5-1 0,1 2 0 16,0-1 0-16,0 0-2 0,0 0 1 15,0 1-1-15,1-1-1 0,0 4 1 16,-1-2 0-16,0 2 0 0,0 1 0 0,0 1 0 15,0-2 0-15,0 0-1 0,-1-2-2 16,1 2-4-16,-1-2-5 0,-1-3-5 16,2 3-4-16,0-2-17 0,-1-1-7 15,1-1-11-15,-2-5-4 0,1 1-84 16,-1-2-94-16,-4-5-213 0</inkml:trace>
  <inkml:trace contextRef="#ctx0" brushRef="#br0" timeOffset="-65437.99">18285 14947 264 0,'-9'2'70'0,"0"0"2"0,1-2-35 16,3-1-6-16,2 0 0 15,0-1-2-15,3-1 1 0,1-1 2 0,2 2 3 16,1 0 5-16,2 1 2 0,-1 1 2 15,2 1-1-15,0 1-5 0,0 3-3 16,-1-1-7-16,0 4-7 0,-1-1-5 16,0 3-6-16,-1 1-4 0,0 2-1 15,2 3-1-15,-1 0 1 0,2 2-1 16,1 0 0-16,-1 2 0 0,3-1 0 0,-1-1-1 16,2 0 0-16,-1-2 0 0,1 0-1 15,0-1 0-15,0-4-4 16,-3 1-2-16,1-3-3 0,-3-3-10 0,-2 1-15 15,-1-4-13-15,0 0-8 0,-3-2 26 16,0-2-110-16,-7-1-95 0,0-1-209 16</inkml:trace>
  <inkml:trace contextRef="#ctx0" brushRef="#br0" timeOffset="-65054.96">18565 15049 219 0,'1'-1'68'0,"0"0"7"0,-1 1-14 16,0-1-6-16,1 2-4 0,1-1-1 0,1 1 3 16,-2 0 2-16,0 0-1 0,1 1-4 15,0-1-3-15,-1 0-4 0,0 1-5 16,1 0-8-16,-2-1-6 0,1 1-5 15,-1 1-4-15,0 1-3 0,0 0-2 16,0 1-1-16,-1 2-1 0,-1 2-1 16,0 1-1-16,-1-1 1 0,1 4 0 15,-3-1-2-15,0 1 0 0,-1 0-2 0,0 0 0 16,-3 1-3-16,3 3-2 0,-5-1-2 16,1 3-3-16,-2-3-2 0,0 1-2 15,1 0-3-15,1 1-2 0,0-2-2 16,2-3-5-16,3-1-9 0,1-2-7 15,4 0-5-15,2-4-1 0,2-4-3 16,3-6-1-16,-1-2-80 0,1-6-74 16,-4-1-193-16</inkml:trace>
  <inkml:trace contextRef="#ctx0" brushRef="#br0" timeOffset="-187633.23">11588 13861 563 0,'7'3'125'0,"-2"-8"0"0,1-4-88 16,-1 1-22-16,-1-1-21 0,-1 1-11 15,-3-1-2-15,-1 3-2 0,-4-1 1 16,-2 1 0-16,-3-2 3 0,-3 3 10 0,-4-1 7 16,-2-1 6-16,-4 2 3 0,-4-2 4 15,-2 3 2-15,-3-1 3 0,-3-2 3 16,-3 2-1-16,-3-1-2 0,-2-1-1 15,-2 3-2-15,-2 3-3 0,-2 4-2 16,-3 2-4-16,-2 0-1 0,0 4-3 16,-1 4-1-16,-1 3-1 0,2 1-1 15,-1 2-2-15,1 2 0 0,1 5-1 16,2 1-1-16,1 3 0 0,0-1 0 0,1 3 2 16,2 1 0-16,2-1 0 0,2-1 2 15,4 1 0-15,3-2 0 0,4 0 0 16,4 2 0-16,4 2 0 0,5 2 1 15,3 5-1-15,3 4 1 0,2 2 1 16,1 9 0-16,2 3 0 0,0 4 1 16,-3 6-1-16,1 3 1 0,-2 4-1 15,0 3-1-15,-1 0 0 0,2 0-1 0,1-2 0 16,2-2 0-16,4-3 0 0,1-6 0 16,4-2 1-16,3-2 1 0,5-5 1 15,4-4 1-15,2-6 0 0,6-2 0 16,6-7 1-16,3-3 0 0,5-4-1 15,6-1 1-15,5-3-1 0,5-3 1 16,3 1 1-16,5 2 0 0,4-4 2 16,1 2 0-16,4-2 1 0,2 2 0 15,3 0-2-15,3 1 0 0,3-3-2 0,2 3-2 16,1-6 0-16,6 1-2 0,1-1 0 16,2-2 0-16,2-7 0 0,0 1 1 15,5-4-1-15,-1 1 0 0,3-5 1 16,1-1 0-16,0 2 1 0,2 2 1 15,1-2 0-15,1 1 1 0,-2 2 1 16,-3 6 1-16,1 1-2 0,-1 0 0 0,-5 3-1 16,-1 2-1-16,-4 0-1 0,-2 1 0 15,-3-1-1-15,-4 2 0 0,0-4 0 16,1 1 0-16,-3-5 1 0,-2-2-1 16,-1-3-1-16,-3-3 0 0,-3-6 0 15,-3-4 0-15,1-3 0 0,-4-1 0 16,1-3 0-16,3-2 1 0,3-1 2 15,3 0 2-15,-6 1 1 0,-7-2 2 16,-1-1 1-16,-3-1 2 0,-5 2 1 16,-10-2-1-16,-3 2 1 0,-1-3-1 15,1 4-1-15,-5-1-1 0,-4 2-1 0,1-4-1 16,-3-1-3-16,-1-8 0 0,-4 2-1 16,-1-4-2-16,1-1 0 0,1-2-1 15,1-3 0-15,3-2 2 0,5 2 0 16,2-4 1-16,-1 1 1 0,-2-1 1 15,-2 0 1-15,-5-2 0 0,0-2 0 0,-5-3-1 16,-3-3-2-16,2-4-1 0,1-2-1 16,-1-3-1-16,2 1-1 0,-5 1 0 15,0 3 0-15,-2-2 0 0,0 5 1 16,-4-1-1-16,-6 3 0 0,-7-1 0 16,-6-1-1-16,-7 2-1 0,-1 4 1 15,-10 0 0-15,1 0 0 0,1 1-2 16,2-1-2-16,1 2-1 0,-2-3 0 0,-2 1 0 15,0 0 0-15,0 1 1 0,-1 3 3 16,-2 6 4-16,2 1 2 0,3 4 1 16,2 3-1-16,3 1 2 0,2 1-2 15,-1 2 0-15,-2 0-1 0,-1 3-1 16,-2 5-2-16,-2-2-2 0,-2 3-2 16,-4-1-2-16,-3 2-2 0,4 0-4 15,1 0 1-15,-1-2 0 0,-3 2 3 16,1-1 1-16,3 1 4 0,3-2 3 0,0-3 4 15,0 0 2-15,-3 1 1 0,-3-3 0 16,-6 2 0-16,0 1 0 0,-7 1-2 16,-1 1 0-16,-6 2 1 0,0 3-2 15,-1 3 0-15,3 4-1 0,-6 1 0 16,0 5 0-16,-3 0 0 0,-5-1-2 16,-1-1-2-16,-1-1-1 0,-3-2-2 15,-4-4-2-15,0-2 0 0,-5-4-2 16,4 0 2-16,-2-2 1 0,0-3 2 0,2-2 1 15,2-3 4-15,0 1 1 0,2 0 0 16,1-1 2-16,4 2-1 0,-1 1 1 16,-3 5 0-16,-1 1-1 0,-5 5 0 15,-6 0-10-15,-7 7-25 0,-13 1-42 16,-16 4-67-16,-7-4-105 0,-22-12-242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4T16:11:06.48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4477 9056 234 0,'-9'7'54'0,"0"-4"3"15,2 0-35-15,0 1-4 0,2-1-2 16,0 1 1-16,1 1 1 0,1-2 3 16,0-1-1-16,2 2 0 0,2-1 2 15,3-2 4-15,1-1 5 0,5-1 3 16,3-3 3-16,6 0 6 0,6-2 4 16,9 2 2-16,9-4-2 0,8 0-3 15,9 1-5-15,12-1-6 0,8 3-9 16,9 2-5-16,11-3-6 0,6 3-4 0,7 0-5 15,9 0-2-15,4 3 0 0,4-2 0 16,0-1-4-16,0 0-6 0,-2 2-6 16,-4-3-17-16,-7-2-17 0,-5-3 38 15,-9 2-136-15,-10-3-107 0,-9-6-259 16</inkml:trace>
  <inkml:trace contextRef="#ctx0" brushRef="#br0" timeOffset="6345.97">9582 11745 197 0,'-7'5'50'15,"1"2"3"-15,1-4-24 0,-1 1-7 16,1 0-6-16,0-1-3 0,1-1 1 16,0-1 2-16,-1-2 2 0,2 2 0 15,0-2 2-15,-1-2 2 0,2 0 0 16,0-1 0-16,1 2-4 0,1 0-3 0,2-1-2 16,1 0-2-16,4 3-1 0,2-2 0 15,3 2-1-15,5 1 2 0,6 3 1 16,6-1 1-16,5 2 0 0,6 4-2 15,7 1-1-15,3 0-1 0,3-1-2 16,3-2-2-16,0 1-1 0,1-1-2 16,-1-1 0-16,-2 0 0 0,-2-1-1 0,-2 2 0 15,-4-2 0-15,-7-1 0 0,-4-1-1 16,-9-1 0-16,-5-2-1 0,-8 0 0 16,-5-2 0-16,-9-1 0 0,-8 0-1 15,-6 0-4-15,-7 1-1 0,-9 0-1 16,-6-1 1-16,-7 0 0 0,-4 2-1 15,-3 1 3-15,-1-1 2 0,-1 0 3 16,1-1 0-16,0-2 1 0,3 2 0 16,3-1 0-16,2-2 0 0,6 1 1 15,6-1-1-15,6 1 3 0,7 3 0 0,6 0 0 16,6 0 0-16,6 0 2 0,10 1 2 16,4 0 2-16,8 0 2 0,7-1 0 15,9 2 1-15,4-1 0 0,7 1-1 16,2-1-2-16,6 2-7 0,-2 0-11 15,3 1-15-15,-1-2-11 0,-2 0-14 16,-6 1 127-16,-4 0-194 0,-8-1-87 0,-7 0-235 16</inkml:trace>
  <inkml:trace contextRef="#ctx0" brushRef="#br0" timeOffset="10453.64">8172 10515 420 0,'-16'8'95'16,"4"-5"-2"-16,4-3-58 0,6-2-31 0,1 2-14 15,0-2-7-15,0 1-7 16,-2-1-1-16,0 0 1 0,0-2 3 0,-3 1 4 16,-1-1 6-16,-1 0 9 0,-2 1 9 15,0-1 6-15,-4-3 3 0,0 2 2 16,-4-4-1-16,-1 2-2 0,-3-2-2 16,-5 0-4-16,-1-1-2 0,-4 0-2 15,-3 1-1-15,-2 1 0 0,-5 0-2 16,-4 0 0-16,-2 0 0 0,-3 2-2 0,-2 0 0 15,-1 2 0-15,-2-2 0 0,-1 0 0 16,2 0 1-16,-2 2-1 0,-2-2 1 16,3-1 0-16,-4 0 0 0,0 1 0 15,0 0 0-15,-4 1 0 0,1-2 0 16,-4 2 1-16,-1-1-1 0,-2-3 1 16,-1 3 0-16,-2-1-1 0,-1 2 1 15,-5 0-1-15,-1-2 0 0,-2 0-1 0,-1 0 0 16,-5 2 0-16,-1-1 0 15,-1-2 1-15,0-1-1 0,1 3 0 0,-1 2 0 16,-2 0 0-16,-1-2 1 0,0 0-1 16,-3 1 0-16,2 1 0 0,-2 3 0 15,-3 0 0-15,1 0 1 0,1 1 0 16,2 2 1-16,-1 2 1 0,2 1-1 16,1-2 0-16,0 1 1 0,2 1-1 15,2 4-1-15,-2-1 0 0,4 1-1 16,0 0 1-16,2 1 0 0,2 2 0 0,5 3-1 15,0-3 1-15,2 3-1 0,3-1 0 16,2 1 0-16,4 2 0 0,0 1-1 16,3-3 1-16,4 3-2 0,5 3 1 15,4 2 0-15,0 2-1 0,3 4 1 16,4 2-1-16,2 3 1 0,1 4 0 16,2 1 1-16,5-2 0 0,4 4 0 15,6-3 1-15,4-1-1 0,6 0 0 0,8-1-2 16,4-1 1-16,7 0-1 0,7 0 3 15,5-1 0-15,7 0 0 0,4 3 1 16,5-1 1-16,4 1 1 0,4-1 0 16,0-3-1-16,3 3-1 0,4-3 1 15,3-1 1-15,3-1 1 0,6-3 0 16,3-1 0-16,4-1 2 0,4-3 0 16,3-1 0-16,3-3-1 0,4 0 0 0,3-4-1 15,0 1 0-15,3-2 0 0,2-2-1 16,5 1-1-16,0-1 0 0,2 4 0 15,-1-1-2-15,3-1 0 0,1 2 1 16,0 0-2-16,2 0 1 0,-1 1-1 16,1-2 1-16,-1 1-1 0,6-1 0 15,-1 0 0-15,-2-1 0 0,2 0 0 16,0-1 0-16,2 0 0 0,0-2 0 0,-2-1 0 16,1 0 0-16,1-2 1 0,1 1-1 15,-3-2 1-15,-1-1 0 0,0 1-1 16,0-1 0-16,-2-1 0 0,-2-1 0 15,-3-2 0-15,-1 2-1 0,-2-1 1 16,-1-2 0-16,-3-3 0 0,-2-1 2 16,-4-1 0-16,-2 0 2 0,-1-2 1 15,-2-2-1-15,-1-1 1 0,-2-1-1 16,0-1 0-16,0-2-2 0,-2 0-1 0,0-2 0 16,-3 0 0-16,-3 0 4 0,-4-4 2 15,-6 2 4-15,-6-2 2 0,-5 0 3 16,-10-1 3-16,-7-1-1 0,-8-3-1 15,-9-2-4-15,-4 1-4 0,-7-2-4 16,-3-5-2-16,-5-2 0 0,-1-2 0 16,-1 0-1-16,-1-1 1 0,0-3 2 15,2-3 1-15,-1 3 0 0,3-1-1 0,-1 2 1 16,2-1 0-16,-1 1 1 0,2 3 1 16,-2-1-2-16,0 3-1 0,-1-1-2 15,-2 0-5-15,-2 1-5 0,-4-3-8 16,-5-1-20-16,-5 0-15 0,-10-4-13 15,-6-4-55-15,-9-1-22 0,-4 2-82 16,-8 0-141-16</inkml:trace>
  <inkml:trace contextRef="#ctx0" brushRef="#br0" timeOffset="14863.83">8859 6415 352 0,'4'-15'80'0,"0"0"5"0,-2 4-56 16,2 2 1-16,0 6 2 0,-3 1 3 16,-2 0 0-16,-1 2 0 0,-2 3-3 15,-1 2-5-15,-2 2-5 0,0 1-6 0,-2 3-3 16,0 3-3-16,-1 3-2 0,0 1-2 15,2 4-1-15,0 2 0 0,-2 4-1 16,1 5 0-16,-1 3 2 0,2 1 1 16,-1 1 0-16,1-1 1 0,1 0 0 15,0-1-1-15,4-6-2 0,-1-2-1 16,4-3-3-16,0-6-1 0,1-2 0 0,3-6-1 16,1-2 2-16,3-3 0 15,3-1 0-15,4-3 1 0,5-3 1 0,4 1 0 16,6-2-1-16,5-3 0 0,5 1-1 15,4 0 0-15,5 2-1 0,5 2 0 16,4 1 0-16,6 2-1 0,4 0 1 16,3 0-1-16,8-1 1 0,6-1 2 15,4 2 2-15,7-1 4 0,4-3 3 16,6 2 2-16,9 0 3 0,5 2 2 16,3-2 1-16,7 3-1 0,2 1-4 0,7 1-1 15,3-2-3-15,5 4-3 0,0-3-2 16,5 4-2-16,0-2-1 0,4 2-1 15,0 0 0-15,4 5 0 0,-2-2-1 16,1 3 1-16,1 0 0 0,-2 1 0 16,-1 3-1-16,0 1 1 0,-7-4-1 15,-4 1 1-15,-6 0-1 0,-4-3 1 16,-9-1-1-16,-7-4 1 0,-11 1 0 16,-7-1-1-16,-11-3 1 0,-6 0 0 15,-9-3 0-15,-4-3 0 0,-7-2 0 0,-5-1 0 16,-11-4 1-16,-5-1 0 0,-8-5 0 15,-6-4 0-15,-9-4 1 0,-3-6-1 16,2-6 0-16,2-5 0 0,2-4-1 16,-1-3 0-16,-2-8-2 0,1-4 0 15,1-2 0-15,-1-7 0 0,1 0-1 16,4-5 1-16,0-1-2 0,4 0 1 0,3 3-1 16,1 1-1-16,-3 4 1 0,-4 4 0 15,-6 3-1-15,-1 9 3 0,-3 11 0 16,-6 5 1-16,-6 8 1 0,-1 6 0 15,-3 5-1-15,-1 4 0 0,-2 1 0 16,-2 1-1-16,-5 0 0 0,-5 3-1 16,-10-1 1-16,-5 1 0 0,-12 2 0 15,-8 2 1-15,-13 1 0 0,-5 0 1 0,-6 0 0 16,-8-1-1-16,-11-2 1 0,-1 3 0 16,-7-2-1-16,-2-2 0 0,-8-3 0 15,-12 2 0-15,-4 1 0 0,-3 3 0 16,-10-5-1-16,-7 5 1 0,-10 3 0 15,-9 3 0-15,0 1 1 0,-8 0-2 16,-9 1 1-16,-1 3 0 0,-4-7 0 16,0 6 0-16,-3-3 0 0,-2-2-1 0,0 2 1 15,4-3 0-15,1 0 0 0,4 0-1 16,1-5 1-16,5 2 0 0,7-1 0 16,5-3 0-16,6 2 0 0,6-1 0 15,8 1-2-15,8 1 0 0,8-1-1 16,10 2-2-16,11 2-5 0,13-2-4 15,8 0-4-15,13-1-3 0,8 0-8 16,13 1-14-16,11-1-9 0,8 1-4 16,8 1-7-16,10 1-9 0,9 1-63 0,11 0-72 15,9-2-157-15</inkml:trace>
  <inkml:trace contextRef="#ctx0" brushRef="#br0" timeOffset="15366.59">12350 5901 357 0,'5'-6'101'0,"3"3"5"0,-3-1-37 16,2 3-15-16,-2-1-5 0,1 5-5 15,-2 1-7-15,1 5-7 0,-3 3-3 16,-1 5-1-16,-2 9-2 0,-1 6-3 16,-4 13-1-16,-3 9-4 0,1 9-1 15,-2 7-4-15,-1 9-5 0,0 2-7 16,-2 4-5-16,3-3-3 0,4 3-4 0,2-9-3 15,1-3 0-15,1-10-4 0,3-3-3 16,3-7-8-16,0-6-6 0,2-10-8 16,0-2-9-16,3-5-56 0,1-5-14 15,0-7-67-15,-2-12-126 0</inkml:trace>
  <inkml:trace contextRef="#ctx0" brushRef="#br0" timeOffset="16093.2">9503 6229 307 0,'-1'2'80'0,"1"0"3"0,0-1-23 15,0 2-36-15,1 0-3 0,1 5 1 16,0 3 2-16,0 3-2 0,2 6-3 0,-2 4-1 16,2 6-1-16,-2 3-2 0,0 6-5 15,-1 2-6-15,-1 5-7 0,0 0-10 16,1-1-5-16,-1-5-4 0,1-2-2 15,1-8-6-15,-1-6-5 0,0-7-2 16,-1-9-54-16,0-2-59 0,1-8-153 16</inkml:trace>
  <inkml:trace contextRef="#ctx0" brushRef="#br0" timeOffset="16331.56">9495 6303 452 0,'-4'-21'119'0,"4"6"7"0,0 4-52 15,0 1-18-15,3 4-9 0,-2 2-6 0,2 1-6 16,0 2-6-16,4 0-7 16,0 1-6-16,4-2-6 0,1 1-3 15,4-1-1-15,0 2-2 0,3 0-2 0,0 1-4 16,-2 1-4-16,-2 2-6 0,0 0-4 16,-6 3-2-16,-4 0-1 0,-4 1-2 15,-5 2-3-15,-5 0-7 0,-5 1-5 16,-4 1-7-16,-1 0-7 0,0 1-8 15,-2-2-14-15,2 0-51 0,3-2-63 16,5-2-143-16</inkml:trace>
  <inkml:trace contextRef="#ctx0" brushRef="#br0" timeOffset="17141.05">9942 6372 395 0,'6'-6'100'0,"-4"-1"6"0,0-3-50 16,-6 0-10-16,0-2-8 0,-4 1-2 15,-1-2-4-15,0 1-5 0,-2 2-7 16,-3 1-6-16,1 3-5 0,0 2-2 16,-1 3-4-16,-1 5-3 0,0 4 0 15,2 3-2-15,2 1-1 0,2 1-1 16,3 1-1-16,2-2-1 0,4-4 1 15,2-2 1-15,3-3 1 0,3-1 3 0,2-2 1 16,3 0 2-16,2-2 1 0,2-2 1 16,-1-3 0-16,0-2-1 0,-1 1-1 15,-1 0-1-15,-3-1 1 0,-3 2-1 16,-3 1-1-16,-1 4-1 0,-1 0-2 16,-2 3-4-16,-2 1 0 0,2 7-1 15,-2 0 0-15,1 2 0 0,0 1 0 0,1 0 2 16,1-3 2-16,3 0 3 15,1-5 2-15,3-3 1 0,1-2 3 0,2-5 2 16,1 1 2-16,0-2 2 0,0-4-1 16,1-1-1-16,1-1 0 0,1-1-2 15,-1-2-1-15,0 2-1 0,-1 0 0 16,-1 2 1-16,-2 4 0 0,-2 1-2 16,-4 3-1-16,-1 5-1 0,1 5 1 15,-2 6-2-15,2 5 0 0,-2 5-1 0,0 4 1 16,-1 4 0-16,0 1 1 0,-2 2-3 15,-3-2-3-15,-2 2 0 0,-2 0-2 16,-3 0 0-16,-2 0-5 0,-2-1-4 16,-2-3-6-16,-1-3-8 0,0-1-8 15,-1-4-3-15,-1-4-1 0,3-4 3 16,2-4 5-16,1-7 8 0,3-4 11 16,4-5 7-16,5-6 6 0,6-8 1 0,3-2 0 15,7-3 1-15,2 0 5 16,6-2 3-16,5 3 4 0,2 3 2 0,4 5 1 15,1 2 7-15,0 2 1 0,4 2 0 16,-2 3-3-16,-1-1-2 0,-3-1 1 16,-2 0-1-16,-4-1-3 0,-3 0-3 15,-3 1-2-15,-6-2 0 0,-2 0 1 16,-5 0 1-16,-5-2-2 0,-3-3-1 16,-4-2 0-16,-3-1-2 0,-1 1-1 0,-1 1-2 15,-1 2-1-15,-1 4 1 0,2 6-1 16,0 7 0-16,1 5-1 0,-1 5-1 15,0 4-1-15,2 3-2 0,2 3 0 16,2-1 0-16,3-2 0 0,3 1 1 16,5-4-4-16,3 1-5 0,3-3-8 15,2-2-6-15,3-1-19 0,3-3-12 16,-1-1-9-16,2-1-86 0,2-1-97 0,2-3-218 16</inkml:trace>
  <inkml:trace contextRef="#ctx0" brushRef="#br0" timeOffset="17618.13">11179 6065 358 0,'-7'9'97'0,"2"1"8"16,-1 4-52-16,1 4-2 0,0 2 1 16,2 6-2-16,1 2-3 0,-3 5-9 15,1 1-8-15,-2 2-5 0,0 2-6 16,-3 1-4-16,0-3-5 0,-1-3-11 15,3-4-8-15,-1 0-14 0,0-6-11 16,2-5-15-16,0 0-6 0,3-6-13 16,-1-3-8-16,2-4-43 0,3-6 6 0,2-8-46 15,5-2-85-15</inkml:trace>
  <inkml:trace contextRef="#ctx0" brushRef="#br0" timeOffset="17818.57">11342 6089 389 0,'6'-6'103'0,"0"7"9"16,-4 5-41-16,-2 9-14 16,-2 2-4-16,-3 4-2 0,-1 5-1 0,-3 6-2 15,0 2-9-15,1-1-7 0,-3 0-8 16,2-2-5-16,0 1-7 0,3-1-5 16,-1-5-4-16,0-3-11 0,2-2-7 15,1-5-12-15,0 0-24 0,2-3-12 16,0-4-11-16,1-3 52 0,0-2-123 15,-3-1-87-15,1-1-201 0</inkml:trace>
  <inkml:trace contextRef="#ctx0" brushRef="#br0" timeOffset="18038.55">10970 6190 440 0,'-6'-3'110'0,"1"4"6"16,4 1-55-16,4-1-9 0,2 1 0 15,6 1 1-15,4-2-1 0,4 1-4 16,6-1-4-16,5 1-8 0,3-2-8 0,3 2-10 16,0-2-7-16,0 0-6 0,1 0-7 15,-3 1-8-15,-2-1-11 0,-3-1-6 16,-6 1-21-16,-4-1-13 0,-3 1-9 16,-5-1-13-16,-6 2-32 0,-4 1-26 15,-10 2-71-15,-7-1-124 0</inkml:trace>
  <inkml:trace contextRef="#ctx0" brushRef="#br0" timeOffset="18225.05">10874 6352 403 0,'-1'7'115'0,"6"0"12"16,6 1-58-16,7-2 0 0,7-1 1 15,5 2-1-15,4-2-10 0,4-1-15 16,4 2-13-16,1-2-7 0,1 2-9 0,-2-3-9 15,-4 0-16-15,1 1-20 0,-7 0-30 16,0-3 108-16,-6-2-208 0,2 3-125 16,-3-3-319-16</inkml:trace>
  <inkml:trace contextRef="#ctx0" brushRef="#br0" timeOffset="18822.3">12869 6137 401 0,'0'-2'95'0,"1"2"6"16,-1 1-62-16,1-1-11 0,-1 3-3 15,1 2 4-15,0 4 0 0,1 3-4 16,-1 2-5-16,-1 5-5 0,0 6 0 0,-1 4-1 16,-2 2-7-16,0 2-11 0,1 0-11 15,-1 0-6-15,0-3-8 0,0-1-9 16,1-6-10-16,0-1-17 0,1-5-48 15,-2-3-65-15,1-5-154 0</inkml:trace>
  <inkml:trace contextRef="#ctx0" brushRef="#br0" timeOffset="19048.21">12862 6231 369 0,'5'-19'94'0,"3"3"4"0,-1 3-49 16,3 4-6-16,1 1 0 0,2 0-1 15,0 3-1-15,2-2-2 0,1 8-4 16,-1 0-3-16,0 3-7 0,-2 0-10 0,-2 5-7 16,-1 1-4-16,-3 1-4 15,-2 0-1-15,-1 1-1 0,-4-1-1 0,-2 2-1 16,-3 0-1-16,-1-1-4 0,-5 2-5 16,-3 0-10-16,-5 2-10 0,-3-2-9 15,-2 0-13-15,-1-1-72 0,1-3-85 16,1-1-188-16</inkml:trace>
  <inkml:trace contextRef="#ctx0" brushRef="#br0" timeOffset="19615.3">13334 6248 276 0,'4'-10'84'0,"0"3"7"0,0-2-20 0,-3 1-18 16,-1-2-7-16,0 3-7 0,-1-1-6 16,-2 0-8-16,2 2-6 0,-2-1-5 15,0 3-4-15,-4 3-4 0,-4 1-1 16,-3 1-4-16,-5 4 0 0,-4 2-2 15,-2 2 0-15,-2 2 0 0,2 1-1 0,3 1-1 16,3 0 0-16,7 0-2 0,2-1 0 16,7-3 0-16,3 1 2 0,5-4 1 15,4 0 3-15,3-3 1 0,3-3 3 16,6 3 2-16,0-5-1 0,3-2 2 16,0-2 0-16,-1 0 1 15,-1-2 3-15,-3 1 2 0,-7-2 1 0,-1 2 2 16,-5-1-1-16,-1 3 0 0,-5 0-3 15,0 2-4-15,0 3-2 0,-1 1-3 16,0 5-2-16,1 3-2 0,-1 3 0 0,1 3 0 16,1 1 0-16,0 2 0 0,0 1 1 15,0 0 0-15,1-1-1 0,0 1 1 16,-1 1 0-16,-1-1-1 0,0 1 0 16,-1 0 0-16,-2-2 0 0,-1 2-1 15,-3-2 1-15,-3-1-1 0,-2-3 1 0,-2-1 0 16,-6-5 1-16,0-2-1 0,-1-2-1 15,-2-4-1-15,1-4-4 0,3-3-10 16,0-4-10-16,7 0-11 0,2-4-7 16,3-1 44-16,1-1-129 0,5 2-90 15,0 8-218-15</inkml:trace>
  <inkml:trace contextRef="#ctx0" brushRef="#br0" timeOffset="20000.5">12944 6758 354 0,'-4'-3'84'0,"2"1"4"0,-1 3-56 16,1 3-13-16,-2 2-2 0,1 4 0 16,1 2-3-16,1 2-6 0,1 2-2 15,2-1-2-15,2-1 1 0,3-2 1 16,2-2 3-16,3-3 2 0,1-2 2 0,3-3 3 16,0-4 1-16,-1 0 1 15,0-2 3-15,-2-3 1 0,-2 0 1 0,-2 0 1 16,-3-1 0-16,-4-1 0 0,-3-1-2 15,-4 0-4-15,-3-3-6 0,-4 0-6 16,-4 0-5-16,-1 2-4 0,-2 2-3 16,0 2-9-16,2 2-15 0,2 3-10 15,1 2-9-15,5 1-82 0,2 2-93 16,3-2-213-16</inkml:trace>
  <inkml:trace contextRef="#ctx0" brushRef="#br0" timeOffset="20224.16">13451 6660 426 0,'14'-7'123'0,"-5"2"12"0,-6-2-49 15,-3 2-25-15,-4 2-10 0,-5-2-6 0,-5 4-11 16,-5 2-13-16,-2 3-8 0,0 2-5 16,2 3-1-16,-3 4 1 0,1 3-1 15,3 3-1-15,3 3-2 0,2 1-7 16,3 2-5-16,0 2-4 0,4-2-17 15,-3-1-17-15,2-3-13 0,1-2-15 16,-1-1-14-16,0-5-52 0,0-2-77 16,1-2-142-16</inkml:trace>
  <inkml:trace contextRef="#ctx0" brushRef="#br0" timeOffset="20397.74">13139 6816 373 0,'2'-1'96'0,"3"2"6"0,3 1-33 15,1 1-22-15,7 4-4 0,4-2-2 16,2 1-1-16,4-4-4 0,1 0-6 0,2-1-7 16,2-2-10-16,-4-6-8 0,3-2-13 15,-1-3-18-15,1-4-17 0,-1-1-13 16,4-5 30-16,4 0-106 0,3 1-88 16,0 0-187-16</inkml:trace>
  <inkml:trace contextRef="#ctx0" brushRef="#br0" timeOffset="20566.41">13888 6543 380 0,'-2'0'102'0,"-5"3"13"0,-3 3-46 16,-2 0-11-16,1 5-8 0,0 1-3 15,1 4-3-15,2-1-8 0,1 0-12 0,4 2-7 16,-2 0-4-16,0 2-2 0,-2 0-4 16,1 1-3-16,0 1-1 0,-1 1-16 15,0 2-6-15,3-2-16 0,0-1-15 16,1-3 114-16,-1-2-205 0,-3 0-112 15,1 0-280-15</inkml:trace>
  <inkml:trace contextRef="#ctx0" brushRef="#br0" timeOffset="20730.59">13593 6800 365 0,'9'-5'91'0,"4"3"6"0,4-1-41 16,2 6-26-16,5-1-8 0,2 1-1 15,1-3-4-15,-2-1-8 0,-3-2-10 0,0-2-11 16,-1 0-9-16,0-3-9 0,-3-2-74 16,1-1-76-16,0 2-180 0</inkml:trace>
  <inkml:trace contextRef="#ctx0" brushRef="#br0" timeOffset="20947.82">14024 6707 339 0,'-10'0'91'0,"0"1"7"0,-1 1-39 16,-1 0-21-16,2 1-4 0,-1 1-3 16,1-1-5-16,2 4-8 0,0 0-6 15,2 0-4-15,2 2-3 0,3 1-2 16,2 1-1-16,1 0 1 0,3 1-2 16,0 0 1-16,2 1-4 0,-2-1-4 15,0-1-6-15,-3 0-5 0,-3-2-4 16,-2 0-7-16,-2-1-11 0,-6-2-16 0,-1 0-48 15,-4-1-64-15,-1-1-153 0</inkml:trace>
  <inkml:trace contextRef="#ctx0" brushRef="#br0" timeOffset="21431.62">13982 6884 260 0,'9'2'77'0,"0"-4"10"0,1-1-30 15,2 1-4-15,1-4 1 0,1-2-2 16,0-1-5-16,-1-1-4 0,2 2-6 16,-4-2-5-16,-2-2-2 0,-2 2 0 15,-3 2-3-15,0 2-5 0,-1 2-5 16,-2 0-4-16,-2 3-2 0,-1 2-4 16,-2 2-3-16,-1 3-2 0,-3-1 0 0,0 4-1 15,-3 1 1-15,1 1-1 16,0 0 0-16,1 0-1 0,3 1-2 15,1-3 0-15,4 0 0 0,3-1 0 0,3-1 0 16,1-1 0-16,4 0-1 0,-1-4-1 16,2 0 1-16,-1-2 0 0,1 0 0 15,1-1 0-15,3-4 1 0,-1 2 1 16,2-1 1-16,-3-3 3 0,1-2 1 16,-1-2 1-16,-1-1 1 0,-4 0 1 0,-2-5 2 15,4-4 5-15,1-2 2 0,0-2 1 16,0-4-3-16,2-1 5 0,-1-3-2 15,0 4 0-15,-3 5 1 0,-2 6-1 16,-2 2-3-16,-1 7 1 0,-4 11-5 16,-3 4 0-16,0 8-2 0,0 5-5 15,-3 3-4-15,2 6 0 0,-2 4 2 16,3 0-2-16,2 2-5 0,0-2-4 16,4-3-11-16,2-1-7 0,0-2-25 15,3-4-18-15,1-5-10 0,-1-2-82 0,0-4-101 16,0-2-215-16</inkml:trace>
  <inkml:trace contextRef="#ctx0" brushRef="#br0" timeOffset="21594.2">14290 6740 459 0,'7'0'102'0,"-1"2"1"15,5 4-53-15,6-1-41 0,2 1-8 16,2-1 2-16,1 0 0 0,1-3-3 15,2-2-4-15,8-4-8 0,1-1-6 16,-2-2-88-16,7-4-84 0,3-2-210 16</inkml:trace>
  <inkml:trace contextRef="#ctx0" brushRef="#br0" timeOffset="23515.43">13038 7407 326 0,'0'-1'87'0,"1"1"3"0,-1 0-44 16,0 0-9-16,1 1-2 0,0-1-2 15,0 0-2-15,1 1 1 0,2 2-2 16,-1-1-2-16,0 3-2 0,-1 2-3 0,2 2-6 15,-2 4-5-15,0 2-7 0,-1 1-4 16,-1 1-6-16,1-1-5 0,0 1-7 16,0-2-6-16,2-4-9 0,-1-1-8 15,1-2-11-15,0-1-9 0,2-3-52 16,-1-1-67-16,3-2-151 0</inkml:trace>
  <inkml:trace contextRef="#ctx0" brushRef="#br0" timeOffset="23898.52">13260 7408 326 0,'2'-8'88'0,"2"0"7"15,-2 0-41-15,2 3-8 0,3-2 0 0,0 4 0 16,3-1-1-16,1-1-5 0,1 2-2 16,0 1-4-16,0-1-3 0,-1 1-7 15,-1 1-7-15,0 1-5 0,0 1-4 16,1 3-5-16,-1-1-5 0,-1 2-3 15,-2 2-2-15,0 1-2 0,-3 1-3 0,-5-1-1 16,-2 2 0-16,-4-1 2 0,-2 2 1 16,-3 0 2-16,-1-3 2 0,1 2 2 15,1-2 2-15,1 0 2 0,4-2 0 16,0-1-1-16,4 0-1 0,1-1 3 16,3 2 3-16,3 2 2 0,2 0 2 15,4 1 2-15,2 0 2 0,3 0 0 0,1-1-1 16,1 0-4-16,-1 0-2 0,-1-1-1 15,-3 1-2-15,-2 0-2 0,-4-1-1 16,-2 3-1-16,-6 0 1 0,-3 0-1 16,-4-1 0-16,-8 1-3 0,-2-1-9 15,-5 0-10-15,0-1-8 0,0-4-9 16,1 1-7-16,1-1-13 0,5-2-67 16,1-2-72-16,4 0-169 0</inkml:trace>
  <inkml:trace contextRef="#ctx0" brushRef="#br0" timeOffset="24315.48">13785 7355 369 0,'5'-7'102'0,"1"5"4"0,-4 1-40 16,-2 3-29-16,0 2-6 0,-1 5-3 15,0 5-4-15,-1 4-4 0,1 3-3 16,-3 2 0-16,2 3-1 0,0 1-2 16,1 0-4-16,0-1-4 0,1-1-2 15,0 1-7-15,1-1-1 0,1-5 0 16,0-2 0-16,-1-2-1 0,2-5 0 0,-1-2 0 16,-1-3 4-16,0-3 1 0,0-3 1 15,0-3 1-15,0-5 0 16,0-3 0-16,3-2 0 0,0-5-1 0,1 2 2 15,4-2-1-15,2 3 2 0,1 4 1 16,5 1 1-16,-1 7 0 0,2 2 0 16,-1 2-1-16,2 5-2 0,-3 3-1 15,0 3-1-15,-2 2-1 0,-2 3 0 16,-3-1-1-16,-3 2-1 0,-4-1-1 0,-5 1-1 16,-6-3 0-16,-5 1-4 0,-7-3-10 15,-5 0-8-15,-1-1-10 0,-3-1 147 16,-2-4-234-16,-3-4-111 0,-2-5-307 15</inkml:trace>
  <inkml:trace contextRef="#ctx0" brushRef="#br0" timeOffset="25036.46">13444 7828 334 0,'1'-3'86'15,"0"2"3"-15,-1 1-48 0,2 0-12 16,-2 0-3-16,-2 1-1 0,1 1-3 0,0 1-4 16,0 2-2-16,-2 0-1 0,2 5-1 15,-3 1 0-15,1 1-1 0,-1 0-4 16,-1 1-2-16,0 0-2 0,-1 1-2 16,-1-1 0-16,-1 2-1 0,-2-1 0 15,0 1 0-15,1 3 0 0,-1-1 0 16,-1 1 0-16,1 4-1 0,-4-2 0 15,-2-1-1-15,0-1-1 0,-5-2-2 16,-3 0-1-16,-2-1-2 0,-3-3-1 16,2 1 0-16,-2-1 0 0,0-1 2 15,1 1 1-15,0-1 1 0,-2-1 2 0,-2 1 0 16,-3-2 2-16,-1 0-1 0,-2 0 1 16,-7-2 1-16,-3 3 0 0,-3 0 0 15,-1 4 1-15,-3 1 1 0,-4 1 0 16,-5 0 0-16,0 4 0 0,-3-3 2 15,-3 1 1-15,-3-4 2 0,-2-1 0 0,-2 0 2 16,0 1 2-16,-1-2-1 0,-1 2 0 16,-1-2-3-16,0 0-1 0,-1 1-2 15,0 0-2-15,1 0-1 0,-3-1 0 16,5-2-1-16,-2 2 1 0,0 1-1 16,-1-2 0-16,1-1-1 0,-2-1 0 15,1 0-1-15,0 1 1 0,-1 1-1 16,-1-3 0-16,2 3 1 0,-1-2-1 15,2 0 0-15,3-1 0 0,2-1 0 0,5 1 0 16,5-4 1-16,3 1-1 0,5-1 0 16,8-1-1-16,3 2-3 0,5-4 0 15,4-3-6-15,7-1-5 0,3 0-6 16,4 0-5-16,4-2-6 0,4 1-7 16,3 0-8-16,3 0-17 0,3-1-48 15,3 1-67-15,1-3-154 0</inkml:trace>
  <inkml:trace contextRef="#ctx0" brushRef="#br0" timeOffset="25280.52">9651 8650 376 0,'1'0'100'15,"-2"0"4"-15,-1 1-50 0,-3-1-16 0,-4 2-8 16,-3 0-9-16,-2 1-7 0,-5 4-6 15,-3 3-6-15,-2 2-1 0,1 5-1 16,2 2 0-16,1 4-1 0,4 1 0 16,4 0-2-16,4-1 0 0,7-1-1 15,6-3 1-15,6-2-1 0,5-1 1 16,6-5-1-16,7-2-5 0,8 0-8 16,5-2-13-16,3-4-73 0,5 0-81 15,2-2-195-15</inkml:trace>
  <inkml:trace contextRef="#ctx0" brushRef="#br0" timeOffset="25698.66">10161 9058 372 0,'-12'4'96'0,"3"2"7"0,2-1-47 16,3-2-9-16,2 0-2 0,3 1-4 16,2-1 0-16,5-1-1 0,3-1-2 15,4-1-2-15,4 1-5 0,2-1-1 16,3-1-4-16,2 4-4 0,1-1-6 16,0 1-5-16,-2 2-4 0,-2 1-4 15,-2 1-4-15,-5 3-3 0,-4-1-1 0,-6 2-1 16,-6 3 0-16,-8 1-1 0,-5 3 0 15,-7 1 2-15,-3 0 2 0,-2 0 0 16,-2 0 1-16,-1-3 1 0,5-1 0 16,3 0 1-16,5-2 0 0,4-2-1 15,3-1-1-15,5-2 0 0,5 1 0 16,6-1-1-16,4-2 1 0,3 1 1 0,5-1 1 16,4-1-1-16,4-3-5 0,2-2-16 15,2-3-10-15,2-4-10 0,1-2-11 16,0-4-11-16,-3 0-78 0,0-4-84 15,-1-1-183-15</inkml:trace>
  <inkml:trace contextRef="#ctx0" brushRef="#br0" timeOffset="25903.84">10711 8902 455 0,'-5'6'119'0,"2"2"6"15,1 3-62-15,1 1-14 0,0 0-3 16,1 2-7-16,1 0-8 0,0 1-10 16,1-1-6-16,0-2-5 0,0 0-4 15,2-2-3-15,-1 1-5 0,1-2-12 0,0 0-22 16,0-1-13-16,0 1-72 0,-1-1-21 16,0-1-87-16,-1 0-160 0</inkml:trace>
  <inkml:trace contextRef="#ctx0" brushRef="#br0" timeOffset="26262.7">10854 8884 328 0,'7'-8'100'0,"-1"4"10"0,3 1-3 16,1 1-48-16,1-2-8 0,1 2-2 15,1 0-6-15,0 1-7 0,0 0-7 16,2 2-8-16,-3-1-7 0,0 1-5 15,-2 1-3-15,-4-1-6 0,-1 4-4 16,-3-2-3-16,-4 1-2 0,-2 3-1 16,-1-2-2-16,-2 3 2 0,0 0 3 0,-2-3 1 15,1 2 1-15,3-3 1 0,0 0 0 16,3 2 1-16,2-3-1 0,3 3 1 16,4-2 1-16,1 2 1 0,4 1 4 15,1 0 1-15,3 0 4 0,1 3 1 16,-1-1 1-16,0 0-2 0,-3 0-2 15,-3-2-1-15,-4 2-2 0,-2-2-1 16,-4 0-1-16,-5 0-1 0,-5 1-2 16,-4-3-2-16,-4-1-8 0,-4 0-15 0,-3-1-14 15,-2-4-12-15,-1 0 20 0,3-1-98 16,-1-1-88-16,2 1-189 0</inkml:trace>
  <inkml:trace contextRef="#ctx0" brushRef="#br0" timeOffset="26615.75">11271 9252 359 0,'3'-3'82'0,"3"2"2"16,4-2-53-16,5-1-14 15,1-1-3-15,6 1-4 0,1 0-3 0,2 0-1 16,1 0-3-16,1 1-8 0,-2 0-9 16,-2 1-16-16,-2-1-59 0,-4 3-68 15,-1-2-161-15</inkml:trace>
  <inkml:trace contextRef="#ctx0" brushRef="#br0" timeOffset="26768.34">11241 9427 342 0,'20'0'86'16,"7"-3"3"-16,6-1-53 0,2-3-6 15,2-3-7-15,3-1-18 0,-3-1-18 16,-1-1 87-16,-1-2-163 0,-1 1-86 0,0-1-233 16</inkml:trace>
  <inkml:trace contextRef="#ctx0" brushRef="#br0" timeOffset="27232.26">12161 9022 489 0,'5'-9'131'0,"-5"1"7"15,-5-2-64-15,-2-1-17 0,-7 1-8 16,-3 0-14-16,-7 5-12 0,-5-2-5 15,-2 3-7-15,-3 0-4 0,-1 5-3 16,-2 2-3-16,5 0-1 0,3 0 0 16,5 4-3-16,4 2 1 0,7 0-2 15,8 2 0-15,6 1 1 0,5 4 1 16,6 1 1-16,5 3 0 0,4 2 1 16,4 0-1-16,3 1-1 0,3 1-4 0,1-1-6 15,-3 0-3-15,1 0-3 0,-3 0-2 16,-2-3 1-16,-4 0 1 0,-4 0 2 15,-9-1 5-15,-4-1 3 0,-6-2 2 16,-7-2 2-16,-4 0 0 0,-6-3 1 16,-3-3 2-16,-2-5 2 0,1-3 3 15,0-4 3-15,0-6 3 0,2-3 3 0,3-5 1 16,3-1 1-16,5-2 0 0,6-4-1 16,6-2-2-16,5 1-1 0,5 2-3 15,5 1 0-15,4 0-2 0,3 2-3 16,2 1-2-16,1 3-4 0,1 0-5 15,2 2-13-15,-2 1-15 0,1-2-12 16,-3 2-10-16,-2 1-84 0,0 2-94 16,-5 1-207-16</inkml:trace>
  <inkml:trace contextRef="#ctx0" brushRef="#br0" timeOffset="27459.66">12430 8927 432 0,'-1'-2'120'0,"1"2"3"16,0 0-52-16,0 3-19 0,-1 1-7 15,1 3-3-15,-2 3-8 0,2 5-7 16,-1 1-3-16,1 5-1 0,1 2-5 16,2 4-5-16,-2-1-5 0,1 0-7 15,-1 0-7-15,0 1-7 0,0-2-7 16,-3-3-11-16,2-1-15 0,0-2-11 15,-2-2-19-15,0-3-65 0,1-1-85 16,-4-2-191-16</inkml:trace>
  <inkml:trace contextRef="#ctx0" brushRef="#br0" timeOffset="27732.24">12689 8961 393 0,'-3'0'93'16,"-3"1"5"-16,-4 0-55 0,-2-1-6 0,-3 2-2 15,-2 1-1-15,-4 2-1 0,-1-2-1 16,-2 3-4-16,2-1-5 0,-1 2-8 16,1 0-6-16,6 0-4 0,3 2-4 15,4 1-2-15,4 2 2 0,7 2 1 16,4 2 0-16,5 1 1 0,4 1 1 15,4-1-1-15,4-1-4 0,1 1-6 16,4-4-9-16,1-2-13 0,0 1-12 0,-1-3-1 16,1 0-85-16,-1 1-87 0,-2-3-202 15</inkml:trace>
  <inkml:trace contextRef="#ctx0" brushRef="#br0" timeOffset="27980.62">12857 8922 420 0,'-3'2'101'16,"1"1"5"-16,-1 7-52 0,1 4-16 16,1 6-5-16,0 5-3 0,1 6-1 15,1-1-2-15,0 1-6 0,2 0-5 16,1-1-7-16,0-1-5 0,-1-5-8 0,2-6-10 15,0 0-12-15,0-2-11 0,-2-2-11 16,0-5-18-16,-1-1-11 0,1-2-44 16,-2-2-62-16,-1-2-129 0</inkml:trace>
  <inkml:trace contextRef="#ctx0" brushRef="#br0" timeOffset="28320.84">12872 9137 338 0,'-1'-41'97'0,"1"1"7"0,0 5-26 16,2 4-15-16,2 5-9 0,2 7-8 0,3 5-4 15,2 7 1-15,1 2-5 0,3 1-6 16,3 3-7-16,2 2-3 0,2 0-4 16,-2 3-5-16,2 2-5 0,-1-1-4 15,-2 1-2-15,-5 0-5 0,-3 1-3 16,-4 0-4-16,-5 4-3 0,-6-1-1 16,-4 1-2-16,-5 4 0 0,-6 0 0 15,-4 0 1-15,-2-1 3 0,-3 1 2 16,1-2 1-16,3-1 1 0,4-2 1 0,5 0 2 15,5-4-2-15,3 1 4 0,8-3 2 16,7 0 6-16,4 2 5 0,7-1 2 16,5 2 2-16,5 1 5 0,5 0-4 15,4 3-2-15,0-1-5 0,1 5-4 16,-4 0-2-16,-4 1-1 0,-6 1-2 16,-5 0 1-16,-10 1-3 0,-8-1-1 0,-10-4-3 15,-10 1-2-15,-10-1-14 0,-10 2-11 16,-9 0-13-16,-9 0-1 0,-9 0-84 15,-9 1-92-15,-5 3-203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4T16:11:49.1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4413 14957 321 0,'-6'-3'81'15,"0"-3"4"-15,3 0-35 0,0 1-15 16,-1 0-5-16,2 1-2 0,0 2-2 16,-1 0-1-16,1 2-1 0,-2-2-3 15,0 0-5-15,1 3-3 0,-2-2 0 16,2 0-3-16,0 1-2 0,-1-3-4 16,2 2-2-16,2 2-3 0,-1-2 1 15,1 1-2-15,1-1-1 0,1-1 1 16,-1 1 0-16,4-1 2 0,3-2 1 0,0-1 0 15,5-4 0-15,4-1-1 0,4 2 1 16,3-3 0-16,3-1 0 0,2-1 0 16,4 5-1-16,0-1 0 0,5 1 0 15,0 1 0-15,4-1-1 0,0 4 2 16,3-3 0-16,1 2 0 0,4 0 0 16,-1 1 0-16,4 2 0 0,0-1 0 15,3 3-1-15,4 1 0 0,0 1 0 16,2 0 1-16,0 1-1 0,2-2 0 0,1 1 1 15,-1-1 1-15,2-1 1 0,2 0 0 16,1-1 2-16,2-2-1 0,1 0 0 16,2-2 0-16,1 2-1 0,3-2-1 15,0 0-1-15,1 0-1 0,0-1 0 16,0 3 0-16,0 0 0 0,-1 0 1 0,1 2 0 16,0 1 1-16,0 1-1 0,2 1 1 15,1 0 0-15,2 1 0 0,1-1-1 16,-1 2 0-16,2-1-3 0,0 5-1 15,3 1-1-15,0-1-1 0,-1-1 0 16,0-1 1-16,3 0-1 0,1 1 2 16,2-1 2-16,1-3 1 0,-2 0 0 15,2 2 1-15,0 1-1 0,1 1 1 16,0-2 0-16,-3 2-1 0,2 1 0 16,-1-2 0-16,1 2-1 0,0-2 0 0,0 1-1 15,-1-4 1-15,1-3-1 0,-2 1 0 16,1 3 1-16,1-4 1 0,-2-4 0 15,0-1 1-15,-1 5 0 0,1 2 1 16,-1-1 0-16,-2-2 1 0,0 1 1 16,-3 1 1-16,2 4 1 0,1-4 2 15,-1 0 0-15,0-3 2 0,3-4-1 16,2 1 0-16,1 0 0 0,1-2 0 0,1-2-1 16,2-2 1-16,0-1 0 0,0 3-1 15,-2-2-1-15,1-3-2 0,-1-1-1 16,1-4-2-16,-3 1-3 0,0 1-2 15,-3-2-1-15,-1 2-1 0,-3-1-1 16,-5 2 0-16,-2 4-1 0,-2 0-1 16,-4 2-2-16,-4-1-2 0,-6 2-4 15,-6 2-4-15,-4 3-5 0,-7-1-2 0,-8-1-2 16,-5 3-3-16,-5 1-1 0,-5 1-3 16,-5-1-5-16,-5 1-62 0,-4 0-71 15,-2-2-168-15</inkml:trace>
  <inkml:trace contextRef="#ctx0" brushRef="#br0" timeOffset="5436">2652 8443 180 0,'-1'1'43'0,"-2"-1"1"0,1 0-18 16,0 0-18-16,0 2-5 0,-2-1 0 15,2 0-1-15,0 0 0 0,0 0 2 16,1-1 3-16,0 1 4 0,0-2 5 16,1-1 4-16,-1 0 4 0,-1-1 3 15,1 0 1-15,0 1-2 0,0-1-2 16,0 0-3-16,0 2-4 0,1-2-2 0,-1 2-3 15,1 0-2-15,0 1-3 0,0 1-2 16,0-1-2-16,1 0-2 0,-1 0-1 16,1 0-1-16,0 0 1 0,0-1-1 15,3 1 1-15,-2-1 1 0,2 0 2 16,0 0 0-16,2 0 2 0,1 0 1 16,1 1 0-16,1-3 1 0,1 3-1 15,3 2-2-15,0-1 0 0,4-1-2 16,1 3 0-16,2 0-1 0,3-1 0 15,1 2 0-15,2 0 0 0,2-2 0 0,0 3 0 16,3-2 0-16,2-1-1 0,2 1 1 16,2 1 0-16,3-1 0 0,2 2 1 15,4-1 0-15,0 0 0 0,1-2 0 16,3 1 1-16,-1-1-1 0,0-1-1 16,3 2 0-16,-1-1 0 0,5 3-1 15,2 0 0-15,3 2 1 0,1-2-1 0,3-2 0 16,-1 1 0-16,4 1 0 15,0-1 0-15,2-1 1 0,3 0-1 0,-1 1 0 16,2 1 0-16,4-2 1 0,1-1-1 16,4 1 0-16,2-1 0 0,1 0 0 15,4 0 0-15,3 0 1 0,4 1-1 16,0 1 0-16,-1 1 1 0,1 1 0 16,3 0 2-16,-2 3 1 0,2 2 0 15,-2 6 1-15,1-3 0 0,3 2 0 16,3 3-1-16,-1-4-2 0,4 1-1 0,0-4-1 15,2-5 0-15,2-2-1 0,2-2 1 16,0-4 0-16,4-1 0 0,1-4 1 16,-1 3 1-16,0-1 2 0,-1 0 1 15,1-1 1-15,-2 0 0 0,-2 4 1 16,-4 1 1-16,1-1 0 0,2 2-1 0,-3 3-1 16,-4 1-2-16,2 2 1 0,-4-3-2 15,2-1-1-15,-4 2-2 0,-1-2-1 16,-2-2 1-16,2-3-1 0,-1-3 0 15,-3-1 0-15,-3 0 4 0,1-1 3 16,-3-3 4-16,1 0 3 0,-3 0 1 16,-4 1 2-16,0 1 0 0,-2-1-3 15,0-1-4-15,-1 0-3 0,-2 1-2 16,-4 1-2-16,0 0-1 0,-5 0-1 16,-1 0 0-16,-5 2-3 0,-3-1-3 0,-6 3-4 15,-2 0-4-15,-4-1-4 16,-4 0-1-16,-1 0-2 0,-5 0-2 0,-4-2 1 15,0-1 1-15,-1-3-1 0,-2-1-2 16,-2 1-10-16,-1-1-70 0,-2 0-74 16,-3 1-186-16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4T16:06:28.5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1124 2244 368 0,'1'9'88'15,"1"-1"1"-15,-5-4-16 0,2 2-68 16,3 6-6-16,1 1-3 0,0 3-2 16,0 0-2-16,2-1-1 0,1 3 0 15,1-3-1-15,2 0 3 0,2-4 6 16,-1-1 8-16,5-1 4 0,0 1 4 16,4-2 2-16,0 2 2 0,3 2 0 15,2-1-1-15,3 1-1 0,3 0 0 0,5 1-1 16,7 0 1-16,10-2-2 0,9-1 0 15,11 1-1-15,13-5-3 0,14 0-3 16,15-2-1-16,11-3-2 0,14-1-2 16,12 0-1-16,10-1 0 0,15 0-1 15,3 1 0-15,7-3-1 0,8 4 0 16,-4-1 1-16,4 0-4 0,-3 9-7 16,-9-4-9-16,-6 4-10 0,-7 5-23 15,-16 5-66-15,-12 1-86 0,-20-2-187 16</inkml:trace>
  <inkml:trace contextRef="#ctx0" brushRef="#br0" timeOffset="1534.33">3157 7897 331 0,'-7'3'75'0,"3"-3"0"0,0 0-52 16,3 1-16-16,2 0-3 0,2 2-4 0,0 0-2 15,0 1-2-15,3 1-1 0,0 0 2 16,2-2 2-16,1 2 2 0,-1-1 3 16,3 1 1-16,1-2 2 0,2 0 1 15,0 2 1-15,2-2 1 0,3 0 0 16,2-2 2-16,2 0 0 0,1 0 3 0,2 1 1 15,3-2 1-15,1 1 0 16,4 0 0-16,2 0 0 0,4 0-2 0,3 1-1 16,2-2-2-16,3 3-2 0,3 0-1 15,3-1-2-15,1-1-2 0,2 0 0 16,4 0-2-16,3 1 0 0,2 0-1 16,2 0 0-16,2-1 0 0,3-1 1 15,0 0 0-15,2 0 3 0,2 0 2 16,1-1 3-16,1-2 2 0,2 2 2 15,4 3 2-15,-1-2 1 0,2 4-3 0,1-2-1 16,0-2-3-16,-2 2-2 0,3 1-2 16,-2 1-2-16,3 0-2 0,-4-1 0 15,2 0-1-15,-2 0 0 0,3 2 0 16,1 2-1-16,1-3 1 0,-3 0 0 16,1-2-1-16,0-1 1 0,1 2 2 15,1-2 0-15,-1 1 3 0,-1-4 0 16,1-1 1-16,3 0 1 0,2 0 0 0,1 0-1 15,0-1-2-15,1-6-1 0,-1 3-1 16,0 5 0-16,2 1-1 0,-4 0-1 16,-2-2 0-16,-1 2-1 0,-2 4 1 15,2 3-1-15,-1 1 0 0,-3-3 0 16,0 2 0-16,-2 0 0 0,2 0-1 16,-1 2 1-16,2-3 0 0,-2-3 0 15,3-1 1-15,-1-1 2 0,7 0 1 16,-2 3 0-16,2-5 2 0,-1-1 0 15,0-1 0-15,3 4 0 0,2 2-2 0,-1-1 0 16,0 0-2-16,-2-1-1 0,2 2 0 16,1 3-1-16,0-2 0 0,-3 1-1 15,-1 1 1-15,0-1-1 0,3 3 0 16,-3-2 1-16,-1 2 0 0,-2 0-1 16,1-1 1-16,2-3 0 0,4-1 1 15,-2 0-1-15,1 0 1 0,0-6 1 0,3 1-1 16,2-2 1-16,-1 2-1 0,-2 1 1 15,1 0-1-15,1-1 0 0,2 1 0 16,0 0 0-16,-2 1 0 0,-2-1-1 16,2-1 0-16,2 0 0 0,-2 0 0 15,-3 2 0-15,0-1-1 0,-3-2 0 16,4 2 0-16,-9-1 1 0,-4 2-1 16,-4-2 0-16,-4 0 1 0,-4-3-1 15,-1 2 1-15,-9-2-1 0,-1 2-1 0,-8-4-3 16,-4 0-1-16,-5-1-6 0,-4-1-3 15,-11-3-29-15,-9-5-14 0,-11-5-104 16,-8-7-119-16,-6-8-282 0</inkml:trace>
  <inkml:trace contextRef="#ctx0" brushRef="#br0" timeOffset="4312.27">4752 6568 264 0,'3'-14'65'0,"-3"1"5"0,2-1-41 16,-1 5 2-16,1 0 3 0,0 3 1 16,-2 2 1-16,1 1 1 0,0 1 2 15,-1-1-2-15,1 3-4 0,-1 1-6 16,0 3-2-16,0 1 0 0,-1 5-2 16,0 4-3-16,0 5-2 0,1 5 1 15,-1 5 0-15,0 3-5 0,1 2-5 0,1 4-3 16,-1 1-3-16,2 2-1 15,0-3-3-15,0 0-4 0,-1 1-13 0,2 0-7 16,-2-4-8-16,0-2-10 0,0-3-8 16,0-4-6-16,0-2-8 0,2-5-48 15,-2-10-66-15,2-4-151 0</inkml:trace>
  <inkml:trace contextRef="#ctx0" brushRef="#br0" timeOffset="4625.77">4785 6535 363 0,'-8'-10'93'0,"4"0"7"15,2 3-54-15,0 0-4 0,6 2-2 16,0-1-2-16,5 1-2 0,2 0-3 16,3 1-3-16,4-1-3 0,0 1-4 0,3 2-4 15,1 1-5-15,1 2-6 0,0 2-2 16,0 2-4-16,-2 0-4 0,0 2-1 15,-4-1-1-15,-2 3-2 0,-4 0 0 16,-4 3-1-16,-5 1 2 0,-5 2 2 16,-6 5 1-16,-4 2 0 0,-5-1 1 15,-5 0-1-15,-1-2-1 0,-1 0-4 16,-1-4-6-16,1-3-4 0,1-3-4 0,1-3-6 16,3-6-5-16,3-4-7 0,4-2-8 15,6-5-10-15,4-3-7 0,7-2-40 16,6 0-58-16,6-1-122 0</inkml:trace>
  <inkml:trace contextRef="#ctx0" brushRef="#br0" timeOffset="5593.21">5411 6663 359 0,'3'-4'99'0,"-1"0"6"15,-3-4-52-15,-4 0-5 0,-1-1-5 16,-4 0-5-16,-1-2-9 0,-3 0-6 16,-3-4-6-16,0 3-4 0,-3-1-3 0,-1 2-1 15,0 4-4-15,1 2-3 0,-1 9-2 16,1 6-1-16,1 7 0 0,2 4-5 16,2 4-7-16,1 1-1 0,6 2-3 15,3-4-2-15,5-5 0 0,6-2-1 16,2-6 7-16,6-3 5 0,2-5 4 15,2-5 5-15,0-3 2 0,2-1 3 16,0-5 1-16,-1-1 1 0,1-5 1 16,-1-1 0-16,-3 0-1 0,-1-1-2 0,-1-1 0 15,-6 4 0-15,0 2-3 16,-2 5-3-16,-2 6-1 0,-1 4-1 0,-1 7 0 16,1 8 1-16,0 3 0 0,0 1-1 15,4 3 3-15,-1-2 0 0,4 1 0 16,3-5-1-16,3-5 0 0,2-3 1 15,6-6 1-15,2-3 3 0,3-4 2 16,2-5 2-16,1-3 2 0,-1 0 2 0,1-4 4 16,-3-1 0-16,-3-2-1 0,-3 1-2 15,-4-2-1-15,-4 0 0 0,-3-3 0 16,-7 2 0-16,-5 0-2 0,-3 4 2 16,-5-1 1-16,-2 4 1 0,-1 3 1 15,0 6-4-15,1 1-2 0,2 8-2 16,0 1 0-16,3 8-2 0,2 6-1 15,-1 6-1-15,1 7-1 0,1 8 0 0,0 6 0 16,1 6-1-16,1 2 0 0,-1 2-2 16,-1 2-9-16,0-1-1 15,-2-2-8-15,1-3-4 0,-3-6-1 0,1-3-2 16,-3-5 1-16,-1-6 11 0,0-9-1 16,1-5 8-16,-1-4 5 0,0-7 3 15,-1-7 3-15,1-6 1 0,2-7 3 16,-1-5 0-16,2-7 0 0,-1-6 0 15,2-5-2-15,0-2-3 0,2-1-1 16,2 2-4-16,2 0 0 0,2 2 0 0,3 5-1 16,1 4-1-16,2 3 1 0,3 4-2 15,1 4 0-15,1 2-4 0,2 2-1 16,1 1-5-16,2 3-2 0,3 3 0 16,0-2 1-16,1 5 2 0,0-2 3 15,2 2 1-15,0 1 6 0,-1-1 7 16,-1 0 4-16,0 2 4 0,-2-2 3 0,-1 1 2 15,-3-2 6-15,0-2 3 0,-3 2 0 16,0-4-1-16,-1-2-1 0,1-2-1 16,-1-2 0-16,-1-1-1 0,-1-1-3 15,0-2-1-15,-1 1-1 0,-5 0-1 16,-2-1-1-16,-3 1-2 0,-2 1-1 16,-3-1-3-16,-3 3-1 0,-1 2-1 15,-1 6-3-15,1 3-1 0,-2 9 0 16,-3 6-1-16,3 7 0 0,1 6-1 15,1 6 0-15,1 3 0 0,3 3 1 0,4-3-2 16,2-2 0-16,4-4-1 0,3-3-2 16,5-5 1-16,3-5-6 0,4-3-1 15,5-1-5-15,4-3-12 0,5-3 2 16,2-3-40-16,2-2 179 0,4-2-286 16,3-4-148-16,0-3-406 0</inkml:trace>
  <inkml:trace contextRef="#ctx0" brushRef="#br0" timeOffset="5990.53">7279 6349 404 0,'5'0'104'0,"-2"3"8"0,-1 5-52 16,-1 4-8-16,-2 5 0 0,-2 5-3 16,-1 7-7-16,-3 2-6 0,0 4-8 15,-1 4-9-15,-1-1-6 0,2-1-6 16,1 1-3-16,0-3-6 0,2 0-17 16,1-4-18-16,0-6-14 0,0-3-12 0,0-1-79 15,0-5-94-15,-3-2-196 0</inkml:trace>
  <inkml:trace contextRef="#ctx0" brushRef="#br0" timeOffset="6180.9">6986 6468 421 0,'-4'-15'123'0,"7"3"8"16,3 0-32-16,4 2-36 0,5-1-7 15,6 2-2-15,4 1-8 0,8 1-8 16,5-1-7-16,3 1-4 0,4 1-6 15,0 3-6-15,0-3-6 0,-1 5-8 16,-4 1-14-16,-4 2-9 0,-4 5-35 16,-4 3-13-16,-5 2-94 0,0 8-115 15,-5 3-251-15</inkml:trace>
  <inkml:trace contextRef="#ctx0" brushRef="#br0" timeOffset="6923.54">7736 6778 413 0,'0'-16'126'0,"-1"-3"7"16,-2-2-42-16,0 0-29 15,-6-5-12-15,-4 6-10 0,-3-1-16 0,-2 3-13 16,-3 4-6-16,0 4-2 0,-1 8-2 16,0 7-1-16,1 7 1 0,2 7 0 15,0 5-5-15,4 7-4 0,3 3-3 16,2 0-3-16,4-2-3 0,4-4 0 15,5-5-3-15,4-5 4 0,2-7 5 16,3-6 6-16,3-4 2 0,4-5 3 16,1-2 3-16,-1-6 2 0,5-3 2 0,2-3 3 15,-2-2 0-15,-2-1 1 0,-3 3 1 16,-2 1-1-16,-3 5-1 0,-5 5-2 16,-4 7-2-16,-3 7-1 0,-2 6-2 15,-2 5-1-15,-1 3 0 0,1 3 0 16,-3 3 1-16,3-2-2 0,1-6-1 15,2-2 0-15,2-6 0 0,4-6 1 16,2-2 0-16,2-8 2 0,4-1 2 0,2-6 1 16,-1-7 1-16,3-2 0 0,-2-2 1 15,2-4-1-15,-1-5 0 0,0-2-1 16,-2-4 3-16,2-5 0 0,-2-1 1 16,0-4 2-16,-2-3 2 0,-3-3 0 15,-1 0 2-15,-3 4 1 0,-1 9 0 16,-2 6 4-16,-3 8-2 0,1 8-3 0,0 11-3 15,-2 9-3-15,-2 11-2 16,0 7-3-16,0 5-4 0,-2 7-1 0,-2 6 0 16,1 5 2-16,-2 3 0 0,1-1-1 15,-1-1-2-15,2 0 0 0,0-1 0 16,1-6-2-16,2-1-3 0,-2-4-1 16,3-4-1-16,-1-6 0 0,2-4 0 15,-1-6-1-15,1-2 1 0,2-5 3 16,1-5 2-16,3-5 2 0,3-2 2 0,1-3 0 15,3 0 2-15,2-4 1 0,3 1 0 16,1 0 1-16,2 5-1 0,1 1 0 16,3 4 0-16,-1 4 0 0,0 3-2 15,-2 2-1-15,0 7 1 0,-3 0 0 16,-4 4-1-16,-3 2-1 0,-3 0 0 16,-5 1-2-16,-4 0-3 0,-4 1-3 15,-5 0-3-15,-6-3-4 0,-5 0-2 0,-4-3-7 16,-3-1-3-16,-1-4-1 0,1-4-16 15,2-1-8-15,4-7-7 0,4-4-6 16,5-8-2-16,6-5 145 0,3-10-215 16,3-7-84-16,6-10-268 0</inkml:trace>
  <inkml:trace contextRef="#ctx0" brushRef="#br0" timeOffset="7294.25">8327 6170 331 0,'21'-3'89'0,"-2"5"6"0,-2 9-39 0,-5 5-5 15,-1 9-1-15,-2 8-1 0,-5 9 0 16,-2 3 2-16,-2 6-5 0,-2 2-6 16,0 6-8-16,-2-2-8 0,1-3-6 15,2-6-8-15,3-4-10 0,4-7 1 16,1-6-4-16,7-10-1 0,1-5 0 16,5-8 1-16,-1-4 1 0,4-5 0 0,3-6-1 15,1-5 4-15,2-5-1 0,2-5 1 16,1-2 0-16,-1-5-1 0,-3-2 1 15,-3 0 0-15,-4-1 3 0,-4 2 5 16,-7 5 7-16,-4 3 3 0,-7 6 2 16,-6 6 2-16,-6 12 2 0,-8 6-2 15,-5 11-3-15,-7 5-6 0,-1 8-3 16,1 5 0-16,4 5-1 0,2-2-2 16,9 0-1-16,7-5-2 0,11-5-1 15,11-3-2-15,7-8-1 0,11-4-2 16,6-7-3-16,8-1-4 0,6-4-4 0,7-5-6 15,2-2-11-15,3-4-24 0,2-2-16 16,6-1-1-16,1-3-95 0,2-4-108 16,5-1-234-16</inkml:trace>
  <inkml:trace contextRef="#ctx0" brushRef="#br0" timeOffset="7704.99">10413 6369 442 0,'-5'-4'130'0,"1"4"6"0,-4-2-55 16,0 2-20-16,-4-1-9 0,-4 3-9 15,-1 4-15-15,-4 1-11 0,-3 7-5 16,-3 2-2-16,-1 5-2 0,-2 5 0 15,1 7-1-15,0 4-1 0,5 0-6 16,4 3-4-16,6-1-6 0,4 0-3 16,9-2-5-16,8-6-6 0,4-5-13 15,5-3-9-15,8-6-8 0,7-1-10 0,6-10-72 16,6-5-87-16,6-4-189 0</inkml:trace>
  <inkml:trace contextRef="#ctx0" brushRef="#br0" timeOffset="8044.29">10838 6626 417 0,'-6'-10'116'0,"-6"-1"5"0,-4 1-43 16,-6 3-20-16,-8 0-11 0,-6 4-11 15,0 4-9-15,-2 2-4 0,2 5-6 16,-2 4-7-16,5 3-4 0,5 4-1 16,4 0-2-16,3 1-2 0,6 0-5 15,4 0-2-15,4-2-3 0,6-3 0 16,4-2-1-16,6-3 1 0,4-5 3 15,7-4 2-15,2-3 4 0,4-3 2 0,4-4 3 16,3-1 3-16,0-2 2 0,-1 0 4 16,-2 0 4-16,-2 1 1 0,-5 1 2 15,-6 1-1-15,-6 4-1 0,-3-2-3 16,-6 5-4-16,-1 2-6 0,-2 4-1 16,-3 4-3-16,3 6 0 0,-2 3-1 15,0 5-1-15,-1 0 2 0,2 1-1 16,1-3-6-16,3-1-5 0,2-5-6 15,3-3-4-15,5-8-19 0,5 0-16 16,4-4-11-16,3-7-13 0,5-3-66 0,2-5-88 16,6-3-190-16</inkml:trace>
  <inkml:trace contextRef="#ctx0" brushRef="#br0" timeOffset="8740.94">11265 6553 415 0,'-13'-4'111'0,"-5"4"8"0,-6 3-51 0,-3 3-10 15,-2 6-9-15,0 5-4 0,0 2-7 16,2 2-8-16,5 3-9 0,6 3-6 16,1-2-6-16,7 1-2 0,3-1-4 15,5-1-2-15,5-1-2 0,3-1-1 16,4-3-1-16,4-3 0 0,5-3-2 16,2-2 0-16,5 0-2 0,4-3 1 15,2-4-2-15,1-2-1 0,2-1-1 16,-1-6 1-16,0-2 2 0,-2-7 1 0,-4-4 3 15,-4-3 1-15,0-5 3 0,-5-5 2 16,-2-5 1-16,-5-4 1 0,1-4 4 16,-5-2 2-16,-2-4 1 0,-1 2 2 15,-4 0 1-15,-1 5 4 0,-2 4 3 16,-1 9 2-16,-1 5 0 0,0 8-1 16,-3 8-2-16,1 7-3 0,-3 7-3 15,0 10-4-15,-2 5-5 0,-2 6-3 16,-1 5-1-16,-1 7 1 0,-1 4 1 0,0 4-1 15,2-1-1-15,1-1-1 0,3-1-1 16,-1 0-3-16,2-6-1 0,3-3-1 16,1-7 0-16,2-4-2 0,2-4 0 15,0-4 0-15,1-3 1 0,1-4 0 16,0-3 0-16,2-3 2 0,1-3 1 16,2-3 0-16,2-2 3 0,1-3 0 15,1-1 2-15,2 2-1 0,2 1 0 0,-1 2-1 16,1 1-1-16,0 7 0 0,-1 0 0 15,0 4 0-15,3 1 1 0,3 1-1 16,1-1 1-16,3-1 0 0,5-1 1 16,2-2-1-16,1-3 0 0,1-2 1 15,-1-2-1-15,0 0 0 0,-5-4 1 16,-2-1 0-16,-3-2 2 0,-4-1 3 16,-2-1 2-16,-5-2 1 0,-4-2 2 0,0-4 1 15,-5 0 3-15,0-2 0 0,-4 0 0 16,-3 2-1-16,0 1 0 0,-3 5-2 15,0 4-2-15,-2 6-4 0,-1 7-2 16,-1 7-2-16,0 6-2 0,0 5-1 16,1 5 0-16,3 3 0 0,4 0 0 15,5 0 0-15,4-2-2 0,6-3-2 16,6-2-5-16,4-8-6 0,5-3-9 16,3-2 3-16,2-4-46 0,5-5 181 0,4-3-289 15,2 1-145-15,0-3-412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14T16:12:37.3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6632 15298 348 0,'-1'-12'103'0,"-2"1"5"0,-2-1-19 15,1 0-34-15,-2-3-13 0,0 1-11 16,-1-1-9-16,-1-1-6 0,-1-1-6 16,0 1-5-16,-1 1-3 0,0-1-3 15,-2-1 1-15,0 3 0 0,-1-2 1 0,0 1 4 16,-4 1 3-16,-1 1 2 0,-5 2 1 16,-3 1-1-16,-3-1 1 0,-5 2 0 15,-7 1-3-15,-2-1-1 0,-5 0-4 16,-2 0 0-16,-4 0 0 0,1 3 0 15,-3 2-3-15,-1 0 0 0,-2 4 0 16,-2 5 0-16,0 0 0 0,-2 4 0 0,-2 1 0 16,-2 2 0-16,1 4 0 0,-2 2 0 15,-1 4 0-15,0 1-1 0,0 1 1 16,0 3-1-16,2 3 0 0,1 2 1 16,2 1-1-16,3-2 1 0,2 3-1 15,4 5 1-15,2-2 1 0,4-2-1 16,3-1 0-16,5 1-1 0,4 1 1 15,4-1-1-15,5-1 0 0,3 3 0 16,3 1 0-16,3-1 0 0,4-2 0 16,2 0-2-16,2 0-1 0,3 2 0 0,2-1-1 15,5 3 0-15,4-2-3 0,2 1 2 16,6 1-1-16,3-2 1 0,6-5 0 16,4-5 0-16,2-1 1 0,7 2 2 15,2-1 0-15,5-1 1 0,4 1 1 16,2 2 0-16,2 2 1 0,4 0 0 15,3-1 0-15,2 1-2 0,4-1 0 0,3-1 0 16,6-2 1-16,5-4-1 0,2-4 0 16,3-5 1-16,5-1 0 0,3-6 1 15,3-5 1-15,0-2-1 0,2-3 1 16,5 0 0-16,1-3 0 0,2-2 0 16,-1-1-1-16,1 1 0 0,1 0 1 15,-1 3-1-15,-1 1 0 0,-2 1 1 16,-1 2-1-16,1 4 1 0,-1 1 0 15,0 2 0-15,-3 3 0 0,0 3 0 0,-2-1 0 16,0 2 0-16,0-2 0 0,-2 0-1 16,-1-1 0-16,1-3 0 0,-3-6 0 15,2 0 1-15,1-4-1 0,-1-4 0 16,-4-1 0-16,0-3 0 0,-3 2-1 16,-3 0 1-16,-2 0 1 0,-2 0 1 15,-5 3 2-15,-1 1 0 0,-1 2 2 16,-2 0 1-16,-1-1 0 0,-1 2 0 0,0 2-2 15,0-1-1-15,3-1-1 0,-1 2-1 16,1 0-1-16,-1-2-2 0,0 0-1 16,-1-2-2-16,-1 1 0 0,1-1-1 15,-2-2 0-15,-2 1 0 0,1 0 1 16,1 1 1-16,-2 1 2 0,2-1 1 16,-2 3 0-16,4 0 0 0,-2 3 0 15,0 1 0-15,-1 0-1 0,0 2 1 16,-1 3-1-16,-1 2-1 0,0 1-2 0,3 0-1 15,-1-1-1-15,2 1-2 0,2 0 1 16,3-3-1-16,3 2 3 0,0-3 0 16,3 0 2-16,1 1 2 0,1-2 0 15,0 0 1-15,-1 2 0 0,2 1 1 16,2-1-1-16,-1-1 2 0,2 1-2 16,3-2 1-16,1 1 1 0,2-3-2 15,3-3 2-15,1 1-1 0,1-1 0 16,-1-1-1-16,0 2 1 0,0-1-1 0,0-1 1 15,-1 1-1-15,0 2 1 0,-2-2-1 16,1 5 1-16,0-4 0 0,-2 1 0 16,1 1 0-16,3-4-1 0,-1 3 1 15,-2-2-1-15,0-2 3 0,-1-2-1 16,4-1 2-16,-3 0 0 0,1-1 1 16,7-2 1-16,1 1 0 0,-5-3 0 15,-1 1-1-15,-7-2 0 0,2 0 0 0,-8 1-1 16,-10-2-2-16,-6 1 1 0,0 1-1 15,16-1 1-15,3 2-1 0,0 0 2 16,6 0-1-16,1 1 1 0,4-1-1 16,3 0-1-16,-16-1 0 0,-1-1-1 15,2-1 0-15,-3-1 0 0,0-2 0 16,1-1 1-16,-4 0 0 0,3 1 1 16,-2-3 1-16,-3 2 1 0,-1-2 0 0,-1 0 0 15,0-2 1-15,-1 1 0 0,-1-3 0 16,-1 0-1-16,-3 0-1 0,-3 3-1 15,-2-4 0-15,-2 0-1 0,-1-1 1 16,-1 1 0-16,-3-3 0 0,0-1-1 16,-3-3 1-16,-2 3-2 0,-2-3 0 15,-4 1-1-15,-5-4-1 0,-4 2 0 0,-5-1 0 16,-3-1-1-16,-3-2 1 0,-5 0-1 16,-1-2 1-16,-3 0 1 0,-4-4-1 15,-1 0 1-15,-4-2 1 0,-1-1 0 16,-3 1 0-16,-2-1 0 0,-4 0 0 15,-1 3 0-15,-3 1-1 0,-2 2 1 16,-4 2-1-16,-3 0 1 0,-4 3-1 16,-5-2 0-16,-5 3-2 0,-7 2 1 15,-4 4 0-15,-6 2-1 0,-4 2 1 0,-5 4 0 16,-4 6 0-16,-3 2 1 0,-2 0 0 16,-5 0-1-16,-6 0 1 0,-3 3 0 15,-5-2-1-15,-2-1 1 0,-1 2 0 16,-3 0 0-16,-5 1 0 0,-1-1 0 15,-1-2 0-15,-2 4 0 0,-3-4 1 16,-5 2 0-16,-14 1 0 0,-1 1 0 16,6 1 1-16,-2 0 0 0,-1 1 0 0,-1 7 0 15,6 0 0-15,1-2-1 0,-5-1 0 16,-9 4 1-16,-7-1-1 0,-2-1 0 16,-5-1 1-16,-10 2 0 0,5 3 0 15,1-3 1-15,-1 2-1 0,0 0 0 16,-4-1 0-16,0 1 0 0,-2 2-1 15,-2-4 0-15,1 1-1 0,-1 4 2 16,1-1 2-16,0 2 1 0,-1 3 2 0,2-4 0 16,-2 0 1-16,0 8 0 15,1-4-1-15,1 0-1 0,-1 3-2 0,-1 0-1 16,3-2-2-16,0 5 0 0,4-4-2 16,0 1-1-16,2-2 1 0,5 2-2 15,2-5 0-15,2-1 1 0,4-1 0 16,2-2 3-16,3-2-4 0,4-1 2 15,1-3 0-15,6 2 0 0,2-1 0 16,3-3 0-16,4-3-1 0,4 1 4 16,3 2-1-16,1-1 1 0,2-2 0 0,2-1-1 15,5 2 1-15,2 2-1 0,2 0 0 16,2-2-1-16,-1 4 0 0,3-2-1 16,0 5 0-16,1-2-1 0,-2 1 0 15,-1 0-3-15,0 2 0 0,1-4-2 16,-3 8-1-16,-1-2-3 0,-2 2-3 0,-5 1-3 15,0 1-4-15,-4 3-7 16,-1 5-7-16,-4 2-3 0,-2 2-5 0,1 4-3 16,0 4-6-16,1 6-75 0,0 3-78 15,0 3-191-15</inkml:trace>
  <inkml:trace contextRef="#ctx0" brushRef="#br0" timeOffset="11728.63">8628 9021 470 0,'-10'1'105'16,"1"-3"-4"-16,0 1-75 0,1 0-25 16,-3-1-13-16,1-1-3 0,-2 0-2 15,-1-3-1-15,-2-2 3 0,-2-1 5 16,-3 0 5-16,-2-3 6 0,-4 1 2 15,-2-2 3-15,-5 0 4 0,-3 0 2 0,-3 1 4 16,-2-2-1-16,-3-1 1 0,-2 0-1 16,-3 1-1-16,-4 1-3 0,-1 1-2 15,-4 1-4-15,-2 2-1 0,-2 2-2 16,-3 1-1-16,0 2 0 0,0 0-1 16,-1 2 0-16,1 1-2 0,-2 0 1 15,4 1-1-15,0 2 0 0,2-2 0 16,1-1 0-16,1 3 0 0,3-3 1 0,2 4 0 15,2 0 1-15,3 3-1 0,0 2 1 16,4 5 0-16,1-2-1 0,1 4 0 16,2-1 0-16,0 4 0 0,3 0 0 15,2 2-1-15,1 2 0 0,1 0 0 16,4 4 0-16,2 2 0 0,2 2 0 16,3 0 0-16,2 2 0 0,0 2 0 15,2 4 1-15,2 0 0 0,2 3-1 16,2 0 1-16,3 4 0 0,4 1 0 0,1 0-1 15,5 2-1-15,6-5 0 0,5 2 0 16,3-2 0-16,7-2 1 0,5-3 0 16,6-1 1-16,4-4 2 0,6-1 2 15,3 0 1-15,7-4 1 0,3 2 2 16,4-2 0-16,4-1-1 0,3 0 2 16,3-2 1-16,5-5-1 0,3-3 2 15,4-3 1-15,3-5 0 0,3-4 1 16,5-5-2-16,3-4-2 0,1-3-1 0,2-7-2 15,-1-4-2-15,1 0-2 0,-1-2 0 16,-1-2 0-16,-3-2-1 0,-2-4 2 16,-6 0 1-16,0-4 1 0,-6-3 0 15,-5-2 0-15,-8-2 0 0,-7-2 1 16,-8 2-2-16,-7 0-1 0,-10-1-2 16,-13-1-4-16,-11 0-4 0,-12 0-5 0,-14-1-5 15,-11-3-3-15,-14 0 0 16,-9 2 0-16,-8 2 5 0,-2 0 3 0,-3 3 7 15,0-2 3-15,-2 2-4 0,4 1-94 16,0 1-87-16,2-4-228 0</inkml:trace>
  <inkml:trace contextRef="#ctx0" brushRef="#br0" timeOffset="26176.15">12892 10971 327 0,'6'-6'71'0,"-2"-4"-1"0,-2-3-52 0,2-1-19 15,-1 2-10-15,-1-2-6 0,-2 0-1 16,-3 0 1-16,-2-1 7 0,-1 1 7 15,-2 0 9-15,0 0 9 0,0-3 7 16,0 3 2-16,2-1 3 0,3 0-3 16,-1 3-1-16,2 0-2 0,0 2 1 15,1 2 3-15,1 1 2 0,-1 2 1 16,1 1 1-16,0 2-3 0,0 0-3 16,0 1-5-16,0 1-5 0,0 1-6 0,0 0-7 15,1 2-5-15,0 1-2 0,1 1 0 16,1 2 1-16,1-1 1 0,3 1 3 15,4-1 3-15,2 2 6 0,8-1 6 16,7-2 5-16,9-3 6 0,14 2 4 16,12 0 3-16,16-2-1 0,14-1-1 15,20-1-6-15,10 4-5 0,15-1-5 0,9 1-5 16,13 1-8-16,7 2-6 0,5 1-22 16,-7 6-18-16,6-3 12 0,2 5-111 15,-7-1-105-15,-9-3-241 0</inkml:trace>
  <inkml:trace contextRef="#ctx0" brushRef="#br0" timeOffset="26750.56">17889 10754 474 0,'-14'-11'107'16,"0"-1"1"-16,3 1-70 0,2 1-24 0,2 2-13 16,2-1-7-16,1 2-4 0,2 1-2 15,3-1-3-15,4 1 1 0,0-2 1 16,5 1 6-16,7 0 7 0,7 0 5 16,7 3 10-16,11-2 5 0,10 3 6 15,14 1 5-15,14 2 1 0,12 1 1 16,15 2-1-16,12 2-5 0,10 2-4 0,9 5-6 15,11 1-4-15,3 2-5 0,2 3-7 16,-2 0-21-16,-4 5-18 0,-6-1 10 16,-11-3-109-16,-15 2-104 0,-16 0-243 15</inkml:trace>
  <inkml:trace contextRef="#ctx0" brushRef="#br0" timeOffset="34626.18">11512 13952 390 0,'2'11'99'0,"1"-5"1"15,1-4-37-15,1-5-39 0,0 0-14 16,-1-1-13-16,-3 0-10 0,-2-1-6 16,-5 0-5-16,-3-2-2 0,-4 2 0 15,-2-1 5-15,-5 2 12 0,-2-1 10 16,-3 1 11-16,-2 0 10 0,-2 0 7 0,-1 0 4 15,-4-1 1-15,-3-2-2 0,-1 2-6 16,-4-2-4-16,-2 1-5 0,-6 0-5 16,-3-2-4-16,-8-1-4 0,-3 2-2 15,-8-1-2-15,-2 0 0 0,-3 3 0 16,-1 1 2-16,-3 0 1 0,0 3 0 16,0 1 0-16,2 5 0 0,0 0 0 15,2 4-1-15,-2 0-5 0,-1 2-5 16,4 3-3-16,2 0-2 0,5-1 0 15,3-2-1-15,6 0 0 0,7-2 4 0,11 1 3 16,9-5 4-16,7 0 1 0,8-2 2 16,10 1 0-16,9-4 0 0,12 1 3 15,12-1 1-15,13 0 2 0,11-1-1 16,16-1 0-16,10 1 0 0,13-2 0 16,9 0-2-16,12 0-2 0,6 1 0 15,7-1-2-15,5 2 0 0,5 0 0 0,5 1 0 16,2-2 0-16,1 5 0 0,3-2 0 15,-2 3 2-15,-2-2 0 0,-1 2 0 16,-5 1 3-16,-6 3 2 0,-9-1-1 16,-8 2 2-16,-9-1 2 0,-9 1 2 15,-13 0 0-15,-11-1-1 0,-11-1 1 16,-13-1 2-16,-10-2-1 0,-9-2-2 16,-10 1-4-16,-10-3 0 0,-9-2-1 15,-14-3-9-15,-14-1-12 0,-14-3-5 16,-12-3-4-16,-17 1 2 0,-13-3-1 0,-10 1-2 15,-9-2 4-15,-2 6 10 0,-7-1 5 16,-5 2 2-16,-3-2 1 0,-3 8-1 16,-2 1 2-16,-1 3 2 0,-3 1 2 15,1 3-1-15,-2 5 0 0,-1 3 0 16,2-1 0-16,0 1 1 0,6 4 1 16,5 0 1-16,9 0 1 0,10-2 0 15,18-3 0-15,15-1 0 0,16-1-3 16,16-5-6-16,15 0-2 0,14-3-2 0,16 1 1 15,11 0 5-15,15-3 5 0,13-2 6 16,15 3 12-16,15-1 4 0,15-2 4 16,13-2 1-16,11-1-4 0,10 1-4 15,10 1-3-15,5-3-6 0,9 3-2 16,3 0-2-16,3-1-2 0,0 1-1 16,1-1-2-16,-4 1 0 0,-4 0-1 15,-8-1-1-15,-8-2 0 0,-9 4 4 0,-11-3 1 16,-11 1 3-16,-12 0 2 0,-13 1 1 15,-14 1 0-15,-13-1 0 0,-14 1-4 16,-11 2-3-16,-10-3-2 0,-14 0 0 16,-14-1-1-16,-16 1-4 0,-17-2-7 15,-17-3-4-15,-18-2-3 0,-18 2-1 16,-13 2-1-16,-8-1-1 0,-6 0 5 0,-1 6 6 16,-3 3 7-16,0 1 2 0,-1 1 0 15,1 2 1-15,-1 2 0 0,2-2-2 16,1 1-1-16,-1 1 0 0,3 2-1 15,3-2-4-15,6-3-2 0,7 4-1 16,11 0 0-16,9-4 0 0,14 0 0 16,19-2 0-16,15 1 4 0,15-2 4 15,15-1 1-15,14-3 0 0,15 1 1 16,15 2 6-16,13 1 4 0,14 1 2 0,15 1 2 16,17 2 0-16,15-1 3 0,15 2 0 15,13-2-4-15,15-1-3 0,13-2-1 16,10-2-2-16,8-2-1 0,6 4-2 15,3 0-1-15,1-3-2 0,-2 2 0 16,-3 1-3-16,-6 1-3 0,-10-2-17 16,-10-1-10-16,-10 0-108 0,-11-4-110 15,-23-9-275-15</inkml:trace>
  <inkml:trace contextRef="#ctx0" brushRef="#br0" timeOffset="40460.19">12686 12986 300 0,'4'-1'87'15,"0"0"2"-15,0 1-31 0,-1 1-18 16,0 0-8-16,-1-1-10 0,-2 1-7 15,1 0-3-15,-1-1 0 0,0 0 0 16,0 0 1-16,0 0 4 0,-1 1 2 16,1 0 2-16,0-1 2 0,0 1 2 15,-1-2 1-15,0 0-1 0,-2 0 0 0,-1 0-2 16,0 0 0-16,-2 0-1 0,0-1-4 16,-4 2-3-16,1 0-3 0,-2 0-3 15,-2 1-3-15,0 1-4 0,0 0-1 16,-1 3-1-16,2 1-1 0,-1 2 0 15,1-1 0-15,2 2-1 0,0 0 2 16,3 1 0-16,0-3 2 0,2 1 0 16,1-2 1-16,2-2 0 0,0-1 0 15,1 3-1-15,2-2 0 0,0 1 0 0,1 1-1 16,2 1 0-16,1 0 1 0,2 1 0 16,1 0 1-16,1 0 0 0,3 0 1 15,0-1 1-15,1-1 0 0,2 1 0 16,0-3-1-16,2 2 0 0,-2-4 0 15,-1 3-2-15,0-1 0 0,-2 1-1 16,-1-2-1-16,-3 1-1 0,-3-1 1 16,-1 2-1-16,-4 0 0 0,-1 1 1 15,0 1 0-15,-4 0 2 0,0 1-1 0,-3 0 1 16,-1 2-3-16,-3 0-3 0,-1 0-2 16,-2-1-3-16,-2 6 0 0,-4-2 0 15,-2 0-5-15,-2-2-2 0,-1-1-7 16,-5-5-15-16,-2 1-10 0,-3-3-11 15,-4-2-84-15,-4 1-95 0,0-4-213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C2B99E6D-4E8B-424C-B564-5873108B76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0565346-24D1-4AC1-8930-DACE466499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112FB53-9002-4185-9E37-A79F1516AD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B9D9E66-91BF-46E7-AC2D-B12FD0919B7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1453F1B5-54E8-4104-A033-5F1B636FCD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3E7FCDA6-0633-478C-9F57-3520A582B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6DA5B01-360F-4282-A9E1-BBA0374F03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428437C-BFE9-4C8F-AF0C-4CFE548C8C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099C4F-666C-43C6-A556-30166A14D7D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855EF0F-FA93-466D-AB2E-038C5E1E69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61DED4-D4C1-4E0E-8FC1-EBBCAC68C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3B18D5A-257A-441E-90D2-B1A5D8AFA9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74B264-75CF-4A5B-AF77-5C2642E8FC24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83FA0F9-16E7-4A0E-9E06-9987B12134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45AFE149-F807-46E0-99F3-C2FF74CAC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6C5F4732-E107-4137-8FF1-F59C89C343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0020FB-026F-40E0-A82D-28FC400F1CF9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AC2A2ED-AF53-4F79-9F66-0DBA2D82D4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7A249CC-1B47-4ADE-ABBA-0CC545E66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647A5C86-5EFB-4105-89E8-47DFF3A735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B71A51-0BC9-403B-A9E0-CFE56423B30D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68220B9-FDD9-4CAA-A4C8-A5957DFA3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3711AA47-B252-452C-9514-1A77C1F9C1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E1346061-C955-40A2-85CE-7D6E4743D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DF779C-FD02-4986-9419-0AEAE5752CF8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F475A1EF-E59A-44DE-9611-B5795FBE1F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672DE37-B24D-48B5-B945-8A69F3F6C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93F78E7-D48C-4E5B-B0F2-B9CC72AB4C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F2ECD8-E41B-48F2-B25A-FB8A9922DAC0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641196D-0A0F-4EF3-A816-4761CACA51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151E37E-5490-4152-9289-5F42C6F0A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61434AA-57D3-4D90-A8CD-6C8376328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8FDB78-A9A7-4999-A447-236091616572}" type="slidenum">
              <a:rPr lang="en-US" altLang="en-US" sz="1200" u="none"/>
              <a:pPr/>
              <a:t>15</a:t>
            </a:fld>
            <a:endParaRPr lang="en-US" altLang="en-US" sz="1200" u="none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065F95C-BC27-4DFA-9B91-B15AE15A80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A9EF0A6-CCC2-4AAF-B9A8-C595013DE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CA9E2DD5-CFEE-4D73-BB0F-5BEB9B7D61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F38B49-2937-4A91-A88C-4202538AC710}" type="slidenum">
              <a:rPr lang="en-US" altLang="en-US" sz="1200" u="none"/>
              <a:pPr/>
              <a:t>16</a:t>
            </a:fld>
            <a:endParaRPr lang="en-US" altLang="en-US" sz="1200" u="none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850339D-4848-4F8E-9AF8-F73EFA6D29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EBF5B5E-724C-4CCC-A808-81371D513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F7C6120-EEE0-4C5B-B955-1405C5DEB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DD4160-4EB4-4D21-87EE-B76BE696B4C9}" type="slidenum">
              <a:rPr lang="en-US" altLang="en-US" sz="1200" u="none"/>
              <a:pPr/>
              <a:t>17</a:t>
            </a:fld>
            <a:endParaRPr lang="en-US" altLang="en-US" sz="1200" u="none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F4D3533-8D6B-4A48-9E49-B2D057682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5CE3BC8-CDF9-455B-B543-9E69AE04D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AA4A549-806C-489E-B0DD-344EEE649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7EB06-B6F4-4A20-ACE8-A79A652EF418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B69DBE4-02AF-4D63-854D-2B396AB4A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B772B3C-68A6-4A8B-91D9-D86228DA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381EC9E-C20C-4896-B4AF-D9AB793A08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47C1A3-7339-49B0-B438-683E161AB2F6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40A8F56-78B4-4814-BD34-3D8FD2EA9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F7A497F-01C0-4C35-B322-580B5D763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53A78DC-62FD-44A4-93CB-898E669893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F79DCD-B7EE-428D-BEA9-A480857C1D8F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7352A8A-A425-494B-AB2B-FDD96ACD6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AEF882B-1272-4268-8FA9-76E44214E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07026E62-3AD0-43DB-A9A3-AFD2D9484B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A9406A-0A59-4954-9D94-A568C35F0D67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288BAB1-BD76-45BE-9B86-5B8739DC7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0977086-77C7-4D53-ABD2-3E94F5E5FC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6D53AA86-564F-4A6A-A7EB-8DC6C6F329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070C24-573A-4E6E-AB99-9D19E31D4AE1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9A36722-1824-45D0-B463-D0FB7D8A3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3967B6A-EE2F-4CC5-86AE-6D208FF87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7EE9B60E-47AE-4BE0-B947-512648D264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6E46C8-295B-4788-97A1-F34A1D87763B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C5ACD63-9BAD-4D96-BD14-E2C13DD545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BD46D30-5AEE-41E8-9D22-407062E6C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39037C6-78B9-4632-9672-99DC63B279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773B52-25D9-4125-AD64-D9C065AB699E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855F1AE-8457-4B20-8351-B9AA4188DB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A6F8CAC-D67A-42FC-B83C-2BD06DF963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3E4FEC7-6866-4997-A245-A8A337F2D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0C68D7-B52C-4703-BC12-B18C2C86A55A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7A91AA1-A4D1-4C46-B923-D80335F7A9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FDC6B8C-9A1C-4081-91E7-D00C64EEBE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6D1BB6-DC3D-4825-9F14-6CEB66E6D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BB3124-8F32-47E9-BD0B-105194234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51FCB7-4F05-442E-B0E7-BF717E235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3F1A6-6313-4FFA-AD17-1EFB2239BD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24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1A8A72-912A-409D-99EC-2078B8F72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43DD0C-1894-482B-AE7C-4E2088541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EF196-4617-4576-A8F5-0999E00CC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35139-E352-407E-8EBE-692198635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00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20E305-5C1C-4029-9E3F-7825BB921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031685-811B-4E0D-8BD9-6EABB4821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FBBE6C-5261-4B7B-B47C-B8C815386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DFAF7-91FC-4835-95BC-0C16BF4A0A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56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D14973-B711-4282-B047-7288BA166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545438-E906-4553-BDD2-2184FE15E3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61370B-10CA-4A87-869E-676D7044A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1E10C-C3EA-4E82-B615-9D5D587C03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43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FC8E8E-D1F1-48C6-8176-E87F8FE940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68A8B5-7444-4762-99A0-66C37BE6C3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AD982F-08B5-4556-A62D-8A7D8311E3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37EC9-B4BE-47E8-B99A-6E03F04676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59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CA4D4C-9080-4790-9A93-3E235BD60D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8BD5DE-6E51-4B6A-98DA-1C90BECDF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B7F6DB-7B2E-4A20-BCBC-CC5A6ADCB5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B07AE7-900F-4BDA-BCC6-C2D619C6ED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24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182318-45DD-4A56-822C-D9818A35BD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2C06417-C650-4BD0-A215-0787CC6B4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8D871F-11EA-4DE4-8381-DE7DEF8D4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4BF36-0233-4BBE-8054-6BEE279FA9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98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DC7B50-95D3-4DA3-9126-042D440206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2685AF-2A4A-4149-909A-D4A14D615A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E4279C-F2DE-4B79-9351-A43CDCD7B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057CD-F6AC-4EDC-A260-94B4D72E54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59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242EB8-04E8-43C0-B1E0-B8AB7C813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FE6D6D-B0CE-446F-985B-EA13D4FAEF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0EF697-A484-4B49-9FDF-6C24DEE1A7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3E464E-E7B3-4CBB-82F1-B81289528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4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5F2FB-53F3-4016-A850-25F1022F0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476ED-A7C6-4C47-ADDD-6E84096FC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1E244C-87B5-4A48-BD6F-1437AE3C7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C83A9-A5F9-4B34-8275-A4BB1275B3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63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ABF38C-0A77-4277-B6A0-B487F4147D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341E65-C8C7-4ECC-ACE7-577A2E0F5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70C6C0-729D-4B36-95DA-7A49D06D00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6E022-71E4-4338-8EF7-F8D1B7E9D6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80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65C49F-135C-4F8E-AE89-5D9112E6F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CFD547-7A5F-46B3-99E7-A94E78483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E72E26-108E-4A84-BFD3-843EA31C21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1CAE263-A074-4FB7-B92C-13D2520837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A8BB81-CF71-49B2-9490-3B6A9CE902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376BEF3-1DAB-4C53-9304-DE9DD47B3C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85F3DD-1F4C-44D6-AE26-56990DDF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CCC7DD-BFA1-4A90-BBF4-85A7E892BCE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6949AB18-1D3D-4491-9E7C-4E6A72943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6068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25</a:t>
            </a: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Security, </a:t>
            </a: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VM,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Multiproc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3A7F7871-E949-4968-B251-E864BDBAE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059CFC2-E352-44DD-BBBD-A9DAA1A58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10255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Security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Virtual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Multiprocessors, cache coherence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930EBB-93D2-4954-A4FB-0FB7F778C388}"/>
              </a:ext>
            </a:extLst>
          </p:cNvPr>
          <p:cNvSpPr txBox="1"/>
          <p:nvPr/>
        </p:nvSpPr>
        <p:spPr>
          <a:xfrm>
            <a:off x="2819400" y="3733800"/>
            <a:ext cx="236391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Homework Ranks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Top 20%    99.4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Top 40%    98.4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Top 60%    96.6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Top 80%    94.5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Top 95%    88.3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0422B3E-77FA-4564-8EA6-ABAA8DD4943B}"/>
                  </a:ext>
                </a:extLst>
              </p14:cNvPr>
              <p14:cNvContentPartPr/>
              <p14:nvPr/>
            </p14:nvContentPartPr>
            <p14:xfrm>
              <a:off x="3385800" y="1221120"/>
              <a:ext cx="5239800" cy="20264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0422B3E-77FA-4564-8EA6-ABAA8DD4943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76440" y="1211760"/>
                <a:ext cx="5258520" cy="2045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AD15A52-D105-4EB1-B346-A336C9E6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5558A0-5517-4AD6-8024-5411A23BD795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9065BBE4-F900-440E-885E-25865E003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068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TLB and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69772D80-4B25-4B7A-A2E4-E0C52C17E8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512AF1D8-4255-4117-88D2-4977D6B8C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00777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the cache indexed with virtual or physical address?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index with a physical address, we will have to first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look up the TLB, then the cache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longer access time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 virtual addresses can map to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physical address – must ensure that these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different virtual addresses will map to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location in cache – else, there will be two different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copies of the same physical memory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the tag array store virtual or physical addresses?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Since multiple virtual addresses can map to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physical address, a virtual tag comparison can flag a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miss even if the correct physical memory word is present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A2EBB691-884E-4113-8587-5A158B2D9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883381-9540-405F-88C0-67443FDF821A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EA3721AF-433C-4F01-BF43-8C5A84BCA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350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and TLB Pipeline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84FBED0B-E996-4AAB-A3F0-5E1CA2F53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C46D763D-B50A-4257-A3C7-7CDF5BFD6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124200"/>
            <a:ext cx="1828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TLB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C1A6D16B-BC70-4278-A435-3D14144F5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2362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address</a:t>
            </a: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7A70B306-AFEC-4733-B6E4-3AEC8B309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124200"/>
            <a:ext cx="12954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05B2C05E-D12A-4718-BC64-F8C718429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124200"/>
            <a:ext cx="12954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D39CE8ED-3426-40B9-BF44-837709E7DE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2438400"/>
            <a:ext cx="914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Line 9">
            <a:extLst>
              <a:ext uri="{FF2B5EF4-FFF2-40B4-BE49-F238E27FC236}">
                <a16:creationId xmlns:a16="http://schemas.microsoft.com/office/drawing/2014/main" id="{FB4DA19F-DAA7-4F85-8308-ECD088F51A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2438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0B1B1BDC-CB64-45D4-9AC9-1EDF007C9A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8956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Line 11">
            <a:extLst>
              <a:ext uri="{FF2B5EF4-FFF2-40B4-BE49-F238E27FC236}">
                <a16:creationId xmlns:a16="http://schemas.microsoft.com/office/drawing/2014/main" id="{6B606AC7-DBE0-4C67-9ED9-FAE000C179F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895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3D16BE11-B735-480D-BC6B-FCC8E6466F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5814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DFD8D2E1-6BCF-4A9C-A402-CBA642FC6A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4191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Text Box 14">
            <a:extLst>
              <a:ext uri="{FF2B5EF4-FFF2-40B4-BE49-F238E27FC236}">
                <a16:creationId xmlns:a16="http://schemas.microsoft.com/office/drawing/2014/main" id="{CB361E56-693D-44E8-A3CE-66E24274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648200"/>
            <a:ext cx="23356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tag comparion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49B675D8-0A32-4BE3-AB87-9DC06E6D208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352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ED5AF31-FAC1-4C17-92C2-D2536C822F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438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Line 17">
            <a:extLst>
              <a:ext uri="{FF2B5EF4-FFF2-40B4-BE49-F238E27FC236}">
                <a16:creationId xmlns:a16="http://schemas.microsoft.com/office/drawing/2014/main" id="{A13294BF-1A80-4C07-89DF-B42A3B745A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5908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9" name="Line 18">
            <a:extLst>
              <a:ext uri="{FF2B5EF4-FFF2-40B4-BE49-F238E27FC236}">
                <a16:creationId xmlns:a16="http://schemas.microsoft.com/office/drawing/2014/main" id="{8AE4EBEE-CF6F-4639-A671-91D548A46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90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45C3AC11-5F23-4B2F-9D6B-C794490A4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4876800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78BC5001-FEF4-4C6C-A132-E5F3313286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33528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Text Box 21">
            <a:extLst>
              <a:ext uri="{FF2B5EF4-FFF2-40B4-BE49-F238E27FC236}">
                <a16:creationId xmlns:a16="http://schemas.microsoft.com/office/drawing/2014/main" id="{545673CA-0E7C-4858-887E-97A2D73D9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817" y="2474913"/>
            <a:ext cx="211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page number</a:t>
            </a:r>
          </a:p>
        </p:txBody>
      </p:sp>
      <p:sp>
        <p:nvSpPr>
          <p:cNvPr id="25623" name="Text Box 22">
            <a:extLst>
              <a:ext uri="{FF2B5EF4-FFF2-40B4-BE49-F238E27FC236}">
                <a16:creationId xmlns:a16="http://schemas.microsoft.com/office/drawing/2014/main" id="{77B999E3-1D50-49FA-9913-04F46CF3B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438400"/>
            <a:ext cx="895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index</a:t>
            </a:r>
          </a:p>
        </p:txBody>
      </p:sp>
      <p:sp>
        <p:nvSpPr>
          <p:cNvPr id="25624" name="Text Box 23">
            <a:extLst>
              <a:ext uri="{FF2B5EF4-FFF2-40B4-BE49-F238E27FC236}">
                <a16:creationId xmlns:a16="http://schemas.microsoft.com/office/drawing/2014/main" id="{E2AA44DE-FFD1-4879-B498-F87B49166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8441" y="2209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p:sp>
        <p:nvSpPr>
          <p:cNvPr id="25625" name="Text Box 24">
            <a:extLst>
              <a:ext uri="{FF2B5EF4-FFF2-40B4-BE49-F238E27FC236}">
                <a16:creationId xmlns:a16="http://schemas.microsoft.com/office/drawing/2014/main" id="{225DBEB7-89E9-43CB-83DE-B8824E034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245" y="3733800"/>
            <a:ext cx="22310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page number</a:t>
            </a:r>
          </a:p>
        </p:txBody>
      </p:sp>
      <p:sp>
        <p:nvSpPr>
          <p:cNvPr id="25626" name="Text Box 25">
            <a:extLst>
              <a:ext uri="{FF2B5EF4-FFF2-40B4-BE49-F238E27FC236}">
                <a16:creationId xmlns:a16="http://schemas.microsoft.com/office/drawing/2014/main" id="{8E4341E9-9AE7-447F-A801-3D09F394F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241" y="4267200"/>
            <a:ext cx="12715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tag</a:t>
            </a:r>
          </a:p>
        </p:txBody>
      </p:sp>
      <p:sp>
        <p:nvSpPr>
          <p:cNvPr id="25627" name="Text Box 26">
            <a:extLst>
              <a:ext uri="{FF2B5EF4-FFF2-40B4-BE49-F238E27FC236}">
                <a16:creationId xmlns:a16="http://schemas.microsoft.com/office/drawing/2014/main" id="{DF5AF0EB-5E89-432C-8FA5-5B7834338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562600"/>
            <a:ext cx="4546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Virtually Indexed; Physically Tagged Cache</a:t>
            </a:r>
          </a:p>
        </p:txBody>
      </p:sp>
      <p:sp>
        <p:nvSpPr>
          <p:cNvPr id="923675" name="Rectangle 27">
            <a:extLst>
              <a:ext uri="{FF2B5EF4-FFF2-40B4-BE49-F238E27FC236}">
                <a16:creationId xmlns:a16="http://schemas.microsoft.com/office/drawing/2014/main" id="{223EC49C-777D-4A4D-A21B-67C688611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648200"/>
            <a:ext cx="2590800" cy="381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shade val="76078"/>
                  <a:invGamma/>
                  <a:alpha val="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00CC382-EAE9-45E7-B83A-9A9C2ADA2E2C}"/>
                  </a:ext>
                </a:extLst>
              </p14:cNvPr>
              <p14:cNvContentPartPr/>
              <p14:nvPr/>
            </p14:nvContentPartPr>
            <p14:xfrm>
              <a:off x="1580400" y="3159360"/>
              <a:ext cx="5614560" cy="2844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00CC382-EAE9-45E7-B83A-9A9C2ADA2E2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71040" y="3150000"/>
                <a:ext cx="5633280" cy="2862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2623A5B-BC5D-4105-9762-AB577A51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D9E061-569A-404F-BA0C-3EE9BFD1E7BD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7D374BB2-5CB3-48CE-9F53-356BA5122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010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Bad Events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A402F7CA-A11F-4DFC-90E5-8E48445653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B206327A-3416-4E18-89C4-32A7688E4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7839967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the longest latency possible for a load instruction: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TLB miss: must look up page table to find translation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Calculate the virtual memory address for the page table entry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has the translation for page P – let’s say, this is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Q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TLB miss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Q: will require navigation of a hierarchical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page table (let’s ignore this case for now and assume we have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succeeded in finding the physical memory location (R) for page Q)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Access memory location R (find this either in L1, L2, or memory)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 now have the translation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 – put this into the TLB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 now have a TLB hit and know the physical page number – this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allows us to do tag comparison and check the L1 cache for a hit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there’s a miss in L1, check L2 – if that misses, check in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any point, if the page table entry claims that the page is on disk,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flag a page fault – the OS then copies the page from disk to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and the hardware resumes what it was doing before the page fault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… phew!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48A20C5-BC19-4088-8983-A1B83623E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9BF1B8-3245-4A8E-A891-8C022055D9FC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255D845-E70C-447F-A21D-479845959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821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Multiprocessor Taxonomy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DE55B8BC-AD30-444F-9088-66F7ED760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0A88296E-4AB4-41CD-82A2-77B36BB86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89979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SISD: single instruction and single data stream: uniprocessor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MISD: no commercial multiprocessor: imagine data going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through a pipeline of execution engines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SIMD: vector architectures: lower flexibility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MIMD: most multiprocessors today: easy to construct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off-the-shelf computers, most flexibility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9A5AA54-F329-4C17-8D43-9E4F56A7F7CF}"/>
                  </a:ext>
                </a:extLst>
              </p14:cNvPr>
              <p14:cNvContentPartPr/>
              <p14:nvPr/>
            </p14:nvContentPartPr>
            <p14:xfrm>
              <a:off x="670320" y="115560"/>
              <a:ext cx="8527320" cy="5133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9A5AA54-F329-4C17-8D43-9E4F56A7F7C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0960" y="106200"/>
                <a:ext cx="8546040" cy="5152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5A3118-83BB-4D62-B916-B2106998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969856-EFBF-4506-826C-740EC7F2415A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35779676-44BC-47D5-B1D5-A70B1B26B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08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 - I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A205C11F-0AFD-4E3B-B828-9D38F4BE49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486F5AB9-4540-4DCC-A00F-B4A252991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714625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Centralized shared-memory multiprocessor   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Symmetric shared-memory multiprocessor (SMP)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 processors connected to a single centralized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– since all processors see the same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organization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uniform memory access (UMA)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Shared-memory because all processors can access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entire memory address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Can centralized memory emerge as a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bottleneck? – not if you have large caches and employ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fewer than a dozen processors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74921893-32AD-4317-93F1-2D45A20E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C0934E-856B-46DB-B189-ABE81AFE391A}" type="slidenum">
              <a:rPr lang="en-US" altLang="en-US" sz="1400" u="none">
                <a:latin typeface="Times New Roman" panose="02020603050405020304" pitchFamily="18" charset="0"/>
              </a:rPr>
              <a:pPr/>
              <a:t>15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DDB3582A-D0A3-409D-B2B1-CD3B12494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179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Snooping-Based Protocols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240665D-E552-4244-95CA-F032A559E5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276A0F48-7FC1-4E5F-8524-5CEC8C486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6825"/>
            <a:ext cx="68286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Three states for a block: invalid, shared, modified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A write is placed on the bus and sharers invalidate themselves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The protocols are referred to as MSI, MESI, etc.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66F084D4-E8EF-4871-977F-8E28C77E2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550A42F8-C706-4DA4-BC69-9280C21F3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76BB0BE2-A975-40A2-8E3F-9CACC79D4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9" name="Rectangle 8">
            <a:extLst>
              <a:ext uri="{FF2B5EF4-FFF2-40B4-BE49-F238E27FC236}">
                <a16:creationId xmlns:a16="http://schemas.microsoft.com/office/drawing/2014/main" id="{298F12DD-097F-4560-93FC-644924EDF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0" name="Rectangle 9">
            <a:extLst>
              <a:ext uri="{FF2B5EF4-FFF2-40B4-BE49-F238E27FC236}">
                <a16:creationId xmlns:a16="http://schemas.microsoft.com/office/drawing/2014/main" id="{A0FED496-CFD6-41B1-BFA6-09B2C9D4B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ECC9AA50-45C8-481B-8835-22246B5842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2" name="Rectangle 11">
            <a:extLst>
              <a:ext uri="{FF2B5EF4-FFF2-40B4-BE49-F238E27FC236}">
                <a16:creationId xmlns:a16="http://schemas.microsoft.com/office/drawing/2014/main" id="{3F2404C6-5B69-4536-BA2D-21315329B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3" name="Rectangle 12">
            <a:extLst>
              <a:ext uri="{FF2B5EF4-FFF2-40B4-BE49-F238E27FC236}">
                <a16:creationId xmlns:a16="http://schemas.microsoft.com/office/drawing/2014/main" id="{EEFCBAB2-0384-46B6-A964-DD6846C3B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4" name="Line 13">
            <a:extLst>
              <a:ext uri="{FF2B5EF4-FFF2-40B4-BE49-F238E27FC236}">
                <a16:creationId xmlns:a16="http://schemas.microsoft.com/office/drawing/2014/main" id="{A9A6D836-7088-4AC1-971C-E5A578567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5" name="Rectangle 14">
            <a:extLst>
              <a:ext uri="{FF2B5EF4-FFF2-40B4-BE49-F238E27FC236}">
                <a16:creationId xmlns:a16="http://schemas.microsoft.com/office/drawing/2014/main" id="{C1838221-0133-444B-BD1C-D2EC3EE93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5B883E66-3689-481A-9FBB-B2D5C114A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7" name="Line 16">
            <a:extLst>
              <a:ext uri="{FF2B5EF4-FFF2-40B4-BE49-F238E27FC236}">
                <a16:creationId xmlns:a16="http://schemas.microsoft.com/office/drawing/2014/main" id="{010D273B-66BC-49AB-99DA-BBE3F7D91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8" name="Line 17">
            <a:extLst>
              <a:ext uri="{FF2B5EF4-FFF2-40B4-BE49-F238E27FC236}">
                <a16:creationId xmlns:a16="http://schemas.microsoft.com/office/drawing/2014/main" id="{023BA4F3-9BF0-42A1-9CAA-D7BCFD6DDF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105400"/>
            <a:ext cx="4724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Line 18">
            <a:extLst>
              <a:ext uri="{FF2B5EF4-FFF2-40B4-BE49-F238E27FC236}">
                <a16:creationId xmlns:a16="http://schemas.microsoft.com/office/drawing/2014/main" id="{AD39615B-FAEC-4FBD-BC8A-836CE1500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0" name="Line 19">
            <a:extLst>
              <a:ext uri="{FF2B5EF4-FFF2-40B4-BE49-F238E27FC236}">
                <a16:creationId xmlns:a16="http://schemas.microsoft.com/office/drawing/2014/main" id="{53CA3178-0578-4C8B-9376-35E64360A5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1" name="Line 20">
            <a:extLst>
              <a:ext uri="{FF2B5EF4-FFF2-40B4-BE49-F238E27FC236}">
                <a16:creationId xmlns:a16="http://schemas.microsoft.com/office/drawing/2014/main" id="{2A5FDE3E-8268-4CF2-9C1C-F053C784C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2" name="Line 21">
            <a:extLst>
              <a:ext uri="{FF2B5EF4-FFF2-40B4-BE49-F238E27FC236}">
                <a16:creationId xmlns:a16="http://schemas.microsoft.com/office/drawing/2014/main" id="{739D9E3A-F68B-4600-B573-E4214FEDA5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3" name="Rectangle 22">
            <a:extLst>
              <a:ext uri="{FF2B5EF4-FFF2-40B4-BE49-F238E27FC236}">
                <a16:creationId xmlns:a16="http://schemas.microsoft.com/office/drawing/2014/main" id="{FA42E720-B632-46EA-86B4-2BE27F424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0264" name="Rectangle 23">
            <a:extLst>
              <a:ext uri="{FF2B5EF4-FFF2-40B4-BE49-F238E27FC236}">
                <a16:creationId xmlns:a16="http://schemas.microsoft.com/office/drawing/2014/main" id="{7492144D-9F7D-49C4-9E59-D1E1525F0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410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I/O System</a:t>
            </a:r>
          </a:p>
        </p:txBody>
      </p:sp>
      <p:sp>
        <p:nvSpPr>
          <p:cNvPr id="10265" name="Line 24">
            <a:extLst>
              <a:ext uri="{FF2B5EF4-FFF2-40B4-BE49-F238E27FC236}">
                <a16:creationId xmlns:a16="http://schemas.microsoft.com/office/drawing/2014/main" id="{D7964DD6-3F2A-4EDF-8A8C-17C9EC3C72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6" name="Line 25">
            <a:extLst>
              <a:ext uri="{FF2B5EF4-FFF2-40B4-BE49-F238E27FC236}">
                <a16:creationId xmlns:a16="http://schemas.microsoft.com/office/drawing/2014/main" id="{8E7DE680-868D-4627-97B8-1A4F520DD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A47DBC3-F2FF-48BE-AE36-7B4C348975CC}"/>
                  </a:ext>
                </a:extLst>
              </p14:cNvPr>
              <p14:cNvContentPartPr/>
              <p14:nvPr/>
            </p14:nvContentPartPr>
            <p14:xfrm>
              <a:off x="331200" y="970200"/>
              <a:ext cx="8707680" cy="4704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A47DBC3-F2FF-48BE-AE36-7B4C348975C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1840" y="960840"/>
                <a:ext cx="8726400" cy="472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4603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4445931-4BE6-4D5B-85B6-970E44FC9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D16FB-4185-4036-B564-1000A3D43C0A}" type="slidenum">
              <a:rPr lang="en-US" altLang="en-US" sz="1400" u="none">
                <a:latin typeface="Times New Roman" panose="02020603050405020304" pitchFamily="18" charset="0"/>
              </a:rPr>
              <a:pPr/>
              <a:t>16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810E5A15-C7DA-413A-992A-5DDEB5BAA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F9984FC6-A260-4135-B047-FDF02BA0D6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7FA13E83-0470-4743-955F-10A4A60CC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798564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P1 reads X: not found in cache-1, request sent on bus, memory responds,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X is placed in cache-1 in shared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P2 reads X: not found in cache-2, request sent on bus, everyone snoops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this request, cache-1does nothing because this is just a read request,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responds, X is placed in cache-2 in shared state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8FF1151A-7199-4F2B-9B35-301B9E57D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P1</a:t>
            </a:r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05647E6C-AF1F-4092-A54C-FA3FDEA21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Cache-1</a:t>
            </a:r>
          </a:p>
        </p:txBody>
      </p:sp>
      <p:sp>
        <p:nvSpPr>
          <p:cNvPr id="12296" name="Line 7">
            <a:extLst>
              <a:ext uri="{FF2B5EF4-FFF2-40B4-BE49-F238E27FC236}">
                <a16:creationId xmlns:a16="http://schemas.microsoft.com/office/drawing/2014/main" id="{CF95FB63-93A9-4EAE-B4D1-72747C318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7" name="Rectangle 8">
            <a:extLst>
              <a:ext uri="{FF2B5EF4-FFF2-40B4-BE49-F238E27FC236}">
                <a16:creationId xmlns:a16="http://schemas.microsoft.com/office/drawing/2014/main" id="{0CB65F54-81C4-4B7C-95B6-6B61D262D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P2</a:t>
            </a:r>
          </a:p>
        </p:txBody>
      </p:sp>
      <p:sp>
        <p:nvSpPr>
          <p:cNvPr id="12298" name="Rectangle 9">
            <a:extLst>
              <a:ext uri="{FF2B5EF4-FFF2-40B4-BE49-F238E27FC236}">
                <a16:creationId xmlns:a16="http://schemas.microsoft.com/office/drawing/2014/main" id="{C87DE5B4-4B03-4C2D-960A-2190EACB3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Cache-2</a:t>
            </a:r>
          </a:p>
        </p:txBody>
      </p:sp>
      <p:sp>
        <p:nvSpPr>
          <p:cNvPr id="12299" name="Line 10">
            <a:extLst>
              <a:ext uri="{FF2B5EF4-FFF2-40B4-BE49-F238E27FC236}">
                <a16:creationId xmlns:a16="http://schemas.microsoft.com/office/drawing/2014/main" id="{50DF8005-7E65-4D62-BA5B-64DBAFE72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0" name="Line 17">
            <a:extLst>
              <a:ext uri="{FF2B5EF4-FFF2-40B4-BE49-F238E27FC236}">
                <a16:creationId xmlns:a16="http://schemas.microsoft.com/office/drawing/2014/main" id="{3DC0B277-2824-47FD-BEBD-9435E0E9C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1" name="Line 18">
            <a:extLst>
              <a:ext uri="{FF2B5EF4-FFF2-40B4-BE49-F238E27FC236}">
                <a16:creationId xmlns:a16="http://schemas.microsoft.com/office/drawing/2014/main" id="{C1AF7CA4-18F4-4FC5-88E4-E7C00D4CCE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Line 21">
            <a:extLst>
              <a:ext uri="{FF2B5EF4-FFF2-40B4-BE49-F238E27FC236}">
                <a16:creationId xmlns:a16="http://schemas.microsoft.com/office/drawing/2014/main" id="{6A150D8D-0E95-4F62-BA63-008E7D2CE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3" name="Rectangle 22">
            <a:extLst>
              <a:ext uri="{FF2B5EF4-FFF2-40B4-BE49-F238E27FC236}">
                <a16:creationId xmlns:a16="http://schemas.microsoft.com/office/drawing/2014/main" id="{17EEE8AA-F6B8-46EF-B481-48B160A9F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6388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2304" name="Line 24">
            <a:extLst>
              <a:ext uri="{FF2B5EF4-FFF2-40B4-BE49-F238E27FC236}">
                <a16:creationId xmlns:a16="http://schemas.microsoft.com/office/drawing/2014/main" id="{39B111D9-A766-4BC1-9E9C-EF30259D5C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334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5" name="Text Box 26">
            <a:extLst>
              <a:ext uri="{FF2B5EF4-FFF2-40B4-BE49-F238E27FC236}">
                <a16:creationId xmlns:a16="http://schemas.microsoft.com/office/drawing/2014/main" id="{8277398E-3CFB-40E6-9E72-D3FE89BEC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048000"/>
            <a:ext cx="4781309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P1 writes X: cache-1 has data in shared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state (shared only provides read perms),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request sent on bus, cache-2 snoops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then invalidates its copy of X, cache-1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moves its state to modified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P2 reads X: cache-2 has data in invalid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state, request sent on bus, cache-1 snoops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and realizes it has the only valid copy, so it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downgrades itself to shared state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responds with data, X is placed in cache-2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in shared state, memory is also updated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1D63894-CDBA-4779-B841-3C3040AF4109}"/>
                  </a:ext>
                </a:extLst>
              </p14:cNvPr>
              <p14:cNvContentPartPr/>
              <p14:nvPr/>
            </p14:nvContentPartPr>
            <p14:xfrm>
              <a:off x="253440" y="36360"/>
              <a:ext cx="7486560" cy="5896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1D63894-CDBA-4779-B841-3C3040AF41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4080" y="27000"/>
                <a:ext cx="7505280" cy="591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8321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78A1622-155D-432D-8A12-C559B458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CCE554-C475-4FE2-82C9-FE30BFDDDB6A}" type="slidenum">
              <a:rPr lang="en-US" altLang="en-US" sz="1400" u="none">
                <a:latin typeface="Times New Roman" panose="02020603050405020304" pitchFamily="18" charset="0"/>
              </a:rPr>
              <a:pPr/>
              <a:t>17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0C13954-023F-4ED1-A7FB-136E337B2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F6AF6B-ED52-4ABB-A5DB-79DB4FBE4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EA23A7-6F0F-4ECD-BD08-466F7C7D4283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447800"/>
          <a:ext cx="8850312" cy="455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12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Cache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Hit/Miss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on the bus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Who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1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2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3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4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P1: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Rd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Perms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Upgrade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No response.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caches invalidate.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Write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Read Hit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2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P4: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Read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 responds. Mem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wrtbk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56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D71C80-52C4-4D08-9A4E-210B7659DCB2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F4B6D10D-09EF-4134-BB2C-DF6DD186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83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Meltdown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2D5DB4A-6158-4B6A-B30E-F9ADA6EED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39C7776-79D1-4A8F-890B-5D3A50720051}"/>
                  </a:ext>
                </a:extLst>
              </p14:cNvPr>
              <p14:cNvContentPartPr/>
              <p14:nvPr/>
            </p14:nvContentPartPr>
            <p14:xfrm>
              <a:off x="249480" y="272880"/>
              <a:ext cx="8704080" cy="6424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39C7776-79D1-4A8F-890B-5D3A5072005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0120" y="263520"/>
                <a:ext cx="8722800" cy="6442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435D7E-1886-4D42-8E5B-5DC3EF1CF569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4A142BFE-D703-4985-BC29-F12B797A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8B9BC703-DF75-4B60-983D-5A1F8DA0D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DF490B4B-0775-41E2-AD0E-2464C73B3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3458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 (x  &lt;  array1_size)  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y = array2[ array1[x] ];</a:t>
            </a:r>
          </a:p>
        </p:txBody>
      </p:sp>
      <p:sp>
        <p:nvSpPr>
          <p:cNvPr id="19462" name="TextBox 6">
            <a:extLst>
              <a:ext uri="{FF2B5EF4-FFF2-40B4-BE49-F238E27FC236}">
                <a16:creationId xmlns:a16="http://schemas.microsoft.com/office/drawing/2014/main" id="{1CA084C2-B831-4DB2-A190-87BC474A3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2917825"/>
            <a:ext cx="117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A9F017-3E97-4F1F-820C-EF96DF4C2E6E}"/>
              </a:ext>
            </a:extLst>
          </p:cNvPr>
          <p:cNvCxnSpPr>
            <a:cxnSpLocks/>
            <a:stCxn id="19462" idx="3"/>
          </p:cNvCxnSpPr>
          <p:nvPr/>
        </p:nvCxnSpPr>
        <p:spPr>
          <a:xfrm>
            <a:off x="1487488" y="3333750"/>
            <a:ext cx="552450" cy="9525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8">
            <a:extLst>
              <a:ext uri="{FF2B5EF4-FFF2-40B4-BE49-F238E27FC236}">
                <a16:creationId xmlns:a16="http://schemas.microsoft.com/office/drawing/2014/main" id="{53144439-01EB-4534-A5BA-2A5BC6F8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543050"/>
            <a:ext cx="26860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 is controlled by attacker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7BA29202-9E4A-4290-9712-B58E1BBF480C}"/>
              </a:ext>
            </a:extLst>
          </p:cNvPr>
          <p:cNvSpPr/>
          <p:nvPr/>
        </p:nvSpPr>
        <p:spPr>
          <a:xfrm>
            <a:off x="2217738" y="2216150"/>
            <a:ext cx="622300" cy="1076325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6" name="TextBox 10">
            <a:extLst>
              <a:ext uri="{FF2B5EF4-FFF2-40B4-BE49-F238E27FC236}">
                <a16:creationId xmlns:a16="http://schemas.microsoft.com/office/drawing/2014/main" id="{FCE0EF6B-85DA-4851-8166-66863F02B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165350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array1[ ] is the secret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63554F2-D3D6-4901-AD45-59E22E045513}"/>
              </a:ext>
            </a:extLst>
          </p:cNvPr>
          <p:cNvSpPr/>
          <p:nvPr/>
        </p:nvSpPr>
        <p:spPr>
          <a:xfrm rot="5400000">
            <a:off x="4652963" y="2179637"/>
            <a:ext cx="1225550" cy="784225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8" name="TextBox 12">
            <a:extLst>
              <a:ext uri="{FF2B5EF4-FFF2-40B4-BE49-F238E27FC236}">
                <a16:creationId xmlns:a16="http://schemas.microsoft.com/office/drawing/2014/main" id="{7A9381D4-DD86-4018-B1DD-347CD4EA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481" y="4164805"/>
            <a:ext cx="47259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pattern of array2[ ] betrays the secret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493510E-0253-480D-BC31-C246BDBDBCF1}"/>
              </a:ext>
            </a:extLst>
          </p:cNvPr>
          <p:cNvSpPr/>
          <p:nvPr/>
        </p:nvSpPr>
        <p:spPr>
          <a:xfrm rot="12320982">
            <a:off x="3914775" y="3516313"/>
            <a:ext cx="1223963" cy="785812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0" name="TextBox 14">
            <a:extLst>
              <a:ext uri="{FF2B5EF4-FFF2-40B4-BE49-F238E27FC236}">
                <a16:creationId xmlns:a16="http://schemas.microsoft.com/office/drawing/2014/main" id="{D53C524B-A607-4C91-9936-33E2DB69B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1671638"/>
            <a:ext cx="637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bpred, x can be anything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8EC5B523-73FA-420F-AA96-ABD28DA4811C}"/>
              </a:ext>
            </a:extLst>
          </p:cNvPr>
          <p:cNvSpPr/>
          <p:nvPr/>
        </p:nvSpPr>
        <p:spPr>
          <a:xfrm rot="5400000">
            <a:off x="2947988" y="1673225"/>
            <a:ext cx="1390650" cy="895350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A009793-1A4A-4B99-A830-78F6D18FDA57}"/>
                  </a:ext>
                </a:extLst>
              </p14:cNvPr>
              <p14:cNvContentPartPr/>
              <p14:nvPr/>
            </p14:nvContentPartPr>
            <p14:xfrm>
              <a:off x="192240" y="1080"/>
              <a:ext cx="8839080" cy="6625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A009793-1A4A-4B99-A830-78F6D18FDA5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2880" y="-8280"/>
                <a:ext cx="8857800" cy="6644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8F58D4-24B6-4F72-A209-259B931C3AFC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D6AAFC7-5E3F-4F66-8371-911149D3F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2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474ACFE3-F707-48DC-A0A9-DC6913986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09" name="TextBox 5">
            <a:extLst>
              <a:ext uri="{FF2B5EF4-FFF2-40B4-BE49-F238E27FC236}">
                <a16:creationId xmlns:a16="http://schemas.microsoft.com/office/drawing/2014/main" id="{6E717CAB-1C8B-4CE7-A4B6-327D96E88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1863725"/>
            <a:ext cx="2814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(from attacker)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some secret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 if (…)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B7E4ED0-E687-425B-9E9A-68A41DB5ADB3}"/>
              </a:ext>
            </a:extLst>
          </p:cNvPr>
          <p:cNvCxnSpPr/>
          <p:nvPr/>
        </p:nvCxnSpPr>
        <p:spPr>
          <a:xfrm flipH="1">
            <a:off x="5530850" y="3089275"/>
            <a:ext cx="533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E97494-170D-42BD-ABD8-4FFE077CD54B}"/>
              </a:ext>
            </a:extLst>
          </p:cNvPr>
          <p:cNvCxnSpPr>
            <a:cxnSpLocks/>
          </p:cNvCxnSpPr>
          <p:nvPr/>
        </p:nvCxnSpPr>
        <p:spPr>
          <a:xfrm>
            <a:off x="6604000" y="3089275"/>
            <a:ext cx="60325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TextBox 11">
            <a:extLst>
              <a:ext uri="{FF2B5EF4-FFF2-40B4-BE49-F238E27FC236}">
                <a16:creationId xmlns:a16="http://schemas.microsoft.com/office/drawing/2014/main" id="{78980D4B-01D3-48CB-804E-0CCED6124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386138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3" name="TextBox 12">
            <a:extLst>
              <a:ext uri="{FF2B5EF4-FFF2-40B4-BE49-F238E27FC236}">
                <a16:creationId xmlns:a16="http://schemas.microsoft.com/office/drawing/2014/main" id="{9A811A0D-753D-47C7-9D45-83FBB6DD6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376613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4" name="TextBox 13">
            <a:extLst>
              <a:ext uri="{FF2B5EF4-FFF2-40B4-BE49-F238E27FC236}">
                <a16:creationId xmlns:a16="http://schemas.microsoft.com/office/drawing/2014/main" id="{F6093200-D7EF-451F-A0F0-7548AE77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1311275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5" name="TextBox 14">
            <a:extLst>
              <a:ext uri="{FF2B5EF4-FFF2-40B4-BE49-F238E27FC236}">
                <a16:creationId xmlns:a16="http://schemas.microsoft.com/office/drawing/2014/main" id="{4DABA472-5EF5-41BB-B859-A1766C0D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4322763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6" name="TextBox 15">
            <a:extLst>
              <a:ext uri="{FF2B5EF4-FFF2-40B4-BE49-F238E27FC236}">
                <a16:creationId xmlns:a16="http://schemas.microsoft.com/office/drawing/2014/main" id="{48534962-861F-4EA0-AB42-D00598D93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84725"/>
            <a:ext cx="20890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Label1: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[R2]</a:t>
            </a:r>
          </a:p>
        </p:txBody>
      </p:sp>
      <p:sp>
        <p:nvSpPr>
          <p:cNvPr id="21517" name="TextBox 16">
            <a:extLst>
              <a:ext uri="{FF2B5EF4-FFF2-40B4-BE49-F238E27FC236}">
                <a16:creationId xmlns:a16="http://schemas.microsoft.com/office/drawing/2014/main" id="{BDDD2832-4051-4CEB-B46A-7CBE8250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13" y="2570163"/>
            <a:ext cx="1962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Attacker code </a:t>
            </a:r>
          </a:p>
        </p:txBody>
      </p:sp>
      <p:sp>
        <p:nvSpPr>
          <p:cNvPr id="21518" name="TextBox 17">
            <a:extLst>
              <a:ext uri="{FF2B5EF4-FFF2-40B4-BE49-F238E27FC236}">
                <a16:creationId xmlns:a16="http://schemas.microsoft.com/office/drawing/2014/main" id="{BD4C9FCB-EEC2-4EC0-ADC8-0DD1733CB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3198813"/>
            <a:ext cx="17299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if (1)</a:t>
            </a: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Label1:  …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480894DD-90E7-49A3-A87F-6A551AF66D96}"/>
              </a:ext>
            </a:extLst>
          </p:cNvPr>
          <p:cNvSpPr/>
          <p:nvPr/>
        </p:nvSpPr>
        <p:spPr>
          <a:xfrm rot="2000462">
            <a:off x="1758950" y="3306763"/>
            <a:ext cx="1257300" cy="1544637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79F40AB-F35F-4709-9A6C-0A5BD072FAC2}"/>
                  </a:ext>
                </a:extLst>
              </p14:cNvPr>
              <p14:cNvContentPartPr/>
              <p14:nvPr/>
            </p14:nvContentPartPr>
            <p14:xfrm>
              <a:off x="749520" y="320760"/>
              <a:ext cx="8185680" cy="6021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79F40AB-F35F-4709-9A6C-0A5BD072FA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0160" y="311400"/>
                <a:ext cx="8204400" cy="6040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1060DAB-9377-4F52-BD5E-C0BD1A24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40EF97-9C91-49C1-AB51-D2C34B24A513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2C4BA181-6835-4859-A182-5A5419337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 Memory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DFD756D4-2032-4C41-9F29-F79B38CF84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B3C50829-F384-44CA-929F-29B82C9F1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4687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Processes deal with virtual memory – they have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illusion that a very large address space is available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There is only a limited amount of physical memory that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shared by all processes – a process places part of 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virtual memory in this physical memory and the rest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stored on disk (called swap space)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Thanks to locality, disk access is likely to be uncommon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hardware ensures that one process cannot access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memory of a different process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C0A5AAC-FD7D-4B69-9A64-8BDF809C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71A1ED-FA41-474F-8108-91830384DC1F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90E9E74D-D652-485C-BB7F-4803D589C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 Memory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3F2943FE-AE49-4686-B233-364A7367E8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6D1A14C-78A2-4133-95FF-D1AE946FE39C}"/>
                  </a:ext>
                </a:extLst>
              </p14:cNvPr>
              <p14:cNvContentPartPr/>
              <p14:nvPr/>
            </p14:nvContentPartPr>
            <p14:xfrm>
              <a:off x="368640" y="515520"/>
              <a:ext cx="8702640" cy="5681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6D1A14C-78A2-4133-95FF-D1AE946FE39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9280" y="506160"/>
                <a:ext cx="8721360" cy="5700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80A913F-5B1D-4598-8D38-513D1CE9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25A515-E9F4-4FFD-BC92-32B359E89231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4470A5E4-02E6-4DB4-BEDD-76C1D0A44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454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Address Translation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C352E081-9EA7-4D3D-8582-98B5ABD82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02CA22D-35AE-42D9-90A7-924E115A3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72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virtual and physical memory are broken up into pages</a:t>
            </a:r>
          </a:p>
        </p:txBody>
      </p:sp>
      <p:sp>
        <p:nvSpPr>
          <p:cNvPr id="17414" name="Rectangle 5">
            <a:extLst>
              <a:ext uri="{FF2B5EF4-FFF2-40B4-BE49-F238E27FC236}">
                <a16:creationId xmlns:a16="http://schemas.microsoft.com/office/drawing/2014/main" id="{5CBB0ED8-1C96-44C7-AF04-14CDD5A71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733800"/>
            <a:ext cx="3124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address</a:t>
            </a:r>
          </a:p>
        </p:txBody>
      </p:sp>
      <p:sp>
        <p:nvSpPr>
          <p:cNvPr id="17415" name="Text Box 6">
            <a:extLst>
              <a:ext uri="{FF2B5EF4-FFF2-40B4-BE49-F238E27FC236}">
                <a16:creationId xmlns:a16="http://schemas.microsoft.com/office/drawing/2014/main" id="{21067D11-B34C-4F66-8BE8-33F8087F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2932113"/>
            <a:ext cx="1451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8KB page size</a:t>
            </a:r>
          </a:p>
        </p:txBody>
      </p:sp>
      <p:sp>
        <p:nvSpPr>
          <p:cNvPr id="17416" name="Line 7">
            <a:extLst>
              <a:ext uri="{FF2B5EF4-FFF2-40B4-BE49-F238E27FC236}">
                <a16:creationId xmlns:a16="http://schemas.microsoft.com/office/drawing/2014/main" id="{882C61F5-8504-41FE-887D-677C6F36D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7" name="Line 8">
            <a:extLst>
              <a:ext uri="{FF2B5EF4-FFF2-40B4-BE49-F238E27FC236}">
                <a16:creationId xmlns:a16="http://schemas.microsoft.com/office/drawing/2014/main" id="{035FB7D3-AAFB-4C9E-B2D8-ECD03AB7E5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8" name="Line 9">
            <a:extLst>
              <a:ext uri="{FF2B5EF4-FFF2-40B4-BE49-F238E27FC236}">
                <a16:creationId xmlns:a16="http://schemas.microsoft.com/office/drawing/2014/main" id="{C2E2D4CE-759F-438D-91A2-68D992844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191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9" name="Line 10">
            <a:extLst>
              <a:ext uri="{FF2B5EF4-FFF2-40B4-BE49-F238E27FC236}">
                <a16:creationId xmlns:a16="http://schemas.microsoft.com/office/drawing/2014/main" id="{9F1CE05F-18D8-4F76-AD1B-1D049098F5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191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0" name="Text Box 11">
            <a:extLst>
              <a:ext uri="{FF2B5EF4-FFF2-40B4-BE49-F238E27FC236}">
                <a16:creationId xmlns:a16="http://schemas.microsoft.com/office/drawing/2014/main" id="{216793E9-93C5-4AB3-9725-2C40AA307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19600"/>
            <a:ext cx="12310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page offset</a:t>
            </a:r>
          </a:p>
        </p:txBody>
      </p:sp>
      <p:sp>
        <p:nvSpPr>
          <p:cNvPr id="17421" name="Text Box 12">
            <a:extLst>
              <a:ext uri="{FF2B5EF4-FFF2-40B4-BE49-F238E27FC236}">
                <a16:creationId xmlns:a16="http://schemas.microsoft.com/office/drawing/2014/main" id="{4DDA75B7-BF3D-4032-A13F-17E1F609F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415" y="4419600"/>
            <a:ext cx="12920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page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</a:p>
        </p:txBody>
      </p:sp>
      <p:sp>
        <p:nvSpPr>
          <p:cNvPr id="17422" name="Line 13">
            <a:extLst>
              <a:ext uri="{FF2B5EF4-FFF2-40B4-BE49-F238E27FC236}">
                <a16:creationId xmlns:a16="http://schemas.microsoft.com/office/drawing/2014/main" id="{6025DE3E-2A39-4FF7-9210-906B61361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3" name="Line 14">
            <a:extLst>
              <a:ext uri="{FF2B5EF4-FFF2-40B4-BE49-F238E27FC236}">
                <a16:creationId xmlns:a16="http://schemas.microsoft.com/office/drawing/2014/main" id="{55438C04-0D74-43A1-BE3F-B145A9BDE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4864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4" name="Text Box 15">
            <a:extLst>
              <a:ext uri="{FF2B5EF4-FFF2-40B4-BE49-F238E27FC236}">
                <a16:creationId xmlns:a16="http://schemas.microsoft.com/office/drawing/2014/main" id="{FD8FE9C9-3DDE-4E9D-AD04-6F8C30DA5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993" y="5181600"/>
            <a:ext cx="21990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Translated to physical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page number</a:t>
            </a:r>
          </a:p>
        </p:txBody>
      </p:sp>
      <p:sp>
        <p:nvSpPr>
          <p:cNvPr id="17425" name="Line 16">
            <a:extLst>
              <a:ext uri="{FF2B5EF4-FFF2-40B4-BE49-F238E27FC236}">
                <a16:creationId xmlns:a16="http://schemas.microsoft.com/office/drawing/2014/main" id="{48D2DFD4-D19A-4F94-A998-18B9CC091D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486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6" name="Line 17">
            <a:extLst>
              <a:ext uri="{FF2B5EF4-FFF2-40B4-BE49-F238E27FC236}">
                <a16:creationId xmlns:a16="http://schemas.microsoft.com/office/drawing/2014/main" id="{960D0C42-AF5A-44A6-BD00-8F7E3D57A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572000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7" name="Rectangle 18">
            <a:extLst>
              <a:ext uri="{FF2B5EF4-FFF2-40B4-BE49-F238E27FC236}">
                <a16:creationId xmlns:a16="http://schemas.microsoft.com/office/drawing/2014/main" id="{5C3651E8-54AF-4B57-84B6-4DCAEAF22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657600"/>
            <a:ext cx="5334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8" name="Text Box 19">
            <a:extLst>
              <a:ext uri="{FF2B5EF4-FFF2-40B4-BE49-F238E27FC236}">
                <a16:creationId xmlns:a16="http://schemas.microsoft.com/office/drawing/2014/main" id="{41DF5985-8212-4567-BC9A-65FE83693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943600"/>
            <a:ext cx="17041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address</a:t>
            </a:r>
          </a:p>
        </p:txBody>
      </p:sp>
      <p:sp>
        <p:nvSpPr>
          <p:cNvPr id="17429" name="Text Box 20">
            <a:extLst>
              <a:ext uri="{FF2B5EF4-FFF2-40B4-BE49-F238E27FC236}">
                <a16:creationId xmlns:a16="http://schemas.microsoft.com/office/drawing/2014/main" id="{AAD15048-D1FB-45A2-B34A-B88E8566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191000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27C4189-DCDF-4F54-A181-F8B5ECC1CFA9}"/>
                  </a:ext>
                </a:extLst>
              </p14:cNvPr>
              <p14:cNvContentPartPr/>
              <p14:nvPr/>
            </p14:nvContentPartPr>
            <p14:xfrm>
              <a:off x="912240" y="2118600"/>
              <a:ext cx="4479840" cy="2169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27C4189-DCDF-4F54-A181-F8B5ECC1CFA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2880" y="2109240"/>
                <a:ext cx="4498560" cy="2187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336310-883E-4228-9C2E-06474CC3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997DED-CCA0-4AF3-9297-673AF4E67D9D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1409E795-A64B-49C1-8764-90F77EEF0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144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 Properties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FA3C8132-A354-47D4-BBCD-73E02A56B9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E148841A-7067-4148-B76B-3C23A59FF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0345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virtual memory page can be placed anywhere in physical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(fully-associative)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Replacement is usually LRU (since the miss penalty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huge, we can invest some effort to minimize misses)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page table (indexed by virtual page number) is used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translating virtual to physical page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page table is itself in memory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F31DB51-3AE5-46A8-8AB7-47E765FBAC9E}"/>
                  </a:ext>
                </a:extLst>
              </p14:cNvPr>
              <p14:cNvContentPartPr/>
              <p14:nvPr/>
            </p14:nvContentPartPr>
            <p14:xfrm>
              <a:off x="943200" y="3030480"/>
              <a:ext cx="3788640" cy="2354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F31DB51-3AE5-46A8-8AB7-47E765FBAC9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3840" y="3021120"/>
                <a:ext cx="3807360" cy="2373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EBA06BC-267E-4250-88D6-813CF2B02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F11969-2FC0-4B9B-9963-6820FEBB0010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BCF16DE8-9272-4A10-8FAA-0F09F36AF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809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TLB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7C404CFC-C3D4-4F1F-8679-E2C5BAC9F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A4C1E395-8779-4768-8684-DD55E3FCC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23544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Since the number of pages is very high, the page table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capacity is too large to fit on chip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translation lookaside buffer (TLB) caches the virtual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 physical page number translation for recent accesses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TLB miss requires us to access the page table,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may not even be found in the cache – two expensive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look-ups to access one word of data!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large page size can increase the coverage of the TLB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reduce the capacity of the page table, but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increases memory waste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CDC1FA1-0F1E-4363-AA4F-29D854E11627}"/>
                  </a:ext>
                </a:extLst>
              </p14:cNvPr>
              <p14:cNvContentPartPr/>
              <p14:nvPr/>
            </p14:nvContentPartPr>
            <p14:xfrm>
              <a:off x="404280" y="807840"/>
              <a:ext cx="4595400" cy="2112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CDC1FA1-0F1E-4363-AA4F-29D854E1162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4920" y="798480"/>
                <a:ext cx="4614120" cy="2131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37525</TotalTime>
  <Words>1363</Words>
  <Application>Microsoft Office PowerPoint</Application>
  <PresentationFormat>On-screen Show (4:3)</PresentationFormat>
  <Paragraphs>289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210</cp:revision>
  <dcterms:created xsi:type="dcterms:W3CDTF">2002-09-20T18:19:18Z</dcterms:created>
  <dcterms:modified xsi:type="dcterms:W3CDTF">2022-04-14T16:38:44Z</dcterms:modified>
</cp:coreProperties>
</file>