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56" r:id="rId3"/>
    <p:sldId id="459" r:id="rId4"/>
    <p:sldId id="457" r:id="rId5"/>
    <p:sldId id="434" r:id="rId6"/>
    <p:sldId id="462" r:id="rId7"/>
    <p:sldId id="435" r:id="rId8"/>
    <p:sldId id="436" r:id="rId9"/>
    <p:sldId id="437" r:id="rId10"/>
    <p:sldId id="438" r:id="rId11"/>
    <p:sldId id="440" r:id="rId12"/>
    <p:sldId id="417" r:id="rId13"/>
    <p:sldId id="450" r:id="rId14"/>
    <p:sldId id="451" r:id="rId15"/>
    <p:sldId id="465" r:id="rId16"/>
    <p:sldId id="466" r:id="rId17"/>
    <p:sldId id="4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>
      <p:cViewPr varScale="1">
        <p:scale>
          <a:sx n="65" d="100"/>
          <a:sy n="65" d="100"/>
        </p:scale>
        <p:origin x="115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74B264-75CF-4A5B-AF77-5C2642E8FC2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0020FB-026F-40E0-A82D-28FC400F1CF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71A51-0BC9-403B-A9E0-CFE56423B30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0C68D7-B52C-4703-BC12-B18C2C86A55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068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25</a:t>
            </a: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Security, 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VM,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025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Virtual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Multiprocessors, cache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5558A0-5517-4AD6-8024-5411A23BD79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look up the TLB, then the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physical address – must ensure that these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different virtual addresses will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location in cache – else, there will be two different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copies of the same physical memory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physical address, a virtual tag comparison can flag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miss even if the correct physical memory word is present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83381-9540-405F-88C0-67443FDF821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D9E061-569A-404F-BA0C-3EE9BFD1E7BD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0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399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longest latency possible for a load instruction: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miss: must look up page table to find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Calculate the virtual memory address for the page table entry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has the translation for page P – let’s say, this is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Q: will require navigation of a hierarchical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page table (let’s ignore this case for now and assume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succeeded in finding the physical memory location (R) for page Q)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Access memory location R (find this either in L1, L2, or memory)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the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– put this into the TLB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a TLB hit and know the physical page number – this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allows us to do tag comparison and check the L1 cache for a hit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there’s a miss in L1, check L2 – if that misses, check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any point, if the page table entry claims that the page is on disk,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flag a page fault – the OS then copies the page from disk to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and the hardware resumes what it was doing before the page fault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… phew!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2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997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off-the-shelf computers, most flexibility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0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1462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6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of a different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11969-2FC0-4B9B-9963-6820FEBB0010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3544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capacity is too large to fit on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look-ups to access one word of data!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memory waste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36688</TotalTime>
  <Words>1341</Words>
  <Application>Microsoft Office PowerPoint</Application>
  <PresentationFormat>On-screen Show (4:3)</PresentationFormat>
  <Paragraphs>283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208</cp:revision>
  <dcterms:created xsi:type="dcterms:W3CDTF">2002-09-20T18:19:18Z</dcterms:created>
  <dcterms:modified xsi:type="dcterms:W3CDTF">2022-04-14T02:40:59Z</dcterms:modified>
</cp:coreProperties>
</file>