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2" r:id="rId2"/>
    <p:sldId id="454" r:id="rId3"/>
    <p:sldId id="455" r:id="rId4"/>
    <p:sldId id="449" r:id="rId5"/>
    <p:sldId id="456" r:id="rId6"/>
    <p:sldId id="459" r:id="rId7"/>
    <p:sldId id="45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2T15:14:14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12975 4289 228 0,'5'-1'71'15,"1"-2"7"-15,0 2-5 0,0-1-20 16,-2-1-2-16,0 2 2 0,-1-1 3 15,-1 1-3-15,-2 0-3 0,-1-1-1 16,2 1-1-16,1-1-5 0,-2 0-5 16,0 2-5-16,1-1 0 0,0 0-2 0,-1 0-4 15,0 1-4-15,1 1-2 0,0-1-3 16,-1 0-1-16,0 0-3 0,1 1-2 16,0 0-2-16,0 1-2 0,1 1-1 15,0 2-1-15,-1 4-1 0,2 5-1 16,0 3 1-16,-1 6-1 0,1 4-1 15,-2 6 0-15,0 7 0 0,0 5-1 16,0 7 0-16,-2 7 0 0,2 6-1 16,-2 5 1-16,0 6-1 0,0 3 0 0,-2 7 0 15,2 0 0-15,-1 5 0 0,-4 3-1 16,1 5 0-16,-2 2 0 0,0 3 0 16,-2-3 0-16,-2-4-1 0,0-4 1 15,3-2 0-15,0-5 1 0,2-7 0 16,2-8-1-16,2-2 1 0,2-4-1 15,2-6 1-15,0-6-1 0,2-3-1 16,0-7-1-16,1-5-4 0,1-5-4 16,-1-6-5-16,0-4-7 0,-2-8-13 15,1-4-12-15,0-6-21 0,1-12-14 0,-4-9-86 16,4-12-109-16,2-6-238 0</inkml:trace>
  <inkml:trace contextRef="#ctx0" brushRef="#br0" timeOffset="898.17">12929 4004 363 0,'-11'3'85'15,"6"-2"5"-15,2 0-53 0,1 3-7 16,5-1-3-16,-1 0 2 0,6 2-1 16,3 1 3-16,5-3-3 0,4-1-4 15,7-3-3-15,9-1-5 0,10 1-4 16,10-5-3-16,5-1-5 0,8-1-2 0,4-1-2 15,11 0 1-15,9 2-1 16,-2-1 0-16,3 1 0 0,9 1 0 0,5 3 1 16,16-1-1-16,-3 2 1 0,11-3 0 15,17-1 2-15,-1 4 3 0,12-2 4 16,6-2 2-16,-4 6 3 0,5-3 0 16,-2 3 3-16,-7 3-3 0,4-4-1 15,-4 5-3-15,-8 2-3 0,-8-3-2 16,-7 4 0-16,-13 1-2 0,-2 1 1 15,-15 1 1-15,-15 0 0 0,-12-1-1 0,-10 2 0 16,-9 0-1-16,-13 1-1 0,-14 1-3 16,-9 0-3-16,-8 1-2 0,-5 2 0 15,-4 0-1-15,-6 3-2 0,-2 0 0 16,-3 2 0-16,0 1 1 0,-2 1 0 16,3 3 2-16,-2 2 1 0,2 1 1 15,2 2 1-15,0 2 2 0,4 3 0 0,2 5 0 16,-1 2 0-16,3 7 0 0,5 9 0 15,0 5 1-15,0 9 0 0,-1 8 0 16,3 13 1-16,1 5-1 0,-3 3 0 16,-6 8 0-16,3 7 0 0,0 7-1 15,-3 4 1-15,-3-6 0 0,0 7 0 16,1 2 0-16,-1-5 2 0,-1-9 2 0,2-1 2 16,3-6 5-16,2-3 3 0,-1-8 4 15,1-9 2-15,0-7 1 0,1-7-1 16,-2-9-2-16,-3-5-2 0,-3-10-4 15,-1-8-3-15,-3-5-2 0,-1-7-3 16,-4-6 0-16,-1-7-1 0,-5-6 0 16,-4-3-2-16,-4-3-2 0,-4-5-2 15,-5-3-3-15,-8-5-2 0,-7 1-4 16,-7-4-3-16,-11-3-3 0,-7-1-2 16,-9 1-2-16,-12-1-2 0,-16-1-2 0,-8-2 2 15,-13 2 3-15,-13 3 2 0,-10 1 4 16,-12-3 4-16,-15 3 6 0,5 5 6 15,-18 0 5-15,-4 4 1 0,3 4 7 16,-4-2 1-16,5 8 1 0,13 1-1 16,4-1-2-16,13 1-3 0,18-3-1 15,9-1-7-15,13 0-3 0,14-5-6 0,9-5-6 16,11-1-7-16,16-4-20 0,11 0-17 16,15-4 15-16,12-8-108 0,17 0-101 15,12 1-235-15</inkml:trace>
  <inkml:trace contextRef="#ctx0" brushRef="#br0" timeOffset="1212.57">14084 7425 413 0,'4'-4'112'0,"0"2"8"0,1 2-56 0,0-2-7 16,-2 1-1-16,-1 2-5 0,-1 6-8 16,0 7-8-16,0 8-8 0,0 6-7 15,1 12-5-15,-1 10-3 0,-1 8-3 16,-1 9-6-16,-3 2-7 0,0 2-13 15,-1 3-20-15,1-3-12 0,1-5-5 16,-2-5-12-16,3-6-13 0,2-7 16 16,0-9-67-16,5-9-59 0,-2-7-160 0</inkml:trace>
  <inkml:trace contextRef="#ctx0" brushRef="#br0" timeOffset="1916.18">14063 7499 527 0,'-2'-17'137'0,"4"6"6"0,-1 3-73 0,4 2-12 16,3 0-10-16,2 1-9 0,3 0-7 15,7 1-6-15,3 1-7 0,4 0-4 16,5 7-5-16,5 2-3 0,2 4-3 16,0 2-2-16,-6 5-1 0,-2 1-2 15,-5 2 0-15,-6-1 0 0,-8 2 0 16,-6 2-2-16,-5 3-1 0,-4-6-2 15,-3 3-4-15,-7-1-8 0,-7-1-6 16,-5-3-5-16,-3-6-12 0,0-3-13 16,-2-6-12-16,-4-4-10 0,7-8-1 0,3-5-9 15,6-7-9-15,5-3-24 0,10-6-46 16,3-2 80-16,9 0 43 0,4 7 21 16,4 0 26-16,9 8 21 0,1 4 46 15,1 6 68-15,4 7-59 0,0 6-21 16,-1-1-4-16,0 7-1 0,-2 4 1 15,4 10-4-15,-3 3-6 0,0 6-7 16,-4 4-6-16,-2 2-8 0,-3 0-9 0,-4-1-8 16,-10-3-4-16,-6-4-1 0,-1-4-1 15,0-6 0-15,-1-4 0 0,-2-5 2 16,1-4 0-16,-3-4 1 0,0-6 0 16,-3-4 0-16,2-6 1 0,0-6-1 15,2-4-1-15,3-10-1 0,2-1 0 16,5-6 0-16,4-1-1 0,2-1 0 15,6 4 1-15,4-1 1 0,4 10 1 0,0 2-1 16,-1 5 1-16,1 6-1 0,3 7-1 16,0 1-2-16,-5 8-1 0,-3 1-3 15,-3 7-2-15,1 4-2 0,-6 4-2 16,-6 4-1-16,-5 5 0 0,-5 1 1 16,-4 4 2-16,1 0 1 0,0-2 3 15,3-1 0-15,2-7 2 0,4 0-1 16,4-3-1-16,3-6 1 0,3-4 3 0,-1-7 4 15,3-4 3-15,1-3 4 0,5-9 3 16,3-5 4-16,3-6 1 0,1-7 0 16,2-1-2-16,-4-2-2 0,-6 0-2 15,-8 0-1-15,-12-2-4 0,-10 6-5 16,-9 1-7-16,-5 6-4 0,-5 6-2 16,-1 3-5-16,1 9-6 0,1 4-13 15,-1 5-13-15,1 3-12 0,2 4-15 16,3-2-71-16,3 0-91 0,9-1-193 15</inkml:trace>
  <inkml:trace contextRef="#ctx0" brushRef="#br0" timeOffset="2179.6">15672 7596 388 0,'17'4'112'0,"-5"-2"13"15,-6 2-24-15,-9-2-38 0,-5 2-4 16,-8 2-2-16,-6 1-2 0,-4 1-9 15,-7 1-11-15,-3 3-10 0,-4 4-6 16,-2 1-4-16,2 3-7 0,5 5-6 16,5-1-3-16,3 3-3 0,10-1-3 15,10 3-2-15,10-4 0 0,4-3-3 16,11-3-1-16,9 0-5 0,6-6-3 16,6-4-9-16,4-3-18 0,6-2-11 0,5 0-14 15,3-2-72-15,0-6-89 0,4 2-193 16</inkml:trace>
  <inkml:trace contextRef="#ctx0" brushRef="#br0" timeOffset="2974.36">17246 5385 277 0,'-10'3'70'15,"2"0"7"-15,1 3-40 0,-3-4-10 16,2 0 0-16,2 3 1 0,0-4-1 16,4 0-2-16,-1-2-7 0,5 2 0 0,4 0 1 15,4 0 2-15,7 2 2 0,9 2 3 16,6 1 2-16,12 1 3 0,7 0 2 16,7 1-1-16,13 2-3 0,10-1-5 15,5 1-7-15,4-3-4 0,4 3-4 16,1-4-4-16,2 1-6 0,-5 1-7 0,-12-5-11 15,-7-2-13-15,-6 0-12 0,-12-1-14 16,-10 0 68-16,-13-3-141 0,-6-2-90 16,-9-2-216-16</inkml:trace>
  <inkml:trace contextRef="#ctx0" brushRef="#br0" timeOffset="3533.88">18161 3974 347 0,'2'-7'80'0,"1"5"5"0,0-1-41 0,1 2-23 15,-1 1 2-15,-2 4 5 0,1 6 7 16,-2 2 1-16,0 10-3 0,1 8-4 16,-2 13-3-16,0 6-4 0,0 10-7 15,-2 8-5-15,0 9-6 0,-2 2-4 16,1 2-9-16,1 4-9 0,-2 2-9 0,-1-3-3 16,0-8-7-16,0 1-5 0,-1-5-8 15,-1-1-10-15,0-10-42 0,-1-9-57 16,3-6-145-16</inkml:trace>
  <inkml:trace contextRef="#ctx0" brushRef="#br0" timeOffset="3944.97">18248 4022 373 0,'0'-4'89'0,"1"1"7"0,-2 1-51 15,1 1-17-15,1 1 1 0,2 0 3 16,1 1 1-16,5 1-4 0,2 3-4 0,7-1-5 16,5 2-2-16,5 6-1 0,8 5-4 15,4 4-4-15,6 5-3 0,8 5-2 16,9 5-1-16,10 9-1 0,10 5 1 15,7 1-1-15,11 1 0 0,11 5 2 16,8 7-2-16,4 4 1 0,4 1 0 16,5 0-2-16,-1 5 2 0,2-2-1 15,-3-1-1-15,-2-1 0 0,-8-1-1 0,-6-4 1 16,-8-4-1-16,-8-5 0 0,-10 0-1 16,-11-6-3-16,-13-3-4 0,-11-10-7 15,-12-4-8-15,-13-5-10 0,-11-6-10 16,-16-4-14-16,-15-8-45 0,-16-6-18 15,-7-1-64-15,-14-9-125 0</inkml:trace>
  <inkml:trace contextRef="#ctx0" brushRef="#br0" timeOffset="4281.71">18030 5252 390 0,'15'1'102'0,"5"-1"7"16,6 1-58-16,2-1-1 0,5 3 0 16,3-2-4-16,4 1-7 0,1 4-7 15,2 3-7-15,1 2-6 0,6 1-6 16,-1 5-4-16,1 5-2 0,-2 4-2 15,7 2 0-15,7 9-1 0,3 5-1 16,4 8 0-16,3 2-1 0,11 5 0 16,9 3 0-16,5 4 0 0,0-5-1 0,7-3 0 15,5-2-1-15,4-2-1 0,-3 1-2 16,-3-3-5-16,-2-3-5 0,-1-1-7 16,-4-4-11-16,-6-4-11 0,-8-4-11 15,-7-9-19-15,-4-6-59 0,-7-9-81 16,-10-2-174-16</inkml:trace>
  <inkml:trace contextRef="#ctx0" brushRef="#br0" timeOffset="4565.01">20958 5554 306 0,'0'-2'75'0,"-2"8"9"0,-1 2-25 0,-1 3-27 16,-3 9 4-16,-1 6 8 0,-3 6 9 15,-4 7-3-15,-1 7-7 0,-7 5-6 16,-4 5-7-16,-1 3-5 0,-2 6-8 16,-1 2-8-16,2 1-6 0,2-4-6 15,3 2-14-15,7-3-9 0,3-7-9 16,3-5-9-16,6-6-7 0,0-4 71 15,4-4-144-15,7-9-77 0,1-7-221 16</inkml:trace>
  <inkml:trace contextRef="#ctx0" brushRef="#br0" timeOffset="5222.99">19187 6719 297 0,'-1'3'72'16,"1"-5"5"-16,0 3-11 0,-1-1-47 16,3 3 1-16,-1 0 6 0,3 1 4 0,-1 3 1 15,2-1-4-15,0 0-3 0,2 3-6 16,3 2-4-16,0-4-5 0,3 3-3 15,4-2-2-15,0 1-2 0,5-2 0 16,0 0 1-16,1-3 1 0,1 3 1 16,-1-5 1-16,-1-4 1 0,1 4 1 15,-2-2 0-15,0-3 2 0,0-5-1 16,-5 0 1-16,2 2 2 0,-6-1 1 16,-4-5 2-16,-4 0-1 0,-4-2-2 0,-7 4-2 15,-4-1-2-15,-9 0-4 0,-1 2-2 16,-9 4-2-16,-3 6 0 0,-5 1-1 15,-7 5 0-15,1 6 0 0,0 7-1 16,1 0 0-16,5 8-1 0,2-2 0 16,7 7 0-16,8-1 0 0,6-5-1 15,5 0 1-15,9 1 1 0,6-3 1 16,8 2 2-16,7-5 3 0,8 2 2 0,9-1 3 16,9-2 5-16,7-3 4 0,5-4 4 15,4-3-1-15,4-3 0 0,-1-6-2 16,-1-3-3-16,-3-3-5 0,-3-2-5 15,-7-2-7-15,-6-6-7 0,-8 1-5 16,-5-1-8-16,-7-2-19 0,-8 1-13 16,-11-5-16-16,-1 4 63 0,-6-1-135 15,-7 1-94-15,-4 3-221 0</inkml:trace>
  <inkml:trace contextRef="#ctx0" brushRef="#br0" timeOffset="5421.97">19518 6867 398 0,'5'3'100'16,"1"3"12"-16,4-1-43 0,5 5-20 16,3 2 2-16,4 5 3 0,0 0-2 15,2 3-7-15,4 3-13 0,3 3-9 16,0 3-10-16,-1 0-7 0,2 0-7 0,-2-2-10 16,-2 1-11-16,-4-8-18 0,0 0-13 15,-4-7-10-15,-2-2-23 0,-2-2-52 16,-1-8-79-16,1-3-156 0</inkml:trace>
  <inkml:trace contextRef="#ctx0" brushRef="#br0" timeOffset="5660.85">20216 6615 444 0,'0'-8'114'0,"-1"8"9"0,1 6-52 16,0 7-18-16,-1 5-3 0,-1 6 0 15,-2 7-4-15,1 2-8 0,0 7-9 16,-2 4-8-16,-1-1-9 0,0 3-5 16,2 2-4-16,-2-4-9 0,2 5-10 0,2-5-9 15,-1-8-19-15,-1 0-16 0,3-5-11 16,-1-6-21-16,1-6-52 0,0-3-78 16,1-4-159-16</inkml:trace>
  <inkml:trace contextRef="#ctx0" brushRef="#br0" timeOffset="5812.6">20060 6909 466 0,'-5'-2'108'0,"3"2"6"0,4 3-60 16,2 1-15-16,5 5 0 0,4-1 1 16,5-1-1-16,4 0-3 0,5-1-6 15,5 1-7-15,4-4-12 0,3-2-14 16,2-1-22-16,0-1-19 0,-2-1-16 15,-3-1-85-15,-4-3-103 0,-5 3-226 0</inkml:trace>
  <inkml:trace contextRef="#ctx0" brushRef="#br0" timeOffset="6384.74">19411 7803 367 0,'-2'13'90'0,"-1"4"8"16,2 3-46-16,-1 3-21 0,-1-1-2 0,1 3-1 15,-3 0-1-15,1 3-8 0,1-5-9 16,-1-3-4-16,3-2-3 0,0-2-1 16,1-3-1-16,1-6 1 0,1 0-1 15,1-5 4-15,-1-2 3 0,1-5 2 16,1-5 0-16,2-6 2 0,2 0 1 16,1-6 2-16,5-2-1 0,3-6-4 15,2 0-2-15,3 0-1 0,2 2-1 0,0 1-1 16,0 7 0-16,-2 2-1 0,-1 7-1 15,-4 10 0-15,-1 5-1 0,-3 6-1 16,-5 6-2-16,0 3-6 0,-3 6-10 16,-3 3-7-16,-2-2-7 0,-1 2-4 15,-3-1-1-15,3-6 2 0,-1-3 3 16,1-3 11-16,0-6 7 0,2-2 7 16,1-6 9-16,3-3 7 0,0-5 3 0,4-2 4 15,1-4 3-15,6-1 5 0,1-5 3 16,2-1-2-16,3 1-3 0,1 1-1 15,0 4 0-15,0 0-1 0,-5 6-4 16,-1 5-3-16,-3 6-2 0,-3 5-2 16,-3 5-3-16,-2 5-3 0,-5 5-5 15,0 1-5-15,-2 4-16 0,2 2-12 16,-1 2-8-16,1-3-14 0,3-3 113 16,4-2-189-16,4-4-99 0,2-7-248 0</inkml:trace>
  <inkml:trace contextRef="#ctx0" brushRef="#br0" timeOffset="7175.97">20215 7987 291 0,'-8'9'70'16,"4"-2"5"-16,-2 0-18 0,3-2-41 0,2 1 1 15,2-4 7-15,2 0 7 0,4-3 2 16,4-3-2-16,4-1-2 0,5 1-4 15,1-4-3-15,2-1-3 0,1 1-4 16,-2 0-2-16,-2 0 2 0,-3 1 3 16,-3 1 4-16,-3 2 4 0,-4-2 1 0,-4-2-1 15,-3 0-2-15,-4 2-4 16,-6 0-4-16,-5 1-4 0,-4 2-5 0,-5 5-3 16,-6 6-3-16,1 1-2 0,-2 6 1 15,3 3-2-15,2 1-2 0,2 4-3 16,7-1-1-16,5-1-3 0,4 5-2 15,4-3-4-15,5-3 0 0,5-1 2 16,3-5 3-16,4-2 2 0,8-2 4 16,3-8 4-16,5 0 4 0,5-2 3 15,3-3 3-15,4 0 4 0,4-3 3 0,-2 0 2 16,1-4 2-16,0-2 1 0,-3 1 1 16,0-1-1-16,-7 0-4 0,-6 2-3 15,-5 0-1-15,-5 5-4 0,-8 2-2 16,-5 3-2-16,-5 6-2 0,-3 3-1 15,-3 2-3-15,-2 4-4 0,-2-1 3 16,-3 1-11-16,1 1 0 0,0-3 0 16,2-2 1-16,1-3 1 0,2-2 4 0,4-1-4 15,2-1 9-15,1-2 1 0,2-2 3 16,3-2 3-16,2-4 2 0,6-1 0 16,2-4 2-16,4-6 2 0,7-3 2 15,3-7-4-15,5 0-2 0,2 2-3 16,0 1 0-16,1 4 2 0,-2 7-3 15,-5 5 0-15,-2 9-3 0,-8 7-2 16,-2 5-4-16,-4 3-4 0,-5 3-5 16,-5 3-6-16,-3 1-9 0,-4-2 4 0,-2-2-12 15,-3-1 3-15,0-4 5 0,1-2 3 16,0-5 7-16,4-2 8 0,0-1-1 16,3-3 20-16,4-5 4 0,0 0 4 15,4-4 3-15,4 2 4 0,1-8 4 16,6-4 3-16,8-9-2 0,3-2-5 15,6 2-3-15,2-1-1 0,3 4-1 16,0 5 0-16,0 7-2 0,-8 14 0 0,-4 8 0 16,-3 4 1-16,-8 13-3 0,-6 2-3 15,-5 6-3-15,-5 4-4 0,-1 0-15 16,-4 0-7-16,-1 3-14 0,-2-6-18 16,-1-1-10-16,-1-2-90 0,-2-4-100 15,0 0-219-15</inkml:trace>
  <inkml:trace contextRef="#ctx0" brushRef="#br0" timeOffset="16816.91">13373 4381 175 0,'-2'-1'51'0,"-1"0"4"16,0 0-9-16,1-2-18 0,1 3-2 15,0-6-1-15,0 4-1 0,0 2-1 16,2-2-2-16,-1 2-1 0,1 2-1 16,0-4-1-16,-1 2 0 0,1-1 0 15,-2-1-1-15,0-3 0 0,1 4 0 16,-1-2-1-16,1 4-2 0,-2-2-3 0,2 1-2 16,0-1 0-16,-1 4-2 0,1-5 0 15,-2 5-2-15,1-5-2 0,1 4 0 16,0 0-1-16,-1 4 0 0,2-2-1 15,-2 5 1-15,2-1 1 0,-2 2 0 16,1 3 2-16,-2 2 0 0,1 2 1 16,0 3 0-16,0 2-1 0,-1 4 1 15,-1 2-2-15,1 3 0 0,1 3 0 16,-1 2-2-16,2-3 0 0,-1 1-1 0,3-3 0 16,0 0-1-16,2-4-1 0,-1-4-3 15,1-6-1-15,-1-1-4 0,1-4-5 16,-1-4-9-16,-1-2-8 0,-1-5-8 15,0-7-68-15,2 1-73 0,-2-12-173 16</inkml:trace>
  <inkml:trace contextRef="#ctx0" brushRef="#br0" timeOffset="17643.84">13378 4322 234 0,'-1'0'61'16,"0"0"3"-16,2-2-32 0,-2 3-9 16,2-3-3-16,-2 3 0 0,0 0-2 15,1-1-1-15,1 1-2 0,-1 0 1 16,0-2 0-16,1 3 0 0,0-2-1 15,-1-1-1-15,0 1-1 0,3-1 0 16,0 0 0-16,1 2-2 0,3 0 0 0,1-1-1 16,4 0-1-16,0 1-1 0,3 0-1 15,3 2-2-15,0-6 0 0,3 2-1 16,2-1-1-16,4 2-1 0,5-2 0 16,1 0 0-16,2 1 0 0,3 0 0 15,-1-3-1-15,-2 3 0 0,-7 0 0 16,-4 1 0-16,-3 1 0 0,-1-2 0 0,-8 2 1 15,1 2 0-15,-2-3-1 0,0 2 1 16,-2-4-1-16,-2 4 1 0,-2-5 0 16,-1 4-1-16,-3-2 1 0,0 1 1 15,1 0-1-15,-2 1 0 0,0-3-1 16,-1 1 0-16,1 1 0 0,3 0-2 16,-2-2 1-16,1 3-1 0,0 0 0 15,0 0 1-15,4 3-1 0,-2-3 1 16,-2 0 0-16,0 0 0 0,0-2-1 15,1 1 2-15,-3 0-1 0,-1-2 0 16,1 0 2-16,-1 2 0 0,1 0 1 0,0 0 1 16,-1 2 1-16,2 0-1 0,-1 0 0 15,-1-3-1-15,2-1-1 0,-1 5 0 16,1 0-1-16,0 0 0 0,-1 0 1 16,2 7 0-16,0 3 1 0,3 3 2 15,-4-1 0-15,1 6 3 0,0 3-1 0,0 3 0 16,2-1-1-16,-3 7 0 0,1 1-1 15,2 5-2-15,-3-2-1 0,0 1-1 16,2 2 0-16,-1-5 0 0,-1 3-2 16,1-6 0-16,-1-5-1 0,3-2-1 15,-3-2-1-15,-4-4 0 0,1-3-1 16,4-1-1-16,-2-2 0 0,-2-3 1 16,1-2-1-16,-3-3 1 0,6 0 0 15,-1-3 2-15,-6-3 2 0,0 2 1 0,0-2 1 16,-4-1 2-16,-1-3 2 0,-4 2 1 15,-5-1 2-15,1-2 0 0,-3-3 0 16,-3 5 0-16,-5-2-1 0,-4-1-2 16,-11-3-2-16,1 5-2 0,-7 1-7 15,-4 2-7-15,-2-2-6 0,2 3-8 16,0 5-9-16,8 0-13 0,2-1-14 16,0-6-49-16,4 0-67 0,7 3-150 15</inkml:trace>
  <inkml:trace contextRef="#ctx0" brushRef="#br0" timeOffset="18177.18">12189 4578 209 0,'-2'-3'57'0,"0"0"3"0,1 2-30 16,2 1-2-16,3-1-1 0,0-3 1 16,3 5-2-16,-1-1-3 0,4 2 0 15,4-4 1-15,2 5-2 0,1 1 0 16,4 2-3-16,3-1-1 0,4-1-1 15,2 3 0-15,4-2-2 0,4 0-1 16,4-2 0-16,5 4-1 0,8-3-1 16,1 2-2-16,4-1-3 0,5 3 0 0,-1-1-2 15,4 4-1-15,-6-1-1 16,-9-1-3-16,0-2 0 0,-4 1-1 0,-8 0-4 16,-8-4-4-16,-8 0-7 0,-6-4-3 15,-6 0-9-15,-7-1-19 0,-11-5-59 16,-4-3-72-16,-3 1-167 0</inkml:trace>
  <inkml:trace contextRef="#ctx0" brushRef="#br0" timeOffset="18460.95">13034 4503 331 0,'-1'0'88'15,"1"2"6"-15,1-1-47 0,-1 0-5 16,2 4-2-16,-1-5-3 0,1 1-5 15,2 2-7-15,0-3-4 0,0 2-6 16,1 0-3-16,3 2-3 0,3 2-4 0,-1 0-2 16,1 0-1-16,1 5-1 0,3 2-1 15,3-1 1-15,1 5-1 0,1-1 0 16,1 2 0-16,-1 2 1 0,-4-2-1 16,-2-1 1-16,-4 0-1 0,-8 0 2 15,-3-2 1-15,-10 0 1 0,-8 0-1 16,-7-3 0-16,-4 2 0 0,-6 1-8 15,-6-4-10-15,-4 1-12 0,0 0-10 16,2 0-8-16,3-2-11 0,3 0-62 0,1-7-67 16,6 3-152-16</inkml:trace>
  <inkml:trace contextRef="#ctx0" brushRef="#br0" timeOffset="19412.61">10869 4367 279 0,'-4'1'76'0,"2"1"5"16,-1-4-30-16,-1 2-11 0,-1-1-3 0,-3 2-2 15,1 2-4-15,-4 0-6 0,-1-3-6 16,-3 4-6-16,-1 1-5 0,-2 3-2 16,-1-1-4-16,-1 3-2 0,-1-1 0 15,3 7-2-15,-2 0 0 0,3 3-1 16,3-1-1-16,5 1-4 0,6-1 0 16,3 1-2-16,6-2 0 0,7-2 1 0,8-4 0 15,3 0 2-15,1-2 3 16,2-3 1-16,2-3 2 0,0-3 0 0,-1-2 2 15,-3-2 0-15,-1 0 1 0,-2-3 3 16,-5 0 1-16,-2 1 2 0,-5-2 0 16,-3 3 2-16,-4 3 0 0,0 0-3 15,-4 7-1-15,-2 0-2 0,-1 5 0 16,-1 2-2-16,-1 1-1 0,-1 4-1 16,3-4 0-16,1 0-2 0,1-2 1 0,3 0-1 15,5-3 2-15,2-3 2 0,3-4 4 16,1 0 3-16,3-4 4 0,3-3 6 15,3-3 4-15,-3-1 2 0,2-2-1 16,-4-1 0-16,0 1 0 0,-5-3-2 16,-4 3-2-16,-3 0-4 0,-5-1-6 15,-3 4-3-15,-2 1-5 0,-4 1-7 16,-4 3-13-16,-3-1-11 0,-3 4-12 0,1 0-7 16,-1 3-7-16,3-2-18 0,0 2-53 15,4 1-68-15,5-2-155 0</inkml:trace>
  <inkml:trace contextRef="#ctx0" brushRef="#br0" timeOffset="19857.4">11169 4551 255 0,'30'2'75'0,"1"3"4"15,-4-1-33-15,0 4-4 0,-5 3-6 16,-6-3-9-16,-3 3-8 0,-3 1-8 0,-1 2-4 16,-5-5-3-16,0 2-2 0,-3-2-1 15,-1 0 0-15,1-1 1 0,0-3 1 16,-1-3 1-16,-1 0 3 0,2 1 7 15,-1-7 4-15,0 0 4 0,-2-3 3 16,2 1 2-16,-1-3 3 0,-1-1-1 16,4-2-7-16,-1 0-3 0,1 0-4 15,3 1-4-15,1 1-3 0,1 0-4 0,3 3-3 16,-1 0 0-16,1 5-2 0,1 3-1 16,-1 2 1-16,2 3 0 0,1 0 0 15,0 1 1-15,2-1 0 0,4 0 0 16,1-3 0-16,-1-1 1 0,2-2-1 15,1 0 0-15,1-2 2 0,-1-2-1 16,-1-2 2-16,-1 1 1 0,-3-1 3 0,-3-2 5 16,-1-1 3-16,-6 0 3 15,-2 0 1-15,-3-2 2 0,-3-1 0 0,-4-1 0 16,1 3-5-16,-5 1-4 0,-2 2-3 16,-3 1-3-16,-4 6-2 0,-1 6-2 15,1 3-2-15,0 1 1 0,2 5-1 16,4 4 0-16,6 2 0 0,3 0-1 15,6 0 0-15,3 5-1 0,7 0 0 16,7-5-5-16,5-4-4 0,5-3-5 0,3-2-14 16,3-1-19-16,2-9-10 0,-1-1-90 15,3-6-100-15,1-6-231 0</inkml:trace>
  <inkml:trace contextRef="#ctx0" brushRef="#br0" timeOffset="25562.19">13703 4362 211 0,'-1'-2'60'0,"3"-1"5"15,-2 4-26-15,1-2-8 0,0-3-1 16,-1 2-3-16,1-1-2 0,0 3-4 15,-1 0-4-15,1-2-1 0,-1-1 3 16,0 4 0-16,1-1-1 0,-1 0-2 0,0-1 0 16,0-1-1-16,-1 2-2 0,1 0-3 15,-1 0-3-15,2 1-1 0,-1 0 0 16,0 2 1-16,0 3 1 0,0-3 2 16,0 6 1-16,1-2 0 0,1 4 2 15,-2-2-2-15,1 0 0 0,1 4-3 16,-2 0-1-16,1-1-1 0,-1 6-2 15,-2-2 0-15,1 2-2 0,-3 4-1 16,1-2 0-16,-2 6 0 0,-2 3-1 16,-1 0 0-16,1-1-1 0,-1 4-1 0,3 1-1 15,2-4-1-15,3 2-1 0,4-4-1 16,2-6 0-16,1 1 0 0,3-5 2 16,-3-3 1-16,1-1 0 0,0-4 1 15,-2-3-2-15,1 2-3 0,-3-5-5 16,1 1-8-16,-1-6 62 0,-1-1-151 15,-2-7-91-15,2-3-248 0</inkml:trace>
  <inkml:trace contextRef="#ctx0" brushRef="#br0" timeOffset="27594.15">13834 4505 217 0,'-1'1'58'0,"1"1"7"0,0 1-33 15,-1-3-2-15,-1 2-1 0,1 0 0 16,-1 0-4-16,0 4-4 0,0-3-5 16,1 2-2-16,0 3-1 0,0 3-2 15,0 1-2-15,0 3-1 0,2 2-2 0,-3 5-1 16,0 2-3-16,0 0-3 0,2 0-3 15,-1 1-4-15,-1-2-4 0,-2-3-8 16,3 0-8-16,1-3-8 0,0-1 0 16,-1-6-44-16,2-1-49 0,1-2-107 15</inkml:trace>
  <inkml:trace contextRef="#ctx0" brushRef="#br0" timeOffset="28110.28">13828 4517 212 0,'1'-3'63'0,"0"-2"7"0,-1 3-18 0,-1 0-9 15,2 1-4-15,-1 0-2 0,0 2-2 16,1-2-6-16,-3 1-6 0,3 0-4 15,-1 1-3-15,0-2-3 0,2 1-1 16,0 3-2-16,2-3 1 0,2 1-2 16,4 1-1-16,3 2-1 0,-1 0-1 15,2 3-1-15,0-2-3 0,0 2-1 16,-4 1-2-16,-3 2-1 0,-1 0 0 0,-4-2-1 16,-1 1 0-16,-4-3 0 0,-3 3 1 15,-2 2 0-15,-3-6 1 0,-3 1 1 16,-1 2 0-16,-2-5 2 0,1 1-1 15,2-2 1-15,4-5 1 0,2 2 1 16,3-2 0-16,3-2 0 0,2 3 0 16,-2-2 0-16,3 3-1 0,-1 0-2 15,0 0 0-15,-1 2-1 0,1-1 1 16,1 3-2-16,-1 0 1 0,0 2 0 0,1 0 1 16,-1-2 0-16,1 1 0 0,0 2 1 15,0 1-1-15,3 0 1 0,2 2 0 16,1 2 1-16,2 2-1 0,3 5 0 15,3-1 0-15,-1 0 0 0,3 3-1 16,-2-2 0-16,1 1-2 0,-2-1-2 16,1 0-5-16,-2-2-10 0,-1-1-14 15,-4-4-77-15,0-3-83 0,1-3-204 16</inkml:trace>
  <inkml:trace contextRef="#ctx0" brushRef="#br0" timeOffset="52908.16">14015 4673 214 0,'-2'1'59'16,"2"-3"5"-16,2 2-19 0,-1-4-14 15,0 5-6-15,1-3-4 0,0 3 0 16,-1-2-3-16,-1 1-2 0,0-1-2 15,1 2 0-15,-1-2 1 0,-1 1 0 0,1-3 0 16,0 3-1-16,1 1-1 0,-1-1-1 16,0-1-1-16,0 1-1 0,1 1-2 15,-1 0 0-15,0-1 0 0,0 1 1 16,1 0 0-16,0-1 1 0,0 1 0 16,0-2 0-16,1 1-1 0,2 0-1 15,1-1 0-15,1 0-1 0,0-1-1 16,3 0 0-16,1 2-1 0,2-5 3 15,0 4 0-15,0-2 3 0,-1 1 0 16,2 2 2-16,5-1 0 0,-3-1-2 0,-2 4-1 16,0-4-2-16,0 4-3 0,-2-1-1 15,-2-1-4-15,-8 0-5 0,1 0-5 16,-1 1-5-16,-1-1-7 0,2 1-7 16,-4-1-9-16,2 0-15 0,0-1-67 15,3 0-77-15,-1-6-184 0</inkml:trace>
  <inkml:trace contextRef="#ctx0" brushRef="#br0" timeOffset="53651.51">14279 4446 154 0,'-2'2'43'0,"0"-2"3"0,-4-2-11 15,1 1-9-15,-2 1-1 0,2-2 2 16,1 0 2-16,1-2 0 0,1 2 1 15,0 1-2-15,2 3-2 0,0-5-2 16,0 1-3-16,0 3-3 0,0-1-2 16,0 0-3-16,1 1-3 0,-2-3 0 15,1 3 0-15,0 1-2 0,0-2 0 16,0 1-1-16,0 2-1 0,1-3 0 0,-1 5-2 16,0-2 0-16,1 2-1 0,-1 2-1 15,2 3 0-15,-1 0 0 0,0 5-1 16,0 0 1-16,0 4-1 0,3 2 1 15,-3 4 0-15,-1 5 0 0,-1 0 0 16,1 2 0-16,-2 3 1 0,0 1-1 16,-1 1 0-16,2-4-1 0,0-6 0 15,0-2-1-15,0-2 0 0,3-2-1 16,-1-6-2-16,1-2-2 0,0-2-6 0,1 0-7 16,0-2-15-16,1-6-33 0,-1-2-33 15,1 2-63-15,-2-6-135 16</inkml:trace>
  <inkml:trace contextRef="#ctx0" brushRef="#br0" timeOffset="54562.77">14308 4437 175 0,'1'4'54'0,"-1"-1"7"15,0-3-9-15,-1 0-13 0,1-1 0 16,0 1 0-16,0 0-2 0,-2-3-4 0,2 2-4 16,0 3-4-16,2-3-4 0,-2 0-3 15,2-1-5-15,1 2-4 0,0-1-3 16,2 1-2-16,1-1-1 0,2-2-2 16,0 3 0-16,0 0 0 0,0-3 1 15,1 3-1-15,1-1 1 0,-2 0 0 16,0 6-1-16,2-6 1 0,-1-1 0 0,1 5 0 15,-1-3 1-15,2 0 2 16,0 0 2-16,3-4 1 0,3 2 0 0,4 0 0 16,3-1 0-16,1-3-1 0,-4 3-1 15,2 0-1-15,2 0-1 0,-2 0 0 16,-2 3-1-16,-1 0 1 0,-2 2-1 16,4-2-1-16,-2 1-1 0,-5-1 0 15,-2 3-1-15,-3-1 0 0,-1 0-1 16,-3-2-1-16,0 2 0 0,-1-2 0 15,-1 2-1-15,0 2 1 0,0-2 0 0,-2 0 0 16,1 1 2-16,-1 1 0 0,0-1 0 16,-2-1 0-16,2 2 0 0,-2-4-1 15,1 4 0-15,-1-3 1 0,-1 2-1 16,1 2 1-16,0 0 1 0,-2 1 1 16,1 2 1-16,0 2 0 0,0 2 1 15,0 1 0-15,0 4-1 0,-2 1 0 16,2 2 0-16,-1 2-1 0,1 4 0 0,0 4 0 15,1 1-1-15,0 0-1 0,1 2 1 16,2-1 0-16,-1-1-1 0,-1-4 1 16,1-1-1-16,0 0 0 0,-1-3 1 15,-1-6-1-15,-1 2-1 0,1-3 1 16,-1-3-1-16,0-2 0 0,0-2 0 16,0-2-1-16,0-2 1 0,2-1-1 15,-2 1 2-15,0-2 1 0,-3-1 1 16,-2-1 2-16,-4 0 1 0,-6-1 2 0,-5-1 0 15,-6-1 0-15,2 0 0 0,0-1 0 16,-3-1-1-16,-5-1 0 0,1 3 0 16,0-3 0-16,5 3 0 0,-6-3-2 15,-3-2 0-15,-4 1-3 0,1 1 0 16,0-1-2-16,-2 1 0 0,-3 0-3 16,3 1-3-16,6 6-4 0,9-1-2 15,8 0-6-15,4 1-8 0,9 1-3 16,7-2 2-16,9 0-3 0,4 1-16 0,2-5-61 15,4 0-71-15,5 3-172 0</inkml:trace>
  <inkml:trace contextRef="#ctx0" brushRef="#br0" timeOffset="55076.73">14401 5230 281 0,'0'0'85'0,"1"-1"7"0,-1 0-21 16,1 0-18-16,-2 2-9 0,2-1-6 15,-2 0-7-15,-1 2-5 0,-1 1-6 16,0 0-5-16,-2 1-3 0,-2 3-4 15,-1 0-1-15,1 5-1 0,-2-1-4 16,-1 5-2-16,0 0-2 0,-1 0 0 16,0 0 0-16,1-1-2 0,2-2 0 15,0 0 0-15,1-3 0 0,5 0 0 0,1-1 1 16,6 0 0-16,1-5 2 0,5 3 1 16,3-3 3-16,3 3 1 0,1-4 1 15,2 0 1-15,-1 0-2 0,-2 0 0 16,0-1-5-16,-2 2-6 0,-4-3-9 15,-2 1-9-15,0-2-15 0,-3-2-61 16,2 2-12-16,-1-2-65 0,3 0-125 16</inkml:trace>
  <inkml:trace contextRef="#ctx0" brushRef="#br0" timeOffset="55327.22">14596 5281 317 0,'6'-5'93'0,"3"0"9"16,-3 3-34-16,1-1-8 15,-2 2-4-15,-3 1-3 0,-1 1-6 0,0 4-7 16,-1 1-6-16,0 2-6 0,-2 3-5 16,0 2-4-16,-2 4-2 0,2 1-5 15,-2 0-4-15,-1-1-3 0,3 2-3 16,0-3-3-16,2-1-4 0,0-1-5 15,2-3-13-15,-1-1-18 0,4-3-10 16,-3-1-90-16,2 0-99 0,-3-1-232 0</inkml:trace>
  <inkml:trace contextRef="#ctx0" brushRef="#br0" timeOffset="57232.16">14909 4708 99 0,'1'1'34'0,"-3"1"1"0,1-1-1 16,-1-1-5-16,1 1 2 0,-2-1-1 15,2 0 0-15,0-2 0 0,1 2 1 16,0-1-1-16,1 0-5 0,-1 1-4 15,0-2-3-15,0 3-2 0,0-1-2 0,0-1-2 16,0 1-2-16,1 1 0 0,-1-1-1 16,1 3-1-16,-1-4-2 0,0 3 0 15,3-1-2-15,-2-1 1 0,1 2-1 16,1 2 0-16,2-1 3 0,0 1 2 16,3 0 3-16,-2-1 2 0,2 0 1 15,1 2 3-15,0-5-1 0,-2-2-1 16,1 1-2-16,0 1-3 0,-1 1-3 0,-1 2-2 15,0-4-3-15,0 2-4 0,-1 1-6 16,-2 2-6-16,0-3-7 0,0 0-8 16,-1-1-11-16,0 3-11 0,-1-1-9 15,3 0-38-15,-2-3-55 0,6 3-117 16</inkml:trace>
  <inkml:trace contextRef="#ctx0" brushRef="#br0" timeOffset="58232.69">15216 4346 140 0,'-1'1'45'15,"1"-1"7"-15,0 4-6 0,0-3-9 16,0-2-5-16,-1 1-2 0,1 1 0 16,1-1-1-16,-1-1-3 0,0-2-2 0,0 2 0 15,1 2-1-15,-1-3-2 0,0 0-3 16,0 0-2-16,0 4-2 0,0-3-1 15,0 1 0-15,0-2-3 0,0 3 0 16,0 1 0-16,0 2-1 0,-1-3 1 16,2 3-1-16,-1 0 1 0,0 4 0 15,0-5 1-15,-1 3-1 0,1-2 1 0,-1 5 0 16,-2 2-1-16,1 2-1 0,-1-2-2 16,-1 6-1-16,-2 3-2 0,2 0-1 15,-2-1-1-15,1 4-1 0,0 2 0 16,0 3 0-16,2 2-1 0,0-1 1 15,1 3 0-15,4 1-1 0,-2 1 1 16,-1 3-1-16,0 0-1 0,-2-2 1 16,-1 3-1-16,-1-2 0 0,-3-3 0 0,4-3 0 15,2-1 0-15,4-5 0 0,4 1 1 16,0-4-1-16,4 1 1 0,0 1 0 16,-1-2-2-16,-1-3 0 0,-2-1-1 15,-2-3-2-15,-2-2-2 0,0 0-2 16,-4-1-1-16,-1-1-3 0,1 2-2 15,-2 0-2-15,-2 1-2 0,2 0-4 16,-2-1 0-16,4 0-1 0,3-4 1 16,-1-1 2-16,5-5-2 0,0-2-5 0,2-7-55 15,-1 0-62-15,2-8-153 0</inkml:trace>
  <inkml:trace contextRef="#ctx0" brushRef="#br0" timeOffset="58998.76">15276 4362 256 0,'4'1'75'16,"1"-4"7"-16,-10-2-26 0,5 8-9 15,0-8-5-15,0 4 1 0,2 1-5 0,-2-1-4 16,2 2-6-16,3-1-3 0,-4-5-3 16,1 4-3-16,3-2-5 0,0-3-4 15,3 0-2-15,0-1-3 0,2 3-3 16,-1-2-1-16,5 3-2 0,0-1 0 16,3 2-1-16,3 0 0 0,3 2-1 15,2-1 1-15,5 5 1 0,1-3-1 16,-3 1 1-16,-4 1 1 0,-1 2-1 15,-2-2 0-15,-4 1 0 0,-3 0 0 0,-3-1-1 16,-3 0 0-16,1-1 0 0,-2 1 0 16,-3-1 1-16,-1-1 0 0,-2 0 0 15,1 0 2-15,-1 1 0 0,0-1 0 16,-1-2-1-16,2 3 1 0,-1 2-2 16,1 0 1-16,-1-1-1 0,0 3 1 15,0 3 1-15,2-1 1 0,-2 1 1 16,-1 1 3-16,0 3 2 0,0 0 3 0,0 3 0 15,0 1-1-15,0 3 1 0,1 1-1 16,1 5-1-16,-1-1-3 0,2 8-2 16,1 2 0-16,-1 6-1 0,2 4-1 15,2 4 0-15,-1 2-1 0,0 2-2 16,0-4-1-16,-2-1-3 0,-1-2-1 16,-1-2-3-16,-2-3-4 0,0-5-2 15,0-4-1-15,-1-3 1 0,1-2 2 16,0-3 2-16,0-7 0 0,0-1 5 15,0-2 1-15,1-1 2 0,1-2 1 0,-1-3 0 16,-1-4-1-16,1 1 2 0,0-1-1 16,-1-3 2-16,-1 0 0 0,-1 0 2 15,-1 0 2-15,1 0 3 0,-3-2 4 16,-2 2 1-16,1 0 1 0,-2 1-1 0,-3-2 1 16,-2 0-1-16,-3 3-2 15,2-1-3-15,-1-2 0 0,-2 0-1 0,-1 0-2 16,-4 3 0-16,-2-2-3 0,-8-1 0 15,-2 1-1-15,-2 4-4 0,-2 0-6 16,-2 0-2-16,0-3-2 0,3-1-1 16,9 0-5-16,3 4-2 0,0-5 2 15,5 4 3-15,2-5-2 0,7 2-8 16,5 2-14-16,5-1-64 0,4-5-73 16,5 0-186-16</inkml:trace>
  <inkml:trace contextRef="#ctx0" brushRef="#br0" timeOffset="59347.57">15367 5518 346 0,'1'7'92'16,"1"3"5"-16,-2 2-49 0,0-1-7 15,-1 0-5-15,-3 4-8 0,-1 1-7 0,-1 0-7 16,-3-3-5-16,0 4-4 0,1 0-3 16,-1 0-1-16,1-3-2 0,0 0-2 15,3-1-2-15,1 2 0 0,4 0-1 16,2-2 0-16,4-1 0 0,4 0 2 15,2-1 3-15,2-2 0 0,4-2 0 16,3-2-2-16,2-5-5 0,0 0-7 16,0-5-9-16,2 0-15 0,0-5-61 15,-2-3-73-15,0-1-166 0</inkml:trace>
  <inkml:trace contextRef="#ctx0" brushRef="#br0" timeOffset="59684.27">15565 5651 377 0,'-5'-2'107'0,"2"2"10"0,0 0-42 0,3 0-16 15,0-1-6-15,3 1-3 0,0-1-7 16,0 0-7-16,3 1-8 0,0-2-3 16,2 4-3-16,-1-2-3 0,1 0-5 15,1 2-4-15,-1 2-3 0,-1-1-3 16,-1 2-3-16,-1 0-6 0,-2 2-5 15,1-1-5-15,-2 2-4 0,-1-1-6 16,-2 0-5-16,0-1-5 0,-1 1 2 16,-2 0 5-16,2 1 4 0,-2-1 4 0,-1 3 5 15,3-3 7-15,-2 4 5 0,-1-1 3 16,3-2-1-16,0 1 0 16,1-1 0-16,1-3-1 0,0 3 0 0,3 0 0 15,3-3 0-15,1 0-1 0,7-2-4 16,1 1-8-16,7-1-11 0,4-5-83 15,5-4-86-15,4-2-216 0</inkml:trace>
  <inkml:trace contextRef="#ctx0" brushRef="#br0" timeOffset="62255.59">13392 5813 197 0,'-1'5'54'0,"-2"-3"5"0,3 0-24 0,-1 0 0 16,0-1 0-16,0 1 1 0,2 1-1 16,-2-4 0-16,1-2-1 0,-1 4-2 15,1-1-1-15,1 0 0 0,-2-2-1 0,1-2 1 16,0 5-1-16,1 0-2 0,-1-2-3 16,0 2-3-16,0-3-5 0,1 5-5 15,-1 3-5-15,1 1-3 0,0 3-2 16,-1 3-1-16,-1 2-1 0,1 8 1 15,-1 0 0-15,-1 4 0 0,-2 0-1 16,0 6-12-16,1 3-1 0,0 0-5 16,-1-2-5-16,2-2-4 0,2-3-5 15,1-3-5-15,2-6 4 0,0-5-14 0,-1-5-58 16,-1-2-69-16,2-7-166 0</inkml:trace>
  <inkml:trace contextRef="#ctx0" brushRef="#br0" timeOffset="62923.02">13354 5762 282 0,'0'-3'73'0,"1"2"5"0,1-1-40 16,-1-2-3-16,1 1-3 0,1-3 0 15,2 3-4-15,0-2-5 0,2 2-5 16,0 0-3-16,5 3-4 0,0-1-5 16,2 1-2-16,-1-1-2 0,2 1-1 0,-1-4 0 15,4 4-1-15,-1-2 0 0,3 1 0 16,2-1 0-16,4 0 0 0,5-1 0 16,3 6 0-16,2-3 0 15,-1 2 0-15,-1-1 0 0,-3 2-1 0,-9 1 1 16,-5 0-1-16,-6-3 1 0,-5 1-1 0,-4 0 1 15,0 2 1-15,-2-3 0 16,1 0 0-16,-2-2 0 0,1 2-1 0,1-1 1 16,0 0-2-16,-1 0 1 0,0 1-1 15,2 1 0-15,1 1-1 0,-1-3 1 16,0 4 1-16,0-3-1 0,0 2 1 16,-1-1 0-16,1 0 1 0,0 1-1 15,-1 2 1-15,0 0-1 0,0-1 1 16,0 1 0-16,0 0 0 0,0 0 0 15,-1 3 0-15,1 1 1 0,0 2 0 16,1 2 0-16,-1 2 1 0,3 6-1 0,-2-1 1 16,3 3-1-16,0 1 0 0,1-2-1 15,0 3 0-15,2 1 0 0,-2-1-1 16,1 1 0-16,-3-5 0 0,1 6-2 16,-1-2 1-16,-3-3-1 0,1-3 0 15,-2-2 0-15,-2-4 0 0,1-1 0 16,-2-5 0-16,-2-1 1 0,-2-1 1 15,-1-1-1-15,-2-1 2 0,0 1-1 0,-1-1 1 16,0-1 1-16,1 0-1 0,0-1 0 16,-2 2 0-16,-4-1 0 0,1-2-1 15,-4-1 1-15,-4-1-4 0,-5-2-1 16,-4 1-3-16,1-2-4 0,2-2-4 16,0 0-2-16,3 1-8 0,3 1-5 15,5-1-4-15,3-2-5 0,2 3-50 0,2-2-55 16,1 2-132-16</inkml:trace>
  <inkml:trace contextRef="#ctx0" brushRef="#br0" timeOffset="63301.9">13586 5780 256 0,'2'5'72'0,"-1"-1"4"16,0 4-32-16,0 3-4 0,1 4-7 16,-2-1-5-16,-1 5-6 0,0 2-4 15,0 2-3-15,0 0-3 0,0-2-3 16,0-2-2-16,1 2-1 0,2 0-2 16,0 0-4-16,1-3-4 0,1 2-3 0,-1-1-7 15,1 1-14-15,0 2 76 0,0-4-140 16,-1-3-76-16,5 1-209 0</inkml:trace>
  <inkml:trace contextRef="#ctx0" brushRef="#br0" timeOffset="63821.15">13781 5933 239 0,'1'-2'69'16,"0"5"4"-16,-2-1 0 0,0 0-49 15,-2 5-7-15,0 2 1 0,2 5-4 0,-2-1-5 16,-1 1-3-16,2 2-3 0,-2 2-2 16,2 0-2-16,1-1-2 0,-2-3-4 15,3 2-4-15,-1-2-6 0,1-3-8 16,0-2-7-16,-1-3-3 0,0-4 0 15,-2-1 3-15,0-4 4 0,-1-3 8 16,1-5 10-16,0-5 14 0,2-2 11 16,1 0 8-16,3-2 8 0,-1 2 5 15,4-4-1-15,-2 3 8 0,2 3-4 0,1 0-3 16,1 1-4-16,0 1-3 16,2 2-5-16,-1 3-2 0,0 4-9 0,0 0-2 15,-3 1-3-15,1 2-4 0,-2 3-3 16,-1 1-1-16,-1 0-1 0,-1 0-2 15,0 3-3-15,2 0-3 0,-3 3-1 16,-1-3-1-16,-1 3 1 0,-2 0 0 16,0 0 0-16,-1 1 3 0,-4-2 4 0,-2-1 1 15,0 2 0-15,-2-2 1 0,1-1 0 16,-1-1 1-16,1 1 0 0,4 0 0 16,2 2 1-16,4-2 0 0,2 4-1 15,4 2 1-15,1 1-1 0,4 1 0 16,1 3-1-16,-1-3-5 0,3 1-10 15,2-3-16-15,4-3-56 0,0-3-67 16,1-2-160-16</inkml:trace>
  <inkml:trace contextRef="#ctx0" brushRef="#br0" timeOffset="64035.81">13938 5990 234 0,'3'5'66'15,"0"-2"4"-15,0 0-32 0,4-1-5 16,-1-1-3-16,2-1-6 0,1 0-7 16,-1-3-7-16,3 1-8 0,4 1-15 15,-1-2-62-15,1 1-63 0,1-3-160 16</inkml:trace>
  <inkml:trace contextRef="#ctx0" brushRef="#br0" timeOffset="64384.51">14268 5901 215 0,'8'2'58'0,"-4"-3"4"0,1 1-22 16,-3-2-13-16,-2 5-6 0,-2 0 1 15,-2 1-2-15,0-1-2 0,-2 1-3 16,2 4-2-16,0 0-2 0,-1-1-1 16,1 3-1-16,2 1-3 0,-1 0-2 15,2 0 0-15,-1-2-2 0,1 3 0 0,-1-3 0 16,0 3-1-16,0-1-1 0,-1-3 0 15,0 2 0-15,2 1 0 0,-1-1-2 16,2 1 1-16,0-3-2 0,1-3 1 16,2 1 0-16,3-3 0 0,2 0 0 15,4 0 0-15,2-3-6 0,2 2-3 16,2-4-7-16,1 1-14 0,0-1-46 16,-2-1-57-16,-1-3-129 0</inkml:trace>
  <inkml:trace contextRef="#ctx0" brushRef="#br0" timeOffset="64597.99">14455 5978 288 0,'-1'-2'75'0,"1"4"4"0,0-4-38 0,0 1-7 15,1 4-2-15,-1 0-2 0,2 3-6 16,-2 4-4-16,0-1-4 0,0 4-5 15,0 0-4-15,0 2-5 0,0 1-5 16,0-2-7-16,0-3-7 0,-2 1-10 16,2-2-17-16,-1-2-51 0,0-3-64 15,1-3-145-15</inkml:trace>
  <inkml:trace contextRef="#ctx0" brushRef="#br0" timeOffset="65345.45">14205 5836 229 0,'-11'-2'65'0,"-1"2"2"16,-2 3-22-16,2-4-15 0,0 4-3 16,5 3-3-16,0-2-3 0,4 5-2 15,-1 3 0-15,3 1-1 0,-2 6-1 16,1 1-2-16,3 0-3 0,-1 5-3 0,-1 2-2 16,2-3-3-16,-2 2-1 0,1 4-3 15,0-1-3-15,-1 0-5 0,-2-3-2 16,0-2-2-16,0-3 0 0,1-1-1 15,1-8-2-15,0-2 1 0,1-3 3 16,2-1 2-16,2-5 2 0,3 1 0 16,3-4 3-16,4 2 3 0,3 1 2 15,2-1 1-15,3 1-1 0,3 1 1 16,3 1-1-16,2 0 0 0,-2 0-1 0,1 1 1 16,1-3 0-16,-3 2 0 0,-3-2-1 15,-3 0 1-15,0 0 0 0,1-2 0 16,2-1 1-16,2 0-1 0,-1-4 0 15,0 1 1-15,-4-1 1 0,-4 1 1 16,-3-1 2-16,-8 1 3 0,-4-2 2 16,-2 5 2-16,1 0 0 0,-2 0 0 0,2 1-1 15,-2-3-2-15,3 1-3 0,-1 1-1 16,0-3-2-16,0-1 0 0,3-1-2 16,2 0 0-16,1-2-1 0,-2-3 1 15,4-1 0-15,-2-6 0 0,0 0 0 16,-2-4 0-16,-4-1-1 0,0 1 1 15,-2 0-1-15,-4-3-1 0,3 3 0 16,-3-2-1-16,-1 4-1 0,1-3 1 0,-4 2 0 16,1 3 0-16,3 4 1 0,-1 3 0 15,2 1 1-15,0 1 1 0,1 6 0 16,2 2 0-16,0-1 1 0,-2 0 0 16,-6 1 2-16,-4 2-1 0,-5 1 1 15,-2 1 2-15,-3-3 1 0,-3-1 1 16,1 3-2-16,2-2-1 0,1 1 1 15,1 0-3-15,-2-1-3 0,-3 2-4 16,-3 3-6-16,0 1-5 0,1 5-8 16,1-2-14-16,4 1-69 0,-2 1-75 0,8-1-180 15</inkml:trace>
  <inkml:trace contextRef="#ctx0" brushRef="#br0" timeOffset="65794.14">14822 6113 169 0,'3'-1'41'0,"3"-1"5"0,4 0-25 16,4-1 2-16,3-1 5 0,3 1 2 15,-1 0-1-15,0-1-1 0,-4 1-3 16,-2 3-5-16,-2-1-3 0,-1-1-4 16,-2 2-4-16,1 3-3 0,0 0-2 15,3 1-3-15,2-2-9 0,3 0-14 0,4 2-52 16,5-4-57-16,3-2-144 15</inkml:trace>
  <inkml:trace contextRef="#ctx0" brushRef="#br0" timeOffset="66134.75">15200 5859 237 0,'9'-2'58'0,"-2"2"4"0,-2 1-32 15,-3 2-1-15,-2 2-1 0,-1 0 0 16,0 3 1-16,-1 4-1 0,-3-1-3 16,-2 1-4-16,-2 3-2 0,2 2-1 0,-3 0-1 15,1 4-2-15,0 0-1 0,3 4-2 16,2 6-1-16,4 2-3 0,0 1-2 15,4 3-2-15,-1 1-6 0,1 1-4 16,0-2-6-16,-1-3-6 0,-1-2-4 16,0-1-2-16,-1-3-2 0,2-5-6 15,-1-4-8-15,1-2 0 0,1-4-43 16,0-4-52-16,0-4-124 0</inkml:trace>
  <inkml:trace contextRef="#ctx0" brushRef="#br0" timeOffset="66858.17">15231 6460 177 0,'0'0'51'16,"0"-2"2"-16,0 1-12 0,0 1-24 15,0 1-4-15,1 1-3 0,-1-1-4 16,0-1-2-16,1 3-1 0,2 0 2 0,-2-1 4 16,1 0 1-16,1 1 3 0,4 0 1 15,0-1 1-15,2-1 3 0,0 2 1 16,1-1-1-16,2 1-2 0,-2-3-2 15,-4 0-2-15,1 1-2 0,-1 2-4 16,1-1-2-16,-2-2-2 0,1-2-1 16,-1 4 1-16,4-2 0 0,3 0-1 15,2 0 1-15,3 1 0 0,3-2 1 16,0 1 2-16,4 1 0 0,-2-1 1 0,3 1 1 16,1-1 1-16,-3 0 2 0,-1 2-1 15,0 0-2-15,1-2 1 0,1 1-1 16,-3 0-2-16,-3 1-1 0,1 2-1 15,-2-3-1-15,0 1 0 0,-7-1-2 16,-3 1 1-16,-2-2-1 0,-2 0 0 16,-2 0 1-16,0 0 0 0,-1 1 0 15,0-1 0-15,0 0 1 0,0 0-1 0,-1 0 2 16,2-1-1-16,-1 2 1 0,-1-3 1 16,1 2 0-16,1 0 1 0,-1-1 2 15,1 1 1-15,1-1 0 0,1 0 2 16,-1 0 3-16,-1-4 1 0,1 0 0 15,-2-3-1-15,-1-3-2 0,0-3 0 16,0-7-3-16,-1-4-4 0,-1-8-3 16,1-4-2-16,0-5-1 0,1-1-2 0,0-6 1 15,-1 2-1-15,1 3 2 0,-1 9 1 16,2 7 2-16,-1 5 2 0,1 9 2 16,0 5 1-16,0 7 0 0,0-1-1 15,0 3-1-15,-1 2-1 0,0-5-1 16,0 2-2-16,0 2 0 0,1-1-1 15,-1 0 2-15,1 0 0 0,0 0 0 16,0 1 0-16,-1 1 0 0,1-4 0 16,0 2 0-16,1 2 1 0,-1-2 0 0,-2 0 0 15,1-2-1-15,-2 1-1 0,-2 1 0 16,-4-1-1-16,-6-1-1 0,-2 1-1 16,0-2 0-16,-5 2-1 0,-4-2 1 15,-3-1-5-15,-3 2-1 0,0-1-2 16,-8-2-2-16,0 2-2 0,-1-3-2 15,-3 2-8-15,4 2 0 0,2-1-2 0,6 0-1 16,4 2-6-16,1-1-7 0,4 4 19 16,9 0-71-16,4 0-59 15,9 2-155-15</inkml:trace>
  <inkml:trace contextRef="#ctx0" brushRef="#br0" timeOffset="67201.62">15289 6681 255 0,'-2'4'77'0,"0"1"4"0,1 1-9 16,-5 0-36-16,1 1-6 0,-2 2-4 15,1 2-6-15,-2 1-6 0,1-1-6 16,1 0-2-16,3 0-2 0,0-2-2 16,3 0-1-16,0-2-1 0,0-1-2 15,3-1 1-15,4 0 0 0,2 0 0 0,4-1 0 16,2 0 0-16,3-1-1 0,3-2-5 15,1 2-6-15,0-3-11 0,1-2-19 16,0 0-47-16,-1 0-63 0,1-4-140 16</inkml:trace>
  <inkml:trace contextRef="#ctx0" brushRef="#br0" timeOffset="67550.22">15507 6707 296 0,'-2'-2'80'0,"0"0"6"0,2 2-22 0,0 1-29 16,4-1-2-16,-3 1 1 0,3-3 0 16,1 3-4-16,3 1-3 0,-1 0-5 15,3-1-3-15,-1 2-5 0,0 0-6 16,1 1-4-16,-2 1-2 0,-1 0-5 16,-2 3-3-16,-1-2-3 0,-4 2-2 0,-2 3-3 15,-2-2-3-15,-3 3-3 0,-2-1 2 16,-2-1 2-16,-1 1 3 0,0-3 3 15,1 1 2-15,0 0 5 0,1 0 1 16,5-2 3-16,0 0 1 0,5 2 1 16,5-3 1-16,1 1 1 0,5-1 0 15,4-1 1-15,3-1-2 0,3 0-1 16,5-1-7-16,4-1-11 0,7 0 70 16,6-2-152-16,4 1-87 0,2-1-242 0</inkml:trace>
  <inkml:trace contextRef="#ctx0" brushRef="#br0" timeOffset="70388.31">16062 4377 195 0,'-2'1'52'15,"1"0"7"-15,2 0-24 0,-2 1-5 0,1 1 1 16,0-1 2-16,-1 0 0 0,1 0-5 15,0 1-4-15,0 2-3 0,-1-2-2 16,2 3-2-16,-1 0-2 0,1 2-1 16,2 1-2-16,-2 1-1 0,1 3-3 15,1 1-2-15,-2 1-1 0,1 2-2 16,0 3-1-16,-2 3-1 0,1 3 0 16,0 4 0-16,-2 4 0 0,1 3 0 0,0 4 0 15,0 2 0-15,-1 2 0 0,-1 2-1 16,0-2 0-16,0-3 0 0,0 2-1 15,4 0 0-15,1-2 0 0,4-2 0 16,1-5 0-16,-2 0 1 0,2 0 0 16,0-2 0-16,-4-1 1 0,1-1-1 15,-1-4 1-15,-2 6-1 0,0-1 1 16,0-2 1-16,-1 1 1 0,2 1 0 16,-3-1 1-16,-3 3 0 0,3 1 0 0,-3-1 1 15,2 2-1-15,-2-1 0 0,-1 2-1 16,2-1-1-16,-1 2 0 0,0-2-1 15,2-1 0-15,-3-4-1 0,2-1 0 16,0-3 0-16,1 2 1 0,-3-4-1 16,0 2 0-16,-1 0 0 0,-1 0 0 15,0 2 0-15,-1-3 0 0,0 0-1 0,3-1 1 16,2-1 0-16,0-2 0 0,2 1-1 16,0 0 0-16,2-1 1 0,0 1-1 15,0 0 1-15,1 0-3 0,-3 1 0 16,3-2 1-16,-2-2-1 0,0 3 0 15,1 0 0-15,-3-3 0 0,1 1 3 16,0-3 0-16,-1 5 1 0,1 0 1 16,-1-1-1-16,1-3 1 0,0 1 1 15,0-4 1-15,2 0 0 0,1-2 0 0,2-2 0 16,-3-4 1-16,-1 1 0 0,2-1 0 16,-1-2 0-16,-1 2-1 0,-1-5 0 15,-1 1 0-15,1-1-1 0,0 1-2 16,0 0 0-16,1-1-1 0,-1-1 0 15,0 1-1-15,3 1 0 0,-1 0 1 16,-1-2-1-16,-1-2 0 0,1 1 1 16,-1 1 0-16,1 0 0 0,0-2 1 15,1-3-1-15,1 3 1 0,0 3 1 16,1-3 0-16,2-3 1 0,3 2 2 0,2-2-1 16,3 4 2-16,2-3 0 0,6-1 1 15,3 0 1-15,5 5 0 0,1-4 0 16,-2 4 0-16,-1-6-1 0,2 4 0 15,-1 5-1-15,0-2-2 0,-2-3-1 16,-2 3-1-16,2 0 0 0,1 2 0 16,-3-1 0-16,-3-4-1 0,-4 1 0 0,-2 2 2 15,-3-2 2-15,-4-1 1 0,-2 2 1 16,-4-2 0-16,1-1 1 0,-2-1 0 16,-1 0-2-16,1 1-2 0,-1 1 0 15,0-3-1-15,3 0-1 0,1 1 0 16,4 2-1-16,3-3 1 0,-1-3-1 15,4-1-1-15,2 5 1 0,1 1-1 16,2 0 0-16,0-5 0 0,-2 3 1 0,3 2-1 16,-1-1 1-16,1-1-1 0,0-4 1 15,-1-1-1-15,0 1 1 16,-1-2 0-16,-2 1-1 0,-1 0 1 0,-4 0-1 16,-2 2 2-16,-4 2 1 0,0 1 1 15,-2-1 3-15,-3 1 0 0,-1 0 1 16,1-1 1-16,-1 1 0 0,0-2-1 15,-1-1-1-15,0 1-1 0,1-1-1 0,-1-1 0 16,0-1-2-16,-1-3 0 0,0 0 0 16,0-4-2-16,1-1 0 0,-1-3-1 15,-1-1 1-15,2-1-1 0,-2 0 0 16,2-3 1-16,-1 1-1 0,0 0 0 16,0-2 0-16,0-4 0 0,-2 0 1 15,1-5-1-15,0 2 0 0,1-4 0 16,-1-1 0-16,1-2 0 0,0 1 0 15,1-1 1-15,0 4-1 0,-3-3 1 16,1 3 0-16,0-1 0 0,-1 1 1 16,-1-1 0-16,0-1-1 0,-2-4 1 0,3-2-1 15,-2-3 0-15,1-4-1 0,-1 1 0 16,2 0 0-16,1 0 0 0,2 0 0 16,2-3 0-16,2 3 0 0,0 6 0 15,-1-1-1-15,1 0 1 0,-3-1-1 0,-4-1 1 16,1 6 0-16,0 1 0 15,-2-4-1-15,2 0 1 0,0 2 0 0,2 1 0 16,1-1 0-16,0 0 0 0,-1-1-1 16,-1 1 1-16,1 2 0 0,0 2 0 15,0 3 2-15,-1 5 1 0,2 1 0 16,1 4 0-16,0 2 1 0,0 5-1 16,1 1 1-16,-2 3-2 0,3 0-1 15,-3-2-1-15,0 4 1 0,-1 1-1 16,-1-2 1-16,2 1 0 0,0 2 0 15,0 4 0-15,2 1 1 0,-2 0-1 0,1 1 0 16,-1 3-1-16,0 1 0 0,0 0-1 16,-1-1 0-16,2-1-2 0,-1 2 0 15,-1 0 0-15,2 0 0 0,-4 0 0 16,2-1 2-16,-1 1-1 0,-1 1 2 16,1 0 0-16,-4-1 1 0,1 2 0 15,-1-3 0-15,0 1-1 0,-4 0 0 0,-2 0 0 16,1 1-1-16,-1 1-1 0,-4-2-1 15,1 0-1-15,0 1 0 0,-1 1 0 16,0-2 1-16,-3 2 0 0,0-2 0 16,2 1 1-16,3-1 0 0,0 0 1 15,1-2 0-15,1 2-1 0,-1-2 1 16,-1 0-1-16,-2-1 1 0,-5 3-2 0,-8-2-1 16,-2 2 0-16,-5-1-1 15,-6 3 1-15,-6-1 1 0,-7 3-2 0,1 1 1 16,6 3 0-16,3 0-1 0,5 0-1 15,2-3-1-15,11 3-4 0,8-4 0 16,5 0 0-16,2-3 1 0,3-1-2 16,4 0-6-16,0-1-2 0,4-2 0 15,0 2-1-15,1 1-4 0,1 0-3 16,-2-2 2-16,2 2 2 0,2 0-2 16,-2 1-12-16,2 1-67 0,0-6-72 15,-2 1-185-15</inkml:trace>
  <inkml:trace contextRef="#ctx0" brushRef="#br0" timeOffset="71241.7">16360 5352 252 0,'2'1'69'0,"0"1"5"16,1 0-31-16,-1 2-6 0,1-2-2 15,-1 0-4-15,1 0-4 0,-2 3-2 16,2-2-2-16,1 1-4 0,-2 1-3 15,1 2-3-15,-1 0-1 0,-2 2-2 16,3 2-2-16,-4 3-2 0,-1 1-1 0,0 1-1 16,-1 0-1-16,-3 7 0 0,1 0-1 15,-2 2-1-15,1-1 0 0,-4 4 0 16,1-2 0-16,-1 0 0 0,1-3 0 16,1-1-1-16,0-4 1 0,3 0-1 15,1-2 0-15,3-1 0 0,1-4-1 16,4-1 2-16,0-2 0 0,3-3 1 15,1-1 2-15,2-1 0 0,4 0 2 16,1-1-1-16,2-1 0 0,1-2-1 0,3 7-4 16,-2-6-6-16,3 2-9 0,-2-2-8 15,0-2-12-15,-3-3-34 0,1 2-40 16,-1-8-67-16,0 1-146 0</inkml:trace>
  <inkml:trace contextRef="#ctx0" brushRef="#br0" timeOffset="71860.03">16571 5459 228 0,'-3'0'66'0,"2"-2"5"16,2 0-26-16,0 0-9 0,2 0-1 15,0-3 2-15,2 0-6 0,0 1-6 16,1 0-1-16,-1 1-2 0,0 1 0 16,-1 0-1-16,1 2 0 0,0-1-1 15,-1-1-1-15,2 2-2 0,0-1 2 16,5 0-1-16,-1 1-3 0,3 0-2 0,0 0-2 15,1 2-2-15,-1 0-3 0,-1 2-4 16,-3 2-3-16,-3 1-1 0,1 3-1 16,-3 2 0-16,-2-1 1 0,0 1-1 15,-3 1 1-15,-1-1 1 0,-4 2 1 16,-6 0 1-16,-2-4 1 0,-1 3 0 16,0-2 1-16,0-1-1 0,1 0 2 0,1-7-1 15,4 0 0-15,4 0-1 0,-1-1 1 16,3-2-1-16,1 0-1 0,1 0-1 15,3 1 1-15,0 0 1 0,3-1-1 16,0 2 1-16,3 2 1 0,0 1 2 16,3 1 1-16,1 1-1 0,2 1-1 15,-1 4 0-15,2-1 0 0,-1 0-1 16,2 2-2-16,-3 1 0 0,-2 1-1 16,0 0 1-16,-4 0-1 0,0 2 1 15,-3-1-1-15,-1-1 1 0,-2-1-1 0,-2 0 2 16,-3-3 1-16,-5-1 0 0,-4-5 0 15,-5 0 1-15,-5-3-2 0,-3-2-1 16,-1-4-3-16,0 1-6 0,-1-3-12 16,2-1-13-16,3-4-10 0,2-4-13 15,-1-1 3-15,1 1-74 0,2-6-75 16,2 0-161-16</inkml:trace>
  <inkml:trace contextRef="#ctx0" brushRef="#br0" timeOffset="91337.98">14673 4294 184 0,'-10'13'39'15,"-3"2"-2"-15,5 0-34 0,0 0-7 16,1-3-10-16,2 0-13 0,1-2-8 16,-2 1-1-16,0-3 1 0,-1 2 2 15,-1-2 1-15,2 0 15 0,-1-1 19 16,2 0 9-16,1-3 1 0,1 1 9 0,1-7 8 15,0 5 4-15,3-2-6 16,0 0 0-16,0-2 8 0,1-1 9 0,3 2-2 16,-1 1-3-16,1-2 2 0,0-1 4 15,-1 1-3-15,0 2-6 0,-1 2-4 16,-1-2-5-16,-2-3 0 0,1 0-1 16,-1 1-3-16,0-3-4 0,1-2-2 15,1-3-2-15,3-2-4 0,-1-2-4 16,1-6 1-16,0-4 0 0,5-3 3 15,5-7 3-15,9-2 1 0,4-9 6 0,2-4 2 16,10-2 2-16,3-3 1 0,-1-5-1 16,-3-4 0-16,-7 2-1 0,-2 1-4 15,2 0-4-15,-2-3-4 0,6 4-4 16,-2 3-3-16,2 5-2 0,2 1-1 16,3 5-2-16,-2 2-1 0,-6 6-2 15,-8 7 0-15,-2 2-2 0,-5 4-3 16,-6 6-5-16,-4 1-5 0,-4 8-10 0,-1 3-11 15,-1 4-13-15,-2 1-14 0,0 3-70 16,-1-1-87-16,1 1-193 0</inkml:trace>
  <inkml:trace contextRef="#ctx0" brushRef="#br0" timeOffset="91834.97">15486 4335 266 0,'4'2'76'0,"-1"0"2"15,-1-1-39-15,0-1-3 0,-1 1-3 16,1-2-3-16,-4 1-7 0,1-4-5 0,0 0-3 16,-1-4-1-16,2-3-1 15,-3-3-1-15,1-8-4 0,-3-3-4 0,3-7-1 16,-2-8 0-16,-1-4 0 0,1-7-1 15,1-8 0-15,-1-3 2 0,0-6 0 16,-3-2 1-16,2 2 1 0,-2 1 3 16,1 5 1-16,-2 9 2 0,3 6 0 15,0 10 2-15,3 8-1 0,1 11-1 16,1 3-1-16,1 5-2 0,0 3-2 0,0 2-3 16,0 2-1-16,-1 1-2 15,0 0-3-15,1 1-4 0,-1-1-4 0,-1 1-2 16,1 1-4-16,-1 0-4 0,2 0-5 15,-1 1-3-15,0-1-2 0,0-1-4 16,0 1-6-16,0 0-12 0,0 0-44 16,-1-1-59-16,2-2-133 0</inkml:trace>
  <inkml:trace contextRef="#ctx0" brushRef="#br0" timeOffset="92216.74">15381 3359 213 0,'-1'2'60'16,"1"0"4"-16,0 0-16 0,2 1-21 15,-2-1 3-15,1 1 2 0,1 1-1 16,-1-1-4-16,-2 1-4 0,1-3-2 0,0-1-2 16,0 0-1-16,0-2 0 0,-2-1-1 15,1-3-3-15,1-1 0 0,0-2-1 16,0-2 0-16,3 1-3 0,-2-5-2 15,2 2 0-15,3-4 2 0,4-4 2 16,2-2 3-16,0-5 3 0,5-7 3 16,6-1 3-16,3-7 0 0,-1-4 2 0,1-2-2 15,-2-3-4-15,5 2-5 0,-2-1-3 16,-2 4-4-16,-4-1-2 0,0 5-6 16,-1 8-4-16,-2 5-4 0,-7 2-3 15,-3 6-9-15,-2 6-12 0,-4 6-11 16,-3 1-10-16,-3 3-20 0,-4 1-57 15,1 3-81-15,-2 1-167 0</inkml:trace>
  <inkml:trace contextRef="#ctx0" brushRef="#br0" timeOffset="92505.17">15588 2584 258 0,'-1'-1'71'16,"0"1"3"-16,1-1-23 0,1 1-22 0,1-1-1 15,2 0 2-15,-1-2-1 0,2-2-3 16,2 0-2-16,2-1-1 0,5-2-2 16,2-4-6-16,5 0-5 0,2 2-4 15,4 0-2-15,2-1-2 0,1 1 0 16,-5 3-1-16,0 5-1 0,-4 2-1 15,-1 4 1-15,-4 2 1 0,-3 5 0 0,-3 2 1 16,0 3 1-16,-2 1 0 0,-3 4 0 16,1-1 0-16,-4-1 0 0,1 1-4 15,-2-1-5-15,-1-3-5 0,2-3-8 16,-2-4-12-16,0-5-5 0,1 1-68 16,-1-11-70-16,3-3-166 0</inkml:trace>
  <inkml:trace contextRef="#ctx0" brushRef="#br0" timeOffset="92826.99">16022 1590 333 0,'-1'2'83'0,"2"2"6"0,-1 4-57 16,1 5-1-16,-1 4 3 0,-1 3-1 16,0 6-7-16,-1 4-7 0,1 4-6 15,0 0-2-15,-3-1-6 0,1 2-7 0,1 2-5 16,-1-1-5-16,-1-6-6 0,0-1-5 15,1-6-8-15,0-5-9 0,2-1-12 16,-1-5-41-16,1-9-58 0,3 1-129 16</inkml:trace>
  <inkml:trace contextRef="#ctx0" brushRef="#br0" timeOffset="93083.41">15972 1662 314 0,'0'-22'78'0,"4"1"8"0,7 3-35 15,2 1-14-15,1 4-2 0,3 1 2 16,-2 2 0-16,-1-2-6 0,0 6-6 16,-2-1-7-16,-1 6-5 0,1 0-4 15,-2 3-3-15,2 1-3 0,0 5-2 16,-2-3-1-16,-5 5 0 0,-5-2-1 16,-4 3 1-16,-4-2 0 0,-2 3 1 0,-4 4-2 15,-1 2-6-15,-3-3-4 0,2 1-8 16,-1 1-8-16,0-2-14 0,-1-2 75 15,2-7-145-15,2-3-79 0,5 0-218 16</inkml:trace>
  <inkml:trace contextRef="#ctx0" brushRef="#br0" timeOffset="93412.98">16334 1652 322 0,'-3'5'80'16,"1"1"5"-16,0 1-49 0,0 0-9 16,0 1 2-16,4 1 3 0,0-2-3 15,1 2-9-15,2 2-4 0,1 2-4 16,2 2-2-16,-1 1-4 0,2-2-2 0,-1 2-1 16,3-2-1-16,-1-1 1 0,1-4-1 15,-1-1 1-15,1-1 1 0,0-1 2 16,-2-2 2-16,-1-1 3 0,-2-2 3 15,0 0 3-15,-1-3 4 0,0-2 2 16,-1-2 0-16,0-1 1 0,0-5-2 16,-2-3-3-16,2-3-3 0,0-2-5 15,0-4-4-15,0-2-3 0,1-2-3 16,1 2-2-16,1 3-1 0,-1 3-3 0,1 4-7 16,-3 3-14-16,2 4-14 0,-1 2-8 15,2 3-10-15,-2-3-16 0,1 1-57 16,3-1-74-16,-2 4-145 0</inkml:trace>
  <inkml:trace contextRef="#ctx0" brushRef="#br0" timeOffset="93835.84">16870 1134 265 0,'-2'-2'78'0,"3"5"6"15,0-2-5-15,-2 1-50 0,1 8 3 16,-1-1 5-16,-1 5-3 0,2 6-8 15,-2-1-4-15,-1 5-2 0,1 5-1 16,0 3-4-16,-1 7-5 0,2 1-3 0,-1 3-1 16,1 3-2-16,1 2-1 0,1-1-2 15,1-3-1-15,2-4 0 0,1 1 0 16,2-6-1-16,2-3 0 0,2-7 1 16,3-4-1-16,2-5 1 0,3-5 0 15,0-8-1-15,-2 1-6 0,2-7-5 16,-2-4-9-16,-1-9-11 0,-3-1-43 15,-2-4-35-15,0-2-71 0,-2-5-148 0</inkml:trace>
  <inkml:trace contextRef="#ctx0" brushRef="#br0" timeOffset="93981.76">16652 1465 394 0,'-13'-2'105'0,"7"-1"7"16,9 5-41-16,9-4-19 0,4 2-6 15,10-3 0-15,7-3-7 0,6-3-8 16,0-2-8-16,5-6-9 0,-4 3-8 0,3-4-24 16,-3-1-25-16,0 4-22 0,0-3-70 15,8 4-98-15,1 4-212 0</inkml:trace>
  <inkml:trace contextRef="#ctx0" brushRef="#br0" timeOffset="94341.05">17920 1199 408 0,'7'0'116'0,"0"1"6"0,-2 3-61 16,0-1-8-16,-4 6 2 0,-2-3-8 15,-4 1-14-15,-2 5-11 0,-2 3-5 16,-1-2-3-16,-3 6-2 0,-1 4-5 16,-1 0-3-16,2 6-3 0,1-1-1 15,1 2-2-15,3 1-1 0,1-5-1 16,4-2 0-16,2 1-1 0,4-5 1 16,2-4 0-16,3 0 0 0,1-6 1 15,0 2 1-15,0-2 1 0,2-3-1 0,3 0 1 16,0-4 0-16,3-1-4 15,3-1-4-15,3-3-4 0,3-1-7 0,2-4-7 16,2-3-10-16,-2 4-11 0,-2-4-14 16,-1-1-62-16,4-2-79 0,-2 2-181 15</inkml:trace>
  <inkml:trace contextRef="#ctx0" brushRef="#br0" timeOffset="94562.51">18395 1263 381 0,'-1'2'112'0,"1"3"7"15,0-1-55-15,0 2-8 0,-1 2 1 16,0 4-5-16,-1 3-14 0,0 3-14 16,-1 3-8-16,1 2-3 0,-1-1-3 0,1 1-6 15,1-2-8-15,1-2-14 0,0-1-16 16,1-1-14-16,-1-2-23 0,3-1-66 15,-3 0-87-15,2 1-186 0</inkml:trace>
  <inkml:trace contextRef="#ctx0" brushRef="#br0" timeOffset="94782.19">18690 1618 299 0,'14'8'85'16,"1"4"5"-16,0 2-34 0,-2 5-23 15,-3 4-1-15,-3 0-1 0,-4 2-10 16,-3-2-10-16,-6-1-7 0,-5 0-8 16,-5-2-9-16,-3-2-12 0,-3-3 192 0,-1 0-263 15,-3-2-99-15,1-4-301 16</inkml:trace>
  <inkml:trace contextRef="#ctx0" brushRef="#br0" timeOffset="95091.82">19067 1269 250 0,'2'1'71'0,"-1"-3"5"0,-1 5-15 16,-2 2-32-16,0-1 5 0,-4 8 2 0,-1-1-4 15,-4 5-7-15,1 5-5 0,-1 1-3 16,-1-1-5-16,1 2-4 0,1-5-4 16,2 2-1-16,4-1 0 0,1-5 0 15,4-1 3-15,4 2 3 0,4-4 2 16,3 0 2-16,3-2 1 0,3-4 0 15,4 0-1-15,2-4-3 0,0-2-3 16,2-1-8-16,4-4-9 0,-1-1-14 16,3-1-15-16,-2-5-74 0,3-2-84 15,-3-4-200-15</inkml:trace>
  <inkml:trace contextRef="#ctx0" brushRef="#br0" timeOffset="95432.35">19438 1228 310 0,'12'-2'87'0,"0"2"7"0,5-3-26 0,-2 4-36 16,-1-8 2-16,1 3 2 0,-3 2-5 16,0-3-13-16,0 6-7 0,-2 6-3 15,-2-6-4-15,-1 9-3 0,-3 2-1 16,0 0-1-16,-4 1 1 0,-4-4-1 15,-1 0 0-15,-2 2 0 0,-4 0 1 16,-2 2 0-16,-3 2 1 0,-3 3-1 0,4-3 2 16,-1 0-1-16,3 1 0 0,3-1 0 15,5-2 2-15,5-2 1 0,5-2 3 16,5 3 1-16,3 0 2 0,4-1 0 16,4-1 0-16,2-3-1 0,4 1-1 15,3 1-5-15,4 0-8 0,2-5-15 16,5 0-10-16,4 0-1 0,-1-2-85 0,-3 2-87 15,2-3-200-15</inkml:trace>
  <inkml:trace contextRef="#ctx0" brushRef="#br0" timeOffset="96932.29">16738 4606 176 0,'-17'0'52'0,"2"-2"4"0,3 1-23 15,2-2 4-15,1 1 7 0,1 0 0 16,4 1-4-16,2 1 0 0,0 0-1 16,2 0-3-16,0 1-2 0,0 0-5 15,-1 1-4-15,1 0-5 0,-2 1-5 0,1 1-3 16,-1 2-3-16,0-2-3 0,1 0-3 16,0 1-1-16,1-5-2 0,0-1-1 15,1-6 1-15,3-6 1 0,5-3-1 16,3-3 0-16,1-6 2 0,7-3 4 15,2-6 2-15,4-2 3 0,3-3 0 16,-3-5 2-16,2-5 3 0,2-7 2 0,1-4 0 16,2-2-1-16,-1-7-3 0,1-4-1 15,5-7 0-15,0-7-3 0,1 3-2 16,5-5-1-16,2-3-1 0,0 3 0 16,1 3-1-16,-1 1-2 0,-1 12-1 15,-2 5 0-15,-4 8-1 0,-6 8-1 16,-5 9-1-16,-3 6-1 0,-5 11 0 15,-4 3-1-15,-5 5-2 0,-3 3-1 0,-4 3-1 16,-1 3-1-16,-2 3-4 0,1 0-6 16,-2 2-2-16,1 1-1 0,-1-2 0 15,1 1 2-15,2-2-1 0,0 1 0 16,1-1 1-16,0-1 0 0,0 1-3 16,0 3-4-16,-1-1-4 0,-2-1-7 15,0 4-9-15,-1 1-53 0,-1 0-63 16,0-2-155-16</inkml:trace>
  <inkml:trace contextRef="#ctx0" brushRef="#br0" timeOffset="97304.53">17458 2847 233 0,'6'-2'63'16,"3"2"7"-16,-2-4-31 0,3-1-3 15,0-2-1-15,1 0-7 0,-1-2-5 16,2 2-6-16,0-3-3 0,2 3-4 0,2 0-2 15,-1 1-1-15,1 0 1 0,2 0-1 16,1 2 0-16,2-1 0 0,2 2-2 16,2 2 0-16,-2 1 2 0,1 1 1 15,-2 3 2-15,-3 3 0 0,-2 3 0 16,-4 2-2-16,-4 3 0 0,-4 2-2 16,-3 0-2-16,-1 5-2 0,-2-1-1 15,-1-1-3-15,-2 1-3 0,2-4-5 0,-1-2-8 16,4 1-18-16,1-9-64 0,2-3-75 15,2-4-175-15</inkml:trace>
  <inkml:trace contextRef="#ctx0" brushRef="#br0" timeOffset="97744.64">18316 2312 269 0,'2'1'72'16,"0"0"4"-16,0 0-38 0,-2-2-5 15,0 2 1-15,-2-1-2 0,-2 0-6 16,-4 0-3-16,-5-1-3 0,-2 1-2 15,-5 2-3-15,-3 0-4 0,-2 3-3 16,-2-1 0-16,3 5-2 0,-3 3-3 16,3-1-1-16,2 3-1 0,4-1-1 15,2 0-1-15,4 3-2 0,5-6 0 16,5-3 0-16,5 3 0 0,4-2 1 0,4 3 1 16,6-1 1-16,0-3 2 0,3 4-1 15,3 0 1-15,3 1 0 16,1-2-1-16,-3 0 0 0,1 1 0 0,-2-1 0 15,-2-4 0-15,-5 2-1 0,-7-1 1 16,-9-1 0-16,-7 3 0 0,-10-1-1 16,-4 2-3-16,-4 1-4 0,-5 0-5 15,-3 0-11-15,2-1-15 0,0-2-62 16,4-5-72-16,-2-2-167 0</inkml:trace>
  <inkml:trace contextRef="#ctx0" brushRef="#br0" timeOffset="98819.33">18443 2049 367 0,'6'-2'88'0,"-1"0"5"16,1 2-60-16,-3 2-9 0,-1 0 1 15,-1 3 2-15,-2 8-6 0,1 4-4 16,-2 7-5-16,-1 8-2 0,0 6-1 15,-3 4-2-15,3 4-2 0,-1-1-3 16,0 1-3-16,1-6-2 0,2-4-2 16,0-2-3-16,2-4-2 0,-1-6-2 0,1-4-1 15,1-6 0-15,0-2 0 0,0-4 1 16,3-3 3-16,-1-4 2 0,1-3 2 16,1-1 1-16,3-5 2 0,1-3 3 15,1-3 0-15,1-3 0 0,1 1 0 16,0-3-1-16,1 3 1 0,-2-2 0 15,1 7 1-15,-2 4-1 0,0 2 2 16,-2 4 0-16,-1 6 0 0,-2 3 0 0,1 6-1 16,-3 2 1-16,2-1-1 0,-2 3-2 15,3-2-3-15,0-3-1 0,5 1-3 16,5-2-1-16,2-6-2 0,5 1 0 16,2-6-2-16,5 0-1 0,-1-2 0 15,0-3 1-15,-4 0 2 0,0-3 1 16,0 1 3-16,-2-4 2 0,-5-2 5 15,2 2 4-15,-2-3 3 0,-3-3 4 0,-2-2 3 16,-6 0 2-16,-2 1 2 0,-3 3 1 16,-4-1 1-16,-1 3-2 0,-6 3-4 15,-5 9-4-15,-2 4-2 0,-3 5-3 16,-2 3-3-16,0 2-1 0,-2 8-1 16,-1 1 0-16,3-2-1 0,2 0-1 15,3-3-2-15,4 0-5 0,2-3-1 16,8-7 0-16,8 0 0 0,2-5 0 15,3-1 2-15,2-1 3 0,2-4 4 0,3 0 2 16,0-2 1-16,-1-1 1 0,3-2 2 16,0-1-1-16,-1-2 1 0,-2 1 0 15,0 2-1-15,-5 0-1 0,0 0-1 16,-4 3-2-16,-3-1 0 0,-1 5 0 16,-1 2 0-16,-2-1 0 0,-1 3 0 15,-1 3 1-15,0 2 0 0,-1 2 0 0,0-5 0 16,0 2 0-16,1-1-1 15,0 0 0-15,1-4 0 0,1-1 0 0,2 0 1 16,0 0 2-16,3-2 1 0,-1 0 0 16,2 0 1-16,1-1-1 0,-1 0 1 15,0 0-2-15,-1 0-1 0,-2 1-2 16,-1 0 0-16,1-2 0 0,-2 2-1 16,0 0 0-16,0-2-2 0,1 2-2 15,-1-1-1-15,1 2 0 0,-1 1-1 16,0-1 0-16,3 1 0 0,0 1 1 15,1 1 2-15,2-1 1 0,1 1 0 0,5 0 1 16,0-1 0-16,4-1 0 0,2-2 1 16,0 1 0-16,5-3 0 0,-2-1 0 15,1-3 0-15,1 3 0 0,-1-4 0 16,1 2 1-16,-2-4-1 0,1 1 0 16,0-2 0-16,-3 0 0 0,-2 0 0 15,-3 1 0-15,-2-2 0 0,-3 2 1 0,-4-2 0 16,-3 3 1-16,-3-1 1 0,-1-1 1 15,-3 2 0-15,-3-1 2 0,-1 2-1 16,-3 2 2-16,-2 3 2 0,-2 5-1 16,-2 3 1-16,-2 4 0 0,1 5-1 15,-1 5 0-15,0 0-2 0,4 0-2 16,2 0 0-16,3-2-2 0,5 2-1 16,3-6 0-16,4-3-2 0,4 2-2 0,3-3-15 15,3-3-3-15,5 0-9 0,5-4-14 16,0-1 139-16,2-1-210 0,7-1-96 15,5 1-258-15</inkml:trace>
  <inkml:trace contextRef="#ctx0" brushRef="#br0" timeOffset="99221.16">20068 2477 359 0,'-4'0'94'15,"-3"-2"4"-15,-2 1-49 0,-4-1-6 0,-4 1 1 16,-3 1-3-16,-1 1-4 0,-3 0-5 15,-1 1-5-15,-2 2-7 0,-4 0-5 16,2 3-4-16,-1 4-7 0,0 1-6 16,4-1-7-16,4 1-4 0,5-1-3 15,9 1-4-15,2-1-4 0,11 0-3 0,4-1 2 16,8 0 1-16,5 1 3 0,5-1 3 16,2-2 3-16,1-2 4 15,1-3 4-15,0-4 3 0,-3-3 2 0,-3-8 3 16,-1-1 2-16,-1-1 2 0,2-4 1 15,-6-5 4-15,0-2 2 0,-5-2 4 16,-2-1 2-16,-3-5-1 0,-4-2 2 16,-1-3 2-16,-3-2-2 0,0-3-1 15,-3 3 2-15,1 6 1 0,0 4 6 16,-1 4 0-16,1 5-2 0,1 9-3 0,-1 8-6 16,1 7-4-16,1 8-6 0,0 5-5 15,1 10-5-15,0 3 1 0,2 3 1 16,3 5 2-16,1 4 0 0,3-4-10 15,1 4-9-15,2-4-13 0,2-2-10 16,2 0-11-16,1-4-7 0,3-1-10 16,1-2-5-16,1-3-45 0,3-5-57 15,-1-2-134-15</inkml:trace>
  <inkml:trace contextRef="#ctx0" brushRef="#br0" timeOffset="99523.53">20659 2148 348 0,'3'8'83'0,"0"2"3"0,-2 6-59 0,-3 5-2 16,-2 2 2-16,-5 5-1 0,-3-2-5 15,-2 3-4-15,-1 2-2 0,0-1-4 16,2-2-2-16,-2 0-3 0,4-3-3 15,2-1-1-15,5-3-2 0,0-5 0 16,6-2 0-16,5-4 1 0,3 1-1 16,6-4 2-16,3-2-1 0,4-3 0 0,3 1-2 15,5-4-5-15,3 2-6 16,1-6-6-16,3 2-7 0,-2-4-18 0,-1 0-59 16,-2-2-69-16,-4 1-162 0</inkml:trace>
  <inkml:trace contextRef="#ctx0" brushRef="#br0" timeOffset="100083.79">21105 2182 281 0,'-7'-3'80'0,"3"0"7"16,0-3-27-16,3 0-26 0,-1-3 3 15,2 5 4-15,2-1-8 0,2-5-9 16,1-1-6-16,4 5-4 0,2-2-3 16,2-2-3-16,3 0-3 0,2 2-2 15,-1 0 1-15,4 5 0 0,3-1 1 16,-2 1 0-16,3 5-1 0,2 5 0 15,0 0-1-15,0 2-1 0,-6 3-2 0,-2 2-1 16,-6 3-1-16,-4 2 0 0,-5 3 0 16,-7 3 1-16,-7-2-1 0,-2-2 2 15,-7-3 0-15,1 0 2 0,-4-4 0 16,-1-6 1-16,0-5 1 0,5-1-1 16,5 0 1-16,2 1 3 0,4-2 3 15,2-1 0-15,5 0 0 0,2 1 0 16,4 0 0-16,1-1 0 0,4-1-3 0,3 2-3 15,2 1 0-15,2 1-1 0,2 2 1 16,1 2 0-16,-1 4 0 0,1 4 0 16,-3 0-1-16,0 1 0 0,-2 5 0 15,-3 0-1-15,-3 2 0 0,-3-3-1 16,-4-1 0-16,-4-1-1 0,-4 1 0 16,-5-5 1-16,-8-1 0 0,-6-1 1 15,-6 1 0-15,-7 0 1 0,-3-1-1 16,-5-2 0-16,-3-2-5 0,2-2-11 0,0-2-9 15,2-5-11-15,4-6-9 0,5-2-10 16,3-2-74-16,8-1 2 0,2-2-58 16,8 0-116-16</inkml:trace>
  <inkml:trace contextRef="#ctx0" brushRef="#br0" timeOffset="119879.29">17719 484 73 0,'-1'0'23'0,"-1"1"3"0,-1 0-6 16,-1 1 2-16,0-1 7 0,-2 2 2 15,1 0 1-15,1-3 2 0,0 2 1 0,1-2-1 16,1 1-3-16,0 2 0 0,2-3-2 16,0-3-4-16,0 6-4 0,0-6-2 15,1 5-4-15,0-2-1 0,1 0-2 16,-2 0-3-16,2 4 1 0,-2-6-1 16,1 1 0-16,0 0-1 0,-1-3-1 15,0 2-1-15,3 0 0 0,0-4-2 16,0 4 0-16,4-1 0 0,-1-3 0 15,2 3 0-15,2-1 3 0,-1-1 0 0,6-1 3 16,1 4 1-16,1-4 2 16,3 6 2-16,-1-4 0 0,3-1 0 0,-2 2-1 15,-4 3-3-15,-1-1-1 0,-3 5-4 16,-2-1-2-16,-3 6-3 0,0 5-1 16,-3-2-6-16,-2 2 0 0,1 1 0 15,-5-1-1-15,-1 4 0 0,-2-4 0 16,-5-3-1-16,-1 2 4 0,-6 2 0 15,-2-4-1-15,-5 0 2 0,-3-5 0 16,1 2 1-16,0-1 1 0,-1-2 1 0,9-2 1 16,1-2 2-16,9-2-2 0,3 2 2 15,7-2 0-15,4-2 1 0,5 1 1 16,4 3 1-16,4-3 0 0,4 4 2 16,2-1-1-16,-1 1 1 0,1 3-3 15,-1 5 0-15,-4-1-2 0,1 1-1 16,-6-1-1-16,-3 0-2 0,0-2-1 15,-3 0 0-15,-4-1 1 0,-4 5 1 0,-6 1 1 16,-4 4 0-16,-3 0 0 0,-3 5 1 16,-1-1-2-16,-5-4-5 0,-3-1-4 15,-3 2-5-15,0-5-6 0,-1 1-7 16,-1-5-10-16,1 0-15 0,2-2-54 16,8-4-70-16,5-5-158 0</inkml:trace>
  <inkml:trace contextRef="#ctx0" brushRef="#br0" timeOffset="120269.47">18029 539 293 0,'2'1'80'15,"0"-6"3"-15,2 1-41 0,0 1-12 16,1 2 0-16,1-6-4 0,1 3-9 16,4-4-5-16,0 6-1 0,0-2-1 15,1 0-2-15,-1 1-2 0,1 3 0 16,0 1-2-16,-2 6-2 0,-2 2-1 16,1 2-1-16,-1 0-2 0,-3 2-1 0,-1 2-2 15,-4 0 1-15,-1-3 0 0,-5 2 1 16,-2-1 1-16,-3 1 1 0,-2 2 2 15,-1-1 1-15,0-3 0 0,-2-1-1 16,3-3 0-16,1 0 1 0,2 0-1 16,5-8 0-16,2 0 0 0,3 5 1 15,2 5-1-15,3 1 1 0,3-1-1 16,2-1 2-16,3 3-6 0,0 0-2 16,1-7-7-16,3-4-15 0,0-3-67 0,2-2-74 15,-2-7-181-15</inkml:trace>
  <inkml:trace contextRef="#ctx0" brushRef="#br0" timeOffset="120486.48">18333 419 304 0,'5'1'88'15,"1"3"5"-15,-1 4-42 0,2 0-5 16,-2 6 1-16,0 4-10 0,-3 6-12 15,-2 3-9-15,-4-2-3 0,0 3-5 16,-2 5-4-16,-1-5-5 0,0-7-4 16,2 6-7-16,1-4-9 0,0-1-11 15,1-4-15-15,2-3-58 0,0-3-70 16,2-7-159-16</inkml:trace>
  <inkml:trace contextRef="#ctx0" brushRef="#br0" timeOffset="121253.28">18472 524 297 0,'-12'4'87'0,"0"0"3"0,0 3-40 0,1 1-9 16,1-3-2-16,1 1-9 0,1 4-12 15,3-4-7-15,1 2-5 0,-1-2-1 16,4 1-4-16,2-1-3 0,-1 2-3 15,4-1-1-15,0-2-3 0,2 4-3 16,1-2-1-16,3-3-4 0,1 4 0 16,2-5 0-16,1-1-1 0,3 1-1 15,-1-3-1-15,2-2 1 0,-1 1 2 0,1-6 4 16,-2 3 2-16,1-4 6 0,-2 0 8 16,-3 0 9-16,-2 0 7 0,-1 0 7 15,-4 1 5-15,-1 0 6 0,-1 4 3 16,-3 0-1-16,0 1-5 0,0 3-6 15,0 2-3-15,0 4-5 0,-1-1-5 16,-1 2-7-16,1 2-2 0,1 6 0 16,0-2-1-16,0-2 0 0,0 0-3 15,0 1 0-15,1-4-2 0,-1-1-2 0,2-9-2 16,-2 2-1-16,1 2-2 0,-1-9 0 16,0 6 2-16,-1 0 2 0,1-7 1 15,-2 3 2-15,0-6 2 0,2-1 1 16,-1 3 1-16,1-10-1 0,1-3 0 15,1 0 1-15,1-3 0 0,1 0 3 0,0-1 2 16,2 2 0-16,0 5 1 0,3 1 0 16,2 6 2-16,3 1 0 0,0 4 0 15,1 5-1-15,0-2 0 0,4-3-1 16,-1 4-2-16,0 1-1 0,-4 2-2 16,-1-1-3-16,-2-2 0 0,1 4-4 15,-5 3-1-15,-3-2-3 0,0-2-2 16,-4 3 0-16,-1 3 0 0,-4-3 0 15,-7 3 1-15,-3-4 2 0,-6 3 3 16,-2 5 2-16,-2-7 0 0,1 2 2 0,2-1-1 16,8-3 3-16,1 3-1 0,6-3 1 15,3-2-2-15,4 1 1 0,4-2 1 16,2-1 1-16,3 3-1 0,4-2 0 16,3 4 1-16,4-1 0 0,3 4 0 15,0 0-2-15,2 3-1 0,-1 1 0 16,-5 3-1-16,0-2-1 0,-6 0-2 0,-2 2-1 15,-3-2-3-15,-5-1-2 0,-4-1-1 16,-5-1-1-16,-4 1 0 0,-9 2-5 16,-5 1-5-16,-7 0-4 0,-4-1-3 15,0-2-4-15,0 0-5 0,1-3-9 16,5-3-13-16,4-1-53 0,4-2-71 16,4-5-166-16</inkml:trace>
  <inkml:trace contextRef="#ctx0" brushRef="#br0" timeOffset="124985.78">19650 689 194 0,'-3'5'65'0,"-2"-5"5"16,2 5-11-16,-1-5-20 0,2 14 2 16,0-14-1-16,1 0-8 0,0 0-9 15,2 0-3-15,1 0-1 0,1-6-2 0,1-7-1 16,2 13 0-16,2 0-1 0,1 0 2 16,3-3 0-16,2 2 0 0,3 7-3 15,2 0-1-15,4-6-3 0,0 0-2 16,0 0-3-16,-1 2-3 0,-2 0-3 15,-3 1-4-15,-5 5 0 0,-6 4-2 16,-6 2 1-16,-3 3 0 0,-8 2 0 16,-6 4 2-16,-5-2 2 0,-4-1 2 15,0-6 0-15,-1 0 1 0,3-1 0 0,2-3 0 16,6 0 0-16,4-2-1 0,3-1 1 16,5 2-2-16,2-2 1 0,2-1-1 15,2 2 0-15,2-3-1 0,3 1 1 16,4-7 1-16,5-2-2 0,3 8-5 15,6-4-6-15,3-2-7 0,2-1-11 16,4-3 135-16,-3 6-208 0,-5-4-91 16,1-10-263-16</inkml:trace>
  <inkml:trace contextRef="#ctx0" brushRef="#br0" timeOffset="125247.77">20030 742 308 0,'-4'-2'86'0,"0"6"4"0,1-2-44 16,0-6-2-16,-1 8 1 0,2 3-11 16,0-5-9-16,1 2-5 0,0-2-4 0,-2 3-4 15,2 2-3-15,2-1-1 0,1-2 1 16,1 4 1-16,0 0 2 0,4-3 1 16,-1 3 1-16,3 2 1 0,1 1-1 15,2-3-1-15,1 2-1 0,0 5-2 16,0 1-2-16,1-2-2 0,-2 2-2 15,-3-3-1-15,-2 1-1 0,-3-1-1 16,-1-1-1-16,-4 0 1 0,-3 1-2 0,-2-3-1 16,-3 2-8-16,-3 1-8 0,-3-3-9 15,-4-4-9-15,-3-4-10 0,-2 0-20 16,2-3-59-16,2-2-72 0,3-6-165 16</inkml:trace>
  <inkml:trace contextRef="#ctx0" brushRef="#br0" timeOffset="125668.44">20014 804 277 0,'9'-4'89'15,"0"-2"7"-15,2 0-22 0,1-1-20 16,0-1 4-16,3 4-7 0,1-7-14 16,1 1-10-16,3-1-5 0,1 3-6 15,4 0-4-15,3 1-6 0,2-4-5 16,4 5 0-16,-1-1-1 0,-1 7-1 0,-4 0-1 15,-4 0-1-15,-5 0 0 0,-6 5-1 16,-5-1 1-16,-6 3 0 0,-2-2 2 16,-5 8 1-16,-3 3 2 0,-5 3 0 15,-2 4 1-15,-2 5 1 0,-3 2-1 16,0 0-2-16,2-8 1 0,3-1-2 16,3-3 1-16,4 0-1 0,3 0-2 15,6-2 1-15,6-6 0 0,4 4 1 16,4-4 0-16,6 0 1 0,2-4 1 0,1-4 0 15,0-1 1-15,-2-1-1 0,-1-3 0 16,-3 0 1-16,-5-2-1 0,-3 0 1 16,-3 1 3-16,-2-2 2 0,-3 1 0 15,-7-4-1-15,-3-2-1 0,-4 0 0 16,-3 8-1-16,-4-1-3 0,-3 4-5 16,-2 3-6-16,-2 1-7 0,3 4-8 15,1-8-9-15,3-3-10 0,6 1-17 16,1-1-64-16,7-4-75 0,6-4-173 0</inkml:trace>
  <inkml:trace contextRef="#ctx0" brushRef="#br0" timeOffset="125988.58">20652 637 274 0,'3'-2'81'0,"3"1"5"16,-2 1-25-16,1 3-18 0,-3 1 5 0,0 6 3 16,-1 1-7-16,0-1-4 0,0 9-2 15,0 3-3-15,-1 3-6 0,0 2-5 16,-1-1-5-16,1 5-6 0,0 3-6 15,-1-9-3-15,2 1-3 0,-1-4-3 16,0 1-5-16,1-5-12 0,-1-4-8 16,1 0-7-16,1-2-9 0,-1-2-9 15,0-1-10-15,1-9-59 0,2-2-64 16,7-3-161-16</inkml:trace>
  <inkml:trace contextRef="#ctx0" brushRef="#br0" timeOffset="126264.44">20904 729 240 0,'-11'7'80'0,"1"1"5"16,-4-5-3-16,-1 11-37 0,-1 1 5 16,-1-7-2-16,0 6-11 0,1 0-7 0,-1-2-3 15,4 1-4-15,5 0-5 0,1 1-4 16,3 0-4-16,5-1-2 0,3-2-1 15,4 1-2-15,3-5-2 0,5 2 0 16,3-3-2-16,3-2-11 0,3-1-10 16,-1-2-11-16,1-3-17 0,3 0-69 15,-4 0-85-15,0-4-186 0</inkml:trace>
  <inkml:trace contextRef="#ctx0" brushRef="#br0" timeOffset="126786.89">21126 809 278 0,'-4'0'85'15,"2"3"6"-15,-2 3-19 0,-1 2-29 16,0 2 1-16,0 2-3 0,1 3-11 0,1 1-9 16,0-3-6-16,1 1-5 0,1-2-3 15,1 0-4-15,-1-3-1 0,1-3-3 16,1 0-2-16,-3-1-2 0,1-1-4 16,0-4-5-16,0 1-3 0,1 0-4 15,-1 1-1-15,-1-4-1 0,2 0 1 16,0 0 4-16,0 3 4 0,-1-7 6 15,-1-3 5-15,2-4 9 0,-1-3 7 16,1-4 3-16,1-3 5 0,-2-10 3 16,3 0 1-16,2 6 1 0,-1 2 2 0,2 5 0 15,2 3 0-15,1 0-1 16,1 16-2-16,1-7-1 0,1 2-2 0,1-2-5 16,1 1-5-16,2 2-2 0,0 5-2 15,-1-3-2-15,4 8-2 0,-2 3-3 16,2 0-3-16,-3-2-4 0,-3 3-7 15,-2-5-3-15,-3 0-4 0,-5 2-3 16,-6-3-1-16,-3 4 3 0,-6 1 2 0,-3 0 6 16,-1 3 4-16,-3-1 4 0,-2-10 2 15,2 2 3-15,3 3 0 0,4-2 1 16,1-6 1-16,4 3-1 0,1 1-1 16,6 5 0-16,2-1 1 0,5-3 1 15,2 2 0-15,3 4 0 0,3-1 3 16,6 0 1-16,3 3 1 0,4 1 1 15,3 1 0-15,1 1 2 0,2 1 0 16,-1-1-2-16,-4 1-1 0,-2-2 0 0,-6 1-3 16,-3-3-2-16,-6 0-3 0,-6 0-1 15,-4-4-2-15,-4 2-3 0,-7-3-1 16,-5 4-5-16,-7-3-1 0,-9-3-5 16,-7 0-8-16,-4-1-7 0,-3 1 139 15,-2-3-218-15,-3-5-99 0,-3 0-291 16</inkml:trace>
  <inkml:trace contextRef="#ctx0" brushRef="#br0" timeOffset="132215.28">22255 2039 223 0,'0'0'65'0,"-1"-1"5"16,0 0-27-16,0 3-1 0,-2-3 0 0,3 1-5 15,2-1-5-15,0 0-4 0,1 1-2 16,1-2-4-16,2 1-3 0,2 2-1 15,-3-2-2-15,2 2-2 0,-2 2-1 16,-1-2-1-16,0 1 1 0,-2 0 0 16,-2 0-1-16,-2 2 0 0,-2-1-2 15,-2 1 0-15,-2 1-2 0,-1 2-2 16,0 5-2-16,-1 0-2 0,0 5-1 0,1 2-1 16,1 1 1-16,0 6-2 0,-4 1 1 15,-3-1-2-15,-1 4-3 0,0-2-1 16,-3 3-3-16,-1-3-1 0,2-2 1 15,3-4-1-15,4-2 2 0,4-6 3 16,1-2 0-16,4-8 3 0,1 4 0 16,5-5 2-16,0-1 2 0,3-4 2 15,2 2 2-15,3 0 2 0,2 0 1 0,4-6 0 16,-1 2-2-16,2 0-1 0,-1 1-2 16,-1 1-2-16,2 0-4 0,-2 1-6 15,0 0-7-15,-3 1-8 0,0 1-7 16,-2-2-13-16,-1-1-63 0,-4 0-5 15,1-5-60-15,1 0-117 0</inkml:trace>
  <inkml:trace contextRef="#ctx0" brushRef="#br0" timeOffset="132387.32">22259 2270 347 0,'-1'-2'91'16,"-1"3"3"-16,2 0-51 0,0 2-2 15,3 2 5-15,3 2-6 0,-3 5-9 0,-1 6-5 16,2 2-4-16,-4 4-4 0,-2 3-7 16,-2 3-6-16,-4 0-6 0,2 0-9 15,-2-4-5-15,3-2-6 0,0-2-7 16,2-2-9-16,1-2-9 0,2-5-68 16,1-2-70-16,2-5-175 0</inkml:trace>
  <inkml:trace contextRef="#ctx0" brushRef="#br0" timeOffset="132726.29">22463 2331 330 0,'-2'-3'93'0,"1"2"5"0,0 1-46 15,0-1-15-15,0 2 0 0,-2 4-5 16,1 2-13-16,-2 6-8 0,-1 0-5 15,0 2 0-15,-2 4-2 0,2 3-1 0,-1-3-2 16,3 1-1-16,1-2-1 0,3 0-1 16,3-2 0-16,2-3 0 0,3-2 0 15,0 1 2-15,5-5 2 0,1-4 1 16,2-3 2-16,0-1 2 0,2-2 2 16,-1-5 0-16,0-3 2 0,-4 1 0 15,-1-5-1-15,-2 1 0 0,-3-2-2 16,-5-4 0-16,-3 0-3 0,-2-1-1 15,-5 1-4-15,-2 3-1 0,-7-1-4 0,-2 4-6 16,-1 6-8-16,-4 1-9 0,1 2-13 16,2 2-75-16,2 1-85 0,-1 0-199 15</inkml:trace>
  <inkml:trace contextRef="#ctx0" brushRef="#br0" timeOffset="132950.22">22775 2220 393 0,'-2'2'100'0,"1"4"6"0,-3 3-60 16,1 3 2-16,1 4 5 0,0 2-8 15,0 5-11-15,1 2-6 0,0 1-4 0,2 1-9 16,-1-1-11-16,1 4-11 0,0-4-13 15,-1-3-13-15,-1-4-12 0,0-4-15 16,-2-1-69-16,1-4-83 0,1-4-178 16</inkml:trace>
  <inkml:trace contextRef="#ctx0" brushRef="#br0" timeOffset="133158.21">22749 2238 365 0,'0'-1'101'16,"0"4"8"-16,1 2-53 0,4 3-3 16,1 0 3-16,3 1-7 0,-1 1-13 15,2 1-10-15,5 1-8 0,-1 0-7 16,1 0-7-16,1 0-3 0,-1 3-15 16,2 1-8-16,0-3-13 0,-4-3-14 0,-1 0 99 15,-1-5-176-15,-1 1-98 0,0-9-241 16</inkml:trace>
  <inkml:trace contextRef="#ctx0" brushRef="#br0" timeOffset="133337.28">23119 2204 364 0,'-3'5'102'0,"-1"-1"5"16,-1 6-50-16,-3 1-1 0,-1 3 0 15,-3 0-13-15,-5 1-13 0,0 0-7 16,-3 2-5-16,1-2-9 0,2-2-10 15,-1 0-13-15,4-1-12 0,4 0-10 16,3 0-12-16,2-3-22 0,3-2-54 16,2-4-73-16,0-5-152 0</inkml:trace>
  <inkml:trace contextRef="#ctx0" brushRef="#br0" timeOffset="133524.39">23100 2208 349 0,'-5'11'102'16,"2"2"7"-16,1 3-46 0,-3 2-8 16,2 2 2-16,1 2-10 0,1-2-15 0,0 2-10 15,0 1-6-15,0 1-11 0,1 1-15 16,2-1-10-16,-2-3-17 0,2 2-15 16,0-3 5-16,1-6-77 0,3-1-77 15,0-4-165-15</inkml:trace>
  <inkml:trace contextRef="#ctx0" brushRef="#br0" timeOffset="134132.57">23308 2277 376 0,'-9'13'106'0,"0"2"6"15,-1 5-54-15,2 0-11 0,1 3 1 16,4 3-5-16,-1-1-15 0,1-2-12 15,1 0-5-15,0-4-5 0,1 0-3 16,0-3-3-16,-2-4-1 0,2-3-3 0,1-3-2 16,0 1-1-16,0-3-2 0,-1-3 1 15,2-2 1-15,-1-1 2 0,3-2 1 16,-1-3 3-16,1-2 1 0,1-3 2 16,0-5 0-16,-2-4 2 0,-1-4 0 15,0-5 3-15,-1-5 0 0,0 2 3 16,-1-2 1-16,3 3 3 0,0 3 2 15,5 3 0-15,1 6 0 0,1 4 1 16,1 0-2-16,5 4 0 0,-1 4-4 0,2 4-1 16,2 4-1-16,0 2-1 0,-1 7-1 15,-1-1-2-15,-3 6-1 0,1 0-1 16,-6-1-1-16,0 0-4 0,-4 0-4 16,1-2-2-16,-4 1-3 0,-1-3-1 15,-5-2-1-15,-2-1 1 0,-5 0 2 16,-4-1 1-16,-3-2 2 0,-2 0 4 15,-3 0 1-15,0-2 2 0,2 1 0 0,4-1 0 16,4-2 2-16,3 1 1 0,7 1-1 16,5 2 1-16,5 0 1 0,6 1 2 15,3 2-1-15,3 2 1 0,4 2 0 16,3 0 0-16,-1 2 0 0,1 2-1 16,-2 1-2-16,-2 0 1 0,2 1-1 15,-5 1-1-15,-3-5 0 0,0 3-1 16,-6-3-1-16,-1-1 0 0,-6 2-2 0,-4-6 1 15,-6 1 0-15,-6 0 1 0,-2-4-1 16,-3 1 0-16,-5-1-1 0,-4-4-4 16,-2 2-3-16,-1 0-11 0,1-3-14 15,-1 2-9-15,1-1-11 0,6 0-16 16,5-1-65-16,3 0-84 0,6 0-174 16</inkml:trace>
  <inkml:trace contextRef="#ctx0" brushRef="#br0" timeOffset="165850.44">15647 9330 259 0,'-1'-2'86'0,"1"0"8"0,-1 3-1 16,2 0-31-16,0 0-3 0,2-1-3 16,-2-2-4-16,1 3-4 0,-1-1-1 15,0 0-1-15,1-1-6 0,-2 1-9 16,1 1-5-16,-1 3-3 0,2 1-5 16,-2 2-5-16,0 5-5 0,-2 4-3 0,2 4-1 15,2 3-2-15,-2 4 0 0,2 1-1 16,0 2-3-16,4-1-1 15,4-1-5-15,1-5-5 0,2-3-5 0,2-4-10 16,1-2-16-16,3-5-14 0,-4-7-14 16,1-2-74-16,-2-3-92 0,-7-9-207 15</inkml:trace>
  <inkml:trace contextRef="#ctx0" brushRef="#br0" timeOffset="166075.84">15641 9123 544 0,'-1'-2'132'0,"-1"-2"1"16,-4 3-75-16,2-1-29 0,-1-2-14 15,1-1-17-15,-2 1-10 0,2-6-10 0,2 1-12 16,3-2-14-16,1-1 34 0,4 0-114 16,-2 1-88-16,4 3-219 0</inkml:trace>
  <inkml:trace contextRef="#ctx0" brushRef="#br0" timeOffset="166388.04">15862 9211 340 0,'5'23'82'0,"-3"1"3"0,0 1-54 16,0 2-4-16,1 2-3 0,1-4-2 0,-2 2-6 16,0 2-7-16,1-1-5 0,1-1-8 15,-2-3-3-15,1-5-2 0,0 2 0 16,2-4 2-16,0-4 4 0,0-7 6 15,-1-1 8-15,0-3 9 0,1-4 5 16,-3-6 1-16,-1-6-1 0,-1-6-2 16,-2-4-2-16,-1-4-4 0,-2-7-6 0,1-4-1 15,2-2 2-15,-1 1 1 0,5 3 2 16,0 4 3-16,3 6 3 0,3 4 0 16,0 7-2-16,1 9-3 0,4 2 0 15,0 8-2-15,1 6-3 0,1 3-3 16,3 4-2-16,0 6-1 0,0 4-1 15,-2 2-2-15,0 2-4 0,-2-1-4 16,-2 0-6-16,-1 2-7 0,-2-4-12 0,-1-2-9 16,1-1-10-16,0-3-9 0,2-1-15 15,0-2-57-15,0-4-74 0,2-2-160 16</inkml:trace>
  <inkml:trace contextRef="#ctx0" brushRef="#br0" timeOffset="167104.67">16513 9447 360 0,'10'-7'114'0,"-4"2"10"0,-2 1-17 16,-3-1-31-16,-2 2-11 0,-2 2-9 15,-2-1-10-15,-4 0-11 0,-2-2-9 16,-2 4-10-16,-3 3-6 0,-1 1-4 16,0 2-3-16,-2 7-3 0,2 2-4 15,2 5-3-15,2-1-7 0,6 3-5 16,2 1-6-16,3-3-2 0,7-1-5 15,3-5-2-15,4-3-6 0,4-1 3 16,0-4 5-16,1-4 3 0,2-2 4 0,-1-4 4 16,0-4 3-16,-1-3 9 0,-1-4 3 15,1-2 1-15,-2-4 3 0,0-4 3 16,-2-2 5-16,-2-1 5 0,0-5 6 16,-4-3 4-16,-6-8 3 0,-4-1 2 15,-3-3 5-15,-5-5-1 0,-2-3-1 16,-1 2-2-16,0 1-2 0,3 9-1 15,0 8 1-15,2 6-8 0,2 8 1 0,3 9 0 16,2 6-3-16,2 4-4 16,0 6-2-16,0 2-3 0,1 3 0 0,0 8-3 15,1 6-3-15,0 7 1 0,1 9 1 16,-1 5-1-16,1 5-1 0,2 3-3 16,1 2-2-16,1-2-2 0,0 0-2 15,4-7-1-15,3-2-2 0,3-5 1 0,1-5 0 16,3-5 3-16,6-3 1 0,1-4 1 15,3-6 2-15,-1-7 2 0,1-1 0 16,3-5 2-16,-2-4 1 0,-1-4 1 16,-2-5 0-16,-3-3 1 0,1-3 0 15,-3-4 1-15,-2-1 1 0,-4-2 2 16,-2-2 1-16,-6 0 0 0,-5 0 1 16,-4-1 0-16,-4 2-1 0,-4 2-1 15,-3 6 0-15,-2 2-1 0,-2 4-1 16,-2 9-1-16,-4 7-1 0,2 5 0 0,-4 5-1 15,2 7-2-15,1 4-2 0,2 3-2 16,2 1-1-16,5 0-2 0,3-1-4 16,2 2-2-16,4-6-3 0,3 0 1 15,6-4 0-15,1 1 3 0,5-4 2 16,1-1 3-16,6-6 4 0,2-3 1 16,1-4 2-16,3 0 1 0,0-7 0 15,4-1 1-15,2-5 2 0,-2-2-1 0,3-3 1 16,5-3 0-16,2-6 0 0,2 1-1 15,-4-3-2-15,2-2-4 0,-2 1-2 16,-3 4-4-16,-7-1-5 0,-5 3-14 16,-6 3-11-16,-4 4-11 0,-7 2 11 15,-7 4-95-15,-9 2-91 0,-5 0-205 16</inkml:trace>
  <inkml:trace contextRef="#ctx0" brushRef="#br0" timeOffset="167336.73">17082 9237 414 0,'19'15'120'16,"3"-1"8"-16,4 5-39 0,4 1-30 16,4 2-8-16,2 1-7 0,-2 1-13 15,2-2-11-15,3 0-7 0,-3-2-5 0,0 1-5 16,-3 0-6-16,1-3-9 0,2-1-22 15,-2 3-17-15,0-3-17 0,1 0 31 16,-2-2-103-16,-1-1-86 0,-4-2-183 16</inkml:trace>
  <inkml:trace contextRef="#ctx0" brushRef="#br0" timeOffset="168523.06">18249 9727 200 0,'4'0'60'0,"-2"0"8"0,0-3-17 16,-1 2-7-16,1 2-1 0,0-1-1 16,-1 0-2-16,-1 3-2 0,1-2-2 15,0 0 0-15,0 0 0 0,-1 0-1 16,0-1 0-16,0 1-3 0,0 2-3 15,1 2-2-15,2 1-5 0,1 2-4 0,-1 4-4 16,-1 2-3-16,1 4-2 0,-2-2-1 16,-2 3-4-16,-4 1-4 0,-3 1-4 15,-3-2-3-15,-1 3-9 0,-4-1-12 16,-1 2-14-16,-2 0-14 0,-3-1-7 16,1 3-67-16,0 1-82 0,-3-4-168 15</inkml:trace>
  <inkml:trace contextRef="#ctx0" brushRef="#br0" timeOffset="169107.82">18882 8878 309 0,'0'-5'84'0,"1"2"9"0,0-2-42 16,0 2-7-16,-1 2 0 0,0 0-1 15,2 4-5-15,-2-1-4 0,0 2-3 16,0 3-1-16,-1 0-2 0,1 4-2 16,-1 3-2-16,-2 5-2 0,-1 4-4 15,-1 6-5-15,-1 4-3 0,1 6-2 16,-2 1-2-16,1 6-3 0,2 1-2 16,0 0-1-16,3-2-4 0,-1 1-2 0,2-2-3 15,1-2-2-15,2-4-2 0,-2 3-2 16,3-6-1-16,0 0 0 0,1-6 0 15,3-1-2-15,1-6 0 0,2-3 1 16,5-5 3-16,3-6-2 0,2-4-5 16,2-7-6-16,0-4-3 0,0-2-9 15,-1-6-14-15,-4-6-55 0,-1 1-66 16,-6-1-145-16</inkml:trace>
  <inkml:trace contextRef="#ctx0" brushRef="#br0" timeOffset="169298.99">18699 9188 368 0,'-17'-7'98'0,"4"5"7"0,6 0-38 0,5 1-17 15,1-1-3-15,3 1-2 0,4 1 0 16,5-1-4-16,4-2-6 0,4 1-9 16,3-3-6-16,5 0-8 0,-1-2-14 15,2 0-25-15,-2 0-20 0,0 3-15 16,2 0-78-16,-3 3-96 0,0 1-209 15</inkml:trace>
  <inkml:trace contextRef="#ctx0" brushRef="#br0" timeOffset="170097.63">19368 9483 285 0,'1'1'81'0,"-1"-4"8"15,0-3-35-15,1-2-5 16,0 0 2-16,2-3 2 0,-3-3-3 0,0-1-4 16,-2-3-7-16,-1 1-4 0,-1-1-4 15,-4-2-5-15,-1 1-7 0,-3 2-5 16,-1 4-5-16,-2 0 1 0,-3 5-3 16,-1 3-3-16,-3 5-1 0,0 6-2 15,1 5-3-15,-2 7-3 0,2 5-8 16,4 1-6-16,1 2-1 0,5 1-5 15,1-2-2-15,6-2 1 0,5-5 2 0,5 0 7 16,3-5 5-16,6-2 3 0,2-2 4 16,3-2 5-16,2-3 4 0,1-6 4 15,1-4 4-15,0 0 3 0,-1-2 4 16,0-4 2-16,-2-1-1 0,-4-2 0 16,-1 1-2-16,-4-1-2 0,-2-1-5 15,-4 3-3-15,-2 2-1 0,-1 3 2 16,-2 0-2-16,-1 5-4 0,-1 3-1 0,-1 3-1 15,-1 4-1-15,0 1-2 0,0 4-3 16,1 3 0-16,1 1 1 0,-1 2 1 16,6-3 1-16,0-1-1 0,4-3 2 15,4-1 0-15,3-2 0 0,4-4 2 16,4-2 1-16,2-3 3 0,2-2 1 16,2-3 3-16,1-4 0 0,-1-2 1 15,-2-2 2-15,-1-2 0 0,-2-5 1 16,-3 1 2-16,-4 0 1 0,-5 1 2 0,-3-1 2 15,-4 4 1-15,-1-3-2 0,-8 6-3 16,-2 2-3-16,-2 2-2 0,-2 5-5 16,-1 7-2-16,-2 3-2 0,0 7-1 15,1 6 0-15,0 2 0 0,2 8 0 16,0 5-1-16,1 2 1 0,2 4-1 16,0 6-1-16,2 3-4 0,-2 3-4 0,0 3-9 15,-2 1-5-15,1 0-2 0,-1 1-5 16,1 0-5-16,-2-3 4 0,-2 1-7 15,-2-2-4-15,-1-3-2 0,-2-2-6 16,-4-3 4-16,-2-4 4 0,0-6 1 16,0-7 20-16,0-5 14 0,1-8 15 15,0-9 17-15,1-7 12 0,-2-9 8 16,0-7 5-16,1-11 0 0,2-6 1 16,4-6-4-16,6-4-6 0,4-4-9 15,10-2-5-15,7 6-6 0,8 5-6 0,6 6-3 16,5 4-5-16,4 5-4 0,7 5-3 15,2 5-4-15,3 0-8 0,3-3-7 16,2 0-27-16,3 0-20 0,4-1-96 16,-1-9-116-16,-3-2-269 0</inkml:trace>
  <inkml:trace contextRef="#ctx0" brushRef="#br0" timeOffset="176632.84">16036 10518 271 0,'3'-1'76'16,"1"1"6"-16,-1-2-30 0,-2 5-6 0,2-6-2 16,-2 5-1-16,-1-5-1 0,0 3-1 15,-3 0-2-15,0 1-3 0,1-3-2 16,-5 1-4-16,-2-1-5 0,-4 3-7 16,-3-1-5-16,-4-2-4 0,-4 2-2 15,-3 0-2-15,-1 4-5 0,-1 1-1 16,0-3 0-16,2 1 1 0,4 1-1 15,2 2 0-15,5-1-1 0,3-1 2 16,4-1 0-16,3 4 0 0,4-3-1 0,4 5 0 16,3-3 3-16,3 2 1 0,8 2 0 15,2 1 0-15,5 0 2 0,3 1-1 16,3 0 0-16,2 1-2 0,1 1-1 16,-5-1 0-16,-1 2 0 0,-4-2 0 15,-3 0 2-15,-5 0 0 0,-4 0 2 16,-7 4 0-16,-3-4 2 0,-5 1-1 15,-5 1 1-15,-8 0-2 0,-3-2-3 0,-7 1-4 16,-3-3-3-16,-5 2-6 0,0-3-9 16,-1-1-9-16,2 1-6 0,4-4-6 15,6 0-7-15,3-2-6 0,8-3-7 16,4 0-3-16,7-2 11 0,7-3-52 16,3-2-57-16,6-3-126 0</inkml:trace>
  <inkml:trace contextRef="#ctx0" brushRef="#br0" timeOffset="176815.2">16214 10625 368 0,'16'3'101'0,"-1"6"1"0,-8 3-21 16,-2 3-41-16,-2 8-10 0,-6 0-8 16,-3 4-5-16,-2-1 0 0,2 4-3 15,0-2-2-15,3-2-4 0,1-5-9 16,3 0-12-16,4-5-11 0,2 0-10 0,2-7 170 15,0-6-253-15,4 0-109 0,-1-6-307 16</inkml:trace>
  <inkml:trace contextRef="#ctx0" brushRef="#br0" timeOffset="176963.87">16155 10429 393 0,'-5'-2'92'0,"1"1"-5"0,1-1-40 0,3-2-52 16,1 0-17-16,1-1 73 0,1-2-144 16,7 1-78-16,0-1-208 0</inkml:trace>
  <inkml:trace contextRef="#ctx0" brushRef="#br0" timeOffset="177670.03">16420 10605 397 0,'6'1'108'0,"4"-1"4"0,3-3-54 15,1 1-10-15,1 1-8 0,0 0-12 16,1 1-10-16,0 2-7 0,2 3-5 16,-2 1-3-16,0 1-2 0,0 2-4 0,-2 1-4 15,-2 2-3-15,-3 1-4 0,-4 3 0 16,-3 1-2-16,-4 4 0 0,-3 2 0 15,-4 1 4-15,-3 2 3 0,-1 0 2 16,0-3 2-16,2-4 2 0,-1 1 1 16,4-6 0-16,3-1 1 0,2-3-1 15,7 0 2-15,1-3 2 0,4-2 4 16,6-4 4-16,4-1 3 0,1-2 7 16,6-6 3-16,3-3 2 0,5-3 0 0,3-2 0 15,2-4-3-15,3-5-2 0,4-2-5 16,-5-4-2-16,-1-1 0 0,-6 2-1 15,-5 2 2-15,-7 4 3 0,-9 3 2 16,-8 4 4-16,-4 6-2 0,-7 4-2 16,-6 4-2-16,-5 6-4 0,-5 7-5 15,-4 7-3-15,-1 6-3 0,0 5-1 0,-1 4 0 16,4-2-1-16,6 1 0 0,6-3-2 16,5-1-3-16,5-6-3 0,6-3 0 15,5-5-2-15,6-2 0 0,5-1 0 16,6-6 1-16,4-2 1 0,6-6 5 15,6 0 1-15,-1-3 3 0,4-3 2 16,0-3 2-16,-1-2 2 0,1-3 2 16,-4-2 2-16,-5-1 0 0,-2-4 1 15,-4-1 1-15,-4 3 0 0,-6 0-1 16,-7 5 0-16,-2 2 0 0,-4 3-1 0,-3 7-5 16,-3 2-1-16,-1 2-3 0,-1 3 0 15,2 5-3-15,2 3-1 0,1 2 0 16,3 2 1-16,0 1-1 0,4 5 0 15,2-3-1-15,1 0 1 0,-1 1-3 16,-1-2-1-16,-2 1-2 0,-2-1 2 16,-1-2-2-16,-5 0-1 0,-4 0 0 15,-4-2 0-15,-4 0 2 0,-6-1-2 0,-4-1 1 16,-7-1 0-16,-1-3 0 0,-3 0-1 16,-3-2-3-16,0-1-8 0,0-1-19 15,1-5-14-15,4 0-12 0,-1 0-82 16,2-3-99-16,5 4-215 0</inkml:trace>
  <inkml:trace contextRef="#ctx0" brushRef="#br0" timeOffset="189466.68">15865 11861 234 0,'3'-5'71'0,"-1"2"5"0,0 0-17 16,-2 2-14-16,1-1-4 0,0 0-4 15,-1 1-4-15,0 1-3 0,0-2-4 16,1 2-3-16,-1-1-5 0,0 1-4 0,0 1-4 16,1 0-2-16,-1 1-2 0,3 3-2 15,-2 1 0-15,1 3 0 0,0 5 0 16,-1 4-1-16,0 4 0 0,-1 4 0 15,0 4-10-15,-1 4-1 0,1 0-3 16,-1-3-1-16,1-1-2 0,1-3 1 16,0-6-1-16,3-4 12 0,-2-5 4 0,0-5 6 15,0-2 5-15,-1-2 10 0,0-2 9 16,0-4 4-16,-1-4 1 0,0-3-1 16,-2-4 0-16,2-3-4 0,-1-5-8 15,0-3-8-15,1 3-6 0,2 0-1 16,-1 1-1-16,5 2-1 0,-1 1 0 15,3 3-1-15,1 3-1 0,1 2-2 16,-2 1-1-16,4 1-3 0,0 4-2 16,1 4-4-16,0 1-3 0,-1 2-5 0,0 2-6 15,1 2-8-15,-1 3-7 0,0 0-2 16,0 0 1-16,-3 1 3 0,0-1 5 16,-1 1 7-16,-1 0 9 0,-3-3 8 15,1 0 5-15,-2-2 2 0,-1-2 4 16,0-1 7-16,1-5 7 0,-1-5 5 15,0 1 1-15,1-4 1 0,2-2 1 16,1-3-2-16,1 1-4 0,0-1-6 0,1 1-4 16,1-1 0-16,1 3-2 0,0 4-1 15,-2 0-3-15,0 2-3 0,0 4-1 16,-1 3-4-16,2 4 0 0,-1 3-1 16,-1 2 0-16,1 2-1 0,1 3-1 15,2 2 0-15,1 1 1 0,0-3-2 16,-1-2 0-16,1-2 0 0,1-2 2 15,0-3 4-15,-1-4 3 0,1-4 4 0,1-3 5 16,0-1 4-16,0-2 3 0,-1-3 3 16,-1-1 0-16,0 0 0 0,-3 0-2 15,0 2-2-15,-3 0-3 0,0 1-2 16,-3 4-1-16,0 1-3 0,1 2-3 16,-2 4-1-16,1 3-1 0,2 2 0 15,1 4-2-15,1 5-1 0,3 1-1 16,1 4-2-16,2 1-4 0,0-1-8 15,1-2-7-15,0 0-9 0,3-5-20 16,-2-2-16-16,-1-4-10 0,1-4 129 0,-1-1-206 16,0-7-110-16,0-4-283 0</inkml:trace>
  <inkml:trace contextRef="#ctx0" brushRef="#br0" timeOffset="189622.27">16491 11689 435 0,'-17'1'117'16,"2"-1"-1"-16,3 3-41 0,5-1-37 16,0 2-22-16,6-2-18 0,2-2-12 15,6-3-11-15,4 1-10 0,3-4-82 16,3-1-85-16,7-1-200 0</inkml:trace>
  <inkml:trace contextRef="#ctx0" brushRef="#br0" timeOffset="189925.09">16945 11824 446 0,'-10'0'118'0,"-3"-2"3"0,-3 2-62 16,-1-1-11-16,-3 1-9 0,-2 1-13 16,-1 3-12-16,1 1-5 0,0 5-5 15,3 0-3-15,0 3-2 0,5 0-2 0,4 3-1 16,5 0 0-16,7 0 0 0,4 2 2 15,6 1 0-15,4-1 1 0,1 3 1 16,2-3 2-16,-1-2 0 0,1 0-1 16,-2 0 0-16,-1-2 0 0,-4-1-1 15,-2-2-1-15,-5 2 0 0,-4-1 1 16,-3-2-1-16,-4-1-1 0,-5 0-1 16,-5-2-3-16,-1 0-7 0,-4-3-7 15,-2-1-10-15,-2-2-9 0,-1-4-16 0,2 0-7 16,4-2-56-16,0 0-66 0,4-1-152 15</inkml:trace>
  <inkml:trace contextRef="#ctx0" brushRef="#br0" timeOffset="190277.46">17246 11837 398 0,'5'-5'127'16,"-1"5"9"-16,-5-1-23 0,-4 2-42 0,-4 3-8 15,-2-1-9-15,-3 2-16 16,-3 2-12-16,-3 1-9 0,-1 0-6 0,1 2-4 16,2 0-4-16,0 0-4 0,5 1-3 15,3 0-4-15,4 1 0 0,5 2 0 16,3-1 1-16,4 3 1 0,6 1 2 15,3 1 1-15,3-1 3 0,1 0 0 16,1-4-2-16,0 4-1 0,-2-2 0 16,0-4-1-16,-5 1-2 0,-3-1-1 15,-4 1-3-15,-4 1 1 0,-7-2-1 0,-4-3-5 16,-5 7-10-16,-7-2-10 0,-5-2-9 16,-3 1-8-16,-4-3-9 0,0-2-70 15,-5 0-82-15,1-7-172 0</inkml:trace>
  <inkml:trace contextRef="#ctx0" brushRef="#br0" timeOffset="190796.56">18093 11940 288 0,'4'0'94'0,"1"1"11"16,-1 1-12-16,-1 1-19 0,2 1-6 16,-2 0-8-16,-1 5-10 0,1 2-9 15,0 4-10-15,-1 4-10 0,1-1-8 0,0 6-6 16,2 3-4-16,-1 0-5 0,2 1-7 16,-1 0-5-16,1-2-7 0,-1 2-4 15,0-5-1-15,1-2 2 0,-1-2 2 16,0-5 4-16,-2-4 7 0,1-3 5 15,0-5 8-15,-1-3 6 0,0-2 7 0,1-5 4 16,-2-4 0-16,0-3 1 0,-2-4 0 16,-1-4-1-16,-2-4-3 0,-2-4-6 15,1 0-1-15,1 0-2 0,1 2 0 16,2 2-1-16,3 4-1 0,1 3-3 16,4 6-1-16,3 1-3 0,0 5-3 15,2 2-16-15,4 1-11 0,3 1-13 16,2 2-15-16,1-1-77 0,4 3-90 15,2 0-199-15</inkml:trace>
  <inkml:trace contextRef="#ctx0" brushRef="#br0" timeOffset="191757.92">18707 12054 332 0,'-2'0'93'15,"0"-1"4"-15,0-4-38 0,-3-1-9 16,0-3-2-16,-2 0-8 0,-1-1-6 0,-2-1-5 15,-2 2-7-15,-1 3-5 0,-3 5-7 16,1 2-8-16,-2 7-7 0,2 4-8 16,-1 3-5-16,1 4-5 0,3 1-5 15,4 3-6-15,2-2-3 0,5-1 0 16,4-4 0-16,5-1 2 0,4-3 4 16,2-6 6-16,4-1 7 0,0-3 7 15,2-7 8-15,-1 0 7 0,-1-4 8 16,0-2 6-16,0-2 8 0,-2-2 5 15,0-3 6-15,-2 3 3 0,-1-2 4 0,-2 1-1 16,-3 1-2-16,0 2-4 0,-5 3-4 16,0 2-4-16,-2 2-6 0,-1 4-7 15,0 8-8-15,-1 3-6 0,1 3-7 16,0 3-11-16,1 5-9 0,2 2 1 16,1 3-20-16,3-3 2 0,4-4 2 15,1-2 4-15,2-2 8 0,3-4 7 16,-1-5-1-16,2-4 21 0,-1-6 2 15,-3-1 6-15,1-2 5 0,-1-3 9 0,-2-5 10 16,-3-3 6-16,0-1 5 0,-1-4 2 16,-1-3-3-16,-1-6-3 0,-2-7-6 15,0-2-6-15,-2-7-4 0,-1-7-1 16,0 0-1-16,-2-6 1 0,-1 1 4 0,1 3-2 16,0 2-1-16,2 9 1 15,-1 9-1-15,1 9 0 0,1 10-1 0,0 9-7 16,1 6-2-16,-1 10-1 0,-1 4-4 15,0 10-4-15,0 8-1 0,0 8-2 16,-2 6 0-16,0 5-1 0,-2 3-1 16,2 1-4-16,0 1-1 0,1-6-1 15,3-4-7-15,2-2-2 0,5-4 0 16,3-4 0-16,4-4 3 0,1-4 1 16,4-3 1-16,3-5 6 0,1-4 3 15,-1-4 2-15,1-2 4 0,-1-5 2 0,-1-3 3 16,-3-2 3-16,0-2 2 0,-3-3 4 15,-4-1 1-15,-3-1 2 0,-2 0 0 16,-4-1 0-16,-5-4-2 0,-3 2-2 16,-4 2-4-16,-2 1-2 0,-3 2-4 15,-3 7-2-15,-2 6-4 0,1 9-3 16,1 6-1-16,3 5-2 0,2 3-1 16,3 3-5-16,10-3-3 0,3-3-1 0,4-1-1 15,5-5 0-15,4 0 3 0,4-4-1 16,2-2 5-16,1-6 3 0,4 0 5 15,1-7 1-15,-1 0 2 0,-1-8 2 16,-3-1 3-16,-2-5 2 0,-1-1 2 16,-2-3 0-16,-2 1 1 0,-4-2-1 15,1-1 0-15,-2 4-2 0,-2-1-1 0,-4 5-2 16,-1 2-2-16,-3 4-1 16,-1 2-4-16,-2 4-1 0,-1 3-2 0,1 5-1 15,0 3-2-15,2 0-1 0,0 2-4 16,3 2 2-16,0 1-2 0,1-2-4 15,-1-2-4-15,-2 0-7 0,-1 1-7 16,-2-1-11-16,-2 0-11 0,-4 0-9 16,-4 0-4-16,-2 0 107 0,-3-1-180 15,-6-3-97-15,-3-2-255 0</inkml:trace>
  <inkml:trace contextRef="#ctx0" brushRef="#br0" timeOffset="191917.6">18873 11760 516 0,'-3'4'142'0,"1"4"6"0,5 0-49 15,3 0-31-15,7-2-19 0,8 1-12 16,5-6-12-16,10-1-5 0,7-7-3 16,7-2-10-16,3-5-14 0,5-5-13 15,2-2-18-15,1 0-24 0,-1-5 1 16,-1 5-102-16,3-1-108 0,-3 1-235 15</inkml:trace>
  <inkml:trace contextRef="#ctx0" brushRef="#br0" timeOffset="192287.29">20228 12542 454 0,'9'7'120'0,"-1"0"2"16,-1 1-59-16,0 2-22 0,-2 1-7 15,-1 1-11-15,-6 2-12 0,-1 1-4 16,-5-1-2-16,-2 0-4 0,-5 1-11 16,-3-2-12-16,-4 0-10 0,-2 0-12 15,-3 0-13-15,-1-4-70 0,-6 3-81 16,1-5-173-16</inkml:trace>
  <inkml:trace contextRef="#ctx0" brushRef="#br0" timeOffset="192623.77">20636 11555 358 0,'-5'-4'112'0,"4"0"10"16,-1 3-27-16,0 0-24 0,1 6-7 16,0 0-5-16,1 7-6 0,0 2-7 15,0 8-8-15,1 7-4 0,0 4-7 16,-1 6-6-16,0 3-5 0,-1 4-7 0,0 3-8 15,-2-1-7-15,1 3-6 0,2-2-10 16,1-1-8-16,0-1-20 0,3-3-15 16,-2-1-9-16,2-3-81 15,4-2-95-15,1-6-212 0</inkml:trace>
  <inkml:trace contextRef="#ctx0" brushRef="#br0" timeOffset="193200.81">21102 12141 336 0,'7'-13'95'0,"-2"-3"4"0,-3-3-29 16,-1-2-19-16,-4-2-7 0,-1 1-6 0,0 1-6 16,-4 2-4-16,-2 0-4 15,-2 7-5-15,-2 6-8 0,-4 8-10 0,-1 8-8 16,-6 6-10-16,1 7-8 0,2 4-6 15,2 2-4-15,3 2-1 0,5-3 3 16,6-3 5-16,4-3 6 0,6-5 8 16,1-3 6-16,5-4 6 0,3-4 4 15,4 0 5-15,0-6 4 0,2-2 5 16,-1-3 5-16,1-4 5 0,-1 1 5 0,-3-1 2 16,-3-2 2-16,-2 1-1 0,-4 0-1 15,-1 3-4-15,-3 0-7 0,-2 1-5 16,0 1-4-16,-1 3-4 0,1 3-2 15,-2 3-4-15,1 4-1 0,1 4-3 16,2 4-2-16,-1 1-1 0,3 3-3 16,2-2-4-16,1 1-5 0,4-4-3 15,0-3 1-15,0-4 1 0,6-2 3 16,-1-1 3-16,1-4 4 0,1-4 9 0,2-2 9 16,1-3 6-16,1-3 3 0,-1-4 2 15,-1-4 2-15,3-5 3 0,-1-4 0 16,-3-4-3-16,-2-4-1 0,0-8-1 15,-2-3-2-15,-2-4 1 0,-2-1 0 16,0-5 32-16,-1 0-54 0,-1 5 3 16,-3 8 1-16,0 4-2 0,-2 10 0 15,-2 7-1-15,-2 10-34 0,0 8 50 16,-2 9-7-16,1 9-1 0,-2 6-1 0,1 9-4 16,1 7-5-16,0 9-7 0,-1 6-4 15,2 3-3-15,0-1-8 0,0 3-9 16,3-1-13-16,-1-3-15 0,1-4-7 15,1-5-9-15,3-4-73 0,1 0-86 16,-3-7-191-16</inkml:trace>
  <inkml:trace contextRef="#ctx0" brushRef="#br0" timeOffset="193795.89">21265 11945 373 0,'7'8'93'16,"3"-1"7"-16,4 7-56 0,5 0-7 15,3 2-3-15,2-1-3 0,3-1-5 0,5-4-7 16,2-2-7-16,2-2-5 0,0-6-5 16,4 0-2-16,0-4-2 0,-1-4 1 15,-3-3 1-15,-2 0 0 0,-2-3 4 16,-6 1 3-16,-3-5 4 0,-7 4 5 15,-4 0 5-15,-4-1 4 0,-6 1 5 16,-5-2 4-16,-7-1 0 0,-4 1-2 16,-4-2-4-16,-3 4-6 0,0 2-4 15,-4 2-6-15,1 5-5 0,2 6-4 0,2 4-5 16,1 6-2-16,1 3-2 0,3 6-2 16,4 5-2-16,2 4-3 0,5-1 0 15,3 1 0-15,3-1 1 0,6 0 1 16,2-5-1-16,4-1 1 0,3-3 2 15,3-2 2-15,2-2 0 0,4-1 1 0,1-2 1 16,0 0 2-16,2-2 1 0,-1-1 0 16,-2 1 0-16,-2-2-1 0,-4-1-3 15,-3-1-3-15,-5-2-5 0,-3-1-3 16,-4 1-2-16,-2-4-1 0,-2 2 2 16,-2-2 1-16,0 0 3 0,-1-2 5 15,-1-1 7-15,-2 0 9 0,1-1 4 16,1-3 7-16,0-2 7 0,2-3 5 15,2-2 4-15,2-2-2 0,2-3-5 0,4 2-4 16,2-2-3-16,2 4-3 0,2 1-4 16,2 6-5-16,0 1 0 15,2 6-1-15,-2 2-2 0,0 3-4 0,-2 1-5 16,-2 3-6-16,-1 0-5 0,-2 2-5 16,-1-1-14-16,-1-1-13 0,-1-1-9 15,0-2-12-15,2-1 190 0,-1-2-259 16,3-2-108-16,2-2-300 0</inkml:trace>
  <inkml:trace contextRef="#ctx0" brushRef="#br0" timeOffset="194186.4">22569 11804 484 0,'-10'-1'109'0,"-3"3"0"16,-5 0-70-16,-4 1-19 0,-3 3-8 15,-4 3-7-15,2 0-1 0,-1 5-1 16,3 0 0-16,2 2-4 0,3 3-8 16,5 0-7-16,6-3-2 0,7 2-3 15,5-3-1-15,6-2 1 0,8 0 1 16,2-3 6-16,4-5 6 0,3 0 5 16,0-3 5-16,2-2 4 0,1-1 4 15,-2-5 6-15,2 2 5 0,-1-2 4 16,-2-2 1-16,-3-2 3 0,-1-2 2 0,-3 0 0 15,-3-1 2-15,-1 2-4 16,-7 0-1-16,-1 2 2 0,-3 3 0 0,-1 1-2 16,-3 3-5-16,-3 3-6 0,-2 2-4 15,-2 6-2-15,0 2-6 0,-1 1-5 16,-1 1-3-16,3 5-2 0,0-2-4 16,3 1-2-16,2-2-5 0,3-4-3 0,1-1-5 15,4-1-9-15,2-5-9 0,2-1-6 16,1-2-7-16,1-3-9 0,0 0-70 15,2-6-84-15,2 0-180 0</inkml:trace>
  <inkml:trace contextRef="#ctx0" brushRef="#br0" timeOffset="194312.58">22730 11715 474 0,'-6'1'97'0,"-2"0"-8"16,4-1-79-16,0 2-29 0,1-3-23 15,0-2-62-15,3 0-72 0,1-6-153 16</inkml:trace>
  <inkml:trace contextRef="#ctx0" brushRef="#br0" timeOffset="194861.75">22891 11977 385 0,'4'9'87'0,"0"-1"3"0,2-4-63 16,-1-3-6-16,2-2 3 0,1 1 1 16,1-4 1-16,2 1 1 0,2-3 1 15,-1 0-2-15,0 0-1 0,-1 0-3 16,0-2-3-16,-1 4-3 0,-3 0 1 0,-1-2 2 16,-2 1 2-16,-3-3 1 0,-2 1 3 15,-5 0-1-15,-2-1-3 0,-3 0-4 16,-2 4-6-16,-2 3-5 0,-1 8-4 15,-1 2-3-15,4 3-3 0,1 6 0 16,2 1-2-16,4 2-2 0,1 0-3 16,4-1-1-16,3 0-1 0,3-1-2 0,4 0 0 15,4-4 0-15,3-1 1 16,5-2 3-16,0 0 4 0,2-4 4 0,2-1 4 16,1-3 3-16,0 1 1 0,3-5 5 15,-1-2 4-15,2-3 2 0,-1-4 1 16,2 0-1-16,-2-5 1 0,-2-1 3 15,-3 0-2-15,-1-4-2 0,-2 1-2 16,-5 1-3-16,-5 3-1 0,-1 3 1 16,-4 0-3-16,-1 3-3 0,-2 8-2 0,0 2-1 15,0 4-1-15,0 3-2 0,2 2-1 16,0 1-2-16,2 2 1 0,0 1 0 16,1 1 0-16,0-1-1 0,-2 0 0 15,-1 0 1-15,-3 0-2 0,-5 0 1 16,-3-3-1-16,-5 3 1 0,-5-2 2 15,-5-5 0-15,-5 1 1 0,-5-2 1 16,-3-3 1-16,-3-1-4 0,-3-4-4 0,0-2-30 16,-2-2-21-16,-1-4-81 0,1-2-14 15,-2-6-95-15,-1-3-171 0</inkml:trace>
  <inkml:trace contextRef="#ctx0" brushRef="#br0" timeOffset="212780.07">16595 12723 339 0,'-2'0'83'0,"2"0"2"0,0 1-48 0,0-3-10 16,-1 0-6-16,0 0-3 15,1-1-1-15,-1 1 4 0,0-2 1 0,-1 0 5 16,2 2 3-16,-1-1 1 0,0 3-1 16,-1-2-3-16,-1 0-4 0,0 3-6 15,-3 1-6-15,-1-1-4 0,0 2-2 16,-3-1-1-16,-2 3 1 0,-1 1 1 16,-4 1 1-16,-1 0 1 0,-4 1 0 15,-1 3-1-15,-1 1-1 0,1 3-2 16,0-1-1-16,-1 1-2 0,2 3 0 0,2 0-2 15,3 1-1-15,2 1 0 0,3 0-1 16,3 1-1-16,7 2 0 0,3-2-1 16,5 0 0-16,5-2 1 0,4-3 1 15,5 0 0-15,3-2 1 0,4-5-3 16,3-2-7-16,0-2-8 0,2-1-11 16,0-3-10-16,0-2-13 0,-1 0-74 15,-1-5-83-15,-1-1-187 0</inkml:trace>
  <inkml:trace contextRef="#ctx0" brushRef="#br0" timeOffset="213208.52">16814 12779 460 0,'0'0'125'0,"-1"2"2"0,1-1-61 0,-1 2-16 15,1 4-12-15,0 2-15 0,0 2-12 16,0 3-5-16,0 5-2 0,0 3-3 15,1 4-2-15,-1 4-4 0,1 3-16 16,1 2-14-16,2-1-11 0,0-2-12 16,0-1-9-16,2-6-1 0,1-5 3 15,-1-4 15-15,1-5 14 0,0-4 15 16,1-5 14-16,-1-5 11 0,-2-6 5 0,-1-5 5 16,0-6 2-16,-4-5 1 0,-2-5 1 15,-4-5 2-15,0-2 2 16,-2-2 1-16,0 3 4 0,2 2 3 0,1 4 4 15,3 3 2-15,2 7 0 0,3 3-1 16,2 5 0-16,0 3-3 0,4 3-4 16,1 0-5-16,3 4-5 0,1 1-4 15,4 3-3-15,0 0-3 0,2 2-4 16,-1 1-3-16,0 2-2 0,-2-2-2 0,-3 2 0 16,-2-3-1-16,-5 2 0 0,-3 2 1 15,-3 1 0-15,-5 1-1 0,-5 2-4 16,-5-2-9-16,-4 1-9 0,-5 2-9 15,-3-4-10-15,-4 1-12 0,3-1-17 16,1-2-15-16,3 0-26 0,2-2-56 16,7-6-113-16</inkml:trace>
  <inkml:trace contextRef="#ctx0" brushRef="#br0" timeOffset="213541.74">17212 12761 332 0,'0'1'95'0,"-1"1"9"15,1-4-34-15,-2 2-20 0,-1 2-8 16,1-2-7-16,-1 1-5 0,1-1-7 15,-1 0-6-15,-1 3-2 0,2 2-1 0,-1 0 0 16,-1 1 0-16,1 3-2 16,-2 2-2-16,-1 4-1 0,2 3-3 0,-2 5-1 15,1 3-1-15,0 5-2 0,2 2-2 16,0 1-4-16,2-1-9 0,1 1-10 16,0-5-8-16,2-4-11 0,1-3-8 15,3-3-14-15,0-5 99 0,1-3-151 16,1-4-75-16,0-6-213 0</inkml:trace>
  <inkml:trace contextRef="#ctx0" brushRef="#br0" timeOffset="214195.42">17783 12896 230 0,'6'4'70'0,"2"-1"5"16,1 0-15-16,2 0-22 0,1 2-7 16,2-1-6-16,2 1-7 0,2 0-6 0,1-2-5 15,-1 0-4-15,1-1-3 0,-1 0-3 16,-2-1-2-16,-3-1-6 0,-2 1-11 15,-2 0 71-15,-3 1-130 0,-4 2-69 16,-5 0-196-16</inkml:trace>
  <inkml:trace contextRef="#ctx0" brushRef="#br0" timeOffset="214365.97">17726 13072 345 0,'12'2'102'15,"4"-4"5"-15,2 0-31 0,4-2-20 16,3 0-5-16,1 0-9 0,0-2-13 16,2-1-17-16,-2 2-13 0,-1 1-20 15,-1 1-17-15,-3 4-23 0,-2-1-61 16,0 3-83-16,-1 2-167 0</inkml:trace>
  <inkml:trace contextRef="#ctx0" brushRef="#br0" timeOffset="214642.04">18393 12827 367 0,'1'0'109'0,"1"0"9"16,0 0-27-16,1 0-28 0,0 1-8 15,0 0-7-15,1 4-5 0,-1 2-10 16,1 5-7-16,-2 5-8 0,1 4-5 16,-2 5-2-16,-1 4-7 0,0 0-7 0,-3 2-7 15,1-4-9-15,0 1-17 0,1-4-14 16,1 1-9-16,1-4-15 0,1-2-62 16,3-5-84-16,1 1-172 15</inkml:trace>
  <inkml:trace contextRef="#ctx0" brushRef="#br0" timeOffset="-213271.89">18999 12950 200 0,'0'0'56'0,"0"0"5"0,0 0-20 16,0-1-6-16,0 0-1 0,1 1 1 16,-1 0 1-16,0-1 0 0,0 2-2 15,0-2-2-15,-1 2-3 0,1 0-2 16,-1-2-4-16,1 1-4 0,0 0-3 0,1 0-4 16,-1 0-2-16,1 0 0 0,-1 0-1 15,0 0-1-15,0 0 0 0,0 0-1 16,0 0-1-16,0 1 0 0,0-2-1 15,-1 1-1-15,1 0-2 0,0 0-1 16,0 0-1-16,0-1-1 0,1 2 0 16,0-1 0-16,1 1 0 0,0 0 0 15,2-1 0-15,0 3 0 0,0-2 1 0,2 1 2 16,1-1 0-16,1 2 3 0,1-2 1 16,1 2 2-16,2-2 2 0,0 0 0 15,2 0 0-15,3 2 0 0,-1-2 0 16,4 1 0-16,0 0-1 0,3 1-1 15,1 3 1-15,2 1-2 0,4 1 0 16,0 1 0-16,6 0-1 0,4-1 2 16,3 1 0-16,3-2 0 0,3-1 1 0,2 0 2 15,5-2 2-15,-1 1-1 0,0-2 1 16,2-1 0-16,-1 0-1 0,0-1-3 16,0 0-1-16,-2 3-2 0,-1-2-2 15,-5 0-5-15,-1 1-4 0,-4 0-5 16,-6 0-2-16,-4 0-5 0,-7-1-4 15,-3 1-8-15,-5-2-12 0,-5 1-7 16,-4 1-6-16,-4-2-9 0,-2-1-10 16,0 1-59-16,-3-1-70 0,1-2-155 0</inkml:trace>
  <inkml:trace contextRef="#ctx0" brushRef="#br0" timeOffset="-212517.94">20232 12876 199 0,'0'-2'50'0,"-2"2"4"0,1-2-26 16,-1-1-3-16,0 1 3 0,0-2 1 15,-2 3 0-15,1 0 0 0,1 1-3 16,0 0-5-16,1 2-2 0,-1-1-3 15,2 0-2-15,0 2-3 0,2-3 0 0,-1 1 1 16,1 1 0-16,-1-3 1 0,0 2 1 16,0 0-1-16,1-2 1 0,-1 3-2 15,2-1 0-15,-1 1-1 0,0-1 0 16,1 2-2-16,2 0 0 0,1 2 1 16,2 2-1-16,2 0 1 0,1 0 1 15,2 4 2-15,1 0 1 0,3 0 3 16,-2 1-1-16,1-1-1 0,3 1-2 15,0 0-1-15,-1 0-2 0,0-1-4 0,-1 1-2 16,1-1-1-16,-2 0-1 0,-2-2 0 16,0 0 1-16,-3-1-1 0,-2 0 0 15,-2-1 1-15,-2 0 1 0,0 2-1 16,-4-1 2-16,-2 0-1 0,-4 0-1 16,-2 1-1-16,-4 0-2 0,-6 0-1 0,-2-1 0 15,-4 2-2-15,-5-1-1 0,-1-4-2 16,-6 3-1-16,-2-2 0 0,-1 0-4 15,-2-1-2-15,-1-1-8 0,2 0-3 16,0-2-4-16,6 0-8 0,2-2-8 16,4-4-47-16,5 0-27 0,4-4-66 15,6-3-146-15</inkml:trace>
  <inkml:trace contextRef="#ctx0" brushRef="#br0" timeOffset="-211404.33">21113 12939 259 0,'5'-2'55'0,"1"-5"-2"16,4-2-46-16,-4-1-17 0,0-1-45 16,-3 1-44-16,-1-3-111 0</inkml:trace>
  <inkml:trace contextRef="#ctx0" brushRef="#br0" timeOffset="-210990.18">21135 12812 200 0,'5'-4'70'0,"-1"1"6"0,4-2-4 0,0-1-20 16,2 1-4-16,-1 0-4 0,-2 3-2 16,-2-2 1-16,-2 1 2 0,0 0 2 15,-2 3 0-15,-1-1-2 0,-3 0-3 16,1-1-5-16,-2 3-8 0,0 2-6 16,-4 0-6-16,0 2-5 0,-1 2-1 0,0 2-2 15,-2 3-1-15,0 2-2 0,-2 1 0 16,0 6-2-16,0 1-1 0,-1 2-2 15,0 5 0-15,0 0-2 0,-3 0-1 16,3 2-2-16,0-4 0 0,1 1 0 16,3-3-1-16,1-4 1 0,3-2-1 15,3-4 1-15,1-3 0 0,2-4 0 16,2-3 1-16,4-2 0 0,1 1 2 16,2-3 1-16,4-1 1 0,4 2 3 15,2-4 0-15,3 3-1 0,3-1 1 0,4-2-2 16,2 1 0-16,1-1-2 0,1-2 0 15,0 6-4-15,1-4-2 0,-2 1-4 16,-4 2-4-16,-1-2-6 0,-6 1-10 16,-5-1-11-16,-2 1-6 0,-5-2-6 15,-2 2-1-15,-5-3-77 0,0 3-81 16,-3-7-178-16</inkml:trace>
  <inkml:trace contextRef="#ctx0" brushRef="#br0" timeOffset="-210793.01">21258 12990 436 0,'-4'1'124'0,"0"2"3"0,3 0-34 0,0 2-35 15,-1 3-12-15,0 0-15 16,0 3-9-16,-1 2-3 0,1 1 1 0,0 2-4 16,1 3-4-16,0 5-3 0,1 1 0 15,0 3-4-15,0 1-4 0,0 3-7 16,1 0-7-16,0-4-5 0,-1-1-11 15,2-4-11-15,-1 0-8 0,3-5-9 16,0-3-7-16,1-4-71 0,2-3-83 16,3-3-182-16</inkml:trace>
  <inkml:trace contextRef="#ctx0" brushRef="#br0" timeOffset="-210594.99">21601 13194 478 0,'5'6'150'16,"1"-1"1"-16,-3-1-7 0,1 0-82 0,0-2-34 15,-2 1-21-15,-1-3-20 0,-1-1-11 16,-1-2-18-16,-1-3-13 0,1 1-9 16,0 0-19-16,1-2-54 0,3-3-80 15,1-3-168-15</inkml:trace>
  <inkml:trace contextRef="#ctx0" brushRef="#br0" timeOffset="-210156">22010 12831 454 0,'-5'2'114'0,"-1"-1"4"16,-2 1-58-16,-1 1-16 0,-3 3-6 0,-1-1-6 15,-1 3-6-15,-3 1-1 0,1 3-2 16,-1 6-6-16,0 3-3 0,-4 4-4 16,1 5-7-16,-2 3-9 0,2 4-9 15,2 0-12-15,3 4-8 0,3-2-7 16,4 2-3-16,5-2 1 0,5-3 1 15,9-5 5-15,2-4 12 0,6-4 6 0,5-3 8 16,3-6 6-16,3-4 6 0,3-5 4 16,-2-3 5-16,1-4 4 0,-1-5 3 15,-3-2 4-15,-1-2 3 0,-4-2 3 16,-6 0 3-16,-6 0 4 0,-3 0 3 16,-8 1-1-16,-8-3-5 0,-7 3-6 15,-6-1-4-15,-5 4-5 0,-2 3-7 16,-6 3-8-16,-1 5-7 0,-2 5-14 15,1 8-16-15,2 3-10 0,2 4-90 16,2 6-102-16,9-2-233 0</inkml:trace>
  <inkml:trace contextRef="#ctx0" brushRef="#br0" timeOffset="-194350.75">16205 13917 279 0,'-1'-2'90'0,"0"1"7"0,-1 0-9 16,1 0-31-16,-2 1-7 0,1-1-8 15,0 1-5-15,1 1-4 0,-1 0-2 16,1 0 0-16,1-1-2 0,-1 0 0 15,-1 1-3-15,2-1-3 0,-1 0-3 16,1-1-5-16,-2-1-4 0,1 1-4 0,-3 1-3 16,-1 0-2-16,-2 1 0 0,-2 1-2 15,-2 0-1-15,-2 7-2 0,-3-1 0 16,-2 1-1-16,-1 7-1 0,1-1-1 16,-3 3 0-16,2 1-1 0,2 1-1 15,1 1-1-15,6 2-1 0,2-1 1 0,1 1-1 16,5 0 1-16,3 0 0 0,4 1 2 15,3-2 2-15,2-1 0 0,3-2 1 16,4 0 0-16,1 0 1 0,1-4 0 16,2-4-2-16,-1 1 1 0,2-5-2 15,2-2-4-15,-1-2-6 0,3-2-6 16,-1-2-8-16,1-1-8 0,-2-1-13 16,3 0-22-16,-2-2-42 0,0 1-65 15,0-1-143-15</inkml:trace>
  <inkml:trace contextRef="#ctx0" brushRef="#br0" timeOffset="-193986.68">16604 14290 355 0,'8'-6'107'0,"-3"0"10"15,-2 0-37-15,0-5-10 0,-3-1-10 16,-2-2-12-16,-1-1-12 0,-5-5-9 16,0 2-10-16,-4 0-7 0,-3-1-4 15,2 6-2-15,-3 2-3 0,2 1 0 16,-2 8-1-16,2 5 0 0,0 4-2 15,-2 7-3-15,0 5-3 0,1 1-4 0,0 7-7 16,3 1-7-16,0 0-6 0,2 1-4 16,5-1 2-16,2-5 0 0,4-4 4 15,2-3 7-15,4-6 11 0,4-8 12 16,2-4 9-16,3-6 8 0,1-1 8 16,-1-5 5-16,0-4 6 0,0 0 0 0,-2 0 0 15,0-2-4-15,-2 5-4 16,-1 0-3-16,-2 4-2 0,0 3-3 0,-4 2-4 15,0 4-2-15,-2 4-3 0,-1 3-1 16,0 5-3-16,1 4-3 0,-2 3-4 16,3 1-4-16,0 3-4 0,1 0-3 15,2-1-7-15,1-3-13 0,3-4-18 16,1-2-10-16,3-1-12 0,3-8 127 16,2-4-194-16,2-5-96 0,0-1-244 15</inkml:trace>
  <inkml:trace contextRef="#ctx0" brushRef="#br0" timeOffset="-193284.04">17055 14170 487 0,'-4'0'129'15,"-3"0"2"-15,-4 4-62 0,-2 1-18 16,-4 1-18-16,-3 2-18 0,-1 0-10 0,0 4-2 16,3 0-3-16,0 2-2 0,4-1-4 15,5 3-3-15,4 0-3 0,5 2-3 16,2-2-4-16,3 3-4 0,6-3 0 15,2 0-2-15,4-2-1 0,2-3-2 16,1-1-4-16,3-5 2 0,3-5-1 16,0-5 2-16,2-2 2 0,1-5 5 15,-1-4 4-15,1-6 6 0,-1-5 5 0,-1 0 6 16,-3-2 6-16,-2-6 4 16,-2-3 5-16,-2-4 4 0,-3-2 4 0,-4-5 4 15,-3-4 5-15,-4-2 3 0,-3 2 3 16,-3 3 3-16,-1 8 0 0,-1 4 3 15,-1 9 3-15,2 10 0 0,0 6-6 16,-1 9-4-16,2 10-6 0,-1 4-4 16,-1 9-6-16,0 8-9 0,-1 3-6 15,0 8-1-15,1 5-2 0,-1 4-2 16,1 4-3-16,1 3-7 0,0-2-10 0,0 2-12 16,2 0-14-16,0-6-4 15,1-2 2-15,1-5 1 0,1-9 9 0,1-4 14 16,1-11 19-16,1-5 18 0,3-8 8 15,1-8 2-15,1-6 3 0,2-3-2 16,2-3-2-16,1-2-5 0,3 0-4 16,-1 0-1-16,2 5-3 0,2 2 0 0,0 2-1 15,0 5-2-15,-2 4 0 0,1 3-2 16,0 3-2-16,-1 0 0 0,1 2 0 16,-1-4-1-16,0 1 1 0,2-3-1 15,1-2 1-15,2-2-1 0,-1-4 1 16,0-3 2-16,-1 3 2 0,-1-6 3 15,-1 2 3-15,-4-4 3 0,-4-1 2 16,-2 2 2-16,-3-2 1 0,-5-4 0 16,-3 2-1-16,-5-2 1 0,-1 4-1 15,-3-1-2-15,-1 6-1 0,-2 5-4 0,-2 6-2 16,2 7-3-16,-1 10-3 0,3 5-4 16,1 7-2-16,3 3-3 0,5-1-2 15,9 2-4-15,4-6-3 0,8-4-4 16,4-4-3-16,5-5-7 0,6-6-3 15,1-2-4-15,3-6-14 0,2-6-12 16,2-3-8-16,1-5-29 0,2-2-51 0,1-2-92 16,0-2-182-16</inkml:trace>
  <inkml:trace contextRef="#ctx0" brushRef="#br0" timeOffset="-192930.8">18796 14227 525 0,'12'11'133'0,"1"5"3"0,-1 0-78 16,-1 4-13-16,-1 7-13 0,-4 6-14 15,-3 3-10-15,-2 5-4 0,-1 2-3 0,-1 5-3 16,-2 1-6-16,-1-3-23 0,1 1-16 15,-1-4-25-15,-2-2-65 0,0-1-94 16,-2-4-201-16</inkml:trace>
  <inkml:trace contextRef="#ctx0" brushRef="#br0" timeOffset="-192690.23">18826 14580 369 0,'11'-48'102'16,"4"3"10"-16,3 1-41 0,1 6-7 0,2 7-8 15,3 5-7-15,1 4-3 0,1 3-5 16,-2 6-9-16,-2 3-6 0,0 3-6 16,-3 2-5-16,-2 3-4 0,-2 4-5 15,-2 1-2-15,-4 5-2 0,-2 3-1 16,-4 3 0-16,-4 5-1 0,-3 2-1 16,-4 1-2-16,-3 2-4 0,-4 0-4 15,-2 1-11-15,-4-2-17 0,-1-4-13 0,0-4-11 16,0-1 84-16,2-4-161 0,0-8-96 15,2-2-239-15</inkml:trace>
  <inkml:trace contextRef="#ctx0" brushRef="#br0" timeOffset="-192425.18">19292 14388 464 0,'13'12'119'0,"-6"0"1"0,0 0-58 16,-3 3-25-16,-2-2-10 0,-1-2-14 15,-1 0-9-15,2-1-2 0,0-2-1 16,1-1 2-16,2-6 3 0,3-3 2 16,3-3 1-16,3-2 1 0,3-3 1 15,-1-1 0-15,1 0-2 0,-3-1-1 16,0 2 1-16,-5 2 3 0,-3 2 3 16,-2 1 3-16,-6 0 0 0,-6-2-2 15,-3 3-4-15,-4 3-7 0,-3 1-10 0,-3 1-11 16,-4 3-15-16,3 3-15 0,-1 3-12 15,2 0-8-15,4-3-78 0,1-3-88 16,5-4-199-16</inkml:trace>
  <inkml:trace contextRef="#ctx0" brushRef="#br0" timeOffset="-192053.48">19646 13943 452 0,'5'-9'126'0,"-2"2"7"16,0 5-55-16,-1 3-20 0,-3 9-12 16,0 5-15-16,-1 7-11 0,0 9-7 15,0 4-6-15,0 8-2 0,-1 4-4 16,2 2-4-16,2-1-7 0,2 1-12 16,2-6-8-16,5-4-5 0,2-7-2 15,5-9 1-15,4-6 6 0,2-5 4 0,2-8 14 16,0-6 10-16,-2-3 9 0,2-6 6 15,-3-5 4-15,0-5 6 0,-2-2 5 16,-2-3 5-16,-1 1 0 0,-1 1-1 16,-3 1 1-16,-3 4 0 0,-3 7-1 15,-2 1-2-15,-2 6-5 0,-3 6-4 0,-1 3-3 16,-2 6-4-16,-2 5-7 0,1 2-5 16,0 7-5-16,-1 1-1 0,3 0-3 15,2-1-3-15,3-2-8 0,4-3-5 16,2-6-17-16,4-6-14 0,1-4-11 15,1-4-7-15,2-5-79 0,-1-9-90 16,2-4-199-16</inkml:trace>
  <inkml:trace contextRef="#ctx0" brushRef="#br0" timeOffset="-191928.81">19973 13893 494 0,'-12'7'123'0,"2"-1"-3"0,2-2-77 15,1 0-41-15,2-2-35 0,3-1-84 16,3-2-94-16,5-2-210 0</inkml:trace>
  <inkml:trace contextRef="#ctx0" brushRef="#br0" timeOffset="-191567.78">20366 14099 530 0,'-14'0'123'0,"-4"0"1"16,-2-1-78-16,-3 5-18 16,-2 3-9-16,2 1-12 0,0 6-4 0,2 6-1 15,1 6-5-15,4 2-4 0,5 0-4 16,4 1-6-16,6 4-7 0,5-7-4 16,7-3-2-16,5-4 2 0,8-5 4 15,3-5 4-15,5-6 8 0,-1-3 8 16,3-4 8-16,3-3 7 0,-1-4 8 15,-1-1 7-15,-1-4 6 0,-4 2 5 16,0-3 6-16,-5 1 3 0,-4-1 2 0,-3 4-3 16,-6 2-4-16,-5 5-2 0,-1 2-7 15,-5 7-7-15,-3 3-8 0,-1 4-6 16,-2 2-5-16,-1 5-6 0,-1 1-7 16,1 0-3-16,2-1-8 0,3-2-6 15,2-3-5-15,4-4-8 0,3-3-14 16,3-5-14-16,2-4-5 0,0-3-79 0,3-7-92 15,-1-2-214-15</inkml:trace>
  <inkml:trace contextRef="#ctx0" brushRef="#br0" timeOffset="-191401.22">20513 13841 483 0,'-9'2'139'0,"3"3"1"0,0 1-29 0,3-2-61 15,1-1-30-15,-1-2-31 0,1 2-21 16,1-3-13-16,0 1-12 0,2 0-21 16,2 2-59-16,2 3-75 0,5 1-159 15</inkml:trace>
  <inkml:trace contextRef="#ctx0" brushRef="#br0" timeOffset="-190888.95">20738 14210 423 0,'7'7'113'0,"3"-2"9"16,-1-3-52-16,0-2-12 0,-1-2-4 16,1-3-8-16,-2 2-5 0,-1-2-3 15,0-1-4-15,-2 2-4 0,1 2-1 16,-1-1 0-16,-1 1-4 0,-2 1-3 16,0 1-1-16,0 1-4 0,1-1-3 0,-5-1-3 15,-1 1-2-15,-1-1-4 16,-2 3-1-16,-3 1-3 0,-3 4-3 0,-2 3-4 15,1 4-3-15,3 3-3 0,3 3-2 16,1 0-1-16,5 2-2 16,5-4 1-16,5-3 3 0,3-3 1 0,3-1 3 15,4-3 5-15,1-5 3 0,2-1 5 16,1-2 3-16,0-4 4 0,-1-2 1 16,1-6 2-16,0 0 0 0,-2-3-1 0,2-2-2 15,-2-2-1-15,0-4-2 0,-3 2-2 16,0 1-1-16,-2 3-2 0,-2-1-1 15,-3 5-1-15,1 3 0 0,-3 5 0 16,-2 2-1-16,0 1-1 0,-1 7 0 16,0 2-2-16,0 1 1 0,0 1-3 15,0 2-2-15,0 0-1 0,2 1 1 0,0-4 0 16,-2 2 0-16,-1 1 0 0,1 0 2 16,-3 1 3-16,-2 1 1 0,-3 3 1 15,-4 1 1-15,-2 0 0 0,-3 1 2 16,-2 0-2-16,-2 1 0 0,-3-1-1 15,-1-2-3-15,-2-1-9 0,-1-3-10 16,-2-6-19-16,0-1-19 0,-2-7-14 16,-3-6-4-16,-1-5-83 0,1-5-93 15,-2-2-194-15</inkml:trace>
  <inkml:trace contextRef="#ctx0" brushRef="#br0" timeOffset="-186055.25">17533 15174 255 0,'0'-6'85'0,"0"5"5"0,-1 1-2 15,0 0-32-15,0 0-10 0,-2 1-10 16,3-1-6-16,0 0-4 0,-1-1-3 0,2-2-5 16,-2 0-4-16,4-1-4 0,0 0-1 15,-2-1-4-15,1 0-2 0,0 0 0 16,-1 2 0-16,3 2 0 0,-3-1 2 15,0 5-1-15,-1 4 0 0,0 1 1 16,0 6 0-16,-1 1-2 0,0 6-3 16,-3 2-3-16,3-2-6 0,0 3-6 15,-1-1-2-15,2 0-2 0,3-3 0 0,1-4 0 16,2-2 3-16,2-1 5 0,1-9 8 16,3-2 6-16,1-7 7 0,0-3 6 15,1-4 5-15,-1-1 6 0,1-3 4 16,-2 2-1-16,-3 3 0 0,0 2-4 15,-2 3-6-15,-2 1-4 0,1 3-4 16,-2 2-5-16,0 2-3 0,1 2-2 16,0 1-4-16,2 1-3 0,-1 4-2 15,2-2-1-15,1 3 0 0,0 1-1 0,1-1 1 16,1 0 3-16,-1-3 5 0,3-3 5 16,-1-1 1-16,0-4 3 0,1-2 2 15,-2-4 3-15,0 1 1 0,-4-2-2 16,0 3-1-16,-3-1 1 0,0 1 0 15,-3 1-3-15,-1 0-3 0,0 1-3 16,0 0-2-16,-3 0-1 0,3 0-4 16,-1-1-3-16,1 1 0 0,3-2-1 0,0-3 2 15,2 0 0-15,3-2 1 0,2-3 1 16,3-1 2-16,2-1 2 0,5 0 1 16,-2 2 1-16,2 1 1 0,1 2 0 15,0 0 0-15,1 2-1 0,-2 4 0 16,-1 4-4-16,1 2-2 0,-3 4-5 15,0 1-4-15,-3 6-5 0,-1 0-5 16,-2-2-6-16,-1 2-2 0,-1 0-3 16,0 2 4-16,-4-3 3 0,1 1 9 15,-3-2 11-15,1 0 8 0,-1-4 6 0,-2-6 7 16,0 1 4-16,0-2 2 0,-2-2 1 16,1-1-1-16,-2-2-2 0,-1-1 0 15,0 1-1-15,0-5-2 0,0 0-2 16,-1-1-5-16,2-1-1 0,1-1 0 15,1-1-1-15,3 0-1 0,2 1-1 16,2 0-1-16,1-2 0 0,2 0-1 0,1 2-2 16,2 2-2-16,0 1-1 0,0 1-3 15,2 1-3-15,-1 3-1 0,1 3-2 16,-1 0-1-16,2 1-1 0,-1 2 2 16,0 4 2-16,0 4-10 0,-2 2-8 15,0 3-9-15,-2 2-8 0,-3 1-6 16,-2 0-8-16,-2-2-9 0,-2 0-20 15,-1-6-26-15,-1-1-53 0,-4-3-123 16</inkml:trace>
  <inkml:trace contextRef="#ctx0" brushRef="#br0" timeOffset="-185906.12">18264 15001 443 0,'-2'0'114'0,"0"-2"-8"0,0 3-56 16,1-4-41-16,1-2 100 0,0-5-215 16,1-3-111-16,0-2-291 0</inkml:trace>
  <inkml:trace contextRef="#ctx0" brushRef="#br0" timeOffset="-185490.14">18487 14747 530 0,'7'5'140'0,"-2"6"5"0,2 0-73 0,-2 3-12 16,1 6-16-16,0 5-17 0,-2 1-10 15,-3 9-7-15,1 3-4 0,-1 2-5 16,-1 4-3-16,0 0-4 0,1 1-2 16,1 0-1-16,3-4-2 0,0-4 0 15,5-2 1-15,1-5 1 0,3-5 4 0,4-5 1 16,0-7 2-16,3-3 2 0,1-4 1 15,0-6 2-15,0-4 0 16,0-2 0-16,-2-4 1 0,-1-1 0 0,-1-4-1 16,-2-3 0-16,-2 1 0 0,0-4 0 15,-3 0 1-15,-3 0 2 0,-2 1 4 16,-3 5 4-16,-2 4 4 0,-2 1 1 16,-1 8 3-16,-4 3 0 0,0 6-3 15,-1 5-4-15,1 6-5 0,-2 5-5 0,1 5-3 16,3 2-5-16,2 2-2 0,4-4 0 15,4-2-2-15,1-4-1 0,5-8-1 16,5-6-1-16,1-4-6 0,2-4-7 16,1-4-2-16,2-6-21 0,0-5-8 15,-3-1-10-15,-2-1-5 0,-3-4-9 16,-3 0-31-16,-5-2-28 0,-7 2-51 16,-5 2-127-16</inkml:trace>
  <inkml:trace contextRef="#ctx0" brushRef="#br0" timeOffset="-185342.53">18644 14965 314 0,'-14'-4'109'16,"5"4"8"-16,4 7-5 0,7 2-40 15,4 0-14-15,5 2-12 0,6 0-13 16,4-2-11-16,7-1-5 0,3-4-4 16,0-1-20-16,1-3-25 0,1-1 125 0,0-2-224 15,-6-3-120-15,1-7-334 0</inkml:trace>
  <inkml:trace contextRef="#ctx0" brushRef="#br0" timeOffset="-184535.16">19277 15171 331 0,'2'6'89'15,"3"0"2"-15,0-5-30 0,4 2-27 16,3-3-12-16,3 1-6 0,4-5-6 15,1-3-6-15,2-2-8 0,1-3-9 0,0 1-23 16,-1 0-59-16,-3-3-74 0,-1 0-172 16</inkml:trace>
  <inkml:trace contextRef="#ctx0" brushRef="#br0" timeOffset="-184056.8">19705 14848 423 0,'7'-4'128'0,"-3"0"3"16,1 1-41-16,-3 1-23 0,0 1-12 15,-1 1-13-15,0 0-15 0,-1 5-9 16,0 3-2-16,2 7-4 0,-2 1-3 16,0 7-1-16,0 3-3 0,0 6-1 15,0 4-2-15,0 0 0 0,-2 2-3 16,2 0-4-16,0 3-4 0,-1-1-3 0,2-4-3 15,-1 0 0-15,-1-2 0 16,1-3 2-16,0-6 3 0,1-6 5 0,-1-5 6 16,-1-3 2-16,1-4 2 0,0-6 3 15,0-1 1-15,0-2 2 0,0-3-1 16,1-3-1-16,1-2-1 0,1-3-2 16,2 1-1-16,2-2-2 0,3 0 0 15,2 1 0-15,1 1 2 0,3 3 0 16,2 0 0-16,-1 2 0 0,1 1 0 0,2 3-2 15,-3 1-3-15,2 4-2 0,-3 2-4 16,1 3-1-16,-3 1-2 0,-3 6 0 16,-3 1-1-16,-3 2 0 0,-6 4 2 15,-5 1 1-15,-5 2 1 0,-4 0-1 16,-6-1 0-16,-2-1 1 0,-2-2 0 16,-3-5 1-16,-1-4-3 0,0-5-5 15,1-4-5-15,2-5-4 0,0-5-6 0,4-4-5 16,3-6-5-16,4-1-5 0,4-3-6 15,5-2 91-15,6-1-153 16,5 2-84-16,3 3-235 0</inkml:trace>
  <inkml:trace contextRef="#ctx0" brushRef="#br0" timeOffset="-183659.16">20328 15339 391 0,'11'2'116'16,"-4"-3"5"-16,-3-3-22 0,-2-4-44 16,-2 0-9-16,-2-3-9 0,-4 0-10 15,-3-5-7-15,-2 1-6 0,-2 1-3 16,-2-2-6-16,-1 5-1 0,-1 2-2 0,0 3-2 16,-2 8-3-16,1 4-4 0,-1 4-8 15,2 7-11-15,1 2-7 0,2 7-7 16,3-1-3-16,2 3-1 0,2-3 4 15,5-3 6-15,3-3 11 0,5-3 9 16,0-9 10-16,3 1 7 0,4-8 7 16,1-1 4-16,2-3 5 0,0-6 6 15,3-2 4-15,-1-2 2 0,1-3 2 16,-1 2-1-16,-3-1-1 0,0 5-2 0,-3 2-5 16,-3 2-6-16,-1 6-4 0,-3 4-4 15,-1 5-4-15,-2 5-7 0,0 2-7 16,-1 3-13-16,0 3-9 0,0 2-11 15,0-4-10-15,2-1-11 0,0-5-18 16,1-3 0-16,4-3-35 0,3-6-57 16,2-5-117-16</inkml:trace>
  <inkml:trace contextRef="#ctx0" brushRef="#br0" timeOffset="-183450.1">20729 15226 383 0,'4'-3'117'0,"-2"5"7"0,-5 2-43 15,-4 0-13-15,-1 6-13 0,-4 3-13 16,-4 1-14-16,-1 3-12 0,-3-1-7 0,1 5-4 16,3 0-2-16,2 0-2 15,2-3 0-15,4 3-1 0,3-2-2 0,3-1-3 16,5-2-4-16,2-3-4 0,4-2-8 16,3-1-4-16,2-4-6 0,5-1-5 15,2-4-2-15,2-2-3 0,2-2 6 16,0-1-23-16,2-2-50 0,0-2-66 15,-1-1-163-15</inkml:trace>
  <inkml:trace contextRef="#ctx0" brushRef="#br0" timeOffset="-183206.1">20949 15002 469 0,'-4'-10'141'0,"0"3"8"16,2 4-56-16,1 5-14 0,1 5-14 15,0 2-16-15,0 4-15 0,1 3-12 16,0 5-9-16,1 3-4 0,1 2-2 0,0 2-4 16,-1 2-4-16,0 2-7 0,-2 0-6 15,0 1-6-15,-1 1-4 0,-2-1-3 16,0-1-9-16,-2-3-15 0,0 0-6 16,1-5-4-16,1-2-3 0,1-7-2 15,2-4-14-15,3-6 35 0,3-9-62 16,3-7-58-16,0-4-142 0</inkml:trace>
  <inkml:trace contextRef="#ctx0" brushRef="#br0" timeOffset="-183005.4">21158 15253 372 0,'4'2'116'0,"-3"2"7"16,-4 3-32-16,-2 1-21 0,-3 1-13 16,-3 1-11-16,-3 0-15 0,-2 2-10 15,-1 0-7-15,-1 0-4 0,0 3-2 16,2-2-1-16,2 0-1 0,6-1 0 15,2 0-2-15,4-1-1 0,5 2-1 0,5-3-2 16,6 1-1-16,3 1 1 0,5-2-2 16,1 0-3-16,3-3-3 0,1-1-22 15,1-1-15-15,-2-1-6 0,0-3-90 16,-3 2-98-16,-2-4-226 0</inkml:trace>
  <inkml:trace contextRef="#ctx0" brushRef="#br0" timeOffset="-182640.27">21800 14876 380 0,'-5'12'122'0,"0"4"7"16,0 2-24-16,1 4-33 0,-1 0-12 0,0 3-12 15,-1 2-17-15,0 6-9 0,-3 4-8 16,-4 3-5-16,-2 4-4 0,-2 6-4 15,-3 5-3-15,-3 5-2 0,-2 3-5 16,0 2-17-16,0 1-17 0,-1 0-16 16,3-9 0-16,1-3-82 0,3-5-90 15,2-10-193-15</inkml:trace>
  <inkml:trace contextRef="#ctx0" brushRef="#br0" timeOffset="-182374.14">22139 15017 425 0,'7'-3'136'16,"0"1"5"-16,-4 1-19 0,0 1-47 0,-2-2-13 15,0 4-14-15,0 3-16 0,-1 2-9 16,-2 5-5-16,-2 2-5 0,1 8-4 15,-4 5-3-15,1 6-1 0,-3 4-1 16,-2 1-2-16,0 4-4 0,1 2-5 16,-1 1-7-16,0-3-7 0,0-1-16 15,-1-1-19-15,0-2-14 0,1-3 53 16,0-3-135-16,1-4-101 0,-1-1-239 16</inkml:trace>
  <inkml:trace contextRef="#ctx0" brushRef="#br0" timeOffset="-181456.86">21926 15504 270 0,'-6'-8'90'0,"-2"0"7"0,3 2 2 15,0 2-41-15,3 2-8 0,0 1-7 0,0-5-6 16,3 0-2-16,1 1-3 0,1-1-1 16,4-2 0-16,3-4 0 0,1 0 1 15,5 0-1-15,6-4-2 0,2-4-2 16,0 0-1-16,5-2-4 0,1-2 0 15,3-1-2-15,-1 1 0 0,-3 1-1 16,3 2 0-16,1 0-1 0,-7 2-1 16,-3 2-2-16,-3 5-3 0,-2 2-1 15,-5 4-3-15,-3 3-1 0,-3 1-2 0,-1 8 0 16,-1 5-1-16,0 0-2 0,-4 5-2 16,0 5-3-16,-1 2-4 0,-3 4-3 15,-1 0-2-15,0-1-1 0,0 0 0 16,-1-2 1-16,2 1 3 0,1-6 3 15,-1-1 2-15,2-2 2 0,0-3-1 16,2-1-1-16,0-4 0 0,2-4 1 16,0 2-1-16,1-4 1 0,2-1 0 0,0-2 1 15,2-2 2-15,1 1 0 0,1-3 1 16,2-1 0-16,1 0-1 0,-1 3 1 16,1-3 0-16,1 3-1 0,2-1 1 15,-1 2 1-15,0-1-2 0,1 5 1 16,1-1 0-16,1 0 0 0,-1 1-1 15,1 0 0-15,-3 1-1 0,0 4 1 0,0 0 0 16,-4-2-1-16,0 4 0 16,0 0 0-16,-5-1 0 0,1 0-2 0,-4-1 0 15,0-4 0-15,-2-1-1 0,-1 0 1 16,-1-1 0-16,0 0 0 0,-2 2 3 16,1-4 1-16,0 1 1 0,-1-2 0 15,1 1 0-15,1-1 1 0,-1-1-1 16,2-5 1-16,1-2-1 0,3-2 0 15,2-3 0-15,4-2-1 0,2-3 1 0,4-1-1 16,2 2-1-16,0 3 0 0,2 2-1 16,1 1 0-16,-3 6-1 0,0 4-3 15,-2 0-1-15,0 3-1 0,-4 3-2 16,-2 0-3-16,-3 1-4 0,0-1-3 16,-2 1-1-16,-2 1 1 0,-1-1 2 15,0 0 0-15,0 1 5 0,1-2 5 16,1-2 6-16,0 0 4 0,2-2 3 15,-1 0 0-15,1-3 2 0,0-1 1 16,0 0 3-16,0 0 0 0,1-1 0 0,0 0-1 16,1-1 1-16,1 0 1 0,-1-1 1 15,2-1-1-15,0-2 0 0,0 3 0 16,0-6 1-16,0 1 1 0,-2-1-1 16,1 0-1-16,-1 1-2 0,-2 1 0 15,-1 3 0-15,-1 3 0 0,-1 1-1 16,-1 4-3-16,-2 2 0 0,-3 4-2 0,-2 6-3 15,0 2-3-15,-4 5-2 0,1 4-3 16,1 5 1-16,-1 1-1 0,6-4-1 16,1-1 0-16,5-1-2 0,3-5 0 15,4-1 0-15,2-7 0 0,3-3-2 16,3-2-1-16,2-2 0 0,-1-7 0 16,1-5-7-16,2-3-23 0,-1-5-6 15,-1-3-119-15,-1-4-126 0,-2-3-303 16</inkml:trace>
  <inkml:trace contextRef="#ctx0" brushRef="#br0" timeOffset="-179837.35">18276 15826 295 0,'0'-1'89'0,"0"0"7"0,0 1-26 16,0 0-12-16,0 1-6 0,-1-1-7 15,1 0-7-15,0 0-6 0,0 0-4 0,0 0-5 16,1 0-5-16,-1 1-4 0,1 1-2 15,0 1 0-15,0 2 0 0,0 0 1 16,0 2-1-16,-1 1 0 0,0 2-1 16,-1 1-1-16,-2 5-2 0,-3 2-3 15,-1 3-3-15,-3 3-1 0,-2 2-1 16,-2 3-2-16,-2 5-1 0,0-2 0 16,-2-4-1-16,3 1 1 0,-2 0 2 15,3-5 3-15,1-3 3 0,2-6 3 0,3-1 2 16,3-4 3-16,1-3-1 0,1-5 0 15,5 0-4-15,1 1 0 0,2-2-2 16,5 0 2-16,1 1 0 0,4 0 1 16,3 3 0-16,4-1 1 0,2-2-1 15,1 3-2-15,3 0-2 0,-1-1-3 16,0 1-7-16,1-2-7 0,-3 1-9 16,-2-1-13-16,0-1-19 0,-2-1-13 15,0 1-11-15,-3-1 6 0,0-3-74 0,-2 2-81 16,-2-1-167-16</inkml:trace>
  <inkml:trace contextRef="#ctx0" brushRef="#br0" timeOffset="-179559.01">18710 15978 367 0,'2'-3'108'0,"0"1"8"0,0-1-33 16,-1 1-16-16,1 2-8 0,0-2-8 16,-1 2-6-16,-1 1-7 0,1 1-6 15,0 3-6-15,-2 3-5 0,0 3-4 16,-2 7-5-16,0 0-3 0,0 7-3 0,-3 3-4 16,1 4-3-16,-1 0-4 0,1 3-3 15,0 0-6-15,0 2-8 0,1-1-12 16,0-2-23-16,2-4-8 0,1-2-81 15,1-6-99-15,1-2-217 0</inkml:trace>
  <inkml:trace contextRef="#ctx0" brushRef="#br0" timeOffset="-179122.89">18664 15986 361 0,'-2'-17'129'0,"5"4"6"0,-2 2 5 15,0 1-56-15,2 1-12 0,2 1-15 16,0 0-18-16,3 1-9 0,0 2-7 16,6-2-7-16,3 2-4 0,3 1-5 15,1 0-2-15,3 4-3 0,1 0-3 0,2 1-3 16,1 4-2-16,-2-2-3 0,0 3 0 16,0-1-2-16,-5 4 0 0,-2 0-1 15,-6 0-2-15,-3 5-2 0,-6 0 0 16,-5 1-4-16,-6 3-3 0,-6 0-1 15,-6 2 0-15,-3 0 2 0,-4-4 2 16,-4-1 3-16,-2-1 4 0,0-6 5 0,0-1 3 16,0-3 8-16,1-4 5 15,1 4 3-15,3-5 2 0,5-1 3 0,6 2 4 16,3 3 1-16,5-4-3 0,4 4-2 16,3-5-3-16,4 3-1 0,2 2-2 15,5 1-4-15,2 1-3 0,5 4-1 16,1-2-1-16,4 10 1 0,4 2-1 15,-1 3-1-15,1 5-1 0,0-1-3 16,3 5 0-16,-2 0-2 0,3-1-2 16,-3-1-3-16,1 0-6 0,-3-5-10 15,-1-1-9-15,-1-6-9 0,-6-3-9 0,1-3 105 16,-5-6-184-16,-1-4-94 0,-2-3-254 16</inkml:trace>
  <inkml:trace contextRef="#ctx0" brushRef="#br0" timeOffset="-178671.43">19197 15966 371 0,'6'-1'106'0,"-2"0"6"15,-1 1-35-15,1 0-18 0,-1 1-7 16,-1 0-8-16,-1 1-7 0,-1 3-5 15,0 2-6-15,-1 2-7 0,-1 5-4 0,-1 4-5 16,-1 3-4-16,0 0-3 0,-2 4-3 16,0 1-2-16,-1 1-3 0,1 0-2 15,0 1 1-15,1-3-2 0,1 1-1 16,3-1 0-16,5-1-2 0,2 0 1 16,3-3-1-16,4-1-1 0,2 0-3 15,4 1-14-15,1-1-2 0,3-5 2 16,-2-3-2-16,2-1 0 0,-1-3-3 15,-1-4 2-15,0-2 16 0,-2-3 2 0,-2-2 4 16,1-3 6-16,0-3 7 0,-3-2 8 16,-3-3 7-16,-1-2 10 0,-1-7 11 15,-3 0 5-15,-2-1 5 0,-4-3 1 16,-2-2-3-16,0 1-2 0,0-1-7 16,-4 5-7-16,2 2-9 0,-3 1-6 15,1 3-6-15,1 4-3 0,-1 2-5 0,1 1-6 16,1 2-6-16,-2-2-5 0,2 1-8 15,1 2-19-15,-1-4-14 0,0 2 5 16,2-2-95-16,-2-1-99 0,-2-6-226 16</inkml:trace>
  <inkml:trace contextRef="#ctx0" brushRef="#br0" timeOffset="-160208.27">18104 16827 304 0,'1'-2'88'0,"0"1"8"0,-1 0-32 15,0 0-1-15,-1 1-6 0,0 1-7 16,-1-1-6-16,0 2-5 0,0-1-6 16,-1 1-6-16,1 0-7 0,1 1-3 15,-1-1-2-15,0-1-1 0,2-2 1 16,2 0 4-16,1-3 2 0,1 0 3 15,3-2 1-15,2 1 0 0,1-2-1 16,4 3-3-16,2-1-5 0,2 0-6 0,-1 4-3 16,2 1-6-16,-1 2-3 15,-1 3-4-15,-2 3-4 0,-3 3-4 0,-2 4-6 16,-3 1-4-16,-3 3-3 0,-3 2-5 16,-2-2-2-16,-3-1-5 0,-2-2 1 15,-2-2 1-15,-2-2 4 0,-1-3 3 16,-3-2 7-16,1-2 6 0,-1-1 11 15,1-2 7-15,2 0 9 0,1-1 5 16,3-2 3-16,3 1-1 0,3 0 1 0,2 0 0 16,5 0 0-16,1-1-4 0,5 1-2 15,3 0-2-15,1 1 0 0,4 1-1 16,-2 1-2-16,2 0-2 0,0 1-2 16,-3 3 0-16,-1 0 1 0,-2 3 2 15,-3 1 1-15,-4 2 0 0,-2 5 1 16,-5 3 1-16,-5 0-1 0,-3 5 0 0,-8-2 0 15,-3 1 0-15,-5 0-1 0,-4-2 1 16,-2-3 0-16,-4-5 0 0,0 2-1 16,-1-4-2-16,2-4 0 0,1-4 0 15,3-4-3-15,4-3-1 0,4-1-2 16,5-5 0-16,5-3-1 0,4-2-10 16,6-4-4-16,7 0-23 0,3-5-14 15,5-1-12-15,4-2-86 0,8-3-102 0,5-1-218 16</inkml:trace>
  <inkml:trace contextRef="#ctx0" brushRef="#br0" timeOffset="-159807.78">19251 17012 362 0,'-2'1'110'0,"-2"-1"7"0,-1-1-34 15,-3 0-17-15,-3-1-12 0,-4 0-13 16,-3 0-9-16,-1-1-8 0,-4 3-5 15,-1 0-5-15,-3 4-2 0,1 2-1 16,0 5-3-16,-2 5-1 0,1 0-2 16,2 5-3-16,3 4-1 0,1 2-2 15,3 4 0-15,4-1 0 0,4-1 0 16,5 3 0-16,4-4 0 0,4-1 0 16,6-4-1-16,4-4-1 0,8-2-2 15,3-3-2-15,4-5-5 0,4 0-12 0,3-7-10 16,4-2-14-16,0-5-17 0,-1-2-68 15,3-2-87-15,-2-6-188 0</inkml:trace>
  <inkml:trace contextRef="#ctx0" brushRef="#br0" timeOffset="-159555.46">19613 16803 384 0,'0'1'122'15,"2"3"5"-15,-4 3-21 0,1 2-45 0,-1 3-12 16,-1 2-13-16,-1 5-20 0,-2 4-8 16,2 0-6-16,-2 1-4 0,0 0-5 15,1 1-8-15,1-2-8 0,1-3-7 16,-1-6-11-16,2-2-8 0,1-2 15 15,1-3-89-15,4-4-76 0,2-4-189 16</inkml:trace>
  <inkml:trace contextRef="#ctx0" brushRef="#br0" timeOffset="-159186.31">19823 17086 445 0,'-1'0'131'0,"0"4"8"0,-2-1-46 16,-1-2-21-16,-3 2-14 0,-1 0-18 16,-6 0-15-16,0 3-7 0,-2 0-8 0,-2 1-5 15,0 4-4-15,1 3-1 0,2-2 0 16,3 1-2-16,1 1-1 0,3 1-1 16,5 0-1-16,3-2 1 0,3-1-1 15,3 2 1-15,4 0-1 0,0-1 0 16,4-2-1-16,1-1 1 0,0-1-1 15,1 0 1-15,-1-2 1 0,-3-1 1 16,-1 1 1-16,-2-3 2 0,-5 3 1 16,-4-3 1-16,-5 3 1 0,-5-1 0 15,-4 2-1-15,-6 1 0 0,-3 0 0 0,-5-3-1 16,-2 1 0-16,-1-2-1 0,-2 0-2 16,-1-5-1-16,2-2-4 0,2-1-4 15,1-2-17-15,4-2-17 0,3-2 112 16,7 1-206-16,1-2-115 0,3 1-310 15</inkml:trace>
  <inkml:trace contextRef="#ctx0" brushRef="#br0" timeOffset="-126248.7">18521 17691 388 0,'0'0'109'0,"-1"-2"8"16,-1-1-43-16,1 3-11 15,0-3-8-15,-2 2-10 0,3 0-5 0,-2 3-5 16,1-1-7-16,0-1-5 0,1 3-6 16,-1 5-3-16,0 3-3 0,0 2-4 15,0 2-2-15,2 3-2 0,0 11-5 16,-1 2-5-16,2 3-5 0,0 2-5 15,2 7-12-15,-2 2-9 0,-1 4-6 16,2-2 1-16,-2-2 5 0,1-3 3 16,-2-4 7-16,0-8 14 0,2-7 12 0,-2-7 8 15,0-8 5-15,0-4 8 0,0-8 5 16,-2-6 4-16,2-5 1 0,-1-4-2 16,0-3-2-16,3-1-2 0,0-2-7 15,2 0-4-15,3 1-2 0,1 3-4 16,4 3-1-16,1 2 0 0,2 4-2 15,1 2 0-15,2 7-1 0,0 4-1 0,-1 4-1 16,0 2 0-16,-1 4 0 16,-2 1 0-16,-1 1 1 0,-3 1 0 0,-4 3 1 15,-3 1 2-15,-3 4-1 0,-5 2 0 16,-4 1 0-16,-4 3-1 0,-2 1-1 16,-4-3-1-16,-1-5-2 0,-2-5 1 15,-2-2-1-15,-3 1 0 0,0 0 0 16,-4-6 0-16,0 0 2 0,0 2-2 15,1-1-2-15,2-3-5 0,4-6-7 16,4-2-13-16,4-4-11 0,9-5-12 0,1 1-7 16,6-1-78-16,4-8-87 0,3-2-193 15</inkml:trace>
  <inkml:trace contextRef="#ctx0" brushRef="#br0" timeOffset="-125728.02">18916 17710 378 0,'9'-12'114'0,"-2"-1"10"0,-2 2-31 15,0 2-23-15,-3 4-6 0,0 0-8 16,-1 3-8-16,-1 2-9 0,-1 6-7 16,-1 2-8-16,0 4-4 0,0 4-5 15,-1 5-5-15,0 3-5 0,0 4-2 16,0 8-2-16,-1 2-4 0,2 2-6 0,-1 7-6 15,1 1-7-15,2 6-11 0,-1 2-12 16,2 2-7-16,1-5-3 0,0-8 2 16,4-10 6-16,-1 1 6 0,0-18 9 15,4-6 13-15,0-12 12 0,1-7 7 16,0-2 6-16,1-5 3 0,0-11 5 16,1 0 7-16,-1-3 4 0,0-3-1 15,0 5 5-15,0-1 2 0,-1 5 2 0,0 3 0 16,-2 6-2-16,-3 5 0 0,-1 5-1 15,-1 4-5-15,-3 3-5 0,-2 6-9 16,-1 6-9-16,-1 3-10 0,2 7-10 16,1 0-9-16,1 5-7 0,2-1-4 15,4-2 4-15,2-6 5 0,4-6 4 16,5-6 5-16,4-1 7 0,3-6 7 16,1-3 2-16,4 0 5 0,0-6 8 0,1-2 7 15,-2-3 5-15,-2-2 6 0,-4-4 4 16,-3-2 2-16,-5-1 0 0,-4 2-4 15,-6 2-2-15,-8-1-6 0,-5 4-5 16,-5 1-3-16,-7 3-3 0,-4 3-4 16,-4 1-5-16,-4 3-3 0,0 4-6 15,0 3-4-15,1 2-5 0,4 0-15 16,4 2-19-16,3 1-7 0,5-3-93 16,5 1-102-16,6-3-239 0</inkml:trace>
  <inkml:trace contextRef="#ctx0" brushRef="#br0" timeOffset="-125475.7">19768 18026 478 0,'-8'6'129'15,"-4"1"4"-15,-5-3-57 0,-4 5-20 16,-2 0-10-16,-2 1-21 0,-2 3-10 15,-1 3-3-15,1 1-4 0,1 7-4 16,2-4-4-16,3 7-5 0,5 5-4 16,5-9-4-16,4 4-2 0,5 3-3 15,7-1-3-15,4-4-2 0,5-5-2 16,3-7-3-16,5 7-7 0,1-6-5 0,4-8-18 16,3-4 62-16,4-7-119 0,0-8-77 15,1 0-197-15</inkml:trace>
  <inkml:trace contextRef="#ctx0" brushRef="#br0" timeOffset="-125258.2">19891 17689 407 0,'2'-2'136'16,"-1"2"8"-16,1 8-28 15,-1 2-23-15,1 5-18 0,0 4-19 0,0 1-22 16,0 5-11-16,-2 5-8 0,1 3-9 15,-1 3-5-15,-1 5-6 0,1 4-9 16,0 3-7-16,1 3-21 0,0 1-19 16,0 2-13-16,0-7 21 0,1-6-99 15,0-1-90-15,-2-7-200 0</inkml:trace>
  <inkml:trace contextRef="#ctx0" brushRef="#br0" timeOffset="-124851.28">20092 18076 386 0,'-10'13'105'0,"-4"1"6"16,-4 3-43-16,-2-1-14 0,-3 1-9 16,0 0-12-16,1 1-8 0,-1-1-5 15,4 0-7-15,3-2-7 0,4 0-5 16,4 4-3-16,6-3-1 0,4-1-2 15,5-9-1-15,5 4 0 0,3-1 1 16,7-4-1-16,1-5 1 0,1 0 0 0,1 0 1 16,2 6 2-16,-2-6-2 0,1 0-1 15,-2 0 1-15,0 0-1 0,-2 0 1 16,-1 0-1-16,-5 0 3 0,-1 0 8 16,-4 0 8-16,-4 0 3 0,-2 0 4 15,-2 0 5-15,-2 0 6 0,0 0 1 16,-1 0-6-16,0 0-6 0,-1 0-4 15,1 6-2-15,1 1-6 0,1 4-6 0,2 2-4 16,1 1-4-16,2 3-4 0,0 0-1 16,3-6-4-16,1-1-2 0,0-4-6 15,1-5-9-15,1-3-7 0,-1-7-6 16,2-3-8-16,0-6-14 0,-1 2 5 16,-2-6-65-16,-1-4-64 0,-5-5-155 15</inkml:trace>
  <inkml:trace contextRef="#ctx0" brushRef="#br0" timeOffset="-124729.61">20264 17979 425 0,'-15'-4'130'16,"2"8"5"-16,1 0-47 0,3 0-18 15,1 3-16-15,2-3-18 0,2 0-20 16,1-1-15-16,3-4-25 0,1-3-18 16,3 0-15-16,1-4-82 0,4 0-99 15,4-4-217-15</inkml:trace>
  <inkml:trace contextRef="#ctx0" brushRef="#br0" timeOffset="-124228.58">20481 18037 344 0,'14'28'111'16,"-3"2"6"-16,-4 0-26 0,-4 0-24 15,-1-2-17-15,-4-2-14 0,-1 0-14 16,-3 0-7-16,1-5-5 0,1-2 0 16,0-5-2-16,0-8 1 0,2-6 4 15,1-3 2-15,2-5 2 0,1 1 3 16,1-3-1-16,4-1 2 0,0 3 1 0,3 4-5 15,1 0-2-15,1 0-4 0,1 1-3 16,1 1-2-16,-2 0-2 0,0 2-2 16,2-1-1-16,-2 2-2 0,1-1-1 15,0 0-1-15,-1 0-1 0,2 0 0 16,-2-3 0-16,0 0 0 0,0-1 1 16,-2-2 1-16,-2 2 2 0,0-2 4 15,-1 2 1-15,-3-1 4 0,-1 1 4 0,-2 2 6 16,0 0 5-16,0 0 3 0,1 2 0 15,-4 1 0-15,2 5-2 0,0 4-5 16,2 8-7-16,-1 0-6 0,1 1-9 16,0 8-11-16,2 6-8 0,1 1-11 15,1 1-11-15,1-1-8 0,-2 5-9 16,1 3-8-16,-2-4 0 0,-1 0 6 0,-3 1 8 16,-5 2 10-16,0-1 8 15,-4 1 10-15,-2-3 12 0,-2 2 8 0,-3-10 7 16,0 2 13-16,0-9 13 0,-1-4 13 15,1-4 14-15,-2-16 8 0,3-7 4 16,1-3 0-16,3-10-9 0,3-2-12 16,5-9-11-16,4-8-13 0,6 9-8 15,7-6-5-15,4 0-4 0,5-7-7 16,6-5-5-16,4-11-12 0,2 5-16 16,1-9 5-16,1-5-139 0,-4-5-130 15,-2-3-318-15</inkml:trace>
  <inkml:trace contextRef="#ctx0" brushRef="#br0" timeOffset="-123639.41">21309 17597 362 0,'15'-10'110'0,"-3"-2"13"0,0 1-33 15,0-1-10-15,-1 0-6 0,0 6-7 16,-3-1-6-16,0 2-6 0,-2 4-6 16,-2-2-4-16,-1 4-4 0,1 2-4 0,-2 2-4 15,-3 4-4-15,0 6-5 0,-3 3-6 16,-1 8-4-16,-3 7-5 0,-3 6-4 16,-2 5-2-16,-1 9-2 0,-4 0-1 15,1 9-2-15,-4 0-1 0,-1 6-2 16,-1 3-4-16,1-4-4 0,1 1-8 15,2-2-7-15,2-6-5 0,3-5-10 16,3-9-7-16,3-8-21 0,5-3-9 16,2-11-6-16,3-7-44 0,2-11-25 15,4-10-75-15,2-12-141 0</inkml:trace>
  <inkml:trace contextRef="#ctx0" brushRef="#br0" timeOffset="-123277.3">21878 17536 484 0,'-2'6'139'0,"-1"1"7"0,-2-4-52 16,1 1-22-16,-1-2-10 0,-1 0-20 15,-1 1-11-15,1 6-5 0,-1-2-3 16,1 2-6-16,-2 4-1 0,1 1-3 0,0 4-3 16,-2 7-4-16,1 4-3 0,1 3-3 15,0 3-3-15,-1 9-3 0,3 4-5 16,2 5-4-16,-1 2-2 0,2 2-2 16,2 4 1-16,1 2 2 0,5-7 0 15,2-9 1-15,4-1 2 0,4-6 1 16,3-10 0-16,3-7-15 0,3-10-10 0,0-7-3 15,1-6-7-15,0-10-6 0,2 0-9 16,-5-6-18-16,-2-5-43 0,-5-3-67 16,-3-2-162-16</inkml:trace>
  <inkml:trace contextRef="#ctx0" brushRef="#br0" timeOffset="-122985.04">21656 18027 404 0,'-4'0'111'0,"5"-2"11"0,6-1-44 16,4-1-12-16,4-2-11 0,7-2-6 16,3 0-3-16,6 0-8 0,2 1-9 15,4 0-8-15,2-1-5 0,2 5-5 16,-1 1-3-16,-2 1-3 0,-2 2-3 16,-3 3 0-16,-6 1-1 0,-3 5 1 15,-7-1-1-15,-4 6 0 0,-4 3 0 16,-6 3-1-16,-4 3-1 0,-1 1-3 0,-4 1 0 15,-1 0-1-15,-1 1-2 0,0-3-2 16,2-1-2-16,2-5-1 0,0-2-1 16,3-2-3-16,2-5-9 0,1-4-13 15,2-2-9-15,1-5-6 0,1-1 65 16,1-5-149-16,3-7-95 0,2-4-235 16</inkml:trace>
  <inkml:trace contextRef="#ctx0" brushRef="#br0" timeOffset="-122850.41">22111 17721 429 0,'-7'11'113'0,"1"-3"-10"0,1-6-54 16,-1-3-46-16,4-5-95 0,-2-5-98 0,3-4-225 15</inkml:trace>
  <inkml:trace contextRef="#ctx0" brushRef="#br0" timeOffset="-122418.28">22347 17457 615 0,'1'10'155'0,"-1"-2"4"15,0 0-80-15,-1 2-26 0,-1 3-16 16,-2 4-20-16,0 5-5 0,-2 6-7 15,-2 9-6-15,-2 6-8 0,0 4-8 16,1 6-9-16,2 2-8 0,1 2-20 16,5-2-7-16,3-3-2 0,6-6 3 15,3-3 7-15,4-7 6 0,3-5 10 16,4-7 18-16,1-10 9 0,2-4 5 16,2-6 5-16,2-6 5 0,-2-6 6 0,3-5 8 15,-4-6 0-15,-1-5 7 0,-3-2 7 16,-3-2 2-16,-5 1-1 0,-3 1 0 15,-3 4-2-15,-4 6 8 0,-2 6 0 16,-1 4-5-16,-2 6-4 0,-2 3-3 16,-1 5-5-16,-1 4-6 0,-1 5-8 15,0 1-9-15,3 4-6 0,3 1-2 16,0-2-1-16,4-1-2 0,1-3-5 0,4-8-3 16,4-2 1-16,-3-6-2 0,5-4-7 15,-1-5-16-15,-1-5-12 0,1-6-4 16,-5-2-81-16,-2-6-93 0,-2-4-210 15</inkml:trace>
  <inkml:trace contextRef="#ctx0" brushRef="#br0" timeOffset="-122315.56">22622 17590 416 0,'-2'9'119'0,"1"0"0"0,1-2-31 15,3-2-39-15,0 0-32 0,3-4-28 16,1 1-25-16,3-1-22 0,3 0-61 15,1 1-85-15,1-2-176 0</inkml:trace>
  <inkml:trace contextRef="#ctx0" brushRef="#br0" timeOffset="-121810.87">22868 17862 335 0,'0'34'96'0,"-3"-1"4"0,-2 1-28 16,-3-2-24-16,-1-5-11 0,0-3-3 15,2-4-4-15,0-3-3 0,1-5 0 16,1-8 0-16,2-5 0 0,2-2-1 15,1-4 1-15,2-1-2 0,2-3-3 0,3 0-1 16,3 1-4-16,2 1-3 0,1 7-3 16,1 2-3-16,2 2-3 0,0 5-3 15,2 4-5-15,0 0-3 0,2 5 1 16,1-6-11-16,1 4-1 0,0-1 1 16,0-2 1-16,-1-2 2 0,-1-4 5 15,0-2-1-15,-3-3 13 0,0-5 5 16,-1-3 2-16,0-3 5 0,-3-2 5 15,-2-3 2-15,-3-3 3 0,-2-2 2 0,-3 2 1 16,-3-1 2-16,-3 2 1 0,0 5 1 16,-3 4-2-16,-1 6-4 0,-2 6-5 15,0 6-6-15,-1 8-8 0,0 6-9 16,-2 4-11-16,2 8-9 0,-1 5-6 16,3 7-7-16,0-5-7 0,0 5-3 15,2 1-12-15,0 0-10 0,-2-1-4 16,-2 2-4-16,-4-6-10 0,0 5-15 15,-4-3-5-15,-4 1 24 0,-1-2 33 16,-1-6 29-16,-2-5 25 0,0-4 37 0,-2-6 39 16,-2-10 24-16,0-10 4 0,1-7-11 15,2-8-12-15,2-7-12 0,6-5-19 16,6-6-13-16,9-1-13 0,8-1-10 16,9-4-8-16,9-2-4 0,9-2-2 15,9-8-7-15,9 7-7 0,6-9-7 16,6-8-10-16,10-2-28 0,6-3 6 15,4-3-129-15,4-1-125 0,6-13-299 0</inkml:trace>
  <inkml:trace contextRef="#ctx0" brushRef="#br0" timeOffset="-109819.54">20985 4041 208 0,'3'10'48'0,"1"0"-7"0,1 0-34 16,2 0-58-16,2-2-37 0,3-2-77 15</inkml:trace>
  <inkml:trace contextRef="#ctx0" brushRef="#br0" timeOffset="-108684.31">21131 4046 252 0,'1'-2'69'0,"0"-3"3"16,-1 3-9-16,-1-1-40 0,-2 1-12 0,-2-2-6 16,2 3-3-16,-4-2-6 0,0 2-6 15,-3 0-5-15,-4-1-3 0,-2 0-1 16,-5-2-1-16,-3-2 2 0,0 0 2 15,-1-2 8-15,-4-2 7 0,-5-4 6 16,-2-1 3-16,-2-1 4 0,0-3 2 16,-5-2 0-16,-1 1-1 0,3-1-2 0,-3 1-1 15,1 1 1-15,1 2 0 0,-2 1-1 16,-6 1-1-16,-1 0-2 0,-3 2-2 16,1-1-1-16,1 3-2 0,-2 2-1 15,-1 0-1-15,1 0 0 0,3 2 0 16,-1 1-2-16,-5-3 0 0,0 0-1 15,0-1 0-15,1 1 1 0,0 1-1 16,-5-4 2-16,0 1 2 0,4 2 0 16,-3-1 2-16,-1 2 1 0,-1 0 1 15,1-1 1-15,2 6 0 0,1 0-1 0,0 0 0 16,4 2 0-16,6 1-2 0,0 1-1 16,-1 2-1-16,0 1-1 0,3 5 1 15,5 1-1-15,-1 3 0 0,-2 3 0 16,4 3 0-16,0 4 0 0,2 0 0 15,-1-2 1-15,0 1-1 0,-3 1 1 16,-1-3-1-16,-4 2 0 0,4-1 1 16,2 0-1-16,1 1 1 0,-1 0-1 0,3 2 1 15,3-3 0-15,2-1 2 0,2-1 0 16,-2 1 1-16,3 1 0 0,1 1 1 16,3 2 0-16,3 3-1 0,0 5-1 15,2 1 0-15,2 2-1 0,3 4-1 16,-1 2-1-16,1-1 1 0,3 1-1 15,0 1 0-15,1 2 1 0,0 0-2 16,0 2 1-16,2 1 0 0,1 1 0 0,-1 3 0 16,2-2-1-16,3 0 1 0,2 4-1 15,-1 0 1-15,3-6 0 0,1 2 0 16,5 0 0-16,3 1 0 0,6 0 0 16,2 2 0-16,6-3 0 0,4 5 0 15,2-3 0-15,-2 2 0 0,1-1 0 16,1 5 0-16,1 0 0 0,2 1-1 15,1 5 0-15,5-1-1 0,0-1 1 16,2 2-1-16,2-8 0 0,3-1-1 0,3 5 1 16,-3-6-1-16,-2 0 1 0,5 4 0 15,0-1 0-15,-1 1 1 0,1-3 0 16,-1-7-1-16,3 4 1 0,5-4-1 16,1-3-1-16,-1-4 0 0,5 3 1 15,-1-1-1-15,3 0 1 0,0-2 0 16,1 0 0-16,-2-3 1 0,9-2 1 15,0-1 1-15,2-3-1 0,1-4 0 0,3-2 0 16,3-7-3-16,7 3-2 0,-5-1-1 16,2-4-1-16,3 1 0 0,0-3 0 15,2-3 1-15,-1-4 2 0,-4-3 1 16,3-3 2-16,-4-5 2 0,-1-5 2 16,-5-4 2-16,1-1 2 0,-4-1 2 15,-4-1 1-15,-2-3 0 0,0 1 0 16,-5-2-2-16,0-2-1 0,-6-2-1 0,-3-7-2 15,3-5-3-15,1-4-1 0,-2-6-3 16,-1-7-1-16,-4 0-1 0,0 0 0 16,-3-1 1-16,-5-1 2 0,-8-3 0 15,-4 0 4-15,1-1 5 0,-4-5-1 16,1-1 0-16,-8-2 1 0,-2 2 0 16,-5-1 2-16,-3-1-2 0,-4 3 0 15,-5 3 1-15,-3-6 1 0,-2 2-2 16,-2-2 0-16,-1 3-3 0,-4 2-1 0,-1-2-2 15,-4 1-3-15,1 2 0 0,-3-4 0 16,0 3 1-16,-3 2 0 0,0-2 0 16,0 2 3-16,-2-3 0 0,-4 4 0 15,-5 1 0-15,-3-2 0 0,-3 3-1 16,-3 1 0-16,-2 2-2 0,0 5-2 16,-1-2-1-16,3 4-3 0,3 3-2 0,2 0-2 15,0 0-3-15,2 0-6 0,0-1-7 16,2 6-61-16,-4 2-64 0,-4 4-161 15</inkml:trace>
  <inkml:trace contextRef="#ctx0" brushRef="#br0" timeOffset="-106659.96">3494 7365 271 0,'-4'-5'74'0,"-1"2"5"16,3 1-33-16,1 1-6 0,0-1-2 0,1 1-3 15,0 0-4-15,0 2-5 16,1-3-4-16,-2 1-4 0,1 0-4 0,0 3-4 16,1-3-2-16,-2 2-2 0,2-2-1 15,-1 2-1-15,2 0 0 0,2-1-1 16,0-2-1-16,5 3 0 0,-1-3 0 16,6 3-1-16,0-2 0 0,1 0-1 15,5 1 0-15,1 1 0 0,0-1 0 16,0 2 1-16,2-2 0 0,2 2 0 0,1 3 1 15,1-2 1-15,1 0 2 0,3-3 1 16,3 0 2-16,3-1 0 0,2 2 1 16,4-1 1-16,1-5-2 0,4 0 0 15,0 2-3-15,3 2 0 0,2-1-2 16,0-2 1-16,-1 1 0 0,1 4 0 16,-1 2 2-16,0 2 0 0,-1-1-1 0,2 3 0 15,-2 2-1-15,4 0 0 0,0 0-2 16,0 3 1-16,3-2-2 0,-1-1 0 15,1 2 0-15,4-2-1 0,3-2 0 16,3-2 1-16,1-1-1 0,1 1 1 16,1-3-1-16,0-2 0 0,-2 0 1 15,-2 1-1-15,0 1 0 0,-1 1 0 16,-1 0 1-16,-1 1 1 0,2 0 1 0,-3 4 0 16,3 2 0-16,-1 0 1 0,2 0-1 15,-1 2 0-15,1 1-1 0,-1-1-1 16,2-2-1-16,0-4 1 0,1 2 0 15,0-3 0-15,0 1-1 0,2-2 1 16,3 0-1-16,-1-2 0 0,-1-1 1 16,4-1-1-16,1 1 0 0,-1-2 0 15,1 1 1-15,1-1-1 0,1 0 1 16,2 0 0-16,-1-2 1 0,2 3 1 16,1 0 0-16,0 0 2 0,5 0 0 0,1-2 2 15,0 2-1-15,-2 0 0 0,0-1-1 16,-2 0 1-16,4 0 1 0,-5 0 1 15,-3 1-2-15,0-1 0 0,-1 2 1 16,0-2 0-16,1 0-1 0,-1 0-3 16,1 2 1-16,-2-2-2 0,1-1 0 15,-2-2-2-15,2 1 1 0,-2-2-1 0,-1 0 1 16,-3 2-1-16,1-3 0 0,-2 2 0 16,-2 0-1-16,-2 0 1 0,-2 2 0 15,-2 2-1-15,-2 2 0 0,-1 4-1 16,-7 1-3-16,0 2-5 0,-5 5-4 15,-6-1-7-15,-3 4-13 0,-6-4-14 16,-5 0-6-16,-5-1-86 0,-4-1-94 16,-7-9-220-16</inkml:trace>
  <inkml:trace contextRef="#ctx0" brushRef="#br0" timeOffset="-98831.34">3695 7405 225 0,'5'-4'61'0,"0"0"5"0,-1 2-26 16,-2 0-4-16,-1 1-1 0,0-1-1 15,-2 4-2-15,1-3-1 0,0 1-3 0,-1-1-2 16,1 2-4-16,0-1-3 0,-1 2-4 16,1-3-2-16,-2 3-4 0,-3 1-1 15,1 1-3-15,-4 1-1 0,-2 1-1 16,-4 1-1-16,-3 3 0 0,-3-1 0 16,-3 1 0-16,-2 0-1 0,-3-2 1 15,0 3-1-15,-1 0 0 0,-1 1 1 16,-2-1-1-16,0 0 0 0,-3-2 0 15,-3 0 0-15,-1 1-1 0,0-2 1 16,-3-1 0-16,2 0 0 0,-3-1 0 0,4 3-1 16,0 1 1-16,4-4-1 0,2 2 0 15,3 1 0-15,3 0 1 0,3 0-1 16,2-1 1-16,3 0-1 0,-2-1 0 16,0 1 0-16,-1 1 0 0,-1 1 0 15,-1 2-2-15,0-1-1 0,-2 3-1 16,-2 2-1-16,1 2 1 0,-1-3 0 15,-1 2 1-15,-1-1 0 0,1 3 2 0,0-2 1 16,2 2 0-16,-1 0-1 0,1-1 1 16,3 1-1-16,0 1 1 0,0-2 0 15,-1 2-1-15,0 0 1 0,1 0 0 16,2 4 0-16,-1 2 1 0,2-2 0 16,0 0-1-16,2 0 2 0,0-1-1 15,2 2 0-15,2-2 1 0,-1 2-1 16,3 2 1-16,1-1 0 0,1 4 0 15,1-1 0-15,4 1 0 0,0 0-1 0,3 2 1 16,3-1-1-16,2 4 0 0,4-2 0 16,5 1 1-16,2-1-1 0,4 1 1 15,2-5-1-15,2 1 0 0,-1-4 0 16,2-2-4-16,-1-3-3 0,-3-4-3 16,-1-1-7-16,-1-2-7 0,-3-2-8 15,-2-3-10-15,-1-3-62 0,-3-4-70 0,0-1-161 16</inkml:trace>
  <inkml:trace contextRef="#ctx0" brushRef="#br0" timeOffset="-98444.1">1874 8661 276 0,'2'0'80'0,"-1"1"2"16,0-1-32-16,0 1-8 0,1 1-6 16,1 2-9-16,-2 1-6 0,2 3-4 0,0 1-3 15,3 3-2-15,1 3-3 0,3-1-2 16,2 2-1-16,4 1-1 0,1-1-1 15,4 1-1-15,3-1 1 0,4 0 0 16,2-1-1-16,2-3 0 0,2 2 0 16,-1-3 2-16,0 0 0 0,-2 0 1 15,-6-5-1-15,-2 2 1 0,-3-1 0 16,-4-6-1-16,-5 2-1 0,-3-3-2 0,-2-1 1 16,-1-2 0-16,-1-1 0 0,-2-2-7 15,0-4-8-15,-1-3-11 0,-2-4-12 16,0-2-74-16,0-4-84 0,1-6-192 15</inkml:trace>
  <inkml:trace contextRef="#ctx0" brushRef="#br0" timeOffset="-97431.03">2357 8778 198 0,'-13'-5'42'0,"-3"1"0"0,-1 1-33 16,-2-2-7-16,0 2-2 0,1 2 2 16,1-2 4-16,1-1 7 0,4 0 3 15,3-1 5-15,4-1 3 0,2 0 4 16,1-3 5-16,4-1 0 0,0 1-1 15,1-1 4-15,0 3 0 0,1-2 2 16,0 1 3-16,-1 0-1 0,1 0-5 0,-1 0-4 16,0-2-6-16,-1-2-5 0,1 0-5 15,-1 0-8-15,0 1-4 0,-1 1-2 16,1 4-2-16,-1 0 1 0,2 3-1 16,-2 1 0-16,0 1 2 0,1 1 0 15,0 1 1-15,0-1 2 0,2 0 0 0,-1 2 1 16,0 0-1-16,2 0 1 0,-2-2-1 15,-1 0-1-15,1 2 1 0,-1 0-1 16,1-4 0-16,-2 2 1 0,-1 0 0 16,1 2 2-16,-1-2 2 0,-1 0 0 15,1-2 0-15,0 4 1 0,0-2-1 16,0-2-1-16,0 2-1 0,-1-1-2 16,2 2 0-16,-1 1-1 0,0-4-1 15,0 2 0-15,1 0 0 0,-1-1-1 0,1 1 0 16,0-2 0-16,0 0 0 15,0 2-1-15,0-1 1 0,0 0 0 0,1 1-1 16,-2 0 1-16,-2 0 0 0,5 1-1 16,-3-1 0-16,-1 0-1 0,-1 6 0 15,1 5 0-15,0 4 2 0,0 5 1 16,-2 5 0-16,2 5 2 0,0 5 0 16,-2 0 0-16,2-3 0 0,0-1-1 15,0-4-2-15,2-2-3 0,0-5-6 16,3-2-10-16,-1-6-12 0,2-1-11 0,2-3-10 15,0-2-10-15,-1-3-76 0,2-2-87 16,2-1-188-16</inkml:trace>
  <inkml:trace contextRef="#ctx0" brushRef="#br0" timeOffset="-96805.95">1284 9288 316 0,'-1'-3'87'0,"-1"0"6"16,0-3-40-16,1 4-8 0,0 0-4 15,1 1-4-15,-1-1-7 0,1 2-7 16,2 1-5-16,0 2-3 0,1 2-5 16,3 3-2-16,0 6-3 0,2 7-2 15,1 2 1-15,1 6-1 0,-1 4-1 16,2 1-4-16,0 3-1 0,0-1-1 0,1 0-1 16,-1-3 0-16,1-2 1 0,0-4 0 15,-1-3 3-15,0-3 1 0,-2-5 0 16,-1-2 2-16,-1-2-1 0,-1-5 0 15,-2-2 3-15,1-3 6 0,0-7 8 16,2-3 5-16,-1-7 2 0,4-6 3 16,1-6 1-16,1-5-3 0,4-7-5 15,1 0-7-15,-1-3-7 0,1 1-2 0,0 3-2 16,-1 3-3-16,-3 4-4 0,-2 7-7 16,-2 3-16-16,-2 4-16 0,-1 4-11 15,-2 3-86-15,-1-2-100 0,-1 2-223 16</inkml:trace>
  <inkml:trace contextRef="#ctx0" brushRef="#br0" timeOffset="-96086.99">1834 9315 354 0,'-1'3'96'15,"2"-3"5"-15,-1 0-40 0,-1 1-18 16,1 0-5-16,-1 2-2 0,-1 3-7 15,0 2-7-15,-3 6-4 0,1 1-4 16,0 8-5-16,-1 5-2 0,1 3-2 16,1 5-2-16,1 5 2 0,1 3-12 15,1 0-1-15,1 1-7 0,3-4-4 0,-1 0-3 16,4-6-2-16,-2-5-2 0,2-5 10 16,0-7 1-16,0-4 5 0,-2-4 2 15,1-3 3-15,-3-5 1 0,0-1 4 16,-1-5 1-16,-1-5 2 0,-1-3 0 15,0-7 2-15,-3-6 2 0,0-4-1 16,-2-7 0-16,0-1 1 0,1-4 3 0,0 0 4 16,-1-1 3-16,2 3 3 0,1 4 2 15,2 3 1-15,0 4 0 0,0 6-2 16,1 1-2-16,0 6 0 0,1 4-3 16,0 2-2-16,-1 2-3 0,0 3-4 15,1 2-2-15,0 1-3 0,0 2-2 16,1 2-1-16,2 3-1 0,0 2 0 15,3 3 1-15,0 5 1 0,2 2 1 16,1 4 1-16,0 2 0 0,0-1-1 0,0-1 1 16,1 2-1-16,-2-3 0 0,0-3 1 15,-2-4-1-15,-1-3-1 0,0-2-1 16,-1-3-1-16,0-4 0 0,-1-1 2 16,3-3 1-16,-1-3 0 0,0-5 3 15,2-4 0-15,1-6 0 0,0-2 1 16,2-5-1-16,1 0-2 0,1 1 0 15,0 1 0-15,1 2 0 0,0 3 2 16,-1 3-1-16,-1 2 0 0,-1 3 2 0,-2 4-1 16,0-1 0-16,-1 3-1 0,-1 3-1 15,-3-1 1-15,1 0-1 0,-2 2 0 16,-1 1-1-16,1 0 0 0,-2-1 0 16,-1 1-1-16,1 2 1 0,-1-1-1 15,1 1 2-15,1 2 1 0,-1 2 0 16,2 2 2-16,2 3 1 0,-1 4 2 15,1 4 1-15,-1 2-1 0,0 3 1 0,0 4-1 16,-1 4 0-16,0 3-1 0,-1 4-2 16,0 0 0-16,-1 0-2 0,2 0-4 15,0-2-3-15,-2-3-3 0,1-4-7 16,0-3-4-16,-1-2-5 0,1-3-15 16,-2-6-10-16,0-2-6 0,0-1-7 15,0-4-2-15,-1-3-14 0,0-3-58 16,0 0-66-16,-1-2-159 0</inkml:trace>
  <inkml:trace contextRef="#ctx0" brushRef="#br0" timeOffset="-95734.42">1333 9993 363 0,'4'3'94'16,"1"-3"4"-16,2-1-54 0,3 2-8 16,1-1-1-16,3 1-5 0,4-1-8 0,3 2-4 15,7 1-1-15,7-1-4 0,8 1-1 16,8-1-3-16,6-1-3 0,7 0-1 15,4-1-2-15,4-1-1 0,2 0 0 16,3-3-1-16,-2 1 0 0,-3 0-2 16,-4-1-3-16,-5-1-3 0,-8-1-6 15,-9-1-7-15,-11 2-10 0,-8 1-7 16,-10-1-14-16,-7 3 28 0,-8 4-85 16,-7 3-69-16,-7 2-163 0</inkml:trace>
  <inkml:trace contextRef="#ctx0" brushRef="#br0" timeOffset="-94924.89">1328 10057 350 0,'-7'0'87'0,"2"-3"3"15,4 2-46-15,2-3-18 0,4-1-4 16,1-2-1-16,3 1-5 0,5 0-1 15,6 1 0-15,3 1 3 0,7 1-2 16,9 4 1-16,7 2 0 0,8 2-1 16,6 1 0-16,7 2-2 0,4-4-3 15,3 4-1-15,2-7-3 0,2 1-1 16,-3-3-1-16,-3-1-2 0,-6-3 1 0,-3 0-1 16,-10-3-1-16,-6 3 0 0,-14 0-1 15,-6 2-4-15,-10-1-2 0,-8 1-1 16,-9 6-8-16,-9-1-5 0,-9 2-5 15,-8 0-4-15,-9 2 1 0,-8 1-1 16,-10-2-2-16,-8-1 5 0,-4-1-1 16,-5-3-4-16,-2 0-4 0,-5-2-1 0,2 1 5 15,1 0 4-15,4 0 10 0,4 1 11 16,5 3 11-16,7 1 13 0,11 0 10 16,6 3 5-16,10-2 1 0,8 1-5 15,5-1-1-15,6-2-5 0,6 2-6 16,6-3-1-16,6 0 2 0,5-1-1 15,8-1 2-15,8 0-1 0,11-1 4 16,7-2 3-16,8 0-4 0,7-1-5 16,6 1-1-16,1 2-3 0,2-2-2 0,1 2-2 15,-5 0-2-15,-3-1-1 0,-7 0-1 16,-9 1-2-16,-8 0-4 0,-11 2-2 16,-9-2-5-16,-7 3 1 0,-11 3 0 15,-9 2-6-15,-9 0-8 0,-8 2-1 16,-8 0-3-16,-11 5-2 0,-9-2-2 15,-8 1-2-15,-5-1 4 0,-5 3 5 16,-3 2 1-16,-2-1 4 0,2 3 5 16,2-2 2-16,6 2 3 0,6-2 1 0,10-3 4 15,12-2 5-15,10-5 3 0,8-1-2 16,12-4 1-16,8-3 4 0,8-5 6 16,9 1 4-16,9-3 3 0,11-2 3 15,9-2 8-15,8-1 2 0,7-2-2 16,4-1-5-16,2 0-3 0,-1 0-4 15,-2-1-2-15,-6 2-5 0,-8 3-3 16,-10 1-3-16,-8 4-1 0,-9 2-1 0,-11 3 0 16,-10 2-3-16,-8 2-3 0,-8 1-3 15,-7 1-3-15,-7 2-3 0,-4 3-1 16,-4 2-6-16,-2 2-2 0,0 1-1 16,2 2-3-16,3 0-6 0,4 0-6 15,5 0-6-15,5-2-7 0,5-2-73 16,7-3-80-16,6-4-185 0</inkml:trace>
  <inkml:trace contextRef="#ctx0" brushRef="#br0" timeOffset="-88370.57">4395 8523 344 0,'-9'5'77'0,"7"-3"0"15,-3-3-56-15,3 2-15 0,0-1-6 16,-1 1-6-16,-1-1-5 0,2 0-2 15,-1 0-1-15,1 1 1 0,1-1 3 16,0 0 2-16,-1 0 3 0,2 0 5 0,0 0 1 16,0 1 1-16,2-1 1 0,-2-1 1 15,0 2 3-15,1 1 3 0,2-1 6 16,2 2 3-16,4-1 4 0,2 0 3 16,6 2 1-16,4-4-1 0,6 1-5 15,3-1-4-15,7-1-4 0,2-2-4 16,6 1-4-16,5 1-2 0,2 1-1 15,5-2-1-15,2 0 1 0,2-2 0 0,5 2 1 16,3 2 2-16,2-1 1 0,4 1 1 16,2-1 2-16,1 3 1 0,5 2 0 15,1-1-1-15,2 0 0 0,3 2-2 16,3-1-1-16,7 1-2 0,4 0 0 16,3-1-2-16,4-1 1 0,1 0 0 15,6-1 1-15,0 0 0 0,0 4 2 16,0-4 1-16,3 0 0 0,2-1 1 0,0 2 0 15,2-1-1-15,2-3-1 0,0-1-1 16,2 1-1-16,1-1-1 0,0 1-1 16,3-2 0-16,1 3 0 0,-2 1 1 15,0 0 3-15,2 1 0 0,-4 3 0 16,-4 2 1-16,-2 1-2 0,-5-1 1 16,-4 2-3-16,-5 0-2 0,-9-3 0 15,-1 0-1-15,-9-3 0 0,-7 2 0 16,-7-3-1-16,-9 0 1 0,-8 0-1 0,-9 1 0 15,-9-2 1-15,-11 2-1 0,-7-3-2 16,-6 1 0-16,-10-2-2 0,-10 1 2 16,-10-1 0-16,-12 1 1 0,-12 0 0 15,-12-2 2-15,-12-1 2 0,-12 2 1 16,-8 2-1-16,-13 0 0 0,-5 0-1 0,-9 0 1 16,-6 3-1-16,-6 2 0 15,-6-1 0-15,-6-3 0 0,2 3-1 0,-6-1-3 16,1 0-1-16,-2-1-4 0,1 1-2 15,0-2-2-15,0-2-2 0,2-3 2 16,4 1 2-16,1 1 1 0,0-3 3 16,6-3 1-16,1 4 3 0,4 2 0 15,1-2-1-15,5-1 1 0,3 2 0 16,5 6 0-16,3-1 2 0,7 0-1 16,3 1 1-16,8 2 1 0,5 2 0 0,7-2 0 15,8 1 0-15,5-1 0 0,7 2 0 16,8 0 0-16,7-2 0 0,7-2 0 15,9 1 2-15,4-3 0 0,6-1-1 16,8-2 0-16,7-1 0 0,7 0 1 16,6-4-1-16,9 2 1 0,10-1 0 15,9-2 0-15,9-1 1 0,9 2 1 16,6-2 0-16,9 5-1 0,5-1-2 0,5 2 1 16,8 0 1-16,7 0 0 0,3 4-1 15,9 0 1-15,9-2-1 0,6-1 2 16,7 1-1-16,5-2 3 0,5 0 1 15,7-4 3-15,3 1 3 0,2-2 1 16,4 0 0-16,2-1-1 0,-1-1-3 16,-1 5-3-16,-3-2-2 0,-3 1-2 15,-7 3-2-15,-9-3-1 0,-6 2-1 16,-11-1 0-16,-10-5 1 0,-14 4-1 0,-13 0 1 16,-16-3-1-16,-12 2 1 0,-17 0-1 15,-14 4-1-15,-10 2-4 0,-10-5-2 16,-16-1-1-16,-11 2-4 0,-13-4-1 15,-11-1 0-15,-15-3 2 0,-13 3 4 16,-11 1 1-16,-12-1 3 0,-12 0 4 16,-11 6-2-16,-15 0-11 0,-11 3-11 15,-16 2-10-15,-16-1-9 0,-14 5-15 16,-13 4-58-16,-9 0-12 0,-6 5-60 0,-1 7-119 16</inkml:trace>
  <inkml:trace contextRef="#ctx0" brushRef="#br0" timeOffset="198109.62">3593 10372 303 0,'-2'-1'81'16,"-2"2"4"-16,1-2-36 0,0 1-9 16,-1-1-3-16,2 0-5 0,-1-3-2 15,1 3 2-15,1-1 2 0,0 0 0 0,1 2 1 16,-2-2-2-16,2 1 0 0,0 2-4 16,0 0-3-16,0 3-3 0,0 1-4 15,-1 2-3-15,-1 3-2 0,0 3-1 16,-2 1-1-16,-1 6-2 0,0-1-3 15,-2 3-1-15,2 0-2 0,-2 2-2 16,2 0 0-16,-1 0-1 0,2-3 0 16,0 0 0-16,2-2-1 0,0-1 0 0,1-5 0 15,1 2 0-15,0-4-1 0,0 1 1 16,0 0 0-16,1-3-1 0,1-1 0 16,-1-2-1-16,3-2 0 0,-2 2-1 15,1-5 0-15,2 1 1 0,0-2 0 16,2-2 1-16,-1 1 1 0,1 0 1 15,2-2 1-15,-2 1 0 0,3-3 0 16,0 3 0-16,1 1-1 0,2-1-1 16,0 0 1-16,0-2-1 0,3 0 0 15,-1 4 0-15,1-3 0 0,1 2 0 0,3-2 0 16,-1 4 0-16,2 2 0 0,0 0 0 16,2-1 0-16,0 5 1 0,2-4-1 15,0 5 0-15,2-3 1 0,2 1-1 16,3 0 0-16,1 3 0 0,3-3 1 15,2 2 0-15,3-1 0 0,5 0 2 16,0 2-1-16,4 1 2 0,2-3-1 0,-1-1 0 16,4 2 0-16,2 1 0 15,1-2-1-15,3-1 0 0,2-1 0 0,3 1 0 16,4 0 0-16,0 0 1 0,1 0-1 16,4 0 0-16,1 0 0 0,1-1 0 15,0 0 0-15,-1 0 0 0,3 1 0 16,1-1-2-16,0-1 2 0,0 1 0 0,2-1-1 15,2-3-1-15,2 2 1 0,3-1-1 16,1 2 1-16,1-7 0 0,2 0-1 16,0 3 0-16,1 1 0 0,3-3 1 15,-2-2-1-15,1-1 1 0,0 4-1 16,-1 1 0-16,3-1 0 0,1-1 1 16,-2 1-2-16,-3 0 1 0,1 1 0 15,0-1-1-15,2-1 1 0,-5 0-1 16,2-1 0-16,-1 3 0 0,1 1-1 15,2-4 0-15,0 2 0 0,1-3 0 0,-1 1 0 16,3 2 0-16,1-3 1 0,2-2-1 16,-1 3 1-16,2-3 0 0,1 3 0 15,5 1 1-15,-2-2 0 0,0 0 0 16,1 3 1-16,1 0-1 0,0 2 1 16,-1-2-1-16,-1 1 1 0,2 2-1 15,2 3 0-15,-2-2 0 0,1 0 1 16,-2-1 0-16,2 6 1 0,-3-2 0 0,-1-2 1 15,-2-1 0-15,1 3 0 0,-1 1-1 16,1 1-1-16,-3-4 0 0,-2 1 0 16,0 0-1-16,-2 3 0 0,-2-1-1 15,-3-4 1-15,-2 0-1 0,-3 0 1 16,-1 2 0-16,-2 0-1 0,-2 0 1 16,-3-3 0-16,-3 0 0 0,-6 1 0 15,-2-2 1-15,-8 2-1 0,-3-2 0 0,-5-2 0 16,-5 2 0-16,-5 0 0 0,-3-1 0 15,-5 0-1-15,-3 0 1 0,-5 0-1 16,-3-3 0-16,-5-2-1 0,0 0 0 16,-5-4 0-16,-1 0 0 0,-3-4 1 15,-1 0-2-15,-3-3 1 0,-3-1 0 16,0-3 0-16,-2-3-2 0,-1-4 1 16,1-5-1-16,-1-5 1 0,1-4 0 15,0-3 1-15,2 0 0 0,-2-2 2 0,2 1 0 16,1 3 0-16,1 3 1 0,0 1-1 15,2 4 0-15,-2 3 1 0,1 2 0 16,-1 5 1-16,-1 2 1 0,-2 2 0 16,-1 3 1-16,-3 4 0 0,1 2 0 15,-4 3 1-15,-1 1-2 0,-2 1 0 16,-2 1 0-16,-2 2 1 0,-2 0-1 0,-2 1 1 16,-1 0-1-16,-3-1 0 0,-1 2 0 15,-1 1-1-15,-3-1 0 0,-2-1-1 16,-5-1 0-16,-2-2-1 0,-4 3-2 15,-4-2-2-15,-5 0-2 0,-3 1-2 16,-7 1-2-16,-5 1-2 0,-6-2-3 16,-4 0 0-16,-7 0-1 0,-6 1 0 15,-4 1-1-15,-5-1 0 0,-5 1 1 16,0 2 1-16,-8 1 3 0,-2 0 3 0,-4-2 1 16,-5 0 5-16,0 4 4 15,-3 1 4-15,-4-3 2 0,-1 0 1 0,-1 1 0 16,-3 4 0-16,-2-4 0 0,-1 1-2 15,-3-2-1-15,-2 2-1 0,1-1 0 16,-3 1 0-16,2-1-1 0,-3 2 1 16,1-1-1-16,-2-1 0 0,2-1 0 15,-1 3-1-15,-1-2 1 0,0 0 0 16,1-1 0-16,-4 2 1 0,3-1 0 0,-2 1 1 16,1 1-1-16,0-2-1 0,0 1 1 15,0-1-2-15,1 2 1 0,-1-1-1 16,2 1-1-16,-1-1-1 0,1 0 0 15,3 0 0-15,0 2-1 0,3-1 0 16,2-2 0-16,1-3 0 0,2 1-1 16,4-2 0-16,2-2 0 0,1 1-1 15,4-3 0-15,3-1 1 0,4 2-1 0,2 0 1 16,1 1 1-16,4-2 2 0,4-2 0 16,5-1 0-16,4 1 2 0,2 0 1 15,5-1 1-15,4 2 1 0,2-3 0 16,6 4 1-16,3 1 0 0,2 2-2 15,6-1-1-15,2-1-2 0,7 3-2 16,1 2-3-16,7 0-5 0,4 0-6 16,2-1 1-16,4 0-30 0,6-1 128 15,2-5-237-15,6-4-131 0,3-3-360 16</inkml:trace>
  <inkml:trace contextRef="#ctx0" brushRef="#br0" timeOffset="198600.56">6178 9241 398 0,'4'0'120'0,"-3"-2"6"16,-1 1-23-16,1 0-40 0,0-1-11 15,-1-2-8-15,1 5-12 0,-1 5-7 16,1-1-5-16,-1 5-4 0,-1 7-4 16,-1 7-3-16,0 4-2 0,-2 3 0 15,-1 6-2-15,-3 5-11 0,2 3-8 16,-1 1-16-16,0 2-14 0,1-2-11 15,2 1-7-15,-1-7-4 0,4-6 1 16,0-8-7-16,1-5-3 0,0-6-30 0,1-7-53 16,-1-11-129-16</inkml:trace>
  <inkml:trace contextRef="#ctx0" brushRef="#br0" timeOffset="198954.67">6149 9396 423 0,'-1'-38'117'0,"2"3"5"16,2 3-52-16,4 4-12 0,0 4-8 0,4 4-9 15,3 6-6-15,2 2-6 0,4 5-4 16,-1 4-4-16,3 3-4 0,1 2-5 16,0 6-4-16,-1 3-6 0,-1 3-4 15,-4 0-3-15,-1 7-2 0,-6-1 0 16,-4 2 1-16,-3 2-1 0,-4-2 2 16,-4-1 4-16,-4 0 2 0,-4-6 1 15,-5-2 1-15,1-2 0 0,-7-4-2 0,0-3 1 16,-3-1-1-16,3-1 0 0,2 0-1 15,5-2 1-15,2 1 1 0,6 0 1 16,3-1-1-16,4 2-3 0,5 2 1 16,3 3-1-16,4 4-1 0,3 2 0 15,2 5 0-15,4 5-1 0,3 0-2 16,2 1-17-16,0 0-10 0,1-3-10 16,-1-3-9-16,3-4-9 0,-1-3-5 15,-1-3-9-15,-1-5 2 0,-1-5-33 16,-1-3 3-16,0-4-43 0,-4-5-81 0</inkml:trace>
  <inkml:trace contextRef="#ctx0" brushRef="#br0" timeOffset="199221.95">6619 9484 301 0,'-1'-10'98'0,"-2"1"8"15,1 5-21-15,-1 3-26 0,0 5-8 16,1 0-7-16,-1 4-8 0,2 3-7 16,1 0-9-16,1 0-1 0,3 0 0 0,1-3-2 15,3-2-3-15,2-3-2 0,2-3-2 16,1-1 0-16,0-2-1 0,1-3-1 15,0-1-1-15,0-1-3 0,-5-2-2 16,0 2-1-16,-3 0 0 0,-4-3 0 16,-3 1 0-16,-5-1 0 0,-1 2 0 15,-5 1 0-15,-3 2 0 0,-2 4-1 16,-1 4 0-16,-1 4-1 0,-1 9 0 0,1 2 1 16,4 7 0-16,1 4 0 0,3 2 0 15,2 2 0-15,5 0-2 0,6-4-1 16,2 1-5-16,5-5-2 0,5-1-6 15,5-3-8-15,4-7-8 0,4-4-7 16,4-5-7-16,5-6-15 0,2-6-67 16,3-7-79-16,2-7-183 0</inkml:trace>
  <inkml:trace contextRef="#ctx0" brushRef="#br0" timeOffset="199405.45">7252 9177 357 0,'-9'-11'109'15,"-2"5"4"-15,-3 7-24 0,-1 7-32 16,-1 6-10-16,-1 5-9 0,-1 5-11 16,2 5-7-16,1 4-4 0,0 6-4 15,3 2-3-15,3 3-2 0,2 1-5 0,0 3-7 16,2 0-13-16,1-3-15 0,2-1-3 16,0-2-63-16,-1-5-31 0,0 1-81 15,-1-7-160-15</inkml:trace>
  <inkml:trace contextRef="#ctx0" brushRef="#br0" timeOffset="199560.63">6955 9636 456 0,'4'-16'122'0,"7"4"3"16,4-1-51-16,0 2-29 0,6 0-12 16,4 0-7-16,2 4-12 0,4-1-16 15,2-2-21-15,3 1-14 0,5-5-93 16,0-1-100-16,7-3-243 0</inkml:trace>
  <inkml:trace contextRef="#ctx0" brushRef="#br0" timeOffset="200053.4">8597 9304 351 0,'0'-6'108'0,"-2"-1"8"16,-3 0-23-16,-2-4-29 0,-2-2-12 15,-3-2-8-15,-2-1-9 0,-2 2-10 16,-3 5-8-16,-3 3-5 0,-3 7-4 0,-6 4-2 16,-4 8-1-16,-1 8-1 0,-1 7-3 15,-3 4-3-15,2 7-6 0,0 5-11 16,5 5-10-16,5 0-3 0,6 3 0 16,7-5-1-16,7-4 2 0,8-4 5 15,8-4 10-15,6-9 9 0,6-5 6 16,4-7 3-16,4-4 4 0,2-9 3 15,3-1 3-15,0-7 4 0,0-2 3 0,0-2 0 16,-3-4 1-16,-2-2-3 0,-5 3 1 16,-2 1-3-16,-4 1-2 0,-3 2-4 15,-3 3-4-15,-2 8-2 0,-1 7-2 16,-4 4-1-16,1 5-1 0,-4 4-1 16,-2 4-2-16,-1 3-6 0,-1-2-9 15,0 0-12-15,0-3-10 0,-3-6-13 16,4-2-72-16,-1-5-83 0,0-1-183 15</inkml:trace>
  <inkml:trace contextRef="#ctx0" brushRef="#br0" timeOffset="200723.83">8399 9636 396 0,'6'0'98'0,"2"0"1"0,4 0-53 0,3-1-20 16,3-1-5-16,4 1-5 0,1-2-10 15,2-2-6-15,4-3-7 0,0 0-6 16,2 0-6-16,0-1-7 0,-2 1-8 16,1 3-7-16,-2-1-6 0,-2 2 1 15,-3-1 2-15,-5 3 9 0,-2 3 12 16,-5 0 16-16,-3-2 21 0,-4 5 17 16,-4-3 10-16,-4 4 6 0,-1-1 3 15,-1 0-2-15,1-1-5 0,-1 1-4 0,1-1-6 16,2 0-4-16,2-2-1 0,1-3-4 15,1-3-3-15,3 0-1 0,3-2-3 16,1-1-2-16,1-6-1 0,2 2-5 16,-1 1 0-16,-1 3 0 0,-2-2 1 15,-2 3 3-15,-3 1 4 0,-2 2 2 16,-4 0 0-16,-5 0-1 0,-3 3-4 16,-4 2-2-16,-2 3-6 0,-4 5-4 15,0 5-2-15,0 5-1 0,2 3 0 0,3 1 0 16,3 3-1-16,1-1 0 0,7 1-2 15,2 0-3-15,4 0-1 0,5-2-1 16,5-5-2-16,4-4 0 0,5-1 1 16,5-3 2-16,5-6 1 0,3-7 3 15,3 0 1-15,4-5 2 0,1-2 1 16,0-2 0-16,0 0 0 0,-3 0 0 0,-2 4 2 16,-4-1 1-16,-5 4 0 0,-6 0 1 15,-5 1-2-15,-6-1-1 0,-4 7 1 16,-8-2-3-16,-4 3-1 0,-4 0-2 15,-3 4 0-15,-4 2 2 0,0 1 0 16,1-2 0-16,3-3 2 0,2-1 2 16,2 0 4-16,4-3 1 0,4-4 0 15,2-1 2-15,3-4 0 0,3-2 0 16,3 0-1-16,3-6-2 0,4 3-1 0,3-2-1 16,5 2-1-16,2 1 1 0,3 4-2 15,2 3 1-15,1 5-1 0,-1 4 0 16,1 7 0-16,-4 3 0 0,-3 4-3 15,-2 4-9-15,-4 0-2 0,-4 1-14 16,-2 0-11-16,-2-3-15 0,-1-5-12 16,0 2-83-16,0-10-90 0,3 1-216 15</inkml:trace>
  <inkml:trace contextRef="#ctx0" brushRef="#br0" timeOffset="201806.76">11308 9492 292 0,'3'0'81'0,"-1"0"5"0,1 1-34 0,-3 0-7 15,1-2-6-15,-1 2-4 16,1-2-3-16,0 1 1 0,1-1 2 0,1-1 0 16,4-2 1-16,1-1-3 0,4 0-1 15,2-2-3-15,3-1-4 0,3 1-3 16,3 0-5-16,2 1-4 0,2 2-3 16,-1 0-2-16,0 4-3 0,-1 0-3 15,-1 3-2-15,-2 1-1 0,-2 2-2 16,-5 1-1-16,-1 0-1 0,-6 4-1 0,-1-1 1 15,-5 2 1-15,-6 0 1 0,-4 1 2 16,-3 3 1-16,-3-3 2 0,-3-2 1 16,0 0 0-16,-2-1 1 0,3-3-1 15,2 1 1-15,2-2 0 0,4-2 0 16,1-2-1-16,4 0-3 0,3 0 0 16,3 2 1-16,3-2 1 0,3 2 0 0,4 2 1 15,2-1 1-15,5 4 2 0,3 1 0 16,1 0 0-16,1 4-2 0,0-1-1 15,-2 0 0-15,-2 2-1 0,-4-1 0 16,-4 0-1-16,-7-1 1 0,-2-3 0 16,-9 3 1-16,-5 0 1 0,-4 0-1 15,-7-2 0-15,-4 0 0 0,-2 0-4 16,-2 0-3-16,0-3-3 0,0-3-5 16,2 0-5-16,4-3-6 0,3-1-14 15,4-4-8-15,2-2-7 0,6-3-7 16,3-2 21-16,6-4-97 0,6-5-84 0,6-2-192 15</inkml:trace>
  <inkml:trace contextRef="#ctx0" brushRef="#br0" timeOffset="202088.62">11926 9482 385 0,'10'5'116'16,"1"2"10"-16,-3-1-41 0,3 4-11 0,-2 3-8 16,-1 5-10-16,-4 2-10 0,0 3-13 15,-2 3-9-15,-1 3-9 0,-2 1-6 16,-1-1-3-16,0-2-6 0,0 0-9 15,-1-2-8-15,1-3-19 0,-1-2-17 16,1-3-12-16,0-3-84 0,-1 1-99 16,1-4-216-16</inkml:trace>
  <inkml:trace contextRef="#ctx0" brushRef="#br0" timeOffset="202502.44">11971 9528 482 0,'0'-21'124'15,"2"4"7"-15,1 2-62 0,0 1-14 16,3 6-5-16,0 0-12 0,3 4-2 16,1 1-7-16,2 1-7 0,2 1-5 15,3 1-7-15,-2 1-6 0,2 1-5 0,-1 3-4 16,2 1-4-16,-3 5-4 0,-2 1-5 16,-2 2-5-16,-1 0-1 0,-5 1 0 15,-2 4 2-15,-7-3 3 0,-3 0 4 16,-4-2 5-16,-1-2 4 0,-2 0 5 15,0-6 1-15,1 1 2 0,1-5 4 16,4 0 2-16,3-2 1 0,0 0 0 0,3 0 0 16,3 3 1-16,4-2 1 0,1 2-3 15,3 2-2-15,5 3 0 0,3 1 0 16,2 3-1-16,1 2 0 0,3 3-3 16,0-1-1-16,-2 0 0 0,-3 1-2 15,-3-2 0-15,-5-2-1 0,-4 1 0 16,-6-3 2-16,-7 2-1 0,-5-3-1 15,-6-2-3-15,-5 1-4 0,-2 0-2 16,-4-3-6-16,1-2-12 0,1-3-12 0,-1-2-10 16,6 0-19-16,3-2 75 15,2-2-132-15,4-5-82 0,6-5-199 0</inkml:trace>
  <inkml:trace contextRef="#ctx0" brushRef="#br0" timeOffset="202737.81">12916 9660 415 0,'-2'6'116'0,"-9"-1"2"16,-7 0-38-16,-2 1-38 0,-3 2-10 15,-6 0-5-15,2 3-10 0,-1-1-8 16,4 3-1-16,3-2-1 0,3 4-5 15,4-3-10-15,6 5-8 0,5-6-9 16,6 4-7-16,6-4-7 0,6 2-7 16,6-3-6-16,3-2 0 0,3-4-21 0,6 1-28 15,7-5-53-15,0-3-121 0</inkml:trace>
  <inkml:trace contextRef="#ctx0" brushRef="#br0" timeOffset="203559.62">13211 9676 343 0,'21'-34'105'16,"-7"0"6"-16,-3-2-31 0,-5 3-13 0,-3 3-5 15,-3 4-3-15,-3 6-8 16,-2 6-6-16,-4 7-8 0,-3 7-6 0,-5 6-7 16,-2 7-7-16,-1 5-9 0,-3 8-5 15,1 5-2-15,2 3-2 0,0 1-3 16,3 0-4-16,2-1-3 0,2 1-4 16,3-8-3-16,1 0-4 0,5-2 0 15,3-4 2-15,1-6 1 0,3-2 2 16,1-4 2-16,4-1 3 0,3-5 3 15,0-4 2-15,1 1 3 0,2-2 1 0,3-2 4 16,1 1 2-16,1-2 0 0,1 5 0 16,2 0 0-16,0 1-1 0,0 2 0 15,1 2-1-15,-5 3 7 0,1 2-17 16,-4-1 0-16,-2 0 1 0,4-2-1 16,0 0 0-16,1-3 0 0,0-1-7 15,3 0 19-15,3-4 4 0,-1-2 4 0,-2 0 3 16,-3-2 3-16,-3-3 3 0,-2 0 2 15,-4-2-1-15,-3-1-1 0,-2-1-3 16,-4-2-3-16,-1 2-4 0,-3-1-3 16,-2 2-2-16,-3 2-3 0,-3 5-2 15,-1 4-1-15,-4 2-2 0,-1 6-2 16,-1 3 0-16,2 0-3 0,0 2 0 16,4-2-2-16,3 1 0 0,6-1 0 0,4-1 0 15,4-4 2-15,6 2 2 0,1-3 2 16,4 1 3-16,3-3 1 0,2-2 2 15,0 1 1-15,2-2 1 0,-1-1-1 16,1 0 0-16,-2-2-1 0,1 1 0 16,-1-1 0-16,-1 1-2 0,-1 1-1 15,-3 2 0-15,-2 3-2 0,-2-2-2 16,-4 2-2-16,-4 1-2 0,-1 0 0 16,-1-1 1-16,-1 1-3 0,0-2 1 15,1 1 2-15,-1 0 3 0,0-2 5 0,2-1 3 16,1 0 1-16,0-2 4 0,2 0-1 15,2-1 1-15,2 0-1 0,4-3-3 16,0 1-3-16,1-2 0 0,3 2-1 16,1-3 0-16,5 2 2 0,1-1 0 15,3 0 1-15,2-1-1 0,3 0 1 16,3-1-1-16,0 0 2 0,-2-3-1 16,-3 1 1-16,-4 2 1 0,-3 0 1 15,-1 1 1-15,-9 2 2 0,-5 1 4 0,-4 2-1 16,-3 4 0-16,-2 0-1 0,-3 2-1 15,-6 3-1-15,3 0-2 0,0 4-4 16,-2 2-2-16,3 1-1 0,2 0 0 16,3 1-2-16,2-1 0 0,3 1 0 15,2 0 0-15,-1-2 0 0,2-1 1 16,-2 0 0-16,-1-2 1 0,-2 0 0 0,-3-5 1 16,-5-2-1-16,-3-2-3 0,-5-2-3 15,-4-3-4-15,-7-2-17 0,-4-5-17 16,-7-2-25-16,-6 0-74 0,0-3-97 15,-4-1-219-15</inkml:trace>
  <inkml:trace contextRef="#ctx0" brushRef="#br0" timeOffset="205256.44">4026 12542 105 0,'3'0'0'0,"0"1"-15"0,0 3-75 16</inkml:trace>
  <inkml:trace contextRef="#ctx0" brushRef="#br0" timeOffset="206099.21">4051 12595 176 0,'1'5'54'15,"0"2"3"-15,-1-4-14 0,0 0-7 16,1 1-4-16,-1-4-3 0,0 0 0 16,0 0 2-16,0-1 3 0,1 1 3 0,0-1 1 15,0 1-1-15,1-2-2 0,0 1-4 16,0 2-7-16,0-1-6 0,0 2-5 16,0 0-5-16,-1 4-5 0,1 2-4 15,-2 1 0-15,0 4-1 0,0 0 0 16,-2 3 1-16,0 1 0 0,0-2-1 15,0-1 2-15,0 2 1 0,-1-4-1 16,2-1 1-16,0-1 1 0,0-4 1 16,1-2 2-16,-1-1 2 0,2-3 2 0,0 1 3 15,0-4 2-15,2 0 1 0,0 2 0 16,1 2-2-16,2-2-1 0,-1-1-3 16,3 1-3-16,2 1-2 0,1 1-2 15,3-3-1-15,3 1-2 0,4 3 0 16,3 1 1-16,4 0-1 0,2 2 1 15,2-2 0-15,1 4-1 0,2-3 2 16,1 2 0-16,2-1 1 0,0 1-1 0,0-2 1 16,3 4 1-16,1-3 0 0,5 2 0 15,1-2 1-15,0 1-1 0,1-2 1 16,3-1-1-16,-1 1 0 0,1-2-1 16,-3-1 0-16,-2-3 0 0,0 1 0 15,-2 0-1-15,-3-4 0 0,-3 0 0 16,-3-1 0-16,-5 2 0 0,-5 0 0 15,-3-1-1-15,-5 2 1 0,-5 1-2 0,-3-1 1 16,-4 3-1-16,-1-1 0 0,-3 0 2 16,-1 0 0-16,-1 0 3 0,0-1 0 15,1 1 2-15,-3-1 0 0,2-3-1 16,-2 1 0-16,0 1-1 0,-1-4-2 16,0 0-1-16,-1-2 0 0,2-1-1 15,-2-2 0-15,3-2 0 0,1-3 1 16,0-2-1-16,0-3 1 0,3-1 1 0,1-2 0 15,0 2 1-15,-2-1-1 0,3 5 0 16,-2 1 1-16,3 3-1 0,-3 2 0 16,0 5-1-16,-2 1 1 0,1 4 0 15,-1-2 0-15,-1 3 0 0,0 1 0 16,0 2-1-16,-1-1 1 0,1 2 0 16,-1-3 1-16,1 2-1 0,1-2 1 0,-1 2-1 15,-1-2 1-15,-1 0 0 0,1 0-1 16,-2 3-1-16,-3-3 0 0,-3 2 1 15,-4 0-1-15,-3 4 0 0,-5-2 0 16,-6 0 1-16,-4 1-1 0,-4-2 0 16,-5-1-1-16,-2 0-2 0,-4-3-1 15,-6 1-2-15,-3 1-3 0,-7 0-3 16,-5-1-1-16,-4 2 0 0,-5-1-1 16,-2 2-1-16,-2 1-1 0,-4-2-1 0,3 2 1 15,1 0 0-15,5 2 1 0,1 1 2 16,7 1 1-16,7 0 2 0,11 1 1 15,8-1 0-15,8 2-5 0,8-2-7 16,8-2-9-16,6 0 78 0,5-3-167 16,6-2-98-16,8-4-266 0</inkml:trace>
  <inkml:trace contextRef="#ctx0" brushRef="#br0" timeOffset="213867.27">4944 10790 293 0,'12'-17'91'16,"-1"0"6"-16,0 6-13 0,-5 2-29 15,-3 3-4-15,0 4-5 0,-3-1-4 16,0 4-8-16,-4 0-5 0,2 2-4 16,-2 3-7-16,-2 1-5 0,1 4-1 15,-1 5-3-15,-1 1 1 0,1 6 1 0,-1 5-2 16,-1 5 0-16,1 9-1 0,0 7-2 16,-2 8-2-16,0 10-2 15,-3 10 1-15,-1 12-2 0,-2 6-2 0,-1 6-3 16,-1 6-5-16,-4 4-2 0,-2-3-4 15,0-1-3-15,0-6-2 0,2-7-3 16,-2-10-3-16,-1-9-1 0,4-10-5 16,3-12-4-16,1-13-9 0,1-9 47 0,1-11-114 15,3-15-79-15,3-10-203 0</inkml:trace>
  <inkml:trace contextRef="#ctx0" brushRef="#br0" timeOffset="214288.76">4960 10800 361 0,'-9'5'89'0,"-1"1"1"0,-3 3-44 16,-2 3-19-16,-4 1-7 0,0 1-5 15,-6 1-5-15,2-2-2 0,-3-1-1 16,-1 2-3-16,0 0-1 0,3-1-1 0,0 1-1 16,2-1 0-16,3 1 1 0,3-3-1 15,5-4 2-15,4-3 0 0,1-2 1 16,5-3 2-16,6-4 3 0,2-6 2 16,4-1 3-16,4-3 0 0,5 0 2 15,4-4 2-15,3 0 0 0,2-2 0 16,2 0-3-16,1 2 1 0,-1-1 0 15,-2-2 0-15,-3 3 0 0,-3 0-2 0,-6 5 0 16,-5 3 1-16,-5 4-2 0,-2 2 0 16,-2 11-1-16,-4 6-1 0,-3 5-1 15,-1 7-2-15,0 7-2 0,-3 5-2 16,1 5-4-16,1 1-7 0,1 1-14 16,4-1-18-16,4-3-15 0,2 2-37 15,6-4-56-15,2 4-90 0,1-5-187 16</inkml:trace>
  <inkml:trace contextRef="#ctx0" brushRef="#br0" timeOffset="-214574.47">4777 12531 269 0,'-3'16'79'0,"2"-3"6"16,3-2-27-16,2-1-7 0,4-1-3 16,1-1-6-16,2-1-4 0,2-1-3 0,3-1-4 15,2-3-3-15,3-2-5 0,4-6-4 16,5-4-3-16,7-5-4 0,5-5-2 15,10-3-2-15,8-6-3 0,9-6-2 16,6-4 1-16,9 1 1 0,7-8 1 16,10-2 2-16,5-5 2 0,7 2 3 15,8-5 2-15,9-1 0 0,2-3-1 16,6 4 0-16,5 0-1 0,2-4-3 16,3-1-2-16,2 0-2 0,-1-1-1 0,4-4-1 15,-2-1-1-15,-1-1 0 0,-1 1-1 16,-2 0 0-16,-3 4-1 0,-3 0 0 15,-8 4-1-15,-3 2 1 0,-9 5-1 16,-7 6 0-16,-6 5-2 0,-15 4-1 16,-10 8-4-16,-13 8-4 0,-14 4-5 15,-13 5-10-15,-15 4-17 0,-13 5-4 0,-8 5-4 16,-10 2-2-16,-7 1-3 0,-3 3-10 16,-6-1-6-16,-1 2 5 0,-3-2-21 15,1-4-4-15,-1 0-41 0,2-2-57 16</inkml:trace>
  <inkml:trace contextRef="#ctx0" brushRef="#br0" timeOffset="-214325.12">8768 10846 332 0,'-8'-10'88'16,"1"1"3"-16,4-1-38 0,0-1-8 15,2 1-5-15,2 1-3 0,1 3-3 16,0 1-2-16,0 2-1 0,-1 2-5 0,1 2-5 16,2 0-5-16,-2 0-3 0,2 0-3 15,3 2-2-15,1-1 1 0,4-5 1 16,3 4 2-16,3-1 3 0,3-1 2 15,2 0 1-15,1-1 0 0,1 1-1 16,1 1-3-16,-2-2-3 0,-5 2-4 16,0 0-3-16,-6 1-3 0,-2 1-1 15,-4 1 0-15,-6 5 0 0,-3 4 0 0,-5 2 0 16,-3 4-1-16,-4 0-1 0,-4 7-4 16,-5 2-6-16,-2-1-15 0,-3 1-16 15,-4 2-12-15,-3 0 39 0,1 1-129 16,-3-6-99-16,0-5-235 0</inkml:trace>
  <inkml:trace contextRef="#ctx0" brushRef="#br0" timeOffset="-202077.85">5581 9901 183 0,'-6'-10'37'15,"-1"1"1"-15,-1 1-32 0,3 3 0 16,-1 1 3-16,2-1 5 0,1 5 5 16,2-1 5-16,1 2 8 0,2 3 5 15,-1 0 5-15,1 2 3 0,1 3-1 0,1 1-3 16,-1 2-3-16,0 5-7 0,1 2-6 15,1 4-8-15,-1 6-4 0,2 11-5 16,1 9-1-16,-1 10-2 0,0 8 0 16,-1 9-1-16,1 14 0 0,-2 8-1 15,-2 3 0-15,-1 7-1 0,0 2-4 16,0 1-2-16,-1-2-5 0,0-7-4 16,-1-6-6-16,0-5-6 0,0-9-6 0,0-7-6 15,0-10-9-15,1-8-52 0,-1-11-60 16,2-11-142-16</inkml:trace>
  <inkml:trace contextRef="#ctx0" brushRef="#br0" timeOffset="-201499.28">7730 9864 308 0,'12'-19'72'0,"1"1"1"0,1-4-45 16,-1 2-15-16,0 0-3 0,-2 2 2 16,-2 2 2-16,-1 5 3 0,-3 3 4 0,-1 5 5 15,-1 2 4-15,-1 8 8 0,-2 1 2 16,0 9-1-16,1 6-2 0,0 7-3 16,0 12-4-16,-2 12-5 0,0 8-8 15,1 14-6-15,1 9-4 0,-1 12-4 16,-1 15 2-16,3 12-22 0,2 7-7 15,-1 8-9-15,0 2-9 0,0-1-9 16,3-2-10-16,1-9-11 0,-2-13 12 16,0-14 2-16,5-16 5 0,0-12 8 15,0-14 6-15,1-16 43 0,-1-16-63 0,3-10-36 16,3-15-110-16</inkml:trace>
  <inkml:trace contextRef="#ctx0" brushRef="#br0" timeOffset="-200910.07">10515 9718 382 0,'-1'-5'99'0,"1"0"1"0,-2-1-49 0,1 1-20 15,0 0-10-15,0-3-9 16,1 2-3-16,-2 4-3 0,1 1 0 0,2 1 0 16,-1 1 1-16,1 4 5 0,1 7 4 15,3 5 2-15,1 7 3 0,1 9 2 16,-1 11 2-16,4 14 1 0,1 10-4 16,1 11-4-16,-1 10-4 0,1 10-3 15,2 14-3-15,1 10-4 0,-4 2-2 16,-3 6-3-16,0 0-8 0,-2-2-3 15,-3-5-6-15,-5-10-11 0,-2-10-12 0,2-10-11 16,-1-13-11-16,-1-11-64 0,1-11-82 16,0-8-180-16</inkml:trace>
  <inkml:trace contextRef="#ctx0" brushRef="#br0" timeOffset="-199801.2">12098 10852 351 0,'0'-5'80'0,"-1"0"-1"0,1 3-54 16,0-2-22-16,-1 4-13 0,1-1-9 16,-2 1-3-16,0 3 0 0,0-1 4 15,-1 0 8-15,1 3 9 0,-1 1 10 16,1-1 10-16,1 0 2 0,0-2 1 15,0 1-2-15,2 1-4 0,-1-1-3 16,1-1-3-16,0 0-1 0,1 1 3 0,0 0 1 16,0-1 1-16,0 0 0 0,0-1-1 15,0-1-1-15,-1 2-2 0,2-1-3 16,-2 0-4-16,0-1-4 0,-1 0-4 16,0-2-4-16,0 1-1 0,0-1-1 15,0 1-1-15,0-1 1 0,-1 0-1 16,1-1 0-16,0 4-3 0,0-1-7 15,1 0-13-15,-2 0-51 0,1 0-60 16,1 0-140-16</inkml:trace>
  <inkml:trace contextRef="#ctx0" brushRef="#br0" timeOffset="-198775.95">3912 9332 305 0,'-2'-4'80'0,"4"5"3"16,-4-1-41-16,1 2-10 0,-2 2-3 16,1 0-5-16,1 0-5 0,0 2-4 15,-3-2-2-15,3 3-2 0,1 2 0 0,0 1-1 16,0 1 0-16,1 5 0 0,1 2-1 16,1 3 0-16,0 1-1 0,1 5-1 15,1 4-2-15,-1 0 0 0,2 3-5 16,-2-1-4-16,0-1-5 0,0 5-9 15,-2-7-10-15,1-1-4 0,-2-3-12 16,0-5-15-16,1-4-41 0,-2-5-59 16,3-6-125-16</inkml:trace>
  <inkml:trace contextRef="#ctx0" brushRef="#br0" timeOffset="-198575.48">4051 9298 305 0,'1'-3'80'0,"0"3"5"0,1 5-27 16,-2 2-28-16,1 5-5 0,0 2-1 15,-1 4-2-15,0 4-4 0,1 3-4 0,0 1-4 16,1 4-2-16,0 0-2 0,0 2-2 16,2 1-6-16,-1-1-6 0,0-3-6 15,0-1-14-15,0-1-18 0,1-7-54 16,-3-3-68-16,-1-1-155 0</inkml:trace>
  <inkml:trace contextRef="#ctx0" brushRef="#br0" timeOffset="-198393.9">3830 9561 316 0,'3'7'76'0,"1"0"4"0,3 1-54 15,4 0-4-15,0-2-2 0,4-1-3 0,2-2-7 16,4-4-8-16,0-3-6 0,3-3-10 16,1-3-19-16,2 0-50 0,-1-3-62 15,1 0-145-15</inkml:trace>
  <inkml:trace contextRef="#ctx0" brushRef="#br0" timeOffset="-198192.1">4355 9383 255 0,'5'14'71'0,"-2"2"2"16,2 4-38-16,-1 0-3 0,-1 3-6 16,0 3-8-16,-1 5-9 0,0-3-9 15,-1-2-8-15,0-3-14 0,0 0 20 16,-1-5-74-16,-1-2-58 0,1-5-143 15</inkml:trace>
  <inkml:trace contextRef="#ctx0" brushRef="#br0" timeOffset="-197996.64">4204 9409 334 0,'7'-1'84'0,"0"-1"5"0,4 0-47 15,2 1-10-15,1 0 0 0,1-1-7 16,0 1-5-16,2-1-4 0,-1 3-4 16,2-5-5-16,0-1-9 0,0-3-10 15,0 2-8-15,3-3-10 0,1-3-21 16,-1 0-49-16,1-1-67 0,0 0-144 16</inkml:trace>
  <inkml:trace contextRef="#ctx0" brushRef="#br0" timeOffset="-197645.42">4677 9421 254 0,'1'6'67'0,"-1"-3"3"0,2-1-32 16,0-1-7-16,1-4-2 0,3-4-4 15,-1-2-5-15,4-4 0 0,1 1 0 16,1-5-1-16,1-6 0 0,1 3-1 16,0 1 0-16,1-2 0 0,-2 4-2 15,0 3 0-15,-1 3-3 0,-1 4-2 16,-4-1-2-16,-1 6-1 0,-2 4-2 16,1 4-1-16,-3 3-1 0,0 6 0 0,1 3 0 15,0 6 0-15,-2 2 0 16,0 5-1-16,-1 3-1 0,2 0-2 0,-1 2-10 15,0 4-3-15,0 2-3 0,0-3-9 16,1-1-8-16,-3-6-11 0,2 4-11 16,-1-7 176-16,0-4-219 0,-3-6-83 15,0 0-240-15</inkml:trace>
  <inkml:trace contextRef="#ctx0" brushRef="#br0" timeOffset="-197449.89">4678 9746 332 0,'-4'9'87'0,"1"2"3"0,1 1-43 16,1 5-15-16,3-7-3 0,1 4-2 15,5-5-4-15,4 1-1 0,3-3 0 16,7-3-2-16,5-3 0 0,6-1-1 16,4-5-4-16,3-3-5 0,4-2-2 0,2-2-17 15,2-3-13-15,1-4-12 0,-1-5-81 16,0-1-89-16,-5-1-215 0</inkml:trace>
  <inkml:trace contextRef="#ctx0" brushRef="#br0" timeOffset="-195293.29">6535 9921 331 0,'3'-6'94'0,"-2"4"6"0,0-1-31 0,-1 0-15 15,0 2-4-15,0 1-5 0,0-2-5 16,0 3-3-16,0-1-5 0,0 2-5 16,1 2-6-16,0 1-5 0,-1 4-3 15,0 6-4-15,-1 3-4 0,0 4-5 16,0 3-5-16,-1 2-10 0,-2 2-12 16,1-2-11-16,1-2-11 0,0-2-11 15,1-3-18-15,-1-4-50 0,1 1-70 16,2-6-147-16</inkml:trace>
  <inkml:trace contextRef="#ctx0" brushRef="#br0" timeOffset="-195148.68">6649 9903 370 0,'5'-8'110'16,"-2"4"7"-16,-1 0-39 0,-1 2-19 15,0 2-12-15,-1 3-9 0,2 3-8 16,-2 3-8-16,1 4-7 0,1 5-4 0,0 2-2 15,1 3-2-15,0 5-9 0,0-3-15 16,0 0-20-16,0-2-14 0,1-1-21 16,-1-2-62-16,0-3-82 0,-2-6-168 15</inkml:trace>
  <inkml:trace contextRef="#ctx0" brushRef="#br0" timeOffset="-194979.14">6560 10062 420 0,'6'1'114'0,"0"0"1"16,1 2-55-16,2 1-21 0,1-2-8 15,1 0-13-15,1-3-19 0,1-2-12 16,1-2-11-16,2-2-10 0,2-6-20 16,1 1-62-16,1-5-77 0,2 3-169 15</inkml:trace>
  <inkml:trace contextRef="#ctx0" brushRef="#br0" timeOffset="-194831.53">6949 9924 374 0,'4'6'109'0,"-1"5"6"0,-1 0-41 0,-1 5-16 0,1 1-10 15,-2 1-13-15,0 5-10 0,-2-1-9 16,1-2-11-16,0 0-14 0,0-3-12 0,-1-3-15 16,2 0-14-16,-1-5-75 0,-1-2-89 15,0-5-190-15</inkml:trace>
  <inkml:trace contextRef="#ctx0" brushRef="#br0" timeOffset="-194665.53">6762 9967 449 0,'4'-2'114'0,"1"4"6"16,3-2-68-16,3-2-12 0,3 0-6 15,2 1-4-15,2-3-11 0,2-2-7 16,0-1-7-16,3 0-13 0,0-2-18 15,0-1-15-15,2 1-17 0,-2-1-68 16,1 1-88-16,-2 1-188 0</inkml:trace>
  <inkml:trace contextRef="#ctx0" brushRef="#br0" timeOffset="-194420.75">7141 9880 293 0,'1'1'84'0,"4"0"8"0,1 0-21 16,2 0-20-16,3 2 0 0,1-3 0 15,2 1-5-15,2 1-7 0,-2-1-9 16,0 2-8-16,-1 0-8 0,-2 2-7 16,-1 0-6-16,-3 3-4 0,-5 2-2 15,-3 3 0-15,-3 2 0 0,-3 2 0 0,-3 3 1 16,-2 1 3-16,0 4 1 0,2-4 2 16,2-1 1-16,4 0-1 0,4 1 0 15,5-3 0-15,4-1 0 0,7-5 0 16,4 0-4-16,6-3-4 0,2-5-7 15,5-2-10-15,4-5-9 0,3-6 77 16,2-2-166-16,4-3-94 0,3-8-257 16</inkml:trace>
  <inkml:trace contextRef="#ctx0" brushRef="#br0" timeOffset="-193916.48">9350 10189 349 0,'4'2'87'15,"-1"0"0"-15,0 2-53 0,0-2-9 16,2 1-5-16,-1-1-9 0,1 0-8 0,1 2-7 15,0-2-7-15,3-1-15 0,2-2-63 16,1-1-70-16,5-3-168 0</inkml:trace>
  <inkml:trace contextRef="#ctx0" brushRef="#br0" timeOffset="-193783.31">10030 10174 403 0,'14'4'97'0,"-5"0"0"0,0-1-69 0,-1 0-13 16,-3-2-21-16,0-3-85 0,-1-4-83 16,2-3-195-16</inkml:trace>
  <inkml:trace contextRef="#ctx0" brushRef="#br0" timeOffset="-193647.67">10784 10160 442 0,'23'12'92'0,"-5"-2"-11"0,-5 0-161 16,-3-2-82-16,-6-7-211 0</inkml:trace>
  <inkml:trace contextRef="#ctx0" brushRef="#br0" timeOffset="-193497.07">11687 10126 632 0,'33'11'122'0,"-5"-2"-29"15,-7-2-108-15,-3-1-111 0,-9-6-104 16,-5-4-246-16</inkml:trace>
  <inkml:trace contextRef="#ctx0" brushRef="#br0" timeOffset="-65280.63">18093 910 203 0,'-11'4'56'0,"1"-3"3"0,-2-3-31 0,0 1 3 16,1-1 1-16,-1 1-3 0,1 0-3 15,0 2-1-15,3-2 2 0,1 1 1 16,1-1 2-16,1 0-1 0,0 2 0 16,4-2-2-16,2 1-3 0,0-2-1 15,4-1-2-15,1 1-1 0,5-1 0 16,4 2 2-16,5 2 1 0,4-1 1 16,7 5 0-16,6 0-3 0,10-1-4 15,6 2-4-15,4-3-4 0,1-2-4 0,0 0-2 16,0 3-1-16,-5-3-4 0,-9 2-5 15,-6 1-17-15,-2 1-13 0,-2 0-11 16,-3 2-15-16,-1-5-70 0,-1 1-85 16,-1-2-180-16</inkml:trace>
  <inkml:trace contextRef="#ctx0" brushRef="#br0" timeOffset="-64512.69">20557 1166 165 0,'-1'-1'49'0,"1"2"4"16,-3-2-14-16,1 1-13 0,1 4 0 16,0-5 1-16,-2 7-2 0,1 4-4 15,1-5-1-15,-1-4-2 0,0 2-1 16,1-4 1-16,0 3-1 0,1-5 0 15,0-6 1-15,0 7 0 0,0 4 2 16,-1-5 0-16,1 4 0 0,0 0-1 0,0 0-1 16,0 1-2-16,0-3-2 0,2-2-3 15,5 2 0-15,1-5-2 0,5 2 0 16,5-1-1-16,5 2 1 0,11 1 2 16,8 1 0-16,7 4-1 0,5-3-1 15,6 7-1-15,0-1-2 0,6 2-1 16,-2-2-1-16,-4 2-2 0,-3-2-2 15,-1 4-3-15,-6-10-5 0,-5 4-9 16,-7 0-10-16,-7 3-8 0,-7-6-18 0,-6 1-65 16,-7-2-76-16,-8 7-175 0</inkml:trace>
  <inkml:trace contextRef="#ctx0" brushRef="#br0" timeOffset="-63841.2">22429 2724 182 0,'-2'4'54'0,"-1"-2"7"0,0 1-9 16,2 1-20-16,0-3-1 0,0 1 0 15,0-2-1-15,1 1-4 0,1 2-4 16,1-1-3-16,2 0 2 0,1-1 1 15,5 1 0-15,5 1-1 0,6-2 0 16,7 3-1-16,5-2-1 0,9 0-4 16,10 0-4-16,5-1-3 0,5 3-2 15,4 2-1-15,2-3-2 0,5 6-1 16,0-1-2-16,2 3-4 0,-3-1-7 16,-2 0-9-16,-4-2-14 0,-2 0-72 0,-10-5-79 15,-8-2-191-15</inkml:trace>
  <inkml:trace contextRef="#ctx0" brushRef="#br0" timeOffset="-16583.5">23021 614 150 0,'4'0'47'15,"-2"0"6"-15,2 1-5 0,-1-1-16 0,1 0 4 16,0-1 2-16,-1-1-1 0,-1 2-2 15,2-1-1-15,0 0-3 0,-1-1-3 16,0 1 0-16,-1-2-2 0,2 0-1 16,0-2 0-16,1 1 1 0,-2-2 2 15,1 0 1-15,1 2 2 0,-2-1 1 16,0-3 1-16,-3 2-1 0,-1-1-2 16,-2-1-3-16,-5 1-4 0,-4-4-3 0,-2-2-5 15,-6 4-2-15,0-1-3 0,-3 1-1 16,-3 3-2-16,0-2-1 0,-3 2 0 15,1 9-1-15,0-2 0 0,1 3-2 16,1 2 0-16,4 0-1 0,3 4-1 16,7 0 0-16,4 2 0 0,5 1 0 15,9 1 0-15,6-2 1 0,9 4-1 16,7 0 1-16,3 3-1 0,4 2 0 0,3-3 0 16,0 2 0-16,1 5-1 0,-4 3 0 15,-2 0 0-15,-2-1-1 0,-1 0 1 16,-5 0-1-16,-7-1 0 0,-6-2-1 15,-6-5 1-15,-10-1 1 0,-7-4 0 16,-8-5 1-16,-6-1 1 0,-4-1 0 16,-6-5 1-16,-5 0-1 0,-4-3 0 0,-2 0-1 15,-3 0-1-15,3-3-4 0,4-2-6 16,4 0-6-16,5-5-6 16,9 0-7-16,9-5-16 0,7 0-14 0,8-2-15 15,6-1-72-15,6-8-91 0,9 2-210 16</inkml:trace>
  <inkml:trace contextRef="#ctx0" brushRef="#br0" timeOffset="-16129.15">23186 605 388 0,'1'4'116'0,"-2"6"6"0,-1 0-53 15,-2 4-10-15,-1 0 1 0,0 4-9 16,-1 5-16-16,1 3-14 0,3 2-7 15,2 0-5-15,4 1-3 0,1 3-5 16,3-2-1-16,0-6-1 0,2-2-2 16,-3-3-2-16,1-3-3 0,-3-3-2 0,-1-4-1 15,0-4-1-15,-1-1-1 0,-3-4 0 16,0-2 1-16,-1-4 1 0,-2-6 1 16,0-7 3-16,-2-3 2 0,-1-6 0 15,0-10 2-15,1 3 3 0,0-11 2 16,2 2 5-16,1 3 1 0,1 1 5 15,2 4 4-15,2 8 2 0,2 0 1 16,0 9 0-16,3 5-3 0,2 1 1 0,4 5-3 16,3 2-1-16,3 5-2 0,5 5 1 15,2 1-2-15,2 4-1 0,0 5-1 16,-4 4-3-16,-3 0-2 0,-4 2-5 16,-6-2-4-16,-4 1-2 0,-9 1-2 15,-8-1 1-15,-8-6 0 0,-10-2-1 16,-5-2-1-16,-8-2 1 0,-4-2 0 15,2-5-4-15,1 0-4 0,5 0-9 16,9 0-8-16,8 0-4 0,6-7-9 0,9-2-9 16,7-2-17-16,8-3-52 0,6-4-72 15,9 3-159-15</inkml:trace>
  <inkml:trace contextRef="#ctx0" brushRef="#br0" timeOffset="-15828.66">23805 484 304 0,'8'6'89'0,"-6"-1"10"16,-5 1-36-16,-6-1 6 0,-2 0-1 15,-3-4-7-15,-3 1-5 0,-1 2-6 16,0 2-5-16,0-3-9 0,-1 2-9 16,-1 1-5-16,0-1-5 0,2 1-4 15,-1 0-3-15,1 2-3 0,0 2-1 16,2 2-1-16,0 2-1 0,2 5 0 0,2 1 0 15,1 4-1-15,3 5 1 16,4 3-1-16,2 1-1 0,3 2 0 0,4-1 1 16,4 3-2-16,4-4 1 0,5-2-1 15,-1-6-2-15,5-1-2 0,2-3-2 16,2-5-3-16,-1-4-6 0,-1-3-5 16,0-6-6-16,4-3-16 0,-1-4-10 15,-1-7-10-15,-1-1-11 0,-2-2-70 16,-4-3-84-16,-6-7-186 0</inkml:trace>
  <inkml:trace contextRef="#ctx0" brushRef="#br0" timeOffset="-15649.77">23502 790 333 0,'-3'3'95'0,"7"-3"11"15,5 1-44-15,5 0 1 0,4-2 5 0,4 1-6 16,6-3-12-16,3 1-10 0,2 0-10 15,7-6-16-15,1-2-13 0,4-1-23 16,0-1-20-16,-2 9-18 0,-2-8-75 16,-3 0-96-16,-9 7-203 0</inkml:trace>
  <inkml:trace contextRef="#ctx0" brushRef="#br0" timeOffset="-15366">24217 611 296 0,'-2'-1'84'0,"-5"0"6"16,-3 0-36-16,-2 0-4 0,-2 0 3 15,-3 1-3-15,-4-1-4 0,-2 2-4 16,-2 0-3-16,-2 2-4 0,1 1-6 16,1 3-5-16,0 6-6 0,1 2-3 0,3 0-3 15,3 6-1-15,6 5-1 0,2 3-1 16,3 1 0-16,6-2-1 0,5 3-1 15,5 1-2-15,3-2-1 0,3-13-1 16,4 10-1-16,4-7-4 0,3-2-1 16,1-2-13-16,1-1-4 0,0-6-16 15,2 8-11-15,-4-15-10 0,-2 1-9 16,-3-7-27-16,-6-3-35 0,-5-2-72 16,-4-5-137-16</inkml:trace>
  <inkml:trace contextRef="#ctx0" brushRef="#br0" timeOffset="-15216.8">24014 819 336 0,'-7'4'92'0,"1"-1"7"16,5-1-45-16,7 0 2 0,4-2 0 0,4-4-11 15,3 1-10-15,6-4-6 0,6 1-5 16,1-5-15-16,3-7-19 0,2 2-16 16,2 1-16-16,2 1-21 0,-1 1-59 15,-2-8-82-15,-2 5-164 0</inkml:trace>
  <inkml:trace contextRef="#ctx0" brushRef="#br0" timeOffset="-15026.65">24541 599 334 0,'-3'9'99'0,"-1"11"14"0,-3-4-43 16,1 1 2-16,-1-1-1 0,-1 11-9 16,2 3-13-16,-1 0-8 0,2-3-13 15,1 5-9-15,1 1-7 0,2 1-7 16,1-11-5-16,1-5-7 0,1-1-7 15,2-1-13-15,-2-8-14 0,1 1-11 16,-2-3-10-16,0 0-14 0,-1-5-55 16,0 0-77-16,-3-9-149 0</inkml:trace>
  <inkml:trace contextRef="#ctx0" brushRef="#br0" timeOffset="-14761.16">24387 531 342 0,'-4'-19'104'0,"-2"7"13"15,3 4-37-15,3 5-8 0,4-3-1 16,6 6-6-16,3 3-7 0,5 3-8 0,1 5-12 16,8 5-4-16,1 3-5 0,3 4-5 15,0 7-7-15,0-2-5 0,3 2-3 16,2 4-3-16,-1 2-2 0,2 3-2 16,-3 4-1-16,-2-6-2 0,-4 7-1 15,-5 3-1-15,-11-5-3 0,-9-6-1 16,-13-3 1-16,-6-5-1 0,-8 0 2 15,-10-8 0-15,-7 1 0 0,-4-10-3 16,-5-1-4-16,1-3-4 0,-8-2-7 16,-5-4-11-16,-1 4-16 0,-4-12-13 15,2-1-3-15,0 1-78 0,-3 0-91 0,3-3-202 16</inkml:trace>
  <inkml:trace contextRef="#ctx0" brushRef="#br0" timeOffset="-8794.54">22830 1285 240 0,'-12'-5'62'0,"2"2"7"0,4 2-39 16,1 1 5-16,1-1 3 0,1 1 2 15,1-2-1-15,4 3-5 0,-1 0-5 16,2-2-5-16,2-1-4 0,2 1-3 16,5 0-3-16,3 0-2 0,6 2 0 15,3-1 2-15,6 0 3 0,7 2 0 0,10 3 0 16,9-2-2-16,13-1 0 16,11-1-2-16,12 3-4 0,12 2-3 0,10 0-1 15,8 0-1-15,0 5 1 0,1 6 0 16,0 0-1-16,1-2-1 0,-8 3 1 15,-11-2-2-15,-9-1 1 0,-9-1-2 16,-15-3 0-16,-15-2-1 0,-17 1-1 16,-13-3-1-16,-8-4-1 0,-14 4 1 0,-12-5 0 15,-14-2 1-15,-11-1 0 0,-10 0 0 16,-10-2 2-16,-17 1 0 0,-9-1-1 16,-4-2-2-16,-8 1 0 0,-1 1 0 15,-9-3-2-15,-2-1-2 0,5-1 1 16,-4 2 0-16,2 0 1 0,2-2-1 15,-2-4 1-15,10 4 1 0,2 3-1 16,5 3-1-16,8-1 1 0,10-1-1 16,10 6 1-16,11 2 0 0,9-2-1 0,10-1 2 15,10 0-3-15,10 1-1 0,6 2 1 16,7-4 0-16,13 0 1 0,9 3 0 16,14 1 3-16,14 2 4 0,16-3 3 15,13-2 2-15,10 9 0 0,11 0 1 16,12-1 1-16,-1 1-1 0,-3-3 2 15,-7 6-2-15,-1 3-1 0,-7-5-1 0,-10-2 0 16,-18 1-3-16,-11-3 1 0,-14 1-2 16,-14-5 0-16,-13-2 2 0,-14-2 1 15,-19-1-1-15,-18-3 0 0,-11-3 1 16,-13-1 0-16,-17-1-1 0,-12-2-2 16,-18-2-1-16,-5-3 1 0,-7 5-1 15,-4 4 0-15,-7-5 0 0,4-1-1 16,2 4 1-16,12 5-1 0,6 3 1 15,19-5 0-15,15 2-1 0,20 1 1 0,15 4-6 16,11 0 0-16,16-1-1 0,15-2 1 16,11 7 0-16,16 1 1 0,16 5-1 15,20-1 5-15,13-1 2 0,13 9-1 16,10 2 1-16,12 0 0 0,-4 0 0 16,-3 1 0-16,-6 1 0 0,-7 2-1 15,-9-5 1-15,-11-2-2 0,-17-2 1 16,-10-3-6-16,-12-5-9 0,-15-1-6 0,-11-4-12 15,-12-2-14-15,-9-1-78 0,-11-3-91 16,-8-2-199-16</inkml:trace>
  <inkml:trace contextRef="#ctx0" brushRef="#br0" timeOffset="-7949.67">23911 1521 149 0,'2'1'36'15,"1"-1"8"-15,2 0-17 0,2 3-3 16,-1-2 2-16,2 0 3 0,-1-2-1 16,-3 3-3-16,0-1-6 0,0 3-6 0,-3-3-3 15,0 2 0-15,0-2 0 0,-1 4 1 16,0-3-1-16,0 2 1 0,-2-2 0 15,2 2 1-15,-1-2-1 0,1 1 1 16,0 0-1-16,0 1 0 0,0-1-1 16,2 0 1-16,-1 1 0 0,-1 0 0 15,1-1-1-15,-2 1 1 0,2 0-1 16,-2 0 1-16,0 1-2 0,-1 1-1 16,1 0-1-16,-2 0 0 0,0 4 0 0,1 1-1 15,0 0-1-15,0 2 0 0,-2 1-1 16,3 3 0-16,-2 0-1 0,2 4-1 15,0-1 1-15,-1 2 0 0,0 0 1 16,2 3-1-16,0 3 0 0,2 4 0 16,0-1 1-16,1 2 0 0,1-4 1 15,1 5 0-15,-2 0 1 0,0 4 2 0,0-1 1 16,-3 0 0-16,2-1-1 0,-1 8-1 16,1-2 0-16,-1-1-1 0,1-2 0 15,1-1-3-15,0-1 1 0,-1 0-2 16,-2-4 1-16,0 1-2 0,-1-3 0 15,1 0-2-15,-1-2 0 0,1 0 0 16,-1-2-2-16,1 0 0 0,1-4-1 16,0-2 0-16,0-2 0 0,0-3 0 15,0 1-1-15,1-3 2 0,1-1 0 16,-2 0-1-16,2 2 1 0,-2-3-1 0,1-3 0 16,0-2-5-16,0 0-4 0,0-3-4 15,0-2-4-15,0-5-9 0,1-3-14 16,1-3-64-16,0-5-70 0,-1-2-170 15</inkml:trace>
  <inkml:trace contextRef="#ctx0" brushRef="#br0" timeOffset="-7680.39">23810 2586 240 0,'-6'-2'63'0,"2"-1"4"16,0 3-41-16,2-1-1 0,1 1 0 0,2 1-4 15,2 5-1-15,4 1 0 0,2 3-1 16,4 0 1-16,3 5 0 0,4 1 1 16,1 2-2-16,-1 0-4 0,-2-1-6 15,-1 0-4-15,-4 0-3 0,-3-5-5 16,-1-1-7-16,-4-1-15 0,2-2-51 15,-2-4-16-15,2-2-61 0,0-2-125 16</inkml:trace>
  <inkml:trace contextRef="#ctx0" brushRef="#br0" timeOffset="-7447.48">24159 2557 312 0,'-3'0'80'0,"2"4"7"0,1 0-33 0,-4 3-21 16,2 2 4-16,-5 5 4 0,-1 8-2 15,-4 4-4-15,-5 0-6 0,-3 5-7 16,-3-5-6-16,0 3-2 0,1 1-4 16,2-8-9-16,2-3-9 0,5-2-7 15,4-2-10-15,5-1-9 0,4-2-20 16,0-5-63-16,2 1-75 0,4-6-173 0</inkml:trace>
  <inkml:trace contextRef="#ctx0" brushRef="#br0" timeOffset="-6582.15">23011 3538 321 0,'-1'-3'82'16,"-4"0"4"-16,0-1-53 0,-2-1 1 16,-1 1 5-16,-3-1-2 0,-1-1-7 15,-3 4-3-15,0-3-3 0,0 3-4 0,-7 1-4 16,1 2-4-16,-3 0-5 0,-4 2-1 15,4 1-4-15,0 1 0 0,2 3-1 16,5-2-1-16,1 0-1 0,4 2 1 16,4-1-1-16,0 1 0 0,2-1 0 15,1-1 0-15,1 3 0 0,1 0 1 16,3 0 0-16,3 0 0 0,1 4 2 0,4 0 2 16,2 0 2-16,0 1 1 15,7 1 3-15,2 3 0 0,1-3 3 0,4-3-1 16,1 4-2-16,0-1 0 0,0 0-1 15,-4-2-4-15,-6-4 1 0,-3 5-2 16,-6 0-1-16,-6-2 2 0,-5-1 0 16,-5 0 1-16,-5 0 0 0,-2 1 0 15,-8-5 0-15,-3 1-2 0,-1-1 0 16,0-4-4-16,-1 1-4 0,3 2-6 0,1-7-12 16,4 1-11-16,3 0-10 0,3-7-11 15,1-4-77-15,6-4-87 0,4-5-193 16</inkml:trace>
  <inkml:trace contextRef="#ctx0" brushRef="#br0" timeOffset="-6374.24">23036 3600 399 0,'3'6'108'15,"1"-1"6"-15,-2-1-64 0,0 2 1 16,-3 3 4-16,0 3-7 0,0 3-14 15,0 3-7-15,-2 1-6 0,2 5-8 16,-1 1-3-16,0 0-4 0,0 2-4 0,0 0-7 16,2-2-16-16,-2 1-11 0,2-3-13 15,-1 0-13-15,1-2 61 0,1-6-136 16,-3-1-88-16,-2-3-205 0</inkml:trace>
  <inkml:trace contextRef="#ctx0" brushRef="#br0" timeOffset="-5981.71">23036 3558 425 0,'3'-4'116'16,"3"-3"6"-16,-1 4-68 0,4 0-2 16,1-1 4-16,2 1-6 0,2 1-14 15,-1-1-11-15,3 3-6 0,0 1-5 16,-1 2-4-16,3 4-5 0,-3 5-5 15,0 2-6-15,-1 3-1 0,-2 3-9 0,-2-1 0 16,-4 2-2-16,-1 1-1 0,-5-8 3 16,-2 2 3-16,-4-1 2 0,-4-7 7 15,-1 2 2-15,-2-5 2 0,-3-2 2 16,-2 0 1-16,2-4 0 0,-1-3 1 16,2-1 1-16,1-2 0 0,3-1 0 15,1 0 2-15,3 0 2 0,2 3 0 16,3 3-2-16,1 1-1 0,1 4 0 15,2 5-1-15,1 0-1 0,2 6-2 16,1-2 1-16,4 3-1 0,1 3 3 0,1 1-1 16,2-1 1-16,2-1-7 0,0 2-2 15,0 2-18-15,1-4-16 0,5 1-11 16,-2 0-17-16,1-3-73 0,3-1-85 16,2 0-189-16</inkml:trace>
  <inkml:trace contextRef="#ctx0" brushRef="#br0" timeOffset="-5566.22">23575 3673 374 0,'-5'9'100'0,"-3"1"3"0,-1 5-59 16,0 3-12-16,-2 1 1 0,1 1-2 15,2 6-14-15,-2-4-10 0,0 1-2 0,4-3-5 16,-2 2-5-16,2-2-5 0,2 0-2 15,0-6-3-15,-1-3-3 0,5 0-1 16,-1-5 1-16,1-1 2 0,0-4 6 16,2-4 1-16,3-4 5 0,1-4 3 15,4-2 3-15,1-7 4 0,3-4 4 16,3-3 1-16,-1-4 0 0,2-4 13 16,-1-2 0-16,-2-6 5 0,-2 4 3 15,-2 1 3-15,0 5 3 0,-3 6 4 0,-1 7-9 16,-4 6 0-16,2 10-7 0,-2 6-4 15,0 3-2-15,0 6-3 0,2 4-4 16,0 5-2-16,2 6 0 0,2 4 0 16,-1 3 1-16,1 2-4 0,1 0-2 15,-1 3-3-15,1 0-3 0,-2-2-5 16,2-3-7-16,-1 0-7 0,-2-4-5 16,-1-6-13-16,-1-1-13 0,-2-7-10 15,-2-3-6-15,-3-4-5 0,-2-4-67 0,-1-3-83 16,0-2-175-16</inkml:trace>
  <inkml:trace contextRef="#ctx0" brushRef="#br0" timeOffset="-5410.64">23490 3791 376 0,'4'5'99'0,"6"2"8"15,3-2-62-15,5 1 0 0,1-3 2 16,4-2-7-16,1-2-19 0,2-3-22 15,-1-3-22-15,-1-1-70 0,-1-1-22 16,4-4-80-16,0 0-158 0</inkml:trace>
  <inkml:trace contextRef="#ctx0" brushRef="#br0" timeOffset="-4841.85">24071 3646 350 0,'-3'9'104'0,"-2"1"7"15,-2 2-37-15,-2 2-24 0,-2-1 1 16,-1 1 1-16,-1 2-14 0,0 2-14 16,2 1-8-16,1 0-3 0,4 0-6 15,-1 2-3-15,2-1-1 0,1 2-4 0,1-6 0 16,2 2-6-16,-2-3-1 0,0-3 0 16,1-2-5-16,1-5-3 0,1-2 1 15,0 1-2-15,0-3 8 0,3-6-1 16,0-4 1-16,1-5 5 0,1-2 3 15,1-4 3-15,1-8 1 0,1-1 4 16,2-1 2-16,0-1 0 0,-1 0 9 16,2-3 0-16,1 4 0 0,-1 3 2 15,-4 4 2-15,-1 4 1 0,-2 5 3 0,2 4-7 16,-5 4-2-16,-1 4-2 0,-1 4-5 16,0 4-4-16,0 3-4 0,1 3-3 15,0 4-1-15,1 3 0 0,0 0 3 16,2 2-1-16,0-1-1 0,3 0-1 15,0-5 0-15,2-1-1 0,0-1 0 16,2-4 1-16,2-1-1 0,1-6 2 16,1 0 0-16,0-1 1 0,2-2 2 0,1-4 0 15,2-1 0-15,-2-4 1 0,2-1 0 16,2-5 1-16,1-7-1 0,0-4 0 16,1-1 0-16,1-1 0 0,-2 2 0 15,-4 4 3-15,-1 5 0 0,-5 5 2 16,-4 6-1-16,-3 6 0 0,-3 4 0 15,-2 4 0-15,-1 6-2 0,-2 3 0 16,-2 8-1-16,1 5 0 0,-3 2 0 16,1 1 0-16,0 2-1 0,1-1-1 0,0-1 2 15,3-2-9-15,1-2 1 0,1-2-8 16,1 0-7-16,1-3-9 0,1-4-18 16,0-1-18-16,-1-3-2 0,0-3-88 15,-2 0-95-15,-1-3-218 0</inkml:trace>
  <inkml:trace contextRef="#ctx0" brushRef="#br0" timeOffset="-4433.07">23530 4418 374 0,'-6'-1'102'0,"-2"-1"9"0,-2-1-53 0,-1-3-5 16,0 8 4-16,-4-5-10 0,-3 3-8 16,1 4-9-16,-2 2-9 0,-2 5-5 15,-2 2-4-15,0 2-3 0,2 3-2 16,3 1-3-16,3 1 0 0,4 0-1 16,5 2-2-16,5-1-2 0,6 1-1 15,8-1-2-15,2-3-2 0,7 0-10 16,3-2-14-16,2-4-8 0,3-2-10 15,4-1-14-15,0-6-69 0,0 1-85 0,2-7-178 16</inkml:trace>
  <inkml:trace contextRef="#ctx0" brushRef="#br0" timeOffset="-4075.1">23699 4562 286 0,'-4'5'72'0,"2"-1"6"15,4-2-42-15,4 3-3 0,2-5 5 0,2-2 2 16,2 0-6-16,5 0-4 0,3-3-4 16,0 1-1-16,-2-2-3 0,1 3-2 15,-3-1 0-15,0 2 1 0,-6-2 2 16,-6 1 1-16,-1-1-2 0,-5 1 0 16,-2-5-2-16,-4 2-2 0,-4-1-2 15,-3 0-1-15,-4 4-3 0,-1 1-1 0,0-2-3 16,0 8-1-16,0-1-2 15,1 4-1-15,2-1-2 0,3 5 0 0,2 5-1 16,3 1 0-16,3 2 0 0,2 5 0 16,4 1 0-16,3 2-1 0,5-3 0 15,4-4-1-15,0 1 1 0,7-4-2 16,6-3-4-16,4-3-2 0,5-3-5 16,4-2-14-16,-2-3-8 0,0-2-11 0,-1-4-14 15,-4-2-5-15,-3 0-11 0,-3-6-53 16,-3-4-62-16,0-2-147 0</inkml:trace>
  <inkml:trace contextRef="#ctx0" brushRef="#br0" timeOffset="-3844.24">24152 4239 380 0,'-3'-6'107'0,"1"5"6"0,0 1-48 0,0 7-10 15,-1 2 6-15,1 3-5 0,1 5-8 16,-1 8-6-16,2 4-3 0,-1 5-4 15,-1 2-7-15,1 2-7 0,-1 2-5 16,1 5-5-16,0-5-3 0,-1 1-4 16,2-2-4-16,0-2-6 0,2-2-7 15,0-3-6-15,0-4-13 0,2-4-13 0,1-2-11 16,0-7-11-16,1-1-6 0,0-4-15 16,-1-1-49-16,2-5-66 0,-1-6-147 15</inkml:trace>
  <inkml:trace contextRef="#ctx0" brushRef="#br0" timeOffset="-3620.35">24275 4257 386 0,'-4'2'102'0,"-1"3"14"16,-1 3-49-16,1 6-15 0,1 5 6 15,1 6 4-15,1 2-5 0,-2 5-8 16,2 2-14-16,2 1-7 0,0-1-6 15,1 3-6-15,0-2-6 0,3 5-6 16,-1-5-1-16,1-1-5 0,2 1-9 16,-1-2-7-16,3-4-11 0,1-3-19 15,1-3-14-15,-1-3-15 0,2-1-6 0,2-7-58 16,1-3-79-16,0-5-156 0</inkml:trace>
  <inkml:trace contextRef="#ctx0" brushRef="#br0" timeOffset="-3265.37">24730 4537 381 0,'-1'1'105'0,"-4"-2"9"16,-1-1-61-16,-2 3 3 0,-4-2 4 15,-2 3-6-15,-3 0-13 0,0-4-10 16,-5 3-11-16,0 0-7 0,-1-2-4 15,1 4-5-15,-1-2-3 0,3 1-2 16,2 4-1-16,5 2-1 0,4 0-1 16,4 4 0-16,5 3 0 0,6 2 1 0,4 3 1 15,3 3 0-15,3-1 2 0,5 2 0 16,-1 1 0-16,2-1 1 0,1 1 0 16,-1 1 0-16,-3-4 1 0,0-1 0 15,-4-1 0-15,-1-4 1 0,-6-3 0 16,-4-3 2-16,-9-2 0 0,-4-1-1 15,-6 1 1-15,-6-7-1 0,-6 0-3 16,-5-1-6-16,-1 0-16 0,2-6-14 0,-3-4-13 16,2 1 137-16,2-1-226 0,3-5-112 15,3 1-301-15</inkml:trace>
  <inkml:trace contextRef="#ctx0" brushRef="#br0" timeOffset="19253.55">23513 5402 194 0,'1'0'48'15,"1"-1"1"-15,-1 0-28 0,0-1-6 16,0-1 0-16,-1-3 2 0,-1 4-2 15,-1-1-2-15,1-2-1 0,-1 3 0 16,-1 0-1-16,1 1 0 0,1 0 0 16,0 1 0-16,1-1 0 0,0 2 1 15,0-1 1-15,1 0 0 0,0 0 0 0,1 1 0 16,0 0-2-16,0 1 1 0,0 3-1 16,-1-2 1-16,0 1-2 0,-1 2 1 15,0 0 1-15,-2 3-1 0,0 2-1 16,0 0 1-16,-1 2-2 0,1 5 0 15,1 0-3-15,0 3-1 0,2 2-1 16,0 3-2-16,0 2 0 0,1 0-3 0,0-2-2 16,0-1-3-16,1-2-6 15,-1-3-5-15,0-4-7 0,1-3-11 0,-2-3 40 16,0-5-99-16,0 0-66 0,-2-4-171 16</inkml:trace>
  <inkml:trace contextRef="#ctx0" brushRef="#br0" timeOffset="19951.6">23464 5398 192 0,'-1'0'55'0,"1"-2"7"0,1-4-7 16,1 1-28-16,-2-2-2 0,0 4 1 15,1-3 0-15,-1 2-2 0,1-3-6 0,-1 3 0 16,0 0 0-16,-1 2-3 0,0-2-4 16,1 1-1-16,-2 1-3 0,2 2 1 15,0 0-1-15,0 0 0 0,-1-1-1 16,2 2 0-16,-1-1-1 0,0 0-1 16,0 0 0-16,2 1-2 0,-4 0 0 15,4-1 0-15,-2 2-1 0,0-1 0 16,1 0 0-16,-1 2 0 0,0 1 0 0,1-3 0 15,1 4 0-15,1 1 0 0,0-2 1 16,3 1 1-16,4 2 0 0,0 0 0 16,3 2 2-16,2-2 0 0,2 1 0 15,1 3 0-15,2-1 0 0,1-1 0 16,0-1-1-16,0 2 0 0,1 0-2 16,-2-2 0-16,0-1-1 0,0 2 0 15,-2-1 0-15,0-2-1 0,-2 0 0 16,-1 1 1-16,-1-2-1 0,-2-1 0 0,-4 1-1 15,-1 0 1-15,-3 1-1 0,-1-2 1 16,-3 1-1-16,0 0 1 0,-3 0 0 16,1 2 0-16,-2 0 1 0,-4 0-1 15,-2 3 1-15,-1 1 0 0,-2-1 0 16,-2 3 0-16,-4 2 0 0,-5 0-1 16,-1 1 1-16,-2 1-1 0,-5-1-3 15,-4 3-4-15,-4-3-4 0,2-1-2 16,2 3-3-16,1-8-5 0,4 1-6 0,4-1-6 15,5-5-5-15,6 2-4 0,5-3-47 16,7-3-56-16,9-1-121 0</inkml:trace>
  <inkml:trace contextRef="#ctx0" brushRef="#br0" timeOffset="20549.09">23939 5570 187 0,'0'-3'57'0,"-2"-3"4"0,1 1-4 16,-1 1-27-16,2-1-2 0,-1-2-1 15,2 3-3-15,-3-3-1 0,2 4-1 16,0 1-1-16,-1-2-1 0,1 2-1 15,0 1-3-15,-2 0-2 0,1 1-2 16,-2 0-3-16,0-1-3 0,0 2-1 16,-2 1-2-16,-2 1 0 0,3 2 0 15,-3 3 0-15,4 3 0 0,-2 0 0 0,1 4 0 16,3 1-1-16,2 0 0 0,1-1 0 16,5 0 0-16,2 0-1 0,0-1 0 15,2-3-1-15,-1-1 2 0,2-3 1 16,1 0 4-16,0-4 2 0,-1-4 3 15,1 1 1-15,-1-3 5 0,3-3 2 16,-3-1 1-16,0-2 0 0,-2-1 0 16,-3-3 0-16,-3-3-3 0,-3-3-2 15,-3 0-5-15,-5-1-3 0,-1 0-3 16,-6 0-4-16,-1 7-2 0,-1 2-3 16,-3 5-6-16,-1 3-8 0,1 3-9 0,-1 2-10 15,0 3-8-15,3-3-13 0,2 1-38 16,3 1-23-16,10-1-60 0,3 1-123 15</inkml:trace>
  <inkml:trace contextRef="#ctx0" brushRef="#br0" timeOffset="21443.94">24126 5594 187 0,'0'-2'54'15,"-1"0"2"-15,1 2-23 0,0-1-9 16,0 1 1-16,-1-3 0 0,1 2-5 16,0 0-5-16,0 1-1 0,-1-1-1 15,1 2 0-15,0-2-2 0,0 1-1 16,0 0-1-16,1 0 0 0,1 1 2 15,1-1 0-15,4 0 1 0,1 0 0 0,2 0-1 16,2 0 1-16,0-1 0 0,2 0-1 16,-1 1 0-16,-1-1 0 0,0 2 0 15,0-2 0-15,-1 1-1 0,1 1-1 16,2-1 2-16,2 0 0 0,-1 0 0 16,2-1 0-16,-1 1 0 0,0 0-1 15,-2-1-1-15,-5 0-2 0,-2 0 0 16,-2 1-2-16,-2 0-1 0,-1 0-1 0,-3 1 0 15,1 0-1-15,-1 2 1 0,0 3-2 16,1 0 1-16,0 4 1 0,0 2-1 16,0 3 0-16,1 3 0 0,0 1-1 15,-1 0 1-15,1 4-1 0,-1 2 0 16,-1 2 0-16,0 1-1 0,0 4 1 16,-1 1 0-16,1 1 0 0,0-1-1 15,0 0 1-15,1-2 0 0,0 3 0 0,1-1-3 16,0 0 0-16,0 0-1 0,2 0-2 15,0-1-1-15,0-3-1 0,2-3 0 16,0-1 1-16,1-2 1 0,-1-4 0 16,-1 0 1-16,1-5 0 0,-3 0 0 15,-1-3 0-15,0-3 0 0,-2-3 1 16,-1 0 1-16,2-3 0 0,-2 0 1 16,1-1 0-16,-2 2 1 0,1-3 1 15,0 0 0-15,0 0 1 0,-2 0 0 0,-1-2 1 16,0 1 0-16,-3-2 0 0,-1 0 1 15,-2-1-2-15,-1 3 1 0,-4-1 1 16,-4 0-1-16,-2 2 1 0,-1 0-1 16,-2 1-1-16,-2 1 0 0,-5 3-1 15,1-2-1-15,-2 1-2 0,-1 3-3 16,-2-1-1-16,2 0-2 0,0 1-1 16,1-3 0-16,2 1-1 0,2-1 0 15,4-1 0-15,1-2-1 0,0 1-2 0,5-2-1 16,1 0-2-16,8 0-5 0,1-1-9 15,1 1-65-15,5-2-70 0,5 1-172 16</inkml:trace>
  <inkml:trace contextRef="#ctx0" brushRef="#br0" timeOffset="22134.2">23716 6210 236 0,'-3'0'69'0,"0"1"6"0,0-1-28 0,0 1-9 15,2 3 3-15,2 4 0 0,0 1-8 16,2 3-6-16,0 5-1 0,1 2-4 15,1 4-3-15,-2 3-4 0,-1-1-5 16,1 3-2-16,-1-4-3 0,-2-1-5 16,1-2-5-16,1-1-5 0,-2-6-5 0,3 1-7 15,-2-3-5-15,1-2-8 0,0-1-14 16,-1-2-47-16,0-2-61 0,-1-4-139 16</inkml:trace>
  <inkml:trace contextRef="#ctx0" brushRef="#br0" timeOffset="22622.78">23720 6199 218 0,'-1'1'61'0,"1"0"5"0,-3 0-22 0,2 0-13 16,-2 0-1-16,-1 1 1 0,-2 2-5 16,0 0-5-16,-4 2-6 0,-1 0-4 15,-2 3-3-15,-3 2-3 0,-2 0-2 16,-2 2-1-16,-4 1-1 0,0 1 0 16,-1 0-2-16,-1 0-1 0,0-1-2 15,2 0-1-15,0-2-2 0,1 0-2 16,2-2 0-16,0-1-1 0,0 1 1 15,2-3 2-15,1 0 1 0,2 0 1 0,5-1 2 16,1-2 2-16,1 0 1 0,4-1 3 16,1-1 1-16,3-1 2 0,1-1 2 15,-1 0 4-15,3 1 2 0,2-1 2 16,1 1 1-16,3 1 1 0,1 0 1 16,4 3-1-16,2 1-2 0,1 3-2 15,5-2 0-15,0 4-1 0,1 2-1 16,1 1-1-16,2 1-3 0,0 1 0 15,3 1-1-15,-3 1-3 0,-1-1-1 0,0-2-3 16,-4-3-3-16,-4-3-5 0,-5-3-7 16,-3-3-8-16,-3-1-6 0,-2-1-12 15,-3-1 100-15,-3-1-161 0,2-1-79 16,-1 1-217-16</inkml:trace>
  <inkml:trace contextRef="#ctx0" brushRef="#br0" timeOffset="23099.6">23164 6412 258 0,'-1'0'67'0,"-1"2"2"0,0-2-41 15,-2 3-4-15,1 1-2 0,-1 2-5 16,-2 2-7-16,0 0-3 0,1 5-1 15,0 0-1-15,1 2-1 0,0-1-1 16,2 1-1-16,3-2-1 0,0 4 1 16,4-5 2-16,0-2 3 0,4-2 3 15,1-1 3-15,2-5 3 0,1-2 5 16,2-4 4-16,1-4 2 0,0-1 0 16,0 0 0-16,0-6 2 0,-1 5 2 15,-4-3 0-15,-1 0-3 0,-6-1-5 0,-4 1-4 16,-3-1-3-16,-5 2-5 0,-1 1-7 15,-5 1-5-15,-1 2-5 0,0 3-12 16,-2 5-11-16,3 1-11 0,0 0-11 16,2 2-76-16,1-1-87 0,3 4-194 15</inkml:trace>
  <inkml:trace contextRef="#ctx0" brushRef="#br0" timeOffset="24037.5">22976 6438 262 0,'0'4'78'0,"2"-3"4"16,-1 1-27-16,1 1-16 0,0 0 1 0,0-1-3 16,0-1-8-16,-1-1-5 0,-1 0-3 15,0 1-1-15,-1-2-3 0,1 1-2 16,-2-1-3-16,-2 0-3 0,-1 1-2 15,-2-1-2-15,-2 0-3 0,-3 0-1 16,-5 0-4-16,-5 1-1 0,-4 1-1 16,-4 1-2-16,-1 1 1 0,2 0 0 15,1 2 0-15,4-1 3 0,6 1 0 0,2-2 0 16,8 0 1-16,1 0 1 0,2 0 0 16,0-1 0-16,3-1 0 0,0 0 0 15,0 1 0-15,1 0-1 0,-2-1 1 16,1 2 0-16,1-3 0 0,-1 1 0 15,0 0 1-15,-1 0 0 0,1-2 0 16,0-1 0-16,0-1 0 0,1 5-1 16,-1-5 2-16,2-2 0 0,-1-1 2 0,2-1 0 15,-1-2 2-15,0-2 1 0,1-4 0 16,0-4 0-16,-1-1 0 0,0-4 1 16,0-2-1-16,-2-5-1 0,2 1-1 15,0-6 0-15,-1-5-1 0,2-4-2 16,2 1 1-16,0 0 2 0,0 2 2 15,1-1 3-15,-1 3 2 0,-2 8 5 0,-2 6 3 16,0 0-2-16,-2 1-2 0,0 4-1 16,0 0-1-16,1 3-3 0,-1 2-3 15,2 3-1-15,1 1 0 0,-1 2 0 16,1 1-2-16,0 5 0 0,1-3 0 16,-1 1-1-16,1-2-1 0,0-1 0 15,1 3 0-15,-1-3 1 0,0-1 0 16,0 4-1-16,0-1 0 0,0-1 1 15,1 4-1-15,-2-3-1 0,0 2 0 0,1-2 0 16,0 1-1-16,1-1 1 16,-1 2-1-16,0-2 0 0,2 3-1 0,0-2 1 15,-1 2-1-15,0-1 1 0,0-2-1 16,0 3 0-16,1-1 1 0,-2 1-1 16,0 1 0-16,1 1 0 0,-1 2-1 15,0-1 0-15,1 0 0 0,3 0 0 16,-1 1 1-16,2-1-1 0,2 1 1 15,1 1 1-15,5-1 0 0,3 0-1 0,3 1 1 16,3 0 1-16,6 0-1 0,-2-1 0 16,7 2 1-16,5 1 0 0,0-1 1 15,3 0 0-15,5-4 0 0,1 3 0 16,8-2 0-16,0 3-1 0,0-2-7 16,-4 2-5-16,-2 3-13 0,-8-1-19 15,-4 1-6-15,-10 1-88 0,-11-3-97 16,-10 0-218-16</inkml:trace>
  <inkml:trace contextRef="#ctx0" brushRef="#br0" timeOffset="31348.52">24217 6606 190 0,'0'-1'58'16,"1"0"6"-16,1 2-3 0,1-1-29 15,-2-3 0-15,1 4 3 0,-1 0 0 0,0 0-2 16,-1-1-1-16,0-1 0 0,0 3-2 16,-1-2 0-16,0 1-3 0,-2-1-5 15,-1 2-2-15,0-2-5 0,-3 1-2 16,1 0-4-16,-2 1-4 0,0 2-1 16,0 4-2-16,0 2 0 0,0 2 0 15,3 1-2-15,-1 3 1 0,3 3-1 16,1 1 0-16,3-2 0 0,3 2-1 0,5-1 0 15,2-1 0-15,1-1 1 0,3-4-1 16,3-2 2-16,1-4 0 0,0-3 1 16,1-3 1-16,-1-3 1 0,-1-1 4 15,1-5 0-15,-3-4 2 0,-2 0 0 16,-4-1 1-16,-1-3 0 0,-3 0 1 16,-3-2-2-16,-6 1-2 0,-3 1 0 15,-4 1-2-15,-5 0-1 0,-4 1-2 16,0 0-3-16,-3 2-1 0,1 4 0 0,-3-1-1 15,1 3-3-15,3 2-11 0,0 3-9 16,1 1-9-16,0 3-8 0,3 4 105 16,4-1-191-16,0-1-97 0,2 2-262 15</inkml:trace>
  <inkml:trace contextRef="#ctx0" brushRef="#br0" timeOffset="32178.43">22929 6733 223 0,'-1'0'72'0,"0"0"6"0,1 0-11 15,1 3-17-15,1-2-1 0,-1 0-2 16,0 2-7-16,1-2-4 0,0 1-3 16,-1 1-3-16,-1 1-3 0,-1 1-4 0,-1 4-3 15,-2 3-3-15,-1 5-4 0,-1 2-3 16,-2 3-4-16,1 2-2 0,1 2-7 16,1 0-8-16,2-4-8 0,1 0-10 15,2-1-11-15,2 0 39 0,1-1-121 16,-2-3-83-16,-1-1-210 0</inkml:trace>
  <inkml:trace contextRef="#ctx0" brushRef="#br0" timeOffset="33515.88">23088 5242 206 0,'0'-1'55'15,"2"1"6"-15,-3-2-22 0,2-1-13 16,-2 1 1-16,0-1 0 0,-1 0 2 16,2 0-4-16,-1 0-2 0,2 0-3 15,1 1 0-15,-1-1 0 0,0 0 0 0,1 1-4 16,-1 0 1-16,1 0 1 0,-1 1 2 16,0 1-1-16,-1 0 0 0,0-1-1 15,0 1 1-15,0 0-1 0,0 0-3 16,0 1-2-16,0 1 0 0,-1 3 0 15,1 0-2-15,-2 3 0 0,1 2-2 16,0 1 0-16,-1 3-1 0,0 3-1 16,0 2-3-16,1 1-2 0,0-1-7 0,-1 2-9 15,2 0-12-15,-1-1-11 0,0-4-13 16,0 0-76-16,0-3-87 0,1-1-193 16</inkml:trace>
  <inkml:trace contextRef="#ctx0" brushRef="#br0" timeOffset="34751.43">24442 5327 169 0,'0'-4'52'0,"1"2"6"15,1 0-23-15,-1 2 0 0,0-2 5 16,1 3-4-16,-1-1-4 0,1 1-3 16,-2-3-3-16,-2 1-1 0,2-1 0 15,0 0-4-15,-1-1-2 0,0 1-3 0,-2 0-1 16,0 1-2-16,-1 1-3 0,-2 0-1 16,-2 0-1-16,1 2 0 0,-3 1-1 15,1 0-1-15,-1 2-1 0,1 1 0 16,2 2-1-16,0 1-1 0,0-1-1 15,3 1 0-15,1 2-1 0,2 0 0 16,2 0 0-16,2 1 0 0,5 1 1 16,0 2 0-16,6-2 0 0,1 0 0 15,3 0 1-15,-1-3 1 0,2-2 1 16,1-2 2-16,-1-1 2 0,2-2 2 0,-1-1 2 16,0-4 1-16,0 1 1 0,-1-1 1 15,-5-4 2-15,-1-2 0 0,-4 1-1 16,-2-4 0-16,-4 0-1 0,-3-1-3 15,-6-2-3-15,-1-2-4 0,-5 2-2 16,-6-2-2-16,-3 2-4 0,-3 2-3 16,-1 3-7-16,-1 1-11 0,-1 2-10 0,1 3-10 15,1 2-4-15,1 2-86 0,1-1-90 16,2 0-201-16</inkml:trace>
  <inkml:trace contextRef="#ctx0" brushRef="#br0" timeOffset="61922.42">23240 7427 207 0,'5'1'56'0,"2"1"3"16,-3-2-18-16,1-1-9 0,0 0-4 16,1-1-4-16,-2-1-3 0,4-2 1 0,-2-4-1 15,2 5-5-15,-2-3-5 0,0 2-1 16,-1 0 1-16,1 0 1 0,-2 1-3 15,0 3 2-15,-2-2 1 0,1 2 4 16,-1-2 2-16,-1 2 3 0,0 0 1 16,-1 1 1-16,-1-1 2 0,1 1 2 15,0-1 0-15,-2 1-3 0,0-1-3 0,0 0 0 16,-2-3-3-16,-1 2-2 0,-3 1-5 16,0-1-2-16,-2 2 1 0,-2-1 0 15,-1 2-1-15,-3 1-1 0,2 0-1 16,-1 3 0-16,-1 2 0 0,0 3-1 15,-2 1-1-15,0 1 0 0,1 2-2 16,0 3 0-16,2-1 1 0,3 2-2 16,3 0 1-16,3 4-2 0,2 0 1 15,2 3-1-15,3 2 0 0,1-1-1 0,3-1-1 16,3-3 1-16,2-1 0 16,2-4 0-16,3-2 0 0,3-4 1 0,-1-3 2 15,1-2 0-15,-2-3 2 0,1-2 1 16,-2-3 3-16,-1-1 0 0,0-5 0 15,-3 0 0-15,-1-1 1 0,-1-2-2 16,-2-1-1-16,-4-1-3 0,-2 0-1 16,-4 0-1-16,-4 1-1 0,-1 3-2 0,-5 2-1 15,-2 6 0-15,-6 3 0 0,-3 5-1 16,-1 4-5-16,-1 5-6 0,-2-3-6 16,4 2-9-16,2-2-15 0,5-1-12 15,5-2-9-15,4-1-8 0,6-3-68 16,4-3-82-16,8-2-178 0</inkml:trace>
  <inkml:trace contextRef="#ctx0" brushRef="#br0" timeOffset="62367.11">23718 7461 357 0,'1'1'96'16,"0"-3"9"-16,0 1-50 0,0-1-4 15,0 0 2-15,0 2-2 0,0 0-5 16,-1 0-6-16,0 3-7 0,-1 2-4 16,0 4-2-16,0 2-6 0,-1 3-5 15,0 6-3-15,-2 4-2 0,2 3-2 16,0 2-3-16,0-2-3 0,-1 1-3 15,1 0-4-15,1-4-5 0,1-2-7 0,-2-3-11 16,1-1-14-16,0-3-13 0,-2-3-7 16,-1-4-13-16,1-1-63 0,-1-3-79 15,-3-7-167-15</inkml:trace>
  <inkml:trace contextRef="#ctx0" brushRef="#br0" timeOffset="62679.81">23527 7447 253 0,'-3'-4'80'0,"-1"2"5"15,1-1-6-15,0 0-42 0,-1-1 2 16,0 2-3-16,0 0-7 0,-1 0-6 16,0 1-4-16,-1-2 0 0,1 3-3 15,0 0-2-15,0-1-1 0,3 0 2 0,-1 1 3 16,0 0 2-16,2 0-1 0,2 0 2 15,3 0 3-15,3 0 3 0,5 1-1 16,5 0 0-16,5 2 0 0,5-2 0 16,6 0-2-16,3-1-4 0,1 0-5 15,4 0-4-15,1-2-3 0,-1-1-7 16,0 1-4-16,-4 1-6 0,-5-2-5 16,-5 2-4-16,-6-1-21 0,-6-1-13 0,-5 1-10 15,-4 0-7-15,-3-1-75 0,-4 1-90 16,-1-1-191-16</inkml:trace>
  <inkml:trace contextRef="#ctx0" brushRef="#br0" timeOffset="64750">24555 7315 237 0,'8'-9'70'0,"3"-5"65"15,-7 8-101-15,-2-2 0 0,-1 4 0 16,-1-2-8-16,1 5 0 16,0-2-3-16,-2 1-2 0,1-2-3 0,0 5-2 15,-1 2 1-15,0 3 0 0,-3 1 0 16,2 5-3-16,0 3 0 0,-1 6 0 15,0 2-1-15,0 4-3 0,0 2-5 16,1 6-1-16,-1 1-2 0,0 6-4 16,0 1-6-16,1 0-6 0,0 0-7 0,-2 2-9 15,1-5-11-15,1-1-19 0,0-8-53 16,-2-2-66-16,1-5-154 0</inkml:trace>
  <inkml:trace contextRef="#ctx0" brushRef="#br0" timeOffset="65209.61">24400 7543 260 0,'9'-1'83'0,"2"-1"6"15,2 1-13-15,1-1-25 0,2 0-3 16,0 1-5-16,0 0-8 0,2 0-8 0,-1 0-4 15,1 2-6-15,0-1-5 16,-1 0-4-16,-1 1-3 0,0 0-4 0,-2 3-2 16,-1 0-5-16,-2 5-3 0,-2 1 0 15,-1-1-1-15,-3 4 2 0,-3 2 0 16,-2 1 2-16,-1 3 5 0,-1-4 2 16,-1 2 1-16,-1 0 2 0,2 1-1 15,2-4 1-15,2-1 0 0,3-2 0 16,5-1 2-16,1-3 2 0,2-2 3 15,0-4 1-15,1-2 2 0,3-2 3 0,1-3 2 16,-1 0 1-16,-1-3 0 0,-2-1 1 16,-2 0 2-16,-1 0 1 0,-5-2-2 15,-7 0-5-15,-6 0-3 0,-3-1-4 16,-2 0-5-16,-2 1-4 0,-2 1-6 16,-3 3-5-16,0 1-5 0,3 1-12 15,2 3-9-15,-1 1-9 0,2 0-10 16,1 2-11-16,4-2-71 0,4 1-80 15,2-1-176-15</inkml:trace>
  <inkml:trace contextRef="#ctx0" brushRef="#br0" timeOffset="65663.57">23203 8252 299 0,'2'0'84'0,"0"-1"6"0,0 0-32 15,1 3-13-15,0-1 0 0,0 1 0 16,0 4-7-16,1-1-5 0,-1 2-6 16,0 5-6-16,-1-2-4 0,0 3-6 15,1 2-3-15,-1-2-4 0,0 2-5 16,-1 0-6-16,2-3-8 0,0 2-9 16,1-1-7-16,0-2-9 0,1 0-11 0,-1-4-13 15,-1-2-46-15,2-3-62 0,-1 0-138 16</inkml:trace>
  <inkml:trace contextRef="#ctx0" brushRef="#br0" timeOffset="65816.69">23192 8193 360 0,'-3'-10'85'0,"1"4"1"16,1 1-53-16,0 1-15 0,1 0-5 15,0 2-5-15,1-2-8 0,1 2-8 16,1-2-16-16,1-1-64 0,-1 1-68 15,3-1-171-15</inkml:trace>
  <inkml:trace contextRef="#ctx0" brushRef="#br0" timeOffset="66610.81">23361 8273 307 0,'8'21'74'0,"-2"0"3"0,-2-1-50 15,-2-2-2-15,0-3 0 0,1 0-3 16,-2-3-6-16,-1-4-2 0,0-2-4 15,1-3-2-15,1 0 0 0,0-3 0 16,0-4 0-16,3-2 0 0,0-1 2 16,1-2 3-16,1-4 0 0,0-3-2 15,1 1 1-15,-2-2 1 0,0-2 0 0,0-1 0 16,-1 5-1-16,-1 2 0 0,-2 2 0 16,1 2-1-16,0 6-2 0,-2 2-3 15,1 6-3-15,-1-2-1 0,1 4 0 16,-1 1-3-16,1 0 0 0,1 0 0 15,0 4 1-15,0-1-1 0,2 0 0 16,1-1 0-16,3 0-1 0,1 0 0 16,0-3 1-16,1 0-1 0,0-2 1 15,0 0 1-15,0-1 1 0,-2-1 0 0,0 2-1 16,1-1-1-16,-2 0-1 0,-1 0-1 16,2 0-1-16,-1-2 0 0,-1 2 0 15,0-2-1-15,1-1 1 0,-2 0 1 16,2 0 0-16,-1-1 1 0,-2 1 1 15,2-1 0-15,-1-2 1 0,1 1 2 16,-1-2 1-16,2 0 1 0,0 1 1 16,-2 0 2-16,2 1 2 0,-2 1 1 0,0-1 2 15,-2 3 0-15,2-2-1 0,0 1 1 16,1 1 0-16,-1-1 0 0,3 2-1 16,0 0-1-16,0-1-1 0,-2 1-1 15,1 2 0-15,-1-3-1 0,-2 1-1 16,1 1-1-16,-2 0 0 0,0 3 1 15,1-2 0-15,-2 2-1 0,-1 1 0 16,-2 2 0-16,0 2-1 0,-2 1 1 16,-2 3-2-16,-3 0 0 0,1 4-1 0,-3 0-2 15,-1-1-4-15,0 0-4 0,-1 0-6 16,0-2-8-16,1 0-2 0,0-4 0 16,3-3 1-16,-1-2 3 0,4-1 4 15,-1-3 4-15,3-3 9 0,0-5 4 16,3-3 4-16,1-4 2 0,2-5 2 0,2-3 1 15,2-8 2-15,6-4 2 16,2 0 1-16,2-3 2 0,3 2-2 0,2 0 1 16,1 5 3-16,-1 7 1 0,-3 6 0 15,-3 3-4-15,0 4-4 0,-3 6 1 16,-2 5-2-16,-2 0-4 0,-1 3-2 16,-2 2-3-16,0 1-2 0,-3 1-1 15,-2-1-2-15,-4-4-2 0,-1 3-3 16,-4-3-3-16,-4 0-2 0,0-1-9 15,-2-1-16-15,-2-1-13 0,-3-1-10 16,1-2-81-16,-2-3 1 0,2 1-76 0,0-1-125 16</inkml:trace>
  <inkml:trace contextRef="#ctx0" brushRef="#br0" timeOffset="67539.93">24083 8044 405 0,'12'-4'111'0,"-3"7"8"0,-1 4-57 16,-1 2-8-16,-4 4-2 0,-2 5-7 16,-2 4-11-16,-1 0-9 0,-4 0-7 15,-4 4-5-15,-1 0-5 0,1 3-5 16,-1 0-7-16,4 2-6 0,-2 1-8 16,5-2-5-16,4-3-4 0,3 2 0 15,4-4 2-15,2-3 4 0,2-3 6 0,5-3 6 16,1-3 5-16,3 0 3 0,1-9 0 15,1-2 2-15,0-2 2 16,-1-6-1-16,-1-5 2 0,-1 0 1 0,-2-4 2 16,-3 0 3-16,-5-4 2 0,-2 1 1 15,-4 2 1-15,-5 2 1 0,-5 2 0 16,-5 3-2-16,-1 5-2 0,-4 7-3 16,-2 3-2-16,-2 1-1 0,3 4-3 15,1 1-1-15,2 2-1 0,2-1-1 0,4-1-2 16,4 2-1-16,3-1-1 0,4-1-1 15,3 0 0-15,4 3-1 0,3-2-3 16,3-1 1-16,2-2 1 0,2-1 1 16,3 0 0-16,3-1 2 0,1-4 1 15,1 0 4-15,-1-2 0 0,1-1 1 16,-4-1 0-16,-5 2 0 0,-2-2 0 16,-5 1-2-16,-5 1 0 0,-2-2-3 15,-4 3 1-15,0-1 0 0,-2 0-1 0,0 0 1 16,-1 0 1-16,0-2 1 0,-1 1 2 15,2-1-1-15,1-1 4 0,1-1 0 16,2-2 2-16,1-1 1 0,1 0 1 16,2-1 1-16,2 0 1 0,2 1-2 15,0-1 0-15,1 1-1 0,1 4-2 16,0 1 0-16,-2 0-2 0,-1 1-2 16,-1 2 0-16,-1 0-1 0,-3 1-1 0,-1 0 0 15,1 0 0-15,-1 3 1 0,0-1 0 16,1 1 1-16,-1-2-2 0,2 3-2 15,2-2-2-15,1 1-2 0,-1-2 1 16,2-1-1-16,1-3 1 0,1 3 1 16,0-3 2-16,1-1 3 0,1 0 0 15,-1 1 1-15,0-1-1 0,-1 3 0 0,0-3-1 16,-3 1-2-16,-2 0 1 0,-1 1 0 16,-1 1 1-16,-2 2-1 0,0-1 1 15,2 3 1-15,-2-2 0 0,2 2 2 16,2-2 3-16,0-2 1 0,3-1 2 15,2-1 2-15,2-4 2 0,2-2 0 16,3-2 1-16,1 0-1 0,0-3 0 16,2-2 1-16,-1-4 0 0,-3-1 0 15,0-5 0-15,-2-6 0 0,-1-3 0 16,0-6-2-16,-1-4-1 0,-1-1 3 16,2-1 0-16,-1 1-1 0,-2 6 0 0,-3 2 2 15,-2 9 2-15,-1 7 1 0,-5 5-7 16,-4 10 0-16,-1 5 1 0,-4 8-1 15,0 4-2-15,0 6-3 0,-2 4-2 16,2 5 1-16,1 4-1 0,3 3-1 16,2 2-2-16,2 0-3 0,1 4-4 15,3-3-4-15,-1-1-7 0,2-4-7 0,2-1-6 16,-1-4-6-16,2-5-13 0,-2-4-9 16,1-4-5-16,-4-4-6 0,-1-2-5 15,-4-3-65-15,-2-6-80 0,-5-7-166 16</inkml:trace>
  <inkml:trace contextRef="#ctx0" brushRef="#br0" timeOffset="67695.07">24769 8401 353 0,'-5'-13'104'0,"5"4"7"0,5 5-20 16,8 4-28-16,7 4-7 0,8 1-5 16,3 4-6-16,5 1-6 0,6-1-6 15,0 1-8-15,-1 0-10 0,0-4-9 16,-4 1-9-16,0-2-25 0,-4-4-21 15,-4 3-12-15,-7-4-84 0,-5 0-99 16,-9 3-218-16</inkml:trace>
  <inkml:trace contextRef="#ctx0" brushRef="#br0" timeOffset="68094.29">22635 8927 348 0,'20'4'88'0,"2"2"4"0,6-1-53 0,6 1-2 16,6 1 5-16,1-1-2 0,7 3-2 16,5-2-2-16,8-2-6 0,8-3-4 15,11 2-6-15,7-1-6 0,12 1-6 16,6-5-5-16,13 1-2 0,5 4 0 16,2 4-1-16,5-1 0 0,3 2 0 15,2 2 0-15,0 4 1 0,-3 3-1 16,-2-4 0-16,-2 2-2 0,-9-1-6 0,-7-1-11 15,-6 0-10-15,-11-4-9 0,-11-2-12 16,-13-2-57-16,-12-1-14 0,-16-6-64 16,-13-4-120-16</inkml:trace>
  <inkml:trace contextRef="#ctx0" brushRef="#br0" timeOffset="72336.64">22836 9318 297 0,'1'7'81'0,"-2"-1"5"0,-1 3-32 15,0 0-18-15,0 2-2 0,-1 2-4 16,-3 3-7-16,-4 1-6 0,3 3-5 16,-3 2-6-16,0 4-1 0,-1-2-2 0,0 3-1 15,2-2-1-15,1 1-1 0,1-2 0 16,0-6 0-16,2 0-1 0,0-5 1 16,1-3 0-16,1-4-1 0,0-1 8 15,3-3 8-15,0-4 4 0,1-6 3 16,2-3 2-16,0-7 2 0,2-5 2 15,0-8-4-15,1-3-7 0,-1-5-3 0,1 4-1 16,-2-2-1-16,-1 5 1 0,0 5 1 16,0 8 1-16,-2 4 1 0,1 5-3 15,-2 5-2-15,2 5-2 0,3 3-2 16,-2 5-3-16,2 3-4 0,4 3-1 16,0 4 0-16,5 1 1 0,3 3 0 15,0 0-2-15,4 1-1 0,-4 0 0 16,2 0 0-16,1 0 0 0,-3 0 0 15,1-3 0-15,-2-2 2 0,-1-4 0 0,0-3 3 16,-1-1 2-16,-1-3 4 0,-4-6 4 16,0-1 4-16,-3-2 4 0,0-3 3 15,-1-2-1-15,-1-5 0 0,0-5-4 16,-1-1-3-16,-2-8-4 0,1-3-3 16,-1-2-3-16,-2 0-2 0,-1 1-2 15,1 2-2-15,-1 3-4 0,0 4-2 16,1 7-5-16,0 4-9 0,0 4-5 15,0 2-25-15,1 2-15 0,0 2-13 16,2-1 107-16,0 3-185 0,2 3-101 0,4 3-261 16</inkml:trace>
  <inkml:trace contextRef="#ctx0" brushRef="#br0" timeOffset="72613.52">23243 9444 389 0,'2'3'101'16,"1"1"8"-16,-2-2-55 0,0 1-11 0,0 0-3 15,-1 1-9-15,0 1-4 0,1 1-5 16,2 0-5-16,3 1-2 0,1-1 1 16,5 1 1-16,2-2-1 0,1-1 0 15,2 0 0-15,0-3 3 0,-2 0 0 16,-2-2 1-16,-3 0 2 0,-2 0 1 16,-3-1 1-16,-2-2-1 0,-5-1-4 15,-2-3-2-15,-4 1-5 0,-1-1-3 0,-4-3-5 16,-2 1-2-16,-2 1-5 0,-2 3-2 15,0 0-3-15,3 3-10 16,1 1-6-16,1 1-24 0,3 1-17 0,6 0-7 16,1-1 60-16,4-2-143 0,4 2-95 15,6 0-232-15</inkml:trace>
  <inkml:trace contextRef="#ctx0" brushRef="#br0" timeOffset="72816.93">23629 9220 486 0,'4'-11'133'16,"-2"5"4"-16,-1 2-64 0,-3 4-19 16,-1 5-2-16,-4 5-9 0,-2 0-7 15,-2 7-8-15,1 3-2 0,-1 4-3 16,1 2-3-16,1 2-6 0,3 1-5 16,2 2-5-16,4-3-5 0,-1 3-4 0,2 0-5 15,1-4-12-15,4 2-6 0,-2-4-28 16,1-4-18-16,-2-4-16 0,0-4-68 15,1-2-94-15,-4-3-190 0</inkml:trace>
  <inkml:trace contextRef="#ctx0" brushRef="#br0" timeOffset="72993.83">23450 9343 461 0,'-5'-2'123'0,"0"3"5"16,1 1-57-16,3 2-15 0,3-1 1 15,2 0 0-15,5-1-9 0,5-1-6 16,4-1-6-16,5 0-7 0,1-3-13 16,3 1-17-16,3-4-14 0,0 2-35 15,-3-3-15-15,-1 3-100 0,0-1-116 16,1 2-266-16</inkml:trace>
  <inkml:trace contextRef="#ctx0" brushRef="#br0" timeOffset="73745.6">24136 9424 282 0,'0'2'80'15,"-1"-1"7"-15,1 1-37 0,-1-1-5 16,0-1 2-16,-4 0-4 0,1-1-4 16,-4 1-6-16,-2-3-4 0,-1 2-3 15,-3-1-5-15,0 2-4 0,-2 1-6 16,0-1-4-16,2 1-3 0,1 3-3 0,2-1 0 15,2 1-1-15,4 2 0 0,4 1 2 16,3 3 2-16,4 2 1 0,3 1 3 16,2 3 0-16,3 0 0 0,2 4 0 15,0-3-1-15,0 3-2 0,0 0-1 16,-1-3-1-16,-3 1 0 0,-2 1 0 16,-3-4 0-16,-4 0 0 0,-5 0 1 15,-4-2-1-15,-6-1 0 0,-3-1-2 16,-4 0-1-16,-4-3-2 0,1-1-2 15,0-4-4-15,1-1-7 0,1-2-6 16,1-2-9-16,4-2-11 0,3-2-8 0,1-2-10 16,2-1-13-16,5-2-44 0,7-1-63 15,4-2-133-15</inkml:trace>
  <inkml:trace contextRef="#ctx0" brushRef="#br0" timeOffset="74394.67">24191 9564 362 0,'9'-2'103'15,"-3"3"5"-15,-1 0-35 0,-2 4-23 16,-3 0-8-16,-1 5-6 0,-1-2-7 16,-2 3-4-16,2 1-5 0,-1 1-5 15,2 0-2-15,1 0-2 0,2-1-2 16,3 0-3-16,3 0-2 0,2-1-2 16,2-2 1-16,3 0 0 0,3-4 0 15,0 0 0-15,0-3 0 0,-1-2 2 0,2 0 3 16,-1-2 4-16,-4-4 0 0,-2 1 2 15,-2-6 2-15,-1 1 1 0,-4-2-1 16,-2-1-1-16,-2 2-5 0,-1 1 0 16,-2 1-3-16,-1 5-2 0,-1 3-4 15,-1 5 0-15,0 2-2 0,-1 2 1 16,1 4-2-16,-1 2 0 0,2 2-1 16,3-1-3-16,1 1-2 0,3-2 0 0,3-2-1 15,3 0 0-15,2-3 1 0,1-3 1 16,3 2 4-16,-1-6 2 0,1 0 1 15,1-4 0-15,-1-2 3 0,0-1 3 16,1-2 2-16,-2-4 2 0,0 3 2 16,-1 0 1-16,-4 2 0 0,-2-1 0 15,-3 4-4-15,-3 3-2 0,-4 7-2 16,-4 1-2-16,-2 2-1 0,0 6-1 16,-4 1-1-16,1 2 0 0,0-1 0 15,0 2-2-15,1-1-3 0,2-2-4 0,0-1-5 16,0 0-5-16,1-1-1 0,3 0 0 15,-1-4 1-15,2-2 2 0,2-1 4 16,1-2 6-16,0-8 6 0,1-2 0 16,2-2 4-16,0-5 0 0,2-4 2 15,2-1 0-15,3-5-1 0,3-2 0 16,3-4-1-16,4-7-2 0,0-2-2 16,1-1 0-16,0 5 2 0,1 2 2 0,-3 5 0 15,-1 8 0-15,-3 6 1 0,-1 9 0 16,-1 2 0-16,0 5-2 0,-2 2-2 15,-1 2-1-15,-3 2 1 0,1 2-1 16,-3-1 0-16,0 1-3 0,-2 0-3 16,-1-3-2-16,-3 2-5 0,-3-2-11 15,-1-1-12-15,-4-1-8 0,-2 0-6 0,-2-1-8 16,-2 0 103-16,1-4-174 0,-3-1-86 16,2-3-241-16</inkml:trace>
  <inkml:trace contextRef="#ctx0" brushRef="#br0" timeOffset="74911.44">24775 9708 320 0,'2'3'91'0,"2"-1"8"0,0 0-18 16,1-4-38-16,4 1-2 0,1-1 5 15,3-1-5-15,1-3-7 0,3 0-8 16,2-3-3-16,1 2-2 0,-2 1 0 15,-2-1-2-15,-2-1-1 0,-3 2 0 16,-3 0 1-16,-4 1 0 0,-2 0-3 16,-2-2-2-16,-2 3-3 0,-2-1-2 15,-3 2-2-15,-2 0-2 0,-1 2-3 0,-4 2-1 16,0 4 0-16,0 1 0 0,0 1-1 16,3 2-1-16,2 2 0 0,3 1-1 15,3-1 1-15,3 1 0 0,1 1 0 16,3-1 0-16,2 0 1 0,3 0 0 15,1-2 0-15,3 0 0 0,2-1 0 16,2 0 0-16,-2-2 0 0,-1 1-1 0,0-1 1 16,0-2 0-16,-3 1 0 0,-3-3 1 15,0 0-1-15,-1-1-1 0,-3 1-2 16,-2-2-2-16,-1 1-1 0,-3-1 0 16,-1 0 0-16,-2 0-1 0,0 1 2 15,1-1 2-15,-2 2 2 0,3-2 0 16,1-1 1-16,-1 2 1 0,3-3 4 15,1-1 1-15,2-2 2 0,1 1 2 16,2-2 1-16,1 0 3 0,3-5 0 16,2-2-3-16,3-2-2 0,2-4-1 0,3 0-4 15,0 0-4-15,1-1-4 0,1 2-4 16,-2 4-6-16,-3 1-1 0,0 2-27 16,-3 4-18-16,-2-1 174 0,-1 1-266 15,0 4-128-15,0-1-355 0</inkml:trace>
  <inkml:trace contextRef="#ctx0" brushRef="#br0" timeOffset="76177.67">23468 10290 281 0,'2'1'85'0,"0"1"9"16,0-2-28-16,2 2-1 0,-2-4 4 15,0 3-2-15,0 0-5 0,-1-3-6 16,-1 0-7-16,0 0-7 0,-3-4-10 16,-1 3-10-16,-3-5-6 0,-1 2-6 15,-5 0-4-15,0 1-4 0,-3 1 0 16,-4 3-3-16,-2 5 0 0,-2 3-1 0,-2 5 0 15,3 6-2-15,2 0-3 0,3 2-3 16,5 1 0-16,5-1 0 16,8-3-1-16,5-1 0 0,5-7 2 0,3 0 3 15,2-2 1-15,4-2 2 0,0-3-1 16,2 1 1-16,-1-6 1 0,-1 1 0 16,-3-4 1-16,-2-2 1 0,-3-3 1 0,-1-3 1 15,-2-4 1-15,-2-4 1 0,0-2 0 16,0-4 1-16,2-4 1 0,-2-4 1 15,0-1 1-15,1-3 0 0,0-3 1 16,0 1 0-16,-2 3-2 0,0 5 3 16,-1 6 2-16,1 6 2 0,-3 7 0 15,-1 6-1-15,-1 6-2 0,-2 5 2 16,-2 7-4-16,0 3-3 0,-4 4-3 16,1 6-1-16,-4 6-1 0,1 5 0 0,1 3 1 15,3 2-2-15,0 0-2 0,4 0 0 16,1 0-1-16,4-3-2 0,1 0 0 15,3-5-2-15,2-2 0 0,2-3 1 16,1-2 1-16,3-5 0 0,0-5 3 16,4-3 0-16,0-4 3 0,0-6 0 15,3-4 1-15,1-5 1 0,0-1 0 16,0-4-1-16,-1-4 1 0,-2 0 1 0,-4-3 1 16,-4-3 1-16,-3 1 0 0,-5 0 1 15,-3 1 0-15,-4 3 1 0,-1 4-1 16,-4 6-3-16,0 7 0 0,-4 3-2 15,-2 7 0-15,1 4-1 0,0 4-2 16,0 4 0-16,1 0 0 0,4 0 0 16,2 2 0-16,2-2-1 0,3-3 0 15,5 0 0-15,2 1 0 0,4-3 1 0,2 0 0 16,5-2 0-16,1-2 2 0,2-2 0 16,3-2 0-16,1-5 1 0,2-3-1 15,3-5 1-15,-3-2-1 0,0 1 0 16,-2-1 0-16,-2 0 0 0,-4 1-1 15,-4 2-1-15,-5 3-2 0,-1 2-3 16,-2 0-3-16,-4 4-3 0,-2 1-2 16,-2 2-1-16,-1-1 1 0,-3 2 2 15,0-1 2-15,-1-1 4 0,3-1 3 16,-2-2 4-16,3-1 3 0,2 0 4 0,1-4 3 16,1 0 3-16,2-3 1 0,2-3 2 15,1-3 1-15,4-2-2 0,1-3-3 16,3 2-4-16,1-1 1 0,2 3-1 15,0 2 0-15,-1 4-3 0,-1 3 1 16,-2 3-2-16,-3 1 0 0,-1 6-1 0,-3-1-3 16,-2 6 0-16,-1 3-3 0,-1 0-1 15,0 0-3-15,1 3-5 0,-1-2-3 16,4-1-10-16,-1-1-7 0,3-4 7 16,0-2-26-16,3-1-4 0,0-5-8 15,4-2-3-15,-2-3 55 0,1-5-131 16,2-1-108-16,3-3-212 0</inkml:trace>
  <inkml:trace contextRef="#ctx0" brushRef="#br0" timeOffset="76467.94">24537 10258 408 0,'-3'-1'109'0,"-5"1"11"15,-3 1-44-15,-2-1-17 0,-5 1-1 16,-1 0-2-16,-6-1-5 0,-2 0-7 15,0 1-11-15,-1 1-9 0,2 1-8 16,3 0-6-16,3 2-4 0,5 2-5 0,5 3-2 16,5 1-1-16,6 2 1 0,4 2 0 15,6 5 0-15,4-2 0 0,3 2 0 16,4 2-3-16,2 1-3 0,-1-1-3 16,-2-1-4-16,-3 1-4 0,-3-1-1 15,-4-2-2-15,-6-2 2 0,-3-4 2 16,-4-2 4-16,-4-3-1 0,-5-4-7 15,-5-4-7-15,-2-2-5 0,-5-3-7 0,-2-3-11 16,0-2-49-16,4-2-25 0,1-1-62 16,5-1-135-16</inkml:trace>
  <inkml:trace contextRef="#ctx0" brushRef="#br0" timeOffset="76856.81">24609 10415 341 0,'9'1'110'0,"-3"-1"11"0,-3 0 3 16,-1 0-56-16,-1-1-11 0,1 0-2 16,-1-2-5-16,2 1-10 0,2 1-8 15,2-1-8-15,3 0-4 0,2-1-3 16,0 2-3-16,2-1-3 0,0 0-3 16,-2-1-1-16,-1 1 1 0,-2-1-2 15,-3 0 1-15,-1-2-1 0,-2-1 1 0,-2 0 0 16,-1-2 1-16,-1 0-2 0,-3 2 0 15,-4-2-2-15,-4 2 0 0,-4 4-2 16,-4 3-1-16,-4 3 0 0,-3 3-1 16,0 3 1-16,1 2-1 0,2 5 1 15,2-3-1-15,4 2 1 0,6 3 0 16,6 1 0-16,6-2 2 0,6 2 1 16,7-1 1-16,8 3 0 0,5-4-1 15,7-1-1-15,3-4-1 0,5-2-5 16,2-3-8-16,1-2-6 0,0-4-11 0,-2-3-19 15,-2-2-26-15,-2-3 163 0,-3-2-258 16,-4-2-128-16,-3-2-354 0</inkml:trace>
  <inkml:trace contextRef="#ctx0" brushRef="#br0" timeOffset="84887.71">10598 236 233 0,'8'-19'58'16,"-2"1"6"-16,0 2-34 0,-6 1-4 0,-1-1 3 16,-4 3 1-16,1 1 0 15,-2 0 0-15,2 1-1 0,-2 1-1 0,2 4 1 16,1-1 0-16,-1 3 1 0,3-1-2 15,-1 3-2-15,2 3-5 0,-1-1-4 16,1 2-1-16,0 1-1 0,0 2 1 16,0 7-1-16,0 1 1 0,1 6 0 15,-1 9 1-15,2 7-1 0,-1 8-5 16,2 2-4-16,-3 5-3 0,-3 6 0 16,0 5-2-16,0 1 0 0,-3-3-1 0,0 1 0 15,-1 1 0-15,3-2-1 0,0-2 1 16,1-8-1-16,0-4 0 0,0 0 0 15,1-7 0-15,-2-3 1 0,2-5-1 16,0-5 0-16,0-1-1 0,2-3 1 16,0-3-1-16,2-2-1 0,0 1 0 15,1-1-1-15,2 0 0 0,1 1 0 16,2-4-1-16,1 0 1 0,3-2-1 0,2-3 2 16,4-3 0-16,5 2 2 0,3-1 0 15,3 0 1-15,4 0 0 0,2 0 0 16,4-1 1-16,0 2-1 0,4 0 1 15,2-1 0-15,6 2 1 0,5-3-1 16,7 0 1-16,3-2 0 0,5 1-1 16,1 1 0-16,0-1 0 0,5-3-1 15,4 1 1-15,-3 1-1 0,3-1 0 16,0 0 0-16,1 0 0 0,6-3-1 16,4 1 1-16,-4-3-1 0,5 3 1 0,0 2-1 15,4-2 1-15,8-6 0 0,0 1-1 16,-3-2 1-16,4 4 0 0,8-5 0 15,1-3 0-15,-3 2 0 0,-2 2 1 16,5 4 0-16,1-3 1 0,-2 1 1 16,-10 4 0-16,-1 4 1 0,1-3 0 15,2-1-2-15,-5 0 1 0,-9 3-2 0,7 2-1 16,3-3 0-16,3-1 0 0,0 3-1 16,-10 0 1-16,1 4-1 0,8-3 0 15,-3-1 1-15,-7 2-1 0,-4 0 0 16,-6 2 0-16,3 0 1 0,-2-1-1 15,3-1 0-15,-6-5 0 0,-1 1 0 16,0 3 0-16,-4-2 1 0,4-3-1 16,0 1 0-16,-7-2 1 0,-4 3-1 0,-2-4 0 15,-3-1 0-15,-4 0 0 0,-4-2 0 16,-11 2 1-16,-6-1-1 0,-6 1 0 16,1 2 1-16,0-1-1 0,0-3 0 15,-1 1 1-15,0-2-1 0,-1 2 0 16,-4-1 1-16,-3 1-1 0,-6 0 1 15,-5 2-1-15,-4 1 2 0,-5-2 3 16,-1 2 1-16,-3 0 2 0,-3 0 2 16,1-3 1-16,-4-3 0 0,1-3 0 0,-2-6-2 15,-2-2 0-15,-3-5-1 0,-1-5-2 16,-2-4-1-16,-6-3 0 0,0-6-2 16,-3-3-1-16,-1-5-1 0,0-4 0 15,1-5-1-15,2-1 1 0,6 0-1 16,2-3 0-16,4 7 0 0,2 3 0 15,2-2-1-15,2 1 1 0,2 1-1 16,-1 2 0-16,1 8 16 0,0 2-26 0,1 4 0 16,-2 5 1-16,-1 8 2 0,-4 2-6 15,1 6-7-15,-3 1-21 0,-3-1 8 16,-1-1-12-16,1 5-65 0,-3-2-38 16,0 6-88-16,-4 5-184 0</inkml:trace>
  <inkml:trace contextRef="#ctx0" brushRef="#br0" timeOffset="85761.87">11228 154 272 0,'-1'3'79'16,"0"-2"8"-16,-2-2-37 0,1 0-3 16,-2 1 0-16,-2-2-4 0,-2-1-8 15,-4-1-10-15,-4-2-9 0,-2 3-4 0,-3 1-3 16,-2-1-4-16,-2 5-2 0,2 0-1 15,-1 2-1-15,4 4 0 0,2 0 0 16,2 2-1-16,4-2 0 0,2-2-1 16,3 0-1-16,4 3 0 0,1-2 1 15,4-1 3-15,4 0 1 0,1 1 3 16,4 3 0-16,5 0 2 0,1-1-1 16,2 2 0-16,1 1-2 0,2 0-2 0,0 1-2 15,-1 0 0-15,-3 0 0 16,-3 1-1-16,-1-4 0 0,-4 0-1 0,-7 0 1 15,-3 0 1-15,-5 1 1 0,-6-4 2 16,-4 5 0-16,-5-4 0 0,-4 6 2 16,-1-2-1-16,-2-4-5 0,-1 1-7 15,2 0-8-15,-1-3-8 0,2 0-8 0,3-6-5 16,3-4-80-16,5 0-79 16,3 0-186-16</inkml:trace>
  <inkml:trace contextRef="#ctx0" brushRef="#br0" timeOffset="85967.43">11391 194 386 0,'11'2'93'0,"-7"1"8"16,0 7-44-16,-3 2-22 0,-1 6-5 16,-5 3-1-16,1 1-3 0,-3 5-5 15,1 5-6-15,-1-7-9 0,2 1-1 16,-1-1-5-16,3 1-5 0,1-2-8 15,2-1-8-15,0-4-9 0,1 6-11 16,1-6 112-16,-1-2-185 0,0-4-88 16,-5-1-247-16</inkml:trace>
  <inkml:trace contextRef="#ctx0" brushRef="#br0" timeOffset="86312.61">11343 197 332 0,'9'-10'104'0,"-1"2"15"0,6 1-3 16,1 2-51-16,1-2-7 0,2 4-4 16,-1-2-7-16,1 2-14 0,1 1-15 0,-1 0-10 15,0 3-4-15,-1 3-1 0,-1 2-3 16,-1 1-3-16,-2 3-3 0,-3 3-3 16,-3 3-2-16,-5-1 1 0,-3 1 0 15,-5 2 2-15,-6-1 2 0,-4 1 2 16,-5-1 4-16,-2 0 3 0,-2-5-1 15,-2-2 0-15,1-6 0 0,2-5 0 16,3 3 0-16,5-5 0 0,3-1-2 16,3 1-1-16,5 3 0 0,6 0-1 15,4 7 1-15,2-3 1 0,4 6 0 0,1 4 1 16,3 2 1-16,2 2 1 0,-1 4 0 16,1 1 0-16,1 4-1 0,-1-4-16 15,1 0-13-15,0-1-10 0,1-6-13 16,4-1-18-16,0-3-64 0,2-8-84 15,3-2-158-15</inkml:trace>
  <inkml:trace contextRef="#ctx0" brushRef="#br0" timeOffset="86658.27">11823 318 352 0,'-4'-7'98'0,"1"5"7"0,0 6-47 15,-1 5-6-15,-1 1-7 0,-1 5-9 16,-2 5-9-16,-1 0-7 0,0 1-6 0,0-1-4 15,1 3-4-15,0-3-3 0,3 3-2 16,-1-4-2-16,5-1-2 0,0 0-1 16,1-3-2-16,1-5-1 0,-1-3 0 15,2-6 3-15,2-1 2 0,0-8 2 16,3-4 3-16,-1-3 1 0,4-4 2 16,0-4 1-16,0-5-3 0,1-3-1 15,-1 1 2-15,0-1 1 0,3-2 2 16,-1 3 3-16,1 3 3 0,0 5 1 15,-1 5 2-15,0 5 0 0,-1 7 0 0,-2 4-3 16,-2 5-2-16,1 7-2 0,-2 3-2 16,0 5-1-16,1 3-2 0,-1 1 0 15,1 3-1-15,-1-5-2 0,2 1-5 16,0-1-20-16,-2-3-11 0,1 1-18 16,-2-3-11-16,0 1-81 0,-1 3-94 15,0-3-202-15</inkml:trace>
  <inkml:trace contextRef="#ctx0" brushRef="#br0" timeOffset="86834.55">11819 427 331 0,'-1'-1'89'0,"2"7"10"0,4-7-23 15,4 4-31-15,3 1-4 0,4 1 1 0,2-8-3 16,0 5-11-16,2-5-20 0,0-1-26 15,-3 0-19-15,1-7-79 0,0 0-90 16,2 0-215-16</inkml:trace>
  <inkml:trace contextRef="#ctx0" brushRef="#br0" timeOffset="87375.67">12239 266 307 0,'-5'0'85'15,"1"5"7"-15,1 0-46 0,0 4-6 16,-1 5 2-16,1 3-5 0,-3 0-8 16,-1 3-9-16,0 1-8 0,2 1-3 15,-4-3-2-15,3-2-1 0,-2 1-3 16,2 2-1-16,2-4-1 0,0-1 0 16,2-4 1-16,-1 1-1 0,2-4-1 15,1-4 6-15,0-4 9 0,0-4 2 0,1-1 3 16,2-2 1-16,-2-6 1 0,1 1 2 15,0 1-4-15,-2-2-8 0,0-1-2 16,-1-5-2-16,1 0-2 0,-1-1-1 16,2-5-2-16,0 2-1 0,0-2-2 15,2 5 0-15,2 3 0 0,-1 2 0 16,4 4-1-16,0 4 1 0,-2 1-1 16,3 3 0-16,-1 5 0 0,0 2 0 0,2 5 1 15,-2 4-1-15,2 3 1 0,0 5 1 16,0-1-1-16,3-1 1 0,-3-4-2 15,3-1-1-15,-3-2-1 0,0-4 0 16,0-3 0-16,0 0 0 0,0-3 1 16,1 1 2-16,0-6 1 0,1-3 1 15,-1 3 0-15,1-8 1 0,0-4-1 0,0-4 0 16,-1-6 0-16,-1 2 0 0,0-3-1 16,0-4 1-16,-2 3-2 0,0 5 1 15,0 5 0-15,-4 4-2 0,0 6 0 16,-1 8 0-16,-3 6 2 0,-3 11 0 15,0-1 0-15,-1 9 1 0,-1 4 1 16,0 0-1-16,2-1 1 0,0 1-1 16,2-7-3-16,2 2-10 0,3-3-17 15,-1-3-9-15,1-1-1 0,0-3-97 0,1 0-100 16,1 5-225-16</inkml:trace>
  <inkml:trace contextRef="#ctx0" brushRef="#br0" timeOffset="88231.16">13258 228 204 0,'3'2'60'0,"-1"1"7"16,1 0-15-16,-1-1-14 0,-1-2-3 15,0 1 0-15,0 0-2 0,-1-1-1 16,1 2-4-16,-1-3-3 0,-1 1-3 16,0 1 0-16,0-1 0 0,-3 0-2 15,-8 1 0-15,-4-1-3 0,-4 1 7 16,-4 3 0-16,0-3-4 0,-2 3-2 16,-1 0-3-16,6 5-4 0,1 4-1 0,4 4-8 15,2-1-1-15,2 3 0 0,3 1-1 16,4 0-1-16,4-3 1 0,5-2-1 15,5-2 0-15,3-4-4 0,2-2-7 16,6-4-8-16,2-2-8 0,3-5-9 16,6-1-15-16,0 1-70 0,3-2-79 15,2 3-177-15</inkml:trace>
  <inkml:trace contextRef="#ctx0" brushRef="#br0" timeOffset="88543.36">13400 354 315 0,'-3'2'89'15,"1"-3"6"-15,1 1-43 0,0 2-6 16,2 1 0-16,2 0-2 0,2-6-9 16,1 3-7-16,2 3-5 0,2-4-4 15,1-4-3-15,0-5-6 0,-1 6-5 16,1-3-2-16,-3 1-2 0,0 0 0 0,-3 2 0 16,0 0-1-16,-3 4 1 0,-2-4-1 15,-2 3 0-15,-3-1 2 0,-1-4-1 16,-4 4 1-16,-2 4 0 0,-2 3 1 15,-3 4 0-15,0 2-1 0,1 1 0 16,3 2 1-16,1 1-2 0,2 1 1 16,5-3-1-16,4-3 0 0,3 1 0 15,2-2 0-15,3 2 0 0,1-4 0 16,5-3 1-16,0 1-2 0,2 0-11 16,1-4-8-16,1-1-10 0,0-9-10 0,2 2-14 15,-3-4 122-15,0-3-191 0,-1-3-83 16,2-3-247-16</inkml:trace>
  <inkml:trace contextRef="#ctx0" brushRef="#br0" timeOffset="88725.43">13598 144 306 0,'-1'-9'93'0,"-1"3"6"16,0 5-32-16,1 6-6 0,-1 2-5 0,1 3-5 16,0 3-6-16,-1 4-6 0,2 3-4 15,1 7-5-15,1 2-5 0,0-2-9 16,1 1-5-16,1 0-4 0,0-2-6 15,0 0-7-15,2-6-6 0,-2-2-18 16,3 2-10-16,-1-3-10 0,2-3-14 16,2-1 38-16,-1-6-102 0,4-2-77 0,0-1-176 15</inkml:trace>
  <inkml:trace contextRef="#ctx0" brushRef="#br0" timeOffset="88939.34">13865 45 373 0,'-1'-6'96'0,"0"6"12"0,1 4-46 16,-2 1-12-16,-2 4-1 0,1 6 3 15,-1 8-4-15,-1 7-8 0,1 1-11 16,-1 5-8-16,1 2-6 0,1 3-5 16,-1-6-5-16,6-2-6 0,-1-7-5 15,1-1-5-15,2-6-16 0,1-2-11 16,1-6-11-16,1 1-12 0,-2-3-73 15,3 0-87-15,1-3-189 0</inkml:trace>
  <inkml:trace contextRef="#ctx0" brushRef="#br0" timeOffset="89267.51">14073 197 313 0,'-9'-2'89'0,"1"2"10"0,-3 0-31 15,1 1-22-15,-1 0-2 0,1 1 2 16,1 4-7-16,0-2-11 0,3 3-9 16,-1-1-8-16,2 1-2 0,0-2-3 0,3 3-3 15,1-2-2-15,1 1 0 0,0 4 0 16,2 3 1-16,3 1 1 0,0-1 0 16,3 2 1-16,1 4-1 0,0-1 1 15,4-4-1-15,0 3-1 0,-2-2 0 16,0-3 0-16,-3-2 0 0,-1-2-2 15,-3 0 0-15,-3-3-1 0,-3 0 1 0,-2-2 0 16,-5 2-1-16,-2 2-3 0,-2-2-3 16,-2-1-5-16,-3 0-4 0,1-9-8 15,-1 1-7-15,3-5-7 0,2-5 192 16,0-2-268-16,8-1-104 0,4-1-323 16</inkml:trace>
  <inkml:trace contextRef="#ctx0" brushRef="#br0" timeOffset="89467.15">14277 309 371 0,'-9'5'111'16,"3"-1"11"-16,-1 0-51 0,1 0-7 16,1-2 0-16,5 0-6 0,3-2-11 15,7 0-14-15,3-1-9 0,4 0-6 16,6-3-3-16,2 4-3 0,0-3-6 0,-1 1-8 15,-2-1-7-15,-3 3-21 0,-4-4-20 16,-3 0 91-16,-2 1-187 0,2 0-117 16,2-2-294-16</inkml:trace>
  <inkml:trace contextRef="#ctx0" brushRef="#br0" timeOffset="90088.6">14874 215 219 0,'12'1'64'0,"0"-2"9"16,-1 0-27-16,-2 1 0 0,-3-1 1 16,0 1 1-16,-3-3-3 0,-1 1-4 15,-1 3-2-15,1-2 0 0,-2 1-3 0,0-1-1 16,-2 1-4-16,1 0-1 0,-2 0-4 15,-4-2-6-15,-3 0-5 0,-7 1-3 16,3-2-4-16,-4 2-1 0,-4 2-3 16,-6-1-2-16,-1 7 1 0,0 3 0 15,4 3-1-15,-3 6 0 0,5 1-1 0,4 5 1 16,6 2 0-16,7-2-1 0,4-1-1 16,3-2 0-16,5 0 0 0,3-3-1 15,5-5-1-15,9 0-4 0,8-2 0 16,0 1-9-16,-1-1-10 0,4-4-6 15,0 1-10-15,0-2-8 0,-7 0-14 16,-5-6-66-16,2-4-74 0,4-6-175 16</inkml:trace>
  <inkml:trace contextRef="#ctx0" brushRef="#br0" timeOffset="90463.94">15233 362 359 0,'0'-6'109'16,"-1"-1"14"-16,-1-2-47 0,-3 1-7 15,-5-2-6-15,-5 2-6 0,-3-3-10 16,-3 6-15-16,-3-2-11 0,-1 2-5 16,2 4-4-16,2 1-1 0,1 5-4 15,4 6-4-15,3 0-1 0,2 5-2 16,1 3-1-16,3-1-2 0,2 5 0 0,3-5-1 16,0-2 0-16,5 1 0 0,0 0 1 15,2-3 0-15,3-2 1 0,3-5 2 16,1 1 0-16,6-3 0 0,1-5 1 15,4-5 0-15,4 2 0 0,0-3-1 16,-3-2 0-16,0-2 1 0,-3 0 0 16,-5 2-1-16,1 4 2 0,-4-4 1 0,-4 2 4 15,-2 3 2-15,0-1 2 0,-7 4 0 16,-1 0 0-16,-5-2 0 0,0 3-2 16,-1 4-2-16,0 1-3 0,0 0-2 15,4-1 0-15,1 2-1 0,1-1-1 16,1 1-2-16,1-2-7 0,0 1-5 15,1-1-4-15,0 1-19 0,7-3-12 16,0-1-13-16,2-1 79 0,4-2-162 16,4 0-103-16,-1 2-260 0</inkml:trace>
  <inkml:trace contextRef="#ctx0" brushRef="#br0" timeOffset="91489.58">15561 388 269 0,'-7'-5'84'0,"1"4"10"0,-3 1 1 16,-1 0-45-16,-2-4-1 0,1 2 3 16,-1 0-2-16,1-1-5 0,0 3-8 15,-1-3-7-15,0 3-5 0,-1 3-4 16,-1-2-7-16,-1 1-4 0,2 3-4 16,1 3-1-16,1 3-1 0,4-3-2 15,1 7-1-15,4-1-1 0,1 3 0 16,2 1 0-16,2-3-1 0,3 3 0 15,2 4 0-15,1-5-1 0,4 0-1 16,2-3-2-16,1-3-1 0,0-1-2 0,3-5-2 16,1-6 0-16,0-4 0 0,-3-3 0 15,1-3 4-15,-3-6 1 0,0-1 2 16,-5-4 2-16,-1 1 2 0,-3-2 1 16,-1-3 1-16,-2 0 0 0,-1-4 0 15,1-5 0-15,-2-1 0 0,-2-1-2 16,-1-2 2-16,2 5 3 0,-2 3 2 0,-1 4 3 15,1 6 4-15,1 4 3 0,0 7 1 16,-1 5-2-16,1 5-3 0,1 4-2 16,0 5 0-16,1 6-2 0,-1 8-2 15,0 2 0-15,-1 5 1 0,1 2 0 16,0 2-2-16,0 3-2 0,-1-3-2 16,0-2-1-16,1-4-1 0,0-1 0 15,0-1-1-15,0-3-1 0,0-4 0 16,0-1-1-16,1-1 0 0,-1-4-1 15,1-4-1-15,-1-1 1 0,3-2 0 0,-2-8 2 16,3-1 2-16,0-6 0 0,6 0 0 16,0-6 2-16,4 1-1 0,1-2 0 15,0 0-1-15,3 3-2 0,-2 3 0 16,-1 6-1-16,-3 4 0 0,-1 0 0 16,-1 5 0-16,0 3 1 0,-5 2 0 15,1 3 0-15,2-4 1 0,0 1 1 16,2 3-1-16,1-3 0 0,1-3 0 0,1 0 0 15,1-4 0-15,-1 3 0 0,0-5-1 16,0-2 0-16,0 1 0 0,0-4 0 16,2-1 0-16,-2-2 0 0,0-1 0 15,-1-1 2-15,-1-1 0 0,-1-7 1 16,-3 4 1-16,-1 1 1 0,-2-2 0 0,-2 2 1 16,-2-2 0-16,-2 0 1 0,-1 3 0 15,-3 2-1-15,-1 6-1 0,-1 3 0 16,-1 0-1-16,1 4-1 0,-1 5-1 15,0 2-1-15,2 3-2 0,4-6 1 16,2 1-1-16,2 5 0 0,4-2 0 16,0-1 1-16,3 1-1 0,1-4 2 15,0 3-1-15,2 0 1 0,1-6 0 16,2-3 1-16,1 0 0 0,-1-5 1 0,0-4 0 16,2-4 0-16,0-1 1 0,2-1-1 15,0 1 0-15,0-3 1 0,0-1-1 16,1 2 0-16,3 2 0 0,-3-3-1 15,-3 3 0-15,-5-2 0 0,0 7 0 16,-3 1-1-16,-1 3-1 0,-6 1-1 16,0 5 1-16,1 3-1 0,1 1 0 15,1 1 0-15,4 0 1 0,0 3 0 16,3 4 1-16,-1 0 1 0,4 2-1 16,-2 1 0-16,0 6 0 0,-4 0-1 0,0-2-2 15,-3-1-1-15,-3 0 0 0,-3-7-1 16,-4-1 1-16,-4-6-1 0,-3-2 3 15,-4-1 0-15,-7-2 2 0,-2-3 0 16,-5-1 0-16,-3-3-2 0,2-3-6 16,1-2-4-16,0-3-23 0,7-2-18 15,1-4-4-15,2 0-97 0,-1-3-106 0,-3 1-239 16</inkml:trace>
  <inkml:trace contextRef="#ctx0" brushRef="#br0" timeOffset="93476.87">11419 806 276 0,'1'-2'80'0,"0"1"7"0,2-3-34 16,0-1-7-16,1 1-1 0,-2-2 1 16,0 2-4-16,0-1-5 0,-1-1-2 15,1-3-1-15,-2 6-3 0,0-2-4 16,-1 5-6-16,-2-5-6 0,0 5-3 15,-2 0-5-15,-1 5-3 0,-3-3-2 16,-2 3 0-16,0-3 0 0,-2 5 0 16,-1-5 0-16,-1 3 0 0,1-1-1 15,2-1 0-15,-1 3 0 0,2-1 0 0,2 0-1 16,-1 2 0-16,3 2-1 0,0 3 0 16,2 3 0-16,0 1 0 0,4 1 0 15,2 3 0-15,4 2 1 0,-1 2-1 16,2 0 1-16,0 1 1 0,2 2-7 15,-2-1-3-15,0 1-10 0,-3-2-7 0,0-4-8 16,0 1-8-16,-1-4-12 0,-2-1 139 16,0-1-206-16,-1-3-86 0,0-3-268 15</inkml:trace>
  <inkml:trace contextRef="#ctx0" brushRef="#br0" timeOffset="93698.85">11150 1027 393 0,'-1'-5'117'0,"1"3"11"0,1-2-48 0,1 0-13 15,-1 3-3-15,3-1-5 0,-2-3-12 16,4 1-13-16,2 1-13 0,1 0-6 16,0-2-3-16,0 1-5 0,5 1-4 15,2 3-7-15,-3-4-8 0,3 5-5 16,1 3-14-16,2 1-17 0,2-1-11 15,-1 1-12-15,2 2-14 0,0-1-53 0,2 0-78 16,0-1-150-16</inkml:trace>
  <inkml:trace contextRef="#ctx0" brushRef="#br0" timeOffset="94288.86">11617 1044 226 0,'2'-3'75'0,"1"3"9"15,3-5 4-15,-2 0-32 0,2 1-2 16,-3-3 2-16,-1 2 0 0,-2-2-6 16,-3-3-5-16,-4 4-7 0,-3-2-5 15,1 3-7-15,-5 0-9 0,0 1-6 16,-1 1-4-16,1 7-4 0,-3 0-1 16,1 3-2-16,-2 3-1 0,1 3 1 0,0 1-2 15,3-1-1-15,2-1-2 16,4-2-2-16,4 1-2 0,4-5 0 0,3 2-1 15,5-2 1-15,3-1 2 0,1 1 1 16,4 0 2-16,1-4 2 0,0 2 0 16,1-5 1-16,-2-2-1 0,1 0 2 15,-1-1-1-15,-1-1 1 0,0-1 1 16,-3 1 0-16,-4 0 0 0,0 2 1 16,-2 0-3-16,-5 2-1 0,-5 3 0 0,-2 3 1 15,-1 3-1-15,-2 0-1 0,2 2 0 16,-1 3 1-16,2-3 0 0,2-2-1 15,4 0-1-15,5-3 1 0,1-1 2 16,2-1 3-16,2-5 2 0,0 1 4 16,1 1 5-16,0-4 2 0,-1-1 2 15,1-2 2-15,-1-1 0 0,0-2-2 16,0-1-3-16,1 0-3 0,1-1-3 16,0 3-3-16,-2-5-3 0,2 3-2 0,-1 3 0 15,0 1-1-15,-1 3 0 16,-1 0 0-16,-2 4 0 0,3 5 1 0,-1 0 1 15,2 2 0-15,1 1 2 0,2 0 0 16,0 3 1-16,2-1 0 0,-2-1-2 16,-1 0 0-16,-2-2-1 0,-2 1-1 15,-3 1-1-15,-2-2 2 0,-4 1-7 16,-4 3-1-16,-2 2-6 0,-5-1-5 16,-2 3-10-16,-5-6-9 0,-2-1-12 0,1-4-1 15,-1-6-16-15,2-1-64 0,3-5-77 16,2-4-176-16</inkml:trace>
  <inkml:trace contextRef="#ctx0" brushRef="#br0" timeOffset="94613.28">12044 718 357 0,'2'-9'103'0,"0"9"14"15,0 0-52-15,-1 3-4 0,-1-6-3 16,0 3-8-16,0 4-8 0,0 5-11 16,0 3-10-16,0 2-4 0,1 4 0 15,-1 4-1-15,1 5-1 0,-1-1-1 16,0 1-3-16,-1 1-3 0,0 2-2 0,1 0-2 16,-1 0-2-16,1-1 0 0,1-2-1 15,1-2-1-15,2-3 0 0,2-3 0 16,1-5 0-16,1 1-2 0,2-3-3 15,2-1-1-15,1-4-5 0,0 0-3 16,1-3-10-16,3-3-13 0,0-4-9 16,0-4-10-16,0-3-11 0,0-1-68 0,-1-2-84 15,0 3-177-15</inkml:trace>
  <inkml:trace contextRef="#ctx0" brushRef="#br0" timeOffset="94774.84">11979 956 340 0,'-7'3'84'16,"5"-7"12"-16,3 7-47 0,3 0-2 0,5-2 2 15,3 1 2-15,3 7-6 0,2-8-6 16,0 6-9-16,5-9-13 0,1-5-25 16,0 6-21-16,2-3-92 0,3-3-100 15,1 0-247-15</inkml:trace>
  <inkml:trace contextRef="#ctx0" brushRef="#br0" timeOffset="95630.96">12978 673 223 0,'4'-6'64'0,"0"6"7"16,-2-4-28-16,1 4-2 0,-2 1 0 15,0 4 0-15,-1 0-3 0,-1-2-4 16,1-4-5-16,-1 2-2 0,0 0-1 15,-1-2-1-15,4 1-4 0,-4-1-3 16,2-3-4-16,0 9-4 0,-1-1-3 16,0-4-4-16,-1 4-3 0,-1-2 0 15,-3 1 0-15,0 2 1 0,-3-4 2 16,-2 0 1-16,-2 8 1 0,-1 0 1 0,-4 3-1 16,2 5 1-16,-1 2-2 0,2 2 1 15,1 5-1-15,2 1 0 0,3-1-1 16,4 0 1-16,2-1 0 0,3 5-1 15,3 1 0-15,3-2-1 0,2-2-1 16,3-2 0-16,4-2 0 0,2-3-2 16,2-5-7-16,2-4-8 0,1 1-9 15,1-1-9-15,1-3-11 0,-2-3-77 16,1-4-82-16,-3-1-186 0</inkml:trace>
  <inkml:trace contextRef="#ctx0" brushRef="#br0" timeOffset="96409.68">13142 656 282 0,'-1'1'74'0,"2"7"9"0,0 0-37 0,0-2-4 16,2 2 1-16,3-1-1 0,-1 8-1 16,1 7-6-16,-2-3-7 0,1 7-6 15,-2 3-5-15,0 4-6 0,-2 4-5 16,0-6-2-16,1-6-3 0,2 4-5 15,-3-5-3-15,2-2-3 0,-2-4-3 16,0 0-3-16,0-5-2 0,-1 1-2 16,-1-6 4-16,1 0 2 0,0-4 3 15,0 0 3-15,0-5 2 0,0-2 3 0,1-5 2 16,2-2 0-16,4-5 1 0,2-2 0 16,0-4 0-16,1 4-1 0,1 0 2 15,0 3 0-15,2 3 2 0,-6 4 2 16,3 3 3-16,1 3 2 0,2 2 1 15,1 1 1-15,-1 1-1 0,0 0 0 16,-1 4-3-16,-2-2-2 0,-2 4-1 0,-2-2-3 16,-1 4-1-16,-2 0-1 0,-2 1-2 15,-3-3-1-15,-3 3-4 0,-3-3-2 16,-4 1-5-16,-6-2-5 0,-2-1-9 16,-9 0-13-16,-1 1-59 0,-2-4-69 15,4 1-162-15</inkml:trace>
  <inkml:trace contextRef="#ctx0" brushRef="#br0" timeOffset="96958.88">13492 915 296 0,'-2'4'84'0,"0"1"6"0,-1-1-43 15,-1 1-7-15,0 3 0 0,0 3-4 16,-1-2-11-16,3 0-8 0,2 2-8 15,0 2-3-15,3 0 0 0,3-1-1 16,0-7-1-16,2 0 0 0,1 2 1 16,0-3 0-16,-1-3-1 0,2-3 1 15,0-2 1-15,-1 0 2 0,1 0-1 16,-1-6 2-16,-2 0 3 0,2 0 3 16,-2-1 1-16,-2 1 0 0,-1 1 2 15,0 3 2-15,-2 0-1 0,-1 2-3 0,-3 2-4 16,-1 5-1-16,-1 0-2 0,0 5-2 15,-1 2-5-15,2 2-1 0,1 3-1 16,2-3 0-16,3 1-2 0,3 0 1 16,1-1-1-16,4-6 0 0,3 2 1 15,1-4 1-15,0-1-1 0,1 1 1 16,0-4 1-16,2-4 0 0,-1 2 1 16,-2-3-1-16,2-5 1 0,1-10 1 15,0 3 1-15,-2-1 2 0,-2-2 1 16,-4-4 1-16,0-4 1 0,-3-4 0 15,-4 7 1-15,-2-12-1 0,-1 3 0 0,0 4 3 16,-1 5 4-16,1 6 0 0,-1 6 1 16,1 7-2-16,-1 6 0 0,-1 4-2 15,0 6-5-15,-1 4-4 0,0 5-2 16,1 6-1-16,0 4 0 0,1 5 0 16,1-1 0-16,1-11 0 0,1 9-1 0,1 1-2 15,1-6-4-15,-1-2-7 0,-1-3-7 16,0-1-4-16,0 5-13 0,1-12-17 15,-1-4-11-15,-2-2-11 0,1-2 39 16,1-4-105-16,-2 1-88 0,1-3-191 16</inkml:trace>
  <inkml:trace contextRef="#ctx0" brushRef="#br0" timeOffset="97122.95">13718 907 377 0,'-8'1'92'0,"7"0"10"0,8 0-48 15,4-1-4-15,5 0 1 0,3 2 1 16,2-6-7-16,2 0-4 0,2-3-10 16,-2-1-12-16,0-1-22 0,-3 0-29 15,2-2-6-15,-2 3-94 0,7-4-102 0,0-2-241 16</inkml:trace>
  <inkml:trace contextRef="#ctx0" brushRef="#br0" timeOffset="97892.1">14402 639 250 0,'-2'-2'76'0,"0"-3"6"16,2 3-12-16,0 1-27 0,0 2-4 15,2-2-2-15,-1 2-4 0,2 2-3 16,-1 3-3-16,0 5-3 0,-1 1 0 16,2 4-1-16,-2 8-2 0,-2 5-4 0,-2 4-4 15,0 2-2-15,-1-1-3 0,-2 3-2 16,3-3-7-16,0-2-1 0,1-1-2 16,0-4-1-16,4-5-1 0,-1-4-2 15,0 0-3-15,-1-4 1 0,0-4-1 16,0-5 0-16,0-2 1 0,0-1 3 15,-1-3 1-15,0-4 1 0,1-1 4 0,-2-7 1 16,2-2 1-16,2-1-1 0,0-2 1 16,2 2 0-16,2-1 4 0,-1 4 0 15,3 2 1-15,-1 5 2 0,2 0 2 16,-1 5 0-16,-2 0 0 0,2 2 0 16,0 0-2-16,1 4 1 0,-2-2-1 15,2 2-2-15,-2 3-1 0,1 0-2 16,-1-2-2-16,-3 2 0 0,0 1-2 15,-4 3-1-15,-2-2-4 0,-2 0-3 0,-3 1-3 16,-1-1-3-16,-2 1-3 16,-1 0-4-16,0-4-3 0,-3 1-6 0,-2-4-10 15,-1-1 46-15,-1 1-111 0,2-4-76 16,1 0-197-16</inkml:trace>
  <inkml:trace contextRef="#ctx0" brushRef="#br0" timeOffset="98094.55">14682 918 371 0,'5'3'96'0,"-1"0"7"16,-1 1-55-16,1 1-11 0,-2 4 5 16,0 2-3-16,0 1-7 0,0 1-7 15,1 3-6-15,0 0-4 0,4-1-1 0,3 1-6 16,0-3-6-16,3-2-8 0,2-2-7 15,0-2-10-15,1-1-11 0,-5-3-12 16,-1-1-65-16,0-3-9 0,-2 2-67 16,-2-4-124-16</inkml:trace>
  <inkml:trace contextRef="#ctx0" brushRef="#br0" timeOffset="98250.14">14761 754 377 0,'-11'-5'102'0,"4"3"7"0,4 1-34 0,-2-1-33 16,7-4-11-16,2 8-4 0,4-1-17 16,2-4-18-16,4 5-20 0,-3 1-44 15,4 7-42-15,-1 2-78 0,-2-2-167 16</inkml:trace>
  <inkml:trace contextRef="#ctx0" brushRef="#br0" timeOffset="98765.77">15087 955 325 0,'-5'-8'95'0,"-4"-2"7"16,0-1-49-16,-2 3 1 0,-2 0 1 0,0 4-8 15,-1 1-12-15,1 3-9 0,-1 4-8 16,-1 5-4-16,0 1-5 0,-2 1-4 15,0 1-4-15,3 2-2 0,3 2-1 16,3 0 0-16,6 0-1 0,7-3 0 16,3 3 0-16,4-2 1 0,1 0 2 15,2-5 0-15,-4-4 0 0,-1 0 1 16,-2-3 0-16,-2 0 1 0,0-3 1 0,-1-2 0 16,-1 0 0-16,0-1 1 0,1-1 1 15,-1-2-1-15,-2-2 1 0,2 0 0 16,-3-2 1-16,1 1 1 0,-2 1 4 15,0 5 3-15,-1-4 1 0,1 1 1 16,0 5-1-16,0 4-2 0,0 2-2 16,0 0-3-16,0-1-1 0,0 9-1 0,0 5-1 15,0-2 2-15,0-3 1 16,1 5-1-16,0 0 0 0,1 8-2 0,-1-2-1 16,0 0 0-16,-1 0-2 0,0 4-1 15,-2-3 0-15,0 1 0 0,-1-4-1 16,0 0-3-16,-2 1-2 0,1-1-1 15,-1-2-2-15,0 0-1 0,-1-2 0 16,0-5-1-16,-2-2 1 0,-1-2 2 16,-3-5 1-16,-3 0-1 0,-2-4-1 15,-1-5-3-15,3-2-8 0,0-5-11 16,1-5-12-16,2-4-12 0,2-2-13 0,5 2-64 16,4-1-84-16,0-3-169 0</inkml:trace>
  <inkml:trace contextRef="#ctx0" brushRef="#br0" timeOffset="99108.76">15207 795 362 0,'1'1'104'0,"1"-1"8"16,2 0-51-16,-1 0-1 0,2 2 2 0,2-1-8 15,4 0-11-15,3 2-9 0,3 5-6 16,1 0-4-16,3 8-5 0,2 4-5 16,2 1-2-16,-2 6-2 0,0 3-2 15,-1 2-1-15,-1 1-2 0,-2-1-3 16,-4 0 0-16,-3 5-3 0,-7-1-3 15,-5 0-3-15,-5-4-4 0,-7 2-5 16,-8 0-14-16,-3 2-14 0,-7-4-16 0,-8 1-7 16,-10-3-73-16,-8 3-86 0,-2 0-191 15</inkml:trace>
  <inkml:trace contextRef="#ctx0" brushRef="#br0" timeOffset="177052.32">19056 3882 132 0,'1'-1'45'0,"0"2"5"16,0 0-1-16,-1-1-17 0,0 1 3 15,0-3 2-15,0 3-4 0,0 0-4 16,1-1 0-16,-2-1-2 0,1 2-3 16,1-2-4-16,-1 3-2 0,0-2-1 0,0 1-1 15,0-2-1-15,-1 1-2 0,0 0 1 16,-1 0 0-16,0 0 2 0,-2 0 1 15,0-1 0-15,0 3 0 0,-3-1 0 16,0 1 0-16,0-1-2 0,-2 2-3 16,0-1-2-16,-1 0-3 0,2 0-1 15,-2 0-3-15,0 1 0 0,1-1-1 16,1 1 0-16,2-2 0 0,-1 2 0 0,3 0 0 16,-2 0 0-16,3 1 0 0,1 0 0 15,-1-1 0-15,0 2 0 0,0 1 0 16,1 0 0-16,1 0 2 0,0 0 1 15,1 2 1-15,0 1 0 0,1 0 0 16,1-1 0-16,0 2 0 0,-1 1-2 16,3 0-2-16,-1-1 0 0,4 1-1 15,-1 1-2-15,4 0 1 0,3 1-2 16,2-1-3-16,2-2-7 0,2 0-6 16,0-2-8-16,2-4-6 0,2-4-7 0,-1-3-10 15,1-4 144-15,-2-3-209 0,-1-3-90 16,-4 1-267-16</inkml:trace>
  <inkml:trace contextRef="#ctx0" brushRef="#br0" timeOffset="177622.8">19204 3741 270 0,'1'-8'79'15,"-1"-1"7"-15,1 1-36 0,1 2 1 16,-1 3 0-16,-1-1-4 0,1 3-6 16,-1 3-5-16,2 0-6 0,-2 1-4 0,0 2-3 15,2 2-2-15,0 2-2 0,0 1-3 16,2 6-1-16,0 3 0 0,1 5 0 16,-3-1-3-16,3 4-4 0,-1 1-2 15,0 3-3-15,-1-3-1 0,1-3-2 16,-2-5-2-16,4 2-2 0,-1-2-2 15,1-4-2-15,0-1-3 0,2-3 1 16,0-2-1-16,-2-2 1 0,-1 0 2 0,0-5 4 16,-1-3 4-16,-3-3 1 0,1-4 2 15,0-2 0-15,0-1 0 0,1-5 0 16,1-2-3-16,-1-2-1 0,1 3-2 16,1-3 0-16,-1 2 0 0,3-1 0 15,0 2-1-15,2 5 0 0,0 4 1 16,-1 1 1-16,2 6 1 0,-1 2 0 0,-1 6 2 15,-1 2 2-15,-1 5 1 16,-1-1 1-16,1 2 1 0,-3 0-1 0,0 1 0 16,1-2-1-16,-2 1-2 0,0-1-5 15,3 2-5-15,-2 0-3 0,1 0-8 16,1-1-8-16,0 1-7 0,2-5-8 16,-1-3-10-16,1-2-64 0,0-1-76 15,1-1-172-15</inkml:trace>
  <inkml:trace contextRef="#ctx0" brushRef="#br0" timeOffset="177919.87">19618 4015 250 0,'-1'1'74'0,"1"-1"3"0,0 3-34 15,1-4-7-15,0 3 3 0,1-1-5 0,-1 0-11 16,0-1-5-16,2 1-2 0,0-1 0 15,1 1-2-15,1 0-3 0,0-2 0 16,2 3 1-16,-1-1-1 0,2-1 1 16,1 1-1-16,-2-3 1 0,3 1-1 15,1-1-1-15,-1-1-3 0,2 1 0 16,-2-5-1-16,-1 0 0 0,-1 0-2 16,-4-1-1-16,-3 0 1 0,-3 0 0 15,-4-1 2-15,-2 4 0 0,-1 0 2 16,-3 5 2-16,1 2 0 0,0 3 0 15,-1 0-1-15,2 3 0 0,1 0-2 0,1 4-1 16,2-3-1-16,0 1-1 0,3 0-1 16,1 4 0-16,3-1 0 0,0 1-1 15,3-2-1-15,2 1 0 0,0 1 1 16,2 0-4-16,1-4-7 0,0 0-9 16,3-4-8-16,2 0-11 0,3-2-12 15,4-5-78-15,0-2-86 0,4-3-193 0</inkml:trace>
  <inkml:trace contextRef="#ctx0" brushRef="#br0" timeOffset="178666.78">20019 4021 327 0,'-2'-1'97'0,"-3"-3"5"15,-1 1-35-15,0 0-16 0,1 2-2 0,-2-3-3 16,-2 0-9-16,2 1-10 0,-1 1-5 15,1-2-4-15,1 3-6 0,-2 1-6 16,1 0-4-16,0 3-2 0,-2 3-1 16,-1 3 0-16,-2 0-1 0,-1 0 0 15,0 2 1-15,0 0-1 0,1 1-2 16,1-1-4-16,3-1-1 0,5-1 0 16,1-1 0-16,4-1 1 0,2-1 0 15,3-2 3-15,3-3 4 0,0 1 3 0,2-2 0 16,-1-2 0-16,-2-2 0 0,1-1 1 15,-2-1 2-15,-3-1 1 0,1 0 1 16,-3 0 1-16,1 0 3 0,-2 3 2 16,-1 0 2-16,0 2-3 0,-2 0 0 15,0 4-2-15,0 1-1 0,-2 1-2 16,1 1-4-16,1 0-2 0,0 3-1 0,2-2 0 16,0 1 0-16,4-4-1 0,2 3 2 15,1-4 0-15,3-1 1 0,2-2 1 16,1 0 0-16,2-4 0 0,-3 3 0 15,1-6 1-15,1 2 0 0,-1-1 2 16,-2 0 0-16,1-2 2 0,-1 0 0 16,-1 1 2-16,-3 3-1 0,0 2-1 15,-2-1-2-15,-2 8 0 0,-3 0-2 16,-1 6 0-16,-1 2-2 0,-1 3 0 0,-1 3 0 16,-1 3 0-16,0 1-1 0,2 1 1 15,-2-4-2-15,1 2-2 0,1-2-3 16,0-3-2-16,0 0-3 0,-1-3-2 15,0-3-1-15,4-2-1 0,-3 0 1 16,0-1 0-16,0-3 3 0,-1-3 3 16,2-1 3-16,0-3 2 0,-3-3 1 15,3 0 1-15,0-4 3 0,1-3 0 16,1-3-1-16,0-1 0 0,2-3 0 0,1-4 0 16,3 0-1-16,1-2 1 0,0-2 0 15,2 6 2-15,2 3-1 0,0 2 1 16,-1 6 1-16,0 4-1 0,0 4 1 15,-1 6-1-15,1-2-1 0,0 2 0 16,1 1-1-16,0 3 0 0,0-2 0 16,-2 1-3-16,-1-1-6 0,-4 2-7 15,-2 1-6-15,-8-3-6 0,-4 0-6 0,-2 2-5 16,-3-3-4-16,-3 3-3 0,-4-5 1 16,-1 4-7-16,2-5 160 0,0 2-218 15,1-4-90-15,3 0-270 0</inkml:trace>
  <inkml:trace contextRef="#ctx0" brushRef="#br0" timeOffset="178886.19">20478 3678 410 0,'0'10'126'16,"-7"3"6"-16,1 7-52 0,-2-1-16 15,0 5 5-15,1 5-3 0,0 2-20 0,3-2-18 16,-1 1-5-16,4 2-5 0,0-3-6 16,1 0-7-16,0-6-5 0,0-1-15 15,0-2 0-15,0 1-23 0,0-3-19 16,1-2-10-16,-1-2-87 0,-1 1-103 16,0-6-219-16</inkml:trace>
  <inkml:trace contextRef="#ctx0" brushRef="#br0" timeOffset="179064.72">20423 4299 517 0,'-4'8'150'16,"-1"-4"4"-16,2-1-73 0,3 0-7 16,0-6 1-16,1 0-27 0,1-2-24 15,1-3-13-15,-1 1-12 0,0-1-6 16,-2 0-48-16,1 0 71 0,-2 1-182 15,-2-1-131-15,0 4-327 0</inkml:trace>
  <inkml:trace contextRef="#ctx0" brushRef="#br0" timeOffset="199032.41">6851 12498 365 0,'8'6'101'16,"-4"-4"0"-16,-1-1-22 0,3 0-47 15,0 4-13-15,1-2-6 0,0 5-6 16,-1 0-3-16,0 6-1 0,0 1 0 15,0 6 0-15,-2 1-1 0,0 6 1 16,0 3 1-16,-2 5 0 0,1 3 1 0,0 5-1 16,1 3 0-16,-1 6 0 0,1 3 1 15,4 6 0-15,1 4 0 16,0 4 2-16,0 5 4 0,4 3 4 0,-3 3 5 16,1 1 3-16,-3-1 2 0,-1-2 1 15,-2-3-1-15,0-1-4 0,-3-6-5 16,-2-2-5-16,-1-6-4 0,0-3-6 0,1-3-7 15,-2-7-5-15,1-4-7 0,0-8-6 16,1-6-5-16,1-5-3 0,2-6 3 16,1-1 3-16,1-4 5 0,2-2 5 15,3 0 8-15,0-2 5 0,1 3 3 16,1 0 4-16,0 0 2 0,1 1 2 16,0 1 2-16,-1 5 0 0,-1 1 1 15,1-2 0-15,0 3-2 0,0 0-2 16,-1-1-3-16,1 0-1 0,0-1-1 0,0-2 0 15,0 0-1-15,-1 0 0 0,0 2 0 16,-1 1 0-16,0 0 1 0,-3 3 0 16,-1 0 0-16,-1 2 0 0,-3 6-1 15,-2 1-1-15,-2 5-2 0,-3 2-1 16,0-1-2-16,-1 2-1 0,1-2 1 16,0-4 0-16,2-3 0 0,2-7 2 15,2-4 1-15,1-4 0 0,3-1 1 16,1-3 2-16,2 0 1 0,1-2 3 0,2 0 3 15,0 0 2-15,2 1 1 0,-1 0 1 16,0-1 0-16,0 0-2 0,-1-1-3 16,1-1-1-16,0-2-2 0,-1 1-1 15,-1-3-1-15,2 1-1 0,-2-2 0 16,-1 3 0-16,1-2 0 0,-2 3 0 16,1-1 0-16,0 0 0 0,-2 0-1 0,1 2 1 15,1-2-1-15,-1 1 1 0,2 0-1 16,0 0 0-16,3 2-1 0,3 1 1 15,2 0 0-15,5-1 2 0,5-1 1 16,5-1 3-16,6-3 1 0,6-2 3 16,4-2 0-16,7-1 1 0,5 0-2 15,5 0-1-15,8-1-1 0,2 1-2 16,4 2 0-16,3 0-2 0,2 1 1 16,4-1 1-16,4 0 0 0,-3 0 1 0,4-1 0 15,2 0-1-15,5-2 0 0,2-2 0 16,2 1-2-16,-2-4 0 0,7-1-1 15,1-2 0-15,1-1-1 0,3 1 1 16,0-1-1-16,7 0 1 0,2 1-1 16,1 2 0-16,1 2 0 0,4 0 0 15,1 0 0-15,4 2-1 0,1-1 0 16,3 2 0-16,0-1 0 0,2-3 0 0,0 3 0 16,-1-2 0-16,0-1 1 0,-1 0-1 15,1-1 1-15,-2 0-1 0,-1 1 1 16,-2-2 1-16,0 4 2 0,-2-2 0 15,-2-4 0-15,-6 1 1 0,-2 0-1 16,-5-2 0-16,-2-3-1 0,-2-3-1 16,-8 0-2-16,-4 0 0 0,-3-4-2 15,-6 1 1-15,-3-1 0 0,-5 1 0 16,-9 0-1-16,4 1 1 0,-2-2 1 0,-7 4-1 16,-9 0 1-16,-9-3 1 0,-9-1-1 15,-6 0 0-15,-12 2 0 0,-7-6 0 16,-2-4 0-16,-2-3-1 0,0-2-1 15,-2-4-1-15,-2-8 0 0,-2-8-2 16,-6-4-1-16,-2-5 1 0,-4-7 0 16,-1-7 2-16,-4-6 0 0,-2-7 1 15,-1-3-1-15,4-3-1 0,-2-1 1 16,0-3 1-16,0-2-1 0,3-1 1 0,2 2 1 16,2 0 2-16,-1-1 0 0,2-1 0 15,1-1 0-15,3 4 0 0,0-2 1 16,1-2 1-16,0 2 0 0,4-1 1 15,2 3 0-15,0 4 0 0,-3 1 0 16,1 5-1-16,2 8 0 0,-1 3-1 16,-2 9 1-16,-2 4-2 0,-1 5 1 0,-1 7-1 15,-2 3-1-15,-3 2 1 0,-4 6-2 16,-4 2 1-16,-3 2-1 0,-2 5 1 16,-1 4 0-16,-2 2 0 0,2 6 1 15,-2 3 0-15,3 2 0 0,-4 2 0 16,-5 2 0-16,-6 1 0 0,-4 2-1 15,-4-1 0-15,-4 2-1 0,-8 4 0 16,-2 1 0-16,-2 3-1 0,0 1 0 16,-6-1-1-16,-2 5 0 0,-5 1-1 0,-9 3 1 15,0 3 1-15,-11 0-1 0,-3 3 1 16,-7 1 1-16,-12-1 1 0,-1 5-2 16,-4 0 2-16,-9-3 0 0,0 2 0 15,-5 0 0-15,-3 3 0 0,-3-2 0 16,-1-2 1-16,-2 3-1 0,1-1 0 15,-2-2-2-15,0 0 0 0,0-2-1 0,-1 2-1 16,-1 0-2-16,0-2 0 16,-1 1 0-16,1 0 0 0,0 0-1 15,2-1-2-15,0 1-1 0,2-3 0 0,2 0-1 16,1-3 0-16,3 1 1 0,1 0 1 16,1 2 3-16,1-1 0 0,1 1 2 15,-1 0 2-15,3 4 0 0,-1 2 1 16,1-3-1-16,0-2 2 0,6 2 0 15,1 0 0-15,2-3 0 0,4-3-2 0,5-4 0 16,5-3-1-16,7 1-1 0,2-3 0 16,8-2 0-16,5 1 1 0,5-3 1 15,6 2 1-15,7-1 0 0,4-2 3 16,7 4 0-16,5-2 3 0,5 0 0 16,5 2 1-16,2 1 2 0,5-1 2 15,2 1 1-15,0-2 1 0,4 0-1 16,2 0 0-16,0 1-1 0,2 0-2 15,2 0-2-15,3-1-3 0,0 2-1 16,1 1-2-16,-2 1 0 0,3 4-2 0,-1 2 0 16,0 2 0-16,0 4-1 0,0 4-1 15,0 4-1-15,1 3-3 0,0 2 0 16,1 2-17-16,2 3-16 0,0 0-15 16,1 0-65-16,2-4-18 0,2-4-82 15,1-4-154-15</inkml:trace>
  <inkml:trace contextRef="#ctx0" brushRef="#br0" timeOffset="200069.39">7353 12515 279 0,'-1'4'74'0,"0"2"5"0,1-5-35 16,0-2-8-16,0 3-6 0,0-2-5 15,1 2-3-15,1-1-3 0,0-1-3 0,0-1-3 16,3 2-1-16,1-1-1 16,1-1-1-16,0-2-1 0,1-2 0 0,2 0 1 15,1-1 1-15,0 1 2 0,0-4 5 16,0 2 3-16,-1-2 3 0,0 0 2 15,-1 1-2-15,-2-4 0 0,-2 2-3 16,0-1-4-16,-2 1-4 0,-2-1-3 16,-2 2-3-16,-3-1-1 0,-2 2-3 15,0 3-1-15,-4-2-1 0,-1 3-3 16,-2 2-3-16,0 2-3 0,-2 3-1 0,1 4-1 16,-1 2 0-16,1 6 1 0,0 2 0 15,2 1 3-15,2 4 3 0,3 0 0 16,2 3 2-16,3 0-1 0,4-2 1 15,3 1-1-15,1 0 0 0,2-2 0 16,3-2 0-16,1-4 1 0,2-3 2 16,2-2 3-16,0-3 1 0,3-5 5 0,0-3 4 15,3-2 5-15,1-3 5 0,0-5 4 16,4 1 2-16,-1-3 1 0,1-3-4 16,-2-2-4-16,1 1-4 0,-3-2-6 15,-2 2-6-15,-4-2-7 0,-2 3-10 16,-4 2-5-16,-3 2-28 0,-3 1-19 15,-1 0-79-15,-4 2-17 0,-5 2-95 16,-1-1-172-16</inkml:trace>
  <inkml:trace contextRef="#ctx0" brushRef="#br0" timeOffset="200263.87">7634 12363 484 0,'0'0'129'0,"0"3"4"15,0 2-63-15,1 4-20 0,1 3-12 0,0 2-16 16,1 3-10-16,3 4-5 0,1 1-5 16,3-2-4-16,2 1-8 0,3-2-11 15,2-2-12-15,3 1-13 0,-2-5-10 16,3-2-16-16,2-1-60 0,-2-4-75 16,-1-6-161-16</inkml:trace>
  <inkml:trace contextRef="#ctx0" brushRef="#br0" timeOffset="200444.38">8017 12205 461 0,'-4'-7'143'0,"3"5"6"0,0 1-45 0,-1 4-26 16,2 6-12-16,-2 1-22 0,0 6-13 16,-1 5-11-16,1 4-5 0,1 6-2 15,0 2-2-15,1 2-4 0,1-1-7 0,2 2-14 16,3-1-7-16,1-1-33 0,1-1-16 15,1-2-95-15,0-4-115 0,-2 0-258 16</inkml:trace>
  <inkml:trace contextRef="#ctx0" brushRef="#br0" timeOffset="200627.9">7880 12479 434 0,'0'-1'137'0,"3"1"9"15,1-3-6-15,3 1-64 0,2 0-19 16,1-1-15-16,1-1-11 0,1 1-11 16,1-2-10-16,2-1-16 0,3-1-23 15,0-4-31-15,4 1-63 0,2-2-35 16,3 3-102-16,0 1-197 0</inkml:trace>
  <inkml:trace contextRef="#ctx0" brushRef="#br0" timeOffset="201169.86">8419 12406 420 0,'1'-2'120'0,"1"3"4"0,0-3-55 0,2 3-13 15,-2 4-10-15,1 1-11 0,-2 5-14 16,1 4-8-16,-1 7-6 0,2 5-2 15,-1 1-2-15,0 3-2 0,0 1-3 16,0-3 2-16,2 3-7 0,-1-7-1 16,-1-5 1-16,0-3 0 0,-1-6 1 15,2-1 0-15,-2-4 3 0,-1-6 13 16,0-5 4-16,1-3 4 0,-1-7 3 0,0-3 4 16,0-8 2-16,0-2-3 15,1-3-4-15,0 3-5 0,2 0-1 0,1 2-1 16,-1 5-2-16,1 6-2 0,2 3-2 15,-1 5-2-15,0 3-2 0,0 3-2 16,2 6-2-16,-1 2-3 0,2 4-4 16,0 1-5-16,-1 3-3 0,1 2-3 15,0-3-3-15,-2 1-1 0,0-3 2 0,-1-2 3 16,1-3 4-16,-1-3 5 16,2-4 3-16,-1-1 7 0,1-6 4 0,-1-1 4 15,1-7 1-15,-1-2 1 0,2-4 2 16,1-2 0-16,1-1-1 0,1 1-2 15,0 1-1-15,0 3-2 0,1 4-2 16,-2 3-1-16,-1 8-1 0,1 4-3 16,-2 4 0-16,0 6-1 0,0 5-4 15,0 4-3-15,-1 0-3 0,-1 2-3 0,0 2 13 16,1 0-43-16,0-1-7 0,1-3-8 16,3-4-9-16,1-2-19 0,1-3-48 15,0-5-93-15,1-4-109 0</inkml:trace>
  <inkml:trace contextRef="#ctx0" brushRef="#br0" timeOffset="201812.15">8961 12514 327 0,'1'3'87'15,"0"3"4"-15,0 0-43 0,0 0-8 0,2-1-9 16,-1 1-7-16,2-3-5 0,3-1 1 16,0-3 2-16,3-2 2 0,1-3 4 15,1-3-2-15,2 1 5 0,-1-1-1 16,-1-3 0-16,0-1-3 0,-2 2-2 15,-2-4-4-15,-1 2 3 0,-4-1-2 16,-2-1 0-16,-3-1-3 0,-2 3-2 0,-4-1-3 16,-2 4-1-16,-2 4-5 0,-1 1-3 15,0 7-4-15,-2 6-1 16,-1 5-3-16,0 5-2 0,0 4-4 0,1 4-3 16,3 2-1-16,2 1 1 0,4-2-1 15,3-3-1-15,7-3 3 0,3-5 3 16,4-7 4-16,5-4 4 0,1-5 2 15,4-5 4-15,1-6 3 0,2 0 2 16,1-1 1-16,0-3 2 0,3 0-1 16,-1-1-2-16,0 2-3 0,-2 3-1 15,-2 2-1-15,-4 4-3 0,-2 1-3 0,-5 3-6 16,-2 1-6-16,-5 3-4 0,-1 1-2 16,-4 4 0-16,-3 0-3 0,0 0 1 15,-1 2 5-15,-1 0 6 0,1-2 4 16,1-1 4-16,0-2 1 0,2-4 9 15,2-3 3-15,2-2 2 0,0-2 3 16,0-3 0-16,4 0 0 0,2-1-1 0,0 1-4 16,2-1-3-16,1 1-3 15,3 3-3-15,-1 1-1 0,0 2-1 0,1 3 0 16,0 0-3-16,-3 2-2 0,0 1-4 16,-2 0-3-16,-3 2-2 0,1-1 0 15,-2-2-1-15,-1 2 1 0,-1-2 2 16,1-1 4-16,-2-1 8 0,0-2 4 15,2-3 4-15,-2-1 1 0,1-4 4 16,2-3 3-16,0-1 2 0,2-2-2 0,1 1 0 16,0 1-2-16,0 2-1 0,1 1-1 15,-1 5-2-15,0 3-3 0,1 4-2 16,-2 2-2-16,0 3-2 0,0 1-3 16,-2 7-6-16,1-1-10 0,-2 0 1 15,1 1-37-15,-1-2-13 0,1 0-102 16,3-1-118-16,1-5-275 0</inkml:trace>
  <inkml:trace contextRef="#ctx0" brushRef="#br0" timeOffset="202041.04">9976 12221 537 0,'0'-2'148'0,"0"2"6"0,1-2-69 0,-1 3-17 16,1 0-19-16,3 0-20 0,3 1-10 15,0 2-8-15,5-2-5 0,3 2-1 16,4-2-2-16,4-2-2 0,4 1-6 16,2-1-7-16,4-2-27 0,2-1-14 15,0-2-107-15,1-5-120 0,0-5-286 16</inkml:trace>
  <inkml:trace contextRef="#ctx0" brushRef="#br0" timeOffset="203571.09">10959 12209 237 0,'0'6'72'0,"0"-3"7"0,0-1-13 0,0-1-16 16,0 0 0-16,2-1 1 0,-2 3 3 16,1-1-1-16,-1-1-1 0,0 0-3 15,-1-2-3-15,-2 1-5 0,2-2-6 16,-2-3-7-16,-1 4-8 0,-2-4-5 16,1 0-4-16,-2 0-4 0,2 2-1 15,-4-3-3-15,0 4-1 0,0 0-1 16,-1 4 0-16,-1 1-2 0,-2 3 1 15,1 2-2-15,0 7-1 0,1-2 0 0,3 2-1 16,1 0 0-16,4 1 0 0,3-1-2 16,1-1 1-16,3-4 0 0,3 1-2 15,1-2 1-15,2-2 1 0,2-1 0 16,-1-3 1-16,1 0 1 0,-1-1 2 16,1-4 1-16,-2-1 0 0,0-1 3 15,-2-3 2-15,1 0 3 0,-1-4 1 16,2-2 1-16,-2-4 1 0,1-1 1 0,-1-4-1 15,0-4-3-15,-2 0 0 0,-3 0-2 16,0-3-1-16,-1 3-1 0,-3-1-1 16,0 2 0-16,0 2 1 0,-1 1 2 15,1 2 0-15,-1 0 2 0,0-1 1 16,0 5 2-16,1-1 1 0,-1 3-1 16,1 4-2-16,0-1 0 0,0 6 0 15,0 3-2-15,1-2-2 0,-2 4-1 16,4 0-2-16,-2-1-3 0,1 4 0 0,-1 0-2 15,0 5-1-15,1 5 1 0,0 2 0 16,1 8 1-16,0 4 1 0,2 5 1 16,-1 3 0-16,2 4-1 0,1 0-2 15,0 3-2-15,2-4-4 0,-1-1-1 16,1-2-4-16,4-5-5 0,-1-4-2 16,2-2-1-16,3-6 0 0,0-3 0 15,2-5-1-15,-1 0-7 0,2-5-5 0,-2-2-4 16,1-5-7-16,-2 0-6 0,-1-7-9 15,-2 2-71-15,0-5-75 0,-3-1-181 16</inkml:trace>
  <inkml:trace contextRef="#ctx0" brushRef="#br0" timeOffset="204169.02">11278 12205 369 0,'-2'3'94'16,"1"-1"3"-16,1 2-47 0,-1-2-13 15,1 0-6-15,0 1-7 0,2-1-3 16,0 0-3-16,2 0-3 0,1 0-2 16,1-2-2-16,1 0-2 0,2 0-1 15,0-6 0-15,1 2-1 0,1 0-1 16,-2-4 0-16,1-2-1 0,-1 1 1 0,-1-2 2 16,-2 5 1-16,0-3 3 0,-5-2 0 15,-1 1 1-15,-3 1 0 0,-3-3-1 16,-3 3-3-16,-1-1-1 0,-3 2-3 15,0 3-1-15,-2 5-1 0,-1 6-1 16,3 4-1-16,0 4 0 0,1 5-2 16,0 3 1-16,2 1-3 0,4 0-2 15,3-3 0-15,3 0 0 0,4-2-2 16,3-3 0-16,5-4 0 0,3-2 2 0,2-4 1 16,1-4 1-16,1-2 1 0,3-2 1 15,-1-1 1-15,0-3 1 0,-1-3 0 16,-1 2 0-16,0-1 1 0,-2 2-1 15,-4-2-1-15,0 4 0 0,-2-2 0 16,-2 7-1-16,-1 4 0 0,-1-1-2 16,-3-1-1-16,1 6 1 0,-3-3 0 15,-1 3 0-15,1-1 0 0,-2-5 3 16,0 1 3-16,1 0 2 0,-1-2 4 0,0 0 3 16,1-3 2-16,-1-1 3 0,0-1 1 15,0-3-2-15,1-2-2 0,0-4-2 16,3-1-2-16,-2 0-3 0,3-2 1 15,2 3 0-15,1 1 2 0,-1 4-1 16,3 3 1-16,0 3-1 0,2 4-2 16,0 5-3-16,-1 2-3 0,0 6-5 0,0-1-3 15,0 5-3-15,-1 0-4 0,-1-1-4 16,-1-2-9-16,2 0-23 0,1-4-7 16,-1-1-11-16,0-6 122 0,1-2-194 15,-1-2-102-15,2-3-255 0</inkml:trace>
  <inkml:trace contextRef="#ctx0" brushRef="#br0" timeOffset="204415.88">11995 12016 420 0,'-1'-3'118'0,"-4"-1"2"16,-1 1-53-16,-4 5-12 0,-2 3-9 15,-5 3-10-15,0 1-12 0,-4 3-5 16,2 0-1-16,0 3-2 0,2 0-6 15,4 0-3-15,4-2-4 0,4 1-2 16,4-1-2-16,5 2 0 0,3 1-1 16,3-1 1-16,2-1 2 0,1 4-2 0,0-3-2 15,-1 1-2-15,-1 0-2 0,-2-2-4 16,-5 0-6-16,-3 2-10 0,-4-3-9 16,-5 0-6-16,-3-2-7 0,-4-1-10 15,-3-1 99-15,1-2-160 0,-3-3-79 16,3-4-221-16</inkml:trace>
  <inkml:trace contextRef="#ctx0" brushRef="#br0" timeOffset="204629.86">12110 12125 409 0,'7'10'123'0,"-2"2"5"0,-5 3-42 16,-2 3-18-16,-3 0-9 0,-1 3-12 0,-1-1-17 15,2-1-9-15,-1-1-7 0,3-4-6 16,2-1-5-16,3-4-6 0,2-2-3 16,4-5-4-16,3-2-7 0,1-3-18 15,1-3-12-15,0 0-10 0,2-2-81 16,-3-4-97-16,0-6-213 0</inkml:trace>
  <inkml:trace contextRef="#ctx0" brushRef="#br0" timeOffset="204774.49">12097 11908 428 0,'-9'-7'119'0,"2"3"1"16,2 4-54-16,0-2-19 0,2 2-17 15,0-1-21-15,1 1-20 0,1-3-13 16,2-2-13-16,1-2-19 0,2 0-65 16,4-3-77-16,2 1-174 0</inkml:trace>
  <inkml:trace contextRef="#ctx0" brushRef="#br0" timeOffset="204941.03">12306 11774 435 0,'-1'2'116'0,"2"3"7"0,0-1-59 16,-1 5-6-16,1 2-5 0,0 3-9 16,0 5-9-16,-1 4-8 0,1 5-8 15,-2 5-7-15,-1 2-6 0,-1 2 0 16,-2 3-30-16,2 2-17 0,-1-2-14 0,-1-3-88 15,3-4-105-15,-1 2-239 0</inkml:trace>
  <inkml:trace contextRef="#ctx0" brushRef="#br0" timeOffset="205454.46">12223 12159 422 0,'3'-7'112'16,"4"2"8"-16,-1-2-56 0,3 2-7 16,0-4-3-16,2 3-8 0,0 0-8 15,1 3-7-15,1-4-10 0,2 2-6 16,3 0-6-16,0 3-4 0,4 0-1 16,0 0-2-16,0-1-1 0,-2 4 0 15,0 2-1-15,-3 3 0 0,-1 0-1 0,-6 1 0 16,0 3-2-16,-3 2 0 0,-3 1-3 15,-2 3 0-15,0-3 1 0,-3 0 0 16,1-1-1-16,0-2 1 0,1-2 1 16,1-4 1-16,1-2 2 0,1-1 2 15,3-4 2-15,0-2 2 0,1-2 2 0,2-2 4 16,0-3 2-16,-1-3 1 0,-1-2-1 16,0 2-1-16,0 0 2 0,-2-2-1 15,-1 5 0-15,-2 3-1 0,0 4-1 16,-2 5 0-16,0 4-1 0,-1 6-1 15,-2 7-1-15,1 2-1 0,-1 7-2 16,-1 2 0-16,0 3-1 0,2-1-1 16,-1 3-1-16,3-3-1 0,-1 3 0 15,1-3-1-15,0 0 0 0,1 0-1 0,-1-2-1 16,-2-1-3-16,-3 1-3 0,-1-3-4 16,-2 0-5-16,-3-2-6 0,-1-2-2 15,-3-3-3-15,0-3 0 0,-1-4 3 16,-1-3-6-16,0-4-11 0,-2-5-9 15,1-6-7-15,-2-5-78 0,-3-9-92 16,-3-4-213-16</inkml:trace>
  <inkml:trace contextRef="#ctx0" brushRef="#br0" timeOffset="206127.98">13387 11732 205 0,'-1'-2'60'0,"0"1"3"15,1-1-18-15,-1 1-8 0,0 1-1 16,0-1-4-16,0 0-1 0,0 0 1 15,-1 0 0-15,0 0 1 0,1-1-2 0,-1 4 0 16,0-4 2-16,0 0 2 0,-3 2 0 16,0 1 1-16,-1 2 0 0,-4-3 0 15,1-4 1-15,-1 3-1 0,-3 3-4 16,-3-2-4-16,0 0-5 0,-3 1-3 16,-2 4-3-16,-4 4-6 0,-1 5-4 15,-2 1-2-15,1 8-2 0,0 6-2 16,2 6 0-16,3 5-2 0,3 6-2 15,7 1-1-15,4 2-3 0,8-2 0 0,5-2-6 16,4-3-2-16,8-2-3 0,2-8-3 16,6-5-7-16,3-4-12 0,4-4-11 15,2-5-5-15,-1-5-1 0,1-5-81 16,0-3-87-16,-4-5-191 0</inkml:trace>
  <inkml:trace contextRef="#ctx0" brushRef="#br0" timeOffset="206617.27">13523 11610 215 0,'-1'-4'67'16,"1"1"7"-16,0 1-14 0,1 1-16 15,-1 1-2-15,1-1-1 0,-1 1-3 16,1 2-1-16,-1-1 2 0,0 1 4 0,0 4 3 16,-1 3 2-16,1 4 0 15,-1 7-5-15,0 4-2 0,0 4-8 0,-1 6-10 16,0 1-7-16,-1-1-7 0,0 4-4 15,0-4-4-15,2 0-4 0,0-3-10 16,1-4-9-16,1 0-15 0,2-4-12 16,0-5-11-16,2-3-13 0,0-3-68 15,1-5-80-15,3-6-173 0</inkml:trace>
  <inkml:trace contextRef="#ctx0" brushRef="#br0" timeOffset="206894.23">13675 11832 351 0,'-2'-2'93'16,"0"5"2"-16,-1 3-37 0,-1 3-24 15,-2 0-8-15,0 2-9 0,0 4-5 0,0 3-5 16,4 0-3-16,3-2-1 0,5-1-4 16,4-3 0-16,2-3 0 0,2-3 2 15,3-2 3-15,2-3 4 0,-3-2 4 16,-1-1 7-16,-3-1 7 0,-3 1 5 15,-3-4 2-15,-2-2 1 0,-1 1 2 16,-3-3-2-16,0 0-5 0,0-2-6 16,-4-1-4-16,-2 0-7 0,-2 2-11 15,-3-1-8-15,-2 2-9 0,-3 2-22 16,-5 4-13-16,0 3-12 0,1 3-84 0,3 1-93 16,1 4-217-16</inkml:trace>
  <inkml:trace contextRef="#ctx0" brushRef="#br0" timeOffset="207311.9">13892 11797 407 0,'7'-3'122'0,"-3"1"6"0,1 0-35 16,-4 2-30-16,-1 2-13 0,-2 0-13 15,0 2-15-15,2 4-9 0,0 2-8 16,2 1-8-16,2-1-3 0,1 2-1 15,3-2 1-15,2-1-1 0,2-2 0 16,1-4 2-16,1 0 2 0,2-2 2 0,-2-6 3 16,4 0 0-16,-3-4 3 15,1 0 3-15,0 0 3 0,-1 0 2 0,-3-5 0 16,-1 5-1-16,-3-2 1 0,-3 4-1 16,-2 0-2-16,-3 4-4 0,-1 3-2 15,-2 5-3-15,0 1 0 0,-1 6-1 16,1 0-6-16,2 1-2 0,2 1 0 15,2-4 0-15,4 0 0 0,1-2 1 16,-1-2 5-16,1-3 5 0,0-3 4 16,-1 0 4-16,0-2 6 0,2-2 4 0,-1-1 4 15,0-2 0-15,1-3-2 0,-3 1-3 16,0-5-3-16,-2-2-6 0,-4-8-7 16,0 1-7-16,0-2-9 0,-1-1-10 15,0 2-3-15,0 2-16 0,-4 5-23 16,-2 7-4-16,-2 3-89 0,-1 5-103 15,-1 4-233-15</inkml:trace>
  <inkml:trace contextRef="#ctx0" brushRef="#br0" timeOffset="207930.58">13575 12188 342 0,'0'-1'98'0,"-1"-1"7"0,2 0-32 15,-2-2-13-15,-1 0-4 0,0 3-4 16,0-3-7-16,-2-2-9 0,-2 5-6 16,-1 2-10-16,-2 4-6 0,-2 6-7 15,-2 2-4-15,-2 8-3 0,0 2-1 16,1 5-5-16,1-1-3 0,3 2-7 16,4-5-8-16,3-1-5 0,5-4-2 15,5-3 0-15,4-3 4 0,4-4 3 16,4-4 7-16,0-5 7 0,4-2 6 0,2-1 2 15,1-5 1-15,-1 0 1 0,-1-1 0 16,-2 0 0-16,-3 0 3 0,-4 3 2 16,-2-2 6-16,-4 4 4 0,-5-1 1 15,-1 2 2-15,-5 1 1 0,-1 2-3 16,1 2-4-16,-2 3-5 0,-1 2-5 16,2 0-4-16,0 1-5 0,3 3-3 15,3 0 0-15,1-1-1 0,5-1-1 0,1-3 2 16,1 0 6-16,1-4 9 0,-1-1 8 15,1-2 5-15,-1-3 4 0,1-4 3 16,-3-1 6-16,-2-1 0 0,2 0-2 16,-2-4-2-16,-4 0-1 0,-2 1-3 15,-3-1-3-15,-3 0-4 0,0 1-8 16,-2 2-7-16,-1 2-9 0,-3 3-9 16,-2 4-19-16,-3 3-14 0,1 3-12 0,-4 4 3 15,1-2-88-15,1 2-93 0,6 0-203 16</inkml:trace>
  <inkml:trace contextRef="#ctx0" brushRef="#br0" timeOffset="208183.9">14075 12268 401 0,'2'1'116'0,"-4"-3"4"15,-6 0-47-15,-2-1-20 0,-5 4-4 16,-2 1-10-16,-3-1-14 0,-1 1-9 15,4 2-1-15,1 0-2 0,4-1-6 16,3-2-5-16,4 2-2 0,4 0-1 16,3 1 0-16,5 2-1 0,2 0-1 15,2 3 2-15,3 1 1 0,0 0 1 16,0 0 0-16,2 1 0 0,-3 0-2 0,-2 3-1 16,-5 0-1-16,-3-1-3 0,-6 3-7 15,-2-3-12-15,-6 2-9 16,-2-3-8-16,-1-2-9 0,-3-1-16 0,1-3-60 15,-1-1-70-15,-1-3-159 0</inkml:trace>
  <inkml:trace contextRef="#ctx0" brushRef="#br0" timeOffset="208434.24">14131 12126 445 0,'7'0'128'0,"-4"1"5"15,-2 2-45-15,0 3-21 0,-1 5-8 16,0 3-14-16,0 0-11 0,-2 3-6 16,1 2-5-16,1 2-6 0,0 3-5 15,1-2-6-15,1 1-3 0,2 0-2 0,0 0-2 16,0-1-2-16,4-1-1 0,3-2-12 16,0-3-1-16,1-1-6 0,0-2-4 15,1-4-8-15,0-3-11 0,1-2-11 16,-1-3 3-16,-1-5-14 0,-1-3-64 15,0-5-83-15,-5 0-176 0</inkml:trace>
  <inkml:trace contextRef="#ctx0" brushRef="#br0" timeOffset="208579.85">14114 12303 343 0,'4'1'93'0,"3"-3"6"16,7-3-43-16,2-2-14 0,3 1-3 15,0 0-4-15,-1-3-23 0,5-2-18 16,2 3-93-16,-3-2-94 0,0-4-228 0</inkml:trace>
  <inkml:trace contextRef="#ctx0" brushRef="#br0" timeOffset="209098.71">14423 11625 294 0,'-8'-5'85'15,"0"-2"8"-15,1 1-34 0,1-2-8 16,3 2 1-16,2 2 1 0,1 0-1 0,2 0-4 15,1 2-4-15,2 2 1 0,-2 2-2 16,3 0-1-16,0 1-6 0,2 3-2 16,0 3-1-16,2 5-1 0,1 5-2 15,2 5 1-15,0 5 2 0,2 5-3 16,1 4 0-16,3 5-1 0,0-1-2 16,2 5-2-16,-1-1-5 0,-1 2-5 15,-4 0-2-15,-3-1-4 0,-5 1-5 16,-8 3-9-16,-9 0-10 0,-8 5-10 0,-4 2-4 15,-4 4-2-15,-10 7-59 0,-12 4 59 16,-6-1-161-16,-4-4-131 0,0-1-328 16</inkml:trace>
  <inkml:trace contextRef="#ctx0" brushRef="#br0" timeOffset="-167736.46">8183 13055 282 0,'5'-2'87'0,"-2"2"5"0,-2 0-21 0,-1 1-18 16,1-1-7-16,-1 0-5 0,-1 1-5 15,1 0-4-15,0 0-2 0,2 0-2 16,0 0 0-16,1 0-1 0,2-1-1 15,2 2-3-15,4-1-3 0,1 0-3 0,4 0-4 16,3 0-3-16,3 0-6 0,1 2-6 16,2-2-8-16,0 2-18 0,0-2-12 15,-2 0-12-15,1 1-10 0,-3-2-76 16,0-2-86-16,-2 1-186 0</inkml:trace>
  <inkml:trace contextRef="#ctx0" brushRef="#br0" timeOffset="-167119.47">8732 12968 315 0,'6'-1'93'0,"-3"1"4"0,-2-2-15 0,0 2-32 16,-1 1-4-16,0-2-4 0,0 2-3 15,0-1-4-15,0 0-1 0,-2 1-3 16,0-1-5-16,0 1-6 0,-3 2-3 15,0 0-5-15,-1-1-3 0,-1 2-3 16,0 0-3-16,-1 0-2 0,2 1 0 16,-1 1-1-16,2 1-1 0,0-2 1 15,1 0-2-15,2 1 0 0,1-2-1 16,1 2-1-16,2-4 0 0,1 1 1 16,3 2 0-16,0-1 0 0,3 1 2 0,2 0 1 15,0 1 0-15,2 0 1 0,-2 3 0 16,1 0-1-16,-1 2 1 0,-1 0 0 15,-4 1 1-15,-1 1 2 0,-4 0 0 16,-3 0 2-16,-3 1-1 0,-2-1 0 16,-3 1 1-16,-1-1-1 0,-2-3-3 15,-2-2-4-15,-1 1-3 0,-2-3-4 0,2-3-18 16,0-1-12-16,-1-3-12 0,3 2-12 16,2-3-14-16,3-2-57 0,5-2-77 15,3-5-147-15</inkml:trace>
  <inkml:trace contextRef="#ctx0" brushRef="#br0" timeOffset="-166912.8">8932 13086 429 0,'2'7'115'0,"-2"3"4"0,-2 3-55 15,-2 3-13-15,2 1-9 0,0 2-9 16,1 2-10-16,0 2-6 0,-2-1-5 15,3-1-6-15,2 1-1 0,0-2-3 16,-1-1-4-16,0 2-4 0,1-3-7 16,1 0-6-16,1-1-4 0,-1-1-3 15,-3-4-1-15,2-1 1 0,1-4 4 16,-1-2 6-16,-2-5 7 0,0-6 7 0,-3-4 8 16,1-2 8-16,-2-5 5 0,-1-6 6 15,0-5 2-15,-2-3 4 0,1-3 1 16,0-1-2-16,2-1-2 0,3 1-1 15,0 5-1-15,2 0-1 0,2 7-3 16,3 4-3-16,0 6-3 0,2 2-4 0,0 2-4 16,-1 0-3-16,3 4-2 0,1 4-2 15,0 1-1-15,-1 2-2 0,1 3-1 16,-4-1-1-16,2 4-3 0,-3-3-2 16,-3 3-2-16,0 0-2 0,-3-2-4 15,-2 2-3-15,-1 2-8 0,-4-1-15 16,-2 0-11-16,0 0-10 0,-5 1 81 15,1-4-156-15,-4-2-97 0,0-3-234 16</inkml:trace>
  <inkml:trace contextRef="#ctx0" brushRef="#br0" timeOffset="-165918.14">9079 13074 295 0,'6'4'82'0,"-1"-1"3"0,1 1-24 16,0-4-24-16,3-2 0 0,1 1-6 16,1-1-1-16,1-2-2 0,1-2 1 15,1-1 0-15,1-2-2 0,-1-2-4 16,0-1 0-16,-3-1 0 0,-1 4-2 16,-3-1-2-16,-3 1-1 0,-4 3-2 15,-2 1-1-15,-4 2-2 0,0 2-2 16,-4 2-2-16,-2 2-2 0,-1 3-3 15,-2 2-1-15,1 4-1 0,0 3 1 0,0 1-2 16,2 3 0-16,3 0-2 0,1-1 0 16,6 2-3-16,2 0 0 0,4-3-1 15,4 1 0-15,3-7 0 0,1 2 1 16,5-4 1-16,-1-4 2 0,4-3 1 16,0 0 1-16,1-4 0 0,2 2 0 15,2-6 0-15,1-2 0 0,-1-1 1 16,0-1-1-16,-2-4 0 0,0-1 0 0,-2-5 1 15,-1 5 2-15,-5-1 0 0,-1 0 0 16,-3-2 1-16,-1 2 3 0,-4 2 4 16,-2 3 2-16,-4-3-1 0,-2 3 0 15,-3 2 0-15,-1 3 0 0,-2 3-4 16,-1 4-4-16,-1 2-2 0,1 3-2 16,-1 4 0-16,-2 3-2 0,3-1-1 15,0 3-2-15,3 1-1 0,0-2-4 16,3 0-2-16,3-3-3 0,2-1-2 0,2 0-1 15,2-2 0-15,3 1-2 0,0 0-6 16,2 0-9-16,2-1-5 0,-1-1-4 16,2-1-3-16,0-2-4 0,0-4-2 15,1-1 3-15,-1-1 6 0,-1 0 6 16,0-1 5-16,-1-2 8 0,0-2 10 16,-3 0 12-16,0 0 14 0,-2 1 11 15,-1-3 9-15,-2-3 6 0,-2 3 5 16,0 2 4-16,-2 1 2 0,0-2 0 0,1 2-2 15,-2-1-4-15,1 3-5 0,-2-2-4 16,1 1-10-16,1 0-8 0,0 3-6 16,-1-1-4-16,1 1-3 0,0 1-2 15,-1-1-2-15,2 2 0 0,-1 0-2 16,0 0-1-16,0 2-2 0,0-2 1 16,1 0 0-16,-1 1 0 0,0-2-1 0,-1 1 3 15,1-2 1-15,0 0 1 16,1 0-1-16,-2 0 1 0,1-1 1 0,0-4 0 15,0-1 0-15,0 1 0 0,0-3 2 16,-1-2 1-16,0-4 2 0,-1-1 1 16,-1-2-1-16,-2 3 2 0,1-4 0 15,-1 1 1-15,0 1 0 0,1 1-1 16,0 4 2-16,2 2 1 0,0 0 0 16,1 3 0-16,-1-2 1 0,2 2-1 15,0 4-1-15,0-3 0 0,0 1-2 0,0 0-1 16,0 1 0-16,1 2 0 0,-1 1-2 15,1 1 0-15,-1 1-2 0,0 1 1 16,0 5 0-16,0 4 1 0,0-2-2 16,-1 5 0-16,0 4 1 0,1 3 0 15,-2 4-1-15,0 3-1 0,1 2 0 16,0 1-1-16,2 2-2 0,-2-2 0 16,1-2-2-16,1-3-2 0,0-3-2 0,3-3-3 15,1-2-4-15,1-1-1 0,0-2-4 16,2-1-1-16,-3-2 0 0,2-3-23 15,-2-3-12-15,0-3-91 0,-3-4-110 16,-1-7-257-16</inkml:trace>
  <inkml:trace contextRef="#ctx0" brushRef="#br0" timeOffset="-165541.6">9579 13091 277 0,'0'-2'73'0,"0"0"6"0,-1 1-35 16,-1 1-5-16,1 0-1 0,-3-1-3 0,1 2-2 15,0 0-1-15,-2 1-4 0,2 0-3 16,-1 0-4-16,-1 3-3 0,2-1-2 16,1 2-4-16,0-3-5 0,2 3-4 15,2 1-1-15,0 2-1 0,2 0-3 16,2-2-5-16,-1 1-4 0,1 1-8 15,0-4-9-15,2-3-46 0,-1-5-38 16,1-5-74-16,0-3-158 0</inkml:trace>
  <inkml:trace contextRef="#ctx0" brushRef="#br0" timeOffset="-164909.09">10093 12569 326 0,'-1'4'99'15,"0"0"8"-15,-2 4-20 0,1 1-18 16,1 2-5-16,-1 4-8 0,1 4-6 16,-2 3-7-16,2 5-6 0,-3 3-13 15,1 2-7-15,0 5-5 0,-1-1-4 0,0 2-7 16,2 1-9-16,-1 1-21 15,0-3-14-15,2-2-11 0,2 0-17 0,-1-3-58 16,1-2-10-16,2-5-71 0,-1-5-107 16</inkml:trace>
  <inkml:trace contextRef="#ctx0" brushRef="#br0" timeOffset="-164073.68">10191 13058 287 0,'3'0'79'16,"0"-1"2"-16,0 1-33 0,2-1-17 16,0-1-4-16,3 2-6 0,2-2-6 15,1-2-2-15,1 1 2 0,2-3 0 16,0-2 1-16,1 1 2 0,2-3 2 16,-2 3-2-16,-1-1-1 0,0-1-1 0,-3 5-2 15,-3-2 0-15,-3 1 2 0,-4 2-2 16,-3-3-1-16,-4 1-1 0,-4 1-2 15,-2 1-2-15,-4 3-4 0,-2 3-7 16,-1 5-4-16,-1 3-1 0,-1 3-1 16,2 4 0-16,3 3-2 0,3-2 1 15,4 1 0-15,4 0 1 0,5-2 1 16,4 0 1-16,6-5 2 0,3-3 4 16,4-2 4-16,5-2 6 0,2-4 6 0,5-2 0 15,-1-5 4-15,1-2 4 0,1 1 1 16,-1-5 0-16,0-2-2 0,-1 0-3 15,-3-3 1-15,-2 0-3 0,-1-1-3 16,-4 0-4-16,-3-1-4 0,-3 2-1 16,-3 2-3-16,-4 0 0 0,-1 6-1 15,-2 2 0-15,-1 2-2 0,-1 5-1 16,-1 0 0-16,0 3-1 0,1 5 1 0,0-1-1 16,2 2 0-16,1 2 1 0,2-1 1 15,-1 2 0-15,1 0 1 0,1-4-1 16,-1 1 0-16,-1-1 0 0,-2 0 0 15,-2-1-1-15,-1 1 1 0,-5-1-1 16,-2 5 0-16,-2-5-1 0,-2 2 0 16,-3-2-2-16,1-2-3 0,2-1-1 15,1-2-2-15,3-2-1 0,2 1 0 16,0-2 1-16,5-2 2 0,1 2 4 16,3-1 4-16,1 0 2 0,4 0 3 0,0-2 2 15,5-1 1-15,3 0 3 0,2 0 0 16,2-4 0-16,3-2 2 0,3-4-1 15,2 0 1-15,0 0-2 0,1-4 0 16,-1-3-2-16,2 1-2 0,-5 0-2 16,-2 0-1-16,-4-1-1 0,-3 1 0 15,-4 3 0-15,-4 3 0 0,-4 2 2 0,-2 1 2 16,0 5 0-16,-2 1 0 0,-2 5-1 16,1 3 0-16,1 3 0 0,1 2-3 15,2 3-1-15,-1 2-1 0,0 1 1 16,2 1-1-16,2-2 0 0,0 0 0 15,0 2 0-15,-1 2-1 0,-1-1 1 16,-1-2-2-16,-2 0 0 0,-3 2-1 0,-4-2-1 16,-2 0-1-16,-2-2-1 15,-1 2 0-15,-1 0-2 0,-4-1 1 0,0-2-2 16,0-3-1-16,-1-3 0 0,0-1-4 16,-2-3-10-16,0-3-8 0,3-2-8 15,3-3-7-15,1 3-10 0,1-4-77 16,2 1-86-16,1-4-188 0</inkml:trace>
  <inkml:trace contextRef="#ctx0" brushRef="#br0" timeOffset="-163635.14">11600 12873 368 0,'1'7'110'0,"-1"-1"10"0,-1 3-38 15,0 1-19-15,-1 1-10 0,-1 1-11 16,1 2-13-16,-2 6-10 0,1-2-13 0,0 0-8 15,-1 0-9-15,3-3-9 0,1 0-8 16,0-4-8-16,4-4-9 0,0-3-5 16,0-2-15-16,3-2-52 0,1-2-65 15,-1-3-154-15</inkml:trace>
  <inkml:trace contextRef="#ctx0" brushRef="#br0" timeOffset="-163478.57">11597 12769 385 0,'-12'-12'124'0,"1"5"3"16,1 1-32-16,3 1-34 0,0 4-12 16,0 1-16-16,2-2-25 0,2 0-19 15,0-1-12-15,6-5-10 0,0 0-12 16,3-3-19-16,4 0-61 0,4 3-78 16,1-3-175-16</inkml:trace>
  <inkml:trace contextRef="#ctx0" brushRef="#br0" timeOffset="-162768.42">11795 12807 304 0,'7'27'86'16,"-4"0"4"-16,-4 2-25 0,-1-3-25 16,-4-1-7-16,1-3-8 0,-2-2-5 15,1-5-3-15,1-5-3 0,2-6 5 16,1 0-2-16,1-7 0 0,3-7 2 16,1-2 0-16,2-2 1 0,1-6 0 0,3-1-3 15,2 0 1-15,1 0 1 0,2 4 0 16,2 1-2-16,-2 5-1 0,0 5-2 15,0 2-3-15,-2 3-3 0,-1 4-6 16,-2 3-4-16,-3 4-5 0,-3 2-4 16,0 2-1-16,-2 1-2 0,-1 0-1 15,0-1 1-15,0-2 2 0,0-2 2 16,3-4 3-16,0 0 3 0,2-2 1 16,2 0 2-16,1-3 2 0,0-1 2 15,3 3 1-15,1-1 1 0,0-1 1 0,0 0-1 16,3 1 1-16,-3 2-2 0,0-1-1 15,0-1-1-15,-1 0-1 0,-1 2 0 16,-1 0 0-16,-1-3-1 0,0 2 0 16,-1 0 0-16,1-1 0 0,-1-2-1 15,0 1 0-15,0-3 0 0,1 2 0 16,-2-2 3-16,2-2 1 0,1-1 1 0,-1-1 2 16,2-4 1-16,3 1 1 0,2-5 3 15,0-1 0-15,4-1 1 0,-1-1 2 16,2 2 2-16,-1 2 2 0,-2 1-1 15,-2 4-1-15,0 4-2 0,-5 3-2 16,-3 1-2-16,-2 6-1 0,-4 6-2 16,-2 4-2-16,-3 2 0 0,-1 5 0 15,-3 5-1-15,-3 3-1 0,1 1-3 0,1-1-4 16,-4 3-9-16,2 2-9 0,2-1-13 16,0-3-4-16,2-1-2 0,1-1-2 15,1-5-1-15,2-4 4 0,2-6 7 16,0-6 9-16,1-1 5 0,2-7 4 15,1-5 7-15,3-5 11 0,0-5 10 16,2-7 9-16,2-3 6 0,2-8 5 16,0-1 1-16,1-5 1 0,1-4-5 15,3 4-4-15,0 4-2 0,2 0-1 0,-1 7-2 16,0 3-4-16,1 7-3 0,-2 6-3 16,-1 3-1-16,-2 3-4 0,-2 4-4 15,-2 1-3-15,-4 4-1 0,-1 0-2 16,-3 1-2-16,-1 2-2 0,-3 0-2 15,-4 2-1-15,-2 1-1 0,-4 0-2 16,-2 0-1-16,0 3-20 0,-3-6-12 16,-1 2-8-16,-1-5-88 0,1-3-102 0,-3-4-230 15</inkml:trace>
  <inkml:trace contextRef="#ctx0" brushRef="#br0" timeOffset="-161915.81">12798 12898 261 0,'0'8'84'0,"-2"3"6"0,-3 1-11 16,0 0-20-16,-4 3-1 0,-1 1-6 16,-3 0-6-16,-1 1-6 0,-2-2-7 15,2-1-7-15,-3 0-9 0,2-2-8 16,3 2-5-16,4-2-4 0,4 0-3 0,4-2 0 15,5-1 1-15,3 3 0 16,6-4 1-16,5-2 4 0,1-6 3 16,2 0 6-16,4-3 3 0,1-2 3 0,-2-5 2 15,0 1 0-15,-2 1 1 0,-3-1 0 16,-7 1-3-16,-3 2-2 0,-5-1-1 16,-3 0-1-16,-7 1-4 0,-5-1-2 15,-3 2-5-15,-4-5-3 0,-1 1-4 16,-3 1-3-16,2 1-3 0,4-1 0 15,2 0 0-15,4 3 0 0,5 1 1 0,3-1 2 16,5 0 1-16,5 1 2 0,4 2 1 16,7 3 1-16,5 0 1 0,3 4 2 15,1 1-1-15,2 5 1 0,-3 1-1 16,-2 0-2-16,-4-2-2 0,-5 2-2 16,-3-1-2-16,-4-1-2 0,-4-2-2 15,-4 0 0-15,-3-1 2 0,-1-1 2 0,-2-3 2 16,-2-1 1-16,1-2 3 0,-3-1 2 15,2-2 1-15,2-4 0 0,2 1 2 16,2-2 2-16,5 0 3 0,1 1 3 16,5-3 2-16,3 3 3 0,4 1 0 15,2-1-1-15,3 2-1 0,2-1-2 16,2 1-3-16,2-1-8 0,-3 0-6 16,1-3-5-16,0 0-5 0,-2-2-3 15,-3 0-5-15,-3-4-4 0,-2-1-1 16,-1 0 1-16,-4 2 2 0,-1-5 4 0,-3 4 4 15,-4-5 4-15,-1 4 6 0,-3 0 10 16,-3-1 8-16,1-1 7 0,-2 0 7 16,-2 0 7-16,2 3 5 0,0 2 3 15,0 4 0-15,1 2-2 0,1 3-3 16,0 5-5-16,-2 4-5 0,2 4-3 16,0 5-3-16,-2 0-4 0,2 4-3 15,-2 4-2-15,2 3-3 0,1 5-3 0,-1 0-7 16,0-1-7-16,0 3-3 0,1 0-14 15,1-2-14-15,-1 1-26 0,2-3-5 16,-1-3-97-16,0-2-110 0,0-6-253 16</inkml:trace>
  <inkml:trace contextRef="#ctx0" brushRef="#br0" timeOffset="-161729.16">13325 12975 470 0,'-1'-7'127'0,"2"2"5"16,1 2-57-16,1-1-18 0,3 3-13 16,3 0-18-16,0 0-9 0,7-1-4 15,1 0-6-15,3-2-8 0,3 0-16 16,1-1-18-16,1-1-15 0,3 2-14 16,-2-2-75-16,0 2-95 0,4 2-194 0</inkml:trace>
  <inkml:trace contextRef="#ctx0" brushRef="#br0" timeOffset="-161033.58">13737 13023 340 0,'-6'0'97'0,"0"0"9"0,-1 0-30 16,-1-2-15-16,-1 1-6 0,-2-2-8 16,0 3-7-16,-1 0-6 0,-2-1-10 15,1 4-9-15,0 1-8 0,1 2-4 16,0 2-6-16,1 1-8 0,1 1-6 15,3 1-7-15,-1-2-3 0,4 2-3 16,1-2 0-16,4-2 3 0,2 1 4 16,1-2 7-16,2-1 9 0,2-3 7 15,1-4 8-15,0 1 5 0,1-3 4 16,2 0 6-16,1-3 2 0,-1 1 1 0,-2 0-1 16,1 1-2-16,-1-2-3 0,-2-1-2 15,0 0-4-15,-1 0-3 0,0 2 0 16,-1-1 0-16,0 2 2 0,-1 1 0 15,-1 2 2-15,-2 2-1 0,0 0-1 16,0 0-3-16,-1 3-3 0,0 1-2 16,0 0-3-16,0 2-1 0,1-1-2 15,0 1 1-15,3-2-1 0,0-2-1 0,1-1 0 16,0-3 0-16,-1 1 0 0,2-3 0 16,0-3 1-16,-1 1 2 0,2-2-1 15,0-1 1-15,1-2 0 0,1 1 0 16,1 0 1-16,-1 2 2 0,0-1 0 15,-1 3 0-15,1 3 0 0,-3 0 0 16,0 1-1-16,-1 0-1 0,-1 5-1 16,-1 1-1-16,0 3 0 0,-1 1-1 15,2 7 1-15,0-1-2 0,-1 0-2 0,3-1-1 16,0 1-1-16,3-3-1 0,-1-2-1 16,1-3 1-16,1-2 1 0,2 0 3 15,-1-4 4-15,0 0 1 0,1-4 3 16,0-1 2-16,-1-4 3 0,2-3 2 15,-5-4 1-15,4-2 2 0,-1-4 3 16,-3-3 1-16,1-3 2 0,-1-2 0 16,-2-2 1-16,-2-2-1 0,0 0-3 0,-2 1-2 15,-2 6 1-15,0 4 0 0,0 2 0 16,0 7-4-16,0 8-2 0,0 10 0 16,-2 7-2-16,0 5-3 0,0 5-4 15,-1 7-3-15,0 4-3 0,-2 3-4 16,1-1-5-16,0 2-7 0,1 0-6 15,-1-1-9-15,0-1-3 0,4-1-32 0,-1-1-12 16,2-3 103-16,1-4-190 0,0-4-119 16,1 1-301-16</inkml:trace>
  <inkml:trace contextRef="#ctx0" brushRef="#br0" timeOffset="-160846.48">14059 12967 420 0,'-8'-5'125'0,"6"2"5"0,3-1-19 16,3 2-47-16,7 3-11 0,4-2-11 15,2-1-13-15,5 1-7 0,4 1-4 16,3-2-9-16,6-3-11 0,2-4-23 16,2 0-10-16,1-1-113 0,-4-3-116 15,-4-3-285-15</inkml:trace>
  <inkml:trace contextRef="#ctx0" brushRef="#br0" timeOffset="-145719.83">7805 13824 277 0,'-1'1'75'0,"1"-1"2"15,0-2-32-15,1-1-13 0,0-1-8 16,0 0-5-16,1 1-3 0,-1-2 0 16,1 1 1-16,-1 2 2 0,-1-3 2 15,1 3 1-15,0 1 2 0,-1 0 0 16,1 1-1-16,-2 0-4 0,2 0-4 0,-1 3-2 16,0 1-2-16,1 1 1 0,-1 2-1 15,0 1 1-15,3 3 2 0,-1 4 0 16,0 1-1-16,1 3-1 0,2 3-2 15,0 4-4-15,-1 0-3 0,0 4-1 16,-1-1 0-16,0 2-1 0,-1 0 0 16,-2-4-1-16,2-2 0 0,-2 0-2 0,0-3-3 15,0-2-8-15,1-2-7 0,0-5-6 16,0 0-12-16,-1-2-7 0,0-5-15 16,0 1-63-16,-1-4-75 0,-1-4-174 15</inkml:trace>
  <inkml:trace contextRef="#ctx0" brushRef="#br0" timeOffset="-145352.14">7707 13851 313 0,'-3'-1'84'0,"2"-1"4"0,0-1-34 16,1 0-14-16,0 2-6 0,0-1-5 15,0 2-7-15,2-1-4 0,1 1-5 16,1 0-4-16,3 3-4 0,2-3-2 16,5 3 1-16,3-3 2 0,5 2 3 0,2 1 0 15,4 1 1-15,1 1-2 0,1 4 1 16,0 1-2-16,0 1-2 0,-2 3-3 16,-1 2 0-16,-4 2-1 0,-5 0 1 15,-1-1-1-15,-6 0 2 0,-4 3 0 16,-4 1 2-16,-3 2 0 0,-5 0-1 15,-4 1 0-15,-1 3 0 0,-7 2-4 16,-3-2-3-16,-3 1-4 0,-4-2 0 0,-3-2-2 16,-1-3-3-16,-3-1-4 0,1-6-5 15,0-2-5-15,3-4-4 0,4-3-6 16,4-2-5-16,6-2-11 0,4-1-49 16,5-2-58-16,7-3-136 0</inkml:trace>
  <inkml:trace contextRef="#ctx0" brushRef="#br0" timeOffset="-145054.9">8203 13872 270 0,'1'1'83'0,"0"0"7"16,-1-1-19-16,1 0-17 0,0 0-6 16,2 3-3-16,-2 1-1 0,1 2-3 15,1 2-1-15,0 3-1 0,1 3-4 16,0 4-4-16,-1 4-7 0,2 2-7 16,-2 6-5-16,1 1-6 0,0 3-5 15,0 1-8-15,0 2-14 0,1 0-12 0,0-2-13 16,0-2-10-16,-1 0 55 15,0-4-132-15,0-1-90 0,-2-8-208 16</inkml:trace>
  <inkml:trace contextRef="#ctx0" brushRef="#br0" timeOffset="-144680.38">8185 13919 426 0,'2'-14'117'15,"1"1"8"-15,2-2-57 0,5-2-9 16,2 4-7-16,5 2-9 0,1 1-11 16,5 3-10-16,5 0-7 0,-2 5-7 15,4 3-4-15,-2 2-3 0,-4 3-1 16,-2 1-5-16,-4 2-1 0,-5 3-1 16,-2 4-1-16,-7 0 0 0,-3 5-1 0,-3-3 0 15,-5 3 2-15,-2 0-3 0,-4-3-4 16,-3-2-3-16,-1-2 1 0,-4-5 1 15,-2-2 2-15,1-3 2 0,-2-3 6 16,2-1 8-16,2-2 7 0,5 0 3 16,3-1 4-16,5 2 1 0,3 0-1 15,4 2 0-15,5 2 0 0,3 0-1 16,3 0-2-16,3 2-2 0,4 1-3 16,2 4 1-16,2 1-1 0,1 3-4 15,0 3-5-15,0 2-12 0,-1 3-4 0,-1-1-20 16,-1 3-15-16,-2-2-11 0,0 0-81 15,-1-2-95-15,1-2-203 0</inkml:trace>
  <inkml:trace contextRef="#ctx0" brushRef="#br0" timeOffset="-144318.5">8732 14018 418 0,'0'2'109'16,"0"5"4"-16,-3 3-52 0,1 4-23 15,-3 4-10-15,0 5-8 0,-3 3-7 16,-1 3-10-16,-1 2-10 0,2-1-7 16,-2-1-6-16,3-2-2 0,1-1-2 15,1-4-1-15,3-7 4 0,1-3 5 0,2-3 9 16,2-7 12-16,2-4 8 0,0-6 8 16,2-6 6-16,1-4 4 0,-1-7 5 15,1-7-3-15,-2-5-3 16,1-6-3-16,1 1-3 0,-2-2-2 0,1 0 1 15,1 1-1-15,1 6 1 0,1 5 0 16,1 7 0-16,1 2-4 0,0 9-3 16,1 3-2-16,2 6-2 0,0 9-3 15,0 5-1-15,1 5-3 0,0 4 0 16,-1 8-1-16,1 2 1 0,-2 5-9 0,-2-1-4 16,1 1-9-16,-2-2-7 0,0 2-25 15,-1-4-16-15,-1-2-16 0,-3-3-10 16,0-2-62-16,-2-2-81 0,1-2-167 15</inkml:trace>
  <inkml:trace contextRef="#ctx0" brushRef="#br0" timeOffset="-144138.46">8741 14120 412 0,'1'6'116'0,"3"0"7"16,3-2-42-16,2 1-26 0,4-5-8 15,2-1-7-15,4-3-10 0,2-2-11 16,1-3-13-16,-1-5-22 0,5-1-20 16,-2 1-15-16,0-4 115 0,0-3-200 0,1 0-105 15,1-5-272-15</inkml:trace>
  <inkml:trace contextRef="#ctx0" brushRef="#br0" timeOffset="-143638.83">9197 13867 413 0,'0'11'113'0,"-3"2"6"15,0 1-49-15,0 5-12 0,-1 3-10 16,-2 2-12-16,1 1-8 0,-1 2-8 16,2-1-6-16,-1 3-7 0,1-4-5 15,2 2-3-15,0-5-2 0,-1-4-2 16,3 1 0-16,1-2-1 0,1-8 0 16,0 1 1-16,0-5 5 0,1-5 7 15,1-1 6-15,-1-7 3 0,-1-4 4 16,1-7 3-16,-1-6 0 0,1-7-3 15,-2-3-1-15,0-3-4 0,0-5-2 0,2 1-3 16,2 4 0-16,0 3-1 0,1 6 1 16,0 7-4-16,2 6-2 0,1 6 0 15,-2 7-1-15,2 4 0 0,1 7-2 16,0 3-2-16,0 3-1 0,-1 3-2 16,2 3-2-16,-1 1-1 0,-1-3-2 15,1 1 2-15,-1-3-6 0,1 0 0 16,-1-5 2-16,1-5 1 0,1 0 2 15,-1-6 2-15,0-3 0 0,-1-5 9 0,-1-3 3 16,0-2 4-16,-2-6 1 0,-2-3 0 16,1-2 1-16,0-2-1 0,0 0 0 15,0-2-1-15,1 1-2 0,2 2 1 16,2 0 0-16,-3 6-2 0,2 2 0 16,0 5-2-16,-1 1-1 0,0 7 0 15,0 4-3-15,0 4 1 0,-1 7 0 16,1 5 0-16,-1 0 0 0,-1 9 0 0,-1 3-1 15,-2 3-3-15,-1 6-8 0,0 1-3 16,-2-1-10-16,-1 1-10 0,0-2-25 16,1-2-11-16,-1-6-96 0,3-5-107 15,0-10-256-15</inkml:trace>
  <inkml:trace contextRef="#ctx0" brushRef="#br0" timeOffset="-143139.32">10413 13676 359 0,'1'6'104'16,"-1"-3"13"-16,-1 0-38 0,-1-1-8 15,-3 0-8-15,-1-2-8 0,-3 0-10 16,-4 1-7-16,-4 1-12 0,0-2-10 16,-2 3-5-16,-1 3-2 0,1 1-2 0,-1 4-2 15,2 2-3-15,3 6-3 0,2 5-1 16,3 5-2-16,6 3-2 0,3 2-3 15,4 4-2-15,7-2-4 0,5 0-6 16,5-6-11-16,4-4-11 0,3-8-10 16,4-2-9-16,2-9-13 0,1-4-54 15,0-7-70-15,3-6-146 0</inkml:trace>
  <inkml:trace contextRef="#ctx0" brushRef="#br0" timeOffset="-142772.72">10681 13834 393 0,'-2'1'102'16,"0"0"0"-16,0 2-44 0,1 1-18 16,1-2-8-16,2 2-7 0,1-2-2 15,2 0 1-15,2-1 1 0,2-5-2 0,1-1-3 16,0-2-1-16,-1 1-2 0,2-3-4 16,-2-1-1-16,0-1-3 0,-3 1 0 15,0 2-1-15,-2-1 3 0,-2 2 4 16,-3-2 1-16,-4 4-1 0,-3-1-1 15,-2 3-2-15,-4 1-1 0,-2 0-3 16,-2 3-6-16,-2 4-2 0,1 5 0 0,1 1 0 16,2 6 0-16,2 1-1 0,4 4 1 15,3 0 0-15,5 1-1 16,4-1 1-16,4-1-1 0,3-4-1 0,6 2 2 16,3-3-1-16,4-2 1 0,5-6 0 15,1-1 1-15,2-6-1 0,0-3-6 16,2-3-3-16,-1-2-7 0,-3-5-10 15,0-3-14-15,-3-1-14 0,-1-4-10 16,-2-1-7-16,-4-2 68 0,-1-3-131 16,-3 0-81-16,-1-4-200 0</inkml:trace>
  <inkml:trace contextRef="#ctx0" brushRef="#br0" timeOffset="-142585.22">11028 13452 381 0,'-1'-6'120'0,"1"2"6"16,-1 3-35-16,1 2-18 0,1 3-8 15,-1 3-9-15,0 4-13 0,1 2-9 16,1 6-4-16,1 4-4 0,-1 4-4 0,2 0-6 16,2 5-5-16,-2-4-3 0,3 5-5 15,-3 0-1-15,2 1-6 0,-1-1-12 16,1 2-5-16,-2-3-26 0,3 2-16 16,-3-6-10-16,1-1-15 0,1-3-65 15,-1-8-82-15,2-5-172 0</inkml:trace>
  <inkml:trace contextRef="#ctx0" brushRef="#br0" timeOffset="-142344.42">11168 13466 382 0,'-1'-8'129'15,"1"3"10"-15,-2 1-2 0,2 2-51 16,0 2-11-16,0-1-12 0,-1 1-13 0,0 3-11 15,0 4-8-15,2 4-8 16,-1 6-5-16,2 6-3 0,2 11-3 0,2 6-1 16,1 1-4-16,2 3-1 0,2 1-7 15,1 3-7-15,-1 1-5 0,0-4-12 16,1 1-33-16,1 1-16 0,-1 2-102 16,0-2-119-16,-2 0-278 0</inkml:trace>
  <inkml:trace contextRef="#ctx0" brushRef="#br0" timeOffset="-128680.38">800 13607 279 0,'-1'-9'76'0,"2"4"5"16,1-4-36-16,-1 4-4 0,0 0-4 16,1 0-3-16,-4 0-3 0,4 4-2 15,-4-2-3-15,2 3-1 0,0-1-2 16,2 0-3-16,-1 1-3 0,-1 0-3 0,1-1-2 15,-1 1-1-15,0 1-1 0,1 0 1 16,-2 2 1-16,3 2 1 0,0 1 1 16,0 5 1-16,-1 1 1 0,2 1-3 15,-1 5-1-15,-1 3-3 0,-2 3-2 16,2 2-2-16,-4 1-2 0,-1 2 0 16,0 4-2-16,-2 0-1 0,1 1-2 15,-2 0-1-15,1-2-2 0,0-1 0 16,3 0-1-16,0-6 1 0,1-3 1 15,-1-2 1-15,3-5 1 0,-1-3 1 0,2-2 1 16,-1-2-1-16,2-2 1 0,-1-1-1 16,0-3 0-16,1 0 0 0,-1 0 1 15,0 0-1-15,0-1 0 0,-2-1 1 16,1 0 0-16,0 1 0 0,-1-1 0 16,0-2 0-16,1 2 1 0,0-1 0 0,1 1 1 15,0 0-1-15,0 0 1 0,0 0 1 16,0 1 0-16,-1-2-1 0,1 2 0 15,1-1 0-15,-2 0 0 0,3 0 0 16,-1-1 0-16,0 1 1 0,3 0 0 16,-1-1 2-16,1 0 1 0,3-1 0 15,-1 1 0-15,0 0 1 0,5 0-1 16,-1-2-1-16,4 3-1 0,1-2-1 16,2 1 0-16,5 0-1 0,2 0-2 15,1 0 0-15,5 1 1 0,1 0-1 16,2 0 1-16,-1 0-1 0,1-1 0 0,-1 0 0 15,-2-2 0-15,-4 2 0 0,-1 0 0 16,-6 0 0-16,-3-1 0 0,-5 1 0 16,-3 1 0-16,-4-1 0 0,-3 0-1 15,-2-2-1-15,0 2 1 0,-1-1-1 0,0-1 0 16,-1 0-1-16,2-1 0 0,-1-1 1 16,1-1 0-16,0-1 1 0,2-1-1 15,0-1 2-15,-1-3 1 0,0-2 2 16,2-4 1-16,-2-4 1 0,0-3 1 15,-1-3 0-15,0-5-1 0,0-3 0 16,1-4-2-16,-2-3-1 0,1 0 0 16,0-1-1-16,0 1 1 0,1 2 1 15,0 1-1-15,2 5 1 0,1 7 1 16,0 1-1-16,-1 4 0 0,2 6 0 0,-3 0 0 16,1 3 0-16,-2 4 1 0,1 1 0 15,-2 2-1-15,-1 2 2 0,1 3 0 16,0 1 2-16,0 0 0 0,-1 0 2 15,0 0 0-15,-1 2 1 0,0-2 0 16,-2 0-1-16,-3 0-2 0,-4 1 0 16,-3-1-2-16,-8-1-1 0,-5 2-2 15,-6 2 0-15,-2-1-3 0,-5 1-3 16,-4 1-2-16,-1 0-1 0,1 2-3 0,3-2-6 16,0 0-3-16,4 3-3 0,3-2-2 15,4 0-10-15,5 0-12 0,5-2-3 16,6 4-2-16,3-4-5 0,7-2 48 15,4-1-128-15,6-3-83 0,6-1-222 16</inkml:trace>
  <inkml:trace contextRef="#ctx0" brushRef="#br0" timeOffset="-128185.18">995 13548 248 0,'1'4'73'16,"1"1"5"-16,1-1-22 0,-1-1-17 15,-1 1-4-15,0 0-4 0,1-2-4 0,-1 3-4 16,0-3-2-16,-1 0-1 0,1 0 0 16,-1-1 1-16,0-1 2 0,0 0 0 15,0 0 2-15,0 1 1 0,2-1 3 16,-2-1 2-16,0-3 0 0,0 0 1 16,1-4-1-16,-2-2-2 0,1-4-4 15,-2-5-3-15,1-6-5 0,1-5-3 16,-1-6-3-16,1-6-2 0,0-6-2 15,1-7 0 1,2-5 1-16,-2 2 0 0,2-3 4 0,0 1 2 0,3-1 1 0,0 6-1 16,1 3-1-16,-1 5-2 0,1 0-3 15,2 3-4-15,-3 5-2 0,1 1-1 16,-2 4-3-16,1 5 0 0,-2 4-4 16,0 5-4-16,-2 7-5 0,-2 3-12 15,-1 3-6-15,-2 4-22 0,-2 3-16 16,-1 1-11-16,0 1 43 0,-1 3-117 15,1-1-87-15,0 2-210 0</inkml:trace>
  <inkml:trace contextRef="#ctx0" brushRef="#br0" timeOffset="-127733.35">1021 12469 367 0,'2'1'98'0,"-4"0"5"0,1 0-52 16,-2 2-16-16,-1 4-7 0,-3 1-5 16,-2 4-11-16,-2 4-11 0,-1 4-7 15,-1 5-5-15,-1 2-2 0,-1 4-2 16,0 0-2-16,0-2 1 0,2 0 2 16,1-3 3-16,2-7 3 0,2-3 2 15,4-4 1-15,4-3 3 0,3-2 4 16,2-5 6-16,3-4 5 0,3-4 3 0,2-3 3 15,2-5 2-15,0-3 1 0,3-3-1 16,-1-3-2-16,1-1-2 0,-1-1-2 16,1-2-2-16,-1 3-1 0,2 1-1 15,-4-1-1-15,0 3-1 0,-2 3 2 16,-1 2 3-16,-4 5 1 0,-2 1 2 16,-2 5 0-16,-1 3 0 0,0 0-2 15,-2 2-2-15,0 1-4 0,1 0-2 0,0 3-1 16,2 1 0-16,0 3 1 0,3 3-1 15,1 2 2-15,3 6 0 0,1 1 0 16,3 4-1-16,0 0-1 0,2 0-2 16,1 2 0-16,-1 1-3 0,0-2-7 15,-3-1-4-15,1-3-18 0,-1 1-15 16,0-3-11-16,-3-3 1 0,1-3-93 16,1-2-94-16,2-5-208 0</inkml:trace>
  <inkml:trace contextRef="#ctx0" brushRef="#br0" timeOffset="-127064.63">372 10621 455 0,'-5'-2'129'0,"5"2"9"15,-1-1-55-15,0 1-16 0,1 1-10 16,1 3-8-16,-2 3-13 0,2 8-9 16,1 4-8-16,1 9-5 0,-1 5-4 0,0 4-2 15,0 5 1-15,0 2-4 0,0 2-4 16,0 4-5-16,0-4-6 0,0 1-8 16,0 0-7-16,5 0-7 0,-2-2-21 15,2-4-8-15,-1-5-7 16,1-2-6-16,1-6-66 0,-1-4-83 0,2-6-176 15</inkml:trace>
  <inkml:trace contextRef="#ctx0" brushRef="#br0" timeOffset="-126559.08">741 11052 346 0,'9'13'93'16,"-5"1"2"-16,0 0-45 0,-1 2-20 0,-1 3-2 16,-1 3-5-16,-2 1-9 0,-2-2-7 15,-1 0-4-15,0 0-2 0,1-2-2 16,-1-4-1-16,1-3-1 0,2-5-2 16,0-2-3-16,2 0 1 0,0-5 3 15,1-4 6-15,0-2 5 0,3-6 3 16,0-1 4-16,2-5 5 0,2-5 3 15,0 0-1-15,4-1-3 0,0 2 0 16,0 0-3-16,1 3-1 0,1 3-3 0,1 5-2 16,-2 0-3-16,-1 6-3 0,-1 3-3 15,0 3-5-15,-1 1-8 0,-1 3-6 16,-2 2-5-16,-3 2-3 0,2-1-3 16,-3 3 0-16,-2 0 4 0,1-2 8 15,-1 0 5-15,0-3 6 0,0 1 5 16,-1-3 3-16,0-4 4 0,0-1 3 0,0 1 3 15,-1-3 1-15,2-2 1 0,-2-3 1 16,2-2-1-16,1-1-2 0,1-1-4 16,2 0-1-16,1-1 0 0,2 1 0 15,2 0 0-15,0 2 1 0,2 1 0 16,1 4 1-16,-1 1 0 0,1 5-1 16,-1 2-2-16,0 5 0 0,1 3 1 15,-1 4-2-15,-1-2-12 0,-1 2-5 16,0 2-9-16,1-1-10 0,0-3-17 15,-1-2-69-15,1-2-81 0,1-3-171 0</inkml:trace>
  <inkml:trace contextRef="#ctx0" brushRef="#br0" timeOffset="-125803.37">1337 11039 279 0,'0'2'75'0,"3"0"5"0,-1 3-33 15,4 0-15-15,-2 1 2 0,2-1 0 16,0 0-7-16,3-2-5 0,0-2-2 16,2-1 0-16,0-2-1 0,2-4 0 15,0 0 0-15,0-2 0 0,-3-2 0 16,0-1 0-16,-3-1 0 0,-2-1-1 16,-2 2 0-16,-3-3 0 0,-1 1-1 15,-1 2-1-15,-3 0-3 0,-4 1-2 0,-1 1-3 16,-3 3-2-16,-2 3-3 0,1 5-1 15,-1 2 0-15,0 6-2 0,3 5 0 16,1 2 0-16,1 2 0 0,1 3 1 16,3 2 0-16,2-2-1 0,6-1 1 15,-1-6-1-15,6 3-1 0,0-5 1 16,2-3 0-16,3-2 0 0,0-4 2 16,1-2 1-16,0-2 2 0,1-3 2 0,-1-1 1 15,2-5 2-15,2-2 0 0,0 0 0 16,1-1-2-16,1-2 0 0,0-1-2 15,1 2-2-15,-1 3-2 0,-4 2-1 16,-2 1-1-16,-1 4-1 0,-1 3 0 16,-2 5-3-16,-1 4-2 0,-2 2-1 15,1 1-3-15,-3 3 0 0,0-1 1 0,-1 2-1 16,-2-5 3-16,0-4 2 0,0 0 2 16,-1-3 2-16,1-2 2 15,-1-4 2-15,1 1 4 0,0-4 2 0,0-3 0 16,1-3 1-16,3-3 1 0,0-1-2 15,2-1-2-15,1-2-3 0,1 0-2 16,3 3-2-16,2 2-1 0,0 4-1 16,0 1 0-16,-1 3-1 0,3 4 0 15,-3 6-2-15,-1 2-4 0,-2 1-1 16,0 6-9-16,-3 0-3 0,0 1-2 0,-2 2-2 16,0-4 1-16,-1 0 3 0,-1-2 3 15,-1-6 9-15,-2 0 2 0,2-3 1 16,-1-2 6-16,0-2 5 0,0-3 1 15,0-3 2-15,3-3 1 0,1-4 2 16,1-3 2-16,3-1-2 0,1-2 0 16,2 2 0-16,1 0 1 0,0 6 1 15,0 1 0-15,3 6-1 0,-2 4 0 0,0 5-1 16,2 5-3-16,-2 4 0 0,0 2-2 16,-2 5 3-16,-1 2-11 0,-2 0-3 15,0-2-16-15,-3 2-13 0,0-4-9 16,-1-1 164-16,1-5-264 0,-1-3-108 15,-1-6-333-15</inkml:trace>
  <inkml:trace contextRef="#ctx0" brushRef="#br0" timeOffset="-123925.7">2246 10905 276 0,'-5'0'75'0,"-1"0"4"0,3 2-39 15,0 1-7-15,1 0-3 0,-1 6-6 16,0 3-7-16,0 3-5 0,1 3-3 15,1 3-3-15,1 3-1 0,1-1-1 16,1-5-1-16,4 0-1 0,0-4 2 16,4-3 2-16,1-3 4 0,0-5 7 15,2-2 6-15,-2-1 7 0,1-2 4 0,0-1 4 16,-2-4 1-16,-4-1-1 16,2-1-4-16,-4-5-5 0,0 0-6 0,-2-3-4 15,-2-4-5-15,-4 2-4 0,2-1-4 16,-4 0-6-16,-2 3-7 0,-2 2-6 15,-2 2-9-15,0 5-10 0,1 3-10 16,-1 2-7-16,3 4-5 0,4 3-3 16,2-1-1-16,5 1 5 0,5 1 8 15,3-3 10-15,5-1 9 0,2 0 11 0,4-1 12 16,-1 0 11-16,2 0 6 16,-3 1 8-16,1 1 5 0,-1 2 1 0,-2-1-2 15,-3 0-2-15,-1 1-4 0,-3 2-4 16,-3-3-5-16,-2 2-4 0,-2 0-1 15,-2 0 0-15,-1 0-1 0,0 1 0 16,-1-4 2-16,-1 1-1 0,0-1-2 16,1-4 1-16,-1 0 0 0,1-5-1 15,0 0 1-15,1 0 0 0,1-3 2 0,0-3 3 16,3 1-1-16,3-1 0 0,2 1 1 16,2 0 1-16,2 1-1 0,0 0-3 15,3 2-1-15,0 5-1 0,0 1-2 16,0 4-2-16,-1 2-1 0,0 2-2 15,2 3-2-15,-3 3-1 0,0 0-1 16,-1 1 1-16,-1-2-1 0,-1-1 0 16,2 0 2-16,-1-1-1 0,-1-3 2 0,1-4 4 15,-2-1 4-15,1-1 4 0,-1-4 3 16,-2-1 5-16,-2-2 6 0,0-3 4 16,-2 1 0-16,-2-4-2 0,-2 0-2 15,0-2-4-15,0 0-5 0,-1 1-4 16,1 0-2-16,-1 2-3 0,2 1-1 15,0 4-1-15,1 2-1 0,-1 3 0 16,2 0-1-16,0 6-1 0,3 0-1 0,0 7 0 16,2 3 1-16,1 4 1 0,1 4 1 15,-2 3 1-15,2 6 0 0,-1 5 0 16,0 4-1-16,-2 5-1 0,-1 3-2 16,-3 5-4-16,-2 4-6 0,-5 1-7 15,-3 2-10-15,-5 0-8 0,-4 1-2 16,-6-3 1-16,-3-2 2 0,-2-4 6 15,0-5 6-15,-3-6 17 0,2-6 19 0,1-11 12 16,0-6 7-16,5-9 4 0,3-10-1 16,1-10-1-16,5-10-8 0,3-8-11 15,9-7-9-15,5-7-8 0,6-3-3 16,8 0-1-16,3 0-4 0,7 2-17 16,3 1-15-16,-1 1 62 0,2 3-160 15,0 0-110-15,0 1-279 0</inkml:trace>
  <inkml:trace contextRef="#ctx0" brushRef="#br0" timeOffset="-123431.47">556 11816 318 0,'-17'-2'85'0,"0"-1"4"15,-1 2-45-15,1 0-4 0,-3 3 2 16,1 3-9-16,1 4-1 0,0 0-3 16,3 2-2-16,0 5-4 0,4 4-5 15,1 0-4-15,4 6-3 0,4 0-4 16,2-2-5-16,4 1-5 0,3-1-5 16,3-6-3-16,3-3-3 0,2-4-4 0,2-7-4 15,1-1-5-15,4-4-3 16,1-5-5-16,1-1-10 0,1-6 20 0,-1-2-73 15,1-5-64-15,-1-3-154 0</inkml:trace>
  <inkml:trace contextRef="#ctx0" brushRef="#br0" timeOffset="-122952.75">732 11545 381 0,'-6'-22'104'0,"-1"5"12"0,2 1-49 15,-1 8-9-15,3 8-9 0,0 3-9 16,0 9-9-16,1 8-9 0,1 5-11 15,-1 8-5-15,2 7-4 0,0 4-1 16,1 3-6-16,0 0-12 0,2 1-5 16,1-2-3-16,-1-5-3 0,1-1 0 15,2-8 0-15,1-4 6 0,1-6 11 0,0-5 3 16,-1-6 4-16,2-5 3 0,0-5 4 16,0-4 3-16,-1-5 5 0,2-3 2 15,0-3 4-15,0-1 2 0,1-1-1 16,-2-2-2-16,-2 2-2 0,1 3-5 15,-2 1-2-15,-1 3-4 0,-1 3-3 16,0 7 0-16,0 6-1 0,1 3-1 16,-2 4-3-16,0 5-4 0,1 1 1 15,2-1 0-15,1-1-2 0,-1-5-1 16,2-2 0-16,2-4 3 0,-1-6 5 16,0-2 3-16,1-5 4 0,-1 0 4 0,1-4 3 15,-2-3 3-15,1-4 2 0,1 1 0 16,0-2-1-16,0 2 1 0,-1 0 0 15,-2 1 1-15,1 2-1 0,-1 6-2 16,-3 2-1-16,-1 2-2 0,2 4-3 16,-3 4-2-16,1 2-2 0,0 5-2 0,1 0-1 15,0 0-3-15,0-1-3 0,2 1-11 16,-2-4-13-16,2-2-8 0,-2-3-10 16,0-3-5-16,1-2-12 0,-1-2-13 15,0-4-1-15,-2-1-7 0,-1 0-14 16,-1-3-46-16,-1-3-76 0</inkml:trace>
  <inkml:trace contextRef="#ctx0" brushRef="#br0" timeOffset="-122770.71">1075 11804 254 0,'-11'-20'112'0,"0"-2"-30"16,1 2-28-16,3 3-16 0,1 3-13 15,2 4-14-15,2 1-16 0,2-1-52 16,1 5-25-16,2-3-63 0,2-1-142 16</inkml:trace>
  <inkml:trace contextRef="#ctx0" brushRef="#br0" timeOffset="-122465.36">1230 11755 440 0,'2'17'110'0,"0"1"2"0,-2 1-65 0,2 3-12 15,-3 0-6-15,1 6-10 0,2 1-9 16,2 4-3-16,1 1-13 0,3 3-8 16,-2 2-11-16,5 0-11 0,1-2-2 15,-1-1-1-15,0-4 1 0,-2-3 13 16,-1-6 7-16,-2-5 12 0,-3-6 11 15,0-2 8-15,-3-5 10 0,-1-4 5 0,-3-5 2 16,0-6 0-16,-3-5 2 0,-1-7 2 16,-1-5-4-16,0-5-8 0,2-4-6 15,0-2-2-15,1 0-1 0,4 2 1 16,2 3 1-16,2 5 1 0,4 2 2 16,1 6 2-16,4 4 0 0,0 4-2 15,3 7-3-15,-2 2-3 0,0 2-4 16,1 1-4-16,-2 2-1 0,-3-1-3 15,0 1-1-15,-2 1 0 0,-3 4 0 0,-2-2 0 16,-3 4 0-16,-4 2 1 0,0 2-1 16,-6 1-3-16,-4 1-5 0,-1-3-13 15,-4 0-16-15,-1-2-12 0,0-5 98 16,-1-4-192-16,0-3-110 0,1-5-284 16</inkml:trace>
  <inkml:trace contextRef="#ctx0" brushRef="#br0" timeOffset="-121888.05">1878 11589 233 0,'3'-13'77'16,"0"2"8"-16,-1 4-11 0,-1 1-9 15,0 1 6-15,-1 3 0 0,-1 0-3 16,0 2-4-16,-1 1-4 0,-2 2-5 16,-2 2-7-16,-2 1-10 0,-2 3-4 15,-2 4-4-15,-3 5-5 0,-5 3-4 16,-1 4-4-16,1 7-3 0,-2 4-5 16,2 5-3-16,1 5-4 0,2 4-1 15,7 3-3-15,3 0-2 0,6-3-2 0,6 0-3 16,2-6-3-16,7-7-3 0,7-4-6 15,1-7-3-15,3-4-4 0,2-6-13 16,-1-5-11-16,1-3-12 0,-1-5 2 16,-3-6-84-16,-1-5-92 0,-2-8-206 15</inkml:trace>
  <inkml:trace contextRef="#ctx0" brushRef="#br0" timeOffset="-121707.54">2010 11861 407 0,'-6'1'129'0,"3"4"8"16,0 1-16-16,-1 3-49 0,3 4-15 16,-1 5-4-16,1 5-14 0,1 3-10 15,1 2-7-15,0 3-6 0,1 3-5 16,0-1-5-16,2-3-8 0,-1 1-10 0,-1-5-8 16,2 1-25-16,-1-3-18 0,-2-5-13 15,0-3-81-15,-1-2-99 0,1-1-212 16</inkml:trace>
  <inkml:trace contextRef="#ctx0" brushRef="#br0" timeOffset="-121458.58">1944 11907 408 0,'-1'-8'115'0,"4"5"10"0,1 0-40 15,1-2-22-15,1 2-7 0,4 1-2 16,3 2-7-16,3 1-10 0,1 2-7 15,3 0-8-15,1 3-8 0,1 3-3 16,-3 3-5-16,-1 0-3 0,-3 0-2 16,-2 0-1-16,-3 2 0 0,-4 2 1 0,-4 1 0 15,-4 0 1-15,-4 1 0 16,-5 2 0-16,-2 1-5 0,-4 0-6 16,-3-1-9-16,-2-1-8 0,0-1-24 0,0-1-12 15,1-4 0-15,2-4-90 0,3-4-93 16,5-6-213-16</inkml:trace>
  <inkml:trace contextRef="#ctx0" brushRef="#br0" timeOffset="-120626.27">2312 11930 356 0,'7'5'101'0,"0"3"6"0,-2 5-36 16,0 4-18-16,-1 1-7 0,-2 3-9 15,0 0-9-15,-2 3-8 0,-2 1-7 0,0-2-6 16,1 0-4-16,0-3-3 0,-2-2-4 16,0 0-4-16,-1-5-5 0,4-2-3 15,-2-2-1-15,1-4 0 0,-3-4 1 16,3 2 6-16,-2-3 8 0,-1-4 9 16,0-3 7-16,-3-6 3 0,-2-7 5 15,3-1 2-15,0-5-2 0,2-5-2 16,2 0-2-16,2 0-1 0,5 1 2 15,3 1 0-15,2 3 1 0,4 2 2 16,2 3-1-16,2 2 0 0,1 3-3 16,1 3-4-16,1 4-4 0,1 2-4 0,-3 2-2 15,-1 2-2-15,-2 2-3 0,-2 2-3 16,-2 0-2-16,-4 2-1 0,-4 4 1 16,-4-1-1-16,-3 3 2 0,-5 2 0 15,-3 2 2-15,-4 1 3 0,-2 1 0 16,0-2 1-16,0 0-1 0,1-2 1 15,2 0 1-15,2-4 2 0,3-2 0 0,2 2 0 16,4-1 0-16,3 2 1 0,2 3 0 16,3 2-1-16,1 1-2 0,3 2 1 15,1 1 0-15,1 0-1 0,1-3-1 16,0 0-3-16,0-3-2 0,1-1-4 16,0-2-4-16,1-2-2 0,2 0-4 15,-1-4-2-15,2-4 0 0,3-1 1 16,0-2 3-16,0-5 3 0,-2-3 4 15,1-2 2-15,-2-2 4 0,-3-3 3 0,-2 0 4 16,-2-2 3-16,-2 2 3 0,-1 0 3 16,-1 5 5-16,-3 1 3 0,0 5 0 15,-3 2-2-15,-1 8-1 0,-1 7-3 16,-3 3-3-16,1 5-5 0,-3 4-7 16,2 3-5-16,-2 4-3 0,1-1-4 15,0 0-2-15,2-2-1 0,1-4 0 16,1-3 2-16,0-2 4 0,1-4 1 0,2-5 0 15,1-2 5-15,1-6 5 0,0-2 3 16,1-6 4-16,3-4 4 0,1-5 3 16,-1-4 2-16,2-5 0 0,0-6-3 15,2-4-3-15,1-1-4 0,2 0-2 16,-1 1 1-16,3 3 2 0,-3 6 3 16,-1 7 1-16,0 10-1 0,-1 3 1 15,-2 7 0-15,0 3-2 0,-2 4-2 0,1 5-3 16,0 5-2-16,-1 1 0 0,1 6 0 15,-3 1 0-15,0 3-2 0,0 3-4 16,1-2-6-16,-3 0-11 0,0 1-8 16,0-5-6-16,1-1-27 0,-1-2-15 15,-1-4-15-15,0-4-74 0,3-3-95 16,-1-6-216-16</inkml:trace>
  <inkml:trace contextRef="#ctx0" brushRef="#br0" timeOffset="-120433.63">2664 12086 433 0,'6'4'124'16,"3"-4"6"-16,4 0-35 0,4-1-43 16,2-5-10-16,3-4-1 0,1-3-14 0,4 0-11 15,-2-2-12-15,1-4-10 0,0-1-27 16,0 1-16-16,-2-1-59 0,2 2-32 15,-2 1-89-15,0 2-170 0</inkml:trace>
  <inkml:trace contextRef="#ctx0" brushRef="#br0" timeOffset="-119910.85">3072 11888 380 0,'-6'8'96'0,"0"1"7"0,3 0-48 16,-2 1-12-16,1 0-2 0,2 4-3 15,-1 2-7-15,1 1-4 0,0 1-6 16,1 0-8-16,0 0-5 0,0 1-4 16,1-5-2-16,0-2-1 0,0-2 0 15,0-4-1-15,0 0-1 0,0-3 1 0,0-3 3 16,2 0 5-16,-1-3 5 0,2-5 2 16,0-1 2-16,1-4 3 0,2-3 2 15,0-6-1-15,1-3-3 0,1-1-2 16,3-1-1-16,0-1-1 0,-2 0-2 15,1 7 1-15,-1 5 0 0,-1 4-2 16,-3 3-4-16,-2 5-1 0,0 3-1 16,-1 4-1-16,0 2-3 0,0 4-3 0,0 2-2 15,2 2-2-15,-3 5 0 0,1 2-2 16,-1-3-1-16,0-2-1 0,1 0 1 16,1-2 1-16,0-3 0 0,0-4 1 15,2-2 1-15,-1-1 2 0,1-3 3 16,2-3 4-16,0-4 2 0,-1-4 3 15,3-3 1-15,1-3 3 0,0-1-1 16,2-4-1-16,0-1-2 0,1 2-1 16,1 2 0-16,-1 4 1 0,-2 2-1 0,-1 4-1 15,-1 5-1-15,-3 2 0 0,0 5 1 16,-2 4-2-16,0 6-1 0,-2 2 0 16,-1 2-3-16,-1 5-3 0,1 4-4 15,-1 0-8-15,-2 0-7 0,2 0-13 16,-1 0-23-16,2-4-2 0,1-3-101 15,2-5-110-15,4-5-253 0</inkml:trace>
  <inkml:trace contextRef="#ctx0" brushRef="#br0" timeOffset="-119637.38">3345 11385 558 0,'-8'-6'153'16,"6"5"3"-16,0 0-55 0,1 1-46 0,2 2-19 16,3 1-9-16,3 4-12 0,3 4-6 15,5 1-3-15,6 3-2 0,5 4 1 16,5 0 0-16,4 3 0 0,3 1 0 16,4 0-2-16,-2 2-1 0,0 3 0 15,-2 0-1-15,-3 3-4 0,-4 0-1 16,-8 3-1-16,-5 1 0 0,-6 2-2 15,-9 3 0-15,-6 3-6 0,-8 4-5 16,-8 1-3-16,-5 3-33 0,-7 5-1 16,-6 5-103-16,-2 5-113 0,-4 3-256 0</inkml:trace>
  <inkml:trace contextRef="#ctx0" brushRef="#br0" timeOffset="-112305.79">1093 14390 120 0,'2'7'28'0,"-2"-1"2"15,0 0-18-15,-1 0-2 0,0-2-1 16,0-1 0-16,1 1-3 0,-2-3-3 15,1 0-2-15,1-1-4 0,0 0-1 16,0 0 0-16,1-1 3 0,-1-2 2 16,0 5 4-16,0-4 2 0,2 2 3 15,-1 0 6-15,-1 0 2 0,0 0 3 0,1 2 0 16,-1-2 4-16,0 0 4 0,0 0 4 16,-1-2 1-16,2 2-1 0,-2-1-2 15,1 0 1-15,1 1-5 0,-1 0-5 16,0-1-4-16,0 0-3 0,1 0-1 15,-1 0-1-15,0 0-1 0,0 1 1 16,1-1 0-16,-1 0 3 0,1-1-1 16,-1 4 2-16,0-4 2 0,0 1 2 15,0 0 2-15,0 0-1 0,-1 0-3 0,-1-2-1 16,1-2-3-16,-3 2-2 0,1-1-4 16,-2-1-1-16,-1 1-1 0,0 1-1 15,-1 1 1-15,-1-2-1 0,1 2-1 16,-2 1-1-16,0-1-1 0,-1 2-3 15,0-2-2-15,-1 2-3 0,2 1-2 16,0 0-1-16,0 1-1 16,0 1 0-16,2 1 1 0,0 0 2 0,2 0 2 0,-2 1 0 15,1-1 2-15,0-1 0 0,0 2 0 16,0 1 1-16,0 0 0 0,1 0 0 16,-1 2 1-16,1 1 0 0,1 1 1 15,-1 1-1-15,2-4 0 0,0 2 0 16,2-1-1-16,-1-1 0 0,2 0 0 15,2-2 1-15,0 2-1 0,0 1 0 16,1 2 0-16,0-2 1 0,3 2-1 0,-2 1-1 16,3 0 0-16,1-2-1 0,3 0 1 15,-2-2-1-15,5-1 1 0,1 0 1 16,0-2 0-16,4 2 1 0,-2 1 0 16,3-1 1-16,1 1-1 0,-1 3 1 15,-3-1-1-15,1 1 0 0,-4-1-1 16,0 0 1-16,-2 1-1 0,-3 0 0 15,-1-2 0-15,-4 0 0 0,-1 0 0 0,-3 1 0 16,-2-1 1-16,-1 2-1 16,-5-1 1-16,-1 0-3 0,0 1-3 0,-5 1-1 15,-1 0-4-15,-1-3 0 0,-1 1-1 16,0-1 2-16,-1-2 1 0,1 0 2 16,1-4 3-16,3-1 5 0,1-1 5 15,0-1 4-15,1-2 5 0,1-3 4 16,0-4 3-16,2-1 1 0,-2-2 1 0,2-5-4 15,1-2-5-15,3-1-5 0,1-1-1 16,3 1 2-16,0-1 0 0,2 2-3 16,2 0 3-16,1 2 2 0,1 0 1 15,3-1-3-15,1 2-3 0,2 0-1 16,2 1-2-16,0 0-2 0,2 0-2 16,-1 1 0-16,2-1-2 0,-1 2-1 15,0 1-3-15,-1 0-3 0,-3 1-3 16,-1 1-23-16,-3 1-13 0,0 3-10 15,-3 1-88-15,-1 2-101 0,-2 3-229 0</inkml:trace>
  <inkml:trace contextRef="#ctx0" brushRef="#br0" timeOffset="-111592.42">1437 14385 184 0,'6'-7'61'0,"1"3"7"16,-2 0-3-16,1-1-22 0,-2 2-2 0,1 0-2 15,-3 1-5-15,0 2-2 0,0-3-6 16,-2 2-1-16,1 0 0 0,-1 0 1 16,1 1 3-16,0 0 3 0,-1 0 1 15,0 0 4-15,0-1-1 0,1 0 0 16,-2-1-3-16,0-2-4 0,-2 2-5 16,0-1-4-16,-2-1-3 0,-2 0-3 15,-2 1-3-15,0 0-4 0,-3 2-2 0,1-2-3 16,-1 4-2-16,1 3-2 0,0 0-1 15,0 3-1-15,0 3 0 0,0 3 0 16,1 2 1-16,2 4 0 0,-1-1 0 16,1 7-2-16,3 1-3 0,0 2-5 15,2 3-4-15,3 2-3 0,0 0-2 16,1-1 1-16,2 0 3 0,1-2 4 0,2-1 4 16,2-2 5-16,0-6 4 0,0-2 1 15,2-1 0-15,1-5 0 0,1-1 0 16,0-4 0-16,1-3 1 0,2 1 0 15,-1-3 0-15,1-1 1 0,1-2-1 16,0-2 0-16,-1-1-1 0,1-3 0 16,-2 0-2-16,-1-2-3 0,-2-3-3 15,-1-1-6-15,-2-2-5 0,-3 0-3 0,-2-1-4 16,-2-4-1-16,-1 1-2 16,-1-1 1-16,-1 2 5 0,1-1 5 0,0 0 3 15,0 1 4-15,1 4 7 0,0 1 6 16,1 3 7-16,0 1 4 0,0 5 3 15,1 1 4-15,-1 4 4 0,2 3 3 16,0 0 1-16,0 4-2 0,1 4-3 16,-1-1-1-16,0 4-5 0,2 2-5 0,-2 2-6 15,0-1-9-15,0 2-8 0,1-1-8 16,-1 0-9-16,0-1-7 0,1-2-10 16,-2-3-22-16,0 0-50 0,0-4-69 15,0-2-158-15</inkml:trace>
  <inkml:trace contextRef="#ctx0" brushRef="#br0" timeOffset="-111324.7">1452 14619 357 0,'-2'0'110'0,"3"-1"10"16,-2 1-27-16,0 0-30 0,1-1-11 15,-2-1-10-15,-1 1-12 0,2 0-12 16,-1 0-9-16,1-2-6 0,2-1-3 0,0 0 0 16,2-2 0-16,3 2 1 0,0-4 1 15,5 0 1-15,1 0 1 0,4-2 1 16,0 1 0-16,3-1 0 0,1 2 0 16,0 0 0-16,0 1-2 0,-2 2-22 15,-2 1-19-15,-2 0 84 0,-3 3-179 16,-3-1-114-16,-3 0-297 0</inkml:trace>
  <inkml:trace contextRef="#ctx0" brushRef="#br0" timeOffset="-110974.58">1774 14175 394 0,'3'-4'113'0,"-2"0"9"16,-1 1-49-16,2 3-8 0,-1-2-2 16,-1 4-8-16,1 3-8 0,-1 0-9 15,1 3-7-15,1 5-5 0,-2 3-4 0,2 6-3 16,0 3-5-16,0 7-3 0,0-1-2 15,1 7-3-15,0-1-2 0,2 3-2 16,-2 3-5-16,2 0-2 0,2-3-9 16,1 3-9-16,-2-2-9 0,0-4-16 15,1-4-2-15,1-4-3 0,-2-3-4 16,-2-7 0-16,0-4 0 0,-2-7-5 16,1-1-1-16,-2-4-46 0,-1-3-63 15,1-3-137-15</inkml:trace>
  <inkml:trace contextRef="#ctx0" brushRef="#br0" timeOffset="-110545.39">1872 14632 294 0,'-2'-6'94'0,"2"1"9"16,2-3-6-16,-2 1-27 0,0 0-7 15,0 1-3-15,1-2-5 0,-1 2-6 16,0-2-6-16,0 1-9 0,2 0-8 0,-1-1-3 15,1 1-5-15,0 0-4 0,2-1-3 16,1 2-1-16,2 1-3 0,0 0-1 16,3 1-1-16,2 1-1 0,1 1 0 15,1 1-1-15,-1 0-2 0,1 0 1 16,0 2-1-16,-1 0-1 0,-1 0 1 16,-1 4-1-16,0 0 0 0,-2 4 1 15,-1 2-1-15,-2 1 0 0,-1 2-2 0,-2 3 0 16,-2 0-3-16,-1 3-3 0,-1 0-2 15,-2-2-2-15,-3 0-2 0,1 1-1 16,-4-2 2-16,0-2 1 0,-2-3 5 16,-1 0 2-16,-1-2 2 0,-1-1 3 15,-2-4 1-15,0 2 0 0,0-4 0 16,-2-1 0-16,2 0-1 0,-2-4-1 16,3 2-1-16,1-3-4 0,3 2-1 0,2-1-5 15,3 0-20-15,1 1-14 0,2-1-27 16,3 1-67-16,3 1-93 0,1 1-210 15</inkml:trace>
  <inkml:trace contextRef="#ctx0" brushRef="#br0" timeOffset="-104077.59">519 15312 260 0,'1'3'79'15,"1"-1"8"-15,1 2-27 0,0-2-4 16,1 0-4-16,0 1-5 0,0 2-7 15,2 0-6-15,1 1-6 0,0 0-5 16,0 1-5-16,2 3-4 0,-1-3-5 16,3 1-3-16,1 1-2 0,1-3-2 0,2-1-1 15,0 0-2-15,3-3-1 0,1-2-2 16,1-1 0-16,0-2-5 0,-3 0-3 16,1 1-5-16,-3-3-3 0,-3 4-8 15,-3 0-9-15,-5 0-13 0,-3 1-57 16,-4 3-74-16,-6 3-167 0</inkml:trace>
  <inkml:trace contextRef="#ctx0" brushRef="#br0" timeOffset="-103870.14">536 15576 461 0,'0'0'127'15,"1"0"7"-15,-1-1-58 0,2 0-13 0,1-1-5 16,-1-2-11-16,3 3-14 0,3-2-9 15,1 1-10-15,2-1-14 0,2 1-13 16,2 1-13-16,4 1-13 0,-1-2-9 16,4 1-10-16,3-2-3 0,2 0-5 15,2 2-6-15,0-3-50 0,-2-2 11 16,4 2-52-16,-3-4-95 0</inkml:trace>
  <inkml:trace contextRef="#ctx0" brushRef="#br0" timeOffset="-103624.81">1017 15286 432 0,'1'-5'120'0,"0"3"5"16,0 2-57-16,0 2-13 0,1 4-8 15,-2 2-9-15,-2 6-13 0,1 3-8 16,1 5-3-16,-1 3-5 0,1 4-2 0,0 1-3 15,1 3-5-15,2-1-4 0,0 2-5 16,1-1-7-16,2-1-6 0,-1-2-6 16,4-2-6-16,0-3-5 0,1-3-2 15,0-7-4-15,3-5-6 0,-1-5-63 16,-1-3-72-16,-2-9-172 0</inkml:trace>
  <inkml:trace contextRef="#ctx0" brushRef="#br0" timeOffset="-103019.7">1517 15294 283 0,'5'-6'90'16,"-2"-1"6"-16,0 3-14 0,-2 1-13 16,0-1-3-16,-2 2-5 0,0 1-6 15,-3 0-7-15,1 1-3 0,-4-1-7 16,2 1-9-16,-3-1-7 0,2 1-3 0,-2 0-4 16,-1 1-1-16,2-1-2 0,-3 0-3 15,1 0-2-15,-1 1-2 0,0 0-3 16,0 2-2-16,-1 1-2 0,2 1-1 15,-1 4-1-15,0 3-1 0,1 2-1 16,-1 5 1-16,1 0-1 0,2 4 1 16,-1 3-3-16,3 1 0 0,0 0-3 15,3 4-1-15,2-2-1 0,2 0 1 16,3 2 1-16,2-4 2 0,2-1 1 0,1-4 4 16,2-1 2-16,1-2 1 0,-1-5 0 15,1-5 1-15,2-1-1 0,-2-3 1 16,2-5-2-16,-1 0-1 0,2-4-1 15,0-2-1-15,-2-2 4 0,2-1-17 16,-2-2-3-16,0 1-2 0,0-4 1 16,-3-2 0-16,-1 2 1 0,-1 1-3 15,-2 0 17-15,-2-2 4 0,-2 2 5 16,-2 2 4-16,-1-1 4 0,0 4 5 0,0 1 5 16,-1 1 3-16,0 3 2 0,2 1-1 15,-1 3-3-15,0 5-4 0,0 1-4 16,0 3-5-16,0 2-6 0,1 7-5 15,-1 0-5-15,2 1-9 0,0 3-12 16,-1-1-10-16,1 1-9 0,0-2-10 16,0-5-14-16,1 1-54 0,-2-3-69 15,-1-1-150-15</inkml:trace>
  <inkml:trace contextRef="#ctx0" brushRef="#br0" timeOffset="-102807.58">1461 15543 356 0,'2'-1'100'0,"0"1"9"0,3 0-39 15,0 1-18-15,2-1-9 0,0 0-6 16,4 0-8-16,0 1-10 0,1-1-6 16,4-2-5-16,-1-1-6 0,2-2-7 15,1-1-10-15,1-2-10 0,-1-2-11 16,1-2-13-16,-2 0-21 0,1-1-49 15,-3 0-68-15,1 1-145 0</inkml:trace>
  <inkml:trace contextRef="#ctx0" brushRef="#br0" timeOffset="-102594.54">1794 15374 309 0,'1'-2'94'0,"0"3"9"0,-1 0-27 15,0-1-11-15,2 3-8 0,-1 0-7 16,1 1-8-16,1 5-5 0,-1 2-7 15,2 4-9-15,0 4-5 0,0 3-6 16,0 3-5-16,1 2-7 0,0 2-10 0,1 3-9 16,-2-2-14-16,0 4-10 0,1 0-22 15,-1-2-15-15,1-4-44 0,-2-2-68 16,1-6-137-16</inkml:trace>
  <inkml:trace contextRef="#ctx0" brushRef="#br0" timeOffset="-102092.39">1861 15180 341 0,'2'-13'106'0,"2"3"11"16,3 2-19-16,-1 0-32 0,3 0-9 15,1 1-6-15,1 0-10 0,3 3-9 16,-2-1-8-16,2 4-6 0,2 1-4 0,-2-1-2 15,0 3-5-15,1 3 0 0,-2 1-1 16,0 1-2-16,-2 2-1 0,-2-1-2 16,-3 7-3-16,-1 2-1 0,-5 1-3 15,-3-1-6-15,-2 6-3 0,-5-1-1 16,-2 0-1-16,-1 2 1 0,-3-3 2 16,1 0 3-16,0-5 5 0,2-2 4 15,2 0 3-15,3-5 4 0,1-3 1 0,4-2 2 16,0-2-1-16,3 1 0 15,1-3 0-15,3-3 0 0,1 2 0 0,2 0 1 16,2-1 1-16,2-2 0 0,2 0 2 16,3 1 0-16,1 0 0 0,1 1 0 15,0-2-2-15,2 3-1 0,0 1-1 16,-1 2-3-16,-1 2 0 0,-2 0-3 16,0 4-1-16,-3 2-2 0,-2 2-3 0,-2 3-2 15,-4 1 0-15,-2 4-3 16,-4 3 0-16,-3 1 0 0,-3 3 2 0,-4-3 2 15,-1 2 2-15,-4-2 2 0,-2 0 5 16,-1-3 1-16,-2-2 1 0,-3-5 1 16,0-1-1-16,-2-4-2 0,1-4-6 15,1-4-6-15,1-2-2 0,2-3-20 16,5-3-16-16,2 1-9 0,4-4 90 16,2 0-171-16,7 3-102 0,2 1-260 15</inkml:trace>
  <inkml:trace contextRef="#ctx0" brushRef="#br0" timeOffset="-101809.4">1009 16067 375 0,'-2'7'107'0,"2"-4"9"16,5 0-26-16,1-1-19 0,9-1-9 16,7 1-5-16,9-3-5 0,7 3-3 15,12 0-10-15,7 0-11 0,8-2-9 16,9 1-4-16,8-3-6 0,7-1-7 0,1 0-5 16,2-2-4-16,-1-2-7 0,-2 1-4 15,-4-2-18-15,-9 2-21 0,-5 2 190 16,-8 2-285-16,-6 1-130 0,-5-1-373 15</inkml:trace>
  <inkml:trace contextRef="#ctx0" brushRef="#br0" timeOffset="-77612.6">19957 4588 185 0,'5'-4'58'0,"-1"1"6"15,1-3-7-15,-1 1-19 0,1-2-1 16,-1 3-1-16,-2-2-2 0,0 2-4 16,-1-1-4-16,1 0-3 0,0 2-3 15,-2 1-1-15,0-2-1 0,1 2-1 0,-1 1-1 16,0 0-1-16,0 1-3 16,-1 1-3-16,1 1-2 0,-3 5 0 0,1 0-2 15,1 3 0-15,-2 4 0 0,-1 4 0 16,0 1 1-16,1 1-1 0,-2 1-2 15,2 1-1-15,1 0-1 0,-1-2 0 16,2-2-1-16,1 0-5 0,0-4-3 16,0 0-4-16,2-1-5 0,-2-4-8 15,2-1-10-15,-2-1-13 0,2-3 95 16,-2-4-149-16,2-3-76 0,-3-5-205 0</inkml:trace>
  <inkml:trace contextRef="#ctx0" brushRef="#br0" timeOffset="-77180.23">19945 4529 201 0,'-7'0'57'0,"0"0"3"0,2 1-27 15,1-2-1-15,2 2-3 0,2-1-4 16,0-2-7-16,2 1-2 0,0 1-3 15,0-1 0-15,0 0-1 0,0-1 2 16,0 3 2-16,-2-1 0 0,1 1 3 16,0-1 0-16,-1-1 1 0,2 1 0 0,-1 2 0 15,1-4-1-15,1 1-1 0,2 1 0 16,-1 0-2-16,1 0 3 0,4 0-2 16,1-2-1-16,1 5-3 0,0 1-1 15,2-3-1-15,2 5-2 0,0-2-6 16,0 4-1-16,-1 0-1 0,-1 1-1 15,1 1-1-15,-1 2 0 0,-3 0 0 16,-2 4-1-16,-2-3 0 0,-4 3 0 16,-2 3 1-16,-3-2-1 0,-4 3 2 15,-4 0 0-15,-2 0 1 0,-5 1 0 0,-1 0-1 16,-3-2-1-16,-3-1-2 0,2-2-3 16,0-2-3-16,0-2-3 0,4-1-7 15,-1-2-5-15,4-5-4 0,3-3-6 16,1-2-9-16,4-2-66 0,5-6-71 15,5-5-169-15</inkml:trace>
  <inkml:trace contextRef="#ctx0" brushRef="#br0" timeOffset="-76918.26">20215 4665 306 0,'1'-1'81'0,"-1"0"4"0,0 1-47 16,0 0-4-16,0 1 2 0,0 0-3 15,1 2-6-15,-1 3-4 0,1 0 0 16,-1 3 0-16,-1 2-2 0,-1 3-3 16,0 3-4-16,-3 0-3 0,1 5-3 15,-3 0-2-15,2 1-3 0,-3 0-4 16,1 2-12-16,-2-2-1 0,0 0-9 15,1-1-9-15,3-3-10 0,-1-2-15 16,3-2-54-16,1-7-61 0,6 1-153 0</inkml:trace>
  <inkml:trace contextRef="#ctx0" brushRef="#br0" timeOffset="-76267.58">20425 4744 325 0,'1'0'88'16,"0"1"3"-16,1 1-45 0,-2 3-15 15,-2-1 2-15,-1 6-2 0,0 1-10 16,-1 2-7-16,-3 3-3 0,-1 2-2 16,0 3-1-16,-1-1-4 0,0 2-2 15,1-1-1-15,0-1-1 0,0-1-2 0,2-3-1 16,1-3-1-16,1 0-1 0,0-3 1 15,2-3-2-15,0-3 1 0,2-2 2 16,0-2 3-16,2-3-1 0,0-4 1 16,0-2 1-16,3-2 3 0,-1-1 0 15,2-5 0-15,0 1 0 0,2-3 1 16,1 2 3-16,2-1 2 0,-1-1 1 16,-2 2 0-16,1 3 0 0,-2 0 1 15,-2 6 0-15,-1-1-1 0,0 2-2 0,-1 5-2 16,-1-1-1-16,-1 3-2 0,0 1-1 15,1 2-2-15,-1 2-1 0,0 3 0 16,-1 1-1-16,0 3 1 0,-1 1 1 16,1 3 0-16,-1 0-1 0,-1 1 0 15,0-1 1-15,1 0-2 0,1-1 0 16,1-1 0-16,1 0-1 0,2-2-1 16,-1-3 1-16,4-2 0 0,0-3 2 15,2-1 2-15,0-3 1 0,3-2 1 0,1-1 1 16,1-4 0-16,2-2-1 0,-1-2 0 15,0 1-2-15,1-5 1 0,-2 1-2 16,-2 0 1-16,-1 2 0 0,-1 2-1 16,-4 2 0-16,-1 3 1 0,-2 3-3 15,-2 2-1-15,-1 3 0 0,-1 4 0 16,-2 3 1-16,-2 2 0 0,0 4-1 16,-1-1 3-16,0 4 1 0,-3-3 0 0,2-1 0 15,0 0-3-15,1 0-6 0,2 0-8 16,-3 0-11-16,4 1-7 0,0 1-9 15,-1-1 86-15,2-1-164 0,1-3-86 16,1-3-235-16</inkml:trace>
  <inkml:trace contextRef="#ctx0" brushRef="#br0" timeOffset="-75747.32">20740 5012 305 0,'1'1'87'15,"0"2"6"-15,-1 1-45 0,0 0-5 16,-2 2 5-16,0 0-2 0,-3 3-11 16,2 3-10-16,-2 0-6 0,0 1-5 15,0 4-3-15,-1-2-5 0,1 1-3 0,-1-1-2 16,1 1-2-16,-1-1 0 0,1-5-2 16,0-1-2-16,2 0-1 0,0-4 0 15,1 0 0-15,0-5 2 0,2 1 1 16,2-1 5-16,-1-1 5 0,1-4 2 15,1 0 1-15,3-4 2 0,-1-2 1 16,2-8 1-16,0-3-4 0,4-4-3 0,3 2 0 16,1-1 0-16,-1 2-2 15,2 0 0-15,1 8-1 0,-1 3 0 0,-1 1-1 16,-6 2 1-16,0 5-2 0,-2 0-1 16,-3 2-3-16,-2 3-1 0,-1 5 0 15,-1 3-1-15,-1 1 1 0,-1 1 0 16,-1 3 1-16,1 0 0 0,-1 2-3 15,2-3-1-15,0-1-2 0,3 2-1 16,2-1 1-16,2-2-1 0,3-1 4 16,-1-3 2-16,2 0 3 0,-2-2 1 0,3-4 1 15,-1-5 1-15,2 1 0 0,1-5 0 16,4-3-1-16,0-3 1 0,3-1-1 16,-1-1-1-16,-1 5-1 0,0-1 0 15,-4 3 0-15,-2 5-2 0,-1 5 1 16,-4 6 0-16,-2 3 0 0,-2 6 0 15,-4 4 1-15,-1 6 0 0,-4 2 2 16,-2 2 0-16,-2-3 0 0,-1 0-4 16,-2-5-7-16,1 1-10 0,-1-5-10 0,0-1-8 15,1-2-81-15,-1-1-87 0,4 2-196 16</inkml:trace>
  <inkml:trace contextRef="#ctx0" brushRef="#br0" timeOffset="-57229.11">18357 4231 203 0,'-8'0'60'15,"0"-1"7"-15,4 1-23 0,1 0-2 16,1-1-1-16,3 0-1 0,0 0-5 16,0 0-5-16,2 1-5 0,-2-1-4 15,0-2-3-15,0 2-1 0,1 0-1 0,-2 1-1 16,0 0 0-16,0 0-2 0,-2-1-2 16,2 2-1-16,-1 1-4 0,0-1-1 15,-2 2-2-15,1 0 0 0,-3 4 0 16,2 1 0-16,-1 5 1 0,-1 5-1 15,0 2 1-15,1 2-1 0,-2 0 0 16,1-1-1-16,0 4-1 0,-1-5-1 0,0-1-3 16,2-3-2-16,-3 0-7 15,2 0-3-15,-2 0-8 0,1-4-7 0,0 0-8 16,1-4-10-16,1 0-57 0,2-2-62 16,3-4-153-16</inkml:trace>
  <inkml:trace contextRef="#ctx0" brushRef="#br0" timeOffset="-56780.2">18391 4218 201 0,'-2'0'66'16,"-1"-1"8"-16,1 1-8 0,1-1-17 15,0 0 0-15,0 1 0 0,0-2-4 16,2 2-7-16,-1 0-4 0,0-2-5 16,0 2-4-16,1 0-6 0,0 0-4 15,-1 0-3-15,0 2-1 0,0-2-3 0,-1-2-1 16,2 2-2-16,-2 0 0 15,0 0 0-15,2 3-1 0,-2-3-2 0,1 0 1 16,1 2 0-16,1 0 1 0,2 1 0 16,0 3 0-16,1 0-1 0,3 2 0 15,3 1 0-15,0 1-1 0,1 1-1 16,1 1 0-16,1 1-1 0,1-3 0 16,-2 3-1-16,-1-1-5 0,-2-1-3 15,0 0-5-15,-3 0-4 0,-2-4-5 0,-2 2-6 16,-1-1-3-16,-1-2-1 15,-1 1-3-15,0 1-6 0,-1-5-6 0,0 2-50 16,2-1-61-16,-1 1-142 0</inkml:trace>
  <inkml:trace contextRef="#ctx0" brushRef="#br0" timeOffset="-56356.98">18224 4505 234 0,'-4'2'61'16,"-1"-2"5"-16,2 0-31 0,1 0-8 16,1 0-1-16,0 0-1 0,1-1 0 15,2 1-1-15,1 0 1 0,3 1 0 16,-1 1 2-16,3 2-1 0,2 0 0 16,3 2-2-16,0 1-3 0,0 0-4 0,0 3-2 15,1-2-4-15,-1 4-3 0,-1 1-4 16,-2-1-1-16,-2 2-2 0,1 1 0 15,-1 1-1-15,-3-1 0 0,1 0-7 16,-2-2 0-16,1-2-7 0,0-1-9 16,-1-2-8-16,1-6 18 0,-1-5-96 15,2-4-71-15,-2-1-193 0</inkml:trace>
  <inkml:trace contextRef="#ctx0" brushRef="#br0" timeOffset="-56144.17">18517 4347 288 0,'2'-7'82'0,"2"3"4"16,-3 1-42-16,1 1-8 0,-2 2 1 16,-2 4-1-16,0 3-6 0,-1 4-7 15,-1 3-2-15,-2 4-1 0,0 1-1 16,-2 2-4-16,-1 0-3 0,0-1-4 15,3-2-4-15,-3 0-5 0,1-2-8 16,2 1-9-16,0-1-11 0,1 0-13 16,0 1 181-16,0 0-249 0,3 0-94 15,-3-1-283-15</inkml:trace>
  <inkml:trace contextRef="#ctx0" brushRef="#br0" timeOffset="-55745.91">18279 4835 237 0,'-4'0'69'0,"0"1"4"0,4 3-31 15,-1 1-2-15,1-1-2 0,0 3-7 16,0 1-7-16,-1 0-5 0,0 4-2 15,-2 0-3-15,0 2-5 0,-4 4-2 16,-2 2-2-16,-1-2-6 0,0 1-4 0,2-2-4 16,-1-1-3-16,2-5-5 0,4-1-9 15,1-5-13-15,2-1-25 0,1-1-19 16,3-4-50-16,5-3-103 0</inkml:trace>
  <inkml:trace contextRef="#ctx0" brushRef="#br0" timeOffset="-55469.12">18329 4771 226 0,'-1'-1'72'16,"1"0"5"-16,-1 0-12 0,1 2-25 15,0 0-2-15,-1-2-1 0,0 0-7 16,2 2-5-16,-1-1-3 0,0 1-4 15,0 0-3-15,1 1-3 0,1 3-3 0,2 5-2 16,1 1-1-16,3 2 1 0,1 1 0 16,0 4 0-16,2-1-1 0,-1 1 0 15,0-3-5-15,-2-2-7 0,0-1-8 16,-2-1-7-16,1-2-7 0,-1-1-15 16,0-1 95-16,-1-1-154 0,2-3-77 15,-1 1-213-15</inkml:trace>
  <inkml:trace contextRef="#ctx0" brushRef="#br0" timeOffset="-54962.54">18503 4907 220 0,'-3'-1'70'16,"1"1"6"-16,0-1-12 0,-1 0-21 16,2 0-2-16,-1 1 0 0,1-2-3 15,0 0-6-15,0 2-4 0,2-1-2 0,-1 1-1 16,0 0-5-16,-1 0-5 0,1 0-4 15,-1 3-2-15,-1-1-4 0,-2 2-2 16,-2 0-2-16,-1 6 0 0,1 1 0 16,-3 2 1-16,1 3-1 0,2-2 0 15,-1 2 0-15,1 2 0 0,0 1-5 16,1-2-5-16,3 0-8 0,-2-1-6 0,1 0-8 16,1 0-12-16,1-1-14 0,1-4-50 15,1-2-63-15,-1 0-145 0</inkml:trace>
  <inkml:trace contextRef="#ctx0" brushRef="#br0" timeOffset="-54570.4">18125 5059 225 0,'2'6'73'16,"2"-3"6"-16,3 2-22 0,0 0-9 15,4 4-1-15,0 1 0 0,2 1-7 16,4-2-8-16,0 4-4 0,2 0-4 0,1-1-5 16,1-2-2-16,0-1-11 0,0-2-13 15,-2 0-13-15,-3-4-53 0,0-3-35 16,-3-3-76-16,-1-2-166 0</inkml:trace>
  <inkml:trace contextRef="#ctx0" brushRef="#br0" timeOffset="-53871.76">18833 4456 233 0,'3'2'68'0,"-1"-1"7"15,0-2-25-15,0 2-6 0,0-1-1 16,1-1-3-16,-2 3-8 0,-1-3-8 16,0 2-6-16,-1 1-5 0,-2 3-3 15,0 0-2-15,-1 4-2 0,-1 3 0 16,1 0-1-16,-6 4 2 0,0 3-2 0,-1 1 0 15,-1 4-3-15,0 1 1 0,-1-1-1 16,-2 1-1-16,5 0-3 0,1-5 0 16,1 0-4-16,2-5-4 0,3-4-6 15,0-1-10-15,2-2-16 0,2-5-56 16,3-2-71-16,3-5-160 0</inkml:trace>
  <inkml:trace contextRef="#ctx0" brushRef="#br0" timeOffset="-53512.72">18861 4471 254 0,'4'-2'68'0,"-2"0"4"15,1 1-31-15,-3 0-12 0,-2 1-3 16,4-2-2-16,-2 2-5 0,-2 3-5 16,2-3-1-16,2 2-1 0,-1 0 0 15,3 2 0-15,-2 0 0 0,2 1 2 16,1 3 0-16,0 1 1 0,2-1-1 16,2 1 1-16,2 2 1 0,4 1-1 15,3 1-2-15,-1-2 0 0,2-1-3 0,3 2-2 16,-4-2-2-16,1-2-3 15,-4 2-4-15,-2-4-5 0,-1 0-4 0,-2-1-5 16,-2-2-8-16,-4 0-12 0,1 0-7 16,-4-4-65-16,-1-1-71 0,0 2-169 15</inkml:trace>
  <inkml:trace contextRef="#ctx0" brushRef="#br0" timeOffset="-52949.32">18713 4771 201 0,'-1'0'55'0,"0"-1"1"0,-3 0-18 16,1 0-20-16,0 0-5 0,-2 0-1 16,1 0-4-16,1 0 0 0,1 1 1 0,1 0 1 15,-1 0 1-15,2 0 0 0,0 0 0 16,3 0 0-16,-1 1-1 0,1-2 2 16,1 2-1-16,3 0 1 0,1-1 3 15,-1 2 1-15,0-2 0 0,2 1 0 16,-2 1-1-16,1 2-1 0,-1 0-2 15,0-1-1-15,1 4-1 0,2 4-1 16,1-1-1-16,2 1 0 0,0 0-1 16,2 2-1-16,2-1 0 0,-3-2-1 15,-1-4-1-15,-1 3-3 0,-1-1 0 0,-2-2-4 16,-1-1-2-16,0-1-3 0,2-1-5 16,0 0-7-16,0-4-12 0,0 0 137 15,1 0-202-15,-1-1-87 0,1 0-256 16</inkml:trace>
  <inkml:trace contextRef="#ctx0" brushRef="#br0" timeOffset="-52610.11">19109 4644 228 0,'-1'-1'75'0,"-1"0"5"16,1 1-2-16,-2 0-32 0,2-1-4 16,-1 0-2-16,0 1-5 0,0-1-7 15,2 1-5-15,-1 0-5 0,1 2-5 16,-3 0-4-16,-2 6-3 0,1 3-1 15,-2 4 0-15,-4 1-1 0,0 3 1 0,-1 1 0 16,0 3-1-16,2 0 0 0,-1-2-1 16,-1-4-4-16,4 1-3 0,1-2-5 15,3 1-4-15,0-5-7 0,2-4-8 16,1-1-17-16,2-2-62 0,2-2-72 16,2-2-171-16</inkml:trace>
  <inkml:trace contextRef="#ctx0" brushRef="#br0" timeOffset="-51899.73">18645 4986 191 0,'0'1'55'16,"0"-1"6"-16,0 1-17 0,0 0-13 15,0 1 2-15,-1 2 4 0,0 0-3 16,-1 2-5-16,-2 2-4 0,0 3 0 0,-2 4-1 16,0 2-6-16,-2 3-4 0,-1 3-2 15,1 3-2-15,-1 2-3 0,2-3-4 16,1-2-2-16,0-1-2 0,1-5-2 15,3-3-3-15,1-3-4 0,1-1-6 16,-2-3-10-16,1-1-14 0,1-3-52 16,0 0-64-16,0-3-148 0</inkml:trace>
  <inkml:trace contextRef="#ctx0" brushRef="#br0" timeOffset="-51615.39">18654 4986 297 0,'2'-3'79'0,"0"-1"5"0,2 1-42 0,2-1-8 15,2 0 1-15,2 0 0 0,0 1-5 16,4-2-7-16,-2 3-5 0,0 1-2 16,0 2-4-16,-1 0-3 0,2 4-4 15,-1 0-2-15,-1 4 0 0,0 1-1 16,2 1 0-16,0-1 0 0,2 1 0 15,-5-2 0-15,0 1 0 0,0 1 0 16,0-2-1-16,-1 1 0 0,-3 1 1 16,1 0-2-16,0 2-3 0,1-3-5 0,-1 0-8 15,-1-3-6-15,0 0-9 16,-2-2-19-16,-1-2-57 0,0-7-68 0,-6 3-156 16</inkml:trace>
  <inkml:trace contextRef="#ctx0" brushRef="#br0" timeOffset="-51263.45">18925 5066 209 0,'-3'2'65'0,"2"-1"5"15,1-1-12-15,0-1-23 0,0 2-3 16,1 0-1-16,0 2-4 0,0-1-7 16,-1 2-3-16,-1 3-2 0,-2 4-1 15,-1 1-1-15,0 6-2 0,-1 1-2 16,-3 2 0-16,2 0-2 0,-3 2-2 15,0-3-1-15,1 3-2 0,0-3-1 0,1 0-1 16,0 1-3-16,2-3-2 0,3 0-5 16,0-3-8-16,2-4-17 0,-1-1-59 15,-1-3-68-15,2-2-165 0</inkml:trace>
  <inkml:trace contextRef="#ctx0" brushRef="#br0" timeOffset="-51045.45">18610 5235 263 0,'-1'3'79'0,"1"1"9"0,1 2-27 16,2 0-14-16,3 4 4 0,1 0 1 15,1 1-6-15,3 0-10 0,5 2-7 16,3-3-5-16,1 1-4 0,-1 0-16 0,6-2-17 15,-2-4-12-15,-2 3-91 0,0-4-94 16,-1 1-226-16</inkml:trace>
  <inkml:trace contextRef="#ctx0" brushRef="#br0" timeOffset="-50560.74">19344 4842 244 0,'-8'5'67'16,"2"-1"3"-16,1 2-40 0,1 2 0 15,-3 1 5-15,1 2-3 0,-1 3-8 16,0 1-6-16,0 0-2 0,-2 3-2 0,-2 0-4 16,1 0-5-16,2-2-7 0,-2 3-6 15,1-4-7-15,0 2-9 0,3-5-14 16,1 0-33-16,2-5-14 0,2 1-46 15,5-4-90-15</inkml:trace>
  <inkml:trace contextRef="#ctx0" brushRef="#br0" timeOffset="-50092.94">19354 4835 264 0,'4'-3'79'0,"4"-1"7"0,2 2-38 15,0 0-3-15,1 2 3 0,-1 0-2 16,3 2-11-16,1 1-10 0,1 3-6 16,3 1-2-16,1 2-4 0,2 1-4 0,0 0-4 15,0-2-2-15,0 1-1 0,-4 0 0 16,-1-3-2-16,-3 0-1 0,-1-1 0 16,-5 0-1-16,-1 1-2 0,-4-4 0 15,-2 0 0-15,-1 1 1 0,-2 0 1 16,-2-1 1-16,0 0 2 0,-1 1 0 15,1 2 2-15,-1-1 0 0,1-1-1 16,2-1-1-16,-1 1 0 0,2 0 1 16,1 1-1-16,-1 0-1 0,1 1 1 0,-1 4 0 15,-3-3 1-15,2 5-1 16,-4 0 0-16,1 5 0 0,-2 1 0 0,-1 1-1 16,1 1 0-16,0 2 0 0,-1 1-2 15,-1 1 0-15,0-3-3 0,1-3-1 16,-4 0 0-16,1-5-1 0,1-2 0 15,-1-3 0-15,1-2 2 0,1-3 0 16,-1-2 3-16,1-2 0 0,0-1 1 16,-3-1 1-16,0-1 0 0,-1-2 0 0,1-4 3 15,-1 0-1-15,0-3-1 0,2-2-1 16,3-1-3-16,0-1-5 0,3-2-7 16,1 4-10-16,3 6-18 0,2 1-57 15,0 3-70-15,1 2-162 0</inkml:trace>
  <inkml:trace contextRef="#ctx0" brushRef="#br0" timeOffset="-49407.63">19191 5307 298 0,'0'0'78'0,"-2"2"2"0,2 3-42 15,-2-3-8-15,0 3 0 0,-2 3 0 16,-2 3-7-16,0 0-6 0,-3 3-1 16,-1 4-2-16,-1 1-5 0,-2 3-3 15,1-1-5-15,-2 2-3 0,0 1-2 16,1-1-2-16,1-3 0 0,4-1-1 0,0-3 0 15,1-1 1-15,4-4 2 0,2-2 0 16,0-2-1-16,1-2 1 0,2-2 2 16,1 0 2-16,3-3 2 0,-2-2 2 15,1 1 3-15,2-1 2 0,2 1 2 16,-1 1 0-16,3 0-1 0,1 2 1 16,1 2 1-16,2-1 0 0,-1 2 1 15,3 0-2-15,3 0 0 0,-2 1-1 16,2-2-2-16,3 1-3 0,-1 0-1 0,0-1-1 15,0 1-1-15,-5-2-1 0,1 0-2 16,-6-1 0-16,-2 0-2 0,-4 0 0 16,0 0 0-16,-4-1-1 0,-1-1 1 15,-1 0 0-15,0 1 1 0,0-1 3 16,0 0 3-16,-1-2 4 0,2-1 1 16,-1-1 4-16,2-2 1 0,0-4 1 15,0 0 1-15,1-2-3 0,1-2-1 0,0 1 0 16,1-5-2-16,0 1-1 0,1 0-1 15,0 0-2-15,2 0-1 0,0 1 0 16,0-2-3-16,0 6 0 0,0 0-1 16,-1 2 0-16,-1-1 0 0,-1 2 0 15,-1 3 1-15,-2 0 0 0,-4 0 0 16,-3 1-1-16,-2-2 1 0,-4 1-1 16,-4 0 0-16,-3-2-2 0,-4 0 1 15,-4 0-1-15,-5-4 0 0,-2 0 1 16,-1-2-5-16,0 0-9 0,3 0-6 0,2 1-4 15,6 1-10-15,5 3-9 0,6 2-11 16,5 3-74-16,2 1-75 0,9-2-195 16</inkml:trace>
  <inkml:trace contextRef="#ctx0" brushRef="#br0" timeOffset="-48325.66">19909 5143 245 0,'0'1'68'0,"1"-1"4"16,0 1-32-16,1 0-11 0,-2 0-3 15,0 0-2-15,0 1-3 0,-2 4-5 16,1 1-2-16,-2 3 0 0,0 1-1 15,-3 0 0-15,-2 3-3 0,-1 3-2 16,-3-2-2-16,-5 2-4 0,1-2-1 16,-3 1-2-16,3 2 0 0,0-2-1 0,1-2 0 15,3-2-1-15,2-1 1 0,4-2 0 16,0 1 0-16,3-2 0 0,1-3-1 16,3 2 1-16,2 0 0 0,3-3 1 15,1 0 0-15,1 0 1 0,2-1 0 16,5 0 1-16,0-1 0 0,1 1 0 15,0 0 0-15,2 0-1 0,-1 0 0 16,0 2 0-16,-5 3 0 0,0-2 0 0,-2 3 0 16,-3 0-1-16,1-1 1 0,0 1 1 15,0 1 3-15,2-3 2 0,2 1 3 16,0 0 0-16,2 0 1 0,-2-4 2 16,0-1-2-16,-3-3-1 0,0 3-3 15,-1-6-2-15,-1-2 0 0,-1-2 0 16,1 1-2-16,-1-2 0 0,2-1 0 15,0-2 0-15,0-1-1 0,1 1 0 16,-1-2-1-16,2-1 1 0,-1 2-1 0,0 0 1 16,-1-1-1-16,2-2 0 0,-3 1 1 15,3-1 1-15,-2-2 0 0,1 1 1 16,0-2 1-16,-3 2 0 0,1 2 1 16,-3 1-1-16,0 2 0 0,-1 4 0 15,-2 1-1-15,0 2-1 0,-1 0-1 16,-3 2 0-16,-2 0 0 0,-3 0-1 15,-2 1 1-15,-5 2-1 0,-2-2 0 0,-2 1 1 16,-4-3 0-16,-1 0-1 0,-1-3 0 16,-1-1-2-16,0-3 1 0,2-3-3 15,1 2-2-15,5 2-2 0,2-1-6 16,5 1-4-16,3 4-6 0,2-3-14 16,4 6-64-16,4 3-74 0,2 0-174 15</inkml:trace>
  <inkml:trace contextRef="#ctx0" brushRef="#br0" timeOffset="-47727.27">19834 5568 264 0,'0'1'74'15,"0"1"8"-15,-1 1-35 0,1-2-7 16,-2 3-1-16,1-1-3 0,-6 0-5 16,-2 5-8-16,-2 2-7 0,-5 2-3 15,-3 3-4-15,-1 2-3 0,-2 2-1 0,3 4-4 16,-1 1-2-16,1 1-5 0,4-1-1 15,2 1-1-15,2-1 0 0,2-4-1 16,4-4-1-16,1-1 1 0,4-1 3 16,2-3 1-16,2-4-1 0,2 2 0 15,1 1 1-15,2-1 1 0,1-1 2 16,0-1 1-16,3 0 0 0,1-2 0 16,2 0 1-16,2-1 2 0,0-2 0 15,3 0 1-15,0 0 0 0,0-2 2 16,-3 0 0-16,-2 1 2 0,-1 1-1 0,-2-2 1 15,-3 0-1-15,-2 1 1 0,-3 0-2 16,2-1 0-16,-4 1-2 0,-1-1 0 16,-1 0 0-16,2 1 1 0,-1-3 3 15,1 2 3-15,0-1 0 0,1-3 2 0,1 1 3 16,1-2 3-16,0-2-1 16,2-4-2-16,1 4 0 0,2-3 0 0,0-1 1 15,1 0-1-15,1-4-4 0,0 2-1 16,-3 1-1-16,-3-5-1 0,-1 0-1 15,-3 1-3-15,-4-2-2 0,-2 3 0 16,-7-3-2-16,-1 4 0 0,-3-2-2 16,-4-2-4-16,2 4-4 0,-2-1-2 15,0-1-6-15,4 5-5 0,-2 1-8 16,2 1-6-16,-2 1-8 0,-1 0-10 0,0 3-59 16,2-1-71-16,1 0-162 15</inkml:trace>
  <inkml:trace contextRef="#ctx0" brushRef="#br0" timeOffset="-47034.14">20447 5435 250 0,'2'0'74'0,"1"-1"5"0,-1 1-25 16,-1 0-15-16,2 1-1 0,-1 1 1 16,-1 1-7-16,3 0-5 0,-1 3-4 15,-2 2-2-15,-1 1-2 0,-2 0-5 16,-1 2-4-16,-3 4-2 0,-3 2-3 15,0 0-2-15,-4 2-2 0,-1 0-3 16,-1 3-2-16,-3-4-1 0,4-1 0 16,-2-4 0-16,1 0-1 0,2-4 1 15,3-2 3-15,5-3-1 0,2 1-1 0,-1-2 0 16,7 0 0-16,1 0 1 0,3 2 0 16,1-1 1-16,3 1 2 0,4 0 0 15,0-1 2-15,0 3-1 0,1-1 0 16,0 0 0-16,0 2-1 0,1-2 1 15,-1 3-1-15,2 0 1 0,-1 1-1 16,0-2 1-16,-1-1-1 0,0 1 1 0,-3-1 0 16,-2-1 1-16,-2-3 1 0,-1-2 1 15,-1 0 1-15,0 2 1 0,-2-5 1 16,-1 0 0-16,2 0 1 0,-2-2-2 16,1-1 0-16,3 0-1 0,-1-3-1 15,0-1-1-15,1-3-1 0,2 1 0 16,-1 0 0-16,-1-2 1 0,1-1 1 15,1 0 0-15,-1-3 1 0,0 5 1 16,0-1 1-16,0 2 0 0,0 1-1 16,-1-2 0-16,-3 5 0 0,0-1 2 0,-2-1-2 15,-3 2-2-15,-1-4 0 0,-4-1-2 16,0 3-2-16,-3-4-2 0,-2 1-4 16,-1-2-3-16,-3 0-2 0,-2 1-2 15,-3 0-3-15,-5 0-2 0,0 1-2 16,-1 1-3-16,-4-1 1 0,1 4 1 15,4 3-2-15,1 0-10 0,6 5-68 16,3 2-69-16,5 3-181 0</inkml:trace>
  <inkml:trace contextRef="#ctx0" brushRef="#br0" timeOffset="-46263.98">20335 5887 329 0,'0'-2'92'0,"2"4"5"0,-2-1-51 16,0-2-8-16,0 1 1 0,-2 2-2 15,-3 4-10-15,-1 3-11 0,-2-1-4 0,-2 3-3 16,-3 2-2-16,-3-1 0 0,1 2-3 16,2-2-2-16,2-1-2 0,0 0-1 15,1-5-1-15,5 1-1 0,1 0-1 16,2-2-1-16,1 0-1 0,0 0 0 0,1 3 0 16,0-2 0-16,0 1 0 15,0 0 1-15,2 0 1 0,0 2 1 0,-1-2 1 16,1-1 0-16,0 1 0 0,0 1 0 15,1-2 0-15,1-1 1 0,1-1 0 16,2 0 0-16,2-1 1 0,2 1 3 16,4-3 1-16,0 0 1 0,1-1 1 15,2 2-1-15,-1-4 1 0,0 2 1 16,-1 0-3-16,-3 2 0 0,-2 0-2 16,-1 0-1-16,-3 3 0 0,-2 0-1 15,-1 1 0-15,-2 0-1 0,-1-2 0 0,1 0 1 16,-1 2-1-16,-1-4 1 0,0 0 0 15,1 0 2-15,-1-2 1 0,1 1 2 16,-1 0 2-16,0-1 3 0,0 0 3 16,1-1-2-16,1-1 2 0,-2 0-1 15,2-4-1-15,1-1-2 0,3-3 0 16,1-2-3-16,1-4 2 0,3 1-2 16,1-5 0-16,0 1 0 0,1 0-1 15,0 1-1-15,-1 4-2 0,-2 2 0 0,-1 2-1 16,-1 5 0-16,-4 2 0 0,-1 1-1 15,1 2 0-15,-3-1 1 0,0 0 1 16,0 1-1-16,-1 0 1 0,0-1 0 16,1 0-1-16,-1-1 0 0,0 2 1 15,1-1-1-15,-2-1 0 0,1 1 0 16,-1 1-1-16,-1-3 1 0,-2 1 0 0,-4-2-1 16,-3 0 0-16,-3 0 1 15,-3-1 0-15,-1-3-3 0,-1-1-8 0,-7-1-10 16,3-2-11-16,-1 1-9 0,-4 0-13 15,-1 0-77-15,-2 2-87 0,2 1-189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2T15:38:38.6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11588 5437 270 0,'5'-1'61'16,"-1"2"1"-16,-1-1-42 0,-2-1-6 16,-1 2-2-16,0-1 0 0,0 4-2 15,0-1 0-15,0 1-2 0,-2 0-3 16,2-1-2-16,-1 0 0 0,0 2 0 15,-1-5 2-15,1 1 3 0,0 0 3 16,1-1 2-16,0 2 2 0,1-1 4 0,1 0 2 16,1 1 0-16,4 1-3 0,2-2-2 15,2 0-2-15,1-1-3 0,3 1-4 16,2-1-3-16,2 0-1 0,1 0-2 16,-2 0 1-16,1 0 0 0,-1 0 1 15,-2-1 1-15,-1-3 0 0,1 3 2 16,-4 0 1-16,1-1-1 0,-2 1 1 15,0-1-2-15,-2 1-1 0,-1 1 0 16,-3 0-1-16,-1-1-1 0,-1-1-1 16,-1 2 0-16,-1 2 0 0,0-4-1 0,0 4 1 15,-1-4-1-15,-1 1 0 0,2 2 1 16,-1 1 0-16,0-4-1 0,0 4 0 16,-1 0 1-16,1-2-1 0,2 0 1 15,0 1-1-15,2-4 1 0,3 3 0 16,3 0 0-16,3-4 1 0,3 3-1 0,3-1 0 15,3-1 0-15,2 2 0 0,1-3 0 16,6 0 0-16,4 4 1 0,3-1 1 16,3 1 0-16,1 0 2 0,4 1 0 15,3 1 1-15,-2 0-1 0,0-2 0 16,-1-1 0-16,-1 0-2 0,3 1-1 16,2-1 1-16,1-1-2 0,1 0 0 15,1-1 1-15,4 2-1 0,3-1 1 16,2 0 0-16,2-3 0 0,4 2 0 0,4 1 0 15,0 1 0-15,3 1 1 0,0 0 0 16,6 0 1-16,2 2-1 0,-6 2 1 16,3-1-1-16,0 0-1 0,2 1 0 15,0 2 0-15,-3 1 0 0,3 2-1 16,4-1 1-16,-7-1-1 0,-4-3 0 16,3-1 0-16,-7-1 0 0,0-2-1 15,-8-3 0-15,-7-1-1 0,-6-1-2 0,-8 1-4 16,-16 0-5-16,-3 0-10 0,-10 0-8 15,-12-4-5-15,-12 1-86 0,-16-2-88 16,-4-4-208-16</inkml:trace>
  <inkml:trace contextRef="#ctx0" brushRef="#br0" timeOffset="2399.88">4801 6564 156 0,'-4'5'41'15,"2"-2"2"-15,1 0-16 0,1 0-11 16,2 1-4-16,1 0 1 0,0-1 0 16,3-1 2-16,-1 1 4 0,2 1 3 15,0-3 2-15,0-1 0 0,-1 1-1 0,0 0-2 16,2 1-4-16,-1-2-4 0,1 1-4 16,1 0-1-16,1 0-1 0,2 0 2 15,1 2 0-15,1-2 1 0,3 0 2 16,-1 0-1-16,4 0 0 0,2-1 0 15,3-2-1-15,4 2 0 0,3-1 0 16,5 0-1-16,3-2 1 0,4 1-1 0,1 1-1 16,2 1 0-16,1-2-2 0,-1-3-1 15,2-1-1-15,3 1-1 0,0 0-1 16,2-3 1-16,2 2-2 0,0-2 1 16,5 2 0-16,0-2 0 0,0 1 0 15,3 1 0-15,2 1 1 0,2 2-1 16,1 3 1-16,0 1-1 0,2 1-1 15,0 0 1-15,0 1-1 0,1 1 0 16,1 1 0-16,3-2-1 0,2-1 1 16,2 0 0-16,4 2-1 0,4-1 1 0,3-1-1 15,2-3 1-15,1-1-1 0,6 2 1 16,2 3 0-16,0-1 0 0,-1-2 0 16,2 1 0-16,3 4-1 0,1 2 1 15,-2 2 0-15,-1 0 0 0,-1 1 1 16,2 0 0-16,-2 1 0 0,-4 0 1 0,-4 0-2 15,-3-2 1-15,-2-2 0 0,-1 0 0 16,-7-3-1-16,-2-1 0 0,-5 2 0 16,-5-3 1-16,-5-1 0 0,-7 0-1 15,-9-1 1-15,-9 1 1 0,-6-2 0 16,-5-2 0-16,-9-1 0 0,-5 1 0 16,-4 2 3-16,-7-2 3 0,-4 1 1 15,-6-1-2-15,-8 1 0 0,-6-1-1 16,-8 0 1-16,-7-3-4 0,-9 2-2 0,-6-1-1 15,-9-2 0-15,-7-2 1 0,-4 1 0 16,-5-2-1-16,-7-1 1 0,-1-2-2 16,-6 0 1-16,-4 4-2 0,0 3 2 15,-8-5-1-15,-3 3 0 0,-2 2 0 16,-6 4 1-16,-1-2-1 0,-2 0 0 16,-4-1 0-16,0 3-1 0,1 0 1 15,-2-1-1-15,-1-2 0 0,-1 4 0 16,1 0-1-16,-1-3-1 0,1-1 0 0,-2 1 0 15,6 3-1-15,-1-4 1 0,3 3 0 16,1-1 2-16,7 4 0 0,5 1 0 16,5-1 0-16,3-1 1 0,8 3-1 15,5-2-1-15,6 1-1 0,9-1 0 16,5-2 0-16,8 2 0 0,7-1 1 16,6-2 0-16,7 1 1 0,8-2 2 15,5 3-1-15,5-1 0 0,5 0-3 0,4 1-5 16,4 2-4-16,5 0 0 15,4-1 0-15,8-2 0 0,3-1 1 0,5 2 3 16,9 2 5-16,8-4 4 0,3 5-1 16,8 0 1-16,4 0 0 0,6-1-1 15,9 3 1-15,3-1 0 0,7 4 1 16,8 1 0-16,4 0 1 0,7 5-1 16,5 1 3-16,6-1-1 0,7 3-1 15,2-1 1-15,6-3 1 0,9 0-1 0,2-1 0 16,4-2 1-16,2-1-1 0,3-1 1 15,1-4 0-15,2 2 1 0,0-1 1 16,-2-3-1-16,0-1-1 0,-5 2 2 16,-2-2 0-16,-4 0-1 0,-9-2-1 15,-7-3-1-15,-5 2 2 0,-10 0 1 16,-9 1-2-16,-11-1 0 0,-12 1 1 0,-9-2-2 16,-15 2 0-16,-12-1-1 0,-10 1-2 15,-7-1 0-15,-10-1 1 0,-13-1 0 16,-7 1-1-16,-9 1 0 0,-9-2 1 15,-11 1 0-15,-10 0 1 0,-10-3-2 16,-8 2 1-16,-6-1 1 0,-10 0 0 16,-5 1 0-16,-10-3-1 0,-5 0 0 15,-5 3-1-15,-7-2-1 0,-8 0-2 16,-3 0-1-16,-5-2-2 0,-4-1 0 16,-4 5-1-16,-4-4 1 0,0 0 0 0,-3 1 2 15,-1 2 1-15,0 0 0 0,0 4 2 16,1-2-2-16,3 4-2 0,0 0 1 15,2 2-1-15,0-1-2 0,9 5-1 16,-1-3 0-16,5 1 1 0,5-3 2 16,6 7 0-16,6-1 1 0,5-1 2 15,2-1 1-15,9 3 0 0,5 2 0 16,6 1 1-16,4-1-1 0,4-1 1 0,6-1-1 16,6 1 0-16,3-2 1 0,4-2-1 15,4-4 0-15,3 1 1 0,9-2 0 16,3-1 3-16,5 2 1 0,4-1 1 15,5 0 1-15,2 1 2 0,0-3-1 16,0 1 0-16,1 0-3 0,-3-1-1 16,2 0-1-16,-1-2-1 0,0 1-1 15,0 0 0-15,0 0-1 0,0-1 0 0,0-1 1 16,-2 0-1-16,-2 0 0 0,0 0 0 16,-3 0 0-16,-2 0 0 0,-2 0 0 15,-3 1 0-15,-4 0 0 0,-3 2 1 16,-3 1 0-16,-2 0 0 0,-4 0 1 15,-2 1-1-15,0 0 1 0,-1 2 0 16,0 0-1-16,-2 1 0 0,-1 0 1 16,1-2-2-16,-3 1 1 0,2 1-1 15,0-2 0-15,2 0 0 0,2-1-1 16,3 1 0-16,1 2 0 0,2-2 0 0,5-1 0 16,5 0 0-16,4-1 0 0,4 0 1 15,7 0 0-15,6 0-1 0,8-1-5 16,6 1-4-16,7 1-2 0,8-1 4 15,9 0-1-15,11 1 2 0,8 0 0 16,11 0 5-16,9-2 4 0,12-2 2 0,11 1-1 16,7-1-1-16,6 0 1 0,8-2 0 15,8-2 3-15,5 3 0 0,3 2 0 16,0 0 1-16,5-2-1 0,1-1 1 16,0 4 1-16,-2 2-1 0,0-2 0 15,-3-3-1-15,-1 5 0 0,-5 4-1 16,-7-3-1-16,1-1 0 0,-4 2-3 15,-8 2 0-15,-7 4 1 0,-11-6-1 16,-8 1 0-16,-8 3-3 0,-15-2-16 16,-12 0-14-16,-11-1-103 0,-11-4-107 0,-9-5-267 15</inkml:trace>
  <inkml:trace contextRef="#ctx0" brushRef="#br0" timeOffset="16781">18677 1454 235 0,'1'-2'67'0,"0"3"4"0,0-1-29 16,-2 0-3-16,1-1-3 0,0 1-2 16,0-1-4-16,1-2-2 0,0 4-2 15,0-3-3-15,4 2-2 0,1-1-3 16,1-2-2-16,3 2-2 0,-1 0-1 15,2-1 1-15,4-1 0 0,2 3 3 16,3-1 2-16,3 2 1 0,1-2 1 16,2 2 2-16,3-1 0 0,1-1-2 15,1 2-1-15,2-2-3 0,2 3-2 0,1 2-3 16,7 0-1-16,4 2-3 0,7-2-2 16,1-1-1-16,0 4-3 0,2-4 1 15,1 1-1-15,-4 1-1 0,-1-2-2 16,-9 3-1-16,-5-2-4 0,-1 0-2 15,-6 0-5-15,-6-2-3 0,-5 0-10 0,-5 0-7 16,-4-1-6-16,-6-1-6 0,-7 1-7 16,-7 1-13-16,-3-4-60 0,-4 4-70 15,-2-1-166-15</inkml:trace>
  <inkml:trace contextRef="#ctx0" brushRef="#br0" timeOffset="17325.64">18692 1634 213 0,'-4'3'60'0,"0"-1"5"0,1 1-28 15,0-1 0-15,1 1 1 0,-2 1-2 0,2 2-2 16,0-4-1-16,-1 2-1 0,0-1-1 15,1 2-3-15,1-1-2 16,-1-2-3-16,0 2-2 0,1-2-4 0,-1 1-4 16,2-1-2-16,-2-1-3 0,0-1-2 15,1 1 0-15,0-1 1 0,2 2 1 16,1-1 3-16,3 0 3 0,1 0 3 16,10 2 3-16,2-2 3 0,9-1 3 0,5 1 0 15,6-1 0-15,2 0-1 0,7 1-1 16,0 2-3-16,6-2-3 0,-1 2-3 15,0-1-4-15,8 0-3 0,4 2-2 16,-4-4-2-16,-1 0-2 0,-2 3 0 16,-3-1-5-16,-8 0 0 0,-9-1-4 15,-7 1-6-15,-4-1-5 0,-6 0-5 16,-5-2-11-16,-5-2-11 0,-4-3-13 16,-2 1-9-16,-6-2-76 0,-4-1-91 0,1-2-207 15</inkml:trace>
  <inkml:trace contextRef="#ctx0" brushRef="#br0" timeOffset="17769.08">19158 968 253 0,'3'2'75'0,"-2"-2"5"16,0 2-32-16,0 1-3 0,0 3-2 16,-1-1-4-16,0 3-8 0,-1 3-4 15,-1 3-6-15,0 1-3 0,-1 4-4 16,0 1-4-16,1-1-2 0,0 8-5 15,1-2-6-15,1 1-10 0,0 0-6 16,1 0-10-16,0-3-19 0,-1 3-56 16,2-1-68-16,1-2-155 0</inkml:trace>
  <inkml:trace contextRef="#ctx0" brushRef="#br0" timeOffset="18234.31">19170 1804 285 0,'1'-1'82'16,"0"-1"5"-16,-2 2-35 0,1 0-13 15,-1 1 0-15,1-1-5 0,-1 1-11 0,-2 0-8 16,2 4-4-16,0 0-3 0,0 4-3 16,0 1 0-16,0 4-1 0,0 5-1 15,3 0 1-15,-2 5-2 0,1 2 1 16,1-1-1-16,1 2-1 0,-1-4-3 16,0 1 0-16,1 4-4 0,1-5-6 15,-3-3-5-15,0 3-7 0,0-3-12 16,0 2-15-16,-1-5-47 0,-1-4-62 15,-1-1-136-15</inkml:trace>
  <inkml:trace contextRef="#ctx0" brushRef="#br0" timeOffset="18993.14">18923 2324 158 0,'0'-1'51'0,"-2"0"5"16,1-1 1-16,0 0-27 0,0 0 1 0,-1 1 0 15,2 0-1-15,-2 1-5 16,1-3-1-16,1 1-3 0,-1 4-2 0,1-1-2 15,1-2-2-15,0 1 0 0,2-3-2 16,1 6 1-16,3-3 0 0,0-3 1 16,3 1 0-16,3 3 2 0,3 0-1 15,1 2-1-15,3-2 0 0,2-1-1 16,3 2-2-16,2-2-1 0,1-1-2 16,0 0-2-16,3 1-2 0,2-1-1 15,-4 3-3-15,1 1 1 0,-4 0-2 0,-3 2-1 16,-3 0-1-16,-7 1 0 0,-4 0-2 15,-6 1 0-15,-4 2 1 0,-5-3 0 16,-7 4-1-16,-3 0 2 0,-6-1 0 16,-4 1 1-16,-2-2-1 0,1-1 0 15,-1 3-1-15,1-5 0 0,2 0 1 16,5 0 0-16,3-1 0 0,3 0 1 16,2 0 1-16,4-4-1 0,2 3 0 15,5 1 0-15,1-2 1 0,5-2 0 0,2 0 1 16,4 1 1-16,1 0 2 0,3 1 1 15,-1 0 1-15,1 2-2 0,-1 0 0 16,0 2-2-16,-5-3 0 0,-1 3-2 16,-4 1-1-16,-2-1 1 0,-5 1-1 15,-2 1-1-15,-2-2 1 0,-1 4-1 16,-2-3 0-16,-1-3 0 0,0 4 0 0,2-5-1 16,1 2 1-16,2-2-1 0,1-1 0 15,3 1 0-15,3 2 1 0,3 1 2 16,2 0 1-16,3-1 1 0,1 3 2 15,1 1 2-15,0-2-1 0,-1 1 1 16,-2-1-2-16,0 1 1 0,-3 1-1 16,-1 1-1-16,-3 0 0 0,-1 1 0 15,-1 1 1-15,-3-1-1 0,0 1 0 16,0-1 0-16,0 0-1 0,1 1-1 0,0-3 0 16,0-1-1-16,1 1 0 0,1-2 0 15,2 0 0-15,-1-1-2 0,2-1-3 16,0 2-6-16,0-4-11 0,1 2 13 15,1-2-105-15,0-3-89 0,-1 0-226 16</inkml:trace>
  <inkml:trace contextRef="#ctx0" brushRef="#br0" timeOffset="33803.55">20965 1344 264 0,'-2'-4'72'0,"0"0"2"0,-1-1-35 15,-3 3-5-15,0-1 1 0,-3 0-4 16,-2 0-5-16,-2 4 0 0,-3 1 0 0,-3 3-2 16,0 1-1-16,-2 3-2 0,1 2-3 15,0 3-2-15,-1 3-3 0,0 0-4 16,5 2-2-16,0 0-3 0,2 0-2 16,1 3-1-16,3 1-1 0,5-2-1 15,1 0-1-15,3 0-2 0,5 2 0 16,1-1-5-16,7-4 1 0,6-2-2 15,6-4-1-15,6-3 0 0,4-2-1 16,0-6-3-16,2-6-1 0,-2-4-3 0,-1-4-4 16,-5-1-7-16,-3-5-9 0,-4-2-11 15,1-4-8-15,-3 3-21 0,-2-4-3 16,-4-5-34-16,-3-5-50 0</inkml:trace>
  <inkml:trace contextRef="#ctx0" brushRef="#br0" timeOffset="35175.16">21112 1219 256 0,'0'-32'112'16,"0"4"-16"-16,0 0-30 0,1 8 3 15,0 9-2-15,-1 10-8 0,2 1-10 0,-4 0-9 16,4 4-2-16,0 8-5 0,-2 1-7 16,1 6-6-16,-2 5-5 0,1 4-1 15,1 2-1-15,-1 3-6 0,1-3-2 16,0 3-3-16,-1 1-2 0,2-4 0 16,1-1-1-16,1 0-1 0,0-2-1 15,-1-3 0-15,0-4-1 0,0-4 0 16,0-4 0-16,0-2 1 0,-1-5-1 15,-1 0 1-15,1-5 1 0,-2-2 0 0,2 0 1 16,-1-2 0-16,1-3 1 0,-1 0 1 16,2-2 0-16,1-3-2 0,-1 1 1 15,3 0-1-15,0-1 0 0,0 4 0 16,1-2 0-16,1 4 0 0,1 5 0 16,2-1 0-16,0 4 0 0,-1 3-1 0,2 0 1 15,-1 6 0-15,0-2 1 16,-1 2 0-16,3 2 0 0,1 1 4 0,3 0-11 15,3-1 0-15,0 0-5 0,2-4-4 16,-1 2-3-16,-4-6-3 0,2 2-6 16,-2-3 10-16,0 1-3 0,-3-2 4 15,2 0 3-15,0-2 4 0,-1 0 1 16,0-3 3-16,0-3 1 0,-1 0 3 16,-1-2 1-16,0-2 1 0,0-2 1 15,0-1 0-15,0 2 3 0,-4 0 1 16,0 0 3-16,0-2 4 0,0 4 2 0,-5 1 3 15,0 2 2-15,-2-1 3 0,0-2 0 16,-3 3-1-16,-2 3-3 0,-1-3-2 16,-1 0 1-16,-2-3-2 0,-3 4-3 15,0-4-2-15,-1 0 0 0,-1 1-1 16,1 0-1-16,-1 4-2 0,-1 4-3 16,0 0-1-16,0 7-1 0,0-1 0 15,1 6-2-15,-2 1 1 0,5 1-1 0,1-3 0 16,1 2 0-16,4-2 0 0,4 2 0 15,1-2 0-15,4-5-2 0,2 1 1 16,-1-1 0-16,2-2 0 0,1-1-1 16,0-2 2-16,-2-1 0 0,5 0 0 15,-4-3 2-15,3-1-1 0,0-1 1 16,-1-4 0-16,-1 3-1 0,0-5 1 0,-2 0-1 16,-3 1 0-16,-1 4 0 15,-3-1 0-15,0 4-2 0,-1 0 0 0,-1 4-1 16,-3 4 0-16,1 0 0 0,-1 0 1 15,-1 1 0-15,2 1 1 0,0 0-1 16,-1-2-2-16,6-2 1 0,0-3-1 16,4 1 1-16,1-2 0 0,2-2 0 15,-1-3 3-15,3 2 1 0,1-1 0 16,3-2 0-16,0 0 0 0,3-1-1 16,-1 1 1-16,3 2-1 0,0 2 0 0,-2 1-1 15,-4 2 0-15,-2 0-1 0,-1 2-1 16,-1 1 0-16,-3 3 0 0,-3 0-1 15,0 0 1-15,-2 1-1 0,-1 0-1 16,0-2 0-16,-3 2 0 0,1-2-1 16,-2-3 0-16,1-1-1 0,1-1 1 15,0 0 2-15,0-1 2 0,1 0 1 0,0-2-1 16,0 0 2-16,1-3 0 16,0-1 1-16,4-2 1 0,0-5-2 0,3-2 1 15,-1-6 0-15,3-2 1 0,2-2-1 16,0 2-1-16,-2-2-1 0,1 4 0 15,-1 2 0-15,0 6 0 0,1 3-8 16,-2 6-7-16,2-1-7 0,-1 6-7 16,3 2-4-16,0 1-7 0,5 1-8 15,1 0 0-15,2 2-3 0,0-2-5 16,2 0-1-16,1 3-15 0,1 0 4 0,-2-1 11 16,-1 1 25-16,-1-1 18 0,-5-1 20 15,-3 1 17-15,-3-4 33 0,-4-2 12 16,-8-3 0-16,-3 0-15 0,-6-5-3 15,-2 2-6-15,-3-4-7 0,-1 0-12 16,-4 3-9-16,-1 1-3 0,1 3-1 16,0 6-4-16,0-3-3 0,2 5-2 15,3 2-1-15,4-2-2 0,4-1 0 16,7 2 1-16,5-7 0 0,5 5 2 0,2-4 0 16,2-1 1-16,1 0 3 0,2-2 2 15,-2-3 1-15,-1 1 0 0,-1-1 1 16,-2 2 2-16,-1-2 0 0,-2-1 0 15,-2 1-1-15,-1 2-2 0,-1 1-2 16,-1 2-4-16,0-1 0 0,-1 6 0 16,0 3 0-16,-1 6 0 0,0 1 0 0,0 5 1 15,-1 1 1-15,0 6 0 0,0-2-2 16,0 5-2-16,1 0 0 0,-2 1-3 16,1 1-1-16,-2 1-1 0,-1-1 0 15,-3 0-1-15,-4-7 0 0,-2-2 0 16,-5 0 3-16,1-5 0 0,-3-6 1 15,-1-1 0-15,1-3 2 0,-1-4-1 16,2-3-1-16,4-5-5 0,2-4-4 0,3-3-6 16,3-5-7-16,6-10-11 0,4-1-23 15,4-7-56-15,3-3-72 0,6-2-171 16</inkml:trace>
  <inkml:trace contextRef="#ctx0" brushRef="#br0" timeOffset="35494.37">22352 1516 268 0,'14'2'80'0,"-2"3"6"16,-1-3-36-16,2 0 4 0,-2-3-4 15,1 4-12-15,0-4-7 0,0 0-5 16,-1-1-5-16,0-3-5 0,1-3-3 16,2 0-2-16,1-3-3 0,2 1-2 15,-3-3-1-15,0 2 4 0,-2 0 4 16,-3 0 4-16,-3-1 1 0,-3 2 1 15,-5-3 1-15,-2 7 1 0,-4-3-3 0,-3 4-5 16,-6 3-3-16,1 5-1 0,-4 2 0 16,0 3-1-16,0 1-1 0,-1 3 1 15,2 3-1-15,3-1-1 0,1 2-2 16,7-1-1-16,1 2-1 0,9-1-1 16,6 0 0-16,4-2 0 0,3-3-1 15,6-1-1-15,7-1-5 0,1-1-11 16,3-3-9-16,4-3-11 0,4 1-15 15,2-3 156-15,3 0-243 0,4-3-113 0,3-1-309 16</inkml:trace>
  <inkml:trace contextRef="#ctx0" brushRef="#br0" timeOffset="36145.35">23304 1386 302 0,'-7'-4'81'0,"-2"2"4"16,-4 8-37-16,1-3-13 0,-2 6 4 15,-2 3-3-15,1 2-9 0,1 3-5 0,2-1-4 16,2-3-5-16,4 5-5 0,2-5-3 15,5-1-3-15,7-2-1 0,0-1 0 16,6-2 0-16,2-1 1 0,3-1 0 16,3-1 1-16,-1-3-1 0,1 1-1 15,1-1 1-15,0-2-1 0,-1-1 0 16,-4-2 1-16,-4 2 0 0,-2-2 3 0,-4-3 0 16,-5 0 0-16,-6-1-1 0,-5 2 0 15,-5 0 0-15,-3-3-2 0,-6 1-1 16,-4 1-1-16,0 3 0 0,3 2 1 15,1-2-1-15,6 2 1 0,3 2-3 16,5 0-1-16,9 2 1 0,7-7-1 16,3 3 0-16,5 2-1 0,3 1 0 15,3-2 3-15,3 6 0 0,2-3 0 16,0 7-1-16,-2-2 1 0,-1 3 0 16,2 0 0-16,-1 4 1 0,-3-1-1 0,-2 4 0 15,-4-3 1-15,1 1-1 0,-4-1 0 16,-4-1-2-16,-4-1 0 0,0-5-1 15,-4 1-1-15,2-2 1 0,-3-3 0 16,1-5 2-16,-1-2-1 0,1-1 1 16,1-3 1-16,3-1 0 0,-1 1 2 15,3 0-1-15,0 0 0 0,4 2 0 16,1 0 2-16,3 2 1 0,-1 2 0 0,1-2 1 16,-2 4 1-16,2 4 1 0,-1 0 3 15,1 3 1-15,-2 6 1 0,0 2-1 16,0 2-1-16,2 0-2 0,-2 3 0 15,1 0-3-15,2-3-4 0,2 0 6 16,3-2-34-16,0-1-1 0,2-3-86 16,2-3-90-16,0-4-224 0</inkml:trace>
  <inkml:trace contextRef="#ctx0" brushRef="#br0" timeOffset="36611.3">21095 2020 314 0,'6'1'89'0,"2"-3"7"0,3 2-40 16,-1-1-11-16,-3 2 4 0,2 2 1 0,-2 2-9 15,-3 1-8-15,-2 9-4 0,1 3-4 16,-5 7-6-16,1 5-4 0,-1 3-3 16,-1 4-4-16,1-1-3 0,-1-3-5 15,2-2-14-15,-2-4-11 0,0 0-17 16,-3-3-12-16,-1 2-74 0,-3-1-89 15,-6-1-189-15</inkml:trace>
  <inkml:trace contextRef="#ctx0" brushRef="#br0" timeOffset="37201.53">20956 2364 350 0,'8'-15'93'0,"2"3"6"0,2-1-52 0,2 0-6 15,0-3 3-15,0 0-3 0,0-2-7 16,1 1-5-16,2-6-6 0,2 0-2 16,0-6-5-16,2 3-1 0,1 4-2 15,2 0-1-15,1 4-2 0,0 3-1 16,1 4-1-16,-2 8-1 0,-2 0-2 16,0 2-1-16,-4 3-2 0,-4 1-1 15,-2 7-1-15,-4 6 1 0,-5 9-1 16,-3 7 2-16,-3 6-1 0,-2 2 2 15,-6 4-3-15,-1 0-3 0,1-4-3 0,3-8 0 16,1-1-4-16,5-8-1 0,2-5-1 16,6-3 1-16,0-5 3 0,1-4 2 15,2-3 1-15,3-5 5 0,1-2 1 16,1-5 0-16,-1-2 2 0,3-3 0 16,-2-5-1-16,1 5 0 0,-4-2-2 15,-2 5-2-15,-1 3-2 0,-2 4-1 0,1 7-1 16,-3 5 1-16,2 1 0 0,-1 3 1 15,-1 0 1-15,3 1 1 0,2-3 2 16,2 1 1-16,2-3 1 0,1-2-1 16,5-4 1-16,4-2 1 0,1-1 0 15,-1-4 0-15,3-2 1 0,3-2 2 16,-1-2-1-16,-3 0 0 0,1 1 2 16,-5-3 3-16,-3 0 4 0,-6-4 0 15,-10 4 1-15,-5-1 1 0,-6 1 1 0,-11 3 0 16,-3 7-2-16,-1 5-3 0,-4 9-2 15,3 2-1-15,1 9-1 0,5 3-1 16,4-3-3-16,5 0-2 0,4-1-1 16,8-7-1-16,6 1 0 0,3-3 0 15,5-3-3-15,9-2-6 0,2-2-4 16,6 0-22-16,4-3-19 0,3-3 93 16,-1-2-188-16,3 2-115 0,1-2-290 15</inkml:trace>
  <inkml:trace contextRef="#ctx0" brushRef="#br0" timeOffset="38169.12">22685 2163 305 0,'-16'3'89'16,"-1"7"7"-16,-5 6-19 0,-2 3-38 15,-3 3 5-15,0 1 4 0,3 0-10 16,1 1-12-16,5-1-6 0,5-2-6 0,5-3-5 16,6 2-4-16,5-5-4 0,6 0-1 15,4-1 1-15,4-3 0 0,5 1-2 16,5-4-1-16,6-2-4 0,3 0-2 15,6-5-4-15,3 0-2 0,5-1-2 16,-1-1 1-16,-2-4 2 0,0 0 2 16,-5-2 3-16,-2 4 3 0,-10-7 4 15,-6-5 1-15,-4-3 2 0,-4 0 4 0,-7-1 4 16,-4 0 3-16,-6 1 1 0,-6 4 2 16,-4 4 2-16,-6 5 1 0,-4 4-3 15,-2 1-3-15,-2 5-2 0,-4 1-2 16,4 1-2-16,2 0-2 0,3 1-3 15,8-2-2-15,2 1-2 0,7 0 0 16,7-5 0-16,4-1 0 0,4 0 0 16,5-2-1-16,-2 0 0 0,2-6 0 15,2 4 1-15,-1-1 0 0,-3 2-1 0,-2-2 1 16,-1 3 1-16,0-1 2 0,-4 5 0 16,-4-4 1-16,-2 3 0 0,-4-1 2 15,-1 6 3-15,-3 1 0 0,-2 0 1 16,-2 2 0-16,0 2 1 0,0-1 0 15,5-1-4-15,0-1-1 0,5-2-1 16,5-2 0-16,4-2-1 0,5 2-1 16,2-3 1-16,0-3 0 0,4 0-1 0,0-3 1 15,1 1-1-15,0 0-1 0,2-4 1 16,-4 2-1-16,3 1 1 0,-1 1-1 16,0 2 2-16,-5-2 1 0,-2 3 1 15,-4 1 0-15,0 0 2 0,-4 6 2 16,-4-1 2-16,-5 5 0 0,-2 4 0 15,-1 3-1-15,-3-1-1 0,-1 8 0 16,1-8-3-16,0 4-3 0,2 0-1 0,-2 0-1 16,2-3-2-16,-2 4-3 0,-1 0-4 15,0 2-4-15,0-2-2 0,2-2-1 16,2-4 0-16,1 2 1 0,2-8 1 16,1-4 4-16,1-1 4 0,1-4 2 15,2-6 2-15,1-2 0 0,3-5 3 16,3-8 2-16,3-5 4 0,2-7 1 15,2-3 1-15,3-7 0 0,1-4 0 16,-1-8-1-16,2 3-2 0,1 4-1 0,2 0-1 16,0 2-1-16,-1 10 2 0,-3 8-1 15,0 11 0-15,-4 7 2 0,-1 7-2 16,0 8-1-16,-2 7-1 0,-1 1-1 16,1 2-1-16,1 2 0 0,1 4 0 15,-2-1 0-15,-5-2 0 0,-2 1-2 16,-2 0-2-16,-4 0 0 0,-5-3-3 0,-6-4-2 15,-6-1-4-15,-1-3-3 0,-3-5-6 16,-5 0-11-16,-3-5-8 0,0-4-8 16,-1-1 121-16,-1-6-200 0,1-8-100 15,2-1-269-15</inkml:trace>
  <inkml:trace contextRef="#ctx0" brushRef="#br0" timeOffset="39444.41">21603 3503 255 0,'4'1'79'0,"1"-1"9"15,-1 1-23-15,-1-1-10 0,1 0 0 16,-2 0-4-16,-2-1-8 0,-3-2-9 15,-1 1-4-15,-3 0-7 0,-3 0-5 16,-2-1-7-16,-4 2-3 0,-1 1-2 0,-2 2-2 16,-2-1-2-16,2 2-1 0,0 3 0 15,3-1 0-15,3 3 0 0,3-2 0 16,1 2-1-16,7 2 0 0,2 0 2 16,2 0-1-16,1 4 1 0,7-1 0 15,2 3 0-15,3 2 1 0,1 3-1 16,2 0-1-16,0 2 0 0,-1 0 0 15,-3-3-1-15,-4-1-1 0,-4-3 0 16,-2-1-1-16,-8 0 0 0,-4-4 1 0,-5-1-3 16,-4-1-3-16,-3-1-2 0,-3 0-4 15,-4-5-7-15,-1-2-5 0,2-1-6 16,0-3-5-16,2-5-9 0,1-1-66 16,1-3-73-16,8-4-173 0</inkml:trace>
  <inkml:trace contextRef="#ctx0" brushRef="#br0" timeOffset="39629.43">21691 3301 341 0,'11'5'85'16,"-1"6"6"-16,-3 3-56 0,0 4-3 16,-4 4 4-16,-2 7-2 0,-2 3-8 15,-2 2-7-15,-1 1-5 0,0 4-4 16,0 1-7-16,2 0-12 0,0-4-11 0,2-1-16 15,2-1-67-15,0-3-2 16,0-9-64-16,1-4-115 0</inkml:trace>
  <inkml:trace contextRef="#ctx0" brushRef="#br0" timeOffset="40555.22">21613 3630 423 0,'2'-10'110'0,"5"5"5"0,1 0-70 0,4-2 2 16,4-1 9-16,0 1-4 0,5 0-10 16,3 3-9-16,2-1-3 0,2 0-6 15,1 3-8-15,0 0-7 0,-2 1-5 16,-4 2-3-16,-5-1-2 0,-5 3-3 16,-3 3-2-16,-8 2-1 0,-2 2 1 0,0 6-2 15,-2-1 1-15,1 5 0 0,-1-1 3 16,0 2 2-16,2-2 1 0,2-1-2 15,-1-2 3-15,3-3-1 0,0-2 1 16,3-7 0-16,2 2 1 0,1-3-1 16,-1-1 2-16,2-4-1 0,-2-1-1 15,0-2-2-15,-5 0-4 0,0-6-3 16,-5-2-2-16,-4-3-3 0,-3 0 0 16,-4-2 0-16,-1-1 1 0,2 1 4 15,-1 3 4-15,1 3 4 0,4 1 4 0,0 3 3 16,4 3 2-16,1 1 1 0,1 2 0 15,1 2-1-15,1 1-1 0,3 3-1 16,0-1-2-16,5 2-1 0,2 2 0 16,2 2 0-16,4 2-1 0,-1 1 0 15,3 0 0-15,2 2-1 0,-2 0 0 16,0 2 0-16,-2-1 0 0,-2-2-8 16,-3 0-1-16,-1-1-1 0,-3-3-3 0,-1 0-3 15,-3-5-2-15,0-1 0 0,-1 1 8 16,-2-4 2-16,0-1 0 0,-2-3 5 15,1 0 4-15,0-1 2 0,2-3 0 16,0-4-1-16,4 1-1 0,2 0 0 16,1 1-1-16,2 1-1 0,1 2 0 15,1 0 1-15,2 5-1 0,-1 0 1 16,3 1-1-16,-1-1 1 0,1 5-1 16,4-1 1-16,0 0 0 0,2 1 0 0,0-1 0 15,-3 0 1-15,0-1 0 0,-2-2-1 16,-2-1 0-16,-3-1 1 0,-5-1 1 15,-1 1 2-15,-3-5 1 0,-2 1 1 16,-6-1 0-16,-1-3 1 0,-5 3-1 16,0 0 0-16,-5 1-3 0,-3 10 0 15,0 1-1-15,-3 6 0 0,2 7-1 16,2-1-1-16,1 3-1 0,6 1 0 16,5-5 0-16,6 0 0 0,4-1 1 15,10-2 0-15,2-4 3 0,3 0 0 0,1-2 1 16,4-3 1-16,0 0-1 0,1-2 2 15,-1-6 1-15,-2 4 2 0,1-4 0 16,-1-1-1-16,-1-1 1 0,-3-3-1 16,-2-1-2-16,-1 2-2 0,-3-1-2 0,-2 4-1 15,-2-1 0-15,-3 3-1 0,0 2-1 16,-2 3 0-16,0 1 0 0,2 1 0 16,1 1 0-16,2 3-1 0,-1 2 1 15,2 1 1-15,3 1-1 0,1 0 1 16,-1 2-1-16,-1 0 0 0,-3-2-1 15,-2 0-2-15,-5-2 1 0,-6-1-1 16,-6-1 1-16,-4-2-1 0,-5-5-1 16,-3 1-2-16,0 1-3 0,-2-5-2 15,2-2-16-15,3-2-15 0,-1-3-11 0,1 3 20 16,3-5-107-16,-4-8-97 0,6 2-222 16</inkml:trace>
  <inkml:trace contextRef="#ctx0" brushRef="#br0" timeOffset="41117.51">23514 3652 261 0,'-2'7'70'0,"-2"-1"5"16,0 2-23-16,-4 6-28 0,1 1 4 15,-2-1 3-15,1 0-6 0,2 2-7 16,1 0-3-16,3 1-4 0,3-4-2 16,5 0-3-16,4 0-1 0,5-3 2 15,1-1 1-15,5-4 2 0,1-2 3 16,3 0 1-16,-1-6 2 0,0-2 3 0,-1 0-1 15,-3-4 2-15,-1-1 0 0,-5-1 2 16,-2-1 1-16,-2 1-2 0,-6 0-2 16,-3-2-3-16,-4 1-3 0,-4 1-3 15,-4 0-5-15,-3 2-2 0,-5 1-1 16,-5 1-5-16,1 5-12 0,-1-2-10 16,1 2-9-16,4 0-11 0,2-2-16 15,4-1-69-15,5-5-82 0,6 2-172 16</inkml:trace>
  <inkml:trace contextRef="#ctx0" brushRef="#br0" timeOffset="41358.12">24148 3449 301 0,'0'13'90'0,"-3"2"11"0,0 2-16 0,-4 3-32 15,-3 4 6-15,-1 2 4 0,-4 7-6 16,-1 3-10-16,0-1-9 0,-3 3-7 16,0 2-9-16,0-1-7 0,2 1-4 15,0-6-5-15,1 1-2 0,-1-4-3 16,3 0-4-16,0-3-4 0,-3-5-9 16,2-4-15-16,0 3-12 0,3-4-10 15,3-2-9-15,1-3-16 0,3-4-55 0,5-2-72 16,4-3-148-16</inkml:trace>
  <inkml:trace contextRef="#ctx0" brushRef="#br0" timeOffset="41591.49">24284 3688 375 0,'-1'2'101'16,"0"2"15"-16,-1 5-43 0,-1 3-14 16,-1 5 5-16,-1 3 1 0,0 7-10 15,1 1-9-15,-1 3-15 0,1 0-10 0,1-1-8 16,0-1-6-16,1-4-7 16,1-2-8-16,2-6-15 0,0-2-16 0,2-3-21 15,-1-4-88-15,5-1-107 0,3-3-238 16</inkml:trace>
  <inkml:trace contextRef="#ctx0" brushRef="#br0" timeOffset="93820.42">19187 8598 191 0,'-1'-6'34'0,"1"0"-12"0,1 0-44 16,1 0-8-16,2-2 7 0,-2 1 13 16,0-1 9-16,0 0 13 0,1 2 19 15,-2-1 13-15,1 2 5 0,-2-1-7 0,1 2-11 16,0-2-10-16,0 3-9 0,-1 0-8 15,0-2-8-15,0 1-3 0,-1 0-4 16,0-1-2-16,0 4 0 0,0-1 2 16,-1 2 3-16,-2 1 3 0,2 2 4 15,-2 2 3-15,-1-1 2 0,1 2 0 16,-3-1 0-16,1-1 0 0,-3 0-2 16,0-2 0-16,-2-1-1 0,0 1 0 0,-3-1 1 15,0 2-2-15,-2-2 1 16,1 0 0-16,-2 0 1 0,-2 1 1 0,-1-2 2 15,1 1 2-15,-2-1 3 0,1 2 2 16,0 0 1-16,2 3 4 0,2-1 1 16,3 2 3-16,3-1 2 0,2-1 1 15,3 0 0-15,1-1 2 0,3-1 1 16,2-1 2-16,2 1 5 0,4-1 5 16,5 2 2-16,5-3 1 0,8 2-1 0,7-1-3 15,10 1-3-15,9 0-7 0,13-1-8 16,6 0-6-16,9 1-2 0,6 3-4 15,11 1-1-15,4-1-3 0,6 1-1 16,1 1-2-16,6 0 1 0,4 0-2 16,4-4-1-16,-4-2 0 0,2 2 1 15,4-1 0-15,-1-2-1 0,-4 2 1 16,-4 0 1-16,-4-1 0 0,4 1 0 0,-5-1 0 16,-4 4-1-16,-4 2 0 0,-4 0 0 15,-2-2-1-15,-5 4 1 0,-10 1-1 16,-9 1 1-16,-12-3-2 0,-11-2 1 15,-12 0-2-15,-15-2 0 0,-16-5 0 16,-13-2 1-16,-15-4-2 0,-17-3 0 16,-14-2 1-16,-15-1 3 0,-14 0-1 15,-16-5 0-15,-13 1 0 0,-14 1 1 0,-7-2 0 16,-10 2 0-16,-11-2-4 0,-5 2 2 16,-6 8 1-16,-5-1 1 0,1 2 1 15,-3 8-1-15,3 4 1 0,4 2 4 16,3 2-3-16,10 0-1 0,8 6 0 15,12 0 0-15,9-3 0 0,16-4-1 16,14 2 1-16,18-1-1 0,17-2 0 16,16-3-2-16,13-3-1 0,19 1 0 0,12-1 1 15,17-2 2-15,14-1 1 16,12-1 2-16,15-3 1 0,14 5 1 0,15-2 2 16,14-3-1-16,9 1-3 0,11 3 0 15,13-3-2-15,6 3 1 0,9 0 1 16,5 0-5-16,3 1 6 0,4 4 2 15,1-1 1-15,-3 2-1 0,-4 1 1 16,-4 0-1-16,-6 2 3 0,-9 2-6 16,-10-2-1-16,-12 2-1 0,-13 1 0 0,-10-2 0 15,-14 1 0-15,-15-2 1 0,-15 0 0 16,-12-3 0-16,-13 1 1 0,-13-3 0 16,-14-1 0-16,-16-4 0 0,-10-1 0 15,-15-1 0-15,-14-2-2 0,-14-3-1 16,-15-4-3-16,-8-1-3 0,-11-1-3 15,-11 0-1-15,-9-3-2 0,-3 2 1 16,-6-1-2-16,-4 4 1 0,-3 4 2 16,-3-2 3-16,4 2 3 0,1 5 0 0,5 2 0 15,6 3 4-15,8 1 1 0,13-2-1 16,11 5 1-16,8-1-1 0,17 2 0 16,13-4 1-16,14 1 0 0,13-1-1 15,12 2 0-15,13-4 1 0,12-1 1 16,15-2 1-16,12 0 0 0,12 1 0 15,12 0 1-15,14-4 0 0,13 2 0 16,11 1 0-16,10 5-1 0,12-4-1 16,10 2-3-16,10 3 4 0,6 4 2 0,7-1 0 15,4 3-1-15,1-2 1 0,-1 8-1 16,-1-3 4-16,-6 0-4 0,-8 0-3 16,-9 4 0-16,-12-3 0 0,-10-2-1 15,-15-1 1-15,-19 0-1 0,-17-3 1 16,-13-2-1-16,-14 0-2 0,-13-2 2 15,-16-1-1-15,-17-2 1 0,-11 0 0 16,-12-4 0-16,-14 2 1 0,-17-4 0 0,-11 0 0 16,-14-2-2-16,-8-1-1 0,-9-1-2 15,-4 1-1-15,-5-1-3 0,-1 4-1 16,1 0-5-16,6-1 0 0,10 3-1 16,8 2 0-16,9 2 0 0,18 1 2 15,16-2 1-15,14 2 4 0,16 4-2 16,14-3 0-16,20 0 4 0,16 1 4 0,16 0 1 15,12 0 2-15,20 0 1 16,14-1 5-16,14 3-1 0,10 3 0 0,8-2-3 16,9 2-1-16,5 1 0 0,-2 3-2 15,-1 1-1-15,-5-1-2 0,-6-1-16 16,-14-1-18-16,-13-1 22 0,-17-2-116 16,-22-6-101-16,-21-3-244 0</inkml:trace>
  <inkml:trace contextRef="#ctx0" brushRef="#br0" timeOffset="100721.45">12720 9472 303 0,'0'8'69'0,"0"0"1"0,0 1-44 15,-2 0-17-15,-1 2-4 0,-2 4-2 16,-1-2-1-16,-3 1-3 0,1-2 1 16,1-1-1-16,0-1 0 0,3 0 1 0,-1-3 3 15,2-1 3-15,2-4 5 0,1 1 3 16,2-2 7-16,1 2 9 16,4-2 5-16,4 1 4 0,6 1 0 0,5 2-2 15,8-2-2-15,6 3-8 0,8 0-7 16,8 0-7-16,8 1-6 0,6 0-2 15,9-1-3-15,5-1 0 0,2 1-1 16,5-3 0-16,1 1-1 0,3-3 0 16,-7-3 2-16,-3-1 3 0,-5 1 3 0,-2-4 1 15,-4-1 2-15,-7 1 1 0,-10-2 0 16,1 1-2-16,-9 0-3 0,-9 0-3 16,-9 3-3-16,-8-3-1 0,-7 3-2 15,-12 0 1-15,-16 2-2 0,-12 1-4 16,-13 1 0-16,-14 2 0 0,-11 3 2 15,-21-1 0-15,-5 0-1 0,-11 6 2 16,-4-1 4-16,-6-2 0 0,0-2 1 16,-3 2-1-16,6 0-1 0,6-1-1 15,6-7-3-15,5-1-3 0,12-3 0 0,9 1-1 16,12-3 1-16,13 1 1 0,11 0 1 16,12 3 6-16,11 1-1 0,9 2 2 15,13 2-1-15,11 0 3 0,14 4 0 16,12 0 0-16,14 0-2 0,17 3 4 15,9 0-1-15,16-2 0 0,6-1 1 16,4 0 1-16,9-3 2 0,2-1 2 0,-3-3 2 16,3 3 1-16,-5 0 2 0,2-1-2 15,3-1-1-15,-11 0-2 0,-11 2-3 16,-4 1-4-16,-10 0-3 0,-15 1-3 16,-15 1-17-16,-22 3-19 0,-11 1-6 15,-18 2-92-15,-24 0-100 0,-29-6-232 16</inkml:trace>
  <inkml:trace contextRef="#ctx0" brushRef="#br0" timeOffset="165504.28">13153 5774 258 0,'-3'-7'72'16,"0"-1"5"-16,1 3-34 0,1 0-3 16,0-1-2-16,-1 1-1 0,1-2-2 15,0 2-2-15,1-1 2 0,-2 3 0 16,2-1 1-16,0 2 0 0,0 1-1 16,0 1-4-16,0-1-3 0,2 3-5 15,0 0-3-15,1 5-4 0,1 4-3 0,3 4-2 16,1 6-2-16,-1 3 1 0,0 6-1 15,1 2-1-15,-3 4 0 0,2 2-3 16,1 7-1-16,2 5-1 0,0 6-2 16,2 6 0-16,0 6 0 0,4 3-2 15,-1 4-1-15,-5 4-1 0,0 0 0 16,-1-1-2-16,0 1-2 0,-3-4-1 16,-4-2 1-16,-3-6 1 0,1-7 0 0,-3-7 1 15,-2-4 1-15,0-11 1 0,-2-7-4 16,3-6-13-16,0-6-15 0,2-10-14 15,2-6-54-15,0-12-33 0,0-11-84 16,1-5-161-16</inkml:trace>
  <inkml:trace contextRef="#ctx0" brushRef="#br0" timeOffset="166178.53">16163 5700 348 0,'6'-8'84'16,"-1"1"8"-16,-2 3-43 0,0-1-10 0,-1 2 1 16,-1 2 1-16,-1 0 0 0,1 3-3 15,-1 3-4-15,0 2-3 0,2 5-4 16,0 7-4-16,0 7-1 0,-1 8 0 16,0 5-2-16,1 6-5 0,0 10-4 15,-1 9-2-15,3 8-3 0,-1 5-1 16,0 6-3-16,1 3-2 0,0 8-4 15,1 0-5-15,4-3-6 0,0-6-4 16,1-3-13-16,1-6 9 0,2-5 2 16,2-7-5-16,1-6-9 0,-3-9-1 0,0-7-4 15,1-7 5-15,1-6-86 0,-1-9-82 16,-1-11-177-16</inkml:trace>
  <inkml:trace contextRef="#ctx0" brushRef="#br0" timeOffset="166793.24">19666 5591 388 0,'1'0'89'0,"-2"-1"5"0,1 2-61 16,0-2-5-16,0 2 3 0,0 0 3 15,1-1 1-15,0 3 1 0,1 4 0 16,1 5-1-16,1 7-3 0,0 8-2 16,1 9-4-16,0 11-3 0,2 8-6 15,-2 12-4-15,3 13-5 0,2 9-2 16,-7 10-4-16,2 7-6 0,-3 9-6 0,2 6-13 15,-6-1-17-15,-4-3-14 0,0-6-11 16,3-9-76-16,0-9-91 0,1-12-195 16</inkml:trace>
  <inkml:trace contextRef="#ctx0" brushRef="#br0" timeOffset="171809.54">20683 5791 169 0,'1'2'44'16,"-1"0"3"-16,1-1-18 0,-1 0-10 15,1-1 1-15,-1 1 1 0,1 0-2 0,-2-1-2 16,1-1-2-16,-1 3-1 0,1-2 0 16,0 1-1-16,0 1 1 0,0-1 0 15,2 3 2-15,0 0 1 0,2-2 1 16,0 2 1-16,3-2 2 0,4-2 0 16,2-2 2-16,3-1 0 0,2-2-1 15,1 0-2-15,2 0-2 0,-2 0-2 16,-3-3-3-16,-2 1-2 0,-1-1-1 15,-4 1-1-15,-5-2-1 0,-3-1-1 0,-2 0-1 16,-5 2-1-16,-1 0-1 0,-8 0-1 16,0 2-2-16,-5 1-1 0,1 3-1 15,-3 3 1-15,0 2-1 0,1 1 0 16,3 4 0-16,1 4-2 0,1 3 0 16,3 2-1-16,3 4 0 0,2 2-1 15,1-1 0-15,4-2 0 0,2 0-1 0,3-3 1 16,3-3 1-16,3-4 0 0,0-1 1 15,3-1 2-15,2-3 4 0,5 0 3 16,3-5 4-16,3-3 2 0,3 0 3 16,3-2 4-16,1-4 2 0,-1 0 1 15,-6-3 0-15,-2 0-1 0,-8 0 0 16,-2 1-3-16,-4 2-1 0,-4-2-3 16,-2 4-1-16,0 2-3 0,-2 1-2 15,0 4-2-15,0 1-2 0,-1 4-2 0,-1 4-1 16,1 1-2-16,-1 2 0 0,1 3-1 15,1 0-2-15,1-1 0 0,2-1-5 16,3 0-1-16,1-1-1 0,5 0 0 16,3-4 1-16,0 0 1 0,3-1 2 15,2-3 4-15,1-1 1 0,-1-3 2 16,-1-3 2-16,0-1 1 0,-1 0 1 16,-2-3 2-16,-3-1 1 0,-2-2 3 0,-2-1 0 15,-3-2 0-15,-2-2 1 0,-2 1-2 16,-1-1 0-16,-1-2-2 0,-1 4-2 15,0 1-1-15,-1 1 0 0,1 5 0 16,-1-1 0-16,1 3-1 0,1 3 0 16,-1-2-1-16,2 1-3 0,0 2 0 15,2 0 0-15,1 0-1 0,4 1 1 16,5 1 0-16,2 1 0 0,7-1 2 16,2-1 0-16,5-1 0 0,1 0 0 15,-1-1 0-15,-1-1 0 0,2-2-1 0,-4 1 1 16,1-1 0-16,-6-1 0 0,-2 1 2 15,0-3 3-15,-6 0 3 0,-4-1 2 16,-3-1 0-16,-5 2 1 0,-2-2-1 16,-3 2-1-16,-4 2-4 0,-4 0-2 15,-3 4-2-15,-4 1-2 0,-1 4 0 16,1 1-1-16,1 4 0 0,3 1-1 0,3 1-1 16,5 1-2-16,4 2 1 0,4 1-1 15,2-2 2-15,4 1 0 0,3 0 0 16,3-2 2-16,2 1 1 0,2-2 1 15,1-2-1-15,1 1-1 0,1-2-1 16,-4 0-1-16,-1 0-3 0,-1-4-2 16,-4 2-2-16,-1-3-3 0,-2 0-1 15,-4-3-1-15,-1 1 0 0,-2-1 3 16,-2-1 1-16,-1-1 4 0,0 0 1 0,-1-4 3 16,1 4 1-16,2-2 1 0,2-2 0 15,3 1 1-15,3-1 0 0,2 1 0 16,2 0 0-16,3 1 1 0,0-1 0 15,1 1 0-15,3 4 0 0,2 1-1 16,1 2 1-16,0-2 0 0,2-1 0 16,3 3 1-16,0-2-1 0,-3-1 0 15,-1 0 1-15,-2-2-1 0,-2-1 2 0,-2-1 1 16,-4 0 1-16,-4 0 2 0,1-3 1 16,-3-3 2-16,-4 2 3 0,0 0-2 15,-1-1-1-15,-3 0-1 0,-1 0-2 16,-1 3-1-16,0 0-2 0,0 2-2 15,-1 5-1-15,1 1 0 0,-1 6 0 16,3 4 0-16,0 2-1 0,2 8 1 16,1 2 0-16,0 1 0 0,2 1 0 15,1 2 1-15,-1 4-1 0,-2 7 0 0,0 1 0 16,-2 2 0-16,-2 0 0 0,0 5 0 16,-3-3-1-16,-2-1 2 0,0-8-1 15,-5-7 0-15,-2-3 1 0,-1-3 0 16,-3-4 0-16,-2-7 1 0,2-6 0 15,-1-6 1-15,2-4 0 0,4-5 0 16,4-8-2-16,4-7 0 0,6-8-7 0,5-2-9 16,5-5-7-16,5-5-9 0,4-1-14 15,4 0-10-15,0 7-11 0,1 7-8 16,-1 4-71-16,2 6-88 0,-1 7-195 16</inkml:trace>
  <inkml:trace contextRef="#ctx0" brushRef="#br0" timeOffset="172094.78">22818 5445 386 0,'-5'-12'98'0,"-5"4"9"0,-3 3-58 15,-3 4-7-15,-1 3 4 0,-3 5 0 16,-1 5-3-16,0 3-5 0,2 8-7 16,0 9-4-16,-3 7-3 0,2 4-4 15,0 3-3-15,0 5-6 0,3 2-2 16,4-3-3-16,0-1-2 0,5-9-7 16,3 0-6-16,3-3-11 0,1-4-21 15,0 0-10-15,1-6-12 0,-2-1-81 16,-2 3-92-16,-2-6-201 0</inkml:trace>
  <inkml:trace contextRef="#ctx0" brushRef="#br0" timeOffset="172793.67">22418 5910 354 0,'5'-9'100'0,"0"3"12"0,0 3-37 16,2-1-21-16,2 0 2 0,1 1 3 0,2 0-9 15,2-3-10-15,4 0-12 0,0-2-6 16,4-2-6-16,1 1-5 0,2-3-4 16,3 3-2-16,-2-1-2 0,1 2-1 15,0-3 0-15,-3 1 0 0,-1-2 1 16,-4 3 2-16,-3 1 2 0,-4-2 2 16,-3 0 0-16,-4 2-1 0,-4 2 1 0,-3 0-2 15,-3 2-2-15,-3 3-1 0,-2-1-2 16,-3 4-1-16,-1 2 1 0,-3 4-1 15,0 4 0-15,-1 3-1 0,-1 3 1 16,3 1-2-16,2 2-1 0,2 0 0 16,3-5-1-16,6 0 0 0,3-4 0 15,5-3 0-15,4 0 0 0,4-2 2 16,1-4 0-16,4 2 0 0,2-4 1 16,4-1 0-16,1-1-1 0,2-5 1 15,1 2 0-15,1-1 0 0,0 0 0 16,-4 2 0-16,-5-3 0 0,-5 3 0 0,-4 2-1 15,-3 0 0-15,-6 2-1 0,-3 2 1 16,-1 0 0-16,-3 5-1 0,0-1 2 16,-2-1-1-16,2 2 1 0,0-3 0 15,2 1-2-15,3-1 1 0,1-5 0 16,3 4 0-16,3-3 0 0,1-1 1 0,3 0 1 16,0-1 1-16,2 0 0 15,1-3 0-15,1 3-1 0,0-2 0 0,0 1-1 16,-2-1 1-16,-1 3-2 0,-3-1-1 15,0 5 1-15,-4-1-1 0,1 2-1 16,-1 3 2-16,2 0-2 0,-2 1-1 16,4 0-1-16,4 0 0 0,1 0 0 15,3-2 0-15,0-3 0 0,2-2 3 16,-1 0 4-16,3 0 3 0,-1-3 3 16,0-1 2-16,-2-1 3 0,-1-4 1 0,-1 0 1 15,-2-4-2-15,-2-4-2 0,-3-1-3 16,-2-3-4-16,-3-1-4 0,-2 0-5 15,-3-3-6-15,-3 0-7 0,-5 0-17 16,-4 3-22-16,-5 1-10 0,-1 4-87 16,-4 2-105-16,0 1-237 0</inkml:trace>
  <inkml:trace contextRef="#ctx0" brushRef="#br0" timeOffset="174075.65">21569 6815 290 0,'2'1'83'15,"2"0"9"-15,-6-1-30 0,2-1-18 16,-5-2 2-16,-2 1 3 0,-1 1-4 0,-6-2-7 16,-1-2-7-16,0 2-3 0,-3 4-5 15,3 0-6-15,1 2-5 0,1 2-6 16,1 2-4-16,2 0-3 0,2 1-2 16,4 1-5-16,0-1-4 0,2 2-2 15,5-4 1-15,2-1 1 0,2 2 0 16,1-1 2-16,0-2 6 0,3-2 3 15,1-4 4-15,0 0 1 0,1-3 2 16,0-3 2-16,1-4-1 0,1-1 2 16,-3-2 2-16,0-3 0 0,0-3-1 0,-1-5 0 15,2-4-2-15,-1-2 0 0,0-6-2 16,2-3 0-16,-1 0 0 0,1 5 2 16,-2 0-1-16,-3 7 3 0,-2 6 3 15,-2 8 1-15,-1 5-2 0,-5 8-2 16,0 2-2-16,-3 7-1 0,-2 3-3 15,-1 5-3-15,-4 4-2 0,0 7 1 16,-1 5 1-16,0 5-1 0,3 0-4 0,3 3-4 16,3 0-4-16,5-1-4 0,6-5-3 15,6-1-1-15,4-6-1 0,4-3 5 16,7-3 4-16,5-3 3 0,2-4 5 16,2-2 2-16,-1-6 3 0,2-2 1 15,-3-4 0-15,-2-2 2 0,-7-3 1 16,-3-5 2-16,-4-3 2 0,-2 1 1 15,-6-5-1-15,-4 0 0 0,-5-2-2 0,-5-1-1 16,-5 7-2-16,-5 2-2 0,-7 2-2 16,-2 6-1-16,0 3 1 0,-2 4 0 15,-3 6-2-15,2-2-3 0,3 3-1 16,3 0-3-16,5 0-6 0,2 0-5 16,4-2-1-16,8-1 2 0,7-2 3 15,3 1 3-15,5-3 3 0,1-1 6 16,0 0 6-16,3-5 5 0,0 0 3 0,0 2 2 15,-2-3 0-15,2-1 2 0,-3 0 1 16,-2-2 0-16,-2-1-4 0,-4 4-4 16,-2 3-1-16,-3-3-3 0,-5 4-1 15,-1 3-1-15,-2 1 0 0,-3 8-1 16,1 0 1-16,-3-3-1 0,2 5 1 16,0 0 0-16,2-1-2 0,3 1 0 15,3-5-1-15,3 1 1 0,4-4 0 0,4 1 1 16,3-3 0-16,3-2 1 0,3-2 1 15,1-1 0-15,-3-5 1 0,2 0 1 16,-2-3 0-16,-2-2 2 0,1-2 0 16,-3 0 2-16,0 2 0 0,-2 2-1 15,-2-4 0-15,-2 4-1 0,-1 2 0 16,-3 2-2-16,-4 3-1 0,-2 0-1 16,-4 3-1-16,-1 2 0 0,-1 4-2 15,-1 1-1-15,2 2 0 0,0-1 0 0,4 2 0 16,4-1-1-16,5 0 1 0,2-2 0 15,5-1 2-15,1-3 0 0,3 0 0 16,1-4 2-16,2 0 0 0,-2-2 1 16,1-1 2-16,-4-3 1 0,-2 2 2 15,-1-7 2-15,-3 2 4 0,-1-3 1 16,-1 0 0-16,-2 5-1 0,0-3-2 0,-3 3 0 16,0 4-4-16,-2 3-4 0,-2 6-2 15,-1 4-1-15,-1 1 1 0,0 8-2 16,-1 4 0-16,1 1 1 0,-1 2-1 15,0 1 1-15,0 4-1 0,-1-1 1 16,-1-2-1-16,-2 1-1 0,0-2 0 16,-2-2 0-16,-1-2-8 0,-2-5 1 15,1-5-6-15,1-3-6 0,-1-6-3 16,1-4-11-16,2-2-13 0,6-6-5 0,1-4-10 16,7-5-8-16,4-7-67 0,4-5-84 15,5-2-175-15</inkml:trace>
  <inkml:trace contextRef="#ctx0" brushRef="#br0" timeOffset="174344.34">22833 6817 314 0,'20'-2'99'15,"-8"3"7"-15,-6 1-4 0,-7 1-35 16,-8-1-7-16,-8-1-3 0,-5-1-5 0,-5 1-5 16,-3 2-7-16,-1-2-9 0,-1 0-9 15,2-1-5-15,6 2-8 0,7 1-6 16,4 5-5-16,5-3-1 0,8 5 1 15,6 1-1-15,8 5 1 0,1 2 0 16,4 1 2-16,1 0 1 0,0 6 1 16,-1-1-1-16,-5 1 0 0,-6 0-1 15,-5 0 0-15,-6 0 0 0,-7-2-2 0,-9-5-2 16,-9 0-6-16,-7-5-1 0,-8-3-7 16,-8-6-20-16,-10-3-12 0,-6-5-94 15,-7-5-103-15,-12-3-246 0</inkml:trace>
  <inkml:trace contextRef="#ctx0" brushRef="#br0" timeOffset="175840.03">17386 5872 313 0,'-2'-5'92'16,"1"3"6"-16,1 2-13 0,0 1-45 16,0 5-5-16,-1 0 1 0,0 4 0 0,0 5-6 15,-2 4-6-15,0 5-4 0,0 8-1 16,-3 6-2-16,0 6-5 0,-2 4-8 15,-1 4-15-15,2 3-4 0,3-1-4 16,4-6 0-16,3-6-1 0,2-5-1 16,4-7 4-16,2-8 9 0,-2-6 6 15,-2-5 4-15,-1-2 5 0,-2-5 5 16,0-4 7-16,0-4 3 0,0-4 1 16,2-5 0-16,0-4-2 0,3-1-5 0,0-4-5 15,1-1-6-15,0 3-3 0,1 3 0 16,-1 1 0-16,-2 3-1 0,0 7-1 15,-1 7 1-15,0 4 0 0,-3 3 0 16,2 6-1-16,-1 6 0 0,1 2 1 16,-1 1-3-16,2-4-1 0,-1 0-5 15,4-3-2-15,0-2 1 0,1-6 0 16,3-1 3-16,0-5 3 0,1-1 5 16,-1-3 4-16,0-2 4 0,0-4 4 0,1-2 4 15,-1-3 0-15,0-1-1 0,-2-3 0 16,1 0-2-16,-2 0-2 0,-2 3-2 15,-2 2-2-15,-3 2-4 0,-2 5-1 16,2 1-1-16,-3 4-1 0,0 7 0 16,0 1-1-16,1 4-2 0,0 3 1 15,5 1-1-15,0 4 1 0,4 0-1 16,5-6 0-16,0 0 0 0,1-4-1 0,1-1 1 16,1-3 1-16,1-5 2 0,-3-2 1 15,0 1 3-15,-1-5 3 0,-1 1 3 16,0-1 3-16,-7-2 1 0,-2-3-1 15,-5 1-2-15,-7-5-1 0,-3-2-5 16,-6 0-6-16,-1-3-8 0,-3 2-4 16,-5 0-6-16,-1 2-6 0,-2 4-5 15,1 0-15-15,-1 5-9 0,0 1-9 16,1 5-7-16,7 0-11 0,2 2-15 0,10 1-39 16,5 2-56-16,8-2-127 15</inkml:trace>
  <inkml:trace contextRef="#ctx0" brushRef="#br0" timeOffset="176455.49">17941 6338 237 0,'27'2'79'16,"-2"-1"5"-16,-1 3-14 0,-2 0-19 0,-4 1-5 16,-5 1-10-16,-1 2-10 0,-3 1-7 15,-5 0-3-15,-2 1-4 0,-1 1-3 16,0-1-3-16,2 1-3 0,-5-7-1 16,4 3 0-16,-1-4 1 0,2 3-2 15,2-5 4-15,1 0 1 0,-1-2 3 16,3 2 3-16,1-3 3 0,-2 2 1 15,1-3 3-15,0 2-3 0,-1 1 0 16,0-1-2-16,0 0-2 0,2 0-1 0,1 1-3 16,0-3-1-16,0 2-1 0,0-1-1 15,0 4-1-15,0 0-2 0,0 0-1 16,-1 0-1-16,0 3 0 0,1-1-1 16,0 0-1-16,1-2-1 0,0 3-1 15,0-2-4-15,-1 0-3 0,-2 2 0 16,1-3-1-16,0-1 0 0,-4 1 2 15,0-2 1-15,-2 0 4 0,-2-1 4 16,1 0 1-16,-2 1 2 0,1-3 1 0,2 2 1 16,0-3 0-16,0 1 1 15,3-2-1-15,-1-1 0 0,3 1 1 0,1 1 0 16,-2-2-1-16,3 0 0 0,-1 3-1 16,2 3 0-16,0 0-2 0,-1 2 0 15,-1-1 0-15,2 3-1 0,1 1 0 16,1-2 1-16,0-1 1 0,2-1 2 0,4-2 0 15,0 3 4-15,1-4 1 0,3-2 4 16,3 0 2-16,0 1 0 0,-2-3 1 16,1 1 1-16,-3-3-2 0,-1 0 0 15,-4-2-3-15,-5-1 0 0,-3 0 1 16,-4 3-1-16,-2-2-1 0,-4 3-2 16,-2 2-2-16,-1 2-2 0,0 5-3 15,-1 3-3-15,0 2-2 0,3 0 0 16,-1 3 0-16,6 3 1 0,1 2 0 15,4 1 1-15,1-2 1 0,2 3 1 0,-1-2 0 16,0-1-1-16,-2 2 1 0,-4 0-1 16,-5-3 0-16,-5 0 1 0,-8-1 0 15,-6 2-1-15,-8-5-3 0,-7 1-6 16,-5-5 1-16,-11-4-33 0,-9-4 143 16,-8-4-254-16,-10-1-134 0,-7-7-374 15</inkml:trace>
  <inkml:trace contextRef="#ctx0" brushRef="#br0" timeOffset="178260.62">13959 6016 157 0,'-8'11'44'0,"-2"0"0"0,-4 3-4 16,0 1-28-16,3-2-2 0,0-2 0 15,2-2 1-15,1-1 0 0,2-3-1 16,3 0 1-16,2-4-1 0,0 1-1 16,0-1-1-16,1 0-3 0,1-1 1 15,0 0 4-15,-1-1 3 0,0 1 5 16,0 0 2-16,1 1 3 0,-1 3 6 15,-1-1 4-15,0 3 3 0,-3 3 0 0,1 2-2 16,0 1-1-16,-1 2-2 0,-2 1-6 16,3 2-6-16,-1 2-6 0,2-3-4 15,1 1-2-15,1-3-1 0,-1-1-2 16,2-1-1-16,0-2 0 0,1-6 0 16,0 3-1-16,-1-6 1 0,0 1-1 15,0-3 3-15,0 1 4 0,1-5 2 16,0-3 1-16,3-4 0 0,1-3 0 0,4-2 0 15,0 0-4-15,3-4-3 16,-1 3-1-16,2 3 0 0,0 3 0 0,-1 4 0 16,-2 2 0-16,-1 3-1 0,-1 5 1 15,1 3-2-15,-2 3-1 0,1 3 0 16,-2 1-1-16,1 1 1 0,-1 1-1 16,-1-1 0-16,0-2 0 0,-1 0-1 15,1-2-1-15,-2-1-1 0,1-2-1 16,0-4 0-16,-1-3 1 0,2 0 1 0,0-4 0 15,0-2 3-15,-1-2 0 0,2 1 1 16,-2-1 0-16,1 0-1 0,-2 2-1 16,1 3 0-16,-1 1 0 0,-1 1-1 15,0-1 0-15,1 3-1 0,-2 3 1 16,2-2 0-16,0 0-1 0,-1 0 1 16,2 1 0-16,1 0 0 0,4-1 0 15,1 3 0-15,0-3 1 0,1-1 0 16,0-1 0-16,0-2 1 0,1-1 0 0,-1-3 1 15,0 0 0-15,1-1 0 0,-1 0 0 16,1 1-1-16,-1 1 1 0,1 6-2 16,-5 3 0-16,0-1-1 0,-1 2-1 15,-1 5 2-15,0 3-1 0,-1 3 0 16,1 3 1-16,0 0 1 0,2 1-1 0,2-1 0 16,1 0 0-16,1-6 0 0,-1-3-1 15,1-4 0-15,-2-1-1 0,-1-2 2 16,-1-1-11-16,0-4-10 0,-1-1-9 15,0 1-11-15,1-2 108 0,-2-4-196 16,3-5-107-16,2-5-272 0</inkml:trace>
  <inkml:trace contextRef="#ctx0" brushRef="#br0" timeOffset="178405.1">14442 5983 425 0,'-4'3'101'0,"1"-2"0"15,2 0-37-15,-1-1-52 0,2-1-10 16,0 0-3-16,2-1-5 0,0-1-10 16,0 0-15-16,1-1-70 0,4-1-80 15,-2 1-188-15</inkml:trace>
  <inkml:trace contextRef="#ctx0" brushRef="#br0" timeOffset="179313.37">14576 6125 337 0,'4'33'80'15,"2"-4"4"-15,-4-1-58 0,-3 0-2 16,-5-5 0-16,1-6-1 0,-2-3-4 16,3-2-2-16,1-5 2 0,3-6-1 15,2-5-1-15,2-5-1 0,4-3 0 0,0-2 0 16,2-6-4-16,0-1-6 0,1-1-2 16,-1 0-2-16,0 3 1 0,-3 3-1 15,-2 4 0-15,0 2-1 0,-1 7-2 16,1 7 0-16,1 3 0 0,-1 4 0 15,2 3 1-15,0 3-1 0,0 1 2 16,0 1-1-16,-1-4 1 0,3 2 0 16,2-2-1-16,1-4 1 0,5-2 0 15,-1-3 0-15,3-1 5 0,-4-5 1 16,-3-5 2-16,1 1 0 0,0-5 1 0,2-2-1 16,-2-1 2-16,1-2-4 0,2 1-2 15,2 2 0-15,-4 0-2 0,-3 1 0 16,-3 3-1-16,-3 4-2 0,-1 1 0 15,-3 0-3-15,0 2-1 0,-1 1 2 16,0 3-1-16,-1 2 1 0,1 0 1 16,0 1 0-16,-1 2 2 0,1-1-1 0,0 0 0 15,1-2 0-15,1-2-1 0,1-1 0 16,0-1 0-16,3 1 0 0,-1-3 1 16,2 0 0-16,1 3 1 0,-2-2-1 15,3 3 0-15,0 0 0 0,-2 1-1 16,1 1-1-16,1-1 1 0,-2-2 0 15,2 1 0-15,-1-4 2 0,2-3 1 16,1-3 1-16,3-4 0 0,2-5 0 0,3-2 2 16,0-4 2-16,-2-4 2 15,1-4 4-15,-3-3 1 0,-2 0 0 0,-3 1 1 16,-3 0-2-16,4 1-3 0,-3 5-2 16,0 5 1-16,-1 6 1 0,-2 4-2 15,-4 3 0-15,-2 7 0 0,-6 5 1 16,-1 5-2-16,-2 3-4 0,-3 8-3 15,-4 3 0-15,4 6 1 0,3 4-1 16,5 0-1-16,1 0-1 0,4 3-2 0,6-6-1 16,5-1 0-16,8-4-1 0,2-5 0 15,1-1 1-15,2-6 1 0,-1-2 2 16,2-5 1-16,0-3 1 0,-3-2 1 16,-3-4 0-16,-1-1 1 0,-2-3-1 15,1 0 1-15,-4-1 0 0,-4 0 0 16,-5 0-1-16,0 2-2 0,-4 2 0 0,-3 3 0 15,-3 3-1-15,-3 4 1 0,0 0-1 16,3 4 0-16,-3-1 1 0,1-1-1 16,5 0 0-16,2-1-1 0,3-2 0 15,2-1 0-15,2-6 0 0,1 2 2 16,3-1 2-16,0-3 1 0,1 2 1 16,1-3-1-16,1 0 2 0,-1 1 0 15,2 0-2-15,-2 2 0 0,-1 4 1 16,2-1 0-16,-2 5 0 0,-2 0-1 0,1 2 1 15,-2 2 0-15,0 1-1 0,-1-1 0 16,-2-1-2-16,-1 1-2 0,-1-2-4 16,1-2-4-16,-3-3-5 0,-2-1-16 15,-2 1-11-15,-1-3-10 0,-1-1-9 16,-5-1 84-16,-4-4-156 0,-4-1-91 16,-2-1-221-16</inkml:trace>
  <inkml:trace contextRef="#ctx0" brushRef="#br0" timeOffset="179460.56">15148 6010 407 0,'3'-5'107'0,"12"6"10"0,12 2-25 15,5 2-51-15,8-3-11 0,8 1 2 16,1-4-2-16,5-1-6 0,2 0-13 16,-2-5-34-16,1-2-88 0,-4-3-16 15,-4-1-92-15,-7-8-192 0</inkml:trace>
  <inkml:trace contextRef="#ctx0" brushRef="#br0" timeOffset="183686.82">11376 6294 240 0,'-6'-8'82'0,"3"5"6"0,1-1 2 16,1 4-36-16,0-2-6 0,2-1-7 0,-1 2-5 16,0 0-7-16,0 0-6 0,1 0-5 15,1 2-4-15,-1 7-2 0,1 2-3 16,-1 4-3-16,3 6-3 0,-3 3 0 16,1 2 1-16,1 0-2 0,-2-2 0 15,3-1-1-15,-2-2-1 0,0-5 0 16,1-2 0-16,1-2 0 0,-4-2 0 15,2-4 0-15,-2 0 4 0,1-5 10 0,-2-2 4 16,1-3 3-16,-1 0 1 0,1-4 1 16,1-2 2-16,1-3-5 0,-1-3-9 15,5 0-5-15,0-2-3 0,3-2-2 16,0 2-3-16,2 2-1 0,0 4-1 16,1 4 0-16,0 6 0 0,0 5-1 15,-2 7-2-15,-2 4-2 0,1 3-3 16,-2 2-3-16,-1 2-4 0,-1 1-4 15,-1-4 2-15,0-2 2 0,3-1 2 0,-3-5 3 16,1 0 4-16,-1-4 4 0,1-2 9 16,-2-1 5-16,-1-4 7 0,-1 0 3 15,1-2 4-15,0-2 3 0,1-3 1 16,-1-2-3-16,0-2-6 0,0-1-4 16,3-2-5-16,-1 0-4 0,4 2-2 15,0-1-3-15,2 3 0 0,1 5-1 0,0 5 0 16,0 3 1-16,1 4-1 0,-2 5 2 15,-1 2-1-15,1 3 1 0,1 3 0 16,0-3 1-16,0 2-1 0,0-4 0 16,-2-1-1-16,1 0-4 0,-1-2-1 15,0-1-8-15,-2-3-8 0,0 2-16 16,2-4-11-16,0-1-6 0,-1-6-77 16,5 0-89-16,1-3-190 0</inkml:trace>
  <inkml:trace contextRef="#ctx0" brushRef="#br0" timeOffset="184006.02">11912 6393 363 0,'5'3'93'0,"-1"2"3"16,1 1-51-16,-1 1-7 0,2 3-5 0,-4 1-8 16,-1 0-7-16,1-1-4 0,0 0-5 15,0 2-7-15,2-1-5 0,-1-3-7 16,3-3-9-16,-1 1-7 0,0-1-12 15,0-3 100-15,1-3-166 0,-2-1-82 16,2-1-226-16</inkml:trace>
  <inkml:trace contextRef="#ctx0" brushRef="#br0" timeOffset="184141.02">11916 6169 363 0,'-8'0'80'0,"1"2"1"15,0-2-56-15,-1 0-17 0,3 0-12 16,2-2-15-16,-1-2-60 0,2-2-66 16,0-2-165-16</inkml:trace>
  <inkml:trace contextRef="#ctx0" brushRef="#br0" timeOffset="184688.27">12038 5995 373 0,'0'2'94'0,"1"5"9"0,-1 4-54 0,1 4-7 16,-1 4 0-16,0 7-1 0,-1 2-7 15,2 9-10-15,0-1-6 0,1 0-13 0,-1-1-13 16,2 0-8-16,1-6-6 0,0-3-3 16,3-5-2-16,-1-4-2 0,3-3 3 15,0-5 9-15,-1-2 8 0,1-5 5 16,2-2 4-16,0-6 3 0,-1-2 3 15,0-2 4-15,1-5 0 0,-1-4 4 16,0-3 5-16,-2-5 5 0,1 0 1 16,-1-6 1-16,-2-4 0 0,0-1 2 0,-2 0-1 15,-3 0-5-15,-1 4-4 0,-1 3-5 16,-1 6 4-16,1 8 0 16,-1 6-3-16,-2 5-2 0,-1 9-1 0,-2 4-1 15,-1 6-1-15,0 8-5 0,-2 4-3 16,1 7-2-16,6 3-2 0,2 3-4 15,3 1-3-15,5 2-4 0,1-5-6 16,6-1-6-16,1-6-3 0,2-2-2 16,2-5 2-16,0-6 3 0,-1-4 3 0,0-3 6 15,-2-4 6-15,-1-3 6 0,-3-3 7 16,0-1 7-16,-1-7 5 0,-3-2 3 16,0-1 4-16,0-2 3 0,-3 0 0 15,0 2 1-15,-2 1-3 0,-1 4-5 16,-1 4-3-16,0 4-4 0,-1 4-2 15,-1 4-3-15,0 5-2 0,1-2-3 16,1 2 1-16,-1-1-3 0,3-1-8 0,2-2-18 16,0-1-12-16,3-5-11 0,-1-3 81 15,0-1-170-15,5 0-101 0,1 0-249 16</inkml:trace>
  <inkml:trace contextRef="#ctx0" brushRef="#br0" timeOffset="184809.33">12483 6141 435 0,'-8'-11'113'0,"1"8"1"0,2 0-63 16,0 2-12-16,2 0-11 0,-1-1-13 15,1 0-18-15,2-4-17 0,0 2-9 16,1 3-85-16,-1 2-93 0,2 1-215 16</inkml:trace>
  <inkml:trace contextRef="#ctx0" brushRef="#br0" timeOffset="185196.61">11767 6721 368 0,'-12'7'90'0,"0"0"7"0,-1-2-60 16,-3 2-3-16,-1-1 3 0,-4 4-1 15,0 0-6-15,0-2-7 0,1 1-7 16,2 6-6-16,2-1-4 0,4 0-3 16,4-1-2-16,2 0-2 0,4 2 1 15,3-1 0-15,1-3 0 0,4 0 1 16,-1 1 1-16,2-1 1 0,1 0 1 0,-1 1 0 15,-1 0 0-15,-2-1-1 0,-1 1 1 16,-4 1 0-16,-1 1-1 0,-2-1 0 16,-4-2-2-16,-2 0-4 0,-1-2-5 15,-1-2-7-15,0-3-6 0,-1-4-5 16,1-2-9-16,3-1-10 0,2-6 214 16,3-3-278-16,4-4-98 0,6 0-316 15</inkml:trace>
  <inkml:trace contextRef="#ctx0" brushRef="#br0" timeOffset="185461.22">11720 6907 308 0,'12'7'85'16,"0"1"8"-16,-1-4-21 0,-1 2-21 15,2-2-1-15,-2-4 2 0,2 0-3 16,-1-2-3-16,1-4-8 0,4-2-7 16,-1-2-9-16,1 0-7 0,-1-3-3 0,-1 3-1 15,-2 0-1-15,-3-1 1 0,-2 5 4 16,-5-1 4-16,-1 2 1 0,-4 1-2 15,-4 2 0-15,-3 2-2 0,-1 6-3 16,-5-1-5-16,1 6-4 0,-4 2-2 16,3 4-1-16,0 0-2 0,4 3-2 15,2-4-2-15,4 1-5 0,2-2-3 16,6-3-3-16,1 0-3 0,3-1-4 0,6-2-7 16,4-3-12-16,5-1-12 15,-1-5-10-15,7-2-75 0,0-4-93 0,5-4-207 16</inkml:trace>
  <inkml:trace contextRef="#ctx0" brushRef="#br0" timeOffset="186413.18">12294 6744 366 0,'-18'8'101'0,"-4"0"8"0,-3 4-28 0,-2 1-34 15,-2 3-11-15,1 2-4 0,2 2-6 16,1-2-8-16,5 2-7 0,3-2-5 15,6 0-7-15,5-4-6 0,4 0-3 16,4-4-3-16,4-1-1 0,5-3 0 16,6-1 0-16,2-4 3 0,7-1 5 15,0-1 2-15,6-1 4 0,-2-1 0 0,3-3 2 16,-1 0 3-16,0-1 3 16,-5-2 3-16,-2 1 4 0,-4-1 4 0,-4 2 5 15,-3 2 2-15,-7-1 1 0,-1 3-3 16,-5 2-3-16,-5 3-4 0,-3 4-4 15,-2-2-4-15,-4 4-4 0,0 3-3 16,-2 0-5-16,2 1-3 0,1-1-5 16,3-3-4-16,4 1-5 0,5-2-4 15,6-2 1-15,3-2 4 0,2-3 3 0,2-2 5 16,3 1 6-16,-1-1 7 0,1 0 5 16,-3-4 5-16,-2 3 5 0,-1-1 3 15,-3 0 0-15,-2-1 2 0,-3-2-2 16,-1 0-3-16,0 0-3 0,-2 0-4 15,0 2-3-15,-1-1-2 0,1 1-1 16,-1 3-1-16,0 0 0 0,0 1-2 0,1-1-2 16,1 2-3-16,1 3-2 0,1-1 0 15,3-1-1-15,1 2 0 0,4-1 2 16,2-1 1-16,0-2 3 0,3 2-1 16,0-2 0-16,-1 1 0 0,0 1-2 15,-2 2-1-15,1 0-1 0,-1 2-1 16,0 1-1-16,1 0 0 0,-1 2 0 15,1 0 2-15,1-1 1 0,-1 1-1 16,2 0 1-16,-3-2 2 0,0 0-1 0,-1-1 0 16,0-2 1-16,-2-2 1 0,1-1 3 15,0-1 4-15,-2-3 4 0,-2 1 2 16,1-1 3-16,-3 0 1 0,0 3 2 16,-2 0-2-16,-2-1-1 0,1 0-3 15,-1 2-3-15,-1 1-2 0,-1-1-1 16,0 0-2-16,0-1-2 0,0 1-4 15,0 1-3-15,0-2-2 0,2-1-1 16,1-1 0-16,2-2 0 0,2 0 1 16,-1-1 2-16,3-2 4 0,-1-1 2 0,2 0 5 15,-1-2 3-15,1 0 3 0,0-2 3 16,-1-3 4-16,1 1 3 0,1-4 1 16,-1-4-1-16,-1-1 1 0,2-1-2 15,-2 3-2-15,-3 1-4 0,-1 4-4 16,-3 5-3-16,-1 5-2 0,-3 6-4 15,-3 6-2-15,-3 4-1 0,0 8-2 0,-2 2-4 16,0 2-4-16,1 3-5 0,3 1-5 16,1 1-5-16,5-2-2 0,4-3 0 15,5-4 4-15,3 0 4 0,3-4 5 16,4-3 6-16,2-4 5 0,1-1 5 16,1-3 3-16,1 0 3 0,0-1 1 15,0 0 2-15,0 1 0 0,1 2-1 16,-2 0-1-16,-2 1-3 0,-4 3-1 15,-1 1-4-15,-3 2-3 0,-4 1-5 0,-3 1-4 16,-6 1-11-16,-6 2-14 0,-5-1-11 16,-8 0-9-16,-6 1-74 15,-8 0-1-15,-11 0-71 0,-4-1-118 0</inkml:trace>
  <inkml:trace contextRef="#ctx0" brushRef="#br0" timeOffset="-203878.96">11604 5864 286 0,'0'6'62'0,"0"-1"5"0,0-5-49 15,1 1-2-15,0 0-1 0,1-1 3 16,0 0 2-16,0 0 1 0,2-1-1 16,-1 2 0-16,-1-2-1 0,0 2-2 15,1-1-3-15,-3 0-1 0,0 0-3 16,-3 1-2-16,1-3-1 0,-2-1 1 16,1 0 1-16,-2-3 0 0,2-1 1 0,0-3 0 15,0-3 1-15,0-1 1 0,2-3-2 16,0-4-2-16,1 2 1 0,-1-4-2 15,0-1 0-15,1-4-1 0,1 0-1 16,-2-2-1-16,0 0 0 0,0-2-1 16,-2-1 1-16,-1 0 0 0,-2 0-2 15,-1-2 0-15,-1 1 0 0,-2-2 0 16,-1 2 0-16,3 0-1 0,-2-2 1 16,0 0 2-16,1-4 1 0,1 1 1 15,2 3 2-15,-2-5 1 0,0 1 0 0,1 0 3 16,2 4 0-16,-1 2 0 0,0 0-2 15,1-1 0-15,2 2 0 0,0-2-2 16,1-1-1-16,1-1-4 0,2-1 0 16,0 1-1-16,3 0 0 0,-2-2-1 15,0 0 0-15,2 0-1 0,0-2 1 16,-2 0 0-16,0 1-1 0,-3 0 1 16,0-1-1-16,-1 1 0 0,-1 1 0 0,0 2 1 15,0 4-2-15,1 0 1 0,1 6 0 16,-2 3 0-16,2 5 0 0,0 3 1 15,0 5 0-15,0 3 0 0,-1 1 0 16,0 2 1-16,1 1-1 0,-2 0 0 16,2 2-2-16,-1 1-2 0,3 1-1 15,1 3 1-15,1 1 0 0,1 3 1 16,-1 1-1-16,-1 2-4 0,3 2-7 0,-2 0-9 16,-2 0-8-16,0 2-9 0,-1-1-10 15,0 3 26-15,-1-2-104 0,-3-2-78 16,-3-1-201-16</inkml:trace>
  <inkml:trace contextRef="#ctx0" brushRef="#br0" timeOffset="-203379.49">11375 4033 217 0,'-6'0'64'16,"0"1"5"-16,0 0-13 0,1 0-20 0,-1 0-5 15,-1 3-2-15,0-2-5 0,0 2-4 16,1 2-2-16,-1 1-3 0,0 3-2 16,-1 3-2-16,1 3 1 0,2 2-2 15,-4 3-2-15,1 1-2 0,0 0-2 16,-2-1-2-16,0 1 0 0,-1-5-1 15,2-3-1-15,3-2 0 0,0-4-3 16,3-2-2-16,3-5 1 0,2-6 3 16,4-4 2-16,1 0 1 0,3-8 1 0,2 0 3 15,1-9 1-15,3-2 0 0,2-3-1 16,1 0 2-16,-1-1 2 0,3 0 2 16,1 4 3-16,-1-1 2 0,0 7 3 15,-4 2-1-15,0 3-1 0,-4 3 0 16,-3 5-2-16,-4 2-1 0,1 7-2 15,-2 2-1-15,0 6 0 0,-2 7 0 16,1 4-2-16,1-1 0 0,-1 6-1 16,3 3-2-16,0 3-1 0,4-2-3 0,4 0-1 15,0-1-1-15,6-1-2 0,3-3-1 16,3-4-1-16,4-6-4 0,0-2-10 16,-1-6-14-16,2-3-10 0,-2-6-92 15,-5-7-98-15,-5-2-235 0</inkml:trace>
  <inkml:trace contextRef="#ctx0" brushRef="#br0" timeOffset="-202608.44">9981 3450 390 0,'-1'0'101'16,"-1"0"7"-16,-1 0-54 0,-2-1-13 16,-1 2-4-16,-1 1-1 0,-2 0-4 15,-4 2-5-15,-2 0-6 0,-4 5-3 16,-2 3-3-16,-3 5-3 0,-1 7-5 0,-1 7-4 16,-2 6-2-16,3 8-1 0,2 9-1 15,3 3 0-15,1 0-2 0,3 0 0 16,4-2-1-16,9-5-2 0,4-5-2 15,7-10-1-15,4-8-1 0,5-4 2 16,6-6 1-16,5-8 5 0,-1-6 5 16,4-6 5-16,-5-5 3 0,-1-3 4 15,2-4 4-15,-7-3 2 0,-3 2 0 16,-6 0-1-16,-7 0-2 0,-3 1 0 16,-5-2-4-16,-7 2-3 0,-5 0-3 0,-6-1-5 15,-1 1-5-15,-4 4-5 0,1 5-2 16,-4 5-5-16,-1 9-14 0,-1 3-11 15,-1 6-11-15,2 4-10 0,2 0-33 16,4 2-45-16,6-4-81 0,7-5-153 16</inkml:trace>
  <inkml:trace contextRef="#ctx0" brushRef="#br0" timeOffset="-202092.71">10247 3417 358 0,'-1'3'95'0,"-1"2"8"0,-3-1-47 16,-1 3-8-16,1 2-2 0,-3-1-2 15,-1 8-7-15,0-1-8 0,-3 0-8 0,0 6-7 16,-1 2-4-16,-2 1-4 0,1 7-4 16,0-2-2-16,2 0-1 0,6-2-2 15,3-5-2-15,4-2-3 0,4-4-1 16,4-4 0-16,3-3 0 0,1-2 1 15,3-2 1-15,3 0 1 0,0-2 3 16,0-3 1-16,0-3 1 0,1-3 1 16,0 0 0-16,-1-2 2 0,-2-1 5 15,-4-3 4-15,-1 0 3 0,-1 3 3 0,-4 1 5 16,-1 1 4-16,-3 1 2 0,-2 2-2 16,0 7-3-16,-2 5-1 0,0 4-2 15,-2 5-2-15,0 0-3 0,-1 6-4 16,0 3-1-16,2 1-1 0,-1-4-3 15,1 0-2-15,4-4-6 0,1 0-6 16,2-4-6-16,2-3-6 0,2-2-22 0,2-2-20 16,2-5-7-16,0-2-83 0,4-6-98 15,2-5-220-15</inkml:trace>
  <inkml:trace contextRef="#ctx0" brushRef="#br0" timeOffset="-201609.25">10771 3567 371 0,'0'-1'105'16,"0"3"13"-16,-1 4-43 0,0 1-16 16,-1 6-2-16,-2 1-5 0,-1 5-9 15,-2 6-13-15,1 0-13 0,-2-1-8 16,-1-2-4-16,3-1-3 0,-1-1-4 16,3-4-1-16,2-2-2 0,0-3-1 15,2-2-2-15,2-2-1 0,0-2 0 16,3-5 2-16,1-4 6 0,0-2 2 15,2-6 3-15,1-2 2 0,-1-7 4 16,1-2 0-16,0-2 1 0,0-4-4 0,2 1-2 16,0 4 0-16,2-2 0 0,0 7-1 15,2 3-1-15,1 8-1 0,-1 4 0 16,-2 8-1-16,1 2 0 0,-3 5-2 16,0 2-2-16,-2 3-2 0,-1-1-2 15,-2 3-2-15,0-1-2 0,-3-4 0 16,0-2 0-16,1-1 0 0,-1-2 0 15,0-5 3-15,-1-4 3 0,2-4 2 0,1 0 4 16,0-6 2-16,1-2 3 0,1-6 4 16,1-1 0-16,2 0 0 0,1 1 0 15,2 0-1-15,-1 6-1 0,1 3 0 16,-1 6-2-16,1 4-1 0,-1 8-1 16,1 2 0-16,-2 7-2 0,0 2 0 15,0 4 6-15,0 4-15 0,-2-3 2 0,0-4-5 16,0-1-18-16,3-5-12 0,2-3-16 15,2-6-20-15,0-5-56 0,2-5-91 16,-1-3-180-16</inkml:trace>
  <inkml:trace contextRef="#ctx0" brushRef="#br0" timeOffset="-201314.78">11713 3379 449 0,'-6'2'123'0,"-8"1"8"15,-4 1-60-15,-5 0-10 0,-3 2-5 16,-3 4-9-16,-4 1-14 0,4 2-9 16,1 2-8-16,4-1-6 0,3-2-5 15,4 0-3-15,4-4-8 0,7-1-2 16,5 2 0-16,8-3 0 0,4 1 1 0,6 3 1 16,5 1 1-16,3 3 4 0,3 3 2 15,2-1 0-15,3 7 0 0,-1 1 0 16,-1 2 0-16,-5-2 0 0,-5 1 0 15,-7 0 1-15,-9 1 1 0,-12-3-1 16,-11 0-4-16,-8-1-8 0,-8 0-24 16,-5-4-10-16,-6-2-99 0,-10-5-109 15,-1-3-256-15</inkml:trace>
  <inkml:trace contextRef="#ctx0" brushRef="#br0" timeOffset="-199611.15">6723 3964 249 0,'-3'2'68'16,"3"1"9"-16,1 1-15 0,3-2-28 15,3 2 0-15,0 1-2 0,5-2-1 16,5 1-4-16,0-3-5 0,3-2-2 15,3-1 0-15,0-5 1 0,1 1 2 16,-2-5 3-16,-2-1 2 0,-3-1-1 16,-1 4 2-16,-5-3-1 0,-4 4 1 0,-2-2-2 15,-4 2-4-15,-5 1-2 0,0-1-2 16,-4-1-5-16,-4 1-4 0,-1-1-5 16,-2 4-3-16,-2 1-3 0,-1 4-1 15,-3 6-3-15,-1 4 0 0,2 4 0 16,1 6-3-16,0 4-2 0,1 1 0 15,6 1 1-15,4-1 0 0,2 0 0 0,6-1 1 16,5-4 1-16,2-2 2 0,7-4 1 16,4-3 0-16,3-2 1 0,3-4 3 15,3-5 1-15,2-6 3 0,1-4 2 16,-1-3 3-16,-2-1 0 0,1-2 1 16,-1-1 0-16,-3-2 0 0,-3 6 1 15,-3-1-2-15,-4 3 1 0,-1 1 2 16,-5 0 1-16,-4 3 1 0,-1 2-1 0,-3 2-1 15,0 2-1-15,-2-1-3 16,0 4-3-16,-1 3-3 0,-2 6-1 16,0 3-1-16,-1 0-1 0,1 5-3 0,2 4-3 15,0 1-1-15,3-2-3 0,6-1-1 16,3-2-3-16,3-2 0 0,4-5 1 16,3-4 4-16,3-5 3 0,1-3 1 15,2-5 3-15,1-5 2 0,1-3 1 16,-1-4 1-16,-1 0 1 0,-2-2 2 15,-1 2 1-15,-5 1 0 0,-4 4 3 0,-3 3 1 16,-3 4 2-16,-3-1 0 0,0 4 0 16,-4 0-1-16,-3 1-2 0,2 2-1 15,0-2-2-15,0 2-2 0,-1 0-3 16,2 0-1-16,-1 1-3 0,3 1 0 16,2-3 0-16,3 1-1 0,3-1 1 15,2 0 1-15,3-1 1 0,2-3 1 16,3-2 1-16,3-1 1 0,2-2 0 0,1 0 0 15,0-1 1-15,-1-1 2 0,1 0 1 16,-6 3 0-16,-3 0 1 0,-5 2 2 16,-6 0 4-16,-3 2 1 0,-8 1-1 15,-5 1-2-15,-3 3-1 0,-5 3-2 16,-6 4-2-16,-3 5-4 0,0 3-2 16,1 3 0-16,1 7-1 0,5 2 0 15,2-2-4-15,7 0-3 0,6-3-2 16,4-2-1-16,5 0-1 0,5-8 0 0,4-3 1 15,4-3 4-15,6 0 3 0,4-3 3 16,1 0 1-16,2-2 1 0,0 0 0 16,2-1 0-16,-3 1-1 0,-4-3 1 15,-5 3-1-15,-4 0 0 0,-5-1-1 16,-3 0 2-16,-5-1 0 0,-2-1 0 16,-1 3 0-16,-2-3-2 0,-1-3-2 0,0 0-3 15,2-1-1-15,0-2-1 0,2-3 1 16,4 1 0-16,1-3 1 0,4-1 4 15,3 0 1-15,3 1 1 0,1 1 1 16,3 2 0-16,0 2 0 0,1 2 1 16,1 3-1-16,2 3 0 0,-1 0 1 15,-1 0-2-15,2-1 0 0,-1-1 0 16,1-1 0-16,-4-3-1 0,0-1 2 16,0-2 1-16,-4 1 4 0,-4-1 3 0,-3-1 4 15,-4-1 2-15,-3 1 2 0,-6-2 2 16,0 1 2-16,-2 0 0 0,1 1-2 15,-2 3-2-15,3 2-1 0,1 3-2 16,-1 2-3-16,3 5-4 0,1 1-1 16,4 4-3-16,2 0-2 0,2 4 0 15,3 2 0-15,0 5 1 0,3-1 0 16,1 4-1-16,0 1 0 0,-3 4 0 0,-1 1 0 16,-2 1 1-16,-1 4-4 15,-5 0 1-15,-5-1-1 0,-5 3-1 0,-9 3-2 16,-6-3-1-16,-9 0 0 0,-6-3 2 15,-3-1 1-15,-3-4 0 0,0-6 2 16,1-4 2-16,4-5 2 0,7-6 0 16,2-4 0-16,8-6 1 0,7-8 0 15,9-7 1-15,11-8 2 0,13-3-1 16,10-9 1-16,16-6 0 0,14-5 0 0,15-3-1 16,11 0-2-16,8-3-1 0,10-6-4 15,6 3-6-15,4 3-14 0,-3 0-16 16,-3 3-19-16,-5 0-113 0,-5 0-128 15,-15 9-295-15</inkml:trace>
  <inkml:trace contextRef="#ctx0" brushRef="#br0" timeOffset="-116799.35">12333 458 248 0,'4'4'73'0,"0"-3"6"0,-1-2-22 16,1-2-8-16,-2 2-5 0,1-2-3 16,-2-1-3-16,1 2-3 0,1-1-2 0,-2 1-3 15,1 2-3-15,-1-1-3 16,0-4-3-16,1 5-4 0,-1-2-4 0,-1 2-5 16,-1 1-2-16,-2 1-3 0,-3 2 0 15,-2 5 0-15,-3 0 1 0,-8 3-1 16,-4 6 1-16,-8 3-1 0,-5 2 0 15,-3 4-2-15,-2 4 0 0,-1-3 0 16,2-2-1-16,2 0 0 0,7-3-1 16,5-4 1-16,3-3 0 0,5-2-1 0,4-2 1 15,4 1-1-15,4-4-1 16,1-2-1-16,5-3 1 0,5 1 1 0,0-5 3 16,4 0 2-16,1 1 3 0,2-1 3 15,3 0 3-15,1 3 2 0,1-1-1 16,3 4-2-16,-1 0-1 0,3 3-1 15,3 3-1-15,3 1-2 0,4 1-3 16,4-2 0-16,0 1-2 0,2 2 1 0,2-3-1 16,-3-4-1-16,-3 0-4 0,-4 1-4 15,-5-5-8-15,-3 1-16 0,-5-1-14 16,-2 0-10-16,-2-1-86 0,-1-3-97 16,-1-6-218-16</inkml:trace>
  <inkml:trace contextRef="#ctx0" brushRef="#br0" timeOffset="-116145.33">13159 477 324 0,'9'-6'85'0,"-1"7"9"16,-4-1-46-16,-2 0-5 0,-5 0 2 15,-3 0 1-15,-7 1-4 0,-1 4-5 16,-3-4-8-16,-5 6-7 0,-4 0-3 15,-4 2-6-15,-2-5-4 0,0-2-4 16,0-3-3-16,-1 0-1 0,3 0-1 0,5-4 1 16,4 0-1-16,6 4 1 0,5 0-2 15,4 1-1-15,3 3-1 0,3-4 0 16,3 7 1-16,2 0 1 0,0 0 1 16,1 5 2-16,1 1 3 0,2 2 3 15,-1 2-1-15,-2 0 0 0,0-2-1 16,-3 4-1-16,0 0-1 0,-1 1-1 15,-5-5-1-15,-1-1 0 0,-2-2 0 0,1-2 0 16,1-3-1-16,-1-1 1 0,1-5-1 16,3 0 1-16,1 0 1 0,2 0 0 15,3 0 1-15,2 0-1 0,3-2 1 16,2 2 0-16,2-1 1 0,3 1-2 16,1 0 0-16,2 0 0 0,3 0 0 15,2-2 0-15,0 2 0 0,4 2 0 16,2 9-1-16,-1 1 0 0,3 1 0 0,-2 4-1 15,-5 1 0-15,-3 0-2 0,-5 4 0 16,-9-10 1-16,-4 3 0 0,-15-1 1 16,-6-1 0-16,-8-1 0 0,-2 3 1 15,-4-3-2-15,-2-1-4 0,-4-2-3 16,4-1-5-16,2-2-11 0,4 2-11 16,2-5-7-16,2 0-6 0,3-1-5 15,5-2-8-15,4-5-19 0,6-2-38 0,5-8-60 16,5-5-143-16</inkml:trace>
  <inkml:trace contextRef="#ctx0" brushRef="#br0" timeOffset="-115959.83">13536 473 400 0,'2'-3'109'0,"-3"6"17"15,-3 3-58-15,-5-3-9 0,-1 4-1 16,-1 2 1-16,-2 2-6 0,2-3-16 15,3-5-16-15,-1 1-6 0,3-1-5 16,3-3-9-16,2-3-11 0,0-1-27 16,1 1-17-16,2-2 157 0,3 1-251 15,3 1-123-15,2-1-328 0</inkml:trace>
  <inkml:trace contextRef="#ctx0" brushRef="#br0" timeOffset="-115599.15">13925 219 500 0,'-1'-2'138'0,"0"-1"10"0,-3 0-70 15,-1 3-14-15,-1 0-7 16,-5 0-10-16,-1 5-13 0,-1 5-10 0,-1 6-10 16,-3 6-4-16,-3 5-1 0,-3 6-2 15,0 5-1-15,-3 0-2 0,-4 6-2 16,-3-2-1-16,5 1-6 0,2 1-7 15,5-7-11-15,2-5-9 0,6-2-30 16,5-3-11-16,5-4-12 0,3-5-74 16,7-9-90-16,5-4-194 0</inkml:trace>
  <inkml:trace contextRef="#ctx0" brushRef="#br0" timeOffset="-115436.05">13936 535 393 0,'1'-6'131'0,"-3"5"13"0,0-1-3 16,0 2-60-16,-1 3-12 0,1-1-5 0,0-2-17 16,0 0-13-16,1-1-16 0,0-1-12 15,0-7-14-15,1-1-36 0,0 4 80 16,1-3-199-16,2 4-138 0,5-9-347 16</inkml:trace>
  <inkml:trace contextRef="#ctx0" brushRef="#br0" timeOffset="-114941.03">14851 503 280 0,'-2'-1'74'0,"-2"5"8"0,1-3-11 15,1 1-41-15,-2 2-2 0,-2 0 0 16,1 5 1-16,-4 2-3 0,0 1-7 16,-2 2-7-16,-5 5-1 0,-1 2-2 15,0-3-2-15,0 3-2 0,5-3-2 16,5-3-2-16,3-3-1 0,13-3 5 16,10-4 5-16,2 0 2 0,3-5 1 15,5 0 1-15,2-5 3 0,0 0 1 16,-5-2 0-16,-9-1-3 0,2-1 1 15,-5-3 0-15,-6-3 1 0,-6 3-3 0,-3-3-2 16,-4-2-5-16,-7 0-5 0,-6-1-5 16,0 2-4-16,-2 1-9 0,-7 1-8 15,-3 5-10-15,-2 1-9 0,5 6-11 16,5 0 34-16,1-1-104 0,11 2-78 16,14 6-192-16</inkml:trace>
  <inkml:trace contextRef="#ctx0" brushRef="#br0" timeOffset="-114683.2">15452 270 349 0,'4'-18'91'16,"-4"3"7"-16,-7 4-59 0,-3-1 0 16,-3 2 3-16,-3 3 2 0,-3 4-4 15,-2 2-9-15,-1 2-3 0,-2 4-2 0,0 7-3 16,2 8-5-16,4 1-5 0,-1 9-4 15,5 2-2-15,3 2-2 0,5 5-3 16,4-1-1-16,0 2 1 0,1 2-2 16,2-3-5-16,1 0-12 0,0-2-8 15,2 4-13-15,-1-1-7 0,0-1-13 16,2-8-72-16,-3 0-78 0,0-5-173 16</inkml:trace>
  <inkml:trace contextRef="#ctx0" brushRef="#br0" timeOffset="-114527.08">15106 593 404 0,'5'-19'109'0,"7"2"10"0,4 1-52 15,5 3-12-15,6 0-6 0,3 1-8 16,4 3-8-16,-1 4-10 0,-3 1-11 0,-1 4-11 16,2-1-18-16,-6 1-22 0,-2 1-15 15,-2-1-77-15,-1 3-98 0,-2 4-214 16</inkml:trace>
  <inkml:trace contextRef="#ctx0" brushRef="#br0" timeOffset="-112167.75">13978 1252 207 0,'1'0'64'0,"-1"-1"6"16,2 0-21-16,-2 1-7 0,3 0-5 15,-2-1-3-15,3 2-5 0,-3 0-4 16,2 0-5-16,3 0-1 0,0-1 0 15,3 0-1-15,3-1-1 0,2-5-1 16,3 1-1-16,-2-3-1 0,3-1-2 16,-2-2-1-16,0-1-2 0,4 0 0 0,-3 2-2 15,-2 0-1-15,-1 1 1 0,-2 0 2 16,-2 1 0-16,-4 0 0 0,-8 0-1 16,-3 2-1-16,-5-4 0 0,-2 2-2 15,-2 4-4-15,-4 2-2 0,2 1 0 16,-4 3 0-16,3 0 0 0,0 5-1 15,1 6 0-15,0 2 1 0,3 5-1 16,0 3 0-16,4-2-1 0,1 3 0 16,4-2-2-16,3-5 1 0,2-2 0 0,5-5-1 15,4-1 2-15,5 1 0 0,2-6 2 16,1 2 2-16,5-4 0 0,5-1 2 16,2-2 0-16,4-1 0 0,1-5-1 15,3 2 1-15,2-2 0 0,-5 3 0 16,-3-5 1-16,-6 2-1 0,-7 1 1 15,-6 3-1-15,-6 1-1 0,-3 1-4 16,-2 1-3-16,-2 5 1 0,-3 1-1 16,-1 3 0-16,-2 1 1 0,-3 1 0 0,-1 1 4 15,-1 1 0-15,1-3 0 0,2-2 0 16,1-1-1-16,3-3-1 0,3-3 0 16,2-2 2-16,3-5 2 0,4 1 1 15,0-4 2-15,3-3 1 0,1 1 2 16,0 2 1-16,2-4-2 0,-2 5-1 15,1 0-2-15,-1 0 0 0,1 2-2 16,0 2-1-16,0-3-1 0,2 9-1 0,-1-2 0 16,-2 2 0-16,-1 1 0 0,-2 2 0 15,-3 3 1-15,2 0 1 0,-4 0 0 16,1 0 0-16,0 1 0 0,-1 1 0 16,4-2-1-16,0-4 1 0,-2-1 0 15,8-3 2-15,3-1-1 0,8-2 1 16,5-3 1-16,-1-2-1 0,10-1 0 15,2 0-1-15,-1-1 0 0,-5-1 1 16,-7-1 0-16,-4 1 0 0,1-1 3 0,-10-3 1 16,-5-2 2-16,-3-1 2 0,-2 1-1 15,-3 3 2-15,-2 1-2 0,-2 1-1 16,-5 2-3-16,0 7-1 0,-5 3-2 16,-5 2 0-16,-6 2-2 0,-3 4 0 15,2 7 0-15,2 4 0 0,3 0-2 16,3 0-1-16,6 0-1 0,7-3-1 0,4-1-1 15,4-3 0-15,6-2-1 0,6-4 0 16,2 1 2-16,1-2 1 0,4 0 1 16,2 0 0-16,-2-2 0 0,-2 3-1 15,1 0 0-15,5 3-5 0,1 0-4 16,3 1-6-16,-2-1-4 0,-3 0-4 16,-4 0-3-16,-5-2-2 0,-7-4 1 15,-8 0 5-15,-7-2 6 0,-7 0 5 16,-5-1 5-16,-4-5 5 0,-3 0 7 15,-1-1 4-15,0-1 4 0,3-1 0 0,7-2 1 16,3-2 3-16,8 3-1 0,6-4-2 16,6 0-1-16,11 0-4 0,5 3 0 15,5-2-3-15,7 2-2 0,2 1-2 16,0 2 1-16,-1 3-1 0,-2 1 1 16,-3 0-1-16,0 1 1 0,-6 4 0 15,-2 0 1-15,-2 1-1 0,-3 1 0 0,-6 0-1 16,-3-1 3-16,-3 0 0 0,-5-2 1 15,-4-1 2-15,-3 0 1 0,-2-1 3 16,-2-2 4-16,-5 1 2 0,0-6 1 16,-2 0 0-16,0 1 0 0,-3-2 0 15,4-2-4-15,1 2-3 0,3 2-3 16,1 7-2-16,4 1-3 0,1 5-1 0,2 6 0 16,1 4 2-16,0 4-1 0,0 8 1 15,1-1 0-15,-1 5 0 0,0 0 0 16,0 3 0-16,-4 0-2 0,2-1 0 15,-5-3-2-15,-3-3-2 0,-5-1-3 16,-4-2-1-16,-5-5-4 0,-5 0-2 16,-2-1-1-16,-5-4-1 0,4-1 2 15,4-4 3-15,2-4 2 0,5-4 4 16,6-3 5-16,6-7 1 0,5-4 4 16,4-1 1-16,6-2 1 0,5 0 0 0,9-2-2 15,7-3-2-15,4 2-1 0,8 1-1 16,5-4-1-16,1-1-1 0,2-1 0 15,-3-2-2-15,-1 4 0 0,0 1-2 16,-3 2-5-16,-5 1-3 0,-2 1-1 16,-5 2-1-16,-4 3-1 0,-4 0 2 15,-6 0 2-15,-4 0 4 0,-4 3 2 0,0 2 2 16,-3 0 1-16,-3 1 1 0,0 3 1 16,-3-1 1-16,1 2 0 0,0 0 4 15,-1 0 3-15,2 0 1 0,1 1 2 16,0 0 2-16,2-1 0 0,-2 0 1 15,2 1-2-15,-2 0-2 0,1 0-2 16,0-1-2-16,0 1 0 0,0-3-2 16,0 5-1-16,0-5 0 0,1 3 0 15,-1-1 0-15,-1 1-1 0,1-1-1 0,1 2 0 16,-1 0-1-16,1-2 0 0,-1 1-1 16,1 0-1-16,-1-1 0 0,0 0 0 15,0 1-1-15,-1-2-1 0,1 2 0 16,0-1 1-16,-1 1 1 0,1 2 0 15,0-2 1-15,0-1 1 0,0 3 1 16,0 0 1-16,0-3 0 0,1 1-1 16,-1-1 0-16,0 1-1 0,1 2 0 15,-1-1 1-15,0-2-1 0,-1 2 0 0,1-1 0 16,1 3 0-16,-1-5 0 0,1 0 1 16,2 0-2-16,-2 2 1 0,1-3 0 15,-1 3 1-15,-1-5 1 0,2 5 0 16,-1-1 0-16,0-1 2 0,1 0-1 15,-2 1 0-15,1 0 0 0,0 0-1 16,0 1 1-16,0 0-1 0,0 0 0 0,0-1-1 16,0 1 0-16,0 0 0 15,-1 0-1-15,0 1-2 0,0-1-1 0,-1 3 0 16,1 0 0-16,-1 1 0 0,0 1 1 16,0 3 0-16,1 0 2 0,0 2 0 15,1 1 1-15,2 0-1 0,1 0-1 16,1-1 0-16,4 2 0 0,0-2-1 15,0-2 0-15,4-4 0 0,2 0 0 16,2-1 1-16,2-1 0 0,2-7 0 16,1 0 1-16,0-2 1 0,-2 0 0 0,-1-2 1 15,-2-1 0-15,-2 0 0 0,-2-1 3 16,-2 2 0-16,-1 0 1 0,0-2 0 16,-2 1 1-16,-1 0-1 0,-2 2 2 15,0 1 0-15,-3 1 0 0,-1 3 0 16,-2 2-1-16,0 3 0 0,-2 1-1 15,-1 2-1-15,-1 1-2 0,-3 2-1 16,1-2 0-16,-1 2 1 0,1 2-1 0,1 4 1 16,1 0-1-16,2 6-1 0,2 0 0 15,2 6-1-15,0 3 1 0,1 1-1 16,2 2 1-16,0-2-1 0,0 4 0 16,0 2 1-16,-2 4-2 0,-1 1-1 15,-2 0-1-15,-3 0-3 0,-3 1-1 16,-1-3-1-16,-3 1 0 0,-6-9 0 15,-2 2 1-15,-7-4 0 0,-5-2 5 16,-4-3 0-16,-3-4 1 0,-2-7 3 0,2-3 3 16,-4-5 3-16,4-1 1 0,-1-4 1 15,4-5-3-15,-1-6-6 0,4-4-3 16,2-10-30-16,4-9-19 0,4-7 69 16,0-5-168-16,3-3-114 0,2 2-281 15</inkml:trace>
  <inkml:trace contextRef="#ctx0" brushRef="#br0" timeOffset="-23095.26">17762 9046 245 0,'0'-3'75'15,"0"1"5"-15,0 0-7 0,0 0-30 16,0 5-5-16,0-4-4 0,0-3-2 16,0 3-2-16,0-2 0 0,0 0 2 15,0-1 0-15,0-2-2 0,0-1 0 0,1 2-1 16,0-2-1-16,0 3-3 0,0-2-2 16,-1 2-2-16,3 2 1 0,-3-1-2 15,0 3-2-15,0 2-2 0,0 0-2 16,3 2-1-16,-1 5-2 0,1 2-1 15,1 8-1-15,1 0 0 0,-2 8 0 16,3 3 1-16,-3 7-2 0,1 3-1 16,1 4-2-16,-1 3-1 0,0 3-1 15,-2 6-1-15,0 2 0 0,-1-1-2 16,-1 1-1-16,-2 0 0 0,0-4-1 0,1-4 0 16,-1-5-2-16,1-6-1 0,0-4-1 15,2-5-2-15,-1-4-5 0,0-8-3 16,1-4-6-16,1-2-5 0,-1-3-7 15,0-4-8-15,-1-4-5 0,1-2-7 16,1-3-10-16,-1-4-73 0,0-8-84 16,0-5-195-16</inkml:trace>
  <inkml:trace contextRef="#ctx0" brushRef="#br0" timeOffset="-22359.52">17817 9060 163 0,'-7'-15'56'0,"2"1"7"0,1 3-4 16,2 3-14-16,0 2 4 0,2 0-3 16,1 4-3-16,1-2-5 0,0 3-2 15,2-2-1-15,1 1-1 0,2 1-1 16,0-1-1-16,1 2 1 0,1 0-3 15,3-2-2-15,2 3-3 0,3-3-5 16,2 0-4-16,5-1-3 0,5-2-3 0,2 0-2 16,6 0-1-16,3-1-2 15,6 0 1-15,8-2-1 0,3 0 0 0,6 2-1 16,4-1 0-16,5 1-1 0,2-2 0 16,2 2-2-16,-1 1-1 0,0 2 0 15,-5 1 0-15,-4 2-1 0,-7-1 1 16,-5 1 0-16,-11 2 0 0,-10-2 0 15,-5 0 0-15,-9 0-1 0,-4-1-1 0,-8 2 0 16,-2 0-2-16,-4-1 1 0,-3 1 1 16,-1 1 0-16,-1-1 2 0,1 4 2 15,-2-2 1-15,0 2 2 0,-1 1 0 16,1-1 0-16,2 2 0 0,-2 3 1 16,2 2-1-16,0 1 0 0,3 3 0 15,0 4 0-15,2 6 0 0,1 6-1 16,0 1-1-16,2 3 0 0,-1 6-1 15,-1 2-1-15,2 4 0 0,-2 0 0 16,-1 2-1-16,0 2 0 0,1 1-1 16,0-3-3-16,-1 1 0 0,0-3-1 0,3-5 0 15,-2-3 1-15,0-5 0 0,-2-4 1 16,2-3 1-16,-2-3 2 0,0-3-1 16,-1-3 0-16,0-3 0 0,0 0-1 15,0-7 0-15,-1 0-1 0,-3-3 1 16,1-3 0-16,-2 0 2 0,-4-2 2 15,-3-2 1-15,-5-1 2 0,-5-1 1 0,-6-2 1 16,-6-1 0-16,-5-2 0 0,-10 0-3 16,-5 4 0-16,-7 2-2 0,-4 0 0 15,-9 2 0-15,-6 3 0 0,-6 1-2 16,0 2 1-16,1 0 1 0,-1-1-1 16,4-1-1-16,7 3 0 0,8-2-1 15,11 1 1-15,8-3-4 0,8 0-3 16,11 1-5-16,9-1-18 0,8-1-10 0,7-2-12 15,9-1-11-15,3-2-79 0,8-3-93 16,1 1-202-16</inkml:trace>
  <inkml:trace contextRef="#ctx0" brushRef="#br0" timeOffset="-21807.86">16219 9949 345 0,'0'2'95'0,"1"3"7"0,1 3-31 0,-1 3-13 16,-1 6-6-16,0 2-5 0,0 4-4 15,0 4-6-15,0 1-6 0,0 0-9 16,0 2-9-16,0-1-4 0,-1 1-3 16,1 2-3-16,0-3-4 0,0-2-7 15,-2-2-17-15,1-2-13 0,2-1-12 16,2-4-21-16,0-3-63 0,3-2-84 0,2-5-171 16</inkml:trace>
  <inkml:trace contextRef="#ctx0" brushRef="#br0" timeOffset="-21612.31">16662 10141 386 0,'5'12'111'0,"-1"3"1"16,-2 2-12-16,1 1-67 0,0 4-9 15,1 1-6-15,-1-1-7 0,0 1-7 16,4-1-1-16,1-1-4 0,-2-2-9 15,1-3-12-15,0-2-11 0,0-3-20 16,-2-3-63-16,-1-2-80 0,-1-2-175 0</inkml:trace>
  <inkml:trace contextRef="#ctx0" brushRef="#br0" timeOffset="-21358.46">16651 10095 473 0,'0'0'112'0,"1"0"4"16,1 3-67-16,2 0-11 0,1-1-6 16,4 2-6-16,3-2-5 0,5 2 1 0,4 3-2 15,3-2-6-15,3 2-4 0,1 3-2 16,2 2-2-16,-4 3-3 0,-1 3-5 16,-4-2-5-16,-5 5-3 0,-5 1 0 15,-5-1-1-15,-8 1-3 0,-6-2-1 16,-6-1-1-16,-4 3-4 0,-5-3-1 15,-2-2-6-15,-2-4-6 0,-1-3-6 16,1-2-9-16,3-5 123 0,2-5-184 0,4-6-88 16,8-5-249-16</inkml:trace>
  <inkml:trace contextRef="#ctx0" brushRef="#br0" timeOffset="-20679.48">17078 10152 336 0,'29'4'90'0,"-4"6"3"15,-5 4-38-15,-4 3-17 0,-6 2-11 0,-5 4-8 16,-2 1-7-16,-8 1-3 0,0 1-3 16,-3-1-3-16,-2-4 0 0,-1-1-1 15,0-5 0-15,3 0-1 0,0-4 1 16,2-4 0-16,1-4 0 0,2 0 6 16,0-4 4-16,2-3 3 0,2-4 2 15,2-4 3-15,0-4 0 0,1-6 1 16,0-6-4-16,1-2-5 0,3-2-1 15,-1-1-2-15,2 4 0 0,0 1 0 16,1 5 1-16,0 6-1 0,1 5 0 0,1 2-1 16,-2 3-2-16,-1 4-2 0,1 2-2 15,-2 1-1-15,-1 2-3 0,-2 0 0 16,-4 4-2-16,-1 0 1 0,-2 3 0 16,-5 1 0-16,-1 2-1 0,-3 2 0 15,0 2 0-15,0 3-1 0,2 0 0 16,1-1-2-16,4 2 0 0,3-2 0 0,5-2 0 15,2-1-1-15,4-1 2 0,3-6 1 16,2 1 0-16,4-2 2 0,3-3 2 16,1-4 1-16,-2-2 0 0,1-3 2 15,-1 0-1-15,-1-4 1 0,-3-1 1 16,-2 3 0-16,-4-1 1 0,-2 4 2 16,-3-1 1-16,-2 5-2 0,-3 2 0 15,-2 4-1-15,-2 0 0 0,-1 5-1 16,-2 3-3-16,1 1 1 0,-2 0 0 15,2 2-2-15,0-3-1 0,3 0-2 0,1-6-1 16,2 0 0-16,2-3 0 0,5-5 3 16,1-1 1-16,3-3 3 0,1-3 1 15,1 0 2-15,3-6 1 0,0-3 0 16,1-5-1-16,0-2 0 0,-1-7-1 16,-1-1 1-16,1-3-1 0,-1 3 0 0,-2 5 2 15,0 4 3-15,-5 4 1 0,1 11 2 16,-2 3 0-16,-3 10 1 0,-1 6 0 15,-1 4-2-15,-2 4-3 0,-1 5-2 16,0 4-1-16,-2 2-1 0,1 0-5 16,0-4-6-16,0-3-9 0,1 1-16 15,1-2-14-15,1-6-9 0,0-1-50 16,-1-2-38-16,1-2-83 0,-1-1-163 0</inkml:trace>
  <inkml:trace contextRef="#ctx0" brushRef="#br0" timeOffset="-20171.11">17512 10298 438 0,'7'-2'115'0,"1"-1"7"16,3-1-56-16,4 0-12 0,1 0-5 16,3-3-6-16,3 2-9 0,4-4-7 0,2 0-7 15,4 2-8-15,4-1-5 0,-1 3-3 16,-1 1-1-16,0 2-2 0,-5 5-1 15,-3 4 0-15,-4 0-1 0,-6 5-3 16,-3 3-1-16,-5 2-4 0,-3 4-1 16,-5 0-2-16,-5 1 0 0,-2-1 0 15,-1 2 2-15,-3-7 2 0,2-3 5 16,0-1 2-16,3-3 1 0,1-3 2 0,3-5 3 16,2-6 3-16,4-1 0 0,0-4 1 15,4-4 0-15,2-4 1 0,0-4-1 16,5-1-3-16,1 1-3 0,2 0-1 15,-2 3 0-15,1 2-1 0,-3 4-1 16,-1 4 0-16,-4 5-1 0,-4 6-1 16,0 4 1-16,-5 2-2 0,-3 4-1 15,-1 2-1-15,1 1 0 0,-2-1 0 0,2-5-1 16,2 1-1-16,2-5 1 0,4 0 5 16,3-5 1-16,2-4 2 0,4-1 2 15,3-4 2-15,0-3 2 0,0 0 1 16,0-1-1-16,1-1-2 0,-2 1 1 15,-3 2-1-15,0 4 0 0,-1 2-1 16,-2 5-1-16,-2 2 0 0,-4 6-1 16,-5 7 0-16,-3 2 0 0,-4 4 0 15,-2 3 0-15,-1 1-4 0,-2 3-4 0,3-1-4 16,2-3-25-16,2-2-18 0,3-2-11 16,2 0-84-16,3-5-99 0,5-6-223 15</inkml:trace>
  <inkml:trace contextRef="#ctx0" brushRef="#br0" timeOffset="-19748.18">18627 10071 425 0,'0'13'106'0,"2"2"5"16,-4 5-64-16,2 6-7 0,-2 3-2 15,0 1-10-15,-1 0-6 0,-1 2-4 16,0 0-7-16,0-2-4 0,-1-5-5 16,1-4-4-16,0-2 2 0,0-3-3 0,3-3-2 15,-1-5 2-15,1 0-3 0,0-3 0 16,0-1 2-16,2-1 0 0,-1-6 0 16,0-2-2-16,2-2 1 0,0 0 1 15,3-4 3-15,1-6-1 0,4 1 3 16,1 2 1-16,1-1 1 0,3 3-1 15,2 1 1-15,3 4-1 0,-1 1 1 16,1 5-2-16,1 4-1 0,-2 2 0 0,0 3-1 16,-4 2-2-16,-3 3-1 0,-3 2-2 15,-3-1-3-15,-4-1-3 0,-2-1-3 16,-7 1-4-16,-3 1 1 0,-4-1 0 16,-3-1 1-16,-2 0 1 0,-1 0 2 15,0-1-2-15,1-2 0 0,0-6-6 16,4-2-16-16,2 0-34 0,1-4-20 15,1-5-57-15,1-7-111 0</inkml:trace>
  <inkml:trace contextRef="#ctx0" brushRef="#br0" timeOffset="-18943.45">19009 10317 370 0,'-1'-1'97'0,"2"0"7"16,-1 2-42-16,0-1-14 0,0-1-5 0,-1-1-5 15,-3 0-5-15,1-1-6 0,-4 3-5 16,0-1-8-16,-2 3-4 0,-4 2-3 16,1 2-3-16,-2 2-2 0,2 2-1 15,-1-3-2-15,4 6-3 0,0-4-1 16,3 2-2-16,2-2-2 0,3 0 0 16,1-1 0-16,3-2 2 0,2-3 2 0,0 1 3 15,3-2 1-15,2-2 2 16,1-1 2-16,1 0-1 0,1-3 1 0,0 0-1 15,0 1 0-15,0-2 0 16,-1 2 1-16,-2 0 0 0,1 0 1 0,-3 3-1 16,-3-2 1-16,0 1-2 0,-2-2-1 15,-2 2-3-15,1 2-2 0,-2 0 1 16,-1-2 0-16,0 2 1 0,1 1-1 16,-2-1 0-16,2 3-1 0,0-3 1 15,2 1-1-15,2 1-1 0,2-1 0 0,0 0 0 16,3 0 2-16,0-1 3 0,2-1 0 15,0 1 1-15,0-3-1 0,0 1 1 16,1 0-1-16,0-2 1 0,-1 1 0 16,-1 2-1-16,0-2 0 0,-4 3-1 15,1-1 0-15,-3 2 0 0,-2 2-1 16,2 0 1-16,-2 0 0 0,0 1 0 16,1-1 0-16,2 2 0 0,0-2 0 15,3-1 1-15,-1-1 0 0,4 0 2 0,-1-2 3 16,2 0 2-16,0-3 3 0,3 0 4 15,-2-2 2-15,1-4 2 0,0-1-1 16,-1-4-2-16,3-5 0 0,-1-3-2 16,1-6 0-16,1-5 2 0,-2-4 4 15,1-5-1-15,-3-5 0 0,-2-2-1 16,-4 1 0-16,-2 8 1 0,-4 5-1 0,1 7-3 16,-4 9-1-16,0 10-1 0,-4 13 1 15,0 8-1-15,-3 5-4 0,0 9-4 16,-3 4-2-16,1 5-1 0,2 3 1 15,0 2-2-15,4 0-2 0,0 3-3 16,1-5-5-16,2 3-4 0,1-5-6 16,0-2-7-16,1-4-10 0,1-2-18 0,0-4-11 15,0-4-5-15,1-4-10 0,3-5-66 16,1-2-83-16,1-7-172 0</inkml:trace>
  <inkml:trace contextRef="#ctx0" brushRef="#br0" timeOffset="-18712.06">19574 10301 370 0,'-16'0'98'0,"-2"0"8"16,-2 2-36-16,-2-1-17 0,-1 2-5 0,0 1-2 16,3 0-5-16,1 1-5 0,4 1-8 15,3 2-10-15,4 0-7 0,4 2-1 16,5 2-3-16,3 0-1 0,7 1-2 15,4 3 0-15,6 1 0 0,3-1-3 16,4-1-4-16,4-1-8 0,2 0-17 16,2 1-14-16,-3-3-10 0,0-3 102 0,0-2-187 15,0 0-102-15,-3-4-260 0</inkml:trace>
  <inkml:trace contextRef="#ctx0" brushRef="#br0" timeOffset="-15535.06">21498 9035 165 0,'-9'5'52'15,"0"-2"9"-15,3-2-12 0,1 3-4 16,2-2 0-16,2-2-3 0,-1-3-3 16,1 0-6-16,0-1-4 0,1-1-4 0,-1-2-1 15,-1 0 0-15,1-1 0 0,1 3 2 16,-1-1 2-16,0 3 2 0,0 1-3 16,0 2-4-16,0 2-2 0,1 7-1 15,-1 1-2-15,0 7-4 0,1 4-3 16,0 3-2-16,1 7 0 0,0 4-2 15,0 3-4-15,2 8-5 0,-2 2-4 16,2 6-7-16,-5 5-4 0,0 3-3 0,-1 1 0 16,1 5-3-16,-2-2 2 0,1-3 0 15,1-1 0-15,-1-3-2 0,1 1-3 16,-1-3-3-16,0-6-3 0,1-5-7 16,1-6-11-16,0-3-46 0,2-8-56 15,2-9-140-15</inkml:trace>
  <inkml:trace contextRef="#ctx0" brushRef="#br0" timeOffset="-14433.73">21520 8957 179 0,'-1'-7'53'0,"-2"1"5"16,-2 3-15-16,0 0-6 0,-3 2 1 15,1-2-2-15,1 3 0 0,-1 0-2 0,2-1-1 16,1 0-1-16,2-1-3 0,2 1-2 15,2-1 0-15,2 0-2 0,1-1-2 16,3 1-5-16,2 1-3 0,2 0-4 16,1 1-2-16,1 0-3 0,1 0-3 15,3 1 0-15,0-1-1 0,1-1 2 16,3 0 0-16,1 0 1 0,2 1 1 16,5-1 1-16,3 0 1 0,3 2 1 15,0 0 1-15,1 1-1 0,4 0 0 16,1-1 1-16,0 3-1 0,0-3-1 0,0 0-1 15,1 0-1-15,6 0-2 0,-1-1 0 16,0 2-1-16,-1-2-1 0,0 2-2 16,-1-1-2-16,-2 2 0 0,-3-1-1 15,-5 0 0-15,-6-1 0 0,-1-1 0 16,-2 0 0-16,-3 1 1 0,-2 0 1 0,-2 0 0 16,0 1 0-16,-3-2 0 0,-1 1 0 15,-2 0 0-15,-2 1 1 0,-3-1-1 16,-1-1 1-16,0 0-1 0,0 1 1 15,-1 1-1-15,-1-1 0 0,-1-1 0 16,0 1-1-16,-2 1 1 0,-1-1 0 16,0 0 1-16,0-1 0 0,0 0 1 15,-1 1 0-15,0-2 1 0,1 1 1 16,1 0 2-16,-2 0-1 0,3 0 1 16,-2 0-1-16,-1 0 0 0,1 0-1 0,-1 1 0 15,-1 0-1-15,3 1 0 0,-3 0 1 16,2 3 1-16,0 1 0 0,-1 3 0 15,0 2 1-15,2 2-1 0,-2 3 1 16,2 3-1-16,-1 4 1 0,1 4-1 16,0 6-1-16,3 5 0 0,-2 0-1 15,2 6 0-15,0 3-1 0,1 1-1 16,-2 2 0-16,1 1-3 0,-2-1 0 0,-2 5-3 16,1-2 0-16,-3-5 0 0,-1-1 0 15,-2-4 0-15,2-8 2 0,-1 0 1 16,2-5 2-16,2-6 0 0,-2-1 0 15,1-4 0-15,0-1 1 0,1 1-1 16,-1-4 1-16,-1-3 0 0,0-1 0 16,-1-2-1-16,2-2 0 0,-2-1 0 15,1-4 1-15,0-1 1 0,-2 0 1 0,0-1 2 16,1 0 1-16,-1 0 0 16,0 1 1-16,0-2 0 0,-3 2 0 0,2 0-1 15,0 2 0-15,-2 1 1 0,1-2 1 16,-2 1-1-16,0 3 1 0,-1-1 0 15,0 1-1-15,-1-3 0 0,-2-1-1 16,-1 3-1-16,0-3 0 0,-1-2 0 16,-3 1 0-16,-2-2 0 0,-4 1 0 15,-4-2-1-15,-2 2-1 0,-8-3-1 0,-7 0 0 16,-5-2-1-16,-7 0-1 0,-7 0-1 16,-6 2 0-16,-6-5-1 0,-5 2 0 15,-2 1-1-15,-4-2 0 0,-3 2 2 16,3-1 0-16,-1 0-1 0,3-3-2 15,3 0-1-15,5-1-1 0,7 3-1 16,8-2 2-16,5-1-3 0,8 0-3 16,11 4 0-16,10 2-3 0,5-1-12 0,8 2-13 15,9 0-12-15,9 2-12 0,7 0-67 16,2 5-84-16,5-1-182 0</inkml:trace>
  <inkml:trace contextRef="#ctx0" brushRef="#br0" timeOffset="-13709.46">21616 10309 220 0,'0'-3'63'16,"0"0"7"-16,-1-2-26 0,2 2-4 16,-2 1-1-16,1-2-1 0,0 1-4 15,0 3-4-15,0 3-3 0,0 2-2 0,1 4-2 16,-2 2-3-16,1 6-4 15,-1 1-2-15,0 7-4 0,-1 2-3 0,0 2-5 16,0-1-4-16,1 4-6 0,1 1-8 16,1-2-9-16,2-4-11 0,1-2-17 15,1-2-49-15,3-1-67 0,0-3-142 16</inkml:trace>
  <inkml:trace contextRef="#ctx0" brushRef="#br0" timeOffset="-13351.79">22316 10410 382 0,'6'0'92'0,"-6"-1"1"0,-4-1-62 15,-3 0-8-15,-4 1-1 0,-2 0 0 16,-4-1-6-16,-1 1-5 0,-1 2-1 15,1 2-3-15,2-1-1 0,2 2-4 16,2 3-1-16,3 0-3 0,2 4 1 16,3 0-1-16,4 3 0 0,2 1 2 15,4 0 1-15,1 3 1 0,4 0 2 16,1 0 0-16,0 1 0 0,2-3 1 16,-3 0-1-16,-4-1 1 0,-1-3 0 15,-4-2-1-15,-4-1 0 0,-3-1-1 0,-3-1-1 16,-6-3-3-16,-2 0-6 0,-4 1-8 15,-4-6-6-15,-1 1-7 0,-2-2-9 16,-1-2-16-16,4 0-52 0,3-2-66 16,0-2-149-16</inkml:trace>
  <inkml:trace contextRef="#ctx0" brushRef="#br0" timeOffset="-12526.97">22438 10519 338 0,'2'0'83'0,"1"1"4"0,1 2-44 0,-2-2-13 16,0 1-4-16,-2 5-1 0,0 3-5 15,-2 3-3-15,0 4-4 0,-1 3-5 16,-1 2-5-16,-1 3-4 0,0-1-3 16,0 1-1-16,0-5-1 0,2-1 0 0,0-3 1 15,1-2 2-15,2-7 2 16,-2-1 5-16,4-3 2 0,-1-3 4 0,0-2 2 16,0-8 0-16,0-4 0 0,0-4 1 15,2-6-1-15,1-4 1 0,-2-6-2 16,1-5 0-16,3 1 1 0,1 2 0 15,2 1 2-15,1 5 1 0,2 4-1 16,1 8-2-16,2 3 1 0,0 8-1 0,0 3-1 16,-2 3-2-16,1 1-3 0,-2 2-1 15,-2 1-2-15,0 3-1 0,-3-1-1 16,-2 2-2-16,-3 2-1 0,-2-1-2 16,-2 3 0-16,-3 1-1 0,-4 2 0 15,-2 1 0-15,-2 1 2 0,-1 3 1 16,-2 0-1-16,3-1 0 0,1 0-1 15,6-2 0-15,2 0-1 0,5-1-1 16,5-3 1-16,5-1 1 0,3-3 1 16,4-1 1-16,2-1 0 0,4-3 1 15,2-2 0-15,0-3 0 0,-2-2 1 0,1-3 2 16,-2-1 2-16,-1-2 2 0,-3 1 2 16,-4-2 3-16,-2 3 2 0,-3 0 0 15,-2 3 0-15,-4 3-1 0,-3 2-2 16,-4 3-2-16,-2 2-2 0,-3 4-2 0,-1 4-2 15,-1 0-2-15,-1 4-2 16,1 0-3-16,3 1-1 0,1-3-1 0,2-1-1 16,1-3 1-16,0-2 0 0,1-3 1 15,2-2 1-15,-1-1 3 0,2-2 0 16,2-3 3-16,2-3 2 0,3-3 1 16,3-3 3-16,2-7 2 0,2-4 5 15,1-2 1-15,3-5 1 0,1-4-1 16,-1 1-1-16,-2 1-2 0,-2 3 2 15,-2 5 0-15,-3 5-1 0,-2 6-1 16,-3 8 0-16,-1 6 0 0,-2 6 0 16,0 6-4-16,0 6-3 0,-1 3-4 0,-1 2 0 15,0 3-1-15,-1-1-2 0,0 2-6 16,1-2-6-16,0-4-8 0,1 0-8 16,0-3-12-16,0-2-25 0,1-1-2 15,-1-2-13-15,-1-2 33 0,0-4-88 16,-3-1-77-16,-1 0-163 0</inkml:trace>
  <inkml:trace contextRef="#ctx0" brushRef="#br0" timeOffset="-11964.79">22783 10670 340 0,'-1'-13'90'0,"0"2"5"0,3 3-37 16,3 2-15-16,3 0-5 0,2 2-1 15,4-2 2-15,4 3 1 0,1-1-1 16,2-1-1-16,1 1-3 0,2-2-4 0,4 1-5 15,-2 3-7-15,0-1-5 0,-2 2-5 16,0 2-4-16,-2 2-1 0,-4 1-3 16,-5 4-2-16,-2-1 0 0,-5 4-1 15,-3 4-1-15,-2 0-1 0,-4 4-1 16,-3 0-1-16,-2 0 0 0,1-2 0 16,-2 0-1-16,0-3 1 0,3-3 1 15,1-2 2-15,1-3 2 0,2-1 3 0,2-4 3 16,2 0 2-16,1-3 0 0,2-5 1 15,0-2 2-15,4-3-1 0,2-6-1 16,1-1-3-16,1-3 0 0,1 0-2 16,2 3 0-16,-1 1-3 0,-3 4 0 15,-2 4 0-15,-4 3 0 0,-1 2-4 16,-3 4 1-16,-3 3-1 0,-2 2 0 16,-2 3-1-16,2 2-1 0,0-1 0 0,-1 3 1 15,3-2 0-15,1-1 2 16,4-2 1-16,2 0 2 0,1-4 2 0,3-1 1 15,2-3 1-15,3 0 1 0,2-1 0 16,2-5 0-16,2 0 0 0,1-1-1 16,1 1 1-16,-1-1 0 0,-4 1 0 15,-2 3 0-15,-3 4-1 0,-3 1-2 16,-5 4-1-16,-2 5 1 0,-1 5-1 16,-2 4 0-16,-2 0-1 0,1 2-2 0,-2 0-2 15,1 2-4-15,0-5-4 0,1-3-7 16,0-2-13-16,-1-1-14 0,4-2-11 15,0-2-11-15,1-3-72 0,1-3-88 16,2-1-190-16</inkml:trace>
  <inkml:trace contextRef="#ctx0" brushRef="#br0" timeOffset="-11611.44">23945 10262 356 0,'1'8'95'16,"-3"2"5"-16,-2 6-18 0,-3 4-47 0,-1 3-6 16,-4 2 3-16,-3 3-2 0,1-1-4 15,-2 3-5-15,0 0-6 0,2 1-3 0,1-3-4 16,1-1-6-16,2-2-7 0,2-2-6 16,2-4-4-16,1-5-2 0,2-2-1 15,1-2-1-15,0-5 1 0,1-2 6 16,-1-1 5-16,4-7 2 0,-1-1 3 15,2-4 1-15,4-2 2 0,0-3 1 16,3-2 0-16,1 2-1 0,1 3 2 16,2 1-1-16,3 3 1 0,-2 5-1 15,0 2-1-15,1 6 0 0,-1 3-1 0,2-2-1 16,-2 3 0-16,-1 1-2 0,-1 0 1 16,0 2-2-16,-1-2-4 0,-1 1-2 15,-3-2-5-15,-4 1-2 0,-2 0-2 16,-6-3 0-16,-4-2 0 0,-5 1 2 15,-1-3 0-15,-3 0-3 0,-3-3-8 16,-3-3 141-16,1 1-196 0,1-3-79 16,-3-2-237-16</inkml:trace>
  <inkml:trace contextRef="#ctx0" brushRef="#br0" timeOffset="-10910.44">24273 10624 349 0,'-1'0'84'16,"-1"0"3"-16,-4-1-51 0,0 0-9 15,-4 1-2-15,-1-1-2 0,-2-1-1 16,1 1-2-16,0 1-3 0,0 0-3 15,3 1-3-15,1 1-2 0,3-2-5 0,0 0-2 16,2 1-2-16,2 0 0 0,0-1 1 16,2-2 0-16,-1 0-1 0,2 5 0 15,1-3 1-15,2 1-1 0,-2-1 1 16,4-1-1-16,0 3 0 0,0-3-1 16,0 0 0-16,0 0 1 0,2 1-1 15,-3 0 0-15,1 1-1 0,-3 0-2 16,1 1 0-16,-2 0-1 0,1-1-1 15,0 0 0-15,0 0 0 0,0 1 1 0,1 0 1 16,0-2 1-16,1 2 1 0,-1-1 1 16,2 1 1-16,1-2 0 0,-1 2 1 15,1-3-1-15,0 2 2 0,-1-1-1 16,1 1 1-16,-2-1 0 0,0 2-1 16,-2 1 0-16,1 2-1 0,-1 1 1 15,-1 2-1-15,2-1-1 0,-1 1 1 16,0 1 0-16,2-2 0 0,1-1 2 15,0-2 0-15,14 3 9 0,-8-5-2 16,0-2 2-16,3-6 5 0,2 3 4 16,2-3 3-16,-1-5 0 0,1-1-1 15,2-5-1-15,0 0 0 0,1-4-2 16,-1-6 1-16,-2-4-1 0,1-3 3 16,-3-2-1-16,-1-5 1 0,-4 2-2 15,-3 2-2-15,-1 6-3 0,-4 8-3 16,-4 6-2-16,-2 4-2 0,-3 7-2 0,-2 9 0 15,-3 6-1-15,-2 4-1 0,-2 3-3 16,-2 5 1-16,1 6-1 0,1 7-1 16,2 0-1-16,0 5-5 0,2-2-5 15,2 2-7-15,2-1-5 0,0-2-11 16,2-3-15-16,0-5-13 0,3-4-7 16,0-2-10-16,1-3-60 0,2-2-85 15,-1-4-165-15</inkml:trace>
  <inkml:trace contextRef="#ctx0" brushRef="#br0" timeOffset="-10687.93">24712 10612 319 0,'-10'0'85'0,"-1"0"8"0,-2 0-28 0,-1 2-23 16,1 2-5-16,-2 1-1 0,1 0-4 15,2 2-6-15,3 0-6 0,3 1-5 16,3 2-6-16,5-1-2 0,3 2-4 16,4 0-6-16,4 0-7 0,6 2-7 15,1 0-11-15,1-1-12 0,0 1 12 16,1 2-84-16,2 0-74 0,-1 1-179 16</inkml:trace>
  <inkml:trace contextRef="#ctx0" brushRef="#br0" timeOffset="20015.23">18695 9957 317 0,'-2'-3'82'0,"0"1"3"16,5 0-42-16,-3-2-9 0,0 2-4 16,1-1-4-16,0 1-1 0,1 1 0 15,-2 0-2-15,-2 1-1 0,2 0-4 16,0 2-3-16,-1 1-1 0,-2 5-4 15,0 2-5-15,0 4-2 0,-3 4-1 16,1 5 0-16,-1 3 0 0,-1 3-1 0,2 3 0 16,2 5 1-16,-1 1 3 15,2 4 2-15,0-3 4 0,2 4 4 0,2 4 4 16,0-1 3-16,3 3 1 0,0 5-1 16,2 4-3-16,-1 2-3 0,1 5-3 15,-1 0-5-15,-1 6-3 0,0 1-1 16,2 5-2-16,1 3-1 0,-1 4-1 15,1 6-1-15,2 5-1 0,0 6-1 16,-1 0-1-16,0-2 0 0,0 2 0 0,1-3 1 16,0-3 0-16,-2-6 2 0,-1-10 2 15,3-4 2-15,-3-7 1 0,1-5 0 16,0-8 0-16,1-5 1 0,2-6 0 16,-1-5-1-16,2-4-4 0,-2-5-3 15,1-3-3-15,1-2-2 0,-3-2-4 16,2-2-6-16,-2-2-11 0,-2-2-8 15,-2 0-8-15,2-2-6 0,-3-3-16 0,-1-1-62 16,2-3-76-16,-1 0-169 16</inkml:trace>
  <inkml:trace contextRef="#ctx0" brushRef="#br0" timeOffset="20349.82">18779 12645 263 0,'-5'1'72'0,"5"2"2"0,1-1-11 15,3 3-36-15,0 3-4 0,1 1-3 16,1 4-2-16,2 0-3 0,-1 0-2 16,2 5-2-16,0 0-3 0,-1 1 0 15,0 1 0-15,4-1-1 0,0-2 0 0,3 1 0 16,0-2 1-16,2-3 0 15,3-2 3-15,1-4 6 0,1-3 8 0,-1-2 5 16,0-2 4-16,-3-2 4 0,-1-3 0 16,-3-2-3-16,-3 0-5 0,-2-1-6 15,-3-1-8-15,-3-3-10 0,0-2-9 16,-3-2-7-16,0 2-6 0,-1-4-11 16,-1 2-12-16,0 1-10 0,0 2-8 15,2 2-73-15,-2 0-87 0,2-2-199 16</inkml:trace>
  <inkml:trace contextRef="#ctx0" brushRef="#br0" timeOffset="21382.98">17913 13159 283 0,'1'-5'84'0,"1"-1"4"16,1 0-21-16,-1 0-20 0,-1-2-9 15,-1 2-5-15,0-1-3 0,-1 1 0 16,0 1 2-16,0 1 2 0,-2-2 0 15,2 4 0-15,0 2-1 0,1 0-4 16,-1 0-5-16,1 1-7 0,0 0-4 0,0 3-3 16,0 1-3-16,-1 3-2 0,1 6 0 15,1 3-2-15,0 3 1 0,0 6 0 16,4 3-1-16,-1 3-1 0,2 2-1 16,-1 1-7-16,2 1-3 0,-2 1-2 15,3 2-6-15,-2-5-8 0,1-2-4 16,1-2-6-16,-2-6-3 0,1-3-5 15,0-5-9-15,-1-6-8 0,-1-1-58 0,0-7-73 16,-2-4-169-16</inkml:trace>
  <inkml:trace contextRef="#ctx0" brushRef="#br0" timeOffset="21735.38">18159 13232 459 0,'-3'-1'114'0,"2"2"1"0,-1-1-59 15,-1 5-28-15,-3-1-11 0,1 6-8 16,-3 4-7-16,-1 5-3 0,1 6-1 16,1 3-1-16,3 0-3 0,0 4-2 15,7-3-3-15,1 1-1 0,7-6 1 0,3-8 1 16,3 0 6-16,4-5 2 0,6-4 8 15,0-5 8-15,4-5 6 0,-2-3 7 16,2-4 3-16,0-2 1 0,-4-1 3 16,-3-4-1-16,-3-1-1 0,-6-3-3 15,-5-1-3-15,-5 0-6 0,-10-3-3 16,-5-5-5-16,-4 2-7 0,-4 1-8 16,-5 3-5-16,-4 4-4 0,-2 3-5 15,-1 11-6-15,-1 3-15 0,-1 8-9 0,-1 3-9 16,2 3-51-16,3 5-35 0,8 4-83 15,4-5-163-15</inkml:trace>
  <inkml:trace contextRef="#ctx0" brushRef="#br0" timeOffset="22382.61">18642 13399 423 0,'-3'11'97'0,"1"2"0"0,-1-1-69 16,0 5-12-16,-3 0-3 0,2 3-5 15,-1-2-5-15,1 2-1 0,1-1-1 16,0-1-2-16,0-2 0 0,2-3 2 16,0-4 0-16,1-2 2 0,0-1 3 0,0-5 7 15,0-2 8-15,1-2 6 0,-1-4 3 16,1-2 3-16,0-3 2 0,2-4-1 15,-1-3-3-15,3-3-8 0,2-1-6 16,1 1-4-16,0 1-4 0,3 1-3 16,1 2-3-16,-1 5-1 0,-1 4-1 15,0 3 0-15,0 5-1 0,1 5 0 16,-1 5 0-16,1 4-1 0,0 4-3 16,2 3-3-16,-1 2-1 0,0 1-2 0,1-1-1 15,-1 0-1-15,1-1-1 0,1-4 3 16,4-2 2-16,1-1 4 0,2-3 4 15,2-7 6-15,3 0 5 0,-1-7 5 16,1-2 4-16,-1-4 6 0,1-3 3 16,-2-5 0-16,-1 1-1 0,0-5 1 15,-1-3-2-15,0-1-3 0,-5-4-4 16,-2 0-5-16,-3-2-3 0,-4 3-3 0,-4 2-4 16,-2 7 0-16,-6 2-2 0,-1 6-1 15,-2 4-1-15,0 5-1 0,-2 2-1 16,1 2-1-16,3 2-3 0,0 5-1 15,5-2-1-15,5 4 2 0,2 0 0 16,4 5 1-16,6 1 1 0,0 1 1 16,5-2 2-16,1 4 1 0,0 2-1 15,-2-1 2-15,0-2-5 0,-5 2-1 16,-3 0 0-16,-4-1-1 0,-4-3 1 0,-5 1-1 16,-6 0-3-16,-3-3 0 0,-6-7-5 15,-5 0-8-15,-4-4-4 0,-3-4-20 16,-4 0-18-16,0-6-8 0,1 1-23 15,-3 3-59-15,-1-1-86 0,-4-3-184 16</inkml:trace>
  <inkml:trace contextRef="#ctx0" brushRef="#br0" timeOffset="22679.95">17708 13876 385 0,'41'7'131'0,"15"-1"11"0,14-6-24 16,14-1-25-16,15 0-9 0,10-3-14 15,11-5-18-15,5 2-13 0,5-1-11 16,1 3-9-16,5-3-5 0,1 0-10 15,-2 1-9-15,-5 0-16 0,-6-2-31 16,-7-1-7-16,-13 1-111 0,-14 4-126 16,-20 3-280-16</inkml:trace>
  <inkml:trace contextRef="#ctx0" brushRef="#br0" timeOffset="24590.35">22463 10724 240 0,'-1'-8'72'16,"0"1"5"-16,0 4-26 0,1 0-3 16,-1 2-2-16,1-2-2 0,0 3-3 15,-1-1-2-15,1 0 1 0,0 0-3 16,0 0-3-16,-1 0-4 0,2 2-3 15,-1-1-2-15,0 0-6 0,0 1-3 16,0 0-4-16,0 3 0 0,2 2-2 0,-1 3 0 16,2 2-1-16,-1 5-2 0,4 6-1 15,-1 8 2-15,1 5-1 0,0 4-1 16,-1 11-2-16,0 5-1 0,0 9 1 16,-1 4-1-16,3 8-2 0,-3 3 0 15,1 7-2-15,3 1 0 0,1 1-1 16,1 0 0-16,1 1-2 0,-4-2 0 0,5 0 0 15,-2-4-2-15,2-6 0 0,-1-6 0 16,0-5 0-16,0-9 0 0,3-11 2 16,1-7-1-16,0-9 2 0,0-8 0 15,0-7-2-15,0-5-1 0,-2-6-4 16,-1-6-10-16,-2-6-12 0,-1-3-11 16,-2-4-10-16,-1-1-12 0,-3-2 50 15,-3-1-108-15,-1 2-68 0,-4 1-172 16</inkml:trace>
  <inkml:trace contextRef="#ctx0" brushRef="#br0" timeOffset="24895.37">22418 12145 294 0,'1'3'87'15,"1"2"9"-15,3 1-28 0,-1 1-5 16,4 2-1-16,3 3-3 0,3 3-6 16,1 1-9-16,4 3-8 0,1 0-9 0,-1-1-12 15,-1-2-9-15,-2 2-16 0,-2-2-8 16,-2-3-7-16,-2-3-7 0,-5-2-8 15,2 0-5-15,0-3-3 0,1-2 0 16,1-3-6-16,1-2-52 0,0-2-63 16,6-3-146-16</inkml:trace>
  <inkml:trace contextRef="#ctx0" brushRef="#br0" timeOffset="25108.79">22782 12060 406 0,'2'-1'113'0,"1"4"9"0,3 3-45 16,0 2-18-16,0 2-7 0,-1 4-5 15,1 1-7-15,-5 1-9 0,-4 3-9 0,-5 0-6 16,-3 0-5-16,-2 2-3 16,-4 0-8-16,0 0-6 0,-1 0-8 0,2-3-15 15,1 0-15-15,-1-3-12 0,4-1-13 16,0-2-71-16,2 2-89 0,3-3-188 15</inkml:trace>
  <inkml:trace contextRef="#ctx0" brushRef="#br0" timeOffset="25785.82">22425 12850 315 0,'-1'-10'79'15,"2"0"5"-15,-1 2-43 0,1 2-1 16,0 1 3-16,-1-3 3 0,0 3 5 15,0 0 4-15,0 2 0 0,0 1-1 16,1-2-3-16,0 2-5 0,0 3-7 0,0-1-8 16,0 0-7-16,0 5-6 0,3 2-3 15,-1 6 0-15,1 7-1 0,1 8-1 16,1 6-2-16,2 7 0 0,1 5 0 16,0 5-2-16,-1 1-6 0,1 1-4 15,-1-1-4-15,-3-3-4 0,1-3-3 16,-2-3-4-16,-3-4-6 0,-1-3-4 15,1-2-4-15,-1-5-10 0,-1-2-13 16,0-5-8-16,0-6-6 0,0-3 62 0,1-5-136 16,-1-5-93-16,0-7-218 0</inkml:trace>
  <inkml:trace contextRef="#ctx0" brushRef="#br0" timeOffset="26434.18">22654 13239 359 0,'4'-5'111'0,"3"2"5"0,0 1-15 16,2 3-48-16,0 4-10 0,-1 0-7 15,-2 6-8-15,3 25 1 16,-7-11-20-16,-2 2-3 0,0-1-1 16,-2 4-3-16,0-3-4 0,-1 0-1 15,1-3-2-15,-1-3 0 0,2-3-1 16,-1-3 1-16,2-4-1 0,-1-3 2 0,1-5 2 15,1-1 4-15,0-3 3 0,0-3 1 16,2-5 2-16,-1-5 1 0,3-3 1 16,-2-3 1-16,3-7-1 0,-1 0 0 15,0-2-2-15,1 1 1 0,1 4 2 16,-1 0 0-16,1 4 1 0,0 4-2 16,2 1 1-16,1 5 2 0,1 4-1 15,-1 0-1-15,1 6 0 0,1 3-2 16,0 3-1-16,2 6-1 0,-1 2-2 0,1 4-2 15,-1 2-1-15,-1 2-1 0,-1 3-2 16,0-1-1-16,-3 2 0 0,-1-1 0 16,2 2 1-16,0-3 0 0,1-2 1 15,1-1 3-15,0-5 2 0,1-3 3 16,3-4 2-16,1-5 1 0,0-3 2 16,2-3 1-16,1-6-1 0,-1-4-1 15,2-4 0-15,-1-4-3 0,-1-4 0 0,0-4-1 16,-1-5-1-16,0-1 0 0,-2-2-3 15,-2 4 0-15,-1 1-2 0,-2 4 0 16,-2 7 1-16,-3 4-1 0,0 6 0 16,-3 3-1-16,-1 3 0 0,-1 3-2 15,-1 4-2-15,-1 4-1 0,-1 4 0 16,2 1 0-16,1 3 1 0,1 5 0 16,5-1 1-16,3 3 1 0,2 0 0 15,2 0 0-15,3 0 1 0,2 1 0 0,-2 1 0 16,-1-1 0-16,0-1 0 0,-2-1-1 15,-3-5-1-15,-3 1-4 0,-3-5-5 16,-4-2-2-16,-4 0-4 0,-2-4-6 16,-6 1-9-16,-6-3-3 0,-4 0-16 15,-4 1-10-15,-4-4-7 0,-2 0 122 16,-3 2-204-16,-2 1-104 0,-3-1-287 0</inkml:trace>
  <inkml:trace contextRef="#ctx0" brushRef="#br0" timeOffset="26685.51">22370 13890 378 0,'-22'-8'102'0,"0"0"4"0,4 3-30 15,3 2-29-15,5-1-9 0,3 3-2 16,5 0-2-16,8 5 4 0,8-1 0 15,9 4-5-15,12-1-4 0,11 2-5 16,10-2-3-16,11-1-5 0,8-1-11 16,2 0-5-16,10-3-6 0,-2-1-8 15,2-1-22-15,2 0-16 0,-2-2 148 16,-4 0-243-16,-6-2-119 0,-10-3-330 0</inkml:trace>
  <inkml:trace contextRef="#ctx0" brushRef="#br0" timeOffset="55399.67">11647 12532 363 0,'2'0'95'15,"0"-1"5"-15,-1 0-43 0,-3 2-14 16,1 0-7-16,-4 2-4 0,3 1-2 16,-2-1-2-16,-2 5-1 0,2 1-3 15,-2 2-3-15,3 4-2 0,-1 1-4 16,-1 5-4-16,2 6-3 0,-3 3-3 15,0 5-2-15,0 5-2 0,0 7 0 16,0 6 0-16,1 6-1 0,-2 5 1 16,1 4-1-16,-1 7-1 0,-2 3 1 0,0 0-1 15,0-1 0-15,-2-3 2 0,0-5-1 16,1-4 0-16,3-9 1 0,1-9 0 16,0-6-1-16,2-8-2 0,2-7-2 15,0-8-5-15,2-3-8 0,-1-8-13 16,1-1-12-16,2-5-7 0,-2-3-12 15,1-6-16-15,0-1-46 0,0-2-64 16,0-1-133-16</inkml:trace>
  <inkml:trace contextRef="#ctx0" brushRef="#br0" timeOffset="55645.47">11448 13692 278 0,'-4'0'94'0,"-1"-2"6"0,3 2 2 16,-1 0-37-16,1 0-11 0,3 0-7 15,-3 2-8-15,2-1-7 0,1 3-6 16,-2 4-7-16,-1 0-6 0,1 4-7 15,-1 5-7-15,0 3-7 0,0 3-3 0,0 0-2 16,-1 0-1-16,3 0 0 0,5-1 0 16,1-3 3-16,3-2 1 0,2-3 7 15,3-5 9-15,3-6 10 0,2-4 6 16,1-5 5-16,1-5 4 0,1-4 2 16,1-6-3-16,0 1-8 0,-1-2-11 15,-1-1-8-15,-3 0-30 0,-1 1-20 16,-3 0 118-16,-1 3-212 0,-6-1-120 15,-4-5-311-15</inkml:trace>
  <inkml:trace contextRef="#ctx0" brushRef="#br0" timeOffset="57316.03">9671 14071 359 0,'2'-3'102'0,"-2"4"8"16,0-1-39-16,0 2-11 0,0-2-11 16,0 1-9-16,0-1-8 0,-1 1-6 15,1-1-4-15,0 1-4 0,0-1-2 16,-1 0 0-16,0 1 1 0,1-1 0 16,-1 0-1-16,0-2-3 0,-3-2-2 15,0 2-2-15,-1 1-3 0,-3-1-3 0,-3 1-3 16,-1 2-1-16,0 3-3 0,0 6-2 15,-1 1-2-15,0 3-3 0,-1 2-3 16,3 2-5-16,2 3-3 0,-1 1-1 16,2-1-2-16,1 0 2 0,3-2 1 15,3 1 2-15,2-3 5 0,1 0 2 16,4-5 1-16,1 0 1 0,3-3 2 16,1-1 0-16,2-3 2 0,2 0 1 0,0-3 3 15,0 0 2-15,2 0 1 0,-2-3 0 16,2 0 2-16,0-1 2 0,-3-4 0 15,1-1 1-15,-1-3 1 0,-1-4 0 16,0-3 2-16,-1-3 1 0,-1-2 1 16,0-2 2-16,0-2 1 0,0-4 1 15,-2 0 1-15,-4-5-1 0,1-4 0 16,-3 0 0-16,-3-4-2 0,-4-1 1 0,-1 1 1 16,-2 0 2-16,-1 4 0 0,-1 3 1 15,0 3 0-15,3 6 0 0,0 5-1 16,1 6-1-16,3 3-2 0,-1 4-2 15,2 7-2-15,1 3-3 0,0 4-2 16,3 8-2-16,-1 5-3 0,0 8-5 16,0 5-7-16,0 7-3 0,-1 9-7 15,0 5-14-15,-1 1-7 0,2 3 1 0,1-1 4 16,2-3 6-16,3-7 4 0,3-7 7 16,3-6 14-16,3-7 5 15,2-5 1-15,1-7 2 0,0-4 3 0,2-5 3 16,-3-5 5-16,0-6 3 0,0-2 3 15,-2-4 1-15,-1-3 1 0,-2-2-2 16,-3 1-1-16,-1-2-2 0,-3 2-1 16,-1-1-1-16,-2 6-1 0,-2 2-2 15,-1 3-2-15,-1 1-2 0,0 5-2 16,2 8-1-16,-2 1-3 0,0 7-1 0,0 1-2 16,1 5-4-16,0 2 2 0,0-1-2 15,2-1 1-15,3-3-1 0,-1-2 1 16,5-6 3-16,1-3 4 0,2-6 3 15,2-1 3-15,1-8 2 0,-1 1 2 16,1-6 4-16,0-3 1 0,-1-2 3 16,-1-1 0-16,0-6 2 0,-2 0 0 0,-1-4 0 15,-3 3-2-15,0 1-3 16,-1 5-3-16,-3 1-3 0,-1 8-4 0,-1 7-2 16,2 6-2-16,-1 6 0 0,1 7 0 15,1 5-1-15,-1 4-2 0,3 7-3 16,-1 2-3-16,3 1-7 0,1-3-9 15,3 0-21-15,1-1-11 0,4-3-9 16,3-7-9-16,2-2-19 0,3-6-5 16,2-4 2-16,2-7 20 0,1-2 12 15,3-6 13-15,-3-1 19 0,2-4 30 0,-2-2 22 16,-4 1 14-16,-1 0 10 0,-5 0 9 16,-3-2 6-16,-4-2 6 0,-6 1 2 15,-4-1-2-15,-4 1-3 0,-4-3-2 16,-6 2-5-16,-3 3-5 0,-2-1-8 15,-3 3-10-15,-2 1-7 0,-1 7-8 0,0 6-4 16,-1 4-7-16,2 5-8 0,-1 4-7 16,2 7-7-16,4 1-5 0,3 0-5 15,4-2-7-15,3-3-3 0,5-2 1 16,2-5 2-16,6-6 5 0,2-3 6 16,2-3 7-16,3-3 9 0,3-4 9 15,0-1 8-15,0-2 5 0,-2 0 4 16,1 2 4-16,-2-1 1 0,-3 1 1 15,-1 2-3-15,-3 1-3 0,-3 2-3 16,-1 3-6-16,0 4-3 0,-4 2-3 0,0 5-5 16,-1 4-4-16,1 6-4 0,0 1-4 15,0 0-4-15,1 2-7 0,1-2-5 16,5-3-1-16,1-4 0 0,4-5 4 16,4-2 6-16,1-6 4 0,3-2 9 15,1-5 10-15,0-5 8 0,-2-2 6 16,0-2 5-16,-2-4 3 0,0-4 6 15,-2-5 0-15,-1-4-1 0,-1-1-1 16,-4-8-3-16,0 0-1 0,-4-6 0 0,-4-3 0 16,-5 1-1-16,-1-4-1 0,-4 5-1 15,-1 4-2-15,0 6-2 0,2 7 0 16,-1 8 0-16,2 9-3 0,3 10-3 16,-1 8-2-16,1 8 0 0,2 9-2 15,-4 7-4-15,4 8-4 0,0 7-1 16,1 6 1-16,2 2-2 0,1 1-3 15,3 0-2-15,2-1-3 0,3-2-9 0,3-4-2 16,4-5-5-16,2-2-2 0,4-6-1 16,4-4-2-16,2-7-2 0,3-5 4 15,3-4-1-15,0-5-9 0,2-7-14 16,2-9-10-16,0-4 76 0,2-6-162 16,-2-6-106-16,2-7-272 0</inkml:trace>
  <inkml:trace contextRef="#ctx0" brushRef="#br0" timeOffset="57664.57">11945 13969 437 0,'-3'4'114'0,"0"3"4"15,2 1-59-15,3 2-7 0,0 2-10 16,1 5-11-16,3 1-11 0,-1 4-3 15,1 1-6-15,0 1-6 0,-1 2-9 16,-1 0-8-16,1-3-12 0,-2 1-13 16,1-2-12-16,2-6 117 0,-2-4-196 15,2-2-99-15,1-3-266 0</inkml:trace>
  <inkml:trace contextRef="#ctx0" brushRef="#br0" timeOffset="57824.83">12040 13869 463 0,'0'4'108'0,"1"3"-6"0,-2-3-74 0,2 1-32 16,0-2-26-16,1 2-35 0,0 1-43 16,3-1-70-16,1 1-138 0</inkml:trace>
  <inkml:trace contextRef="#ctx0" brushRef="#br0" timeOffset="58449.78">12188 14110 385 0,'6'21'99'16,"-1"-4"2"-16,-2-3-48 0,-2-4-12 15,1-5-7-15,0 0-5 0,-1-2-1 16,1-3 0-16,-2 0 0 0,0-3 0 0,0 1-3 16,0-3-1-16,-2-4-5 0,4-1-5 15,-1-1-3-15,1 1-2 0,1 0-3 16,3-1-4-16,0 6-2 0,1 3-2 15,1 5-1-15,1 6-1 0,1 1-3 16,1 5-5-16,1 5-5 0,1 3-4 16,3 2-4-16,0 0 0 0,3-2-1 15,0-3 1-15,3-3 5 0,-1-5 7 0,2-5 7 16,0-6 11-16,0-5 5 0,-1-4 4 16,0-4 4-16,-1-6 9 0,0-3 4 15,-3-5 2-15,-1-2-1 0,-3-5 3 16,-1-4 4-16,-2-4 3 0,-3-4-4 15,-4-2-2-15,-2-4 0 0,-3-1-4 16,-3-1-4-16,-1 3-3 0,0 6-4 16,-1 6-1-16,1 6-1 0,1 10 0 15,1 7 1-15,2 8-3 0,-1 2-2 0,1 6-3 16,0 10-2-16,1 1-3 0,-1 7-3 16,-1 4-4-16,0 8-1 0,2 7 0 15,2 0-1-15,0 3-4 0,2 2-4 16,2-1-2-16,2-3-5 0,3 0-1 15,3-2-3-15,0-1 2 0,4-2-3 16,2-4 4-16,1-2 0 0,0-3 2 0,2-4 3 16,0-5 2-16,1-5 0 0,-2-6 7 15,1-3 1-15,-1-5 3 0,-2-6 2 16,-2 0 3-16,-2-3 3 0,-2-3 5 16,-5-1 2-16,-2-4 3 0,-3 3 2 15,-1 3 1-15,-3 2 0 0,-1 2 0 16,-1 4-2-16,-1 5-3 0,0 4-4 15,-3 3-3-15,1 4-2 0,2 4-4 16,-3 0-4-16,3 4-5 0,1 0-5 0,2 1-6 16,2-2-5-16,2-3-6 0,3-2-5 15,2-3-4-15,2-7-11 0,1-1-4 16,3-6-22-16,-1-5-7 0,3-4-14 16,-3-5-70-16,0-4-97 0,-1-5-196 15</inkml:trace>
  <inkml:trace contextRef="#ctx0" brushRef="#br0" timeOffset="58612.35">13051 13753 491 0,'-12'-6'147'0,"1"10"7"15,-1 2-48-15,-1 1-22 0,2 0-17 16,-1 2-25-16,3-1-20 0,1-2-14 16,3-3-19-16,0-6-14 0,4-1-19 15,1-1-19-15,4-2-12 0,-2-1-11 16,3 2-12-16,4 0-46 0,3 3-75 0,1 5-137 15</inkml:trace>
  <inkml:trace contextRef="#ctx0" brushRef="#br0" timeOffset="59091.41">13116 13902 253 0,'12'33'79'0,"-3"0"7"15,-1 1-21-15,-3-2-7 0,-2 0-5 16,-3-2-4-16,-2-5-1 0,-2 0-1 16,0-4-5-16,1-3-3 0,-1-6-4 15,1-1 0-15,2-7-5 0,1-2-4 16,0-4-2-16,2-4 1 0,1-3-1 0,2-5 0 15,1-1-4-15,2 0 0 0,1-1-2 16,0 3-4-16,-1 1-4 0,1 5-2 16,0 3-1-16,0 4-3 0,-3 1 0 15,1 6-2-15,1 2-2 0,-2 1-3 16,0 2-2-16,0 0-4 0,0 1-1 16,0 1-3-16,2-3-1 0,2-1-1 15,1 0 0-15,3-6 3 0,2-3 1 0,3-3 5 16,0-3 2-16,1-1 5 0,1-5 3 15,0-4 6-15,-2 1 4 0,-2-1 2 16,0-1 4-16,-3 0 1 0,-2-2 3 16,-4 0 4-16,-2 4 0 0,-1 1-1 15,-3 1 1-15,-2 4-1 0,-1 1-1 16,-4 3-4-16,-2 3-6 0,-1 3-5 16,-3 3-3-16,-1 2-5 0,-1 4-3 0,1 5-3 15,0-2-1-15,4 2-2 0,3 0 0 16,3 0 0-16,7-2-2 0,2 0-2 15,6-3-2-15,3-3-2 0,5-1-4 16,2-1-2-16,3-3-3 0,0-1-3 16,3-3-4-16,-1 1-6 0,0-1-4 15,-4 0-29-15,0-3-5 0,-2 1-91 16,-4-1-109-16,-3-7-248 0</inkml:trace>
  <inkml:trace contextRef="#ctx0" brushRef="#br0" timeOffset="59847.68">14380 14022 445 0,'2'11'107'0,"-1"1"1"0,-1 3-65 15,0 1-16-15,-1 2-8 0,0 0-9 16,0-1-6-16,-1-2-2 0,2-3-2 16,0-1-1-16,2-4 0 0,2 0 4 15,2-5 5-15,1-2 5 0,1-2 4 0,2-1 3 16,0-6 3-16,0-3 1 0,2-4-3 16,-2-2-4-16,1 0-3 0,-2-3-4 15,0 1-2-15,0 4-1 0,1 2 0 16,0 3-2-16,2 4-1 0,0 5-1 15,2 2-1-15,0 2-3 0,2 4-4 16,-4 1-4-16,1 3-9 0,-3 3-10 16,-3-1-6-16,0 2-1 0,-3 2 1 15,-2-1 3-15,1-3 5 0,-1 1 9 0,-1-4 12 16,1-3 6-16,-1-2 2 0,1-1 3 16,1-3 5-16,0-2 5 0,0-5 1 15,-1-3 2-15,4-2 0 0,1-2 0 16,4-5-1-16,4 2-2 0,1 1-1 15,1 1 0-15,2 4 2 0,-1 3-1 16,-3 2 0-16,-2 6-1 0,-1 2-2 0,-2 6-3 16,0 5-4-16,0 4-2 0,0 2-3 15,-3 3-2-15,2 2-4 0,-2 0-4 16,0-1-6-16,1-2-12 0,-1-2-9 16,0-5-11-16,2-3-9 0,-1-3-14 15,-1-7-11-15,2-5-48 0,0-2-62 16,2-7-141-16</inkml:trace>
  <inkml:trace contextRef="#ctx0" brushRef="#br0" timeOffset="60568.82">15125 14019 424 0,'0'8'107'0,"-1"-1"3"0,2 2-56 16,1 1-13-16,4 0-9 0,2 0-7 15,1-3-3-15,3 0 2 0,0-3 0 16,1-1 1-16,0-1 0 0,5-2 0 15,-2-5-2-15,1 0-2 0,0-3-2 16,2-2-1-16,0-1-3 0,0-2-1 0,-6-1-2 16,1 0-1-16,-3 1-1 0,-3 0-1 15,-1 2 3-15,-7-2-1 0,-4 0 1 16,-6 0-1-16,-2 1-1 0,-2 1-2 16,-7 5-3-16,-2 2-3 0,-2 7-5 15,1 3-2-15,-2 8-3 0,-4 6-1 16,2 5-2-16,5 3-1 0,2 0 0 0,4 1-3 15,8 0 0-15,8-4 0 0,10 2 0 16,6-8 0-16,6-2 1 0,3-1 1 16,5-4 3-16,2-2 3 0,1-5 3 15,1-4 2-15,1-2 3 0,3-5 1 16,1-4 5-16,-2-4 4 0,1 1 1 16,-3-1 4-16,-4 0 1 0,-5 2-1 15,-5 3-1-15,-3 2-3 0,-5 4-3 0,-5-1-3 16,-2 5-4-16,-4 1-6 15,-2 4-4-15,-2 3-1 0,-2-2 0 0,-2 1-1 16,0 4 2-16,-2-2 1 0,0 2 4 16,2-5 3-16,0-2 0 0,3 2 2 15,1-4-1-15,1-5 1 0,4-1 0 16,3-6 2-16,1-2 1 0,2-8 1 16,1 0 0-16,4-2 1 0,2-1-2 15,1-1 0-15,-1 4-1 0,-1 3-2 0,0 4 0 16,0 3-1-16,-3 2-1 0,-3 5-2 15,-1 4-4-15,1 5-5 0,-3 2-5 16,-3 1-5-16,-1 3-3 0,0 2-2 16,-3-2 1-16,1 1 0 0,-1-4 3 15,1 0 5-15,0-1 3 0,2-4 3 16,1 0 3-16,1 0 3 0,3-5 4 16,1-3 3-16,4-2 3 0,3-5 4 0,1-3 3 15,0-4 1-15,5-3-1 0,0 3-1 16,2 0 0-16,-3 2 3 0,0 3 1 15,1 4 1-15,-2 4 1 0,0 5 0 16,-3 3 0-16,-3 5-2 0,-3 3-6 16,-2 4-7-16,-2 2-7 0,-3 4-7 15,-2-3-7-15,1 0-9 0,2 0-15 16,-2-4-14-16,2-2-9 0,1-5-79 0,2-3-92 16,3-5-212-16</inkml:trace>
  <inkml:trace contextRef="#ctx0" brushRef="#br0" timeOffset="61231.89">16249 13968 446 0,'-8'4'103'0,"-2"1"-1"0,-1 3-65 15,-1 0-22-15,0 3-11 0,-1 1-11 16,-1 2-7-16,3 1-4 0,2 2-3 15,3-1-3-15,1 0-5 0,5-3-6 16,4-2-7-16,3-4-1 0,5-1 3 16,6-3 4-16,2-2 8 0,4-2 11 15,2-2 15-15,4-3 15 0,-1-2 11 16,2-2 10-16,-1-3 8 0,-3-2 2 16,-2 1 2-16,-4 0 1 0,-4-1 3 0,-5-1 2 15,-5 0-2-15,-8-3-3 0,-2 2-5 16,-7-5-6-16,-3 3-8 0,-5 3-10 15,-5 5-11-15,-2 4-6 0,-3 6-6 16,0 4-3-16,-1 6-1 0,2 2-1 16,3-1-1-16,4-2-3 0,5-2-4 0,6 1-2 15,7-3-1-15,6-2 1 0,6-1 3 16,7 0 2-16,2-3 6 0,5 0 7 16,5-2 5-16,0-3 4 0,2 1 3 15,1-2 1-15,-2 1 0 0,0 1 1 16,-2 1-1-16,-3 1-1 0,-2 3-1 15,-3 0-4-15,-3 1-1 0,-4 1-2 16,-2 2-4-16,-2 0-4 0,-5 3-4 16,0-1-4-16,-4 4-4 0,-2-1-1 15,-1 1 0-15,-1 2 1 0,-1-2 3 0,3 1 2 16,1-1 1-16,4-2 1 0,3-1 2 16,4-1 1-16,2-3 1 0,3-1 3 15,5-3 7-15,3-4 5 0,1 0 13 16,2-2 6-16,-2-3 7 0,2-1 4 15,1-1 4-15,-4-3-1 0,-1 2 0 16,-2-2-4-16,-3 2-4 0,-3 0-1 0,-2 3-4 16,-3 2-2-16,-3 4-3 0,-3 1-7 15,-4 5-5-15,-2 2-5 0,-4 6-7 16,-2 3-6-16,-1 4-7 0,-2 6-9 16,-1 5-5-16,1 2-16 0,1 5-13 15,2 2-4-15,3 2-8 0,-1 1-1 16,1 3 9-16,1 4-73 0,0 2-63 15,-3 0-167-15</inkml:trace>
  <inkml:trace contextRef="#ctx0" brushRef="#br0" timeOffset="61389.54">16631 14481 530 0,'0'-40'136'0,"4"-2"0"15,1 1-59-15,4-2-22 0,6 2-25 16,4 5-17-16,3 6-8 0,4 2-5 15,5 2-4-15,3 0-24 0,4 1-19 0,3 2-51 16,1-2-46-16,8-1-91 0,1-1-191 16</inkml:trace>
  <inkml:trace contextRef="#ctx0" brushRef="#br0" timeOffset="62495.07">15660 14613 439 0,'2'6'118'0,"0"-4"5"16,0 1-52-16,0-2-15 0,0-2-7 15,1 1-8-15,-1 2-9 0,-1-1-7 16,0 0-5-16,1 1-7 0,-1 1-5 16,0 0-5-16,1 2-3 0,1-1-3 15,-3 2-3-15,2 4-4 0,-2 0-3 16,0 4 1-16,0 3-1 0,0-1 2 16,0 2 1-16,0-3 3 0,1-3 4 0,0-2 1 15,4-4 1-15,0-4 4 16,2-7 2-16,1 0 4 0,2-5 3 0,2-4 2 15,3-4 3-15,1-3 2 0,0 0-3 16,4 1-2-16,0-2-4 0,0 1-1 16,0 4-4-16,-1 5-2 0,-3 5-2 15,1 2-1-15,-2 7-1 0,-3 6-1 0,-1 4-5 16,-2 6-3-16,-2-1-5 0,-2 6-2 16,-2-1-1-16,0 1 1 0,0-4 2 15,0-3 3-15,-1-3 6 0,3-2 3 16,-2-5 5-16,2-3 2 0,1-5 2 15,2-2 2-15,-2-5 1 0,3-3 1 16,1-4 2-16,1-1 1 0,-1-4-2 16,3 1-1-16,-2 2-1 0,1 3-1 15,-2 5-2-15,-1 1-3 0,0 4-1 16,1 6-1-16,-2 6-1 0,-2-1 0 0,0 3-2 16,0 0 0-16,3 2 0 0,-1 2-2 15,1-2 0-15,2-2-1 16,1 1-1-16,1-4 0 0,0-1 0 0,2-3 2 15,1-4 3-15,-1-3 3 0,0-3 3 16,2-1 3-16,-1-4 1 0,-1 1 2 16,1-3 3-16,-4 2-1 0,0 1 0 0,-2 3 0 15,-3 0-2-15,-1 3-1 0,-2 2-2 16,0 6-2-16,-1 5-2 0,-1 1-2 16,1 5-4-16,2 5-4 0,0 3-4 15,2 0-3-15,2-1-2 0,1-1-2 16,5-3 0-16,-1-1 2 0,3-7 4 15,2-2 4-15,0-3 5 0,0-3 2 16,-1-2 1-16,-2-1 3 0,0-3 2 16,-4 2 3-16,-3-2 1 0,-4 0 2 15,-4-2 2-15,-4-1-1 0,-6-2 0 0,-3-1-4 16,-5-3-4-16,-4 0-7 0,-2 0-7 16,-5 3-8-16,0 3-4 0,0 0-6 15,2 3-18-15,2 3-12 0,3 1-6 16,4 0-84-16,5-2-98 0,5-1-225 15</inkml:trace>
  <inkml:trace contextRef="#ctx0" brushRef="#br0" timeOffset="63248.85">17014 14684 439 0,'11'2'116'0,"-4"0"6"15,-1 0-59-15,-5-4-9 0,-2 0-9 0,-6-1-6 16,-3 4-11-16,-4-7-4 0,-2 1-7 16,-5 0-6-16,-3 4-5 0,0-1-3 15,0 10-6-15,2-5-6 0,1 12-3 16,3-3-4-16,4 5-11 0,4-3-7 16,5 4-4-16,4-4 0 0,1-1 0 15,4-2 2-15,4-1 4 0,3-4 9 16,2-2 9-16,3-2 8 0,2-6 3 15,5-3 5-15,-1-1 4 0,0-3 6 16,2-7 6-16,0-1 6 0,0-4 7 0,-2-2 6 16,-3-5 4-16,1-4 0 0,-2-5 1 15,-5-1 0-15,-3-6-3 0,-3-2-5 16,-1-2-5-16,-2 2-6 0,-2 2-3 16,0 5-6-16,-1 10-3 0,-2 4-2 15,1 10 0-15,0 6-4 0,-4 8 1 0,-1 8-3 16,-2 6-2-16,-2 7-3 15,1 7-8-15,-3 7-5 0,-1 4-3 0,1 6-4 16,2 1-2-16,3 1-2 0,4-5-1 16,3 1 4-16,5-4 2 0,5-3 4 15,2-4 3-15,3-3 4 0,2-3 3 16,1-4 5-16,0-2 2 0,2-4 4 16,1-4 1-16,-1-4 2 0,2-4 3 15,1-3 1-15,0-4 3 0,-2-3 0 16,-2-1 0-16,-2-4 1 0,-1 1 1 15,-4-1-1-15,-4 2-1 0,-3 0-1 0,-1 6-2 16,-3-3-3-16,-1 7-2 0,-3 1-4 16,-2 1-3-16,0 5-8 0,-3 2-5 15,2 0-1-15,-2 5-2 0,3 2-2 16,1 0 0-16,4 0 1 0,3-3 6 16,5-1 2-16,0-2 2 0,5-2 3 15,1-6 3-15,2 1 4 0,1-4 1 16,-1-1 4-16,-1-2 4 0,1-3 4 0,-2 1 5 15,-2-1 1-15,-1-4 1 0,-2-1 3 16,-1 0 2-16,-3-1-2 0,0 2-3 16,-2 1-5-16,-3 3-2 0,-1 3-2 15,1 4-5-15,-1 2-3 0,0 5-3 16,0 3-3-16,3 3-2 0,-1 4-3 16,0 1-6-16,2 0-2 0,2 2-6 15,0 0-8-15,2-3-3 0,2-3-14 0,2-2-14 16,1 0-8-16,4-4-8 0,1-1 1 15,0-3-67-15,-1-3-84 0,1 0-163 16</inkml:trace>
  <inkml:trace contextRef="#ctx0" brushRef="#br0" timeOffset="63707.69">17830 14162 571 0,'1'0'143'0,"1"3"1"16,0 3-70-16,1 4-23 0,-1 2-18 16,-1 3-12-16,0 4-5 0,-1 5-2 15,-1 3-1-15,-1 3-3 0,-3 1-4 16,2 5-2-16,-3 1-4 0,1 1-2 16,0 0-4-16,1-2-3 0,4-4-4 0,4 0-5 15,1-6-1-15,5-4-2 0,3-3 0 16,6-7 2-16,4-1 4 0,2-6 3 15,1-3 7-15,6-1 3 0,-1-5 4 16,0-2 5-16,0-5 4 0,-2 2 2 16,-4-2 3-16,-2-4 4 0,-7 0 3 15,-1 1 4-15,-6-2 1 0,-4 3 1 16,-5-2-1-16,-5 0-3 0,-1 4-4 0,-4 0-4 16,-4 3-6-16,-3 5-4 0,1 3-5 15,-2 5-2-15,2 5-2 0,0 3-2 16,4 3-1-16,6 0-3 0,6 2-1 15,5 0 0-15,10 0-2 0,4-4-2 16,5-1 0-16,7-1 0 0,3 0-2 16,2-2-3-16,1-3 3 0,1-2-34 15,-2 2-13-15,1-4 117 0,-3-2-211 16,-2-9-123-16,0-5-320 0</inkml:trace>
  <inkml:trace contextRef="#ctx0" brushRef="#br0" timeOffset="76713.81">13380 12793 339 0,'4'-1'91'0,"-2"1"4"0,1-1-41 16,2 0-12-16,-2 0-5 0,0 0-4 15,0 1-3-15,-1 1 1 0,0 0-2 16,0 1 0-16,1 0-3 0,0 4-2 16,-1-1-4-16,1 6-6 0,2 3-5 15,-2 5-1-15,0 4-7 0,-1 3-4 0,2 5-13 16,-1 2-10-16,0-4-10 0,0 1-8 16,2-5-8-16,0-2-9 0,3-5-12 15,1-4-41-15,-1-5-60 0,2-5-139 16</inkml:trace>
  <inkml:trace contextRef="#ctx0" brushRef="#br0" timeOffset="77061.6">13648 12771 417 0,'-4'0'107'0,"-1"5"1"0,2-1-56 16,-1 1-14-16,-1 2-12 0,1 3-9 15,-1 2-8-15,1 1-2 0,1 2-3 0,2 3-3 16,2 2-2-16,2-1-1 0,4 0-2 16,4-1-2-16,3 0 0 0,1-1-1 15,4-4 1-15,1-3 1 0,-1-2 3 16,-1-3 6-16,-3-3 9 0,0-6 4 16,0-4 6-16,-2-4 3 0,-1-5 3 15,0-2 1-15,0-3 1 0,-3 0-2 16,-3 2 0-16,-2-3-2 0,-5 1-4 15,-4 4-2-15,-4 0-4 0,-2 2-6 0,-1 1-7 16,-4 3-6-16,-4 2-3 0,-1 5-4 16,-3 2-4-16,-1 7-3 0,-2 4-4 15,1 2-14-15,5 1-13 0,2 2-12 16,5-1-11-16,6 1-72 0,7-2-92 16,10-5-196-16</inkml:trace>
  <inkml:trace contextRef="#ctx0" brushRef="#br0" timeOffset="77439.73">14162 12871 418 0,'-3'1'105'16,"-2"-1"6"-16,-1-1-54 0,-3 0-12 15,-1-1-8-15,-1-2-4 0,0 2-3 16,0 0-2-16,-1 0-5 0,3 2-5 0,1 0-5 15,0 1-3-15,1 1-4 0,1 0-4 16,1 3-4-16,1-1-2 0,1 3-1 16,0-1-1-16,1 3 1 0,3 2-1 15,2 1 1-15,-1 1 2 0,3 0 0 16,3 0 0-16,0 1 1 0,3 1 1 16,-2-3 1-16,1-1 0 0,2-2 1 15,-4 0 0-15,-1-1 0 0,-3-2 2 0,-5-4 0 16,-4 1 1-16,-3 1 0 0,-5 0-1 15,-4 0 0-15,-4-2-1 0,-1 1-4 16,-2 0-8-16,0-3-9 0,0 0-9 16,2-1-6-16,2-1-7 0,5 0-5 15,3 0-8-15,7 1-4 0,6-1-2 16,4 1-44-16,7 0-59 0,6-1-134 0</inkml:trace>
  <inkml:trace contextRef="#ctx0" brushRef="#br0" timeOffset="77858.63">14784 12886 360 0,'0'-4'116'0,"0"-1"7"0,0 1-20 0,1 0-36 16,-1-1-9-16,-1 2-11 0,-1 2-14 16,-4 2-13-16,-1 3-8 0,-1 3-6 15,-1 2-3-15,0 3-1 0,0 2-2 16,3 1-1-16,3 2-3 0,4-2-1 0,5 1-2 16,2-2 0-16,3-4 0 0,1-3 0 15,1-3 1-15,2-3 3 0,1-4 2 16,1-2 1-16,-2-2 0 0,2 0 2 15,0 0 2-15,-2 0 2 0,-2-1 2 16,-3-1 2-16,-5-2 0 0,-4-2 0 16,-5 0-1-16,-3-1-5 0,-5-3-4 15,-4 1-8-15,1 1-2 0,-3 5-10 0,3 1-14 16,0 2-14-16,-1 3-10 0,6 2-77 16,0 2-88-16,4-1-206 0</inkml:trace>
  <inkml:trace contextRef="#ctx0" brushRef="#br0" timeOffset="78061.68">15298 12645 500 0,'9'-7'138'0,"-7"-2"7"0,-5 1-66 16,-8 4-18-16,-2-3-14 0,-3 5-17 15,-6 1-9-15,-5 2-4 0,-4 6-3 16,-1 1-1-16,5 4 1 0,3 5-1 15,0 0-2-15,6 6-3 0,8 3-3 16,7 1-4-16,5 3-3 0,4-1-3 16,4 4-4-16,3 2-10 0,1 2-6 0,1 1-17 15,3-3-18-15,-2-1-9 0,-1-3-11 16,-2-1 60-16,-3-5-121 0,-2-5-86 16,-1-6-191-16</inkml:trace>
  <inkml:trace contextRef="#ctx0" brushRef="#br0" timeOffset="78221.03">14976 12908 466 0,'0'-10'127'15,"3"4"4"-15,3 0-57 0,6 3-18 16,8 0-13-16,10-2-17 0,4 3-12 16,1-2-7-16,7-2-22 0,0 0-21 15,-1-3 3-15,-4-2-104 0,-3 0-103 16,1-2-243-16</inkml:trace>
  <inkml:trace contextRef="#ctx0" brushRef="#br0" timeOffset="78827.45">15985 12667 410 0,'2'-10'109'0,"-1"0"10"15,-1 1-53-15,-2 1-7 0,-5 1-7 16,-1 5-6-16,-5 1-5 0,-4 2-7 16,-4 2-6-16,-1 4-8 0,-3 2-6 15,-1 4-3-15,0 3-3 0,3 5-4 16,1 3-3-16,4 5-4 0,4 4-2 0,6 2-1 15,4 2-4-15,6 3-3 0,6-1-2 16,5-3-4-16,4-3-1 0,6-4-3 16,5-2-2-16,1-8 0 0,5-3 2 15,-1-6 3-15,-2-2 3 0,1-2 4 16,-3-6 4-16,-1-2 4 0,-4-3 4 16,-5-2 2-16,-2-3 2 0,-3-2 3 15,-3-1 4-15,-4-2 4 0,-3 0 4 16,-2 0 5-16,-3 0 4 0,0 3 1 0,0 4-1 15,-2 0-2-15,0 8-4 0,0 3-4 16,-1 5-6-16,-1 5-4 0,1 2-2 16,0 4-4-16,0 2-3 0,0 0-6 15,2-2-15-15,2-1-16 0,-1-1-11 16,2-1-9-16,0-4-18 0,-1-2-65 16,2-3-82-16,1 0-166 0</inkml:trace>
  <inkml:trace contextRef="#ctx0" brushRef="#br0" timeOffset="79030.89">15921 12904 459 0,'-7'-6'126'0,"1"3"4"0,3 2-52 16,3 2-20-16,2 1-6 0,4 1-12 0,1 1-10 15,3-2-5-15,3 2-4 0,3-1-3 16,1-1-4-16,2 0-7 0,2-5-10 15,0-1-10-15,2 0-4 0,3 0-21 16,-1-1-15-16,0 0-14 0,1-3-16 16,1 1-63-16,-1 2-83 0,1 0-180 15</inkml:trace>
  <inkml:trace contextRef="#ctx0" brushRef="#br0" timeOffset="79207.93">16355 12726 405 0,'-7'5'122'0,"-1"3"5"0,0 1-33 16,2 3-31-16,0 4-9 0,2 0-10 16,-1 5-13-16,3 1-7 0,1 0-6 15,1 4-5-15,2-1-4 0,0 3-7 16,2-1-7-16,-1-2-15 0,1-1-20 16,2-3-11-16,-1-1-26 0,0-2-68 0,1-6-92 15,-1-4-194-15</inkml:trace>
  <inkml:trace contextRef="#ctx0" brushRef="#br0" timeOffset="79645.33">16271 12781 335 0,'-3'-19'113'0,"3"3"8"0,5 0 1 16,5 5-46-16,3 2-10 0,5 0-6 15,2 5-8-15,4-1-9 0,4 9-6 16,-1-3-7-16,2 3-7 0,-3-3-6 15,-1 5-6-15,-3-2-4 0,-2 2-8 16,-5-4-4-16,-3 4-5 0,-3 2-2 0,-3 2-4 16,-6 0-1-16,-5 2 0 0,-5 0 1 15,-3 1 3-15,-7 0 3 0,0-2 3 16,-5 0 4-16,2-1 1 0,0-2 2 16,5-1 2-16,1-2 2 0,6 0 1 15,4-3 1-15,5 0 1 0,3 1 3 16,5-2 2-16,6 0 0 0,4 1-1 15,4 0-1-15,2 3-1 0,5 0 0 16,1 3-2-16,0-2-1 0,-1 3-2 16,-2 2-1-16,-2 0 0 0,-2 2-1 15,-6-1-1-15,-4 1-2 0,-3 3 0 0,-6-1 1 16,-4 0 1-16,-6 3 0 0,-5 0 1 16,-7 2 0-16,-3-1 0 0,-7-1-1 15,-8 2-3-15,-3-1-5 0,-3-1-9 16,-2-1-1-16,-1-7-33 0,-2-3-16 0,4-4 96 15,1-7-187-15,7-8-113 16,-4-7-289-16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2T15:47:20.5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12T15:47:27.890"/>
    </inkml:context>
  </inkml:definitions>
  <inkml:trace contextRef="#ctx0" brushRef="#br0">12012 2254 176 0,'0'6'47'16,"2"0"8"-16,1-6-10 0,2 0-14 16,2-1 6-16,0-6 5 0,2-3 3 15,2-3-1-15,1-7-3 0,1-6-4 16,5-3-5-16,0 1-6 0,4-3-2 15,5-2-2-15,2-3-2 0,4-3-1 16,3-2 0-16,2-5 0 0,3-6 0 16,1-6-1-16,4 0-1 0,-2-4-2 15,3 0-3-15,4-2-1 0,4-1-2 0,-1 4-2 16,3 6-1-16,-3-7-2 0,6 4-1 16,-3 10 0-16,-6 3-1 0,-6 8-2 15,1 0 1-15,-3 2-1 0,-1 11-1 16,-4 5-1-16,-5 0-6 0,-3 4-10 15,-3 4-9-15,-9 3-8 0,-4 5-8 16,-8 0-6-16,-6 2-13 0,-4 2-60 16,-5 2-67-16,-1-2-163 0</inkml:trace>
  <inkml:trace contextRef="#ctx0" brushRef="#br0" timeOffset="1244.01">12161 2217 157 0,'1'0'44'0,"0"3"3"0,1-3-12 16,0 2-18-16,0 1-3 0,2-2 1 15,0 0 0-15,2 3 0 0,1-1 1 16,-1 0 3-16,2 0 0 0,2 1-1 16,2-1-1-16,1 1-1 0,-1 0-4 15,1-1 0-15,2 0-2 0,1 2 1 16,1-3 0-16,3 0 1 0,4 1-1 16,3 1 0-16,1-3-1 0,5 0-3 0,2-1-2 15,1-1 0-15,4 0-1 16,5 0 0-16,3-2 0 0,2 1 0 0,6 0 2 15,1 0 1-15,3 1 0 0,2-2 0 16,-1 2-2-16,7 0 0 0,1-3-1 16,-1 0-2-16,3 5 0 0,-1-5 0 15,1 3 0-15,6-1-1 0,-1 0 1 16,-5 1 0-16,6-1-1 0,-2-4 1 0,2 2-1 16,-3-1 0-16,-1 1 0 15,-2-2-1-15,6 4 1 0,-6 1-1 0,-4 1 0 16,1 1 1-16,4-2-1 0,1-2 0 15,1 4 0-15,-1-2 1 0,3-2-1 16,-2 0 0-16,-4 2 1 0,0 2-1 16,-1 3 1-16,0-3-1 0,-3-1 0 15,1 2 1-15,5-2-1 0,4-1 0 16,-7-1 1-16,1 0-1 0,0-1 0 0,4 3 0 16,-2 0 1-16,-1-1-1 0,1 2 0 15,1-2 0-15,-1 1 0 0,4-1 1 16,-2-1 0-16,2 1 1 0,4-1 1 15,-3 1 1-15,9-6 0 0,4 5 0 16,-9 0 0-16,-1-1 0 0,0 2-1 16,-2 1 0-16,-2-1-1 0,-1 4-1 15,-3-3 0-15,1 2-1 0,0-1 1 0,-1-1-1 16,-2 0 0-16,-1 1 1 16,0 2-1-16,-2 0 0 0,1 1 0 0,-4-2 0 15,2 0 0-15,-2-1 1 0,2 0-1 16,-3-1 2-16,1 0-1 0,0 0 0 15,4 1 0-15,1 0-1 0,3 1 2 16,-1-1-1-16,-1 0 0 0,1 0 0 16,2 2 1-16,-1-3 0 0,-1 0 1 15,0-1 2-15,3 2 1 0,0-1 0 0,2-1 1 16,3-1 0-16,0 0 3 0,4-1 0 16,1 2 0-16,-3-2-3 0,2 1 0 15,2-1-2-15,-11-5 0 0,-1 5-3 16,-6-1 0-16,-4-3-4 0,-6-2-5 15,-7 0-7-15,-11-1-8 0,-8 3-9 16,-4-7 137-16,-12-2-223 0,-6 2-101 16,-14 0-288-16</inkml:trace>
  <inkml:trace contextRef="#ctx0" brushRef="#br0" timeOffset="2979.86">13419 893 215 0,'-2'10'56'15,"2"-5"5"-15,3 2-31 0,2-2-7 16,0 2 1-16,2-3 3 0,1 0-1 16,1-2-3-16,2 1-4 0,0-3-3 15,2 4-1-15,2-1-2 0,2 0-2 16,3 2-3-16,7-2-2 0,2-2 0 0,6 1 2 15,6-1 2-15,1-1 0 0,-1 0 1 16,7 0 2-16,-5 0-1 0,6 2-1 16,-1-2-1-16,-3 2-2 0,7 2 0 15,10-4 0-15,3-2 0 0,2 4 0 16,0-5 0-16,6 2 0 0,6-1-1 16,12-1 1-16,-3 2-2 0,-5 1 1 0,3-1-2 15,10 1 0-15,-5-1-1 0,7-1 1 16,-13 1 0-16,3-4-1 0,-1 3 0 15,6 1 1-15,-2-1-1 0,4-1-1 16,-7 2 0-16,0 2-1 0,-2 4 0 16,8-3-1-16,3 0 0 0,-4-1 0 15,-3 1 0-15,0 0 0 0,6-2 0 16,8-1 0-16,-4 1 0 0,-8-5 1 16,2 3-2-16,2 1 1 0,6-2-1 0,-2 1 1 15,-7-2-1-15,2 1 1 0,0 5-1 16,3 0 0-16,1-2 0 0,-9 1 0 15,-4 1 0-15,0 3 0 0,1-2 0 16,0 0 0-16,-1-1 0 0,-6-1 0 16,1 3 1-16,-1-2-1 0,-5 0 0 15,2 0 0-15,-1-1 1 0,-3 0-1 16,-2-1 1-16,-1-2-1 0,0 0 1 0,1 0 0 16,-3 0-1-16,-6 0-1 0,4-3 1 15,3 5 0-15,-4-3 0 0,1 1 0 16,0-3 0-16,-3 2 0 0,-2 1 1 15,-4 2-1-15,4-1 1 0,2 0-1 16,-2-2 1-16,-2 1-1 0,2 1 1 16,1-1-1-16,-3-1 0 0,-4-1 0 15,-2 4 0-15,7 0 1 0,-1-1 0 16,-3 0 0-16,-3 0 0 0,-2-3 0 0,-5-1 1 16,-5-1-1-16,-8 0-1 0,-4 3 0 15,-1 0 0-15,-2-3 1 0,-3 5-1 16,3 0 0-16,2-2 0 0,-3 2 0 15,4-3 1-15,0 1-1 0,4 1 0 16,-2-2-1-16,-4 0 1 0,-3 2 0 16,-2 1 0-16,-4 1 0 0,-4-1 0 15,-4 2-1-15,0-1 1 0,-4 0-1 16,-1 1 1-16,0 1-1 0,-3-1 0 0,1 0 0 16,-3-2 1-16,0 2 0 0,0 2-1 15,0-3 1-15,0-1 0 0,1 1 0 16,-1 0 1-16,2 1-1 0,-1 0 0 15,0 0 0-15,0-1 1 0,0 0-1 16,-1 0-1-16,1 1 0 0,-1-2 0 16,0 2-1-16,-1-1 1 0,1 0-1 15,0 1 0-15,0-2-1 0,-1 0-1 0,2 3-2 16,0-3 0-16,0 2-2 0,2 1-2 16,-1 1 1-16,2 3 0 0,1-2 1 15,-3 0 2-15,1 2 0 0,1-3 1 16,-1 3 2-16,0-2 0 0,-2-3 2 15,1 4-1-15,2-3 1 0,-2-1 1 16,-1 3-1-16,0 0 0 0,0-2 1 16,0-1-1-16,-1 1 1 0,0-2 0 15,0 2 0-15,1 0 1 0,-2-2-1 0,1 3 1 16,0-2 0-16,-1 1-1 0,0 0 2 16,1 0 0-16,-2 1 0 0,0 1 0 15,-1-1 1-15,-1 4 0 0,0 3 1 16,-4 5-1-16,-1 2 0 0,-2 4 0 15,-2 5 0-15,-1 4-1 0,-6 9 0 16,-4 1-1-16,-6 3-1 0,-5 8 1 16,-4 3-2-16,-2 7-1 0,-4 2-4 0,2 3-3 15,-1 9-2-15,-1-1-2 0,4 0-6 16,3-4-3-16,-3-3 1 0,1-6 1 16,-3-7 2-16,-1-10 2 0,6 1 2 15,2-7 5-15,1-1 5 0,6-4 1 16,5-1 2-16,9-6-1 0,6-3-6 15,5-8-15-15,2-5-59 0,4-7-65 0,4-10-163 16</inkml:trace>
  <inkml:trace contextRef="#ctx0" brushRef="#br0" timeOffset="4068.91">21203 1477 252 0,'3'-2'62'0,"1"2"4"0,-2 3-27 0,0 7-25 15,-2 1-1-15,0 3 1 0,-2 2 0 16,-2 5-6-16,-2-1-3 0,1 5 0 15,-2-2-2-15,2 1 0 0,0-2-1 16,1 0 0-16,2-1 1 0,0-4-1 16,1-7 0-16,0-1 1 0,1-2 3 15,1-4 3-15,0-4 5 0,2-1 2 16,0-5 2-16,2-2 0 0,2-6 0 16,1-4-3-16,2-1-3 0,3-1-4 0,1-4-3 15,2 0 0-15,2 5-1 0,2 2 1 16,-1 5 0-16,1 3 0 0,-6 3-1 15,1 6-2-15,-5 5 1 0,-1 3-2 16,-5 4 0-16,-4 2-1 0,0 5-2 16,-2 2-1-16,0-1-1 0,2 2-1 15,0-3-1-15,4 0-1 0,2-2 1 16,2-5 0-16,1-3 3 0,0-1 1 16,1-4 2-16,0-3 1 0,-1-3 1 0,1-1 2 15,1-4 1-15,2-2 0 0,2-7 0 16,2 0 2-16,0 1 1 0,1-2-1 15,-1 1 0-15,-1 0-1 0,-3 5 0 16,-3 6-1-16,-3 1-3 0,0 2-2 16,-4 4 0-16,-1 3-1 0,-2 4 0 15,-1 1 1-15,0 1 0 0,0 3 1 0,0-1 0 16,2-1 0-16,1 0 0 0,5 0-1 16,0-4 0-16,5 1 0 0,1-6 1 15,2 2 1-15,-1-4 0 0,4-2 0 16,0-2 0-16,1-2 0 0,0-2 1 15,-1 0 1-15,1 1 1 0,-2-1 1 16,-4 2 2-16,-2 1-1 0,-4 2-1 16,-2 0-1-16,-1 3-3 0,-4 2-2 15,-4 3-1-15,0 3 0 0,-1 0-1 16,1 4 1-16,4 2 0 0,1 0 2 0,5 0-1 16,6-3 0-16,4-1 1 0,2-1-1 15,3-3 0-15,1-2 2 0,0-2 0 16,2 0 3-16,-5-2 1 0,0-2 2 15,-3-2 2-15,-1 0 4 0,-5 1 3 16,-4-1 1-16,-3-2-1 0,-5-2-3 16,-3-2-1-16,-5 2-3 0,-2-7-5 0,-4 1-6 15,-1 0-3-15,-1 2-3 0,1 1-3 16,-3 3-8-16,2 2-8 0,-1 2-6 16,2 2-7-16,-1-1-8 0,0 0-7 15,3-1-66-15,5 0-71 0,7-2-168 16</inkml:trace>
  <inkml:trace contextRef="#ctx0" brushRef="#br0" timeOffset="4306.97">22267 1293 408 0,'2'-2'101'0,"-3"1"2"16,-2 3-69-16,-3 1-1 0,0 5 7 15,-4 4-2-15,1 3-8 0,-2 6-2 16,0 2-1-16,2 2-3 0,1 1-4 0,1 1-6 16,2-1-6-16,-1 0-3 0,3-5-4 15,1 0-5-15,3 0-9 0,-1 2-23 16,0 1 0-16,0-3-9 0,1-3-20 16,-1 3-16-16,0-3-45 0,0-5-63 15,2-2-130-15</inkml:trace>
  <inkml:trace contextRef="#ctx0" brushRef="#br0" timeOffset="5396.7">22115 1559 331 0,'-4'-2'87'16,"4"0"7"-16,0-2-54 0,4 2-3 16,1-1 5-16,2 0 2 0,0-5-8 15,4-1-6-15,0-3-3 0,2-1-2 16,1-1-2-16,-1-2-3 0,0 0-5 15,3 1-3-15,1-2-3 0,0 1-2 16,3 4-3-16,0 0-1 0,-3 6-1 16,0 4-2-16,-4 3-1 0,-2 7 0 0,-1 7 0 15,-5 3 0-15,-2 1 0 0,0 3 1 16,-2 3 0-16,-2 1 2 0,0-2-1 16,-3-2 0-16,2 0-1 0,0-2-3 15,1 0-1-15,1-6-1 0,0 1-1 16,1-4-1-16,1-4 0 0,0-1 1 15,4-4 3-15,-2-4 1 0,2-1 2 0,1-2 0 16,2-4 1-16,0 0 1 0,1-1-1 16,-1-1 0-16,0 2-2 0,1-1-2 15,-1 3-2-15,0 2 0 0,-1 2-2 16,1-1-1-16,0 5 0 0,1 3 0 16,-3 0 1-16,2 4 2 0,1 2-1 15,1 1 1-15,1 1 1 0,3 1 0 16,3-3 1-16,4-2 1 0,2-3 0 0,2-2 1 15,-1-5 1-15,4-4 0 0,1-1 1 16,-5-2 0-16,-1 1 1 0,-3 0 0 16,-4-1 4-16,-4 1 3 0,-7 0 0 15,-6 1 0-15,-3-1-1 0,-10-1-1 16,-3 3 0-16,-4 1-3 0,0 1-3 16,0 4-1-16,-1 2 1 0,1 1 0 15,4 3 0-15,5 2-1 0,1-3-1 16,5 1-2-16,2-1 0 0,6 1 0 0,3 0 0 15,5 1 1-15,2-3-1 0,5 4 2 16,4-1 1-16,4 3 11 0,-1 1-16 16,3 1 0-16,-2 0-1 0,0 4 1 15,-5 1-1-15,-4 0 0 0,-3-2-11 16,-6-1 15-16,-1-4-3 0,-4 1-2 0,-1-4 0 16,0-3 1-16,-4-3 1 0,1-2 0 15,-1-1 2-15,0-2 4 0,-1-3 0 16,2-4 1-16,-1 0-1 0,4-2 0 15,0-2-1-15,4 2-1 0,2 0 0 16,4 1 0-16,1 3 1 0,4 0 0 16,1-2 0-16,1 3-1 0,2-1-4 15,1-2-4-15,2 1-5 0,0-2-5 16,-1 1-7-16,-1 1-6 0,1-2-6 0,-4-2 2 16,0 0 5-16,-4-3 2 15,1 1 5-15,-3-3 4 0,-2-2 9 0,-2-4 6 16,-3-2 4-16,-3-1 3 0,0-2 5 15,-4 1 8-15,-2 3 6 0,-1 9 5 16,2 1 3-16,-1 6 0 0,-1 5 0 16,0 5-3-16,-2 4-1 0,1 6-2 15,-2 7-3-15,1 7-2 0,-1 5-2 16,1 9-1-16,-1 0-1 0,2 2-5 16,0 0-3-16,3-4-3 0,0-2-1 0,0-2-1 15,1-3 0-15,1-2 0 0,0-4-1 16,1-5 1-16,-2-3-2 0,1-6 0 15,0-1 0-15,1-6 0 0,-1-2-1 16,0-2-2-16,0-5-1 0,2-3 0 16,1-3 0-16,3-5-1 0,1-2-1 15,5 3 0-15,1-1 2 0,2 6 1 16,-1 4 0-16,3 3 2 0,0 5 0 16,-1 3 1-16,1 6 1 0,-2 3-1 0,0 2 0 15,-1 2 0-15,-5 1 0 0,-1 4 0 16,-2-1 0-16,-4-3 0 0,-3 0 0 15,-4-3-1-15,-2-3 1 0,-3-2 0 16,-6-4 0-16,-1-2 0 0,-4-2-4 16,-1-2-5-16,0-1-7 0,3-2-11 15,1-6-15-15,5-1-58 0,5-4-69 16,10-1-156-16</inkml:trace>
  <inkml:trace contextRef="#ctx0" brushRef="#br0" timeOffset="5679.96">23597 1588 233 0,'2'5'56'0,"-5"3"5"0,-1 3-41 15,-4 3 5-15,-1 0 2 0,0 3 0 0,-1-1-4 16,2 0-3-16,2 0-4 0,3-4-4 16,3-3-2-16,3-1-1 0,4 0 0 15,2-1 3-15,2-3 0 0,1-3 1 16,3 1-1-16,0-3 1 0,3-1 0 15,-3-1 0-15,2-3-1 0,-2 1 1 16,-2-3 1-16,-1-2 2 0,-3-4 0 16,-4-1-4-16,-1-3-3 0,-5 2-3 0,-4-1-3 15,-4 1-5-15,-4 3-6 0,-2 4-7 16,-4 1-5-16,0 3-7 0,-1 0-12 16,3 1-42-16,2-2-21 0,6 1-59 15,5 1-121-15</inkml:trace>
  <inkml:trace contextRef="#ctx0" brushRef="#br0" timeOffset="6309.83">24003 1689 243 0,'-3'-1'66'0,"-4"-4"2"16,-1-1-34-16,-1 0 4 0,-4-3-4 15,-4 1-11-15,0 2-3 0,-4 1-1 16,-3 4-3-16,-1 1-2 0,-1 4-4 0,3 1-4 16,4 2-2-16,2-1-2 0,8 2-1 15,4 0-1-15,4-2 1 0,3 1 0 16,4-1 1-16,3 1 0 0,-1-3 2 16,3 2 0-16,1-1-1 0,2 1 1 15,-2-2-1-15,1-1-1 0,-3 1-1 16,-1-1 0-16,-1 2-1 0,-1 0-1 15,-2 1 1-15,-2 1-1 0,0 1 0 0,-2-1 0 16,-1 1 0-16,0-3 1 0,0 0 0 16,0-1 0-16,1 1-1 0,0-3 1 15,1 1-1-15,4-1 1 0,0-1 0 16,3 1-1-16,-1 0 1 0,1-4 0 16,2 2 0-16,1 0 0 0,-1-1 0 15,3 0 0-15,0 1-1 0,2-2 1 16,1 0 0-16,0 0 0 0,0 2 0 0,-1-1 0 15,-3-2 0-15,-2 3 0 16,-2 2-1-16,-2 0 0 0,-3 0-1 0,-2 2 0 16,-1 1-1-16,-1 0 0 0,-1 0 1 15,-1-1-1-15,0 0 2 0,0 1 0 16,-1-2 0-16,1 0 0 0,2 1 0 16,-1-2 0-16,2 2 0 0,-1 0 0 15,1 0 1-15,-2-2-1 0,2 0 0 16,-1 0 1-16,1-2 0 0,0 0 0 0,3-1 1 15,-1 0 0-15,1-1 1 0,2-1 1 16,0-2 0-16,2 0 1 0,0-2-1 16,2-2 1-16,1 1-1 0,2-2 0 15,1-1-4-15,2-1-4 0,3 1-4 16,3-2-5-16,1 1-4 0,2 0-5 16,4 2-10-16,-1 0 37 0,1 1-87 15,-1 3-58-15,1 2-153 0</inkml:trace>
  <inkml:trace contextRef="#ctx0" brushRef="#br0" timeOffset="6732.64">24632 1834 216 0,'-6'5'67'16,"-4"-2"5"-16,0-2-11 0,-1 0-25 16,-2-3 1-16,-1 2 1 0,-2-3-7 15,-1 0-6-15,1 1-7 0,2 0-4 0,0 0-3 16,0 1-4-16,3-1-3 0,2 4-3 15,2 0-1-15,4 0-1 0,2 0-1 16,1 1 1-16,3 2 0 0,3-1 1 16,0-1 0-16,4 1 2 0,1-2 0 15,1 1 0-15,3-3 0 0,1 0 1 16,1-1 1-16,2-2 0 0,-1-4 0 16,-1 0 3-16,-1-5 2 0,0-4 3 0,-1-1 1 15,-2-6 2-15,1-6 1 0,-2-3 1 16,-1-3-2-16,-3-3-3 0,-1 0-2 15,-4-3-1-15,-2 5-1 0,-2 4 2 16,-3 6 0-16,-2 3 2 0,-1 8 0 16,-2 4 1-16,0 9-1 0,-2 7-2 15,1 3-5-15,-1 7-1 0,2 8-1 16,0 2-2-16,2 6-1 0,3 4 0 16,4 4 0-16,2 4 0 0,5 3 0 0,2-3-1 15,7 3 32-15,0 1-53 0,2-6 0 16,0 0-5-16,4-5-11 0,3-4-10 15,3-2 143-15,-1-6-254 0,4-6-46 16,0 1-290-16</inkml:trace>
  <inkml:trace contextRef="#ctx1" brushRef="#br0">16513 6710 0</inkml:trace>
  <inkml:trace contextRef="#ctx0" brushRef="#br0" timeOffset="8121.07">14447 1328 188 0,'3'-8'58'0,"0"1"6"0,-1 1-16 0,0 1-5 16,-1-1-4-16,0 3-3 15,0 0-3-15,0-2-3 0,-1 5-3 0,0-1-2 16,1 1-3-16,-1-1-2 0,0 0-1 15,0 2-1-15,0-1-4 0,1-1-3 16,-1 1-2-16,-1 1-2 0,1 2 0 16,-1 2-1-16,0-1 0 0,-1 8-1 15,-3 2-1-15,0 5 1 0,-4 3 0 16,-3 6-2-16,-6 5 0 0,-2 2-1 0,-4 1-2 16,-5 1-3-16,1 2-1 0,1-2-2 15,4-5-1-15,-1-1-2 0,3-4-3 16,5-1-1-16,4-4 0 0,2-6 0 15,1-5-6-15,3-3-9 0,3-3-3 16,5-5-67-16,4-8-67 0,3-3-171 16</inkml:trace>
  <inkml:trace contextRef="#ctx0" brushRef="#br0" timeOffset="8750.16">14452 1276 174 0,'1'4'53'0,"0"-8"8"15,0 4-12-15,-1 0-12 0,0-3 0 16,0 1-1-16,0 2-2 0,-1-1-5 15,1 2-4-15,1-1-2 0,-1-1-2 16,0 4-2-16,2 0-3 0,-1-3-3 16,0 0-2-16,0 0-3 0,0 3-3 0,-1-3-2 15,0-3-1-15,0 3-1 0,0 0-1 16,1 1 0-16,0-1 1 0,0-1-1 16,1 2 1-16,2 1-1 0,-1-2 1 15,0 0 1-15,3 0 0 0,-1 0 2 16,3 0 0-16,2 0 2 0,5-2 0 0,3 1 1 15,1 2 0-15,2-1 1 16,0 0 0-16,2-1-2 0,1-1 0 0,5 1 0 16,2 0-1-16,-3-1-1 0,4 3 0 15,5-1 0-15,1 1 0 0,-2 0-1 16,-6 0 0-16,-5-1 0 0,2 0-1 16,-1-3 0-16,-4 1 1 0,-2-2-1 15,4 2-1-15,5 1 1 0,-1-1 0 16,0 2-1-16,-2-1 0 0,-3 0-1 15,-5 1-3-15,-5-1-6 0,-7 0-14 0,-3 5-8 16,-3-4-12-16,-2-1-68 0,-2 1-80 16,-2 0-176-16</inkml:trace>
  <inkml:trace contextRef="#ctx0" brushRef="#br0" timeOffset="9605.12">14177 1726 182 0,'7'1'58'16,"0"-1"8"-16,1 1-9 0,0 0-17 15,-1 1-1-15,-4-1 0 0,-1-1-5 0,0 1-9 16,-1-1-6-16,0 0-4 0,0 0-4 15,-1 0-3-15,0 1-2 0,0-1-2 16,0 0-1-16,1 0 0 0,0 1-2 16,2-1 0-16,-1 0-1 0,3-1 1 15,2 1 0-15,1-2 1 0,1 1 0 16,2 0 1-16,3-1 0 0,0 2 2 0,-1-1 0 16,2-2 1-16,2 6 1 15,-2-3 1-15,0 1 1 0,1 0 0 0,-1 1 0 16,-1 0-1-16,1-1 0 0,-1-2 0 15,2 2-2-15,7-2 0 0,7 0 0 16,-2 1 0-16,7-1-1 0,6 2-1 16,7 0-1-16,-4 2-1 0,-2 1 0 15,-2 3-1-15,4-1 0 0,-6 1 0 16,-7 1 0-16,-8 0-1 0,1 2 1 0,-5-3-1 16,-7-1 1-16,-2 2-1 0,-3-4-2 15,0-1-1-15,-1 2-2 0,0-4-4 16,-2-1-4-16,0 1-5 0,-2-3-9 15,-1 1-27-15,-1-4-50 0,-1-1-72 16,2-2-164-16</inkml:trace>
  <inkml:trace contextRef="#ctx0" brushRef="#br0" timeOffset="10178.92">15239 1298 236 0,'2'0'70'0,"5"-2"6"16,-2 1-27-16,3-1-8 0,-7 3-3 15,4-3-2-15,1 2-5 0,-2-1-6 16,-4 1-5-16,0 0-3 0,-1 0-2 16,4-1-2-16,-8 3-2 0,0-1-3 15,0 0 0-15,-2 2-1 0,2 2 0 16,-3 2 0-16,1 3 0 0,1 4 1 15,-2 5-1-15,-5 1-1 0,-3 3 0 0,-5 4-2 16,-3 0-1-16,-3 4-1 0,-1-2 0 16,3 0-1-16,2 0-3 0,5-1-4 15,4-2-5-15,4 0-4 0,5-7-6 16,-1-1-9-16,2-5-13 0,2-1-63 16,0-5-72-16,-2-3-171 0</inkml:trace>
  <inkml:trace contextRef="#ctx0" brushRef="#br0" timeOffset="10846.24">14629 1807 241 0,'1'2'67'0,"-1"-2"7"0,1 1-31 16,-1 0-5-16,0 1 0 0,0 1 1 15,-1 0-3-15,1 1-5 0,0 2-3 0,-1 2-2 16,-2 4-3-16,1 4-3 0,0 3-3 15,-3 7-3-15,-4 0-3 0,-4 8-3 16,-4 5-3-16,0 5-1 0,-2 8-1 16,1 0-3-16,3 4-4 0,3 3-2 15,2-2-1-15,5-2 0 0,-1-5-3 16,3-8-3-16,-1 0-1 0,-1-5 2 16,1 1-4-16,-1-4-1 0,2-2-4 0,0-4-6 15,0-5-8-15,0-3-11 0,2-6-47 16,0-5-56-16,0-10-140 0</inkml:trace>
  <inkml:trace contextRef="#ctx0" brushRef="#br0" timeOffset="11279">14512 1849 354 0,'-2'-2'88'0,"1"-1"6"0,0 3-63 16,-1 1-7-16,-1 1 0 0,-2 3 2 15,0 2-8-15,-2 2-10 0,1 5-4 16,-2 3-2-16,1 1 0 0,0 1-1 0,0 2-3 16,3-7-1-16,0 0-2 0,1-3-1 15,3-5 1-15,1-4 1 0,3 0 1 16,1-5 3-16,-1-3 2 0,4 0 1 15,2-7 3-15,3-1-1 0,3-1 1 16,3-5 1-16,3-4 0 0,0 6 0 16,-1-3 2-16,-3 1 0 0,-1 4 0 15,-5 1 1-15,-4 6 0 0,-3 4-1 0,-3 0-1 16,-1 6-1-16,-1 4 1 0,-2 3-1 16,1 4-1-16,-2 2-1 0,1 3-2 15,-1 3 2-15,2-1 0 0,5 3-3 16,3-2 0-16,3 1-4 0,6-1-6 15,7 0-12-15,7-1-6 0,-1-5-9 16,-2 1-80-16,1 0-86 0,3 0-197 16</inkml:trace>
  <inkml:trace contextRef="#ctx0" brushRef="#br0" timeOffset="11911.51">13938 2966 274 0,'0'-4'81'0,"-1"3"11"16,2 2-10-16,-1-2-43 0,1 2-4 0,-1 3 1 16,-1 5 0-16,4 5-8 0,-5-1-9 15,1 7-6-15,0 5 1 0,-1 3-2 16,-1 4-3-16,-1 2-5 0,-3 0-7 16,1 2-6-16,3-2-4 0,-1-3-5 15,0-2 0-15,2-3-1 0,0-6 2 16,3-2 4-16,0-4 4 0,-1-5 4 15,1-1 5-15,0-5 8 0,-2-3 4 0,1-5 3 16,-1-5 1-16,0-6 1 0,1-2 3 16,0-9 2-16,1-4-6 0,1-8-3 15,2-4-2-15,-1 1 1 0,4 1-2 16,0 2-2-16,4 1-2 0,0 7 1 16,3 6 0-16,1 7 1 0,3 7-2 15,2 0-1-15,-4 8 1 0,1 2-1 16,-1 4-2-16,-3 1-2 0,-2 3-1 0,-3 1-1 15,-5 4 0-15,2-2-3 0,-5 2-1 16,-4 0-2-16,-1 0-3 0,-3 1-4 16,-5-1-5-16,-1 1-3 0,-3-1-8 15,3-2-6-15,-2-1-11 0,-2-3-69 16,4-4-78-16,3-4-184 0</inkml:trace>
  <inkml:trace contextRef="#ctx0" brushRef="#br0" timeOffset="12381.12">14157 3041 261 0,'19'11'67'0,"0"1"4"0,-1 3-43 16,0 0 0-16,-4-2 0 0,-7 0-2 15,-4-2-6-15,-1 0-4 0,-2-2-2 16,-2-4-1-16,-2 0-1 0,-2-5-2 16,1-2 2-16,0-1-1 0,1-3 1 0,-1-6 0 15,1-1-1-15,0-2 0 0,0 2 0 16,2-2 0-16,3 1 0 0,0 0-2 15,4 2 1-15,-1 1-2 0,7 1 1 16,2 0 0-16,5 2 1 0,0 3 0 16,2-1-1-16,2 5 0 0,2 0-2 15,-3 2 0-15,-3 1-3 0,-3 0-1 16,-2 3-1-16,-2-1-1 0,-4 3-2 16,-2-1-1-16,-1 2 0 0,-1 0-1 0,-1 3 0 15,-2-2-1-15,0 6 1 0,0-2 2 16,0 2-3-16,-1-2 1 0,1 5 0 15,0-3 1-15,1 2 1 0,2-6 0 16,-1-3 0-16,2-2 7 0,0 1 3 16,1-5 5-16,2-9 2 0,2-1 3 15,3-2 2-15,5-2-1 0,2-2 0 16,1-3-1-16,-1-1-1 0,-2 3 0 16,-4-2 1-16,-5 2-3 0,-8 0-2 0,-8 1-4 15,-3 1-4-15,-2 1-3 0,-4 1-6 16,0 4-3-16,0 0-5 0,3 3-3 15,1 0-11-15,3 4-11 0,1 2-10 16,5 0-10-16,0-1-13 0,2 1 103 16,0 1-167-16,7-2-80 0,2 2-226 15</inkml:trace>
  <inkml:trace contextRef="#ctx0" brushRef="#br0" timeOffset="12613.29">14904 2996 300 0,'13'0'93'15,"2"0"14"-15,-4-1-25 0,-4 1-7 16,-4 0 6-16,-2 1-3 0,-2-4-11 16,-5 0-12-16,-3 1-12 0,-5 2-12 15,-3-1-11-15,0 3-11 0,2 2-3 0,-4 5-2 16,1 2 0-16,1 2-2 0,6 1-2 16,5 4 0-16,3-2-1 0,3 2-1 15,1-4 1-15,12 5 0 0,10-2 1 16,4-2-2-16,1-1-2 0,-1-2 7 15,3-1-34-15,10 2-16 0,5-10-103 16,-1-2-118-16,7-4-285 0</inkml:trace>
  <inkml:trace contextRef="#ctx0" brushRef="#br0" timeOffset="17473.91">15295 1325 123 0,'-1'0'33'0,"1"3"4"15,0-3-9-15,0 1-13 0,0 0 1 16,0 2 3-16,1-2 1 0,-1 3-3 15,1-3-1-15,-1 2-1 0,1-1 0 0,-1 0-2 16,1 1-4-16,-1-3 0 0,0 0-1 16,0-1-1-16,0-1-3 0,0 2 0 15,1 0 0-15,-1 0 0 0,1 2 2 16,1-1 0-16,1 0 3 0,1-2 1 16,0 2 1-16,3-2 3 0,-1 0 0 15,2-1 1-15,-2 0 0 0,1 2-2 16,1 0 0-16,0-1-1 0,-3 0-1 0,2-1-1 15,-2 1-2-15,2 0 0 16,0-1 0-16,2 0 1 0,0 0-1 0,1-1 1 16,1 2-1-16,2-2 1 0,0 1 0 15,-1 0 1-15,1-1-2 0,1 2 1 16,1 0-1-16,0-1-1 0,-2 1-2 16,4-3 0-16,-4 1-2 0,1-1-1 15,2-1-1-15,3 0 0 0,2-1 0 16,3 1-1-16,0 0 1 0,5 3 0 15,1-1-1-15,-2 2 1 0,-4-3 1 0,-1 6-1 16,-6-2 1-16,-1 0 0 0,-4-4-1 16,-4 5 1-16,0-2-1 0,-2 2 0 15,-1-2-1-15,1 0 0 0,-2 1 0 16,1 2 0-16,1-3-1 0,-1 2 0 16,1-1-2-16,-2 1-3 0,1 1-3 15,-2-4-3-15,0 4-7 0,-2-1-11 0,0-1-14 16,-2 1 83-16,0-1-136 15,-4 1-76-15,-4 1-197 0</inkml:trace>
  <inkml:trace contextRef="#ctx0" brushRef="#br0" timeOffset="18126.34">15230 1541 222 0,'0'0'53'0,"-1"0"2"0,0-2-29 15,0 0-14-15,0 1-6 0,0 1 0 0,1 0-3 16,-2 1-1-16,2-2-1 0,-1 2 1 15,1 0 0-15,0-1 3 0,0-1 1 16,0 1 1-16,0 1 0 0,1-2 2 16,1 2 3-16,-1-1 1 0,1-2-1 15,1 2 2-15,0 0 1 0,6-2 0 16,1 1-1-16,2-4-2 0,0 2-1 16,3 0-1-16,1-3-2 0,1 2-1 0,-2-2 1 15,-1 1-1-15,-1 1 0 0,2-1-1 16,1 1 1-16,0 1 1 0,2-2 0 15,-1 1 0-15,4 3 0 0,1-2 0 16,-1 2 0-16,-2 0 0 0,1-2-2 16,0-1-1-16,5 4-2 0,-2-5 0 15,4 5 0-15,2-2-2 0,3 2 0 0,1 0 0 16,-2 2 0-16,-3-4-1 16,-3 3 1-16,-6 1-1 0,-5-1-1 0,-4-2-2 15,-4 2-5-15,-4 1-5 0,-3 1-2 16,-2-2-4-16,-4-1-4 0,0 1-3 15,-3 2-1-15,-2-2-2 0,-2 2-6 16,-1-1-48-16,0 0-53 0,-4-2-129 16</inkml:trace>
  <inkml:trace contextRef="#ctx0" brushRef="#br0" timeOffset="18629.64">15033 1640 228 0,'4'3'68'0,"1"-2"6"0,1-1-28 0,2-2-5 16,2 0-1-16,3 1-5 0,2-1-7 16,2 0-6-16,3-1-4 0,2 1-3 15,0 1-2-15,3 0-3 0,1-1-1 16,2 1 0-16,-2-1-1 0,1-1 0 15,0 1 1-15,3-2-1 0,-3 2 0 16,0-2 0-16,2 2-2 0,2-1 0 16,-1 0 0-16,-2 1-2 0,-1 1-1 15,5-1-1-15,-1 1-1 0,1 0 1 0,2 2-2 16,1 0 1-16,3-1-1 0,-3-1 0 16,-9 2 1-16,-2 0-3 0,-7-1-2 15,-6 0-3-15,-7 1-6 0,-3-1-3 16,-4 1-4-16,-4-1-4 0,-3 2-3 15,-3-1-1-15,-3 0-6 0,-2-1-5 0,-2 1-5 16,-1 0-41-16,-1-1-52 16,-1 0-120-16</inkml:trace>
  <inkml:trace contextRef="#ctx0" brushRef="#br0" timeOffset="19026.71">15030 1792 249 0,'4'1'70'0,"1"-2"8"0,4-1-32 16,2 0-5-16,4 0-2 0,2 0-1 15,5-2-5-15,2 0-5 0,0-2-5 16,4 1-2-16,3 1-3 0,0-3-3 16,0 2-3-16,-1-1-2 0,3 3-3 15,3 2-1-15,-2 1-2 0,1 0-1 16,4 2 0-16,-4-1-2 0,5 0 0 15,1 1 4-15,-2-2-7 0,2 1 0 0,-2-2-3 16,-4 1-5-16,1 2-8 0,-9-2-6 16,-7-2-15-16,-3 1 40 0,-7-3-106 15,-9-1-75-15,-3 1-187 0</inkml:trace>
  <inkml:trace contextRef="#ctx0" brushRef="#br0" timeOffset="19879.38">13286 1258 153 0,'3'1'42'0,"1"0"4"0,2-2-6 15,1 0-18-15,1 0 1 0,2 1 5 16,-2 0 4-16,2 1 1 0,0-2-1 15,2 2 0-15,1 0-2 0,3-3-4 16,1 2-6-16,3 2-3 0,2-1-4 16,1-2-3-16,0 3-3 0,1-2-2 0,3 3-2 15,5-3 0-15,4 1 0 0,4-2-2 16,-1 2 0-16,1-1 1 16,1 1-1-16,2-1 0 0,-5 3-1 0,0-1 1 15,-2 1-1-15,4 2 1 0,0-3-1 16,-2 0 0-16,2 1 0 0,-3-1-2 15,-3 0-1-15,-1-1-1 0,-7-1-2 16,-2 2-5-16,-3 0-8 0,-9 0-15 16,-2-1 4-16,-4 0-57 0,-5 0-60 15,-3-1-138-15</inkml:trace>
  <inkml:trace contextRef="#ctx0" brushRef="#br0" timeOffset="20487.21">13302 1505 170 0,'7'0'55'0,"2"0"4"0,-2-2-5 15,-2 2-16-15,1-2-4 0,-1 1-2 16,0 0-4-16,-2-1-2 0,1 0-4 16,-2 1-4-16,1-1-1 0,-1 1-3 15,0 1-2-15,1-1-2 0,2-1-1 16,0 1-1-16,2 1 1 0,2 0 0 16,3 1 1-16,0 0 1 0,4 1 0 15,3 2 0-15,2 0-1 0,4 0 0 16,4-1-2-16,6 1-2 0,7-3-2 0,5 1 0 15,-2-1-2-15,2 0-1 0,2-3 0 16,1 2-1-16,-3 1 0 0,-2 2 1 16,-5 0-2-16,2 0 0 0,-2 1 0 15,1 2-2-15,-5-1 0 0,-5 0 0 16,-6-2 0-16,-2 1-1 0,-3 0-3 16,-7-2-3-16,-7 0-5 0,-2 0-4 15,-4-2-2-15,-4 1-3 0,-2-1-4 16,-3-1-4-16,-5 1-9 0,-5 1-44 0,1-2-54 15,-1-1-135-15</inkml:trace>
  <inkml:trace contextRef="#ctx0" brushRef="#br0" timeOffset="20884.46">13338 1709 167 0,'-2'3'49'16,"0"2"6"-16,2-5-6 0,-2 1-23 15,2-1 3-15,2 1 6 0,0-2 1 16,0 2-2-16,3-2-3 0,1 1-2 16,0 1 0-16,4-1-4 0,3 1-3 15,5 0-3-15,3-2-1 0,4 1-3 0,5 0 0 16,4-2-2-16,8-1-2 0,7 1-2 16,2-2-2-16,2 2-1 0,2-1-2 15,2-1-1-15,-2 2-1 0,-4 2-1 16,-4-2 0-16,-6 0-1 0,-1 1-1 15,-11-3-3-15,-3 0-5 0,-8-1-3 16,-5-2-4-16,-6 0-8 0,-6 1-17 16,-2-2-12-16,-1 2-48 0,-4-2-65 15,-1 2-147-15</inkml:trace>
  <inkml:trace contextRef="#ctx0" brushRef="#br0" timeOffset="21330.06">13450 1415 201 0,'7'-4'58'0,"2"1"5"0,1 0-22 16,2-1-9-16,1 1 0 0,3-1 0 15,2 0-4-15,5 3-4 0,5 0-4 16,3 0-2-16,8 1-2 0,1 2-2 16,2-3-2-16,1 0-2 0,-2 0-1 0,0 1-2 15,-1 0-1-15,-4 1-1 16,1-1-1-16,-1 2-1 0,-4 4-1 0,-4-4 0 16,-1-1-2-16,1-1-4 0,-5-1-4 15,-6-1-7-15,-2-1-9 0,-3-1 71 16,-4 3-139-16,-10-4-76 0,-10-1-207 15</inkml:trace>
  <inkml:trace contextRef="#ctx0" brushRef="#br0" timeOffset="21665.84">13411 1643 196 0,'22'-3'61'0,"2"1"3"0,5 0-13 0,3 0-17 16,5-1-7-16,6 3-9 0,5 1-6 15,-2 1-5-15,5 1-3 0,4-1-3 16,0 1-13-16,-1-1-56 0,-3-3-56 16,-6 1-147-16</inkml:trace>
  <inkml:trace contextRef="#ctx0" brushRef="#br0" timeOffset="26509.91">16083 1340 206 0,'2'0'52'0,"-4"-3"5"16,4 3-30-16,-2-3-3 0,0 3 1 0,0-2-1 16,0 2-3-16,1-1-2 0,-1 0-3 15,-1-1-3-15,2 1-2 0,-1-3-4 16,0 1-4-16,-1-1 0 0,1-1-2 16,0 1-1-16,0 1 0 0,0-2-1 15,0 2 0-15,0 2 0 0,1-2 1 16,-1 3 2-16,0-1 1 0,0 1 2 15,1-1 1-15,-1 1 2 0,1 0 2 16,-2 1 3-16,2-2 2 0,-1-1 0 0,1 2 1 16,-1 2 2-16,-1-2-1 0,1 0 0 15,1-2-2-15,-1 2-1 0,0 0-1 16,0 0-2-16,0 0-3 0,-1 2-2 16,1-1-2-16,-1 4-1 0,-1 2 0 15,-1 1-1-15,1 2 0 0,-2 3 2 16,1 4 0-16,-4 1-1 0,1 0 0 15,0 3 0-15,-2 1-1 0,-1 1 0 16,0-2-1-16,0 3 0 0,-2-4-4 0,-1 6-1 16,2-6 0-16,0 5-1 0,0 1 1 15,-1-2-1-15,3-2 0 0,0 1 4 16,1-1 1-16,2-1-1 0,-1-3 1 16,3-2 0-16,2-2 0 0,0-2 0 15,0-2 0-15,0 0 0 0,2-5 0 16,-1-1-1-16,1-1 0 0,0 0-1 15,0-2 2-15,1 0 0 0,0-2 1 0,1 1 0 16,-1-1 2-16,0-1 0 0,1 0 1 16,-1 0-2-16,1 0 1 0,-2 1-2 15,0 0 0-15,0 0 0 0,0 0-1 16,0 0 0-16,-1 1-1 0,2-1 1 16,2 0 0-16,-1 2 1 0,1-1 1 15,3 0 0-15,-1 0 1 0,3-2 1 16,-1-1 1-16,1 0-1 0,-1 1 0 0,2 0-2 15,-2-1 0-15,0 3-1 0,-2 0 0 16,2 2-1-16,-3 1-1 0,1-2 1 16,-3 1 0-16,0-1 0 0,0 0 0 15,-2 2 0-15,-1-3 0 0,0 2 2 16,-1-2 1-16,2 1 0 0,-1-1 1 16,-3-2 0-16,3-1-1 0,2 1 0 0,-2-3-1 15,2-1-1-15,-1-1-1 0,1 0 1 16,2 0-1-16,0-2 1 0,-2 0 1 15,0-1-1-15,1-2 0 0,0 0 0 16,-2-5 1-16,0 0-1 0,0-3-1 16,0-3-1-16,-1 0 0 0,1-2-1 15,-2-2 0-15,2 0-1 0,1 2 1 16,2-1-1-16,0 2 2 0,1-1 0 16,2 1 0-16,1 4 1 0,-1 0 0 15,1 2 0-15,-1 5 1 0,-1 0-1 0,-1 4 1 16,-1 2-1-16,0 1 1 0,0 2-1 15,-2 1 0-15,0 0 0 0,1 0-1 16,2 1 0-16,0-1-1 0,1 0-1 16,0 2 0-16,7-2-1 0,2 0-1 15,-1 1 2-15,-2-1-1 0,0 3 1 16,-2-2 0-16,0 0 0 0,-8 3-1 16,-2-2 2-16,-3 2-1 0,-10-1 1 15,-1-1 1-15,-6 2 0 0,-4 0 1 0,-1-1 0 16,-1 1-3-16,3-1-4 0,4 2-4 15,3 0-4-15,3 0-1 0,5-1-8 16,1-1-10-16,3 2-11 0,-1-1-54 16,5-1-65-16,2 0-159 0</inkml:trace>
  <inkml:trace contextRef="#ctx0" brushRef="#br0" timeOffset="27493.53">16487 1294 156 0,'1'0'48'0,"-1"0"5"16,1-1-17-16,0 2 0 0,0-1 3 16,-1 1-1-16,0 0-4 0,0 2-4 0,-1 2-3 15,0 1-4-15,1 1-2 0,-2 3-5 16,-1 4-2-16,1 2-2 0,-1 5-2 16,0 2-1-16,-2 1-3 0,0 5-2 15,-1 0 0-15,1-1-3 0,-2 1 0 16,2 0-2-16,-2-1 1 0,2 0-1 15,-1-3 0-15,1-2-1 0,-1-2 1 16,0 0 0-16,0-3 0 0,1-1 0 16,0-2 0-16,0-3 0 0,2-1 0 15,-1-1 0-15,2-5 1 0,0-1-1 0,0-3 1 16,1 0 0-16,1 1 0 0,0 0 0 16,1 0 0-16,-2 1 0 0,1 0 0 15,0 0 0-15,0 0 0 0,0 0 0 16,-1-1 1-16,0 1-1 0,1 0-1 15,0 1 1-15,0-1 0 0,0-2-1 16,0 3 1-16,2 0 1 0,-1-3 1 16,0 0 0-16,0 0 1 0,0 0 1 0,1-1 1 15,-1 1 1-15,0-2 0 0,1 0 0 16,-1 0 0-16,2 1-1 0,0-2 1 16,1 1-1-16,0 0-1 0,1-3-1 15,2 3 0-15,0-1 0 0,-1 0 0 16,1 0 0-16,-1 0 1 0,0-1-1 15,0 4 1-15,1-2-1 0,-1 0 0 0,1 0-1 16,0 0 0-16,-1 0-1 0,2 3 1 16,-2-3-2-16,1 1 0 0,0 1 0 15,-2-1 0-15,-1 2 0 0,1-2 0 16,-2-1 0-16,0 0 1 0,-2 0 0 16,-1 0-1-16,-1 0-1 0,1 0-1 15,-1-2 0-15,0 3 1 0,-1-1-1 16,0-1 1-16,1 1 0 0,-1-1 1 15,0-3 0-15,1 2 0 0,0-3 0 0,2-3 1 16,-1 1 0-16,0-3 1 0,3-1 1 16,-3-2 0-16,2-1 1 0,-2-3-2 15,2-4 0-15,0-1-2 0,1-3-1 16,2-2-1-16,0-2 0 0,3-3-1 16,-1 2 0-16,0 4 0 0,-1-1 0 15,-1 1 2-15,1 3 0 0,-1 3 0 0,-2 4 0 16,3-1 1-16,-2 2-1 15,2 3 1-15,-1 2-1 0,0 2 1 0,-1 1 0 16,-1 3 0-16,1-1-1 0,-2 3 1 16,-1 1 0-16,0-2 0 0,0 2-1 15,0 1 0-15,-1 0-2 0,1 1-1 16,-1-1-2-16,0 2 1 0,-1 0-1 16,0-2 1-16,-1 1 1 0,-1 0 1 15,-2 0 1-15,-1-1 2 0,-3 0-1 16,-2 0-2-16,-3 1-3 0,-2 0-6 0,-1-2-1 15,-2 2-5-15,-1 1-8 0,2-1-16 16,1 0-48-16,3 1-59 0,2-1-140 16</inkml:trace>
  <inkml:trace contextRef="#ctx0" brushRef="#br0" timeOffset="28609.6">16505 2010 238 0,'6'0'71'16,"-2"0"8"-16,-1-2-25 0,1 1-9 0,-1 0-2 15,-3 0-3-15,0 0-5 0,-1-1-7 16,1 1-5-16,0-2-5 0,-1 2-3 16,0-2-4-16,1 2-3 0,1-1-3 15,0 5-2-15,-1-3-1 0,0 2-2 16,0-1 0-16,1 3-1 0,0-1 1 15,1 0 1-15,-1-1 0 0,3 6 1 0,1-1 1 16,3 2 0-16,1 8 1 0,0 1-1 16,2 8-1-16,3 5 0 15,-2 2 0-15,2 6-1 0,1 1-1 0,5 0 1 16,2-2-1-16,5-1 0 0,0-1 0 16,4-5 0-16,1-1-1 0,-3-4 1 15,-5-2 0-15,-4-4-1 0,-4-6-1 16,-3-2-4-16,-6-2-3 0,-2-6-7 0,-2 0-7 15,1-6-8-15,-3 1-74 0,-1-1-77 16,0-1-184-16</inkml:trace>
  <inkml:trace contextRef="#ctx0" brushRef="#br0" timeOffset="28960.81">17005 2468 238 0,'-6'1'69'0,"1"1"3"15,-1-1-28-15,3 0-8 0,0-1-4 16,1 1-3-16,2 0-7 0,1 0-5 16,0 0-1-16,2 1-2 0,-1 0 0 15,2 5-1-15,-1 1 0 0,0-2 0 0,0 3-2 16,-1 1-2-16,0 1-2 0,0 2-2 15,0-2-2-15,0 2-2 0,1-1 0 16,-1 1-1-16,0-1 1 0,-3-2 0 16,1 2 0-16,-2-3 1 0,-3 3 1 15,-2-3 0-15,-4 1 1 0,-5-1 0 16,-1-1-1-16,-3-2-2 0,-1-1-6 16,0-5-6-16,0 0-6 0,0-2-7 15,3-5 190-15,4-1-267 0,2-1-100 16,3 1-308-16</inkml:trace>
  <inkml:trace contextRef="#ctx0" brushRef="#br0" timeOffset="29207.21">17219 2629 357 0,'4'-2'93'0,"-1"0"7"16,2 0-57-16,-3 0-10 0,-1 2 0 16,0 2 3-16,0 0-9 0,-1 3-10 15,-1 5-5-15,1 1-2 0,-1 5-2 16,1 0-1-16,0 3-2 0,0-2-1 16,1 1-5-16,1-2-8 0,-1 0-4 15,1-2-12-15,1-2-10 0,-1-2-19 0,-1-3-59 16,1 0-74-16,-1-4-161 0</inkml:trace>
  <inkml:trace contextRef="#ctx0" brushRef="#br0" timeOffset="29506.45">17163 2569 277 0,'0'-6'87'0,"-1"3"6"15,2 2-11-15,1 1-39 0,1 1-3 16,2-1-2-16,3 3-6 0,4-2-6 15,3 1-6-15,4 1 0 0,5 3-2 16,4 2-2-16,1 4-5 0,-2 2-3 16,0 3-2-16,0 1-3 0,-2 1-1 15,-6 3-2-15,-2-2-1 0,-3-1-1 16,-2-1 0-16,-4-2-1 0,-4-1-1 0,-5-2 1 16,-3-2 1-16,-4 1 0 0,-3 0 0 15,-3-2-3-15,-2-1 0 0,-2-2-5 16,-3-1-6-16,0-2-6 0,0-4-9 15,-3-2-9-15,2-2-12 0,0-3-57 16,3-4-68-16,5-3-157 0</inkml:trace>
  <inkml:trace contextRef="#ctx0" brushRef="#br0" timeOffset="29709.78">17629 2586 340 0,'4'3'94'0,"-1"2"10"0,-2 3-35 16,-1 5-22-16,-1 2 4 0,0 1 7 0,0 2-9 15,-1 3-11-15,-2 2-9 0,0-2-7 16,2-1-6-16,0 0-7 0,-1-1-5 16,0 1-4-16,2-1-4 0,0-3-22 15,0 3-7-15,-1-4-12 0,0-3-14 16,1 1-75-16,2-5-87 0,1-3-187 15</inkml:trace>
  <inkml:trace contextRef="#ctx0" brushRef="#br0" timeOffset="30348.71">17858 2637 275 0,'0'2'90'16,"3"4"8"-16,-3 0-16 0,1 4-33 15,-1 1 3-15,0 3-1 0,-1 1-13 16,-2 1-11-16,1-1-8 0,-1 3-4 16,1-1-4-16,-3 1-4 0,0-3-4 0,-1 3-1 15,2-3-1-15,1 1-2 0,-2-2 0 16,1-4-2-16,1-1-1 0,2-3 1 16,-1-1-1-16,0-1 1 0,1-3 2 15,2-4 2-15,-1-1 0 0,1-1 2 16,-1-3-1-16,1-4 1 0,1-3 0 15,0-3-1-15,-1 0 0 0,1 0 0 0,2-3 0 16,1 1 1-16,0 3 0 0,1-1 1 16,0 4 0-16,1-1 1 0,-1-3 0 15,0 4 0-15,-1 1 0 0,0 0 0 16,1 2 0-16,-2 1 1 0,1 2 0 16,-1 4 0-16,0 2-2 0,-2 3-1 15,0 2-1-15,-1 4 0 0,1 1-2 16,-2 4 0-16,2 2 0 0,-1 1 1 15,1 1 0-15,-1 2 0 0,2-2 0 16,2 2-1-16,-1-3 0 0,0 1 0 0,3-2 0 16,-2-3-1-16,1-2 0 0,0-4 0 15,-1 1 0-15,0-2 1 0,2-3-1 16,-1-1 1-16,1-2 1 0,1-4 0 16,0 2 0-16,1-5-1 0,0-2 1 15,2 0 0-15,0-4 0 0,2-3-1 16,2-1 0-16,1-4 0 0,1 1 1 0,-1 1-2 15,-1 1 2-15,-3 4 0 0,-2 4 3 16,-2 4 1-16,-4 1 1 0,-2 6 0 16,-1 6 0-16,-1 2 1 0,-1 4 0 15,-1 5-1-15,0 1-1 0,0 5-1 16,-1 2 2-16,1-1-1 0,0 0-1 16,2 0-1-16,-2-4-4 0,3 3 1 15,-2-1-3-15,0-3-12 0,-2 1-16 0,1 1-12 16,1-4-11-16,0-1-9 15,0-1-75-15,2-2-88 0,2-5-175 0</inkml:trace>
  <inkml:trace contextRef="#ctx0" brushRef="#br0" timeOffset="30971.02">18401 2678 342 0,'-5'4'96'15,"0"6"6"-15,0 2-54 0,0 0-7 16,-1 4 4-16,-2 1 2 0,0-1-15 16,0 2-12-16,1-1-5 0,-2 0-2 15,1 0-3-15,1 1-5 0,1-3-2 16,2-2-2-16,-2-1 0 0,2-3 0 16,1-1 0-16,-2-4 0 0,0-1 1 0,0-1 1 15,2-2 2-15,0 0 3 0,2-2 3 16,-2-2 2-16,6-1 2 0,0-4 0 15,1-3 1-15,3-5-2 0,1-5-2 16,1 1-4-16,3-7 1 0,-1-1 0 16,-1-1-2-16,2 1 1 0,-2 4-1 15,-1 6 1-15,-2-1 4 0,-3 8-1 16,-1 2-1-16,-2 6-1 0,0 1-3 16,1 4-1-16,-2 4-3 0,1 1-2 0,-1 4-2 15,1 2 0-15,0 4 0 0,0 0 2 16,0 3 1-16,1-3-1 0,0 1 0 15,2-2-1-15,-1-2-1 0,1-2 0 16,2-1-2-16,0-2 1 0,2-2 1 16,1 0 0-16,1-5 1 0,0-2 1 15,3 0 2-15,0-5 0 0,2 1 1 16,0-5 0-16,2-5 0 0,0 1-1 16,1-6 1-16,0-3-1 0,-1-1 0 0,-3 0-1 15,-1 2 0-15,-4 5-1 0,-1 1 0 16,-3 9-2-16,-2 7-2 0,-5 4 0 15,1 6 2-15,0 6 0 0,-1 6 1 16,-1 4 0-16,-1 1 3 0,2 1 1 16,0 1-1-16,0 2 1 0,1-5-1 15,1-1-2-15,1-4 1 0,0 0-5 0,1-2-6 16,0-2-4-16,2-3-8 0,-2-3-21 16,1-3-14-16,0-1-11 0,1-3-78 15,2-3-91-15,3-3-210 0</inkml:trace>
  <inkml:trace contextRef="#ctx0" brushRef="#br0" timeOffset="31511.87">19505 2633 252 0,'-1'6'76'15,"0"-1"9"-15,1 3-27 0,-2-1-14 16,1-2 3-16,-1 2 2 0,-1-4-2 16,-2-2-6-16,-1 3-7 0,-1-9-4 15,-4 0-3-15,-3-1-5 0,0 1-5 16,-2-1-11-16,-1 4-4 0,0-1-2 15,-1 5-2-15,4 5-2 0,2-1-2 16,2 3 0-16,2 2-1 0,5 3 1 0,4 2 1 16,5-3 1-16,5 0 2 0,2 3 1 15,3 1 2-15,2-1 2 16,3-2-1-16,-1 3 0 0,-1-1 0 0,-4 1-1 16,0-5-1-16,-6-1 0 0,-1 0-1 15,-6-1 2-15,-5-4 1 0,-6-2 0 16,-3-2 1-16,-3 0 1 0,-5-1-2 15,-3-3-6-15,-3-2-9 0,-4-1-6 16,0-2-5-16,-2 1-9 0,0-4-11 0,5 2-18 16,5-2-48-16,2-2-66 0,10-1-157 15</inkml:trace>
  <inkml:trace contextRef="#ctx0" brushRef="#br0" timeOffset="32019.09">19578 2426 364 0,'3'-9'101'16,"-2"4"9"-16,1 2-41 0,0 3-28 15,-1-1-3-15,1 2 2 0,1 5-6 16,-1 1-12-16,0 8-8 0,-2 2-2 16,0 6 0-16,-1 9-2 0,-2 2-2 15,-1 7-2-15,0 4 0 0,1-2-6 16,2 2-12-16,-1-3-12 0,1-4-9 0,5-2-7 15,0-6-8-15,4-6-9 0,-2-3-3 16,3-6 8-16,1-3 7 0,0-3 9 16,-2-6 7-16,1-1 8 0,0-4 8 15,1-2 9-15,1-4 5 0,3-2 5 16,0-4 7-16,3-1 5 0,-2-3 4 16,2 1 5-16,-4-1 4 0,1 3 2 15,-3 2 1-15,-5 4 1 0,-2 2-3 0,-3 4-4 16,-3 4-4-16,-3 3-4 0,-2 6-4 15,-3 1-3-15,0 2-5 0,2 1-2 16,2 0-1-16,2 0-1 0,3-3-1 16,3-1 2-16,6-1 2 0,4-3 1 15,3-1 2-15,4 0 2 0,2-4 1 16,1 0 2-16,-1-3 0 0,-1-3-1 0,-3-1 2 16,-3 2 0-16,-2-4 3 15,-3 0 2-15,-2 0 0 0,-3-4-2 0,-1 1-3 16,-3 0-4-16,-3-1-4 0,-3 0-4 15,-1-1-3-15,-4 4-6 0,-1 3-5 16,-4 0-4-16,1 1-14 0,0 0-16 16,2 0-13-16,1 0 18 0,3-1-107 15,3 0-94-15,5-4-221 0</inkml:trace>
  <inkml:trace contextRef="#ctx0" brushRef="#br0" timeOffset="32250">20142 2386 391 0,'-2'2'103'15,"0"4"11"-15,-1 6-52 0,0 1-16 0,-3 2 4 16,0 6 7-16,0 4-7 0,0 2-13 16,-1 2-11-16,2 5-7 0,0 0-7 15,1 6-3-15,-1-2-3 0,3 0-4 16,0 0-5-16,2-3-4 0,-1-2-9 15,1-2-16-15,1-6-12 0,0 0-12 16,1-4-19-16,-1-2-62 0,0 0-83 16,2-6-174-16</inkml:trace>
  <inkml:trace contextRef="#ctx0" brushRef="#br0" timeOffset="32692.65">20005 2788 366 0,'3'-9'94'0,"6"2"7"16,3 0-62-16,5 1 3 0,6-2 9 16,4 0 2-16,2 3-8 0,4 0-6 15,3 0-5-15,4 1-6 0,0 1-5 16,0 1-8-16,1 1-5 0,-1 3-4 0,-2 1-3 16,-3 1-1-16,-5 1-1 0,-5 0 0 15,-4 0-1-15,-7 1 0 0,-4-4-1 16,-4 1 0-16,-4-3-2 0,-5 1 2 15,-2 1 0-15,-6-2 0 0,-2 3 2 16,-4-1 1-16,-4-1 0 0,2 0 2 16,0 0-1-16,3 0 1 0,2 0-2 0,3 0-1 15,6 1 1-15,2 2-1 0,3 1 2 16,2 3 0-16,2 1 0 0,3 2 0 16,2 2 1-16,3 2 0 0,0 1 0 15,2 0-1-15,1 2-1 0,2-3 0 16,-2 1 0-16,-1-1-1 0,-3-2 1 15,-1 0-1-15,-3-2-1 0,-4-2-1 16,-3 2 0-16,-4-3 1 0,-7-1 0 16,-7-1 0-16,-5-2-1 0,-8-2-2 15,-5-1-4-15,-12-3-2 0,-3-3-3 0,-1 1-20 16,-2 0-13-16,1-3-9 0,2-1-8 16,2-1-16-16,7-3-56 0,6-2-78 15,6-4-141-15</inkml:trace>
  <inkml:trace contextRef="#ctx0" brushRef="#br0" timeOffset="35872.47">19446 10478 275 0,'3'2'74'16,"-1"-1"3"-16,-1-1-34 0,-1-1-8 15,0 1-3-15,2 0-4 0,-2-2-2 16,0 3 2-16,0 0 0 0,0 0-1 15,0-1-2-15,1 2-3 0,-1-1-5 16,0 1-2-16,1 3-1 0,1 1-1 0,-1 5 2 16,1 5 2-16,0 5 3 0,2 5 2 15,-1 7 0-15,0 3-4 0,1 7-4 16,2 2-4-16,0 3-3 0,1 3-3 16,0 1-6-16,0 2-2 0,0-4-1 15,1-2-3-15,-1-4 0 0,1-2 0 16,0-7-1-16,0-5-2 0,-1-9-3 15,0 2-5-15,-2-7-5 0,-2-2-8 0,-1-5-10 16,-4-5 197-16,0-2-274 0,1-7-107 16,-1-9-326-16</inkml:trace>
  <inkml:trace contextRef="#ctx0" brushRef="#br0" timeOffset="37005.26">19536 10596 281 0,'-6'-7'71'0,"3"-2"0"0,0-1-26 0,-2-2-30 16,3-2 1-16,0 2-4 0,1-2-1 16,0-1 1-16,1 1 4 0,0-1 2 15,0 2 4-15,0 4-3 0,0 0 3 16,0 4 1-16,-1-1-2 0,-2 3-1 0,1 2 0 15,0 0-1-15,0 0-3 0,1 1-3 16,-1-3-3-16,0 3-2 0,2 3-3 16,2-2-1-16,2 1 1 0,1-2 0 15,3-1 3-15,4 0 2 0,1 0 1 16,5-4 1-16,4 2-1 0,1 0-1 16,2-1-3-16,6 2-3 0,4 1-1 0,4 1-1 15,3 0 0-15,3 1-2 0,4-2 1 16,6 1-1-16,2 0 1 0,3-1 0 15,1 0-1-15,8 0 2 0,3 2 1 16,0-2 1-16,2 1 3 0,2 0 0 16,1 0 3-16,-2 0 1 0,0-2 1 15,-1-1-1-15,-1 2-2 0,-3 1-1 16,-2-2-2-16,-3 0-1 0,0 1-1 0,-4 0-2 16,-2 1 0-16,-3-2 0 15,-1 0 0-15,-3 0-1 0,-2-1 0 0,-6 0-1 16,-1-3 0-16,-4-1 0 0,0 0 0 15,-6-1 0-15,0 3 0 0,-1-1 0 16,-2 3 0-16,-3 1 0 0,-3 1-1 16,-3 1 0-16,0 1 1 0,-4 1-1 15,-5 0 0-15,-2-2 1 0,-3 1-1 16,-4 1 1-16,-1 0 1 0,-2-1-1 0,0-2 2 16,-1 1 1-16,0 1 1 0,1-2 0 15,0-1 1-15,0 1-1 0,0 0 1 16,0 2-1-16,0-1 0 0,0-1-2 15,0 2-1-15,0-1 0 0,0 3-1 16,0-1 0-16,-1 1 0 0,0 1 0 16,-1 4 1-16,-1 1 0 0,0 2 0 15,0 1 2-15,1 4-1 0,-1 6 1 16,1 6-1-16,0 3 0 0,1 8 0 16,1 3 0-16,1 8-1 0,-1 0-1 0,2-1 0 15,2 1-1-15,-1-5 0 0,1-1-2 16,1-3-1-16,-1-3 0 0,1 0-1 15,0-4-1-15,-1-4 1 0,-1 3 0 16,2-4 2-16,-1-2 1 0,-2-3 0 16,1-2 1-16,-1 0 0 0,-1-2 1 15,-1-3 0-15,0 2 0 0,0-5 0 16,0 0 0-16,-1-2 0 0,0-1 0 0,0-1-1 16,1-3-1-16,0-1 0 0,-1 0-1 15,1-2 1-15,1-2 0 0,-1 1 0 16,0-3 2-16,0 1 0 0,0-1 2 15,1 0 1-15,-2-1 2 0,0 0 1 16,-1-1 0-16,1 0 0 0,-1 0-1 16,-1-2 1-16,0-1-2 0,-1 0-1 0,-3-1-1 15,-1 2-1-15,-1-3-1 0,-3 2 1 16,-1-1-2-16,-5 2 1 0,-2 1 0 16,-1 1-1-16,-3-2 0 0,-3 4 0 15,-2 0 0-15,-5 1-1 0,-1 1 0 16,-6-2-1-16,-3 0 1 0,-4 1 0 15,-3-1-5-15,-6 0-2 0,-5 1-2 16,-1 0 1-16,-4 0-1 0,-3 1-1 16,-2-3 2-16,-6 3 0 0,0-4 5 0,-1-2 2 15,-3-4 0-15,-1-1 1 0,1-3 1 16,-6-5 0-16,5-1 3 0,0 1-2 16,2 2 0-16,1 2 0 0,5 3 0 15,0 3 0-15,6 6 0 0,4 1-1 16,1 2 1-16,6-1-1 0,5 2-2 15,4 1-2-15,6 2-11 0,9 1-8 16,6-3-9-16,9 1-13 0,8-1 131 0,10-3-215 16,10-8-106-16,10-2-285 0</inkml:trace>
  <inkml:trace contextRef="#ctx0" brushRef="#br0" timeOffset="37429.93">21013 11577 383 0,'1'4'103'0,"-1"-1"7"15,0 0-50-15,1 2-12 0,-1 1-3 16,1-1-8-16,-1 3-8 0,0 0-6 16,1 4-7-16,1 1-5 0,1 4-4 15,1 2-1-15,-1 1-5 0,1-2-14 16,1 2-9-16,-1 0-10 0,0-4-10 16,-1-4-12-16,0-1-74 0,-1-2-78 15,-1-2-176-15</inkml:trace>
  <inkml:trace contextRef="#ctx0" brushRef="#br0" timeOffset="37681.11">20958 11540 417 0,'2'-7'99'0,"5"2"8"0,2 0-46 0,7 4-17 16,2 0-5-16,5 6 1 0,4 1 1 15,0 2-2-15,4 3-6 0,-1 1-11 16,-1 0-7-16,-1 2-4 0,-1 0-4 15,-5 1-4-15,-6 1-1 0,-4 2-2 16,-5-1-1-16,-5 1 0 0,-8-1-3 16,-6-2-3-16,-4 4-2 0,-6-2-2 15,-3-1-3-15,-4 0-4 0,0-1-10 16,0-3-5-16,0-1-9 0,1-6-5 16,5-3 95-16,1-2-174 0,3-3-93 0,3-2-249 15</inkml:trace>
  <inkml:trace contextRef="#ctx0" brushRef="#br0" timeOffset="37867.61">21472 11657 472 0,'6'16'120'0,"-4"1"1"0,-2-1-32 0,-1 5-59 15,-2-1-19-15,-1 1-2 0,-3-2-8 16,0 0-7-16,3-1-8 0,0-2-11 15,0-3-11-15,4-1-11 0,0-2 153 16,1-3-226-16,2-3-96 0,-3-1-279 16</inkml:trace>
  <inkml:trace contextRef="#ctx0" brushRef="#br0" timeOffset="38387.12">21644 11728 434 0,'1'2'104'0,"0"3"4"0,-1 2-54 16,0 2-20-16,1 5-7 0,-2 1-3 16,0-1-4-16,-2 3-3 0,2 1-4 15,-2-3-8-15,0 0-4 0,1-2-2 16,2 0 0-16,-3-4-2 0,3-3-1 16,-2 2-1-16,3-4 1 0,-1 2-1 0,0-4 1 15,0-2 3-15,3 1 6 0,-2-4 3 16,1-3 3-16,1 1 2 0,1-7 4 15,1-2 3-15,0-3 0 0,2-3-2 16,1-2-1-16,-1-1 1 0,2-2-2 0,0-2-4 16,1 4-2-16,-3 1-2 15,0 4 0-15,-1 5-2 0,0 4-3 16,-3 6-1-16,-1 8 1 0,1 1-1 0,-2 5-2 16,-1 3-2-16,1 2-2 0,0 3-2 15,0-2-3-15,3-1-1 0,4 0-1 16,3-3 1-16,2-2 2 0,2-1 1 15,2-6 4-15,3 0 3 0,0-3 4 16,0-2 1-16,-2-2 3 0,-2-2 4 16,2-4 1-16,-1-1 2 0,-1-2-1 0,-1 0 4 15,-1-3 1-15,1 0 1 0,0 2-1 16,-2 4-1-16,-3 1 0 0,-4 3-2 16,-2 2-4-16,-3 7-5 0,-4 4-2 15,-2 4-2-15,-3 0-4 0,0 5-3 16,-1 3-3-16,-2 2-4 0,1 0-7 15,1-2-7-15,0 1-13 0,3-2-22 16,0 0-13-16,3-1-8 0,2-3-78 16,2-2-95-16,1-2-201 0</inkml:trace>
  <inkml:trace contextRef="#ctx0" brushRef="#br0" timeOffset="38862.68">22205 11782 457 0,'3'-3'122'0,"-2"-1"2"0,-1 8-62 0,-3 2-16 16,-1 3-8-16,-2 2-12 16,-1 2-11-16,0 2-4 0,-1 2-1 0,0-2-2 15,1-1-1-15,0 2-3 0,3-2-2 16,0-2-2-16,2 0-1 0,1-2-1 16,0-3 0-16,2-3-1 0,-1-1 0 15,2-2 2-15,-1-2 1 0,3-1 1 16,-1-5 1-16,2-1 2 0,2-1 1 15,1-4 2-15,-1-4 2 0,2 1-2 0,1-4 0 16,0 5-1-16,-2-2-2 0,0 3-1 16,-2 3-2-16,0 5-1 0,-3 0-1 15,0 5 0-15,-1 4-2 0,-1 2-2 16,0 1 0-16,0 1-2 0,0 2-3 16,3-1 0-16,-1 0-1 0,1 0 3 15,5-2 0-15,1 0 3 0,1-4 4 16,1 0 3-16,2-2 4 0,1-2 3 0,2-1 2 15,-3-3 4-15,1-1 3 0,0-1 0 16,-1-1 2-16,0 3 0 0,-1-3 2 16,-1 0-3-16,-2 1 0 0,0 4-2 15,-2 0-2-15,-2-1-2 0,-1 4-3 16,-2 4-3-16,-2 4-1 0,0 2-2 16,-2 4-1-16,0 4-1 0,-2 3-3 15,-1 3-5-15,0 1-2 0,0 1-2 0,-2 0-7 16,1-1-8-16,0-1-6 0,2-4-23 15,0-1-11-15,-1-4-7 16,3-2-84-16,1-2-93 0,-1-6-214 0</inkml:trace>
  <inkml:trace contextRef="#ctx0" brushRef="#br0" timeOffset="39962.32">19618 10594 283 0,'3'0'78'0,"2"-1"5"0,-2 1-35 16,-1-1-8-16,0 1-5 0,1-1-4 16,-1 0-5-16,-1 1-2 0,0 1-1 15,-1-2-3-15,1 3-2 0,0 1-2 16,0 2-2-16,1 1-4 0,-2 5-2 15,1 2-3-15,-1 4-1 0,-2-1-3 16,1 4-4-16,-1 0-2 0,0 1-2 16,-1-4-1-16,1-3 0 0,1 1-2 15,0-1 1-15,1-7 1 0,2 2 2 16,-1-4 0-16,3 0 0 0,-1-2 1 0,2-1 1 16,1-2 0-16,2 1 0 0,-1-4 1 15,4 1 2-15,0-2 0 0,6-1 0 16,-2 0 0-16,1-3 2 0,1 0-1 15,1 1 1-15,-1-1 0 0,-2 3-1 16,-3-2 1-16,-1 3 0 0,-2-2-1 0,-1 3 2 16,-4 1-1-16,-2 1 0 15,0-2 2-15,1 1 1 0,-3 1 0 0,1 2 0 16,0-1 0-16,-2-2 1 0,2 2 0 16,1-2-1-16,-1 0 0 0,0 0 0 15,1-4 0-15,-1 0 3 0,2 0 1 16,-1-4 0-16,-1 0 0 0,0-3 0 15,0-3-1-15,0 3-2 0,1-4-1 0,-2 1-2 16,0-2 0-16,1 2 2 0,-2 2 2 16,-1 2-1-16,-2 0 0 0,-3 2-1 15,0 1-1-15,-4 5-1 0,-4 0-3 16,0 3-4-16,-4 4-2 0,0 1-5 16,0 0-5-16,0 0-6 0,1 3-3 15,1-3-2-15,2 2-3 0,2-3 3 16,2 0-4-16,2 2-12 0,2-2-49 15,1-3-61-15,4 2-154 0</inkml:trace>
  <inkml:trace contextRef="#ctx0" brushRef="#br0" timeOffset="40545.32">19693 10899 273 0,'0'6'69'16,"0"2"7"-16,2 1-38 0,-1 1-5 15,0 2 0-15,-1-1-3 0,1 1-6 0,-2 2-5 16,0 1-6-16,-2 2-6 0,0-1-5 15,0 1-2-15,-2-1-2 0,2-1-1 16,0-3-1-16,1-1-2 0,1-4 0 16,1-3 0-16,2-1 0 0,2-2 2 15,2-1 0-15,2-2 2 0,1-1 1 16,4 1 2-16,3-3 3 0,-1 1 0 16,4 1 0-16,0 1 1 0,2 0 0 15,0-2 1-15,-2 3 2 0,-2-1 1 16,0 1 0-16,-4 0 0 0,-3 0-1 0,-3 1 2 15,-1-1 0-15,-2 1 2 0,-2 0 1 16,-1 0 2-16,-2-1-1 0,0 0 1 16,-1-2-3-16,-1 1-2 0,-1-1-4 15,1 0-4-15,-1-3-1 0,-2-3-1 16,1 1 1-16,0-3 1 0,0-3 0 16,1 1-1-16,-1-3 0 0,2 1 0 0,0 0 1 15,0 1-2-15,1 0 1 0,0 0-1 16,1 4 1-16,0 1 0 0,0 1-1 15,-1 1-2-15,-1 2-2 0,-1 2-1 16,-4 3-3-16,-3-1-1 0,-3 3 0 16,-4 2-2-16,-2 3 0 0,0-2-4 15,3 2-2-15,1-3-4 0,4 2-4 16,4-3-12-16,5-1-11 0,2-3-50 16,2 0-60-16,6-5-142 0</inkml:trace>
  <inkml:trace contextRef="#ctx0" brushRef="#br0" timeOffset="41109.9">20069 10496 316 0,'0'4'85'0,"-1"2"5"16,1 0-38-16,0 2-19 0,-1-1-2 16,-2 6-3-16,-1-3-6 0,0 1-6 15,0 1-5-15,-1 1-2 0,1-4-2 0,-2 1-2 16,3-1-2-16,0-1-1 0,1-1-2 16,-1-1-1-16,2 0-1 0,2 2-2 15,3-1 0-15,-1 0-1 0,1-2 0 16,2 0-1-16,3 0 0 0,-1-2 0 15,3 0 2-15,0-2-1 0,1 0 2 16,2-1 0-16,0 0 1 0,-1 0 1 16,1-1 0-16,-2 0 0 0,1 1 1 15,1 0 0-15,-3 0-1 0,-1-1 1 16,0-1-1-16,-2 1 1 0,0-1 0 0,-2-2 0 16,0 1 2-16,-1 0 0 0,1 1 1 15,-2-2 1-15,3-1 0 0,-2-1 1 16,1-1 3-16,-1-3 1 0,1 0 1 15,-2-2 1-15,-1-1 2 0,-1 0 1 16,-1-1 1-16,-2 1-1 0,-1 2 0 16,-2 1 1-16,-1-2-2 0,-2 4-2 15,-1 0-2-15,-2 2-4 0,0 0-2 0,1 1-3 16,-2-1-4-16,-1 3 0 0,-1 0-1 16,1 2-2-16,-1-1-4 0,-1 2-4 15,0 0-5-15,-2 2-6 0,2 2-5 16,0 0-5-16,1 0-6 0,1 3 107 15,1 1-169-15,0-2-77 0,4 4-231 16</inkml:trace>
  <inkml:trace contextRef="#ctx0" brushRef="#br0" timeOffset="41612.98">20099 10801 349 0,'3'1'96'0,"0"3"3"16,-2 0-40-16,1-1-22 0,-2 5-8 0,0 3-7 15,-4 3-9-15,0 2-6 0,-3 0-3 16,0 6-1-16,-1 3-2 0,1 3-6 16,0 1-5-16,-1-1-3 0,4-1-1 15,0-2 0-15,3-5 0 0,1-4 2 16,3-4 3-16,0-7 4 0,2-1 2 15,4-1 0-15,1-4 2 0,2-1-1 16,2-1 2-16,0 0 1 0,3-2 1 0,0 1 1 16,-1-2-1-16,0 1 0 0,0-2-1 15,1 2 1-15,2-2-2 0,-1 2 0 16,1-1 2-16,1 0 0 0,-2 0 2 16,1 3 1-16,-5-2 1 0,-1 2 3 15,-4 1 1-15,-1 1 0 0,-3 0-1 16,-3 0 0-16,-1 0 1 0,1 0-1 15,-4-2-2-15,1 1 0 0,-1-6 2 16,1 1 0-16,-2-5 1 0,-3-1 0 16,2-1-2-16,-2-1 0 0,1-1-1 0,-3 0-1 15,2 3-2-15,-2 1-1 0,0-1-1 16,-1 2-1-16,-2 0-1 0,-4 2-1 16,0 1-2-16,-3 1-4 0,1 2-5 15,-3 1-5-15,1 1-4 0,1 3-6 16,2-1-7-16,2 2-10 0,3 0 73 15,4 2-134-15,1-2-74 0,6 1-203 0</inkml:trace>
  <inkml:trace contextRef="#ctx0" brushRef="#br0" timeOffset="42141.31">20602 10610 376 0,'0'0'95'16,"0"-1"8"-16,1-1-52 0,0 2-13 16,-1 0-5-16,0 2-3 0,0 1-5 15,-2 0-4-15,-1 4-7 0,2 4-3 0,-3 1-3 16,1 2 0-16,-3 5-1 0,2 0-3 15,-2 1-2-15,2-2-1 0,-1-3-3 16,0-3-3-16,2 0-3 0,2-3-3 16,-1-5-1-16,4 2-2 0,0-1 0 15,5-2 2-15,-1 0 1 0,4-3 4 16,2-3 1-16,2 1 1 0,4-1 1 16,-1 0-1-16,2-4 2 0,2 3-1 0,2-2 1 15,0 2 0-15,1-2 0 0,-1 0 2 16,2 0 0-16,-1-4-1 0,-2 2 1 15,-3-1 1-15,-5 1 0 0,-2 3 0 16,-3-1 1-16,-5 1 0 0,-3 1 2 16,-1 1 0-16,-2 0 2 0,0-1 0 15,-4-2 2-15,3-2-1 0,-3 1 0 16,-1-2-1-16,-2-1-1 0,0-2 1 16,-4 0-1-16,1-3-1 0,-2-2-1 15,0 1 0-15,-2-1-2 0,1 4-2 0,0 1-2 16,2 3 1-16,-3 3-1 0,2 6-3 15,0 3-6-15,0 5-3 0,-3 1-3 16,0 4-2-16,-2 1-6 0,2 2-15 16,2 0-41-16,1 0-12 0,2-2-54 15,2-3-118-15</inkml:trace>
  <inkml:trace contextRef="#ctx0" brushRef="#br0" timeOffset="42559.35">20702 10878 295 0,'-1'8'76'0,"-2"-3"5"0,0 1-41 16,0 1-5-16,-2 2 2 0,0 1-3 16,0 2-5-16,0 1-5 0,-2 4-5 15,2 0-5-15,-2 2-3 0,1-3-5 16,1 2-2-16,1-2-2 0,2-1-1 15,-1-1 0-15,2-3-1 0,4-2 0 16,1-1-1-16,3-1 0 0,0-3-1 16,3 0 0-16,3 1-1 0,1-2-4 0,4 0 0 15,2 0-1-15,3 0 1 0,3-2 0 16,2-2 0-16,0-1 0 0,1-2 5 16,-3-2 0-16,0-2 1 0,-3-1 0 15,-4 0 0-15,-3 0 4 0,-3-2 3 16,-2 0 3-16,-3 0 2 0,-5-2 2 15,-5 0 0-15,-4-2 0 0,-5 1 0 16,-3 2-2-16,-2-2-2 0,-3 1-1 16,-3 1-2-16,0 2 0 0,-1 0-2 0,1 2-2 15,0 1 0-15,2 0-2 0,0 0-2 16,2 2-6-16,2-1-9 0,4 2-7 16,1 0-11-16,2 0-75 0,3 2-83 15,2 2-190-15</inkml:trace>
  <inkml:trace contextRef="#ctx0" brushRef="#br0" timeOffset="43083.75">21172 10564 294 0,'3'5'79'0,"-2"3"5"15,0 1-38-15,-1 0-8 0,0 2-1 16,-2 5-7-16,-2-1-7 0,-1 0-5 16,-2 1-4-16,1 0-5 0,-2-1-3 15,3 0-4-15,0-3 0 0,1-3-2 16,3-3 0-16,0 0-1 0,2-1-1 15,1-1 0-15,2 2 0 0,1-3 0 0,2 3 0 16,3-2-2-16,2 0-1 0,1 0-1 16,3-3-1-16,3 1 0 0,2-2-1 15,2 0 1-15,0 1 1 0,3-2 1 16,-1-2 1-16,-2-1 2 0,-4 0 2 16,0-1 1-16,-2-3 1 0,-2-2 1 15,-3 0 0-15,0 0 3 0,-2-3 1 16,-1 0 0-16,-2 1 1 0,-2-2 1 0,-2 0 1 15,-2-2 2-15,-3 3-1 0,-1 1 0 16,-3 0-2-16,-2 0 0 0,0 3-1 16,-2 0-1-16,0 2-2 0,0-2-3 15,-1 2 0-15,1 2-3 0,0 0-4 16,-1 2-3-16,-2 1-3 0,0 0-2 16,-6 2-4-16,-1 0-3 0,-4-2 1 15,1 1-1-15,-2 1-3 0,1-2-11 16,0 2 6-16,6-1-62 0,2 1-61 15,3 0-151-15</inkml:trace>
  <inkml:trace contextRef="#ctx0" brushRef="#br0" timeOffset="43692.99">21279 10908 311 0,'3'2'78'0,"-3"2"2"0,-2 2-42 16,-1 1-15-16,-2 3-3 0,-1 0-3 15,-1 4-4-15,-1 1-3 0,1 0-3 16,0 2-2-16,1 1-1 0,0-1-2 15,1 0-3-15,0-2-4 0,2 1-1 16,1-4-2-16,3-5-1 0,0 1-1 16,2-5 0-16,3 1 3 0,4-3 1 15,2-2 3-15,2-2 0 0,3-1 1 16,3 0 2-16,3-2 0 0,-1 1 0 16,2-1 1-16,-1 1 0 0,1 1 0 15,-2 0 1-15,0-3 2 0,-1 4 1 0,-3 0 1 16,-1-2-1-16,-4 1 1 0,-1-1 0 15,-3 1-1-15,-1 3-2 0,-4-3 0 16,-1 4 0-16,-2-1 2 0,2 0 1 16,-3 1 2-16,-2-1 2 0,2 2 0 15,2 0 0-15,-2-2 0 0,0-2-1 16,0 3 1-16,0 0-1 0,1-2-1 0,-1-1 1 16,-1-1 0-16,1-3 0 0,1-2-2 15,-1-2-1-15,0-4-2 0,-3-3-1 16,1 0-2-16,0 0 0 0,0 2 0 15,-4 2 1-15,3 3 0 0,-4 3 0 16,1 5 1-16,-3 2 1 0,-2 1-1 16,-4 1-2-16,-2 0 1 0,-1 2-2 15,-2 0 1-15,-2 1-1 0,-1-2-1 16,1 0-3-16,-1-1-8 0,-1-1-10 16,0-1-17-16,2-2-33 0,-1-1-36 0,2 1-70 15,2 0-140-15</inkml:trace>
  <inkml:trace contextRef="#ctx0" brushRef="#br0" timeOffset="51736.76">16628 863 84 0,'3'3'28'16,"-1"-2"3"-16,1 1 2 0,-1-1-15 16,-1-2-1-16,0-1 1 0,-2 3-2 15,2-2-4-15,-1 2-3 0,1-2-2 16,-2 0-2-16,1 2-2 0,-1 0-1 16,0 0-1-16,1 1 1 0,-2-1-1 15,1 1 1-15,1-1-1 0,-2 4-2 16,2-2 0-16,2-1-1 0,-1 0-2 0,1 1-3 15,-1-2-12-15,2 0-23 0,-1 0-29 16,1-1-72-16</inkml:trace>
  <inkml:trace contextRef="#ctx0" brushRef="#br0" timeOffset="52889.79">16600 944 157 0,'-2'-6'47'0,"-1"1"5"15,2-1-14-15,0 1-9 0,1 0-3 16,-1-2 1-16,2 4-4 0,0-2-3 16,1-1-4-16,-1 0-3 0,0 1-1 15,2 1 1-15,-2-1 0 0,1 1-1 0,-1 1 1 16,0 2-1-16,-1 0 0 0,1 0 0 16,-2 1-2-16,1-4 0 0,0 6 0 15,-1 0 0-15,1-1 1 0,-1 2 1 16,1 1 1-16,1 3 0 0,-2 2 1 15,1-2-1-15,-1 2 0 0,0 0 1 16,1 1-1-16,0 1 0 0,-1 0 0 0,0 2-2 16,1 1 0-16,-3 2-2 0,3 4-2 15,-2 1-1-15,1 1-2 0,0 0-2 16,0 2 0-16,-1 0-1 0,2 2 0 16,-4 1-1-16,3-4 1 0,-2-3-1 15,0 2-1-15,-1-6-1 0,1-2-2 16,1-6-1-16,0-2-2 0,1-1-2 15,0-3 0-15,1 0-1 0,-2-2 0 16,2-2-1-16,-2 0 0 0,0-2 1 16,0 0 1-16,0-3 0 0,0-2 1 15,0 1 1-15,1-9 1 0,1-4 2 0,1-3 1 16,3 1 0-16,-2-2 1 0,1-1 0 16,2-2 3-16,-1 8 0 0,0 2 2 15,0-2 2-15,-2 3 2 0,0-1 3 16,-1 4 2-16,0 2 2 0,-1 3-1 15,-1 2 1-15,0 2 0 0,1 3 0 0,0 4-2 16,-1-2-4-16,1 2-2 0,0 1 0 16,0 2-2-16,1 6-2 0,-1 3-1 15,1 3 0-15,-1 1 2 0,-1 6 0 16,-2 2 0-16,-1 2 0 0,-1 2-1 16,-2-1-1-16,0 1 0 0,-1-2-2 15,0-2 1-15,2-3-1 0,-1-5 0 16,4-5-1-16,0-3 0 0,0-4-1 15,2-1-2-15,0-3 1 0,2-1 1 16,-1-2 1-16,0-2 0 0,1 0 1 0,1-5 0 16,-1-3 1-16,1-3 0 0,-1-5-2 15,1-7 0-15,-1-2-1 0,2-2 0 16,1 1 0-16,0 3 0 0,2 0 1 16,0 4 0-16,1 7 1 0,-2 6 1 15,1 0 1-15,-2 1 1 0,-2 4 1 16,-1 1-1-16,1 4-1 0,-4 2 0 15,2 3 0-15,-1-2-2 0,0 4 1 0,0 0-3 16,1 2-3-16,0 0-8 0,0 1-9 16,1-4-12-16,0 4-74 0,2-3-84 15,0 2-191-15</inkml:trace>
  <inkml:trace contextRef="#ctx0" brushRef="#br0" timeOffset="53496.87">16605 845 228 0,'0'-1'72'0,"0"-2"7"16,0 0-17-16,0 1-14 0,-1 2-1 0,1-2-3 15,0 2-5-15,0-1-4 0,-1 0-5 16,1-1-2-16,1 2-3 0,-1 2-3 16,-1-2-3-16,1 0-3 0,0 1-3 15,1 2 0-15,-1-1-2 0,0 1 0 16,2 1-1-16,0 0-1 0,-1 2 0 16,0-1 0-16,1-1-1 0,-1 3 0 0,0-2 0 15,-1 3 0-15,0 0-1 0,0-1 0 16,2 0 0-16,0 1-1 0,0-1-2 15,1 1 1-15,1 0-2 0,0 0 0 16,3 3 0-16,-1 5-1 0,2-2-1 16,0 1 0-16,1 3 0 0,0-1-1 15,-1 3 0-15,1 0 1 0,-2-3-1 16,1 3 0-16,1 1 0 0,3 1 0 16,0 3 0-16,0-3 1 0,1 0-1 15,0 0 0-15,-1 2 0 0,2-2 0 0,-6 1 0 16,1-1 1-16,1 2-1 0,-2 2 0 15,1-1 0-15,-1-1-1 0,-1 1 1 16,-1-5-1-16,0 0-2 0,-2-1 1 16,-1-3-2-16,1-1-1 0,-3-1 1 15,1-1-2-15,-1-2 0 0,-1-1 1 16,1 2-1-16,-1-3 1 0,1 1-1 16,0 0 2-16,1 1-4 0,-1-2 0 15,0-1-5-15,0-2-3 0,1 1-2 0,0-2-1 16,-1 1-4-16,0-4 3 0,0 2-3 15,1 1 2-15,-1-3-2 0,0 0-1 16,0-3-2-16,0 0-5 0,0 0-72 16,2-3-73-16,0 1-178 0</inkml:trace>
  <inkml:trace contextRef="#ctx0" brushRef="#br0" timeOffset="54957.29">16448 1493 149 0,'5'-1'40'16,"0"1"3"-16,0-1-24 0,-1 0-1 15,1-1 1-15,-2 0-2 0,0-1-1 16,-1 2 1-16,-2 0 1 0,-1 0 0 15,2-1-1-15,-2 0-2 0,0 0-1 16,-1-2-2-16,-2 4-1 0,2-3-1 0,-1 0 1 16,1-1 2-16,0 0 1 0,0 3 1 15,1-2-2-15,1-1 1 0,0 1 0 16,0 1 1-16,1 1-1 0,1 0 0 16,-1-1-2-16,-1-3 0 0,0 2 0 15,1 1 0-15,0 1 0 0,-3-3-1 16,1 1 1-16,-1 1 0 0,1 3 1 15,0 0-1-15,0-1 1 0,0-2-1 16,1 3 0-16,-1 1 1 0,2-1-2 0,-2-1 2 16,2 0-1-16,-2 0-1 0,2 0 1 15,-2 1 0-15,2-1 1 0,-2 1 0 16,2 3-1-16,-1-1 0 0,1 2 0 16,0 2 0-16,0-2 1 0,0 3-1 15,2 0-1-15,0 1-1 0,1 2 0 0,0-2-1 16,0 5 1-16,1-1-2 0,0 1 2 15,-1 2-1-15,0-1 1 0,0 3-1 16,-1 3 0-16,2 0 0 0,-1 0-2 16,1-2-1-16,2 4-2 0,0 4-1 15,0-4 0-15,0-2-2 0,2-2 0 16,-1 0 0-16,2-2-1 0,-1 0 1 16,-1-4-1-16,0 0 1 0,0 1-1 15,0 1 1-15,-2-1-1 0,1 0-1 16,1-2 0-16,0 2-1 0,0 0 0 0,-1-4-2 15,0-2 0-15,-1 1-1 16,-1-1 1-16,-2-3-2 0,0-2 1 0,0 0 0 16,-1 0 2-16,0 0 1 0,-1-1 0 15,-1-1 0-15,2-2 3 0,-2 1 0 16,0 0 0-16,-2-5 0 0,1 0 0 16,1-1-1-16,-2-2 0 0,-1-3-1 15,-2-2-1-15,-1-4-1 0,-3-2-1 16,0-7-1-16,0-1-2 0,-1-4-1 0,0-3-1 15,0-3 1-15,1-1 1 0,-1 1 1 16,0 5 0-16,1 0 4 0,-1 7 1 16,-1 2 2-16,1 4 1 0,1 7 2 15,0-1 2-15,1 0 2 0,0 0 2 16,0 1 0-16,2 1 1 0,-1 3 1 16,2-2 0-16,0 6-1 0,3 0-1 15,0 0 0-15,1 3-2 0,0 0-1 0,1 1-1 16,0 0-3-16,0 0-2 0,0 1 0 15,0 5-2-15,2-2 1 0,0 6-1 16,1 0 1-16,2 4 0 0,0 4 2 16,3-1 1-16,0 6 0 0,0 2 0 15,4 1-1-15,2 3 1 0,-2 0-1 16,1 4 0-16,1 2-1 0,0-6 0 16,-2 1 0-16,-1-1 0 0,3 1-1 15,0-4 1-15,1-2-1 0,-1-1-1 0,2-1 0 16,0-2-1-16,3-1-2 15,-3-5 0-15,-1-1-2 0,-3-3-2 0,0-3-1 16,-1-1 0-16,-2-2 0 0,-4-1 1 16,-3-1 1-16,-1-3 0 0,1-2 1 15,-3 2-3-15,1 1 0 0,-1-2-4 16,-1 0-7-16,-1-4-16 0,0 3-13 0,1-2-12 16,-1-5-80-16,-1 0-99 0,1-2-218 15</inkml:trace>
  <inkml:trace contextRef="#ctx0" brushRef="#br0" timeOffset="56923.33">16890 1549 223 0,'-1'-3'63'0,"2"-3"6"16,0 3-28-16,0 1-6 0,-1 0-1 15,2-2-4-15,0 1-7 0,1-1-4 16,-1 2-5-16,0 0-2 0,-1 0-1 15,0 3 0-15,0-3 2 0,0 1 0 16,0 2 1-16,-1-1 1 0,-1 1 2 16,0-1 1-16,0 0 1 0,1 1-1 0,-2-1 2 15,0 4 2-15,2-4 2 0,-1 0-1 16,2 2-1-16,-1-3 0 0,0 2-1 16,0 0 0-16,0-2-3 0,0 0-2 15,-1 1-2-15,0-1-3 0,1 2-2 16,0 0-3-16,0 0-1 0,0 1-2 15,0 4-2-15,1-1 0 0,-1 3 1 0,0 1 1 16,-2 4 1-16,0 2 0 0,1 5 1 16,-1 1-1-16,-1 2 0 0,1 4-1 15,-2 3-2-15,1-1 0 0,0 1 0 16,-2-3-2-16,3-1 1 0,1 1-2 16,-2-8 0-16,0 0-1 0,0-3-2 15,-1-2-2-15,0-1 0 0,0-1-1 16,0-5 0-16,0 0 1 0,1-3-1 15,1 0 1-15,1-2 2 0,1-2 0 0,0 1 1 16,1-2 1-16,2-2 1 0,2 0 0 16,0-2 2-16,3-3 1 0,0-2 0 15,-1-5-1-15,1-1-1 0,0 0-1 16,-2-1-2-16,2-3-1 0,-2-5-1 16,1 1-2-16,0 0 0 0,-1 1 2 15,0-4 0-15,-2 0 2 0,-1 4 2 16,1 5 3-16,-3 4 2 0,0 3 2 15,-1 2 0-15,-2 5 1 0,-1 5-1 0,0-1 1 16,-1 2 1-16,-2 2-2 0,1 2 1 16,-3 3-1-16,2 1 1 0,-1 5 0 15,0 3 0-15,2 5-2 0,-2 2 0 16,3-1 0-16,0 2-2 0,-1 0 0 16,1 1 0-16,-1 0-2 0,1-4-2 15,-1 1-2-15,0 1-2 0,0-4-1 16,-2-1-2-16,1-2-2 0,1-3-1 0,-1-5 1 15,2-1 2-15,2-5 0 0,0-2 1 16,2 0 2-16,0-3 3 0,1-4 1 16,1 2 2-16,2-6 1 0,-1 0 1 15,1-3 1-15,3-4 0 0,0-3 1 16,1-1-1-16,-1-4 1 0,-1-1 0 16,1 0-1-16,-2-1 0 0,-1 0-1 15,-2 0 2-15,1 2 1 0,-2 4 1 16,0 4 1-16,-1 1 2 0,1 4 2 15,0 3 3-15,-1 4-2 0,-1 3-1 0,0 0 0 16,1-1-1-16,-1 2-3 0,1 0-2 16,-1 3-2-16,0 3 0 0,-1 5-1 15,0 5-1-15,-2 3 0 0,2 4-1 16,-3 1 2-16,0 4-1 0,0 2 0 16,-1 0 0-16,0-5-2 0,1 0 0 0,0 0-2 15,0 0-2-15,2-4-2 0,2-3-1 16,0-5-3-16,1 0 0 0,0-4-1 15,0-2 0-15,0-2 0 0,0-2 1 16,1-1 1-16,-1-2 1 0,0-2 3 16,1 1 2-16,1-2 2 0,1-3 0 15,0-3 3-15,0-3 1 0,3-4 1 16,0-2 0-16,1-7 0 0,-2-7 1 16,0 0-1-16,-2-7 0 0,0 1 0 0,-2-3 1 15,-1-2 0-15,0 3 2 0,-2 6 3 16,2 3 2-16,0 7 2 0,-1 7 3 15,1 4 0-15,-1 8-1 0,1 3-3 16,0 2-3-16,-1 2-2 0,0 4-2 16,1 3-3-16,-1 4 0 0,0 6 1 15,-1 3 0-15,2 7 1 0,0 3 0 16,-2-1-1-16,1 2-1 0,1 0-1 16,-1-2 0-16,0 1-1 0,0-4-2 0,0-2-3 15,1 3-2-15,1-4-2 0,-1-3-2 16,0-3-2-16,1-4 0 0,0-3-1 15,0-2 1-15,-1-6 2 0,0-1 0 16,0 0 1-16,0-1 2 0,1-1 1 16,-1-1 3-16,2-3 1 0,-2-1 1 15,2 1 1-15,0-5 1 0,0-6 1 16,0-1 0-16,0-6 0 0,-1-7-1 16,3-5 1-16,-2-3-1 0,-1-5 0 0,-1-2 0 15,0 1 0-15,0 1 1 0,-1 9 2 16,1 5 2-16,-2 4 3 0,3 6 3 15,-2 8 2-15,2 2 1 0,-1 5 0 16,1 1-1-16,-1 0-3 0,0 1-3 16,0 3-4-16,0 5 0 0,1 0-1 15,-2 5-1-15,1 3-1 0,0 6 2 16,0 3 0-16,-1 0 0 0,0 0 0 0,-1 3 0 16,0 0-1-16,1 4 0 0,0-4 0 15,0 1 0-15,-1 2 0 0,1-4 0 16,0-3-1-16,0-1-1 0,-2-3 0 15,2-6-2-15,1-5 0 0,0-3-2 16,-1 0 0-16,1-3 0 0,0-4 0 16,1 0 1-16,-1 1 1 0,0 0 1 0,0-1 1 15,1-1 2-15,1-1 0 0,-2 2 1 16,2-2 2-16,0-1 1 0,-1-1 1 16,1 0 3-16,0-3 2 0,2-2 0 15,-1-2 2-15,0-3 0 0,1-3-1 16,-1-4 0-16,0-2-1 0,-1-3-2 15,1-2-1-15,-2 1-2 0,-2-3-2 16,-2 3-1-16,0 0-1 0,0 4-1 16,1 6 0-16,-3 1 0 0,3 3 1 0,1 9-1 15,-1 0 0-15,3 4-2 0,-2 1-1 16,1 0-1-16,-1 6-1 0,0 2 1 16,-1 5-1-16,2 5 1 0,-2 2 1 15,1 3 2-15,0 3 0 0,1 3 1 16,0-2-1-16,0-1 0 0,-2-1 1 15,1 2-3-15,0-1-2 0,0-2-3 16,-1-3-4-16,0-4-5 0,1-2-1 16,1-4-3-16,0-5 0 0,0 0-3 0,0-3-3 15,0-3-15-15,0 0-4 0,0-1-4 16,1-2-95-16,-1-1-99 0,-1-1-232 16</inkml:trace>
  <inkml:trace contextRef="#ctx0" brushRef="#br0" timeOffset="58136.22">16507 945 206 0,'4'-2'67'15,"-2"0"3"-15,-1 1-21 0,0 1-8 16,-2 3-1-16,1 2-1 0,-2 5-6 16,1 4-6-16,0 2 0 0,0 5-1 0,-4 4-2 15,4 0-5-15,-2 8-4 0,-2-1-4 16,0 5-4-16,-3-3-1 0,0 1-5 15,0 3-3-15,-4 0-3 0,3-5-1 16,0-3-2-16,2-4 0 0,0-2-1 16,0-1 3-16,3-9 1 0,2-1 1 15,-1-5 2-15,2-4 5 0,1-5 3 16,1-4 0-16,2-6 1 0,2-1 1 16,0-12 0-16,2-3 1 0,-1-1-6 0,0-4-1 15,2-3-1-15,-5-6-2 0,4-2-1 16,1 5 0-16,-2 1-1 0,3 1 0 15,0 1 1-15,2 3 1 0,-1 10 2 16,1 5 2-16,-4 1 3 0,0 4 6 16,-1 2 3-16,-1 4 3 0,-3 4 3 15,0-1 1-15,-1 3-3 0,-2 2-3 16,1 1-2-16,-1 4-3 0,0 7-1 16,0 1-2-16,-1 6 0 0,-1 3 0 15,0 4 1-15,-2 9-1 0,0 1-2 0,0-1-1 16,-2 4-2-16,1 0-1 0,-1 3 0 15,1-2-1-15,1-6 0 0,1-1 0 16,-1-2-2-16,2-5 1 0,2-5-1 16,0-4 0-16,1-6-2 0,-1-3 0 15,1-5 1-15,2-5 2 0,0-4 2 0,1-7 0 16,3-5 0-16,1-4 2 16,0-7 0-16,1-7 0 0,1-3-4 0,0-2-3 15,0-7 0-15,1-3-2 0,-1 0 0 16,-1 2 0-16,-1 2 1 0,-2 1 1 15,-1 5 1-15,-2 11 2 0,-2 6 4 16,-2 6 3-16,1 7 1 0,0 3 1 16,0 7-1-16,-1-2 2 0,-2 4-3 15,1 4-2-15,-1 5-1 0,-2 3-2 16,1 7 0-16,-1 3 0 0,0 8 0 16,-2 7 0-16,0 0-1 0,-1 0 1 0,0 1-3 15,-2 1-3-15,1-1-1 0,1-3-1 16,1-7-1-16,2-3 0 0,0-4-2 15,4-4 3-15,0-6 0 0,0-4 0 16,1-3 0-16,2-5 2 0,0-6 1 16,1-4 1-16,2-8 1 0,2-2 1 0,0-7 2 15,2-7 1-15,0-1-2 0,-2-1-1 16,0-14 0-16,-2 2 0 0,1-1-1 16,-1 0 2-16,0 3-1 0,-1 0 0 15,1 6 1-15,-2 17 1 0,0 3 0 16,0 5 0-16,0 8-3 0,-2 2 0 15,0 7 1-15,-2-1-4 0,1 3-15 16,1 4-12-16,-3 2-9 0,3 2-89 16,0 2-98-16,2-1-235 0</inkml:trace>
  <inkml:trace contextRef="#ctx0" brushRef="#br0" timeOffset="59140.45">16558 896 283 0,'-3'3'82'0,"-1"-3"4"15,0 0-39-15,-2 3-4 0,1-1 0 16,-1 0-9-16,2 1-6 0,1-2-7 0,0 3-4 16,1 0-1-16,0-1 0 0,2 0-3 15,0-1 2-15,0-2 1 0,-1 2 2 16,1-2 4-16,-1-1 0 0,1 2 1 16,0 0 0-16,-1 0-2 0,0 1-2 15,1 3-2-15,1 0-2 0,-1 1-1 16,1 0-2-16,1 4 0 0,2 5-1 15,0 1 0-15,0-1-1 0,3 3-1 16,1 4-2-16,1 3 0 0,2 1-2 16,3 5-2-16,0 2-1 0,5 3-1 0,3 5 0 15,2 3 0-15,5-1 0 0,1-1-2 16,-1-5 0-16,2-1-1 0,-4-2 0 16,-4-6-2-16,-3-5-1 0,-8-1-2 15,-2-4 0-15,-4-2-2 0,0-3 0 16,-5-4 0-16,1-1-1 0,0-4 2 0,-1-2 2 15,2 0 1-15,-2-5 1 0,-1-1-1 16,0-1-1-16,-1-5-1 16,-2-2 0-16,-1-5-6 0,-5-4-10 0,-3-3-2 15,-2-4-1-15,-10-7-1 0,-6-6-1 16,-3 1 1-16,0-1 6 0,2-4 8 16,0 1 5-16,3 3 5 0,8 7 4 15,6 3 7-15,4 1 4 0,1 5 5 16,3 7 6-16,0 3 3 0,4-1 2 0,-1 3 1 15,1 2 0-15,2 2-2 0,0-1-2 16,-1-3 0-16,1-1-3 0,-1 12-2 16,0-1-2-16,0 3-3 0,1 2-4 15,-1 1-3-15,0 9-5 0,2 5-1 16,0-4-2-16,1 3 0 0,4 0 1 16,1 10 0-16,3 3 0 0,2 7 1 15,5-3 0-15,5 4-1 0,2 5 0 16,4 6-1-16,1-6-3 0,4-2-3 0,-2-5-1 15,-3 1-1-15,-5-5 0 0,-4-5-1 16,-6-7-1-16,-5-2 3 0,-2-5 3 16,-4-4 0-16,-2-1 2 0,1-4 1 15,-1-3 2-15,-2-5 1 0,0-3 0 16,-4-5 0-16,1-1 0 0,-4-7-1 16,-3-5-2-16,-2-7-3 0,-7-3-1 15,-2-3-1-15,-5 1-1 0,0-10 0 0,1 1 2 16,1-2 1-16,3 7 1 0,6 3 2 15,4 1 3-15,4 5 4 0,3 13 2 16,3 6 4-16,0 5 1 0,1 3 1 16,2 3-2-16,0 6-3 0,1 2-2 15,1 2-1-15,0 3 0 0,1 5 0 16,3 4 3-16,1 5 3 0,0 2 2 0,5 6 0 16,4-1 0-16,2 0-3 15,7 0-1-15,2 3-2 0,4 2-3 0,0-3-2 16,-1-2 0-16,-4-1-1 0,-1 0-3 15,-5-2-4-15,-3-2-5 0,-2-7-5 16,-4 0-9-16,-4-5-8 0,1-3-31 16,-3-1-9-16,0-3 66 0,-4-4-153 0,-4 1-109 15,-2-5-258-15</inkml:trace>
  <inkml:trace contextRef="#ctx0" brushRef="#br0" timeOffset="59777.75">16458 1487 194 0,'-10'-11'68'0,"3"4"6"0,0 1 4 15,1 2-32-15,-1 1-5 0,4 1 2 0,-3 1-4 16,4-1-7-16,-1-3-2 0,-1 0-2 16,1 3-1-16,2-1 1 0,-1 2-1 15,1-1-1-15,0 1-3 0,1 1-3 16,0 5-2-16,1-1-3 0,1 2-1 15,3 4-1-15,2 4-1 0,5 6 0 16,0 4-1-16,2 6 1 0,3 3-2 16,-2 4-3-16,2 6-4 0,1-1 0 0,0 0-2 15,-1 1-1-15,0-6-2 0,-3-1-2 16,0-2-2-16,-3-8-2 0,-3-3-2 16,-3-2-1-16,0-3 1 0,-2-5 1 15,-1-3 0-15,0-5 0 0,-1 0 1 16,-1-4 3-16,-2-2 1 0,-1-5 0 15,0 1 2-15,-3-6 1 0,0-4 1 16,-3-5 2-16,-1-4-1 0,-2-2-2 16,-1-4-1-16,-1-7 0 0,-3 1 0 15,2-4 0-15,0 1 5 0,2 5 2 0,2 3 8 16,4 8 5-16,0 5 1 0,4 4 0 16,2 8-1-16,1 9-4 0,3 5 0 15,3 8-5-15,0 1-4 0,3 7-1 16,3 5-1-16,3 4 2 0,2-1 0 15,-2-2-1-15,1-4-3 0,0 2-5 16,-1-4-6-16,-1-2-6 0,2-1-17 0,-2-3-12 16,1 1-10-16,1 0-6 0,-2-6-78 15,2-1-87-15,2-2-191 0</inkml:trace>
  <inkml:trace contextRef="#ctx0" brushRef="#br0" timeOffset="60013.12">16930 1549 283 0,'0'6'82'0,"-1"2"7"0,0 6-35 15,-2 3-11-15,-3 6-1 0,1 3-4 16,-1 6-9-16,0 3-8 0,-1 0-6 15,3-1-4-15,0-3-2 0,2 1-8 0,1-4-5 16,1-6-6-16,3-2-7 0,-2-4-10 16,1-4-14-16,1-3-63 0,-2-5-70 15,4-2-166-15</inkml:trace>
  <inkml:trace contextRef="#ctx0" brushRef="#br0" timeOffset="61142.07">15933 950 249 0,'1'5'74'0,"2"1"6"16,-2 8-25-16,1 4-7 0,-2 1-8 15,0 4-8-15,0 4-8 0,-2-1-6 0,-2 8-5 16,1-6-5-16,-1-1-4 0,-1-2-1 16,3-1-1-16,0-4-1 0,1-4 0 15,0-6 0-15,1-3 0 0,1-3-1 16,0-1 1-16,-1-1 0 0,0-2 3 15,0-1-1-15,1 0 1 0,1-2 0 16,-2-5 1-16,1-3 1 0,1-6-2 16,0-4-2-16,-2-3 1 0,0-2-1 15,-1-2-1-15,0 1 0 0,1-2 1 0,-2 3 2 16,4 5 1-16,-1 5 5 0,0 0 5 16,0 4 4-16,1 6 1 0,-1 3-3 15,-1 8-1-15,0 4 0 0,0 2-4 16,0 5-4-16,0 4-2 0,-3 4-1 15,0 2 1-15,-1 2 0 0,1 1-2 16,-3 0 0-16,2-4-2 0,2-1-1 16,0-4 0-16,1-3 0 0,1-2-1 0,-1-8 1 15,2-1 0-15,0-2 0 0,-2-2 3 16,1-2 10-16,0-3 3 0,1-4 2 16,1 1 1-16,-1-3 2 0,2-2 0 15,1-12-2-15,1-2-10 0,-1-3-3 16,2-1-3-16,-1-4 0 0,0-4-2 15,0 1 0-15,-1 8-1 0,-2 6 1 16,1 4 1-16,-3 1 0 16,0 11-3-16,-1 6 1 0,-2 7-1 0,-1 8 0 0,-2 2-1 15,-1 3-1-15,2 9 1 0,-3-1 1 16,1 4 1-16,0 2 0 0,1-6-1 16,2-1-1-16,0 1-2 0,-1-6-1 15,2-1-2-15,0-6-1 0,-1-6 1 16,3-2-1-16,1 0-1 0,-1-5 0 15,2 0 0-15,0-3 3 0,2-2-2 16,0-4-10-16,-2-3-18 0,1-2-13 16,0-1 156-16,-1-10-247 0,0-2-122 15,1-1-330-15</inkml:trace>
  <inkml:trace contextRef="#ctx0" brushRef="#br0" timeOffset="61924.25">15941 901 300 0,'0'0'93'0,"-1"0"14"16,2 3-19-16,-2-3-19 0,1-1 2 16,0 1 2-16,0 1-8 0,1-3-9 15,-2 2-10-15,0-4-9 0,2 2-6 16,-1 1-6-16,0 0-7 0,-1 1-5 16,1-1-1-16,0 1-3 0,0 0-3 15,0 2-2-15,1 0-2 0,-1 0-1 16,2 1-1-16,-1 2-1 0,3 1 1 15,1 2 1-15,1 4 0 0,2 4 2 0,2 2 0 16,3 8 2-16,3 0-1 16,1 0 1-16,0 8-1 0,2 1 0 0,3 1-1 15,5 1 0-15,0-2-2 0,5 2 1 16,1 3-1-16,-1-5-1 0,2-1 1 16,-4-4-1-16,-6 1 0 0,-2-7 0 15,-9-2-1-15,-2-7 1 0,-2 0-1 0,-5-5-1 16,-1-2-2-16,0-2 0 0,-3-3-2 15,0-2 1-15,-1 0-1 0,-2-4-1 16,1-3 0-16,-3-2-2 0,-4-3-2 16,-2-3-2-16,-2-6-4 0,-4-7-3 15,-10-5-1-15,-6-1 0 0,0-3 1 16,2-4 3-16,-1-2 1 0,1 2 3 16,2 3 5-16,9 7 1 0,3 0 2 15,2 4 2-15,1 7 1 0,-2 6 2 16,2 4 1-16,1 3 2 0,2 1 2 15,0 0 2-15,5 5 3 0,0 0 3 0,4-2 3 16,1 1 1-16,0-2 1 0,0 2 1 16,1-1-1-16,0-1-2 0,1 0-2 15,-1 0-2-15,-1 0-2 0,1 1-3 16,1 3-1-16,-1 1-2 0,1-1-2 16,-1 4 0-16,1 1-2 0,1 3 0 15,2 3 0-15,1-2 0 0,1 3 1 16,1 1-1-16,3 5 1 0,1 3 0 0,2 2 0 15,0 1 0-15,4 0-1 0,-3 3 1 16,2 0 0-16,2 2 0 0,4-3 0 16,-2 3 0-16,8-1 0 0,-1 4 0 15,4-1 0-15,0-1-1 0,-1-2 1 16,-5-1 0-16,1-2-1 0,-11 1 1 16,0 2-1-16,-2-1 1 0,-2 5-1 15,-2-3 0-15,0-1 0 0,1 0-2 0,0-6 0 16,-3-2-1-16,2-3-1 0,-2-4-1 15,-1-3-1-15,1-2-1 0,-3-2-2 16,1-1-3-16,-2-1-3 0,0-3 0 16,-2-1-3-16,0-3 2 0,0-1-9 15,-3-3-15-15,0-2-11 0,-1-3-3 16,-2-1 59-16,0-3-144 0,-4-4-104 16,-1 1-233-16</inkml:trace>
  <inkml:trace contextRef="#ctx0" brushRef="#br0" timeOffset="63023.7">15794 1442 222 0,'-6'-1'68'15,"-1"2"6"-15,2-2-27 0,1 2-2 16,0 0 3-16,2-2-7 0,1-5-2 0,0 5-3 16,-1 0 0-16,1 1 0 0,1-2-1 15,0 1-3-15,0 1-1 0,-1 3-2 16,1-1-3-16,0-2-2 0,0 0-2 15,0-1-1-15,-1 1-1 0,1-1-2 16,1-1-1-16,-1 2-2 0,0 1-2 16,0 1-1-16,1 2-2 0,0 0 0 15,2 4 0-15,-1-2-1 0,3 2 1 0,1 2 1 16,3 1-2-16,2 2 0 0,2 2-1 16,2 3 1-16,0 2-1 0,1 6 0 15,0 5-1-15,-1 7 0 0,1 1-1 16,0 4-1-16,1 1-2 0,0 1 0 15,2-4-2-15,-1-1 0 0,2-6 0 16,-1-4-1-16,-3-2-2 0,0-5 0 0,-2-5-2 16,-2 0-2-16,-2-8-1 0,-3-2-2 15,-2-3-1-15,-1-2 0 0,-2-1 0 16,-1-2 2-16,-2-1 1 0,0-2-1 16,-1-3 1-16,0 2 1 0,-2-5-1 15,-1-3-1-15,0-4-2 0,-2-4-2 16,-1-5 0-16,-1-6 0 0,-2-3 0 15,-4-6-3-15,-2-2 0 0,-4-5 2 16,-3-1 3-16,-1 1 1 0,-1 5 1 16,0 3 2-16,1 6 7 0,2 4 4 0,2 8 4 15,3 4 1-15,2 4 5 0,4 1 4 16,1 2 3-16,4 1 0 0,3 1 1 16,2 0 0-16,0 0 0 0,2 3-2 15,0-1-1-15,0 2-2 0,1 0-2 16,0 2-4-16,-1 3-4 0,2 0-1 15,0 5-2-15,1 0-3 0,2 5-2 0,4 3 1 16,4 4 0-16,2 5 1 16,4 5-1-16,0 3 1 0,3 5 0 0,-1 4 0 15,0 3-1-15,-1-2 1 0,1 1-1 16,2 1-1-16,-1-5 1 0,-1-3-1 16,-3-5 1-16,0-4-1 0,-1-2 0 15,1-2-1-15,-5-6 0 0,0-4 0 16,0-1-1-16,-1-1-1 0,-3-4 1 15,-2-2-1-15,-3-2 0 0,-2-1 0 16,-4-4 1-16,-1-1-1 0,-3-6 2 0,-1-1 0 16,-2-4 0-16,-3-6-1 0,0-4 1 15,-1-6 0-15,-2-3-2 0,1-4 0 16,-2-3-2-16,-2-3 2 0,1 3-1 16,-2-1 1-16,1 8 1 0,3 5 4 15,1 6 1-15,6 5 3 0,2 7 2 16,3 4 0-16,2 4 2 0,0 2-1 15,1 1-1-15,1 2-3 0,-1 1-2 0,1 2-2 16,0 1 0-16,3 10 0 0,-1 0 0 16,3 6 1-16,1 4 2 0,3 7 1 15,2 3 1-15,3 1 1 0,3-6-2 16,-1 3 1-16,1-2-2 0,3 0 0 16,1-7-1-16,1-2-1 0,-2 0-1 15,5-1-1-15,0-3-3 0,0-4-1 16,-3-1-2-16,-4-4-4 0,-4-1-4 15,-3-4-2-15,-6 0-3 0,-4-3 4 0,-1-1-10 16,-2-3-3-16,-1 0-1 0,-2-5-21 16,0-1-15-16,-1-6-4 0,-7-5-93 15,0-3-98-15,2-3-231 0</inkml:trace>
  <inkml:trace contextRef="#ctx0" brushRef="#br0" timeOffset="64042.97">16392 1567 321 0,'-2'-3'87'0,"-1"3"5"15,-1-2-42-15,-1 1-5 0,-1 3-1 16,-2 1-2-16,0-1-5 0,1 1-3 16,0 3-2-16,-1 1-2 0,3 6-1 15,1 5-4-15,1 4-3 0,2 5-2 16,1 5-2-16,-1 2-2 0,-1 3-3 16,1 0-4-16,-1 0-2 0,-2-1-3 0,2-3-1 15,1-3-1-15,1 0-2 16,2-6-2-16,2-1-1 0,0-6-4 0,-1-3-3 15,-1-3-3-15,1-5-4 0,-2-1-4 16,-2-2 1-16,1-4 1 0,-1 2 4 16,-1-1-2-16,2-3 1 0,0-2 3 15,0-2 4-15,4-6 3 0,-1-3 0 16,4-7 0-16,-2-7 3 0,1-4 4 0,-2-4-1 16,1-4 1-16,-4-6-1 0,-4 0-1 15,-3 3 2-15,-1 2 3 0,-2 5 8 16,1 6 6-16,0 8 5 0,2 8 5 15,1 7 3-15,2 2 2 0,-1 6-3 16,2 4-4-16,-1 1-6 0,0 2-3 16,-3 4-3-16,2 7-2 0,-7 5-2 15,1 6-1-15,0 5-1 0,0 1-2 0,0 4-1 16,3 3-1-16,-1-1-1 0,7 1-1 16,-2-3-3-16,1 0-3 0,1-4-3 15,0-4-1-15,0-4-4 0,1 0-2 16,0-5-1-16,1-4-1 0,0-5 3 15,0-2 1-15,1-2 1 0,-1-2 3 16,0-6 5-16,0-6 1 0,0-6 1 16,7 2 1-16,-2-1 2 0,2-5 1 15,1-2-1-15,1-6-1 0,-2-2-1 16,2-5 1-16,-7-5-1 0,2-7 0 0,-2-4 0 16,-1 1-1-16,0 2 1 0,1 7 4 15,-2 7 4-15,0 7 4 0,1 8 2 16,-2 8-1-16,1 6 0 0,-2 7 1 15,0 6-1-15,1 5-3 0,-2 6-3 16,-2 3-1-16,2 4 1 0,0 2 1 16,-1 3-2-16,1 0-3 0,-2-3 0 15,2 1-2-15,1-2 1 0,0-1-2 0,1-5 0 16,0-3 0-16,0-1 0 0,-1-3 0 16,2-2-1-16,-1-5 0 0,-1 2-1 15,1-3-1-15,-1-4 0 0,2-1 0 16,-1-3 0-16,0-2 1 0,0-1 0 15,0-7 1-15,1-1 1 0,-1-1 1 16,1-2 0-16,-1-3 1 0,1-2 0 16,0-3 1-16,0 0 0 0,0-4 2 0,-1 0 1 15,0-1 2-15,0 2 3 16,-2 2 2-16,1 6-1 0,-7 2 0 0,0 8-1 16,-2 4-1-16,0 6-3 0,-1 3-4 15,-1 3-2-15,-1 5-2 0,5 4 1 16,0 2-1-16,1 1 1 0,0-2-1 15,3 2-1-15,-1-1-4 0,3 0-4 16,1-1-4-16,-1 0-3 0,2 1-6 0,0 1-7 16,0-1-2-16,-1-2-1 0,-1-4-4 15,1-2-7-15,-2-2-4 0,-1-5-5 16,0 0-4-16,-1-8-81 0,-1-6-91 16,2 0-206-16</inkml:trace>
  <inkml:trace contextRef="#ctx0" brushRef="#br0" timeOffset="65397.87">15931 1059 213 0,'-1'-7'63'0,"1"-1"9"16,0 0-27-16,0-1-1 0,-1 1 5 15,1 6-1-15,0-2-2 0,0 3-3 16,0 0-5-16,-1 5-3 0,1 1-1 16,0 4-1-16,-1-3-5 0,-1 12-4 15,-1-1-4-15,-2 11-2 0,-3 1-3 16,2 5-5-16,-2 6-4 0,-3 2-2 0,-2 9-1 15,-2 0-6-15,-1 3-8 16,2-2-4-16,0-5-1 0,1-4 0 0,3-1-1 16,3-11 0-16,4-9 4 0,1-7 5 15,1-2 3-15,1-4 2 0,2-6 1 16,1-9 1-16,3-5 1 0,1-4 1 16,1-3 1-16,3-8 1 0,1-10-3 15,1-2-5-15,1-7-2 0,1-3-2 0,-3-2 0 16,1-7 0-16,-3 0 0 0,-1 3 4 15,2 4 2-15,-3 6 3 0,0 3 4 16,-2 7 5-16,0 10 7 0,-2 4 5 16,0 8 4-16,-3 5 1 0,0 3-1 15,-2 4-2-15,-3 2-3 0,1 6-5 16,1 7-4-16,-3 3-2 0,0 3 1 16,-2 6-1-16,2 10 1 0,-1 3-1 15,1 0-1-15,-2 2-1 0,2 1-3 0,-2 5 0 16,2-3-1-16,0-3-2 0,2-3-1 15,1-2-2-15,0-5 0 0,0-3-2 16,1-11 1-16,-1 1-2 0,0-6-1 16,1-4 1-16,-1-4 0 0,1 1 2 15,0-6 0-15,0-5 1 0,1-3-1 16,1-7 2-16,0-3 1 0,1-7 1 16,1-10-2-16,2-8 0 0,-2-1-1 15,1-3-1-15,-3-8-1 0,1 0 0 0,-1 2-1 16,1 7 1-16,-1 7-1 0,1 2 3 15,0 9 4-15,3 10 2 0,-2 5-1 16,0 7 0-16,-2 6 1 0,0 5 0 16,-1 4 0-16,0 4-1 0,0 2-1 15,-2 8 2-15,-1 0 1 0,-1 6 2 16,-3 2 0-16,0 1 0 0,-1 3-1 0,-3 5-2 16,1-2 0-16,-1-1-1 15,1-5-1-15,1 0-1 0,2-5-1 0,1-1-1 16,3-7-1-16,1-5-1 0,1-1-1 15,1-4-1-15,1-6 0 0,1 0 1 16,0-7 2-16,1 0 1 0,3-6 2 16,2-5 1-16,0-3 2 0,1-8 0 15,2-8-1-15,-1 0-1 0,0-5-1 16,-3-10 1-16,0-2-1 0,-2-2-1 16,1 1 1-16,-2 2 0 0,2-2 4 0,-2 4 0 15,2 13 5-15,-1 6 4 0,-2 8 0 16,1 9 1-16,-3 7-2 0,-1 7-5 15,-1 7 1-15,0 2-5 0,-2 3-5 16,2 10 1-16,-1 7-1 0,0 3 2 16,-2 4 0-16,-2 7 1 0,-1 3-5 15,0 7-2-15,-4-4-12 0,-1 5-2 0,-1-2-3 16,1-3-4-16,0-5-2 0,1-3 4 16,1-8 3-16,1-9 10 0,2-7 2 15,3-5 3-15,0-6 2 0,1-5 5 16,5-5 3-16,-1-6 0 0,2-4 0 15,1-5 1-15,4-9 2 0,1-11 1 16,3-7-5-16,-1-4 0 0,0-2-1 16,0-6 0-16,1-3 0 0,-1 2 1 0,1 7 0 15,-1 2 2-15,1 6 3 0,-2 6 2 16,1 8 0-16,-2 11-1 0,-3 6-1 16,-2 4-1-16,-3 9-2 0,-2 7-1 15,0 6 0-15,-1 7-1 0,-3 4 0 16,1 5 2-16,-1 9 1 0,-1 0-1 15,-1-1-2-15,-1 1 0 0,-1 3 0 16,1-3-1-16,0 0-3 0,-1-7-4 16,1-3-5-16,2 1-5 0,-1-7-21 0,2-5-10 15,0-5-104-15,4 1-108 0,-2-3-262 16</inkml:trace>
  <inkml:trace contextRef="#ctx0" brushRef="#br0" timeOffset="79440.07">14337 1813 103 0,'-4'2'23'0,"-1"1"4"0,2 0-18 16,2-3-1-16,0 1 2 0,0-2 3 15,2 1 4-15,-1 0 2 0,1-1 0 0,0 1 3 16,0 0 2-16,-1-1 2 0,1 0 1 16,-1 1-2-16,0-2-2 0,-1 1-2 15,1 0-2-15,-1 0 0 0,1 0-2 16,-1 0-1-16,1 0-1 0,0 0 0 15,0 1 0-15,0 0-2 0,1 0 0 16,-1 1-2-16,1-2 2 0,0 1 0 16,0-1 1-16,2-1-1 0,-1-2 0 15,1 0 0-15,0-3-1 0,2 1-3 16,-1-2-2-16,0 0-3 0,0 1-1 0,-1 0 0 16,-1 2-1-16,0 1-1 0,0 3-1 15,-1 1 0-15,0-1-1 0,-1 4 1 16,0 3 0-16,0 2 1 0,-1 0 1 15,-2 4 1-15,0 0 1 0,-1 5 0 16,-2-2 0-16,0 3-1 0,-2 1-1 16,1 0 0-16,0 0-1 0,0-2-1 15,1 3-1-15,2-1-6 0,1-4 1 0,1-5-4 16,0 0-3-16,2-4-5 0,0 0-3 16,-1-3-44-16,1-5-31 0,0-3-68 15,1-1-149-15</inkml:trace>
  <inkml:trace contextRef="#ctx0" brushRef="#br0" timeOffset="79723.38">14459 1783 235 0,'0'6'68'16,"0"1"5"-16,1-1-32 0,-1 2-4 15,0-2-2-15,-1 2-3 0,1-1-6 16,0 1-8-16,-1 2-4 0,0 1-2 16,-1 1-3-16,0 1-1 0,1 2-4 15,-2 0-1-15,0 0-4 0,-2 1-5 16,1-3-6-16,-1 1-11 0,0-2-18 15,1-1-47-15,-1-2-64 0,3-1-140 16</inkml:trace>
  <inkml:trace contextRef="#ctx0" brushRef="#br0" timeOffset="80042.37">14636 1783 254 0,'2'-4'72'0,"1"2"3"15,-3 3-35-15,0 1-2 0,-1 1-1 16,-3 2-6-16,0 4-5 0,-4 0-4 0,-1 1-2 15,0 5-1-15,-3-1-4 0,1 0-4 16,0 4-3-16,2-1-3 0,1 1-2 16,2-1-1-16,1-1-2 0,1-1-3 15,1-1-4-15,0-4-6 0,1-1-8 16,2-3-15-16,0 1-61 0,0-5-70 16,6-2-167-16</inkml:trace>
  <inkml:trace contextRef="#ctx0" brushRef="#br0" timeOffset="80273.81">14837 1799 218 0,'-2'0'66'15,"2"0"6"-15,0 1-9 0,1 2-31 0,-2 0 1 16,2 1 4-16,-1 4-3 0,-1 3-9 15,-3 2-7-15,-2 3-3 0,-3 3-3 16,-2 4-4-16,-7-1-3 0,0 0-6 16,-1-4-8-16,2 1-6 0,2-6-12 15,4 0-15-15,0-5-49 0,8-2-65 16,3-2-141-16</inkml:trace>
  <inkml:trace contextRef="#ctx0" brushRef="#br0" timeOffset="80470.09">14965 1816 282 0,'-1'6'84'0,"-1"1"8"0,-3 2-11 16,0 5-47-16,-2 3-4 0,-2 3 1 0,-2 0-6 15,1 3-13-15,-3 0-17 0,1 1-12 16,0-4-79-16,1-2-80 0,2-1-201 15</inkml:trace>
  <inkml:trace contextRef="#ctx0" brushRef="#br0" timeOffset="82638.36">13045 2530 251 0,'-12'7'65'0,"1"1"7"0,5-4-38 16,0 0 3-16,5-3 4 0,0 0 3 16,1-1 0-16,0-1-3 0,0 1-4 15,0-3-4-15,0 3-4 0,2-3-6 16,-1 2-6-16,2-2-5 0,1 2-2 0,3-4-2 15,4 0 0-15,1-3 0 0,3 0 2 16,7-2 0-16,5-3 1 0,8-1 1 16,7 0 1-16,2-3-1 15,4-4-1-15,5-1-1 0,-1 0-1 0,4-1 0 16,3-2-2-16,1-2-1 0,4-1-1 16,-3 1 0-16,1-1 1 0,-4-1-1 15,-1-2-1-15,-11-1 0 0,-6 5 0 16,-5 5-2-16,-4 3 0 0,-6 3-3 15,-4 3-3-15,-8 2-3 0,-3 4-7 16,-3 1-10-16,-5-3-13 0,-1 2-10 0,-2 1-7 16,-1 1-12-16,-2 1-65 0,0 3-79 15,0-1-166-15</inkml:trace>
  <inkml:trace contextRef="#ctx0" brushRef="#br0" timeOffset="82928.58">13895 2015 250 0,'2'-1'69'15,"1"0"5"-15,4-1-35 0,0 2-1 16,3-2-3-16,2-1-3 0,0 0-6 16,1 1-4-16,0-2-5 0,1 0-2 15,1-1-2-15,0 4-3 0,2-1-1 0,-1 1-2 16,0 0-1-16,-1 2-1 0,-1 0-1 15,-3 1-1-15,-1 2-1 0,-4 1 0 16,-1 3 0-16,-3 4-1 0,-3-1 0 16,-2 2 1-16,-4 6-2 0,-4 1-2 15,-3 7-5-15,-4 0-6 0,-2 4-9 16,-1 1-13-16,-1 0-64 0,1-4-70 16,3-6-168-16</inkml:trace>
  <inkml:trace contextRef="#ctx0" brushRef="#br0" timeOffset="83495.42">11596 2560 244 0,'2'6'72'0,"0"2"4"15,3-1-13-15,-1 5-31 0,-2 1-1 16,1 4-2-16,-1 4-7 0,0 2-8 15,-2 1-5-15,-1-2-9 0,1 0-10 16,-1-1-18-16,0 0-57 0,-3-1-67 16,3-5-165-16</inkml:trace>
  <inkml:trace contextRef="#ctx0" brushRef="#br0" timeOffset="83765.22">11571 2580 278 0,'0'-26'84'0,"1"6"9"0,3 4-12 16,1 3-37-16,-1 0-2 0,4 4-3 0,3-2-4 15,2 3-9-15,3 2-7 0,1 6-4 16,5 0-4-16,3 3-1 0,-1 0-4 16,-1 6-3-16,-2 2-1 0,-3 2-1 15,-2-3-3-15,-5 2 0 0,-6 0-5 16,-4 2-4-16,-2-1-3 0,-4 0-5 15,-5 2-2-15,-7 1-4 0,-6 0-5 16,-4 1-6-16,-4-1-12 0,-1 0-50 16,3-3-64-16,2-3-152 0</inkml:trace>
  <inkml:trace contextRef="#ctx0" brushRef="#br0" timeOffset="84055.06">12146 2518 345 0,'-2'-4'102'0,"0"4"8"0,-3-2-34 16,-1-1-24-16,-2 1-6 0,-2 1-1 15,-2 3-9-15,-1 0-13 0,-1 2-7 16,-3 2-4-16,0 3-2 0,-2 6-4 15,-1 4-3-15,1 0-1 0,1 5-1 0,4 0-1 16,3 5 0-16,5 2-1 16,3-6 1-16,6-1-2 0,4-1 1 0,5-3-1 15,3-3-1-15,3-4-9 0,3-4-6 16,3 0-10-16,-1-6-10 0,4-2-9 16,0-4-78-16,4-5-85 0,0-3-188 15</inkml:trace>
  <inkml:trace contextRef="#ctx0" brushRef="#br0" timeOffset="84294.06">12376 2544 342 0,'0'12'93'0,"1"2"8"15,1 4-55-15,-1 5 0 0,1 2-1 16,-1 5-6-16,-1 0-10 0,0 0-10 16,1-1-7-16,-1 1-10 0,2-4-5 15,-1-3-9-15,2-2-11 0,2-2-12 16,-2-3 53-16,2-3-131 0,1-6-82 16,-1-1-216-16</inkml:trace>
  <inkml:trace contextRef="#ctx0" brushRef="#br0" timeOffset="84671.17">12537 2743 280 0,'-1'-1'75'0,"1"3"6"16,2 1-38-16,1-1-8 0,3 0-1 15,2 0-3-15,0-1-4 0,2 0-5 0,2-1-5 16,3-1-2-16,-1-2-3 0,0-1-1 16,1-2-2-16,-1 1-2 0,2 0-1 15,-2-1 2-15,-4-1 3 0,0 1 4 16,-5 0 3-16,-4-2 4 0,-4 0 3 16,-6-2 2-16,-7 1-2 0,0 0-2 15,-4 3-1-15,-1 0-3 0,1 7-3 0,2 5-3 16,-2 3-2-16,6 3-3 0,2 2-1 15,1 6-3-15,4-1-2 0,3 0-1 16,3 3 0-16,6-1 0 0,4-2-1 16,3 2 1-16,5-4 0 0,6-2-1 15,6-1-5-15,7-4-3 0,4-6-24 16,-1 0 9-16,2-3-118 0,-1-6-111 16,2-1-273-16</inkml:trace>
  <inkml:trace contextRef="#ctx0" brushRef="#br0" timeOffset="117307.57">4684 534 339 0,'5'-14'96'16,"-2"9"13"-16,-2 1-35 0,-1-3-10 16,0 4-4-16,-1 0-3 0,1 0-6 15,0 0-8-15,0-4-9 0,0 4-7 0,1 2-5 16,-1 0-4-16,2 0-6 0,-1 4-4 15,2 4-3-15,1 6-1 0,1 3-1 16,2 6-2-16,0 0 1 0,3 10 0 16,-1-5 0-16,1 4 1 0,-1 3-1 15,0-2-1-15,-1-1-4 0,0 2-4 16,-3-6-4-16,2 3-10 0,-3-3-20 16,-2-7-14-16,1-2-14 0,-2-6-76 15,0-4-94-15,-3-6-209 0</inkml:trace>
  <inkml:trace contextRef="#ctx0" brushRef="#br0" timeOffset="117651.18">4614 455 410 0,'-2'-12'107'0,"1"7"12"0,2 2-53 0,1-3-12 15,3 5-3-15,3 4-2 16,2-6-7-16,1 6-9 0,2-1-12 0,3 2-7 15,4 6-5-15,2 2-3 0,2 0-4 16,4 7-1-16,2 0 0 0,4 4 0 16,1-3 0-16,2-2 0 0,1-3-1 15,-1 1 0-15,0 0 0 0,-1 2-1 0,-2-2 0 16,-5-1-1-16,-6 5-1 16,-7 2 1-16,-7 3-1 0,-9 1 1 0,-10-1 1 15,-6 5 0-15,-7 2 2 0,-6-5-1 16,-5-2-3-16,-2-4-2 0,-1-3-6 15,1 0-11-15,2-5-11 0,2-4-9 16,2-3-9-16,5-4-6 0,5-1-76 16,7-5-83-16,6-11-184 0</inkml:trace>
  <inkml:trace contextRef="#ctx0" brushRef="#br0" timeOffset="117833.42">5392 483 462 0,'3'7'123'16,"-1"8"12"-16,-2 1-65 0,0 4-10 15,-3 1-6-15,0 5-7 0,-3 2-11 0,4-4-11 16,-1-1-11-16,3 5-6 0,1 0-2 16,2 1-8-16,1 1-7 0,3-3-6 15,0 2-19-15,1 0-19 0,1-8-9 16,1-2-89-16,0-5-96 0,1-3-220 15</inkml:trace>
  <inkml:trace contextRef="#ctx0" brushRef="#br0" timeOffset="118157.89">5244 536 403 0,'4'-7'106'0,"2"6"11"15,2-2-48-15,4-4-16 0,3 2-4 16,1 1-1-16,1 3-6 0,2-3-8 16,3 2-12-16,0 3-8 0,3 0-4 0,-1 0-4 15,5 1-2-15,0 2-3 16,3 4-1-16,2 3 1 0,-1 0-1 0,-1 6 0 16,0 1 1-16,-4 4-1 0,-3 2 0 15,-4-1 0-15,-4-4 0 0,-8 5 0 16,-2 1 0-16,-5 2 1 0,-6-1 0 15,-6 1 0-15,-4 5 0 0,-6 2-1 16,-2-7-2-16,-5 1-3 0,-3-4-6 0,-1-2-11 16,2-5-12-16,1 0-9 0,4-5-8 15,4-7-5-15,4-4-79 0,6-9-84 16,6-3-187-16</inkml:trace>
  <inkml:trace contextRef="#ctx0" brushRef="#br0" timeOffset="118448.25">5992 524 368 0,'1'0'105'0,"-1"6"13"0,0 2-39 15,0-3-17-15,0 2-1 0,0 6-4 16,1 1-8-16,0 5-8 0,0 3-13 16,1-1-8-16,0 3-5 0,0 4-5 15,1 2-3-15,1 1-3 0,0 0-3 16,-1-1-3-16,2 2-7 0,-2-2-6 16,-1-3-21-16,-1-5-18 0,-1-1-4 15,-1-2-17-15,0-2-68 0,0-3-85 16,1-2-177-16</inkml:trace>
  <inkml:trace contextRef="#ctx0" brushRef="#br0" timeOffset="118872.26">5998 626 302 0,'-3'-17'96'0,"2"4"15"0,1-2 9 15,1 3-52-15,2 0-4 0,-1-2-3 16,2 1-6-16,2 1-6 0,1-1-12 15,3 4-11-15,2-3-5 0,4 5-4 0,2 1-5 16,5 4-2-16,3 3-3 0,3 8-1 16,-1 1-3-16,3 5 0 0,0 2-2 15,1 2 1-15,-6 1-1 0,-4 0 0 16,-4-6-1-16,-3 1-1 0,-6-3 1 16,-2-2-1-16,-6 0 0 0,-4 2 0 0,-4-1 1 15,-4-6 0-15,-4 5 0 0,-5-3-1 16,-6-2 0-16,-6 0 0 0,-2-10-1 15,-3 6 1-15,-2-1-1 0,1-4 2 16,3 4 0-16,3 1 1 0,7 0 0 16,7 4 1-16,3-10-1 0,8 6 0 15,5 4 0-15,4-4 1 0,4-1 1 16,6 0 2-16,5 0 3 0,4 10 1 16,6 4 2-16,4-1 1 0,3 3 0 15,1 3-2-15,3 3-3 0,-1 5-1 0,-1-4-2 16,2-3-2-16,-4 2-2 0,0 0-4 15,-4 0-6-15,-1-1 2 0,-6 1-45 16,-2 3-62-16,-6 4-51 0,-2 1-113 16,-5 1-245-16</inkml:trace>
  <inkml:trace contextRef="#ctx0" brushRef="#br0" timeOffset="122722.8">6810 404 224 0,'16'-7'71'15,"-4"0"7"-15,1 0-19 0,-4 0-6 16,-4-2-3-16,0 5-2 0,-2 1-2 16,-1 0-3-16,-2-1-5 0,-1 7-5 15,-1-3-5-15,0 2-4 0,-2 3-4 16,-1-1-7-16,-2-2-5 0,1 9-1 0,-3-3-1 15,-1 5 1-15,1 1-2 0,-1 4 0 16,3 4 0-16,-3 3-1 16,2 3-1-16,0 1 0 0,-1 2-1 0,0 2 0 15,-1-3-2-15,0-1 1 0,0-1-1 16,2-4 0-16,-1 0 1 0,1-3-1 16,2-6 0-16,1 1 0 0,2-5 1 15,0-5-1-15,2-1 2 0,1-4 0 16,2 0 2-16,1-2 2 0,1 0 3 15,3-2-1-15,0 1 3 0,0-2 1 0,3 2 2 16,0-1 0-16,1 2-1 0,1 0-2 16,1 1 0-16,2 1-1 0,2 5-2 15,-1-2-2-15,2 3-2 0,-1 2-1 16,5 2 0-16,0 0-1 0,2 1 0 16,-1-1-1-16,0-1 0 0,-1 0-1 15,-2-2-2-15,-4-1-4 0,-2-3-4 0,-5 0-6 16,-2 0-19-16,-2-2-14 0,-1-2-10 15,-5-2-88-15,-4-2-100 0,2-2-227 16</inkml:trace>
  <inkml:trace contextRef="#ctx0" brushRef="#br0" timeOffset="123065.4">6979 640 269 0,'3'-9'75'0,"1"1"7"0,-2 2-27 16,-1 0-10-16,0 2-1 0,-1 2 2 15,-1-2 1-15,0 2-4 0,0 2-4 16,1 0-5-16,0 0-4 0,-1 0-5 16,3 2-5-16,-2 1-4 0,1 0-2 0,0 1 1 15,-1 2 2-15,1 1-1 0,0 4 3 16,-1 3 0-16,1-2 0 0,1 5-1 15,-1 8-3-15,1 5-2 0,-1 3-2 16,1 4-2-16,0-2-3 0,0 6-2 16,0 1-1-16,0-5-2 0,0-3-2 15,-1-4-2-15,1-4-3 0,0 1-3 16,2-5-6-16,0-7-7 0,-2-2-19 16,0-2-13-16,2-1 146 0,-3-5-239 0,1 3-120 15,-2-7-329-15</inkml:trace>
  <inkml:trace contextRef="#ctx0" brushRef="#br0" timeOffset="166292.5">7998 727 417 0,'-5'0'229'16,"-3"-9"-172"-1,1 1-11-15,-5 5-15 0,-2 3-8 16,-3 4-7-16,-3 7-11 0,3 4-3 16,1 5 0-16,2 1-2 0,2 7 1 15,3 1-2-15,2-1 1 0,6-6-1 16,3-2 0-16,6-1-1 0,4-2 3 15,6-4-8-15,1 3-2 0,7-2-7 16,0-1-5-16,2-4-6 0,4-5-7 0,3-5-15 16,2-4-9-16,2-6-51 15,-2-10-63-15,4-6-151 0</inkml:trace>
  <inkml:trace contextRef="#ctx0" brushRef="#br0" timeOffset="167704.38">8406 434 297 0,'-6'-23'94'0,"3"8"6"16,1 4-23-16,-4 3-24 0,2 13-8 16,-3 2-6-16,2 2-6 0,-3 7-7 0,2 5-6 15,-1 6-1-15,3 6-2 0,0 2-3 16,2 5-5-16,1-3-5 0,3 0-2 16,3 2-3-16,0-5 0 0,4-1 0 15,-2-4 0-15,2-3 1 0,1 2-1 16,-2-4 1-16,-2-8 0 0,-1-2 0 15,-4-4 1-15,0-2 2 0,-1-7 1 0,-1-3 0 16,-1-5 0-16,1-4 0 16,-1-5 0-16,2-4-1 0,0-11-2 0,4 6-1 15,0 0-1-15,3 3 0 0,-1 5 0 16,1 2 0-16,-1 7 0 0,1 8-1 16,-2-1 1-16,1 1 0 0,-2 7 1 15,1 5 0-15,1 5 0 0,2-1 0 16,1 5 0-16,2 2 0 0,1 4-4 15,4-5-2-15,5-1-1 0,1-2-1 0,5-2 0 16,4-4 0-16,1-3-1 0,1-2 4 16,-3-6-1-16,1-2 2 0,2-4 0 15,-5-4 1-15,-1 0 1 0,-1-4 0 16,-1-2 2-16,-2-2 1 0,-3-1 1 16,-5-4 2-16,-1-6 1 0,-4 2 2 15,-2 3 1-15,-4-1 2 0,-2-1 2 16,0 0 0-16,-6 2-2 0,1 11 0 15,-4-2-3-15,1 1-1 0,-3 3-2 0,-2 6-1 16,-2 5-2-16,-1 7 1 0,-2 3-1 16,0 0 0-16,1 0 0 0,0 0 0 15,3 7-1-15,4 0-1 0,3-4 0 16,3-1 0-16,6 1-1 0,1 0 1 16,2 2 1-16,3-13 1 0,1-1 0 15,-1 0 1-15,-1-2 0 0,1-1 1 16,1-3 0-16,-1 0 0 0,-2 0-1 0,1 0 1 15,0-2-1-15,1 1 0 0,-4-3 0 16,0 1-1-16,-1 2 0 0,-1 2-1 16,-1 1-2-16,0 1 0 0,-2 4 0 15,-1 3-1-15,2 2 1 0,-1-2 0 16,2 2 0-16,-1-1 1 0,2 1 0 16,2-4 0-16,3 0-1 0,1-4 2 15,1-5 0-15,5 1 0 0,1-4 2 16,2 1-1-16,2-4 2 0,-2 1-1 0,0 2-1 15,0 1 0-15,-3 3 0 0,-2 1-1 16,-2 2 0-16,-2 2-1 0,-3 2 0 16,-3 5 0-16,-2 0 0 0,-3 4 1 15,1 1 0-15,-2 3 1 0,1-1 0 16,0-2-1-16,1 1 0 0,1-7-1 16,2 0 1-16,1-4 1 0,0-3 2 15,0-3 2-15,3-4 3 0,1-2 2 16,-2-3 1-16,2-1 1 0,1-2-1 0,2-6-2 15,1 1-3-15,-1 5-2 0,2-8-1 16,1 6-2-16,-1-2-2 0,0 11 0 16,-3 0-2-16,0-2 0 0,-2 13 0 15,-2 10 1-15,0-1-1 0,-3 3 1 16,1-4 1-16,0 6 1 0,-2 4 1 16,2-10-1-16,2-3 1 0,0-2-1 15,2 3 0-15,3-4 0 0,1-1 0 0,2-2 1 16,2 1-1-16,-1-1 1 0,1-1-1 15,3-3 1-15,1 2-1 0,2-3 1 16,2-2-1-16,4-4 0 0,2 0 1 16,0-3 0-16,1-1-1 0,-1-3 1 15,-3 1 0-15,-3-3 0 0,-4 2 1 16,-4-3 2-16,-3 3 1 0,-4 3 1 0,-4 1 1 16,-4-1-1-16,-3 8 0 0,-4 0-2 15,-3 4-2-15,-4 0 0 0,-2 0-2 16,-2 5-1-16,0 8 1 0,0 0 0 15,3 2 0-15,3 4 0 0,5 2-2 16,2 1 0-16,5-4 0 0,6-2 0 16,4-3 0-16,4-2 0 0,5-2 1 15,2-3 2-15,3-1-1 0,3-2 0 16,0-1 1-16,2-1 0 0,-2 0 0 0,1-4 0 16,-2 1 0-16,1-3 1 0,1-2-1 15,-2-5 1-15,0-4 1 0,0-5 0 16,-1 0 0-16,-1-4 1 0,-3-7 0 15,-3-5-1-15,-1 0 0 0,-5-7 0 16,-2 2 0-16,0-1-1 0,-2-2-1 16,0 0-1-16,0 6 1 0,-1 4 0 15,-2 7 0-15,0 5 2 0,-4 6 1 16,-1 2 0-16,-3 9 0 0,0 3-1 0,-3 3 0 16,0 1-1-16,-2 2-2 0,-2 5 0 15,1 4 1-15,-2 6-1 0,1 1 2 16,0 4 0-16,3 4 1 0,1 8-1 15,4 1 0-15,1 2-1 0,2 4 0 16,2-2 0-16,2 4-1 0,3-3-1 16,0 0 0-16,2-2-1 0,1-1-2 0,3-7-2 15,4 4-4-15,1-8-2 0,3 1-4 16,2-5-2-16,3-6-5 0,0-3-15 16,0-5-9-16,2-4-7 0,-1-4 19 15,-4-4-105-15,0-4-95 0,-6-4-218 16</inkml:trace>
  <inkml:trace contextRef="#ctx0" brushRef="#br0" timeOffset="168299.66">9491 786 253 0,'-1'-2'68'0,"-2"4"4"0,0-4-15 16,-3 4-26-16,1-1-2 0,-1 2 0 16,2 0-2-16,-2 3 0 0,3 0-2 15,0 4-2-15,0 1-5 0,-1 4-2 16,1 1-3-16,-1 1-2 0,0 0-3 15,1-2-2-15,-1-5-2 0,0 0-1 0,2-3-2 16,-1-5 1-16,2 0-1 0,0-1 1 16,1-1 2-16,-1 1 0 0,-1-3 0 15,4 0 1-15,-1-2 1 0,0-2 0 16,1-4-1-16,1-3-2 0,4-2 0 16,0 0 0-16,3 0-1 0,1 1-1 15,2 3 2-15,0 2 0 0,0 3 1 16,0 6 2-16,-2 4 2 0,-2 2 2 15,-1 4 1-15,0 5 1 0,-4 2-1 0,2 3 0 16,-3-2-2-16,1 0-3 0,2-2-1 16,-2-2-2-16,3-3-3 0,2 1-4 15,1-3-8-15,-1 0-12 0,5-3-10 16,-1-1-6-16,1-3-85 0,3 4-89 16,1-9-207-16</inkml:trace>
  <inkml:trace contextRef="#ctx0" brushRef="#br0" timeOffset="169691.5">10806 618 139 0,'-1'2'44'0,"0"0"3"16,1-2-4-16,0 4-15 16,0-2-2-16,0 1-1 0,0 1-3 0,0 1-3 15,0 1-3-15,0 3-3 0,-1 1-1 16,2 0-1-16,-1-2 1 0,0-1 0 15,0 0 1-15,2-3-1 0,0-1-1 16,2-1 0-16,1-2-1 0,2 0 1 16,2 0-1-16,4 0 2 0,2 7-1 0,0-1 1 15,5 0 1-15,1 1-1 0,5-4-1 16,3 0-1-16,2-3 0 0,3-4-1 16,9 0 0-16,3-4-1 0,2 3-1 15,-1 2-1-15,-1 0 0 0,0 3-1 16,-3-1-2-16,-6 1-1 0,-4 0 0 15,-2-4 0-15,-2-3-1 0,-2-1 0 16,-2 2-1-16,3-6 1 0,-1 2 0 16,1-1 0-16,1 2 0 0,1 1 0 15,2 2-1-15,0-1 1 0,-3 2 1 0,3 2-1 16,0-2 1-16,1 0 1 0,-1-2 0 16,3-2 1-16,2-3 1 0,2-2 1 15,3-3-1-15,2-1 1 0,3 3 0 16,1-2 0-16,-1 11-2 0,3 1 0 15,-3 2 0-15,1 2-2 0,-1-5 1 16,-4 1 0-16,3 1-1 0,2-6 1 16,1 1-1-16,2 6 0 0,-2-5 1 0,-1 13-1 15,0 1 0-15,-4-1 0 0,-2-4 0 16,-3-1-1-16,0-3 1 0,-4 1-1 16,0-9 0-16,1 6-1 0,2-4 0 15,1 4 1-15,-2 2-1 0,0 2 0 16,-2 3 0-16,-2 4 0 0,-2-6 0 15,-4 8 0-15,2 0 0 0,-4-6 0 16,2-1 0-16,1-1 1 0,1-4-1 0,1 4 0 16,1-9 0-16,1 1 0 0,0 1 0 15,-1 4 0-15,-3-1-1 0,0 1 1 16,-2-1 0-16,-4 3 0 0,-5 1 0 16,-2 2-1-16,-3-1 1 0,-3 3-1 15,-1-3 0-15,-4 4 1 0,1 0-1 16,-1 1 1-16,-2-2-1 0,3 2 0 15,-1-3 0-15,1 5 0 0,0 1-1 16,1 1 1-16,-2 2-2 0,1 4 1 0,-1 6 1 16,-2-2-1-16,0 3 2 0,-1-2 0 15,-2 5 0-15,1 1 2 0,-1-4-1 16,0-1 0-16,1 7 0 0,-1 1 0 16,1 6 0-16,-1-3 1 0,3 3-1 15,0 3 0-15,1 1 1 0,3-5 0 16,0-2-1-16,3-4 0 0,1-2 0 0,1-4 0 15,1-1 0-15,-1-3 0 0,-3-2 0 16,-1-4-2-16,-1-2-4 0,-2 0-4 16,-3-3-3-16,0-4-8 0,-1-6-12 15,0-2-13-15,0-1 224 0,-1-5-288 16,0-1-104-16,0 1-323 0</inkml:trace>
  <inkml:trace contextRef="#ctx0" brushRef="#br0" timeOffset="169981.24">13790 1077 204 0,'-2'-4'58'16,"0"1"6"-16,0 0-24 0,1 1-3 0,1 1-1 15,-1 0-2-15,1 2-4 0,-3 1-6 16,3-2-6-16,0 1-4 0,2 1-1 16,0 2-2-16,1-1 1 0,0 2 0 15,3 2 2-15,0 1 2 0,1 1-1 16,-2 3-1-16,1 1-2 0,-1 2-3 16,2-3-3-16,1 0-1 0,0 1-1 0,2 0-2 15,3-3-2-15,1 0-3 0,-1-2-3 16,-1-1-8-16,-2 1-8 0,-2-5-17 15,1-2-62-15,-2 0-73 0,0-1-171 16</inkml:trace>
  <inkml:trace contextRef="#ctx0" brushRef="#br0" timeOffset="170308.59">14051 947 251 0,'1'-2'65'16,"-1"0"5"-16,1 2-43 0,2 2 2 15,-2 1 4-15,-1 0 4 0,-3 4-3 16,1 2-4-16,-1 7-1 0,-4 0-3 16,-1 4-4-16,0 0-3 0,0 2-4 0,1-3-5 15,0 3-3-15,1-1-2 0,1-2 0 16,2-3-3-16,0 6 0 0,-1-2 0 15,2-2 0-15,1-3-1 0,0-5-1 16,1 0-2-16,0 2-3 0,-1-6-1 16,1-4-2-16,-1 1-1 0,2 0 0 15,0-1 0-15,-1-2-2 0,2-4-4 16,4 0-2-16,-5 0-4 0,2-4-5 16,0-6-8-16,1 2-61 0,-2-5-59 0,1 1-148 15</inkml:trace>
  <inkml:trace contextRef="#ctx0" brushRef="#br0" timeOffset="177510.47">9707 11615 229 0,'-3'0'65'16,"-1"4"1"-16,-2-2-15 0,1 1-22 0,0 0-8 15,1 5-6-15,-1-1-2 0,2 1-3 16,-1-1-2-16,0 1-2 0,1-3-1 16,-1 2-2-16,1-4-1 0,-1 2 0 15,0 1-1-15,1 1 0 0,-2-3 0 16,-1 1 0-16,-2-2 0 0,0-1 2 16,-2 0 2-16,1 0 1 0,-5-1 1 15,-1 4 0-15,-1-3 1 0,-2 4 0 16,-3 2-1-16,-2-2-2 0,-3-1-1 0,-4 2-2 15,-1 0-1-15,-3 1-2 0,-4 0-2 16,-1-2 0-16,-3 1-1 0,-3 0-1 16,-2 1 0-16,-2 0-1 0,-4-3 2 15,-4 2-1-15,-2-1 2 0,-2 1-2 16,-3-3 0-16,-1 1-2 0,-1-3-3 16,0-1 0-16,0-1-2 0,1-4 1 15,-1-2 1-15,1 2 2 0,4-6 5 0,2-3 4 16,1-4 4-16,4 2 6 0,3-3 2 15,2-3 3-15,4-5 2 0,4 1 1 16,4 2 0-16,2-1-2 0,2-2-4 16,4-2-2-16,3 3-2 0,4-2-4 15,2-2-3-15,1-1-3 0,1-1-2 16,4 0-1-16,1 1 0 0,3-3 0 16,2 0 1-16,3 1 1 0,2-4 3 15,3-1 2-15,5-2 2 0,1-1 1 16,4-1 2-16,0 1-1 0,3-1 0 0,1 6-1 15,3 0-1-15,2 1 0 0,0 3 0 16,3 3-1-16,3 2 0 0,3-2-1 16,4 2 1-16,1 0-2 0,4-2 0 15,1 3-1-15,4 0-1 0,3 1 0 16,3 1-1-16,1-1 0 0,3 2 1 16,0 2 0-16,2-1-1 0,-1 0 1 0,0 1 0 15,2 1 0-15,-3 4 1 0,1 1 0 16,1 1 0-16,0 3 1 0,0 4 0 15,2-1 0-15,-1 2 0 0,0-1 0 16,2 2-1-16,0 1 0 0,0 2 0 16,1 2-1-16,0 0 0 0,-1 1 0 15,1 3 1-15,1 1 1 0,-2-1 0 0,1 1 1 16,2 3 0-16,-1 1 1 0,0 5 0 16,0 0-1-16,-4 3-1 0,1 4-1 15,-2 2 0-15,-5 0-1 0,-1 1-1 16,-3 0 1-16,-3 5-1 0,0 4 1 15,-4-4-1-15,-1 2 0 0,1 2 0 16,-3 1-1-16,1-1 0 0,-5-1 0 16,-1-1 0-16,-1 2-1 0,-4 1 1 15,-3-1 0-15,-4 2 0 0,-5 2 1 16,-1-1-1-16,-4 2 1 0,-3 1 0 0,-7-1 1 16,-1 2-1-16,-6 1 1 0,-2 0 0 15,-6-1 0-15,-6 2-1 0,-4 0 1 16,-7 0 0-16,-6-3-1 0,-6 2 0 15,-6-3-2-15,-8 1-1 0,-5-2-3 16,-8-2-2-16,-7-1-4 0,-5-2-6 16,-9 0-9-16,-6-2-69 0,-7-3-72 15,-5-6-179-15</inkml:trace>
  <inkml:trace contextRef="#ctx0" brushRef="#br0" timeOffset="180168.83">8118 8689 184 0,'5'4'59'0,"2"0"4"0,0 1-5 16,3 1-26-16,3 0-9 0,-1 1-6 15,1 3-5-15,-1 0-4 0,-2 1-4 16,0-1-1-16,-2 1-2 0,-3-1 1 16,-1 1-1-16,-2-3 2 0,-1-2 2 15,-1 1 1-15,0-4 2 0,0 1 3 16,-1-2 3-16,1-2 4 0,-2-1 1 15,-1 0-1-15,-1-3-1 0,-5 1-2 0,-2 0-3 16,-4-5-4-16,-3 0-3 0,-3 0-4 16,-4-1 0-16,0-1-1 15,0 0-1-15,-1-1 0 0,1 4-1 0,-2-1-1 16,1 1 1-16,-1 2-1 0,-1 2 0 16,0 1 0-16,-3 2-1 0,-2 2 1 15,-2 1 0-15,-3 2 0 0,-3 3 0 16,0 1 0-16,-3 2 2 0,-1 2 0 15,0 3-1-15,-1 2-1 0,0-1-2 0,-1 1-2 16,1 1 0-16,0-2-1 0,1 3 0 16,1-2 1-16,1 2 2 0,5 2 3 15,3 4 2-15,1 2 2 0,2 2 1 16,1 2 0-16,3 5 1 0,1 4-1 16,0 1 1-16,4 0-1 0,4 0 0 15,3 0-1-15,3-1 0 0,4 0-1 16,5-2 0-16,2-2 0 0,5 4 0 15,0-1-1-15,3 0 0 0,4 0 1 0,2 0 1 16,2-4 0-16,4 0 2 0,0-4 3 16,6-1 1-16,1-5 1 0,3-3 2 15,5-1 0-15,5-4 0 0,7 2-1 16,4-1-2-16,3-1-2 0,7 1-1 16,3 1-1-16,4-3-2 0,2 5 0 15,1-2 0-15,1-1-1 0,2-2-1 16,2 2 2-16,0-2 0 0,3 0 3 15,1-4 1-15,6-1 1 0,3-2 1 0,4 2 0 16,6-3-1-16,4-5-1 0,6 0-2 16,4-1-3-16,0-1-2 0,5-3 0 15,0-3 0-15,0 2 0 0,-1 1 0 16,-1 1 1-16,0-1 0 0,0 0 0 16,-3 2 0-16,-2-2 0 0,0 1 1 15,-2-1-1-15,-2-5 0 0,-6 2 0 0,-3 1 1 16,-4-4-1-16,-1 0 1 0,-4-2-1 15,-5 0 1-15,-3 0 0 0,-1-2 0 16,-4-2 0-16,-3-3 0 0,-3-3-1 16,-7 0 1-16,0-4 0 0,-5-2 2 15,-6-1 0-15,-3 0 3 0,-6-1 2 16,-5-1 2-16,-3-3 1 0,-6-2 0 16,-6-2 0-16,-4-4 1 0,-6-2-3 15,-2-3 1-15,-4-1-1 0,-7-2 0 16,-1-1-2-16,-5-1-2 0,-1 1-1 0,-3-2-3 15,-4 3 0-15,-3-3-2 0,-4 4 0 16,-6-2 0-16,-3-1 2 0,-4 3 0 16,-7 1 1-16,-4 2 0 0,-4 2 0 15,-6 4 0-15,-3 2 0 0,-7-1-1 16,-3 2-1-16,-5-1 0 0,-2 0 0 16,-3-1 0-16,-4 3-1 0,-4 2 1 0,-3 3 0 15,-6 2 0-15,-3 5-1 0,-6 3 1 16,-6 0 0-16,-4 3 0 0,-2 5-1 15,-5 2 1-15,-4 3-2 0,-4 3-1 16,-2 3-4-16,-4 5-2 0,-3 2-5 16,-4 0-2-16,-5 10-3 0,-3 3-4 15,-4 5-1-15,-2 12-2 0,-7 0-2 16,0 11-5-16,-6 4 79 0,1 6-150 16,-2 6-85-16,1 0-232 0</inkml:trace>
  <inkml:trace contextRef="#ctx0" brushRef="#br0" timeOffset="-193289.86">15457 13698 328 0,'0'-6'86'0,"-2"-1"4"0,2 1-40 16,2 0-14-16,-1-1-5 0,1 0-2 15,-1 0 0-15,1 4 4 0,-1-1 3 16,-1 1 3-16,2 3-1 0,-1 1 0 15,-1 4-1-15,0 1-4 0,0 4-5 16,0 5-2-16,1 4-2 0,-1 3-1 16,0 6-2-16,1 5-4 0,-1 2-2 0,2 3-5 15,1 0-3-15,2 3-4 0,-1-2-9 16,2-1-9-16,0-4-6 0,1-2-11 16,-1-3-18-16,1-4-11 0,-3-4-9 15,1-3-6-15,-2-6-8 0,-3 0-53 16,-1-3-69-16,-6-5-143 0</inkml:trace>
  <inkml:trace contextRef="#ctx0" brushRef="#br0" timeOffset="-192902.47">15095 14026 442 0,'-17'-11'117'0,"10"0"8"16,8 0-55-16,8 1-7 0,5-1-8 15,7-1-6-15,3-2-5 0,8 1-2 16,0-1-5-16,2 1-6 0,3-2-8 15,1-2-5-15,3 2-7 0,0 1-6 16,-3 3-3-16,0 0-2 0,-3 2-1 0,-6 6-2 16,-5 3 0-16,-7 4-1 0,-3 4 1 15,-4 3-1-15,-2 5 2 0,-3 4 1 16,0 2-1-16,-2 0-1 0,0 1-1 16,0 1-1-16,1-5-1 0,0-2-1 15,3-3 1-15,1-3 0 0,-1-1 2 16,2-5 2-16,1-3 1 0,2-2 1 15,-1-2 2-15,1-4 1 0,0-2 3 0,0-4 1 16,-2-3 1-16,0-1 1 0,-5-3-1 16,-1 0 1-16,-3 0-1 0,-6-1 0 15,-1 0-1-15,-5 2-2 0,-2 0-5 16,-4 1-5-16,-3 3-5 0,0 2-10 16,0 5-7-16,0 2-8 0,0 6-19 15,2 3-11-15,4 2-2 0,0 1-85 16,8-1-95-16,5 0-218 0</inkml:trace>
  <inkml:trace contextRef="#ctx0" brushRef="#br0" timeOffset="-192590.13">16376 13975 291 0,'3'18'71'0,"1"-1"0"15,-4 1-39-15,0 0-13 0,-3 1-7 16,1 0-6-16,0 0-4 0,0 0 1 16,1-1 0-16,0-4 5 0,0-2 6 15,1-3 6-15,0-3 5 0,0-2 9 16,0-2 15-16,0-3 8 0,-2-2 4 16,2-2-1-16,0-5-3 0,0-6-3 15,0-4-5-15,0-4-12 0,2-2-9 0,0-3-8 16,1 3-4-16,4 2-4 0,-1 4-1 15,2 3-4-15,1 7-3 0,2 1 0 16,1 4-3-16,2 1-4 0,1 3-6 16,3 0-10-16,3 1-5 0,3 1-24 15,1-1-22-15,2 0-5 0,1 0-84 16,2-1-98-16,2 3-217 0</inkml:trace>
  <inkml:trace contextRef="#ctx0" brushRef="#br0" timeOffset="-191607.77">16867 14008 406 0,'-7'2'103'16,"1"-1"5"-16,0-1-52 0,3-1-10 15,0 0-9-15,4-2-8 0,1-3-4 16,3 1 1-16,4-3-2 0,2 0-5 16,2-1-1-16,2-3 2 0,2-1 0 0,-1 3-3 15,2 0-1-15,0-1-3 0,-5-1-1 16,-3-2-1-16,-1 4 0 0,-4 1 1 15,-3-1 2-15,-4-1 1 0,-5 4 1 16,-2 1-1-16,-2 2-2 0,-6 3-2 16,-2 2-4-16,-4 3-3 0,-1 7-3 15,1 4-1-15,0 4-1 0,1 5 1 16,4 0-2-16,2 0-2 0,6-1-2 16,4 0-4-16,5-2-4 0,4-1-3 0,5-5-3 15,5-1 0-15,4 0 0 0,5-4 3 16,4-1 1-16,2-3 1 0,3-5 1 15,3 0-4-15,2-1-14 0,2-3-2 16,1-1-2-16,1 0 1 0,-1 1 2 16,2-2 3-16,-3 1 9 0,0-4 21 0,-6 1 11 15,-2-2 12-15,-5 2 8 16,-3-2 9-16,-6 4 8 0,-7-2 5 0,-3 2 1 16,-6-1-5-16,-5-1-6 0,-3-3-8 15,-4 0-6-15,-4-1-9 0,-3 0-7 16,-2 0-7-16,1 4-3 0,-2 4-2 15,1 6-1-15,2 4-2 0,0 3-4 16,4 4-4-16,0 4-2 0,4-1-4 16,5 0-6-16,3-1-7 0,3-3-4 0,4 1 0 15,5-6 2-15,3-1 3 0,1-3 3 16,2 1 7-16,1-3 8 0,-1-2 8 16,-1-1 5-16,-2-1 4 0,-1-1 5 15,-1-1 4-15,-2-4 6 0,-3 0 1 16,1-1-1-16,-4 0 0 0,0 0-1 15,-2 4-2-15,-1-1-4 0,0 3-5 16,-1 4-3-16,0 0-3 0,0 4-4 16,1 3-5-16,2 0-8 0,4 3-5 0,2-1-5 15,4-1-17-15,7-2-11 0,4-3-7 16,5-4-3-16,3-4-5 0,4 1-7 16,4-3-3-16,2-2 15 0,0-1 13 15,1 0 8-15,-1 0 12 0,-1 3 21 16,-6-3 25-16,-2 1 19 0,-6 3 10 15,-5 2 12-15,-7 0 11 0,-5 1 5 16,-6 1-7-16,-2 1-9 0,-6 2-9 16,-5 2-8-16,-3-1-13 0,-3 1-9 0,-5 3-11 15,-1 3-4-15,0 1-3 0,1 1-2 16,2 1-4-16,3 2-4 0,5 2-4 16,6-1-6-16,4-3-5 0,6-1-9 15,5 0-6-15,7-5-1 0,3-2 2 16,4-5 5-16,4 2 5 0,-1-7 5 15,1-1 10-15,0-4 8 0,-4-2 7 16,-2-4 5-16,-1 1 7 0,-4-7 6 0,-2 0 6 16,-3-3 3-16,-5-4 4 0,-3-4 1 15,-6-5 0-15,-3-4-4 0,-5-3-3 16,0-1-5-16,-1 2-3 0,0 3 2 16,3 11 0-16,1 5-1 0,3 11-2 15,2 8-3-15,-1 8 1 0,1 7-3 16,2 7-5-16,0 6-5 0,2 5-3 15,2 5-1-15,2 8-4 0,3-2-3 0,4 5-6 16,0-2-11-16,4-1-6 0,1-2-23 16,3-6-14-16,0-2 8 0,1-2-100 15,0-6-101-15,5-2-228 0</inkml:trace>
  <inkml:trace contextRef="#ctx0" brushRef="#br0" timeOffset="-190538.64">18803 14049 347 0,'-6'-5'113'0,"1"3"11"16,0 1-27-16,2-1-17 0,0 0-8 16,0-1-8-16,-1 3-8 0,1-1-9 0,-3-1-8 15,-1 0-5-15,-3 0-6 0,-1-2-6 16,-2 2-6-16,-2 2-5 0,-3 2-5 15,0 3-4-15,2 5-4 0,-2 3-3 16,2 5-3-16,0 1-2 0,2 1-5 16,2-2-5-16,6 2-6 0,3-2-4 15,4-4 1-15,3-3 1 0,5-3 4 16,3-3 6-16,4-3 6 0,3-4 9 16,2-5 7-16,2-1 4 0,1-4 3 15,1-3 2-15,0-2 1 0,0-4 1 16,-2-3-1-16,-2-3 2 0,-4-3-1 0,-3-4 2 15,-4-7 1-15,-6 1-1 0,-2-3 1 16,-1-2-1-16,-3 1-1 0,-1 6-4 16,1 6 0-16,0 8 0 0,1 6 1 15,-1 6-3-15,0 9-2 0,1 8 0 16,0 8 1-16,0 6-2 0,-1 6-6 16,0 8 0-16,-1 7-3 0,2 7-5 0,1 5-4 15,1-3-6-15,4 0-6 0,2-2-8 16,4-2-6-16,6-6-1 0,1-7 1 15,5-6 0-15,4-3 1 0,1-8 4 16,4-4 6-16,0-5 5 0,1-5 4 16,1-5 3-16,0-3 3 0,-2-6 7 15,-1-2 9-15,-2-1 7 0,-5-4 6 16,-6 0 8-16,-3-3 9 0,-7 2 3 0,-5-1-1 16,-7 1-5-16,-6 2-5 0,-4 5-5 15,-5 4-8-15,-4 6-9 0,-3 7-4 16,-1 4-3-16,-2 6-2 0,2 1-3 15,2 5-5-15,2-1-5 0,6 0-4 16,4-2-5-16,5-4-3 0,8-3 1 16,5-2 2-16,5-6 5 0,5-4 9 0,4 0 5 15,4-2 7-15,2-4 8 16,0-1 2-16,1 0 2 0,1-1 1 0,-4 1 1 16,-1 2 2-16,-5-1-1 0,-2 1-1 15,-2 4-3-15,-6 1 0 0,-2 1-3 16,-5 2-2-16,-3 3-4 0,-1 3-2 15,-1 3-4-15,-3 3-1 0,1 2-4 16,0 0-1-16,1 2-3 0,4-3-1 16,3-1-1-16,5-1 1 0,3-3 1 15,6-3 1-15,2-4 3 0,4-2 3 0,3-1 5 16,2-6 3-16,2-3 6 0,0-3 4 16,0-3 5-16,-1-3 4 0,-1-1 4 15,-1-6 3-15,-1-4 2 0,-4-6 1 16,-2-4 0-16,-5-3 1 0,-1-6-1 15,-6-4-1-15,-4-1-3 0,-3 4-3 16,-3 7-2-16,-1 7-2 0,0 6 0 16,1 12-3-16,0 9-4 0,-3 7-2 15,3 13-1-15,-2 7-4 0,0 6-1 16,-1 6-4-16,2 5-4 0,0 6-5 0,4 2-6 16,0 1-9-16,2-1-7 0,5-2-11 15,-1 0-8-15,2-1-29 0,1-4-15 16,2-3 29-16,1-2-111 0,1-4-107 15,-1-1-240-15</inkml:trace>
  <inkml:trace contextRef="#ctx0" brushRef="#br0" timeOffset="-190089.1">19489 13991 497 0,'-11'-16'130'15,"5"1"3"-15,4 3-54 0,5 3-22 16,6 4-13-16,5 1-13 0,5 3-6 15,4 1-1-15,5 1-2 0,6 3-2 0,4-3-4 16,2 1-2-16,5 0-1 0,-1-1-1 16,2-1-2-16,0 0-3 0,-3-3-1 15,-4 3-3-15,-7-2-1 0,-6 1-1 16,-7-2 1-16,-6 1 2 0,-8 0 2 16,-6-1-1-16,-9-1-1 0,-5 1 0 15,-5 0-2-15,-5 3-4 0,-2 2-4 16,-3 5-3-16,-1 4-2 0,4 4-1 15,2 1-2-15,5 3-6 0,5-3-1 0,3 1-4 16,7-3-1-16,7-3 3 0,5-2 2 16,6-5 3-16,4-3 6 0,4-3 7 15,0-1 8-15,2-5 5 0,2-2 5 16,-3-3 4-16,-1 0 3 0,0-1 3 16,-4 1 0-16,-3-2 2 0,-5 3-1 15,-3 1-2-15,-2 5-4 0,-3 3-2 16,-4 4-3-16,-1 4-2 0,-3 6-2 0,2 2-4 15,-2 4-5-15,2 2-2 0,-1 2-5 16,4-1-6-16,4 0-7 16,8-4-9-16,3-3-5 0,5 0-11 0,4-6-16 15,3-4-9-15,5-3-3 0,1-3 12 16,0-6-82-16,2-3-86 0,0-4-182 16</inkml:trace>
  <inkml:trace contextRef="#ctx0" brushRef="#br0" timeOffset="-189876.14">20324 13908 506 0,'-6'9'127'16,"5"-1"6"-16,4-3-62 0,5 0-15 16,7-2-9-16,6-1-13 0,5-3-4 15,7 1 1-15,3-3-4 0,6-4-8 0,4-2-5 16,1-1-5-16,0 0-11 0,2 0-4 15,-1-1-40-15,-1-2 25 0,-4 0-139 16,-3 3-123-16,-3 0-303 0</inkml:trace>
  <inkml:trace contextRef="#ctx0" brushRef="#br0" timeOffset="-188301.03">21592 13337 73 0,'-3'-4'12'0,"1"3"0"16,2 0-14-16,-3-1 1 0,2 2 3 16,0-2 3-16,0 1 1 0,1-1 0 15,0 2-4-15,-1-2-15 0,1 2-17 0,0 0-42 16</inkml:trace>
  <inkml:trace contextRef="#ctx0" brushRef="#br0" timeOffset="-188107.55">21575 13324 204 0,'0'0'72'0,"0"-1"7"0,-3-1-12 15,2 0-4-15,0 2-6 0,1-2-4 16,0 1-5-16,-1 1-4 0,1 1-3 16,2 0-5-16,-1 1-3 0,0 0-3 0,2 4-4 15,-1 0-5-15,0 4-7 0,0 6-4 16,2 1-3-16,-2 6-2 0,0 2 0 15,1 5-21-15,0 2-1 0,3-3-11 16,-1 0-5-16,0-2-6 0,1-3-14 16,0-4-12-16,-1-5-20 0,1-4-28 15,-2-6-57-15,1-11-126 0</inkml:trace>
  <inkml:trace contextRef="#ctx0" brushRef="#br0" timeOffset="-187933.45">21510 13071 494 0,'-12'-5'132'0,"2"1"2"16,2 2-51-16,3 2-34 0,2 2-21 0,1-2-14 15,4 1-9-15,0 0-5 0,3 2-4 16,3-2-12-16,2 1-18 0,4-2-12 16,4 4 89-16,0-1-177 0,5 1-105 15,3 0-270-15</inkml:trace>
  <inkml:trace contextRef="#ctx0" brushRef="#br0" timeOffset="-187646.34">21913 13226 396 0,'6'3'117'0,"-5"-1"7"15,-4-3-41-15,-3 1-25 0,-5-2-11 0,-3-2-11 16,-5 0-10-16,-5 1-8 0,-3 2-7 16,0 2-2-16,1 1-2 0,2 0-1 15,4 5-3-15,4 2-4 0,6 2-3 16,5 3-2-16,4 2 0 0,7 3 0 15,3 2 1-15,5 2 0 0,6 1 5 16,3 2-1-16,2 3 1 0,2-2 0 16,-3 1 0-16,-1-1-1 0,-2-2 0 15,-6-2-2-15,-4-3 1 0,-4-5 0 0,-6-2-5 16,-1-1-6-16,-6-4-9 0,-7-1-10 16,-3-5-11-16,-4-4-6 0,-4-4-19 15,-1 0-54-15,0-5-71 0,2-4-156 16</inkml:trace>
  <inkml:trace contextRef="#ctx0" brushRef="#br0" timeOffset="-187412.7">22201 13249 440 0,'14'-6'119'0,"-6"3"1"0,-8 1-51 15,-6 1-26-15,-6 4-13 0,-7-2-7 16,-3 1-5-16,-3 5-3 0,-2 2 0 15,0 0 0-15,3 3-1 0,3-3-1 16,6 3-5-16,5 3-6 0,6-3-5 0,4 3-1 16,7 3-2-16,4-1 0 0,6 1 2 15,1 1 1-15,3 2-1 0,1 1-4 16,0 1-7-16,-3-2-5 0,-2 1-5 16,-5 0-7-16,-4-1-4 0,-6-2-5 15,-5-2-4-15,-8-1-5 0,-6 2 51 16,-4-4-106-16,-5-2-72 0,-6-2-184 15</inkml:trace>
  <inkml:trace contextRef="#ctx0" brushRef="#br0" timeOffset="-186888.5">22358 13307 439 0,'8'0'104'0,"-4"4"1"15,-3 3-64-15,-3 4-16 0,-4 0-7 0,-1 4-6 16,-2 5 0-16,-2 1 1 0,1 0 0 16,1 0 0-16,4-1-1 0,3 0 0 15,5-3-4-15,2-1-3 0,5-3-2 16,5-3-1-16,0-4 1 0,2-1 2 16,2-3 2-16,2-2 3 0,3-3 1 15,0-5 3-15,1 0 0 0,-2-4 2 16,1 0 1-16,-3-2 1 0,-2-1-2 0,-5 0-3 15,-3 4-1-15,-3 2-1 0,-3 2-3 16,-3 0-3-16,-3 6-3 0,-1 3-1 16,-1 4-1-16,-3 2-2 0,2 1-1 15,1 4-2-15,2 1-2 0,2-1 0 16,5 1-1-16,1-4-1 0,5 0 2 16,1-4 0-16,2 0 2 0,4-5 2 0,2 0 1 15,0-4 2-15,4 1 2 16,0-5 0-16,0-1 2 0,1-3 1 0,-1 0 2 15,-5-3 5-15,-3 0 4 0,-3-6 3 16,-5 2 2-16,-3 0 2 0,-4 3-1 16,-5 1-1-16,-2 1-3 0,-4 5-4 15,-2 6-3-15,-2 3-3 0,-3 5-2 16,-1 6-1-16,2 4-2 0,3 3-1 16,5 3-1-16,6 2-3 0,5 3-1 15,6-3-4-15,7-2-2 0,2 0 14 0,3-3-35 16,2 0 4-16,2-4-27 0,2-3-10 15,0-3-7-15,2-1 5 0,1-5-108 16,2-4-63-16,3-6-209 0</inkml:trace>
  <inkml:trace contextRef="#ctx0" brushRef="#br0" timeOffset="-186361.43">23646 13204 343 0,'-3'-2'104'0,"2"1"2"0,2-3-17 15,2 1-37-15,4 1-9 0,3 1-6 16,3-1-6-16,2 2-4 0,4 0 2 16,2 2-1-16,1 1-3 0,1 1-5 15,0 1-3-15,-1 4-3 0,-2-2-5 16,-1 3-7-16,-4-1-5 0,-5 0-4 0,-5 1-3 16,-4-1 0-16,-7 0 0 0,-5 1 0 15,-5-1 3-15,-4 0 3 0,-3 0 4 16,0-1 4-16,1-2 1 0,1-3 0 15,4-2 1-15,6 1 1 0,2-2-1 16,4-1 2-16,3-1 1 0,4 1-1 16,3 2 2-16,5 1 1 0,0 1-1 0,3 3-1 15,6 3-2-15,1 3-2 0,3 3 0 16,0 1-2-16,0 3-1 0,-1 1 1 16,-2 1 0-16,-6-1 0 0,-2 1 0 15,-4-3 0-15,-5-1-1 0,-4 0-1 16,-5-1 0-16,-6-3 1 0,-7 2-2 15,-6-6-1-15,-6 2-2 0,-6-4-4 16,-6-2-3-16,-3-1-23 0,-5-4-20 16,-4-1-11-16,-2-1-86 0,-5-3-103 15,0 0-229-15</inkml:trace>
  <inkml:trace contextRef="#ctx0" brushRef="#br0" timeOffset="-185659.81">21994 14043 260 0,'0'-2'79'16,"0"0"6"-16,0 1-21 0,0-1-9 0,0 0-2 15,0 1 1-15,-1 0-2 16,1 1-3-16,-1-1-3 0,-5 0-7 0,0 1-6 16,-5 0-6-16,-1 2-9 0,-2 2-6 15,-4 0-5-15,-2 4-3 0,1 3-1 16,-2 2-2-16,2 3-2 0,1 3-2 16,0 0-1-16,4 1-3 0,5-1-1 15,6 1-2-15,4-1-3 0,4-3 0 16,7 0 1-16,5-4 2 0,4 0 3 0,1-2 2 15,2-7 3-15,2-2 3 0,4-3 3 16,-1-2 2-16,-1-2 1 0,-4-4 4 16,0 2 2-16,-5 0 3 0,-3-1 1 15,-6 3 0-15,-5-2-1 0,-2 6-1 16,-5 0-4-16,-2 3-5 0,-4 4-5 16,1 4-4-16,-2 0-4 0,0 4-3 15,4 0-1-15,3 2 0 0,6-1 2 16,3-5 2-16,5-1 2 0,5-1 2 0,5-3 1 15,2-4 4-15,2-2 1 0,0-1 3 16,3-2 3-16,-3-3 3 0,-2 1 3 16,-3-3 5-16,-5 1 2 0,-4 0 1 15,-5-2-1-15,-6-2-1 0,-6 0-6 16,-6-3-4-16,-6 1-6 0,-3 0-8 16,-7 1-6-16,-2 2-8 0,-3 4-7 15,1 5-6-15,3 3-14 0,3-1-11 0,5 2-5 16,5 2 66-16,7 0-148 0,6-1-99 15,6-4-245-15</inkml:trace>
  <inkml:trace contextRef="#ctx0" brushRef="#br0" timeOffset="-184084.78">22564 14223 351 0,'5'15'78'0,"-2"3"1"0,-3-3-57 16,-2 4-11-16,-1-4-2 0,-1-3-4 15,0 0 2-15,1-3 3 0,0-4 3 16,2 0 5-16,1-4 10 0,2-2 7 16,1-3 4-16,3 0 0 0,0-5 0 15,2-3-3-15,5-2-6 0,-1-2-5 16,1-3-8-16,3 1-4 0,-2 1-3 16,0 3-3-16,0 5-1 0,-4 2-2 0,-1 3-4 15,0 3-5-15,-4 5-4 0,-1 5-8 16,-2 1-7-16,-1 4-4 0,0 0-2 15,-1 3 1-15,1 0 1 0,2 0 3 16,1-5 6-16,2-1 6 0,2-2 7 16,0-4 5-16,1-1 5 0,2-3 3 15,1-3 4-15,0-4 1 0,2-3 5 0,-1-2 1 16,2-2-2-16,-1-2-2 0,1-1-3 16,-2 2-1-16,-1 2-3 0,-2 3-3 15,-2 0-4-15,-1 5-3 0,-3 3-5 16,1 1-5-16,-2 3-2 0,0 5-3 15,1-1-1-15,0 3 0 0,0 1 1 16,2-2 5-16,0 1 2 0,2 0 4 16,2-5 3-16,1 1 3 0,1-4 4 15,1-2 3-15,1-1 2 0,1-1 3 16,-1-2 1-16,-1 1-1 0,0-2 0 16,0-1-3-16,0 0-2 0,-1 0-2 0,1 1-2 15,-1 0 0-15,0 2 2 0,0 2-1 16,-1 2 0-16,-2 1 0 0,2 1-4 15,-2 4-2-15,0 0-3 0,0 0-5 16,-3 3-2-16,1-1-2 0,-2 2-1 16,1-1 1-16,-2-2 0 0,2-1 2 0,0 0-5 15,1-2 1-15,-2-2 4 16,3-2 5-16,1-2 6 0,1-1 3 0,-1-3 2 16,2-3 10-16,0-3 4 0,0 1 4 15,1-3-1-15,0 1-2 0,-1-1-2 16,-1 3-1-16,0 2-1 0,-1 2-4 15,-3-1-5-15,1 5-3 0,-4 3-3 16,2 0-1-16,-2 4-2 0,-1 0-1 16,1 3-4-16,2 2-2 0,-1-3-2 15,1 3 0-15,1-2 1 0,1 1 0 0,3-2 2 16,1-2 2-16,2 0 3 0,0-1 3 16,0 0 0-16,3 0 1 0,1-1 1 15,-1 0 0-15,1 3 0 0,0 2 0 16,1-1 1-16,0 1-1 0,1 0 0 15,0-1-1-15,2 0-2 0,-2-3 3 16,2 0 2-16,2-2 2 0,0-2 4 16,-1-1 6-16,-1-2 9 0,-1-2 7 0,-2-3 4 15,-3 2 2-15,-1-3 3 0,-6 0-1 16,0 1 0-16,-5-3-5 0,-4 0-7 16,-4 0-5-16,-4-1-5 0,-3 2-5 15,-4 2-6-15,-5 2-5 0,-1 5-5 16,-1 3-2-16,0 4-4 0,0 4-1 15,3 0-3-15,4 1-3 0,2-1-5 16,7 1-4-16,4-1-1 0,4-2 3 0,4 0 2 16,4 0 3-16,3-2 5 0,2 0 6 15,0-1 5-15,3 0 4 0,-1-1 1 16,1-1 0-16,-2 2 0 0,-1-1-1 16,2 3 1-16,-1-1 0 0,-1 1-1 15,-1-2 0-15,0 2-1 0,2 1 1 16,0-2-2-16,3-2-3 0,-1 0-1 15,5 0-1-15,2-1-1 0,1 0-2 16,2-4 2-16,1 2 3 0,2-1 7 16,-2 0 11-16,0-1 8 0,-2-2 8 0,-1 2 6 15,-2 0 4-15,-3-1 2 0,-5 0-3 16,-5 0-6-16,-2-1-7 0,-5 1-5 16,-4 0-5-16,-7 0-5 0,-3-1-4 15,-4 0-2-15,-2 4-3 0,-2 1-3 16,-1 2-3-16,1 4-3 0,3-1-6 0,4 2-5 15,5 0-1-15,4 0-4 0,4 0 1 16,6-1 0-16,1 0 3 0,7-2 6 16,2 0 5-16,3-2 5 0,4-2 4 15,0-1 4-15,2-3 4 0,1-3 4 16,-1-3 2-16,-1-2 4 0,-1-5 0 16,-4-5 2-16,1-3 2 0,-2-5 1 15,-4-6 3-15,1-6 1 0,0-4 3 16,-2-5-2-16,-1-5-2 0,-2 2-4 0,-3 5-4 15,-2 5-4-15,-4 8-5 0,-2 8-5 16,-3 14-3-16,-6 11 1 0,-2 8-1 16,-3 8 0-16,-1 5-2 0,-1 7-4 15,2 7-3-15,1 2-1 0,4 6-2 16,2-1-2-16,4 2-1 0,5 1 0 16,3-5 1-16,5-2 1 0,4-3 2 15,5-5 1-15,5-4 2 0,2-5 4 0,3-4 2 16,1-3 2-16,2-6 3 0,1-3 2 15,-1-4 2-15,1-4 1 0,1-4 0 16,-3-2 0-16,0-3 0 0,-4-2-1 16,-4-2-1-16,-1 2-2 0,-7 1-2 15,-3 3-1-15,-4 1 0 0,-2 5-2 16,-3 3 0-16,-1 5 0 0,2 3-1 16,-1 5-1-16,1 2-3 0,2 3 0 15,0 2 0-15,1 3 0 0,2 1-3 16,-1 0 1-16,1 0 2 0,1 0 1 0,-1 1 1 15,-1-2 0-15,-3-1 2 0,-2-3 2 16,-5-1-2-16,-6-1 0 0,-4-5-1 16,-4-5-3-16,-9-2-6 0,-8-7-6 15,-8-5-1-15,-8-7-28 0,-7-6 178 16,-15-8-291-16,-9-6-141 0,-9-10-406 16</inkml:trace>
  <inkml:trace contextRef="#ctx0" brushRef="#br0" timeOffset="-181638.77">22279 14979 163 0,'-5'-2'47'0,"-1"-2"3"15,3 1-5-15,2 0-18 0,0 1 2 16,-1 0 3-16,1 1 2 0,1 1 2 0,0 1 2 16,0 2 2-16,0 1 3 0,1-1 3 15,1 3 0-15,0 0-1 0,-2 3-2 16,1 0-4-16,0 2-6 0,-3 1-9 16,-2 2-10-16,-2 2-8 0,-4 0-7 15,-1 3-6-15,-3-1-6 0,-1-1-7 16,-2-2-6-16,1 0-8 0,-1 0-7 0,3-3-14 15,2-3-64-15,1-3-75 0,2 1-176 16</inkml:trace>
  <inkml:trace contextRef="#ctx0" brushRef="#br0" timeOffset="-180987.37">22394 15005 410 0,'10'4'100'0,"-1"1"2"0,1-1-56 16,-2 1-18-16,4-2-4 0,0-1-2 16,0-1-1-16,-1-2 0 0,1 0 3 15,2-1-1-15,-2-1-1 0,1-1-1 16,-2 0-4-16,0 1-2 0,-1-1-3 16,-3-1-2-16,-1-3 1 0,-2 0-1 0,-3 0 1 15,0-2 1-15,-3-2 1 0,-1 1-1 16,0 1-1-16,-3 1-2 0,-4 4-2 15,-1-1-5-15,-3 6-7 0,-1 5-4 16,-4 5-3-16,-3 4-4 0,1 3 0 16,2 5-3-16,1 3 1 0,3 2 4 15,4 0 0-15,4-1 0 0,7 1-3 16,5-3-1-16,4-2 2 0,7-4 2 16,6-3 1-16,4-3 2 0,4-6 7 15,4-4 8-15,3-3 5 0,3-5 5 0,4-4 2 16,1-4 3-16,0 2-1 0,-1-4-3 15,-5 0-1-15,-5-2-2 0,-4 1 0 16,-5-2 0-16,-9 3 2 0,-2-5 3 16,-8 2 3-16,-1 1-1 0,-3 2-1 15,-4 4-3-15,-4 1-3 0,-1 7-4 16,-1 2-7-16,-3 5-5 0,-3 5-4 16,-2 1-3-16,0 6-2 0,1 1-2 15,1-1-1-15,3 2 1 0,4-1-1 0,1 0 1 16,5-3 0-16,3-3 2 0,3-2 2 15,1-3 2-15,3-2 3 0,2-3 3 16,0-2 3-16,1-2 4 0,0-2 3 16,-1-2 2-16,-1 3 2 0,-3-1 5 15,-2 1 1-15,-3 0 4 0,-1 2-3 16,-1 2-1-16,-2 3-3 0,-1 4-4 0,-3 0-4 16,0 5-5-16,0 1-5 0,-2 3-2 15,3 2-2-15,2 1-4 0,4-3-2 16,4-2-4-16,2 0-6 0,5 1-8 15,2-6-5-15,4 1-6 0,2-5-5 16,3 0-8-16,5-4-17 0,1-4-50 16,1-2-66-16,3-4-160 0</inkml:trace>
  <inkml:trace contextRef="#ctx0" brushRef="#br0" timeOffset="-180485.68">23342 15068 368 0,'4'-12'111'0,"-2"1"9"0,-3 2-33 0,-2 1-19 16,-5 2-14-16,-2 1-11 0,-2 5-11 15,-1 2-10-15,-2 5-9 0,0 3-6 16,0 5-5-16,3 2-2 0,3 1-4 16,3 2-5-16,4 1-5 0,1 0-7 0,4-2-4 15,3-1-5-15,2-3-1 0,3-1-2 16,2-2 1-16,1-5 4 0,3-3 6 16,-1 0 7-16,2-5 5 0,2-1 5 15,-2-4 7-15,-1-4 5 0,1-1 5 16,3-6 1-16,1-4 0 0,1-4 3 15,0-4 5-15,1-2 5 0,1-3 6 16,-1-2 4-16,-2-2 6 0,-1-3 5 16,-2 4 1-16,-2 2-2 0,-4 1-7 15,0 9-5-15,-5 3-5 0,-1 11-7 0,-5 8-6 16,-3 7-5-16,-3 7-3 0,-4 8-3 16,0 7-3-16,-4 7-4 0,-2 4-3 15,-3 1-2-15,2 3-4 0,0 1-3 16,1-4-3-16,0-5-2 0,5 0-3 15,0-4 0-15,4-2 1 0,1-7 3 16,1-4 4-16,3-2 3 0,0-3 5 16,3-4 3-16,0-4 5 0,4-5 2 0,1-2 1 15,1-1 0-15,2-2-1 0,0-1 0 16,0-1-1-16,2 1-1 0,-1 5-1 16,1-2-2-16,-3 8 0 0,3 2 0 15,-1 5 6-15,-1 1-11 0,1 2-1 16,1 1 0-16,1 3 0 0,4-3 0 15,1-3 0-15,3 0-5 0,3-2 8 0,3-4 0 16,0-1-5-16,3-1-17 16,2-6-16-16,0 1 196 0,1-1-291 0,1-2-125 15,1-3-370-15</inkml:trace>
  <inkml:trace contextRef="#ctx0" brushRef="#br0" timeOffset="-179977.04">21678 15401 476 0,'2'-3'135'0,"1"0"6"0,0 1-55 16,2 3-15-16,-1 2-8 0,-1 4-13 15,3 6-9-15,-2 3-5 0,1 6-6 0,0 10-6 16,-1 4-6-16,1 7-3 0,-3 4-5 15,-1 1-6-15,0 4-6 0,0-2-8 16,-2-2-6-16,0 1-17 0,1-7-24 16,0-2-19-16,-1-6 176 0,-2-4-267 15,-2-3-128-15,-1-9-349 0</inkml:trace>
  <inkml:trace contextRef="#ctx0" brushRef="#br0" timeOffset="-179317.1">21474 15758 471 0,'16'2'142'0,"4"1"3"0,3 3-29 15,4-1-50-15,6 0-19 0,3-1-13 16,3-1-16-16,2-1-8 0,2 1-2 16,2-3-5-16,0 1-4 0,-1 0-4 15,2-1-2-15,-5 0-2 0,-2-1 0 0,-6 1 0 16,-5 0 1-16,-6 0 2 0,-5-2 3 15,-8 2 3-15,-3-2 3 0,-6 2 1 16,-6 0-1-16,-1-1-1 0,-7 1-1 16,-4-1-2-16,-4 0-4 0,-4 3-2 15,-2 2-3-15,0 1-2 0,0 3-3 16,3 3 0-16,3 3 0 0,3 4-4 16,4-2-4-16,4 1-3 0,5 1 1 15,4-2 1-15,5-2 2 0,3-6 1 0,6-3 8 16,4-4 9-16,4-3 10 0,0-5 7 15,3-2 7-15,0-2 5 0,1 0 6 16,-1-3 2-16,-2-1-1 0,-5 2-3 16,-4 0-2-16,-4 2-3 0,-2 0-5 15,-5 2-2-15,-2 4-5 0,-1 5-2 16,0 5-4-16,-1 4-5 0,0 5-4 0,0 2-4 16,2 4-6-16,1 3 1 0,2 1-8 15,3-3 0-15,4-4 2 0,4-1 1 16,4-3 4-16,2-5 3 0,4-6 0 15,2-3 8-15,-2-3 1 0,2-3 2 16,0-7 0-16,-1-2 1 0,-1-4 3 16,-1-3 2-16,-2-3 2 0,-2-2 4 15,-1-1 2-15,-3-1 5 0,-3-4 5 0,-2-5 2 16,-4-1 4-16,1-3-1 0,-3 1-1 16,-2 3-4-16,1 3-2 0,0 5-3 15,-1 9-2-15,1 8-3 0,-2 7-2 16,1 6-3-16,-1 6 0 0,1 7-1 15,0 7-4-15,0 5-4 0,0 9-4 16,2 6-3-16,1 2-3 0,-2 6-6 16,0 2-5-16,-2 0-5 0,0 4-5 0,-1-5-5 15,-1-1-16-15,0-2-13 0,0-4-8 16,2-3-6-16,2-8-80 0,0-3-97 16,0-4-206-16</inkml:trace>
  <inkml:trace contextRef="#ctx0" brushRef="#br0" timeOffset="-178926.77">22588 15745 370 0,'0'2'104'0,"-1"3"3"16,0 1-25-16,-3 0-32 0,-1 1-12 15,0 2-5-15,-4-2-6 0,-1 1-1 16,-1 2-1-16,-1 0-3 0,0 2-5 15,2 2-6-15,0-2-6 0,5 2-6 0,1 1-5 16,4-2-3-16,5 0-2 0,0-3-1 16,5-2-1-16,2 0 2 0,1-1 1 15,2-5 3-15,-1 0 2 0,-4-3 2 16,4-1 3-16,-2-4 3 0,0 0 4 16,-2 0 4-16,-1 1 4 0,0-1 5 15,0 1 3-15,-4 0 1 0,-1 3 3 16,-2 1-1-16,0 2-2 0,-1 3-4 15,1 4-6-15,1 4-4 0,0 4-5 16,3 0-7-16,0 5-4 0,2 0-4 0,2-1-3 16,1-4-5-16,0-2-10 0,1-3-14 15,2-1-13-15,0-7 0 0,2-3-88 16,-3-5-93-16,0-7-214 0</inkml:trace>
  <inkml:trace contextRef="#ctx0" brushRef="#br0" timeOffset="-178827.26">22675 15658 475 0,'-2'7'100'0,"6"-2"-11"16,0 1-79-16,4-3 85 0,2-3-196 16,2-1-100-16,1 3-266 0</inkml:trace>
  <inkml:trace contextRef="#ctx0" brushRef="#br0" timeOffset="-178319.27">22829 15946 382 0,'5'8'92'16,"3"-4"5"-16,2-5-53 0,0-4-11 16,3 0-3-16,0-2-5 0,3-4-1 15,-2-1-2-15,-1 2-2 0,-1 3-3 16,0 3-1-16,-1-2-3 0,-2 4-1 0,-3 3-3 15,0 1-2-15,-1 2-3 0,1 1-4 16,-2 1-2-16,0 2-2 0,4 0-1 16,1 1-1-16,-1-1 3 0,-1-1 3 15,2-2 3-15,0-2 4 0,1-2 2 16,-3-2 4-16,0-3 4 0,-1 0 3 16,0 1 4-16,-2-1 4 0,2-2 3 15,-3 1 1-15,0 1 2 0,1 2 1 16,-3-1 0-16,0 2-5 0,-2-1-5 0,0 2-5 15,1 2-4-15,-4 4-7 0,-1 5-5 16,1 5-5-16,-1 1-2 0,1 7-2 16,-1 4-4-16,0 2-3 0,3 2-2 15,-2 3-3-15,3 1-4 0,-1 0-4 16,0 2-2-16,-4 1-10 0,-1-3 0 16,-3-1 2-16,-2-2-4 0,-5-4-2 0,0-2 2 15,-3-5-4-15,2-6 9 0,0-5 2 16,-1-5 1-16,3-7 8 0,1-6 15 15,0-4 10-15,3-6 17 0,1-6 13 16,3-3 8-16,2-3 5 0,5-3-1 16,4 1-6-16,5 2-10 0,3 0-13 15,2 5-13-15,4 2-15 0,3 6-15 16,3 2-9-16,5-2-11 0,1 2-6 16,6 4-80-16,6-3-87 0,3-2-195 15</inkml:trace>
  <inkml:trace contextRef="#ctx0" brushRef="#br0" timeOffset="-178056.77">23797 15710 574 0,'0'9'141'0,"-1"6"0"16,1 2-66-16,-1 4-42 0,-1 5-15 15,0 4-11-15,-1 2-6 0,-1 2-2 16,1 0-4-16,-2 2-5 0,1-1-12 16,1-2-16-16,1-2-13 0,0-2-9 0,1-7-79 15,2 0-92-15,3-6-202 0</inkml:trace>
  <inkml:trace contextRef="#ctx0" brushRef="#br0" timeOffset="-177723.7">23959 15750 521 0,'0'7'130'16,"-3"4"-2"-16,-1 2-60 0,1 3-36 15,-3 4-20-15,0 1-8 0,1 1-7 16,0 1 1-16,1 1 1 0,3-1 2 16,1-2 0-16,4-4 0 0,3-2 1 0,4-2-1 15,5-5 0-15,2-2 2 16,4-5 1-16,1-2 3 0,2-3 1 0,2-3 4 16,-2-2 2-16,-4-4 2 0,-2-1 4 15,-2-4 1-15,-5-1 0 0,-4-2 2 16,-7-4-2-16,-5 1-1 15,-4 2-2-15,-6-1-5 0,-4 3-4 0,-4 1-4 16,-5 5-7-16,-2 3-7 0,-1 4-10 0,4 2-18 16,1 3-25-16,3 0-22 0,2 2-76 15,6 4-107-15,4-2-224 0</inkml:trace>
  <inkml:trace contextRef="#ctx0" brushRef="#br0" timeOffset="-177170.07">24289 15833 310 0,'8'14'79'0,"-1"3"0"0,-3 1-29 16,-4 1-32-16,0 1-12 0,-3-1-3 15,-1-3-1-15,-2 2 2 0,0-5 5 16,1-2 6-16,1-3 4 0,-1-1 6 15,3-4 2-15,0 0-1 0,2-3 3 16,0-3 5-16,2-1-1 0,1-4 0 0,3-2 1 16,1-3 1-16,3-2 5 0,2-3-4 15,1 1-7-15,2-1-4 0,-1 2-4 16,-1 1-5-16,0 3-6 0,-3 5-3 16,-1 4-3-16,0 3-4 0,-3 2-1 15,0 8-5-15,-2 0-3 0,-1 3-6 16,1 0-5-16,0 1-3 0,2-1-3 0,1 2 1 15,2-7 4-15,3 0 4 16,1-1 6-16,4-3 6 0,-1-2 4 0,3-2 5 16,-2-2 4-16,1-1 3 0,-3-4 2 15,-1-3 4-15,-1 0 4 0,1-2 4 16,-3 1 3-16,-2-3 2 0,2-2 1 16,-2 1-1-16,1 1-3 0,-3 2-3 15,-3 0-3-15,0 3-4 0,-2 3-4 16,0 5-4-16,0 1-4 0,-1 5-4 0,2 4-3 15,3 4-3-15,0 0-2 0,2 7-3 16,2 1-2-16,1 3 1 0,1-1 1 16,-1 1-1-16,0-2 0 0,-1 0 7 15,-3-1-14-15,-2-1 3 0,-4-1 0 16,-1-3-1-16,-4-1-2 0,-2-2-1 16,-3-4-18-16,-2-6-6 0,-1-5-14 15,-3-2-7-15,-4-4-81 0,-5-6-95 0,-7-2-203 16</inkml:trace>
  <inkml:trace contextRef="#ctx0" brushRef="#br0" timeOffset="-176757.66">21697 16392 431 0,'-23'12'110'15,"1"-1"6"-15,5-4-57 0,3-3-15 16,6-3-6-16,8-1-4 0,9-2 1 16,10-2 2-16,12-2 1 0,12 1 0 15,16-1 0-15,17 3-1 0,16 1-6 16,18-1-9-16,17 5-6 0,22 2-9 16,16 0-6-16,15 7-5 0,18 2-3 0,10 4-3 15,7 6-1-15,8 2 0 0,1 1-1 16,-1 2-6-16,-4-3-3 0,-11-2-28 15,-9 1 188-15,-11-6-291 0,-16 0-139 16,-20-4-394-16</inkml:trace>
  <inkml:trace contextRef="#ctx0" brushRef="#br0" timeOffset="-169760.61">20205 16979 255 0,'-2'1'56'0,"2"-2"-2"0,1-1-40 15,0-1-9-15,0-2-2 0,0 1 1 16,1 0 6-16,0 3 9 0,-1-3 8 16,-1 3 6-16,1 0 5 0,-1 1 2 15,0-1-2-15,1 2-6 0,-1-2-5 16,0 1-7-16,1 1-3 0,-1-2-3 0,1 1-2 15,2-1 0-15,2-1 0 0,1-3 1 16,3 0 0-16,2-2 0 0,3 1 1 16,3-1 2-16,0 1 0 0,2-1-1 15,-1 3-2-15,2 0-2 0,0 2-2 16,-3 2-4-16,0 5-8 0,-4 1-4 16,-1 3-3-16,-3 4-3 0,-5 1-2 15,-3 3-1-15,-3 1 0 0,-3 1 3 0,-4 1 2 16,-2-3 2-16,-2 3 3 0,-3-1 2 15,1-5 2-15,0-2 2 0,-2-2 1 16,3-4 2-16,1 0 1 0,1-6 1 16,2 0 1-16,2-1 1 0,3 0-1 15,2-1 0-15,1 1-1 0,1-2-1 16,4 4-1-16,-1-2-1 0,4 3 0 16,2-3 0-16,3 1-1 0,3 6 1 15,3 0 0-15,1 2 1 0,3 0-1 0,-1-2 0 16,1 7 1-16,-1 2 0 0,-2-6 1 15,-4 1 1-15,-3 1 0 0,-1 0-1 16,-4 0 0-16,-4-4-1 0,-3-1 0 16,-6 1-2-16,-1-1-3 0,-5-1-1 15,-4-1-3-15,-2 1-2 0,-3-2-2 16,-2-1-3-16,0-3-6 0,0-1-5 16,0 1-4-16,4-3-3 0,0 0-3 0,4 0-5 15,2-1-8-15,4 1 27 0,2 1-77 16,5-5-62-16,3-2-159 0</inkml:trace>
  <inkml:trace contextRef="#ctx0" brushRef="#br0" timeOffset="-169416.72">20716 16996 492 0,'4'10'129'0,"1"-6"0"15,2 2-54-15,0-2-34 0,-1 0-17 16,0 0-14-16,-2-2-12 0,-1 0-4 16,-2 1 0-16,-1 1-1 0,-3 1 0 15,1 3 1-15,-2 0 4 0,-1 4 1 16,1 2 3-16,1-1 1 0,0 1 0 16,3 1-1-16,0 0 0 0,3-3-1 0,0 0 1 15,1-1-1-15,4-3 2 0,2 0 1 16,1-4 1-16,1 1 2 0,2-4 0 15,1-3 0-15,2-3-1 0,-2 0-2 16,0-5-1-16,0-2-2 0,-1-3-2 16,-1 0-2-16,-2 0 0 0,-3-5 1 15,-3 2 0-15,-3 0 0 0,-3 0 1 0,-5 0 1 16,-4-2 1-16,-2 4-1 0,-4 1-2 16,-2-1-4-16,-2 3-10 0,-1 1-10 15,2 3-11-15,-1 2-9 0,1 1 151 16,3 3-233-16,0 1-104 0,4 1-293 15</inkml:trace>
  <inkml:trace contextRef="#ctx0" brushRef="#br0" timeOffset="-168814.73">21108 17047 454 0,'2'13'105'0,"0"-2"-2"0,3-2-66 15,-1 3-28-15,1-3-12 0,0 2-9 0,-3-3-3 16,0 3 0-16,-1-3 2 0,-1 3 3 16,-1-1 10-16,-1 2 9 0,1-1 3 15,0-2 1-15,-1 0 2 0,1-3-1 16,-1-1 1-16,4-2 0 0,-1-4-1 15,2-4 3-15,1-2 0 0,3-5 0 16,1-3 0-16,3 1-4 0,-1-6-3 0,4 3-3 16,-2-1-4-16,0 4-1 15,-1 2 0-15,0 1 0 0,0 2 1 0,0 8 0 16,-2 0-1-16,1 7 1 0,0 4 0 16,-2 2-2-16,1 4 1 0,-3 3 0 15,1 1-1-15,-1 0 2 0,2-2-1 16,1-3 1-16,2 0-1 0,0-4 1 15,3-3 1-15,1-4 1 0,4-2 0 16,2-4 1-16,-1-2 1 0,2-5 0 16,1-1 0-16,1-3-1 0,-2-1 0 0,-3-1 0 15,-3-2-2-15,0 3 1 0,-4 3 1 16,-2-2 0-16,-4 5 1 0,0 6 1 16,0 2-2-16,1 4 1 0,-1 3-1 15,2 3-2-15,0 5-1 0,2 2-1 0,0 1-1 16,-1 3 6-16,2 1-9 15,0 2 0-15,0-1 0 0,-1-1-1 0,-2-2 0 16,-1-5 0-16,-2-1-7 0,-3-4 8 16,-4-2-3-16,-5-2-1 0,-3 0-5 15,-4-4-4-15,-4 1-5 0,-4 0-7 16,-4-3-4-16,0-5-5 0,-2 1-7 16,-1-5-6-16,0-1-78 0,-1-1-83 15,0 0-201-15</inkml:trace>
  <inkml:trace contextRef="#ctx0" brushRef="#br0" timeOffset="-168476.27">20203 17530 422 0,'1'3'112'0,"4"-2"5"0,8-2-43 16,5 0-21-16,8-1-10 0,11 1-6 15,11 1-6-15,7-4 1 0,11-2 0 0,9 1-4 16,10 0-4-16,10 0-2 0,5-3-5 15,9-1-4-15,6 2-3 0,4 4-5 16,0 1-13-16,-2-3-6 0,-8 0-30 16,-5 3 0-16,-14 0-110 0,-13 1-117 15,-19-5-266-15</inkml:trace>
  <inkml:trace contextRef="#ctx0" brushRef="#br0" timeOffset="-163409.15">19874 17419 332 0,'2'2'88'0,"-1"-2"2"16,-2 0-40-16,2-2-17 0,-2 1-10 15,1-2-10-15,0-1-6 0,-1 1-4 16,0-2-1-16,1 1 0 0,0 1 1 15,-1-2 1-15,1 3 2 0,0 0 0 16,0 2 0-16,-1 0-1 0,-1 4-1 0,-3 3-1 16,-2 1-2-16,-6 4-1 0,-5 2-2 15,-4 4 0-15,-3 7 0 0,-2-1 0 16,-4 1-1-16,1 3-3 16,0 0-2-16,0-2-4 0,2-1-6 0,0-7-5 15,1-2-7-15,3-2-6 0,1-4-7 16,5-2-1-16,5-3-40 0,1-2-46 15,5 0-106-15</inkml:trace>
  <inkml:trace contextRef="#ctx0" brushRef="#br0" timeOffset="-163140.3">19861 17468 334 0,'9'3'74'0,"1"-1"-4"0,-4-2-52 0,1 2-21 16,-2-2-14-16,0 0-6 0,-3 1-1 16,-3 1 5-16,-2 0 10 0,-2 1 10 15,1 2 9-15,-3 0 12 0,-1 4 6 16,-1 1-1-16,-3 0-3 0,-2 3-6 16,-1-1-7-16,-6 3-4 0,-2 2-3 15,-3 1-2-15,-2 1-1 0,-2 3-4 16,-4-5-2-16,0 4-5 0,0-3-4 15,-1-3-8-15,2-2 13 0,2-1-70 0,3-4-57 16,2-3-142-16</inkml:trace>
  <inkml:trace contextRef="#ctx0" brushRef="#br0" timeOffset="-162876.42">19331 17575 480 0,'1'12'117'0,"0"-3"-2"16,0-4-62-16,2 0-31 0,0 4-23 0,-1 2-16 15,0 2-6-15,0 1-2 0,-2 3 2 16,0 2-1-16,-1 2 6 0,2 1 12 16,-1-1 10-16,0 1 7 0,3-4 3 15,3 5 2-15,2-5 2 0,3-5 1 16,3-2-1-16,4-3-3 0,8-3-2 0,0-6-2 15,1-9-9-15,5-1-12 0,-1-5-14 16,-1-3-20-16,-3-1-70 0,-3-1-88 16,-3 3-195-16</inkml:trace>
  <inkml:trace contextRef="#ctx0" brushRef="#br0" timeOffset="-162153.1">18867 18120 335 0,'5'-5'84'0,"1"1"1"0,1-5-45 15,1-1-11-15,-2-2-8 0,1 1-3 16,-3 0 1-16,0-1 1 0,-1-1 3 16,-2 0 1-16,-3 2-1 0,-3 1-1 15,-2-3-5-15,-3 1-6 0,-3 0-7 16,-3 1-7-16,-2 1-5 0,-2 3-5 16,-2 1 0-16,-1 5-1 0,0 3 2 0,0 3 2 15,1 2 3-15,2 6 4 0,1 3 1 16,3 2 0-16,4 1 1 0,2 3-2 15,4-1 1-15,2-2-1 0,4 0 0 16,3-2 0-16,1-4 1 0,4-2 1 16,2-2 1-16,2-2 1 0,2-1 3 0,2-4 3 15,2-1 4-15,2-3 2 0,0-3 0 16,2-1 1-16,-1-1-1 0,0-3-1 16,-1-3-5-16,-2-2-2 0,1-1-1 15,-4 1 0-15,-2-2 2 0,-2 2 0 16,-2 2 4-16,-3 4 4 0,-3 4 3 15,-2 3 1-15,-1 4 0 0,-2 7 0 16,-4 3-1-16,0 4-1 0,-1 4-4 16,-2 4-3-16,1 4-2 0,-2 8-1 0,1-1-2 15,1-1-1-15,2-2-1 0,-1 8-1 16,2-3-3-16,-1-1-1 0,3-3-5 16,1-4-6-16,1-3-11 0,2 1-11 15,1-10-10-15,0-5-10 0,4-6-3 16,0-6-71-16,3-5-77 0,0-8-169 15</inkml:trace>
  <inkml:trace contextRef="#ctx0" brushRef="#br0" timeOffset="-161807.64">19165 18170 571 0,'-3'14'134'0,"0"-3"-4"15,1 0-74-15,-1 0-38 0,3-1-19 0,0 0-17 16,0 1-2-16,2 1 1 0,-1 3 2 16,0 1 1-16,1-3 4 0,1 1 11 15,3 5 8-15,0-1 1 0,2 0 1 16,2-5 2-16,2 1-1 0,2-1-2 16,1-4-2-16,1-7-2 0,0-6-1 15,3-9-1-15,-1 6 2 0,0-7 1 16,-3-2 0-16,1-5 2 0,-4-1 1 15,-4 1 2-15,-2 4 1 0,-4-11 0 16,-4 2 0-16,-5 1 0 0,-4 3-1 0,-3-1-2 16,-2 5-3-16,-3 3-4 0,-2 3-4 15,-1 3-2-15,0 5-4 0,1 2-6 16,-2 3-13-16,1 2-8 0,0 2-9 16,2 3-7-16,2 2-7 0,4 0-9 15,0 2-58-15,3-3-63 0,8-1-156 16</inkml:trace>
  <inkml:trace contextRef="#ctx0" brushRef="#br0" timeOffset="-161122.45">19725 18102 177 0,'6'-5'51'16,"-3"2"8"-16,0-2-13 0,-1 1 1 16,1 1 3-16,-3-4 3 0,-3 5 0 15,0 0-1-15,-1-3-7 0,-3 5-8 16,-3 0-10-16,0 5-7 0,-2 2-7 16,-1-3-5-16,0 4-5 0,-1 7-3 15,0-2-2-15,1 2-2 0,-1 4-1 0,3 0-1 16,5 3-2-16,1 0 0 0,5-1 1 15,4 0-2-15,3-5 1 0,7-2-1 16,2-1 0-16,4-8 2 0,3-5 0 16,2-2 1-16,5-9 2 0,-1-1-1 15,1-7-1-15,-1-3-1 0,-1 1-1 16,-4 0-1-16,-2 0 0 0,-4 2 2 16,-5 5 2-16,-2 2 3 0,-3 3 3 15,-2 4 3-15,-5 2 2 0,-2 4-1 0,-3 4 1 16,-1 3-2-16,-3 2-1 0,0 6-1 15,1-1-1-15,-1 3 0 0,3-2 0 16,1-2 1-16,3 1-2 0,2-6 1 16,3 0-1-16,0-3 0 0,4-3-1 15,0-2 1-15,2-2 0 0,1-4 2 16,0-2 2-16,0-2 3 0,1 0 3 16,-1 0 5-16,-2-2 5 0,1 0 6 15,-4 3 4-15,1-1 2 0,-1 2 1 16,-3 1 0-16,0 3-2 0,-2 1-4 0,1-1-4 15,-1 4-6-15,-2 4-3 0,1 4-3 16,1 2-2-16,-3 5-3 0,3 3-1 16,-2 6-1-16,2-2-1 0,1 3 0 15,0 2-1-15,2-1 0 0,3 1-1 0,-2 1-2 16,0-4 0-16,0 5-2 16,-2-2 7-16,-2-2-16 0,-5 1-1 0,-2-6-2 15,-2-3 1-15,-6 0 2 0,-3-4 0 16,-5-5-16-16,-2-3 10 0,0-2-3 15,-2-3-5-15,-1-5-4 0,4-3-7 16,2-3-5-16,5-2-2 0,4-10-67 16,4-2-74-16,6-7-184 0</inkml:trace>
  <inkml:trace contextRef="#ctx0" brushRef="#br0" timeOffset="-160824.24">20427 18193 387 0,'-7'-2'99'0,"-1"-2"3"16,-3-3-50-16,-2-2-16 0,-2 2-8 16,-2-3-9-16,2 2-2 0,1 2-2 15,-1 1-2-15,3 4-1 0,1 2-1 16,0 2 0-16,3 6-3 0,0 4-2 15,3 5-1-15,0 3-2 0,3 2-1 16,5 2-1-16,4 0-2 0,2 4 0 16,3-3-5-16,1-2-4 0,2-3-6 15,3-4-3-15,-1-3-3 0,3-5-2 16,1-8-4-16,2-5-5 0,0-8-12 0,0-5-58 16,-1 0-70-16,1-7-173 0</inkml:trace>
  <inkml:trace contextRef="#ctx0" brushRef="#br0" timeOffset="-160240.08">20597 17774 391 0,'-3'-6'113'0,"2"1"3"0,0 4-42 16,0 1-22-16,1 3-13 0,-2 3-12 16,-1 4-11-16,2 7-7 0,1 5-3 15,-1 5-3-15,1 5 0 0,-2 6 0 16,3 5 1-16,0 4 1 0,1 0 1 15,-2 2 2-15,1 0 1 0,3-1 0 16,-2-8 0-16,2-7-2 0,1 1-2 0,1-5-3 16,2-6-4-16,1-5-3 0,3-7-3 15,4-1-2-15,1-2-2 0,2-15-1 16,4-3 2-16,1-1 1 0,1-6 3 16,-1-4 5-16,0-1 3 0,-3-2 4 15,-4 2 4-15,-3-2 3 0,-3-3 3 16,-3 4 0-16,-3 0 1 0,-3 4-1 15,-2 3 0-15,-2 4-3 0,0 3-1 0,-2 4-3 16,-3 4-3-16,1 3-3 0,-2 3-2 16,-1 6-3-16,1 6-1 0,0 3-2 15,1 5 0-15,4 6-1 0,3-4 0 16,2 0-2-16,6-3 0 0,1 0-1 16,2-3 0-16,3-6 1 0,3-6 1 15,3 1 2-15,1-9 3 0,1-5 1 16,1-3 2-16,0-1 1 0,1-2 0 0,-1-6 1 15,-1-2 1-15,-1 2 0 0,-1-3 3 16,1-2 2-16,-2-2 4 0,-2 1 2 16,1 5 3-16,-2 3 0 0,1 5 1 15,0 6 0-15,0 5-3 0,0 8-3 16,2 4-2-16,0 6-3 0,-2 4-2 16,1 0-1-16,-4-2-2 0,-2 4 0 15,-2-1-1-15,-5-1-1 0,-1-1-1 16,-6-3 0-16,-3 2-1 0,-6 3 0 15,-4-6 1-15,-6-3-1 0,-4-5-3 0,-5-4-3 16,-2-7 0-16,-1-6-23 0,-2-5-11 16,-2-7-108-16,-3-10-113 0,-5-2-277 15</inkml:trace>
  <inkml:trace contextRef="#ctx0" brushRef="#br0" timeOffset="16496.03">16090 5575 236 0,'-10'11'63'0,"-2"-1"5"16,0-3-32-16,-1-1-8 0,3 0 0 15,1-3 1-15,4 0-2 0,3 0-1 16,4 0 4-16,4-3 7 0,8-3 4 15,1-1 1-15,6 0 1 0,9-2 0 0,13-1-2 16,8-1-8-16,8 0-6 0,6 0-7 16,11-3-4-16,13 1-4 0,5 1-2 15,1 5-4-15,9-4-1 0,5-1-1 16,5 7 0-16,0 7-1 0,-7-1 0 16,-4-2 0-16,-7-5 0 0,-9 3 0 15,-11 2-2-15,-16-4 2 0,-13-3 2 16,-11 0 2-16,-13 1 1 0,-12-1 1 15,-14 1-1-15,-14-1-1 0,-10 2 0 16,-11-1-3-16,-14 0-2 0,-10 1-2 0,-13 3 0 16,-7 2 1-16,-9 2 1 0,-6-2-1 15,-4 0 0-15,-3 1 0 0,0 4 0 16,2-2-1-16,4 1 0 0,6-2-1 16,9 2 1-16,10 1-1 0,11-1 1 15,13-1-1-15,12-1-1 0,10 0-4 16,14-1 0-16,11 3 0 0,13-3 1 15,11 0 0-15,11 0 2 0,12-2 2 0,12-5 3 16,15 0 2-16,10 2 0 0,8 0 0 16,10-4 0-16,5 2 1 0,7 5-1 15,-1 6 1-15,-4 1 0 0,-8 0 0 16,-9-1-2-16,-15 6 0 0,-17-3-2 16,-19-2 3-16,-16-3 2 0,-18-2 1 15,-22 0 0-15,-20-3 1 0,-18-3 0 0,-16 1 1 16,-19 1-2-16,-11-1-6 0,-7 4-8 15,-8-5-8-15,5 3-21 0,4 7-21 16,7-2 37-16,8 1-139 0,9-3-114 16,11-1-267-16</inkml:trace>
  <inkml:trace contextRef="#ctx0" brushRef="#br0" timeOffset="50070.36">16123 6246 164 0,'-6'8'37'0,"0"-1"1"0,0 1-30 0,0-1-3 15,-1-1-1-15,0 3-2 0,-1-5-2 16,1 1 4-16,-1-1 3 0,0-1 5 16,0 2 4-16,1-3 5 0,1-2 4 15,2 3 3-15,0-3 0 0,1 0 0 16,1 0 0-16,3-1 2 0,-2 1 0 16,2 0 1-16,0-1 0 0,1 1-2 15,2 0-1-15,1-1-3 0,4 0-3 16,2-1-1-16,2 2-1 0,6-4 3 0,8 4 2 15,8 0 3-15,10 1 0 0,5-2 0 16,7 1-3-16,11 1-3 0,3 3-6 16,7-2-4-16,4 2-5 0,1 4-3 15,3 1-1-15,7 1-2 0,1 0-1 16,5 3-1-16,-4 1 0 0,-4-1-1 16,0-1-1-16,-5-1 0 0,-12 2 0 15,-6-2 1-15,-12-1-1 0,-11-2 0 0,-11-4 0 16,-11 0 1-16,-11 0 0 0,-11-5 1 15,-11-4-2-15,-7-1 1 0,-9-3-1 16,-5 0 2-16,-9-2-2 0,-7-1-2 16,-1-1-2-16,-7-1 1 0,-6-1 1 15,-3 1-1-15,-7-3 1 0,-1 0 0 16,-4 4 2-16,-3 2 2 0,-5 1 0 16,1 4 1-16,-3 2-1 0,1 5 1 0,-2 5 0 15,2-2 0-15,0 0-1 0,6 4 1 16,8 2 0-16,10-1 0 0,12 0-1 15,11-5 0-15,13 1-2 16,10 1 0-16,12 1 1 16,9-3 2-16,14-6 1 0,11 3 2 0,9 2 2 15,14-1 2-15,10 0 3 0,14-4 0 0,10 1-2 16,4 5 0-16,6-2-1 0,7-2-1 0,4 2 0 16,5 0-3-16,0 3 0 0,-7-2 0 15,-3-1-1-15,-7 0-1 0,-13 2 0 16,-10-4 0-16,-16 1 0 0,-13 0 0 15,-13 0-1-15,-12 1 2 0,-14-3-1 16,-15 0 1-16,-11 2 0 0,-13-2 1 16,-13 1-1-16,-12-1 0 0,-12-3 0 15,-11 2-1-15,-8 2 0 0,-9-1-1 16,-4 0 1-16,-8-3 0 0,1 1-1 16,-3 1 0-16,2 1 1 0,5-1-1 0,1 0 0 15,3 2 0-15,17-1 0 0,11 3 0 16,12-1 0-16,16-1 0 0,14-1-3 15,16 1 0-15,13-3 0 0,10 4 1 16,15-1 3-16,17-1 0 0,13 2 2 16,15 0 2-16,11 2 2 0,16 0 1 15,11 0 0-15,4 2-2 0,2-1 0 16,2 2 0-16,0 0-1 0,-5 0-2 0,-9-1 0 16,-10 1-2-16,-13-6 1 0,-16 2-2 15,-15-2 0-15,-16-1 2 0,-15-1 0 16,-16 1 0-16,-20-3 0 0,-15-2-1 15,-17-3 2-15,-13 3-1 0,-15-1-1 16,-10-2-1-16,-7 0 1 0,-9-2-1 16,0 5 1-16,3 0-1 0,0 0 0 0,6-2 1 15,6 2-2-15,9 0-2 16,14 3-2-16,13 2 1 0,13-3-4 0,18 4-1 16,15 4 0-16,23 0 1 0,18-1 4 15,15 5 1-15,14 0 0 0,13 2 4 16,9-3 0-16,9-2 1 0,1 6-1 15,4-2 1-15,2-2 0 0,1 0 0 16,2 1 0-16,-7 1-1 0,-10-1 1 16,-11-4 0-16,-9-1-1 0,-16 0 0 0,-14-3 0 15,-18 1 1-15,-15-5 0 0,-13 0-4 16,-15-5-6-16,-18 2-8 0,-12-2-14 16,-16-1-13-16,-12-2-12 0,-5 1-88 15,-11-1-96-15,-2 1-220 0</inkml:trace>
  <inkml:trace contextRef="#ctx0" brushRef="#br0" timeOffset="55503.94">16626 6478 165 0,'-3'-5'53'0,"0"0"8"16,0 0-4-16,0 0-12 0,1 1-6 15,-1 1-4-15,0 1-1 0,1 1-4 16,0-1-3-16,0 4-3 0,-1-1-3 0,1 1 0 16,1 1 0-16,-1 0 1 0,2 2-1 15,-2-1-1-15,1 1 0 0,-1 1-2 16,2 3-3-16,-1 4-2 0,-2 2-2 15,-1 6-1-15,-1 8-4 0,-1 5-1 16,-3 4-1-16,-2 8-3 0,-1 2 2 16,0 1-11-16,-1 1 0 0,1-6-1 15,1-4-1-15,2-5 0 0,4-3 0 0,2-6-1 16,4-4 10-16,4-3 1 0,4 1 2 16,4-3 1-16,4 1 1 0,5-4 2 15,4-2 0-15,5-1 0 0,6 0-1 16,5-5-1-16,2-2-4 0,1-2-8 15,0-4-8-15,1 2-7 0,-4-4-10 16,-4 1-10-16,-9-1-11 0,-2-4-54 16,-7-1-64-16,-3 3-142 0</inkml:trace>
  <inkml:trace contextRef="#ctx0" brushRef="#br0" timeOffset="55736.55">16938 6970 315 0,'-4'-1'91'0,"0"0"5"0,4 0-27 15,1 2-26-15,4 1-3 0,1 1 1 16,4 3 0-16,2 0-3 0,4 3 0 16,3 1 0-16,4 3-2 0,2-2-7 15,0 2-6-15,0 0-7 0,-1 3-4 0,-2-1-8 16,-6 3-3-16,-5-1-2 0,-4 0 1 16,-6 0-1-16,-8 1 2 0,-6-1-2 15,-5-1 3-15,-6-1-3 0,-7-1-6 16,-3 3-11-16,-6-4-14 0,2-2-13 15,1-3-11-15,0-1-20 0,3-6-61 0,-1-3-80 16,6-8-165-16</inkml:trace>
  <inkml:trace contextRef="#ctx0" brushRef="#br0" timeOffset="56840.36">17760 7065 226 0,'2'2'71'0,"-1"-2"6"0,1 1-8 16,4 0-24-16,-2 0-2 0,0 0-1 15,2 1-4-15,-1 1-4 0,1 2-4 16,-2 1-4-16,0 4-4 0,-1 3-5 0,-1 2-6 15,0 0-3-15,-2 2-2 0,0 2-2 16,0 1-2-16,0-2-1 0,0-1 1 16,0-2-1-16,1-1 1 0,0-3-1 15,1 0 1-15,-1-5 0 0,1-3 6 16,-2-1 6-16,0-4 6 0,1-4 2 0,3-2 1 16,1-7 0-16,1-2-1 0,1-3-5 15,0 1-8-15,2-3-4 0,-1 0-1 16,-2 1 0-16,2 7-1 0,-1 1 0 15,0 3-1-15,2 2 0 0,1 7-1 16,0 5-3-16,0 4-3 0,0 4-6 16,-1 2-5-16,0 3-5 0,-1 0-1 15,-2 0-1-15,2-2 1 0,-1-2 3 16,-1-1 4-16,-1-3 7 0,0-2 5 0,1-2 6 16,-1-4 3-16,2-2 5 15,-2-3 4-15,2-3 1 0,1-1 3 0,1-2-1 16,1-3-1-16,1 1-2 0,1-1-4 15,0-1-1-15,0 0-2 0,0 1 0 16,0 3-1-16,-1 1-1 0,0 6-3 16,-3 4-1-16,0 4-1 0,-2 6-1 15,-1 2-2-15,0 3-1 0,-2 1-2 16,3 1 0-16,0 0-10 0,3 1-2 0,1 0-2 16,2-3-7-16,4-1-4 0,2-3-3 15,2-1-8-15,1-5 4 0,-1-5-8 16,2-4-15-16,-1-3-52 0,-4-5-69 15,-2-4-161-15</inkml:trace>
  <inkml:trace contextRef="#ctx0" brushRef="#br0" timeOffset="58286.99">18471 7172 290 0,'-5'2'79'0,"1"2"6"16,0 0-15-16,0 0-33 0,2-1-3 15,2-1 4-15,1 0 2 0,4 1 0 16,0-2-3-16,4-1-3 0,3-1-2 15,1 0-3-15,2 0-2 0,3-2-5 16,-2 0-4-16,1 0-3 0,-2-3 0 16,0 1 1-16,-1-3-3 0,-3-1 0 15,-3 1-1-15,1-2 2 0,-3-2-2 0,-3 2-1 16,-3-3-2-16,-1 2 0 16,-4 1-2-16,-1 0-1 0,-4 2 0 0,-4 3-2 15,-1 4 0-15,-2 4-2 0,-3 4-1 16,-1 3 1-16,-2 4-1 0,1 2 0 15,2 2-1-15,3 0 0 0,4 0 0 16,4-3-1-16,7 2-1 0,5-4 0 0,6-2 0 16,5 1 1-16,5-1 0 0,2-4 0 15,4-1 3-15,2-2-1 0,1-3 1 16,-1-1 1-16,4-1-1 0,1-1 1 16,-2-2-1-16,2 0 0 0,-3-1 0 15,0 2-1-15,-3 1-1 0,-6-1-1 16,-3 3-1-16,-6 4-3 0,-4 1-3 15,-3 2-4-15,-7 1 0 0,0 2 1 16,-1-1 1-16,-3 0 2 0,2-2 2 16,-1-1 3-16,2-3 4 0,2-2 1 0,1-1 2 15,1-2 3-15,2 2 2 0,2-3 2 16,3-3 0-16,0 0 0 0,2-3-1 16,1-1-1-16,0 1-4 0,0 0-2 15,-2 0-2-15,2 3-1 0,0 5-2 16,0 6 0-16,-1-1-2 0,0 4-4 15,-2 0-3-15,0 4-5 0,-2-1-1 16,0 1-4-16,-2-1-1 0,0-3 0 0,2 2 2 16,0-2 2-16,1-3 3 0,0 0 2 15,2-3 5-15,-1 0 3 0,2-3 3 16,0 0 3-16,0-4 4 0,1-3 4 16,-1-1 2-16,2-1 1 0,1-2-1 15,2 1 0-15,-2-3-1 0,1 3-1 16,-1 1-1-16,-2 2-1 0,-1 3-2 15,-3 1-2-15,0 3-1 0,-2 4-1 16,-3 2-2-16,1 3-2 0,-1 0-3 0,2 2-3 16,-1 2-5-16,0 0-1 0,2-2-6 15,4-1-10-15,3-2-4 0,3-3 0 16,3-2 2-16,2 0 3 0,2-2-3 16,2-2 7-16,-1-1 10 0,-2 0 4 15,-2-4 4-15,-1 0 2 0,-2-2 3 16,-1-3 8-16,-2 1 3 0,-3-1 2 15,0 1 5-15,-4 1 7 0,0 1 5 0,-3 3 0 16,-1 2-1-16,-2 2-3 0,-3 2-1 16,-3 4-5-16,1 2-6 0,-3 4-5 15,2 2-3-15,1 2 0 0,1 1 0 16,3-3-2-16,2 0 0 0,4 0 0 16,5-3 2-16,2-2 2 0,3-4 2 15,5-1 2-15,2-2 2 0,2-1 3 16,0-3 1-16,1-2 1 0,-1-3-1 0,-2 2 1 15,-4-5 0-15,-1 0 0 0,-3-1-2 16,-6-3-3-16,-3 0-3 0,-6 0-5 16,-6 0-2-16,-4 1-4 0,-4 5-2 15,-3 0-1-15,-3 3 0 0,-1 5 0 16,0 0 1-16,1 5 1 0,3 2 1 16,4-3-2-16,3 2-2 0,6 2-2 15,8-2 0-15,3 2 2 0,7-3-1 0,6 0 1 16,5 2 2-16,5-2 3 0,3-1 1 15,1 0-1-15,5-2-1 0,0 1 1 16,4 3 0-16,0-3 0 0,-2 1-1 16,-2 2 1-16,-2 2 1 0,-7-1 0 15,-4 1 0-15,-5 0-1 0,-7 2-1 16,-4 2 1-16,-5-1-1 0,-5-2 1 16,-4 0 2-16,-1 0 0 0,-2-2 1 15,0-2 2-15,0-2-1 0,3-2 2 16,3 1 0-16,3 0-1 0,3-3 1 0,3 0 0 15,3-2 1-15,3-2-1 0,4 0 0 16,3 1 0-16,1-2 0 0,4 1-1 16,2-1-1-16,4 2 0 0,0 0 0 15,-2-1-1-15,-1-3 2 0,2 2 2 16,-6-1 1-16,-3 3 2 0,-6-1 4 0,-3 4 2 16,-7 0 0-16,-6 2-2 0,-7 3 0 15,-3 2-1-15,-3 3-2 0,-3 2-4 16,0 4 0-16,0 2-2 0,4 4 0 15,2 1 0-15,1 6-2 0,2 1 0 16,4 5 1-16,1 1-2 0,2 4 1 16,1 3 6-16,0 4-15 0,-2-1-2 15,2-1 0-15,-4-4-2 0,0-1-2 16,-5-4 1-16,-2-2-6 0,-3-8 14 0,-3-5 1 16,-3-4 3-16,-1-5 2 0,-1-5 4 15,1-8 2-15,0-8 4 0,4-4 9 16,3-6 3-16,2-8-1 0,5-3-3 15,3-8-2-15,4-2-4 0,7 2-5 16,5-1-8-16,4 4-4 0,8 5-5 16,5 4-2-16,6 6-6 0,8 5-5 15,1 0-22-15,5 2-23 0,5 0-8 0,1-1-89 16,3-1-106-16,-1-1-235 0</inkml:trace>
  <inkml:trace contextRef="#ctx0" brushRef="#br0" timeOffset="58643.78">21119 7080 346 0,'3'8'102'16,"-1"3"11"-16,0 0-30 0,2 2-25 16,-2 3 4-16,-1 2 2 0,1 2-9 15,-3 1-12-15,1 1-12 0,-1 3-8 16,0-3-7-16,-1 0-6 0,2 0-6 15,-1-4-8-15,2 0-8 0,2-5-7 16,1-5-9-16,3-2-9 0,2-2-12 0,1-4-12 16,-1-4 17-16,4-3-88 0,-1-8-83 15,3-4-194-15</inkml:trace>
  <inkml:trace contextRef="#ctx0" brushRef="#br0" timeOffset="58778.93">21158 6921 403 0,'-14'-5'94'0,"1"4"2"16,0 1-47-16,3 1-36 0,3-2-11 0,4-1-7 16,3 1-4-16,5-1-7 0,4 0-7 15,4-1-19-15,3 0-54 0,0 1-62 16,3 2-150-16</inkml:trace>
  <inkml:trace contextRef="#ctx0" brushRef="#br0" timeOffset="59286.01">21396 7098 292 0,'3'30'78'0,"-2"-2"5"0,-2-2-39 0,0-6-6 16,-1-5-1-16,1-3-2 0,1-4 1 16,-1-2 6-16,1-5 4 0,3-4-2 15,-1-3-2-15,4-3-2 0,-1 0-2 16,3-3-7-16,2-3-13 0,1 0-9 16,-1 1-4-16,2-1-3 0,1 3-2 15,0 3 0-15,1 2-3 0,0 3 0 16,1 6 0-16,-1 5 1 0,-2 4 0 15,0 4 0-15,0-1-1 0,0 1 2 0,-1 2 0 16,0-2 0-16,0-3-1 0,1-1 0 16,0-1 0-16,-1-1 0 0,1-2 0 15,-1-1 1-15,1-3 0 0,2-1 2 16,1-2-1-16,1 1 2 0,-1-1-1 16,0-2 0-16,-1 1 2 0,-1-2 3 15,-2 0 3-15,-1-2 3 0,-3-1 2 16,2-4 0-16,1-2 0 0,0-5 0 0,1-5 0 15,-1-8-1-15,0-8-1 0,-2-4 2 16,2-5 2-16,-2-6 1 0,-3-8 3 16,3-3-4-16,-4 2-1 0,-1-2-2 15,-2 4-3-15,-2 7 1 0,0 10 1 16,-2 12-3-16,-2 11 0 0,0 9 2 16,1 12 1-16,-1 9 1 0,-3 8-4 15,-1 6-1-15,-1 10-1 0,0 7-1 16,2 7-2-16,2 4-2 0,3 4-1 0,6 1-6 15,4 3-1-15,2 1-4 0,2-5-4 16,1 0-5-16,2-1-5 0,-1-2-8 16,-1-6-5-16,1-8-16 0,0-7-18 15,0-4-8-15,-1-4-8 0,-2-8 121 16,-1-3-186-16,-4-8-96 0,-4-5-241 16</inkml:trace>
  <inkml:trace contextRef="#ctx0" brushRef="#br0" timeOffset="59797.8">21832 7049 365 0,'-7'-8'103'16,"2"7"8"-16,3 0-17 0,5 3-48 15,5 4-2-15,4-1 7 0,3 2-1 16,5-1-5-16,3 1-4 0,5 1-2 0,2-3-7 16,1 1-8-16,0-1-6 0,2-2-5 15,2 1-6-15,0-3-3 0,-2-1-2 16,1 0 0-16,-1-1 0 0,-3-2-1 15,-3 0 1-15,-4-2 0 0,-4-1-1 16,-3 1 1-16,-5-3 1 0,-5-3-1 16,-5-1 0-16,-5 0 0 0,-3 1 0 15,-8 1-1-15,-1 1-1 0,-5 2 0 16,-1 5-1-16,-2 4 1 0,-1 7-1 0,0 3 1 16,5 1 0-16,1 5 0 15,4 1 0-15,3 2 0 0,5-1-1 0,7-2-1 16,4 0 1-16,6-5-2 0,5 0 1 15,2-1 0-15,6-1-1 0,5-1 0 16,3 0 0-16,2 1 0 0,3 1-3 16,-4 0-1-16,2 1-2 0,-1-1 1 15,-5-2-6-15,-3-1 1 0,-8-2 0 16,-5 0 1-16,-2-4-2 0,-5-2 0 0,-5-1-2 16,-6-2 6-16,-3 1 0 0,-2-3 0 15,1 0 4-15,-4 0 8 0,3-3 6 16,3 0 4-16,0-2 5 0,4-3 2 15,2 0 0-15,4-4-2 0,4 1-4 16,4 0-5-16,4-1-6 0,6 0-5 16,2 2-7-16,4-2-5 0,2 2-2 15,1-2-22-15,-1-1-13 0,-1 1-11 0,0-2-20 16,-3 2-56-16,2-1-86 0,-3 4-172 16</inkml:trace>
  <inkml:trace contextRef="#ctx0" brushRef="#br0" timeOffset="60582.02">22879 7023 355 0,'-6'18'98'0,"-3"3"7"16,-1 2-50-16,0 1-8 0,-2 0 1 15,-1-1-5-15,0-1-9 0,1-3-11 0,1-4-7 16,1-2-5-16,1-1-4 0,4-5-2 16,1-3 0-16,2 0 3 0,1-4 1 15,2-3 0-15,2-2 0 0,0-2 0 16,2-1-1-16,4-2-2 0,1-2-5 15,1-2 0-15,4-2-1 0,2 1-1 16,2-1 0-16,1 4 0 0,-2 1 1 0,-3 3 0 16,0 4 0-16,-1 4 0 15,-4 8 0-15,-1 2 1 0,-1 2 0 0,1 3 0 16,1 3-2-16,0-1-2 0,4 2-6 16,0-3-9-16,3-1-6 0,5 0-2 15,4-2-2-15,3-2 2 0,4-2 2 16,2-3 7-16,2-1 9 0,2-1 8 15,-3-2 8-15,-1 0 4 0,-1-2 4 16,-5-4 5-16,-3 1 4 0,-7-5 3 0,-3 0 3 16,-4-5-4-16,-6-1-3 0,-6 0-6 15,-2-1-3-15,-5 0-3 0,-6 4-5 16,-4 1-5-16,-8 4 0 0,-5 5-1 16,-2 1 1-16,-2 4 0 0,3 3-1 15,3 1-1-15,7-1-1 0,7 1-3 16,7-3-1-16,9 2 1 0,4-2 1 15,6-1 0-15,6-2 1 0,1 0 1 16,2 0 3-16,2-1 1 0,-1-1 0 0,0 0 1 16,0 0 0-16,-3 0 0 0,-2-1 0 15,-3-1 0-15,-2 1-1 0,-2 0-1 16,-3-2-1-16,-3 4-3 0,-3-1-1 16,-1 5-1-16,0 1 1 0,-3 0 1 15,-2 2 0-15,-1 4 1 0,2-2 2 16,0 3 0-16,2-5-1 0,2 3 0 15,5-3 0-15,1 2-1 0,3-3 1 16,2-1 1-16,2-2 0 0,2 0 2 0,1-3 3 16,1 0 0-16,1-4 3 0,0 1 2 15,2-5 1-15,-1 0 3 0,-1-6 1 16,2-3 1-16,0-5 0 0,2-2-1 16,-1-10 0-16,3-5-1 0,1-8-2 15,-1-4-1-15,-1-4-2 0,-1-1-1 16,-2 1 0-16,-5 7 0 0,-7 7 0 15,-7 11 2-15,-9 6-1 0,-5 11 1 0,-8 12 0 16,-2 8-2-16,-3 9-2 0,1 6-2 16,-1 5-2-16,6 5-1 0,1 4-2 15,7 5-1-15,4 0-2 0,6 2-3 16,8 0-2-16,3 1-6 0,9 0-4 16,6-1-4-16,5-6 6 0,6-2-28 15,4-1 3-15,-2-2-26 0,4-3-4 0,-3-2-93 16,-2-3-111-16,-3-2-253 0</inkml:trace>
  <inkml:trace contextRef="#ctx0" brushRef="#br0" timeOffset="61218.82">20160 8219 279 0,'11'4'85'16,"-1"0"8"-16,-2-2-14 0,-1 0-18 0,0-1 0 16,-2 0-2-16,-1-2-2 0,-1 0-3 15,-1-1-3-15,-1 1-4 0,-1-4-8 16,-1 2-5-16,0-1-6 0,-2-1-3 15,-2 2-5-15,0 1-4 0,-3 3-5 16,-3 3-3-16,-3 4-2 0,-1 5-2 16,-3 4-1-16,1 3-1 0,-1 2-1 15,3 1 0-15,3 4-2 0,4-2-3 16,6-1-1-16,3-2-2 0,8 1-1 0,5 0-2 16,5-3-5-16,5-5-3 0,2-1-10 15,8-2-14-15,4 0-10 0,2-7-10 16,4-4-10-16,-1-1-73 0,7 0-90 15,-1-6-185-15</inkml:trace>
  <inkml:trace contextRef="#ctx0" brushRef="#br0" timeOffset="61571.01">20934 8355 456 0,'-15'-6'110'15,"-2"3"6"-15,-6 0-66 0,-8 3-22 16,-2 2-4-16,-1 4-2 0,-1 2-6 15,1 0-5-15,1 4-6 0,6 2-3 16,5-1-1-16,5-1-3 0,3 1-4 0,6-4-7 16,4 0-1-16,7-2 0 0,4-1 0 15,6-1 2-15,7-1 2 0,1-2 5 16,5 0 6-16,4-3 1 0,1-1 1 16,0-1 2-16,0-2 2 0,-4 0 5 15,0-3 2-15,-4 1 4 0,-6-2 5 16,-3-1 3-16,-4 0 1 0,-4 1 1 15,-2 2-2-15,-3 1-2 0,-2 3-4 16,-1 4-5-16,-4 3-4 0,1 3-3 16,-3 2-4-16,2 2-3 0,-2 1 0 0,2 1-1 15,2 0-4-15,3 1-6 0,3-2-6 16,3-1-11-16,2 1-10 0,5-4-9 16,4 1-9-16,5-4-10 0,2-3-72 15,4-2-84-15,7-3-188 0</inkml:trace>
  <inkml:trace contextRef="#ctx0" brushRef="#br0" timeOffset="62297.52">21415 8361 346 0,'-10'-5'95'0,"-3"4"6"0,-3 0-24 16,-3 2-42-16,-6 0-5 0,-2 2-1 15,0 6-4-15,-2 2-5 0,0 0-5 16,2 4-2-16,0 4-2 0,6 2-3 15,4 0-3-15,1-2-2 0,6 0-6 0,6 3-6 16,4-4-3-16,5-1-3 0,6-2 0 16,7-2 0-16,2-2 0 0,4-2 5 15,3-5 3-15,4 0 4 0,1-6 1 16,2-4 2-16,-3-3-1 0,2 1 4 16,-1-7 3-16,-1-2 2 0,-4-7 4 15,-2 0 2-15,0-5 5 0,0-2 3 16,-4-7 1-16,-1-4 1 0,-1-2 1 15,-2-1-1-15,-1-3-1 0,-3 5 0 0,-3 2 4 16,-3 7 2-16,0 9 1 0,-4 9-1 16,-1 6-2-16,-3 9-3 0,-2 5-3 15,-2 7-6-15,-4 6-7 0,-1 6-4 16,-3 5-2-16,-1 6 0 0,-2 4 1 16,1 4-1-16,2-1-1 0,0-1-1 15,2-1-1-15,2-1-1 0,2-7-2 0,2-2 0 16,1-5 0-16,2-4-1 0,2-3 0 15,0-4 0-15,2-4 1 0,1-3 1 16,1-3 1-16,2-2 0 0,-1-1 1 16,4-3 1-16,1-3 0 0,1 1 2 15,1 0-1-15,1 0-1 0,1 0-1 16,-1 3 0-16,1 4-1 0,-2 2-1 16,2 1 0-16,-2 2 0 0,-1 3 0 15,0 0-1-15,1-1-1 0,2-1 1 16,5-1 3-16,1 0-7 0,6-1 2 0,1-4 0 15,4-2 1-15,3-2 2 0,1-2 2 16,-1 0-4-16,-3-2 9 0,0-3 0 16,0-1 2-16,-3-2-1 0,-2-2 2 15,-1-3 2-15,-6 0 3 0,0-4 1 16,-8 1 1-16,-5 3 1 0,-6 2 0 16,-4 2-1-16,-8 7-1 0,-6 2-4 15,-6 5-2-15,-2 5-2 0,-1 3 0 0,-2 3-1 16,2 3-1-16,4 1 1 0,6 1-2 15,6 0 0-15,8 1-2 0,9 2 1 16,9-2-1-16,8 0-1 0,9-1-5 16,9-1-4-16,9-1-5 0,7-2-11 15,4-3-5-15,5 0-25 0,2-2-17 16,1-3-3-16,-1 1-89 0,-2-6-105 16,-1-4-227-16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2T16:04:28.4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2603 5603 210 0,'-13'10'45'0,"3"-4"1"0,3 0-34 16,3-3-11-16,3 1-4 0,1 0-1 15,3-1-1-15,0-1-1 0,5 0 3 0,1-3 4 16,2 1 4-16,2 0 5 0,3-2 4 15,0 0 3-15,2 0 0 0,0-1-1 16,5 2-4-16,2-1-2 0,2 0-3 16,1 2-2-16,4-1 0 0,2 1 0 15,1-1 2-15,0 0 1 0,5 2 0 16,4-1 1-16,4 1 2 0,4 0-2 16,5 2-1-16,4 2-1 0,2-1-2 0,5 0 1 15,3-1-1-15,5 0-1 16,2 0 0-16,3-2 1 0,5 0 0 0,6-3 2 15,4 1 0-15,3 1 2 0,3 0 3 16,4-2 0-16,5 0-1 0,4-2 0 16,2 7-2-16,2-1-1 0,2-3-2 15,4 2-3-15,0 3-1 0,0 4-1 16,1 0 0-16,0-2 0 0,0 2-1 16,-3 1 0-16,-1-2 1 0,0-2-1 0,-3 0 1 15,-4-2-1-15,-5-2 1 0,-2-2 0 16,-3 1-1-16,-9 1 1 0,-5-2 0 15,-5-2-1-15,-6 0 1 0,-4 2 0 16,-8 0 1-16,-9 0-1 0,-6-2 1 16,-8 4-1-16,-9 2 0 0,-8-1-1 15,-7 0-1-15,-8-1-1 0,-5 2-1 16,-8 2 1-16,-7-2 0 0,-8 1 1 16,-7 1 1-16,-8 0 1 0,-7 0 0 0,-9-2 2 15,-5-1-1-15,-7-1-1 0,-6-1 2 16,-4-2-1-16,-5 0 0 0,-5 0 1 15,-4-1 1-15,-6 0 2 0,-3-1 2 16,-6-2-1-16,-3 3 1 0,0 2 1 16,-6 0-1-16,-1-2-1 0,-3 0-2 15,-1 4-1-15,2 1-2 0,-2-1 0 16,-4-4-1-16,2 1 0 0,2 3-1 0,-2-1 1 16,1-3-1-16,-1-1 0 0,3-1 1 15,2 1-1-15,0-3 1 0,1-2 0 16,3 0 0-16,2-1 0 0,4 1-1 15,-1 0 1-15,4-2 1 0,3 3 0 16,3 1-1-16,7 0 0 0,3 3 0 16,4-2 1-16,4 0-2 0,7 3-1 0,6 1 0 15,6-2 0-15,7-2 0 0,8 0-1 16,10 3-1-16,7-4-3 0,7 3-2 16,7-3-1-16,11 2-1 0,8-2 1 15,10 2 2-15,12-1 1 0,12 2 3 16,11-1 2-16,14-2 2 0,16 4 0 15,12 0 0-15,14 1-1 0,14 3-5 16,13 4-11-16,16 0-79 0,13 7-78 16,8-1-201-16</inkml:trace>
  <inkml:trace contextRef="#ctx0" brushRef="#br0" timeOffset="66937.55">7903 8508 303 0,'-12'0'71'0,"6"-4"0"16,3 0-41-16,2 2-20 0,1 1-7 16,0 2-6-16,0-2-8 0,0 1-6 15,2 1-1-15,0-1 1 0,0 2 0 0,2-2 3 16,0 0 4-16,2 2 9 0,0-1 8 15,2 0 2-15,1 0 2 0,2-1 2 16,3 2 3-16,3-2 2 0,4 0-1 16,4 2-1-16,5 1-2 0,8 0-1 15,6 2-2-15,8 1-1 0,5 0-2 16,8 1-1-16,8 0-1 0,8-1-1 16,5 1-1-16,5-1-1 0,7 2 0 15,4-1-2-15,6 0 1 0,5 1-1 16,2 1-1-16,1-1 1 0,2-1 0 0,2-3-1 15,-2 2 0-15,-3-3 1 0,-3 1 0 16,-1-4-1-16,-3-1 1 0,-8 0 0 16,-6 0 0-16,-6-1 0 0,-5-3 0 15,-8 0 0-15,-8-1 0 0,-9 0-1 16,-5 1 1-16,-9-2 0 0,-9 2-1 16,-9 2 2-16,-8 0 3 0,-6 1 1 15,-10 0 1-15,-10 2 0 0,-6 0 0 0,-11-1-1 16,-9-2-1-16,-8 2-2 0,-10 1-2 15,-7 0 0-15,-7 1-1 0,-10 2 1 16,-5-3 0-16,-4 2 0 0,-9 2-1 16,-4 1 1-16,-10-2 0 0,-3-2-1 15,-4-2-1-15,-5 3 1 0,-1-2 0 16,-4-3 0-16,1-3 0 0,1 2 0 16,5 0 0-16,0-2 1 0,7-4-1 15,8 3 1-15,4-2 0 0,6-2-1 0,9-3 1 16,5 0 0-16,10 2-1 0,8 0 1 15,7-1 0-15,10 1-1 0,10 4 0 16,7 0-1-16,9-2-1 0,6 2-3 16,9-2-1-16,6 0 0 0,9 1 0 15,8 0 0-15,10 2 2 0,9 0 1 16,8-2 2-16,10 4 1 0,8 0 0 0,5-2 1 16,8 3 0-16,3 2 1 0,7 3 0 15,6 0 3-15,2 2 1 0,7 4 1 16,5 5 2-16,3-2 1 0,1 0-1 15,3 2 0-15,1 2-3 0,-1 0 0 16,-3-2-2-16,-4-3-2 0,0 4-1 16,-4 4 0-16,-8-5 1 0,-8 0 0 15,-5-4 2-15,-10 6-1 0,-7-4 1 0,-14-2-1 16,-11-2 0-16,-9-2-2 0,-10-1-2 16,-8 1-2-16,-8-2 1 0,-11 0-1 15,-9 0 0-15,-9-1 0 0,-10 3 1 16,-11 0 1-16,-10-1 2 0,-14-1 0 15,-7 0-1-15,-5 1 0 0,-6-1 1 16,-5 2-1-16,-6-3 0 0,-2 2-2 16,-2 0-1-16,-3 4-2 0,-4-1-2 15,0-4-1-15,-2-2-1 0,5 5-1 0,2-1 1 16,6 0 0-16,11-2 2 0,12-2 0 16,14 2-3-16,13 2-10 0,13-2-70 15,17 0-70-15,11 1-181 0</inkml:trace>
  <inkml:trace contextRef="#ctx0" brushRef="#br0" timeOffset="80011.38">10069 8709 290 0,'12'-6'80'0,"-1"3"3"16,0-1-24-16,-3 5-20 0,-1 0-5 15,-3 0-2-15,1 2 0 0,-3 1-2 16,0 0-2-16,-1 5-2 0,-1 2-4 15,0 1-5-15,0 3-5 0,0 4-4 16,1 3-3-16,0 3-4 0,1 3-2 0,0 0-3 16,1 1-1-16,3 5-2 0,1-2 0 15,4 2 0-15,2-3 1 0,5-2 2 16,3 2 1-16,3-5 3 0,3-2 3 16,4-3 1-16,1-1 1 0,3-4 1 15,2-2 0-15,-1-2-1 0,0-4 0 16,-1-2-3-16,-1-2-4 0,-2-5-5 15,-1 1-6-15,-5-1-5 0,-1 0-8 16,-2-5-8-16,-1 1-11 0,-5-1-17 0,-5 0-44 16,-3-3-63-16,-2-2-139 0</inkml:trace>
  <inkml:trace contextRef="#ctx0" brushRef="#br0" timeOffset="80226.81">10683 9146 285 0,'0'0'75'16,"1"1"6"-16,4-1-30 0,0 0-7 15,3 3-2-15,2 1 0 0,2 1 3 16,1 3 1-16,3 1-2 0,1 1-5 0,0 4-6 16,2 1-5-16,0 0-7 0,2 1-6 15,-3-1-7-15,1 1-4 0,-4 1-4 16,-3-2-3-16,-1-1-2 0,-5 1 0 16,-4 0-1-16,-4-1 0 0,-6-2-1 15,-5 0-8-15,-5-1-6 0,-4-1-6 16,-3-3-11-16,0-3-10 0,-2-3 44 0,-2-2-117 15,4-3-78-15,3-2-199 0</inkml:trace>
  <inkml:trace contextRef="#ctx0" brushRef="#br0" timeOffset="80658.78">11664 8914 364 0,'6'-1'92'0,"-3"1"5"0,-3 0-54 15,-4 0-9-15,-4 2-4 0,-2-1-2 16,-3 1 0-16,-3 1-2 0,-2 0-1 16,-2 2-2-16,1-1 0 0,0 2-1 15,0 0-2-15,0 4-5 0,2 0-5 16,0 4-2-16,3 2-2 0,0 3 0 0,3 7 0 15,2 2-2-15,4 2 0 0,-1 3-2 16,5 2 1-16,1 1-2 0,5 0-5 16,0-2-6-16,0-1-11 0,1-3-8 15,1 0-6-15,-2 1-23 0,-2 0-13 16,-3 0-56-16,-3 2-75 0,-4 1-161 16</inkml:trace>
  <inkml:trace contextRef="#ctx0" brushRef="#br0" timeOffset="81426.19">11306 9423 364 0,'10'-10'102'0,"-1"0"8"0,3 5-34 0,2-1-18 16,0 2-4-16,2 1-4 0,2-2-8 16,0 1-4-16,2-1-6 0,3-2-5 15,0-2-5-15,1-1-4 0,-1-1-4 16,5 0-2-16,-2 0-2 0,1 1-2 15,1-1-3-15,1 0-2 0,-1 1-1 16,-2 0-1-16,-3 0 0 0,-3 0 1 16,-5 1 0-16,-4 2 1 0,-4-1 4 15,-4 1-1-15,-4 3 1 0,-4-1 0 16,-1 0-2-16,-5 3 1 0,-3 1-4 0,-4 2-2 16,-1 2-1-16,-1 5-1 0,-3 3 0 15,1 4-1-15,1 2 1 0,2 2-1 16,2 7 0-16,3 0-1 0,3 0-1 15,4-3-1-15,5 0 1 0,3-1 0 16,4-5-1-16,3-5 2 0,6-2 1 16,4-4 3-16,3 0 0 0,3-5 2 15,1-1 0-15,2-4 0 0,1 0 1 16,0-3 0-16,-3 1 0 0,-1-2-1 0,-3-1 1 16,-2 2-1-16,-3 1 0 0,-4 1 0 15,-3 0-1-15,-2 3 0 0,-4 0-1 16,-1 2-3-16,-2 1-2 0,-2 1 0 15,1 4-1-15,-1 1-2 0,0 0-1 16,-1 1 1-16,3-1 0 0,3 1 1 16,1-2 1-16,3-3 0 0,3 0 2 15,1-4 2-15,4 0 2 0,-1-2 1 0,2-4 2 16,2 2 0-16,-2-3 0 0,1-2 1 16,-2 3-1-16,-1 0 1 0,-2 0-1 15,-1 2 0-15,-2 0-1 0,-2 1-2 16,-2 4 0-16,0 1-2 0,-1 2 0 15,-1 4-1-15,0 2 0 0,3 1-1 16,1 2 1-16,1-1-1 0,2 1 2 16,1 0-3-16,3-1 1 0,3-4 0 0,1 0 2 15,0-3 4-15,-1 0 3 0,0-4 0 16,-1-4 5-16,-3-1 1 0,-2-2 2 16,-3 0 0-16,-1-1 0 0,-4-2-2 15,-2 0-1-15,-2-2 0 0,-3 0-3 16,-1-2-1-16,0 0-3 0,-3-2-1 15,1 2-3-15,1 0 1 0,2 3-2 16,-1 0 0-16,3 4 0 0,2-2-1 0,3 3-2 16,6-2-3-16,3 2-6 0,6-4-5 15,4-1-16-15,4-1-13 0,3-2-13 16,3-2-1-16,1-1-87 0,2-3-93 16,-2 0-210-16</inkml:trace>
  <inkml:trace contextRef="#ctx0" brushRef="#br0" timeOffset="82005.94">13015 9199 346 0,'5'3'98'0,"1"4"4"16,-2 3-40-16,2 2-19 0,-3 5-8 15,-1 3-7-15,-3 3-10 0,-1 4-7 0,-3 3-4 16,0 1-3-16,-1 0-1 0,0-1 0 16,1-4-1-16,2-3 1 0,1-6-2 15,1-3 2-15,1-5 1 0,1-3 3 16,1-4 6-16,1-1 4 0,2-5 2 16,1-2 0-16,2-7 0 0,2-2-2 15,3-2-3-15,1-2-5 0,2-2-4 16,1-1-4-16,3 2 1 15,0 4-1-15,-1 3 0 0,0 4 0 0,-1 4 0 0,-2 4 0 16,-2 6 0-16,-4 2-1 0,0 5-3 16,-1 3-3-16,-3-1 1 0,1 1-2 15,-1 4 0-15,1-3-1 0,1 1 0 16,-1-4 2-16,2-4 3 0,1 1 3 16,3-4 4-16,2-3 4 0,3-1 1 15,1-5 1-15,3 0 0 0,1-1 0 16,-2-5-4-16,0 0-3 0,0-2-3 0,-2 0-1 15,-2 0-2-15,-1 1-11 0,-2 3-12 16,-2 0-14-16,-2-1-11 0,-2 2-82 16,-2-1-93-16,-1 2-208 0</inkml:trace>
  <inkml:trace contextRef="#ctx0" brushRef="#br0" timeOffset="83060.02">13808 9328 253 0,'1'-3'60'16,"-1"-2"4"-16,0 2-36 0,-1 1-7 15,2-1 0-15,-2 0-2 0,0 0 3 16,0 1 0-16,0 1-1 0,0 1 1 16,-1-5 1-16,0 4 1 0,-1 0 2 15,-2 1 1-15,-2-3-2 0,-1-1-1 16,-3-1-2-16,-2 2-2 0,-1-2-3 16,-2 1-4-16,-2-2-3 0,-2 8-3 0,-1 0-2 15,1 2-1-15,0 5-3 0,0 3-1 16,4 2 1-16,2 4-1 0,4-3-1 15,2 0-1-15,5 0 0 0,2-6 0 16,3-1 1-16,3-5 2 0,4 1 0 16,3-5 2-16,2-2 2 0,5-1 1 15,1-1 2-15,0-3-1 0,2 1 1 16,-1 0 1-16,-1-2 1 0,-4 1 1 0,-4 2-1 16,-1 0 0-16,-2 1 0 0,-4 1-3 15,-2 2-2-15,-2 1-4 0,-1 2-3 16,-3 4-1-16,-2 1-1 0,0 2-2 15,-2 1 0-15,0 0-1 0,0 2 0 16,0-2 0-16,4-1-2 0,2-2 2 16,2 0 1-16,6-3 2 0,1-2 1 15,4-1 3-15,2-2 3 0,-1-2 1 0,0-5 1 16,2 3-1-16,1 1 0 0,1-2-1 16,1 2 1-16,0 2-2 0,2-1 0 15,-2 5-1-15,-3 1-2 0,-3-2-1 16,-4 3-4-16,-4 2-2 0,-3 1-4 15,-4 3-3-15,-1-1-2 0,-1 0 2 16,0 1 1-16,-2 0 3 0,-2-4 2 16,4-1 5-16,-1 1 2 0,3-3 3 15,1-2 2-15,2-2-1 0,2-2 1 0,3 1 2 16,2-1 0-16,3-5 1 0,1 1 0 16,1 1 0-16,2-1 1 0,-1 0 0 15,3 1-2-15,-2 1-1 0,-1 3-1 16,-1 1-2-16,0 4-2 0,-3 1-1 15,-1 6-5-15,-3 1-4 0,-2 3-5 0,-1 0-3 16,1 1-4-16,-1 0-2 0,2-2-6 16,3-3-2-16,2-2-3 0,0-4-1 15,1-3 21-15,2-1-44 0,5-1 12 16,-1-2 8-16,0-2 14 0,-2 1 16 16,2-2 13-16,1-1-11 0,0 0 53 15,-3-4-7-15,2 0 2 0,0-3-3 16,1 2-3-16,0-1-2 0,-1 1-4 15,-3 2 1-15,-3 3 2 0,-3 2 0 16,-2 1-4-16,-5 5-6 0,-5 5-5 0,-2 2-4 16,-1 4-5-16,-3 3-7 0,-1 4-6 15,2 0-5-15,3-1-1 0,3-1-2 16,5 1 1-16,4-3 1 0,5-2 4 16,5-2 3-16,1-2 2 0,3-2 4 15,-1-5 5-15,0-1 6 0,-2-4 6 16,-1-3 4-16,-2-1 6 0,-2-4 4 15,0 1 3-15,-1 0 0 0,-2-1-2 16,1-1 0-16,-2-1-1 0,-4 0-5 0,-4 1-4 16,-4-1-6-16,-3-2-4 0,-4 4-6 15,-7 1-5-15,-6 5-5 0,-7 1-4 16,-2 3-7-16,0 1-9 0,0 4-20 16,2-3-17-16,5-1 1 0,7-1-95 15,8-2-100-15,7-1-218 0</inkml:trace>
  <inkml:trace contextRef="#ctx0" brushRef="#br0" timeOffset="83430.09">14828 9292 348 0,'2'8'95'0,"1"-1"4"16,2 1-31-16,1-1-32 0,4 1-6 16,2-3-4-16,3 2-5 0,-1-5-8 15,1-1-4-15,0-2-2 0,0-3-6 16,-2-1-5-16,2-1-9 0,2-4-11 16,3-2-17-16,6-1-68 0,7-1-80 15,2-2-184-15</inkml:trace>
  <inkml:trace contextRef="#ctx0" brushRef="#br0" timeOffset="83720.13">15531 9158 351 0,'-3'3'93'16,"-5"1"4"-16,-4 0-44 0,-4 3-18 16,-5-1-3-16,-4 2-4 0,1-1-6 0,-1 2-4 15,3 0-1-15,3 0-3 0,5-1-4 16,4 2-4-16,7 0 1 0,0-1-1 15,6 0-3-15,3 2 0 0,3 0 1 16,5 1 0-16,4 1 1 0,0 0-1 16,1 1-2-16,-1-1-2 0,-1 2-2 15,-4-2-2-15,-4 0-2 0,-6-3-2 16,-4 0 0-16,-7-1-1 0,-5 0-2 0,-6 0-2 16,-3-3-3-16,-2 0-4 0,-7-2-8 15,1 0-9-15,2-4-40 0,4-1-27 16,3-2-64-16,5 1-135 0</inkml:trace>
  <inkml:trace contextRef="#ctx0" brushRef="#br0" timeOffset="84073.47">15575 9373 350 0,'11'0'87'15,"-3"1"5"-15,1-2-50 0,-2-1-6 16,1 0 0-16,0-2-1 0,-1-3-3 15,4 0-1-15,2-1-1 0,3-2-3 16,1 2-3-16,3-3-4 0,1 1-2 16,1 2-3-16,-3-2-2 0,-1 1-3 15,-2 2-2-15,-4-1 1 0,-2-1 1 0,-3 1 0 16,-4-1 1-16,-3 3-2 0,-2-1 0 16,-5 1-1-16,-3 3-1 0,-2 3-3 15,-4 0-1-15,-3 4-3 0,-3 4 0 16,-1 4-1-16,0 2 0 0,4 2-1 15,0 0-1-15,4 2 0 0,4-1 0 16,4-2-2-16,3 0 0 0,4-2-1 16,2-2 0-16,1 0-1 0,4-4-3 0,4 0-5 15,3-4-2-15,5 0-1 0,3-3-2 16,5-1-2-16,3-3-3 0,2 0-6 16,-2-3-7-16,3-2-14 0,-2-1-55 15,-1 1-8-15,-1-1-64 0,-3-2-116 16</inkml:trace>
  <inkml:trace contextRef="#ctx0" brushRef="#br0" timeOffset="84659.88">16110 9214 238 0,'0'0'70'0,"-1"-1"6"16,1 1-27-16,-1 0-3 0,1 1-1 16,-1-2-2-16,-1 1-6 0,1-1-2 0,-1 2-5 15,-1-5-4-15,-2 4-4 0,0 2-4 16,-2-1-3-16,-1 2-2 0,-3 1-4 16,-1 4-2-16,0 4-2 0,-3 0 0 15,2 2-1-15,1 3-1 0,0-1-1 16,4 3-1-16,3-3-2 0,3 0 0 15,4-1-1-15,3-2 0 0,6-3 0 16,4-1 1-16,2-4 1 0,4-2 1 0,0-3 2 16,-2-1 1-16,0-2 0 0,1-1 2 15,0-2 0-15,-4 0 2 0,-1-1 0 16,1 1 1-16,-3-1 2 0,-1 0 0 16,-3 3 2-16,-5-1 1 0,-2 1-1 15,-1 2-2-15,-3 2-1 0,-1 0-1 16,0 2-3-16,-3 3-3 0,2 0-3 0,-2 2-2 15,3 0-1-15,3 1-2 0,3 1-1 16,6 2 0-16,3-3 0 0,7 1 1 16,3-1 1-16,1-3 2 0,1 1 1 15,3-3 2-15,-2-3 1 0,0 0 0 16,-2-1 0-16,-1 0 1 0,-2-1 0 16,-3 0 5-16,-5-2 2 0,-4 2 5 15,-2-2 4-15,-4-3 1 0,-5 1 1 16,-4-3-2-16,-5 0-6 0,-5 0-5 15,-4 2-10-15,-6 0-5 0,-2 0-6 0,-3 6-4 16,-3-4-8-16,-2 4-12 0,3 0-7 16,3 0-10-16,5 1-8 0,5-3 159 15,7 0-232-15,12 1-98 0,9-4-281 16</inkml:trace>
  <inkml:trace contextRef="#ctx0" brushRef="#br0" timeOffset="84927.68">16701 9338 373 0,'5'14'81'16,"-10"0"1"-16,-2 1-63 0,-2 1-8 15,-3-1-1-15,0-2 2 0,0 0 2 16,2 0 3-16,2-3 0 0,2-3 1 16,-1-1 1-16,3-2 3 0,3-2-1 0,1-3-3 15,2-2 1-15,2-2 0 0,2 0 2 16,0-2 1-16,0-1-2 0,0-1 1 15,0-1-2-15,0-1-2 0,2-1-4 16,1 2-3-16,0-3-4 0,0 3-3 16,1 2-4-16,0 1-2 0,-1 3-4 15,-2 3-9-15,-3-1-10 0,0 5-8 16,1 1-8-16,-2 2-9 0,2 1-13 16,1 2 136-16,2-2-188 0,3 2-81 0,1 0-242 15</inkml:trace>
  <inkml:trace contextRef="#ctx0" brushRef="#br0" timeOffset="85562.82">17203 9455 425 0,'0'-1'107'0,"-4"-1"-4"0,-5-2-59 0,-3 0-21 16,-4 1-9-16,-6 0-13 0,-2-1-6 15,-3 4-1-15,-1 0 2 0,-1 4 2 16,3 4 0-16,3 2-1 0,3 1-6 15,6 2-10-15,3 0-9 0,7 1-11 16,5-1-9-16,6-1-6 0,5-5-1 16,5 1 7-16,5-2 10 0,3-1 12 15,6-4 14-15,0 0 15 0,-1-2 10 16,2-2 9-16,0-3 6 0,-3-4 6 0,-3 2 3 16,0-6 0-16,-4 0-1 0,-2-4-1 15,-2-3-2-15,-3-2-2 0,-3-6-2 16,-1-5 0-16,-2-6-2 0,-2-7-1 15,-3-2-4-15,-1 1-1 0,-2 2 4 16,-2 7 3-16,-1 5-1 0,-3 10-1 16,-1 9-1-16,1 8-1 0,-3 9-2 15,-3 6-7-15,-1 6-8 0,-2 7-6 0,-2 7-1 16,0 4-3-16,2 5-1 0,2 0-2 16,5 2-1-16,4-2-2 0,6-2 0 15,6-3-2-15,4-3 0 0,5-4 1 16,2-2 2-16,2-6 2 0,3 0 1 15,1-4 3-15,-1-3 1 0,-2-5 0 16,1 2 3-16,-2-5 1 0,-1-5 1 16,0-5 0-16,-3-4-1 0,1-1 0 0,-3-4 2 15,0-1-2-15,-2-2-2 16,-2 3 0-16,-4 4 2 0,-2 2 2 0,0 4-1 16,-4 1 0-16,-1 5-1 0,1 3 1 15,0 5-1-15,2-1-4 0,1 3-4 16,2 3-1-16,4 2 2 0,2 0 0 15,1 1 0-15,1 0-1 0,1 2 3 16,-2-2 3-16,-1 0 0 0,-4 1 0 16,-5-1-1-16,-4 2-1 0,-4-2 0 0,-7-1-1 15,-5-1-1-15,-2-2-2 0,-5-1-8 16,-2-1-11-16,-5-5-10 0,0 0-9 16,-1-4-12-16,-4 0-73 0,-5-3-85 15,-5 1-181-15</inkml:trace>
  <inkml:trace contextRef="#ctx0" brushRef="#br0" timeOffset="86002.27">12722 9775 337 0,'-10'1'86'0,"6"0"2"15,2 0-41-15,2 0-11 0,1-1-2 16,2-1 3-16,2 1 4 16,4-1 0-16,5 1 2 0,7-1-2 0,9 1-3 15,12 1-4-15,12-1-9 0,20 0-9 16,17 1-4-16,19-2-5 0,27 0-5 16,17 1-5-16,27-3-6 0,18 0-2 15,28 2-2-15,4 4 1 0,24-1 0 16,5 1 1-16,15 1 4 0,-3 8 4 0,9 5 3 15,-10 1 1-15,9 5 0 16,-12 2 0-16,-4 7-10 0,-14 1-14 0,-6-2-10 16,-22-4-94-16,-14 3-100 0,-18-10-241 15</inkml:trace>
  <inkml:trace contextRef="#ctx0" brushRef="#br0" timeOffset="131140.78">12792 7485 320 0,'-26'3'71'0,"0"3"0"0,2-1-48 16,-3 3-18-16,4 3-8 0,3 0-2 0,-1 2-1 15,3 1 0-15,3-1-1 0,5-2-1 16,2-1 2-16,3 1 1 0,3-2 1 15,2-1 1-15,2-2 5 0,3 1 5 16,4 0 5-16,3-2 3 0,6-2 4 16,5 0 3-16,6-2 1 0,6 1-3 15,4-4-2-15,5 2-4 0,4-1-3 16,3 2-1-16,6-2-4 0,2 0-1 0,13 2-1 16,1-2-2-16,6-2 0 0,4 1 0 15,9 0-1-15,5-2 0 0,1 0 0 16,0 1 1-16,6 2 2 0,4-4 1 15,8 3 2-15,-5-2 2 0,6 4 0 16,9 1 1-16,6-4-1 0,-7 1-2 16,4 7-1-16,-5-3-3 0,11 1 0 0,-3 0 0 15,-9 2-1-15,3-1 2 0,11 0 0 16,-3-3 0-16,2 1 2 0,0-1-1 16,3-4 1-16,7 2-1 0,-4-2-1 15,0 2-1-15,0 0-1 0,1 1 0 16,-1-2-1-16,1 1-1 0,-1 0 1 15,-1 0-1-15,-2 0 0 0,0-1 2 16,-1 2 1-16,-2 4 2 0,0 2 1 16,-1-1 0-16,-4 1 2 0,5 5 0 15,-4 0-2-15,-2-1 0 0,-1 2-2 0,2 1-1 16,-1-1-1-16,-1 3-1 0,-2-2 0 16,6-2 0-16,-4-3-1 0,-2 2 0 15,-2-4 1-15,1-2 0 0,-2-5 0 16,-6 1 1-16,-4 0 0 0,1-3 0 15,0-1 0-15,-7 3-1 0,-8 1 1 16,-4 3 0-16,-5-3-4 0,-7 0-10 16,-7 2-11-16,-12-1-11 0,-7-2-86 0,-11-4-92 15,-16-6-223-15</inkml:trace>
  <inkml:trace contextRef="#ctx0" brushRef="#br0" timeOffset="-156799.89">2771 14793 309 0,'9'6'75'0,"-5"0"0"0,3-3-44 15,3 0-14-15,1-1-7 0,2 2-3 16,1 0-3-16,1-2-3 0,1 0 0 16,-2 1-1-16,1-2 0 0,-2 1 1 15,1-1-1-15,-1 1 1 0,0-1 0 16,-1 3 1-16,1-2 4 0,1-1 1 0,2 1 3 16,1 0 3-16,3-1 1 0,1-2 3 15,3 0 0-15,2 0 0 0,4 0 1 16,3-2 1-16,3-1 0 0,1 2 1 15,3-2 0-15,4 1 0 0,1-1-1 16,3 1-4-16,3 0-2 0,4-2-3 16,4 2-2-16,3-1-3 0,4-1-3 0,4-2 0 15,3 0 0-15,5-2-1 0,3 2-1 16,4-1 1-16,1 0-1 0,3 1 1 16,3 2 0-16,3 0 0 0,1 2 0 15,0 1 0-15,0 0 0 0,3 3 0 16,1 2 1-16,-1 1 0 0,1-1 1 15,0-1 1-15,0 2 0 0,-1 0 3 16,3-1 1-16,-1-1 3 0,-1 0 1 0,0 0 1 16,2 2 0-16,0 2 0 0,-2-4-3 15,0 0-1-15,-1 2-3 0,0 3-2 16,-1-3-1-16,0 1-2 0,1-3 0 16,-3 3-1-16,2 0 0 0,-2-1 1 15,-1-2-1-15,-2 0 0 0,-1 1 1 16,-3 0-1-16,-1-1 1 0,-4-1 0 15,-3-1 0-15,-3-2 0 0,-3-1-1 0,-3-3 1 16,-4-1 0-16,-4-3 0 0,-2-1-1 16,-3-5 0-16,-2 3 1 0,-3 0-1 15,-4-4 0-15,-4 0 0 0,-4-1 0 16,-6 0 1-16,-7 2 0 0,-6-2-1 16,-4-1 1-16,-7 6 0 0,-3 1 1 15,-4 0 0-15,-5-1-1 0,-2 2-1 16,-6 0-1-16,-5 1-3 0,-3-2-2 15,-7 1-2-15,-5 1 1 0,-6 3-1 0,-6-1 2 16,-5-1 1-16,-4 2 2 0,-6 1 2 16,-5 3 1-16,-4 0 1 0,-5 2 1 15,-3 4 0-15,-5 2 1 0,-3 2-1 16,-3 1 2-16,-3 0-1 0,-2 1 0 16,-3 2-1-16,-2-4 0 0,-2 0-1 15,0 4 0-15,-2 1-1 0,-4 0 1 16,1 0-1-16,0 0 1 0,2 3 0 0,-3 1 0 15,0 2 1-15,1-6 0 0,2-1 1 16,0 2 1-16,1 0 0 0,0-2 0 16,3-2 0-16,2-5 0 0,1 1 0 15,3 2-1-15,0-5 0 0,0 0 0 16,3 1 1-16,-1-4-1 0,2 1 0 16,0 2 0-16,-2-2-1 0,2 1 0 15,1-3-1-15,-2-2-1 0,2 3 0 16,2 1 0-16,-2-3 0 0,0 0-2 0,2 0-2 15,0-2-1-15,1 3 0 0,1-4-1 16,1 1 0-16,2 0 1 0,4 3 1 16,3-2 1-16,2 3 2 0,3-1 0 15,5 4 1-15,3-3 0 0,6 1-2 16,3 3-1-16,5 1-4 0,4-1-4 16,5 0-11-16,4-1-11 0,4 1-12 15,5 1-9-15,5-3-83 0,2-1-91 16,2-6-209-16</inkml:trace>
  <inkml:trace contextRef="#ctx0" brushRef="#br0" timeOffset="-155009.98">4500 13221 312 0,'0'6'83'0,"0"-4"6"0,-1-1-41 15,1-1-7-15,1-1-4 0,-1-2-5 16,1 0-6-16,-1-3-4 0,1 0-4 0,0 1-5 15,1-4-3-15,1 3-1 0,-1-2-1 16,2 0-1-16,4 1 0 0,1-1 3 16,2-1 1-16,2 4 1 0,3-1-1 15,4 1 0-15,1 1-1 0,1-1-2 16,2 3-3-16,2-1-2 0,1-1-2 16,1 2-1-16,-4 1 0 0,-1 2-2 0,-3 3 1 15,-5-1-2-15,-4 4 2 16,-5 2 0-16,-3 3 1 0,-7 3 1 0,-2-1 1 15,-5 4 0-15,-5 3 2 0,-1 1-2 16,-4 2-2-16,-2 1-4 0,1 6-5 16,0 1-3-16,3-3-1 0,1 2-2 15,5-1 0-15,4-4 1 0,6-4 3 16,3-7 3-16,5-4 4 0,6-3 4 16,6-6 4-16,2-4 1 0,7 0 2 15,1-6 3-15,4-1 4 0,2-2 4 0,2-3-2 16,1-5-2-16,1 0 2 0,-2-2 0 15,1 2 0-15,0 0-3 0,-4 1-2 16,-2 3-2-16,-5 3 1 0,-5 3-3 16,-6 1-2-16,-3 5-2 0,-5 4-1 15,-2 1 0-15,-4 5-1 0,0 3-1 16,-2 2-1-16,0 5 1 0,1 3-4 16,1 0-2-16,3 0 0 0,1 2 0 0,5-3 0 15,3-3 0-15,5-4 1 0,5-6 5 16,3-5 2-16,4-5 3 0,0-3 3 15,2-5 3-15,0-3 3 0,-3-4 0 16,-3 0 0-16,-2 1-1 0,-3 0 0 16,-4-1-1-16,-6 3-1 0,-3 1 1 15,-5 2-1-15,-4 1-2 0,-6 0 0 16,-4 1-3-16,-4 1-5 0,-5 2-5 0,-3 3-5 16,-3 1-4-16,-4 2-4 0,0 4-2 15,-2 2-6-15,3 1-6 0,0 2-6 16,2-3-4-16,4 2-4 0,4-1-8 15,4-2-14-15,8-3-61 0,3-3-72 16,6-5-177-16</inkml:trace>
  <inkml:trace contextRef="#ctx0" brushRef="#br0" timeOffset="-154791.39">5753 13021 312 0,'12'10'95'0,"-4"1"3"15,-4 0-4-15,0 3-55 0,-3 1-12 16,-3 2-7-16,-3 5-10 0,1 0-4 16,-2 3-3-16,0 1 0 0,0 4-2 15,0-1 1-15,1 3-1 0,1 0 0 0,1 2 0 16,0-2 0-16,1 0 0 0,1 0 2 16,1-1-19-16,1-4 0 0,1-4-7 15,2-2-4-15,0-4-7 0,0-7-17 16,3-3-54-16,-1-6-45 0,1-9-146 15</inkml:trace>
  <inkml:trace contextRef="#ctx0" brushRef="#br0" timeOffset="-154225.33">6345 13048 475 0,'-3'-13'118'0,"-3"-2"3"16,-2-3-67-16,0-4-16 0,-5 2-9 15,-3-1-10-15,-1 3-7 0,-3 5-6 16,0 2-2-16,-1 4-4 0,-1 5 0 15,1 7 0-15,-2 5 0 0,0 2 2 16,1 4 0-16,0 4 0 0,1 3-1 16,3 0 0-16,3 0 0 0,3-1-1 0,4 1-1 15,5-2-1-15,3-4 1 0,6 3 0 16,3 0 1-16,6-2 0 0,2 3 1 16,5-3 0-16,2 1 0 0,2-1 0 15,1-2 0-15,0-3-9 0,-1 3-4 16,-1-2-1-16,-4 0 0 0,-2 0 0 15,-4 2-7-15,-3 2-4 0,-4 2 5 16,-5-2 0-16,-4 0-4 0,-5 3-5 0,-5 2-2 16,-5-1 1-16,-2-1 2 0,-4 0 2 15,-1 0 3-15,-2-2 5 0,0-3 8 16,-1-7 8-16,1-2 12 0,1-5 11 16,1-5 10-16,2-7 7 0,3-5 7 15,2-7 0-15,7-5-1 0,6-5-7 16,5-9-8-16,7-4-8 0,8-1-7 15,4 1-8-15,8 1-3 0,5 2-2 0,2 1-1 16,2 6 0-16,3 6-17 0,-1-1-16 16,-2 0-95-16,-2 2-103 0,-3-1-259 15</inkml:trace>
  <inkml:trace contextRef="#ctx0" brushRef="#br0" timeOffset="-107910.67">2952 12393 380 0,'-5'0'92'0,"5"1"2"0,0-2-51 16,0 1-22-16,0 1-8 0,0 3-4 15,2 0-5-15,-1 1-2 0,0 2-1 0,1 1-2 16,2-1 0-16,1-1 0 0,1 0 0 16,3-1 0-16,3-2 1 0,2-2 3 15,4 0 5-15,3-1 5 0,3-1 4 16,3-1 5-16,5-1 4 0,4 1 3 15,4 0-1-15,2 0-2 0,2 0-4 16,2 1-4-16,1 0-5 0,3 3-3 16,1 0-4-16,2 2-4 0,2 2 0 0,5 2-1 15,1-1-2-15,5 3 0 0,2-1 0 16,2 0 0-16,2-1-1 0,6-3 1 16,1 2 0-16,3-1 0 0,1-1 1 15,4-1 1-15,4-3-1 0,1 1 1 16,1 1 1-16,2-1-1 0,4 0 0 15,3 2 0-15,0 1 0 0,-1 1 0 16,0 2 1-16,1-1-1 0,0 2 0 0,0 0 1 16,-2 2-1-16,0-2-1 0,1 2 1 15,3-3-1-15,-1 1 0 0,1-1 1 16,1-3-1-16,3-2 0 0,0-1 1 16,0-1-1-16,0-1 1 0,-1-1-1 15,3-3 1-15,-1 2 0 0,-4 3-1 16,-2-2 1-16,-1 0 1 0,1-1 0 15,-3 2 1-15,-2 3 1 0,-1 1 0 16,1-4 0-16,0 3 0 0,3 0-2 0,-3 4 0 16,0-3-1-16,0-3-1 0,-2 2 0 15,1 3 0-15,-1-2 0 0,-3 0 0 16,0-3 0-16,-1 1 1 0,2 1-1 16,0-2 1-16,-2-1-1 0,-1 1 1 15,0-1-1-15,-2 3 0 0,0-5 0 16,-1 5-1-16,-2-1 1 0,0-3-1 15,-2 0 1-15,1 3-1 0,-2-4 1 0,1 4-1 16,-2-3 1-16,2 0 0 0,-3 2-1 16,1 0 1-16,-2-1 1 0,1 4 0 15,-3-3-1-15,2 0 1 0,-3 2 0 16,2 0 0-16,-1 2 0 0,0 1-1 16,0-2 1-16,0 2-1 0,-4-1 0 15,-1 1 0-15,0-3-1 0,-2 0 1 16,-2 4 0-16,-2-6-1 0,-1 2 1 15,0 0 0-15,0 0 0 0,0 0 0 16,-2-1 1-16,1-2-1 0,0 2 1 0,0 1 0 16,-1 0-1-16,1-1 1 0,-2-1-1 15,1-1 1-15,-1 2 0 0,0 2-1 16,-2-4 1-16,2 1-1 0,-3 0 1 16,1 1-1-16,2-1-1 0,-1-2 1 15,2 0-1-15,1 0 1 0,-1 0 0 16,-1 1-1-16,1-1 0 0,-1-2 2 0,0 2-1 15,2-3 1-15,-3 3 2 0,2-1 0 16,-4-1 2-16,1 2 0 0,-1 0-1 16,2-1 1-16,-2 0-1 0,0 0-1 15,3 1-2-15,2-2 0 0,6 1 0 16,-1 2-2-16,-2 1 1 0,-6-1-1 16,3-1 1-16,-4-2-1 0,-4 0 0 0,-5-1 1 15,-3 0 0-15,1 1 0 16,2-2 0-16,-5 4 0 0,-3-1 1 0,0 1-1 15,2-4 0-15,8 2 0 0,-1-1 0 16,3 5 0-16,0-3 0 0,3 3 0 16,3 0 0-16,-4 3 0 0,-6 1 0 15,1 0 0-15,-2 0 0 0,-1-2 1 16,1 1-1-16,0 3 0 0,3-3 1 16,2 1-1-16,2 1 1 0,2-1-1 15,5 0 1-15,-3-2-1 0,3 1 0 0,2 0 1 16,1-1-1-16,-1-1 0 0,4 1 1 15,0-2 0-15,4 1 1 0,0-1 1 16,-1 0-1-16,1 0 1 0,0 0-1 16,2-1 1-16,1 1-1 0,-1 2 0 15,0-2 0-15,1-1 0 0,-2 3 1 16,-1-2-1-16,0 0-1 0,-5 0 1 0,3 0 1 16,0 0-1-16,-3 1 0 0,-1-2 0 15,-1 0-1-15,-1 2 1 0,1-1-1 16,-4-1-1-16,2-2 0 0,2 2 0 15,0 0 0-15,2-1 0 0,1-2 0 16,0 2 1-16,3 0 1 0,-1 0 0 16,-1-2 0-16,3 2 0 0,-3 1 0 15,-1-3 0-15,2 2-1 0,-1-1-2 16,0 0 0-16,1 2-2 0,-1-2 0 16,1 1-2-16,1-1-3 0,-2-1-3 0,-1 2-2 15,-2 0-20-15,-1-3-15 0,-4-3-11 16,-5 0-86-16,-5-2-99 0,-8-1-230 15</inkml:trace>
  <inkml:trace contextRef="#ctx0" brushRef="#br0" timeOffset="-97830.21">15929 7304 340 0,'-55'9'57'0,"-4"-1"-57"16,5-8-110-16,3 0-177 0</inkml:trace>
  <inkml:trace contextRef="#ctx0" brushRef="#br0" timeOffset="-97679.61">14830 7236 398 0,'-13'6'80'0,"4"1"-7"16,0 4-75-16,-1 7-32 0,-3 5-20 15,3 0-30-15,-1-3-53 0,5-1-103 16</inkml:trace>
  <inkml:trace contextRef="#ctx0" brushRef="#br0" timeOffset="-97526.02">14900 7406 259 0,'32'-6'81'0,"14"-3"4"16,7-1-5-16,5 0-31 0,6 0-13 15,13-2-5-15,11 3-5 0,15 2-6 16,11 1-4-16,11 0-6 0,15 1-3 16,20 1-4-16,14 2-3 0,17-5-5 15,7 3-6-15,10-1-5 0,8 0-4 16,7-3-3-16,-2 1-5 0,5-1-8 15,1 1-59-15,0-3-62 0,-6-2-155 16</inkml:trace>
  <inkml:trace contextRef="#ctx0" brushRef="#br0" timeOffset="-78133.22">7356 14742 288 0,'-2'-5'81'16,"1"2"5"-16,1 0-35 0,0 0-7 0,0 0-5 15,0-2-6-15,-1 3-5 16,1 1-3-16,1-1-2 0,-1 2-3 0,0-2-4 15,0 3-4-15,0 2-2 0,1 1-3 16,1 3-2-16,-2 4-2 0,1 2-1 16,2 6 0-16,1 4 1 0,-1 1 0 15,3 3-1-15,1 3 0 0,2 3 0 16,2-1 0-16,3 2-1 0,4 0 1 16,1-1-1-16,3 0-1 0,1-1 0 15,4-5 0-15,0 1 0 0,3-3 0 0,1-2 0 16,3-2 0-16,2-4 0 0,7-3 2 15,1-1 1-15,2-6 2 0,4-1 1 16,4-4 0-16,2 0 1 0,3-1-1 16,4-1-1-16,5-1-1 0,3 0-3 15,1-1 0-15,3-2 0 0,2 1-2 16,2-2 1-16,4-3 0 0,1-3 0 16,3-2 1-16,4-1-1 0,4-4 3 15,5-5 4-15,2-3 3 0,1-3 3 0,5 2 2 16,3-3 1-16,2-1 1 0,3 1-2 15,0-1-3-15,6 2-3 0,3-1-2 16,0 1-2-16,2-1-2 0,3-1 0 16,3 0-1-16,-1-3 1 0,1 0-1 15,3-2 1-15,-4-2 0 0,-2 0 0 16,-4-2-1-16,-4 2 0 0,-5 3 0 0,-8-2 0 16,-9 3-3-16,-6 0-4 0,-9 4-6 15,-7 3-12-15,-9 2-12 0,-7 0-9 16,-8 0-7-16,-6 6-6 0,-7-1-10 15,-8-1-12-15,-6 0-41 0,-7 1-60 16,-6 0-146-16</inkml:trace>
  <inkml:trace contextRef="#ctx0" brushRef="#br0" timeOffset="-77864.36">12275 14051 248 0,'-19'5'74'15,"0"3"2"-15,5 0-19 0,3-1-17 16,3-1-7-16,4 0-8 0,1 0-2 15,3-1 0-15,3 0 2 0,3-1 5 16,4 0 5-16,2 2 2 0,3-4 0 16,5-1-3-16,3-1-2 0,5 4-3 15,1-7-5-15,4 6-7 0,1-2-3 0,1 2-2 16,0 2-1-16,-1 1-1 0,-3-2-1 16,-3 6 0-16,-4-2 1 0,-2 1-1 15,-5 4 0-15,-4 1 1 0,-7 3-2 16,-3 5 0-16,-6 2-4 0,-6 5-6 15,-7 3-6-15,-5 1-13 0,-4 2-18 16,-4 2-15-16,-5-1-9 0,-5-1-83 16,0-1-95-16,-2 0-207 0</inkml:trace>
  <inkml:trace contextRef="#ctx0" brushRef="#br0" timeOffset="-76593.97">13518 13882 360 0,'-3'2'95'0,"2"2"1"0,-1-1-44 16,1 0-17-16,-1 0-11 0,-1 1-8 15,-1-1-7-15,0 3-2 0,1-3-2 16,-1 0 1-16,2 0-1 0,0 3 3 16,1-2 3-16,1 2 0 0,2-2 1 15,1 2-1-15,2-1 1 0,2 1 0 16,2-3 1-16,4 0 2 0,3-1-1 0,1-1 3 15,6-2 1-15,2-4 3 0,4-1 2 16,3-1-1-16,-4-4-2 0,1-1 1 16,-2-3-1-16,-2-1-1 0,-4 2-3 15,-3-3-3-15,-5 4-1 0,-2 1-1 16,-4 2-1-16,-4 0-2 0,-6 3-3 16,-5 1-4-16,-3 2-1 0,-6-1-2 15,-5 1-3-15,-5 3-1 0,-5 2-1 0,0 2-2 16,-2 5 1-16,-1 1-2 0,1 4-2 15,5 5-2-15,2 1 0 0,6 3 1 16,4 2 0-16,5 4 2 0,4 0 2 16,5 2 3-16,5-4 1 0,6 0 0 15,5-1 2-15,5-4 0 0,5-5 1 16,5-3 4-16,7-6 2 0,4 2 8 16,0-5-1-16,4-6 7 0,4-1 5 0,3-6 4 15,1-3 0-15,1-2 0 0,3-7-5 16,3-2 0-16,-1-1-6 0,-1-1-5 15,0 2-7-15,-1 0-6 0,-6 1-5 16,-8 2-6-16,-5 3-7 0,-6 4-6 16,-8 2-25-16,-9 2-12 0,-6 2-9 15,-6 3-5-15,-2 3-76 0,-8 0-89 16,-6 2-187-16</inkml:trace>
  <inkml:trace contextRef="#ctx0" brushRef="#br0" timeOffset="-76048">14075 13809 486 0,'1'0'141'15,"5"0"8"-15,3 1-54 0,2 1-20 0,1 1-13 0,1 4-16 16,-1 3-15-16,0 6-10 0,3 3-8 16,1 5-6-16,-3 3-4 0,1 4-4 15,0 2-10-15,5 1-2 0,5 0-10 16,0-2-8-16,6-4-22 0,0-4-10 15,3-3-7-15,1-5 4 0,-3-5 0 16,-4-6 7-16,-2-3 9 0,-2-8 20 16,-2-3 12-16,0-7 7 0,-1-5 8 15,-1-4 5-15,-1-1 5 0,-2-3 6 0,-2 1 6 16,-5 3 7-16,-2 4 8 16,0 3 5-16,-3 6 3 0,-2 6 0 0,-1 7-3 15,1 8-5-15,0 5-7 0,-1 5-7 16,-1 5-7-16,0 5-5 0,0 5-5 15,-1 0-5-15,-1 2-10 0,0 0-11 16,2 2-5-16,1-2-4 0,0-3-1 16,1-4 2-16,1-2 3 0,1-6 10 0,1-3 9 15,-2-7 7-15,0-3 3 0,0-4 5 16,0-7 3-16,-3-6 4 0,0-6 0 16,0-8 3-16,0-10 2 0,0-11 2 15,-1-6 0-15,2-6-2 0,1-5 0 16,3-1 0-16,4 1 1 0,3 5-2 15,2 8 3-15,3 5 0 0,3 9 0 16,3 9-1-16,0 7-1 0,-3 8-5 0,1 6 0 16,-2 5-6-16,-3 3-8 0,-3 5-9 15,-4 3-4-15,-4 3-5 0,-4 3-3 16,-2 3-10-16,-5 1-9 0,-5 5-4 16,-4 2-5-16,-5-2-8 0,-1-1-69 15,-2-2 0-15,-1-6-64 0,1-6-119 16</inkml:trace>
  <inkml:trace contextRef="#ctx0" brushRef="#br0" timeOffset="-75595.08">15039 13322 447 0,'19'2'129'15,"-1"6"2"-15,-6 7-51 0,-7 8-20 16,-6 9-14-16,-6 7-15 0,-4 10-15 15,-4 6-6-15,-5 5-3 0,4 0-3 16,3 3-3-16,2-6-5 0,6-5-4 0,8-8-3 16,8-7 5-16,12-4-14 0,6-10 0 15,3-5 0-15,4-6 8 0,5-2 6 16,-3-7 8-16,-1-4-3 0,-4-7 16 16,-3-2 4-16,-1-4 3 0,0 0-3 15,-7-3-1-15,1-1-3 0,-8 2-1 16,-2 4 1-16,-6 4 0 0,-4 4-2 0,-4 3 0 15,-3 7-2-15,-5 5-2 16,0 5-4-16,-2 4-3 0,2 3-3 0,4-2-2 16,2 1 0-16,5-3-6 0,5-2-1 15,8-3 1-15,1-6 1 0,4-3 5 16,1-4 7-16,2-4 6 0,0-3 10 16,-3 0 6-16,-1-5 5 0,-2 2 2 15,-4-2-2-15,-3 2-1 0,-6 0-3 0,-2-5-6 16,-6 1-4-16,-5-1-5 15,-5-4-5-15,-3-2-6 0,-5-1-9 0,-1 2-8 16,-6 5-8-16,-1 0-6 0,1 5-8 16,0 3-22-16,3 4-21 0,4 3 0 15,4-1-88-15,12-2-104 0,5 1-232 16</inkml:trace>
  <inkml:trace contextRef="#ctx0" brushRef="#br0" timeOffset="-75420.43">15715 13808 449 0,'12'11'144'0,"0"2"8"16,-4 0-40-16,-2 2-22 0,-3 3-13 16,-3-1-27-16,-1 6-16 0,-4-1-13 15,-1 2-8-15,0 2-6 0,0-3-4 16,-1-3-6-16,3-2-5 0,2-5-8 16,2-2-8-16,3-2-7 0,4-4-16 15,2-3-22-15,6-4-6 0,1-2 3 0,3-3-76 16,0-4-87-16,-1-3-189 0</inkml:trace>
  <inkml:trace contextRef="#ctx0" brushRef="#br0" timeOffset="-75300.75">15731 13696 286 0,'-17'-20'77'0,"4"4"0"16,3-2-38-16,2 4-23 15,1-1 64-15,4-1-147 0,2-2-80 0,-1-5-214 16</inkml:trace>
  <inkml:trace contextRef="#ctx0" brushRef="#br0" timeOffset="-75112.58">15942 13286 482 0,'9'13'141'0,"0"7"7"16,-3 3-56-16,-1 5-12 0,-2 8-12 0,-2 2-22 15,-2 6-12-15,-1 5-11 0,0 3-6 16,0 0-8-16,-1 2-5 0,1-4-5 15,0-1-7-15,1-4-8 0,0-4-7 16,1-3-23-16,-1-4-22 0,4-2-13 16,1-5-27-16,1-4-47 0,0-3-85 15,-1-6-158-15</inkml:trace>
  <inkml:trace contextRef="#ctx0" brushRef="#br0" timeOffset="-74476.14">16008 13939 383 0,'-1'-17'108'0,"0"5"10"0,1 3-45 15,2 3-10-15,1 6-8 0,2 4-8 16,0 1-5-16,2 1-8 0,4-1-6 16,1 0-7-16,3-2-2 0,1-1-1 15,3-4-1-15,1-4-3 0,1-1-1 16,0-3-1-16,4-1 1 0,-1-4-1 0,2 0 0 16,-1 1-2-16,-1 0 0 0,-1-2 2 15,-3 2 1-15,-4 0 1 0,-4 2 2 16,-4 1 0-16,-3 1 2 0,-4 3-2 15,-5 4-4-15,-2 5-3 0,-3 4-4 16,-3 3-5-16,-1 4-7 0,-1 4-6 16,0 3-3-16,2 3-2 0,5-2-5 0,6 1-3 15,5-4 2-15,8 0 16 0,8-2-18 16,7-2 3-16,7-1 4 0,7-4 4 16,2-2 5-16,7-3 3 0,1 0-10 15,1-7 27-15,0 2 4 0,-2-5 3 16,-2-2 4-16,-4 2 4 0,-7-2 1 15,-7-1 1-15,-9 0-1 0,-6-2-1 16,-9 0-5-16,-9 2-2 0,-7 1-5 16,-6 1-7-16,-6 6-6 0,-6 2-8 0,-5 7-7 15,0 4-5-15,1 3-5 0,2 1-6 16,4 1-3-16,6-3-4 0,8 0-5 16,9-4 3-16,5-4 5 0,9-2 5 15,5-4 10-15,6-3 9 0,6-1 13 16,1-4 12-16,4-3 8 0,2-2 5 15,1-3 3-15,1-4 2 0,-4-2-1 16,1-3-1-16,-2-4-3 0,-2-5-4 0,-3-3-4 16,-5-7-2-16,-4-6-2 0,-4-6-3 15,-4-4 0-15,-3-2-2 0,-3 5 0 16,-3 7 1-16,-1 12 2 0,-2 8-1 16,-3 15-1-16,-1 14-3 0,-5 12 0 15,-1 8-2-15,-3 10-3 0,-1 7-3 16,0 11-1-16,0 6-1 0,3 4 0 15,2 1-1-15,2 1-1 0,3-1-4 0,2-3-6 16,4-6-15-16,4-2-13 0,1-5-5 16,5-7-32-16,2-5-14 0,5-4-37 15,1-7-41-15,6-3-83 0,1-12-171 16</inkml:trace>
  <inkml:trace contextRef="#ctx0" brushRef="#br0" timeOffset="-73524.49">18469 13722 258 0,'1'-9'92'0,"1"0"11"0,0 1 11 0,-1 1-33 16,0 1-3-16,-1 1-4 0,-1 2-5 15,-2-1-9-15,-2 3-10 0,-3-3-14 16,-2 2-10-16,-3 1-9 0,-3 2-7 16,1 0-7-16,-4 5-3 0,2 4 0 15,-2 4-1-15,2 7 0 0,-1 2-2 16,3 5-4-16,2 6-5 0,5 2-3 0,5 1 0 16,7 1-4-16,7-4-6 0,7-1 0 15,7-6 5-15,8-6 5 0,4-6 3 16,6-6 4-16,0-4 8 0,4-7 10 15,-1-4 4-15,0-6 3 0,-5-5 3 16,-1-4 2-16,-4-5-2 0,-6-3 0 16,-4 0 0-16,-8-1-2 0,-7 0 1 15,-10 0-1-15,-7-1-1 0,-10 2-3 0,-7-1-3 16,-6 4-5-16,-5 3-4 0,-4 5-4 16,-4 5-3-16,-2 10-4 0,-1 4-7 15,1 5-6-15,5 1-21 0,3 2-20 16,5 0 108-16,7-2-204 0,7-2-120 15,9-1-309-15</inkml:trace>
  <inkml:trace contextRef="#ctx0" brushRef="#br0" timeOffset="-73295.94">19017 13851 445 0,'-10'4'132'0,"3"-2"4"0,1-2-33 0,4-1-38 16,2 1-8-16,5 0-11 0,1-1-14 15,5 1-5-15,5-2-5 0,2 3-6 16,4-2-5-16,2-2-4 0,0 3-7 16,3-1-13-16,2-1-15 0,0 1-28 15,0 0-12-15,2-2-90 0,0-1-110 16,-3 0-240-16</inkml:trace>
  <inkml:trace contextRef="#ctx0" brushRef="#br0" timeOffset="-72955.27">19815 13719 481 0,'2'6'132'0,"-5"-4"2"15,-3 1-39-15,-2 3-49 0,-4 4-13 0,-3 6-8 16,0-1-13-16,-1 7-6 0,0 5-2 16,2 3-4-16,3 1-3 0,6 0-3 15,4 1-8-15,3-1-1 0,5-4-2 16,7-4 1-16,3-3 2 0,6-4 6 16,3-5 8-16,4-5 12 0,6-5 4 15,1-3 5-15,2-6 5 0,0-4 1 16,-1-5-2-16,0 0-1 0,-5-3-2 15,-6-3 1-15,-5-2 0 0,-6 0-3 0,-7-3-1 16,-11-2-4-16,-7-2-6 0,-9 0-5 16,-10 3-6-16,-7 1-5 0,-4 5-4 15,-4 5-7-15,0 6-7 0,-2 1-7 16,3 2-29-16,4 2-9 0,9 3-89 16,5-5-109-16,7-1-240 0</inkml:trace>
  <inkml:trace contextRef="#ctx0" brushRef="#br0" timeOffset="-72728.38">20472 13821 486 0,'4'2'136'0,"-1"-1"4"16,5-2-48-16,3-3-35 0,3-1-12 0,4 0-17 15,4-3-12-15,5-2-8 0,0 0-10 16,2 0-7-16,0 0-20 0,3-3-18 16,2 3-12-16,-1 0-68 0,-1 0-16 15,-1-2-81-15,-1-1-144 0</inkml:trace>
  <inkml:trace contextRef="#ctx0" brushRef="#br0" timeOffset="-72326.58">21290 13591 487 0,'-1'-4'136'0,"-2"-2"3"0,0-1-48 0,-2 4-23 15,-3-1-13-15,0 1-14 0,-3 3-9 16,-1 4-5-16,-1 1-2 0,-2 5-7 15,-1 3-2-15,0 5-2 0,-1 3-2 16,0 3-3-16,2 3-3 0,1 4-3 16,1-1-3-16,6 0-5 0,2 1-2 15,8-3-4-15,3-2 2 0,7 0-9 16,6-3 1-16,4-5 2 0,5-1 3 16,6-6 3-16,5-4 4 0,1-3 1 0,2-7 10 15,0-1 3-15,-1-4 2 0,-2-3 4 16,-4-4 3-16,-7-4 3 0,-4 1 1 15,-5-2 3-15,-7-3 0 0,-7 0-1 16,-5-5-4-16,-8-3-3 0,-6 0-7 16,-6-1-7-16,-8 0-5 0,-5 1-7 15,-5 5-7-15,-6 5-7 0,-4 7-10 16,-5 4-6-16,-1 4-39 0,-2 7 67 0,-2 0-166 16,1 2-122-16,4 0-307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2T16:12:45.1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4228 6540 317 0,'5'10'87'0,"0"4"7"0,2 4-29 15,0 5-30-15,2 9-3 0,2 9-5 16,0 9-5-16,1 7-8 0,-2 13-6 15,-1 8-4-15,-3 9-7 0,2 11-9 16,-4 2-8-16,0 7-9 0,-6 0-14 16,0-4-15-16,0-5-10 0,-1-13 2 15,-2-13 7-15,1-10 6 0,0-17-8 0,1-12 2 16,1-12-10-16,1-9-36 0</inkml:trace>
  <inkml:trace contextRef="#ctx0" brushRef="#br0" timeOffset="536.16">4373 6632 279 0,'-9'-23'83'0,"2"4"7"0,2 5-7 16,1 1-38-16,-2 0 0 0,5 5-4 15,3-1 0-15,-1 5-5 0,4-2-3 16,2 1-2-16,5-1-2 0,7 3-5 15,3 2-4-15,6 0-3 0,9 1-3 16,6-1-3-16,11-1-4 0,7 2-2 16,12-1-2-16,6-4-1 0,9-1-1 0,11-1 1 15,6-2-1-15,7-2 0 0,7-1 1 16,4-3-1-16,5 0 0 0,4-2 0 16,-1-1 0-16,1-1 0 0,-4 0 0 15,-8-1 0-15,-4 2 2 0,-6-1 2 16,-9 4 2-16,-11 2 1 0,-13 2 0 15,-9 3 1-15,-8 4-2 0,-13 1 0 16,-12 2-3-16,-9 2-1 0,-8 2-2 0,-5 1-1 16,-7 1-1-16,-2 1 1 0,-4-1 0 15,-3 3 1-15,-2 0-1 0,0 2 2 16,-1 1 0-16,2 2-1 0,-2 2 1 16,1 5-1-16,0 6-1 0,2 9 1 15,-1 11-1-15,0 14 1 0,1 15 0 16,-3 15 0-16,0 13 0 0,0 10-3 15,-2 6-1-15,0 1-3 0,-1 2 0 0,-2-6 0 16,2-4 0-16,3-8 1 0,2-9 3 16,1-10 4-16,2-10 2 0,2-10 2 15,4-10-1-15,-1-13 1 0,0-3-4 16,0-10-6-16,-1-6-16 0,0-5-21 16,-2-7-16-16,-2-9-22 0,-1-7-68 15,-3-13-93-15,-2-6-189 0</inkml:trace>
  <inkml:trace contextRef="#ctx0" brushRef="#br0" timeOffset="1369.18">5555 5511 305 0,'-12'-12'83'16,"0"1"3"-16,0 2-38 0,1 0-12 16,-1 5-5-16,0 3-4 0,-3 2-3 0,-1 2-9 15,-3 8 0-15,0 8-3 0,-1 8-2 16,-2 11-2-16,-2 10 0 0,2 9-2 15,3 12-4-15,3 4-7 0,2 4-9 16,6-3-4-16,9-5-2 0,10-12 0 16,9-8 0-16,8-12 3 0,9-14 10 15,9-12 13-15,5-13 9 0,4-8 4 16,3-10 2-16,1-10 3 0,0-5 1 0,-2-5-3 16,-2-5-3-16,-7-6-4 0,-5-3-2 15,-7-2 2-15,-9-1 3 0,-7-1 1 16,-9-3-1-16,-10 4-2 0,-7 6-2 15,-12 5-5-15,-7 5-9 0,-10 10-11 16,-9 8-5-16,-5 11-3 0,-7 10 0 16,-6 10-1-16,2 7-3 0,0 12-6 15,3 6-6-15,3 7-77 0,2 6-84 0,4 0-207 16</inkml:trace>
  <inkml:trace contextRef="#ctx0" brushRef="#br0" timeOffset="2185.05">5444 6222 336 0,'-7'13'69'0,"-4"0"0"15,-6 5-64-15,-2 5-12 0,-7 4-7 16,-3 4-7-16,-5 3-13 0,-1 0-35 0,-4 4-48 15,2-1-100-15</inkml:trace>
  <inkml:trace contextRef="#ctx0" brushRef="#br0" timeOffset="2362.63">5681 6185 372 0,'10'47'81'0,"-3"2"1"16,-1 8-73-16,-3 5-17 0,-4 4-68 15,-1 4-68-15,-7-2-172 0</inkml:trace>
  <inkml:trace contextRef="#ctx0" brushRef="#br0" timeOffset="52660.45">9713 6015 334 0,'-10'1'76'15,"1"1"3"-15,1-2-52 0,3 0-6 16,4-1-2-16,-1 3 0 0,1-2 3 0,1 1 4 16,1 3 2-16,2 5 3 0,0 5 2 15,-1 9 0-15,-1 7-1 0,2 13-4 16,-2 11-6-16,-1 10-5 0,-4 13-6 15,-1 12-4-15,1 7-4 0,-3 9-4 16,0 2-4-16,1 2-4 0,0 1-6 16,2-8-2-16,2-13-1 0,2-11 1 0,3-10 2 15,3-12 3-15,0-15 1 0,2-13-1 16,2-7-4-16,2-10-7 0,-1-10-13 16,0-12-71-16,0-12-79 0,0-13-182 15</inkml:trace>
  <inkml:trace contextRef="#ctx0" brushRef="#br0" timeOffset="52997.47">9885 6137 375 0,'-3'-12'93'0,"1"4"3"16,0 0-56-16,0 6-14 0,2-2-10 15,0 3-4-15,3-1-4 0,5 0-4 16,4-1 0-16,4-3 2 0,12-1 1 15,7-2 1-15,12-3 0 0,10 1 1 16,11-1-2-16,6 0-2 0,8 1-2 0,7 1-2 16,5 4 0-16,3 2-1 0,-1 2 1 15,-2-4-1-15,1 4 0 0,-2 2 0 16,-6 1 0-16,-7 3 0 0,-9-2 0 16,-9 2 2-16,-9 7 0 0,-10 3 2 15,-10 3 0-15,-9 5 2 0,-6 7 0 16,-5 9 1-16,-6 10-1 0,-5 6 0 0,-3 13-1 15,-6 9-1-15,-3 10 1 0,-3 8-5 16,0 5-8-16,-1 1-8 0,-2 1-8 16,1-7-10-16,2-5-20 0,4-10-16 15,2-11-4-15,1-10-30 0,3-13-50 16,2-9-95-16</inkml:trace>
  <inkml:trace contextRef="#ctx0" brushRef="#br0" timeOffset="53812.09">10162 5934 258 0,'5'4'74'0,"0"-3"4"0,0 2-33 15,-2-4 1-15,0-2-4 0,-2 0-3 16,-5-6-6-16,2 1-3 0,-2-5-3 16,-4-4-4-16,-1-5-6 0,-1-5-3 15,-4-2-3-15,5-2-3 0,-5-10-3 16,5-2-4-16,-1-1-1 0,3-2 0 16,3 2 1-16,2 1 1 0,0 3 2 0,5 6 1 15,0 4 2-15,1 7 0 16,2 6 0-16,0 3 1 0,2 3-3 0,-1 5-1 15,-1 3-1-15,3 3-1 0,-1 0 0 16,0 1 0-16,4 2-1 0,3 2 1 16,2-1 0-16,3 1 0 0,2-1 0 15,3-1 1-15,3 4 0 0,4-3 1 16,2 0 2-16,2 0 0 0,5-2 2 0,1 1 0 16,4-1-1-16,3-1-1 0,2 2 0 15,0-1-3-15,0 3 0 0,1 2-3 16,-3 1 1-16,-3 1-1 0,-5 0-1 15,-6 1 0-15,-5 3 0 0,-7 3 0 16,-6 4 1-16,-6 8 0 0,-7 7 1 16,-6 6 0-16,-5 8 2 0,-4 5 0 15,-3 3-1-15,-3 0 1 0,-3-4-7 0,2 0-11 16,2-4-6-16,-1-8-2 0,3-4-2 16,4-8-3-16,3-5-6 0,2-4-3 15,1-11-1-15,4-6-69 0,1-7-77 16,0-9-192-16</inkml:trace>
  <inkml:trace contextRef="#ctx0" brushRef="#br0" timeOffset="54459.37">10457 5357 84 0,'1'-7'37'16,"1"-1"7"-16,0-1 1 0,-1-2-3 15,1 1 2-15,-2 0-3 0,0 1-7 16,1 0-3-16,1 1-4 0,-1 1-1 15,1 0-3-15,2-1-3 0,2 1 0 0,4-3 0 16,0-2 1-16,5-2 2 0,1-3 0 16,4-3 0-16,3-3 2 0,3 0 0 15,5-1-3-15,0 5-4 0,-2 0-5 16,3-1-4-16,-1 7-8 0,-4 4-10 16,-3 3-9-16,-4 0-8 0,-2 2-8 15,0 2-11-15,-4 2 38 0,-3 1-95 16,0 0-65-16,-2 1-166 0</inkml:trace>
  <inkml:trace contextRef="#ctx0" brushRef="#br0" timeOffset="54676.34">10850 4953 221 0,'-3'2'55'0,"3"1"9"0,2-5-27 15,3 2-4-15,4 0 3 0,3-2 2 16,2-1-2-16,4-1-6 0,4-1-7 16,0 3-9-16,2-1-6 0,0-1-4 15,0 6-2-15,-1 0-3 0,-1 2-2 16,-2 2-2-16,-4-1-2 0,-5 4 0 16,-3 2 0-16,-6 1-1 0,-5 0-2 15,-4 0-4-15,-2 0-8 0,-2 0-11 0,-2-1-46 16,-1-3-58-16,1-3-131 0</inkml:trace>
  <inkml:trace contextRef="#ctx0" brushRef="#br0" timeOffset="55008">11518 4528 322 0,'0'0'81'16,"0"1"4"-16,1-1-50 0,-1 0-8 16,0 0-3-16,0 2-1 0,1 1-2 0,0 2 0 15,2 5-1-15,-1 3 0 0,0 5-1 16,0 5 0-16,0 3-1 0,1 5-4 15,-1 2-6-15,-1 3-4 0,-1 1-2 16,1 1 0-16,-1-2-3 0,1-1-6 16,0-1-7-16,-1-4-7 0,0-5-13 15,0-3-8-15,0-4-16 0,-1-5-49 16,0-3-64-16,1-4-139 0</inkml:trace>
  <inkml:trace contextRef="#ctx0" brushRef="#br0" timeOffset="55487.28">11363 4872 354 0,'0'-2'84'0,"5"1"7"15,6-1-53-15,3-2-2 0,6 3 1 16,4-3 3-16,4-1 0 0,2 2-4 0,2-2-5 16,4-1-6-16,4 4-6 0,2 0-7 15,0 0-4-15,-4-1-4 0,0 3-2 16,-5 0-2-16,-5 2 1 0,-8-2-2 15,-9-3 2-15,-4 3 0 0,-4 0 1 16,-7-2 0-16,-6 0 0 0,-3-1 0 16,-3 0 0-16,-4 5 0 0,-3 0-2 0,-3 0-1 15,0 3 0-15,0 4 0 16,0 2-1-16,3 0 0 0,3 1 0 16,4 0-1-16,6 0-1 0,3-1-3 0,7-2 0 15,6-2-1-15,5-2 1 0,4-3 1 16,6-1 1-16,4-4 1 0,4 0 3 15,-1-6 2-15,-2 1 0 0,1-2 1 16,-4-1 0-16,-4-2 2 0,-4 3 1 0,-4 1 1 16,-3 2 0-16,-2 3-1 15,-3 0-3-15,-3 5-1 0,-3 3-2 16,-2 6-1-16,0 2 0 0,-2 2 0 0,1 1 0 16,-1 4 3-16,3-2-1 0,3 1-2 15,4-5 0-15,5-2 0 0,5-2-1 16,5-4 0-16,7-3 1 0,3-3 1 15,4-3 1-15,2-3 2 0,3-2 0 16,2-5-1-16,0 1-11 0,-1 0-8 16,-2 1-8-16,-3-2-8 0,-1 1-12 0,-9 2-73 15,-4-2-81-15,-6-3-174 0</inkml:trace>
  <inkml:trace contextRef="#ctx0" brushRef="#br0" timeOffset="55695.31">11931 4835 299 0,'5'7'81'0,"3"1"8"15,4 3-41-15,6 1-6 0,2 3 4 16,2 3 1-16,3 0-8 0,2 1-9 16,5 2-8-16,1-1-4 0,1 1-15 15,0 1-4-15,1-2-10 0,0 2-10 16,-3-2-10-16,-2 0-19 0,0-2-62 15,-6-1-69-15,0-3-176 0</inkml:trace>
  <inkml:trace contextRef="#ctx0" brushRef="#br0" timeOffset="64980.23">18586 4206 393 0,'3'-11'113'0,"1"1"10"0,2 1 0 15,-2 4-80-15,3 3-5 0,-1 5 1 16,0 6 2-16,1 4-9 0,-2 4-7 0,0 9-5 16,0 3-2-16,-1 8-2 15,1 4-6-15,-1 4-3 0,-1 2-2 0,2 6-2 16,0 1-2-16,3 4-4 0,3-2-4 15,-1 0-7-15,1 0-8 0,0-2-12 16,0-6-15-16,-3-5-8 0,1-6-9 16,-2-5-15-16,4-6-54 0,-2-4-76 15,3-5-160-15</inkml:trace>
  <inkml:trace contextRef="#ctx0" brushRef="#br0" timeOffset="65411.64">19020 4685 411 0,'1'-4'104'0,"-2"6"5"0,-3 3-58 16,-2 5-15-16,-2 4-1 0,-1 7-2 0,-2 3-4 15,3 5-8-15,1-3-5 16,3 0-4-16,5 3-3 0,4-5-3 0,5-5-1 16,4 1-2-16,3-8 2 0,1-2 2 15,3-1 3-15,0-6 3 0,2-3 2 16,-2-3 1-16,0-7 1 0,2-2-1 15,1-6-1-15,-4-5-4 0,-1-3-2 16,-1 0-2-16,3 2-2 0,-4 1-2 16,-4 4 1-16,-3 8-2 0,-1 7 0 15,-4 8-1-15,0 7 1 0,-10 4 0 0,4 5-1 16,1 2-2-16,2 1-1 0,5-1 2 16,5-1-1-16,6-7 0 0,5-1 0 15,0-4 0-15,3-1 3 0,1-4 1 16,1-2 3-16,-5-4 3 0,0-1 2 15,1-2 2-15,-3-3 0 0,-3-7 0 16,-3-4 0-16,-3-6-2 0,-3-2-4 0,-1-6-2 16,-5-4-4-16,-2-6-6 0,-1-1-4 15,0 3-4-15,-2 2-5 0,1 5-5 16,-1 5-4-16,1 3-12 0,1 9-16 16,1 6-6-16,3 5-90 0,2 1-101 15,5 3-238-15</inkml:trace>
  <inkml:trace contextRef="#ctx0" brushRef="#br0" timeOffset="65923.83">21231 4874 229 0,'-14'4'77'0,"6"-3"7"0,3-1-6 0,9 0-32 16,10-1 10-16,8-1 11 15,9-2-4-15,10 0-8 0,9-5-4 0,14 2-1 16,10-1-2-16,13-1-8 0,6 0-11 16,7 2-5-16,10 3-6 0,11 2-4 15,5 0-4-15,1 4-4 0,-1 1-7 16,4 0-7-16,-1 2-8 0,-10-1-14 16,-12 1-16-16,-9-3-11 0,-13-4-92 15,-13-7-103-15,-20-3-234 0</inkml:trace>
  <inkml:trace contextRef="#ctx0" brushRef="#br0" timeOffset="75477.03">18988 7808 381 0,'-2'-3'90'0,"1"0"2"15,0 0-60-15,1 0-14 0,1 2-3 16,0-2 1-16,0 0 0 0,1-1 5 0,-1-2 4 15,0-3 5-15,0 0 3 0,0-1 2 16,-1-1-1-16,-2-2-6 0,0 0-8 16,-2 1-6-16,-4-2-5 0,-2 2-3 15,-2-1-3-15,-1 3 0 0,-1 4-1 16,-2 4 0-16,3 2 1 0,-3 5 0 16,0 6-1-16,0 8-1 0,1 2 0 15,-1 6-5-15,2 1-4 0,4 0-3 16,7 1 0-16,6-3-1 0,5-4 1 0,6-1-1 15,4-7 5-15,-1-2 6 0,0-2 4 16,-2-4 4-16,-2-1 2 0,-2-3 4 16,-1-4 3-16,-1-3 3 0,2-1-1 15,0-6-1-15,1-5-2 0,0 1 0 16,-1-1-1-16,-2 2-2 0,1 0-1 16,-3 1-1-16,-3 6-1 0,1 3-1 15,-3 3-4-15,-1 3-2 0,1 4-3 16,-1 1 0-16,1 5-1 0,3 1-2 15,-1 0-5-15,2 3-4 0,4-1-6 0,2-2-15 16,4-1-7-16,3-2-7 0,3-6-5 16,5 1-4-16,4-6-3 0,3-2-6 15,4-3 3-15,2-2 1 0,-1 0 6 16,2-2 7-16,0-3 9 0,-4 2 15 0,-3-1 19 16,-3 2 19-16,-3 0 16 15,-2 0 9-15,-7 6 10 0,-4 1 7 16,-6 0 9-16,-2 3 3 0,-5 0-6 0,-5 0-8 15,-4 0-9-15,-3-2-7 0,-4 3-7 16,-3-3-12-16,-3 3-9 0,-4 1-2 16,1 3 0-16,0 3 0 0,0 1-1 15,0-2-3-15,1 7-1 0,2 0-1 16,4 2-3-16,0 4-1 0,4-2-2 16,5 2-1-16,6 1-1 0,4-4 1 0,5-1-1 15,1-1 1-15,5-3 1 0,2-3 3 16,3-1 1-16,0-3 1 0,3-5 1 15,0-1 2-15,1-2 0 0,1-6 1 16,0-3 0-16,-1-3 0 0,-1-3 0 16,-4-6 0-16,-3-4 1 0,-2-7-1 15,-1-5 0-15,-4-4 0 0,-1-6-1 16,-4-3 1-16,0 1 2 0,-2 1 1 16,-2 3 0-16,-1 0 1 0,-4 6 3 0,0 4 1 15,-1 7-2-15,-3 4 3 0,4 7 0 16,-1 6 2-16,2 3-2 0,2 6-3 15,-1 6-2-15,2 7 1 0,2 5-4 16,1 7-3-16,1 6-2 0,3 8-1 16,-1 4 0-16,2 6 0 0,2 6-3 15,1 2-3-15,2 3-5 0,0 2-2 0,0-1-6 16,4-2-1-16,4 0-8 0,-1-7-8 16,2-5-7-16,2-5 0 0,3-3-2 15,2-5 2-15,-3-5-5 0,1-7 4 16,4-2 5-16,-1-5 1 0,2-4 1 15,-2-8 4-15,4-6 2 0,2-4 7 16,-2 1 8-16,-3-3 11 0,-4 0 13 16,-4 1 10-16,-4 0 9 0,-5 2 7 15,-7-1 4-15,-4 1 4 0,-3-2 1 16,-5 0 2-16,-1 3-3 0,-3-1-5 16,-4 2-5-16,0 5-5 0,-1 2-5 0,-1 6-7 15,1 2-6-15,1 3-3 0,0 4-1 16,4 2-3-16,0 0-1 0,5-1-2 15,1 1-2-15,3 0-3 0,2-1-1 16,3-1-1-16,3 1 0 0,3-1 0 16,0 0 1-16,1-2 2 0,4-2 3 0,0-2 2 15,2 0 1-15,2-8 1 16,-2-3 0-16,3-2 1 0,-3-2 2 0,1-2 2 16,-1-2 2-16,0-7 3 0,-2 0 2 15,0-3 2-15,-1-7 1 0,1-7 2 16,1-6-1-16,-3-7-4 0,-5-3 7 15,0-4-1-15,-3 0 1 0,0 3 1 16,-3 3 0-16,-4 3 2 0,0 7 4 16,-1 9-6-16,-1 6 1 0,1 6 2 15,0 7-3-15,-1 4-3 0,0 7-3 0,2 5-5 16,-1 7 0-16,0 6-5 0,-1 7-3 16,1 6-2-16,0 10 0 0,3 12 1 15,2 7-2-15,2 5-2 0,5 4-4 16,3 1-3-16,6 0-3 0,2-2-5 15,-1-6-2-15,4-1-9 0,1-6-5 16,3-5-20-16,0-3-13 0,-2-2-7 0,1-5-60 16,1-5-24-16,2-5-77 0,-3-4-151 15</inkml:trace>
  <inkml:trace contextRef="#ctx0" brushRef="#br0" timeOffset="99505.88">12030 5486 259 0,'3'-7'62'0,"3"0"6"0,-1 1-39 16,-1 0 2-16,0 1-1 0,-1-1 1 15,-1 0 1-15,0-1 0 0,1 2-2 16,0-1-3-16,-1 2-2 0,1-4-2 0,1 2-4 16,0 1-3-16,2 0-5 0,0-2-4 15,1 2-4-15,5 2-2 0,2 3-1 16,3 1 1-16,5 3 0 0,6 5-1 16,1 4 1-16,4 3 0 15,1 4 0-15,2 4-1 0,1 6 0 0,-1-1 1 16,-1 3-1-16,-1 1 1 0,1 0-1 15,-5-4 1-15,-1 0-1 0,2-4 1 16,-5 1-1-16,-3-3 1 0,0 0-3 16,-4-4-4-16,-1 2-6 0,-1-5-6 0,-6-1-9 15,-3-3-12-15,0-1-12 0,-3-6 40 16,-1 2-89-16,-2-3-63 0,-1-2-154 16</inkml:trace>
  <inkml:trace contextRef="#ctx0" brushRef="#br0" timeOffset="99808.24">12627 5849 261 0,'-10'-2'64'0,"2"1"5"0,3-1-32 15,2 2-8-15,0 1-4 0,1 0-2 16,1-2-2-16,0 2-2 0,1 0-1 16,1 1-4-16,1 2-5 0,2-3-1 15,3 4 0-15,3 2-1 0,3-4-1 16,5 6-2-16,3-4-1 0,2 4 0 15,5 0 2-15,-3-3 1 0,-1 2 3 0,1 2 1 16,-2-4 0-16,0 2 1 0,-3-2 1 16,-1-3-1-16,-3 0-3 0,3 0-2 15,-2-3-1-15,-3-3 1 0,-3-2-2 16,-1-4 0-16,-2-2-2 0,-1-3-4 16,-3-4-4-16,-2-1-5 0,-2-1-4 15,0 0-8-15,-3 3-10 0,0 0-14 16,0 5-55-16,-2 1-67 0,1 5-160 15</inkml:trace>
  <inkml:trace contextRef="#ctx0" brushRef="#br0" timeOffset="100234.23">12520 6277 322 0,'0'1'86'0,"-2"-1"5"15,2 3-40-15,2 5-10 0,-1 0-2 16,-1 9-3-16,1 5-3 0,0 6-1 16,0 6-3-16,0 6-2 0,-1 3-4 0,1 9-3 15,0 2-4-15,1 3-5 0,1 1-12 16,-3 0-4-16,2-3-9 15,-2-3-5-15,1-6 0 0,0-5-1 0,-1-5-9 16,2-7 3-16,3-6-8 0,-2-4-5 16,0-7 153-16,-1-5-219 0,2-8-94 15,1-9-262-15</inkml:trace>
  <inkml:trace contextRef="#ctx0" brushRef="#br0" timeOffset="100772.62">12584 6394 269 0,'11'-7'83'16,"4"0"7"-16,4-2 0 0,5 1-42 15,8-2-4-15,3 2-2 0,3-2-5 16,5-2-5-16,5 0-7 0,5 0-6 16,2-2-6-16,5 2-5 0,11 0-3 0,4 0-2 15,0 3-1-15,1 1-1 0,-1 0 0 16,3 3 1-16,-4 0-1 0,-10 1 0 15,-6-1 0-15,-7 2 0 0,-10 2-1 16,-7 0 1-16,-13-1 1 0,-8 3 1 16,-7-1 0-16,-4 1 0 0,-3 2 2 15,-1 0 0-15,-2 4 0 0,1 4-1 0,-2 3 1 16,-3 5 0-16,-1 4 1 16,2 4 0-16,-1 5-2 0,-1 3 1 0,3 1 1 15,1 5-2-15,4 5-1 0,3 3 0 16,4 0 0-16,1 4-2 0,3 4 4 15,0 0 1-15,2-1 1 0,7 1-1 16,1 1 1-16,1 1-1 0,4-3 1 16,-2-5-3-16,1 2-3 0,-1-6 0 15,-6-4 0-15,-3-4 0 0,-4-6-1 16,-4-2 0-16,-3-1 0 0,-3-4-1 16,-3-6 1-16,-6-2 0 0,-1-4 0 0,-3-4 2 15,-6-3 0-15,-6-6 1 0,-1-2 1 16,-3-3 0-16,-6-2 0 0,-9-5 0 15,-7-2-1-15,-4-2-1 0,-4-1-1 16,-10 0-1-16,-9 0-2 0,-9-1-2 16,-1 4-3-16,-3 1-3 0,-4 2-3 0,3 2-7 15,0 4-5-15,2-1-8 0,13 6-10 16,6-1-6-16,6 5-6 0,12-3-13 16,7 1-53-16,8-3-68 0,11 0-152 15</inkml:trace>
  <inkml:trace contextRef="#ctx0" brushRef="#br0" timeOffset="101234.4">12859 6729 421 0,'1'-1'115'0,"-3"0"1"16,-1-2-62-16,-2 1-15 0,-3-1-7 15,-3 1-7-15,-1 0-13 0,-6 0-9 16,1 1-2-16,-4-1 0 0,1 5 1 15,4-1-1-15,1 0-1 0,1 1-1 16,5 1-2-16,5 1 0 0,4 2-1 0,7 0 1 16,1 3 2-16,4 1 2 0,5 0 2 15,0 2 1-15,3-1 1 0,0 1 1 16,-4 3-2-16,0-3-1 0,-4 0-1 16,-5 1-1-16,-2-1-1 0,-6 2 1 15,-4-2 1-15,-7-1-3 0,-5 1-6 16,-9-1-9-16,-5-2-9 0,-3 0-8 15,0-3-14-15,1-1-74 0,3-4-82 0,8-1-183 16</inkml:trace>
  <inkml:trace contextRef="#ctx0" brushRef="#br0" timeOffset="101772.55">12981 6463 353 0,'9'-5'94'0,"-2"3"5"0,-1 2-48 15,-1 4-8-15,-3 1-3 0,-1 7-4 16,-1 5-8-16,0 8-6 0,-2 5-4 16,-1 7-4-16,-2 4-4 0,0 6-4 15,1-2-2-15,0-1-3 0,4-2-4 16,2-6-4-16,2-3-1 0,3-8-1 16,0-6-1-16,1-5 1 0,1-4 2 15,-1-7 5-15,0-3 4 0,0-7 1 0,-3-4 2 16,1-3 2-16,-1-3 1 0,0-3-1 15,-1-1-1-15,0-2-1 0,1 0-1 16,0 3-1-16,1 4-2 0,-2 4-2 16,3 3-2-16,-3 7 0 0,1 5 0 15,1 7 0-15,-4 5 0 0,1 2 1 16,1 1 0-16,-1 0 1 0,4-1-1 16,0-2-1-16,4-3 1 0,6-3-1 15,2-4 1-15,5-3 0 0,3-4 1 0,-1-6 2 16,0-3 1-16,0-2 0 0,-5-5 0 15,0-1 0-15,-2-1 1 0,-3 3 1 16,-1 1-1-16,-2 5 1 0,-1 1-2 16,-2 4 0-16,-4 3-2 0,0 5-1 15,-3 3 1-15,-2 6-1 0,-1 3 1 16,1 1 1-16,-3 1 1 0,0 2 1 16,-2-4 0-16,2-1 0 0,0-4 0 0,0-4-1 15,1 0 3-15,1-4 4 0,0-1 5 16,1-1 3-16,0-5 1 0,-1-4 0 15,2 0 1-15,1-5-4 0,1 0-4 16,1-3-6-16,2 0-4 0,2 4-1 16,2 0-1-16,1 3 0 0,3 4 0 15,2 0-1-15,4 3-8 0,6-1-15 16,1 3-11-16,4 0-11 0,1 2-13 0,1 1-76 16,-3-1-89-16,-1 1-184 0</inkml:trace>
  <inkml:trace contextRef="#ctx0" brushRef="#br0" timeOffset="104116.88">12811 7274 300 0,'3'-11'63'0,"1"3"-4"15,-1 4-55-15,-1 1-9 0,-1 7-1 16,-2 6 0-16,-1 4 0 0,-3 3 0 0,1 2 5 15,-2 2 6-15,-2 3 1 0,-2-1-1 16,1 0-1-16,0 0 1 0,3 0 0 16,1 1 1-16,3 1-2 0,3 0 0 15,5 4 1-15,2 0 1 0,3 3 1 16,2 1 3-16,2 1 1 0,0 1 1 16,3 1 0-16,-1 0-1 0,1-3 1 15,-4 1 2-15,-2-5-1 0,-3-3-2 16,-6 1-1-16,-4 0-1 0,-5-2 0 15,-6-1-2-15,-5-1-4 0,-5 3-4 0,-1-2-3 16,-2-4-5-16,-2-6-11 16,-2-3-41-16,3-1-26 0,1-8-58 0,3-5-130 15</inkml:trace>
  <inkml:trace contextRef="#ctx0" brushRef="#br0" timeOffset="104437.36">13332 7373 369 0,'-2'2'95'0,"-4"2"4"16,-4 1-48-16,-2 3-10 0,-4 0-6 16,-4 4-7-16,-2 0-4 0,-1 1-4 15,2 0-4-15,1-1-4 0,4 0-2 16,0 1-1-16,7 1-1 0,1 3-1 15,4 5-1-15,1 4 0 0,1 7-1 0,-1 6-1 16,2 3-5-16,-1 5-6 0,-1 2-5 16,0-3-3-16,2-3 0 15,0-4-2-15,3-7-4 0,0 0-7 0,3-3 1 16,0-6 0-16,2 1-7 0,-2 0-11 16,2-3-15-16,-2-4-40 0,0-5-53 0,2-6-130 15</inkml:trace>
  <inkml:trace contextRef="#ctx0" brushRef="#br0" timeOffset="104672.06">13727 7414 375 0,'14'-7'87'15,"-5"4"4"-15,-7 2-60 0,-6 2-12 0,-9 4-2 16,-7 4 5-16,-4 3 5 0,-4 2-3 15,-1 6-5-15,0 2-1 0,4 2-1 16,3 3-1-16,8 3-6 0,3 2-7 16,3 3-4-16,6 0-4 0,5 1-2 15,3 1 0-15,2 1-2 0,3-3 1 16,1 0 3-16,2-2-15 0,1 2 1 16,-1-2-2-16,0 0-4 0,-4 0-9 15,-3 0-8-15,-5-1-15 0,-5 0-32 0,-7-5-59 16,-4-2-131-16</inkml:trace>
  <inkml:trace contextRef="#ctx0" brushRef="#br0" timeOffset="105342.23">12573 8219 211 0,'-2'-2'58'0,"0"0"3"15,0 1-27-15,-1 1-9 0,3 0-5 16,2 2 0-16,0 1-5 0,2 3 0 15,3-1-2-15,1 3 1 0,7 2 1 16,2 3 0-16,4 2 0 0,4 3-3 16,4 0-1-16,5 5 0 0,2-1-1 0,4 0 2 15,4-2 1-15,3-4 1 0,4-2 2 16,5-3 2-16,5-2 0 0,5-3 0 16,-1-4-3-16,7-2-1 0,-3-2-3 15,-1-5-3-15,-2-2-3 0,-2-5-1 16,-5-5-2-16,-3-3 1 0,-8-3-1 15,-8-3-1-15,-6 0 2 0,-9-1-1 16,-9 1 0-16,-6 3-1 0,-10 3 0 16,-2 0-2-16,-8 6 0 0,-7-3-1 0,-14 4-1 15,-7 2 1-15,-6 0 0 0,-8 3 3 16,-12 1 2-16,-7-2 0 0,-5 2 0 16,0 1 0-16,-3-3-1 0,-3 0 1 15,0 0-2-15,3-1-3 0,6 6-2 16,7 5 0-16,6 6-3 0,4 4-7 15,10 8-6-15,9 6-5 0,10 5-4 0,8 4 132 16,9-1-209-16,13-1-91 0,14 3-264 16</inkml:trace>
  <inkml:trace contextRef="#ctx0" brushRef="#br0" timeOffset="105725.3">12648 8243 279 0,'2'3'82'15,"1"2"8"-15,1-2-25 0,-1 4-14 16,0 4-4-16,0 4-5 0,-2 4-9 16,2 7-6-16,-2 3-6 0,0 10-4 15,2 4-5-15,3 6-4 0,1 7-1 16,5 6-2-16,3 2-1 0,0 4-4 0,1-2-6 15,-3 2-11-15,0 0-9 16,-4-2-10-16,0-5-14 0,-2-6-63 0,-2-2-76 16,3-7-164-16</inkml:trace>
  <inkml:trace contextRef="#ctx0" brushRef="#br0" timeOffset="106039.11">13674 8298 322 0,'-8'1'92'0,"0"0"4"0,3 7-14 15,3-2-39-15,4 6-2 0,2 4 0 16,0 3-3-16,3 4-5 0,0 5-3 16,0 0-5-16,0 5-6 0,-3 2-5 15,-1 5-5-15,-3 0-5 0,-1 3-8 16,-3-1-12-16,-4-1-9 0,-2 0-10 0,-3-2-10 16,-1-2-14-16,-2-1 70 15,1-7-132-15,0 1-75 0,2-4-203 16</inkml:trace>
  <inkml:trace contextRef="#ctx0" brushRef="#br0" timeOffset="106307.79">12732 9225 328 0,'15'13'95'16,"6"-3"7"-16,8 2-33 0,7-2-11 16,6-4-3-16,5-1-6 0,3-3-11 15,7-4-9-15,7-2-4 0,-2-4-11 16,3-3-3-16,-2-4-3 0,-1-2-2 0,-3-2-8 16,-7 0-13-16,-8-1-17 0,-6-1-12 15,-6 0 116-15,-5 3-201 0,-2-3-105 16,-4-1-269-16</inkml:trace>
  <inkml:trace contextRef="#ctx0" brushRef="#br0" timeOffset="127290.78">22001 6707 360 0,'9'11'88'0,"-1"-5"7"15,-2-3-39-15,-1-2-33 0,-3 1 0 16,2-1 1-16,-3-2 1 0,0 2-3 16,0-1-5-16,-1 0 1 0,0 0 1 15,0 1 2-15,-1-1 4 0,-2 3 1 16,-2-3 0-16,0 0-1 0,-1 1-3 15,-2 0-3-15,-1 0-3 0,-3 1-2 0,0 1-4 16,-2 3-3-16,0 4 0 0,-4 3-1 16,-6 2 0-16,-7 3 1 0,-5 2 0 15,-5 7 1-15,-7 1 0 0,-8 4 1 16,-6 2 1-16,-5 8-1 0,-9 4 0 16,-5 1 0-16,-5 6 0 0,-11 7 1 0,-8 2-2 15,-8 3 1-15,-7 3 0 0,-7 9-1 16,-12 8 0-16,-7 0-1 0,-7 1-2 15,-2 0 0-15,-1 4-1 0,0-4-2 16,5-8 1-16,8-5-1 0,7-4-1 16,9-4 0-16,12-6 0 0,11-9-2 15,13-6-1-15,8-5-3 0,15-7-4 16,11-10-3-16,13-5-4 0,11-6-10 16,7-7-16-16,10-10-21 0,12-7-10 0,6-8-9 15,10-7-73-15,8-12-93 0,9-8-186 16</inkml:trace>
  <inkml:trace contextRef="#ctx0" brushRef="#br0" timeOffset="127872.13">18828 6157 385 0,'-22'-7'91'0,"-3"2"5"16,2 2-54-16,3 1-11 0,4 3 0 15,5 0 2-15,1 0-1 0,4 0-4 16,5 1-3-16,5 0-2 0,3 3-3 15,4-2-3-15,3 1-1 0,4 3-1 16,5 0 0-16,1-1-1 0,0 2-3 16,0 0-1-16,0 2-4 0,3 3 0 15,0 0 1-15,0 4-1 0,4 2 1 16,4 3-1-16,4 2-1 0,2 1 0 0,5 1-1 16,6 4-2-16,2-2-1 0,3 4 0 15,4 2 1-15,2 6 1 0,5 1 0 16,1 4 0-16,3 4-1 0,3 4 1 15,3 3 1-15,3-1 2 0,3 2 0 16,6 2 1-16,6 4 2 0,2 0 3 16,9 0 0-16,6 2-1 0,7 3 0 15,3 2-2-15,3 1 3 0,5 0-4 0,1 1-1 16,2 3 1-16,-3 1-1 0,4-4 1 16,-3-2-1-16,-4-1-2 0,-4 0-1 15,-5-4 0-15,-3-4-2 0,-5-2 0 16,-13 1-2-16,-4-6 1 0,-7-5-3 15,-10-8-3-15,-8-1-5 0,-11-5-5 16,-4-5-7-16,-9-3-5 0,-8-2-6 16,-9-4-21-16,-6-2-12 0,-6-1 0 0,-10-6-87 15,-10-6-94-15,-7-4-222 16</inkml:trace>
  <inkml:trace contextRef="#ctx0" brushRef="#br0" timeOffset="133977.39">18838 5330 262 0,'6'-7'70'0,"3"0"7"16,1-1-40-16,-1 5 2 0,1-2 5 16,-4 3 2-16,1 2-4 0,-2 0-2 15,-3 5-1-15,1 0 0 0,-2 6-3 16,-1 0-4-16,0 4-3 0,0 4-3 15,-1 3-7-15,0 3-5 0,-2 2-6 16,1 3-2-16,0 2-2 0,1 0-2 0,0 0-1 16,0 0-1-16,1-1 1 0,1-5-1 15,0-5 1-15,1-1-1 0,-1-6 1 16,0-2 0-16,0-4-1 0,-1-3 2 16,1 0-1-16,-1-2 3 0,0-4-1 15,0-1 2-15,2-5-1 0,-2-5 0 16,1-3 1-16,0-4-1 0,0-2 1 15,1 1 1-15,0 0 0 0,1 3 1 0,3 3 0 16,-1 5-1-16,2 6-1 0,2 1-1 16,1 5-2-16,3 5 0 0,0 2-2 15,0 3 1-15,0 2-1 0,1 4 0 16,0 1 0-16,-2 0 0 0,-2-1 0 16,-3 1-1-16,-1-1 0 0,-2 0-3 15,-4 1 0-15,-8-3 0 0,-1 2-1 16,-8-3-2-16,-4 0-5 0,-1-6-9 0,-1-3-7 15,1-5-10-15,4-4-10 0,1-5-10 16,6-6-12-16,8-10 164 16,4 0-215-16,5-7-85 0,7-3-259 0</inkml:trace>
  <inkml:trace contextRef="#ctx0" brushRef="#br0" timeOffset="134239.94">19156 5535 245 0,'17'-2'74'15,"-2"5"5"-15,-3 5-24 0,-2 4-3 16,0 2 0-16,-1 3-3 0,-1 5-5 0,0 1-3 15,-1-1-3-15,-2 4-5 0,1-1-8 16,-3 0-6-16,2-2-7 0,-3-1-6 16,0-1-3-16,0-4-1 0,0-4 2 15,1-4 1-15,-1-2 1 0,-2-4 4 16,1-1 7-16,-1-5 4 0,-2-3 1 16,-1-2-2-16,1-6-1 0,-2-5 0 15,2-2-4-15,-2-5-7 0,3-1-6 0,2 3 1 16,3 0 0-16,3 2 0 0,4 5-1 15,6 1 0-15,1 5-1 0,3 0 1 16,3 3 0-16,4 0-8 0,1 1-10 16,5 4-19-16,2-2-15 0,4-4-45 15,4 1-50-15,3 2-96 0,3 0-186 16</inkml:trace>
  <inkml:trace contextRef="#ctx0" brushRef="#br0" timeOffset="167686.35">12783 8044 205 0,'-2'-1'55'0,"1"0"1"0,0-2-21 16,-1-1-16-16,0 2-9 0,-1 0-5 15,1 2-7-15,0 0-5 0,1-4-4 16,0 2-1-16,1 0 1 0,2 0-1 16,2-4 2-16,-1 1 3 0,0-1 3 15,2 2 0-15,-1 1-3 0,-1 2-9 16,0-1-29-16,-1 5-33 0,0-1-81 15</inkml:trace>
  <inkml:trace contextRef="#ctx0" brushRef="#br0" timeOffset="168355.43">13073 8392 301 0,'6'-5'74'15,"1"1"0"-15,-2 0-44 0,0 2-10 16,-1-1-7-16,-2 0-5 0,1 2-3 16,-2 0-3-16,0 0 1 0,-1 1 1 15,0 0 1-15,0-1 3 0,-1 3 1 16,-1-2 2-16,-2 2 2 0,0 3 2 0,-4 0-1 15,-3 3 0-15,-3 2 0 0,-5 0-1 16,-3 4-1-16,-4 1 0 0,-7 4 0 16,-4 2-1-16,-4 5-2 0,-3 5 0 15,-7 1-2-15,-1 7-1 0,-3 2-2 16,0 5-2-16,-4 3-1 0,-5-3 0 16,-1 2-1-16,-1 2 1 0,-2 4 0 15,0-1-1-15,-1 0 1 0,2 4-1 0,5 2-2 16,1 1-3-16,6-2-4 0,4-6-4 15,4 0-3-15,8-7-4 0,4-7-3 16,7-4-5-16,8-1-8 0,5-9-4 16,4-3-8-16,7-6-42 0,4-2-54 15,5-3-121-15</inkml:trace>
  <inkml:trace contextRef="#ctx0" brushRef="#br0" timeOffset="168797.25">11848 9120 290 0,'0'-1'72'16,"0"-1"1"-16,-1 2-35 0,1 0-20 0,-2-1-6 16,1 2-2-16,-3 2-2 0,1-1-3 15,-2 4 0-15,-2 2 0 0,-2 5 1 16,2 5-1-16,-3 6-1 0,-2 2 0 15,-2 6 0-15,0 2-2 0,0 1-2 16,0 1-2-16,0-2-1 0,0-3 1 16,4-4 0-16,4-4 3 0,4-2 4 15,3-8 6-15,6-4 9 0,6-3 5 16,4-4 4-16,7-7 2 0,7-4-3 0,6-5-3 16,7-4-8-16,3-4-16 0,3-6-16 15,5 0-16-15,0-1-16 0,1-1-62 16,-1-2-79-16,-2-1-167 0</inkml:trace>
  <inkml:trace contextRef="#ctx0" brushRef="#br0" timeOffset="-149936.86">21191 8436 179 0,'-2'2'39'0,"0"-1"1"0,0 1-27 15,2 1-4-15,-2-3 5 0,1 2 4 16,-1-1 4-16,1 1 2 0,0-1 2 16,0 0-2-16,0 3-4 0,1 0-5 15,0-1-5-15,1 1-4 0,1 1-4 0,0-1-4 16,3 1 0-16,1-3 0 0,1-1 1 15,3-1 2-15,2-1 4 0,4-2 5 16,3-1 3-16,4-1 2 0,5 1 1 16,3-1-1-16,4 1-2 0,3-2-3 15,3 1-3-15,4-1-2 0,3-1-3 16,-1-1 0-16,7 3 0 0,5-1 0 16,0 0 0-16,7 6-1 0,3-2 1 15,4 4-2-15,7-2 1 0,5 2-2 0,-1 0 1 16,7 2-1-16,2-5 0 0,2 1 1 15,3 0 0-15,-4 2 1 0,-1-1 0 16,-1 1 1-16,0-4 1 0,-2 1 0 16,-2 4-1-16,-7 1 0 0,-1-1 0 15,-7-2-1-15,-4 2-1 0,-9-1 0 16,-8 1-1-16,-10-3 1 0,-10 1-1 0,-9-2 0 16,-5 0 1-16,-7 1 0 0,-8-1 0 15,-8 0 1-15,-9 1 0 0,-12-4-1 16,-9 1 1-16,-9 1-1 0,-8-2 1 15,-13 0 0-15,-5 2-1 0,-4 1 0 16,-5-1 1-16,-1 3 0 0,-9 0 0 16,-4 4-1-16,0 0 1 0,-5 0-1 15,-4 1 1-15,-2 0-1 0,-3 5 0 16,1-4 0-16,0-3 0 0,2 1 0 16,4 0 0-16,1 0 0 0,9 1 0 0,6-5 0 15,5 0-1-15,7 0 1 0,8 0 0 16,10-3 0-16,9 0 1 0,8-3 0 15,8 2 2-15,10 1 1 0,8 1 1 16,8-1 0-16,9 1 0 0,10-1 0 16,10 2 0-16,8-1-2 0,13-1-2 15,12 2 1-15,9 3-1 0,8 3 0 0,8 4 0 16,5 0 0-16,6-1-1 0,8 5 1 16,2-1-1-16,0 0 1 0,5-5-1 15,2-1 0-15,1-2 0 0,-4-2 1 16,-5-1-1-16,1 0 0 0,-3-4 1 15,-5 0-1-15,-10-1 0 0,-7-1 0 16,-8 1 0-16,-8-2 0 0,-12-1-1 16,-12 0 0-16,-11 4-2 0,-10-1-5 15,-5-1-5-15,-10 0-6 0,-14-2-8 0,-12 1-7 16,-10-1-5-16,-14 0-2 0,-13 2 3 16,-15 3 7-16,-11 1 6 0,-3 1 9 15,-10 5 9-15,-4 4 6 0,-1 5 3 16,-1 4 23-16,3-1-73 0,1 5-46 15,1 1-133-15</inkml:trace>
  <inkml:trace contextRef="#ctx0" brushRef="#br0" timeOffset="-131628.12">6906 1796 261 0,'-1'12'78'0,"5"-4"9"16,2-5-27-16,2-2 5 0,5 0 4 0,3-3 1 16,2-2-1-16,7-1 1 0,3-3-3 15,7-3-6-15,6-4-9 0,2-5-9 16,9 0-8-16,2-4-6 0,5-1-9 15,0-1-7-15,0-1-4 0,0 1-4 16,2 2-6-16,-6-1-6 0,-1 1-7 16,-5 1-13-16,0 0-25 0,-7 2-21 0,-2 0-10 15,-8 0-80-15,3-2-102 16,-5 2-213-16</inkml:trace>
  <inkml:trace contextRef="#ctx0" brushRef="#br0" timeOffset="-131142.73">8487 607 435 0,'1'-11'110'15,"3"9"14"-15,-2-3-61 0,2 2-12 16,-3 1-3-16,0 3-4 0,0 3-4 15,1 5-8-15,-1 2-11 0,1 6-6 16,1-1-3-16,-1 12-1 0,2 11 1 0,1 5-2 16,-2 3-3-16,0 3-3 0,0 2-3 15,2 6 0-15,-1-8-4 0,1-5-3 16,-2-4 0-16,0-3-1 0,0-5-2 16,2-6 2-16,-3-5-2 0,-1-4 4 15,0-7 3-15,-1-3 2 0,0-2 3 16,-1-6 3-16,-1-6-1 0,1-5 0 15,1-4 0-15,2-5 0 0,4-2-2 16,3-3-4-16,5 0-1 0,3 2 1 16,6 3-1-16,2 6 1 0,2 4 1 0,-4 5-1 15,1 3 1-15,-2 3 1 0,1 3-1 16,-4 1 0-16,0 5 0 0,-2-2 0 16,-1 1-1-16,-4-3-1 0,-4 7-2 15,-3 4-1-15,-7 4-1 0,-5 0-4 16,-7 3-1-16,-2-2-2 0,-4 2-3 15,-1-5-3-15,-5-2-13 0,1-7-8 16,-2-4-8-16,3 0-9 0,1-5-73 0,1-6-85 16,7 1-188-16</inkml:trace>
  <inkml:trace contextRef="#ctx0" brushRef="#br0" timeOffset="-130519.33">9013 1028 277 0,'-5'18'75'16,"1"0"3"-16,-1-2-42 0,1-4-8 15,2 3-2-15,2-2-3 0,3-3-8 16,5-2-6-16,3-1-5 0,1-3-1 16,5-2 1-16,4-3-1 0,2-1 1 15,5-3-1-15,0-3 1 0,1-1 2 16,0-2 2-16,-3-2 2 0,-1-1 3 15,-4 1 1-15,-3 3 3 0,-4 2-3 0,-3 1-1 16,-2 1-4-16,-2 6-1 0,-3 2-3 16,-2 5-1-16,-2 2-1 0,0-1 1 15,1 2-1-15,0 2 1 0,3 0-2 16,4-4 1-16,4-4-2 0,6-5 1 16,3-1-1-16,4-1 1 0,3-4 0 15,3-3 1-15,4-2 1 0,2-1 3 16,3-3 3-16,-1-3 5 0,-1-1 6 0,-5 0 4 15,-2-3 6-15,-9 2 4 0,-7 0 2 16,-5 3 1-16,-6 3-4 0,-6 0-4 16,-4 5-6-16,-7 8-5 0,-6 5-5 15,-5 9-6-15,-8 3-2 0,-2 4-2 16,0 8-2-16,1 4 1 0,6 0 0 16,5 1-2-16,5-4-1 0,8 10 0 15,4 3-1-15,5-3 0 0,3 3 1 0,0 4-3 16,1-1-3-16,1 3-5 0,-2-4-6 15,1 1-3-15,-3-2-5 0,-2-3-4 16,-2 0 0-16,-3-1 1 0,-3-2 5 16,-3-4 5-16,-3-2 5 0,-2-4 3 15,-4-6 6-15,0-8 3 0,-1-12 7 16,-1-6 5-16,-1-9 8 0,1-9 5 16,1-7 1-16,4-4-1 0,3-3 1 0,6-2-5 15,6 0-5-15,8-1-7 0,7 5-5 16,8 2-2-16,2 3 0 0,5 5-2 15,5 2 0-15,3 5-7 0,1 4-6 16,6 2-25-16,1 1-18 0,7 2 0 16,1-5-94-16,2 4-103 0,5-6-221 15</inkml:trace>
  <inkml:trace contextRef="#ctx0" brushRef="#br0" timeOffset="-130302.37">10303 966 431 0,'-6'5'118'0,"0"-3"12"0,4 0-23 15,-1 0-61-15,0 2-7 0,2 2 0 0,1 2-3 16,0-1-14-16,1 6-10 0,1-1-9 16,0 1-6-16,0 0-7 0,2-1-16 15,2-1-11-15,1 1-8 0,4-7-10 16,1 2-9-16,5-5-18 0,-1-1-48 15,3-2-60-15,1-1-151 0</inkml:trace>
  <inkml:trace contextRef="#ctx0" brushRef="#br0" timeOffset="-130195.14">10343 859 332 0,'-22'-8'75'0,"1"5"1"15,0 0-50-15,2 1-17 0,4-2-28 16,3-1-55-16,4-5-62 0,7-4-153 15</inkml:trace>
  <inkml:trace contextRef="#ctx0" brushRef="#br0" timeOffset="-129902.85">10505 966 328 0,'1'33'80'15,"-1"-3"7"-15,0-4-59 0,-2 0-3 16,-2-6 0-16,1-8-1 0,0-4-5 15,0-2-8-15,1-3 0 0,0-5 3 16,2-1 1-16,0-2 0 0,2-2 1 0,3 1 5 16,0-8 7-16,3 0 1 0,2-4-3 15,-1 0 4-15,3-6 2 0,0 7 1 16,3-2-3-16,0 11-6 0,2 5-6 16,-2 5-3-16,3 7-3 0,0 9-3 15,-2-1-2-15,-1 7-2 0,0-3 0 16,1-2-2-16,-1 1 0 0,-2-6-6 15,1 2-6-15,3-6-8 0,0-3-35 16,1-2-7-16,3-1-35 0,2-5-54 0,7-2-87 16,5-2-176-16</inkml:trace>
  <inkml:trace contextRef="#ctx0" brushRef="#br0" timeOffset="-128896.02">12018 707 271 0,'0'0'73'0,"3"0"6"15,1 0-39-15,2 0 0 0,-2-1 0 16,1 1 2-16,0 0-2 0,1 0 1 16,-1 0-1-16,2-6 1 0,0 13 0 15,3-7-2-15,3 0-2 0,4 0-2 16,5 0-6-16,5 0-6 0,5 5-6 0,2-11-4 16,4 6-4-16,1-4-3 0,-2 0-2 15,-2 0-5-15,-3-3-4 16,-4-2-5-16,-1 1-8 0,-5-1-14 0,-2 1-11 15,-3 1-12-15,-5 3-7 0,-3 0-8 16,-2 0-25-16,-6 1-31 0,-3 2-54 16,-4 1-123-16</inkml:trace>
  <inkml:trace contextRef="#ctx0" brushRef="#br0" timeOffset="-128733.93">12376 639 340 0,'-12'4'95'0,"3"0"9"0,4 3-41 0,0 3-5 0,4 2-5 16,2-4-1-16,2 9-6 0,0 4-5 15,0 1-8-15,0 2-7 0,1 4-7 16,0 2-4-16,-2 5-7 0,2-6-5 16,-1 0-5-16,0-3-8 0,0 1-15 0,2-4-9 15,-2 0-11-15,-1-1-9 0,-1-3-14 16,-1-1 12-16,-4 2-71 0,0-5-61 16,-6 0-159-16</inkml:trace>
  <inkml:trace contextRef="#ctx0" brushRef="#br0" timeOffset="-128117.89">12161 1158 403 0,'-2'2'102'0,"4"-3"10"0,6-2-54 0,4 1-5 15,4-1-2-15,4 1-1 0,3 0-1 16,6-2-3-16,4-2-6 0,-2 1-8 16,5-2-6-16,1 1-7 0,2-1-5 15,1 3-5-15,0-1-5 0,2 5-3 16,3 0-3-16,0 4-2 0,-4 0-5 15,-4 1 4-15,-2 1-13 0,-6 0 0 0,-6 0 0 16,-8-2 1-16,-6 1 1 0,-3-1 4 16,-3-2-4-16,0 2 13 15,-3-2 2-15,-1-1 3 0,-2-1 1 0,1-2 3 16,-3-4 0-16,3 1 1 0,-1-4 0 16,2-2-3-16,3 0-2 0,2-1 0 15,4 1-1-15,1 0 0 0,3 2 0 16,3 2 1-16,-1-2-1 0,0 4 1 15,2 2-1-15,-2 0 0 0,-1 2 0 16,-1 1-1-16,-2 2-1 0,1 1 1 0,0 2-1 16,-1 0 1-16,2 2-1 0,0 0 1 15,0 0-1-15,3 1 0 0,1-1 0 16,5 0-5-16,-2-1 0 0,3 1-1 16,4-3 1-16,1 1 0 0,0-2-1 15,3-1 0-15,-6-2 4 0,1-3 2 16,-4-1-1-16,-4-2 1 0,0-3 1 15,-4-2 2-15,-2-3-1 0,1-4 1 16,-2-3 0-16,0-3 0 0,0-5 0 0,-3-4-1 16,-1-3 0-16,0-4 0 0,-2-1-1 15,-2-4 2-15,-2 1-1 0,0-1 1 16,0 7 1-16,-1 1 2 0,-2 6 4 16,1 6 3-16,1 11 2 0,0 2 0 15,0 7 0-15,-2 4 0 0,2 7-2 16,-1 3-2-16,2 8-2 0,-1-1 0 0,0 8 0 15,1 2 1-15,1 9-1 0,2 5 0 16,0 4-3-16,0-1-1 0,3-4-5 16,0 9-4-16,1 3-14 0,0-10-7 15,0-1-24-15,2-5-15 0,0-1-18 16,-2 8-73-16,0-15-97 0,-1-4-195 16</inkml:trace>
  <inkml:trace contextRef="#ctx0" brushRef="#br0" timeOffset="-127713.33">13410 853 420 0,'-4'-1'105'0,"2"4"8"0,0 3-65 16,2-1-4-16,1 4 1 0,3 0 1 0,1-1-4 16,5 1-7-16,2-2-9 0,5 0-5 15,1-1-5-15,4-2-5 0,2 2-5 16,9 1-2-16,3-3-2 0,5-3-1 15,2 1 1-15,1 0-1 0,-4-6 0 16,-3 0 1-16,-9 0 0 0,-9-2 2 16,-4 3 5-16,-8-4 5 0,-6 0 2 15,-1 0 1-15,-2-3-1 0,-2 2 1 16,-3 3-3-16,-7 2-5 0,-2 4-5 16,-5 6-2-16,-3 4-2 0,-3 4 0 0,1 1 0 15,4 4-1-15,5 1 0 0,6-3-1 16,10 2 0-16,5-3-1 0,9 2 1 15,7 0 1-15,6-6 0 0,3-2 0 16,-2-2 2-16,5-2-3 0,1 1 0 16,-2-4-5-16,1-3-9 0,-3-2-4 15,4-1-15-15,-1-3-18 0,-4-5-13 16,-5-7-15-16,-2-3-69 0,-5-5-88 16,1-3-194-16</inkml:trace>
  <inkml:trace contextRef="#ctx0" brushRef="#br0" timeOffset="-127535.12">14106 481 354 0,'-6'-14'112'0,"3"8"12"16,1 5-26-16,-1-4-23 0,1 7-8 15,0 1-5-15,2 5-4 0,0 4-11 16,-1 5-7-16,1 10-8 0,0 10-2 0,1-2-2 16,-1 9-6-16,0 10-7 0,3 4-5 15,-1-5-4-15,-1 5-2 0,1-3-2 16,0 6-5-16,2-8-6 0,-1-5-5 15,-1-6-12-15,2 1-8 0,1-11-26 16,0-2-14-16,1-5-92 0,7-4-109 16,0-8-250-16</inkml:trace>
  <inkml:trace contextRef="#ctx0" brushRef="#br0" timeOffset="-126934.2">14993 936 348 0,'3'6'92'16,"-1"2"9"-16,0 5-21 0,1 6-32 16,1 5 1-16,-2 3 4 0,0 6-2 15,-1 6-8-15,1 3-9 0,-1-1-13 16,-1 0-7-16,1 4-6 0,0 3-5 15,1-2-12-15,0-3-10 0,0-1-7 16,0-4-9-16,0-5-8 0,1-8-9 0,-1-4-7 16,-2-7-7-16,0-4-1 0,0-8-1 15,-2-4-6-15,0-6-2 0,2-8 0 16,-2-9 11-16,1-8 24 0,-2-11 20 16,1-3 18-16,2-9 28 0,-1-4 22 15,1-4 15-15,2 0 7 0,2 6-1 16,6 7 0-16,2 1-2 0,3 8-6 15,8 7-9-15,4 8 2 0,1 10-2 0,2 4-4 16,3 2-7-16,3 10-6 0,-3 2-5 16,-5 6-5-16,-3 2-7 0,-2 3-5 15,-2 0-6-15,-8 2-3 0,-5-3-1 16,-6 4-3-16,-3 0-4 0,-3 3-4 16,-7-2-7-16,-5 2-12 0,-9 1-9 15,0-1-11-15,0-4-8 0,1-1-11 16,1-7-13-16,7-4 6 0,7-3-38 15,11-5-55-15,10-6-112 0</inkml:trace>
  <inkml:trace contextRef="#ctx0" brushRef="#br0" timeOffset="-126527.21">15432 956 312 0,'28'-5'88'0,"-3"4"7"0,-2 6-39 0,-2 5-6 16,-2 4-6-16,-6 2-3 0,-4 1-7 16,-2 3-7-16,-3 0-6 0,-3-3-4 15,-1 0-5-15,-4-2-3 0,1-3-4 16,-1 0-3-16,0-2 0 0,1-3 1 0,0-3 2 15,0-2 2-15,2-5 0 0,-1 1 0 16,1-4 3-16,4-3 0 0,0-3-1 16,0-2-2-16,1-6-3 0,4 2 0 15,3-2-1-15,4-2-1 0,3 4-1 16,3 0 0-16,6 4 0 0,-1 4 0 16,4 2 1-16,-3 5-1 0,0 1 0 15,-4 4 0-15,-1 3-1 0,-7 1 0 16,-2 2 1-16,-1 6-1 0,-3-2 0 0,-2 4 1 15,-1-3-1-15,0-2 2 0,0 1-1 16,1-1 2-16,1-6 4 0,2-2 4 16,-1-4 3-16,2 2 3 0,-2-4 3 15,2 0 4-15,-1-4 1 0,-3-3-1 16,-1-3-3-16,-2-1-2 0,1-1-2 16,-4 2-4-16,-4-4-4 0,-1-1-3 15,-2 4-4-15,-4-1-4 0,-1-1-2 0,-4 3-2 16,2-1-5-16,-1 5-8 0,1 2-7 15,1 2-9-15,2 6-18 0,3-2-14 16,3 1-19-16,3 0-66 0,5-1-89 16,5-4-196-16</inkml:trace>
  <inkml:trace contextRef="#ctx0" brushRef="#br0" timeOffset="-125781.93">16357 840 311 0,'9'3'87'0,"-7"-3"9"0,-3 3-35 0,-4 0-14 16,-6 1 1-16,-5 6 4 0,-8 1-8 16,-4 4-9-16,-6 1-9 0,-1 0-5 15,1 2-6-15,5-2-5 0,3 2-6 16,10-1-3-16,6-2 0 0,8-1 0 0,10 0 2 16,9-1 0-16,8-3 3 15,9-3 0-15,5-3 2 0,4-2-1 0,2-4 0 16,0 0 0-16,-1-2 0 0,-4-3 2 15,-2-4 3-15,-4 1 0 0,-4-3 2 16,-1 1 2-16,-5-1 2 0,-6-1 0 16,-3 0-2-16,-7 3-2 0,-4 2-1 15,-3 2-2-15,-6 2-3 0,-1-1-2 16,-5 5-3-16,-4 4-1 0,-3 3-1 0,1 4 0 16,-2 1-1-16,4 4 1 0,0 1-3 15,4 0-1-15,7-1-1 0,5-2 0 16,5-3-1-16,5-1 2 0,4-4-1 15,2-5 3-15,2 4 1 0,2-6 1 16,5 1 1-16,0-3 0 0,3-3 0 16,0-4 0-16,4 0 0 0,2-2 0 15,-2-2 0-15,-6-1 0 0,-2 3-1 16,-5 3 0-16,-2 4 0 0,-5 4-2 0,-2 2 1 16,-1 5-1-16,-1 2-1 0,0 2 1 15,-1 6 0-15,1-1 0 0,-1 1 1 16,-2 0-4-16,0 1-1 0,-4 2 0 15,-1-3-1-15,-2-4-2 0,-2 0 0 16,-3 1-1-16,1-3 5 0,-3-4 0 16,2 1 1-16,0-2 1 0,1-2 1 0,1 2 0 15,4-3 1-15,3-2 0 0,2-4 0 16,4-1 0-16,3-1 0 0,4-2 1 16,5-4 1-16,3-1-1 0,2-1 0 15,1-2 0-15,1-1-1 0,2 0 1 16,-4 3 1-16,-4 2 0 0,-4 1 0 15,-3 5 0-15,-3 1-1 0,-4 5 0 16,-4 5 0-16,0 1 1 0,-3 0 0 16,-1 6 2-16,0-2 2 0,0 5 1 0,0-1 1 15,4 0-1-15,-3-2 0 0,3 4-2 16,2-4-1-16,-2 0-2 0,2-1 0 16,-2 1-2-16,-3-2 0 0,-4 0-1 15,-4-1 0-15,-3 0 0 0,-5-1-2 16,-3 0-3-16,1-3-4 0,-5 1-4 15,3-3-7-15,-1-2-15 0,1-5-17 16,6-3-13-16,1-4-29 0,4 1-51 16,6-3-86-16,6-3-173 0</inkml:trace>
  <inkml:trace contextRef="#ctx0" brushRef="#br0" timeOffset="-125141.81">17485 826 324 0,'15'-3'91'16,"-2"4"8"-16,-5 4-33 0,-5 5-11 15,-5 6 1-15,-5 2 0 0,-4 2-4 16,-2 2-3-16,-1 0-7 0,1 0-9 0,0-2-6 16,4-3-8-16,6-4-6 0,5-2-5 15,4-1-2-15,7-1-1 0,2-5 1 16,5-1 0-16,3 1 0 0,1-4 0 16,1 1 0-16,-1-5 0 0,-2 0 0 15,1 1 0-15,-3-5 0 0,-4 0 1 16,-3 0 1-16,-2-3-1 0,-8 0-3 15,-4 0-1-15,-7-1-2 0,-4 0 0 16,-6-3-2-16,-2 1-1 0,-4 1-1 0,0 2 1 16,2 1 0-16,2 3 0 0,5 2-1 15,3 2-2-15,3 1-3 0,7-1-1 16,4 5 1-16,7-1-1 0,4 0 1 16,3-1 1-16,2 4 2 0,3-1 5 15,4 5 0-15,5-1-1 0,-1-1 1 16,3 2 0-16,2 1-1 0,0-1 1 0,0 2 0 15,-3-2-1-15,-5 2 1 0,-3-1-1 16,-2 2 0-16,-7 2 0 0,0-2-1 16,-2-1 0-16,-2 0-1 0,1 0 2 15,-1 0-8-15,-1-4 0 0,2-2 2 16,0-2 0-16,3-1 0 0,3-2 2 16,3-2-3-16,4-1 8 0,0-2 0 15,6-3 1-15,0-2-1 0,1 0 1 0,0-2-1 16,1 0 1-16,-2 0 2 15,-2 1 3-15,-6 1 3 0,-4 1 4 0,-6 2 1 16,-4 3 0-16,-8 1-1 0,-5 4-2 16,-5 2-1-16,-2 1-3 0,-1 3-4 15,-2 2-2-15,3 0 1 0,1 2 0 16,6 1 1-16,4 4-1 0,4 2-1 16,5 1 0-16,4 1 1 0,2 3-1 15,0 0 1-15,0-2-1 0,0 1-1 16,-3-2-2-16,-5 2-1 0,-4 1-3 0,-4-4-2 15,-7 1-3-15,-7-3-14 0,-8 0 1 16,-8-2-18-16,-6-4-13 0,-8-3-2 16,-5 1-89-16,-8-1-94 0,-1-2-211 15</inkml:trace>
  <inkml:trace contextRef="#ctx0" brushRef="#br0" timeOffset="-120972.2">8385 1852 215 0,'-16'7'58'16,"7"-1"7"-16,4-3-33 0,4 1 7 15,2-3 5-15,6 1 4 0,3-2 0 16,5-2 0-16,7-1-1 0,4 0-1 0,9-6-5 16,8 1-4-16,9-1-7 15,8-1-5-15,9-1-5 0,10-1-6 0,9-1-3 16,10-2-4-16,7 2-2 0,5 2-1 16,4 1-2-16,5-1-1 0,-3 6 0 15,-3 2 0-15,-11 3 0 0,-9 1 0 16,-13 0 0-16,-14 0-1 0,-19 3 0 15,-13-3-3-15,-16 2 1 0,-13-2 1 16,-16 0-1-16,-13 4 0 0,-12 3 0 0,-15 1 2 16,-13-1 1-16,-13 1 0 0,-9 3-1 15,-6 0-1-15,-5-3 0 0,-5-3-1 16,0-1-1-16,0 4 0 0,5 2 0 16,0 1 0-16,7 0 1 0,8 0 1 15,9 2 0-15,6-1 1 0,10-2 0 16,10-2 1-16,13-2-1 0,8-3-2 15,9-1-1-15,7-2-1 0,17-1 3 0,9-1 1 16,12-2 1-16,8-2 1 0,10-5 1 16,13 1 4-16,11-4 1 0,9-2-1 15,13 0-1-15,5 0 0 0,8 1 0 16,4 4 0-16,5-2-1 0,-4 3-1 16,-6 1-2-16,-13 3 0 0,-13 0-1 15,-14 3 0-15,-13 1-2 0,-22 2 2 16,-13-3 1-16,-19 4 1 0,-19 3 0 0,-17-1 1 15,-20-2 0-15,-16 4 1 0,-17 1-1 16,-16 4-3-16,-14-3-1 0,-3 3-4 16,-7 1-2-16,4 2-2 0,-3-2-1 15,13 1-1-15,11 1 1 0,16 1 2 16,14-4 2-16,19-2 2 0,16-3 1 16,18 1-2-16,15-3 1 0,17-3 5 15,16-1 3-15,19-3 2 0,18-3 1 16,17 1 2-16,16-5 5 0,18 1-1 0,14-1-4 15,8 1-3-15,3 3 0 0,4 1-2 16,-5 1-1-16,-10 4-1 0,-17 0-1 16,-20 1-1-16,-18 4-1 0,-23-4-2 15,-26 4 4-15,-23 1-5 0,-24 0-7 16,-24 3-11-16,-20 5-14 0,-20 2-10 16,-19 4-5-16,-17-3-90 0,-7 4-94 15,-9-5-204-15</inkml:trace>
  <inkml:trace contextRef="#ctx0" brushRef="#br0" timeOffset="-115170.34">6150 9811 408 0,'3'-4'101'0,"0"0"4"0,-1 4-65 15,0 4-7-15,0 0-1 0,-2 5-3 16,0 4-4-16,-1 2-3 0,-1 5-1 16,-2 2 0-16,1 6-2 0,0 10-4 15,-1 5-3-15,2 13-3 0,3 9-3 16,3 12 0-16,0 12-3 0,3 14 0 15,1 8-2-15,6 13-4 0,-2 5-2 0,1 12-2 16,2 10-1-16,0 5 0 0,4 3 0 16,1 10 1-16,-3 4 6 0,-1 6 5 15,-4 6 4-15,-4 1 0 0,1 3 1 16,-7 2 0-16,-5-6 0 0,-5-4-2 16,1-8-7-16,-2-14-4 0,-1-13-11 0,-2-15-6 15,2-16-9-15,0-13-8 16,4-16-2-16,-1-16-3 0,1-10-4 0,-1-12-1 15,0-15-32-15,1-9-22 0,-2-16-58 16,-1-15-130-16</inkml:trace>
  <inkml:trace contextRef="#ctx0" brushRef="#br0" timeOffset="-114193.95">6116 9884 272 0,'2'-13'75'16,"1"-1"6"-16,3-2-35 0,0-4-3 15,2-1-2-15,0-1-3 0,-2 1-2 0,1 3-1 16,-3 0-1-16,0 5 2 0,-2 4-2 16,-1 3-2-16,-1 2-4 0,0 4-4 15,-1 1-5-15,4 2-6 0,1-2-6 16,3-1-3-16,5-1-1 0,6 2 0 15,6-3 2-15,7 0 2 0,7 0 2 16,7-3 2-16,6-4 1 0,9 0 0 16,7-1-1-16,7-2-1 0,6-4-1 15,4-2-1-15,8 1-3 0,7-2-2 0,4 2 0 16,0-5 0-16,0 0-2 0,0 3-1 16,-1 3 1-16,-2 3-1 0,-6 1 0 15,-7 0 1-15,-6 5-1 0,-3 3 0 16,-11-1 0-16,-6 3 0 0,-9 2-1 15,-9 2 0-15,-7 3 0 0,-5 1 0 16,-7 3 0-16,-4 2-1 0,-4 1 1 0,-1 2 0 16,-3 0 1-16,-1 4-1 15,-3 3 2-15,2 1-1 0,0 2 0 16,0 1 1-16,-1 3 1 0,2 5 2 0,2 3 2 16,-2 1 3-16,1 2 1 0,-2 5 1 15,0 5 1-15,-2 6-2 0,-2 4-2 16,-1 8-1-16,0 9-4 0,-3 5 0 15,0 10-1-15,0 4 0 0,2 5-1 16,-2 4 0-16,-1 4-1 0,2 6-2 16,0 5-1-16,1 6-3 0,-1 2 0 15,0 6-2-15,-2 4 1 0,0 0 0 0,-1 1 2 16,-1 0 1-16,-1-2 2 0,0-6 1 16,-2-3 1-16,4-5 1 0,-1-5-1 15,1-7 0-15,0-7 1 0,2-6-1 16,0-4 1-16,-1-6-1 0,-1-4 1 15,-1-3 0-15,0-3 1 0,0-5 0 16,-3-5 0-16,1-2 0 0,1-4 0 16,-2-5 0-16,0-1 0 0,0-6-1 0,-2-2-1 15,2-3 0-15,-4-3 0 0,-3-1-2 16,3-5-1-16,-4-7 1 0,-3 0-1 16,0-5 2-16,-5-5 0 0,-2-4 0 15,-2-6 2-15,-5-2 3 0,-4-5 0 16,-2-6 2-16,-5-2-2 0,-1-2 0 15,-4 0 0-15,-5 1 0 0,-1-3-1 0,-6 2-1 16,-4 1-1-16,-6-1 1 16,-5 3 0-16,-4-3-1 0,-4-2 0 0,-8 1 0 15,-3 2-1-15,-2 0 0 0,-2 0-1 16,0 1 0-16,-2-3-3 0,3 6-2 16,5 0-3-16,5 1-6 0,6-1-4 15,8 1-18-15,8 2-17 0,7 0-6 16,7-2-91-16,9-1-102 0,7 1-235 15</inkml:trace>
  <inkml:trace contextRef="#ctx0" brushRef="#br0" timeOffset="-112382.93">8857 13834 446 0,'6'1'127'0,"-4"1"6"0,-3 0-53 15,1 0-15-15,-3-1-10 0,3 3-11 16,-2 5-14-16,3 3-7 0,-1 4-3 16,3 7-6-16,-2 6-4 0,0 5-2 15,0 3-1-15,0 3-5 0,-2 5-11 16,-2 1-4-16,-2 3-28 0,1-4-14 0,-2 1-9 15,2-4-10-15,-3-3-7 0,2-8-5 16,2-5-54-16,-2-8-42 16,3-5-137-16</inkml:trace>
  <inkml:trace contextRef="#ctx0" brushRef="#br0" timeOffset="-111747.23">8813 13969 514 0,'-4'-17'140'0,"1"1"4"15,3 4-66-15,1 0-12 0,2 2-17 16,5 0-16-16,4 2-10 0,1 2-3 16,5 1-4-16,4 2-3 0,5 1-3 15,1 1-3-15,1 2-2 0,0 1-4 16,-1 1-2-16,-1 6-4 0,-4 0-3 16,-3 2 0-16,-5 3 0 0,-4 0 0 15,-4 5 0-15,-5-3 3 0,-7-1 4 0,-2-2 1 16,-6-1 1-16,-4-1 0 0,-4-4 0 15,-2-2 0-15,-2-2 0 0,1-2 1 16,0-2 2-16,3 0 4 0,2-4 2 16,4 0 4-16,4 2 3 0,3 1 2 15,3 0-1-15,3 0-3 0,3 2-3 16,3 6-2-16,4 3-3 0,2 3-4 16,2 2-1-16,3 8 0 0,4 3 1 0,-2 4-1 15,4 0 0-15,-1 2-3 0,3-1-9 16,0 1-2-16,0-2-5 0,2-2-4 15,1-3-11-15,3-5-3 0,2-6-5 16,-1-7-11-16,4-7-9 0,1-8-2 16,0-8 0-16,1-7 7 0,-2-4 4 15,-3-8 6-15,-3 1 20 0,-4-1 13 0,-6 1 13 16,-4 2 15-16,-4 7 18 0,-4 4 13 16,-3 5 13-16,-4 5 7 0,-3 5-2 15,-3 7-5-15,0 5-11 0,-2 4-14 16,-1 4-14-16,1 6-11 0,-1 4-8 15,2 1-2-15,3 3-3 0,3 0 0 16,3-2-2-16,4-3-1 0,3-2-2 16,6-5-1-16,5-3 2 0,2-7 1 15,4-5 4-15,2-2 6 0,5-3 7 16,1-8 4-16,-1-2 6 0,1-3 4 0,-5-2 3 16,-2 0 2-16,-4-5-2 0,-7 0-2 15,-6 1-2-15,-4-2-3 0,-9-2-4 16,-5-1-5-16,-8-3-7 0,-7 3-8 15,-6-2-8-15,-1 2-8 0,-3 3-7 16,0 7-6-16,2 5-9 0,2 8-7 16,6 2-25-16,4 5-4 0,5 1-93 0,8 4-111 15,7-3-254-15</inkml:trace>
  <inkml:trace contextRef="#ctx0" brushRef="#br0" timeOffset="-111214.27">9971 13825 380 0,'30'8'136'0,"-5"4"6"0,-5 3 2 16,-4 3-61-16,-3 4-12 0,-4 4-20 0,-3 6-21 16,-5 4-12-16,-4 6-8 0,-1-1-6 15,-2 2-4-15,-1 0-3 0,0-3-4 16,2-2-2-16,2-4-2 0,2-3 1 16,2-6 1-16,1-5 0 0,0-5 0 15,1-4 4-15,-1-4 4 0,2-7 4 16,-3-4 3-16,0-6 2 0,-1-8 2 15,0-5 2-15,-1-8 3 0,-1-5 1 0,-1-4-1 16,3-3-3-16,2 1 2 0,2 3 1 16,4 1 0-16,3 5 0 0,4 3-2 15,4 7 0-15,2 3 1 0,4 4-2 16,0 1-1-16,2 6-1 0,-2 0-2 16,1 5-1-16,-3-1-2 0,-4 4-2 15,-2 1-3-15,-5 1-4 0,-4 3-3 16,-2 1-2-16,-6 3 0 0,-6 3-1 15,-3 2 0-15,-7 4 1 0,-2 0 2 0,-3 0 3 16,-2 0 1-16,0-2 1 0,4-2 0 16,3-3 1-16,4-3 1 0,3-3-2 15,6-1 0-15,4-1 2 0,5-4 1 16,4 2 2-16,6-1 0 0,2 1 1 16,5 1 2-16,2 1 0 0,3 1-2 15,-2 3-1-15,1 0-1 0,0 3-1 16,-3 0 1-16,-2 0-2 0,-4 2 0 15,0 0 1-15,-5-2 0 0,-4 4 0 16,-5 2 1-16,-7 4 1 0,-6 2 2 0,-4 3 0 16,-9 0 1-16,-4 1 0 0,-7 2 0 15,-3-3-1-15,-4-4-1 0,-2-2-3 16,-2-3-7-16,-1-4-6 0,-2-4-13 16,-1-10-21-16,-3-7 159 0,-4-8-292 15,0-7-154-15,-4-9-427 0</inkml:trace>
  <inkml:trace contextRef="#ctx0" brushRef="#br0" timeOffset="-107130.48">1736 9488 389 0,'-1'-13'107'15,"-5"4"6"-15,2 0-53 0,-1 4-13 16,2-1-8-16,-1 3-8 0,0 1-7 15,1-1-7-15,1 2-3 0,0 2 0 16,-2-1 0-16,2 5 1 0,-1 5 1 16,0 5-2-16,-3 7-3 0,-1 8-1 0,-1 8-2 15,1 8-2-15,-1 3-1 0,-1 3-3 16,0-2-3-16,2-3-4 0,2-4 0 16,1-9 0-16,0-8 0 0,2-7-1 15,0-7 1-15,1-3 1 0,1-6 7 16,0-2 8-16,-1-3 3 0,-1-6 1 15,-2-3 0-15,1-5 0 0,0-11-1 0,-1-7-2 16,3-10-9-16,1-7-3 0,3-5-1 16,0-4 1-16,3-2-1 0,2 0 1 15,2 5 2-15,0 6 3 0,2 8 3 16,2 4 3-16,1 9 1 0,2 6 2 16,0 9 0-16,2 7-2 0,0 11-2 15,0 7-3-15,2 11-2 0,0 4-1 16,-4 10-1-16,2 6 0 0,-2 6-1 15,-1 3-1-15,-1 3-1 0,0 0-5 16,-3 1-5-16,0-2-5 0,-4-3-8 0,1-4-16 16,-3-6-16-16,-3-6-14 0,-3-7 4 15,-2-4-88-15,-2-5-93 0,0-7-207 16</inkml:trace>
  <inkml:trace contextRef="#ctx0" brushRef="#br0" timeOffset="-106792.31">1546 9803 393 0,'7'4'119'0,"3"-3"8"16,2 1-29-16,2 0-38 0,3-1-6 15,4-5-1-15,3-1-12 0,3-3-16 16,1-3-7-16,2-7-9 0,3-6-9 16,2-4-9-16,1-5-6 0,1-5-8 15,1-1-6-15,1-3 0 0,0 1 3 16,-2-2 3-16,1 4 7 0,-4 0 4 15,-3 4 10-15,-2 7 10 0,-6 1 5 0,-4 4 4 16,-6 8 5-16,-3 4 2 16,-4 4 0-16,-3 6-3 0,-1 7-2 0,-4 7-3 15,1 8-2-15,-2 4-2 0,-2 10-1 16,-2 9 1-16,-2 7 0 0,-2 9-2 16,1 5-2-16,1 4 0 0,0 1-10 15,2-3-11-15,3-2-18 0,3-7-12 0,3-10-9 16,4-8-8-16,3-11-13 0,3-10-4 15,5-8 215-15,0-13-258 0,3-10-94 16,3-8-303-16</inkml:trace>
  <inkml:trace contextRef="#ctx0" brushRef="#br0" timeOffset="-106614.52">2456 9331 404 0,'-3'-45'111'0,"-1"8"14"15,0 6-40-15,0 10-9 0,1 7-18 0,2 11-8 16,0 8-8-16,1 11-3 0,0 8-10 15,-2 6-13-15,-2 9-3 0,1 5 0 16,0 5 1-16,-1 2-3 0,1 1-2 16,1 2-8-16,2-3-9 0,2 1-10 15,3-2-36-15,-1-1-13 0,0-5 71 16,0-3-162-16,-2-7-111 0,-1-8-257 16</inkml:trace>
  <inkml:trace contextRef="#ctx0" brushRef="#br0" timeOffset="-106164.87">2199 9661 448 0,'12'-10'123'15,"5"0"4"-15,3 1-63 0,5 1-10 16,3 0-3-16,3-1-8 0,3 3-14 16,0 0-8-16,2 0-5 0,0-2-4 15,3 2-3-15,1 3-4 0,-2 2-3 0,1 3-2 16,0 3-1-16,-2 0 0 0,-5 2 0 15,-4 0 0-15,-3 1-1 0,-5 0 0 16,-8-4 1-16,-5-2-1 0,-3 2 0 16,-4-2 2-16,-4 1-1 0,-4 1-1 15,-3 1 0-15,-2 2-2 0,-3 4 0 16,-3 3-3-16,1 1-1 0,-1 3 0 16,3 1-5-16,1 0-5 0,5-3-2 0,4-3-1 15,4-2 0-15,3-1 1 0,3-8 2 16,3 1 5-16,3-3 9 0,2-5 5 15,2 0 3-15,3-2 2 0,-1-4 2 16,0-1 0-16,-2-2 0 0,0-2-2 16,-3 4-1-16,-3-2 0 0,-1 1-1 15,-1 4-1-15,-2 2-1 0,-1 2-3 0,0 4-1 16,-1 2-1-16,1 5-1 0,-3 4 0 16,3 5 0-16,0 2 1 0,2 4 2 15,0 2 3-15,3 1-1 0,2 0-9 16,2-1-9-16,1-7-2 0,3-1-28 15,4-4-8-15,4-5-68 0,1-6-81 16,3-7-171-16</inkml:trace>
  <inkml:trace contextRef="#ctx0" brushRef="#br0" timeOffset="-105961.39">3301 9575 443 0,'-20'10'112'16,"-2"1"4"-16,-1 3-66 0,0 4-11 15,1 3-7-15,4 4-9 0,4-1-9 16,5-1-4-16,6 1-6 0,4-1-3 16,4-2-1-16,6-3-2 0,4-4 0 0,3-3 0 15,4-4-5-15,3-4-4 0,4-4-5 16,3-5-7-16,-1-6-6 0,0-8-4 16,0-5-14-16,-3-5-6 0,-1-3 5 15,-1-6-56-15,-3-7-60 0,-1-1-139 16</inkml:trace>
  <inkml:trace contextRef="#ctx0" brushRef="#br0" timeOffset="-105760.98">3576 9154 313 0,'-6'-48'99'0,"-3"7"16"16,1 9-26-16,1 9-3 0,0 6-10 15,2 10-12-15,0 9-11 0,1 7-8 16,1 10-12-16,3 5-10 0,0 10-4 16,1 6-3-16,2 11 0 0,1 2-1 15,0 5-3-15,1 5-3 0,-2 1-3 16,2 2-10-16,-3 3-4 0,2-5-4 15,0-1-17-15,0-3-20 0,-1-6-9 16,1-7-2-16,0-8-4 0,-1-12-2 0,2-6-8 16,0-11-53-16,1-9-57 0,2-9-170 15</inkml:trace>
  <inkml:trace contextRef="#ctx0" brushRef="#br0" timeOffset="-105191.72">3825 9488 322 0,'2'0'103'0,"-2"1"10"0,-2 2-17 16,-2 0-23-16,-2 2-4 0,-3 0-5 16,-3 3-5-16,-3-1-8 0,-1 0-6 15,-3 0-5-15,-1-1-8 0,1 0-7 16,-2 1-7-16,0 0-5 0,0 1-5 16,0-1-4-16,2 1-3 0,2 2-2 15,2 2-1-15,4 2-1 0,3 2-1 16,5 2 1-16,4 2-1 0,4 1 1 0,4 2 0 15,4-1 1-15,5-3 0 0,2 2 1 16,3-3 1-16,3-3 0 16,5-2 1-16,1-5 0 0,2-3 1 0,4-1-1 15,-1-9 2-15,1-2-1 0,-1-4 1 16,0-5 0-16,-1 0 2 0,-3-4-1 16,-5-4 1-16,0 1 0 0,-4 1 0 15,-5 0 2-15,-4 2 2 0,-6 3 0 16,-2 4 2-16,-4 3 0 0,-4 4-1 0,-3 4-1 15,-3 4-3-15,0 4-4 0,-1 5-1 16,-1 3-2-16,0 5-2 0,2 0 0 16,2 3 0-16,3-2-1 0,3-2-2 15,1-4-1-15,4-2-1 0,0-4 1 16,3-3 0-16,1-2 1 0,-1-2 2 16,0 1 3-16,-2-2 2 0,0-3 1 15,-3 2 1-15,0 0 0 0,-2-1 0 16,-1 2-1-16,-1-1-1 0,1 1-2 0,-1 0-2 15,1 1-1-15,0-3-1 0,0 4 0 16,1-4-1-16,1 3 1 0,0-4 3 16,1-2 1-16,2-2 2 0,1-6 1 15,2-4 0-15,3-1 1 0,1-6 0 16,4 1-1-16,0-3 0 0,2 1-2 0,-2 1 1 16,2 2-2-16,-2-1-5 15,1 0-10-15,-1 2-28 0,-1 1-13 0,0 1-109 16,4 0-125-16,1-1-290 0</inkml:trace>
  <inkml:trace contextRef="#ctx0" brushRef="#br0" timeOffset="-104659.45">5166 9459 448 0,'8'-11'120'0,"-3"1"4"16,0 3-59-16,-1 0-16 0,0 3-6 16,-2 2-9-16,0 4-12 0,-2 3-6 15,-2 7-4-15,2 5-2 0,0 3-4 0,0 6-1 16,3 2 2-16,0 1-1 16,2-2-2-16,4-4-1 0,2-5-2 0,3-3 2 15,4-6 2-15,2-5 5 0,2-5 1 16,-1-2 3-16,2-5 1 0,-1-1 1 15,-2-5 1-15,-2 0-2 0,-1 0-2 16,-3-4-2-16,-2-3 0 0,-1 0-2 16,-2 1-1-16,0 2-3 0,-2 2-1 15,-3 0-2-15,0 8-2 0,0 1-2 0,-1 7 0 16,0 1 0-16,3 6 0 0,0 1 0 16,4 3 1-16,2 6 0 0,1-1 2 15,-1 5-1-15,0-1 0 0,-2 1 0 16,-2-3-3-16,-5 2-8 0,-3-4-9 15,-4 2 2-15,-5-5-12 0,-2-2-23 16,-3-3-10-16,-3-5-96 0,0-4-104 0,-1-7-250 16</inkml:trace>
  <inkml:trace contextRef="#ctx0" brushRef="#br0" timeOffset="-104509.81">5230 9058 565 0,'1'-7'149'0,"-2"6"1"15,2 2-62-15,1 3-41 0,-1-2-14 16,0 1-19-16,0 1-16 0,0-1-28 16,1 1-24-16,-2-5 18 0,-1 0-114 0,-2-4-113 15,-2-4-248-15</inkml:trace>
  <inkml:trace contextRef="#ctx0" brushRef="#br0" timeOffset="-103212.62">1399 10741 333 0,'3'4'88'0,"-1"1"1"0,1 3-46 15,1 2-15-15,-1 4-3 0,0 3-6 16,1 4-8-16,0 2-5 0,0 2-2 15,-1 0-1-15,2-1-1 0,-1 1 0 0,0-3-1 16,1-4 1-16,-1 0-1 0,-1-3 0 16,0-4 0-16,-2-4 1 0,0-3-1 15,-2-1 11-15,0-4 6 0,-3-2 1 16,0-5 2-16,-1-2 1 0,-1-4 4 16,1-3 1-16,-1-6-10 0,2-3-6 15,1-2-2-15,3-3-1 0,4-2-3 0,0 0-4 16,4-2-2-16,2 1 0 0,3 0-1 15,3 6 1-15,2 1-1 0,4 4-8 16,1 4-7-16,2 4-10 0,1 4-9 16,-1 3-12-16,1 4-21 0,0 6-24 15,-3 1-19-15,-2 5-55 0,-4 3 86 16,-2 4 26-16,-6 3 26 0,-1 2 33 16,-4 2 34-16,-2 2 37 0,-5 3 69 15,1 0-72-15,-1 2-13 0,0-1-11 0,-2 1-12 16,2-3-11-16,1 0-7 0,2-2-7 15,0-2-4-15,2-3-5 0,1-3-1 16,5-2-1-16,1-3 0 0,0-4 2 16,4-5 5-16,0-3 3 0,2-4 2 15,1-4 3-15,0-5 1 0,-1-2 2 16,0 0 1-16,0-3-1 0,0 2-2 0,-3-2 0 16,-1 4 1-16,-2-2 2 0,-3 2 0 15,1 2-2-15,-4 1-1 0,-1 2 0 16,0 4-2-16,-2 2-3 0,1 6-3 15,-2 4-3-15,-2 2-2 0,1 6-1 16,0 2-3-16,0 3-2 0,-2-1-1 16,1-2 1-16,2-1-2 0,1-1-1 15,1-4-1-15,2 0 0 0,2-5 2 16,0 0-1-16,1-5 1 0,1 0 2 16,2-4 0-16,1 1 2 0,1-2 1 15,1-1 2-15,2 0 0 0,0-1 0 0,-1 2 0 16,1-1-1-16,-1 2 0 0,0 0-1 15,-1 1-1-15,-2 2-1 0,1 2-5 16,0 2-7-16,-1 1-3 0,-1-1-3 16,-1 2 1-16,1 0-4 0,0-1 0 15,-1 1 6-15,0-2 4 0,-1-1 7 0,2-1 5 16,-2-2 3-16,1-1 7 0,1-1 3 16,0-4 4-16,-1-1 2 0,2-1-1 15,0-1-1-15,1 0-3 0,-1 0-2 16,1 1-3-16,-1 2-2 0,0 1-3 15,-1 3-1-15,-1 2-2 0,-1 0-2 16,-1 2 1-16,0 4 0 0,0 3 0 16,0-1 1-16,-1 3 1 0,2 1-1 15,0 2-2-15,1 1-5 0,1-5-4 0,0 0-5 16,2-2 3-16,0-3-26 0,0 1-6 16,-1-7-9-16,0-1-61 0,1 0-76 15,-1-4-176-15</inkml:trace>
  <inkml:trace contextRef="#ctx0" brushRef="#br0" timeOffset="-102697.4">2567 10783 343 0,'-1'0'98'0,"1"0"3"0,0 2-38 16,-1 3-17-16,0 3-7 0,0 2-10 15,-1 3-9-15,0 4-7 0,-2-1-2 16,1 4-4-16,0-3-3 0,0 0-1 0,1 0-1 16,1-3-1-16,0-2 0 0,1-2 0 15,0-3-2-15,0-2-1 0,1-2 1 16,1-3 2-16,3-5 1 0,-1-1 2 16,3-4 3-16,1-3 0 0,3-3 4 15,3 0-1-15,-1-2-1 0,0 3 0 16,1 2-2-16,-1 3-1 0,0 3-1 15,-2 3-1-15,-1 4-1 0,0 3-1 0,-1 4-1 16,-1 2 0-16,-1 0 0 0,0 2 1 16,-1 1-1-16,1 1 1 0,1-4-1 15,-1-1-1-15,1-4 1 0,1 0 3 16,1-3 2-16,-1-3 4 0,0-3 2 16,0 0 3-16,1-4 1 0,0-2 1 15,-2-2-2-15,2-1-3 0,0-1-1 16,0 0 0-16,1 1 0 0,-3 1-1 15,-1 2 0-15,0 3 0 0,-1 4-1 0,0 3-2 16,-2 4-2-16,0 5-1 16,1 3-1-16,1 3-4 0,-1 1-6 0,2 0-6 15,0 1-5-15,2-4-19 0,1-3-20 16,1-3-11-16,1-3-8 0,0-4-70 16,0-3-87-16,1-2-184 0</inkml:trace>
  <inkml:trace contextRef="#ctx0" brushRef="#br0" timeOffset="-102163.5">2999 10638 403 0,'-15'-12'111'0,"1"3"-1"0,4 4-50 15,2 2-18-15,1 4-11 0,3-1-23 16,-1 0-20-16,4-3-10 0,2 1-6 16,3 0-4-16,3 1-6 0,3-1-6 15,5-2 2-15,2 4 4 0,4 4 4 16,2 1 5-16,0 4 2 0,2 2 6 0,-2 2 10 15,-1 5 15-15,-3 1 15 0,-4 1 13 16,-3 0 10-16,-3-2 9 0,-3 3 8 16,-2-1 1-16,-3-1-5 0,-1-4-8 15,0-2-10-15,-1-1-8 0,1-3-9 16,0-1-8-16,1-4-4 0,2-1-2 0,1-2-1 16,3 0 1-16,3-3 1 15,2-1 0-15,3-4 2 0,2 0 1 0,2-2-1 16,0-2-1-16,0-1 0 0,0 2-1 15,-2-1-1-15,-3 5-1 0,-2 0-1 16,-4 1-2-16,-1 2-3 0,-1 6 1 16,-3 2 1-16,-2 7 1 0,-1 3 1 15,-2 3 0-15,1 6 1 0,-3 7 1 16,-1 3-1-16,1 5 0 0,-1 1-4 16,0 1-4-16,1 3-4 0,-2 4-5 15,1-2-4-15,-1 1-4 0,-1-2-3 0,-4-1 2 16,-1 0 4-16,-2-5 4 0,-4-2 3 15,-2 0 6-15,-1-7 5 0,-2-4 3 16,0-7 5-16,0-5 5 0,0-7 5 16,2-7 9-16,2-10 8 0,0-5 2 15,3-7 0-15,2-5-5 0,3-7-5 16,7 0-6-16,3-3-9 0,5-1-8 16,6 2-4-16,8 2-2 0,3 1-1 0,5 4-3 15,3 2-3-15,7 2-31 0,1 3 175 16,1-3-292-16,6 2-145 0,0-1-417 15</inkml:trace>
  <inkml:trace contextRef="#ctx0" brushRef="#br0" timeOffset="-101528.25">4517 10862 333 0,'2'1'89'0,"-2"0"7"16,0-2-41-16,-3-1-12 0,1-1-5 15,-2 1-6-15,-3-1-4 0,-3 0-4 16,-1-2-5-16,-1 1-7 0,-1 1-2 0,-1 1 0 16,-1 1-3-16,-1 5-5 15,0 0-5-15,-1 4-4 0,4 3-2 0,-1 2-3 16,3 1-1-16,1 1-2 0,5 2-3 16,5-2 1-16,4-1 1 0,0-5 3 15,5-1 4-15,3-6 4 0,4-5 6 16,0-6 7-16,2-2 5 0,-1-2 4 15,3-1 4-15,-4-4 1 0,1 2 1 16,-2-1 0-16,-2 0-1 0,-1 1-3 0,-3 1-3 16,-4 2-4-16,0 3-2 0,-3 4-5 15,-2 6-3-15,-3 9 0 0,-2 6-2 16,1 4 1-16,1 9 0 0,-1 2-1 16,1 2 2-16,4 0-2 0,5-6-1 15,2-3-1-15,7-4-1 0,4-7 0 16,4-7 0-16,5-6 0 0,5-3 4 15,3-6-3-15,1-4-14 0,1-6-12 16,2-2-96-16,2-1-98 0,-2 2-253 0</inkml:trace>
  <inkml:trace contextRef="#ctx0" brushRef="#br0" timeOffset="-100965.22">2248 11999 362 0,'17'-16'106'0,"-3"4"8"0,-4 4-45 0,-1 2-5 15,-3 5-3-15,-2 3-7 0,-1 6-10 16,-1 5-9-16,-1 5-7 0,1 7-7 16,1 8-5-16,-1 6-3 0,0 7-5 15,-1 5-2-15,0 2-2 0,-2 4-2 16,1 1-5-16,-1 1-17 0,1 2-21 16,1-1-14-16,1 0-89 0,-1-3-108 0,4-2-240 15</inkml:trace>
  <inkml:trace contextRef="#ctx0" brushRef="#br0" timeOffset="-100724.99">2281 12125 392 0,'9'-45'126'16,"2"10"7"-16,3 7-30 0,3 7-31 15,0 1-16-15,2 4-6 0,3 6-17 0,0 0-15 16,2 6-7-16,0 2-3 0,1 4-4 15,-1 4-2-15,-2 2 0 0,-1 2-2 16,-2 4-1-16,-4-1 1 0,-3 2 0 16,-7 2 0-16,-3 0 2 0,-6 3-4 15,-7 1-4-15,-4 1-6 0,-5 1-16 16,-3 0-13-16,-2-3-13 0,1 0-13 16,-2-7-75-16,2-4-90 0,6-7-195 15</inkml:trace>
  <inkml:trace contextRef="#ctx0" brushRef="#br0" timeOffset="-100312.47">2568 12004 286 0,'39'-12'82'0,"2"5"5"16,-1 3-32-16,-1 6-14 0,-3 5-9 15,-4 6-8-15,-4 3-8 0,-4 4-6 0,-8 4-9 16,-4 3-2-16,-4 1-1 0,-6-1 0 16,-3-3 0-16,-2 1 2 0,-3-7 0 15,-4-3 5-15,2-3 0 0,-3-6-2 16,0-5 2-16,0-3 1 0,0-4-1 15,3-4 0-15,1-8 1 0,4-4 0 16,4-2 0-16,5-1-1 0,1 0-2 16,5-3 1-16,4 3 0 0,4 6-1 15,1 2 1-15,4 4 0 0,0 3 0 16,2 4 0-16,-1 4-1 0,1 8-4 0,-2 4-7 16,-2 4-4-16,-4 5-5 0,-2 5-2 15,-4 4-12-15,-1 4-1 0,-3-2 3 16,-1-3 7-16,-2-2 7 0,1-5 5 15,2-5 6-15,-1-6 18 0,3-8 7 16,4-4 4-16,0-6 4 0,1-7 5 16,3-5 5-16,0-4 4 0,-2-4-1 0,1 0-1 15,-5-2-1-15,-3 0-1 0,-4 4-1 16,-6-1-6-16,-5 3-8 0,-6 3-6 16,-6 4-9-16,-5 3-10 0,-2 6-10 15,-3 5-16-15,-2 6-14 0,2 6-15 16,1 3 12-16,3 1-98 0,5 2-90 15,8 0-219-15</inkml:trace>
  <inkml:trace contextRef="#ctx0" brushRef="#br0" timeOffset="-99882.4">3735 12082 448 0,'12'-1'126'16,"-6"-6"7"-16,-6-4-61 0,-4-2-13 15,-5-2-9-15,-6-3-16 0,-4 0-15 16,-4-3-9-16,0 5-9 0,-3 4-4 16,2 3-3-16,0 7-4 0,3 4-7 0,3 5-8 15,2 5-7-15,4 5-4 0,5 0-2 16,3 0 0-16,5-2 2 0,7-2 8 16,4-3 10-16,2-2 8 0,6-5 8 15,2-3 10-15,2-1 10 0,-1-1 6 16,-2-2 7-16,-1-1 4 0,-3 0 5 15,-4-3 3-15,-2 3 0 0,-2-1-2 16,-3 1-3-16,-2 1-3 0,-2 1-2 0,0 1-5 16,-2 1-6-16,-1 2-6 0,0 4-6 15,0 6-4-15,0 3-1 0,-1 8-4 16,1 5-1-16,1 7 0 0,0 5-2 16,1 1-2-16,0 3-6 0,1 6-7 15,-1-1-8-15,-2 7-6 0,-2-1-26 16,-4 1 0-16,0 1 3 0,-4-1 5 0,-1-5 6 15,-3-3 7-15,0-7 6 0,-1-9 25 16,-2-6-3-16,-1-10-9 0,1-6 0 16,1-10-13-16,1-9 0 0,1-9-71 15,2-8-71-15,3-15-163 0</inkml:trace>
  <inkml:trace contextRef="#ctx0" brushRef="#br0" timeOffset="-99608.08">3700 12039 270 0,'31'-3'68'0,"1"5"2"16,-1 3-38-16,1 5-5 0,0 5-4 0,-3 3-5 16,-1 5-4-16,-2 4-2 0,-5-2-2 15,-2 2-3-15,-6 2-2 0,-5-3-2 16,-3 0 3-16,-4-3 2 0,-2-4 2 16,-4-2 1-16,0-3 3 0,-3-4 4 15,1-5 9-15,-3-3 8 0,-1-4 4 0,0-6 3 16,0-1 4-16,0-9 1 0,2-3-4 15,0-5-8-15,4-4-10 16,2 0-7-16,3 0-6 0,3-2-5 0,4 5-4 16,1 3-1-16,5 1 0 0,5 2-4 15,1 3-8-15,4 2-18 0,2 2-20 16,3 1-10-16,2 1-87 0,2 3-103 16,-2 2-222-16</inkml:trace>
  <inkml:trace contextRef="#ctx0" brushRef="#br0" timeOffset="-98863.52">4443 12062 329 0,'-12'-6'92'16,"0"-2"6"-16,0-2-24 0,0-2-27 16,1 0-4-16,-1-1-5 0,2 2-8 0,0 4-7 15,-1 2-5-15,-1 6-14 0,-1 7-11 16,-1 5-7-16,-1 6-4 0,-1 2-7 15,2 4-3-15,3 3-4 0,3-3 4 16,5-4 4-16,4-2 5 0,4-5 4 16,4-6 6-16,4-4 7 0,4-5 7 15,-1-3 3-15,3-4 4 0,-2-4 5 16,0-2 3-16,-1-1 3 0,-2 0 3 0,0-1 2 16,-2 2 4-16,-4 1-2 0,0 2 0 15,-1 5-1-15,-4 2-5 0,-2 6-4 16,-3 3-5-16,-2 7-6 0,-2 6-4 15,-3 5-7-15,0 2-9 0,1 3-3 16,-1 2-1-16,3-5-1 0,2-3-1 16,5-3 2-16,5-7 5 0,2-6 11 15,4-4 7-15,4-6 5 0,1-5 4 16,3-3 5-16,3-4 3 0,0-3 3 0,1 1 0 16,3-4 0-16,-1 2-4 0,0 3-1 15,-1 4-3-15,-2 2-4 0,-3 5-4 16,-1 4-3-16,-6 6-5 0,-2 5-4 15,-5 4-5-15,-3 2-5 0,-3 3 6 16,-2 0-12-16,-2 2 0 0,0-1 2 16,-2-5 6-16,2-3 7 0,0 0 6 15,1-5-5-15,3-2 14 0,-1-3 1 16,2-3-2-16,1-2-1 0,3-1-4 16,1-3-2-16,2 1-2 0,2-2-1 0,2-1 0 15,1 0-2-15,3 1-1 16,0 5-3-16,-1-2-4 0,2 4-5 0,-3 2-5 15,2 4-7-15,-2-2-11 0,-2 3-8 16,1 2-1-16,-3-1 4 0,-1 0 6 16,0 0 5-16,-3-1 7 0,-2 1 16 0,-1-3 14 15,-1-2 6-15,-1-1 3 0,2 0 5 16,-1-1 2-16,0-1 2 0,2-1-4 16,1-1-4-16,0-4-3 0,2 4-3 15,1-2-3-15,1 1-2 0,0 0-1 16,2 1-1-16,2 3-2 0,3 2 0 15,-1 0-1-15,2 5-1 0,0 1 1 16,4 0-2-16,-2 0-4 0,1 1-4 16,-1 0-4-16,0 2-16 0,-1-5-13 15,0-2-102-15,-3 1-107 0,-4-1-260 0</inkml:trace>
  <inkml:trace contextRef="#ctx0" brushRef="#br0" timeOffset="-89549.8">6344 10002 274 0,'-4'-3'81'0,"0"2"7"0,3 0-30 16,0 2-4-16,0-1-3 0,2 1-4 15,0-2 0-15,0 2-2 0,2-1-2 16,0 1-3-16,0 2-3 0,1 1-2 16,1 5-5-16,-1 5-6 0,0 5-5 15,0 5-2-15,-2 6-4 0,0 7-3 16,0 5-2-16,-1 5-2 0,-2 1-3 16,-1 3-7-16,2 3-8 0,-2 1-9 15,1-2-16-15,1 0-12 0,1-3-5 0,2-4-3 16,2-6-2-16,-2-4-2 0,2-7-6 15,2-3-44-15,-2-10-58 0,1-2-160 16</inkml:trace>
  <inkml:trace contextRef="#ctx0" brushRef="#br0" timeOffset="-88944.82">6545 10374 364 0,'3'-11'98'15,"-2"2"7"-15,0 2-45 0,-1 2-12 0,-1 4-9 16,-2 7-10-16,1 4-9 16,-1 5-5-16,0 6-5 0,-1 7-6 0,2 7-2 15,1 5 0-15,2-2 0 0,0 0-1 16,4-3-1-16,3-4 0 0,2-5-1 15,2-5 0-15,0-5 1 0,3-4 4 16,0-6 4-16,0 2 1 0,0-4 1 16,-1-3 0-16,-1-5 1 0,-1 2 0 15,0-4-4-15,-2 3-1 0,-1-5-1 16,1-3 0-16,-3 3-1 0,1-1 1 16,1-2 0-16,-2 0 0 0,1 0-2 0,0-1-1 15,-1 4 0-15,1-1-1 0,2 3-1 16,0-1-2-16,0 3 1 0,2 2 1 15,1 1-1-15,-1 0 1 0,3-1 1 16,1 4 0-16,0 0 1 0,0-2 1 16,1-1 1-16,-2 0 3 0,0-2 4 15,0 2 1-15,-4-2 0 0,-1 0 1 0,-3 1-1 16,0-2 1-16,-3 1-2 0,-1 2-4 16,-1-1-2-16,0 3-2 0,0 1-2 15,1 1 0-15,2 5-1 0,-1 2-1 16,1 1 0-16,1 0 1 0,-1-1 0 15,1-4 1-15,0 0 2 0,1-5 3 16,0-6 4-16,-2-2 2 0,1-4 6 16,-2-7 1-16,0-3 1 0,-3-5-2 15,-1-5-4-15,-2-3-4 0,-3-5-3 0,-2-6-10 16,-2-3-5-16,0 1-8 0,-1 3-9 16,0 3-4-16,0 4-20 0,2 8-16 15,2 6-14-15,0 8-78 0,3 1-97 16,2 1-222-16</inkml:trace>
  <inkml:trace contextRef="#ctx0" brushRef="#br0" timeOffset="-85926.91">8357 10486 368 0,'-15'3'91'0,"1"-1"1"15,2 0-54-15,2 1-13 0,2-2-8 16,1-1-5-16,1-1-3 0,2 1 2 15,-1 0 2-15,3-1 4 0,0-1 4 16,2 1 3-16,0 0 2 0,-1 1 1 16,1-1 0-16,0 1-2 0,0 1-2 0,0-1-3 15,0 1-1-15,0 2-1 0,1-1 0 16,-1 2 0-16,2-1 0 0,0 4 1 16,2-1 0-16,-1-1 0 0,5 0 0 15,-1 0-2-15,5-2-1 0,4 2 0 16,2-1-2-16,6-3 0 0,6 2-1 15,4-2-1-15,4-2-2 0,8 1-1 16,6-2-1-16,9-1-2 0,7 5 0 0,7-1-2 16,6 0-1-16,8 2 0 0,7 0-1 15,3 0-1-15,2 0 1 0,1-2-1 16,1-2 1-16,1-1-1 0,-4 3-1 16,-7 0 1-16,-6-1-2 0,-11-2-1 15,-9 0-6-15,-12 1-7 0,-12 1-12 16,-13-2-5-16,-9-1-29 0,-10 0-14 15,-10 1-36-15,-8 1-54 0,-8-1-96 16,-7 1-195-16</inkml:trace>
  <inkml:trace contextRef="#ctx0" brushRef="#br0" timeOffset="-85395.64">8951 10884 397 0,'-6'3'113'0,"2"1"5"16,2 1-38-16,0 1-31 0,-2 3-11 16,0 3-8-16,1 3-9 0,-1 6-9 15,-3 3-5-15,-1 4-3 0,0-1-3 16,-2 3-4-16,-1-3-5 0,-2-2-3 16,3-1-2-16,-1-4 1 0,2-6-2 15,3-3 2-15,1-3 2 0,3-5 9 16,4-4 6-16,3-8 4 0,2-4 2 0,3-3 2 15,1-6 2-15,2-7 2 0,3-2-2 16,-2-8-1-16,1 0 0 0,0-1 0 16,1-2-1-16,-1 2-1 0,-1 4 2 15,-1 5 1-15,2 6 0 0,-4 4 1 16,0 7-1-16,-3 7 0 0,0 6-1 16,0 6-1-16,-2 7-3 0,0 8-2 15,-1 7-2-15,0 3-3 0,-3 7-3 16,0 0-3-16,0 5-4 0,-1-5-7 0,0-2-7 15,1-3-8-15,1-5-11 0,1-4-10 16,2-4-9-16,-1-7-11 0,1-2 81 16,-1-4-146-16,1-2-87 0,-2-7-221 15</inkml:trace>
  <inkml:trace contextRef="#ctx0" brushRef="#br0" timeOffset="-85095.34">8901 10977 333 0,'-10'3'102'0,"6"0"2"0,4-1 3 16,2 4-60-16,7-5-3 0,2 0-3 16,5-2-3-16,5-3-3 0,6-4-2 15,1-1-3-15,3-4-8 0,2 4-9 16,1-2-7-16,0 0-6 0,-1 0-4 16,-3 3 0-16,-2 1-1 0,-4 3 1 0,-3-4 0 15,-5 3 1-15,-4 2 1 0,-2 2 1 16,-3 2 3-16,-2 3 2 0,0 1 1 15,-2 4 2-15,0 2 2 0,1 4 1 16,-3 4-1-16,0 2 0 0,-1 2-3 16,0 2 0-16,-1-3-3 0,0 0-4 15,-2-4-5-15,2-4-4 0,0-3-10 16,1-4-14-16,-1-3-12 0,1-1-9 0,-1-4 35 16,0-3-116-16,1 0-93 0,-2-6-212 15</inkml:trace>
  <inkml:trace contextRef="#ctx0" brushRef="#br0" timeOffset="-84850.37">9251 10887 457 0,'-1'0'120'15,"5"-2"4"-15,0 2-57 0,3 0-12 16,4 2-6-16,3 0-6 0,4 1-5 0,7-1 0 16,1 1-3-16,0-1-5 0,3-1-7 15,-4 2-5-15,-1-1-6 0,-4 2-6 16,-5 1-4-16,-3 1-2 0,-4 4-2 15,-5 2-1-15,-4 1-2 0,-6 3-4 16,-4 4-4-16,-3 3-5 0,-3-1-3 16,-5 1-7-16,-4-2-7 0,1-2-12 0,0 0-6 15,2-6-5-15,2-4-4 0,3-3 106 16,3-4-174-16,9-7-88 0,5-5-241 16</inkml:trace>
  <inkml:trace contextRef="#ctx0" brushRef="#br0" timeOffset="-84696.15">9617 10880 343 0,'14'5'111'0,"-2"1"6"16,-4 3-18-16,-2 5-34 0,-4 4-11 15,-2 3-11-15,-2 4-14 0,-4-1-10 16,-1 2-6-16,-3 3-5 0,0-2-5 16,1-3-14-16,2 2-18 0,0-4-9 15,4-3-18-15,-1-4-75 0,3-4-90 16,6-2-197-16</inkml:trace>
  <inkml:trace contextRef="#ctx0" brushRef="#br0" timeOffset="-84377.48">9651 10890 338 0,'4'-9'103'16,"0"2"8"-16,1 0-13 0,1 1-38 15,3 1-5-15,1 2-5 0,2 0-5 16,1 0-6-16,2 1-5 0,2 2-5 15,1 1-7-15,-1 1-4 0,0 3-5 0,0 3-3 16,-2 1-3-16,-2 1-3 16,-2 2-4-16,-3 1-4 0,-2 3-2 0,-2 1-4 15,-3 0-1-15,-2 1-3 0,-4 3-1 16,0 2 0-16,-3-2-1 0,-1-2-2 16,-2-3-2-16,1-2-2 0,-1-2-1 15,2-2 3-15,-2-5-1 0,0 1 1 16,1-3 2-16,0 1 3 0,1-1 0 15,-1 1 0-15,2 0-4 0,-2-1-1 0,1 0-1 16,-1 1-1-16,2 0-3 0,1-1-2 16,-1-1-2-16,4 0-2 0,-1-1 2 15,4-2-4-15,0-3-51 0,0-1-52 16,2-3-126-16</inkml:trace>
  <inkml:trace contextRef="#ctx0" brushRef="#br0" timeOffset="-84083.46">10038 10892 449 0,'-2'0'120'0,"0"1"2"16,-1 2-61-16,-1 2-15 0,-1 7-5 16,-2 1-7-16,-1 6-13 0,1 4-7 15,-1 4-1-15,0 2-5 0,1 0-6 16,0 0-7-16,2-1-17 0,0 0-13 16,2-4-13-16,0-3-14 0,3-3-18 15,0-2-50-15,0-3-75 0,2-5-139 0</inkml:trace>
  <inkml:trace contextRef="#ctx0" brushRef="#br0" timeOffset="-83764.33">9999 10944 329 0,'8'-28'94'0,"2"2"7"16,1 6-32-16,1 6-12 0,-1 3-8 16,1 2-7-16,1 4-5 0,3 2-8 0,-2 2-5 15,2 4-8-15,2 1-5 0,-3 2-2 16,1 0-2-16,-4 0-3 0,-1 0-1 15,-3 1-1-15,-3 1-1 0,-5-2 1 16,-1 1-1-16,-6 0 1 0,-2 0-1 16,-3 1 1-16,-4-1-1 0,1-2 1 15,-1-1-1-15,0-2 1 0,0-1 0 16,3 3 3-16,2-4 3 0,4 2 2 16,0-1 0-16,3 4 0 0,3 3 0 15,2 0 1-15,2 2-1 0,1 4-2 0,5 2-2 16,2 3 1-16,3 1-1 0,4 2-2 15,2 1 0-15,3 0-4 0,2 0-4 16,1-4-4-16,0-1-18 0,1-1-18 16,-1-4-10-16,-2-2-91 0,-1-1-101 15,-2-2-236-15</inkml:trace>
  <inkml:trace contextRef="#ctx0" brushRef="#br0" timeOffset="-69545">10999 10495 226 0,'3'0'66'0,"-2"-3"5"16,-1 2-23-16,0 2-6 0,-1-1 0 16,1 0-2-16,0 0-4 0,1 0-1 0,-2 0-3 15,1 1-2-15,-1-2-1 0,1 2-1 16,-2 1 0-16,0-2-2 0,-2 3-1 15,0 1-1-15,-3 1-2 0,-2 0-3 16,-5 3-3-16,1 5-3 0,-6 3-2 16,-2 2-2-16,-1 4-3 0,-1 6-3 15,0 6-1-15,2 5-1 0,2 1-1 16,5 2-1-16,2 1 0 0,6-1 0 16,4 0-1-16,6-2-1 0,4-3-2 0,5-2-4 15,3-4-3-15,4-2 0 0,4-5-17 16,0-2-4-16,2-6-9 0,0 0-8 15,1-6 33-15,-1-4-103 0,1-4-85 16,-1-5-183-16</inkml:trace>
  <inkml:trace contextRef="#ctx0" brushRef="#br0" timeOffset="-68742.42">11198 10718 125 0,'1'1'42'0,"0"-1"5"15,-1 0 5-15,0-1-20 0,0 1-2 16,2 1 0-16,-2-2 0 0,0 1 0 15,0 1 0-15,0-2-2 0,0 2-1 16,0-3-3-16,0 1-2 0,0 2-3 0,1-1-1 16,-1 0-2-16,0 0-3 0,0-1 0 15,-1 0 0-15,1 1-2 0,0 0-2 16,-2 1-1-16,1 1-2 0,0 1-1 16,0 4 0-16,-1 1-1 0,-1-1-1 15,-2 5 1-15,2-2-2 0,0 2 1 16,-2 2-1-16,2 2-1 0,1-1-1 15,0 2 0-15,2-3 0 0,0 3-2 16,2 1 0-16,1-4-1 0,4-2 0 16,2-1-1-16,1-1 1 0,1-2-1 0,3-3 2 15,0-2 1-15,1-1 2 0,1-4 3 16,-2 0 3-16,-2-3 2 0,0-1 3 16,1-1 3-16,-3-2 3 0,-1-1 1 15,-2-1 2-15,0 0-1 0,-2-2 0 16,0-1-3-16,-1-1-2 0,-1-2-4 15,0-2-4-15,-2 1-4 0,0-2-3 0,1 2-3 16,0 0-1-16,-2 0 1 0,1 4-4 16,1 1-7-16,1 4-10 0,-2-2-11 15,2 5-6-15,-1 0-81 0,4 0-90 16,-2 0-202-16</inkml:trace>
  <inkml:trace contextRef="#ctx0" brushRef="#br0" timeOffset="-68230.44">11574 10673 277 0,'1'6'73'0,"-1"1"6"15,0 0-39-15,0 2-8 0,-1 2-2 16,-1 3-4-16,-1 2-8 0,-2 4-7 16,0 2-4-16,-1 2-7 0,-1-1-3 15,0-1-2-15,2 0-1 0,-1-1 0 16,1-4 1-16,1 0-1 0,3-5 4 15,0-2 5-15,1-2 3 0,0-2 3 0,0-5 5 16,0 1 9-16,1-5 6 0,-1-4 6 16,3-2 2-16,0-3 1 0,0-2-2 15,1-3-3-15,2-4-5 0,-1 0-6 16,0-2-4-16,-1 0-2 0,0 0-2 0,0-1 0 16,-1 3 0-16,0 4 0 15,0 1 0-15,-2 4 0 0,0 3-3 16,0 5-2-16,0 4-4 0,1 2-1 0,0 5-3 15,2 3-1-15,-1 4-2 0,3 1 1 16,1 2 1-16,2 1-1 0,2 0-2 16,1-3-2-16,1 0 0 0,2 1 0 15,-1-2-1-15,3-2 1 0,-1 0 2 16,0-2 2-16,-3-1 1 0,-1-2 0 16,-2-2 2-16,-1-2 3 0,-5-1 4 15,-1-1 7-15,-1-3 5 0,-2 0 6 0,1-5 4 16,-2 1 1-16,1-4-1 0,-1-2-3 15,0-4-7-15,-1-3-7 0,1-3-8 16,1-3-7-16,0-3-8 0,1 2-3 16,0 0-2-16,2 4-4 0,1 2-10 15,0 4 0-15,2 4-26 0,-1 2-17 16,2 3-4-16,1 3-87 0,2-2-105 16,1 0-221-16</inkml:trace>
  <inkml:trace contextRef="#ctx0" brushRef="#br0" timeOffset="-67899.99">11991 10696 313 0,'-1'17'81'16,"0"0"4"-16,-1 0-35 0,-3 0-18 15,0 3-7-15,-4-3-7 0,3 3-3 0,-3-1-5 16,0-2-3-16,2 0-5 0,1-1-1 16,0-4-1-16,1 1 0 0,2-5 0 15,2-3 1-15,1 1 5 0,-1-2 5 16,0-4 12-16,3-1 10 0,-1-4 5 15,2-4 3-15,1-2 0 0,-1-3-3 16,3-5-3-16,3 1-7 0,2-5-9 16,0-2-5-16,1 6-1 0,0-1 1 15,4 4 0-15,-3 2-1 0,0 6-5 16,-1 4 0-16,0 4-2 0,-1 4-1 0,-1 3-3 16,-1 3-2-16,-1 3 0 0,0 2-2 15,-1 3-6-15,-1 1-5 0,0 2-10 16,-1-2-16-16,-1 0-6 0,1-2-32 15,-3 3-19-15,-1-3-46 0,0-2-82 16,0-2-157-16</inkml:trace>
  <inkml:trace contextRef="#ctx0" brushRef="#br0" timeOffset="-67749.03">12012 10915 470 0,'2'1'106'15,"4"-2"3"-15,1 1-70 0,1 0-19 16,4-2-3-16,2-1-3 0,0 0-1 16,2-4-6-16,3-1-11 0,2 0-17 0,-1-3 155 15,1-3-249-15,1-2-112 0,0-4-335 16</inkml:trace>
  <inkml:trace contextRef="#ctx0" brushRef="#br0" timeOffset="-67296.29">12433 10671 355 0,'5'3'88'0,"-1"-1"2"0,-4 1-44 15,0 2-18-15,-2 3-6 0,-3-1-5 16,0 2-4-16,-4 1 0 0,-2 2-1 0,1 1-1 16,-1 0-3-16,1 3-2 0,0 0-2 15,3-2-1-15,1 1-2 0,4-3-2 16,2 0 0-16,3-1 0 0,3-5 1 16,4 1 0-16,3-1 2 0,2-1 0 15,5-2 1-15,2 0 0 0,2-3-7 16,1-3-11-16,0 0-13 0,1-5-7 0,0-1-69 15,0-3-77-15,2 0-176 0</inkml:trace>
  <inkml:trace contextRef="#ctx0" brushRef="#br0" timeOffset="-67056.93">12769 10771 281 0,'-10'14'72'0,"2"0"0"15,-1 3-17-15,1 0-36 0,3 3-8 0,2-2-2 16,1 1-2-16,7-1-2 15,1-3 0-15,4-1-2 0,3-3-2 0,6-3 0 16,2-4 3-16,4-4 1 0,-1-3 3 16,2-4 5-16,1 1 5 0,-2-4 4 15,-4 0 5-15,-4-1 2 0,-2 1 2 16,-5 1 2-16,-2 0-3 0,-5-2-3 16,-4-1-5-16,-4-2-6 0,-5 0-10 15,-5-3-10-15,-5 1-13 0,-3 0-9 16,-3 3-9-16,-1 1-8 0,2 4-9 0,2 5-65 15,3 4-69-15,3 1-166 0</inkml:trace>
  <inkml:trace contextRef="#ctx0" brushRef="#br0" timeOffset="-66631.75">13085 10766 344 0,'12'8'86'0,"-2"0"2"0,-4 4-48 0,0 2-12 15,-5 1-7-15,-1 4-9 0,-1 1-7 16,0-3-2-16,0 0-4 0,1-4-4 16,2-3-1-16,2-5 1 0,5-2 2 15,1-2 3-15,2-3 6 0,2-1 7 16,1-1 8-16,2-2 8 0,-1 0 6 16,-1-3 3-16,-1-1 1 0,0-1-5 0,-1-1-5 15,-4 0-5-15,-1 1-8 16,-2 3-6-16,-1 2-8 0,-2 3-3 0,-1 5 0 15,1 4 0-15,0 2-3 0,-1 4-6 16,0 0-7-16,1 4-6 0,3 1-4 16,-1-1-1-16,3 0 0 0,4-3 2 15,1-1 7-15,3-3 9 0,1-4 12 16,0-2 11-16,-1-1 8 0,-4-2 8 0,-1-1 6 16,-1-2 7-16,-5 1 7 0,0-5 1 15,-4 0-2-15,1-4-6 0,-2-1-6 16,-1-2-7-16,-1-3-7 0,-1-3-10 15,-1-2-8-15,2-2-7 0,0-1-4 16,0-2-9-16,2-1-5 0,-1 3-3 16,5 4-19-16,-2 4-18 0,0 4 0 15,0 3-95-15,4 2-100 0,1 1-238 16</inkml:trace>
  <inkml:trace contextRef="#ctx0" brushRef="#br0" timeOffset="-65633.26">13707 10642 167 0,'2'3'35'15,"-1"-1"2"-15,2-1-25 0,-2-1 1 16,1 1 0-16,1-1 2 0,1-2 0 15,-3 1 2-15,2 1-2 0,-1 0-6 16,0 0-2-16,-1 0-2 0,-1 1-1 0,1-1-1 16,-1 0 0-16,0 0 0 0,0 0 3 15,0-1 0-15,0 1 2 0,2 1 1 16,-4 0 0-16,1 0 1 0,0-2 1 16,2 1 0-16,-1 1-1 0,0 0-1 15,0-1 2-15,0 0 0 0,0 0 1 16,1 1 0-16,-2-1 1 0,2 0 1 15,-1-1 0-15,0 1-1 0,0 0-2 0,0-1-2 16,0-1-3-16,2 2-2 0,-2-2-2 16,1 1-2-16,0-2 0 0,1 0-1 15,0 3 0-15,0-1 0 0,1-1 0 16,-1 1 0-16,-1 1 0 0,1-2 0 16,-1 4 1-16,1-1 0 0,-1-1 2 15,-1 1 5-15,3 0 2 0,-3 0 6 16,0 0 4-16,0 0 4 0,-2-2 2 0,0 2 2 15,0-1 2-15,-3-2 0 0,-3 0-4 16,-1-1-4-16,-1 0-4 0,-2 1-4 16,-1 0-3-16,-2 1-6 0,1 4-4 15,-1 3-1-15,2 4-1 0,1 2 0 16,1 4 0-16,2 7 1 0,3 2-5 16,-1 6-5-16,2 0-3 0,0 2-1 15,2-2-1-15,2 1-2 0,3-3-1 16,4-4 6-16,4-3 4 0,4-3 4 15,4-2 1-15,4-4 2 0,2-3 1 0,2-6-1 16,-2-2-3-16,0-3-4 0,-3-4-7 16,-2-4-9-16,-1-5-16 0,-3-2-63 15,-2-1-72-15,1-2-167 0</inkml:trace>
  <inkml:trace contextRef="#ctx0" brushRef="#br0" timeOffset="-65160.93">13767 10783 290 0,'-7'6'73'0,"1"0"-1"0,4-2-24 16,5-2-32-16,3 1-9 0,2-2-4 16,1-2-2-16,3-5 0 0,6-1 2 15,2-2-1-15,1-2-1 0,2-4 0 16,1 2-1-16,1-1 0 0,-1 0 2 16,-2 3 3-16,-4 3 8 0,-3 3 7 0,-2 5 6 15,-3 4 7-15,-3 7 8 0,-2 4 0 16,-3 5-1-16,-1 5-6 0,-3 4-7 15,-4 0-6-15,2 1-7 0,-3-2-6 16,2 0-4-16,-1-2-2 0,1-4-1 16,3-3-3-16,-1-5-7 0,1-2-7 15,1-5-8-15,1-2-8 0,-1-5-6 16,2-2-10-16,-2-4-6 0,2-1-1 0,-3-5 4 16,1-5 8-16,-1-1 9 0,1-4 9 15,-1-4 15-15,-3-2 15 0,2-4 13 16,0-1 8-16,0 0 4 0,1 2 6 15,1 3 3-15,2 4-1 0,4 7 1 16,0 5-1-16,3 7 1 0,3 5 0 16,4 5-2-16,1 1-2 0,5 2 0 15,-1 2-3-15,0 4-2 0,-1 0-6 16,0 2-5-16,0-3-4 0,-4 4-5 0,-4 1-4 16,-7-1-2-16,-1 0-3 0,-5-1 1 15,-2 1-1-15,-7 0-3 0,-3 0-4 16,-4-2-6-16,1 0-21 0,-1-2-17 15,-3 2-8-15,2-3-86 0,-2-4-98 16,5-1-218-16</inkml:trace>
  <inkml:trace contextRef="#ctx0" brushRef="#br0" timeOffset="-64849.7">14485 10794 334 0,'7'11'84'0,"-3"5"0"16,-4 3-42-16,-2 2-23 0,-1 3-3 16,-3 0-6-16,-2 1-4 0,1-3-4 0,-1-4-1 15,1 0 1-15,2-4-1 0,1-3 3 16,0-4 5-16,2-5 3 0,2-1 6 16,1-3 6-16,3-5 4 0,-1-4 3 15,1-5 1-15,2-5-3 0,1-2-1 16,2-4 0-16,1-4-6 0,2-1-5 15,3 4-1-15,2 5 1 0,1 3 2 16,2 6-2-16,-2 6-4 0,-1 9 0 16,0 7 0-16,-5 4-2 0,-1 5-6 15,-4 4-6-15,-1 1-7 0,-1 1-10 0,-1-1-16 16,-2-1-13-16,0-1-11 0,-1-5 171 16,1-2-253-16,-2-2-113 0,1-1-308 15</inkml:trace>
  <inkml:trace contextRef="#ctx0" brushRef="#br0" timeOffset="-64686.54">14503 10867 381 0,'-3'-2'91'0,"4"3"1"16,2-1-42-16,2 1-28 0,5 0-5 16,4-1-2-16,5 0-1 0,2 0 0 15,0-2-1-15,2 0-9 0,3-4-16 16,0 0-17-16,-1-3-74 0,0-2-82 15,0-2-199-15</inkml:trace>
  <inkml:trace contextRef="#ctx0" brushRef="#br0" timeOffset="-64181.61">14855 10718 339 0,'-3'2'89'0,"2"-1"8"15,0 0-46-15,2-1-4 0,0-2 1 16,2 2-1-16,1-4-3 0,-2 4-4 0,1-3-7 16,1 0-6-16,0-1-5 0,-2 3-5 15,-1-2-7-15,-1 3-4 0,1-4-3 16,-1 4-3-16,0-2-2 0,-1 3-2 16,1-3-3-16,0 3-1 0,1-2-1 15,-1 2-1-15,-1-2 0 0,2 1-1 16,-1-1 1-16,0 1 0 0,0-1 0 15,0 0 3-15,-1 1 0 0,2 0 2 0,-1 1 2 16,0 1 3-16,-1-3 1 0,1 1 2 16,1 1 0-16,0 0 1 0,0-1 2 15,0-2 0-15,1 1 0 0,0 1-1 16,0 0 0-16,-1-2 0 0,0 0-2 16,-1 0-2-16,1 2 0 0,-1 0 0 15,-1 2 0-15,-2-1 1 0,-3 3 2 0,0 1 2 16,-3 2 2-16,-1 3 2 0,-1 1 1 15,0 1 1-15,0 3 0 0,-2 1-1 16,0 1-2-16,-2 3-2 0,-1 1-1 16,0-2-2-16,2 2-1 0,2-2 0 15,5 1-1-15,5-4 0 0,7 1 0 16,5-3 0-16,3-1-1 0,4-3 0 16,1-2-2-16,8-3-2 0,1-3-5 15,0-5-19-15,-1-1-14 0,-1-3-11 0,-2-3 146 16,-1-3-233-16,-3-2-112 0,4 1-297 15</inkml:trace>
  <inkml:trace contextRef="#ctx0" brushRef="#br0" timeOffset="-63932.22">15320 10725 444 0,'-13'0'130'15,"-3"-1"9"-15,-2 2-43 0,-11 0-24 0,-6 0-10 16,-3 1-10-16,-2 4-15 0,2 4-10 15,3 4-10-15,1 0-9 0,9 2-4 16,7 3 0-16,7 3-1 0,5-4-3 16,3-1-3-16,1-1-5 0,4 0-3 15,2 0-3-15,2-1-3 0,3-3-3 16,4 1-2-16,8-4-2 0,7 1-11 16,4-2-7-16,4-5-6 0,4-3-4 0,2 0-3 15,-3-2-2-15,-3-2-7 0,-2-4 5 16,-1-1-1-16,0-2-35 0,-3-1-52 15,-2 0-115-15</inkml:trace>
  <inkml:trace contextRef="#ctx0" brushRef="#br0" timeOffset="-63231.46">15662 10710 315 0,'1'2'90'0,"0"-1"7"0,-1 0-30 16,-1-2-10-16,-1 4 1 0,-2-2 0 15,0 0 0-15,0-2-2 0,-2 0-2 16,-1 0-4-16,1 1-8 0,-3-3-6 16,-1-1-7-16,0 2-8 0,-2-2-5 15,0 1-5-15,-1 2-3 0,-2 1-3 16,-3 4-2-16,-1 1-1 0,-6 7-3 0,0 4 0 16,-1 5-2-16,0 1 0 0,3 2-2 15,2 2-1-15,4-1-3 0,8-1-1 16,2 0-1-16,5-2-3 0,2-1 0 15,5 0-1-15,3-4 1 0,6-2 0 16,3 1 2-16,2-6 0 0,5 0 2 16,3-5-1-16,-2-4-3 0,3-1-13 0,-2-4-6 15,-1-4-7-15,-1-3-5 0,-5-2-5 16,-3-1-3-16,-3-1 1 0,-4 1 14 16,-4 0 5-16,-5 1 1 0,-5 0 6 15,-4 1 5-15,-5 1 6 0,-4 2 6 16,-2 1 9-16,-2 2 9 0,0 3 12 15,0 3 7-15,2 2 5 0,5 2 6 16,3 0 0-16,4 1-5 0,5-1-4 16,6-2-5-16,5-2-4 0,6 0-5 0,6-3-4 15,4-2-4-15,1-5-1 0,5-2-4 16,4 1-3-16,2-1-5 0,3-4-4 16,3 1-4-16,4 2-7 0,4 0-2 15,3 2-5-15,-3 0-5 0,-1 1 4 16,-4 2 7-16,-7 2 11 0,-8 2 13 15,-7 3 7-15,-7-1 14 0,-8 2 12 16,-4 2 9-16,-8 3-2 0,-4-1-4 16,-7 3-2-16,-5 0 0 0,-7 1-5 0,-4 0-6 15,-8-1-6-15,1 5-4 0,-2-2-2 16,4 0-5-16,2 0-5 0,6 2-4 16,5 0-1-16,7 1-4 0,8-3-1 15,7 3-2-15,6-1 0 0,6 1 0 16,4 2-1-16,4 0 0 0,2 1 2 15,2 3 1-15,-1 0-1 0,-4 3-2 16,-1 1-1-16,-5-4 0 0,-7 3 2 0,-6 0 0 16,-6-1 3-16,-8-2-3 0,-9-1-18 15,-4 0 10-15,-4-6-8 0,-3-2-14 16,1-4-10-16,2-3-18 0,3-3-57 16,6-6-56-16,4-9-182 0</inkml:trace>
  <inkml:trace contextRef="#ctx0" brushRef="#br0" timeOffset="-62902.17">16417 10850 457 0,'9'-3'126'0,"-11"-1"3"16,-7 3-53-16,-6 0-27 0,-7 0-9 15,-6 1-6-15,-7 2-11 0,-5 1-2 16,3 4-1-16,3 0-1 0,2 1-3 15,6 1-2-15,4 2-4 0,11 0-6 0,7 3-3 16,5-1-2-16,4 1 1 0,7 3 0 16,5-1 0-16,5 2 1 0,1 2 0 15,0-2 0-15,-1 3 0 0,-3-1-1 16,-4 2 0-16,-8-2 0 0,-6 1 1 16,-9-1 0-16,-11 1-1 0,-4-3-1 15,-9 2 0-15,-7-1-1 0,-9 2-4 16,-11-4-8-16,-5 2-30 0,-6-3 187 0,-7 3-291 15,-12-4-139-15,-4-2-397 0</inkml:trace>
  <inkml:trace contextRef="#ctx0" brushRef="#br0" timeOffset="-41636.08">10727 9947 357 0,'1'1'97'0,"-2"1"6"15,1-2-36-15,0 1-11 0,0-1-5 0,0 0-4 16,-1 0-4-16,1 1-3 15,-1-1-3-15,0 1-6 0,0 2-2 0,-4 2-1 16,0 3-1-16,-3 2-2 0,-3 2-2 16,-3 3-2-16,-5 4-3 0,-1 1-4 15,-3 3-4-15,-4 3-2 0,-1 2-3 16,-2 4-2-16,1 1-1 0,-2-3-1 16,0 0 0-16,2-4-2 0,0-4-2 15,6-2-5-15,2-6-3 0,4-4-4 16,5-3-7-16,2-3-9 0,6-3-21 0,3-4-14 15,3-4 172-15,2-5-259 16,6 0-122-16,0-8-338 0</inkml:trace>
  <inkml:trace contextRef="#ctx0" brushRef="#br0" timeOffset="-41262.56">10397 9962 269 0,'2'-6'81'0,"-2"-3"10"15,0 1-21-15,-2 2-3 0,2 2 1 16,-1 2-3-16,0 1-1 0,-1 0-1 16,-1 1-5-16,-3 0-5 0,4 2-8 15,-1-1-5-15,-2 0-4 0,1 0-2 0,2-2-2 16,0 1-4-16,2 0-1 0,-1 0-3 15,2-1-4-15,1 1-5 0,0 0-4 16,-1 2-2-16,5 1-3 0,-1 1-2 16,2 6-1-16,1 2 0 0,4 3 0 15,2 4-1-15,2 4 1 0,3 2 0 16,1 2 0-16,3 1 0 0,3 1-1 16,0 1 0-16,2 3-1 0,1 0 0 0,1-2-1 15,-1-1 1-15,-1-1-1 0,-3-3-1 16,-2-2 0-16,-4-5-3 0,-1-5-5 15,-4 0-7-15,-3-4-5 0,-2 0-5 16,-5-6-12-16,1 1-24 0,-4-3-20 16,0-2-16-16,-3-5-74 0,-2-2-106 15,1-6-224-15</inkml:trace>
  <inkml:trace contextRef="#ctx0" brushRef="#br0" timeOffset="-25723.17">7337 9900 373 0,'11'5'104'0,"-6"0"9"0,-4-1-36 15,0-2-19-15,-2-1-3 0,1-1-1 0,0 1-1 16,-1-2-1-16,0 1-4 0,1-1-4 15,1 0-6-15,-1 2-4 0,0-1-7 16,0 1-8-16,0-1-7 0,1 0-5 16,-2 0-4-16,1 0-3 0,0 0-3 15,0 0-5-15,1-1-4 0,0 2-13 16,-2-2-20-16,1 1-24 0,-1-2-14 16,0-1-81-16,-1-1-105 0,-3 0-224 15</inkml:trace>
  <inkml:trace contextRef="#ctx0" brushRef="#br0" timeOffset="-25423.67">7434 9690 384 0,'0'-2'116'0,"-1"0"6"15,-3 1-41-15,0 1-17 0,-1 0-1 16,-2 2-7-16,3 1-11 0,-3 3-14 16,2-2-5-16,0 2-4 0,1-3-5 15,1 1-4-15,0-1-2 0,1-2-2 16,1-2-3-16,0 0-3 0,2 1-6 16,-2 0-9-16,1-5-13 0,1 2-25 0,-2-2-10 15,1 1-93-15,0-5-108 0,-3-2-244 16</inkml:trace>
  <inkml:trace contextRef="#ctx0" brushRef="#br0" timeOffset="-25109.26">7331 9357 514 0,'1'4'144'0,"-1"-1"7"15,1-1-64-15,0 0-15 0,-2 1-6 16,1-1-14-16,0 0-11 0,0-1-10 15,-1-1-5-15,1 1-5 0,-1-1-5 16,2 0-5-16,-2 0-4 0,1-1-4 16,0 0-4-16,-1 1-6 0,1-1-7 0,-1 0-10 15,0-1-5-15,-1-1-45 0,1 0 165 16,-1 0-266-16,0-2-139 0,0-2-381 16</inkml:trace>
  <inkml:trace contextRef="#ctx0" brushRef="#br0" timeOffset="-24860.95">7332 9172 537 0,'2'-2'158'0,"-3"1"11"0,3-1-62 0,-2 2-18 16,0-1-12-16,0 1-18 0,-1 1-17 15,1 0-14-15,-1-1-11 0,-1 1-7 16,0 0-5-16,-1-1-9 0,0 0-12 0,1-1-9 16,1-1-16-16,3-3 130 0,0-4-276 15,-3-7-156-15,2-2-428 0</inkml:trace>
  <inkml:trace contextRef="#ctx0" brushRef="#br0" timeOffset="-17550.44">8697 8831 374 0,'18'2'99'0,"-6"-2"6"0,-1 4-47 0,-7-4-4 15,-1 1-2-15,-1-1-3 0,-2 1-3 16,0-1-2-16,-1 1-5 0,-1-2-7 16,-1 3-5-16,-1-3-4 0,-4 1-6 15,-3 1-5-15,-4 2-4 0,-4-2-3 16,-5 3-1-16,-5 0-3 0,-5 4-3 16,-3 0-4-16,-5 2-5 0,-5-1-3 15,-4 4-3-15,-1-3-8 0,-1 1-15 16,0 0-9-16,2-2-9 0,5 0-8 15,6-4-70-15,5 2-86 0,9-2-181 0</inkml:trace>
  <inkml:trace contextRef="#ctx0" brushRef="#br0" timeOffset="-17273.62">8079 8817 407 0,'-10'-3'97'0,"0"2"4"16,1 0-62-16,-1 4-10 0,-1 0-7 16,-2 3-8-16,-1 0-3 0,0 4-2 15,-1 2-3-15,2 0-2 0,1 0-2 16,1 2 0-16,2-1-1 0,2 0-2 16,4 0-1-16,6 1-1 0,3-1-1 0,2 2-1 15,4 0-1-15,5 0-3 0,3 0-4 16,4-1-6-16,1-1-9 0,5 1-13 15,3-2-61-15,2-3-71 0,1-5-165 16</inkml:trace>
  <inkml:trace contextRef="#ctx0" brushRef="#br0" timeOffset="-16962.69">8967 8681 450 0,'1'0'112'0,"0"1"1"0,-1-1-69 15,-1 3-14-15,1-2-8 0,-1 2-7 16,-1 3-9-16,1 0-4 0,1 3-1 0,-1 3 0 16,2 2-1-16,3 0 0 0,1 0-1 15,4-2 0-15,2-1-1 0,0-2 3 16,3-2 2-16,0-3 4 0,1 0 5 15,-1-2 3-15,-1-3 3 0,-1 0 4 16,-1-3 3-16,-2-2 1 0,-2-1-2 16,-1-4-2-16,-3-2-3 0,-3-1-3 15,-3-3-5-15,-2 1-6 0,-1 0-10 16,-4-2-8-16,-1 3-7 0,-3 4-14 0,-3 2-16 16,0 2-12-16,-3 5-81 0,-1 3-94 15,3 0-217-15</inkml:trace>
  <inkml:trace contextRef="#ctx0" brushRef="#br0" timeOffset="-16752.74">9327 8352 556 0,'7'-5'138'15,"-7"5"2"-15,-5 4-77 0,-4 0-26 16,-1 6-13-16,-4 6-7 0,-1 3-9 15,-3 1-3-15,2 6-2 0,3 1 0 16,3 2 0-16,2 0-6 0,5 0-5 16,3-1-16-16,4 3-19 0,2-6-13 15,5 0-21-15,1-1-66 0,2-2-87 0,3-4-183 16</inkml:trace>
  <inkml:trace contextRef="#ctx0" brushRef="#br0" timeOffset="-16034.53">9553 8727 439 0,'-1'-6'125'0,"0"0"6"0,-3 1-51 0,-1-4-19 15,-1 0-11-15,-1 1-11 0,-3-1-15 16,0 2-8-16,-2 4-7 0,-1 1-5 16,1 3-3-16,0 2-1 0,1 5 0 15,0 3-4-15,2 1-3 0,1 2-6 16,2 1-3-16,3 2-1 0,2 0-2 15,2-3-1-15,5 0 2 0,1-3 3 16,1 0 4-16,4-3 3 0,-1-4 3 16,2-3 3-16,1-2 2 0,0-5 2 0,-2-4 3 15,-1-5 2-15,1-5 1 0,-2-3 2 16,0-3 1-16,-1-5-1 0,0-4 0 16,1-2 0-16,1-3 0 0,-1-2 0 15,1 0-1-15,-1-2 1 0,-1 3 2 16,-1 2 1-16,0 9 4 0,-4 5 5 15,0 6 2-15,-1 5-1 0,-2 7-3 0,0 7-3 16,-2 5-3-16,-3 1-5 16,0 8-5-16,-1 7-4 0,-4 7-1 0,1 0 1 15,0 6-1-15,1 3-3 0,4 3-3 16,2-2-1-16,4-3-2 0,5-2 0 16,3 3 0-16,3-3 1 0,2-5 3 15,3-2 2-15,0-7 2 0,-1 1 2 16,2-6 0-16,0-7 3 0,0-1 0 15,-1-4 1-15,1-6 1 0,-2-3 0 16,-1-7 1-16,-4-1-1 0,0-1-1 0,-3-4-1 16,-3 1 0-16,-5 2-1 0,-2 3-2 15,0 3 0-15,-4 3-1 0,-1 4-2 16,-1 4 0-16,-2 2 0 0,0 4-1 16,3 3 0-16,-2 2 0 0,5 0 1 15,3-1 1-15,1-1 0 0,8 1 2 16,0-4 2-16,3 0 1 0,1-3 1 15,3-2 1-15,-2-1 0 0,0-3-1 0,-2-1 0 16,2 0-1-16,-2 0-1 0,0 0-1 16,-2 0-1-16,0 3 0 0,1 2-1 15,-1 1 0-15,2 4 0 0,1 1-1 16,1 1 1-16,0 4-1 0,-1 2 0 16,0-1 1-16,-2 3-1 0,-2-1-3 15,-5-1 1-15,-2-3-1 0,-4-2-2 0,-5-1-3 16,-5 0-6-16,-2-2-11 15,-3-6-14-15,-1 0-12 0,0 2-11 0,-1-5-79 16,3-3 0-16,6-5-73 0,4-6-123 16</inkml:trace>
  <inkml:trace contextRef="#ctx0" brushRef="#br0" timeOffset="-15834.49">10278 8312 460 0,'13'-10'127'0,"-2"6"6"0,-1 6-62 0,-1 7-12 15,-5 1-8-15,0 7-9 0,0 6-10 16,-3 2-6-16,-2 7-4 0,-1 0-4 16,-1 3-3-16,2 5-2 0,0-2-6 15,0 0-7-15,1-2-11 0,1-3-8 16,4-1-5-16,-1-5-16 0,-1-6-15 16,2-2-10-16,1-4-12 0,-3-3-7 15,1-5-51-15,-3-3-76 0,-1-8-144 0</inkml:trace>
  <inkml:trace contextRef="#ctx0" brushRef="#br0" timeOffset="-15700.32">10244 8542 489 0,'-2'4'128'0,"1"0"2"16,5 4-52-16,4-2-33 0,5 0-14 0,3-1-8 16,4 2-8-16,5-4-5 0,3 0-18 15,1-5-21-15,2-4-106 0,2-2-113 16,0-4-281-16</inkml:trace>
  <inkml:trace contextRef="#ctx0" brushRef="#br0" timeOffset="27622.3">8024 9937 254 0,'1'0'71'0,"-1"-1"3"16,2 0-30-16,-2-1-6 0,1-1-5 15,0 0-3-15,1 0-4 0,0 0-4 16,1-1-4-16,0-1-4 0,-1 0-3 15,0 2-2-15,0 0-2 0,-1 1-1 16,0-2 1-16,-1 2 2 0,0 1 0 16,0 0 2-16,-1-1 1 0,0 0 1 15,-1-1 0-15,0 2-1 0,-1-1 2 16,-2 0 0-16,0-1 0 0,-2-1 1 0,1 1 0 16,-3-1 0-16,0 0-1 0,0 0-2 15,-2 1-1-15,1 2-2 0,-2-2-3 16,-1 2 0-16,-2 1-2 15,0-1-1-15,-1 2-1 0,1 0 0 0,-3-2-1 16,2 2 0-16,-2 0 0 0,2 4 0 16,0-3 0-16,1 1 0 0,0 2 1 0,2 2 1 15,1 1-1-15,1 1 1 0,0-2-1 16,1 3 2-16,-1 0-1 0,1 0 1 16,0 2 0-16,-1 2 0 0,0 0-1 15,0 1 1-15,-1 0-2 0,0 5 0 16,0 1-1-16,-1 0 0 0,0 0 0 15,1 2 0-15,0 0-1 0,0 3 0 16,1-2 1-16,2 1-1 0,0-4 0 16,2 2 0-16,1-2 0 0,4-2 0 0,1 1 1 15,3-2 0-15,2-2 0 0,4 4 2 16,1-4 0-16,3 1 2 0,3 0-1 16,4 1 0-16,3 0 1 0,2 1-2 15,1 2 0-15,1 1-2 0,3 1-1 16,-1 1 0-16,3-3 0 0,-1-3 0 15,-2 0 0-15,3-2 1 0,-2-3 0 16,0-2-1-16,-1-4 2 0,-1-2 0 0,-1-2 0 16,-1-3 3-16,-1-6 2 0,0-2 1 15,-1-3 0-15,3-2 0 0,-2-2 0 16,1-5 0-16,2-3-1 0,-2-1-1 16,3-1-1-16,-2-1 1 0,2-1 0 15,-3 0 0-15,-1 0 0 0,-2-1-2 16,-1 0-1-16,-4 0 0 0,-4 0 0 15,-5-3-1-15,-4 0 1 0,-3 3-1 16,-4-1 0-16,-6 1-1 0,-2-3 0 16,-1 2 0-16,-4-3 0 0,-2 1 0 0,-1 1 1 15,-1 0 0-15,0 2 1 0,0 3-1 16,3 3 1-16,-1 6-1 0,0 3 0 16,-1 3-1-16,1-1-2 0,-3 5-3 15,-2-1-2-15,-1-1-4 0,-2 3-4 16,2 2-5-16,-1-2-6 0,0 1-4 15,1 0-23-15,1 2-13 0,0 2-9 0,3 1-10 16,0-2-59-16,2 3-80 0,3 2-160 16</inkml:trace>
  <inkml:trace contextRef="#ctx0" brushRef="#br0" timeOffset="28211.84">7885 10067 279 0,'6'-2'81'0,"-3"0"7"16,1 0-29-16,0 0-5 0,-1-1-2 15,-2 1-2-15,1 1-2 0,-2-1-5 16,0 0-5-16,-2-2-4 0,-2 0-5 16,-3-1-6-16,-1 0-8 0,-4-1-6 15,-1 0-2-15,-2 1-3 0,0 0-3 16,-3 3-2-16,3 0-2 0,-2 2 0 16,4 1 0-16,1 1-2 0,3 3 1 0,3 0 0 15,4 2 1-15,3 0 1 0,2 3 2 16,3 0 0-16,4 3 2 0,2 0 0 15,4 0 1-15,-1-1-1 0,0-1 0 16,-1 0 0-16,0 0-1 0,-2-2-1 16,-1 0-1-16,-2 0-1 0,-4-2-2 15,-1 3 0-15,0 0-2 0,-3-2 1 16,-2 2-1-16,-4-2 2 0,0 2 0 16,-4 0 1-16,-3-1 1 0,-1-3 1 0,-4 2 0 15,0-2-1-15,-1-2-4 0,1-4-4 16,-1-1-7-16,4-2-8 0,0 0-11 15,2-3-14-15,0-3-21 0,1-1-47 16,1-1-69-16,2-3-148 0</inkml:trace>
  <inkml:trace contextRef="#ctx0" brushRef="#br0" timeOffset="28451.45">7827 9926 372 0,'-4'0'98'0,"1"0"7"0,-1 0-50 15,4-1-5-15,-1 2-2 0,2 0-7 16,0 1-6-16,2 3-5 0,0 2-7 0,-1 5-6 16,1 3-6-16,-1 4-3 0,1 8-5 15,-2 0-6-15,-1 4-8 0,-2 3-12 16,-1 1-10-16,1 4-13 0,-1 1-20 15,1-4-62-15,1 1-79 0,-3-2-172 16</inkml:trace>
  <inkml:trace contextRef="#ctx0" brushRef="#br0" timeOffset="28754.24">8054 10007 388 0,'0'-7'107'0,"-1"5"11"15,0-1-42-15,0 1-22 0,-2 3-4 16,0 4-5-16,-1 1-7 0,-1 5-6 15,0 5-7-15,-1 4-5 0,1 4-2 16,0 3-3-16,2 2-3 0,1 4-3 16,2-1-4-16,1-1-8 0,1-1-8 15,2 0-24-15,0-3-15 0,0-2-96 0,2-1-110 16,1-2-255-16</inkml:trace>
  <inkml:trace contextRef="#ctx0" brushRef="#br0" timeOffset="59216.46">6694 14686 403 0,'-1'-5'113'0,"0"-1"9"0,0 4-45 16,0 1-14-16,0-1-9 0,-1 0-6 15,-1 3-7-15,1 1-10 0,-1 2-8 16,1 4-7-16,0 4-5 0,-1 7-2 16,3 4-2-16,0 10-1 0,3 5-2 0,-1 10 0 15,3 11 4-15,3 12-11 0,2 12-3 16,0 10-16-16,1 8-20 0,3 8-11 15,1 5-12-15,3-2-20 0,-2-5-16 16,0-7-25-16,0-10 0 0,-1-11-39 16,-2-13-81-16</inkml:trace>
  <inkml:trace contextRef="#ctx0" brushRef="#br0" timeOffset="59778.96">6648 14785 386 0,'1'-18'119'0,"-1"3"6"0,0 2-20 16,3 0-42-16,1 6-9 0,0 2-9 15,3 0-9-15,3 0-8 0,2 2-6 16,5-2-3-16,8 0-5 0,3-5-2 15,6-4-3-15,8-4-2 0,4-2-3 16,5-2-2-16,6-2 0 0,2-2-1 16,6-1-1-16,-2 0 1 0,1 2-1 15,-4 2 0-15,-6 1 0 0,-7 2 0 0,-8 8 0 16,-10 1 0-16,-8 4 0 0,-7 5 0 16,-6 4 0-16,-6 5 0 0,-5 7 1 15,-4 4-1-15,-3 5-1 0,-3 9 0 16,-1 5-2-16,-1 4-2 0,1 5-3 15,4 4-1-15,3 2-3 0,5 1-1 16,6 4 0-16,7 3 4 0,5 3-9 16,7 2 2-16,4 3 0 0,2 1 0 15,4 2 0-15,1-1-2 0,-2-1-3 16,-4-3 12-16,-1-3 1 0,-2-1 3 0,-4-2 4 16,-7-2 5-16,-5-4 2 0,-8-3 2 15,-7 2 3-15,-8-4 1 0,-9-5 0 16,-7-4 3-16,-8-2 1 0,-7-3 1 15,-6-4 4-15,-9-4 0 0,-5-5 0 16,-6-5 1-16,-4-8-3 0,-4-6-2 16,0-7-3-16,3-5-4 0,4-2-4 0,10-1-3 15,7-2-2-15,10 6-2 16,9 4-5-16,11 1-9 0,8 0-12 0,8 0-24 16,6-5-11-16,9-3-93 0,8-7-111 15,8-7-244-15</inkml:trace>
  <inkml:trace contextRef="#ctx0" brushRef="#br0" timeOffset="60171.65">8039 15815 382 0,'2'0'121'0,"4"-4"8"16,2 2-25-16,1-2-36 0,3 0-10 15,3-1-9-15,1 1-13 0,2-2-14 16,4 2-7-16,2-1-4 0,2 0-4 0,3 0-2 16,2-3-2-16,0-1-4 0,1 0-3 15,-1 1-4-15,-3-4-8 0,-1 1-8 16,-4 3-9-16,-4-1-6 0,-3 3-5 16,-3-1-8-16,-4 0-6 0,-3 3-7 15,-3 0-14-15,-3-2-33 0,-3 2-62 16,-2-1-127-16</inkml:trace>
  <inkml:trace contextRef="#ctx0" brushRef="#br0" timeOffset="60333.75">8332 15718 324 0,'-15'19'108'0,"1"-4"11"0,2 0-18 15,5-7-25-15,4 1-11 0,3-3-11 16,3 0-8-16,3-3-10 0,3 3-8 16,3 0-7-16,2 3-4 0,-1 2-2 15,2 0-6-15,-1-1-10 0,-2 3-9 16,-1-2-18-16,-1 0-16 0,-2-1-14 0,-2 1-14 15,-2 0 187-15,-1 2-255 0,-3-1-106 16,-2 1-289-16</inkml:trace>
  <inkml:trace contextRef="#ctx0" brushRef="#br0" timeOffset="60970.43">8205 16044 425 0,'-11'4'131'0,"4"-1"7"15,2 1-41-15,4-2-24 0,4 0-13 16,3-1-14-16,1 0-12 0,4-1-8 0,4 0-5 15,1 0-3-15,4-2-3 0,2-3-6 16,2-2-9-16,2-1-11 0,2-2-13 16,1 1-12-16,3-5-16 0,1 2-10 15,2-4-5-15,0 0 0 0,3-3 2 16,-1-2 7-16,2 0 6 0,-3-2 16 16,-1 2 12-16,-3 2 11 0,-4 0 9 15,-4 4 9-15,-4 4 10 0,-6 2 11 0,-4 2 11 16,-5 4 11-16,-4 2 0 15,-5 2 1-15,-4 1-2 0,-3 3-4 0,-2 0-6 16,-3 3-11-16,1 0-12 0,-3 3-4 16,2 3-6-16,3 2-2 0,4 2-4 15,4 3-3-15,5 0-4 0,4 1-4 16,6-1-3-16,4-3 0 0,7-6 1 16,4-2 2-16,1-6 2 0,4-4 5 15,1-2 7-15,-2-6 7 0,1-1 4 0,-3-3 5 16,-2-3 5-16,-2 0 6 0,-2-5 3 15,-4-2 2-15,-3-1-2 0,-4-2 0 16,-4-3-5-16,-4-1-3 0,-3-3-6 16,-4-1-4-16,-4 3-3 0,-2 1-3 15,0 5-3-15,0 4-2 0,0 5-1 16,0 7-1-16,0 10-2 0,1 2-5 16,0 9-6-16,-4 4-6 0,1 9-5 15,-2 4-6-15,1 3-2 0,1 2-4 0,-2 2 2 16,3-3 6-16,2-2 5 0,1-7 7 15,1-3 9-15,1-4 13 0,3-8 12 16,-2-6 9-16,3-4 4 0,0-7 5 16,2-1 1-16,3-7 0 0,0-2-6 15,2-2-6-15,4 2-3 0,4 0-3 16,5 3-3-16,1 2-2 0,3 6-4 0,3 4-2 16,5 6-4-16,4 4-4 0,-1 6-7 15,2 3-6-15,3 1-8 0,0 1 1 16,0 1-40-16,1-3-10 0,1-4-11 15,-3-7-86-15,1-4-104 0,-2-4-233 16</inkml:trace>
  <inkml:trace contextRef="#ctx0" brushRef="#br0" timeOffset="61534.03">5794 14564 484 0,'6'0'128'0,"-5"0"3"16,3 1-67-16,-2 5-15 0,0 3-5 15,1 4-13-15,0 8-11 0,1 6-2 16,4 8-2-16,-1 6-3 0,3 6-2 0,1 7-2 16,2 5-4-16,2 6-6 0,-3 4-7 15,1 3-17-15,1 3-19 16,0 1-12-16,0-5-7 0,2-3-6 0,-3-5-4 16,1-6-4-16,-1-7 0 0,-1-11-26 15,-3-6-50-15,-1-5-121 0</inkml:trace>
  <inkml:trace contextRef="#ctx0" brushRef="#br0" timeOffset="61797.4">5824 15437 393 0,'7'19'96'0,"2"4"1"0,1 1-60 15,3 0-9-15,1 0-6 0,1-2-7 16,4-3-5-16,0 2-4 0,-1-3-1 15,1-3 1-15,0-3 7 0,-1-4 9 0,-1-2 10 16,-1-5 9-16,-2-2 9 16,-1-5 6-16,-1-5 4 0,-2-2-2 0,-1-6-7 15,0-5-9-15,-3-5-9 0,3-8-9 16,1-2-8-16,0-4-7 0,2-4-10 16,2 0-9-16,3-1-11 0,1-1-2 15,1 4-48-15,-1 2-9 0,1-1-94 16,-5-3-116-16,-5 2-262 0</inkml:trace>
  <inkml:trace contextRef="#ctx0" brushRef="#br0" timeOffset="62376.75">4833 14629 401 0,'-6'0'116'0,"0"3"5"16,-1-2-46-16,-1 1-19 0,-3-1-11 15,-1 0-11-15,-2 4-13 0,1 1-9 16,0-2-6-16,0 4-3 0,2 0-2 15,1 0-2-15,1 3 0 0,4 1 0 16,1-1-1-16,1 1 0 0,4-1-1 16,3 0-1-16,2 1 1 0,5 0-1 15,2-2 1-15,5 0 2 0,3-2 1 16,2 0 3-16,2-3 2 0,1 0 1 16,-1 0 1-16,1-1 0 0,-6 1 0 0,-1-1-2 15,-5-1-1-15,-4 2 0 0,-1-1-1 16,-5 0 2-16,-3 3 2 0,-4 1 0 15,-3-1 0-15,-5 4 0 0,-4 0-1 16,-2 2-4-16,-5 3-4 0,-3 0-7 16,-4 1-11-16,-1-1-9 0,-1 0-14 15,0-2-9-15,2-1-19 0,0-6-62 16,6-3-80-16,3-5-173 0</inkml:trace>
  <inkml:trace contextRef="#ctx0" brushRef="#br0" timeOffset="62600.72">4822 14388 510 0,'2'-8'150'0,"-2"3"7"0,1 4-62 16,-4 8-18-16,1 4-15 0,-3 4-22 0,0 7-14 16,-1 9-13-16,3 7-6 0,0 5-4 15,2 5 0-15,2 3-2 0,2 3-2 16,4 2-3-16,-1-2-14 0,4-3-10 15,1-1-28-15,1-4-17 0,2-3-12 16,4-3-75-16,-3-6 1 0,3-6-67 16,0-8-108-16</inkml:trace>
  <inkml:trace contextRef="#ctx0" brushRef="#br0" timeOffset="62775.25">5040 14556 582 0,'4'5'156'0,"2"9"6"0,-1 5-70 0,1 8-27 16,-1 7-11-16,1 4-15 15,-3 9-13-15,-1 4-11 0,-1 1-11 0,-1 2-9 16,1-5-1-16,2 4-60 0,0 0-107 16,1-1-135-16,1-3-329 0</inkml:trace>
  <inkml:trace contextRef="#ctx0" brushRef="#br0" timeOffset="77810.9">7915 10838 318 0,'-17'6'91'0,"2"1"7"0,5-2-36 0,1 2-5 16,4-4-5-16,-1-1-7 15,2-1-6-15,2 0-7 0,1-1-5 0,0-1-5 16,2 1-7-16,0-1-5 0,1 3-2 16,2 2-2-16,1-1 0 0,1 4 0 15,2 6 1-15,2 2-1 0,2 6-1 16,0 5 1-16,3 6-2 0,2 2-2 16,3 2-1-16,0 2 0 0,3-1-2 15,1-5 0-15,2-4-3 0,-2-1-2 0,0-4-5 16,0-4-9-16,-1-5-6 0,-1-2-5 15,-2 0-8-15,-2-5-7 0,0-8-6 16,-2-2-11-16,0 0 2 0,-4-6-46 16,1 0-58-16,-2 0 90 0,0-4 29 15,-4 2 24-15,-1 1 32 0,-2 0 19 16,-2 2 64-16,-3 3 74 0,1-2-71 16,-3 5-12-16,2 2-10 0,-2 0-13 15,0 1-10-15,1 2-12 0,1 1-7 0,2 0-8 16,3 3-6-16,1-1-3 0,3 5-3 15,2-1-2-15,3 4-1 0,0 1-1 16,0 1-3-16,-1 0-3 0,0 1-1 16,-1 0-2-16,-2 0 1 0,-4-2 0 15,0-1 0-15,-4 2 0 0,-1-3 2 16,-5 0 0-16,-2-1 2 0,-3-2 0 16,-5-4-4-16,-5 0-5 0,-2-4-7 15,-4-3-18-15,-2-3-11 0,-1-5-11 16,-1 0-7-16,2-2-81 0,2 1-91 0,3-1-200 15</inkml:trace>
  <inkml:trace contextRef="#ctx0" brushRef="#br0" timeOffset="78551.62">6923 11618 111 0,'-2'5'23'0,"0"2"0"0,0-2-12 16,-2 2 4-16,2-1 9 0,-1 1 7 16,1-2 8-16,-3 1 6 0,1-2 6 15,0 1-3-15,-2-1-3 0,2 0-5 0,-1 0-2 16,2-3-2-16,1 2 0 0,1-2 4 16,2-1 2-16,0-2 2 0,0-3 2 15,0 1 1-15,-1-4-2 0,0-4-6 16,-1 0-9-16,-1 0-6 0,-2-2-7 15,-1 0-6-15,-3-2-6 0,-1 4-5 16,-5 0-4-16,0 1-1 0,-3 5-2 16,-2 3-2-16,-3 3-1 0,1 5 1 0,1 5 0 15,0 5-2-15,1 10-5 0,3 2-5 16,3 0-4-16,3 5-2 0,4-3-2 16,5 0 1-16,6-4 2 0,3-6 6 15,4-6 9-15,5-2 12 0,1-9 11 16,3-1 8-16,3-5 7 0,2-5 3 15,-2-4 4-15,0 1-2 0,-3-6-5 0,-3 0-7 16,-1-4-7-16,-4 2-3 16,-6 1-2-16,1 4-2 0,-6 2-1 0,1 4-2 15,-5 5-1-15,1 8-1 0,-3 7-1 16,-2 6-3-16,1 7-4 0,-2 5-5 16,2 5-16-16,2 2-8 0,0 2-12 15,6-7-19-15,5-2-71 0,7-8-90 16,7-7-195-16</inkml:trace>
  <inkml:trace contextRef="#ctx0" brushRef="#br0" timeOffset="78907.24">7280 11881 325 0,'27'-6'90'0,"-8"1"8"15,-5-1-27-15,-9 2-1 0,-5-1-9 16,-9 1-10-16,-4 1-8 0,-3-1-7 16,-6 2-6-16,0 2-20 0,-4 1-8 15,0 4-2-15,1 2 1 0,2 3-1 16,0 3-12-16,1 5-9 0,4 0-5 0,2 2-8 15,4 0-6-15,5 1-7 0,2-4-5 16,6 0 8-16,6-6 10 0,4-3 6 16,3-3 9-16,5-5 13 0,2-5 11 15,2-3 12-15,0-2 8 0,0-3 7 16,-1-4 4-16,-2-3 1 0,-1 0-1 16,0-6-4-16,-3-2-5 0,-2-6-3 15,-5-2-3-15,-1-6-3 0,-4-2-2 16,-3-1-1-16,-3 2-1 0,-5 0-3 15,3 7 2-15,-1 6 2 0,0 9-1 0,1 6-2 16,2 7-5-16,-1 9 1 0,3 12 0 16,-1 5-2-16,1 7-4 0,0 8-2 15,2 10-3-15,1 4 0 0,1 6-21 16,3-1-18-16,1 1-17 0,4-2-21 16,3-1-60-16,0-7-87 0,5-4-171 15</inkml:trace>
  <inkml:trace contextRef="#ctx0" brushRef="#br0" timeOffset="79256.42">7566 12049 301 0,'19'-17'87'0,"-4"-5"7"16,-3-2-35-16,0-3 0 0,-5 0-2 16,-5 0-5-16,-3-1-5 0,-3 4-4 15,-3 2-4-15,-4 2-5 0,-1 5-8 16,-1 6-8-16,-2 6-8 0,-1 7-3 16,-1 7-3-16,-2 6-3 0,3 8-3 0,-1 4-2 15,4 2-3-15,3 1-8 0,5 1-7 16,4-3-6-16,4-4-2 0,6-8 0 15,3-4 2-15,2-7 4 0,1-2 12 16,2-8 11-16,0-4 9 0,2-5 5 16,-1-2 3-16,0-7 3 0,-1-2 1 15,-1-5-1-15,1 0-3 0,-4-7-1 16,-2-4-3-16,-4-3-1 0,-2-3-1 16,-4-3-1-16,-6-4 1 0,0 1 0 15,-4 3 1-15,0 7 1 0,1 7 4 0,0 8 3 16,2 6-2-16,2 11-4 0,1 10-1 15,-1 10 0-15,1 10-2 0,0 7-5 16,1 12-4-16,1 8 2 0,0 5 1 16,2 4-10-16,2 1-16 0,1 1-27 15,4 1-5-15,0-4-97 0,4-5-111 16,1-3-252-16</inkml:trace>
  <inkml:trace contextRef="#ctx0" brushRef="#br0" timeOffset="79973.04">6683 12335 244 0,'-3'-16'81'16,"2"4"11"-16,1 0-12 0,1 1-12 16,0 3 2-16,1 3-2 0,1 5-5 15,0 3-7-15,0 4-7 0,2 11-6 16,-2 3-11-16,0 8-10 0,0 9-7 15,0 3-6-15,-2 4-4 0,-1 5-5 16,0-1-7-16,1-1-12 0,0-2-17 16,2-4-14-16,3-6-13 0,-1-5-16 15,4-4-8-15,1-11 0 0,0-3 9 0,2-7 17 16,2-8 16-16,1-6 16 0,3-5 20 16,-2-10 20-16,1-2 14 0,-1-7 7 15,-1-1 7-15,-1 0 6 0,-2 4 5 16,-6 2 3-16,2 8 3 0,-4 3 0 15,1 8-4-15,-4 8-6 0,1 2-7 16,-2 5-8-16,0 5-9 0,-1 5-10 16,0-1-10-16,1 6-5 0,0-2-4 0,1 0-2 15,1-5-4-15,3-3-1 0,3-5 0 16,2-3 3-16,1-6 3 0,0-5 4 16,2-2 5-16,-1-1 7 0,0-5 4 15,-2-1 2-15,-1 2 1 0,0-1-1 16,-3 3-2-16,1 2-3 0,-1 2-4 15,1 7-3-15,1 6 0 0,0 5-5 16,2 7-8-16,0 4-7 0,1 3-1 0,1 4-1 16,1-3 0-16,-1-4-2 0,2-5 5 15,1-5 14-15,1-5 13 0,2-4 7 16,-2-5 8-16,-1-3 6 0,1-3 7 16,-2-1 4-16,-2-3-2 0,-3-3-5 15,-2-5-4-15,-1-3-7 0,-4-2-6 16,-2-4-8-16,-2-3-9 0,-2 3-11 15,-1 1-10-15,1 5-4 0,-1 3-23 16,2 5-18-16,0 1 81 0,4 7-172 0,0 1-109 16,-1 4-282-16</inkml:trace>
  <inkml:trace contextRef="#ctx0" brushRef="#br0" timeOffset="80579.03">8235 11925 448 0,'-5'-2'135'0,"2"1"8"0,0 2-49 16,2 0-16-16,0 2-12 0,-1-2-18 16,1 0-17-16,1 1-12 0,0 1-8 0,0-2-9 15,1 4-7-15,-1-3-6 0,3 2-6 16,-1 2-8-16,2 0-21 0,1 4-15 15,-1 7 0-15,0 2-87 0,2 7-95 16,-3 7-215-16</inkml:trace>
  <inkml:trace contextRef="#ctx0" brushRef="#br0" timeOffset="80731.17">8282 12743 508 0,'-2'18'134'0,"-3"-6"-1"0,2-4-61 16,2-1-29-16,0-3-13 0,0-2-15 15,-1 0-17-15,-1 0-14 0,1-2-13 16,-2 2-13-16,-1-2-10 0,0 2-50 16,-1 1-31-16,1 3-75 0,1 2-143 15</inkml:trace>
  <inkml:trace contextRef="#ctx0" brushRef="#br0" timeOffset="80831.89">8315 13066 417 0,'4'11'109'0,"-1"-5"-1"0,0-3-57 15,-1-4-39-15,0-4-30 0,-2-4-80 16,1-6-93-16,-3-6-199 0</inkml:trace>
  <inkml:trace contextRef="#ctx0" brushRef="#br0" timeOffset="111449.16">17648 10337 260 0,'5'-5'73'0,"1"1"6"15,-3 2-25-15,-1 0-11 0,1 2-4 16,-1 0-2-16,-1 1 0 0,0 0 4 0,0 1 3 16,0 1 2-16,1 2-1 0,-1-1-2 15,1 2-1-15,-2 1-4 0,0 3-5 16,-2 3-6-16,1-1-5 0,-2 5-3 16,-1 2-1-16,-5 6-2 0,0 5-2 15,-2 3 0-15,-2 7-2 0,-4 4 0 16,-1 6-1-16,-3 1-2 0,-3 3-2 15,-2 3-1-15,-7 6-2 0,-3 2 0 16,-3 3-2-16,-4 4 0 0,-6 5 0 16,0 5 0-16,-5 3 0 0,1-2 0 0,-2 2-1 15,-2 2 0-15,-1-3 0 0,-1 2 0 16,-1-2-1-16,-1 3 0 0,1-1-1 16,-1 2 1-16,-3-1-1 0,-1 3 0 15,0 0 0-15,0 0 1 0,-1-7 0 16,3-2 1-16,3 0 0 0,1-3-1 15,4-2 1-15,-2-1 0 0,-1-1-1 16,1 1 1-16,-1-2-1 0,1 1-1 0,-2 2 1 16,5-5 0-16,3-2 1 0,5-2 0 15,5-5 1-15,0-3 0 0,2-6 2 16,0-8-1-16,4-5 0 0,4-6 0 16,0-5-1-16,6-7-1 0,5-4-2 15,6-6-3-15,4-3-5 0,4-7-10 16,3 0-6-16,2-9-25 0,1-4-17 0,2-5-101 15,1-10-118-15,2-13-272 0</inkml:trace>
  <inkml:trace contextRef="#ctx0" brushRef="#br0" timeOffset="112205.2">16437 10332 273 0,'8'-11'82'16,"3"2"6"-16,-1 1-19 0,1-2-14 16,-1 4-7-16,-2-1 2 0,0 5 1 15,-4 1 0-15,-1-2 0 0,-1 2 0 0,-2 1-2 16,0-1-4-16,0 2-5 0,-1-2-5 15,1 1-4-15,-1 0-4 0,1 1-6 16,0 3-4-16,2-2-3 0,0 1-2 16,5 4-1-16,1 3-2 0,4-1 0 15,4 7-1-15,1 1 0 0,3 4 0 16,2 8-2-16,3 3-1 0,0 7-2 16,2 7-2-16,-1 5 1 0,-1 5-1 0,1 7-1 15,1-1 0-15,-4 5 2 0,0 2-1 16,-1 0 0-16,2 2 0 0,0 5 0 15,1 3 1-15,-1 2 0 0,2 2-3 16,3 5 1-16,1-1 0 0,-1 3 0 16,2-2 0-16,1 2 1 0,2-2-1 15,3 2 0-15,0-2 0 0,0 2 1 16,2-3-1-16,-1 4 0 0,-1-1 0 0,2-2 0 16,-3-2 0-16,-1-2-1 0,-1-4 1 15,0 0 0-15,1-5 0 0,0-3 0 16,-1-1 1-16,2-1-1 0,-2-1 0 15,-1 0 0-15,-1-5 1 0,-2 1-1 16,-1-3 0-16,-1-1 1 0,-4-5-1 16,0-4 0-16,-1-5 1 0,-1-2-1 15,-2-4 1-15,0-6-1 0,-4-2 0 16,2-3 0-16,-2-3 0 0,-2-3 1 0,0-6-2 16,-1 0-3-16,-2-5-1 0,-3-3-5 15,0-2-3-15,-4-4-4 0,1-2-3 16,-2-1-8-16,-2-3-2 0,0-3-22 15,-2-4-18-15,-1-3-68 0,-1-5-23 16,-2 0-96-16,-1-4-184 0</inkml:trace>
  <inkml:trace contextRef="#ctx0" brushRef="#br0" timeOffset="-187894.54">19653 9604 275 0,'-3'-1'93'16,"-1"0"9"-16,3 0-14 0,1 0-12 16,0 2-7-16,1-1-11 0,0 1-10 0,1-1-10 15,-1 2-8-15,1 0-8 16,-1 5-6-16,0 0-3 0,-1 3-3 0,0 4 0 16,-2 6 0-16,-3 4 0 0,0 4-2 15,-3 3-2-15,-2 3-2 0,-3 1-2 16,0 3-4-16,-2 0-2 0,-1-4-1 15,0-1 0-15,2 0 0 0,0-6 0 16,3-2 1-16,1-3 2 0,2-9 1 16,4-3 2-16,1-3 3 0,1-10 2 15,3-4 1-15,2-6 0 0,0-9 1 0,3-4 0 16,0-7-1-16,0-3-3 0,3-5-2 16,0-4-1-16,0-2 3 0,-2 2 1 15,0 1 4-15,1 3 1 0,-2 1 3 16,0 7 1-16,-1 8 1 0,4 5 0 15,-2 5-1-15,-2 5-1 0,1 6-3 16,0 2-2-16,0 2-2 0,0 1-2 0,0 2-2 16,1 6-1-16,3 5-1 0,0 2 0 15,1 4 1-15,-1 8 0 0,1 2 0 16,1 4 0-16,0 0 0 0,0-1-6 16,1 0-4-16,0 0-4 0,3-4-8 15,-1 0-6-15,0-3-8 0,-1-2-11 16,0-1-8-16,0-2-9 0,-4-3-5 15,-5-2-9-15,-3-3-29 0,-2-2-26 16,-6-3-58-16,-5-5-122 0</inkml:trace>
  <inkml:trace contextRef="#ctx0" brushRef="#br0" timeOffset="-187634.23">19525 9867 450 0,'0'-3'110'16,"6"3"7"-16,3-2-57 0,4 1-15 15,0 0-10-15,5-2-7 0,3-1-4 0,0-4-3 16,-2-1-12-16,3-1-20 0,0-3-21 16,3-2-15-16,-1-4-82 0,3-2-99 15,0-3-224-15</inkml:trace>
  <inkml:trace contextRef="#ctx0" brushRef="#br0" timeOffset="-187545.46">20020 9389 426 0,'-1'-1'98'0,"0"5"3"16,1 4-55-16,-1 0-10 0,1 4-2 15,1 5 1-15,1 6 3 0,0 1 0 16,0 5-2-16,0 3-9 0,1 1-8 16,-2 3-5-16,-1-1-7 0,0 1-8 15,0-1-14-15,0-2-21 0,0-4-8 16,2-1-13-16,-2-4 74 0,3-4-154 0,1-4-92 15,-2-2-224-15</inkml:trace>
  <inkml:trace contextRef="#ctx0" brushRef="#br0" timeOffset="-187339.02">20206 9229 425 0,'0'-20'126'0,"2"10"2"0,-1 4-28 0,2 7-49 15,-1 6-11-15,0 5-7 0,1 5-9 16,-2 8-4-16,1 2-1 0,0 6 0 16,-2 2-1-16,1 2-3 0,-1 0-4 15,1 4-7-15,0-2-8 0,1 3-14 16,3-1-13-16,-2 0-17 0,2-2-15 16,0-1-12-16,-1-4-72 0,-1-3-87 15,2 1-179-15</inkml:trace>
  <inkml:trace contextRef="#ctx0" brushRef="#br0" timeOffset="-187135.56">19996 9552 376 0,'6'1'104'0,"0"1"9"15,4 1-43-15,-2-1-22 0,2-2-6 16,2 1-3-16,0 1-8 0,3-2-12 15,3 1-8-15,2-3-9 0,5 1-14 16,4-1-15-16,4-1-16 0,5-1-24 16,2 2-56-16,3-2-85 0,3 3-167 15</inkml:trace>
  <inkml:trace contextRef="#ctx0" brushRef="#br0" timeOffset="-186843.14">20706 9553 321 0,'6'0'92'0,"-5"-1"8"0,-4 0-37 16,-5 0-11-16,-4 1-7 0,-3-2-6 15,-4 3-8-15,-2 2-10 0,-4 4-6 16,-1 5-5-16,-2 2-3 0,-2 4-3 16,3 4-6-16,1 0-5 0,5 0-5 15,3-3-4-15,6-3-3 0,7-2 1 16,7-4-1-16,6-6 6 0,7-3 7 0,2-3 4 16,5-4 6-16,3-2 1 0,1 0 2 15,-1-3 1-15,-2 0-1 0,-2 0-1 16,-4 2 1-16,-2 3 0 0,-2 3 1 15,-4 0-3-15,-1 6-1 0,-4 4-1 16,0 4-1-16,-4 3-1 0,0 4 0 16,-1 1-1-16,0-1-6 0,-1 1-8 15,5-2-7-15,0-2-15 0,5-7-18 0,4-2-56 16,6-4-72-16,9-2-156 0</inkml:trace>
  <inkml:trace contextRef="#ctx0" brushRef="#br0" timeOffset="-186655.64">21097 9521 376 0,'-7'-9'98'0,"-3"6"4"0,-4 1-49 15,0 9-9-15,-6 4-6 0,1 4-7 0,-1 4-6 16,1 3-4-16,4 1-5 0,4 2-4 16,4-1-6-16,6 0-3 0,6-4-4 15,3-2-3-15,8-2-4 0,1-4 0 16,4-1-16-16,3-4-2 0,2-4-8 15,2-2-6-15,0-4-6 0,-2-5-12 16,-1-4-52-16,-1-2-50 0,0-6-146 16</inkml:trace>
  <inkml:trace contextRef="#ctx0" brushRef="#br0" timeOffset="-186461.15">21286 9086 386 0,'-2'-13'103'0,"1"7"-1"0,0 7-43 15,2 6-9-15,1 6-6 0,2 5-7 0,0 5-5 16,1 9 2-16,3 2 3 16,1 2-7-16,1 6-5 0,-1 1-6 0,-2-1-6 15,2 1-4-15,-2-2-5 0,-3 1-12 16,0 2-1-16,0-6-20 0,-2-2-14 16,1-2-13-16,-1-4-14 0,-1-2-71 15,2-7-79-15,2-5-188 0</inkml:trace>
  <inkml:trace contextRef="#ctx0" brushRef="#br0" timeOffset="-185843.2">21541 9404 345 0,'-7'3'96'0,"-2"0"10"0,-1-1-40 16,-3 3-10-16,-2 1 0 0,-2 2 0 15,0-3-7-15,-4 2-9 0,1 2-9 0,-2 2-8 16,3 1-7-16,-1 1-5 0,4 1-6 16,1 1-4-16,6 5-1 0,2 0-2 15,6-2 1-15,4 4 0 0,5 1 0 16,4 0 1-16,4 0 0 0,4-2-1 16,2-1-1-16,5-3 1 0,4-3 0 15,3-5 0-15,2-2 0 0,4-3 1 16,0-5 0-16,4-4 2 0,-1-5 0 15,-1-1 0-15,1-7 1 0,-3 0 0 0,-8-4 2 16,-2-2 1-16,-7 1 1 0,-7-1 1 16,-4 0 0-16,-6 4 1 0,-3 2 2 15,-3 5 1-15,-1 2-3 0,-1 6 0 16,-1 5-2-16,-1 4-1 0,1 2-2 16,-1 3-2-16,-1 0-3 0,3 3 0 15,-1-1-2-15,2 1 1 0,1-2-2 0,1-1 0 16,1 0 0-16,1-2 0 0,2-1-1 15,0-2 0-15,2 0 2 0,-2 0 0 16,3 0 0-16,-2 2 0 0,2-2 1 16,0 2 0-16,-2 1-3 0,1 3-1 15,-2 0 0-15,0 1 1 0,-1 0-5 16,-1 0 1-16,0 0-1 0,-1-2 4 16,-1-3 0-16,0-1 1 0,-1-3 0 15,0-2 7-15,0 0 4 0,0-5 2 0,0 0 3 16,-1-3 3-16,2-2 0 0,0-3 1 15,2 2-1-15,2-4-1 0,1 0 0 16,2-3-3-16,3-1-3 0,4 2 0 16,5-1-2-16,2-1-2 0,5-1-3 15,3 0-3-15,5 0-8 0,2 5-4 16,3 0-20-16,1 1-21 0,1-1 4 16,-1 2-101-16,1 5-106 0,-1-1-237 15</inkml:trace>
  <inkml:trace contextRef="#ctx0" brushRef="#br0" timeOffset="-185092.37">19565 10739 345 0,'-2'-1'92'16,"2"3"5"-16,0 1-39 0,1 1-9 15,0 2 0-15,-1 2-1 0,2 5-2 16,2 3-3-16,0 4-4 0,-1 2-7 0,3 3-9 16,-3 4-6-16,4 1-5 0,-2 2-7 15,0 3-6-15,0-2-7 0,-1 1-17 16,0-1-20-16,-1-1-9 0,-3-2-17 16,0-1-65-16,-1-6-85 0,-2 0-173 15</inkml:trace>
  <inkml:trace contextRef="#ctx0" brushRef="#br0" timeOffset="-184835.97">19516 10815 486 0,'4'-15'129'0,"3"1"8"16,3 3-64-16,-1 0-10 0,1 2-7 15,1 3-12-15,4 1-10 0,0 0-6 16,1 2-8-16,2 0-7 0,1 5-5 0,-1 0-4 15,3 2-2-15,-1 0-3 0,0 5-3 16,-5 0-2-16,-1 2 0 0,-4 2-1 16,-5-1-1-16,-8 4-2 0,-5-1 0 15,-4 1-4-15,-2-1-3 0,-4-3-8 16,-2-1-16-16,-1-3-11 0,2-2-9 16,2-6-19-16,0-2 79 0,2-4-133 15,5-4-81-15,6-3-190 0</inkml:trace>
  <inkml:trace contextRef="#ctx0" brushRef="#br0" timeOffset="-184449.03">19851 10745 307 0,'19'16'78'0,"-2"5"3"0,-2-3-36 16,-4 0-20-16,-4 2-4 0,-1 0-4 16,-2-1-5-16,-3-2-3 0,0-3-2 15,-1-2-1-15,0-4-2 0,-1-2 2 0,0-2 4 16,1-3 2-16,-2-4 2 0,-1-1 0 15,-1-5-1-15,0-1 2 0,0-1 1 16,-3-2-3-16,3-3-2 0,0-2 1 16,1 1 0-16,1-1 4 0,2 2 1 15,1-2 0-15,2 4-3 0,4 2-1 16,0 0-2-16,6 1-1 0,2 2-4 16,5 0-2-16,-1 3-3 0,4-1 0 15,2 2 0-15,0 2-1 0,0 4 1 0,-4 2-2 16,-3 1 0-16,0 5 0 0,-4 2-1 15,-4 2 0-15,-4 2 0 0,-2 2 2 16,-2 2-1-16,-2 1 2 0,1-1 0 16,-1-2 0-16,0-1-3 0,2-2 0 15,3-3-5-15,-1-2-2 0,3-5-6 16,-1-2-7-16,2-4-9 0,1-1-8 16,0-5-13-16,1-3 91 0,1-2-154 15,1-4-81-15,-1-4-218 0</inkml:trace>
  <inkml:trace contextRef="#ctx0" brushRef="#br0" timeOffset="-184309.41">20158 10403 396 0,'-14'-3'120'0,"1"3"5"16,2 1-21-16,1 2-49 0,3-1-14 0,3-1-10 16,2 0-12-16,1-1-8 0,2 0-5 15,1-2-8-15,3-1-22 0,1-1-17 16,3 2 29-16,0 0-118 0,5 3-100 15,1 0-239-15</inkml:trace>
  <inkml:trace contextRef="#ctx0" brushRef="#br0" timeOffset="-183711.86">20438 10724 331 0,'7'30'82'0,"-4"1"3"0,-1-6-42 15,-2-2-15-15,-2-2-1 0,-3-4-3 16,0-7 1-16,0-2 0 0,1-4 5 15,-1-3-2-15,2-4-2 0,1-3 2 16,2-4 1-16,-1-1-1 0,1-6-3 16,0-1-3-16,2-6-2 0,1-4-2 15,1 0 0-15,1-2-3 0,1 2-1 16,2 3-2-16,1 4-3 0,0 5-2 0,-1 5-2 16,2 6-1-16,1 5-3 0,-1 2-3 15,2 4-6-15,-1 2-3 0,0 5-4 16,0 3-3-16,-2 1-5 0,0 0-2 15,-1 1-1-15,-2-2 2 0,0-2 4 16,2-3 3-16,0-3 6 0,-1-5 7 16,1-2 7-16,-1-4 4 0,1-2 4 15,0-3 2-15,-1-2 2 0,-2-5 1 0,2 0-3 16,0-3-1-16,0 0-3 0,1 3-2 16,-3 0-2-16,1 2-2 0,-1 4-5 15,2 6-1-15,-3 4-1 0,-2 5 0 16,3 0 0-16,-2 5-1 0,1 2 0 15,1 1 1-15,1-1 2 0,4-1 0 16,3-2 0-16,5-2 0 0,1-2 1 16,6-2 1-16,1 1 1 0,0-5 0 15,0-4 0-15,4 0 3 0,-2-5 2 0,1 0 1 16,-2-1 1-16,-1-6 2 0,0 2 3 16,-5-3 4-16,-5 3 3 0,-3-2 3 15,-7 0 3-15,-4 2 0 0,-3 4-1 16,-7 4-2-16,-3 6-3 0,-4 5-4 15,-4 6-4-15,-2 6-3 0,-1 2-2 16,3 4 0-16,2 2-2 0,3-2-3 16,5-3-1-16,7 0-2 0,7-1 0 0,4-5-2 15,6-3-3-15,3-2-7 0,4-4-5 16,3-3-8-16,4 0-20 0,0-4-19 16,2-1-5-16,3-2-92 0,2-4-101 15,1-4-232-15</inkml:trace>
  <inkml:trace contextRef="#ctx0" brushRef="#br0" timeOffset="-182723.64">21936 10432 348 0,'3'10'97'0,"2"4"5"16,-1 2-21-16,-1 2-40 0,0 5-2 0,-3 5-3 16,-4 0-8-16,1 2-7 0,-4 0-2 15,3 0-5-15,-1 0-7 0,1-7-3 16,0-5-1-16,2-3-2 0,1-2 1 16,0-6 0-16,1-4 3 0,0-4 3 15,1-1 3-15,0-4 4 0,2-4 2 16,-1-3 4-16,3-7 3 0,0-1-3 0,2-2-2 15,1-7-4-15,1 0-3 0,1 1-3 16,2 0-4-16,0 4-3 0,1 4-1 16,-1 1-1-16,-2 10-1 0,0 6 0 15,0 4-1-15,-1 7 0 0,-4 3-4 16,-2 6-3-16,1 1-2 0,-1 4-1 16,0 0 0-16,1-1-2 0,-1-3-2 15,3-2 3-15,3-3 3 0,1-3 3 0,1-6 2 16,1-1 2-16,1-5 3 0,2 0 2 15,-1-5 4-15,-1 0 0 0,1-5 1 16,0-1 1-16,-2 0 0 0,2 0-1 16,-2-1-1-16,-3 3-1 0,-1-1-1 15,-1 5-1-15,-3 1-3 0,-1 5-2 16,-2 4 0-16,-1 7 1 0,0 2 0 16,-1 5 0-16,2 4-1 0,1 1 2 0,1 0 1 15,1 1-1-15,5-5 0 0,1 1 0 16,3-5 0-16,2-1 0 0,3-5 2 15,-1 1 1-15,2-7 0 0,-3-2 0 16,2-2 0-16,-3-4 1 0,-1 0-2 16,-1-2 0-16,-2 0-2 0,0 3 1 15,-3 0-1-15,-1 3 0 0,-1 2-2 16,-2 0-1-16,-2 4 0 0,-1 0 0 0,0 2 1 16,-1-2-2-16,1 1 1 0,3 1 1 15,0-3 4-15,4-2 2 0,0-5 1 16,3 1 1-16,5-4 3 0,-1-2 3 15,1-2 2-15,2-1 0 0,1-2 2 16,-1 0 1-16,1-4 2 0,-3 3-2 16,0 0-1-16,-2 3-1 0,-4 1-1 15,-4 5-4-15,-1 5-3 0,-5 7 0 16,-4 3-1-16,-1 8 0 0,-2 1-2 0,1 7-2 16,-2 3 2-16,0 3-2 0,2 1-2 15,1-3-2-15,2 4-2 0,-1 0-2 16,0-1-2-16,0-3-2 0,2 2 4 15,-2-1-9-15,-2 4 2 0,-2-3 0 16,1-3 1-16,-5 1 1 0,-3-1-4 16,0-6-7-16,-1-4 4 0,0-5-12 15,1-5-15-15,0-9-7 0,1-6-8 16,4-7-8-16,-1-5-66 0,0-7-2 16,1-3-61-16,2-3-115 0</inkml:trace>
  <inkml:trace contextRef="#ctx0" brushRef="#br0" timeOffset="-182442.53">23350 10325 415 0,'-12'-4'123'0,"-3"6"8"0,-6-2-17 16,-4 3-50-16,-2 1-10 0,-3 4-2 15,-1 2-8-15,1 1-10 0,2 1-5 16,4 2-8-16,1 6-7 0,4 1-5 16,2 3-3-16,4-1-3 0,6 5-2 15,4 1-4-15,3-3-4 0,8-3-10 16,5 0-7-16,4-3-5 0,8-3-21 0,3-5-14 16,4-2-8-16,6-3-12 15,2-3-60-15,3-3-80 0,1-5-172 0</inkml:trace>
  <inkml:trace contextRef="#ctx0" brushRef="#br0" timeOffset="-182107.74">23765 10363 487 0,'-6'-14'128'0,"-4"2"1"0,-4 2-43 16,-5 4-42-16,-2 4-14 0,-6 2-5 15,-5 4-6-15,-2 5-2 0,1 1 0 16,-1 5-2-16,4-3-4 0,3 1-5 15,5 0-6-15,6-2-8 0,5-2-5 16,8-2-1-16,3-1-1 0,6-2 1 0,2-1-1 16,7 1 2-16,3-2 6 15,3-1 4-15,3-1 0 0,1 0 0 0,4-4 1 16,-2-2 1-16,1 0 2 0,-2-1 3 16,-2 2 3-16,-3-1 2 0,-3 2 3 15,-6 1-1-15,-3 2-1 0,-4 4-2 16,-5 2 2-16,-4 5-2 0,-2 3-2 15,-1 2-2-15,0 3 1 0,-2 1 1 0,1-2-4 16,4 1-7-16,3-4-7 0,3-2-4 16,3-3-16-16,4-2-11 0,3-6-12 15,2-1 14-15,5-3-96 0,5-5-90 16,1-1-211-16</inkml:trace>
  <inkml:trace contextRef="#ctx0" brushRef="#br0" timeOffset="-181465.26">24165 10270 465 0,'-22'-1'116'0,"-2"4"6"15,-4 0-56-15,1 6-32 0,-1 1-5 16,3 0 0-16,2 3-6 0,6 1-8 16,3-1-7-16,7 3-6 0,2-2-3 15,6-2 0-15,3 1-2 0,2-1-5 16,6-1-6-16,3-1-3 0,1-1-4 0,6 0-3 15,1-2-7-15,3-1-3 16,4-6 1-16,1-2 4 0,0-3 3 0,0 0 4 16,3-6 6-16,0-2 8 0,-2-4 8 15,-4-2 5-15,-3-4 7 0,-1-8 4 16,-1-9 7-16,-5-2 3 0,-6-8 0 16,-2-6 4-16,-3 1 2 0,-3 2 2 15,-3 7 2-15,-1 7 3 0,-1 7 3 0,-1 10-2 16,2 11-7-16,-2 8-5 0,-2 8-5 15,-1 4-6-15,-2 10-7 0,0 7-6 16,-2 7-2-16,-2 5 2 0,0 6-1 16,1 2 0-16,0 1-1 0,4-3-2 15,-1-5 0-15,3 0-1 0,1-5 0 16,2-5-1-16,0-5-1 0,1-3-2 16,2-5-2-16,1-3 0 0,-1-5-1 15,3-3 1-15,3-4 1 0,0-2 1 16,3-2 2-16,2 0 1 0,-1-2 1 0,0-2 0 15,0 2-1-15,0 0-2 0,-1 1-2 16,-2 4 1-16,-1 0 1 0,2 4 0 16,1 1-4-16,0-1-4 0,3 4 0 15,3-3 0-15,4-2-6 0,3 1 0 16,3-4 1-16,5 0 5 0,2 0 5 16,0-2 5-16,1-1 6 0,-2 0 10 0,-4 0 6 15,-2-2 5-15,-7 0 3 0,-2-1 4 16,-5-1 1-16,-7-1 0 0,-5 2-5 15,-3 1-4-15,-8 3-2 0,-6 3-2 16,-3 3-4-16,-3 3-5 0,-2 3-3 16,1 2-1-16,0 3-1 0,4 2-4 15,8-2-5-15,3 3-7 0,7-1-7 16,4 4 2-16,7-4-48 0,5-1-115 0,5-3-136 16,3-5-328-16</inkml:trace>
  <inkml:trace contextRef="#ctx0" brushRef="#br0" timeOffset="-178754.41">20974 11436 327 0,'2'5'94'0,"2"0"8"0,0-1-28 16,3-1-17-16,2 2-2 0,1-2-3 15,0 3-3-15,-1 4-5 0,0 3-3 16,-3 6-3-16,2 6-5 0,-5 7-4 16,1 8-3-16,0 8-6 0,-1 8-2 15,0 8-5-15,0 13-4 0,-1 9-4 16,2 12-6-16,0 5-7 0,0 8-5 16,-2 5-3-16,3-1-1 0,1-9-1 15,0-8 1-15,1-11 4 0,2-7 5 0,1-15 5 16,2-13 2-16,1-9 1 0,0-8 1 15,-2-10-3-15,0-7-8 0,-3-11-17 16,-1-7-13-16,-2-7-12 0,-1-12-43 16,-1-11-44-16,1-8-84 0,-2-10-161 15</inkml:trace>
  <inkml:trace contextRef="#ctx0" brushRef="#br0" timeOffset="-178065.9">21096 11532 328 0,'-5'-10'80'0,"1"-1"6"16,2-1-50-16,0 1-2 0,-2-2-1 0,3 1 0 15,-1 2 2-15,2-1 2 0,1 5 0 16,1 0-2-16,2 3-3 0,2 4-2 15,4 1-2-15,2 2-4 0,3 1-6 16,7-3-5-16,6 4-1 0,8-1-2 16,7 0-1-16,9-2-2 0,11-2-1 15,7-1-2-15,9-1-1 0,7-2 0 16,5 0-2-16,3 0 0 0,5-2-1 0,1-3 1 16,2 1-3-16,-1 4-1 0,-4 1 1 15,-3-5-1-15,-5 0 1 0,-11 2-1 16,-10 3 1-16,-11 0 1 0,-11-1 2 15,-11 0 0-15,-10 1 0 0,-10 3 1 16,-6-1 1-16,-7 2 2 0,-8 2 0 16,-4 2 1-16,-2 2 1 0,-3 3 0 15,-1 1-1-15,-1 3 0 0,3 1-1 0,3 0-2 16,0 3 0-16,3 4-1 0,2 2-1 16,4 7 0-16,2 4-1 0,2 9 1 15,2 6 0-15,4 6 0 0,3 7 0 16,2 6 0-16,0 3-1 0,5 2 1 15,-1 3-1-15,2-2-2 0,1 2 0 16,-4-2 0-16,1-3-1 0,-1-3 1 16,-2-1-1-16,-1-3 1 0,-3-4-1 0,-2-4 1 15,-2-2-1-15,-2-2-1 0,-3-5 1 16,-2-4 0-16,-1-4 1 0,-3-4 0 16,1-6 1-16,-3-5 0 0,0-6 2 15,-2-3 0-15,-1-4 2 0,-4-5 2 16,-5-6 2-16,-4-2 2 0,-4-4 2 15,-9-3-1-15,-8-3-1 0,-10-3 0 16,-5 0-2-16,-11 0-3 0,-7 0-1 16,-9-1-2-16,-10 3-1 0,0 1 2 0,-7 2 1 15,-2-1 1-15,0 7 0 0,-1 2-2 16,7 3-2-16,6 0-4 0,4 1-7 16,9 1-6-16,9 2-14 0,10-3-17 15,14 1-13-15,10-2-5 0,9 0-82 16,12-2-95-16,16-2-212 0</inkml:trace>
  <inkml:trace contextRef="#ctx0" brushRef="#br0" timeOffset="-177634.54">22951 13253 360 0,'6'7'108'16,"0"1"7"-16,2-3-21 0,0 2-37 16,-1 0-6-16,-2 1-3 0,-3 1-8 15,-2-3-9-15,-3 3-4 0,0 0-5 16,-5 1-5-16,-2 3-5 0,-2 1-2 16,1 1-3-16,0 4-4 0,-1 0-3 15,2 1-1-15,3 0 0 0,1 0-1 16,5-3-2-16,0 0 1 0,4-1 0 15,4 0 1-15,4-2 0 0,4-1 1 0,5 0 0 16,5-2-3-16,4-2-5 16,2-3-21-16,4-1-13 0,2-4-12 0,-2-4-86 15,0-7-98-15,-1-3-222 0</inkml:trace>
  <inkml:trace contextRef="#ctx0" brushRef="#br0" timeOffset="-177316.7">23275 13303 488 0,'3'0'113'0,"5"0"7"15,1-2-69-15,2 1-17 0,2 0-1 16,2 0-4-16,3-2 1 0,-2-1 1 16,0-3-4-16,1 1-4 0,-3-3-2 0,0-3 0 15,-2-2-4-15,0 3-4 0,-3 0-3 16,0 3-3-16,-4-2-2 0,2 3-2 15,-3 5 1-15,-1 0-1 0,-1 3 1 16,-2 6 1-16,0 2 1 0,-1 8 0 16,1 3 0-16,-1 4-2 0,1 6 1 15,-1 3-2-15,1 0 0 0,-2 1-2 16,4 0-1-16,-1-1-2 0,1-1-4 16,-1-4-10-16,1-2-7 0,0-1-8 0,-1-6-18 15,0-1-12-15,1-5-10 0,-2 0-13 16,-2-4-62-16,-1-6-83 0,-3-3-179 15</inkml:trace>
  <inkml:trace contextRef="#ctx0" brushRef="#br0" timeOffset="-177149.18">23287 13638 435 0,'2'5'132'0,"8"-3"6"0,4 1-12 0,8-2-61 15,4 0-21-15,6-1-9 0,5-1-11 16,1-3-7-16,1 1-8 0,1-1-12 15,-1-2-10-15,3 0-28 0,-4-1-15 16,0 2-68-16,0-2-25 0,-1-3-89 16,2 0-163-16</inkml:trace>
  <inkml:trace contextRef="#ctx0" brushRef="#br0" timeOffset="-176519.69">24447 13220 338 0,'2'-3'100'0,"3"2"5"0,-2-1-22 0,-1-3-21 16,-3 1-11-16,-1-1-7 0,-6-3-6 15,-2 1-5-15,-5 0-3 0,-5 0-5 16,-5 2-5-16,-3 1-2 0,-3 4-2 16,0 4-3-16,4-1-3 0,0 2-5 15,4 3-4-15,6 0-3 0,6-1-1 16,6 5 0-16,4 2-1 0,4 1 0 15,6 4 2-15,4-1 0 0,4 4 1 16,6 2-2-16,3 0-1 0,2 3 0 0,3-1 0 16,-2-1-1-16,1 1 1 15,-3 0-1-15,-4-2 2 0,-4-5 0 0,-5-1 0 16,-6-3 0-16,-6-3 2 0,-5-3 0 16,-7-1 0-16,-8-4 0 0,-6-2 1 15,-8-3 0-15,-5-2 0 0,-3-4-2 16,-5-1-8-16,0-7-12 0,1-1-10 15,1-2-10-15,4-2-15 0,4-6-59 16,4 0-14-16,6-2-67 0,5 0-121 0</inkml:trace>
  <inkml:trace contextRef="#ctx0" brushRef="#br0" timeOffset="-176290.27">24170 12909 573 0,'7'0'149'16,"-1"5"4"-16,2 0-69 0,1 8-26 15,-2 8-10-15,2 6-6 0,-4 9-7 16,1 7-5-16,-2 6-3 0,0 5-6 16,-2 4-6-16,0 3-3 0,-2 1-3 15,0 1-6-15,-2-1-6 0,0 0 3 16,-2-1-21-16,1-1-8 0,0-3-21 15,2-2-12-15,0-4-117 0,4-3-128 0,1-2-301 16</inkml:trace>
  <inkml:trace contextRef="#ctx0" brushRef="#br0" timeOffset="-165040.78">21435 11634 168 0,'-3'3'42'0,"0"1"-1"0,1-2-20 0,1 1-11 15,-1-2-6-15,1 0-6 0,-1-1-5 16,3 0 0-16,0 0 1 0,-1 0 5 16,1-1 6-16,1 0 9 0,-2 0 10 15,1 1 6-15,-1-2 4 0,-1 1 0 16,1-2-4-16,0 1-6 0,0-1-5 15,-3 0-3-15,2-2-1 0,0 2 2 16,2-1 4-16,-1 1 3 0,0 1 2 0,1 0 1 16,4 0-3-16,-3 0-3 0,2 1-4 15,1-3-5-15,-1 1-2 0,2-1-1 16,-1-2-1-16,1 2-1 0,-1-1 1 16,-1-1 2-16,-1 3 2 0,-1-2 0 15,-2 1 1-15,-1-1 0 0,-4 0 1 16,-1-2-2-16,-2 1-3 0,-2-2-3 15,0 3-1-15,-1 0-2 0,0 1-1 16,0 3-1-16,2 2-1 0,1 3-1 0,-1 3-1 16,1 0-1-16,0 3 0 0,1 5-1 15,3 0-4-15,-1 1-3 0,4 2-2 16,1 1-3-16,4 0-1 0,1-2 1 16,3-2 0-16,2-2 5 0,2-3 7 15,-1 0 9-15,1-7 7 0,-1-1 6 16,-3-4 5-16,-1-3 3 0,-2-2 1 0,-1-2-1 15,-1-4-3-15,-1 1-2 0,-1-3-3 16,0 2-2-16,0 0 0 0,1 0-1 16,-2 0 0-16,0 5-3 0,0 2-1 15,0 2-4-15,0 3-3 0,1 3-2 16,1 3-3-16,0 5 0 0,1 2-1 16,1 1-3-16,0 6-2 0,3-2-3 15,-1 2-5-15,2-1-6 0,-1-2-8 16,3 1-7-16,0-7-8 0,0-1-4 15,0-2-3-15,1-2-5 0,0-3-68 0,2-4-74 16,-1-3-177-16</inkml:trace>
  <inkml:trace contextRef="#ctx0" brushRef="#br0" timeOffset="-164593.98">21923 11449 347 0,'1'4'89'0,"1"-2"2"0,-1 0-37 16,0-1-12-16,-2-2-3 0,-1-2-6 16,-2 0-3-16,-2-2 4 0,-1 0 0 15,-4 0-5-15,-4-1-8 0,-1 2-4 0,-5 2-4 16,-2 1-3-16,0 3-6 0,2 0-2 15,2 2-2-15,2 2-1 0,4 0-1 16,3 0 0-16,5 3 0 0,-1-3 0 16,4 3 0-16,0-2 1 0,1 1 1 15,1 2 1-15,0 1 0 0,2-1 1 16,-1 2 0-16,0-1-1 0,0 3 1 16,-1 2 1-16,0-1 0 0,-2 4-1 15,-1 1 1-15,-2 3 1 0,2 0-1 16,-5-2-1-16,3 3-1 0,-1 0 0 15,2-2-1-15,1-4-2 0,1-2-1 0,3-2 0 16,3 0 0-16,3-5 3 0,1-1-4 16,3-3 1-16,1-2-2 0,4-1-5 15,1-3-7-15,1-2-7 0,-1-2-12 16,2-1-4-16,0-1-16 0,-1 1-12 16,0-3-50-16,-3 0-66 0,-2-1-148 0</inkml:trace>
  <inkml:trace contextRef="#ctx0" brushRef="#br0" timeOffset="-164277.68">21946 11665 359 0,'0'-6'97'0,"-1"1"3"0,0 0-44 15,-1 1-9-15,-2 0-6 0,1 0-5 16,-1 1-7-16,-1 2-4 0,1-1-4 16,-3 3-3-16,2 1-4 0,-2 3-5 0,0 4-4 15,0 1-2-15,2 2-2 0,-1 3-2 16,3 0-1-16,1-1 0 0,4 1-4 15,3-2-1-15,2 0-3 0,0-3 1 16,3-1 0-16,0-2 0 0,0 0 2 16,1-5 2-16,0 0 4 0,0-4 1 15,0-1 1-15,0-1 0 0,1-1 2 16,-3-3 0-16,-1 0 1 0,-1-3 2 0,-4-1 0 16,-2-1 1-16,-2 0-1 0,-2-4-1 15,-2 3-2-15,-2 0-3 0,-2 2-4 16,0 1-7-16,1 2-5 0,-2 4-6 15,1 3-9-15,0 2-11 0,2 0 122 16,0 3-196-16,2 0-90 0,0-1-264 16</inkml:trace>
  <inkml:trace contextRef="#ctx0" brushRef="#br0" timeOffset="-163876.7">22095 11531 340 0,'-3'-2'84'16,"0"-1"6"-16,1-1-48 0,2 3-8 0,1-1-2 15,0 1-4-15,5 1-1 0,-1-2 1 16,2-1-2-16,2 1-4 0,2 1-2 16,2 0-1-16,0 0-3 0,-1-2-5 15,0 3-4-15,-1-1-3 0,0 0-1 16,-2-1-2-16,-3 0 0 0,0 1-1 15,-2 0 1-15,1 0-2 0,-2-1 0 16,-2 2-2-16,-2 2 0 0,0 1 0 16,-1 1 1-16,-2 1 1 0,1 0 0 15,-1 5 2-15,-1 1 1 0,3 0 0 0,0 1-1 16,2 4 0-16,0 1-1 0,3 4 0 16,0 1-1-16,3 1 1 0,-1 0 0 15,1 2 7-15,-2 0-17 0,2 1 0 16,-3-3 0-16,0-4-1 0,-2 2-1 15,-2-5 0-15,0-1-7 0,-1-5 16 16,-2-1 2-16,-2-2-1 0,-3-3-4 16,0-1-5-16,-3-1-4 0,-4-2-5 0,-1-2-10 15,-3-3-77-15,-1 0-78 0,-4 1-185 16</inkml:trace>
  <inkml:trace contextRef="#ctx0" brushRef="#br0" timeOffset="-162932.85">21455 12073 221 0,'0'0'63'0,"-1"0"3"16,2 0-25-16,-2-1-10 0,2 1-5 15,-1 0-5-15,0 0-1 0,0 0 0 16,1 0 2-16,-1 0 1 0,1-1 3 16,-1 1 1-16,0 0-1 0,0-1-2 15,0-1-2-15,-1-3-2 0,0 1-3 16,-1-1-3-16,-1-3-2 0,-2-1-3 16,1 0-2-16,-2 1-3 0,0 0-2 15,-1-1-1-15,0 3 0 0,-2 0-1 0,-1 5 0 16,1 0 0-16,0 2-1 0,-2 3 1 15,1 4-1-15,-1 3 0 0,1 1-2 16,1 1-1-16,2 3-3 0,2 0 0 16,3-1-1-16,3-1 0 0,2-1-1 15,1 1 1-15,3-1 2 0,-1-1 1 16,1-4 1-16,1-2 0 0,-3 1 1 16,2-4 0-16,-1-1 1 0,0-5 1 0,-1-2 1 15,0 0 4-15,0 0 1 0,2-4 3 16,-2-1 0-16,0-2 1 0,0 1 2 15,2-1-2-15,-1 1-2 0,0 0 1 16,0 2 2-16,0 2 0 0,-1 2 1 16,0 3-2-16,-1 3 0 0,-1 1 0 15,1 3-3-15,-2 3-2 0,-1 2-4 16,0 1-5-16,0 4-4 0,0-1-6 0,-1 0-6 16,2 1-7-16,2 0-8 0,1-3-11 15,2-2-65-15,-1-3-73 0,6 0-175 16</inkml:trace>
  <inkml:trace contextRef="#ctx0" brushRef="#br0" timeOffset="-162607.04">21811 11969 316 0,'0'-1'83'15,"0"0"4"-15,-1-1-38 0,-2 0-15 16,-4-1-4-16,-2 1-4 0,1 1-4 16,-3-1-2-16,-2 1-3 0,-2-1-3 15,2 4-2-15,0 1-3 0,1 3-3 0,-1 0-4 16,1 2-3-16,1 3-1 0,0 3-1 16,2 0-1-16,1 0 0 0,3 1-1 15,2 1-1-15,1 1 0 0,0-2 0 16,2-1-1-16,-1-1 0 0,2 2 2 15,-1-1-1-15,2-1 0 0,-1 0 0 16,0-1-1-16,0-1-1 0,0 0-1 16,1-1-4-16,1-1-5 0,1-4-5 15,1 1-6-15,1-3-7 0,1-1-9 0,2-1-39 16,1-3-51-16,1 1-111 0</inkml:trace>
  <inkml:trace contextRef="#ctx0" brushRef="#br0" timeOffset="-162442.48">21898 12105 287 0,'-4'6'79'0,"3"-2"1"0,-1 3-10 16,0-1-45-16,0 3-11 0,1 1-4 16,0-2-3-16,0 2-2 0,-1-1 0 15,2 0-5-15,3 1-8 0,-2-4-13 16,0 0-63-16,1-1-67 0,1-3-167 15</inkml:trace>
  <inkml:trace contextRef="#ctx0" brushRef="#br0" timeOffset="-162059.28">22050 11977 313 0,'2'2'82'16,"2"-2"2"-16,-2 2-34 0,2-1-17 0,0-2-4 0,2 0-4 15,2 1-1-15,-1-2-1 0,1 2-2 16,2-1-3-16,0 2-3 0,0 0-3 16,-2 2-4-16,1-2-5 0,-2 2-3 15,-2 0-2-15,1 1-1 0,-1 0-1 16,-1 3 1-16,1 3-1 0,-2 2 1 15,2-1 1-15,-2 0 1 0,0 2 1 0,0 2-1 16,1-2-1-16,-1 0 0 0,1 1-2 16,0 1-7-16,-2 4 1 0,1-3 0 15,-1 1 1-15,0-2 0 0,0-1 0 16,-2 0 1-16,-3-2 6 0,0-5 0 16,-2 2 1-16,-3-2 0 0,-1-2 0 15,-2 1-2-15,0-3-2 0,-2-2-7 0,-1 1-10 16,1-2 25-16,-3-2-94 0,1-1-72 15,-1 1-180-15</inkml:trace>
  <inkml:trace contextRef="#ctx0" brushRef="#br0" timeOffset="-161840.7">21848 12325 417 0,'-1'0'96'0,"1"1"-1"0,-1-1-58 15,-2 0-23-15,0 2-7 0,-1-1-4 16,0-1-5-16,0 1-7 0,0 1-14 16,1 1-73-16,1 2-77 0,3 1-193 15</inkml:trace>
  <inkml:trace contextRef="#ctx0" brushRef="#br0" timeOffset="-161695.17">21820 12517 342 0,'-2'4'95'0,"1"1"1"0,1-4 0 16,0-1-71-16,0 2-19 0,0-3-11 0,0 1-10 15,0 1-12-15,0-1 36 0,-1 2-105 16,1 0-74-16,-3 2-186 0</inkml:trace>
  <inkml:trace contextRef="#ctx0" brushRef="#br0" timeOffset="-161557.53">21798 12696 412 0,'0'6'109'0,"0"-3"1"16,1 0-36-16,0-2-46 15,1-1-20-15,-2-1-15 0,0 0-17 0,0-2-10 16,0 2-14-16,-1 0-60 0,1-2-72 15,-1-4-160-15</inkml:trace>
  <inkml:trace contextRef="#ctx0" brushRef="#br0" timeOffset="-160848.36">21553 12859 302 0,'0'-2'80'0,"1"1"3"0,-1-3-39 0,0 2-7 15,-1-1-1-15,-2-2 1 0,0 0-1 16,0-1 0-16,-2 1 2 0,1-3-2 16,0 1-4-16,-2-1-3 0,0 0-5 15,-3 2-7-15,0 0-5 0,-2 1-6 16,-1 3-3-16,-1 2-2 0,-1 2-2 15,1 1-1-15,1 5-2 0,1 2-1 16,1 2-4-16,2 1-5 0,4 1-4 0,0-1-1 16,4 0 0-16,4-1 1 0,2-2 2 15,4-2 5-15,1-2 8 0,3-2 6 16,1-2 6-16,0-2 3 0,0-2 4 16,-1-3 4-16,0 0 1 0,-3-3 1 15,-3-2-1-15,0 1-1 0,0 0-1 16,-4 1-3-16,0 0-2 0,0 1-1 0,-3 2 1 15,1 2-4-15,-2 3-2 0,-1 2-2 16,1 2-1-16,0 3-2 0,-1 1-5 16,2 4-4-16,2 1-4 0,2 1-5 15,0-2-11-15,3 0-7 0,-1 0-7 16,3-3-8-16,2-1-7 0,-1-4-6 16,1 0-67-16,3-3-73 0,1-2-176 15</inkml:trace>
  <inkml:trace contextRef="#ctx0" brushRef="#br0" timeOffset="-160417.22">22000 12684 247 0,'4'-8'79'0,"0"4"6"0,0-1-8 0,-3 3-25 16,-1 3-8-16,0-2-7 0,-2 0-6 16,-2 1-4-16,-1 0-4 0,-2 0-2 15,-2-2-5-15,0 1-1 0,-3-1-1 16,0 2-2-16,-1 2-3 0,3-2-2 16,-1 1-4-16,-1 1-2 0,1 1-3 15,1 0-1-15,0 3 0 0,1-1-1 0,1 3 1 16,3 0-1-16,2 0 2 0,2 1 0 15,-2 2 1-15,2 1 0 0,0 0 1 16,-1 1 1-16,-1 0-1 0,-2 1 1 16,1 0 0-16,0 2 0 0,-2 0-1 15,1-1-2-15,1 3-1 0,2 0 0 16,0 0-1-16,1-2-1 0,1 0 0 16,2-2-1-16,3-1 0 0,2-1 1 15,3-1-2-15,1-2 0 0,1-3-1 16,2 0-2-16,0-4-3 0,1-1-6 0,-1-3-7 15,-1 0-13-15,2-3-61 0,-1 0-72 16,1-2-167-16</inkml:trace>
  <inkml:trace contextRef="#ctx0" brushRef="#br0" timeOffset="-159335.25">21978 12789 229 0,'1'0'66'0,"1"0"5"0,-1-1-21 16,1 1-10-16,0 0-5 0,1-3-4 15,-1 2-1-15,4 0-3 0,0 1-2 16,2 0-1-16,0-1-1 0,2 0-2 0,1 1-2 16,2 0-4-16,0 0-3 0,0 1-3 15,-1 0-2-15,-1 3-4 0,1-1-2 16,-4-2-3-16,-1 2 0 0,-4-1-1 16,0 3-1-16,-3-2 0 0,-2 0 0 15,-3 2 0-15,-3 0 0 0,-1 2 1 16,0-1 0-16,-5 0 2 0,3 0 1 15,-2 0 0-15,1 0 1 0,0 0 1 0,2-2-1 16,2 3 0-16,3-1 0 0,2 3-1 16,2-2 0-16,3 0 0 0,2 2 0 15,3 0 0-15,2-5 1 0,-1 1 0 16,6-2-2-16,-1-2-8 0,0-1-7 16,2-1-14-16,1-4-50 0,-2-1-22 15,2-2-69-15,-1 1-132 0</inkml:trace>
  <inkml:trace contextRef="#ctx0" brushRef="#br0" timeOffset="-158976.56">22283 12735 339 0,'4'-1'87'0,"-1"-1"6"15,-1 2-43-15,0 0-14 0,-4-1-8 16,-2 1-5-16,-2 3-4 0,-1-2-1 16,-3 2-4-16,0 4-1 0,-1-3-2 15,1 3-1-15,0 1-1 0,1-3-3 16,4 5-3-16,0 0-1 0,1-5-2 16,3 6 0-16,3-1 0 0,1-1 0 15,2 2 1-15,3-2 1 0,0 0 1 0,2 0-1 16,1 0 1-16,1 0-1 0,1-1 0 15,-2 1 0-15,0 0-1 0,-1 0-1 16,-3-2-1-16,-2 2 0 0,-1-2-1 16,-4 0-2-16,-4-1-4 0,-1 0-4 15,-3-1-3-15,-1 0-5 0,-2-2-4 16,-1 0-8-16,-1-1-12 0,2-1-59 16,0 0-70-16,0-2-167 0</inkml:trace>
  <inkml:trace contextRef="#ctx0" brushRef="#br0" timeOffset="-158561.74">22212 12776 281 0,'5'0'78'15,"0"-1"5"-15,4-2-23 0,3 2-20 16,3 0-8-16,1 0 0 0,1 3-2 15,2-1-2-15,3 0-4 0,-2 2-3 16,-1 1-4-16,-1-1-4 0,-3-2-2 16,-2 0-3-16,-3 3-4 0,-4-2-2 15,-2 0-1-15,-4 0-1 0,-1 3 0 16,-3 1-1-16,-1 0-1 0,-3-3 2 16,-1 3 1-16,1-1 0 0,0-1 0 0,-1 2 1 15,3-2-1-15,1 1-1 0,3-1-1 16,2 0 0-16,3 2 0 0,2-1 0 15,2 0 0-15,0-2 1 0,1 1 0 16,2 4 1-16,-2 0 0 0,1-1 0 16,0 2 0-16,0 0 0 0,1 1-1 15,-3 0 1-15,0 0-1 0,-2-3 0 0,-3 0-1 16,0-1 0-16,-5 1-2 0,-1-1-3 16,-3 2-3-16,-1-1-4 0,-2 0-7 15,0 1-7-15,0-1-11 0,0-2 136 16,0-2-202-16,0-3-89 0,3-2-259 15</inkml:trace>
  <inkml:trace contextRef="#ctx0" brushRef="#br0" timeOffset="-158368.73">22402 12815 403 0,'-2'0'95'15,"3"-1"1"-15,1 1-58 0,1 1-16 16,1-2-5-16,4 1-6 0,1 0-3 0,3-1-1 16,1-1-9-16,0-2-12 0,3 0-12 15,-1 1-42-15,-1-3-33 0,2 3-70 16,-1 0-144-16</inkml:trace>
  <inkml:trace contextRef="#ctx0" brushRef="#br0" timeOffset="-157909.86">22563 12639 335 0,'1'3'91'0,"0"-3"6"15,2 2-26-15,2 1-29 0,-1-1-7 16,3 2 2-16,-1-1-1 0,4 0-1 15,0 2 0-15,2 0-3 0,0 0-4 16,1 1-3-16,0-2-5 0,-1-1-7 0,-1 1-5 16,-1 2-3-16,-2-1-4 0,-2 1 0 15,-2-2-2-15,-2 2 1 0,0 2-1 16,-3-2 1-16,-1 1 0 0,-3 1 0 16,0 1 1-16,-1 2 1 0,0 0 0 15,-2 0 0-15,3 0 1 0,-1 0-1 16,3 0 0-16,1 1 0 0,1 0-1 0,2 1 0 15,2 3 0-15,0 2 0 0,2 0 1 16,0 1-1-16,2 1 1 0,-1 1 0 16,0-1-2-16,-2-1 1 0,-1 0-1 15,-1-2 0-15,-1 1-1 0,-5-4 1 16,0-2 0-16,-5 0 2 0,-3-2-1 16,-1 1 0-16,-4-2 2 0,-5-2-1 15,-1 0 0-15,-5 1-1 0,0-1 0 16,0-1-3-16,1-3-2 0,2 2-6 15,-2-1-17-15,4-1-16 0,0-3 188 0,0-3-285 16,-1-6-128-16,-1-4-368 0</inkml:trace>
  <inkml:trace contextRef="#ctx0" brushRef="#br0" timeOffset="-155052.95">23248 11695 243 0,'-4'8'74'15,"4"-5"6"-15,1 1-6 0,0-6-28 16,3 4-4-16,-1-1 1 0,-1-2-1 15,1 1-1-15,1-5-3 0,1 6-2 16,2-2-2-16,2 0-2 0,0-1-3 0,5 1-4 16,1 0-5-16,5 3-4 0,3-5-5 15,-1 3-4-15,1 0-2 0,3 0-3 16,-1 5 0-16,0-1-3 0,-4 3-1 16,-2 2-1-16,-3 1-1 0,-3 1-1 15,-7 2 1-15,-6-1 0 0,-6 1 0 16,-5-1 2-16,-4 1 1 0,-4 1 1 15,-1 2 2-15,-1-4 0 0,0 0 0 16,1 0 0-16,4-1 1 0,2-1-1 0,3-1-1 16,1 1 1-16,2-1 0 0,4-3 0 15,3 1 1-15,1 1 0 0,3 1 0 16,3-3 1-16,4 2-1 0,1-5 0 16,5 3-1-16,1-3-3 0,5-1-9 15,1-1-10-15,2-1-9 0,2-3-12 16,1-2-7-16,0-2-10 0,1-2-16 15,-2-3-53-15,3-1-66 0,-4-2-159 0</inkml:trace>
  <inkml:trace contextRef="#ctx0" brushRef="#br0" timeOffset="-154776.59">23824 11656 321 0,'-3'-6'98'0,"-3"3"2"15,-1 1 1-15,0 2-55 0,-1 2-7 0,-1 1 0 16,1 2-3-16,-2 0-1 0,1 0 1 15,1 1-3-15,3 3-5 0,0-1-8 16,3 2-5-16,2-1-5 0,2 1-2 16,3 6-2-16,1-1 0 0,5 1 0 15,2 1 1-15,3-1 0 0,2 3-1 16,1 1 0-16,1-4 0 0,0-3-2 16,-3 1 0-16,-3-2-1 0,-3 2-3 15,-4-2-1-15,-4-2-1 0,-3-2-2 0,-5 2-4 16,-4-1-4-16,-4 2-6 0,-3-6-10 15,-3 1-8-15,-3-3-10 0,1 3-7 16,1-5-11-16,2-2-71 0,2-3-83 16,3-2-183-16</inkml:trace>
  <inkml:trace contextRef="#ctx0" brushRef="#br0" timeOffset="-154378.28">23759 11693 384 0,'8'-5'108'15,"2"0"6"-15,2-2-25 0,3-2-33 16,5 1-9-16,4-1-3 0,0 1-3 16,2-2-4-16,3 1-2 0,0 2-6 15,2 2-4-15,0 0-3 0,-2 3-5 16,3 0-5-16,-3 3-4 0,-4 0-3 0,-4 4-4 16,-4 0-1-16,-7 2-1 0,-7 2 0 15,-4 2 1-15,-5 2 0 0,-6 2 0 16,-3 1 1-16,-1 5 0 0,-2 2 0 15,-1 1-1-15,0-1 1 0,1-1-1 16,3 0-1-16,3-1-2 0,4-2 0 16,4-2-2-16,3-3 0 0,4 2 0 15,5-3 0-15,4-1 1 0,2-2 3 16,5-4 1-16,-1-1 2 0,4-2 1 0,-2-4 3 16,0-3 2-16,-2 0 3 15,-2-3 3-15,-6-2 2 0,-4-1-1 0,-4-1 0 16,-5-2-3-16,-2 3-3 0,-5-2-3 15,-3 1-4-15,-4 3-3 0,-1 1-3 16,-1 2-2-16,0 3-7 0,0 1-8 16,0 3-22-16,2 2-20 0,2 2-7 15,3 3-93-15,0 2-109 0,1 3-235 0</inkml:trace>
  <inkml:trace contextRef="#ctx0" brushRef="#br0" timeOffset="-153901.19">23594 12348 277 0,'-4'0'70'0,"3"-1"5"15,1 1-36-15,0-1-1 0,3 2 3 16,-1-2 4-16,2 1 4 0,0-1 4 16,0 1 1-16,0-1-3 0,1 1-4 15,-2-1-3-15,-2-2-4 0,-2 0-9 0,0 1-8 16,-4-1-3-16,-3-1-4 0,-4-1-1 16,-6 3-2-16,-1 0-4 0,-3 1-2 15,-1 2 0-15,0 3-2 0,4 3-3 16,2 0-3-16,5 1-1 0,5 3-2 15,3 0 0-15,3 1 1 0,6 1-1 0,2 1 2 16,5 2 0-16,3 0 1 16,2 1 0-16,1 1 1 0,1 1 0 0,1-3-4 15,-5 3-2-15,-3-3-1 0,-3-1 0 16,-2-1-1-16,-5 0-1 0,-6-3 0 16,-6-1 3-16,-2 0 1 0,-5 0-3 15,0-3-2-15,-6 0-3 0,3-3-8 16,-1 0-7-16,0-1-4 0,2-3-7 15,2-2-6-15,3-1-1 0,2 0-10 16,1 0 130-16,4-3-186 0,6-2-89 16,5-3-248-16</inkml:trace>
  <inkml:trace contextRef="#ctx0" brushRef="#br0" timeOffset="-153391.66">23667 12529 405 0,'9'6'102'0,"-3"-4"2"0,2-1-56 16,3-1-12-16,-2-1-2 0,2 0-6 0,1-2 0 16,0 1 2-16,0-1 0 0,-1 1 1 15,0 0-1-15,-2-2-1 0,-3-1-2 16,-1 0 1-16,-3 2-1 0,-4-1-1 16,-3-2-2-16,-1 2-2 0,-5 0-2 15,-1 1-4-15,-4 1-6 0,0 1-3 16,-2 2-1-16,1 2-2 0,-1 4-2 15,4 3-2-15,1 1-1 0,4 3-1 0,1 0 0 16,5 2-1-16,3-1 1 0,5 0-2 16,3 1 0-16,2-2-3 0,4-2-3 15,4-1-4-15,2-1-5 0,2-3-4 16,2-1-3-16,0-5 0 0,1 0-21 16,1-2-1-16,2-1 0 0,-3-6 2 15,-3-2 2-15,-3-3 1 0,1-1 2 16,-2-4 24-16,-1-4 5 0,-2-2 2 0,-3-3 10 15,1-3 10-15,-2-1 13 0,-4-3 11 16,-2-1 8-16,-4 1 10 0,0 2 9 16,-1 7 1-16,-3 4-2 0,-1 6-7 15,2 4-9-15,-1 5-6 0,0 6-7 16,-1 6-5-16,1 5-5 0,1 3-1 16,0 3-3-16,1 6-2 0,2 5-2 15,1 3-2-15,0-1-2 0,-1 4-5 0,2 0-5 16,0 0-7-16,-1 0-7 0,-1-2-6 15,1-4-7-15,1 3-13 0,1-7-4 16,-1-3-23-16,1-3-4 0,-2 0-25 16,0-5-68-16,-2-2-98 0,-4-7-214 15</inkml:trace>
  <inkml:trace contextRef="#ctx0" brushRef="#br0" timeOffset="-153010.73">23975 12524 446 0,'1'-17'119'0,"0"1"5"0,1 4-52 16,5 3-16-16,1 1-5 0,1 5-5 16,5 0-6-16,1 0-1 0,4 3-3 15,4 0-3-15,4 0-4 0,3 2-6 16,2 0-7-16,3-1-5 0,3 1-4 16,-2 0-4-16,-1 2-1 0,-3-1-2 0,-6 0-1 15,-5 0-1-15,-5 0-1 0,-7-2-1 16,-3 0 0-16,-8 1 0 0,-4-3-1 15,-5 1 0-15,-4-2 2 0,-5 4 1 16,-2-2 1-16,-1 0 0 0,1 1 0 16,1 3 1-16,4-1 0 0,3 3-2 15,8-1-1-15,4 2 1 0,3 3-1 16,4 0 1-16,5 0 1 0,3 6 0 0,4-2 2 16,0 1 1-16,2 1 0 0,-2-1 1 15,1 3-1-15,-2 1 0 0,-5-6-1 16,-4-1 1-16,-5 2 0 0,-5-2 0 15,-8-4 0-15,-9-3-1 0,-6-4-2 16,-6 3-2-16,-5-2-8 0,-5-8-3 16,-4 2-40-16,-2-4-55 0,-4-5-52 15,-3-7-108-15,-8-3-234 0</inkml:trace>
  <inkml:trace contextRef="#ctx0" brushRef="#br0" timeOffset="-150934.29">23366 10938 241 0,'8'-5'81'0,"-1"-1"5"15,2 2-1-15,-2 1-30 0,-2 2-2 16,0 1 0-16,0-3-4 0,-3 3-3 15,0 0-3-15,-1 1-2 0,2 2-2 0,-2 0-5 16,0 2-4-16,0 4-5 0,0 4-2 16,-1 5-4-16,1 2-3 0,0 3-4 15,0 3-4-15,-1 1-3 0,1 3-3 16,3 1-4-16,-3-1-8 0,1-1-3 16,-1 0-16-16,-1 1-17 0,2-4-11 15,-2-2-11-15,0-5 167 0,1-3-239 16,-1-3-108-16,1-2-284 0</inkml:trace>
  <inkml:trace contextRef="#ctx0" brushRef="#br0" timeOffset="-150713.33">23621 11103 331 0,'2'1'95'0,"-1"0"6"0,-1-1-20 0,1 1-30 16,-1 0-6-16,3 0-2 0,-1 0-2 16,0 0-3-16,4-1-2 0,1 1-5 15,3-1-8-15,1 0-4 0,1 0-7 16,0-1-10-16,3 1-21 0,0-1-16 16,-2 0-13-16,0-1-29 0,1 0-61 15,3-3-88-15,-2-1-180 0</inkml:trace>
  <inkml:trace contextRef="#ctx0" brushRef="#br0" timeOffset="-150291.8">23939 11034 346 0,'-1'4'88'0,"-1"3"2"16,0 1-23-16,1 2-43 0,-1 2-10 15,0 2-3-15,0 1-1 0,1 0 0 0,1-2-1 16,1 3-1-16,3 0 2 0,3-3 0 15,1 0 1-15,3-4 1 0,2 0-1 16,-1-2 1-16,1-2 2 0,-1-4 0 16,1-1 3-16,-1-3 3 0,-1-3 1 15,0-1 2-15,-2-4-2 0,-2-3-2 16,1 3-3-16,-1 2-2 0,-3 1-3 16,-1 2-4-16,-1 3-2 0,1 3-3 15,-2 3-1-15,1 3-1 0,-2 2-2 0,2 1-2 16,2 4-3-16,1 0 0 0,4 2 1 15,0-3 1-15,4 1 0 0,3-3 0 16,1-1 2-16,2-3 4 0,0-1 1 16,-1-1 3-16,2-2 2 0,-2-3 5 15,-3-2 3-15,-1-4 3 0,-1 0 3 16,-3-5 1-16,-1-4-3 0,-6-2-4 0,1-2-3 16,-7-2-6-16,-1 0-7 0,-2-1-4 15,-1 1-3-15,-2 0-4 0,0 4-4 16,1-1-3-16,1 5-15 0,0 2-10 15,4 3-10-15,0 2-10 0,1 3-77 16,1 2-90-16,1 3-199 0</inkml:trace>
  <inkml:trace contextRef="#ctx0" brushRef="#br0" timeOffset="-149575.33">24662 11092 416 0,'1'-4'100'16,"-1"-3"2"-16,-2 0-59 0,-1-1-14 16,-3 1-2-16,-2-1-1 0,-1 3 0 0,-5 0-1 15,-1 5-3-15,-1 5-2 16,-4 1-5-16,-1 3-3 0,1 2-8 0,1 1-12 16,2 1-9-16,4 0-5 0,3-2-2 15,4 0-1-15,5 0-1 0,2-1 1 16,2 0 8-16,3-1 7 0,2-4 5 15,1-2 3-15,2 0 1 0,1-3 4 16,1-3 3-16,1-4 2 0,-1-2 3 16,2-1 4-16,-1-1 5 0,-3 1 3 15,1 0 3-15,-3 0 1 0,-2 3 1 16,-1 1-3-16,-2 2-4 0,0 2-6 0,-1 0-5 16,-2 2-7-16,-1 3-3 0,-1 0-1 15,-1 4-1-15,-1 2 1 0,0 0 0 16,0 4 1-16,2 0 1 0,1 2-7 15,3 1-2-15,1 0-1 0,5-2 0 0,2 0 1 16,2-3 0-16,4 0 2 16,-2-6 6-16,1-2 4 0,1-5 3 0,-3-2 2 15,2-2 2-15,-1-2 4 0,-1-4 4 16,-1 0 3-16,-1-4 0 0,-2 0-2 16,0 2-2-16,-3 1-3 0,-3 1-5 15,-2 2-5-15,-4 2-4 0,-2 6 0 16,-3 4-2-16,-3 5 1 0,-2 3 0 15,-1 2 0-15,1 5 0 0,1 1-3 16,4-1-4-16,5 1 0 0,4-3 1 16,5 1 0-16,4-6 1 0,2-4 2 0,2 1 2 15,4-3 4-15,0-3 0 0,0 0 1 16,1-5 1-16,-1-1 1 0,-2 0 3 16,0-2 0-16,-3 0 2 0,-1 0-1 15,-2-3 1-15,-1 4 0 0,-4 0-1 16,1 4-3-16,-2 0-1 0,0 5 0 15,-4 4 0-15,0 4-1 0,0 3-2 16,-2 2 0-16,0 2 1 0,-2 2-1 16,0 0 0-16,1 3-2 0,-2 4-1 0,0 2 0 15,-2 2 0-15,-1 2-2 0,0 1-3 16,-2-1-1-16,-3-3-3 0,-3-3-4 16,-5-6-5-16,-7-2-13 0,-4-5-24 15,-7-4-105-15,-10-7-119 0,-5-6-290 16</inkml:trace>
  <inkml:trace contextRef="#ctx0" brushRef="#br0" timeOffset="-126037.82">20975 14386 265 0,'2'15'66'0,"1"-4"4"0,-1-6-39 16,1-3 0-16,0-3-1 0,0 0-2 16,0-1-1-16,-1-1 1 0,0 2 2 0,2-1 1 15,-3 0 2-15,0 1-1 0,-1-1-3 16,1 2-3-16,-2-5-5 0,-1 0-6 15,-2-3-7-15,2-3-5 0,0-1-3 16,0-4-1-16,0-5 0 0,0-2 1 16,4-6 0-16,1-2 0 0,1-7 1 15,3-3-1-15,-1-2 1 0,4-3 0 0,1-3 1 16,1-2 0-16,2 2 0 0,2 2 1 16,0-1-1-16,3 1 1 0,-1-3 0 15,2 4-1-15,2 2-2 0,-2 1-2 16,0 1-5-16,0 1-4 0,0 4-7 15,0 6-9-15,-5 4-11 0,-2 3-50 16,-3 4-27-16,-3 5-70 0,-4 5-148 16</inkml:trace>
  <inkml:trace contextRef="#ctx0" brushRef="#br0" timeOffset="-125679.55">21064 13441 238 0,'-1'-3'60'0,"2"-2"6"0,3-4-23 16,3-3-13-16,2-2-1 0,5-1 4 16,4-4 3-16,2-1 0 0,2-3-4 15,2 1-5-15,3 0-4 0,-1 2-5 16,0 1-4-16,-1 1-2 0,-4 4 1 15,0 4 1-15,-3 4 1 0,-4 0 1 16,-2 5 0-16,-2 0-2 0,-2 3-4 0,-1 0-3 16,-1 4-2-16,-2 3-1 15,-2 7-2-15,0 2 0 0,-2 5 1 0,-2 2-1 16,0 3 1-16,0 3 0 0,0-3-1 16,-2-2 1-16,2-3-5 0,2-4-10 15,1 0-9-15,1-3-7 0,2-1-10 16,-1-3-13-16,2 0-70 0,1 1-74 15,-2-3-168-15</inkml:trace>
  <inkml:trace contextRef="#ctx0" brushRef="#br0" timeOffset="-124880.16">20727 14891 266 0,'4'-8'82'0,"-2"3"8"0,1 0-23 15,0 0-8-15,-2 1-2 0,1 2-4 16,-2 0-4-16,0 2-5 0,1 2-7 16,-2-2-5-16,1 1-7 0,0 4-8 0,0 3-6 15,0 5-4-15,0 6-4 0,1 3-1 16,1 6 0-16,-1 4 0 0,4 4-2 15,-1 6-9-15,-1 0-12 0,2 3-16 16,-1 2-18-16,0 2-21 0,1-5-13 16,0-4-2-16,-1-6-18 0,1-6 1 15,1-8-28-15,-2-7-38 0</inkml:trace>
  <inkml:trace contextRef="#ctx0" brushRef="#br0" timeOffset="-124655.72">20757 15141 204 0,'-6'-47'63'0,"1"3"6"15,4 3-18-15,2 3 1 0,5 5 3 16,1 6 0-16,4 3-3 0,1 5-1 16,2 5-2-16,1 3-5 0,1 4-6 15,0 3-9-15,1 3-7 0,0 1-6 0,0 0-7 16,-1 2-4-16,-3 1-3 0,-2 3-1 16,-3 4 0-16,-3 1 0 0,-3 2 1 15,-4 2 1-15,-4 2 0 0,-2 0-5 16,-2 2-10-16,-2-4-9 0,-3-1-10 15,0 3-9-15,-1-4-14 0,1-2-72 16,1-1-81-16,1-4-177 0</inkml:trace>
  <inkml:trace contextRef="#ctx0" brushRef="#br0" timeOffset="-124154.51">21013 14921 343 0,'14'-4'98'0,"-1"0"3"15,-4 2-40-15,-1 1-13 0,-1 4-12 16,-3 0-11-16,-1 3-10 0,-1 4-7 16,-1 3-5-16,1 2-4 0,0 3-2 15,0-1-3-15,1 2-2 0,2-2-2 16,3-1-1-16,1-4 1 0,0-5 1 0,3-3 2 16,2-4 3-16,1-4 3 0,0-3 4 15,0-5 7-15,0-3 4 0,-2 0 4 16,-2-3 3-16,-1-1 1 0,-4-2 0 15,-1 5-3-15,-2 1-5 0,-3 1-2 16,0 7-3-16,0 1-3 0,-1 3-3 16,2 5-2-16,-1 6-4 0,2 5-2 0,2 2-3 15,2 2-4-15,2 0-1 0,3 1-1 16,1-3 2-16,2-4 2 0,4-7 2 16,0 0 2-16,1-7 4 0,-1-2 5 15,1-3 2-15,1-4 3 0,-3 0 2 16,0-3 1-16,-1-4 4 0,-2-3 1 15,0-3-2-15,-1-3-2 0,-2-2-2 16,-4-5 1-16,0-3 0 0,-4-4 0 0,-2-1 1 16,-2-1 2-16,-3-2 4 0,-1 3 1 15,2 4 2-15,-1 9 2 0,-1 5 3 16,3 9 1-16,2 5-3 0,-1 8-2 16,3 6-3-16,0 7-2 0,3 3-5 15,1 9-4-15,1 6-4 0,1 9-2 16,2 6 0-16,-2 5-4 0,2 0-6 15,-1 3-11-15,1-1 1 0,1 0-50 16,0-1-13-16,1-5-85 0,0-6-109 0,2-4-244 16</inkml:trace>
  <inkml:trace contextRef="#ctx0" brushRef="#br0" timeOffset="-123968.8">21394 14787 476 0,'-5'-2'136'0,"3"2"0"16,3 2-27-16,5-2-51 0,4 1-20 16,5 0-15-16,6-1-10 0,5-1-2 15,6-2 2-15,4-5-4 0,2-1-11 16,3 0-8-16,2-6-28 0,0 0-13 16,2 0-96-16,-1-3-112 0,-1-2-256 15</inkml:trace>
  <inkml:trace contextRef="#ctx0" brushRef="#br0" timeOffset="-123412.68">22401 14938 314 0,'0'-1'89'0,"-1"-1"3"16,-3-2-37-16,-1-2-11 0,-3 0-9 15,-2-4-7-15,-1-2-8 0,-3 0-3 16,-2 1-4-16,-1 1-3 0,1 2-1 16,-2 2-3-16,2 4-3 0,-1 7-4 0,3 4-5 15,2 3-4-15,3 4-3 0,3 6-4 16,2 1-3-16,6-1-1 0,2-2-2 15,4-3 1-15,4-3 3 0,3-6 3 16,2-5 4-16,4-3 6 0,1-3 9 16,1-2 8-16,-1-4 9 0,0-1 5 15,-3-1 9-15,-2-1 7 0,-1-1 3 16,-4 2-2-16,-4 0-5 0,-1 2-4 16,-3 3-4-16,-1 1-7 0,-2 5-9 0,-2 6-8 15,1 4-7-15,-2 3-9 0,4 2-11 16,0 3-12-16,2 1-10 0,4 0 158 15,4-3-243-15,3-4-108 0,3-4-306 16</inkml:trace>
  <inkml:trace contextRef="#ctx0" brushRef="#br0" timeOffset="-123120.59">23378 14466 386 0,'5'-14'116'0,"-6"1"7"16,-4 0-25-16,-2-1-41 0,-4 3-7 0,-5 3-6 15,-3 2-12-15,-2 4-7 0,-3 1-4 16,-2 4-4-16,0 5-2 0,-1 2 0 16,2 3 1-16,3 5-1 0,1 3-3 15,5 5-1-15,2 3-2 0,3 5-2 16,4 5-2-16,5 6-4 0,0-1-5 15,3 7-6-15,2 0-4 0,3 3-22 16,1-1-19-16,1 0 55 0,1-3-152 16,2 2-112-16,-1-3-276 0</inkml:trace>
  <inkml:trace contextRef="#ctx0" brushRef="#br0" timeOffset="-122459.61">23015 14960 441 0,'4'-6'114'0,"2"-2"7"0,3 2-59 15,2 1-12-15,2 0-5 0,3 0-8 16,2 0-9-16,4 1-5 0,0 0-5 16,2 2-7-16,1 0-4 0,1 3-2 15,2 2-3-15,-2 1-5 0,-2 5-4 16,0 3-6-16,-3 2-5 0,-3 1-5 15,-3 0-5-15,-5 0-3 0,-3 4-1 16,-3-5 2-16,-2-1 2 0,-3-1 4 0,-1-2 1 16,-2 0 3-16,0-4 2 0,0-4 4 15,-1-3 6-15,1-3 7 0,1-4 7 16,0-3 7-16,3-5 9 0,0-2 7 16,4-3 2-16,0 1 2 0,3 2 0 15,1 0-4-15,2 2-2 0,-1 2-6 16,3 2-5-16,1 4-4 0,1-2-4 15,4 0-2-15,-1 1-3 0,4 0-1 16,3 0-1-16,-1-1 0 0,0 0-2 0,-1 1 3 16,-3-2 3-16,0 3 6 0,-4 0 5 15,-5 0 4-15,-3-1 2 0,-2 3 5 16,-3-1-1-16,-4 3-2 0,-3-1-5 16,-2 5-4-16,-3 4-4 0,-2 4-5 15,-3 4-4-15,0 8-3 0,1 3-3 16,-2 5-4-16,1-1-6 0,4 0-2 0,5 0-2 15,5-5 0-15,3-6 1 0,6-3 2 16,4-4 1-16,3-6 6 0,0-2 5 16,5-4 1-16,-1-3 7 0,1-1 3 15,0-5 1-15,0-2 3 0,2-3 1 16,-1-2-1-16,-2 2 1 0,2-1-5 16,-2 4-2-16,-1 3-3 0,-1 5 0 15,-2 1-2-15,-1 6-1 0,0 2 0 16,-2 2 0-16,-2 3-1 0,-2 0-1 15,1 2-1-15,-3 1-4 0,0 1-2 0,-2 1-1 16,1 0 0-16,-2 0-3 0,0-1-2 16,-1-1-1-16,-2 0 5 0,-2-2 2 15,0 2-2-15,-3-2-1 0,-5 0-1 16,-1-2-8-16,-4 0-10 0,-4 0-7 16,-2-2-9-16,-2-1 32 0,-1-3-118 15,2-6-93-15,1-1-217 0</inkml:trace>
  <inkml:trace contextRef="#ctx0" brushRef="#br0" timeOffset="-122146.84">24120 14522 486 0,'8'22'114'0,"-5"1"0"16,-3 6-71-16,-8 4-19 0,-2 7-7 15,-5-1-6-15,-4 4-5 0,0-3-2 16,3 0-1-16,-2-6-5 0,8-3-3 16,0-4-3-16,3-4-1 0,6-7-2 15,3-4 3-15,4-6 7 0,2-5 9 16,3-6 8-16,4-3 6 0,1-1 6 16,0-2 6-16,2 2 0 0,2 4-3 15,-1 3-4-15,0 2-5 0,0 4-4 16,-3 4-5-16,1 2-5 0,-2 2-4 0,-2 2-7 15,-2 0-6-15,-1-1-9 0,0-2-21 16,1-3-17-16,1-3-10 0,0-1-82 16,1-5-97-16,0-4-214 0</inkml:trace>
  <inkml:trace contextRef="#ctx0" brushRef="#br0" timeOffset="-121641.04">20730 15443 349 0,'5'-10'121'0,"1"0"6"15,-2 3-2-15,1 1-54 16,-3 2-8-16,-1 2-7 0,0 2-16 0,-1 3-9 16,0 6-3-16,1 2-4 0,1 8-4 15,3 6-5-15,0 8-5 0,2 9-2 16,0 9-3-16,1 4-3 0,-1 5-12 15,0 5-19-15,-1 5-29 0,1-5-14 16,1-1-53-16,2-6-33 0,2-6-89 16,1-7-149-16</inkml:trace>
  <inkml:trace contextRef="#ctx0" brushRef="#br0" timeOffset="-120931.14">21256 15813 484 0,'-2'-5'131'16,"-1"-1"2"-16,-1-5-51 0,-3-4-31 15,-4-2-15-15,-1-1-12 0,-3 2-11 16,-1 1-4-16,-3 1-3 0,-1 6-4 16,-1 4 0-16,0 9-3 0,0 6-3 15,0 4-4-15,1 6-4 0,0 6-6 16,3 5-6-16,4-2-3 0,3-2 2 15,6-4 1-15,4-2 3 0,4-5 1 0,6-9 7 16,5-4 6-16,3-3 6 16,0-8 5-16,3-4 4 0,1-7 4 15,0-2 5-15,0-2 6 0,-2-2 2 0,-1-2 1 16,-1 2-1-16,-3 5 0 0,-3 2-2 16,-3 4-3-16,-2 4-3 0,-3 5-2 15,-3 3-4-15,-2 8-4 0,-1 2-4 16,0 6-4-16,0 1-3 0,0 3-2 0,2 4-3 15,2-1 0-15,2-2-1 16,2-3 2-16,4-1 2 0,2-4 1 0,2-3 1 16,2-6 0-16,1-3 1 0,1-5 1 15,-1-4 2-15,0-4 1 0,-1-2 1 16,1-4 3-16,-1 2 3 0,-2 0 2 16,1 1 1-16,-3 2-1 0,-2 4 0 15,-3 3-1-15,-2 1-2 0,-2 5-1 16,-2 5-5-16,1 4-5 0,0 3-4 15,-1 8-2-15,3 4-3 0,-1 2-1 0,2 3-1 16,4-2 3-16,1-2 2 0,3-3 4 16,4-6 1-16,-1-6 2 0,4-2 2 15,0-7 1-15,-2-5 2 0,1-3 3 16,-2-2 2-16,-1-4 3 0,-2-2 3 16,-1-3 3-16,-1 0 0 0,-2-1 1 15,-2 1-1-15,-3 1-1 0,1 2-1 16,-3 5-1-16,-2 3-1 0,0 4-1 15,0 4-1-15,0 6-1 0,1 4-2 0,1 5 1 16,0 4-3-16,1 5-1 0,1 2-1 16,1 2-3-16,0 2-2 0,0 1 1 15,1-3-6-15,-3 4-2 0,0 0 0 16,-7 1-2-16,-3 1-3 0,-4 1-3 16,-4 0-5-16,-2 1 0 0,-2-3-23 15,-2-4-10-15,2-5-10 0,1-5-3 0,2-7-77 16,0-10-90-16,4-9-188 0</inkml:trace>
  <inkml:trace contextRef="#ctx0" brushRef="#br0" timeOffset="-120479.26">21852 15845 429 0,'11'3'116'0,"-1"1"2"15,-3-1-56-15,1 2-14 0,0-1-11 16,0-1-12-16,1 0-8 0,3-3 0 15,2-5 1-15,4 0 2 0,2-4 3 16,2-2-3-16,1-2 1 0,0-1-1 16,1-1 0-16,-2 2-3 0,-5 0-2 15,-2 2-2-15,-4 0 2 0,-4 2 0 16,-6 4-2-16,-6 3-2 0,-5 3-5 16,-5 4-5-16,-1 5-3 0,-5 3-4 0,-2 6-5 15,-1 3-3-15,1 3-1 16,3 1 2-16,4 1 3 0,3-4 1 0,6-2 1 15,6-4 1-15,7-6 1 0,5-3 2 16,6-3-1-16,4-4 1 0,4-2 0 16,4 0 2-16,2 0 1 0,2 2 1 15,1 0 13-15,1 1-23 0,-1 3-2 16,-1 1-12-16,-4 3-13 0,-6 0-5 16,-6 1-1-16,-5-1-13 0,-6 2 22 0,-7 0 3 15,-4-2 12-15,-2-1 17 0,-6-3 7 16,0-3 3-16,0-2 5 0,1-5 7 15,1-4 10-15,3-2 5 0,4-4 1 16,4-3 1-16,3-2-2 0,6-2-2 16,4 2-8-16,5 1-7 0,4-2-7 15,2 2-2-15,4 1-6 0,5 1-21 16,1 0-23-16,1 0 3 0,2-2-108 0,5-2-111 16,1-3-260-16</inkml:trace>
  <inkml:trace contextRef="#ctx0" brushRef="#br0" timeOffset="-119994.03">23262 15696 515 0,'0'5'121'0,"-2"1"2"16,-1 0-81-16,-1-2-20 0,-3 5-13 15,0 2-17-15,-3 2-9 0,-1 4-4 0,1-1-2 16,1 3-1-16,4 0 4 16,3 0 9-16,5-3 4 0,5-4 5 0,5-2 2 15,6-5 1-15,6-9 4 0,2-2 3 16,4-5 3-16,-1-3 5 0,1-2 6 16,-1-1 4-16,-4-2 2 0,-2 3 1 15,-7-1 2-15,-3 0 2 0,-8 0-1 16,-6 2-4-16,-6 1-3 0,-5 3-3 15,-9 0-6-15,-5 4-9 0,-4 4-11 16,-4 6-9-16,1 1-7 0,-4 4-13 16,4 2-9-16,2 2-11 0,8 0 45 0,6-5-132 15,10-3-100-15,9-3-246 0</inkml:trace>
  <inkml:trace contextRef="#ctx0" brushRef="#br0" timeOffset="-119754.58">23957 15360 498 0,'6'0'155'16,"-8"0"3"-16,-4-1-29 0,-5 0-52 15,-5 1-22-15,-5 3-11 0,-4 3-20 16,-1 1-8-16,-1 5-3 0,0 6-3 16,1 4-2-16,4 4-2 0,1 5 0 15,6 5-3-15,0 3-3 0,4 5-4 16,4 2-7-16,1 0-4 0,1 2-11 15,4 3-6-15,-2-2-22 0,2 0-18 16,0 0-10-16,-1-3 17 0,-2-1-92 0,1-4-87 16,0-6-196-16</inkml:trace>
  <inkml:trace contextRef="#ctx0" brushRef="#br0" timeOffset="-119616.95">23648 15770 509 0,'20'-12'133'0,"4"-2"2"0,7-2-67 16,4 0-18-16,2 0-13 0,4-3-22 16,2 0-9-16,1-3-32 0,0 1-20 15,-2-2-15-15,-3 3-75 0,-2-2-100 16,-2 3-212-16</inkml:trace>
  <inkml:trace contextRef="#ctx0" brushRef="#br0" timeOffset="-118998.05">21495 16498 368 0,'5'-1'113'0,"-4"2"8"15,-5 0-45-15,-5 3-12 0,-4-1-12 16,-4-1-11-16,-1 3-11 0,-4-1-14 0,-3-1-7 16,-1 2-4-16,0 1-1 0,1 1 0 15,0 2-1-15,1 0-2 0,3 5-1 16,2-1 1-16,5 2-1 0,4-3 1 15,4 1-1-15,4-1 0 0,5 1 1 16,3 0-1-16,5 0 1 0,5-3 0 16,2 3 0-16,3-1 0 0,1 0 2 15,0 0 0-15,1-2-1 0,-5 0 1 16,-3 1 0-16,-3-2 0 0,-5 0 1 0,-3 1 0 16,-4-1 0-16,-4 3 0 0,-3-1-1 15,-5 1-2-15,-5 0-3 0,-2 0-4 16,-6 1-3-16,-3-2-3 0,-2 0-3 15,0-1-5-15,0 1-5 0,3-2 2 16,3-3-7-16,4-3-4 0,5 1-1 16,3-8-1-16,5 0 0 0,6-7-2 0,4-3-17 15,6-3-45-15,1-2-62 16,5-2-151-16</inkml:trace>
  <inkml:trace contextRef="#ctx0" brushRef="#br0" timeOffset="-118450.06">21469 16639 303 0,'22'3'94'0,"-3"2"4"16,-4 4-28-16,-2 4-19 0,-3 2-11 16,-2 2-10-16,-5 2-13 0,-1-2-7 15,-2 3-4-15,2-1-4 0,-4 0-1 0,2-2 0 16,-1-3 0-16,1-3-3 0,1-2-1 16,1-5 0-16,0-4 1 0,0-4 1 15,2-5 4-15,2-4 3 0,3-3 4 16,0-3 2-16,5-2 3 0,0-1-1 15,2-3 1-15,3 2-3 0,2 2 1 16,-4 1-2-16,0 5-1 0,-3 3-2 16,-1 4-1-16,-3 7 0 0,-1 3-2 0,-2 6-2 15,1 5-2-15,-1 6-2 0,0 3-2 16,0 1-2-16,-2 0 0 0,1 0-2 16,-1-4 0-16,2-2 1 0,2-5 3 15,-1-3 4-15,2-5 2 0,1-4 4 16,1-2 3-16,0-6 2 0,1-3 2 15,2-2 3-15,-2-3 0 0,1-1-1 16,-1 0-3-16,0-2-1 0,-2 5-2 16,-1 3-1-16,-3 2-2 0,-3 6-1 0,-1 2-1 15,1 7 0-15,-2 5-3 0,0 5-4 16,1 0-4-16,1 5-3 0,2 1 0 16,2-1-2-16,2-3 0 0,1-1 2 15,3-5 4-15,1-4 4 0,4-5 2 16,-1-8 1-16,2-1 4 0,0-5 1 15,2-4 2-15,-1-3 5 0,-3-3 1 16,1 0 2-16,-4 1 2 0,-4-3-1 0,-3 3 2 16,-6-3-2-16,-6 2-3 0,-4 2-3 15,-5 2-6-15,-6 1-7 0,-3 4-6 16,-1 4-10-16,-3 6-9 0,0 5-11 16,-1 5-13-16,2 2-6 0,2 2-6 15,6 0 21-15,2-2-100 0,8-3-90 16,5-5-210-16</inkml:trace>
  <inkml:trace contextRef="#ctx0" brushRef="#br0" timeOffset="-117973.85">22432 16549 395 0,'7'17'113'0,"-2"0"1"15,-1 0-22-15,0-2-51 0,-1 0-12 16,1 0-7-16,0 1-14 0,-1-2-4 0,2-2-2 15,1-2-4-15,1-3-2 0,2-1 4 16,1-2 5-16,2-4 7 0,1-1 4 16,0-2 5-16,1-4 4 0,0-3 4 15,-1-3 0-15,2-3-4 0,-2-1-5 16,-2-1-2-16,-1 0-4 0,-4 2-2 16,1 4-5-16,-1 2-1 0,-3 4-2 15,-1 5-2-15,1 6-3 0,0 3-5 16,2 5-5-16,-1 1-3 0,3 2-1 0,1 3 0 15,5-1 0-15,1-2 1 16,2-3 5-16,4-3 4 0,1-1 2 0,1-5 1 16,0-4 0-16,-1-1 1 0,1-5 0 15,-4 0 3-15,-3-4 1 0,0 0 2 16,-5-2 1-16,-1 1 0 0,-2 0 1 16,-3 5 3-16,-2 1 2 0,1 0 1 15,-5 1-1-15,0 0 2 0,-1 3 0 0,0-2 0 16,-2-2-3-16,1-1-3 0,0-1-3 15,-1-2-1-15,-1-3-4 0,0-4-3 16,-2-3-8-16,1-3-4 0,-1-3-14 16,2-3-27-16,0 0-86 0,3-1-13 15,2 2-94-15,0 0-182 0</inkml:trace>
  <inkml:trace contextRef="#ctx0" brushRef="#br0" timeOffset="-92484.96">11276 11772 232 0,'1'-4'74'0,"-1"1"6"16,1-6-9-16,-1 4-19 0,-2 2-6 15,1-3-7-15,-1 4-5 0,-1-2-6 16,-1 0-5-16,1 4-6 0,-1-2-2 16,1 1-1-16,0-1 3 0,2 1 3 15,0-1 3-15,0 3 0 0,0 0 1 16,1 1-2-16,0-1-4 0,1 4-4 16,-1-1 0-16,1 7 0 0,0 0 0 15,0 3 0-15,0 5 1 0,-1 5 1 16,0 3-2-16,-1 6-3 0,0 4-4 0,0 3-2 15,0 4-2-15,0 2-4 0,1 2-6 16,0 0-4-16,0 0-8 0,0-4-5 16,0 0-10-16,0-7-9 0,0-3-4 15,0-4-5-15,1-3-9 0,0-5 109 16,1-3-168-16,2-5-83 0,3-5-236 16</inkml:trace>
  <inkml:trace contextRef="#ctx0" brushRef="#br0" timeOffset="-91995.95">11443 12193 337 0,'2'-5'100'0,"1"0"4"15,0-1-18-15,0 2-38 0,0-1-10 16,-2 2-12-16,1 3-9 0,-2 5-6 15,0 4-3-15,0 4-5 0,0 5-1 16,-1 4 0-16,1 6 1 0,-1-1-2 16,2-1-3-16,1-3-4 0,2 0 0 15,1-4-2-15,0-4-2 0,4-6 4 16,0-2 6-16,0-5 9 0,1-2 5 16,-1-5 5-16,1-2 3 0,1-3 5 0,-2-3 0 15,0-2-5-15,0 1-6 0,-1-2-4 16,-1 0-2-16,0 2-5 0,-1 5-5 15,2 4-3-15,2 5 0 0,-2 4-3 16,3 5-4-16,1 5-8 0,2 3-6 16,-1 0 1-16,1 0 0 0,1-4-2 15,0-1 4-15,0-4 10 0,0-3 16 16,-1-5 15-16,1-3 8 0,-2-3 9 0,-3-1 10 16,0-4 6-16,-4-2-2 0,-2-2-6 15,0-3-6-15,-3-4-8 0,0-3-8 16,-2-4-8-16,0-2-7 0,-1-1-4 15,-1-2-5-15,0 1-3 0,0 3-3 16,1 3-2-16,-1 4-4 0,3 3-8 16,2 7-5-16,1 1-33 0,2 4 85 15,4 2-186-15,1 0-126 0,3 0-324 0</inkml:trace>
  <inkml:trace contextRef="#ctx0" brushRef="#br0" timeOffset="-90714.9">15576 12129 276 0,'1'2'78'0,"0"1"4"0,-1-2-33 0,3-1-3 15,-3 1-1-15,-1-3-1 0,-1 0-3 16,2 0-1-16,0-1-3 0,-3-2-1 15,0-3-5-15,-2-1-6 0,1 1-5 16,-2-1-5-16,-4-3-4 0,0-3-3 16,-2 0-3-16,-5-1 0 0,-4-3 1 15,-4-4 1-15,-5 0 1 0,-2-1 0 16,-9-1-1-16,-3-2 1 0,-8 4-1 16,-6 0 3-16,0 2 0 0,0 1-1 0,-6-2 0 15,3 2 1-15,-6 0-2 0,3-1-2 16,-1 1-4-16,-3 0-1 0,-1 2-1 15,-6 6-1-15,-3 2 0 0,2 4 0 16,2 5-1-16,6 5 0 0,1 7 1 16,1 6-2-16,10 0-3 0,7 3-4 15,6 3-5-15,6-2-6 0,6-2-10 0,7 0-5 16,6-4-6-16,4 0-7 0,6-4-6 16,6-2 87-16,3-1-153 0,6-1-84 15,1-2-235-15</inkml:trace>
  <inkml:trace contextRef="#ctx0" brushRef="#br0" timeOffset="-90461.89">13970 11609 301 0,'-16'16'76'0,"-1"4"0"15,-4 0-36-15,-3 0-19 0,1 2-4 16,0 1-4-16,-2-1-4 0,1 0-2 16,1-3-2-16,3-2-2 0,3 0-2 15,1-2-3-15,4-1-2 0,5 0-3 0,6-3-1 16,5 1-2-16,8 0-3 0,2 1-6 16,9-2-5-16,6-1-53 0,9-1-56 15,8 0-139-15</inkml:trace>
  <inkml:trace contextRef="#ctx0" brushRef="#br0" timeOffset="-90017.66">14953 12329 358 0,'-2'0'105'0,"1"-3"2"16,-3 1-36-16,-2-1-18 0,-2-3-6 15,-6-2-10-15,-4-1-11 0,-1 2-6 16,-1 2-3-16,-1 0-3 0,0 3-5 15,1 3-4-15,4 4-2 0,1-1-2 0,2 3-2 16,1 1-1-16,2 0-3 0,3 3-1 16,4 1 0-16,6 1 0 0,5 3 1 15,2-1 0-15,3 1 2 0,3 3 2 16,5-3 2-16,1 1 1 0,1 0 0 16,-1 3 1-16,-2-1-1 0,-3-2-1 15,-4 0 0-15,-4 1-1 0,-6 0 1 16,-6-2 0-16,-5-1 0 0,-5-1 0 15,-3-2-11-15,-3 0-9 0,-2-2-12 16,-2-5-11-16,-1 0 92 0,2-6-172 0,4-3-96 16,2-1-239-16</inkml:trace>
  <inkml:trace contextRef="#ctx0" brushRef="#br0" timeOffset="-88949.12">14993 12521 311 0,'7'2'88'0,"0"0"4"16,-1-3-22-16,2 1-26 0,-2-4-2 16,3 0-1-16,3 1-3 0,2-3 0 15,3 0-2-15,3-3 0 0,0-1-3 16,1 0-4-16,-1 0-4 0,-4-2-5 16,-1 1-4-16,-3 1-1 0,-5 2-2 15,-2 1 0-15,-3 0 2 0,-1 3 0 16,-2 1-1-16,-1 1-2 0,-3-1-1 0,-3 2-4 15,-5 2-4-15,-3 4-3 0,-4 1-2 16,-3 2 0-16,-1 5 0 0,0 1-2 16,4 4-3-16,4 2-2 0,5-2-3 15,8 0-2-15,5 0-4 0,6-1-2 16,8-2 1-16,6-2 0 0,3-3 1 16,1-4-5-16,2-2-7 0,6-3-5 15,-4-5-7-15,0-3-4 0,-3-2-5 0,3-5-3 16,2 1 4-16,1-2 8 0,-6-3 8 15,0 2 10-15,0 2 9 0,-4-3 11 16,-5 4 12-16,-3 1 9 0,-3 1 9 16,-5 1 8-16,0 1 12 0,-4 2 7 15,-2 2 1-15,-2 3-3 0,-1 0-4 16,-2 3-7-16,-2 4-7 0,-2 2-10 0,-2 2-12 16,-3 1-4-16,1 2-4 15,-1 3-1-15,0 4-1 0,2-1-1 0,2 2-1 16,4 0-6-16,4 2-3 0,2-3-5 15,7-2-1-15,3-5-1 0,2-2 0 16,1-4 0-16,3 1 5 0,2-7 3 16,-1-3 5-16,-2-3 1 0,0 1 2 15,2-5 0-15,-2-2 1 0,0-3 0 16,-3 1 1-16,0 0 2 0,-1-1 2 16,-3 0 2-16,-1 4 4 0,-2 2 2 0,-3 2 0 15,2 4-1-15,-2 2-1 0,0 3-3 16,1 4-3-16,-2 1-4 0,0 2-3 15,-1 0 0-15,0 1-5 0,-2 1 1 16,0-2-1-16,-1-1 0 0,0-2 1 16,1 0 1-16,-1-1-1 0,1-1 6 15,0-3 0-15,0-2 1 0,1-2 1 16,0 0 0-16,2-2 1 0,3-2-1 0,1-2 1 16,3 2 0-16,2-1-1 0,4-1 0 15,3 1 0-15,2-1-1 0,0-1 1 16,3-1-1-16,2 1 0 0,0-2-1 15,-1 2 2-15,-3-3 1 0,2 0 2 16,-5 1 1-16,-2 1 4 0,-4-1 4 16,-4 0 4-16,-2 1 3 0,-3 3 3 15,-2 3 0-15,-3-1-1 0,-3 2-2 0,0 2-4 16,-5 3-4-16,-1 3-3 0,-3 4-5 16,0 2-1-16,1 5-2 0,1 1-2 15,1 4 0-15,2-1-1 0,6 2-2 16,3-3-2-16,4 0-2 0,4-3 0 15,3-1 1-15,3-2-4 0,4-3 1 16,-1-2 0-16,4-5 2 0,0-1 1 16,1-5 1-16,0-6-1 0,-2-3 5 15,0-4 1-15,0-6 1 0,-3-3-1 16,-1-4 1-16,-2-3-1 0,-1-2 2 0,-2-2 2 16,0-6 3-16,-3 1 1 0,-1-5 2 15,0-2 2-15,-3 3 3 0,-3 6 2 16,2 4 4-16,-2 8 3 0,-1 7 0 15,0 12-1-15,-1 7-1 0,-2 10-2 16,-1 6-2-16,-2 7-7 0,2 9-5 16,0 6-1-16,0 6 0 0,0 2-2 0,2 2 0 15,2 3-2-15,3-2-10 0,-2-1-5 16,3-2-6-16,0-4-13 0,1-3-1 16,2-2-27-16,0-4-18 0,-3-6-3 15,1-4-87-15,2-3-105 0,-2-7-230 16</inkml:trace>
  <inkml:trace contextRef="#ctx0" brushRef="#br0" timeOffset="-88791.04">16035 12278 439 0,'5'10'126'0,"5"2"3"15,5-1-48-15,5-3-28 0,7-5-8 16,5-1-11-16,7-5-16 0,4-3-10 15,5-2-18-15,4-4-24 0,0-6-99 0,4-7-110 16,0-7-270-16</inkml:trace>
  <inkml:trace contextRef="#ctx0" brushRef="#br0" timeOffset="-85614.46">13171 12106 222 0,'-3'3'68'0,"3"0"4"16,1-3-12-16,-1 0-18 0,1 0-4 16,-1 0-2-16,0-1-2 0,1 2 0 15,-1-2 3-15,2 2 3 0,-2-2 1 16,0 1-1-16,0 1-1 0,1-1-4 15,-2 0-4-15,1-1-6 0,-2-1-6 16,1 1-4-16,0-2-4 0,-2 1-2 0,0-1-1 16,-3-1-2-16,1 2-1 0,-2-2-1 15,-2 3-4-15,0 0-2 0,-2-1-3 16,-1 2-2-16,-2 2 0 0,2 2-1 16,-1 0 1-16,1 2 1 0,2-2 1 15,0 2 2-15,3 0 1 0,1 2 0 16,2-3 0-16,2 3-1 0,1-1-1 15,2 1 1-15,2 4-1 0,1-2 0 16,4 1 1-16,2 1 0 0,0 0 1 0,3-1 1 16,0 0 1-16,1-2 0 0,1 3 0 15,-1-2 1-15,0-1-2 0,-1 1 1 16,-1-1-1-16,-2 2-1 0,-2-2 0 16,-3-2-2-16,-3 0 0 0,-5 2 1 15,-2-1 0-15,-5-2 0 0,-1 2 2 16,-3 0-1-16,-3-2 0 0,-3 0-1 15,1-3-1-15,-2-1-5 0,0-1-3 0,-1-3-3 16,2-2-1-16,2-2-3 0,2 0-3 16,4-5-2-16,4 0-2 0,2-2-5 15,4-3-9-15,3 0-67 0,1-4-72 16,6-3-175-16</inkml:trace>
  <inkml:trace contextRef="#ctx0" brushRef="#br0" timeOffset="-85337.16">13156 11841 359 0,'-1'-4'93'16,"1"-1"3"-16,0 3-47 0,-2 2-8 16,-1 1-7-16,0 4-4 0,-1 2 0 0,0 3 2 15,-1 3 3-15,2 3-3 16,0 2-3-16,0 6-2 0,1 3-3 0,1 2-7 15,0 4-6-15,0 4-5 0,0 3-2 16,0 1-2-16,-1 2 0 0,-2 0-3 16,0-2-4-16,0-1-1 0,-1 0-15 15,0-4-5-15,1-5-9 0,2-4-9 16,1-7-6-16,2-2-5 0,1-5-11 16,3-7 3-16,0-8-48 0,3-3-57 0,2-4-134 15</inkml:trace>
  <inkml:trace contextRef="#ctx0" brushRef="#br0" timeOffset="-85061.33">13393 11965 379 0,'-1'-5'108'0,"0"3"12"15,2-1-46-15,-1 2-7 0,0 1-5 16,0 2-7-16,0 4-4 0,-1 2-9 16,-1 8-8-16,-1 3-6 0,-1 4-5 15,-1 7-2-15,2 2-4 0,0 2-4 16,1 1-4-16,2-2-4 0,1-2-3 0,2 0-6 16,0-2-8-16,2-4-3 0,-1-1-27 15,2-1-19-15,-2-3-47 0,1-1-51 16,-3-1-96-16,-2-4-199 0</inkml:trace>
  <inkml:trace contextRef="#ctx0" brushRef="#br0" timeOffset="-80026.52">12800 12560 310 0,'-1'-1'77'0,"-1"1"1"0,0 0-43 0,-1 1-12 15,-1 1-10-15,1-1-7 0,-1 2-4 16,1 2-1-16,0-1-1 0,1 3 0 16,-1 0 1-16,2 2 0 0,-1 1 3 15,-2 1 1-15,-2 0 1 0,1 3 3 16,-2 0 2-16,0 0 2 0,-1 0 1 15,0 0-1-15,2-1 0 0,0 1 1 0,0 1-1 16,0-3 0-16,2 4-1 0,-1 1 1 16,3-1 0-16,0 4-1 0,1-3 0 15,1 2-3-15,1 2-1 0,0-2-2 16,3 2-3-16,1 1-2 0,1-1-1 16,3 1 0-16,1-2-5 0,1-5-6 15,0 0-6-15,1-3-8 0,0 0-7 16,1-4-14-16,0-1-63 0,-1-4-69 0,3-2-163 15</inkml:trace>
  <inkml:trace contextRef="#ctx0" brushRef="#br0" timeOffset="-79766.69">13002 12789 336 0,'1'0'99'0,"-1"1"10"15,1 0-31-15,-2-1-12 0,1 0-9 16,-2 1-9-16,-1-1-8 0,0 2-8 16,1 3-7-16,0-2-8 0,-2 5-4 15,3 0-4-15,0 1-1 0,2 3-2 16,1 1-2-16,0 2-1 0,-2 1-4 0,3 0-5 15,-2 0-6-15,1 1-15 0,-1-2-10 16,0-2-10-16,2 0-11 0,-1-4-75 16,0-4-86-16,2 1-191 0</inkml:trace>
  <inkml:trace contextRef="#ctx0" brushRef="#br0" timeOffset="-79387.61">13141 12757 321 0,'0'-2'90'16,"-1"-3"6"-16,1 6-33 0,0-1-16 16,1-1-9-16,0 0-8 0,0-3-6 0,2 4-5 15,1 0-5-15,0 0-4 0,1 0-2 16,1 0-2-16,0 2-2 0,2 1 0 15,0-2-2-15,1 4 1 0,0-3-1 16,0 1 0-16,2-2-1 0,2 4 1 16,0-2-1-16,1 0 1 0,-3-4-1 15,1 0 0-15,-1-1 0 0,-3 2-1 16,-1-1 0-16,-2 0-1 0,-1 1 0 0,-2 3-1 16,0 3 0-16,0-1 1 0,-1 2 0 15,-1 0 2-15,0 3 0 0,0 1 1 16,-1-1 1-16,0 3 0 0,-1 1-1 15,1 2 1-15,-1 0-3 0,2-1-2 16,0 1-7-16,0 0-7 0,0-1-1 16,1 3-27-16,-2 1 106 0,1-4-176 15,-1 2-91-15,-2-3-249 0</inkml:trace>
  <inkml:trace contextRef="#ctx0" brushRef="#br0" timeOffset="-78785.77">13498 12756 310 0,'1'-1'88'0,"1"1"7"0,-1-2-30 0,3-1-17 16,-2 0-5-16,1 0-5 0,3 0-4 15,-1 0-3-15,0-2-3 0,3 0-4 16,-1-1-4-16,0 0-3 0,1 3-3 16,1-1-4-16,1 3-3 0,-2-2-3 15,2 5-3-15,1-1-1 0,4 0-1 16,-2-1-3-16,0 1-2 0,-2 0-5 15,-1 1-5-15,-3-1-3 0,-1 4 0 0,-4-2 1 16,-4 2 2-16,-4 1 2 16,-2-1 3-16,-5 3 6 0,0 2 2 0,-3-2 1 15,-1-1 0-15,0 3 1 0,2 0 0 16,1 0 0-16,2-3 2 16,1 0 1-16,3 1 0 0,1-3 2 0,3 1 1 15,3-1 0-15,0 0 3 0,3-2 3 16,0-1 2-16,2 0 2 0,2 0 1 15,1-1 2-15,2 1 0 0,1 1-3 16,0-1-2-16,1 4-3 0,0-3-3 16,0 1-1-16,0 2-2 0,-2-1-2 0,-1 1 0 15,0 1-1-15,-3 2 1 0,-1 0-1 16,-2 0 1-16,-3-1 0 0,-2 3 0 16,-3-1 1-16,-3 1-1 0,-3-2-1 15,-1 2-2-15,-1-1-5 0,-3 0-8 16,1-3-6-16,0 1-4 0,-2-5-6 15,4 0-6-15,1-5-9 0,1 0-10 16,4-4-62-16,1-2-78 0,5-5-182 0</inkml:trace>
  <inkml:trace contextRef="#ctx0" brushRef="#br0" timeOffset="-78465.55">13704 12448 349 0,'0'1'99'16,"3"1"8"-16,-1 2-22 0,2 0-24 16,1 1-5-16,3 3-5 0,1 3-4 15,-1 0-3-15,1 1-5 0,3 1-8 0,2 1-8 16,3 3-3-16,1 4-3 0,2 1-5 15,2 2-2-15,0 3-8 0,-3 5-2 16,-3 1-3-16,-4-1-3 0,-4 0-1 16,-7 1-2-16,-3 1-6 0,-6-1-1 15,-3 1-2-15,-6 1-6 0,-4 0-5 16,-1 1-12-16,-2 0-11 0,-6-2-4 16,1-2-37-16,-8-1-38 0,3 0-71 15,0-1-149-15</inkml:trace>
  <inkml:trace contextRef="#ctx0" brushRef="#br0" timeOffset="-46395.92">11314 13832 187 0,'-4'-7'53'0,"1"2"1"15,-1-1-19-15,2 2-10 0,1-2-3 16,0 4-6-16,0 0-3 0,1-1-1 16,0 2 0-16,0-2 0 0,-1 3 0 15,1-1 0-15,0 1 0 0,0-1 0 0,0 1-1 16,0 0-2-16,0 0 0 0,-1 1-1 16,2 0 1-16,-1-1 3 0,0 0 3 15,0 0 7-15,-1-1 3 0,0-1 3 16,0 0 0-16,-2 0 0 0,0 0-1 15,0-2-2-15,-2 0-6 0,1 1-2 16,0-4-3-16,0 0 0 0,2 1-1 16,-1-1-2-16,2 0 1 0,0-2 1 15,0 1 1-15,1 3 2 0,0-4 2 16,0 3 0-16,1-2 1 0,0 3-1 0,0 1-2 16,-1 2-2-16,0-2-3 15,1 6-2-15,-1-4-2 0,0 5-3 0,0-2-1 16,0 2 0-16,1 0-1 0,-1 6 0 15,1 2 1-15,-1 2 0 0,1 5 2 16,0 3-1-16,-1 3 1 0,0 5-2 0,0 3 1 16,0 3-2-16,-2 3 0 15,0 5-2-15,0 2 0 0,0 2-2 0,-1-1-4 16,1 1-9-16,1-3-4 0,0-1-6 16,2-3-10-16,-1-1-9 0,2-5-7 15,2-4-2-15,0-2-2 0,2-3-8 16,1-2-6-16,1-6-49 0,1 0-62 15,0-7-148-15</inkml:trace>
  <inkml:trace contextRef="#ctx0" brushRef="#br0" timeOffset="-45900.25">11495 14136 342 0,'2'-6'106'0,"2"0"7"0,-3 2-19 16,-1 2-34-16,0-1-8 0,-1 3-12 16,-2 4-12-16,1 2-10 0,0 4-5 15,-1 2-5-15,1 5-5 0,1 2 0 16,1 2-1-16,0 1-1 0,3 0 1 0,0-1-2 15,3-2 0-15,1-3-1 0,2-4 0 16,1-2 0-16,1-6 3 0,0-2 2 16,2-2 3-16,-2-1 3 0,0-3 5 15,-2-2 2-15,-2 0 3 0,1-2 1 16,-4-1-2-16,0 1-3 0,-2-2-2 16,0 2-4-16,0 2-4 0,0 0-5 15,3 3-3-15,1 2-1 0,3 2-1 16,2 4-3-16,1 3-5 0,5 3-5 0,0 3 0 15,1-2 1-15,0-2-2 0,3 0 2 16,0-5 8-16,1-2 8 0,-4-6 14 16,3-1 7-16,-2-3 8 0,-3 1 7 15,-3-5 6-15,-3-1 2 0,-2-5-2 16,-3-1-5-16,-3-4-6 0,-4-3-6 16,-2-5-5-16,-1-2-7 0,-3-1-7 15,-2-2-3-15,-1 1-5 0,1 2-2 0,0 3-3 16,2 6-4-16,2 4-5 0,4 5-3 15,2 5-9-15,2 5-34 0,4 3 156 16,2 2-271-16,1 0-148 0,1 0-405 16</inkml:trace>
  <inkml:trace contextRef="#ctx0" brushRef="#br0" timeOffset="-43417.59">14847 13920 275 0,'3'-3'74'0,"1"1"2"0,0 0-35 0,-1-1-5 16,-2 0-3-16,0 2-4 0,-2 0-2 15,0 1-2-15,-2-1 1 0,0 0-2 16,1 1-2-16,-1-1-2 0,-2 0-3 15,0-1-2-15,1-1-2 0,-2 0-2 16,1 1-3-16,-1 0-2 0,-1 0-1 16,0-1-3-16,-1 1-1 0,-2 1 0 15,-1 1-1-15,-2-1 0 0,-2 1 0 0,0 1 0 16,0 2-1-16,-1 2 1 0,2-1 0 16,1 3 0-16,1 0-1 0,2 1 1 15,1 0 1-15,1-3-1 0,2 2 1 16,0-2 1-16,3 0 1 0,1 0 2 15,1 2 3-15,0-2 3 0,1 1 2 16,0 0 1-16,1 1 0 0,0 0 0 0,-1 2-3 16,0-1-2-16,0 3-1 0,0 1-3 15,-1 1-2-15,-2 2 1 0,1 2-1 16,1 4 0-16,-1 2-1 0,-1 3 0 16,-2 2-1-16,0 5-1 0,-1 1 0 15,0 6 0-15,-2-1 0 0,1 3 0 16,2-3 0-16,1-1 0 0,1-1-1 15,2-2 1-15,1-5 0 0,0 0 0 16,3-3 0-16,0-3 1 0,1-2 0 0,2-1 0 16,-1-4 1-16,4 0 1 0,1-4 1 15,0-2 2-15,1-1 0 0,1-1 0 16,-1-3-1-16,2 1 0 0,2-3-1 16,2 1 0-16,0-1-2 0,1-1-4 15,-1 0-3-15,3-2-4 0,-3-1-4 16,0-1-9-16,0-3-9 0,1 0-10 15,-1 0-7-15,3-3-79 0,-1-1-3 0,2-2-73 16,-1 0-137-16</inkml:trace>
  <inkml:trace contextRef="#ctx0" brushRef="#br0" timeOffset="-42571.3">15932 13983 233 0,'0'3'68'0,"0"-2"6"16,-1 2-22-16,1-5-11 0,-2-1-2 15,2 1-6-15,0-1-5 0,1-3-4 0,1 2-3 16,2-1-3-16,0 1-2 0,1 0 0 15,1-2 0-15,1 1 0 0,-1-1 0 16,4 2 1-16,0-2 0 0,2 2 0 16,-1-2 0-16,3 2 0 0,2-2-2 15,1 1-1-15,-1 0-3 0,1 0-2 16,-1 0-3-16,0 2-2 0,-3-1-2 16,-2 3-1-16,-1-2 0 0,-4 4 0 0,0-3 0 15,-3 2-1-15,0 1 1 0,-3 0 1 16,-1 3-1-16,-2 4 1 0,-1 0 0 15,-1 3 0-15,-2 2 1 0,2 2-1 16,-2 4 0-16,3 0 0 0,1 2-1 16,2 2 0-16,1 4-1 0,1 0-1 15,0 1 1-15,1 0-2 0,0 1 1 16,1 0-1-16,0 0 0 0,1 1 0 0,-1 1 1 16,2 4 0-16,-1-2 1 0,-1 0-1 15,1-2 0-15,0-1-1 0,-3-2 1 16,0-2-1-16,-1-6 1 0,-1-1-1 15,-1-3 3-15,0-1 2 0,-2-4 3 16,0 0 2-16,-2-3 3 0,-1 1 2 16,-3-1 1-16,-1-2 1 0,-3 1 1 15,-4 1 0-15,0-2-1 0,-4 2-5 16,-2-4-5-16,-1 0-6 0,-2 0-6 16,0 0-12-16,-1-5-16 0,1 1-18 0,1 0 175 15,-2-3-262-15,0-6-120 0,0-5-340 16</inkml:trace>
  <inkml:trace contextRef="#ctx0" brushRef="#br0" timeOffset="-41869.52">15222 14121 326 0,'4'-4'93'0,"-2"1"6"15,0 4-34-15,-2-4-10 0,-1 2-8 16,-1-1-9-16,-2 1-8 0,-1-1-5 0,-3 1-3 16,-5-3-3-16,-4 6-6 15,-4 0 0-15,-3 0-1 0,-4-1-2 0,1 2-2 16,2-1-2-16,4 2-4 0,3 0-1 16,4 4-1-16,4 0-1 0,4 2-1 15,1 0-1-15,4 1 0 0,1 2-1 16,2-2 0-16,2 0 1 0,1-1 0 15,2 2 0-15,3 1 1 0,3-1 1 16,1-1-1-16,4 0 0 0,3 1 1 0,6 0-1 16,-2-2 1-16,-1-1 0 0,-2 0 1 15,-2 1-1-15,-4-3 1 0,-4 3 1 16,-5 0 1-16,-3 1 2 0,-3-1 2 16,-1 0 2-16,-2-2 1 0,-2 2 0 15,-5 0 0-15,-5-3-1 0,-6 0-1 16,-5 0-3-16,-4-2-3 0,-1 2-2 15,-2-5-4-15,3-1-6 0,4 0-5 0,5-4-6 16,5-4-5-16,4-1-5 0,2-3-6 16,3-4 1-16,0 0 1 0,2-1-8 15,1 0-5-15,0 3 152 0,2 0-201 16,1 2-79-16,1 0-246 0</inkml:trace>
  <inkml:trace contextRef="#ctx0" brushRef="#br0" timeOffset="-41606.13">15126 13971 416 0,'13'-11'122'0,"-3"2"8"0,-3 4-47 16,-3-1-12-16,-2 4-13 0,-4 2-13 16,-2 2-13-16,-4 3-8 0,0 2-5 0,1 4-4 15,0 3-3-15,4 3-2 16,3 5-1-16,5 3 0 0,4 6-3 0,2 0-1 15,2 3-2-15,-2 3-4 0,0 0-5 16,-2 0-9-16,-4-3-10 0,0 1-18 16,-3-1-12-16,0-2-10 15,0-4-9-15,0-1-11 0,1-5-53 0,-1-3-70 16,0-5-146-16</inkml:trace>
  <inkml:trace contextRef="#ctx0" brushRef="#br0" timeOffset="-41354.24">15492 14131 415 0,'0'-3'127'0,"1"1"10"0,-1 0-36 16,-1 1-21-16,1 1-11 0,-2 5-12 15,1 0-17-15,-3 5-7 0,0 3-9 16,0 5-8-16,-1 3-4 0,1 5-3 16,0 0-1-16,2 1-3 0,1 4-3 15,1-4-6-15,1 2-10 0,1-3-6 16,2 0-35-16,0 2 0 0,1-2-108 16,0-2-116-16,-3-2-266 0</inkml:trace>
  <inkml:trace contextRef="#ctx0" brushRef="#br0" timeOffset="-27374">16035 15192 257 0,'0'0'67'0,"0"-1"4"15,0 0-33-15,0 0-4 0,-1 0-4 16,1-1-4-16,1 1-3 0,-1 2 0 15,0-2-1-15,1 1-2 0,-1 1-1 16,3 1 1-16,-3 1-1 0,0 4 0 16,0 0 0-16,0 5-1 0,0 1-3 15,0 2-3-15,-2 0-3 0,1 7-3 16,0 2-2-16,-1 0-1 0,0 2-1 16,-1 1-1-16,0 3 0 0,-1 0-3 15,0-1-1-15,1 0 0 0,-1 1 0 0,0-4-1 16,2-1 1-16,-1-2 0 0,2-3 2 15,-1-3 1-15,0-4 0 0,2-4-1 16,1-1 0-16,-3-3-3 0,2-2 1 16,-1-3-1-16,2-1 2 0,1 1 1 15,-2-2 1-15,2-3 1 0,1 2 3 16,0-1 0-16,1 0-1 0,-1 0 0 16,1 1-2-16,0 1 0 0,0 2-1 15,1 0 0-15,1-3-1 0,1 4 2 0,1-1-1 16,2 3 2-16,1-4 0 0,1-1 1 15,3 4 2-15,1 0 0 0,2-2 2 16,3 1 2-16,2 0 2 0,2 1 1 16,5-3 1-16,4 0 0 0,6-1 0 15,3 0-2-15,1 0-3 0,5 0-2 16,1 2-2-16,-1 0-1 0,2 1-2 16,-2 0-1-16,0 3 1 0,2-2 0 0,-1-1 0 15,1-1 0-15,2 2-1 16,-1-2 2-16,-1 1 1 0,1 0 1 0,-2-2 1 15,-3 3 0-15,0 1 1 0,0-3 1 16,-2 1-2-16,-1 1 0 0,1 0-1 16,-2-1-1-16,0 0-1 0,-3-2 1 15,-2 1-2-15,1 0 2 0,-3-2 0 0,-1 0 1 16,-1 1 0-16,-2 0 0 0,-2 1 1 16,0-3-1-16,0 0 0 0,-3 1-1 15,1-2-1-15,1-2 0 0,-1-2-1 16,1 2 0-16,2 0-1 0,-2 2-1 15,2 0 1-15,-2 3-1 0,1-3-1 16,-2 3 0-16,3 1 0 0,-1 0-1 16,-2 2 0-16,2-2-3 0,-1-1 1 15,1 3 0-15,1-3 1 0,-1-1 0 16,1 0 2-16,1-4-1 0,-2 2 3 0,1 2 0 16,-2-1 1-16,-1 0-1 0,-1 2 1 15,0 0-2-15,-3 2 0 0,0-1 1 16,-1 3 0-16,1-2 0 0,-2 0 1 15,-1-1-1-15,-1 4 3 0,-2-1-1 16,0 3 1-16,-3-2-1 0,-2 0 1 16,-1-1 0-16,-1 1-1 0,-1-2 1 0,-2-2-1 15,-2 1 0-15,1-1 0 0,-3 2 0 16,1-2 1-16,-1-2 0 0,-2 0 0 16,1 1 1-16,-1-1-1 0,-1-1-1 15,0 1 0-15,0 2-1 0,-1-2-1 16,0 2-1-16,1 2 0 0,-1-6-1 15,0 2 0-15,0-3 1 0,-1-2-1 16,0-5 1-16,-3 1 1 0,2-3 0 16,-2-2 1-16,-2 0 1 0,0-5 0 0,-2-4 1 15,1-4-1-15,-2-3-2 0,-1-3 0 16,0-3-1-16,1-1 0 0,0-2 0 16,1 4-1-16,0 3 1 0,3 5 1 15,1 2 3-15,2 5 0 0,1 5 3 16,0 6 0-16,1 2 1 0,0 5 2 15,0-2 0-15,0 2 0 0,0 2-3 16,0 1-2-16,-1-1-1 0,0 1-2 0,0 1-1 16,0 1 0-16,-2-2-1 0,2 1 1 15,-1-1-1-15,0 2 1 0,0-1 1 16,-3 0 0-16,-1-1 0 0,0 3 1 16,-1-2 0-16,-2 2-1 0,-2-2 1 15,0 1-1-15,-2 0 0 0,1 1 0 16,-5-1-1-16,1 1 0 0,-4 2 0 15,-1-2 0-15,-3-1 1 0,-3 2-2 0,-5 0 1 16,-2 0-1-16,0 0 0 0,-4-1-1 16,-3-1-1-16,0 0-1 0,-1 0-1 15,1 2 0-15,0-1 0 0,-3-1 0 16,1 3 1-16,1 2 0 0,-1-2 2 16,-2 0 1-16,1 0 0 0,0 1 0 15,1-4 0-15,-3-1 1 0,0 1-1 16,3-1 1-16,-1 5-1 0,-3-5 0 0,-3-1 0 15,0 5 0-15,2 0 0 16,-3 1 0-16,2-2 0 0,-1-1-1 0,0 0 0 16,4 1-2-16,3 1-1 0,-2 0 1 15,3 0-1-15,1 1 1 0,3 2 0 16,1 3 1-16,1-2 2 0,1 0 1 16,3 1 1-16,1-1 0 0,1 1 1 15,1-3 0-15,1 0 0 0,-1-1-1 16,1-2 0-16,-2-1-1 0,-1 0 1 0,0-3 0 15,-4 1 0-15,-4-3 2 0,-1 0-2 16,-3 0 0-16,-3 0 0 0,0 3-1 16,-1-2-1-16,3 4 0 0,2 4-2 15,4 0 3-15,4 2 0 0,3-1 0 16,4-2 1-16,3 4 0 0,2-4 0 16,3 0-1-16,0-3 0 0,2-1-3 15,3-1 2-15,0-1-1 0,3-2 1 0,1-1 0 16,0 1-1-16,2 0 1 0,2 1 0 15,0-2-2-15,0 1-3 0,1 1-6 16,-1 1-15-16,1 0-12 0,1 0-11 16,-2-1-20-16,0 4-67 0,0 0-89 15,0 0-185-15</inkml:trace>
  <inkml:trace contextRef="#ctx0" brushRef="#br0" timeOffset="-26896.88">17295 14632 275 0,'-3'-3'91'0,"1"1"10"16,2 2-10-16,-1 0-15 0,2-1-6 15,-2 1-8-15,2 1-7 0,-2-1-8 0,2 0-7 16,-1 3-9-16,0 0-11 0,1 2-5 16,0 3-5-16,-1 2-4 0,1 5-2 15,1 4-1-15,-1-1 0 0,1 4-1 16,0 1-1-16,0-1-2 0,1-1-6 15,-1-3-7-15,2 2-19 0,-3-1-12 16,2-3-11-16,-1-2-13 0,1-1-72 16,0-5-86-16,-1 0-183 0</inkml:trace>
  <inkml:trace contextRef="#ctx0" brushRef="#br0" timeOffset="-26535.11">17480 14601 348 0,'-1'1'88'0,"1"0"3"0,1 0-41 16,-1-1-19-16,0 0-7 0,0-1-8 16,1 2-2-16,2-1 1 0,-1 0 3 15,2 0 2-15,2 1 0 0,1 0 1 16,2-1-1-16,1-1-2 0,0 1-3 15,2 0-5-15,1-2-4 0,0 1-3 0,0-1-1 16,0 1-1-16,0 0 0 16,-1-1-2-16,-3 1 0 0,-1 2-1 0,-2 3-1 15,-3-3 0-15,0 7 0 0,-2-1 2 16,-1 4 0-16,-1 1 1 0,-2 2 1 16,0 3 0-16,-3 3 1 0,1-2-5 15,-2 1-3-15,2-1-4 0,-2 0-3 16,2 0-3-16,0-3-5 0,1-3-5 15,2-3-3-15,0-1-7 0,1-3 82 16,1-2-151-16,4-3-82 0,2 0-228 0</inkml:trace>
  <inkml:trace contextRef="#ctx0" brushRef="#br0" timeOffset="-25952.09">17805 14580 284 0,'0'-1'84'0,"2"-1"4"15,0-2-10-15,1 0-31 0,2-3-7 16,-1 4-2-16,0-1 0 0,2-2 1 15,1 2-3-15,0 0-4 0,1-1-5 0,1 3-4 16,2 1-7-16,1 1-5 0,0 0-5 16,1 2-3-16,-1 2-4 0,1 3-3 15,-2 0-1-15,-1 0-2 0,-4 0-1 16,0 3 0-16,-3 0-1 0,-1 3 0 16,-3-2 0-16,-2 1-1 0,-4-1-2 15,0 0 0-15,-4 0 0 0,-1-2 1 16,-1-2 2-16,-1 1 2 0,1-2 3 0,1 2 4 15,2-4 1-15,3 0 3 0,1-1-1 16,2 0 0-16,2-2-2 0,2 0 0 16,1-2 1-16,3 3 0 0,2 1 0 15,1 0 2-15,5 0 3 0,1 4 2 16,3-3 1-16,1 2-1 0,0 0-1 16,-3 1-1-16,-2-2-2 0,-2 1-2 15,-3-1-1-15,-4 1 0 0,-4 1 2 16,-5-1-1-16,-4-1 1 0,-3 4-1 0,-3-1-1 15,-5 1 0-15,-2-1-2 0,0-1-1 16,-2 2-1-16,1-5-2 0,1-1-5 16,-3 0-5-16,2-2-8 0,2-5-9 15,1 1-9-15,0-5 32 0,3-1-112 16,3-6-79-16,6-4-207 0</inkml:trace>
  <inkml:trace contextRef="#ctx0" brushRef="#br0" timeOffset="-20172.92">17200 15212 166 0,'0'3'58'15,"0"-3"6"-15,1-1 1 0,0 0-21 16,0-2-8-16,1-1-7 0,1-1-5 16,-2 1-5-16,1 1-1 0,-1-1-2 15,-1 2 1-15,0 0 1 0,0 1 2 16,-1 1 1-16,1 0 0 0,-1 0 0 16,1 0-1-16,0 0-1 0,0-1-1 15,0 2-2-15,0-1 0 0,1 0-2 16,0 0-1-16,0 0 0 0,1 1-1 0,0 0 0 15,2 1 0-15,-1 0 0 0,1 2-1 16,1 2-1-16,0 3-1 0,1 2 0 16,0 4-2-16,1 4-1 0,-2 5 0 15,2 6-1-15,-3 4-1 0,2 4-1 16,-1 4-1-16,-1 2-2 0,-1 1-3 16,0-1-4-16,1-3-4 0,1-5-6 0,0-4-4 15,1-7-5-15,-1-9-2 0,3-4-3 16,-1-5-1-16,0-7-2 0,0-4 1 15,0-6-76-15,1-8-75 0,0-4-186 16</inkml:trace>
  <inkml:trace contextRef="#ctx0" brushRef="#br0" timeOffset="-19677.91">18042 15185 223 0,'-3'-9'66'0,"0"0"5"15,2-1-16-15,1 4-10 0,-1-2-6 16,-2 3 1-16,2 1 1 0,1 3-2 15,-1-1 2-15,-1 2-1 0,2 0-2 16,-1 0-4-16,0 2-5 0,1 4-4 16,0-1-2-16,0 5-4 0,1 2-3 15,-1 7-4-15,2 4-2 0,0 2-1 0,1 3-1 16,1 6-3-16,-1 1-3 0,-1 3-2 16,1-2-5-16,-1 0-10 0,-1 1-11 15,2-3-10-15,-1-3-10 0,1-3-9 16,1-1-78-16,0-3-82 0,3 0-184 15</inkml:trace>
  <inkml:trace contextRef="#ctx0" brushRef="#br0" timeOffset="-16385.39">17674 15545 316 0,'0'1'82'0,"0"-2"1"16,1 1-38-16,2 1-8 0,-2 2-8 15,2 0-5-15,1-2-4 0,3 1-1 0,-2 1-1 16,3-2-4-16,-1 1-4 0,-1 0-4 15,1-1-2-15,-3 1-2 0,1 0-1 16,-3 2-1-16,1 1 0 0,-2 2 1 16,0 1-1-16,0 3 2 0,-1 2 1 15,1 3 1-15,0 0 1 0,2 4 0 16,-1 0 0-16,1 0 0 0,2 6-1 16,0-1-1-16,2 7-1 0,0 3-1 15,1 0-1-15,1 5 1 0,-2 3 0 16,3 1-1-16,-2 2 1 0,0-3 0 15,1-2-1-15,2-1 1 0,1-4-1 0,2-2 2 16,0-1 0-16,3-7 1 0,3 0 1 16,1-3 0-16,0-5 0 0,1 0-1 15,2 0 0-15,2-3-1 0,3 0-1 16,0-3-1-16,3 0 1 0,3 0 0 16,2-1 1-16,2-2 0 0,1-3 2 0,1 1 2 15,1-3 0-15,2 0 0 0,-1 0 1 16,2-3 0-16,1-2-1 0,0-3-1 15,0 0-1-15,3-2-2 0,-2 0 0 16,3-4-1-16,-1-2 1 0,1 0-1 16,1-2 2-16,-2-2 1 0,-1-3 0 15,1-3 0-15,-1 1 1 0,-2-1-1 16,-2-3-1-16,-2 0-1 0,-1-2 0 16,-4 1 0-16,-1-1 0 0,-1-5 0 0,-2-3 1 15,-1 0 0-15,-2-1 2 0,0-3-2 16,-4-1-1-16,0-3 1 0,-3 3-1 15,-3 2-1-15,-2-2 0 0,-2-1 2 16,-3 1 2-16,-2 1 0 0,-3 0 3 16,-1-4-1-16,-2-1 1 0,-2 0 0 15,2-2-3-15,-2-1 0 0,0-3-3 16,2 3-1-16,-2 0-1 0,0-4-1 16,0 0 0-16,-3 1 1 0,0 1-1 0,-2 1 1 15,2-2 0-15,-3 1 0 0,2 4 1 16,-2 2 0-16,1 0 0 0,-2 0 0 15,-1-2 0-15,0 2 0 0,1 0-1 16,1 0 0-16,-1-2 0 0,2 3 0 16,0 0 1-16,2 3 2 0,-1 2 1 15,0 1 2-15,-1-1 0 0,-1 4 2 0,-1-6 0 16,1 3-1-16,-3-1-1 0,2-1-2 16,-2-2 0-16,3 0-2 0,0-1 0 15,3 0-1-15,0-1-1 0,2 1 1 16,-1 0-1-16,1 0 1 0,1-2-1 15,-1 0 1-15,-1 0-1 0,0 1 0 16,0-2 0-16,1 2-1 0,0-2 0 16,2 4 1-16,0 2-1 0,0 2 1 15,2-1-1-15,-2 2 0 0,1 1 1 0,1 1 0 16,-1 0 0-16,0 0 0 0,1 1 0 16,-2 5-1-16,2 1 1 0,-2 3 0 15,0 1 0-15,0 1 0 0,-1 4-1 16,0 2 0-16,-1 0 1 0,-1 1-1 15,2-1 1-15,-2 0-1 0,0 3 0 16,1-2 1-16,1 2-1 0,1-3 1 0,-1 2-1 16,2-1 0-16,2 0 0 0,-1 1 0 15,2-2 0-15,-1 1 1 0,0 0 0 16,0 1 0-16,0 1 0 0,-3 0 0 16,1 2 0-16,0 0 0 0,-1 0 0 15,-1 2 0-15,2 2 0 0,-2-1 0 16,-1 3 0-16,3-3-1 0,-3 4 0 15,1-1 0-15,-1-2-1 0,3 2-1 16,-2-1 1-16,2 2-1 0,2 1 0 16,0 0 1-16,0-3 0 0,2 6 1 0,2-3 0 15,-1 1 1-15,1-2-1 0,0 1 1 16,1-1 0-16,2 3-1 0,-1-4 0 16,1 2-2-16,2-2-2 0,0-1 0 15,2 1-2-15,0-2 0 0,2 1 0 16,1-1 1-16,2 3 2 0,1 1 0 15,3 0 2-15,2 2 1 0,1 0 0 16,-1 1 1-16,2 2-1 0,-1 0 1 16,3 0 0-16,-3 1 0 0,2 0 0 0,-2 2 0 15,0 1 0-15,-2-1 0 0,0-1 0 16,-1 2 0-16,-2-2 0 0,1 1 0 16,-3-3 0-16,-3 0-1 0,-1 0-3 15,-1-1-3-15,-3-1-2 0,-3 0-3 16,-1-1-3-16,-1 1-6 0,-1-1-2 15,-3-2-3-15,0 3-3 0,-2-2-1 0,-1 0-1 16,-1 1 0-16,-2-2-1 0,0 1-4 16,-1-1-11-16,0-1-52 0,-3-1-64 15,-3-5-159-15</inkml:trace>
  <inkml:trace contextRef="#ctx0" brushRef="#br0" timeOffset="-15945.84">20730 12544 243 0,'0'0'58'0,"0"-2"-5"0,0 1-35 15,0-3-29-15,0-1-17 0,-1 0-3 0,1-1 9 16,-1 0 10-16,-2 0 13 0,2 3 15 15,0 0 15-15,0 1 14 0,0 2 3 16,0 0-10-16,0 1-9 0,1-1-8 16,0 1-8-16,0 2-4 0,1 0-2 15,-1 0-2-15,1 0 0 0,0 0 0 16,1 0-2-16,1 1 0 0,-2-3 0 16,2 1 1-16,0 0 1 0,1-1 0 15,-1 3-1-15,2 0 1 0,3 0 0 0,0 4-1 16,0 0-1-16,2 2 0 0,1 4 0 15,1 1 0-15,0 3 0 16,-1 0 0-16,1 2 0 0,0 0 0 0,2-1 0 16,-4-3-1-16,0-1 0 0,-1-1-1 15,-1-2 0-15,-3-1-1 0,0-2 1 16,-2-1-1-16,-2 2 0 0,-2-5 1 16,-2 2 0-16,-3-1 1 0,-6 1-3 0,-3-1-3 15,-8 1-7-15,-5 0-12 0,-4-1-66 16,-8 2-70-16,-9-1-174 0</inkml:trace>
  <inkml:trace contextRef="#ctx0" brushRef="#br0" timeOffset="-7862.27">18707 14899 287 0,'3'0'67'0,"-1"1"-1"16,0-2-48-16,-1 0-12 0,0-1-9 15,1-2-8-15,1 1-3 0,-2-1 0 16,0 1 3-16,-1 0 4 0,1 0 8 15,-1 0 7-15,0 0 6 0,-1 1 1 16,-1 1 1-16,0-2-1 0,-1-2-2 16,-2 3-4-16,-1 0-2 0,-1-1-3 0,-1 1-2 15,-1-1-1-15,-1 0 0 0,-1 1 0 16,0-1 0-16,1-1 0 0,0 2 0 16,-1-1 0-16,-1 1-1 0,-2-1 1 15,2 0-1-15,-1 0 1 0,1 1-1 16,-2-1 0-16,0 1 0 0,-2-1 1 15,2 1-1-15,-1 1 1 0,-1 1-1 16,0 0 1-16,1-1-1 0,-1 1 0 0,0 1-1 16,2 0 0-16,-2 0-1 0,1 1-2 15,-2 0-2-15,1-1-2 0,0 0-1 16,-3 2 0-16,0 0 1 0,2 0 0 16,-1 1 1-16,2-1 2 0,-1 1 3 15,2 1 0-15,2-1 1 0,0 1-1 16,-1 1 1-16,0 0 0 0,2 2 0 15,0 1-1-15,1 0-1 0,0-1 0 16,2 1-2-16,0 0-1 0,1-1-3 0,3-1-5 16,1 1-8-16,1-3-8 0,4 3-22 15,2-2-4-15,3 0-30 0,1 1-48 16</inkml:trace>
  <inkml:trace contextRef="#ctx0" brushRef="#br0" timeOffset="-7070.87">18246 15007 167 0,'28'4'55'0,"1"-2"4"0,5 0-8 15,1 0-14-15,4-2-9 16,-1-1-8-16,0-1-6 0,1-1-5 0,-3-2-4 16,-2 2-3-16,-3-1-2 0,-3-1 1 15,0 1 0-15,-2-2 3 0,-2 2 1 16,0-2 1-16,-2-1 2 0,-2-1 1 16,-1-1-1-16,-2 1-1 0,-2-1-2 0,-2-1-3 15,-4 1-1-15,-4 0-1 16,0 2 1-16,-5-3 2 0,-5 2 1 0,-2 1 0 15,-7-1 2-15,-3 2 2 0,-4 1 0 16,-6 1-1-16,-3 0-1 0,-5 2-1 16,-3 0 0-16,-4 0-1 0,-3-1-1 15,-4 1-2-15,0 1 0 0,-3 0-1 16,1 1 1-16,0 0-1 0,2 1 0 16,2 2 1-16,3 3-2 0,1 1 1 15,3 0-2-15,2 3 0 0,2 1-1 0,2 1-1 16,5-1-1-16,0 1-1 0,5-1 1 15,2 3 0-15,4-2 0 0,4 0 1 16,6 0 1-16,2 0 1 0,6-3 1 16,5 2 1-16,4-4 2 0,8-1 2 15,4 1 0-15,5-2 0 0,5-1 1 16,6-1 1-16,3-2-1 0,4-1 0 16,2 0-1-16,4-1 0 0,-1-2-1 15,1-2 0-15,-2 1-1 0,0 1 0 0,-6-1 0 16,-1-1 0-16,-5-1 1 0,-4 1-1 15,-4-1 1-15,-5 0-1 0,-5-3 1 16,-4 0 0-16,-4 1 0 0,-4-2 0 16,-3 0 1-16,-7 0-1 0,-1 2 0 15,-6 0 0-15,-4-1 0 0,-5-2-1 16,-5-1 0-16,-5 3 0 0,-3-1-1 16,-3 1 0-16,0 4 0 0,-2 1 0 0,0 4-1 15,1 2 0-15,0 5 0 0,2 3 0 16,2 1 0-16,3 2 0 0,4 2-1 15,5 2 0-15,5 4-1 0,6-2-2 16,6-2-1-16,6 1 0 0,5-2-2 16,8 0 1-16,4-3-1 0,5-5-1 15,6 1 3-15,4-3 0 0,3-3 2 16,3-1 2-16,0-4 2 0,2-1 4 16,0-2 4-16,-2-2 1 0,-3-3 2 0,-1-1 0 15,-3 0-1-15,-5-2-2 0,-5-2-3 16,-5 1-3-16,-2 0-3 0,-8 0-2 15,-1 0-2-15,-7 1 0 0,-3 1-1 16,-6 2 1-16,-5 2-1 0,-5 1 1 16,-6 2 0-16,-8 2 2 0,-5 2 0 15,-5 2 0-15,-3 5 0 0,-1 2 0 0,-4 1 1 16,2 3 0-16,4 4 1 0,5-1 0 16,4 0-1-16,6 1-1 0,8-3-8 15,8 0-10-15,8-5-66 0,12-5-70 16,9-3-172-16</inkml:trace>
  <inkml:trace contextRef="#ctx0" brushRef="#br0" timeOffset="671.74">17938 14417 245 0,'1'-5'46'0,"2"-2"-6"16,-2-2-46-16,2-2-5 0,-1 1 5 15,-1 0 12-15,0 4 13 0,0-2 12 16,-2 4 13-16,1 1 7 0,-1 2 2 16,1 1-4-16,1 0-8 0,-1 0-11 0,0 3-8 15,0-5-7-15,0 2-5 0,-1 2-2 16,1-2-1-16,-1 0-1 0,-1-3 1 15,2 1 1-15,-2 0 0 0,1-1-1 16,-3-2 0-16,1 1-2 0,-2-2-1 16,-3 2-2-16,-3 0 0 0,-1-1-1 15,-1 1 2-15,0 0 1 0,-2 0 1 16,0 1 1-16,0 0 2 0,-2-2-1 16,2 3 0-16,-1 2 0 0,-4-2-2 0,-1 1-1 15,1 1-2-15,-1 1-1 0,2 0-1 16,-2 2 0-16,1 2 0 0,2-1 0 15,-2 0 0-15,0 3-1 0,2-1 1 16,-2 0 0-16,0 0 0 0,0 0 0 16,1 0-1-16,0 0 1 0,0 1 0 15,0 0 0-15,0 1-1 0,2 1-1 16,2 1 0-16,1 0 1 0,2 1-1 0,0-2 0 16,2 1 0-16,-1 1 1 0,1 0 0 15,0 1 1-15,1-2 0 0,-2 1 0 16,1 1 1-16,-1 1-1 0,0 0 1 15,0-1-1-15,0 2 0 0,0 0 0 16,1-1 0-16,0-1 0 0,0 1 0 16,3-2-1-16,-2-1 0 0,2 2 0 15,0 0 0-15,1 0-1 0,0 1 1 0,1 0 0 16,1 2 0-16,1 2 0 0,-1 0 1 16,0-1-1-16,-2 4 0 0,1 0 0 15,-1-1 0-15,1 3 0 0,-3 1-1 16,3-4 1-16,-1 2 0 0,4-4 0 15,-1 0 0-15,3-2-1 0,0-4 1 16,2 0 1-16,1-1-1 0,1-2 1 16,2 0 1-16,2 1 0 0,1-4 0 15,2 3 0-15,3-1 0 0,0 0 1 0,0 0-2 16,1 2 1-16,0-1 0 0,-1 3-1 16,0 0 0-16,0 0 0 0,-1 2 0 15,1-2 0-15,1 0 2 0,3-1 2 16,-1-1 1-16,2-4 1 0,3-4 3 15,2-1 1-15,1 0-1 0,3-1-1 16,-2-2-2-16,1-1-1 0,2 3-2 16,-3 2-2-16,-2 1 0 0,0-1-1 0,-2 1 1 15,-1 4-1-15,-1-1 0 0,-1 1 0 16,0-2 0-16,0-3 0 0,-3 1 2 16,1 2 1-16,-2-2 1 0,0-2 3 15,-1-1-1-15,1-2 1 0,-1 0 0 16,0 1-1-16,2-2-2 0,-2-4-2 15,1 1-1-15,-1 0-1 0,1 1 0 16,-1 2 0-16,-1-2 0 0,-1 2 1 0,0 1-1 16,0 1 0-16,0 0 1 0,-2-1 2 15,-2-1 2-15,2-1 2 0,-2 1 0 16,0-1 2-16,0-1 0 0,2-3-1 16,-3 3-2-16,3-1-1 0,-1-1-2 15,1 2-2-15,-3-1 0 0,2 0-1 16,-1 0 1-16,1-1 0 0,-3 0 1 15,0 1 0-15,-1-1 2 0,1-1 3 16,-6 0 1-16,0-1 1 0,0-1 0 0,-3-3 0 16,0-5-2-16,0 2-1 0,-2-4-3 15,4-3-2-15,-1 1 0 0,2 0-2 16,0 0 1-16,2 2 0 0,1-3-1 16,0 3 1-16,-1 2 0 0,-1 3 1 15,0-2 1-15,-1 2-1 0,-1 2-1 16,-1 2 1-16,-1 0-2 0,-2-3 0 15,0 0-1-15,-3 2-2 0,-2-1-1 0,0-3 0 16,-3-2 1-16,0 0 0 0,-2 0 3 16,2-1-4-16,-1 0 1 0,5-1 2 15,-2 2-1-15,3 3 1 0,1 0 0 16,2 3-10-16,-1 1-8 0,0 2-14 16,-3 3-11-16,-2 2 193 0,-4 1-290 15,-4 3-125-15,-1 1-354 0</inkml:trace>
  <inkml:trace contextRef="#ctx0" brushRef="#br0" timeOffset="5633.2">12540 13452 246 0,'6'-5'70'16,"-1"1"5"-16,0-2-28 15,-3 5-3-15,-1-1 0 0,0 1-2 0,-1 0-1 16,-1 1-3-16,-1 0-3 0,0 0-3 16,-3-2-5-16,1 1-6 0,-3-2-6 15,-3 1-5-15,-1 0-5 0,-2 1-6 16,-1 0-4-16,-2 1-4 0,-2 1-2 16,-1 0-1-16,0 2 1 0,1 1 0 15,2 1 3-15,2 3 4 0,0-3 2 0,6 2 1 16,1-1 0-16,5 4-1 0,2-1 0 15,2-1 1-15,2 0-1 0,4 0 2 16,3 2 0-16,1 1 1 0,3-3 2 16,4-1 1-16,0 1 0 0,-1-2-1 15,2 1 0-15,-5-1 0 0,0-1-1 16,-4 2 0-16,-4-1 1 0,-5 2 1 0,-2 2 1 16,-4 1 0-16,-5 0 1 15,-3 2-1-15,-3 1-1 0,-4-1-1 0,0-2-4 16,-4-1-2-16,1 0-4 0,1-4-4 15,1-1-6-15,3-4-5 0,-1-1-7 16,4-5-10-16,1 2-14 0,3-2-50 16,2-3-65-16,3-5-148 0</inkml:trace>
  <inkml:trace contextRef="#ctx0" brushRef="#br0" timeOffset="5888.61">12572 13298 363 0,'0'1'91'0,"0"-1"4"16,0-1-50-16,0 1-12 0,0 1-6 16,0 0-5-16,0 2-4 0,0 0 0 15,0 2-2-15,1 4-2 0,0 2 1 16,0 4 1-16,1 5 0 0,-1 1-3 15,1 3-1-15,0 2-3 0,0 2-2 16,0 2-3-16,2-2-4 0,-1 0-6 16,1 0-7-16,0-3-6 0,1-1-8 15,-1-4-8-15,2-4-12 0,1-4-71 0,-1-3-75 16,2 0-183-16</inkml:trace>
  <inkml:trace contextRef="#ctx0" brushRef="#br0" timeOffset="6162.88">12775 13291 337 0,'-3'-4'106'15,"-1"5"9"-15,2 2-9 0,0-3-42 16,0 0-8-16,2 0-10 0,0 2-10 15,0 2-5-15,1 2-3 0,0 2-4 16,0 5-3-16,0 7-3 0,0 3 0 0,0 6-1 16,-1 4-4-16,0 3-5 0,0 0-6 15,2 1-8-15,-2-3-7 0,3 0-5 16,-1-4-10-16,1-3-12 0,0-4-10 16,3-3-9-16,-1-3 69 15,2-4-146-15,1-2-96 0,0-4-242 0</inkml:trace>
  <inkml:trace contextRef="#ctx0" brushRef="#br0" timeOffset="7272.54">14473 13282 364 0,'8'-2'97'0,"-3"0"4"0,0 1-42 15,-3-2-10-15,-2 0-6 0,-2 1-9 16,-5-2-7-16,-2 4-3 0,-6-2-2 15,-5 3-7-15,-3 0-3 0,-8 3-1 16,1 1-2-16,-1 1-2 0,3 1-1 16,3 3-2-16,6-1-3 0,5 1-1 15,6 0-2-15,2-1 0 0,4 3 0 0,3-3-1 16,3 3 0-16,1 1 2 0,4 1 0 16,4-1 1-16,4-2 1 0,5 0-1 15,3 0 1-15,1-2 0 0,0 1 0 16,-2-2 0-16,-4 2-1 0,-5 0-1 15,-4 0-1-15,-5-1 1 0,-3-1-1 16,-6 0 1-16,-5 1 0 0,-6-3 1 16,-9 3-1-16,-5 0-7 0,-3-1-3 15,-7-1-5-15,0 0-6 0,2-4-12 0,3-3-14 16,5-2 77-16,1-3-145 0,5-1-88 16,7-3-233-16</inkml:trace>
  <inkml:trace contextRef="#ctx0" brushRef="#br0" timeOffset="7484.72">14293 13035 493 0,'6'-4'126'16,"-1"3"3"-16,-1 0-68 0,-1 2-16 16,-1 4-9-16,-1 4-14 0,0 5-7 15,-1 8-2-15,0 6-2 0,1 6-2 16,2 6-2-16,1 4 0 0,-1 4-3 15,2-1-6-15,2 0-12 0,1-2-17 16,0-3-15-16,0-5-10 0,2-2-19 16,1-6-66-16,2-3-82 0,-1-10-167 0</inkml:trace>
  <inkml:trace contextRef="#ctx0" brushRef="#br0" timeOffset="7693.17">14615 13072 554 0,'0'7'137'0,"3"5"6"15,-1 5-75-15,0 4-21 0,-1 4-9 16,0 5-11-16,-1 1-8 0,0 3-4 16,-1-2-6-16,-1-1-9 0,1 2-8 15,1-2-7-15,0-3-16 0,0 1-19 16,1-4-9-16,1 0-93 0,2-4-102 15,3-7-234-15</inkml:trace>
  <inkml:trace contextRef="#ctx0" brushRef="#br0" timeOffset="7900.61">14860 13553 457 0,'8'7'115'0,"0"2"0"0,0-2-67 16,-4 3-17-16,0 0-11 0,-6 1-13 15,-4 1-16-15,-4-2-8 0,-1 4-8 16,-1-2-9-16,-1 0-9 0,0-2-68 16,2-1-76-16,1-3-180 0</inkml:trace>
  <inkml:trace contextRef="#ctx0" brushRef="#br0" timeOffset="8257.72">15395 13124 475 0,'3'-9'133'16,"-8"6"4"-16,-3 4-50 0,-6 0-27 15,-2 9-9-15,-7 5-14 0,-2 5-9 16,-3 3-5-16,-6 6-1 0,-3 3-4 16,0 5-5-16,1-2-2 0,6 0-5 15,6 0-6-15,4-1-7 0,15-6-4 16,11-5-2-16,13-2-1 0,4-8-1 16,6-2 1-16,6-4 3 0,0-5 6 15,0-2 4-15,-1-5 4 0,-7-3 5 0,2-1 4 16,-5-1 2-16,-9-3 4 0,-4 0 2 15,-7-1 2-15,-8-3-2 0,-7 4-4 16,-7 1-4-16,-8 2-6 0,-10 6-7 16,-11 4-10-16,-5 5-8 0,0 7-26 15,3 0 170-15,1 4-292 0,9-2-147 16,6-4-415-16</inkml:trace>
  <inkml:trace contextRef="#ctx0" brushRef="#br0" timeOffset="18901.68">13540 13350 279 0,'1'-1'72'0,"0"-1"4"16,-2 0-33-16,1 2-8 0,-1 0-5 15,-1 0-5-15,1 2-4 0,-1 0-2 16,0-1-4-16,-1 0-5 0,-2-1-3 15,-1 2-3-15,-3 0-1 0,-1 0-2 16,-3-1-1-16,-1 3-2 0,-3-2 0 0,1 0-1 16,-2-1 1-16,3 1-1 15,0-1 2-15,0 3 0 0,6-2 1 0,1 2 1 16,3 1 0-16,3 0 0 0,2 3 1 16,4-2 0-16,2 1 0 0,4 2-1 15,2 0 1-15,2-1 0 0,2 0-1 16,0 1 0-16,1 0 0 0,-1-1-1 15,-3 4 1-15,-1-2-1 0,-1 2 0 16,-2-2 0-16,-1 2 0 0,-4-1-1 16,-2 1 1-16,-4-3-1 0,-2 0-3 15,-4 2-5-15,-4 1-4 0,-2-1-4 0,-5 1-4 16,-1 0-9-16,-3 1-12 0,2-2-45 16,-2-2-57-16,3-4-131 0</inkml:trace>
  <inkml:trace contextRef="#ctx0" brushRef="#br0" timeOffset="19199.89">13498 13207 351 0,'1'0'99'0,"1"0"2"0,-2 0-28 16,0 0-31-16,0-1-13 0,-1 1-11 15,2 1-8-15,0 5-4 0,1-1-4 0,0 1-2 16,0 5 0-16,1 4 1 0,-1 5 3 16,-1 1 2-16,0 4 1 0,1 3 0 15,-1 5-1-15,0 2 0 0,1 1-1 16,0 2-8-16,1 0-11 0,1-1-9 16,-2-1-6-16,0-4-13 0,1-6-3 15,0-3-6-15,0-5-5 0,1-9 2 16,2-5-22-16,-2-7-5 0,2-5-31 0,0-8-75 15</inkml:trace>
  <inkml:trace contextRef="#ctx0" brushRef="#br0" timeOffset="19406.47">13765 13248 344 0,'1'-3'108'0,"0"5"6"15,-1-2-7-15,0 3-50 0,-1 2-11 0,1 3-12 16,0 3-11-16,0 6-7 0,-1 0-5 16,1 6-5-16,0 1-4 0,0 4 0 15,0 0-3-15,0 2-4 0,0-2-13 16,2-1-9-16,1 1-11 0,-1-3-12 16,0-3-75-16,0-2-85 0,0-6-186 15</inkml:trace>
  <inkml:trace contextRef="#ctx0" brushRef="#br0" timeOffset="19604.93">13935 13617 289 0,'4'8'86'0,"3"-2"3"16,-5 1-4-16,-2 0-55 0,1 6-6 15,-2 0-9-15,-2 3-12 0,-1 3-9 16,-5 0-14-16,-1 3-52 0,-2 0-18 16,-5 2-63-16,-2 3-127 0</inkml:trace>
  <inkml:trace contextRef="#ctx0" brushRef="#br0" timeOffset="45906.4">21861 12453 127 0,'1'2'33'16,"0"-1"3"-16,0-1-8 0,1 0-13 0,0 0-3 15,3-1-1-15,-2-1 2 0,0 2-1 16,2-1 2-16,-2 0 1 0,-1 0 3 16,0 1 4-16,-1 1 2 0,0-1 1 15,-1 2 2-15,1-2 1 0,-1 3-2 16,-1 0-2-16,2-2-2 0,-2 0-1 15,2 1-1-15,-1 1-2 0,-1-2 1 0,2 0 0 16,-2-2 0-16,2 1 0 0,-1 0-1 16,-1-3 0-16,1 2-2 0,-1 0-2 15,-1 0-3-15,-2 0-3 0,-2 0-2 16,-1-1-2-16,-3 0-2 0,-2-1 0 16,-5 1-2-16,-3 0 1 0,1 1-1 15,-3 1 0-15,-1-1 0 0,-2 2 0 16,-2 0 1-16,2 1-1 0,-1-1 0 0,-2-1 0 15,2 0 1-15,-1 0-1 16,0-1 0-16,1-1 1 0,0 0-1 0,4 0 0 16,1-2 1-16,1 1-1 0,3-2 0 15,2 0 1-15,0 1-1 0,3 1 0 16,0-1 0-16,0 2 0 0,1 0 0 16,1 1 0-16,1 2-1 0,0-1 1 15,-1 1-1-15,2-1 1 0,-1 3 0 16,2-1 0-16,-1 3 1 0,3-1 1 15,-2-1 0-15,2 2 0 0,-1-1 0 0,2 1 2 16,-1-2-1-16,1 0 2 0,0-1 0 16,0 2 1-16,1-1 1 0,1-1 1 15,1 0 1-15,0 2-1 0,1-1 0 16,1-1-1-16,0 0 0 0,1 3-2 16,0-2-1-16,1 2 0 0,1-1-2 15,0 2-1-15,-1 1 0 0,1 2 0 16,-2-3 0-16,0 1 0 0,0-1-1 0,-1 1 1 15,1-2 0-15,-1 1-1 0,0-4 0 16,1 1-1-16,-1 2 0 0,2-2 1 16,3-2-1-16,0 1 2 0,3-3-1 15,1 2 2-15,2-1 2 0,2-1 1 16,4 0 2-16,0 1 0 0,2-1-1 16,2 2 2-16,4-2-1 0,3 1-1 15,3 0-1-15,-2 0-1 0,4 2-1 16,1-2 1-16,3 1-1 0,-3 3 0 0,0-2 0 15,0 1-1-15,1 3-1 0,-1-4 0 16,-2 2 0-16,-3 1-1 0,1-3 0 16,-2 1 0-16,-3 0-1 0,-1-1 1 15,-3 1 0-15,2-2 0 0,2 2 0 16,1 0 0-16,-1 1-1 0,0-4 0 16,2 1 0-16,0 1-1 0,0 0-2 0,-1-3-2 15,-2 3 0-15,0 0 1 0,1 3-1 16,-1-2 1-16,-1-2 1 0,0 4 2 15,-1-3 2-15,-1-2-1 0,1-1 1 16,-1-4 0-16,-1 1 1 0,-1 0-1 16,1-4 1-16,0 2-1 0,0-1 1 15,0 1-1-15,-2 0 0 0,2 0 0 16,-2 0 0-16,-1 0-1 0,1 2 0 0,-4-1 1 16,1 1-1-16,-2 0 0 0,-2 0 0 15,0 2 1-15,0 0-1 0,1 0 0 16,0 0 0-16,0-1-1 0,0 2 1 15,-1 1 0-15,0-2 0 0,-1 0 0 16,-3 2 0-16,1-1 1 0,-2 0-1 16,-2-2 1-16,0 2 0 0,-2 1 1 15,-2 0 0-15,-1-2 0 0,0 2 0 16,-2-1 1-16,0-1 0 0,-2 1 0 16,-1-2-1-16,-1-1 1 0,-1 0 0 0,0-1 0 15,1 0 0-15,0 1 1 0,0-2-1 16,0-2 1-16,2 2 1 0,-2-2-1 15,1-3 0-15,-1 2 1 0,1-4 0 16,-1 0 0-16,1 2-1 0,-1-1-1 16,1 1 1-16,-1 2-1 0,1 1-1 15,1 2 0-15,-2 1 0 0,2 0-1 0,-1 3 1 16,2 0-2-16,0 1 1 16,-1 0-1-16,1 1 1 0,1 0-1 0,-1 1 0 15,0 0 1-15,1 0 0 0,-1 0 0 16,0 0 1-16,-3 0 1 0,1 2-1 15,-2-2 1-15,0 0 1 0,-6 1 0 16,1-1 0-16,-3 0-1 0,-2 1 1 16,-5-3-1-16,-4 1-1 0,-2-1 0 15,-2 1 0-15,-2 0-1 0,-2 0 0 16,-4-1 0-16,0 3 0 0,0-1 0 0,-2 2 1 16,1-3-1-16,-3 2-1 0,0 1 1 15,3 0 0-15,0-1-1 0,-2 1 1 16,3-2 0-16,2 1 0 0,2 0 0 15,1-1 0-15,0-1 0 0,0-1 0 16,3 1-1-16,3-1 0 0,0 0 1 16,0-1-1-16,2 0-1 0,3 0 1 0,4 4 0 15,-2-5-1-15,1 3 2 0,0 0-1 16,0 0 0-16,0 0 1 0,0 0-1 16,-1-2 1-16,-2 3 0 0,-1-2-1 15,-1 0 0-15,0 1 0 0,0 0-1 16,-2-2 0-16,1 2 0 0,0 0 0 15,0 0 0-15,0 1 0 0,1 0 1 16,1-2-1-16,1 2 1 0,3 0 0 16,4-1-1-16,3 2 1 0,2 1-1 0,1-3 1 15,3 0 0-15,1 0 0 0,1 0 0 16,-1 1 1-16,3-1-1 0,-2 0 1 16,1 1-1-16,0 0 1 0,0 1-1 15,1-1 0-15,1 0 1 0,-3 0-2 16,2 2 1-16,1-2-1 0,-1 0 0 15,2 0-1-15,0-1 0 0,0 1 0 16,1 1 0-16,0-1 1 0,1 1 1 16,2-1 1-16,0 3 1 0,0-1 1 0,3-1 2 15,1 2-1-15,0-2 1 0,2 0-1 16,0 0 1-16,-1 1-2 0,0 0 0 16,-3 0-2-16,1 0 1 0,-2 0-1 15,-2 4 0-15,1 1 0 0,-1-2 0 16,-1 2 1-16,0 0-1 0,1 1 0 15,0-1 1-15,1 0-1 0,1-1 1 16,1 0-1-16,2 0 0 0,0-2 0 0,0-3 0 16,0 2 0-16,1-1 1 0,-2-1-1 15,1-1 0-15,-1 1 0 0,0-2 1 16,1 3 0-16,1-2-1 0,0-1 1 16,-2-1-1-16,1-2 1 0,0 1-1 15,-1 1 0-15,1-1-1 0,0 1 1 16,0 0-1-16,2 0 1 0,4 2 0 15,2-1-1-15,3 0 1 0,1 1-1 16,3 0 1-16,1-1-1 0,3 2 1 0,0-2 0 16,4 0 0-16,-1 0 0 0,5-1 0 15,3 1 0-15,1 0 0 0,-1 0 0 16,2 0-1-16,-2-1 1 0,2 2-1 16,-3 3 1-16,0-1-1 0,-2-1 1 15,1 1 0-15,1-1 0 0,0 0 0 0,-3 1 0 16,2-3 1-16,-2 0 0 0,0 0 0 15,-1-2 0-15,-3 2 0 0,0-1 0 16,0 0 0-16,-4-1 0 0,-1-1-1 16,-3 1 0-16,-1 1 0 0,-2-1 0 15,-2 0 0-15,-2 1-1 0,-2 0 0 16,-2 2 1-16,-2-2-1 0,-2 1 1 16,-2 0-1-16,0 1 1 0,-4-2-1 15,1 0 1-15,0-3-1 0,-2 0-1 0,1-1-1 16,-1-1 0-16,2 1-1 0,3 0 0 15,1 0 0-15,2 3 1 0,2-1 1 16,0-1 0-16,2 0 1 0,0-1 0 16,-1 0 1-16,-1 2 1 0,-2-2 0 15,1 2 0-15,-2-2 2 0,-2 0 0 16,0 3 0-16,-3-1 1 0,-1 2-1 16,0-2 0-16,-2 1 0 0,-1 3-1 15,-2-1 0-15,0-1-1 0,-2 1-1 0,0-2 1 16,-3 0 0-16,0 0 0 0,-2-1-2 15,-1 2-1-15,-1-1 0 0,-3 1-1 16,-3-3-1-16,-5 3-1 0,-1-1 1 16,-4 0 0-16,-2 1 1 0,-4 1 1 15,-3-1 1-15,-3 1 0 0,-2 3 0 16,-3-2-1-16,-1 2-1 0,-4-2 0 16,0 2-1-16,-1-2-1 0,4 1 0 0,0-3-1 15,2 2-1-15,-2-2 1 0,3 2 0 16,2-1 1-16,2 0 0 0,-1 1-3 15,0-1-1-15,1-1 2 0,0-2-1 16,1-1 0-16,-1 0-1 0,4-1 1 16,-2-1 1-16,1 4 2 0,0 0 1 15,2 4 0-15,1 3 0 0,2 1 1 16,1 2 0-16,2 1 0 0,4-1 1 16,6 2-1-16,3-2 1 0,5-1-1 0,3-3-1 15,3 1-1-15,6-1 1 0,4-1 1 16,5-1 4-16,5 1 2 0,5 0 4 15,8-1 4-15,7 0 4 0,5-1 0 16,7-1 1-16,7-1-1 0,2 0-1 16,5 0-2-16,2 2-2 0,6-4-1 15,1 2-2-15,1-2 0 0,-2 1-1 0,3 0 0 16,-3 1-1-16,1 0 0 0,-6 0 0 16,-3-2 0-16,-1 5-1 0,-4-2 0 15,-6 0 0-15,-5-2-2 0,-7 1 0 16,-4 0 1-16,-7 1 0 0,-8-1 2 15,-4 0 0-15,-5 2 2 0,-3-1-2 16,-6 0 2-16,-5 0-1 0,-5-1-1 16,-3 1-1-16,-5-1-2 0,-7-1 0 15,-8 0 0-15,-7-2 0 0,-4 0-1 16,-6 1 0-16,-5-1 0 0,-6-1-1 0,-2 0 0 16,2 2-1-16,-5 0 1 0,2 1-1 15,2 2 0-15,1 0-1 0,6 2 1 16,0 0-1-16,3 0-1 0,7 2 1 15,2-2-2-15,7 1 1 0,5 0-1 16,8 0 0-16,6-3 0 0,6 3-3 16,5-2-4-16,7 0 2 0,6-2 0 15,6 2 1-15,7-2 1 0,6 1 1 0,6-1 4 16,8 1 3-16,6 1 0 0,5-1 1 16,5-1-1-16,1 2-1 0,4-1 0 15,4 2 1-15,0-3-1 0,2 1 0 16,-2 1 1-16,-5-2-1 0,-2 1 0 15,-6-1 1-15,-7-1 0 0,-8 1 1 0,-10-2 1 16,-6 2 2-16,-8-1 2 16,-4 1 1-16,-7 0 0 0,-6-2 0 0,-6 0-1 15,-7 0-1-15,-6-1-1 0,-6 2-3 16,-11-2-1-16,-4 2 0 0,-10-1 0 16,-5-3-1-16,-2 3 1 0,-5-1-1 15,-3 0 0-15,1 3 1 0,0 1-1 16,2 1 0-16,5 2 0 0,1 0 0 15,9 1-1-15,6 1 0 0,8-3-1 16,7-1-1-16,9 0-1 0,7 1-4 16,8 0-3-16,3 0-1 0,8 0 2 0,5 0 1 15,7 2 0-15,7 2 3 0,7-3 2 16,6-2 5-16,9-1 0 0,7-1 0 16,6 0 0-16,3-1-1 0,6-2 0 15,4 2 0-15,4 0 0 0,0 0-1 16,2 0 1-16,-4 1-1 0,-4 0 0 0,-7-1 0 15,-5 2 1-15,-12 3 0 0,-9-2-1 16,-10 1 1-16,-8-1-6 0,-8 0-1 16,-11-1 1-16,-7 0-3 0,-8 0-9 15,-6 0-4-15,-8 0-6 0,-7 0-2 16,-6 2-7-16,-4-1-71 0,-6 2-11 16,-5-3-64-16,-4 1-140 0</inkml:trace>
  <inkml:trace contextRef="#ctx0" brushRef="#br0" timeOffset="48352.6">20057 12112 307 0,'-2'-3'93'0,"2"2"5"0,-1 0-21 16,1 1-20-16,-1-1-6 0,1 2-4 16,0-2-5-16,1 2-5 0,0 0-2 15,0-1-3-15,-1 1-7 0,0 2-4 16,0-1-3-16,0 2-4 0,0 4-4 0,-1 0-2 16,0 5-3-16,1 0 0 0,1 4-2 15,-2 1-2-15,0 2-2 0,0-3-5 16,0 2-6-16,1-4-10 0,1 0-10 15,-2-1-9-15,1-3-11 0,1-3-6 16,0 0-13-16,2-1-58 0,3-6-71 0,1-1-162 16</inkml:trace>
  <inkml:trace contextRef="#ctx0" brushRef="#br0" timeOffset="48687.4">20173 12053 329 0,'-1'0'83'0,"2"-2"3"0,-1 2-43 0,0 0-10 15,0 2-4-15,0-2-2 0,1 1 1 16,2 1 3-16,0 0 1 0,2-2 0 16,2 3 0-16,1-1-2 0,1 1-4 15,2-1-6-15,4 1-5 0,-2 0-4 16,0 2-4-16,1-1-4 0,0 3 0 15,1-2-3-15,-2 1 0 0,-2 0-1 16,-1 0-2-16,0-1-1 0,-3 2-1 16,-4-2-1-16,1 2 1 0,-4 4 0 15,-2-2 0-15,-2 2 3 0,0 1 0 0,-2 2 1 16,1-1-3-16,-2-1-6 0,1-2-5 16,0 2-7-16,2-1-5 0,0-1-8 15,-1-4-4-15,3 2-18 0,1 0 20 16,1-1-71-16,4-1-66 0,1-3-159 15</inkml:trace>
  <inkml:trace contextRef="#ctx0" brushRef="#br0" timeOffset="49145.78">20486 12084 357 0,'4'-2'95'0,"0"0"3"16,3 0-41-16,1 2-16 0,-1-1-4 15,1 1-3-15,2 0-3 0,-1 1-1 16,0 0-1-16,2 1-4 0,-1-1-4 16,0 2-4-16,2 1-5 0,-3 0-5 15,0 0-7-15,-2 1-7 0,-2-1-6 16,0 3-6-16,-3-1-1 0,-3 1-3 0,-2 1-1 15,-3-1-1-15,-1 0 4 0,-2 2 6 16,-2-3 3-16,-1 1 2 0,1 0 2 16,1-2 3-16,1-1 2 0,3-1 1 15,0-1 3-15,3-1 1 0,2 0 3 16,2-2-1-16,4 1 2 0,0 2 1 16,3 1 2-16,2 0-1 0,3 1 0 15,1 0-1-15,1 2 0 0,-1-1-2 16,1 2-2-16,-3-1-8 0,-1 3-1 15,-4 0-2-15,-3-1 1 0,-3 2-2 0,-4 3 1 16,-4-2-1-16,-4 1 6 0,-3-1-2 16,-5 0-2-16,-2 1-5 0,-2-2-6 15,-2-3-8-15,-3-2-12 0,0-1-61 16,0-2-69-16,-1-2-160 0</inkml:trace>
  <inkml:trace contextRef="#ctx0" brushRef="#br0" timeOffset="122370.81">19524 17493 368 0,'-5'-4'98'0,"2"-1"4"0,-1 2-45 15,-2-1-13-15,1-1-9 0,0 2-6 16,1-1-1-16,1 0-1 0,-1 1-1 15,2 0-2-15,0 2 0 0,0 0 0 16,2-2-3-16,1 5-5 0,0-1-2 16,1 1-2-16,0 1-1 0,3 3 1 0,-1 1-1 15,-1 4 1-15,2 3 0 0,-3 6 0 16,3 5-1-16,0 4-2 0,-3 3-1 16,1 5-2-16,-2 2-3 0,2 0 0 15,1 0-1-15,-4 2-1 0,3 0-2 16,-1 1 0-16,1-3-2 0,-1 3-2 15,-1-1-3-15,0-5-4 0,0-5-3 0,0-3-15 16,-1-3-14-16,2-2-14 0,-2-8-13 16,-1-3-21-16,1-1-48 0,-6-4-80 15,-3-6-142-15</inkml:trace>
  <inkml:trace contextRef="#ctx0" brushRef="#br0" timeOffset="122865.08">19571 17512 363 0,'0'-6'98'0,"1"3"2"0,-2-1-38 16,0-1-22-16,0 0-10 0,-2 0-8 16,1 1-3-16,1 0-1 0,0-1 2 15,0 1 0-15,0 0-2 0,2 1 0 16,1 0-2-16,2-1-3 0,3 0-2 16,2 0-4-16,2 1-1 0,3-2-1 15,4 1-2-15,2 1-1 0,3 0-1 0,4 1-1 16,1 2 0-16,2 1 0 0,-2 3-2 15,0 3-1-15,-3 2-2 0,-3 3-1 16,-4 2-1-16,-2 3-1 0,-6 3-2 16,-4-1-1-16,-3 1 1 0,-4-1 1 15,-4 0 1-15,-4-1 1 0,-2-3 1 16,-2-1 3-16,-2-3 2 0,-4 0 2 16,-3-2 1-16,-2-1-1 0,-2-3-5 0,-3 1-4 15,0-3-5-15,-2 0-5 16,0-4-7-16,4 1-7 0,1-2-10 0,3 0 118 15,2-3-181-15,2 2-86 0,3-3-247 16</inkml:trace>
  <inkml:trace contextRef="#ctx0" brushRef="#br0" timeOffset="123461.82">20161 17722 466 0,'0'14'99'16,"-1"-4"-8"-16,0-4-74 0,-1-2-32 15,0-1-22-15,-3 2-10 0,1-1-3 16,-4 3 11-16,3-1 14 0,-2 3 11 0,0 6 15 16,1 1 18-16,-1 1 8 0,2 3 1 15,1-1-3-15,0 0-7 0,1-1-7 16,3-6-5-16,-2-2 0 0,2-3 3 15,0-4 6-15,0-1 8 0,-1-3 7 16,0-3 6-16,0-3 3 0,-3-4-4 16,2 0-4-16,-3-9-5 0,1-1-11 15,2-6-7-15,0 0-7 0,2-2-6 16,4 1 0-16,2-1 0 0,3 7-1 0,2-2 2 16,1 5 1-16,3 2 1 0,1 4 5 15,3 1 2-15,0 1 2 0,4 1 1 16,0 6 1-16,1 1 0 0,1 2 1 15,0 5-1-15,1 0-3 0,0 2-1 16,-2 4-1-16,-2 1-3 0,-4-1-2 16,-2 7-3-16,-4-2-2 0,-5 5 0 15,-3 2 0-15,-6-1 1 0,0-1 1 16,-2 0 4-16,-2 2 1 0,1-4 1 0,1-1 1 16,0-3-1-16,4-2 0 0,1 1-1 15,4-2 0-15,0-5-1 0,5-1 1 16,0-1 2-16,2-3 1 0,2-2 3 15,1-3 1-15,1 0 1 0,0-2 1 16,-2-5 1-16,1-1-1 0,-2-1 0 16,-3-2 0-16,1-2 1 0,-1-2-1 15,-3-2-1-15,0 3 1 0,-3 1-1 0,1-1-1 16,-1 0-3-16,-6 3-1 0,-3 3-3 16,-2 3-3-16,-2 0-5 0,-3 2-6 15,-8 2-5-15,-3 1-6 0,-3 3-10 16,-2 0-8-16,0 1-7 0,-1-1-6 15,0 0-9-15,5-1-66 0,1-4-79 16,5-5-175-16</inkml:trace>
  <inkml:trace contextRef="#ctx0" brushRef="#br0" timeOffset="123906.72">20782 17380 529 0,'14'9'135'0,"-3"-3"0"16,0-2-54-16,-2-2-44 0,2 3-25 0,-1 0-13 16,-2 0-10-16,-3 5 0 0,-1 5 0 15,-5 2 1-15,-2 11 1 0,-1 1 7 16,-3 6 4-16,0 5 1 0,-3 1 1 16,0 2 0-16,1-4 0 0,-1-5-1 15,2 1 0-15,0-7-1 0,2-6-2 16,2-7-2-16,1-4-2 0,1-3 0 15,3-4 0-15,2-11 2 0,0 0 1 0,3-4 1 16,1-2 3-16,2-5 2 0,0 0-1 16,3-2 0-16,0 3-2 0,2 1-1 15,2 3-1-15,2 2 1 0,2 5 0 16,2 4 0-16,1 1 0 0,2 4-1 16,-1 3 1-16,0 3 0 0,-4 4-1 15,-1-2-1-15,-5 3 0 0,-3-1 0 16,-6 7-1-16,-2-2 0 0,-6 2 1 15,-3 0 1-15,-6 0 1 0,-6-2 2 0,-4 2 0 16,-5-8 1-16,-4 0-1 16,-2-3-1-16,0-6-1 0,2-1-4 0,-1-4-3 15,3-3-12-15,4-4-11 0,2-3-9 16,6-6-10-16,5-1-14 0,4-4-67 16,7-5-78-16,5 1-169 0</inkml:trace>
  <inkml:trace contextRef="#ctx0" brushRef="#br0" timeOffset="124241.89">21175 17712 479 0,'16'15'118'0,"-2"-5"-1"0,-1-1-64 16,0-2-23-16,-1-1-18 0,0 1-15 16,-2-3-4-16,-1 0-1 0,1-2 0 0,-1 0 0 15,2-2 4-15,-1 1 9 0,-1-3 4 16,2-1 1-16,1-1 2 0,0-2 0 15,0-2-1-15,1-3-1 0,-1-1-3 16,0-1-2-16,-2 0-1 0,-3-1 1 16,-1 0 4-16,-4 1 2 0,-3 1 2 15,-4 0 3-15,-4 0 1 0,-5 1-1 16,-5 3-1-16,-3 0-4 0,-4 2-2 16,-2 5-3-16,-2 3 0 0,-2 8-1 15,1 3 0-15,3 5 1 0,0 3 1 0,5 4 0 16,5 0 1-16,6 2-1 0,7-4-1 15,6 5-2-15,10-1-1 0,11 1-3 16,10-4-5-16,9-2-5 0,6-3 12 16,9 0-49-16,5-8-9 0,4-8-94 15,5-5-110-15,-1-6-262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082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80232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F29D30-9B3F-4193-97C1-3D0D73E3CDC7}"/>
                  </a:ext>
                </a:extLst>
              </p14:cNvPr>
              <p14:cNvContentPartPr/>
              <p14:nvPr/>
            </p14:nvContentPartPr>
            <p14:xfrm>
              <a:off x="127080" y="12240"/>
              <a:ext cx="9028080" cy="681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F29D30-9B3F-4193-97C1-3D0D73E3CD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20" y="2880"/>
                <a:ext cx="9046800" cy="683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549FA1-4BAC-4655-BCE7-01ADFFD91FB4}"/>
                  </a:ext>
                </a:extLst>
              </p14:cNvPr>
              <p14:cNvContentPartPr/>
              <p14:nvPr/>
            </p14:nvContentPartPr>
            <p14:xfrm>
              <a:off x="938520" y="69480"/>
              <a:ext cx="7979400" cy="526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549FA1-4BAC-4655-BCE7-01ADFFD91F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9160" y="60120"/>
                <a:ext cx="7998120" cy="528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E4A498-48DB-4B49-97E4-D3D6DE11E6C1}"/>
                  </a:ext>
                </a:extLst>
              </p14:cNvPr>
              <p14:cNvContentPartPr/>
              <p14:nvPr/>
            </p14:nvContentPartPr>
            <p14:xfrm>
              <a:off x="1659960" y="105480"/>
              <a:ext cx="7377120" cy="6603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E4A498-48DB-4B49-97E4-D3D6DE11E6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0600" y="96120"/>
                <a:ext cx="7395840" cy="6621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 vs. Privacy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20274E-793C-43BA-AD61-DDE2FE563BEE}"/>
                  </a:ext>
                </a:extLst>
              </p14:cNvPr>
              <p14:cNvContentPartPr/>
              <p14:nvPr/>
            </p14:nvContentPartPr>
            <p14:xfrm>
              <a:off x="924480" y="1981800"/>
              <a:ext cx="6845760" cy="3523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20274E-793C-43BA-AD61-DDE2FE563B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5120" y="1972440"/>
                <a:ext cx="6864480" cy="354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23B422-F27F-4637-A158-A3F12966C2B7}"/>
                  </a:ext>
                </a:extLst>
              </p14:cNvPr>
              <p14:cNvContentPartPr/>
              <p14:nvPr/>
            </p14:nvContentPartPr>
            <p14:xfrm>
              <a:off x="503640" y="163800"/>
              <a:ext cx="8503920" cy="638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23B422-F27F-4637-A158-A3F12966C2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4280" y="154440"/>
                <a:ext cx="8522640" cy="640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38182</TotalTime>
  <Words>351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212</cp:revision>
  <dcterms:created xsi:type="dcterms:W3CDTF">2002-09-20T18:19:18Z</dcterms:created>
  <dcterms:modified xsi:type="dcterms:W3CDTF">2022-04-13T00:48:00Z</dcterms:modified>
</cp:coreProperties>
</file>