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02" r:id="rId2"/>
    <p:sldId id="454" r:id="rId3"/>
    <p:sldId id="455" r:id="rId4"/>
    <p:sldId id="449" r:id="rId5"/>
    <p:sldId id="456" r:id="rId6"/>
    <p:sldId id="459" r:id="rId7"/>
    <p:sldId id="45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65" d="100"/>
          <a:sy n="65" d="100"/>
        </p:scale>
        <p:origin x="1155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45CC545-BFFE-432A-81F3-61EDB98A0D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9D4A2B-5B03-4660-B523-B24F204D80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918D971-D459-424F-B3FC-181B01565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3417E1-C1F7-491A-BBE0-877748AA370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18583D0-1CC2-43DF-8F4E-583F352C05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631572-4A4F-409E-85A7-B47AB652F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CE0591E-7CA7-406C-8466-18257C468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DA85E9B-2632-4DC8-A64F-F32B88E3B23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8FB3E4A-5144-4BB7-93F1-F71FC7BFA1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BCCA602-2A06-41F7-87FB-3178BCCCE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269AA9C-3544-416D-A43A-A189FC911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309AB8-AC82-44CE-BCCD-8A94B81F35A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0B5DFCD-2F18-430D-851A-6DFA14FEF8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B34A249-2340-475D-A29B-76A8BA4549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8AD776A-523B-4775-B5EC-BF5D44CB6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E61447-D80A-49B6-ABA4-CC6E9BFDFCC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7425727-3560-4CD6-93AB-722372895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4FEA2F4-0985-4F4B-880F-A0FF360B9C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525C46-1A27-4F93-8D1C-FE5B2DFE7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035223-BB8A-4523-988A-2BC9F29EA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8D87F8-BF2E-4577-8CCF-0E873207E5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C6EF4-5794-4434-8519-EE05E3821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73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03E835-E5EF-4BFE-A880-E3B06B8D0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D21B2-9B6F-42FA-8EA9-78005A440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E72F57-F8A3-442B-93E4-E72209922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D03CA-19D1-48CB-AB40-3426B5CEA5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49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688061-CF15-49C5-B586-9F187BF12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AD3F78-F1DE-410B-8A89-CB527660F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4F683-F2D8-4339-8A09-79C49820D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1A72E8-D461-416A-9528-78A3933DF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32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B15D42-4FF5-48C2-AA34-57F317D3F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839FA6-C1B9-4E9B-A1D5-51FD1CE90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797372-D3F2-4264-8AB6-1ABBF8235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79A3B-398D-402B-A2DE-B9748DF247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42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004D63-ED22-4AA1-9948-E8BF1CFC1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4932F0-42C2-4D5C-BA83-18242571FB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8EFE75-CB97-43F6-83B2-99FEAC018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C51BB-A5C5-463A-90A9-051C71F79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45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8A378B-BC26-4456-B83B-E9E3C4D71C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8A9231-4B07-4751-96F6-C6A01E8770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B4F32D-A962-4E10-B1F1-333D1D6D6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0D752-51CF-4ACC-8133-1682EC099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10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656029-A9BF-4D70-96F8-CD0E28FD44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979A25-5813-4A51-B798-5BC52BBE85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35BC83A-718D-4464-983E-D6A2E7AF2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AF774-7B3E-4258-A154-389DF31553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01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00F448-6094-4163-8C72-AA4681E557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203CC5-1396-43AA-B2EC-E25486A7F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EE5A56-E1DD-45CE-8265-C6DA29383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FB770-4FC9-4CC8-B187-77D0F8798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93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D512F9-21AD-4B3F-8B85-552EBD5C89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54862D-CB0E-4436-9A55-BD4262FA4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5AF633-921F-4C3D-BA8E-4D32D909D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63BEF-3937-4815-8CFC-03C5AFBB24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5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938775-42F3-4577-BAC3-74DF3ED2A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41202A-85D1-495C-B619-3E8A724BD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7FE8EE-834C-4583-BB50-272699D0CF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CC137-E79B-4C4C-929E-395883ACE6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57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4CAC2C-771B-4227-945B-B4A2A3C6D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17D0DF-5823-4602-8716-E83194862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6B2D2-F9E6-4FB2-B485-FB7982C07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BA19A-E64A-41EA-BAE7-10B8816CA9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77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6523F7-55B5-4EBF-AF65-104AFF0B7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9200A3-1C21-448F-A32B-A74F1025D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2434582-CDB3-4517-BD04-64E7B9CC65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1A103E-D7D8-4460-A89D-393AEF728EA1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ED2483-D38C-4E9B-9E58-A9C81C66E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50828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24: Memory, Security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0241D3-C460-427C-AB1F-FD1841CA5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98198CE-5D12-46A2-A8F4-2F79DCD35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80232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447A56AA-90C5-4C47-BCB7-18DA2C4C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C25774-D5E1-4879-8DC7-41B9C5C96C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24DA079A-5055-46C8-B8C2-7638FEF31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080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Off-Chip DRAM Main Memory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21E3E1F5-4A58-4EFC-8830-E994C7794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3E6DFA0A-1E45-401D-AB82-50DE602F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57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periodically, hence the name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Dynamic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number of DRAM chips are aggregated on a DIMM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provide high capacity – a DIMM is a module that plugs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into a bus on the motherboard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energy overhead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7F69A7B2-0981-4680-8728-7BC1AA06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B8AC22-4575-4347-BFAB-B86F528046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5B3DEFA-0909-4E20-A2C0-D506CFB7E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11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Architecture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590FE729-DD32-4723-8A66-7E363D348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702092-9874-4575-8015-D63B74FDEF70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BAE4D-B812-4419-B331-1EA52097A119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5B499D-2C83-4692-881F-C368005A8A23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A87432-7EEA-40BE-95D6-E383295E8EE8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259B42-BE0B-4511-AD6F-E5167B1D8616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13020-3F47-4295-8BAE-2D6DD9CEE42C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AB172-5629-4971-B4AF-15CF9B01A052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ADE24-4E33-4F47-BF2C-BFC59EA215D0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1CBD2-59CE-4CEC-9C02-03597C6243D9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FF93D-FDE8-4645-A3D5-F4FD714058B3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F6F18F-36A4-4E37-91F6-E02935DD704C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7908B1-4C28-4677-A43F-B5DC7EAF70BD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A7875-740D-475E-A766-3E6CCDCB4DBB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506D6-6479-457E-9997-D0BB3F932376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10FC9B-D51F-4B9B-92AC-F71E359D5967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Text Box 4">
            <a:extLst>
              <a:ext uri="{FF2B5EF4-FFF2-40B4-BE49-F238E27FC236}">
                <a16:creationId xmlns:a16="http://schemas.microsoft.com/office/drawing/2014/main" id="{BDC7396E-CE8F-4A17-8CB1-B991AABA7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452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Address/Cmd</a:t>
            </a:r>
          </a:p>
        </p:txBody>
      </p:sp>
      <p:sp>
        <p:nvSpPr>
          <p:cNvPr id="13334" name="Text Box 4">
            <a:extLst>
              <a:ext uri="{FF2B5EF4-FFF2-40B4-BE49-F238E27FC236}">
                <a16:creationId xmlns:a16="http://schemas.microsoft.com/office/drawing/2014/main" id="{45080DE7-F721-47EE-B959-5BF0394B3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2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3335" name="Text Box 4">
            <a:extLst>
              <a:ext uri="{FF2B5EF4-FFF2-40B4-BE49-F238E27FC236}">
                <a16:creationId xmlns:a16="http://schemas.microsoft.com/office/drawing/2014/main" id="{DD9B3AAC-880C-47BE-83F2-462276277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D8B27A-8E74-41C2-A8DE-8FE93A724E52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724CC-ED06-4160-9F3F-D2613CDF3A6B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Buffer</a:t>
            </a:r>
          </a:p>
        </p:txBody>
      </p:sp>
      <p:sp>
        <p:nvSpPr>
          <p:cNvPr id="13338" name="Text Box 4">
            <a:extLst>
              <a:ext uri="{FF2B5EF4-FFF2-40B4-BE49-F238E27FC236}">
                <a16:creationId xmlns:a16="http://schemas.microsoft.com/office/drawing/2014/main" id="{F5BBC3BC-A9C2-4FEB-87B9-907C6D0FD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56088"/>
            <a:ext cx="764606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memory system is itself organized into ranks and banks;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bank can process a transaction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bank has a row buffer that retains the last row touched in a bank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(it’s like a cache in the memory system that exploits spatial locality)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(row buffer hits have a lower latency than a row buffer miss)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12401-1D7D-40A7-A672-FB809A5F53E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6EFBC34D-E379-4659-8CE5-8B402FB5D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48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 Security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411D4A86-67DA-4796-B758-5E645BB46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1A7D8ADC-99BF-4C9F-A30D-BDA5B4506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203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Software security: key management, buffer overflow,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security: hardware-enforced permission checks,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authentication/encryption,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Security vs. Privacy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Information leakage, side channels, timing channels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Meltdown,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Spectre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SGX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36902</TotalTime>
  <Words>351</Words>
  <Application>Microsoft Office PowerPoint</Application>
  <PresentationFormat>On-screen Show (4:3)</PresentationFormat>
  <Paragraphs>85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211</cp:revision>
  <dcterms:created xsi:type="dcterms:W3CDTF">2002-09-20T18:19:18Z</dcterms:created>
  <dcterms:modified xsi:type="dcterms:W3CDTF">2022-04-12T03:27:25Z</dcterms:modified>
</cp:coreProperties>
</file>