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2" r:id="rId2"/>
    <p:sldId id="471" r:id="rId3"/>
    <p:sldId id="467" r:id="rId4"/>
    <p:sldId id="468" r:id="rId5"/>
    <p:sldId id="469" r:id="rId6"/>
    <p:sldId id="470" r:id="rId7"/>
    <p:sldId id="451" r:id="rId8"/>
    <p:sldId id="452" r:id="rId9"/>
    <p:sldId id="453" r:id="rId10"/>
    <p:sldId id="454" r:id="rId11"/>
    <p:sldId id="45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5:08:45.2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13016 3819 217 0,'-1'-1'65'15,"1"0"5"-15,0 1-23 0,-2-3-7 16,2 1-1-16,1 0-3 0,-2 0-3 16,1 2-5-16,0-2-3 0,-2 1 0 15,2 1-2-15,0 1-1 0,0 1-1 16,0-1-1-16,0-1-1 0,-1 1-1 0,2 2-1 16,-2-3-1-16,2-1 0 0,-2-2 0 15,1 2-1-15,0 1 0 0,0-1-1 16,0 1-1-16,0 1 0 0,-1-1-3 15,2 1-2-15,-2-1-1 0,0 3-1 16,1 1-2-16,-1-1-1 0,0 3 0 16,-1 2-1-16,-3 3 0 0,2 6 0 15,-5 3-1-15,1-1 0 0,-2 5 0 16,-1 3 0-16,-1 0-1 0,1 3 0 0,1-1 0 16,2-2 0-16,-1-1-1 0,2 1-1 15,0-3 1-15,4-3-1 0,-1-3 0 16,2-3 0-16,-2-1 0 0,3-3 1 15,-1-4-1-15,1-4 1 0,0 1 1 16,0-2-1-16,0-1 0 0,0 0 1 16,3-1 0-16,-3 1-1 0,0-1 1 0,0 0 0 15,2-2 1-15,-2-3-1 0,0-2 0 16,-2-1 0-16,4-3 0 0,-2-3-2 16,1-2-1-16,-2 2-1 0,1 0-2 15,2 0 0-15,0-3-2 0,1 0 1 16,1 0 1-16,1 1 0 0,2-2 1 15,2 2 2-15,-2-2 1 0,3 2 0 16,1-2 2-16,1 0 0 0,0-4 0 16,1 1 1-16,-1-3 1 0,0-3 1 0,1 0 1 15,-3 4 2-15,-1 2 0 0,0 4 1 16,-1-2 1-16,-3 4 0 0,-1 4-2 16,-1 2 1-16,-2-1-1 0,0 0 0 15,0 3 0-15,-2 1-1 0,2 3 0 16,-1 2-1-16,0-1-2 0,1 2-2 15,0 2-1-15,0 0 0 0,0 0-2 16,0 0 1-16,2 2 0 0,-1 0 2 16,1-1-1-16,0 4 1 0,-2-1 1 0,3 1 0 15,0 3 0-15,0 0 0 0,1 6 1 16,1 5 1-16,1 1 0 0,0 8 0 16,0 1 0-16,-2 7-1 0,-2-3 1 15,-2 0-2-15,0 1 0 0,-1-2-1 16,2-5 0-16,0 0-1 0,3-5 0 15,-1 1-1-15,2-3-2 0,-3-4-1 0,2-1-3 16,-1-3-3-16,-2 1-5 0,-1-7-9 16,1-2-6-16,-1-1-10 0,-1-2-6 15,0-1-13-15,-1-4-67 0,-2-5-77 16,-1-1-176-16</inkml:trace>
  <inkml:trace contextRef="#ctx0" brushRef="#br0" timeOffset="209.93">12940 4056 289 0,'8'6'82'0,"3"-3"8"15,4-2-47-15,5-2 2 0,3-3 0 16,3-2-5-16,4-2-10 0,1-1-13 15,5 1-16-15,3-2-21 0,2-5-78 0,-3-5-82 16,0-4-204-16</inkml:trace>
  <inkml:trace contextRef="#ctx0" brushRef="#br0" timeOffset="4667.33">13462 3794 239 0,'2'-3'63'0,"-1"-1"5"0,-2 0-30 16,1 2-7-16,0-3-2 0,-1 3 0 0,0-2-1 15,-1 1-4-15,-1-2-3 0,2 2-1 16,0 0-2-16,0 0 0 0,0-1-1 16,1 1-1-16,0-2 0 0,0 2-1 15,1-1 0-15,0-1 1 0,0 3 1 16,0 0 2-16,-2-1 0 0,2-2 3 16,-1 5 0-16,3 0 0 0,-3 0-3 15,-2 0-2-15,2-1-4 0,0 7-3 0,-1 1-2 16,0 2-2-16,0 3-2 0,0 5-1 15,1 6 1-15,-1 5 0 0,0 2-1 16,-1 4 0-16,1 2 0 0,-2-2-2 16,1 5 0-16,-1-3 0 0,0 2-1 15,0-1-2-15,1 0-3 0,-1-4-2 16,1 3-5-16,1-5-6 0,-3-3-7 16,3-1-6-16,1-5-4 0,0-7-7 0,1-2-7 15,2-3-19-15,0-7-49 16,5-11-68-16,-1-4-161 0</inkml:trace>
  <inkml:trace contextRef="#ctx0" brushRef="#br0" timeOffset="5737.06">13588 4021 357 0,'-1'4'93'0,"1"5"7"16,-1 1-61-16,1 2-9 0,-3 3 0 15,3 2-1-15,-1-1-10 0,1 4-12 16,-2-3-5-16,1-1-1 0,1-2-1 16,0-1 0-16,-1-4 0 0,1 0 0 15,0-6 1-15,0 0 1 0,0-1 2 16,-1-1 3-16,1-3 6 0,0-2 2 0,1-4 0 16,-1-3 2-16,1-3-1 0,2-5 0 15,2-3-3-15,2-2-5 0,6 4-1 16,2-2 1-16,1 4-2 0,3 2 1 15,-1 3-2-15,3 4 1 0,-2 4-2 16,-4 2-1-16,3 4-2 0,-3 2 0 16,-1 4-3-16,-1 2-4 0,-3 3-7 15,-1 2-3-15,-3 0-4 0,-4 4-1 16,-1-3 1-16,-1 1 1 0,0-1 5 0,0-3 5 16,0-4 5-16,0-2 4 0,-2-1 4 15,3-5 6-15,0 1 3 0,-1-5 4 16,0-2 0-16,2-4 1 0,0-3-1 15,1-5-3-15,2 1-5 0,3-1-4 16,1 2-3-16,2 2-1 0,1 3 0 16,3 3-1-16,-1 2-1 0,0 5 1 15,-2 4 0-15,-2 2 0 0,0 4-1 0,-4 4 1 16,2 2-2-16,0 4 1 0,-5 2-1 16,5-2-1-16,-2-1 0 0,1 1-1 15,2-3-1-15,-3-2 1 0,2-5 1 16,1-2 1-16,-2-6 2 0,3-2 1 15,-1-5 3-15,2-4 1 0,1-3 1 16,0-1 1-16,0-8 0 0,-1 2 1 16,-1 2-2-16,-1-1-1 0,-2 0 0 0,0 6-1 15,-4 1 0-15,-1 7-1 0,3 2-2 16,-3 2 0-16,1 4 0 0,-1 1-1 16,1 5 1-16,4 3 0 0,2 4-1 15,-1 4 1-15,1-1 0 0,0 1-1 16,2 2 0-16,4-5-1 0,-3-3 1 15,2-2 0-15,6-7 1 0,0 1 3 16,2-5 2-16,2-2 2 0,-3-2 4 16,-1-1 1-16,-3-2 4 0,-2-1 0 0,-4-3 1 15,-3 1-2-15,-2-5-1 0,-2 1-2 16,-3-3-3-16,-2-4-4 0,-2 3-4 16,-4-2-6-16,-4 1-7 0,-3 3-5 15,-4 1-6-15,-6 3-8 0,-3 2-13 16,1 1-7-16,1 5-4 0,2 1-3 15,5 4-4-15,4 0-7 0,5 4-8 16,5 0-2-16,4 2-13 0,2-5 0 16,6 1 8-16,7-3 13 0,5-1 13 0,6-1 18 15,5-2 18-15,0-1 24 0,3-3 12 16,1-2 10-16,5-1 7 0,-2-3 10 16,4-1 10-16,0-2 9 0,10 1 9 15,0 0 6-15,-7 3-2 0,-9 1-6 16,-6 3-4-16,-7 1-6 0,-6 6-5 15,-14 0-6-15,-3 3-5 0,-1 0-7 16,-3 3-6-16,-7 5-5 0,-7-3-5 0,-3-1-7 16,-5 2-4-16,-2 2-3 0,0 5-3 15,4-3-1-15,7-4-1 0,4 1-1 16,11 3-1-16,10-2 1 0,8 0 0 16,6-1 0-16,6-2 1 0,-2 3 1 15,1-1 0-15,1 0 0 0,-1 3 0 16,-3-1-1-16,-5 0 0 0,-6 0 0 15,-2 2-2-15,-8 2-1 0,-11 2-5 0,-6-3-12 16,-11 0-13-16,-11 1-12 0,-3 4-12 16,-5-6-12-16,-3-1-65 0,1 0-78 15,-3-5-162-15</inkml:trace>
  <inkml:trace contextRef="#ctx0" brushRef="#br0" timeOffset="5955.54">15166 3610 397 0,'22'-8'107'0,"-5"8"12"0,-11 7-57 16,-2 7-6-16,-5 8 3 0,-5 1 3 16,-4 8-8-16,-3 3-13 0,-3 6-12 15,-5 2-7-15,-2 2-7 0,-1-3-11 16,2 3-11-16,3 0-18 0,3 2-25 0,3-3-14 15,3-1 27-15,3-4-111 16,2-2-95-16,1-4-210 0</inkml:trace>
  <inkml:trace contextRef="#ctx0" brushRef="#br0" timeOffset="6156.66">14885 3966 381 0,'10'2'111'16,"1"4"11"-16,0-1-8 0,3 2-69 16,1-2-4-16,4-2-1 0,2-3-2 15,8-4-14-15,9-2-12 0,2-7-7 16,10 0-6-16,6-4-15 0,5-5-21 16,2 0-18-16,-1-2-79 0,-6-4-99 15,7 0-224-15</inkml:trace>
  <inkml:trace contextRef="#ctx0" brushRef="#br0" timeOffset="7581.69">16400 4192 315 0,'-2'0'79'0,"-1"-4"8"0,-2 0-32 16,0-1-28-16,-1-1-2 0,1 1 4 0,-2-2 1 16,-2-1-9-16,0 3-7 0,-3 4-6 15,-2 1-2-15,-2 7-1 0,-6 2-4 16,-2 7-5-16,-2 3-6 0,-1 2-4 15,2 3-6-15,3-1-2 0,4-2 0 16,6-1-1-16,2-3 4 0,8 0 4 16,3-3 4-16,5-3 4 0,4-5 4 0,2 0 3 15,1-3 2-15,3 1 4 0,4-7 2 16,1 0 2-16,0-1 0 0,0-5 1 16,1-3-2-16,1-3-1 0,-2-3-2 15,-4-2-1-15,0-2 0 0,-2-5 0 16,0-2 1-16,-2-1 1 0,2-5 3 15,-2-4 1-15,1 1 2 0,-1-4 3 16,0-1 3-16,-3-3 2 0,-1 1 3 0,-1-1 2 16,-3 3 0-16,-1 0 1 0,0 2-1 15,-3 7-2-15,-1 7 0 0,1 9-3 16,-1 6-3-16,-2 4-4 0,-2 7-3 16,-1 9-2-16,-3 9-2 0,-3 6-5 15,-3 7-2-15,0 8-1 0,1 9-3 16,0 8-8-16,1 1-8 0,3-1-3 15,4-1 0-15,5-1-2 0,4-5 1 16,2-7 2-16,5-6 8 0,3-6 7 16,4-4 3-16,2-7 1 0,1-7 1 0,-2-6 1 15,4-3 1-15,-1-4 3 0,-1-4 2 16,-3-5 0-16,-1-1 2 0,-2-3 1 16,-1-4 1-16,-4-3-1 0,-2-1-2 15,-2 1 0-15,-3 1-2 0,-2 4 0 16,-2 4-2-16,-2 7-3 0,-2 7 0 15,1 6-1-15,-1 6 0 0,1 4-1 16,0 3-1-16,0 3-1 0,3-2 1 0,2-1-1 16,3-3 1-16,6-3-1 0,3 0 1 15,1-6 3-15,6 0 4 0,1-2 5 16,3-5 3-16,1-1 5 0,-3-4 4 16,-1-2 2-16,-1-2 1 0,-2-4-2 15,-5-1-1-15,-2-1-4 0,-4-3-3 16,-3-1-3-16,-4-2-4 0,-3-5-5 15,-3 1-3-15,-1 1-6 0,-6 3-4 16,0 2-6-16,-3 6-8 0,-5 2-10 0,0 9-6 16,-1 1-3-16,0 1 0 0,3 2-1 15,2-1 0-15,6 1 5 0,9 0 11 16,6-3 7-16,11 1 6 0,6-1 6 16,4 0 5-16,2-2 9 0,5 0 6 15,1-1 4-15,3 1 1 0,-1-2 5 16,0 1 4-16,1 1 2 0,1 2 0 0,0 0-4 15,-7 3-2-15,-5 0-2 0,-5 3-4 16,-3 4-5-16,-7 1-4 0,-6 0-1 16,-3 4-1-16,-2-1-1 0,-2-1 0 15,-1 1-1-15,0-5 1 0,-2 0 0 16,3-2 1-16,0-4-1 0,1-1 2 16,-1 0 2-16,3-4 0 0,0-2 1 15,4-3-1-15,0-2 1 0,2 1-1 16,2-5 1-16,6-3 0 0,0 3 0 0,4 3 1 15,2 1 0-15,1 3 1 0,2-1-1 16,0 10 0-16,-2 2-2 0,-3 6-1 16,-3 1-1-16,-2 1-1 0,-1 4 0 15,-1-2-1-15,0 1-1 0,2-4 1 16,3-1-1-16,2-2 0 0,3-2-1 16,2-1 1-16,1-4 1 0,-1-4 1 15,-1-1 3-15,1-2 1 0,-1-3 2 0,-3-4 1 16,0-5 1-16,0 2 2 0,-1-3-1 15,-1 2 1-15,-4-3 0 0,-3 2 2 16,-4 3 1-16,-4 1-1 0,-5 4-1 16,-6 2-1-16,-2 4-2 0,-2 2-3 15,-1 4-2-15,1 1-2 0,1 6-1 16,1 2-1-16,4 5-1 0,4 3-1 16,2 3 1-16,2 1-2 0,2 2 0 15,7-5-3-15,4 0-5 0,8-4-6 0,6-5-5 16,7-3-13-16,3-5-11 0,6 0-12 15,4-2-7-15,1-4-10 0,4-2-58 16,-1-1 1-16,2-6-56 0,8 1-103 16</inkml:trace>
  <inkml:trace contextRef="#ctx0" brushRef="#br0" timeOffset="8486.87">18987 4046 369 0,'-2'-8'106'0,"-4"3"8"16,-5-3-60-16,-1 2-8 0,-3-1 1 15,-3 4-9-15,-4 2-11 0,-3 3-15 16,-2 3-8-16,-4 2-3 0,-3 5 0 0,3 4-5 16,3 5-5-16,6 1-4 0,6-1-2 15,6-2 0-15,9 4 2 0,6-6-1 16,6-3 6-16,4-4 5 0,5-2 5 15,5-3 2-15,4-2 3 0,0-6 2 16,-1-2 4-16,-4-4 3 0,0 1 2 16,-5-3 0-16,-5 2 0 0,-2-2 0 0,-3 2-3 15,-2 1 0-15,-1 2-2 0,-4 0-2 16,-2 6-2-16,-1 3-2 0,-2 7-1 16,-3 6 1-16,1 2-4 0,-2 9-1 15,4 5-1-15,-2 5 0 0,2 1 0 16,2 6-2-16,0-3-4 0,0 3-5 15,-1-2 0-15,-2-1-2 0,0 1-3 16,-1-1-2-16,-3-7-1 0,-3-3 4 16,0 0 3-16,-2-1 0 0,-5-7 0 0,-1-7 2 15,0-4 4-15,-3-5 3 0,3-3 1 16,0-6 1-16,0-5 2 0,5-4 1 16,3-3 0-16,2-6-1 0,4-5-3 15,4-7-1-15,6 0-3 0,6-7-4 16,4 1 0-16,6-2-2 0,6 1 1 15,4 1 0-15,2 1-1 0,-1 4 3 16,2 2 2-16,1 0 1 0,-2 0 1 0,-2 3 0 16,2 2 3-16,-1 5 4 15,2-3 6-15,-5 0 3 0,-2 4 3 0,0 2 6 16,-5 4 4-16,-1 3 1 0,-3 5-2 16,-3 7-3-16,-3 1-3 0,2 8-2 15,-6 3-5-15,0 2-3 0,-2 3-3 16,0-2-1-16,-3 0-2 0,-1 1-1 0,-3-6-1 15,2-3 1-15,0-1-1 0,0-2 0 16,0-2 1-16,0-1 1 0,2-2 1 16,-2 0 2-16,-1-1 0 0,-4-2 2 15,-1-3 0-15,1 0 1 0,-2-6 0 16,1-5-2-16,4-1-1 0,2-4-1 16,4-4-1-16,3-1-1 0,3 1-2 15,3 1 0-15,4 3-2 0,-2 0 1 16,1 3-1-16,2 5 0 0,1 0-1 15,1 2-3-15,-1 2-3 0,1 2-7 0,1 2-14 16,2 1-13-16,0-1-10 0,1 1-14 16,-1 3 115-16,-1 3-179 0,3-1-90 15,0 2-230-15</inkml:trace>
  <inkml:trace contextRef="#ctx0" brushRef="#br0" timeOffset="9396.21">19891 4022 327 0,'-3'6'97'0,"-1"-2"7"0,-1-2-40 0,-2-2 1 15,-1 0-1-15,0-2-8 0,-1-3-13 16,-2-1-10-16,-2-1-8 0,-2 0-10 16,-2 1-8-16,-4 2-4 0,-2 3-4 15,0 4-3-15,0 2-4 0,-1 7-7 16,1 5-6-16,3 1-3 0,5 1-1 16,3 2 0-16,1-1 3 0,5 0 2 15,5-3 7-15,4-4 6 0,3-1 4 0,4-1 4 16,2-5 2-16,2-2 4 0,3-3 2 15,-1-3 2-15,4-4 2 0,1-5 4 16,0-2 0-16,2-2 0 0,-2-3 1 16,-1 2-2-16,-1-1 0 0,-6 3-4 15,-3 4 0-15,-3 3-1 0,-4 2-2 16,-3 4-3-16,-3 2 0 0,-1 7-2 16,-1 3 0-16,0 2-4 0,1 0-5 0,1 3-5 15,1-1-6-15,5 1-4 16,5-2-4-16,4-4-2 0,2-1-7 0,1-1 1 15,5-3 2-15,4 0 4 0,2-4 2 16,1-4 4-16,3-1 1 0,4-2 9 16,3-2 3-16,-1 0 4 0,-3-5 7 15,-1-2 5-15,-1 1 6 0,-5-2 5 16,-5 0 6-16,-5 2 9 0,-4-1 3 16,-3 4 1-16,-6 3-2 0,-4 1-5 0,-4 2-4 15,-6 2-6-15,-5 0-7 0,0 3-7 16,-3 5-3-16,-1 2-1 0,-3 5-2 15,1 5-2-15,3 2-2 0,2 3-2 16,2 2-4-16,3 1-8 0,6-5-4 16,3-1-3-16,6-4 0 0,2-3 0 15,5-2 2-15,3-2 3 0,2-6 7 16,1-1 5-16,1-2 3 0,1-3 1 16,1-2 2-16,0 0 4 0,0-4 2 15,-1-1 2-15,3-3 3 0,-2-5 2 0,-2-3 1 16,1-2 2-16,-3-3-2 0,0-4-3 15,-2-4-1-15,-2-5-3 0,0 0-1 16,-3-4-1-16,-1 1 0 0,-2 3 3 16,-1 5 5-16,-3 3 0 0,-1 12 2 15,-2 6-2-15,-2 6-1 0,0 5-1 16,-2 4-5-16,-2 6-5 0,-3 5-1 0,-1 2-1 16,0 9 0-16,-1 4 0 0,-1 6-1 15,4 2-1-15,6 1-2 0,2-1-1 16,3-2-2-16,3-5-4 0,6 0 0 15,3-5 0-15,2-1 1 0,1-2 1 16,3-4 1-16,2 0 3 0,0-4 4 16,-1-5 0-16,1-2 2 0,0-1 0 15,-1-5 1-15,-1-2 0 0,-2-5 0 0,-4-1 0 16,1-1 1-16,-2-3 0 0,-2-5-1 16,-3 2 1-16,-2 2-1 0,-1 3 0 15,0 1-2-15,-4 4-1 0,-4 7-1 16,0 6 0-16,-3 6-1 0,0 3-1 15,-1 4-5-15,0 3-5 0,2 2-4 16,3-1-3-16,4-2-3 0,5-2-3 16,3-3-4-16,4-3 0 0,2-2 3 15,4-4-7-15,0-1-9 0,2-4 102 0,0-2-155 16,2-2-76-16,0-3-210 0</inkml:trace>
  <inkml:trace contextRef="#ctx0" brushRef="#br0" timeOffset="9508.1">20662 3889 271 0,'-8'-4'37'0,"1"3"-22"0,1-1-83 16,4-4-44-16,4-3-31 0</inkml:trace>
  <inkml:trace contextRef="#ctx0" brushRef="#br0" timeOffset="10145.25">21036 3975 348 0,'5'30'72'0,"-3"0"1"0,-3 2-68 16,-4 0-1-16,-4-1 3 0,-2-1 1 16,0-2-1-16,0-7-2 0,0-3-2 15,3-3-1-15,2-6-1 0,0-5-1 16,4-2 0-16,2-2 1 0,2-1 1 15,3 0 3-15,1-5 2 0,3-3 1 0,2-1 0 16,2-3-1-16,-1 0 0 0,2 1-1 16,2-3-3-16,-2 10-3 0,0-2 0 15,-2 4 1-15,1 4-1 0,1 4 1 16,-2 1 0-16,1 5 1 0,1 0 0 16,-2-1-1-16,3 1 1 0,1-2 0 15,2-4 0-15,3 2 1 0,2-5 1 16,1-2 2-16,4 1 3 0,-2-2 5 15,0 1 3-15,-3-1 3 0,-1-2 2 0,-2-3 3 16,-3 2 1-16,-2-4 1 0,-1-2-1 16,-1-3-2-16,-1-1-2 0,-1-3-1 15,-2 1-3-15,-4 2-3 0,1 2-1 16,-3 3-5-16,-2 4-2 0,-3 4-2 16,-1 10-1-16,-4 3-2 0,2 7 0 15,-3 3-4-15,-3 6 0 0,0 5-3 16,2 6-2-16,2 1-8 0,-2 2-8 15,1-3-10-15,2 4-6 0,1-2-3 0,-1 2-3 16,-2-2-3-16,-4-2 3 0,-1-2 4 16,-3-3 10-16,-1-4 6 0,-3-3 4 15,-3-8 7-15,0-4 5 0,0-5 7 16,1-8 4-16,2-3 4 0,-2-6 6 16,-1-6 3-16,4-2 11 0,0-7 10 15,2-5 1-15,1-5-2 0,3-2-3 16,6 2-6-16,4-4-4 0,6 1-9 0,5 3-11 15,6 3-1-15,5 5 0 0,8-5 0 16,4 3-1-16,10 1-1 0,4-2-4 16,4 1-5-16,6 2-6 0,3 1-10 15,3 1-20-15,3-6-63 0,0 0-77 16,6 1-178-16</inkml:trace>
  <inkml:trace contextRef="#ctx0" brushRef="#br0" timeOffset="11018.6">18122 4956 271 0,'3'-4'74'16,"0"2"7"-16,-1-1-34 0,0 0-6 0,-2 1-1 16,-2 2 0-16,0-1-7 0,-3 1-5 15,0 0-6-15,-3 3-6 0,0 2-3 16,-3 0-1-16,-3 2-1 0,0 3-1 16,-2 5-2-16,-3 6-2 0,-2 2-2 15,-1 7 0-15,-2 6-2 0,1 3 0 16,3 6 0-16,4 0-2 0,4-2 1 15,4 5 0-15,4-6-2 0,5-1 1 16,5 0-1-16,0-6 1 0,4-3-2 16,4-2-1-16,5-6-1 0,3-3-3 0,2-5-3 15,2-7-5-15,3-6-6 0,0-6-6 16,0-8-12-16,-3-4 7 0,0-7-70 16,3-5-70-16,-2-3-161 0</inkml:trace>
  <inkml:trace contextRef="#ctx0" brushRef="#br0" timeOffset="11235.55">18421 4813 412 0,'-2'2'98'16,"-2"-1"9"-16,0 10-41 0,1 3-31 16,1 4-3-16,-1 3 0 0,0 6 1 15,-1 2-6-15,1 8-8 0,0 1-8 16,-3 4-6-16,-1 2-2 0,-2-1-3 15,0 2-6-15,0 0-9 0,2-2-7 16,1-4-9-16,3-3-9 0,3-2-10 16,2-3-10-16,2-6-12 0,4-5-39 0,-1-3-60 15,1-6-131-15</inkml:trace>
  <inkml:trace contextRef="#ctx0" brushRef="#br0" timeOffset="11862.42">18691 5284 243 0,'5'-2'76'16,"-1"-3"5"-16,-3 0-6 0,-1-5-39 15,-2 1 0-15,-3 1-1 0,0-3-7 16,-3 2-8-16,-1 3-6 0,-1 2-4 0,-2 1-3 15,-2 4-3-15,-2 3-3 0,-1 4-2 16,-1 4-4-16,-3 0-6 0,1 4-4 16,3 3 1-16,3 0-2 0,4-2-1 15,2 0 2-15,7-4 2 0,4-2 5 16,5-1 5-16,3-2 2 0,2-3 4 16,3-6 4-16,2 1 2 0,0-3 4 15,1-3 3-15,-1-3 2 0,0-3 1 0,0-1-1 16,-1 2-1-16,-1-3-2 0,-1 2-2 15,-2 3-3-15,-1 1-2 0,-4-1-3 16,-1 6 0-16,-4 2-2 0,-2 3-1 16,-2 3-2-16,0 1-1 0,-2 3 0 15,1 0-2-15,1 3 0 0,2 1 0 16,-1-5 0-16,2-2 0 0,3 1 2 16,-1-5 2-16,3 2 1 0,1-4 1 0,2-1 3 15,2 4 1-15,0-4 2 0,0 0 2 16,4-2-1-16,-1-2 0 0,-3-2-2 15,0-1 0-15,-2-2-2 0,-1 1-2 16,0-2-1-16,-3 0-1 0,0 1-1 16,-2 2-1-16,3-1-1 0,0 4-1 15,2 4 1-15,1 0 0 0,2 3 2 16,0 2 1-16,1 3 1 0,1 2 0 16,0 2 2-16,-3-2-1 0,-2 2 0 15,1 0 0-15,-3-1-2 0,-4 0 0 0,0 1-1 16,-5-3 1-16,0-1-1 0,-6 2 1 15,-3 0-3-15,-4-1-5 0,-1 0-6 16,-4-2-9-16,1-1-8 0,1 0-9 16,3-3-14-16,1-3-65 0,5 2-75 15,4-8-172-15</inkml:trace>
  <inkml:trace contextRef="#ctx0" brushRef="#br0" timeOffset="12110.32">19308 4803 375 0,'13'-7'96'0,"-4"4"8"16,-3 4-46-16,-6 5-18 0,-2 5 1 15,-7 5 5-15,-2 5-6 0,-1 2-7 0,-4 5-6 16,-3 6-6-16,1 3-4 0,0 3-7 16,4 5-5-16,1 1-6 0,2 3-10 15,3 0-7-15,3-2-4 0,1-4-8 16,1-1-9-16,2-6-6 0,1-3-3 15,1-4 2-15,3-7-7 0,1-4-7 16,1-4 0-16,2-4-33 0,1-6-48 16,3-7-105-16</inkml:trace>
  <inkml:trace contextRef="#ctx0" brushRef="#br0" timeOffset="12280.86">19089 5131 402 0,'-6'2'101'0,"5"2"13"0,4-1-46 16,4-1-18-16,5-1-1 0,4 0 3 0,3-1-3 16,6-6-10-16,4-1-13 15,4-2-11-15,4-3-13 0,0-2-6 0,1 0-23 16,4-1-21-16,1 4-28 0,1-2-65 16,1 1-93-16,-4 1-203 15</inkml:trace>
  <inkml:trace contextRef="#ctx0" brushRef="#br0" timeOffset="13171.31">20163 5054 276 0,'0'-2'73'0,"2"0"7"0,-1-1-37 15,2 2-8-15,-1-2 1 0,4 0-2 0,-1-1-2 16,2 2-5-16,1-2-3 0,6-1-3 16,-2 0-2-16,4 2-2 0,3 0-3 15,0 1-3-15,3 1-3 0,2 1-2 16,-4 3-2-16,1 2-2 0,-4 1-3 16,-4 3-4-16,-4 2-3 0,-3 1-2 15,-4 4-1-15,-6 1-3 0,-6 5-1 0,-6 1 0 16,-3-1-3-16,-8 0 0 0,-3 1-1 15,-2-1 1-15,-1-3 3 0,1 1-1 16,2-1 2-16,1-1 3 0,7 0 3 16,3-3 2-16,1 0 0 0,5-2 0 15,5-5 1-15,6-1 2 0,6-1 3 16,5-4 2-16,5-2 1 0,5 0 1 16,4-4 2-16,7-1 1 0,3-2-2 15,6-1-1-15,5-3 0 0,0-3 1 16,1 0 1-16,2 0 2 0,-5 0 3 15,-3 2 2-15,-8 0 2 0,-6 1 1 0,-4 5-1 16,-5-1 1-16,-7 3 2 0,-4 2-2 16,-5 2-2-16,-4 2-1 0,-3 4-2 15,-3-1-1-15,-1 7-4 0,-1 0-4 16,0 5-2-16,3-1 0 0,4 3-1 16,3-2 0-16,5 2-1 0,4-5 0 15,4-1 0-15,5-3 2 0,5-3 1 0,1-4 1 16,0-2 3-16,4-4 1 0,4 1 3 15,-2-5 2-15,0-3 0 0,0 0 0 16,-3 1 1-16,-1-1 2 0,-6 0 2 16,-6-4 3-16,-7 0-2 0,-6 0-1 15,-10-3-2-15,-6-1-2 0,-6 3-5 16,-4-3-5-16,-1 7-5 0,-4 4-3 0,0 4-7 16,3 5-9-16,4 1-7 0,3 1-9 15,3 1-8-15,3-1-15 0,5-2-66 16,5-1-77-16,6-2-174 0</inkml:trace>
  <inkml:trace contextRef="#ctx0" brushRef="#br0" timeOffset="13561.95">21567 4766 287 0,'-3'6'80'0,"-2"6"5"15,0 8-44-15,-3 0-2 0,-2 4 2 0,0 6-9 16,0 3-7-16,0 4-7 0,-3 4-3 16,0 4-3-16,1 2-2 0,2 0-8 15,1-1-7-15,1-1-9 0,2 1-10 16,3-7-19-16,0-4-57 0,3-5-71 15,0 0-159-15</inkml:trace>
  <inkml:trace contextRef="#ctx0" brushRef="#br0" timeOffset="13932.66">21596 5213 279 0,'2'2'70'16,"-1"0"5"-16,1-2-47 0,3 1 2 16,1 1 4-16,3 0 3 0,-1-4-5 0,3 0-4 15,2-1-2-15,-1 0-4 0,3-5-1 16,-1-1-4-16,-2-1-2 0,1 1-2 16,0-2 0-16,2 2-2 0,-3-4 0 15,-3 2 2-15,0 0 3 0,-2 0 1 16,-4 2 1-16,-6 1-1 0,-5 2-3 15,-1 4 0-15,-3 5-4 0,-1 6-4 16,-2 4-3-16,0 3-3 0,1 4 0 0,2 3 0 16,1-1 0-16,4 0-1 15,0 0 0-15,5-4 0 0,2 0 0 0,3-2-2 16,4 0 0-16,0-2-1 0,5-2-4 16,7-3-2-16,2-2-9 0,6 0-5 15,5-3-6-15,2-6-9 0,2-2-9 16,1 0-17-16,-1-3-52 0,0-5-63 15,-1-7-156-15</inkml:trace>
  <inkml:trace contextRef="#ctx0" brushRef="#br0" timeOffset="14148.81">22306 4859 315 0,'-2'-14'100'0,"-3"-1"8"15,-2 6-31-15,-2-1-16 0,0 8-2 16,-1 3-7-16,-1 1-13 0,0 3-10 15,-1 6-6-15,1 3-5 0,-1 5-2 0,-1 4-4 16,-1 4-3-16,-1 3-3 0,2 3-1 16,0 2-2-16,0 4 0 0,2 3-4 15,0-1-4-15,2-1-8 0,1 1-14 16,2-2-12-16,1-1-12 0,1-5-19 16,1-3-62-16,2-4-81 0,-2-3-171 15</inkml:trace>
  <inkml:trace contextRef="#ctx0" brushRef="#br0" timeOffset="14321.41">22057 5156 278 0,'13'-6'76'0,"3"2"1"15,3-5-46-15,3 2-3 0,1-3 0 0,0 0-9 16,1-1-14-16,3-2-15 0,1 0-20 15,0 2-49-15,2 0-60 0,-1 0-145 16</inkml:trace>
  <inkml:trace contextRef="#ctx0" brushRef="#br0" timeOffset="14572.74">22587 4766 254 0,'-1'2'78'0,"-1"3"8"0,-1 3-17 15,-1 4-26-15,-1 4 2 0,-1 4 3 0,-3 3-9 16,2 6-8-16,-3 1-5 0,-1 2-5 16,1 2-5-16,-2 2-4 0,1 1-3 15,2 3-3-15,-2-3-3 0,2 1-3 16,2-2-4-16,2-3-5 0,3-2-3 16,1-3-5-16,2-6-5 0,4-3-4 15,1-2-3-15,3-4 0 0,2-2 0 0,2-4-3 16,5-5-3-16,-1-2-9 0,3-2-13 15,-2-5-25-15,2-4-49 0,-1-4-97 16</inkml:trace>
  <inkml:trace contextRef="#ctx0" brushRef="#br0" timeOffset="14734.31">22428 5043 282 0,'-2'0'74'0,"1"0"3"16,7 0-37-16,5-1-15 0,5-1 1 15,3-1-3-15,5 0-6 0,4-3-6 16,2-3-8-16,2 0-12 0,0 0-18 16,-1 1 4-16,0-3-60 0,1-1-63 15,-2 1-144-15</inkml:trace>
  <inkml:trace contextRef="#ctx0" brushRef="#br0" timeOffset="14998.6">22724 4517 290 0,'5'2'84'0,"7"2"9"0,4 0-25 16,8 0-20-16,4 5 6 0,4 2 3 16,4 9-7-16,5 4-7 0,-1 3-7 15,4 7-5-15,-2 7-8 0,2 4-6 16,0 4-4-16,2-2-3 0,-4 5-4 15,-2 0-3-15,-6 4-2 0,-7-1-4 16,-11-1-5-16,-8-2-16 0,-15-3-11 16,-10-3-11-16,-12 4-13 0,-9-6-21 15,-8-3-49-15,-8 2-72 0,-4 0-141 0</inkml:trace>
  <inkml:trace contextRef="#ctx0" brushRef="#br0" timeOffset="19163.31">13719 5751 179 0,'1'-1'46'15,"0"1"4"-15,1 0-20 0,-1 0-11 0,-1-1-1 16,2 2 0-16,0-1 1 15,1 0-2-15,-1 0-3 0,2 0 0 0,-2 0-1 16,1 0-1-16,-2-1-1 0,0 1-1 16,1 0-2-16,-2 0-2 0,1-2 1 15,-1 4 0-15,0-2 2 0,0-2 0 16,0 2 1-16,0 0 1 0,0 0-1 0,0 0 1 16,1 0-2-16,-2 0-1 0,2-2 0 15,-1 1-2-15,1 0 0 0,0-1-1 16,-1 0-1-16,1-1-1 0,1 1 1 15,-2 3-1-15,1 0 1 0,-1-4 1 16,0 3-1-16,0 2 2 0,0-2 0 16,0 0 0-16,0 0 1 0,-1-1 0 15,1 2 1-15,0-2 0 0,-1-1-1 16,0 3 1-16,1-3-2 0,-2 1 0 16,1 1-1-16,0 0-1 0,-2-1-1 0,0-2-1 15,-1 0 0-15,-1 2-2 0,0-1 1 16,-2-1-2-16,0-1 1 0,-3 3-1 15,-1 0 0-15,-2-1 1 0,0 2 0 16,-3 0 1-16,1 2-1 0,0 0 1 16,1 2 0-16,1 0 0 0,2 1-1 15,1 1 1-15,-1 2 0 0,2-1-1 16,-2 4 0-16,0-2 1 0,2 4-1 16,0 5 0-16,0-6 0 0,4 4-1 0,-1 1 1 15,3-4 0-15,1 2-1 0,1-2 1 16,1-2 0-16,4 6 1 0,1-5-1 15,2 0 1-15,2 0-1 0,1 0 1 16,1-1-1-16,2-2 0 0,0-3 0 16,1 1 0-16,2-1 0 0,1 2-1 15,1-2 1-15,-2 1-1 0,0 1 1 0,-4 1-2 16,-1-2 0-16,-4 0 0 0,-5 1 0 16,-4-1 1-16,-5 0 0 0,-5 2 2 15,-3-1 0-15,-1 2 1 0,-5 1 1 16,-1-2 0-16,0 1-1 0,1 1 2 15,-1-1-1-15,-1 2 2 0,0-4 1 16,-2 2 0-16,1-2 0 0,0-4 1 16,3 0-1-16,3-4-3 0,1-3-2 15,4-1-2-15,2-3-3 0,6 3-2 0,0 1-5 16,2-3-3-16,1 4-4 0,1-1-5 16,2 1-9-16,1 1-12 0,1 1-60 15,3-3-70-15,0 2-166 0</inkml:trace>
  <inkml:trace contextRef="#ctx0" brushRef="#br0" timeOffset="20301.07">13870 5992 331 0,'7'-4'89'15,"0"0"12"-15,-1 2-30 0,1-5-23 16,-4 3-2-16,-4 1 2 0,-1-1-3 15,1 0-11-15,-4 2-11 0,-1-2-10 16,-5 6-6-16,1-1-4 0,-1 3-2 16,-1 3-1-16,1 4-2 0,-2 6 1 0,-4 3-1 15,4 3-2-15,-1 4-3 0,1 3-3 16,3-2-2-16,0 1-2 0,7-5 1 16,5-5 0-16,5-4 3 0,3-3 5 15,5-6 4-15,0-1 5 0,5-6 3 16,1-5 2-16,3 0 0 0,0-4 2 15,0-4 0-15,3-4 0 0,-2 2-2 16,-2-2 0-16,-1 1 1 0,-4-1-1 0,-5 3 0 16,-3 2-1-16,-3 1-1 15,-2 4-2-15,-4 2-3 0,-3 2-2 0,-2 5-1 16,-2 0-5-16,1 9-1 0,-3 1-2 16,-1 3-2-16,3 4-2 0,0 3 1 15,3 1-1-15,3-1 3 0,1-3 1 16,4-2 4-16,5-1 4 0,2-4 5 15,3-6 6-15,0-2 3 0,1-3 4 16,2-3 2-16,-1-4 1 0,4 0 0 0,0-3 0 16,-1 0-1-16,-2-4-2 0,0-1-2 15,-2-2-2-15,-3 2 0 0,-6-2-3 16,-4 0-2-16,-2-1-5 0,-3 3-5 16,-3 2-5-16,-8 0-6 0,-4 1-5 15,1 3-5-15,-4 0-12 0,-1 4-6 16,-1 2-6-16,0 3 0 0,7 4 0 0,2-1 2 15,3 2 1-15,5 0 10 0,6 0 10 16,5-4 8-16,5 0 7 0,1-2 5 16,5 4 5-16,3-7 6 0,2 5 4 15,0 2 1-15,2-1 3 0,5 3 1 16,3 2 1-16,1-3-1 0,-5 6-2 16,-1-2-1-16,0 2-3 0,-7 1-3 15,-3-1-2-15,-5 1-4 0,-3 3-2 0,-4-1-2 16,-1-1 0-16,-2-1-1 0,0-1 1 15,-2-3 0-15,0 0 4 0,-1-5 3 16,-1-2 4-16,1 0 6 0,-2-4 6 16,1-3 3-16,1-3 1 0,0-1-2 15,1 1-2-15,2-2-3 0,0-3-5 16,2 1-6-16,2-2-2 0,3 4-2 16,1-1 0-16,2 1 1 0,8 2 0 15,5 3 0-15,3 1-1 0,1 1 1 16,5 0-1-16,8 3 0 0,-1-1-1 0,0-2 1 15,0 2 1-15,0-1 2 0,-1 1 2 16,-8 1 1-16,-9-1 4 0,-2 1 3 16,-8 0 4-16,-8 1 1 0,-5-3-2 15,-4 0-1-15,-9-3-3 0,-8 3-3 16,1 4-4-16,-8 1-5 0,-7 0-2 16,-6 6-1-16,2 2 0 0,6 7-2 15,4 4-2-15,0-1-1 0,9 4-2 16,8 3-1-16,10-2 0 0,3 0 1 0,6-8 1 15,7-1 3-15,10-3 1 0,4-6 4 16,1-1 1-16,7-4 0 0,5-5 0 16,-1 2 1-16,-3-6-1 0,-6 0 1 15,-1-3-1-15,-1 0 1 0,-2-5 0 16,-1 2 0-16,2-3-1 0,1 1 0 16,-3 1 0-16,0 3-1 0,-4-1-1 0,-4 5-2 15,-6 6 0-15,-6 4-1 0,1 4 0 16,-1 5 0-16,-1 1 0 0,2 3-1 15,-1 6 1-15,6-3-1 0,-1 1 0 16,0 0-1-16,-2-3-1 0,1 2-1 16,-5-3 1-16,-5-4 1 0,-7 2 1 15,-4 0 0-15,-3-3 0 0,-3 2 0 16,-8-3-1-16,-4-3-3 0,2 2-8 16,-3-3-11-16,0-4-8 0,0 0-9 0,3-3-14 15,6-1-72-15,4 1-86 0,5-7-188 16</inkml:trace>
  <inkml:trace contextRef="#ctx0" brushRef="#br0" timeOffset="20918.29">16476 6077 321 0,'0'0'87'0,"-1"-2"8"0,0-1-40 16,-1-2-11-16,2 0-3 0,-2-3 0 15,-1-1-6-15,-1 1-5 0,-3 1-7 16,-1-1-5-16,-3 3-6 0,-3 1-3 16,0 2-4-16,-3 5-3 0,1 1-3 0,0 3 0 15,-1 1 0-15,2 1-1 0,4 1-1 16,1 0-1-16,5 1 1 0,5 1 1 16,3-2 0-16,6 2 2 0,2 1 1 15,3 1 2-15,2 3 0 0,2-4 1 16,-1 1-1-16,2-1-1 0,-4-1 0 15,1 1-2-15,-2-3 0 0,-7 0-1 16,-4 2 0-16,-6-1 0 0,-6 1 0 16,-3-1-2-16,-10 0-1 0,-6 3-1 0,-1-2-5 15,-9-2-4-15,-2-1-7 0,-2-4-3 16,4 2-5-16,4-5-5 0,5-3-5 16,4-1-3-16,9-2-5 0,6-3-2 15,6-3-42-15,1-6-52 0,4-1-115 16</inkml:trace>
  <inkml:trace contextRef="#ctx0" brushRef="#br0" timeOffset="21529.35">16571 5892 318 0,'21'-21'90'0,"-3"0"9"0,-5 3-34 16,-6 5-5-16,-4 5-5 0,1 2-6 15,-2 4-11-15,-1 4-8 0,-2 7-8 16,0 4-7-16,-1 6-7 0,-1 6-5 15,-1 3-1-15,0 2 3 0,-2 5-3 16,2 3-5-16,-2 1-6 0,3-1-3 0,2-1-3 16,1-5-1-16,2 0 0 0,1-6 0 15,3-5 5-15,-2-6 4 0,1-5 2 16,-2-3 3-16,-1-4 2 0,3-3 3 16,-3-3 1-16,2-4 1 0,3-2 2 15,3-5 1-15,3-3-2 0,1-2-1 16,1-1-1-16,2 2-2 0,1 3-1 0,-1-2-2 15,-3 4 0-15,-3 6-3 0,-1 6 1 16,-1 5-1-16,-3 6 1 0,-3 2 0 16,2 4 1-16,-3 4 0 0,2-1 3 15,2 0-1-15,-1-1 1 0,3-6 1 16,0-1 1-16,0-4-1 0,3-2 2 16,-2-1 1-16,0-2 3 0,0-4 1 15,-2-2 2-15,1-1 1 0,0 0 0 16,-2-2-1-16,1-3-2 0,-1-1-2 0,0 2-2 15,-1 1-2-15,1 0-3 0,-4 3-4 16,4 1-4-16,-2 6-1 0,0 2 0 16,2 5-2-16,-1-1 1 0,2 7 1 15,2-3 2-15,-1 2 4 0,4-2 3 16,3 1 1-16,1-3 3 0,3 0 3 16,-1-3 2-16,3-1 2 0,0-3 3 15,-1 0 2-15,-1-5 3 0,2-1 1 0,-2-3 0 16,-2-2 1-16,0-1 0 0,-2 0-1 15,-2-3-2-15,-5-2-4 0,-6 0-4 16,-3 0-5-16,-4-2-7 0,-7-1-6 16,-4-1-6-16,-1 3-4 0,-5 7-10 15,-2 1-16-15,-2 4-9 0,0 4-8 16,2 6-12-16,-1 3-62 0,1 3-83 16,3-4-164-16</inkml:trace>
  <inkml:trace contextRef="#ctx0" brushRef="#br0" timeOffset="22062.06">17490 6114 340 0,'8'0'81'16,"-6"2"4"-16,-2 3-56 0,-3 4-7 0,-4 3-1 16,0 0 1-16,-3 0-5 0,2 0-6 15,1 0-5-15,3-3-1 0,1-2 0 16,4-3 0-16,3-3 2 0,3 0 2 15,2-2 1-15,0-4 2 0,4 1 1 16,-1-2 1-16,0-1-2 0,-4-2 0 16,1 2 1-16,1-3 0 0,-2-2-2 15,-1 5-2-15,2-1-2 0,-2 2-2 0,-2 4-3 16,2-3-4-16,-3 5-3 0,0 7-3 16,1-2-2-16,-1 6-2 0,3 1-1 15,-1 0 0-15,2 4 2 16,-1-1-5-16,1-1 0 0,4-2 2 0,4-2 2 15,0 0 1-15,4-1 2 0,2-4 0 16,4 1 6-16,2-4 3 0,-4-1 1 16,-1-3 3-16,-4-3 2 0,-1-1 2 15,-2-4 2-15,-1-1 0 0,-4-1 2 16,0-3 0-16,-2-3-2 0,0-3 0 0,-1-3-2 16,-2-5-2-16,-1-2-1 0,-3-1-1 15,-1 0-1-15,-2 0-2 0,0 1 2 16,0 6 5-16,-1 6 6 0,0 6 2 15,1 3-3-15,0 5 1 0,0 8-1 16,-1 5 0-16,0 2-7 0,0 6-5 16,-1 0-2-16,1 6 3 0,1 4 0 15,1 2-1-15,0 6 1 0,1 1-2 0,1 0-2 16,2 1-8-16,1-1-8 0,3 0-8 16,3-2-17-16,1-4-15 0,2-5-18 15,4-4-43-15,0-4-63 0,3-5-135 16</inkml:trace>
  <inkml:trace contextRef="#ctx0" brushRef="#br0" timeOffset="22621.06">18349 6209 338 0,'-1'-1'91'0,"0"1"8"16,1 0-37-16,-1 0-23 0,0 0 0 16,-1-3 5-16,-3 2-4 0,1 0-8 15,-4-2-7-15,-2 1-5 0,-2-2-5 16,-3 3-5-16,-3 4-5 0,-1 0-5 15,-1 3-6-15,0 5-4 0,2 1-4 0,2 4-5 16,3 2-6-16,3 0-5 0,6-2-3 16,3 2 2-16,2-6 3 0,4 0 4 15,5-2 6-15,4-7 6 0,5 1 7 16,2 1 4-16,1-5 6 0,3 0 4 16,0-5 6-16,-2-1 5 0,-3-1 7 15,-1-1 3-15,-6-9 4 0,-2 1-1 16,-4 0-2-16,-1-2-2 0,-3 0-4 15,-2-7-6-15,-1-2-4 0,-1-5-3 16,-1-2-3-16,0-7-2 0,1 0-5 0,0-4-1 16,-1 2 0-16,2 1 4 0,0 7 2 15,0 1 5-15,2 8 2 0,-5 6 3 16,3 7-2-16,-1 7-4 0,-1 9-4 16,-1 8-3-16,-2 8-3 0,1 2-3 15,1 9-2-15,-1 2 3 0,2 2 3 16,1 1-1-16,2-2-3 0,1 4-2 15,1 1-5-15,1-4-4 0,1-1-7 0,3 1-15 16,3-3-7-16,4-4-3 0,4-4-8 16,4-5-5-16,1-5-13 0,5-1-55 15,1-4-61-15,1-5-164 0</inkml:trace>
  <inkml:trace contextRef="#ctx0" brushRef="#br0" timeOffset="23318.61">19509 5852 304 0,'3'-8'81'0,"0"3"10"0,-3 2-42 16,1-2-10-16,-1 6 1 0,-1-2-2 15,-2 5-6-15,-3 3-7 0,-2 3-4 16,2 5-4-16,-5 5-2 0,-1 3 0 16,0 4-1-16,0 4-3 0,1 4-2 15,1-1-3-15,1 3-5 0,0-1-2 0,2 2-3 16,0-3-4-16,4-1-3 0,0-3-3 16,1-1-2-16,1-6-1 15,2-2-1-15,1-6 2 0,0-1 0 0,-2-6 2 16,2 0 1-16,-2-4 2 0,0-3 2 15,1-2 2-15,0-3 3 0,-1 0 1 16,2 2 3-16,-1-2 1 0,4-1 0 16,-3 2 1-16,0 0-1 0,1 0-1 15,2-1 1-15,-3-1-1 0,1 0 0 16,0-6 1-16,0 8 1 0,0-9-1 0,2 4 1 16,-1-5 0-16,2 1 1 0,2 3 1 15,3 1 0-15,1-5 2 0,2 6 1 16,1 0 1-16,0 4 2 0,0-1-1 15,1 5 1-15,-2 3-2 0,0 4-1 16,-1 3-1-16,-1 2-3 0,-1 6-2 16,-2 1-1-16,-2-1-3 0,-4 0-2 15,-3-1-2-15,-3-2-1 0,-3 3 1 0,-5-8-1 16,-4 0 2-16,-6-4-2 0,-3 0-1 16,-5-4 1-16,-1-2-3 0,1-4-6 15,-1 0-11-15,1-5-16 0,4 3 21 16,2-5-67-16,3-1-63 0,8 2-138 15</inkml:trace>
  <inkml:trace contextRef="#ctx0" brushRef="#br0" timeOffset="23881.05">19863 6215 194 0,'-3'-1'51'0,"1"1"6"16,-3 0-26-16,2 0-5 0,1 1 3 16,2 3 1-16,-2-3-3 0,1 1-1 15,1 1-3-15,1-1-2 0,0 3-2 0,0-2-2 16,1 2-1-16,5 1-1 0,-2-2-1 16,2 0-1-16,1 1-1 0,3-2 1 15,0 0-2-15,4-5-1 0,-1 0-1 16,3-1 0-16,2-3 1 0,1 0 0 15,-1-2 1-15,1 2 0 0,-2-2 1 0,-1 0 1 16,-5 1-2-16,-3-1 2 0,-1-1 3 16,-4-2 0-16,-5 0-1 0,-4 3-3 15,-4-2 0-15,-5 2-3 0,-6 1-2 16,-5 7-5-16,-3 7-3 0,-1 1-1 16,-3 6 1-16,-3 3 0 0,2 5-2 15,6 6-1-15,1-3-3 0,7 2 0 16,3 1 0-16,8-1-1 0,8-3 2 15,7 1 1-15,6-7 4 0,9 2 0 0,3-4 2 16,4-3-3-16,6-3-5 0,3-3-6 16,4-5-10-16,3-1-9 0,0-4-15 15,4-5-26-15,2 1-39 0,-3 0-65 16,1-2-137-16</inkml:trace>
  <inkml:trace contextRef="#ctx0" brushRef="#br0" timeOffset="24498.59">21445 6214 274 0,'-2'-2'75'0,"0"-1"2"0,-1 0-37 0,-2-1-8 16,-1 0 0-16,-4-1-7 0,-2-1-8 15,-1 2-5-15,-7 1-3 0,-2 2-1 16,-4 3-3-16,-3 5-3 0,1 4-5 16,-3 5-5-16,1 4-6 0,4 3-4 15,4 1-3-15,6-1 0 0,5-2 2 0,4-4 3 16,7-2 7-16,7-3 8 0,3-5 8 15,3-2 6-15,4-2 4 0,5-4 2 16,3 0 3-16,3-5 0 0,0-1 2 16,3-1-2-16,0-3 0 0,-2-1-1 15,-5-2-1-15,-2-2-2 0,-4 2 0 16,-3 1-2-16,-6-1-1 0,-1 4-2 16,-4 1 1-16,-2 2-1 0,-1 4-4 15,-3 4-2-15,-2 5-1 0,-1 4-3 0,0 3-2 16,0 4-5-16,1 2-2 0,2 2-2 15,2-2-3-15,4-3-5 0,3-2 0 16,3-6-1-16,1 1-3 0,2-3-2 16,4-3-2-16,2-1-1 0,1-5-5 15,1-3-10-15,-1 1-16 0,0-3-38 16,1-3-58-16,-3-6-127 0</inkml:trace>
  <inkml:trace contextRef="#ctx0" brushRef="#br0" timeOffset="24691.62">21827 5945 262 0,'2'-21'82'0,"-2"5"8"0,0 4-29 16,-2 4-14-16,-1 8-1 0,-2 4-1 15,-4 5-4-15,-1 6-10 0,-1 4-2 0,-1 5-3 16,1 3-2-16,-1 9-2 0,1 1-4 16,3 2-7-16,2 3-2 0,1 0-7 15,1 3-7-15,0-2-12 0,1-6-9 16,0-1-10-16,1-1-25 0,0-5-62 15,2-5-79-15,-2-6-174 0</inkml:trace>
  <inkml:trace contextRef="#ctx0" brushRef="#br0" timeOffset="24936.52">21902 5962 351 0,'5'-22'104'15,"-1"6"12"-15,-2 4-56 0,-1 4-3 16,0 4-2-16,-2 5-7 0,1 4-11 16,-1 2-12-16,-1 4-9 0,1 4-2 0,1 6-1 15,-2 6 0-15,1 8-1 0,-2 5-3 16,0 4-4-16,0 2-5 0,2 3-3 16,-2 0-4-16,5-4-10 0,1-2-11 15,1-5-12-15,5-4-10 0,0-4-11 16,3-5-68-16,3-6-83 0,0-2-176 15</inkml:trace>
  <inkml:trace contextRef="#ctx0" brushRef="#br0" timeOffset="25698.36">22795 6200 352 0,'0'-3'92'0,"-3"0"5"0,-4 2-45 0,0-1-20 15,-3 0 2-15,-2 3 3 0,-3 0-6 16,-1 4-8-16,-2 1-5 0,0 4-3 16,-2 3-3-16,-1 2-4 0,2 5-6 15,3-1-6-15,3 1-4 0,3-3-4 16,4-2 0-16,3 1-3 0,7-3-1 15,1-3 3-15,3-2 3 0,4-1 3 0,1-3 2 16,1-1 1-16,3-2 2 0,-2-5 2 16,1 0 3-16,1-4 1 0,-1 0 2 15,3-2 0-15,-3-6 1 0,1-2 1 16,-1-5-1-16,0-5 0 0,-1-4-2 16,-1-9 1-16,-2-6-1 0,-2 2-1 15,0-2 0-15,-1 0 1 0,1 2 2 16,-4-2 4-16,0 7 1 0,-1 5 5 0,-2 8 4 15,1 4 1-15,-3 7-2 16,-4 8-2-16,-4 11-6 0,-3 8 1 0,-1 9-7 16,-1 1-4-16,-1 8-1 0,1 5 1 15,2 1-1-15,5 3 0 0,5 2-2 16,6 2 0-16,3-2-4 0,6 1-1 16,3-3-2-16,3 2-4 0,-1-7 0 15,3-2 0-15,1-2 0 0,2-9 4 16,-2-1 0-16,1-4 2 0,1-2 4 0,1-3 1 15,-4-8 1-15,-2-4 0 0,-1 0 0 16,0-4 1-16,-4-5-1 0,-3-5 1 16,0 0 0-16,-5-3 0 0,0 3 0 15,-4-2-1-15,-1 4 0 0,-2 1-1 16,-1 4 0-16,-1 6-2 0,-2 4 0 16,0 3 0-16,0 4 0 0,0 3-1 15,0 1 1-15,2 1-1 0,2 1 1 0,2 1 0 16,1-3 1-16,5 0 1 15,3-2 0-15,2-3 3 0,1-1 2 0,3 0 1 16,2 0 3-16,0-3 1 0,2-2 1 16,0-1 2-16,-3-2 1 0,1-1 1 15,-4-1-1-15,-3-2 0 0,-2-3-1 16,-5-4-2-16,-3 1-4 0,-3-2-4 16,-2-2-2-16,-6-2-4 0,-3 1-3 15,-5 2-4-15,-4 4-8 0,-5 0-11 0,-5 3-13 16,-1 3-12-16,2 1-49 0,4-1-25 15,2 4-76-15,6-1-137 0</inkml:trace>
  <inkml:trace contextRef="#ctx0" brushRef="#br0" timeOffset="26201.22">23525 6137 306 0,'21'2'88'15,"-4"4"2"-15,-3 2-7 0,-4 1-55 0,-4 2-4 16,-4 1 0-16,-2 1-5 0,-3 0-3 15,-2-2-2-15,1 2-1 0,-2-3-1 16,2-3-4-16,0 1-2 0,-1-3-3 16,4-2-1-16,1 0 1 0,1-2 1 15,1 0 1-15,-1-1 2 0,3-3 2 16,1 1 3-16,2-3 0 0,-2 0 0 16,2-2 1-16,2 0-1 0,0-1-1 0,1 0-3 15,1 0-2-15,0 1-2 0,3 0-2 16,-5 3-3-16,1 2-3 0,-1 2-2 15,0 2 0-15,-2 2 0 0,0 2-1 16,1 2 1-16,1 0 1 0,1 1 2 16,3-2 2-16,3 0 0 0,0 0 1 15,4-3 2-15,0 0 2 0,0-3 1 0,3-1 2 16,-1-2 2-16,-3-3 3 0,-2-1 3 16,-2-1 1-16,-3-3 0 0,-2 0 1 15,-3-1-1-15,-1-3-2 0,-1-3-2 16,-1-4-1-16,-1-2-3 0,0-2-1 15,-2-2-2-15,-2 4 1 0,-1 4-2 16,-2 2-1-16,-1 8-2 0,0 2-1 16,-1 9 0-16,1 4-1 0,-1 3-1 15,3 5 1-15,1 4-2 0,1 2 0 0,3 3-1 16,2-2 1-16,3-2-1 0,5 1-2 16,3-4-2-16,4-1-2 0,4-3-5 15,4-1-8-15,5-3-11 0,4 0-8 16,3-1-9-16,4-1-12 0,4 0-67 15,5-2-81-15,-3-2-175 0</inkml:trace>
  <inkml:trace contextRef="#ctx0" brushRef="#br0" timeOffset="27211.99">16040 6918 289 0,'0'-3'64'0,"0"4"4"16,0-1-39-16,1 2-19 0,0 0 0 15,-1 1 4-15,0 2 6 0,2 4 1 16,-1 0-1-16,1 5 1 0,3 5 0 16,-1 1-2-16,3 4-2 0,1 1-6 15,2 2-5-15,1 1-5 0,-2-3-5 16,1-2-1-16,-2-5 0 0,0-1-1 16,1-4 1-16,-1-3 1 0,-2-1 1 0,0-4 1 15,0 2-3-15,-1-2-2 0,-5-1-1 16,-5-3-1-16,-2 0-2 0,-2-1 1 15,-1 0 0-15,-3-5 4 0,-3 2 3 16,-2-2 2-16,-1-1 3 0,-1-2 4 16,-3 3 4-16,-2-3 6 0,0 2 3 15,2-1 2-15,2-2 2 0,5 4 3 16,3 0 3-16,4-1 1 0,2 3-3 0,5 0-3 16,6 1-2-16,2 2-2 0,5-1-5 15,2-3-4-15,6 2-4 0,3-4-4 16,4 2 1-16,4-2-1 0,-2 1-6 15,1-3-12-15,4 3-13 0,3-3-10 16,2 0-13-16,1 0-72 0,-1 1-85 16,-1-1-181-16</inkml:trace>
  <inkml:trace contextRef="#ctx0" brushRef="#br0" timeOffset="27751.16">16799 6923 370 0,'-2'-4'92'15,"0"3"9"-15,0-2-59 0,2 3-13 16,0 1-1-16,0 7 0 0,2 2-5 16,-1 1-10-16,-1 5-8 0,2 4-4 15,1 4 1-15,1 2-2 0,2 0-3 16,2 0 0-16,-1-1-1 0,3-3 0 15,2-2 1-15,0-6 1 0,1-3 3 16,3-4 3-16,0-4 2 0,3-1 2 16,-1-3 0-16,0-1 1 0,-1-5 0 15,0-3-1-15,-2-2-1 0,-4-3-2 16,-2-2 0-16,-2 0-1 0,-4-5-2 0,-5 0-1 16,-2 1-2-16,-2 2-2 0,-3 1-2 15,-1 2 1-15,-3 0 0 0,3 8 2 16,4 3 2-16,-1 2 2 0,4 2 1 15,2 0 0-15,3 2 0 0,5 2 0 16,1-2 0-16,3 1 0 0,6 1-1 16,1-2 0-16,5 1 2 0,1-1-1 15,1-1 1-15,3 1 0 0,0-1 0 16,3 1-1-16,-1 1 0 0,-2 2-1 0,-1 0-1 16,-2 1-1-16,-2 1-1 0,-6 2 0 15,-7 0-1-15,-2 3 1 0,-6 0 1 16,-1 5 0-16,-2 0 1 0,-1 0 0 15,1 2 1-15,1-2-2 0,2 1 0 16,1-4-1-16,1-1-2 0,5-4-2 16,0-2-6-16,3 0-7 0,2-3-8 0,3-3-9 15,1 1-15-15,1-5-66 0,0-3-76 16,-1 0-175-16</inkml:trace>
  <inkml:trace contextRef="#ctx0" brushRef="#br0" timeOffset="27905.28">17502 6821 367 0,'-12'-11'91'0,"0"1"2"0,3 6-45 15,3 0-26-15,1-2-9 0,4 4-8 0,5-4-8 16,1 3-8-16,4 0-12 0,3 0-16 16,3-1-14-16,3 3-39 0,3 2-56 15,-1 1-122-15</inkml:trace>
  <inkml:trace contextRef="#ctx0" brushRef="#br0" timeOffset="28146.54">17801 6830 298 0,'14'6'82'0,"-6"0"8"0,-4-2-35 16,-6 1-7-16,-4-3-3 0,-7 1-4 15,-6 2-3-15,-5 0-7 0,-3 4-9 16,0 0-5-16,1 5-6 0,0 0-2 16,6 1-2-16,5 2-4 0,6-3-2 15,5 0-1-15,1 1 0 0,7-2 0 16,2 0-1-16,3-1-1 0,2 3 2 15,2 1 0-15,2 0 2 0,0-1-4 16,0 2-1-16,-3-3-3 0,-1 1-1 0,-3-3-3 16,-6-1 0-16,-7-1-2 0,-2-1-1 15,-6-2 0-15,-2-1-3 0,-1 1-2 16,0-2-6-16,-1-2-10 0,3 0-13 16,1-3-53-16,-2-3-65 0,3-2-152 15</inkml:trace>
  <inkml:trace contextRef="#ctx0" brushRef="#br0" timeOffset="28363.96">17980 6933 305 0,'15'2'87'16,"-4"4"7"-16,-3 1-9 0,-5 0-41 16,-4 3-3-16,-3 4 1 0,-2 2-2 15,-3 3-7-15,-1 1-6 0,-4 0-6 0,3 2-6 16,3 0-9-16,2-3-7 15,3-4-8-15,4-2-4 0,6-3-5 0,4-3-4 16,3-5-5-16,3-3-7 0,2-5-5 16,2-2-11-16,1-5 63 0,0-2-117 15,1 1-72-15,-3-2-184 16</inkml:trace>
  <inkml:trace contextRef="#ctx0" brushRef="#br0" timeOffset="28492.62">18100 6835 314 0,'-15'-11'85'0,"1"3"2"0,2 3-40 16,1 2-18-16,3 2-13 0,2-7-10 16,3 3-12-16,6-2-16 0,1-2-14 15,5-3-52-15,3 0-60 0,4-2-136 16</inkml:trace>
  <inkml:trace contextRef="#ctx0" brushRef="#br0" timeOffset="28826.25">18335 6598 359 0,'8'-3'95'15,"-3"3"10"-15,-2 5-42 0,-2 4-13 16,-1 6-2-16,-1 7-5 0,-1 7-5 16,-1 5-5-16,0 5-8 0,-1 1-7 15,0 2-6-15,-2-1-5 0,1 0-6 16,-1-3-9-16,0-1-10 0,-2-1-11 16,-1-1-8-16,1-3-6 0,-1-3-1 0,1-2 2 15,3-5 5-15,-1-3 10 0,5-7 11 16,0-4 10-16,3-3 6 0,3-3 5 15,0-4 2-15,4-3 4 0,2-4 0 16,3-1 1-16,3-3 1 0,-1-2-2 16,2-3-1-16,1 5-1 0,3 2-3 15,-2 0-2-15,2 6-2 0,1 2-1 16,-2 7 0-16,-1 2-1 0,-2 2 0 0,-2 4-1 16,-1 3-3-16,-5-2-2 0,-5 3-4 15,-2-2-4-15,-2 1-2 0,-5 2-5 16,-7-2-5-16,-4 2-7 0,-7 0-10 15,-2-2-46-15,-3-3-58 0,-5 2-136 16</inkml:trace>
  <inkml:trace contextRef="#ctx0" brushRef="#br0" timeOffset="29285.15">18788 6626 442 0,'15'3'92'0,"-9"8"3"0,-2 5-74 15,-4 4-5-15,-5 7 5 0,-4 3 5 0,-4 4 1 16,-5 6 0-16,-2 1-3 0,-1 1-4 16,0 2-7-16,-1-2-8 0,4 0-10 15,2-3-7-15,7-5-3 0,5-5-1 16,5-1 0-16,6-9 0 0,6-4 3 15,6-8 7-15,6-1 7 0,6-6 5 16,1-2 0-16,2-2 2 0,2-1 3 0,0-2 1 16,-2-3 2-16,-4-1 0 0,-3 0 2 15,-4-2 2-15,-4 0 2 0,-2 0 1 16,-6 1 2-16,-6 0 1 0,-3 1 0 16,-3 1-3-16,-3 3-3 0,-7 4-4 15,-3 2-6-15,-3 3-3 0,-2 8-5 16,-4 4-2-16,0 6 0 0,3-1 0 15,3 2 0-15,3 2-1 0,5-2-1 16,7 0-1-16,5-2-1 0,5-4-1 0,6 2 0 16,6-6 0-16,6-3-2 0,8-2-1 15,6-3-3-15,3-5-8 0,8 0-10 16,6-4-8-16,4 2-9 0,5-2-7 16,1-1-18-16,3-1-52 0,3 2-70 15,2-5-153-15</inkml:trace>
  <inkml:trace contextRef="#ctx0" brushRef="#br0" timeOffset="30026.07">20388 6994 235 0,'-8'-2'69'0,"0"0"9"15,-3 0-27-15,2 2-7 0,-4-3 4 16,1 2 2-16,-1 2-6 0,-3 1-11 16,-1 2-8-16,-2 5-7 0,-2 3-5 15,3 4-5-15,-1 7-3 0,-1 1-2 16,6 3-2-16,3-2 0 0,3-3-2 16,5-3 1-16,4-3 0 0,5-6 2 15,6-2 2-15,2-4 2 0,6-2 1 16,2-2 2-16,4-3 0 0,0-3-1 15,3-2-2-15,-1 1 0 0,-3-5-2 0,-3 0-1 16,-4-2 0-16,-6 0 0 0,-4-1 0 16,-5-2-1-16,-4-2-2 0,-5 2-1 15,-3 0-2-15,-3 1-1 0,-3 3-3 16,-5 2 1-16,2 6 0 0,-2 2 1 16,2 1 1-16,4 2 1 0,3 0 0 15,5 3-1-15,6 0 0 0,4 1 2 16,7 1 0-16,5 1 0 0,3 3 0 0,4 2 3 15,2 0 1-15,4 2-1 16,1-3-1-16,-1 3-1 0,-1-1-2 0,0 0-2 16,-1 0-3-16,-2-3-1 0,-2-1 1 15,-3 2 0-15,-2-4 1 0,-4-3 1 16,-3-3 3-16,-2 0 4 0,-3-1 2 16,-1-3 1-16,-2-4 2 0,-1 0 3 0,0-3 4 15,3-3 1-15,-1-1 3 0,2 0 2 16,0-1 0-16,1 2 1 0,-1 0-2 15,3 4-3-15,0 3-2 0,3 6-5 16,0 5-2-16,2 4-3 0,3 6-3 16,0 4 1-16,3 3-2 0,0 1-2 15,-2 0-3-15,1 1-6 0,0-1-8 16,1-5-9-16,2-1-12 0,0-4-16 16,2-1-65-16,2-1-81 0,4-4-180 15</inkml:trace>
  <inkml:trace contextRef="#ctx0" brushRef="#br0" timeOffset="31049.41">22110 6737 169 0,'-1'1'54'0,"-1"-1"9"16,-1 2-1-16,1 1-23 0,-2 1 4 16,0 0 3-16,-3-1-1 0,2-1-4 15,-2 2-3-15,1-2-3 0,-3 0-5 0,-3-1-5 16,-1 1-5-16,-3 3-5 0,-1 0-2 16,0 4-6-16,-2 2-3 0,-4 4-1 15,-1 4 0-15,-5 3-1 0,-2 3-1 16,1 2-1-16,0 3-2 0,4 1-1 15,5-1-3-15,7 1-2 0,8-2-3 16,13-3 0-16,5-1 0 0,7-4 1 16,7-4-1-16,3-2 1 0,7-6 3 0,2-2 1 15,1-3 1-15,3 0 1 0,0-3 1 16,-1-1 1-16,2-1 1 0,-4-5 3 16,-1 1 3-16,-6-4 2 0,-3-2 3 15,-5-1 5-15,-6 0 3 0,-6-3 2 16,-5 0 1-16,-4-2-2 0,-7-2-2 15,-3 2-2-15,-4 0-6 0,-1 2-3 16,-3 4-4-16,-2 3-2 0,-2 6-2 16,-1 4-2-16,0 6-4 0,-2 2-3 0,1 3-5 15,1 3-2-15,3 2 0 0,2-1-1 16,6-2 2-16,2-1 2 0,5-2 5 16,4 0 5-16,2-5 3 0,5 0 1 15,3-1 2-15,3-2 2 0,4-4 0 16,2-1 0-16,2-3 1 0,-1 0 1 15,2-3-1-15,-2 0 1 0,-1 1-1 16,-5 1 0-16,-3 1-1 0,-3 2-2 0,-2 2-2 16,-6 0-1-16,-2 2 0 0,-3 2-1 15,-3 1 1-15,-1 1 1 0,-1 1 0 16,0 0 2-16,1-1-1 0,1-1 0 16,4-1 0-16,5-2 1 0,3-2 1 15,2 0 0-15,4-2 2 0,3-1 0 16,2 0 3-16,2-3 0 0,-1-2 1 15,1 1 0-15,0-1 0 0,-2 0-1 16,0 0-1-16,-2 3 0 0,-2 1-2 0,-1 3-3 16,-1 1-2-16,-2 4-1 0,-1 0-4 15,-3 4-3-15,-2 0-3 0,0 3 0 16,-3 0-4-16,0 0 0 0,-2-1 1 16,1-1 3-16,-1-5 2 0,1 0 6 15,0-2 6-15,1-2 3 0,0-1 4 16,2-4 2-16,0 1 2 0,3-3 3 15,0-2-1-15,3-2 0 0,1-5 1 16,2 0 3-16,2-1-2 0,3-1-1 0,3 0-4 16,1 2-1-16,3 0-4 0,-3 7-4 15,2 2-2-15,0 5-1 0,-2 6-1 16,0 4-2-16,-2 5-4 0,0 3-4 16,-2 2-5-16,2-2-5 0,-2 3-6 15,1-3-5-15,-3 0-15 0,-2-4-12 16,0-2-50-16,-3-4-69 0,-2 0-155 0</inkml:trace>
  <inkml:trace contextRef="#ctx0" brushRef="#br0" timeOffset="31932.24">22963 6973 358 0,'3'-11'87'0,"-1"3"6"0,0 1-54 0,1 3-11 16,-2 3 1-16,0 2-2 0,-1 4-5 15,0 2-5-15,0 3-7 0,-1 4-5 16,1 2-1-16,1 3 0 0,3 2-1 16,2-2-2-16,2 0-1 0,4-1 0 15,4-4 0-15,2-3 0 0,3 1 2 16,0-6 2-16,3 2 2 0,-1 0 2 0,-2-6 4 16,1 0 1-16,-5 0 2 15,-2-3 1-15,-4-2 0 0,-4-3 0 0,-3-1-3 16,-4-3-4-16,-4-3-3 0,-1-3-2 15,-2 1-2-15,1-1-4 0,-2-1-1 16,2 1-1-16,0 2 1 0,4 3 0 16,1 1 0-16,5 2-2 0,3 3 0 15,3 2 1-15,4 0 0 0,5 3 0 16,4 1 1-16,4-1 0 0,3 1 2 16,1 2 1-16,2-2 1 0,3 0 2 15,-2-1 0-15,2 0 1 0,-1 0 1 0,-4 0 2 16,-2-1 2-16,-2 1-1 0,-8 0 0 15,-4-1-1-15,-3 1 3 0,-8-2-4 16,-5 2-3-16,-7 2 1 0,-5-1-2 16,-5 1-1-16,-8 2-1 0,-4 3-3 15,-2 3-3-15,2 1-1 0,3 2-7 16,3 2-2-16,4 0-2 0,7 0-1 16,6-1 0-16,6-3 3 0,1 2 2 0,6-5 6 15,2-2 3-15,5-2 3 0,1-3 2 16,2-1 1-16,2-3 2 0,-1 0 2 15,1-1 0-15,-1-2 2 0,-1 2 0 16,-4-2 1-16,-2 0-1 0,-2 3 0 16,-2-3-3-16,-2 1-3 0,-1 0-3 15,-1 4-6-15,-1 3-1 0,-2 3-1 0,0-1-2 16,0 5-2-16,-2 3-3 16,4 2 1-16,2-3 6 0,2 2-1 0,4-2 2 15,3-2 4-15,2-2 5 0,5-3 5 16,-1-2 2-16,2-1 4 0,1-1 4 15,0-2 2-15,0-2 0 0,-1-1 1 16,0 2 1-16,0-1 1 0,0-3 0 16,-2-2-5-16,1-1-2 0,-1-2-2 15,-1-1-3-15,-3-4-3 0,-1-2-2 16,-2 3-3-16,-1 0-1 0,-2 2 1 0,-3 3 0 16,2 6-1-16,-1 2-1 0,1 7 0 15,1 0 0-15,0 6 0 0,1 2-1 16,3 3 0-16,0-2 2 0,0 5 0 15,0 1 1-15,0-2-1 0,-1 1-1 0,-2-2 1 16,-2-1-2-16,-3 0 1 16,-2-1-1-16,-1-2 1 0,-4 0 0 0,-4 0 1 15,-2 0 0-15,-3-2 0 0,-4 1-1 16,-2-4-1-16,-2-3-5 0,0-1-7 16,-2-3-6-16,-2-5-6 0,0-1-9 15,-1-3-11-15,-4 0 64 0,1-5-130 16,-4 0-81-16,6 2-212 0</inkml:trace>
  <inkml:trace contextRef="#ctx0" brushRef="#br0" timeOffset="32929.51">16823 7516 364 0,'2'-5'91'16,"0"3"7"-16,-1 0-46 0,1-1-13 15,-1 2-2-15,0 1-2 0,-1 3-5 16,0 6-7-16,0 7-6 0,0 8-5 16,0 8-5-16,-1 7-4 0,2 6-2 15,-1 7-8-15,-1 0-8 0,2-1-8 0,0-6-3 16,0 0-3-16,0-6 1 0,0-5 2 15,1-7 9-15,2-5 9 0,-3-4 7 16,1-4 5-16,-1-5 4 0,0-5 6 16,0-3 10-16,-1-2 5 0,0-6 0 15,-1-3-1-15,1-6-2 0,0-2-1 16,0-3-6-16,2-1-9 0,2-1-6 0,0 2-1 16,1 4 2-16,2 3 0 15,3 2-1-15,2 5 0 0,2 1 0 0,3 5 0 16,1 3 0-16,1 2-2 0,1 4-1 15,0 0 0-15,0 2-1 0,-2 0-1 16,-5 0-1-16,-2-2-1 0,-1 5-1 16,-6-4 1-16,-4 7 0 0,-5-3 0 15,-6 2 0-15,-5-1-2 0,-5 4-1 16,-3-6-5-16,-3 0-6 0,-2-3-8 16,3-3-7-16,2 1-5 0,4-4-4 0,4-5-5 15,4 1-1-15,4-6-6 0,5-2-45 16,4-6-57-16,1-3-136 0</inkml:trace>
  <inkml:trace contextRef="#ctx0" brushRef="#br0" timeOffset="33312.25">17100 7847 276 0,'14'4'76'16,"-2"1"5"-16,-2 9-32 16,-2-1-12-16,0 3-4 0,-4 1-7 0,-2 0-5 15,3-4-4-15,-1 0-2 0,2-5-1 16,2 0 0-16,4-4 4 0,1 1 5 15,3-4 4-15,1 0 2 0,1-3 1 16,3-2 1-16,-3 0-1 0,-1-3-4 16,-2-1-4-16,0-1-4 0,-1-2-3 15,-5 0-2-15,-1 1-2 0,-1-1-1 16,-3 1 0-16,-1 5 0 0,-2-1-2 0,1 5-2 16,-2 4 0-16,-3 4-2 0,1 3-1 15,0 4-2-15,-1 3-1 0,0 3-1 16,1 8 2-16,1 1-1 0,1 3 1 15,0 3-4-15,0 2 0 0,1 4-1 16,0-4-1-16,0-1-2 0,-2-3 0 16,0-1-2-16,-2 0 2 0,-4-3 1 0,-1-4 0 15,-3 0 1-15,-2-3 2 0,-3-6 1 16,-1-3 0-16,-3-4 1 0,-1-4-1 16,3-1-3-16,-2-3-5 0,2-3-14 15,-1-1-9-15,2 0-11 0,2-5-4 16,-1 3-21-16,-2-6-61 0,1 0-77 15,2-2-162-15</inkml:trace>
  <inkml:trace contextRef="#ctx0" brushRef="#br0" timeOffset="33697.28">18762 7494 243 0,'0'-2'73'0,"-1"3"6"0,0 5-6 16,-1 3-23-16,-4 7-1 0,0 9-1 15,-2 4 0-15,-1 8-4 0,2 7-5 16,-3 6-7-16,1-1-8 0,1 1-5 16,1-4-9-16,0 5-6 0,3-2-6 15,-1-1-10-15,2-1-11 0,2 3-12 16,0-1-16-16,0-1 85 0,-1-4-153 15,0-1-85-15,0-5-219 0</inkml:trace>
  <inkml:trace contextRef="#ctx0" brushRef="#br0" timeOffset="34097.43">18303 7965 371 0,'2'-1'91'0,"6"-2"8"16,3-1-47-16,3 2-9 0,5-2 1 16,4 1 2-16,6-1-1 0,4 0-4 15,5-2-8-15,1 0-9 0,3 1-7 16,5 0-4-16,-1-1-4 0,0 4-4 16,-1 0-7-16,-5 4-4 0,-7 4-2 15,-4 2-2-15,-9 0-2 0,-6 5-1 16,-8 1 0-16,-6 5 3 0,-2 1 4 0,-2 2 1 15,-1 2 2-15,-1 2 3 0,2-3 0 16,1-2 1-16,2-4 1 0,3 0 0 16,2-6 3-16,2-5 1 0,3-1 2 15,3-4 2-15,2 0 2 0,4-3-1 16,-2-2 0-16,3-2-1 0,-1-6-2 16,-1-1-1-16,-4-2-1 0,-2-3-2 0,-4-1-1 15,-2-1-3-15,-5-1-1 16,-5 2-5-16,-3 0-3 0,-5 3-7 0,-6 4-10 15,-2 1-11-15,-2 3-7 0,-4 7-9 16,-1 1-16-16,1 3-58 0,0 1-75 16,2 0-159-16</inkml:trace>
  <inkml:trace contextRef="#ctx0" brushRef="#br0" timeOffset="34843.68">19080 7941 294 0,'23'-1'99'0,"-6"0"8"0,-3 1 2 15,-7 1-49-15,0 0-12 0,-4 2-8 16,-2 4-11-16,-1 0-8 0,-2 4-8 16,0 2-6-16,-1 2-3 0,0 1-3 15,1 1-4-15,0-2-3 0,2-1-3 16,0-3-1-16,2-3 0 0,0-2 1 0,1-2 3 16,-1-2 4-16,1-3 5 15,0-2 7-15,2 0 2 0,1-4 4 0,1-3 3 16,2-5 0-16,3-1-3 0,2-2-2 15,2 2-3-15,3-3-4 0,2 4-3 16,4 2-4-16,1 3-1 0,-1 6-1 16,1-1-2-16,-2 4-3 0,-1 3-5 15,-1 4-6-15,-3 3-4 0,-3 2-4 0,0 2-2 16,-2 3 2-16,0 2-2 0,-5-2 6 16,0 1 6-16,-4-3 6 0,1-3 5 15,-3-5 4-15,0 0 4 0,-2-4 7 16,0 0 7-16,2-2 6 0,0-4 3 15,2-3 2-15,1-4-1 0,2-3 1 16,2-5-1-16,3 0-6 0,1-1-6 16,2 2-5-16,-1 2-2 0,-1 2-3 15,-1 4-2-15,-3 3-2 0,0 4-2 0,-3 2-1 16,-2 3 0-16,-1 6-2 0,2 1-1 16,1 4-3-16,0 1 0 0,1 2-4 15,2 1-1-15,3-1 0 0,2-1 2 16,5-1 1-16,-1-4 2 0,1-1 2 15,2-3 4-15,-1-1 2 0,1-3 1 16,-2-2 0-16,-3-3 2 0,1 1 1 16,-2-3 3-16,0-3 1 0,-3-1 1 15,0-1 0-15,-2-3 0 0,-2 1-1 16,-1-1-2-16,-1 2-2 0,-3 2-2 0,0 2 0 16,-3 0-1-16,-1 7-3 0,0 7 1 15,-1 1-1-15,0 4-2 0,1 4-3 16,1 2 0-16,1 2 0 0,3 1 0 15,4-4 1-15,3 1 0 0,3-4 3 16,5-4 2-16,2-3 1 0,1-2 3 16,6-4 2-16,-2-1 2 0,1-2 1 0,2-1 4 15,-4 0 2-15,-1-4 1 0,0 0 0 16,-9 1 1-16,-4-4 0 0,-3 1-2 16,-8-3-4-16,-5-3-5 0,-5 1-6 15,-7-4-5-15,-4-1-4 0,-8 2-19 16,-2 0-10-16,-4 4-5 0,-3 3-7 15,2 2-6-15,1 4-18 0,5 2-56 16,5 0-61-16,5 2-161 0</inkml:trace>
  <inkml:trace contextRef="#ctx0" brushRef="#br0" timeOffset="35498.15">20301 7934 294 0,'44'4'84'0,"-1"-2"7"0,-1 3-35 15,-5 0-10-15,-3 1-6 0,-8 4-6 16,-4 2-6-16,-7 3-7 0,-3 2-6 15,-5-1-5-15,-5 3-4 0,-2 1-5 0,-1 0-5 16,-1-3-6-16,0-1-4 0,0 1-3 16,0-2-1-16,0-3 3 0,1-3 1 15,1-4 5-15,0 1 4 0,0-4 8 16,-1-2 7-16,1-1 4 0,0-3 4 16,1-1 5-16,-1 0 5 0,1-6 2 15,3-2-1-15,0-6-6 0,4-3-3 16,3-1-4-16,3-3-6 0,4-2-5 15,1 4-5-15,3-1-2 0,2 8 1 16,0 0-1-16,1 4 2 0,-1 3 0 0,-2 5 0 16,4 2 0-16,-2 6 1 0,-3 0 0 15,-4 3-1-15,-1 2 0 0,0 4 0 16,-4-3 0-16,-4 4 0 0,-4 2 0 16,-2 2-1-16,0 1-1 0,-3 2 0 15,-2 1-3-15,-3 2-1 0,0-5 0 16,0-4 1-16,0-2 0 0,0-3 2 0,3-2 3 15,0-6 3-15,2-1 3 16,0-2 3-16,-1 1 4 0,2-5 3 0,0-2 0 16,2-3-1-16,-1-2-1 0,3-4-3 15,4-1-2-15,2-4-5 0,2 0-2 16,4 1-2-16,2 0-1 0,2 5 0 16,1-1-1-16,0 5 0 0,0 5-2 15,-1-1 0-15,-1 2-2 0,1 4 0 0,-4 1-2 16,0 3-1-16,-2 5 0 0,-2 1-1 15,-3 2 1-15,-3 2 1 0,-2 2 0 16,-2 1 3-16,-1 0 2 0,-1 1 0 16,0-1 2-16,2 0 0 0,0-1 1 15,3-2 2-15,0-4 3 0,2-1 2 16,2-3 3-16,0-1 2 0,5-5 2 16,1-1 0-16,1-2 0 0,4-2-2 15,1-3-2-15,1-2 0 0,-1-2 0 16,-5 1 2-16,-2-1-1 0,-3 2 0 0,-4 0-3 15,-5 2-1-15,-6-5-3 0,-5 3-7 16,-4-1-6-16,-6 4-8 0,-6-2-9 16,-4 3-11-16,0 0-12 0,-2 4-10 15,3 3-79-15,1 1-90 0,3 1-208 16</inkml:trace>
  <inkml:trace contextRef="#ctx0" brushRef="#br0" timeOffset="35935.64">21516 7905 395 0,'20'2'95'16,"-4"-1"1"-16,-5 0-60 0,-4 0-14 15,-2 6-1-15,-4-4-5 0,-2 2-6 16,-3 2-2-16,0 3-1 0,0 4-1 16,-2-1-1-16,2 2-2 0,1 1-1 0,3 0-1 15,4-1 0-15,1 0 1 16,4-4 3-16,1-1 3 0,0-4 10 0,1 1 5 15,-1-4 4-15,-2 0 3 0,1-4 3 16,0-1 1-16,-3-4 0 0,2-1-5 16,0-3-4-16,-1 0-4 0,2-4-4 15,0-1-5-15,0 1-5 0,1 1-5 16,-3 1-4-16,0 6-2 0,-2-3-3 0,-1 8-3 16,-1 1-2-16,-1 2-1 0,0 1-2 15,0 5-2-15,1-1 0 0,1 4 1 16,1-1 4-16,4-2 3 0,4 0 3 15,3 0 4-15,2-1 4 0,5-2 3 16,0-3 5-16,0 1 4 0,1-1 5 16,2 1 2-16,-1-5 2 0,-1-1 2 15,-3 1 2-15,-1-1 2 0,-1-4 1 0,-3 1-3 16,-5-5-3-16,-3-3-4 0,-6-2-9 16,2-4-7-16,-6-3-15 0,-7-6-10 15,-3 0-8-15,-5-1 8 0,-5-2-45 16,0-1-62-16,-11 0-39 0,-3 0-98 15,0 1-227-15</inkml:trace>
  <inkml:trace contextRef="#ctx0" brushRef="#br0" timeOffset="43456.93">12620 9170 218 0,'4'-4'53'0,"-2"3"3"0,0-3-33 16,-1 4-5-16,-1-1-3 0,-1 2-1 16,0 0-2-16,0 0-1 0,0 1-1 0,-1-1-2 15,-1 2 2-15,1-1 1 0,1 1 2 16,0 2 0-16,0-2 1 0,1 3 0 16,-1-3 2-16,1 2 1 0,1 0 2 15,-1-3 1-15,1 1 0 0,-1 2 1 16,0-1-1-16,1 4-1 0,-1-5-2 0,0 3-4 15,-1 4-1-15,1-1-4 0,-1 3-2 16,0 3-1-16,-1 1-1 0,0 5 0 16,0 4-1-16,-1 0 0 0,1 8 0 15,0 4 0-15,-3 2 0 0,2 2-2 16,0 3-1-16,-2-1-2 0,1-1-2 16,0-5-2-16,-1-5-1 0,3-3-3 15,-2-8 0-15,1 0-3 0,2-6-2 16,1-3-4-16,0-1-7 0,1-2-7 15,2-6-14-15,0 1-49 0,1-6-64 0,0-3-142 16</inkml:trace>
  <inkml:trace contextRef="#ctx0" brushRef="#br0" timeOffset="43761.92">12949 9097 353 0,'1'-10'94'0,"-1"3"8"15,-1 3-42-15,3-2-9 0,-2 3-2 16,-2 0-3-16,3 2-5 0,-2 0-6 16,2-1-8-16,-1 5-9 0,-2 0-5 15,1 6-2-15,0 2-1 0,0 5-1 16,-4 6-2-16,1 5 0 0,1 2 1 15,-1 7 0-15,0-1-2 0,0 5-1 0,-3 0-3 16,4 3-4-16,-2 1-3 0,0 2-9 16,-1-3-9-16,2 3-9 0,0-2-11 15,0-2-6-15,2-5-3 0,0-4-6 16,1-7-3-16,0-3-6 0,2-5-38 16,-1-8-54-16,0-3-133 0</inkml:trace>
  <inkml:trace contextRef="#ctx0" brushRef="#br0" timeOffset="43978.31">12627 9459 331 0,'-4'2'78'0,"-1"2"4"0,3-2-49 0,2-1-5 15,0 1-3-15,1 0 2 0,1-2 2 16,5 0 1-16,2-1-1 0,2 0-2 15,5 1-3-15,5-3-2 0,2-3-2 16,2 0-13-16,1 0-16 0,2-1-17 16,2-1-19-16,0 1-70 0,-2 1-86 15,1 3-195-15</inkml:trace>
  <inkml:trace contextRef="#ctx0" brushRef="#br0" timeOffset="44452.22">13165 9239 388 0,'2'-1'86'15,"-3"5"4"-15,1 4-62 0,-3 2-11 16,-1 3-5-16,-1 2 0 0,-1 8-1 0,1 4-4 16,1 3-5-16,0 5-9 0,3 3-4 15,1 3-8-15,3 2-7 0,3-7-1 16,2-1 1-16,-1-7 6 0,2-6 9 15,1-6 9-15,0-9 13 0,0-4 13 16,-1-3 6-16,0-3 4 0,0-4 0 16,1-2-1-16,0-4-3 0,1-4-4 15,0-6-4-15,0 2-5 0,-4-5-4 16,3 2-4-16,-2 0-4 0,-2 7-3 0,-1 4-3 16,-1 6-4-16,3 2-2 0,0 8-3 15,3 7-6-15,2 4-5 0,3 3-4 16,2 6-2-16,1 4 0 0,0-1 0 15,0-2 4-15,0-1 4 0,-2-3 10 16,0-6 10-16,-2-3 10 0,1-7 10 16,-4 1 8-16,-2-5 9 0,-1-1 9 15,-1-3 4-15,-3 0 2 0,-2-2-2 0,0-3-2 16,-2-5-5-16,2-4-9 0,-1-4-10 16,0-6-7-16,1-4-11 0,0-5-7 15,-1-4-8-15,1-2-6 0,1 4-6 16,0-1-6-16,0 5-7 0,0 5-8 15,3 3-11-15,1 9-6 0,1 5-80 16,1 2-90-16,5 4-211 0</inkml:trace>
  <inkml:trace contextRef="#ctx0" brushRef="#br0" timeOffset="45012.79">14305 9276 238 0,'7'-5'80'16,"-3"0"8"-16,-1-1-5 0,-2 3-19 15,-1-1 3-15,0 1-2 0,-1 1-2 16,-1 1-5-16,1-5-6 0,-3 1-7 15,-3-2-10-15,1 3-10 0,-4-4-8 0,-1-1-7 16,0 1-5-16,-2 2-2 0,-4 1-3 16,-1-2-1-16,0 4-2 0,-1 6 0 15,-1 5-3-15,-2 6-3 0,0 4-5 16,4 5-2-16,3 2-2 0,1 3-3 16,5 0 0-16,4-5 2 0,7-3 3 15,3-1 4-15,5-6 4 0,3-1 4 16,3-2 2-16,0-6 2 0,6-1 1 0,-2-2 0 15,-1-2 1-15,1-3 1 0,-1 0 0 16,1-4 1-16,0 1 2 16,-2-1 1-16,-2-2 1 0,1-1 3 0,-2-2 0 15,2 3-1-15,-5 1 0 0,-3 0-1 16,-2-1 0-16,-2 4 0 0,-1 3-2 16,-3 2-2-16,-1 3-2 0,-2 4 0 15,-2 8 0-15,1 3-2 0,-2 3-2 16,-1 3 0-16,1 7 2 0,0-1-1 15,0 4-3-15,-1-2-2 0,2 2-3 16,1-4-3-16,0 2-3 0,1-4-3 0,0 1-3 16,3-5-5-16,0-1-5 0,0-2-1 15,0-1-3-15,1-3-2 0,0-1-6 16,0-4-6-16,-2-3-8 0,2 0-46 16,-2-4-61-16,0-1-142 0</inkml:trace>
  <inkml:trace contextRef="#ctx0" brushRef="#br0" timeOffset="46847.01">16088 9123 196 0,'3'-4'65'0,"0"-5"5"16,0 4 3-16,0 0-29 0,-1-1-5 15,0 1 0-15,1 2 0 0,-2-2-3 16,-1 3-2-16,0-1-1 0,0 0-4 16,-1 1-2-16,-2 1-4 0,1 1-5 0,-2 0-3 15,-3 5-3-15,-1-3-2 0,-1 3 0 16,-5 0 0-16,-1 4-1 0,-2 0 1 15,-4 2-1-15,-1 1-1 0,-2 4-3 16,-3 2-1-16,1 3-2 0,-2 3 0 16,-1 4-2-16,2 3 1 0,-2 3 0 15,2 3 0-15,1 3-1 0,2 3 1 16,4 3-1-16,3 2 1 0,4 4-1 16,5 0 1-16,3 1-2 0,5-1 0 15,2-1-2-15,5-6-4 0,4-3-4 0,4-1-4 16,7-5-6-16,5-3-4 0,3-5-6 15,3-2-4-15,3-3-3 0,1-3-7 16,2-6-9-16,-2-8-51 0,-2-4-63 16,2-4-149-16</inkml:trace>
  <inkml:trace contextRef="#ctx0" brushRef="#br0" timeOffset="47375.06">16513 9404 152 0,'-2'0'36'0,"2"-1"4"16,-2 1-14-16,-1 1-8 0,1-1 5 16,-1 2 6-16,2-1 6 0,0 0 4 15,0-1 0-15,0 1 0 0,2-1 1 16,-1 0-3-16,0 0-2 0,0-1-3 15,0 1-4-15,1-1-1 0,-2 0-3 16,0-1-3-16,-2 0-3 0,1 0-3 16,-2-1-1-16,-3 0-3 0,0-1-2 0,-3 0-2 15,-5 1-2-15,0 0-2 0,-2 2-1 16,-1 2-2-16,-2 3 0 0,-2 2-2 16,0 5 1-16,2 1-1 0,-2 5 0 15,0 4 1-15,0 3-2 0,3 2 1 16,4 5-4-16,4-3-2 0,4 4-1 15,7-1-2-15,4-3-2 0,4-1-4 16,5-1-1-16,3-5 1 0,3 0-2 0,0-4-3 16,3-4-7-16,0-5-7 0,2-2-14 15,0-1-44-15,2-2-61 0,-1-4-132 16</inkml:trace>
  <inkml:trace contextRef="#ctx0" brushRef="#br0" timeOffset="47783.52">16736 9636 255 0,'4'-8'79'0,"-2"0"9"0,-1 1-7 15,0-2-31-15,-1-1-4 16,-2 0-3-16,-1 0-6 0,-4-1-7 0,-2-2-6 16,-1 0-6-16,-2-1-5 0,3 3-4 15,-2 3-2-15,-3 3-3 0,3 5-1 16,-2 3-3-16,1 4-2 0,-3 7-2 15,0 3-4-15,-1 3-6 0,3 2-3 16,2 1-1-16,4 0 1 0,3-2 0 0,6 0 1 16,3-6 3-16,4-1 6 0,3-6 4 15,2-3 4-15,1-2 2 0,-2-5 5 16,2-5 2-16,-1 0 3 0,1-5 1 16,-1 0 1-16,-2-3 1 0,0-1-2 15,-2 0 0-15,0 2-2 0,-3-2 1 16,-4 3 0-16,-2 2 0 0,0 3-1 15,-2 1-1-15,1 3-5 0,-2 4-3 0,1 3-2 16,-1 5-2-16,1 4-2 0,0 2-3 16,1 2-1-16,0 3-2 0,1 3-2 15,2-1-3-15,0-2-5 0,3 1-4 16,1-1-1-16,1-3-3 0,1-2-1 16,1-4-2-16,-1-2-7 0,2-2-11 15,1-2-48-15,-1-4-62 0,0 0-144 16</inkml:trace>
  <inkml:trace contextRef="#ctx0" brushRef="#br0" timeOffset="48597.16">17099 9547 302 0,'3'-14'87'16,"-2"2"7"-16,-1 1-34 0,-1 3-10 15,-3 0-8-15,-1 5-7 0,-4 3-8 16,-2 2-5-16,-3 3-5 0,-2 3-4 15,-1 3-3-15,-3 8-1 0,0 0 0 0,5 4-3 16,1 0-1-16,3 3-3 0,4 1-1 16,7 0 0-16,6-4-2 0,5-3 1 15,2 0 0-15,3-3-3 0,6-2-1 16,1-5-2-16,3-1-2 16,0-6-1-16,0-1 0 0,3-7 0 0,0-2 3 15,1-5 0-15,-2-1 3 0,0-6 2 0,1-3 1 16,-2-3 1-16,-6 0 0 0,-1-1 0 15,-3-5 0-15,-3-3 1 0,-7 0 1 16,-1-3 0-16,-2 1 1 0,-1-3-1 16,0 0 2-16,-5 0 1 0,1-1 2 15,0 3 2-15,0 2 5 0,-1 2 4 16,0 5 5-16,0 4 2 0,1 6 2 16,-1 8 0-16,2 4-2 0,-1 2-5 15,1 5-6-15,0 3-4 0,3 4-4 0,-2 4-3 16,1 3 0-16,-1 6-2 0,1 7 0 15,0 3 2-15,2 7 0 0,-3 3-1 16,0 5-1-16,-1 6 0 0,-2 3-2 16,-1 1-7-16,1 1-5 0,-1-5-12 15,1-2-2-15,2-6 0 0,2-10-1 16,2-6 3-16,4-10 6 0,1-6 8 16,1-3 15-16,1-9 5 0,1-3 2 15,1-4 2-15,1-3 1 0,-1-5 2 0,0-5-1 16,0-4-3-16,2 0-2 0,-2-1-4 15,-1 1-1-15,0 1-2 0,1 4-3 16,-3 5-1-16,0 5-2 0,-3 5 0 16,0 4-1-16,0 3 0 0,-3 4-1 15,0 3-1-15,0 4-2 0,1 2-1 16,-2 0 0-16,1 1 0 0,-1-4 0 0,1 0 0 16,3-3 3-16,0-2 1 0,1-4 3 15,3-2 1-15,1-3 2 0,3 0 2 16,-3-3 2-16,2-5 2 0,-2 0 3 15,1-1 1-15,-3-1 1 0,-1-1 1 16,-1-2 0-16,0-1-1 0,0 1-2 16,-2-1-1-16,0 0-2 0,-2 3-2 15,-1 2 0-15,0 3-2 0,-2 3-3 16,0 4-2-16,1 4 0 0,-1 4 0 0,1 1-2 16,2 4-3-16,0 1-2 0,1 3 0 15,1-4-3-15,1 2-2 0,1-3-4 16,3 0-4-16,1-3-7 0,1-2-6 15,3-4-6-15,-1 0-7 0,3-3-8 16,-3-2-15-16,-1-2-56 0,-1-4-70 16,-2-2-164-16</inkml:trace>
  <inkml:trace contextRef="#ctx0" brushRef="#br0" timeOffset="48748.76">18012 9419 267 0,'-10'-28'90'0,"0"4"14"16,0 5-5-16,0 6-34 0,-2 6 3 15,2 4-7-15,1 3-11 0,-1 1-16 16,0 0-19-16,1 1-12 0,0-2-13 0,4 0-13 16,-1 0-11-16,2-1-11 0,2 1 9 15,1 0-84-15,-3 4-80 0,4 1-188 16</inkml:trace>
  <inkml:trace contextRef="#ctx0" brushRef="#br0" timeOffset="49431.83">18090 9465 306 0,'4'12'71'0,"0"1"2"0,0-1-30 0,-2 3-32 15,-1 4-3-15,1 1-1 0,-3-1 0 16,0 2 0-16,0 0-2 0,-1 1-5 16,0-1-1-16,0-5-1 0,0-2-3 15,1-3 0-15,1-2-1 0,0-1 6 16,1-6 9-16,2-2 7 0,2-2 6 15,-1-5 4-15,3-2 4 0,0-1 4 0,0-4-1 16,1-1-3-16,0-1-3 0,0-2-4 16,1 1-3-16,0 0-3 0,-3 2-6 15,2 2-5-15,-3 3-7 0,2 3-6 16,-1 5-2-16,2 3 1 0,0 3 1 16,2 6-3-16,0-2-2 0,2 5 2 15,1-2 0-15,0 0 1 0,2-3-3 16,3-1 0-16,0-1 4 0,2-4 2 0,2-3 2 15,1-2 2-15,1-3 1 0,-1-3 3 16,-1 1 4-16,1 0 6 0,-3-2 5 16,-2-2 5-16,-2 2 5 0,-4 0 4 15,-2 1 3-15,-4-4 0 0,-1-2-3 16,-2 0-2-16,-2-2-3 0,0 2-3 16,-2 0-6-16,-1 0-4 0,1 4-4 15,-3 5-3-15,2 4-2 0,-2 3-5 16,-2 5 0-16,1 6 0 0,-1 4 0 0,0 2-3 15,-1 7-1-15,2 6-2 0,-2 0-2 16,2 3-2-16,-1 2-4 0,3 1-3 16,-1 3-3-16,0-2-2 0,1-2-13 15,-4 2-1-15,2-5 3 0,-2 0 2 16,-3 1 5-16,-3-3 4 0,-2 0 6 16,-1-3 17-16,-1-2 4 0,-1 1 0 15,-3-8 2-15,2-3 1 0,-1-3 0 0,2-3-1 16,-1-7 2-16,-1-1 4 15,2-5 3-15,1 0 2 0,2-6 1 0,3-1-1 16,2-3 0-16,3-3-3 0,5-3-5 16,3-2-3-16,6-1 0 0,4 1 0 15,4 4 1-15,5-1-1 0,5 4 0 16,5 3-2-16,5 1-2 0,3 3-3 16,4 0-8-16,2-4-15 0,1 0-11 15,-1-2-11-15,5 0-18 0,-4 0-66 16,-3-2-86-16,-2-4-178 0</inkml:trace>
  <inkml:trace contextRef="#ctx0" brushRef="#br0" timeOffset="49945.66">18878 9027 271 0,'1'2'70'16,"2"-1"8"-16,3 1-25 0,4-1-20 15,2 6-3-15,6 1 1 0,4 3 0 16,3 6-5-16,4 4-8 0,5 5-4 16,2 8-4-16,5 3-3 0,0 4 0 15,1 5-2-15,3 0-2 0,-5 3-1 0,-5 1-1 16,-7 1 0-16,-5-1 0 0,-6 2-1 16,-10-3 1-16,-7 2-3 0,-5-1-2 15,-6-2-6-15,-8-3-6 0,-6 0-9 16,-5-4-11-16,-1 1-15 0,-3-2-46 15,-4-4-62-15,1-3-134 0</inkml:trace>
  <inkml:trace contextRef="#ctx0" brushRef="#br0" timeOffset="51628.05">20435 9662 227 0,'1'0'62'0,"-1"0"7"0,0 1-24 16,1-1-7-16,-2-1 3 0,1 2 2 15,-1-2 0-15,0-1-4 0,0 2-4 0,-2-2-4 16,-1-3-2-16,0 2-1 15,-3-3-2-15,1 2-3 0,-3 0-4 0,-2-2-3 16,-1 2-3-16,-3-1-4 0,-3 3-6 16,-4 0-2-16,-2 2-2 0,0 3-1 15,-1 5-2-15,-1 4-2 0,2 7-1 16,0 3-3-16,4 4-2 0,2 5-3 16,3-3-1-16,3-2 1 0,6 1 1 15,3-7 3-15,4-1 2 0,2-6 3 0,6-4 3 16,3-2 2-16,1-2 1 15,2-4 2-15,-1 0 2 0,1-5 2 0,4-1 1 16,-3-2 2-16,1-2 3 0,-2-4 0 16,-1-4 0-16,2-1-2 0,-1-3 0 15,-2-3-1-15,-1-1-1 0,-1-5 0 16,1 1-1-16,-1-3 0 0,-2-3 0 16,-1-1-1-16,-1-4 1 0,-1-2 0 0,-1 1-1 15,-2-3 3-15,1-1 0 0,0 0 0 16,-1 6 0-16,1 0-1 0,-4 3 1 15,1 4 0-15,-2 5-3 0,0 5 1 16,-1 6 2-16,-1 1 0 0,1 6 0 16,1 1-1-16,0 7-3 0,-1 4-2 15,-1 7-1-15,0 8-2 0,-3 7-1 16,1 7 0-16,-1 8-1 0,-1 6 0 16,0 3-3-16,1 3-6 0,2 4-2 0,0-5-6 15,1-1-6-15,4-2-3 0,2-7 3 16,5-3 2-16,2-6 6 0,2-7 2 15,1-5 7-15,2-5 8 0,1-6 7 16,0-3 3-16,1-5 3 0,-1-8 2 16,2 0 1-16,-1-6 0 0,1-4-1 15,-3-4-3-15,0 0-3 0,0-4 0 16,-3 1-2-16,-3-1 0 0,1 2-3 0,-1 4 1 16,-2 4-2-16,-3 3-1 0,0 6-2 15,-1 6-1-15,-2 8 0 0,-2 8 0 16,-2 4-2-16,1 5-1 0,1 3-1 15,-1 2-2-15,3 0-1 0,0-1-1 16,3-5 1-16,3-4 0 0,2-4 2 16,2-2 4-16,0-5 6 0,1-3 3 15,1-4 2-15,0-3 1 0,1-3 2 0,3-1 2 16,-1-6-2-16,1-1 0 0,1-2-1 16,2-5-1-16,0-2 0 0,-2-1-2 15,-1-1-2-15,-3-1-1 0,-1 1-2 16,-5 1-1-16,-1 6-3 0,-3 3-1 15,-2 5 0-15,-2 6-2 0,0 8 1 16,-1 6 0-16,-1 5 0 0,1 4 0 16,1 4 2-16,1 1 0 0,1 0 0 15,2-1 0-15,2-5 0 0,1 0 1 16,4-3 1-16,5-4 0 0,1-2 0 0,3-4 0 16,3-2 2-16,5-4-1 0,3-3 1 15,3-3 0-15,1-1-2 0,5-4 2 16,-1-4 0-16,0-2 1 0,0 1 1 15,-3-4 0-15,-5 1 2 0,-7-3 1 16,-7 1 2-16,-7-2 0 0,-5-1-1 0,-11-1 0 16,-5 1 0-16,-8 0-2 0,-2 2 0 15,-7 4-2-15,-1 9-1 0,-3 7 0 16,1 6-1-16,2 7-1 0,3 9 1 16,4 1-2-16,8 3 0 0,4 3 0 15,6-2 0-15,8 3 0 0,6-1 0 16,7-3 0-16,6 0 0 0,4-2-1 15,7-3-1-15,4-1-3 0,2-5-3 16,1-2-4-16,5-2-5 0,-2-2-4 0,2-3-4 16,-1-4-2-16,-4-1-14 0,0-2-11 15,0-5-8-15,-4-2-2 0,0-6-80 16,-4 0-90-16,0-5-203 0</inkml:trace>
  <inkml:trace contextRef="#ctx0" brushRef="#br0" timeOffset="52036.97">22632 9273 354 0,'0'1'91'0,"0"0"5"0,0 2-47 16,-2 4-17-16,-1 1-3 0,-1 1 1 15,1 1-1-15,-1 8-1 0,1 3-3 0,-1 5 0 16,1 4 0-16,-1 4-3 0,0 0-5 16,1 3-6-16,-2 1-5 0,1-2-4 15,-1-3-5-15,2-1-4 0,-1-5-7 16,-1 1-12-16,3-6-10 0,-2-3-5 16,0-3-10-16,1-3-21 0,1-3-45 15,-1-3-66-15,-3-2-138 0</inkml:trace>
  <inkml:trace contextRef="#ctx0" brushRef="#br0" timeOffset="52311.93">22177 9389 366 0,'1'-9'93'15,"1"4"7"-15,4 1-50 0,2-1 0 0,4 0 0 16,5-1-2-16,5 1-1 0,3-2-3 15,5-3-2-15,3 0-7 0,3 1-6 16,1-1-6-16,0 2-4 0,2-6-5 16,0 1-4-16,-2-1-4 0,2 1-3 15,0-2-1-15,1 1-2 0,-3-2 0 16,0 4-3-16,-3 3-3 0,-1 1-2 16,-5 1-5-16,-5 5-5 0,-3 0-17 15,-7 3-13-15,-3 2-9 0,-4 3-12 0,-5 1-19 16,-3 2-47-16,-4 1-73 0,-2 3-135 15</inkml:trace>
  <inkml:trace contextRef="#ctx0" brushRef="#br0" timeOffset="52900.01">22865 9373 286 0,'0'3'74'0,"-1"0"6"0,1-2-35 15,-1 3-9-15,1-4 2 0,-1 0 0 16,0 2-1-16,-4 0-3 0,1 2-1 0,-1 3-3 15,-1 4-4-15,-2 2-4 0,0 7-4 16,-1 2-3-16,2 1-5 0,2 3-4 16,2 0-5-16,1-2-1 0,5-2 0 15,2-3-1-15,5-3 1 0,1-2 2 16,2-5 2-16,2-1 1 0,1-2 2 0,0-1 1 16,0-6 1-16,0-1 1 0,-1-2 1 15,0-2 0-15,-3-2 0 0,0-2 1 16,-1 1 0-16,1 0 1 0,-4-1-1 15,1-2-2-15,-3 4-1 0,-1-1-1 16,-2 3-2-16,0 1-2 0,-2 2-4 16,-1 5 0-16,-3 4-1 0,2 0 0 15,0 5-1-15,0 3 0 0,-1 0 1 16,2-1 0-16,2-3 0 0,4 0 1 0,-1-3-1 16,2 0 0-16,3-4 1 0,2-2 0 15,0 0 1-15,0-1 1 0,2-3 0 16,0 1 0-16,3-7 3 0,0 1 0 15,1-1 1-15,-1-5 2 0,2 1 1 16,-2-2 2-16,2-4 1 0,-3 1-2 16,-1-3 0-16,-4 0-1 0,-1 5-2 15,-5 2 0-15,-2 1-1 0,-4 5-1 0,-2 3-1 16,-4 4 0-16,-3 7-1 0,0 2-1 16,-3 2 0-16,1 6-1 0,0 1-1 15,3 5 0-15,1 1 1 0,2-2-1 16,4-1 0-16,3-1-1 0,5-1 1 15,3-1-1-15,4-2 1 0,4-2-1 16,5-2 1-16,3-2 1 0,4-2-1 0,0 2-1 16,2-6-1-16,-1 0-1 0,0-4-2 15,1 0-6-15,-1 0-6 0,-3-2 0 16,-1-8-27-16,1 2-17 0,-4-2-15 16,-3-1-78-16,-2-1-98 0,1-5-218 15</inkml:trace>
  <inkml:trace contextRef="#ctx0" brushRef="#br0" timeOffset="53379">24167 9102 340 0,'3'-6'97'0,"1"1"5"16,-1 1-10-16,-2 3-47 0,-1 1-6 15,0 3-1-15,-4 2-1 0,-1 5 2 16,-2 0-2-16,1 7-4 0,-4 5-3 16,-2 6-1-16,0 4-4 0,-1 8-4 15,-3 1-7-15,-1 7-5 0,-4 2-2 16,-1 2-2-16,0 2-2 0,0 0-1 15,-3 0-3-15,1 0-4 0,-3-5-3 0,-1 0-8 16,1-4-12-16,2-5-14 0,0-4-9 16,5-5-2-16,3-4-4 0,4-4-8 15,8-6 151-15,1-1-207 0,2-2-85 16,2-4-271-16</inkml:trace>
  <inkml:trace contextRef="#ctx0" brushRef="#br0" timeOffset="54210.68">22347 10148 239 0,'3'-1'67'0,"-2"0"6"0,0 1-19 16,1 0-19-16,-1-1 0 0,-1 0 1 0,0 1 0 15,-1 1-2-15,1-1-1 0,0-2-2 16,0 1-1-16,-2 1-3 0,4 2-3 15,-2 0-4-15,-2 1-3 0,1 5-5 16,-2 4-1-16,1 6-4 0,-3 5-1 16,0 5-1-16,0 6 0 0,-1 2-1 15,3 3-2-15,1-1-3 0,0 0 0 16,6-1-1-16,2-2 0 0,2-5-1 16,2-2-1-16,1-3 2 0,2-4 1 0,0-5 0 15,-2-3 1-15,-1-6 1 0,1-2 1 16,0-4 2-16,-1-4 3 0,1-1 1 15,0-7 1-15,2-5 0 0,-1-2-1 16,0-5 0-16,1-3-2 0,-1 0-4 16,-1 0 0-16,-1 4-1 0,-2 3-2 15,0 5-2-15,-1 8-1 0,-1 7 0 16,0 4-1-16,-2 8-4 0,2 5-4 0,-1 4-2 16,0 4 2-16,3 2 0 0,2-5 0 15,5-3 1-15,-1 0 3 0,4-4 6 16,1-5 5-16,2-2 6 0,0-2 6 15,1-3 5-15,-3-1 5 0,0-3 5 16,-2-2 4-16,-1-1 4 0,-1-5-2 16,-2-3-4-16,-3-5-4 0,0-5-5 15,-3-5-3-15,-3-6-6 0,-1-3-6 0,-2-7-5 16,-2-3-4-16,-1-3-4 0,-1-2-3 16,1 1-3-16,-1 4-2 0,1 3-2 15,1 7-2-15,0 10-2 0,-1 4-18 16,1 9-14-16,0 6-6 0,-1 2-85 15,-1 4-99-15,1 3-226 0</inkml:trace>
  <inkml:trace contextRef="#ctx0" brushRef="#br0" timeOffset="54529.38">23040 10343 329 0,'7'12'73'0,"-4"3"3"0,1-4-43 15,0-1-20-15,0-3 0 0,0-1 0 16,0-4 1-16,3 2 2 0,2-4 1 16,4-1 0-16,0-1 0 0,4-1 1 0,2-3 0 15,-1-1-1-15,2-3-1 0,-1 1 0 16,-2 0 2-16,-1-1 2 0,-3 1 3 16,-4 0 5-16,-2 0 3 0,-2-1 0 15,-6 0-3-15,-3 0-4 0,-3 0-6 16,-5 3-5-16,-4 2-5 0,-2 4-4 15,-3 7-2-15,-1 5-1 0,-1 4-1 16,1 6-2-16,1 2-2 0,4 3-3 16,3 3-3-16,7 0-2 0,3 2-5 0,6 0-4 15,4-2-5-15,7 0-2 0,4-4-11 16,5-3-4-16,4-5-3 0,8-1-9 16,3-8-12-16,5-2-10 0,-1-4-29 15,3-2-44-15,2-2-105 0</inkml:trace>
  <inkml:trace contextRef="#ctx0" brushRef="#br0" timeOffset="54964.65">23719 10555 331 0,'3'-12'92'0,"-3"-1"10"0,-3 2-37 15,-3 2-11-15,-4 0-4 0,0 4-7 16,-4-1-8-16,-2 3-7 0,-2 2-7 16,0 2-7-16,-3 1-5 0,2 4-3 15,2 0-3-15,0 3 0 0,4 4-4 16,1 0-4-16,4 0-5 0,4 1-3 15,2-4-1-15,5 3-1 0,3-4 1 0,2-1 2 16,5-2 4-16,2-4 4 0,2 1 3 16,3-2 3-16,-1-3 2 0,1 0 3 15,0-4 3-15,-2 0 2 0,0-3 1 16,-1-3 2-16,-2 0 2 0,-1-2 0 16,-3-2-1-16,-1-5-2 0,-1 2 0 15,-2-4 0-15,2-4 0 0,-4-3-2 0,0-3-2 16,-2-6 0-16,-4-2-1 0,0-3-2 15,-2 2-2-15,-3 1 2 0,1 4 3 16,-1 4 5-16,1 7-1 0,2 10 2 16,-2 8-3-16,0 3 0 0,-1 13-3 15,1 3-4-15,-2 6-4 0,2 8-2 16,0 6-1-16,2 4 1 0,2 4 1 16,1 1-1-16,3 1 0 0,3 0-2 15,0-3-3-15,3 1-9 0,5-4-3 16,4 0-1-16,4-2-4 0,2-3-5 0,2-3-10 15,3-2-9-15,3-2-2 0,-1-6-6 16,1-2 123-16,0-3-202 0,-4-5-100 16,4 0-267-16</inkml:trace>
  <inkml:trace contextRef="#ctx0" brushRef="#br0" timeOffset="63394.24">22566 3947 219 0,'3'-1'61'15,"1"-1"5"-15,-2 2-25 0,-1-1-12 16,0 1 1-16,-2 0-1 0,1 1-7 15,-1 0-4-15,1 4-5 0,-2-3-3 16,-2 2-3-16,3 3-3 0,-2 0 0 0,2 1-2 16,-4 1 0-16,2 0 0 0,1 2-1 15,0 0 0-15,0-5 0 0,1 2 0 16,-2-3 0-16,4 2 0 0,-1 2 0 16,2-3 0-16,-4-3 0 0,2 0 1 15,-1 0 0-15,0-2 3 0,0-1 4 16,0-4 2-16,0-3 1 0,2 3 1 15,-1-2-1-15,2 0 0 0,2-2-1 16,0-1-5-16,2-1-1 0,2-1-2 0,1 0-1 16,3-2 0-16,0 1-1 0,0 0-1 15,1 2-1-15,-1-1 0 0,0 8-1 16,0 2-1-16,-1 5 0 0,0 1 0 16,-2 3-1-16,-1 3-3 0,2 5-4 15,-2-3-1-15,1 1-1 0,-1 0-2 16,-1 4 0-16,4-3 1 0,-1 2 3 15,1-3 4-15,-2-2 2 0,0-2 3 0,-2-5 2 16,0 0 4-16,0-3 4 0,-2-4 1 16,-1-4 4-16,4 0 2 0,1-4 2 15,1-1-1-15,0 0-1 0,3-2-3 16,1-1-2-16,-1 1-3 0,-1 1-2 16,-1 3-2-16,0 1-2 0,0-1 0 15,-2 4-2-15,-2 0 0 0,1 7-1 16,0 3 0-16,-1 1 0 0,1 3-1 15,-1 0 1-15,0 2 1 0,1 3 1 0,0-5 0 16,-2 3 0-16,3-2 1 0,1 0-1 16,1-2 1-16,0 2 0 0,2-8 0 15,2 3 0-15,2-6 1 0,1-4 1 16,1-1 2-16,1-5 2 0,1-1 2 16,-4 2 1-16,0-2 1 0,-2 0 2 15,0 1 0-15,-2-1 0 0,-3 2-1 16,-2 2 0-16,0 1 1 0,-4 1-2 0,-1 0-7 15,-4 6-2-15,-2 5-2 16,-2 4 0-16,1 1-2 0,-1 1-2 0,0 4 0 16,1 5 3-16,2-1 1 0,4 2-3 15,3 0-6-15,4 0-5 0,2 2-7 16,3-2-7-16,3-5-9 0,-1-2-14 16,3-3-61-16,-3-5-69 0,0-8-166 15</inkml:trace>
  <inkml:trace contextRef="#ctx0" brushRef="#br0" timeOffset="63561.87">23379 3690 325 0,'-3'1'76'0,"2"3"0"0,1 1-24 15,2 1-51-15,1 1 1 0,0 1 0 16,4-1-5-16,2 3-16 0,1-1-57 0,1-1-62 15,-1-2-160-15</inkml:trace>
  <inkml:trace contextRef="#ctx0" brushRef="#br0" timeOffset="64004.21">23806 4039 302 0,'-11'3'74'0,"-2"-3"5"0,-5-3-41 15,-4 1-15-15,-1 2 1 0,0 0-2 16,-5 2-5-16,1 3-3 0,-2 6-5 16,1 0-4-16,-2 6-4 0,5 4-3 15,2-1-2-15,6 4-3 0,4-2-1 16,7-4 0-16,7 3 1 0,8-8 2 0,4 2 3 16,6-2 1-16,2-6 3 0,4 0 0 15,-1-4 1-15,2-3 1 0,-3 0 0 16,0-5 1-16,-2-2 2 0,-3-4 2 15,-1-4 0-15,-2-4 2 0,-2-4-2 16,-2-5 0-16,-1-1-1 0,0-4-1 16,-1 1-1-16,0-5-1 0,-1-1 0 15,0 1-1-15,0-1 2 0,-1-2 1 16,-2 3 2-16,-1 5 4 0,0 8 6 0,0 8 1 16,-3 3-4-16,-1 10-1 0,-1 8-2 15,-1 6 0-15,-3 6-7 16,2 3-5-16,-1 7-3 0,0 5 4 0,0 2 1 15,1-1-1-15,1 1-1 0,4-3 0 16,1 2-2-16,2 0-4 0,5 2-8 16,4-2-4-16,4-1-7 0,3-1-6 15,-3-3-7-15,3-3-12 0,-1-4-4 16,-4-4-51-16,2-8-65 0,-3-2-147 0</inkml:trace>
  <inkml:trace contextRef="#ctx0" brushRef="#br0" timeOffset="64243.71">24215 3668 306 0,'5'-23'89'0,"1"4"9"16,-1 7 1-16,0 5-60 0,-2 4-3 16,-1 5-1-16,0 2 1 0,-3 8-6 15,-1 6-4-15,-1 2-4 0,0 6-4 16,-2 5 0-16,0 4-2 0,-4 7-4 15,0-1-3-15,0 1-4 0,2 0-4 16,-3 3-6-16,2 0-14 0,3 0-10 16,-2 1-11-16,5-4-11 0,-2-2-21 0,2-3-55 15,-1-4-73-15,2-7-152 16</inkml:trace>
  <inkml:trace contextRef="#ctx0" brushRef="#br0" timeOffset="64814.12">24034 4016 239 0,'10'2'70'0,"-1"0"5"0,1 0-6 0,2 0-35 16,2 1 1-16,1 0 3 0,2-1-3 15,-1-1-6-15,3 0-6 0,2 0-6 16,0-1-4-16,0-1-3 0,3 1-4 15,1 0-2-15,1 1 0 0,-1-2-1 0,3 1 0 16,0-2 0-16,-1 1-1 0,-5-2 1 16,-2 0 1-16,-3-1 1 0,-3-1 1 15,-6 1 2-15,-3 0 1 0,-4-2-2 16,-2 2 0-16,-5 2-1 0,-6-1-2 16,-3 3-1-16,-6 1-2 0,-5 5-1 15,-4 3 0-15,-3-2-1 0,2 4 1 16,1 4-1-16,3 0-1 0,5 0-2 15,5 2 0-15,6 0-1 0,6 2 0 16,5-4 0-16,4 1 0 0,6-2 3 0,4 0 0 16,6-2 1-16,3-3 2 0,3-4 0 15,6 1-1-15,-1-2 1 0,-1-1-1 16,0 1 0-16,-3 0 0 0,0 3 0 16,-5 0-1-16,-8 3 1 0,0 2-1 15,-2 0-2-15,-3 0-2 0,-4 2 0 16,-5-2-3-16,0 0 1 0,-2-2 0 0,-2-2-1 15,-1-2 3-15,0-1 2 0,-1-5 3 16,3-1 5-16,0-2 6 0,1-2 4 16,1-2 6-16,3-3 2 0,2 0 2 15,1 0 0-15,2-3-4 0,4-2-5 16,3-5-5-16,3-1-6 0,0-2-7 16,1-3-4-16,4-1-8 0,-1-2-5 15,-1 4-9-15,0 3-8 0,-2 3-6 0,-3 5-14 16,-2 3 3-16,-1 3-58 0,-2 4-65 15,1 3-147-15</inkml:trace>
  <inkml:trace contextRef="#ctx0" brushRef="#br0" timeOffset="65380.16">24830 4099 229 0,'-6'17'68'0,"-1"2"4"16,0 0-14-16,-3 0-19 0,1-1-5 0,-1 0-2 15,0-2-7-15,2-2-4 0,-1-3-3 16,1 0-4-16,1-3-3 0,0 0-5 15,0-2-2-15,2-2-2 0,2-1 0 16,0-1 1-16,3-3-1 0,2-1 0 16,1 0 0-16,1-2 0 0,3-3 0 15,2 2 1-15,2-2 0 0,2-1 1 16,2 0 0-16,3 0 1 0,0-3 0 16,3 3-1-16,-1 2-1 0,-2-1-1 0,-1 4-1 15,-3 2-2-15,-2 0 0 16,-4 6-1-16,-4 3 1 0,-4-2-1 0,-1 4 1 15,-2 0-1-15,-2 5 1 0,0-3-1 16,1 3 0-16,1-3 0 0,6 0 0 16,1 0 0-16,2-1 1 0,3-5 1 15,1-2 1-15,1-1 1 0,-1-1 2 16,-1-4 3-16,-2-2 0 0,0-3 1 16,-3 0-1-16,2 2 0 0,-3-5 0 0,0 2-3 15,2 3-2-15,-2-2-2 0,0 4 0 16,1 0-1-16,-1 2-1 0,0 3 0 15,0 1 1-15,0-2-1 0,0 3 1 16,-1-2 0-16,-1-1 1 0,1 2 0 16,1-3 1-16,0-1 0 0,0 0 1 15,2 1-1-15,0 0 1 0,1-2-1 0,1-2 2 16,1 3 2-16,1 1 0 0,-2 3 0 16,1 0 0-16,-1 1 2 0,0 7 1 15,1 5-1-15,-3 0-1 0,2 4 2 16,-1 3 0-16,0-1 1 0,-1 2-1 15,1-3-1-15,-4-2-1 0,1 2-1 16,-2-3-2-16,-3-4-3 0,0-1-4 16,-4-1-4-16,-3 1-5 0,-4-6-7 15,-5-1-9-15,-2-1-15 0,-5-3-72 16,-5-1-80-16,-6-4-193 0</inkml:trace>
  <inkml:trace contextRef="#ctx0" brushRef="#br0" timeOffset="-198087.51">1409 10076 352 0,'-2'-3'95'0,"0"1"6"15,3-5-37-15,0 4-19 0,-1-1-2 16,0-3 0-16,-1 1-5 0,0 0-4 16,-2-3 0-16,0 1-3 0,-1-2-4 15,-1-1-4-15,-2 2-4 0,-1-1-3 16,-2 1-5-16,-2 0-4 0,0 3-4 15,-2 0-2-15,-1 3-2 0,-1 2 0 0,0 2 0 16,0 3 0-16,0 5 0 0,1 0 0 16,1 5 1-16,2 1 1 0,1 5-1 15,2 2 0-15,3 2 0 16,4 6-1-16,2 5 1 0,2 1 0 0,2 4 1 16,2 4-2-16,1 3-2 0,-2 3-6 15,0 1-5-15,-2 1-10 0,-2 0-8 16,-1 1-6-16,-2-3-4 0,-3-3 4 0,2-3 2 15,-3-4 3-15,-1-9 6 0,0-3 5 16,0-7 2-16,-2-4 0 0,-1-6-2 16,-1-4-3-16,-1-6 1 0,-1-2 4 15,0-4 4-15,-1-5 4 0,-1-4 5 16,2-1 9-16,1-3 8 0,1 0 7 16,4-2 7-16,2-3 5 0,3 2 4 0,3 3 2 15,2-1 0-15,6 0 1 16,4 3 3-16,2-2-2 0,4 3 0 0,3 1-2 15,4-1-3-15,1 2-3 0,-1 3-6 16,1 2-7-16,-1 1-6 0,-3 4-4 16,-4 2-4-16,-1 3-4 0,-3 5-4 15,-3 0-3-15,-2 7-2 0,-3 2-3 16,-2 6-3-16,-2 3-1 0,-1 6 0 16,-2 0 3-16,0 0 2 0,1-1 3 15,-1-3 3-15,1-6 5 0,2-5 4 0,1-5 5 16,3-3 4-16,2-5 4 0,1-3 5 15,1-3 2-15,2-4 4 0,0-1 1 16,0-7 0-16,-1-4-3 0,-1-6-3 16,0-1-5-16,-1-2-4 0,-1-2-3 15,-3 0-4-15,-3 1-1 0,0 4-2 16,-6 0-1-16,-1 3-3 0,-4 3-2 0,-3 1-3 16,-1 5-3-16,-1 5-1 0,0 3-3 15,0 4-1-15,0 2 1 0,3 1 3 16,1 4-1-16,5 0 0 0,3 2-1 15,4-1 3-15,5-2 2 0,4 1 1 16,3-1 2-16,7-2 2 0,2 0 5 16,6 0 1-16,0-1 2 0,3 5 0 15,-1 1 0-15,-1 2 1 0,-3 2-2 0,-3-1-1 16,-4 1-1-16,-4 3-1 16,-5-3-1-16,-5-1 0 0,-3-2 0 0,-4 3 1 15,-4 1 0-15,0-5 2 0,-3 0 1 16,0-1 4-16,-1-5 4 0,-1-3 4 15,3-6 3-15,-1-3 4 0,2-4 1 16,0-6 0-16,5-3-2 0,4-1-3 16,1-2-3-16,6-2-3 0,3 0-4 15,4 2-3-15,3 3-1 0,0 1-2 16,4 1-4-16,1 3-9 0,0 3-13 0,0-1-13 16,1 0-20-16,1-1-116 0,2-2-128 15,-2-6-301-15</inkml:trace>
  <inkml:trace contextRef="#ctx0" brushRef="#br0" timeOffset="-197468.26">3496 10168 425 0,'3'2'113'16,"-3"2"7"-16,1 1-60 0,0 4-11 15,-1 2-2-15,-1 4-7 0,0 4-8 16,-3 4-9-16,0 3-8 0,-1 5-5 15,1-3-4-15,0 5-1 0,3-1-2 0,1-1-1 16,3-4-1-16,2-1-1 0,4-3-1 16,3-1 1-16,2-7-1 0,3-1-2 15,2-5-2-15,1-3-7 0,1-5-13 16,-1-6-17-16,-2-4-5 0,-1-3-88 16,-5-5-95-16,-4-5-220 0</inkml:trace>
  <inkml:trace contextRef="#ctx0" brushRef="#br0" timeOffset="-197302.18">3434 9934 597 0,'-3'1'143'0,"2"0"0"16,1-1-63-16,0 0-58 0,0 0-14 15,1 0-9-15,-1-1-9 0,1 1-8 16,2 0-22-16,2-1-8 0,2-2-96 0,3 3-103 15,4-1-238-15</inkml:trace>
  <inkml:trace contextRef="#ctx0" brushRef="#br0" timeOffset="-197069.18">4065 10194 423 0,'3'8'106'16,"1"1"8"-16,0 0-61 0,0 3-14 15,1 4-1-15,0 4-1 0,-2 1-10 16,1 2-7-16,-1 2-7 0,-1 3-15 16,-1 1-14-16,-1-1-11 0,-1 2-14 15,0-2 69-15,-1 0-154 0,-1-4-99 0,-1-2-236 16</inkml:trace>
  <inkml:trace contextRef="#ctx0" brushRef="#br0" timeOffset="-196882.61">3949 10378 410 0,'2'2'110'0,"5"1"4"0,0-1-41 16,2 1-33-16,5 1-5 0,3-3-1 15,1-1-9-15,3 0-8 0,3-2-5 16,4-1-23-16,1-2-18 0,2-1-14 16,2-2-83-16,3 1-94 0,3 0-221 15</inkml:trace>
  <inkml:trace contextRef="#ctx0" brushRef="#br0" timeOffset="-196680.43">4672 10174 541 0,'-1'1'135'0,"0"2"5"0,0 4-77 15,0 1-16-15,1 3-4 0,-2 2-12 16,1 3-9-16,1 1-4 0,0 4-6 0,0-1-6 16,0 2-10-16,0-1-11 0,1 0-6 15,-1 1-23-15,0-1-18 0,0-1-7 16,-1-1-82-16,0 0-92 0,-1-2-206 15</inkml:trace>
  <inkml:trace contextRef="#ctx0" brushRef="#br0" timeOffset="-196490.42">4520 10391 425 0,'6'-4'121'0,"3"3"8"15,3-1-41-15,4-2-31 0,5 0-5 16,4 0-2-16,3 0-17 0,3-1-9 16,1 0-9-16,3-1-12 0,2-2-20 0,0 2-23 15,0-4-103-15,0-1-115 16,0-1-281-16</inkml:trace>
  <inkml:trace contextRef="#ctx0" brushRef="#br0" timeOffset="-191205.61">3827 298 234 0,'2'24'67'0,"-1"-35"7"0,-36 23-29 16,35 9-4-16,0-34-4 0,-1 4-7 16,0-12-7-16,0 17-7 0,-1 23-4 15,1-17-6-15,0-20-1 0,0 11-1 16,0-6 0-16,1 13 1 0,0 8-1 16,0 7 0-16,0-21 1 0,0 37-1 15,-2-6 0-15,2-15 2 0,0-10 1 16,0-10 2-16,-1-14 3 0,1 19 3 15,0-3 0-15,0-10-1 0,-1 13-1 0,2 26-2 16,-1 12-2-16,0-21-3 0,0 10-3 16,1-37-1-16,-1 28-1 0,0-2-1 15,-1-18 0-15,1 1 0 0,0-16 0 16,1 7 0-16,-2 18-1 0,1 2 1 16,1 6-1-16,-1-24 0 0,0 7 0 15,0 3 0-15,0 19 1 0,2-39-1 16,-2 9 2-16,1 0 2 0,-1 2 0 15,1 13 2-15,-1 5 2 0,1-21 1 16,1 24 2-16,-1 7 2 0,0-14 1 0,1 12 0 16,1-12 0-16,-1 9-1 0,0-13-2 15,0-16-1-15,1-5-2 0,0 38-2 16,-1-22-1-16,0-15-1 0,-1 0-1 16,1 26-1-16,-2-6 0 0,1 9 0 15,-1-31 0-15,0 12-1 0,-1 19 0 0,1-13 1 16,0 0-2-16,0-12 0 0,0 2 0 15,0-5 0-15,0 22 0 0,1-11-1 16,2 7 1-16,0-28 0 0,-1 27 1 16,0-2-1-16,2 16 1 0,-2-11 0 15,-1 8 0-15,-2-22-1 0,1 35 1 16,-1-12 0-16,0 3-1 0,-2-8 1 16,1-5-1-16,-1-5 1 0,2 10 0 15,-1 8 0-15,-1-11 0 0,3-2 1 16,-2 8-1-16,2 0 0 0,0-10 1 0,-1 1-1 15,1 0 0-15,0 0 1 0,0 2-1 16,1 2 0-16,-2-12 1 0,1 14-1 16,-1 11 1-16,0-15 0 0,-1 11 0 15,-2-8-1-15,2 1 1 0,-1 0 0 16,0 4-1-16,1 3 1 0,-2-19 1 0,1-14-1 16,-3 5 1-16,2-7 0 0,0 28 1 15,-1-2-1-15,0-8 1 0,0 23-1 16,2 13 1-16,0-4-1 0,1 0 0 15,0-13 0-15,-1 6 1 0,1-16 1 16,1-10 1-16,-1-5 1 0,2 22 1 16,-1 2 1-16,1-19 0 0,-1-2-1 15,1 8-1-15,0 6-1 0,0 6-1 0,0-31 0 16,0 12-4-16,-1-3-3 0,-3 6-31 16,0 14 187-16,-2-8-293 0,0-25-136 15,-3 11-400-15</inkml:trace>
  <inkml:trace contextRef="#ctx0" brushRef="#br0" timeOffset="-190573.57">3776 234 355 0,'-1'-12'96'0,"0"21"10"16,-1 17-42-16,0-13-2 0,0-13-5 15,1-13-3-15,0 9-6 0,-2 1-4 16,1-6-8-16,0 17-11 0,1-1-6 0,1-16-6 16,-1 17-4-16,1 17-4 0,1-20-1 15,2-1 0-15,1 31 0 0,0-45 2 16,3-5 1-16,-1 1 0 0,1-5 0 16,-2 6-1-16,1 31-1 0,-2-60-2 15,-2 31-1-15,-1-4 0 0,-1 2-2 16,-1 22 0-16,-2-33-1 0,-2-5 0 15,-1 37 0-15,1 22 0 0,-2-15 0 16,1 4 0-16,-1-31 1 0,0 2 0 0,2 22 1 16,-2-18-1-16,2-6 0 0,0 21 0 15,1 7 0-15,0-4-3 0,2 21-5 16,-1-29-5-16,1 14-6 0,1-17-14 16,-1 13-11-16,0 8-12 0,-2-25-11 15,1 3-74-15,-2 5-90 0,-2-9-199 16</inkml:trace>
  <inkml:trace contextRef="#ctx0" brushRef="#br0" timeOffset="-189655.46">3777 11426 459 0,'-1'0'111'0,"-3"-3"3"0,0-1-65 16,2 0-17-16,1 2-3 0,-1-2-6 16,0 1-3-16,0 1 1 0,1 1-1 15,0 1 1-15,0 0-1 0,0-1 2 16,-1 0-2-16,2 1-3 0,-1 0-3 0,0 1-3 16,-1 0-4-16,1 1-3 0,0 6-1 15,-1 3-1-15,1 4-1 0,-2 5 1 16,-1 7 1-16,1 6 1 0,0 6 0 15,-2 5 0-15,2 6 0 0,0 3 0 16,0 5-1-16,-1 4-1 0,-1 3 0 16,-1 4 0-16,2 2 2 0,-2 0 2 15,0 1 1-15,-1 0 2 0,1 0 1 16,0-3 1-16,2 0 0 0,-2-3-1 16,2-1-2-16,0-4-2 0,1-5-2 0,1-3-1 15,0-5 0-15,0-4-7 0,1-5-3 16,-3-1-5-16,2-7-10 0,0-2-4 15,0-4-24-15,1-6-16 0,-2-4-93 16,1-6-112-16,-1-9-258 0</inkml:trace>
  <inkml:trace contextRef="#ctx0" brushRef="#br0" timeOffset="-188892.31">3828 11210 463 0,'-6'8'101'15,"2"-4"0"-15,2-1-77 0,2 1-16 16,1-1-4-16,0 0-2 0,2 0-3 16,-1 0 0-16,4 0-1 0,0-3 0 15,4-1 1-15,1-1 1 0,4-2 1 16,3-1 0-16,2 1 1 0,4-3 0 15,6-1-1-15,2 2 0 0,6-1 2 16,4 2 0-16,6-1 1 0,5-1 2 0,4 0 3 16,4 3 3-16,6-2 5 0,4 1 0 15,6-1 1-15,5 0 1 0,3 1-1 16,7 0-2-16,6-3-3 0,7 3-2 16,3-3-1-16,4-1-1 0,5 1 0 15,7-1-1-15,3-3 0 0,4 1-2 16,1-4 0-16,5 1-2 0,2 0-2 15,2 0 0-15,0 0-1 0,4 4-1 16,-1-5 1-16,2 7 0 0,0 0-1 16,-1-1 1-16,2 2-1 0,-2 0 1 0,-3 0-1 15,-3 4 1-15,-1-1-1 0,-3-1 0 16,-5 1 0-16,-5-2 0 0,-3 1-1 16,-7 3-1-16,-4-1-1 0,-6-1-1 15,-11-1-1-15,-7 2 0 0,-5 1 0 16,-9 0 0-16,-5 0 1 0,-7 1 1 15,-6 1 0-15,-4 1 0 0,-4 2-1 16,-6-1 0-16,-2 1-1 0,-5-1 0 0,-4-1 0 16,-1 2 0-16,-3-2 1 0,-2 1 0 15,-3 2 0-15,-1-1 0 0,-2 0 0 16,0 2-1-16,-3-3 0 0,-2 0 1 16,-1 0-1-16,-1-1 2 0,-1 0 1 15,-2 0 0-15,-3 1 2 0,0 0 0 16,-2-2 0-16,-1 1 1 0,0-1 0 0,-2 1 0 15,2 0-1-15,-1-1-9 16,-2-1-6-16,1 1-11 0,-2-1 0 0,0 0-92 16,-1-3-92-16,-2 2-212 0</inkml:trace>
  <inkml:trace contextRef="#ctx0" brushRef="#br0" timeOffset="-188297.72">9741 10946 310 0,'1'8'83'0,"1"0"4"0,2 1-39 16,-2 0-10-16,1 1-8 0,-1-3-5 15,0 1-7-15,-1 2-3 0,0-1-2 0,0 2-3 16,0 0-1-16,-1-3-1 16,1 4 1-16,0-1 1 0,0 3 0 0,1 2 2 15,-1 4-1-15,1 5 0 0,0 6 0 16,0 6-2-16,0 8-2 0,-1 7-1 15,0 8-1-15,-1 4 1 0,0 7-1 16,0 5 2-16,0 3 3 0,-2 2 2 16,-1 4 3-16,1 4 2 0,-1-2 0 15,2-1 2-15,-1 3 4 0,-1-1 1 16,0 1-1-16,0-1-2 0,1-2-3 16,-1-2-2-16,-1 0-3 0,-2-4-5 0,1-3-4 15,-1-4-5-15,1-4-8 0,-3-5 0 16,-1-5-29-16,0-4-12 0,1-8-101 15,-3-6-114-15,-1-12-265 0</inkml:trace>
  <inkml:trace contextRef="#ctx0" brushRef="#br0" timeOffset="-187121.33">3764 11934 207 0,'-5'-4'61'16,"0"1"6"-16,0-3-4 0,1 3-30 0,1-1-3 15,-1 2-2-15,2 1-2 0,0 0-2 16,1 1-4-16,0 0-2 0,2 0-3 16,-1 1-3-16,2 0 0 0,0 0 0 15,2 0-1-15,1 1 1 0,5 1 0 16,1-1 3-16,2 1 1 0,5 0 2 16,1-2-1-16,4 1 0 0,4-2-1 15,0-1-2-15,4-1-3 0,3-1-3 16,0 2-1-16,3-2-2 0,1 1-2 0,4 0 0 15,2-1-1-15,3 2 0 0,1-1 0 16,1 0-1-16,3 1 0 0,1-2-1 16,2 1 1-16,1 2-1 0,2-1 1 15,4 0 0-15,0 0 1 0,3-1 1 16,-1 1 1-16,2 0 2 0,0-1 0 16,-1 0 2-16,2 2 0 0,2 0 1 15,0-1-2-15,0 1-1 0,0 0-2 0,-2-2 0 16,1 2-2-16,-3-1 0 0,1 0-1 15,-3 2-1-15,1-1 1 0,-2 0-1 16,1-1 1-16,-2 1-1 0,-1-1 1 16,1-1 0-16,1-2-1 0,0 1 1 15,0-1 1-15,-2-1 0 0,0 1 0 16,-1-2 1-16,-3 1 1 0,-2 1 0 16,-2-2 0-16,-1 2 0 0,-2-1 0 15,-2 2-1-15,-4 1 0 0,-2-1-1 16,-6 2-1-16,-4-2 0 0,-4 1 0 0,-5 1-1 15,-6 1-2-15,-4 0-5 0,-3 0-8 16,-5 0-7-16,-3 0-6 0,-1 1-6 16,-2 0-9-16,-2-1-5 0,-2-3 154 15,0 1-225-15,0-3-97 0,1 0-297 16</inkml:trace>
  <inkml:trace contextRef="#ctx0" brushRef="#br0" timeOffset="-186654.8">7011 10955 196 0,'5'-12'65'0,"-1"2"8"15,-1 3-2-15,-2 3-20 0,0 2 0 16,-2 2-2-16,0 0-4 0,-1 2-2 15,0 1-2-15,-2 3-1 0,0 1-2 16,0 4-3-16,-2 5-1 0,2 6-2 16,-1 3-3-16,2 5-4 0,2 7-6 15,0 3-4-15,2 9-2 0,0 6-4 0,1 3-2 16,2 8-1-16,0 4-2 0,1 7-2 16,-1 1-3-16,-2 0-11 0,1 1-2 15,0-4-8-15,0-6-1 0,-1-7-1 16,0-10 1-16,1-8 2 0,2-9 5 15,-1-10-4-15,0-7-4 0,-1-5-11 16,-1-7-83-16,-2-10-92 0,0-5-220 16</inkml:trace>
  <inkml:trace contextRef="#ctx0" brushRef="#br0" timeOffset="-185804.34">5941 12114 307 0,'1'-1'81'0,"0"-3"4"0,1 1-35 0,1-1-11 16,1-2-1-16,0 2-2 0,0-2 1 16,1 1-1-16,-1 1-3 0,-1-3-4 15,1 2-6-15,-2-1-4 0,0 1-6 16,-1-2-6-16,-1 0-5 0,0 4-3 16,0-2-2-16,-1 1-2 0,1 2-3 0,1 3 0 15,0 3 1-15,0 2 4 16,3 4 3-16,-1 4 4 0,1 7 3 0,2 3 6 15,-1 5 2-15,1 4 2 0,0 3-1 16,2 4 0-16,1 4 0 0,1 2 0 16,1 2-2-16,1 6-2 0,1 1-2 15,1 2-2-15,1-4-6 0,2 1-3 16,-3-5-5-16,0-2-4 0,-1-7-6 16,-1-5-10-16,-1-5-9 0,-1-3-6 15,-2-5-6-15,-3-4-8 0,0-4-10 16,-4-4-57-16,-1-8-69 0,-5-7-160 15</inkml:trace>
  <inkml:trace contextRef="#ctx0" brushRef="#br0" timeOffset="-185402.78">5976 12035 412 0,'-5'0'104'0,"1"2"1"0,1 3-52 16,-4 3-19-16,2 3-6 0,-3 6-6 16,-1 2-5-16,0 6-2 0,-3 2-3 15,0 4 0-15,-1 0-5 0,0 0-2 16,0-2-3-16,1-3-4 0,1-5-1 16,3-5-1-16,2-5-3 0,2-5-2 0,3-3 0 15,3-5 6-15,2-3 6 0,2-4 3 16,1-3 2-16,2-3 4 0,0-2 5 15,1-6 2-15,0 0-3 0,-1-3-3 16,1 0-1-16,-3 1 0 0,1-1 0 16,0 5-1-16,-1 2-1 0,0 4 2 15,0 5 0-15,0 2 0 0,1 4-1 16,2 6 0-16,1 2 0 0,2 4-3 0,2 5-2 16,4 4 0-16,1 6-2 0,3 3 0 15,2 0-1-15,2 2-1 0,4 0-3 16,0-2-4-16,1-1-10 0,3-5-12 15,1 1-19-15,-3 2-9 0,0 1-94 16,0-1-105-16,0 2-238 0</inkml:trace>
  <inkml:trace contextRef="#ctx0" brushRef="#br0" timeOffset="-184971.68">6624 13240 364 0,'-18'-8'98'0,"1"-3"5"16,1 3-48-16,0-1-4 0,2 5-2 15,-1-1-7-15,2 5-7 0,1-1-6 16,0 8-5-16,1 1-6 0,-1 6-7 16,1 5-4-16,0 5-4 0,-1 8-3 15,2 8-3-15,2 6-8 0,0 2-6 0,4 1-5 16,4-2-2-16,3-2 0 0,4-6 0 16,3-8 2-16,3-9 6 0,2-5 9 15,2-6 10-15,0-6 8 0,-1-4 7 16,-2-3 5-16,-2-2 4 0,-2-2 6 15,-3 0 2-15,-3-4-1 0,-4 0-3 16,-4 0-5-16,-3-1-4 0,-4 1-4 16,-4 0-4-16,-1 2-5 0,-3 3-6 0,-1 5-8 15,-1 3-5-15,0 6-14 0,0 4-15 16,1 5-14-16,1 0-9 0,1 2-83 16,4-3-94-16,2-4-210 0</inkml:trace>
  <inkml:trace contextRef="#ctx0" brushRef="#br0" timeOffset="-184653.48">6754 13368 491 0,'12'-2'137'16,"-5"-1"2"-16,-1 1-62 0,-4 3-16 16,-2 6-16-16,-3 3-21 0,-3 9-12 15,1 0-5-15,-3 6-3 0,1 2-5 16,2 3-3-16,1-2-5 0,2-2-4 15,5-4-4-15,2-2-2 0,4-8 1 0,3-3 1 16,3-6 4-16,1-6 6 0,1-5 8 16,1-2 5-16,-1-3 5 0,1-1 4 15,-3-2 1-15,-2 1 1 0,-2 3-1 16,-1 3 1-16,-2 4-2 0,-3 3-1 16,0 5-2-16,-2 7-1 0,-2 4-1 15,0 6-4-15,0 4-7 0,-1 6-8 16,-1 2-6-16,-1 2-25 0,0 3-12 0,1-2-94 15,-1-4-4-15,6-3-86 16,3-8-161-16</inkml:trace>
  <inkml:trace contextRef="#ctx0" brushRef="#br0" timeOffset="-183921.79">7489 13064 393 0,'0'-1'113'0,"0"2"8"0,0-1-45 15,0 0-15-15,0 1-10 0,0 0-11 16,0 4-10-16,1 4-9 0,1 7-7 16,-2 3-6-16,1 9-4 0,-1 6 1 15,-1 6-2-15,0 4-2 0,-2 3-3 0,0 1-6 16,1 0-12-16,0-2-7 0,2-6 0 15,-1-5 0-15,2-5 1 0,1-7 2 16,0-6 5-16,1-6 8 0,-1-4 2 16,0-5-1-16,-1-5 0 0,0-5 0 15,0-4 1-15,-1-6 3 0,-1-5 3 16,-1-4 7-16,0-8 3 0,-2-4 3 0,1-4 3 16,0-3 1-16,2-3 3 0,0 2 2 15,3 2 3-15,2 7 2 0,3 5 2 16,2 8 3-16,3 5 1 0,2 7-1 15,3 4-2-15,1 6-2 0,2 3-5 16,-1 3-4-16,1 3-6 0,-2 4-3 16,-1 2-3-16,-4 4-4 0,-3 1-6 15,-4 1-5-15,-5 5-2 0,-3 2-4 16,-7 2-4-16,-3 1-5 0,-6-1-3 16,1-1 4-16,-2-3 5 0,3-3 3 0,0-4 4 15,3-4 4-15,3-3 6 0,5-4 4 16,2-1 0-16,3-2 0 0,3 0 3 15,4-1 3-15,3 1 3 0,3 2 3 16,5 1 3-16,3 2 4 0,2-2 1 16,1 3 0-16,1-1-2 0,-2 2-3 15,0 0-3-15,-3 2-4 0,-5 1-2 16,-3 2-2-16,-4 3-4 0,-6 0-1 0,-4 5-2 16,-6 1-1-16,-4 2-3 0,-6 0-4 15,-5 3-4-15,-4-1-12 0,-3-2-14 16,-2 0-10-16,0-2 40 0,0-4-130 15,5-2-99-15,5-7-242 0</inkml:trace>
  <inkml:trace contextRef="#ctx0" brushRef="#br0" timeOffset="-183457.24">8230 13180 242 0,'-10'-18'72'0,"5"1"11"16,3 1-27-16,2 2 3 0,2 4 3 15,1 5 0-15,2 3-2 0,1 5-8 16,2 5-8-16,0 4-8 0,-1 5-11 15,2 6-6-15,0 8-8 0,-3 2-8 16,-1 4-3-16,-2 4-3 0,-2-1-5 0,-2 1-7 16,-1-1-4-16,-3-1-6 0,0-4 0 15,0-4 0-15,-1-3 0 0,1-5 5 16,0-4 6-16,1-5 5 0,1-5 6 16,-1-2 6-16,2-6 4 0,3-4 2 15,1-4 3-15,5-4 3 0,3 0 4 16,4-1 1-16,5-2-1 0,1 1-1 15,3 4 0-15,3 3-2 0,-1 2-4 16,-1 4-3-16,-2 0-4 0,-2 5-2 0,-2 1-3 16,-4 1 0-16,0 3-3 0,-8 2-4 15,-3 3-6-15,-4 5-2 0,-4 2-4 16,-7 3-6-16,-7 3-8 0,-4 2-5 16,-5 0-6-16,-4-3-8 0,-2-3-58 15,0-4-72-15,3-5-157 0</inkml:trace>
  <inkml:trace contextRef="#ctx0" brushRef="#br0" timeOffset="-183017.13">8584 12976 465 0,'13'2'123'15,"-1"7"2"-15,-2 5-66 0,-2 7-11 16,-3 8-10-16,-3 3-12 0,-2 8-12 15,-5 5-5-15,-1 3-2 0,-1 2-2 16,0 1-2-16,2-2-3 0,2-1-3 0,2-6-5 16,4-8-5-16,3-5-3 0,3-5-2 15,2-7 1-15,2-9 2 0,2-5 6 16,0-5 4-16,1-5 6 0,2-5 4 16,-2-6 2-16,3-1 1 0,-3 0 2 15,0 2 2-15,-2 1 0 0,-3 4 0 16,-3 4-1-16,-2 4 0 0,-3 2-1 0,-2 5-3 15,1 5-3-15,-4 3-3 16,1 3-1-16,1 5-2 0,0-2 1 0,1 1-2 16,3-2-2-16,1-2 0 0,4-7 0 15,3-2 4-15,1-6 2 0,1-3 5 16,4-1 6-16,-2-7 5 0,0-3 6 16,-2 0 3-16,-2 0 3 0,-1-3-2 15,-2 2-3-15,-4-2-5 0,-3 2-3 0,-3 1-7 16,-3 0-9-16,-3 3-9 0,-2 3-10 15,-5 3-6-15,1 5-13 0,-2 5-19 16,1 4-11-16,1 3-5 0,0-1-76 16,7 1-89-16,3-2-202 0</inkml:trace>
  <inkml:trace contextRef="#ctx0" brushRef="#br0" timeOffset="-182786.07">9185 13355 439 0,'13'-2'133'0,"-6"-4"9"15,-3 2-46-15,-5 1-15 0,-7 1-15 16,-3-1-20-16,-4 3-18 0,-3 4-9 16,-4 1-9-16,0 4-8 0,3 3-1 15,0 2-1-15,3 5 0 0,3-3 0 16,5 1-1-16,6 0-1 0,3 0-3 16,5-3-5-16,5-2-4 0,4-2-5 0,3-2-6 15,4-2-10-15,2-3-3 0,1-3-16 16,2-5 1-16,0-2-4 0,0 0-15 15,0-5 10-15,-1-4-53 0,-4-1-69 16,0-5-133-16</inkml:trace>
  <inkml:trace contextRef="#ctx0" brushRef="#br0" timeOffset="-182584.51">9435 13094 303 0,'-2'-35'95'16,"-1"6"18"-16,0 6-20 0,-1 4-3 0,2 8-6 15,0 8-10-15,0 5-8 0,1 8-10 16,0 2-16-16,0 4-14 0,-2 5-11 15,2 4-6-15,1 5-3 0,0 4-2 16,0 0-1-16,-1 2-3 0,1 1-6 16,1 1-6-16,-1 1 11 0,0-4-48 15,0-4-4-15,1-4-12 0,2-4-8 16,0-5-10-16,2-4-8 0,2-9 45 16,1-5-60-16,1-6-65 0,2-8-150 0</inkml:trace>
  <inkml:trace contextRef="#ctx0" brushRef="#br0" timeOffset="-182388.04">9646 13192 326 0,'2'-6'109'0,"-3"5"9"0,-5 1-30 15,-2 1-13-15,-4 2-7 0,-1 0-9 16,-4 2-12-16,-2 9-11 0,2-1-7 0,-1 5-3 16,3 1-3-16,1 2-4 0,3 1-5 15,2 2-4-15,4-1-2 0,4 0-3 16,4-1-3-16,4 0-3 0,6 0-2 15,3-2-8-15,5-1-3 0,5-4-7 16,6 0-22-16,4-3-11 0,6-3-96 16,4-4-107-16,4-6-251 0</inkml:trace>
  <inkml:trace contextRef="#ctx0" brushRef="#br0" timeOffset="-172970.12">4017 11409 199 0,'3'-3'56'16,"-2"3"2"-16,1 1-6 0,-2 0-33 15,1 1-7-15,1 2-1 0,-4-3-3 16,2 3 0-16,0 0 1 0,0-2 0 15,0-1 2-15,0 0 1 0,0 0 2 16,2 0 1-16,-1-1 0 0,0 0 3 0,0 0 1 16,0-1 2-16,0 1 1 0,0 0 1 15,0-1 1-15,-1 1-2 0,1 1 0 16,-1 0-2-16,-1-1 1 0,1 1 0 16,0-1 0-16,-2 0-1 0,0-3-1 15,0 0-1-15,-1 0-2 0,-1 0-2 16,1 0-4-16,-2-2-4 0,1 2-1 0,-2 0-2 15,0 0-3-15,-1 0-3 0,1 1-3 16,-2 1-4-16,0 2-2 0,0 1-4 16,-1 4-1-16,1 2-1 0,2 1-1 15,0 2 0-15,2 4 1 0,2-1 0 16,2 1 2-16,1-1 3 0,2 0 1 16,1-1 2-16,2-1 5 0,0-3 1 15,2-2 3-15,-1-2 2 0,-1 0 2 0,1-2-1 16,-3-2 1-16,-1-1-1 0,0 2 4 15,-2-4-1-15,-1 1 1 0,1-1 0 16,-1-2-1-16,0-3 2 0,0-2 2 16,2-1-1-16,0-1 0 0,0-1 2 15,2-4 2-15,-1 1 4 0,0 2 2 16,1 0 1-16,-1 3 2 0,-1 1 1 16,0 1 0-16,-1 5-2 0,0 1-5 15,-1 1-4-15,0 2-5 0,0 2-4 0,0 3-3 16,0 1-1-16,-1 2-1 0,1 1-1 15,1 4 3-15,1 0 0 0,0 1 1 16,1-1-2-16,1-1-2 0,2 0-2 16,2-3-4-16,0-1-4 0,0-1-2 15,1 0-5-15,-2-3-2 0,2-1-4 16,-2-2-6-16,-1 0-5 0,-1-2-8 0,-1-3-67 16,0-2-75-16,-1-3-180 0</inkml:trace>
  <inkml:trace contextRef="#ctx0" brushRef="#br0" timeOffset="-172606.77">4258 11345 300 0,'7'-6'86'16,"-1"3"6"-16,-2-1-35 0,1 0-10 15,-2 0-8-15,-2 2-7 0,-2 1-7 16,0-2-4-16,-1 1-3 0,-2 1-3 15,1-1-2-15,-1 1-3 0,-3-1-2 16,2-2-2-16,-3 4-3 0,0 2-1 16,0-4-3-16,0 6 0 0,-1 0-1 15,1 0 0-15,2 4 0 0,-1-1-1 0,1 1 0 16,0 5 0-16,1-3 0 0,0 1 1 16,2 1 0-16,0 3 0 0,1 0 1 15,-1 0 0-15,1 3 0 0,1 1 0 16,0-1-1-16,0 4-1 0,0 0-3 15,2 1-2-15,0-2-2 0,0 0-2 16,1-3 0-16,3-1-1 0,-1-5-3 16,1-3 0-16,0-4 1 0,0-1-1 15,1-4-3-15,-1-2-9 0,2-1 155 0,-2-1-215 16,1-4-84-16,-1-2-263 0</inkml:trace>
  <inkml:trace contextRef="#ctx0" brushRef="#br0" timeOffset="-172290.04">4337 11494 240 0,'0'5'63'0,"-1"2"2"0,-3 0-25 16,1 0-17-16,-2 3-7 0,-1 1-3 0,-1 1-2 16,3 0-2-16,1 1-2 0,3-2-1 15,1-2 1-15,2 0 1 0,3-3 2 16,1-3 3-16,2 1 0 0,1-2 4 15,0-1 1-15,1-1 3 0,-1-3 0 16,-2-2 1-16,1 3-3 0,-2-4 2 0,-2 2-1 16,0-1-2-16,-2 0-2 0,-2-1-2 15,0-2-1-15,-1 2-1 0,0-2-2 16,-2-1-1-16,0 2-2 0,-3-2 0 16,1 1-5-16,-3 3-7 0,-1-4-8 15,-2 2-8-15,0 1-7 0,-1 0-8 16,2 1-10-16,0 0-11 0,3 2-51 15,0 2-66-15,3 0-149 0</inkml:trace>
  <inkml:trace contextRef="#ctx0" brushRef="#br0" timeOffset="-171971.7">4464 11360 267 0,'1'-5'79'0,"0"1"5"0,-1 3-19 15,0-2-19-15,0 1-9 0,0 2-6 0,0 0-9 16,2 1-4-16,0 0-5 0,3-2-4 16,-1 2-4-16,2 0 0 0,1-1 1 15,2 1-1-15,1-1 0 0,1 1-1 16,1 0 0-16,-1 3-2 0,0-1-2 16,0 3-3-16,-3 2-1 0,0 2 0 15,-3 1-1-15,-1 4 0 0,-2 1 1 16,-1 2 1-16,-3 2 2 0,0 0 1 15,-1 2-1-15,-1 0-1 0,1-2-4 0,0 4-7 16,-1-2-2-16,2-1-2 0,0-2-1 16,1-4 1-16,-1 0 2 0,1-1 0 15,-2-8 3-15,1 1-7 0,0-4-9 16,0 0-52-16,-3 0-59 0,1-3-142 16</inkml:trace>
  <inkml:trace contextRef="#ctx0" brushRef="#br0" timeOffset="-171408.47">4858 11481 321 0,'1'-7'96'0,"-1"3"7"0,0-1-26 15,-2 1-15-15,0 0-10 0,-3-1-7 0,2 2-8 16,-2-3-7-16,0 0-7 0,-1 1-6 15,-1 0-6-15,0-2-4 0,-1 5-3 16,-1-1-2-16,-1 3-3 0,-1 4-5 16,1 3-4-16,-1 3-4 0,0 4-3 15,1 1-4-15,0 4-4 0,2 2-2 16,3-4 2-16,2 1 4 0,3-4 4 16,1-1 4-16,5-3 4 0,0-3 6 15,2-3 6-15,0-2 2 0,1-2 3 0,-1 0 3 16,1-2 3-16,-1-2 3 0,-2 0 2 15,0-2 1-15,-2-3 0 0,2 2-2 16,-2 0-2-16,-2-2-3 0,0 3-1 16,1 1-2-16,-2 3-1 0,0 2-3 15,0 1-3-15,-1 3-1 0,3 4 0 0,-2-1-2 16,2 3-4-16,-1 0 0 16,1 2-4-16,-1 0-5 0,3-1-5 0,-3 0-7 15,2-2-3-15,1-1-3 0,0-3-5 16,0 1 0-16,1-3 2 0,-1-5 3 15,2-1-3-15,1-3-13 0,-2-3-47 16,1-1-57-16,-2-5-141 0</inkml:trace>
  <inkml:trace contextRef="#ctx0" brushRef="#br0" timeOffset="-171107.41">5063 11345 335 0,'4'-5'96'0,"0"3"7"0,-3-2-30 16,-1 4-12-16,1 0-8 0,-2 0-7 15,0 0-6-15,0 1-4 0,0 0-4 16,-2 0-6-16,0-1-6 0,-2 3-3 16,-1-3-5-16,-2 1-4 0,2 3-3 15,-2 1-3-15,0 2-4 0,0-1-2 0,0 1-1 16,1 4-1-16,2-1-1 0,-2 1-1 16,2 2-1-16,-1 0-1 0,3 0 1 15,0 3-1-15,1 0-1 0,0 1-1 16,0 1-2-16,1 0 0 0,1-2 1 15,0 3 0-15,0-2 1 0,1 0 3 16,2-2 0-16,0-1 1 0,0-1 2 16,2-1-5-16,-1 0-4 0,3-1-6 15,-2-3-6-15,2-3-9 0,-2 0-11 16,2-3 15-16,-1-2-69 0,0-3-66 0,1-3-150 16</inkml:trace>
  <inkml:trace contextRef="#ctx0" brushRef="#br0" timeOffset="-170913.41">5162 11497 337 0,'0'2'98'0,"-1"3"8"0,-2-2-33 16,2 2-20-16,-1 3-8 0,0 0-8 16,0-1-8-16,-1 3-8 0,2 1-7 15,0 1-6-15,-1 1-8 0,2-2-10 16,-1-1-11-16,1 3-10 0,0-2-11 15,1-2-15-15,0-1-61 0,0-2-74 0,0-1-158 16</inkml:trace>
  <inkml:trace contextRef="#ctx0" brushRef="#br0" timeOffset="-170602.24">5281 11366 282 0,'1'-4'90'0,"0"3"6"0,-1-1-2 15,0 1-39-15,1-1-11 0,0 1-4 0,2-3-7 16,0 3-7-16,2 1-7 0,0-1-6 16,2 0-6-16,1 1-2 0,1 2-2 15,0 3-5-15,-3-1-6 0,2 3-4 16,1 1-2-16,-4 4-4 0,1 2-3 15,-3 0-3-15,0 2-1 0,-1 3-2 0,-1-1-6 16,-1 4 1-16,0-1-4 0,-1-1 0 16,0-1 3-16,-1-1 4 0,-2 0 6 15,0-3 7-15,1-2-1 0,-2-1 0 16,-1-2-42-16,1-1-45 0,-5 0-117 16</inkml:trace>
  <inkml:trace contextRef="#ctx0" brushRef="#br0" timeOffset="-170060.53">5831 11464 331 0,'-1'0'87'0,"2"1"6"15,-1 1-43-15,1-2-10 0,-2-1-6 16,2 1-5-16,-2 0-7 0,2 0-6 0,-2 0-6 16,1-1-5-16,-1 2-6 0,2 0-7 15,-2-1-10-15,1 0-14 0,0 0-71 16,-1-2-79-16,2 1-191 0</inkml:trace>
  <inkml:trace contextRef="#ctx0" brushRef="#br0" timeOffset="-169922.38">5960 11426 279 0,'6'3'75'0,"-2"0"1"16,-1 1-40-16,1-2-6 0,-3-2-9 15,0 2-8-15,-1-1-8 0,0-1-8 16,0-2-8-16,1 0-13 0,1-1 63 15,0-2-117-15,3-3-65 0,0 1-172 16</inkml:trace>
  <inkml:trace contextRef="#ctx0" brushRef="#br0" timeOffset="-169789.73">6120 11407 309 0,'5'7'85'0,"-3"-2"4"0,-2 0-39 0,0-2-13 15,-1 0-9-15,1-1-12 0,-2 0-12 16,0-4-13-16,1 0-10 0,0-2-16 15,1-1-26-15,2-2-30 0,0 0-54 16,0 1-113-16</inkml:trace>
  <inkml:trace contextRef="#ctx0" brushRef="#br0" timeOffset="-169309.25">6376 11344 301 0,'4'-9'87'16,"0"1"6"-16,-2-2-29 0,2 2-13 16,-2 0-4-16,-1 2-5 0,-1 0-6 15,-2 0-4-15,0 0-5 0,-3 0-5 16,0 2-7-16,-3 1-4 0,-1-1-4 15,-2 3-4-15,-1 5-4 0,-2 0-2 16,0 4-2-16,1 0-1 0,0 4-1 0,2 3-3 16,1 1-2-16,2-2-1 0,4 2-1 15,2-3 2-15,2 1 1 0,3-4 2 16,2-2 3-16,2-2 2 16,1-3 3-16,1 1 2 0,2-3 1 0,-1-3 1 15,-1-1 1-15,2-2 1 0,-2 0 1 16,-1-2 0-16,0-1 3 0,-1 0 1 15,-1 0 3-15,0 0 0 0,-2 1 2 16,1-1 1-16,-3 0 0 0,0 2-1 16,0 2-2-16,-2 1-1 0,0 2-4 0,1 1-3 15,-1 2-2-15,2 5-1 0,-2-1-3 16,3 4-2-16,-2 0-4 0,1 2-3 16,0 3-5-16,0 1-8 0,0-2-8 15,2 0-8-15,0 0-10 0,-1-1-26 16,3 0-44-16,-1-3-70 0,1-3-151 15</inkml:trace>
  <inkml:trace contextRef="#ctx0" brushRef="#br0" timeOffset="-168935.73">6608 11195 331 0,'2'-6'102'0,"-2"2"8"0,0-1-15 16,-1 2-37-16,0 0-11 0,-1-2-7 16,-1 0-9-16,0 2-7 0,0-1-7 15,0 1-5-15,-1 1-3 0,0-1-2 16,0 3-3-16,-1 0-3 0,-1 1-5 16,-1 4-4-16,0 1-4 0,-1 2-2 15,0 3-2-15,-1 1 0 0,2 4 1 0,-1 1 1 16,0-1 4-16,3 1 3 0,-1 0 2 15,2 1 2-15,1-2 1 0,0-1 3 16,2 0-1-16,1 1 1 16,0-2 1-16,0 1-1 0,1 2 0 0,0-1 0 15,-1 1 0-15,0-2 0 0,0 0-2 16,0 2-3-16,0-2-6 0,0-1-4 16,2 0-4-16,0-2-4 0,0 1-4 0,0-1-4 15,3-5-2-15,-1 0-3 16,0-3-61-16,1 0-65 0,0-2-161 0</inkml:trace>
  <inkml:trace contextRef="#ctx0" brushRef="#br0" timeOffset="-168724.29">6620 11377 348 0,'0'0'99'0,"0"-2"7"0,-1 5-35 15,1-3-19-15,0 3-7 0,1 1-6 16,-1 2-8-16,-1 0-6 0,1 3-7 16,0 2-6-16,0 2-4 0,0-1-7 15,0 1-11-15,-1 1-12 0,1-2-12 16,0 0-12-16,0-2-19 0,0-2-58 16,0-1-74-16,0-3-161 0</inkml:trace>
  <inkml:trace contextRef="#ctx0" brushRef="#br0" timeOffset="-168433.96">6732 11369 254 0,'0'0'79'0,"-1"0"6"0,-1 0-7 15,0-1-33-15,0 2-12 0,-1 0-6 0,-2 2-7 16,2 2-6-16,-1-1-4 0,0 1-3 15,1 1-3-15,1 2-1 0,2-3-1 16,1 2-1-16,2 0 0 0,1 0 0 16,1 1 0-16,1-2 1 0,0 2-1 15,1 2 0-15,-1-3 0 0,1 1-1 0,-2 1-3 16,0 0-2-16,-3 0-4 0,-2 1-8 16,-1 1-8-16,-1 2-10 0,-4-2 53 15,0-1-111-15,-2 0-69 0,-1 1-177 16</inkml:trace>
  <inkml:trace contextRef="#ctx0" brushRef="#br0" timeOffset="-168257.91">6700 11393 306 0,'3'-3'83'0,"0"-1"2"0,3 1-31 15,0-3-23-15,2-3-8 0,0 1-4 16,2-1-10-16,0-1-8 0,-1 1-11 16,1-2-17-16,0 3-62 0,-2 0-69 15,-3 2-169-15</inkml:trace>
  <inkml:trace contextRef="#ctx0" brushRef="#br0" timeOffset="-167868.81">6816 11235 271 0,'5'-1'84'0,"0"0"5"0,-1 0-15 16,2 1-25-16,-2 0-10 0,0-1-6 16,2 1-6-16,0 2-6 0,0-2-3 15,2 2-2-15,-2-2-3 0,3 0-3 16,0 3-1-16,0 3-2 0,-1-2-2 15,1 3-1-15,0 1-2 0,-3-1-1 0,1 5 0 16,-3 0 0-16,-1 0 0 16,-2 2 0-16,0 2 1 0,-2 0-1 0,0 4 1 15,-2 0 0-15,2 0-2 0,1 2 0 16,-1-3-1-16,1 0-2 0,1 1 0 16,0-2-1-16,2-1 1 15,-2 0 0-15,1-2 0 0,-1 1 1 0,-1-2 1 16,-1-2-1-16,-1 0 1 0,-1-2 0 15,-1-1 1-15,-3 0 0 0,0-2 0 0,-3 1 1 16,-3 0 0-16,-1-1 1 0,-5-1-1 16,-3-1-5-16,-2 1-7 0,-2-4-9 15,-3-1 54-15,-2-3-143 0,0-4-94 16,0-5-245-16</inkml:trace>
  <inkml:trace contextRef="#ctx0" brushRef="#br0" timeOffset="-155005.76">1737 11732 280 0,'2'-9'73'0,"1"-2"2"0,-2 0-40 16,-1 0-5-16,-2 1-3 0,-2-2-5 16,-3 3-3-16,-2 0-1 0,-1 3-1 15,-4-2 0-15,0 3-3 0,-1-1-1 16,-2 4-2-16,-1 1-5 0,0 1-3 15,1 4-5-15,-1 4-2 0,4 5-1 16,1 5 0-16,2 4 0 0,4 5 0 0,4 4 2 16,2 0 1-16,3 3-1 0,4-1-1 15,2-3-2-15,4-4 0 0,3-3-2 16,0-4 1-16,2-5 2 0,1-4 7 16,-2-2 7-16,0-6 7 0,-2-2 7 15,-1-4 7-15,-2-2 5 0,-2-4 3 16,-1-2 0-16,-3-3-1 0,-1-1-3 0,-1-2-5 15,-1-2-4-15,-1 1-6 0,0 1-3 16,-1-2-5-16,0 2-1 0,-1 0-2 16,1 4-2-16,0 2 0 0,0 3 0 15,1 3-2-15,-1 4-2 0,2 1-2 16,0 5-1-16,3 6 0 0,0 2 0 16,1 3 0-16,-1 2-2 0,2 4-3 15,-2 4-3-15,2 2-6 0,-2 2-10 16,1 1-3-16,-1-3-3 0,0 0-2 15,-1-2 1-15,3-4 1 0,-1-4 3 0,1-5 7 16,-1-3-1-16,3-6-1 0,2-8-2 16,1-4-15-16,2-9-61 0,-1-6-71 15,6-3-173-15</inkml:trace>
  <inkml:trace contextRef="#ctx0" brushRef="#br0" timeOffset="-154673.64">2227 11409 291 0,'15'-17'95'0,"-1"4"7"0,-4 3 2 16,-1 3-42-16,-4 4-6 0,-3 1-2 16,-2 0-5-16,-1 2-6 0,-5 1-4 15,-2 0-7-15,-2 1-6 0,-2 1-5 16,-3 1-6-16,-2 0-6 0,-1 0-3 16,-1 1-2-16,1 0-3 0,-2 2-4 15,1-1-3-15,3 1-1 0,0 4-2 16,2 1 0-16,2 3 0 0,2 3 1 0,3 3 3 15,0 4 2-15,2 2 1 16,1 5 1-16,1 2 1 0,1 4 0 0,1 4-3 16,-3 2-3-16,0 1-9 0,0 1-4 15,-1-1 0-15,1 1-1 0,-1-4 0 16,3-2 3-16,3-4 5 0,3-2 4 16,2-3 3-16,3-6-1 0,2-3-3 0,2-5-2 15,2-3-3-15,3-6-7 0,1-6-3 16,0-6-9-16,2-6-4 0,0-4-70 15,1-4-75-15,-4-4-177 0</inkml:trace>
  <inkml:trace contextRef="#ctx0" brushRef="#br0" timeOffset="-154451.24">2331 11758 356 0,'-4'1'97'0,"3"3"6"16,-1 1-34-16,-1 0-20 0,1 4-7 15,-2-1-3-15,1 4-7 0,0 1-4 16,-1 3-6-16,2 1-6 0,0 2-5 16,2 1-4-16,1 1-2 0,1-2-3 15,2-1-3-15,1-4-1 0,3 1-2 16,-1-7 0-16,2-1-9 0,1-4-9 0,1-3-8 16,-1-3-9-16,1-3-14 0,0-3-69 15,-1-6-83-15,3 1-178 0</inkml:trace>
  <inkml:trace contextRef="#ctx0" brushRef="#br0" timeOffset="-154300.64">2395 11603 356 0,'-8'1'99'0,"2"1"1"0,1 0-34 16,0-1-31-16,1-1-10 0,1 0-12 15,-1-1-16-15,3 0-14 0,1-2-20 16,1-1-65-16,1 0-76 0,6-3-179 15</inkml:trace>
  <inkml:trace contextRef="#ctx0" brushRef="#br0" timeOffset="-153920.68">2491 11407 328 0,'5'-2'89'15,"2"-1"3"-15,-1-2-45 0,3 3-10 16,2-1-7-16,2 1-8 0,1 1-7 0,3-1-5 16,0 2-2-16,2 0-2 15,2 0 0-15,-3 0 0 0,2-1 0 0,-1 2-1 16,-4-1 0-16,-2 0-1 0,-3 2 1 16,-2-1-1-16,-3 1 1 0,-4 3 0 15,-1 3 0-15,-3 2 1 0,-2 3-1 16,-1 2 0-16,-2 3-1 0,2 3 0 15,-1 2-2-15,3 1-1 0,3 0-1 16,3 4 0-16,3 1 1 0,3 3-1 16,3-1 1-16,2 0-1 0,3 0 1 0,-1-1 0 15,-2-1 0-15,0-3-1 0,-2-3 0 16,-2 0 1-16,-5-1-1 0,-2 0 0 16,-4-2 1-16,-1 0-1 0,-6-1 2 15,-4 2-3-15,-6-1-5 0,-1-2-6 16,-4 0-9-16,-4-2-11 0,-1 1 49 15,-3-2-128-15,2-2-86 0,2-3-216 16</inkml:trace>
  <inkml:trace contextRef="#ctx0" brushRef="#br0" timeOffset="-151936.27">1335 13642 266 0,'-2'-5'73'0,"-3"-3"2"16,1-2-29-16,-3 1-16 0,1 2-7 15,-2-1-4-15,-2 0-6 0,-1 0-5 16,-1 0 1-16,-1 3 2 0,1-1 2 16,-1 3 0-16,0 1 0 0,1 2-1 15,1 4 0-15,-1 1-3 0,1 7-6 16,0 5-5-16,0 3-1 0,2 3-3 0,0 5-1 15,4 3-1-15,0 1-2 0,3-3 1 16,3 0 1-16,1-4 0 0,3-2 1 16,1-6 0-16,3-2 2 0,1-6 3 15,2-3 5-15,1-3 4 0,1-3 5 16,2-3 4-16,-1-4 3 0,0-2 3 16,1-4-1-16,-2-1 0 0,-1-1 0 0,0-2-2 15,-2-1 0-15,-1 0-1 0,-2-1 1 16,-1 0 1-16,-1 3-1 0,-2 0-2 15,-1 3 1-15,-1 4 0 0,-2 2-2 16,1 3-3-16,-2 4-3 0,1 5-1 16,-1 3-3-16,0 6-5 0,-1 2-6 15,1 5-4-15,0 3-9 0,0 2-7 16,1 3-8-16,0-1-7 0,2-1-2 16,2-1-5-16,-1-2-3 0,2-3-1 15,2-5-4-15,0-4 0 0,1-6 23 16,1-5-56-16,1-7-48 0,2-6-108 15</inkml:trace>
  <inkml:trace contextRef="#ctx0" brushRef="#br0" timeOffset="-151534.25">1725 13505 313 0,'11'-11'93'0,"-5"5"8"0,-2 0-26 0,-1 4-7 15,-2 2-6-15,-1 0-3 0,-1-1-8 16,-1 2-6-16,-2-3-7 0,1 1-10 15,-2 0-8-15,-1-2-7 0,0 2-5 16,-2-1-3-16,-1 0-2 0,3 0 0 16,-2 0-2-16,-1 2-1 0,1 0-2 15,2 1-2-15,-1 2 0 0,2 1-1 16,-2 5-2-16,2 0 1 0,0 2 1 0,1 3 1 16,1 3 1-16,-1 2 2 15,1 2 0-15,1 1 0 0,-1 3 1 0,-2 0-1 16,1 1 0-16,-2 1-2 0,-1-2-2 15,0 3 0-15,0 0-2 0,0 2 0 16,0 3 0-16,2 3-1 0,2 0-2 16,0 4-6-16,3-1-5 0,0 1-8 15,2-3-3-15,0-4-2 0,2-4-1 0,3-3 4 16,0-5 5-16,1-5 6 0,1-8 5 16,1-4 4-16,2-6 0 0,0-1-7 15,0-10-10-15,0-6-61 0,1-3-65 16,1-4-165-16</inkml:trace>
  <inkml:trace contextRef="#ctx0" brushRef="#br0" timeOffset="-151282.51">1821 13813 335 0,'-5'7'92'16,"-3"-2"6"-16,0 3-42 0,0 1-10 15,1-1-5-15,0 3-8 0,3 1-9 16,0 0-6-16,2 0-5 0,3 1-5 15,1 0-4-15,3-3-3 0,3-4-1 16,1-3 0-16,2-3 2 0,2-1 2 16,0-2 2-16,1-5 3 0,-1-4 2 15,0 2 1-15,0-1 2 0,-2 1-1 0,-2 0 1 16,-1-1-1-16,-4 2 1 0,1 3 0 16,-5 2-1-16,-2 0-1 0,-3 0-3 15,-2 2-3-15,-5 0-3 0,-2 1-4 16,-1 0-13-16,-1 2-10 0,-1 0-8 15,2 0-11-15,2 1-5 0,3-1-85 16,3 1-89-16,6-4-199 0</inkml:trace>
  <inkml:trace contextRef="#ctx0" brushRef="#br0" timeOffset="-150958.3">2053 13544 366 0,'5'-3'93'0,"-1"1"3"0,2-1-50 16,1-1-11-16,1 1-3 0,1 1-8 0,1-1-5 15,2 0-3-15,0-1-5 0,0 1-2 16,1 1-4-16,-1 2-2 0,0-1 0 16,-1 4-1-16,-2 1-3 0,-3 2 0 15,-2 4 0-15,-3 4 0 0,-1 1 0 16,-4 5 0-16,0 3 1 0,0 1 0 0,-2 1 2 15,3 1 0-15,1-2-1 16,2 1 1-16,2-3-1 0,1-3 0 0,2 1 0 16,0-1 0-16,-1-2-1 0,0 2 1 15,-3-1-2-15,-1 0-2 0,-3 1-3 16,-4 0-2-16,-2 2-4 0,-3-1-6 16,-2-1-5-16,-5-2-10 0,0 0-73 15,-3-1-77-15,-1-3-190 0</inkml:trace>
  <inkml:trace contextRef="#ctx0" brushRef="#br0" timeOffset="-150304.46">1372 14730 452 0,'-2'-1'115'0,"2"1"5"16,-2 1-64-16,1 1-21 0,-1 2-4 15,0 1-5-15,0 4-10 0,-2 0-8 0,0 4-4 16,1 0-4-16,-1 1-2 0,0 5-6 15,0-2-6-15,2 1-2 0,0-2-2 16,1 0 0-16,-2-3 0 0,3-3 3 16,0-3 4-16,0-2 5 0,1-4 3 15,-1-1 4-15,3-2 3 0,-1-3 5 16,2-5 4-16,1-4 3 0,1-6 2 16,1-3 0-16,3-5-1 0,1-7-3 15,0-6-5-15,2 3-2 0,0 0-3 0,0 1-1 16,-1 5 0-16,-1 3 1 0,-2 9-2 15,-2 7 1-15,0 6 0 0,-3 3 0 16,2 9-1-16,-2 3-2 0,2 4-4 16,-2 4 0-16,2 2 0 0,-1 3 0 15,1-2-2-15,-3-5 1 0,1-1 1 16,-1-2 2-16,2-2 1 0,-2-4 1 0,0-3 2 16,2-4 1-16,-1 1 3 0,1-3 0 15,0-2 1-15,3-4 0 0,0-3 0 16,3-1-2-16,2 0-2 0,-1-1 0 15,2-1-1-15,1 0 3 0,-1 4 0 16,0 0 1-16,-1 3 2 0,0 2 0 16,-1 5 0-16,-1 4-1 0,0 4 0 15,0 5-2-15,-2 4 1 0,-3 6-2 16,0 3 0-16,-3 5-1 0,-3 2 0 16,-2 3-6-16,-3 0-2 0,0 2-14 0,0 0-13 15,0-3-14-15,1-2 31 16,1-6-126-16,2-5-98 0,2-6-244 0</inkml:trace>
  <inkml:trace contextRef="#ctx0" brushRef="#br0" timeOffset="-149610.19">2872 13915 321 0,'0'-1'93'0,"0"1"10"0,-1-2-36 0,0 1-8 16,0-3-5-16,-1 2-4 0,0-3-7 15,-1-2-4-15,0 1-6 0,-1-2-5 16,0-1-4-16,0 1-5 0,-3 0-5 16,1 0-6-16,-2 1-5 0,0 2-6 15,-2-1-3-15,-1 6-4 0,-1 3-7 16,-1 3-7-16,0 8-1 0,1 5-1 15,-1 4-2-15,2 7-4 0,2 3-2 16,5 1 5-16,2-3 5 0,3-2 3 16,2-5 2-16,3-4 3 0,4-6 7 0,1-8 10 15,2-5 7-15,1-3 5 0,-1-4 3 16,0-4 4-16,-1-3 2 0,0-4 1 16,-1 0-3-16,-2-1-1 0,1 1-2 15,-2-1-2-15,-1 2-3 0,-1 3 0 16,-1 4-2-16,-2 2-1 0,0 2-4 15,0 5-1-15,-2 4-2 0,0 6 0 0,0 3-3 16,-1 1-8-16,0 5-6 0,0 4-5 16,1 2-7-16,-1-1-6 0,2-1-6 15,1-1-9-15,3-3-8 0,-2-5-53 16,2-1-68-16,3-5-154 0</inkml:trace>
  <inkml:trace contextRef="#ctx0" brushRef="#br0" timeOffset="-149240.08">3258 13787 325 0,'3'-2'96'16,"-1"2"10"-16,-3-1-17 0,0 1-23 16,0 0-6-16,-1-2-2 0,-3 4-10 15,0-5-6-15,-2 1-9 0,-1-1-11 16,1 0-8-16,-2-1-6 0,-1 1-2 0,1 0-4 15,1 2-2-15,0 1-2 0,0-1-1 16,1 3-2-16,1-1 0 0,0 4 0 16,0 0 0-16,2 2 0 0,-1 4 2 15,1 4 0-15,0 1 1 0,-2 5 1 16,1 2-1-16,-1 5 1 0,0 3-2 16,-1 3-2-16,0 2-3 0,2 4-2 15,-1 0-3-15,2 2 0 0,1-3-1 16,1 2 2-16,-1-3 2 0,3-3 3 0,1-3 1 15,2-6 1-15,0-2-1 0,2-5-6 16,3-7-4-16,0-4-6 0,1-2-5 16,0-5-6-16,2-6-10 0,0-4-23 15,1-6-42-15,3-1-65 0,-1-4-148 16</inkml:trace>
  <inkml:trace contextRef="#ctx0" brushRef="#br0" timeOffset="-149069.49">3376 14033 397 0,'-3'12'104'0,"-3"2"4"16,2 1-55-16,-2 2-11 0,2 3-6 15,-2 2-12-15,2-1-7 0,1-3-6 16,-1-1-6-16,2-3-7 0,0-3-9 16,2-1-7-16,0-5-11 0,1 0-11 15,2-2 185-15,0-3-258 0,2 0-102 0,-1-5-299 16</inkml:trace>
  <inkml:trace contextRef="#ctx0" brushRef="#br0" timeOffset="-148410.16">3605 13813 249 0,'-1'1'75'0,"0"0"5"0,-2 0-20 0,1-2-15 16,1 0-4-16,0-1-3 0,-1-1-8 16,2-2-5-16,-1 1-4 0,1 1-6 15,0-1-3-15,0 1-3 0,0 1 0 16,0 1-3-16,-1 2 0 0,2-1-2 15,-1 0 1-15,0 1-2 0,0-1 0 16,0 1-2-16,1-1 2 0,-2-2 2 16,1 2 2-16,1 0 1 0,-1-1 3 15,0 0 0-15,0-1 2 0,1 0-1 0,0 2-2 16,0-1-2-16,0 0-2 0,3 0-1 16,0 0-2-16,2 0-1 0,1 1 0 15,3-1-2-15,0 0 2 0,3 0-1 16,-1 3 2-16,0-2-2 0,1 3 2 15,-1 2 0-15,0 1 0 0,-1 4-1 16,-1 1 0-16,-1 1 0 0,-1 3 0 16,-3 2 1-16,-1-1-2 0,-1 3 1 0,-3 2 0 15,-3-2 1-15,0 5-1 0,-1-1 0 16,-3-1-2-16,-1 1 1 0,2 0-1 16,-2-1-3-16,-1 1-3 0,2-3-1 15,0 1-2-15,1 1-2 0,-1 0-5 16,3-2-5-16,-1 1-7 0,2-1-6 15,0 0-7-15,-1-1-11 0,0 0-63 16,-1-2-73-16,-2-1-164 0</inkml:trace>
  <inkml:trace contextRef="#ctx0" brushRef="#br0" timeOffset="-148083.76">3149 14685 457 0,'-1'-2'122'0,"0"1"5"15,0 1-60-15,0 2-23 0,0 2-8 16,-2 5-10-16,1 3-13 0,0 5-6 16,1 2-5-16,-1 6-4 0,0 2-2 15,-1 4-8-15,1 1-11 0,-1 2-10 16,1 2-12-16,-1 0-15 0,0-1-15 16,1-1 6-16,1-4-48 0,0-4-55 15,1-1-117-15</inkml:trace>
  <inkml:trace contextRef="#ctx0" brushRef="#br0" timeOffset="-147853.31">3382 14617 396 0,'1'-10'131'0,"3"5"6"15,-4 3-26-15,0 4-35 0,0 3-13 16,-1 4-8-16,0 3-20 0,-2 2-12 0,2 5-6 15,0 2-2-15,-1 2-5 0,2 1-2 16,0-1-5-16,-1-1-3 0,2 0-8 16,-1 1-9-16,1-1-17 0,0-3-22 15,0-1-12-15,-1 1-21 0,2-1-64 16,1 1-86-16,-1-5-177 0</inkml:trace>
  <inkml:trace contextRef="#ctx0" brushRef="#br0" timeOffset="-147693.19">3145 14940 384 0,'1'-3'99'16,"5"0"4"-16,3 0-51 0,4-1-15 16,3 0-3-16,3 0-5 0,3-2-14 15,1 0-13-15,2-2-10 0,0-2-100 16,1-2-94-16,1 1-235 0</inkml:trace>
  <inkml:trace contextRef="#ctx0" brushRef="#br0" timeOffset="-147258.93">4085 14171 350 0,'-3'-2'115'0,"2"2"11"0,0-1-27 15,0 0-15-15,0 1-10 0,1-1-10 16,-1 0-15-16,1 1-16 0,0 0-12 15,0-1-14-15,0-1-13 0,0 2-7 16,2-3-12-16,0 0-17 0,3 1-16 16,0 0 4-16,3-1-88 0,3 3-92 15,0 3-214-15</inkml:trace>
  <inkml:trace contextRef="#ctx0" brushRef="#br0" timeOffset="-147102.24">4291 14259 306 0,'3'3'93'0,"-2"2"0"15,-1-3-1-15,0-1-59 0,0-1-11 16,1 0-11-16,-1-4-17 0,1 0-19 16,2-2-68-16,3-1-77 0,3-2-186 0</inkml:trace>
  <inkml:trace contextRef="#ctx0" brushRef="#br0" timeOffset="-147014.96">4515 14279 402 0,'5'13'107'0,"-2"0"3"15,-1-4-54-15,1 0-16 0,-2-4-6 16,1-1-20-16,-1-1-26 0,0-3-16 0,0-4-82 16,3-1-90-16,1-2-213 0</inkml:trace>
  <inkml:trace contextRef="#ctx0" brushRef="#br0" timeOffset="-146307.83">5257 14283 188 0,'1'1'53'16,"-2"-1"8"-16,1-1-21 0,-1 0 0 15,1 2 3-15,-1-2 0 0,0 0 0 16,-2-2 0-16,0-2-6 0,0 0-4 16,-3-1-6-16,0-2-4 0,-2 0-6 15,-2-1-5-15,-2 0-7 0,0 2-2 16,-1 0-5-16,-1 2-1 0,1 2 0 0,0 6-4 15,0 4-2-15,1 3-3 0,3 7-1 16,0 3-3-16,3 7-4 0,2 3-6 16,3 3-11-16,2 3-10 0,3-2 0 15,3-3 6-15,2-6 7 0,1-4 9 16,0-6 14-16,3-7 21 0,0-7 21 16,0-4 8-16,1-4 0 0,-1-3-1 0,0-4-2 15,1-3-3-15,-1-3-3 0,-1-3 0 16,0 1 1-16,-2-2 3 0,-2 2 0 15,-1 0-1-15,-3 5-4 0,1 2-4 16,-4 4-3-16,0 4-5 0,-1 1-7 16,0 5-1-16,-1 8-2 0,1 3 0 15,0 6-1-15,0 5-4 0,1 3-3 16,1 8-7-16,0 1-11 0,2-2-8 16,1 1-9-16,1-5-8 0,1 0-11 15,1-5 56-15,-2-7-123 0,4-1-74 0,0-7-207 16</inkml:trace>
  <inkml:trace contextRef="#ctx0" brushRef="#br0" timeOffset="-145832.3">5697 14117 314 0,'0'0'87'0,"0"1"9"0,0-2-35 15,0 1-1-15,0 0 1 0,0 0-4 16,-1-2-3-16,-1 0-3 0,0-1-6 16,-2-1-8-16,-1 0-11 0,0-1-6 0,-5 0-6 15,0 0-7-15,-3 1-6 0,1 0-5 16,-3 0-3-16,1 3-1 0,0 1-3 15,2 2 0-15,0 2-2 0,3 4 2 16,1 1 2-16,3 2 0 0,2 1 0 16,1 2 3-16,2 1 0 0,2 1 3 15,0 0 1-15,1 5 2 0,-1 1 3 16,2 1 0-16,-3 1 1 0,0 3 1 0,-2 4-1 16,0 0 0-16,-2 1-1 0,1 0-4 15,-2 4-3-15,0 0-7 0,0 1-5 16,1 0-5-16,1-2 0 0,0-1 1 15,0-3 1-15,4-3 3 0,1-6 5 16,2-3 6-16,2-6 4 0,2-2-1 16,2-2-3-16,2-3-4 0,1-3-4 15,1-3-6-15,2-4-5 0,-1-1-8 0,2-5-76 16,-1-4-75-16,1-3-184 0</inkml:trace>
  <inkml:trace contextRef="#ctx0" brushRef="#br0" timeOffset="-145648.82">5811 14348 401 0,'-3'4'128'0,"-1"2"5"16,-1 0-18-16,1 4-47 0,2-2-14 0,-3 0-10 15,3 0-18-15,0 2-11 0,0 0-4 16,2 1-6-16,0-1-6 0,0 1-5 15,2 1-2-15,0 0-18 0,0 1-16 16,3-1 5-16,-2-1-106 0,4-2-103 0,-3-4-245 16</inkml:trace>
  <inkml:trace contextRef="#ctx0" brushRef="#br0" timeOffset="-145333.66">6019 14243 420 0,'-3'-2'120'0,"0"4"2"0,-1 2-43 0,-2-2-26 15,-2 7-13-15,1-1-10 0,-1 3-16 16,0 1-3-16,2 1-3 0,1-3-3 16,2 2-1-16,2-2-2 0,2-2-1 15,2 1-1-15,3 1-1 0,0-1 1 16,3 1-1-16,3-2 1 0,-1 2 1 15,2 1-1-15,1-2 0 0,-4 0-1 16,3 0-3-16,-4 1-4 0,-2 2-12 16,-2-1-9-16,-2 1-13 0,-6 2-7 0,-1 0-15 15,-4-1-62-15,-1 0-77 0,-1-2-159 16</inkml:trace>
  <inkml:trace contextRef="#ctx0" brushRef="#br0" timeOffset="-145170.03">5976 14343 305 0,'2'0'100'0,"2"0"6"16,3-1-1-16,2-1-47 0,2-2-9 16,1-2-10-16,2-3-11 0,1-3-6 15,2-1-5-15,-1-2-19 0,2 0-20 16,0-2 106-16,-1 1-204 0,-1 3-110 15,-3-4-309-15</inkml:trace>
  <inkml:trace contextRef="#ctx0" brushRef="#br0" timeOffset="-144833.67">6217 14162 355 0,'5'-3'98'0,"2"-1"6"0,0 1-43 0,2-1-9 15,1 1-7-15,1 2-8 0,0 1-9 16,1 1-5-16,0 1-6 0,-1 0-4 16,0 1-4-16,-1 2-2 0,-1-2-1 15,-2 4-1-15,1 0 0 0,-3 1-1 16,1 3 1-16,-2 0-2 0,-2 0 0 16,1 7 0-16,0-2-1 0,-1 3 0 15,-1 2 0-15,1 1-2 0,2 2 0 16,-1 0 0-16,0-2-2 0,1 3-3 0,-2 0-3 15,0 2-2-15,-1-2 2 0,-1 1-3 16,-1 0-3-16,-3 0-2 0,-2-2 3 16,1 0 2-16,-3-1 1 0,-2-3 0 15,-2-2 4-15,-2-2 1 0,-4-3-3 16,-3-2-12-16,-3-1-4 0,-1-3 0 16,-4-3-85-16,0 2-82 0,-2-3-193 0</inkml:trace>
  <inkml:trace contextRef="#ctx0" brushRef="#br0" timeOffset="-144327.29">5614 15007 377 0,'-1'-2'109'0,"1"2"7"0,0 0-39 0,-1 0-18 16,1-1-9-16,0 0-9 0,0 0-10 15,0 0-9-15,1 0-8 0,-1 0-5 16,0 1-5-16,0-2-3 0,0 1-2 16,0 1-3-16,0 0 0 0,0 0-1 0,0 0-2 15,0 0 1-15,0 1 0 16,0-1 2-16,0 0 0 0,1 2 2 0,-1-2 1 16,0 1 2-16,0 0 0 0,0 0 2 15,1 1 0-15,0 0 2 0,-1 3 0 16,1 0 0-16,0 4 1 0,-1 0-1 15,2 4-1-15,-2 1 0 0,1 5-2 16,-1-2 0-16,0 6-1 0,-1 1-2 16,1 3-1-16,-2 2-5 0,1 0-9 0,0 0-8 15,0 1-6-15,1-3-3 0,-1-3-1 16,2-4-2-16,0-5 0 0,1-4 1 16,2-3-3-16,0-5-4 0,2-5-55 15,-1-3-67-15,1-5-154 0</inkml:trace>
  <inkml:trace contextRef="#ctx0" brushRef="#br0" timeOffset="-144069.41">5798 15051 445 0,'-1'0'126'0,"0"-1"7"15,0 2-53-15,1 1-13 0,0 4-5 16,-1 0-13-16,2 4-12 0,0 2-6 16,1 5-7-16,0 0-5 0,2 3-6 0,-2 3-3 15,2 1-5-15,-1 1-6 0,2 2-9 16,-2 0-8-16,0 1-5 0,1 0-21 16,-1-4-13-16,-1-1-11 0,0-2-8 15,0-4 139-15,-1-2-202 0,1-3-100 16,0-5-250-16</inkml:trace>
  <inkml:trace contextRef="#ctx0" brushRef="#br0" timeOffset="-143862.43">5580 15264 360 0,'-3'1'104'0,"3"0"6"15,2 0-21-15,4 0-28 16,1-1-7-16,6 1-6 0,2 0-9 0,3-1-6 16,3 0-4-16,1 0-10 0,1-3-24 15,1 1 10-15,-2-5-140 0,1 2-118 16,-2-1-305-16</inkml:trace>
  <inkml:trace contextRef="#ctx0" brushRef="#br0" timeOffset="-140075.05">13076 10893 300 0,'0'1'85'16,"1"-3"4"-16,-1 0-30 0,1 1-11 15,-1-1-4-15,0 1-4 0,-1 0 1 16,1-3-3-16,-1 2-2 0,0 1-2 15,1-1-4-15,-1 1-3 0,0-1-4 16,-1 0-6-16,-1 1-3 0,0-1-2 16,-1 1-3-16,-2 0-3 0,-1 0-2 15,-3-2-2-15,-2 2-1 0,-3-2 0 0,0 2 0 16,-1 1-1-16,-2-1 0 0,0 2-1 16,0 1 1-16,4 2-1 0,-2-1 0 15,4 2 0-15,1 3-1 0,3 1 1 16,1 3 0-16,3 4 1 0,3 4 0 15,2 8 1-15,2 1 0 0,1 6 1 16,4 3 0-16,3 4-1 0,0 2 1 16,1 2-1-16,1-2 0 0,-2 4 0 15,1-1-2-15,-2 0-3 0,-3 0-5 0,-3-1-13 16,-2-2-12-16,-2-2-8 0,-2-5-5 16,-1-2-3-16,-4-4-6 0,-2-7-5 15,0-7-55-15,-2-5-62 0,-3-7-167 16</inkml:trace>
  <inkml:trace contextRef="#ctx0" brushRef="#br0" timeOffset="-139506.77">12743 11441 348 0,'0'-14'95'0,"4"1"9"16,2 1-29-16,3 2-12 0,4 1-3 16,2 1-5-16,3 2-4 0,3 0-6 15,2 2-7-15,3 1-12 0,1 1-9 16,1-1-7-16,0 4-3 0,-1-1-2 15,-1 3-1-15,-3 2-3 0,-3-1-2 16,0 4-1-16,-3 1-2 0,-4 2 0 16,-2 2 0-16,-1 1-1 0,-3 3-1 0,1-2 2 15,-3 1 1-15,2 0 0 0,1-2 0 16,-2-2 0-16,2-2-1 0,0-5 2 16,1 2 1-16,2-6 1 0,0-2 2 15,1-2 1-15,3-5 2 0,-3 0 1 16,1-1 0-16,-4-6 1 0,-1 1-1 15,-2-1-1-15,-5-3-1 0,-2 3-4 0,-4-1-2 16,-3 1-4-16,-5 2-3 0,-5 2-3 16,-5 1-2-16,-1 3-4 0,-2 1-3 15,-1 2 2-15,4 3 2 0,4 1 2 16,3 1 4-16,8 0-2 0,3 0 6 16,6 0 2-16,6-1 4 0,3 0 0 15,6-1 1-15,5 2 0 0,5 0 2 16,5 1 1-16,3 4 1 0,2 0-1 0,2 5-1 15,0 3-1-15,-1 2-4 0,-4 2-6 16,-4 2-2-16,-1 1-4 0,-8 0 0 16,-3 0-1-16,-4-4 0 0,-3 0 4 15,-4-5 5-15,-2-1 7 0,-2-5 12 16,-1-3 12-16,-2-3 5 0,-1-3 4 16,-2-7 3-16,0 0 2 0,0-4-2 15,-1-6-9-15,1-4-9 0,2-5-7 16,2-1-3-16,3 1-2 0,3-2-3 15,1-1-2-15,3 4-1 0,2 4-1 0,1 4-5 16,0 0-15-16,2 3-18 0,1 1 22 16,2 3-129-16,5-4-113 0,0 0-273 15</inkml:trace>
  <inkml:trace contextRef="#ctx0" brushRef="#br0" timeOffset="-138896.04">14969 11104 353 0,'1'-1'97'16,"-1"1"5"-16,0 0-45 0,0 1-8 16,0 0-9-16,-1 1-6 0,0 1-4 15,0 3-2-15,-1 4 0 0,0 5-3 16,0 5 0-16,-2 4-1 0,3 4-3 16,0 5-5-16,2 1-5 0,0-1-4 0,3-3-3 15,1-1-3-15,2-3-2 0,0-4-2 16,3-4-1-16,3-6-3 0,4-2-4 15,3-4-10-15,2-3-7 0,3-7-10 16,1-3-9-16,-2-5-12 0,-3-3-70 16,-4-2-83-16,-3-3-180 0</inkml:trace>
  <inkml:trace contextRef="#ctx0" brushRef="#br0" timeOffset="-138733.02">14988 10865 393 0,'-12'-4'119'0,"6"5"1"0,3-1-18 16,1 3-57-16,0-1-12 0,1 1-14 16,0 1-19-16,1-1-12 0,1-2-6 15,0 0-5-15,2 0-8 0,1 0-6 0,3-2-83 16,5 2-76-16,8 2-198 0</inkml:trace>
  <inkml:trace contextRef="#ctx0" brushRef="#br0" timeOffset="-138387.79">15463 11115 268 0,'-4'4'87'0,"1"0"6"0,-1 4 4 15,1-1-43-15,1 0-2 16,0-1 0-16,0 0-5 0,-1-1-4 0,4-1-4 16,4-1-4-16,3-1-5 0,1-2-5 15,6-2-6-15,2 1-3 0,5-1-4 16,1-1-5-16,1 0-9 0,0-3-9 15,-1 3-20-15,1-3-15 0,1 3-12 16,-2 0 25-16,0 2-106 0,2-3-88 0,-2 1-202 16</inkml:trace>
  <inkml:trace contextRef="#ctx0" brushRef="#br0" timeOffset="-138164.09">16018 11126 310 0,'3'2'89'0,"3"-2"5"16,1 2-15-16,5 1-36 0,2 0-2 16,4-1 1-16,0 0-4 0,2 0-6 15,4 0-5-15,3 0-6 0,1-2-7 16,2 2-3-16,1-1-11 0,-1-1-17 0,-1-1-10 15,-5-1-94-15,-2-1-97 0,-7-1-240 16</inkml:trace>
  <inkml:trace contextRef="#ctx0" brushRef="#br0" timeOffset="-133861.52">13492 13956 218 0,'-2'2'60'0,"2"-1"4"0,0 0-14 0,-1-1-18 16,1 1 1-16,0 0 2 16,-1-1 3-16,1 0 1 0,0 0 2 0,-1-1 0 15,2 2 0-15,-1-2-2 0,-1 0-5 16,2 1-5-16,-1-1-3 0,0-1-6 16,0-2-7-16,-1 0-4 0,0-2-3 15,-1 1-4-15,-1-3-2 0,0 1-1 16,0-3-1-16,-1-1 0 0,-2 1-2 15,-1 0 0-15,0 0 0 0,-3 2-1 16,0 0 0-16,-1 3 0 0,-1 1 1 0,-1 2-1 16,0 1 1-16,0 2 0 15,1 1 0-15,1 5 0 0,-1 3-1 0,0 6-2 16,1 1 1-16,1 9-2 0,2 1-5 16,1 5-3-16,1-1-5 0,3-1-5 15,3 0-1-15,1-3 0 0,2-5 3 16,1-4 6-16,4-5 6 0,2-4 8 15,1-5 10-15,3-5 9 0,4-1 4 16,1-7 6-16,3-2 4 0,0-2 4 0,2-4 0 16,-2 0-1-16,0-2-2 0,-3-4-2 15,-2 0-4-15,-1 0-3 0,-3 1-4 16,-3 1-3-16,-2 1 1 0,-2 2-1 16,-2 3 0-16,-4 4 0 0,0 1 0 15,-1 3-1-15,-1 4-3 0,-1 4-3 16,-2 6-4-16,1 4-2 0,1 4-2 0,0 6-1 15,1 4-1-15,2 4 2 0,4 2 0 16,1 4-4-16,3 1-4 0,0 2-20 16,2-1-11-16,2 0-12 0,1-2-9 15,4-3-12-15,-2-3-68 0,1-8-83 16,0-1-164-16</inkml:trace>
  <inkml:trace contextRef="#ctx0" brushRef="#br0" timeOffset="-133433.38">14186 13635 430 0,'12'-4'113'0,"-2"4"8"0,-1 1-54 15,-4-2-4-15,-6 1-9 0,-6 0-8 16,-2 0-10-16,-3-3-6 0,-4-1-10 0,-2-1-9 15,-3 1-8-15,-3-3-5 0,3 1-2 16,-1 0-2-16,0 1-3 0,2 0 0 16,4 2-1-16,1 4-1 0,4 1 2 15,1 6 1-15,2 2 1 0,3 5 3 16,0 4 1-16,0 3 1 0,1 2 2 16,1 3 2-16,0 1 1 0,0 3 3 15,-2 1 1-15,1 1 0 0,-2 4 1 0,0 2 0 16,-3-2-1-16,0 2-2 0,-1 0-1 15,0 0-2-15,0-2 0 0,2 1 0 16,0-2-1-16,3-1 0 0,1-1 0 16,3-2-1-16,5-4 0 0,1 1-3 15,5-6 2-15,2-3-12 0,2-1-7 16,2-5-15-16,1-3-12 0,3-4-9 0,0-6-6 16,-2-3-76-16,3-6-75 0,2-6-175 15</inkml:trace>
  <inkml:trace contextRef="#ctx0" brushRef="#br0" timeOffset="-133260.8">14229 13947 440 0,'1'1'119'0,"-1"0"3"0,-1 1-56 15,0 7-12-15,-1-1-13 0,0 4-15 16,1 3-11-16,0 3-5 0,-1 1-5 15,2 2-10-15,0 1-17 0,1-1-13 16,1 0-12-16,1-4-12 0,1 0-70 16,0-5-84-16,1 1-175 0</inkml:trace>
  <inkml:trace contextRef="#ctx0" brushRef="#br0" timeOffset="-132682.53">14675 13799 308 0,'1'-2'88'0,"0"3"8"15,0 0-23-15,-1-2-16 0,0 2 1 16,0 0-3-16,0 0-4 0,-1 0-4 15,-3 1-5-15,0 1-9 0,-2 0-9 16,-2-1-7-16,-4 0-7 0,-2 3-6 16,-4 0-6-16,1-1-5 0,-1 2-5 0,0 1-3 15,3 0-3-15,3 1-1 0,3 0 2 16,3-1 2-16,2 2 3 0,3 1 3 16,0-1 4-16,2 0 4 0,0 0 3 15,2-1 2-15,-1 1 1 0,0-4 1 16,0 2 2-16,0-1 0 0,-1 1 1 15,1-3-2-15,-1 3-1 0,-1-1-1 0,-1 3-1 16,-1-1-1-16,1-2-2 16,-1 2-2-16,0 0 0 0,1-2 0 15,0 1 0-15,1-4 0 0,0 0-1 0,1 1 2 16,1-3 1-16,1 0 1 0,1 0 2 16,1 0 0-16,3 0 1 0,1 1 1 15,4 1 0-15,1-1 0 0,1 1-2 16,2 0-1-16,-1 0 0 0,-2 0-1 15,3 0 0-15,-4 0-1 0,1 3 0 16,-2 2-1-16,0-3 0 0,-2 2 1 0,-1 2-1 16,-2 2 1-16,-4 1 1 0,-4-2 0 15,-3-1 0-15,-3 2 0 0,-4 2-3 16,1-1-3-16,-3-2-3 0,0-1-3 16,0 1-4-16,0 1-5 0,4-3-8 15,-1-2-4-15,-3-4-7 0,2-2-5 16,0 1-13-16,0-3-67 0,0-5-77 15,2-4-179-15</inkml:trace>
  <inkml:trace contextRef="#ctx0" brushRef="#br0" timeOffset="-132213.93">14918 13621 431 0,'-1'-5'114'0,"-1"2"8"0,-1-3-62 15,1 3-4-15,1 0-6 0,0 0-8 16,2 2-9-16,1 0-7 0,2 0-7 16,0 0-7-16,2 2-3 0,1 1-3 15,2 2-1-15,-2 1-2 0,3 2-1 16,0 0-2-16,2 4-2 0,1 0-2 0,3 1-1 15,-1 2-2-15,0 3 1 0,-3-1-2 16,-2 4 0-16,-5 0 2 0,-4 1 1 16,-4 2 1-16,-2 0-1 0,-4 2 1 15,2 1-5-15,-2 2-1 0,3 1-2 16,1 2-2-16,1-1-1 0,-1 1 1 16,2-1-1-16,1-1 7 0,0 1 0 15,-1-4 5-15,1-1 4 0,0-3 4 0,-1-1 5 16,-1-3 4-16,0-3 4 0,-1-3 3 15,-2-1 3-15,0-1 0 0,1-1 0 16,-3-3 1-16,-1 0-2 0,-3-1-2 16,-6-3-3-16,-2 1-4 0,-3-3-9 15,-4-5-9-15,-6 0-7 0,0-2-8 16,0 0-21-16,6 2-18 0,-2 1 7 16,0 4-99-16,2 6-97 0,6 5-238 15</inkml:trace>
  <inkml:trace contextRef="#ctx0" brushRef="#br0" timeOffset="-131482.42">14082 14856 447 0,'-1'-6'130'0,"2"0"6"15,-2 3-46-15,0-2-15 0,0 3-7 16,-2 2-13-16,2-2-12 0,-1 2-5 0,1 0-4 16,0-1-9-16,0 1-7 0,0 1-6 15,0 2-4-15,-2 7-5 0,2 7-5 16,0 1-5-16,-2 9-4 0,1 3-3 15,0 6-2-15,2 5-4 0,-2-3-5 16,2-1-2-16,2-1 2 0,-1-6 3 16,1-4 3-16,1-4 4 0,-1-7 4 15,2-4 5-15,-1-8 4 0,0-3 4 0,0-4 2 16,2-5 0-16,-1-7 1 0,0-3 2 16,-1-8 0-16,0-2-1 0,-1-3-2 15,0-4 0-15,1-4 1 0,-1-2 1 16,1 0 1-16,2 2 1 0,0 1 1 15,2 1 3-15,-2 5-1 0,1 3-1 16,0 10 1-16,-1 2-2 0,-1 5-1 16,-1 6-3-16,-1 4-2 0,2 5-2 15,0 8-1-15,0 3-1 0,5 6-2 0,1 3 0 16,0 1 1-16,0 3-1 0,0-2 1 16,-1-4-1-16,2-3 2 0,-2-3 0 15,4-5 1-15,0-3 2 0,4-5 3 16,2-4 0-16,2-4 1 0,1-2 2 15,0 0 1-15,-2-5 2 0,1 0 0 16,-4-1-1-16,0-1 0 0,-4 0 0 16,0 1 1-16,-2 0-2 0,-1 1 0 0,0 2-1 15,-3 4-2-15,1 2-2 0,-1 3-1 16,-1 2 0-16,0 3-2 0,0 5 0 16,1 3 0-16,-2 3 0 0,1 3 1 15,-2 6 0-15,1 2 0 0,-2 5-1 16,-1 3-1-16,-1 3-3 0,1 0-2 15,1 2-4-15,-1 1-3 0,0-3-5 16,-1-2-5-16,0-3-6 0,0 0-19 0,-1-2-22 16,-1 0-4-16,-1-2-42 0,1 0-46 15,0 2-91-15,2-5-175 16</inkml:trace>
  <inkml:trace contextRef="#ctx0" brushRef="#br0" timeOffset="-108301.21">15996 13821 313 0,'3'-4'85'0,"-1"2"6"0,2 0-37 15,-3 1-4-15,1 0-2 0,-1 0-2 16,-1 0-3-16,-1 1-1 0,1 0-4 0,0 0-3 16,-1 0-7-16,0-1-5 0,1 1-5 15,0 0-3-15,-1 0-1 0,1-1-2 16,-1 1 0-16,-2-4 0 0,2 2 1 16,-2-1-1-16,0-2-1 0,-3 0-2 15,-1-1-4-15,-3 1-2 0,-2 1-6 16,-3 0-5-16,-1 1-4 0,-3 3-2 15,1 4-2-15,0 3 1 0,2 2 2 0,0 4 2 16,3 1 1-16,2 7-3 0,3 1-3 16,1 2-6-16,3 4-9 0,1 1-7 15,4-3-1-15,3-1 1 0,1-3 5 16,3-4 8-16,3-6 12 0,2-8 15 16,2-2 15-16,4-4 10 0,-2-5 6 15,3-4 3-15,0-4 2 0,-1-1-3 16,-3-3-5-16,-1 0-6 0,-2-4-5 0,-2 2-4 15,-3 3-1-15,-1 3 0 0,-3 2 2 16,-2 4 0-16,0 4 0 0,-2 3-2 16,-1 5-2-16,0 4-2 0,0 4-2 15,-1 6-4-15,1 1-1 0,0 5 0 16,1 4-2-16,2 0-2 0,2-2-4 16,2-1-10-16,3-2-4 0,0 0-9 15,1-5-11-15,2-4-8 0,0-2-8 16,0-5-6-16,1-1-2 0,-4-5-71 0,1-5-78 15,-1-2-178-15</inkml:trace>
  <inkml:trace contextRef="#ctx0" brushRef="#br0" timeOffset="-107911.82">16312 13761 372 0,'11'-7'98'0,"-1"0"3"16,-1 1-40-16,-1 1-11 0,-3 3-7 15,0-1-4-15,-2 2-2 0,-2-1 1 16,0 2 1-16,-1 0-3 0,0 1-4 16,-2-1-5-16,0 1-6 0,-2-2-4 15,-1 1-6-15,-2 0-4 0,2-2-5 16,-3 0-4-16,1 2-2 0,-1-1-1 0,0 5-2 16,1-1 1-16,-1 2 0 0,0 3 1 15,1 1 2-15,-1 1 0 0,0 2 1 16,2 0 1-16,-1 2 1 0,2 1 1 15,-1 2 0-15,2 1 1 0,-1 3 0 16,2 2-1-16,1 1 1 0,1 2 0 16,-1 1-1-16,2 4 0 0,0 0 0 15,1 1-2-15,-1 2 0 0,2-1-3 16,0 1-2-16,0-1 0 0,1-1-3 0,2-2-1 16,0 0-1-16,2-7-1 0,2-4 1 15,2-5 1-15,1-2-2 0,0-7-5 16,1-4-6-16,1-4-8 0,3-1-7 15,-2-5-12-15,0-3-77 0,1-5-87 16,-1 0-194-16</inkml:trace>
  <inkml:trace contextRef="#ctx0" brushRef="#br0" timeOffset="-107710.36">16571 13991 326 0,'-1'0'112'0,"1"0"7"15,0 2 3-15,-1 1-53 0,0 1-12 16,0 3-13-16,0 1-13 0,-2 3-10 16,1 2-8-16,1 2-5 0,1 2-5 0,0 0-4 15,0 1-6-15,0 1-17 16,3 1-12-16,0-1-10 0,-1-3-9 0,2-1-78 16,1-2-87-16,2-1-183 0</inkml:trace>
  <inkml:trace contextRef="#ctx0" brushRef="#br0" timeOffset="-107294.02">16764 13821 385 0,'1'2'98'0,"0"-1"6"0,-1 1-52 16,0 4-8-16,1 0-7 0,-1 3-11 15,-1 3-5-15,0 2-5 0,0 3-5 16,-1 1-5-16,-1 1-6 0,1 1-4 0,1 2-2 16,-2-3-2-16,2 0-2 0,1-1 0 15,1-1 0-15,1-2 2 0,1 0 3 16,2-5 1-16,0-2 2 0,2-1 2 16,0-4 3-16,2-3 2 0,1-2 0 15,0-4-1-15,2 1 1 0,0-3-2 16,0 0-2-16,0-1-2 0,0 2-2 15,0 0 0-15,-3 0 1 0,-1 2 2 16,-3 2 4-16,0 0 5 0,-3 3 5 16,0-2 3-16,-2 2 3 0,0 3 3 15,-2 2 1-15,1 0-2 0,-2 5-2 0,1 2-6 16,0 3-2-16,-1 1-3 0,1 0-3 16,1-1-5-16,-1 3-4 0,2-4 0 15,0 3-25-15,2-4-4 0,0 0-12 16,1-1-7-16,0 0 14 0,2-5-95 15,-1-1-88-15,-1-3-175 0</inkml:trace>
  <inkml:trace contextRef="#ctx0" brushRef="#br0" timeOffset="-106830.95">17056 13793 411 0,'3'-3'107'16,"-1"-2"8"-16,1-2-55 0,3 0-10 15,0-3-8-15,4 0-5 0,1-3-6 16,4-1-3-16,2 1-7 0,0-1-3 16,2-1-4-16,2 1-1 0,-1 5-3 15,0 0-3-15,-1 1-3 0,-2 4-2 16,1 4-1-16,-4 3-1 0,-1 3 0 0,-2 2 0 15,-2 3 0-15,-1 4 3 0,-4 3-2 16,-1 1 2-16,0 4 0 0,-2 1 0 16,0 1 0-16,-1 4-1 0,2 0-2 15,0 2 1-15,1 1-2 0,0 0-1 16,1 0-2-16,-1 1-2 0,2-1-3 16,-3 1-1-16,-1-4-2 0,-1 1-1 15,-1 1-2-15,-2-1 1 0,-3 0 0 0,1 1 2 16,-3-3 2-16,-2 4 3 0,-1-4 2 15,-2 0 4-15,-1-3 5 0,-4-2 3 16,1-1 2-16,-1-4 2 0,-1-3 0 16,1-2-1-16,-3-6-2 0,-1-1-2 15,-2-5-2-15,0-2-5 0,-1-5-7 16,0 1-1-16,0-3-17 0,1-2-14 16,3 3 4-16,3 1-96 0,-2 1-95 15,0 3-219-15</inkml:trace>
  <inkml:trace contextRef="#ctx0" brushRef="#br0" timeOffset="-105957.97">16635 14759 348 0,'1'-3'99'0,"0"1"9"0,0-1-34 16,1 1-6-16,-1 0-6 0,1 0-7 16,-2 1-5-16,1 1-6 0,-1 3-7 15,0 1-8-15,0 5-6 0,-1 3-4 16,1 2-3-16,0 9-3 0,1 3-2 15,1 7-2-15,0 2-3 0,1 2-3 16,0 4-7-16,1 2-5 0,-2-1-3 16,1 0-7-16,-1 0-17 0,0-4-12 0,2-2-7 15,-1-4-4-15,0-7-2 0,3-4-8 16,-1-8 146-16,3-3-194 0,0-8-84 16,0-4-260-16</inkml:trace>
  <inkml:trace contextRef="#ctx0" brushRef="#br0" timeOffset="-105748.17">16899 14740 480 0,'5'-3'138'0,"-1"2"8"16,0 3-56-16,0 4-13 0,-1 4-14 16,1 3-21-16,-2 7-11 0,-1 5-8 15,-2 5-9-15,-1 5-5 0,0-1-3 16,-2 2-3-16,3 1-1 0,-1 1-3 15,1-3-4-15,1-3-7 0,2-2-8 0,0 1-7 16,2-4-17-16,-2-2-15 0,0-1-10 16,0-4-9-16,0-2 5 0,-2-3-69 15,-3-3-77-15,-4-3-156 0</inkml:trace>
  <inkml:trace contextRef="#ctx0" brushRef="#br0" timeOffset="-105583.62">16639 15046 421 0,'-1'-1'119'0,"4"-4"6"0,4 2-34 16,4-2-25-16,5-1-12 0,4 0-12 15,5 1-9-15,1-4-4 0,4 0-8 16,2-2-12-16,-1-1-15 0,1-1-30 16,0-2-12-16,-1-1-99 0,0-4-111 15,2 1-257-15</inkml:trace>
  <inkml:trace contextRef="#ctx0" brushRef="#br0" timeOffset="-105341.83">17771 14139 470 0,'2'14'133'0,"-1"-7"1"0,-1-2-9 0,0-4-87 15,1-1-17-15,0 1-15 0,1 2-11 16,1-2-18-16,-1 0-13 0,1-1-8 16,-1 0-91-16,3-1-97 0,-2 0-220 0</inkml:trace>
  <inkml:trace contextRef="#ctx0" brushRef="#br0" timeOffset="-105184.25">18102 14157 439 0,'11'-1'116'0,"-3"-2"1"0,0 1-54 0,0-2-24 16,-2 1-11-16,0-4-22 0,-3 2-24 15,0-1-12-15,-1-3-65 0,3 0-23 16,0-3-79-16,3 1-153 0</inkml:trace>
  <inkml:trace contextRef="#ctx0" brushRef="#br0" timeOffset="-105066.05">18532 14152 385 0,'15'8'104'0,"-4"-1"0"16,-4-3-48-16,-3-3-28 0,0-2-16 15,-2-3-23-15,-1-4 110 0,0-3-203 16,1-6-96-16,3-2-273 0</inkml:trace>
  <inkml:trace contextRef="#ctx0" brushRef="#br0" timeOffset="-104928.42">18854 14044 460 0,'11'9'123'0,"-4"-1"0"16,-2-2-65-16,1-1-12 0,-3-2-23 15,-2-4-22-15,-2-2-26 0,1-2-7 16,-1-4-91-16,-1-3-94 0,-2-5-220 15</inkml:trace>
  <inkml:trace contextRef="#ctx0" brushRef="#br0" timeOffset="-104249.55">20180 13942 299 0,'2'4'91'16,"0"-3"6"-16,-1-1-23 0,-1 0-14 15,0 1-4-15,0-2-2 0,-1 0-3 16,0 0-2-16,-1-1-3 0,-2-1-5 15,-1 0-8-15,-1-5-9 0,-3-1-7 16,0-1-8-16,-3-3-8 0,0-1-5 0,-3 2-5 16,-2 1-2-16,0 6 0 0,-2 3-2 15,-3 6-3-15,1 8 0 0,-1 8-3 16,3 7-5-16,1 5-7 0,3 3-6 16,5 1 0-16,6 0 3 0,6-2 3 15,4-5 7-15,8-7 13 0,4-4 13 16,5-8 17-16,3-4 10 0,3-4 6 15,1-4 2-15,-1-6 2 0,0-1-1 16,-3-5-1-16,-3 1-7 0,-3-2-8 0,-4-3-3 16,-5-1-2-16,-3 3-2 0,-5-1-2 15,-3 2-4-15,-2 0-2 0,-4 3 1 16,1 1 0-16,-3 5-1 0,0 2-1 16,0 5 0-16,-1 2-2 0,1 6 0 15,3 2-2-15,0 3-5 0,2 0-5 16,3 3-6-16,3-2-3 0,4 2-3 15,1-2-4-15,0-1-12 0,4-1-7 0,4 1-1 16,-1-4-4-16,0-2-5 0,4 0-2 16,1-4-77-16,1-3-71 0,1-5-184 15</inkml:trace>
  <inkml:trace contextRef="#ctx0" brushRef="#br0" timeOffset="-103846.56">20807 13692 433 0,'12'-6'119'0,"-5"3"6"0,0-2-57 15,-2 3-13-15,0 0-7 0,-4-1-9 16,-1 2-11-16,-5-1-6 0,-1 2-5 16,-4 2-3-16,-4-1-1 0,-5-2-4 15,-3 3-3-15,-2-3-2 0,0 3 0 16,-2 0-2-16,-1 1-1 0,4 3-1 0,3 2-2 15,1-1-2-15,5 5 0 0,2 0-1 16,4 3 1-16,3 0 0 0,2 1 0 16,3 2 2-16,3 0 0 0,1 1 3 15,0 3 2-15,3-1 0 0,-1 2 2 16,0 1 0-16,-1 3-1 0,0 1 0 16,-2-1-1-16,-3 2-2 0,-1 0 0 0,-3 2-1 15,-2 1 0-15,0-1-1 0,-3 2-3 16,0 1 0-16,1 0-2 0,1-6-2 15,1-1-2-15,3-2 0 0,3-5 0 16,2-4 1-16,2-3 2 0,3-2 0 16,3-2 0-16,2-1 1 0,1-6-4 15,2-1-8-15,2-4-7 0,2-3-11 0,0-2-10 16,1-3-9-16,1-4-73 0,1 0-81 16,1-1-181-16</inkml:trace>
  <inkml:trace contextRef="#ctx0" brushRef="#br0" timeOffset="-103526.2">21017 14027 392 0,'-1'-5'116'0,"-2"3"10"0,-2 1-38 16,-4 0-18-16,0 2-12 0,-4 2-12 0,0 2-13 16,0 1-9-16,-2 2-9 0,3 1-7 15,1 1-5-15,4-1-5 0,3 2-2 16,2 1-3-16,3 3-2 0,3-2-2 15,4-2 0-15,3 0 0 0,3-1 2 16,5-4 2-16,0 1 3 0,4-5 2 16,1-1 3-16,2-1 3 0,-3-3 2 15,-2-2 3-15,-3 1 3 0,-1-5 3 16,-4 2 2-16,-5-3 1 0,-3-1 0 0,-5 1-2 16,-3-3-3-16,-4-3-2 0,-4 1-4 15,-2-2-4-15,-5-5-4 0,-4-1-4 16,-3 0-7-16,0 0-5 0,-1 1-7 15,-1 3-19-15,3 4-14 0,4 3 5 16,4 3-93-16,4 5-93 0,2 0-220 16</inkml:trace>
  <inkml:trace contextRef="#ctx0" brushRef="#br0" timeOffset="-103104.59">21265 13785 379 0,'8'-17'115'0,"2"4"3"0,0-3-15 16,-1-2-48-16,0 4-9 0,-1-3-3 15,2 3-9-15,1 2-4 0,1 0-1 16,2 1-2-16,1 2-6 0,1-1-3 16,1 2-5-16,0 3-5 0,1 1-3 15,-1 3-3-15,1 1-1 0,0 3-1 16,0 0 0-16,-3 5-1 0,-2 1 0 15,-2 1 0-15,-2 3 0 0,-4-1 1 0,-1 1 0 16,-2 2 1-16,-3 0 0 0,-1 1 1 16,-1 2 0-16,0-1 1 0,1 3-1 15,0 1 1-15,1 1-1 0,1 1 0 16,1 3 0-16,1-1-2 0,1 2-1 16,2 3 0-16,-2-3-1 0,2 3-1 15,0 0 1-15,-1-2-1 0,-1 1 1 16,1-3 2-16,-2 0 1 0,-1-1 1 15,-2 2 2-15,-1-2 1 0,-4-1 1 16,0 0 0-16,-4-1-1 0,-1-3-3 0,-2 0-3 16,-5-5-6-16,-2-2-6 0,-1 0-8 15,-4-2-22-15,1-2-15 0,-3 1-14 16,-2-4-79-16,0 1-98 0,-1-1-216 16</inkml:trace>
  <inkml:trace contextRef="#ctx0" brushRef="#br0" timeOffset="-102730.94">20688 14610 435 0,'4'6'124'0,"1"3"5"0,2 2-49 0,-1 5-20 16,2 5-9-16,-2 4-10 0,0 4-16 15,-2 3-7-15,0 3-5 0,-3 5-6 16,0 0-3-16,-2 1-4 0,-3 1-6 16,1 1-6-16,-2-1-17 0,-1-1-12 15,0-2-10-15,-1 0-10 0,3-4-12 16,1-3-33-16,2-5-22 0,2-4-53 16,4-7-118-16</inkml:trace>
  <inkml:trace contextRef="#ctx0" brushRef="#br0" timeOffset="-102430.68">21064 14663 486 0,'2'-5'141'16,"-1"2"8"-16,-1-1-47 0,1 2-24 0,-1 1-14 15,0 3-18-15,0 1-12 0,-1 4-8 16,1 4-4-16,-1 6-5 0,0 4-4 16,0 3-2-16,1 3-2 0,0 3-1 15,2 3-3-15,-1 1-3 0,1-1-5 0,2 1-7 16,-2-1-4-16,2 0-5 16,1-4-10-16,-2-1-5 0,1-2-15 0,2-4-15 15,-3-3-9-15,2-2-11 16,-2-3-71-16,-1-3-87 0,-1 2-195 0</inkml:trace>
  <inkml:trace contextRef="#ctx0" brushRef="#br0" timeOffset="-102228.1">20761 14925 438 0,'-5'-3'125'16,"1"2"9"-16,-1 1-49 0,3 0-14 15,1-1-9-15,1 2-14 0,1-2-14 16,2 4-6-16,4-2-7 0,2-1-8 16,3 2-6-16,3 0-1 0,5-3-4 15,3 1-5-15,4-4 5 0,2 1-42 0,3-3 47 16,0-3-161-16,2-3-127 0,5 0-324 16</inkml:trace>
  <inkml:trace contextRef="#ctx0" brushRef="#br0" timeOffset="-27995.86">15879 392 213 0,'2'-4'64'0,"0"4"8"0,0-2-27 0,-2-2-1 16,1 2 3-16,-1 0-1 0,0 3-7 16,0-2-4-16,0 1-5 0,0-2-4 15,0 3-2-15,1-1-1 0,-2 1-2 16,2-2-1-16,-1 3-1 0,0-2-1 15,-1-1 0-15,1 1 0 0,0 0-1 16,0 0 0-16,0-1 1 0,0-2 0 16,-1 0-2-16,1 4 0 0,-2-6-3 15,0 3-2-15,-1-5-4 0,-2 1-2 0,-1-1-4 16,-2-2-1-16,-3 1-2 0,-2 0-2 16,-1-4 0-16,-2 5-2 0,-1 2-1 15,-4 3 1-15,-1 1-1 0,-1 2-1 16,0 5 1-16,1 4-1 0,0 1-1 15,2 5 1-15,6 3-1 0,2 2 2 16,3 0-1-16,4 3 1 0,2 0 0 0,1 0 1 16,4-2-1-16,-1-3 1 0,1-2-1 15,3 0 1-15,3-7 1 0,3-1 0 16,3-3 3-16,2-4 1 0,5-5 1 16,1-4 1-16,2-3 0 0,1-4 2 15,-2-1-1-15,0-3 1 0,0-1-1 16,-4 1 0-16,-1 0 0 0,-1 5 2 15,-3 3 1-15,-5-6 1 0,-2 4 2 16,-4-4 2-16,-1 9 4 0,-3-1 1 16,0 0-1-16,-1 1-1 0,-1 7-1 0,-1 1-3 15,0 7-1-15,0-1-2 0,-1 2-2 16,0 3 0-16,-1 3-1 0,2 5 0 16,0 2 0-16,0 4-1 0,1 3 0 15,-1 3-8-15,0-3-1 0,1 5-7 16,-1-4-7-16,0-4-7 0,1-6-5 15,-1 2-7-15,2-5 0 0,-1 1-6 16,3-8-2-16,4-1-3 0,1-3 55 0,3-6-109 16,1-7-68-16,2 0-182 15</inkml:trace>
  <inkml:trace contextRef="#ctx0" brushRef="#br0" timeOffset="-27656.62">16130 285 349 0,'3'-5'101'0,"-4"7"7"16,-4-1-41-16,0 4-13 0,-1 7-2 16,0 0-4-16,-2 1-10 0,-2 6-9 15,1 3-8-15,0 3-5 0,-1 3-4 16,-1 4-5-16,2 3-7 0,0 3-3 16,4-3-2-16,0 2-2 0,5-4 0 15,4-6-1-15,1-6 0 0,3 0 4 16,2-2 0-16,1-4 2 0,0-5 3 0,1-3 0 15,2 0 3-15,0-7 1 0,-1-9 2 16,3 4 3-16,-2-4 1 0,-2-2 1 16,-3 2 0-16,-6-4 1 0,-6 3-2 15,-7-1-3-15,-3-3-2 0,-4 3-2 16,0 3-4-16,-4-1-1 0,0 6-2 16,1 3-2-16,2 3-3 0,-1 2-5 15,3-2-10-15,0 3-12 0,5-2-12 0,4 6-13 16,3-5-17-16,8 0-52 0,1-7-75 15,7 1-150-15</inkml:trace>
  <inkml:trace contextRef="#ctx0" brushRef="#br0" timeOffset="-27454.24">16572 368 396 0,'0'-2'113'0,"-1"4"9"0,-4 5-53 15,0 1-16-15,-2 3 1 0,0 1 1 16,-1 5-13-16,2 0-14 0,-2 5-9 16,1 4-6-16,2-2-3 0,1 4-9 15,0-2-10-15,2 3-13 0,0-1-18 16,2-4-12-16,1-5-17 0,-1-7-71 16,0 1-88-16,1-3-187 0</inkml:trace>
  <inkml:trace contextRef="#ctx0" brushRef="#br0" timeOffset="-27246.28">16374 450 344 0,'1'0'98'0,"2"5"13"15,3 1-45-15,2-1-7 0,6 7 3 0,2-7 1 16,4 2-12-16,4-6-12 0,3-1-14 15,2-3-8-15,1-4-7 0,5-8-12 16,2 7-29-16,3-2-6 0,2 4-100 16,-1 3-105-16,0 8-254 0</inkml:trace>
  <inkml:trace contextRef="#ctx0" brushRef="#br0" timeOffset="-26625.75">17438 575 302 0,'6'2'88'0,"3"-2"7"0,5 1-42 0,5 2 6 15,5-3 9-15,4-1 1 0,10-3-7 16,11 3-6-16,9 0-4 0,7 2-6 16,3 2-10-16,7-3-9 0,8 3-8 15,3 1-5-15,-1 0-5 0,-6 1-3 16,-2-4-4-16,-4 0-3 0,-6 1-6 15,-10-1-8-15,-11-1-4 0,-10-2-25 0,-6-1-16 16,-7-2-1-16,-3-1-89 0,-7 1-95 16,-2 5-216-16</inkml:trace>
  <inkml:trace contextRef="#ctx0" brushRef="#br0" timeOffset="-26295.59">19196 301 351 0,'-2'-11'93'0,"3"4"9"0,-2-2-43 0,2 0-16 16,0 7 3-16,0-1 2 0,0 4-8 16,3 2-10-16,-2 6-8 0,2 5-7 15,-1 8-6-15,2-1-2 0,-4 6-1 16,0 2 0-16,-2 2-3 0,-2 3-9 16,-3-1-5-16,2-2-9 0,-3 2-11 15,3-3-10-15,-2 4-11 0,2-6-19 0,1-8-48 16,-3-3-71-16,2-4-149 0</inkml:trace>
  <inkml:trace contextRef="#ctx0" brushRef="#br0" timeOffset="-26057.71">18969 329 421 0,'2'-3'111'0,"0"0"9"15,0 4-68-15,2-1-1 0,3 4 4 16,-1-7-3-16,4 3-11 0,2 0-11 16,4-1-8-16,3-4-6 0,3-3-4 15,3-1-6-15,8 0-7 0,6-2-7 16,4 0-14-16,6 0-16 0,-1 2-15 16,1 3-13-16,-2 2-17 0,-3 6-3 15,-9 4-47-15,-6 2-58 0,-8 3-117 0</inkml:trace>
  <inkml:trace contextRef="#ctx0" brushRef="#br0" timeOffset="-25822.37">19532 440 285 0,'-14'26'79'16,"0"-2"3"-16,-1 5-37 0,4 0-11 15,2-5-5-15,3-1-8 0,6-6-5 16,4-2-6-16,4 2-2 0,6-10 0 0,2-2 3 16,2-1 3-16,3-7 5 0,4 0 3 15,-4-5 4-15,2-4 3 0,-2 1 1 16,-3-1-1-16,-2-3 0 0,-5 2-2 15,-4-2-2-15,-5 1-4 0,-6-1-4 16,-3 2-4-16,-4-1-4 0,-3 0-6 16,-4 10-5-16,-3-2-3 0,1 1-6 15,-2 1-11-15,0-1-10 0,2 3-9 16,3 1-7-16,5-5-13 0,6 4-21 0,6 1-19 16,8-1-12-16,6 2-51 0,3-3-95 15</inkml:trace>
  <inkml:trace contextRef="#ctx0" brushRef="#br0" timeOffset="-25444.34">19813 444 290 0,'33'6'88'0,"-6"1"7"0,-5 3-31 16,-7 4-9-16,-4 3-1 0,-3 6-5 15,-5-1-11-15,-3 0-8 0,-1 5-8 16,-1 0-4-16,0-3-7 0,0 2-6 0,-2 3-6 16,1-1-11-16,0 2-12 0,2 0-8 15,-2-3-6-15,3 3-5 0,0-6 0 16,0-6 3-16,2-1 9 0,-1-6 10 15,0-2 10-15,0-5 10 0,0-2 13 16,-1-3 8-16,1-2 6 0,-1-6 4 16,1-4 7-16,-1-6 5 0,0-4 0 15,1-7 0-15,-1-6-4 0,-1-2-3 16,1-1-2-16,1 2-4 0,0 0-4 0,2 4-2 16,0 5-3-16,2 8-2 0,1 8-1 15,1 4-2-15,1 4-2 0,4 2-3 16,2 4-2-16,2 8-3 0,0-4-2 15,-1 1 0-15,2 2 0 0,0-1-2 16,-2 5 1-16,-3-4-2 0,-1-2 0 16,-3 1-3-16,-1-1-5 0,-3 1-3 15,-5 1-5-15,-3 1-4 0,-6-2-10 0,-4 3-17 16,-5-1-10-16,-3-1-7 0,-2-1-34 16,-1-6-40-16,1 1-79 0,5 1-148 15</inkml:trace>
  <inkml:trace contextRef="#ctx0" brushRef="#br0" timeOffset="-24787.95">20412 413 297 0,'-2'-3'97'0,"1"-1"8"0,0 2-24 15,3-1-26-15,2 1 5 0,3 0-1 16,4-1-13-16,2 1-10 0,2-2-7 0,4 2-2 16,1-2-3-16,1 3-5 0,0-1-3 15,0 3-4-15,-1-2-3 0,0 5-2 16,-4-2-1-16,-2 2-2 0,-3-3-2 16,-4 7-2-16,-4-3-1 0,-4 3 0 15,-7 1 1-15,-5 4-1 0,-3-1-1 16,-3 5 1-16,-3-1 1 0,-1 1 0 0,4 2-1 15,1-1-3-15,5 0 0 0,5 2 1 16,5-6-1-16,6 0 1 0,5 0 0 16,4-2 0-16,4-5 3 0,4-4 0 15,5 0 0-15,3-3 1 0,3-4-1 16,5-1 1-16,3-2-1 0,3 3 1 16,-1-2 0-16,-2 2-1 0,-4-2 3 15,-6 4 0-15,-6-1 1 0,-7 1 1 16,-7-1 2-16,-3 1 1 0,-4 2-2 15,-2 0 0-15,-2 3-1 0,-1-1-1 0,-1 2-1 16,1 3-1-16,-1-1-1 0,0 3 0 16,3 6 0-16,1 1-1 0,2-6 0 15,4-1 0-15,3 2-1 0,3-1 0 16,3-2 1-16,4-8-1 0,0 0 1 16,2 3 1-16,2-6 0 0,0 0 1 15,0-2 2-15,0 5 3 0,-4-5 1 16,-2 0 2-16,0 8 1 0,-6-4 4 0,-4-2 0 15,-3 0-1-15,-4-6-2 0,-5 4-2 16,-4-3-3-16,-4-4-3 0,-3 6-3 16,-3-1-5-16,-2 3-2 0,-5-1-3 15,2 3-7-15,0 0-8 0,0 0-3 16,2-3-10-16,2 0-13 0,5-1-6 16,4 0-10-16,3 0-4 0,6 0 57 15,4-4-122-15,4 1-79 0,4 2-201 16</inkml:trace>
  <inkml:trace contextRef="#ctx0" brushRef="#br0" timeOffset="-24647.63">21364 347 377 0,'8'-1'114'16,"-9"4"4"-16,-6 0-51 0,-5 0-12 16,-1 1 4-16,-5-1-7 0,2-2-18 15,-3 2-11-15,3-7-6 0,3 0-8 16,4-1-17-16,4-5-21 0,5-2-15 0,3-1 31 15,5-4-124-15,4 1-96 0,3-3-228 16</inkml:trace>
  <inkml:trace contextRef="#ctx0" brushRef="#br0" timeOffset="-24446.78">21586 110 355 0,'1'4'101'0,"-1"6"8"0,-1 4-53 0,-2 4 3 15,2 1 6-15,-5 9-6 0,-1 0-13 16,1 2-9-16,-4-2-8 0,-4 3-7 16,0 0-7-16,-1 0-5 0,-2-12-7 15,3 3-8-15,0 2-7 0,3-2-10 16,2-1-19-16,3-2-9 0,0-1-11 16,3 6-15-16,1-7-56 0,0-5-75 0,-1 1-153 15</inkml:trace>
  <inkml:trace contextRef="#ctx0" brushRef="#br0" timeOffset="-24239.04">21697 411 409 0,'0'1'120'0,"-1"6"6"15,-1-1-60-15,0-2-4 0,0-1 5 16,0-1-12-16,0-1-20 0,1 1-7 15,1-3-7-15,0-1-6 0,0-1-6 16,1 3-9-16,-1-6-6 0,0 2-25 16,1-3-20-16,-1 1-10 0,0 0-87 0,1 3-100 15,-1-4-220-15</inkml:trace>
  <inkml:trace contextRef="#ctx0" brushRef="#br0" timeOffset="-22369.93">21871 660 216 0,'0'2'62'16,"-1"4"4"-16,1-8-28 0,-1 2-4 15,1-1 0-15,-1 3-4 0,1-2-5 16,0 1-4-16,0-8-1 0,0 9-1 16,0-2-2-16,1 0 0 0,-1 1-1 0,2-2-2 15,2-1-3-15,1 3-3 0,3-1-2 16,1-1-1-16,1 1-1 0,2 4-1 16,0 4 1-16,3-6 1 0,1 4 1 15,3-6 0-15,2 6 0 0,3-4 0 16,2-7-1-16,6-2-1 0,0 8-2 15,-2-7-4-15,1 6-4 0,1-6-6 0,-4 4-7 16,-2 2-12-16,-3 0 185 16,-6-2-255-16,0 8-97 0,-8 1-297 0</inkml:trace>
  <inkml:trace contextRef="#ctx0" brushRef="#br0" timeOffset="-21512.75">22760 272 256 0,'3'-4'75'0,"2"6"4"15,-2 1-31-15,0-1-1 0,1 1-3 16,-1 1-6-16,0-1-6 0,0 3-4 16,0 1-4-16,0-3-2 0,-1 7-3 15,1 0-1-15,1 5-3 0,-2 3-1 16,-1 3-3-16,-1 5-2 0,0 4-2 0,-3 4-2 16,-2 3-3-16,0 7 2 0,-2-7-6 15,0 5-5-15,0 0-6 0,1-2-7 16,3-4-6-16,2 0-4 0,2-7-8 15,1 1-2-15,3-6-3 0,-1-6-3 16,2-5-48-16,-2-5-57 0,1-4-136 16</inkml:trace>
  <inkml:trace contextRef="#ctx0" brushRef="#br0" timeOffset="-20696.13">23009 529 234 0,'-4'5'64'0,"0"-2"5"0,-1 2-38 0,-3 3 1 16,-2-4 3-16,-2 1-4 0,-3-3-8 16,-4 0-6-16,-3 4-4 0,-3 2-4 15,-3-1-3-15,0 2-3 0,0 1-1 16,5-1-1-16,3 1 0 0,7-1-2 15,4-2 1-15,4 1 0 0,5-1 1 16,6 3 1-16,3-1 2 0,3-1 2 0,3 1 0 16,5-1 1-16,3-5 0 0,2 3-2 15,1-6-1-15,-2 6-2 0,-2 0-1 16,-2 1-1-16,-3-2 0 0,-4 5-1 16,-2-1 0-16,-5 3 0 0,0-7-1 15,-1 2 1-15,-3 1 0 0,1 3 0 16,-2-2 0-16,0-1 0 0,0 1 1 15,-1 0 0-15,1-1 1 0,2 0-1 16,4-3 1-16,-1 4 1 0,2-4 0 0,2-1 0 16,1-2 0-16,0-1 1 0,1 0 0 15,0-1-1-15,1-2 1 0,0 1-1 16,-2-2 0-16,-1 1 0 0,0-2 0 16,-4-1-1-16,0-1 0 0,-3-5-1 15,-1 1-1-15,-2-5-1 0,1-4-1 16,-1 0 0-16,-1 1 0 0,0 5 0 15,1 7 2-15,-1-10 0 0,1 8 1 16,0 7 0-16,1 1 1 0,-1 0-1 16,1-3 0-16,-1-4 1 0,0 18 0 0,3-11 0 15,-3 0 1-15,0 5 1 0,1-5 2 16,0 2 1-16,0 5 3 0,-1-7 3 16,0 8 2-16,1-8 4 0,0-4 1 15,-1 4-1-15,0-3-1 0,-1-4-2 16,0-1-3-16,1 2-3 0,-1 1-4 15,1 0-1-15,-1-2-2 0,1-1 0 0,0 0 0 16,1-1 1-16,-1-2 0 0,0 4 1 16,1 4 2-16,-1 0 1 0,0 0 1 15,0 0 1-15,-1 0 0 0,-1 3 1 16,2-2 1-16,-3 1 0 0,2-3-1 16,0 3-1-16,1-1-1 0,-1 3-2 15,1-2-2-15,-1 3-1 0,0 5-2 16,-2-3-1-16,-2 9 0 0,2 0-1 15,-1-1 2-15,-1 2-1 0,2 7 0 0,0-3 0 16,0 5 0-16,6-4 0 0,-3 3 1 16,2 0-1-16,2 1 0 0,3-8 0 15,-1 0 0-15,4-1-3 0,0-3-2 16,1-3-6-16,0-4-9 0,0-3-8 16,-1-5-13-16,0-1-12 0,-2-7-76 15,0-5-87-15,2-1-198 0</inkml:trace>
  <inkml:trace contextRef="#ctx0" brushRef="#br0" timeOffset="-20510.62">23185 437 354 0,'-2'0'95'0,"-1"3"2"0,0 4-59 15,1-4 0-15,0 2 2 16,2-4-8-16,-1-1-10 0,2-1-6 0,-1-3-8 15,1 0-8-15,-1 4-13 0,1-1-13 16,0-3-21-16,-1 4-63 0,-1 0-78 16,3 3-168-16</inkml:trace>
  <inkml:trace contextRef="#ctx0" brushRef="#br0" timeOffset="-20145.36">23281 560 248 0,'6'18'72'0,"-2"2"6"0,-3 1-32 0,-1 0-2 15,-4-4-2-15,-1 2-5 0,-2 1-8 16,-2 1-7-16,2-2-6 0,0-3-4 16,0-1-4-16,3 0-4 0,2-1-1 15,1-3-2-15,0-4 0 0,1-2 0 16,1 0 1-16,-1-4 0 0,1 0 1 16,1-1 1-16,0-4 1 0,0-3 1 15,1-2 0-15,-1-9 1 0,2 5 0 0,1-5-1 16,0-4 0-16,3-1-1 0,2 1-1 15,-1 0 0-15,3 6 0 0,3-4 0 16,-1 3-1-16,0 6 1 0,2 5-1 16,-2 1 0-16,2 5 1 0,1 3-2 15,-4 2 1-15,1 4-1 0,0 1-1 16,-1 7 1-16,-1-2-1 0,-1-1-1 0,1 5 1 16,-1 4 0-16,-1 0-1 0,-1-1 0 15,-1-4-7-15,-2 1-1 0,1 3-7 16,-3-6-9-16,2-4-4 0,-1-3-8 15,1-1-13-15,1-4-44 0,3-3-9 16,1-1-50-16,3-5-103 0</inkml:trace>
  <inkml:trace contextRef="#ctx0" brushRef="#br0" timeOffset="-19692.33">23868 633 297 0,'-4'-6'92'0,"-8"2"5"16,-4 1-25-16,-3 1-24 0,-3 1-3 15,-1 1-3-15,1 2-9 0,0 1-9 16,-1 3-3-16,3 0-3 0,2 7-5 16,2 8-2-16,3-9-6 0,2 2-3 15,3 0-2-15,6 3-1 0,4 0 0 0,2-3 0 16,4-5-1-16,3 9 0 0,2 1-1 16,2-2 0-16,1-3 0 0,1 0 1 15,2-4-1-15,3 0 2 0,-2-4 0 16,-2-4 1-16,1-4 2 0,1-3 0 15,-4-6 2-15,-2-1-1 0,-3-11 1 16,-1-3 0-16,-3 1 0 0,-3-6-1 16,-3-2-1-16,-3-6 0 0,-3-2-1 0,-1 3 0 15,-2-2-1-15,-1-2 0 0,1 7 0 16,-1 0 0-16,1 6-1 0,1 1 2 16,1 4 2-16,1 9 1 0,1 4 1 15,1 2-1-15,-1 8 1 0,0 4 0 16,1 7 0-16,0 5 0 0,-2 0-2 15,0 5 0-15,1 8 1 0,-2-1 0 16,4 4-1-16,0 4-1 0,1-2 0 0,4 2-1 16,3-1 0-16,3-7-4 15,3 9-6-15,4-3-5 0,1-1-14 0,0 0-3 16,1 0-7-16,2-5-8 0,0-1-3 16,-1-8-6-16,-2-4-5 0,-1-6-39 15,3-6-62-15,-2-3-134 0</inkml:trace>
  <inkml:trace contextRef="#ctx0" brushRef="#br0" timeOffset="-19361.41">24135 740 264 0,'1'-7'81'0,"-2"-7"6"0,-5 4-25 15,-2 5-13-15,-3 0-4 0,-4-2-7 16,-1-2-7-16,-3-2-6 0,-2 9-6 16,2 5-4-16,1 0-3 0,3 2-4 15,3 3-3-15,2-5-3 0,6 4-2 16,3 0-1-16,2-3 0 0,1 5-1 0,1-1 0 15,4 1 1-15,0-2 0 0,4 5 1 16,3-1 0-16,-1-2 0 0,2-6 0 16,0-1 1-16,0-1 1 0,-1 0 1 15,-2-2 2-15,-2-1 3 0,-1-9 3 16,-4 9 2-16,1-4 1 0,-2-1 0 16,-3 4-2-16,0-2-2 0,-2 6-3 15,0 11-4-15,-1-7-1 0,-2 4-1 16,1 7-2-16,1-3 1 0,2 4 1 15,0 0-4-15,3-3-5 0,3 1-7 0,1-1-7 16,3-2-10-16,2-3-10 0,0 0 107 16,3-3-182-16,1-4-90 0,2-4-253 15</inkml:trace>
  <inkml:trace contextRef="#ctx0" brushRef="#br0" timeOffset="-18833.32">24660 495 273 0,'-4'19'75'0,"-1"2"5"16,-1 3-43-16,1 1 1 0,-4 3-2 0,3 0-11 15,-3-3-9-15,-1-1-5 0,1 4-3 16,-2-3-3-16,1 2-1 0,0-4-2 16,-1 2-2-16,1-3-1 0,2-1-1 15,0-7-2-15,4 1-2 0,0-8-1 16,1 0 0-16,4-5 1 0,2-2 0 16,1-6 2-16,4-1 3 0,-1-6 3 15,2-3 5-15,1-4 1 0,-1-8 2 0,-2 2 3 16,0-4 1-16,0-3 2 0,-1-3-1 15,1-1-2-15,0-5 0 0,1 7-1 16,0-6-2-16,1 2 1 0,-2 5 1 16,0 6 3-16,-1 4 3 0,0 6 2 15,-2 5 1-15,-1 10-3 0,1 2-1 16,0 2-5-16,1 4-3 0,0 7-3 0,0 7-2 16,3-2 1-16,0 5 1 0,-1 9 1 15,2 2 0-15,0 3-1 0,0 0 0 16,2-4-1-16,3 11-2 0,2-2-1 15,1 0-1-15,1-2 0 0,2 0-1 16,-1-4-1-16,-2 2-3 0,0-11-4 16,-3-2-7-16,-3-6-10 0,-1-3-9 15,-4-5-9-15,0-2-8 0,-4-3 117 16,-2-4-188-16,-4-3-89 0,-2 0-252 16</inkml:trace>
  <inkml:trace contextRef="#ctx0" brushRef="#br0" timeOffset="-18646.27">24534 698 318 0,'-9'0'89'16,"6"0"11"-16,4 8-46 0,2-4 6 16,7-2 8-16,2-2-10 0,3 0-10 15,4 0-9-15,3 0-11 0,3-6-9 16,2 6-8-16,1 0-7 0,1 0-12 15,4 0-16-15,-1 0-13 0,-2 5-92 16,-2-5-100-16,-4 0-240 0</inkml:trace>
  <inkml:trace contextRef="#ctx0" brushRef="#br0" timeOffset="-16814.59">15743 1245 215 0,'7'-3'66'0,"0"0"6"0,-6 2-17 0,-2-2-21 15,0 1 0-15,0-4 2 0,0 2-5 16,1-3-6-16,-1-1-5 0,1 0 1 15,1-2 1-15,-2 1 1 0,1 0 2 16,-1 1 0-16,-4 0-1 0,-1 0-2 16,-2 2-2-16,-2-1-4 0,-4 2-5 15,-4 0-4-15,0 4-3 0,1 1-3 0,1 4-1 16,-2 3-1-16,-1 6 0 0,0 6-1 16,4 3 0-16,-1 1-1 0,1 2-3 15,2 1-3-15,4-2-1 0,5-2 0 16,3-3-1-16,4-5 1 0,3 0 1 15,4-4 3-15,1 1 3 0,1-2 2 16,0-3 2-16,0-2 1 0,3-3 2 16,-1-4 2-16,1-2 2 0,3-4 2 0,-2-2 2 15,1-2 1-15,1-1 0 0,0-1 0 16,-3-1 0-16,-2 3-1 0,-3 2-2 16,0-1 0-16,-1 1-1 0,-5 5 2 15,-1-2-1-15,1 4 2 0,-3-3 1 16,0 1 0-16,0 6-2 0,-1 0-3 15,1 1-2-15,0 2-2 0,0 1-2 16,0 5-1-16,-1 2-2 0,1 5 0 16,-1 4 1-16,0 2 1 0,0 4-2 0,0 4 0 15,0 0-3-15,1 1-10 0,1-1-11 16,1-2-9-16,0-2-8 0,2-3-6 16,-1-4-8-16,3-2-12 0,-2-5-55 15,3-5-64-15,-1-2-161 0</inkml:trace>
  <inkml:trace contextRef="#ctx0" brushRef="#br0" timeOffset="-16611.13">15978 1251 380 0,'-1'-1'97'0,"1"3"8"0,-1 5-55 15,2 0-6-15,-1 3 0 0,0 6-1 16,0 2-8-16,-2 5-6 0,2 7-7 0,-1-2-6 15,-2 3-5-15,0 2-3 16,0-2-11-16,1-3-15 0,1-2-8 0,0-3-18 16,2 2-8-16,2-4 57 0,-1-4-134 15,5-2-80-15,1-4-199 0</inkml:trace>
  <inkml:trace contextRef="#ctx0" brushRef="#br0" timeOffset="-16381.19">16466 1149 341 0,'-1'15'103'16,"1"1"16"-16,-1 3-11 0,0 4-56 16,2 1 0-16,0 0 3 0,-2 1-3 15,3-2-16-15,-1 2-16 0,0 1-7 0,-1 1-2 16,3-1-4-16,-2-2-6 0,1 0-6 15,-1 0-17-15,0-3-15 0,0-3-14 16,0-1-15-16,-4-1-73 0,2 0-90 16,-3-4-192-16</inkml:trace>
  <inkml:trace contextRef="#ctx0" brushRef="#br0" timeOffset="-16183.2">16209 1464 337 0,'-14'1'92'16,"2"3"9"-16,10-1-43 0,4 0-4 16,11 1 5-16,5-3 3 0,5-1-7 15,6 0-9-15,4-1-7 0,1-1-8 16,4 0-10-16,-7-3-14 0,3 1-10 0,-1-3-24 16,-2 2-17-16,-1-3-5 0,1-1-91 15,5 0-99-15,-1-7-221 0</inkml:trace>
  <inkml:trace contextRef="#ctx0" brushRef="#br0" timeOffset="-15555.35">17522 1442 196 0,'0'1'55'0,"1"-3"6"0,0 3-23 15,1 0-10-15,1 0 0 0,0 4 0 16,1 0-4-16,3 1-5 0,2 2-4 0,2-1-2 16,3-1-1-16,7 2-2 0,6-2-1 15,10 0-1-15,8 2-2 0,4-4-3 16,7-1 0-16,7-2-3 0,4-1-2 16,5-3-3-16,2 0-11 0,3-6-56 15,1 2-8-15,0 3-54 0,-2 0-113 16</inkml:trace>
  <inkml:trace contextRef="#ctx0" brushRef="#br0" timeOffset="-14617.68">20773 1269 259 0,'2'1'75'15,"-1"-1"5"-15,0-2-38 0,0 0-1 16,0-1 3-16,-1 3-6 0,-1-4-10 0,1 5-8 15,0-2-4-15,-2 3-5 0,0 0-4 16,-4 3-2-16,0-1-1 0,-4 6-3 16,-1 0 1-16,-1 8 0 0,-2 1-1 15,0 3-2-15,1 0-2 0,0 1-2 16,2-2-2-16,1-2-3 0,2-4-1 16,1-2-3-16,3-5 1 0,1 0 0 15,4-1 2-15,2-2 2 0,3-2 2 16,2-1 2-16,2 0 3 0,2-1 1 0,8-6 1 15,-2 3 0-15,3-4 0 0,3 0 0 16,1 2 0-16,-1-4 0 0,-2 2 0 16,-7 1 0-16,-1-1 2 0,-4 3 3 15,-6 0 1-15,-3 1 1 0,-1 0 0 16,-2 2 0-16,0 1 0 0,-3 5-1 0,1 0-1 16,-3 3-1-16,-2 3 1 0,-2 2-1 15,2 1 1-15,0 1-1 0,0-1-1 16,3 1 0-16,1-1-3 0,5-3-2 15,3 0-4-15,3-3-5 0,3-1-6 16,0-1-9-16,0-2 198 0,0-4-263 16,1 1-93-16,0-2-295 0</inkml:trace>
  <inkml:trace contextRef="#ctx0" brushRef="#br0" timeOffset="-14311.93">20986 1426 316 0,'1'-3'81'0,"0"-1"1"0,1 3-52 16,-2 3-3-16,-2 3 1 0,0 3-5 16,-1 4-8-16,1 0-4 0,-2 5 0 15,0-2 0-15,2 1-3 0,1 0-2 0,2-1-1 16,3-3 0-16,3-1 0 0,1-1 2 16,4-1 3-16,1-3 1 0,3-1 1 15,1-3 4-15,-3 0 2 0,3-2 2 16,2-1 0-16,-1-2 0 0,-3-3-1 15,-2 0 0-15,-1-2-2 0,-2-2-1 16,-4-1-2-16,-3-1-3 0,-3-1-2 16,-1-2-1-16,-4-3-3 0,-2 2-4 15,-3-1-4-15,-3 1-5 0,-2 1-8 0,-1 4-7 16,-5 6-6-16,0 2-7 0,-1 5-7 16,1 3-6-16,4 1-16 0,3 0-17 15,1 1-27-15,5-1-59 0,6-1-118 16</inkml:trace>
  <inkml:trace contextRef="#ctx0" brushRef="#br0" timeOffset="-14144.8">21281 1277 294 0,'5'-5'81'16,"-3"3"3"-16,-7 0-36 0,-1 2-20 15,-2 1-2-15,1 2-2 0,-1-3-10 16,-1 1-5-16,1-3-3 0,4 1-6 15,0-4-7-15,3-1-13 0,-1-2-69 16,3-1-71-16,5 2-178 0</inkml:trace>
  <inkml:trace contextRef="#ctx0" brushRef="#br0" timeOffset="-13944.11">21508 1077 310 0,'-2'12'86'0,"-3"1"4"16,-1 8-49-16,-2 2 0 0,1 1 4 0,-1 2-9 16,0 1-12-16,-1-3-7 0,1 2-4 15,2-4-3-15,-2 1-5 0,3-4-8 16,-2 0-8-16,1 1-8 0,0-1-10 16,1-2 5-16,0-3-80 0,2-1-74 15,0-5-172-15</inkml:trace>
  <inkml:trace contextRef="#ctx0" brushRef="#br0" timeOffset="-13729.95">21634 1269 373 0,'-4'6'98'0,"2"-1"3"16,0 0-59-16,1-2-3 0,2 0 1 15,-1-2-1-15,0-1-11 0,0 0-5 0,0 2-4 16,0-3-9-16,0 0-13 0,-1 0-13 16,2-2-13-16,-1 2 56 0,0-2-146 15,0 2-98-15,2-1-238 0</inkml:trace>
  <inkml:trace contextRef="#ctx0" brushRef="#br0" timeOffset="-13043.74">24128 1457 139 0,'-6'20'41'0,"-2"2"1"16,-3-1-6-16,-3 2-23 0,0 2-6 15,-2 0-10-15,0 0-16 0,1-4-22 16,0-1-31-16,2-1-71 0</inkml:trace>
  <inkml:trace contextRef="#ctx0" brushRef="#br0" timeOffset="-12780.38">24006 1685 178 0,'12'-18'45'0,"1"0"3"0,2-3-28 16,-1-2-2-16,2-3 4 0,-1-1-1 16,2 2-2-16,-3-2 4 0,-1-3-1 15,0 2 2-15,-1 0 2 0,0 4-2 16,-2 2 0-16,-2 6-1 0,0 3-5 15,-2 5 1-15,-1 2-1 0,-1 3-3 16,-1 4 0-16,1 6-2 0,-1 2 0 16,-2 3-2-16,2 4 0 0,1 5-1 15,0 1-1-15,-1 2-1 0,1 0-2 16,1 1-2-16,1 1 0 0,1-4-1 0,-1-2-2 16,2 0 0-16,0 0-4 0,-1-4-4 15,1 1-5-15,-1-2-6 0,-1 0-8 16,0-2-9-16,-3 0-15 0,-1-4-49 15,-2-2-63-15,-3-2-142 0</inkml:trace>
  <inkml:trace contextRef="#ctx0" brushRef="#br0" timeOffset="-12591.29">24085 1598 283 0,'8'2'81'15,"2"0"4"-15,2-2-40 0,1 1-2 16,4-2 0-16,-1 1-11 0,1-2-9 0,-3-1-7 16,-1 0-8-16,-1 1-7 15,-1-2-8-15,-1-1-9 0,-1 1-16 16,-2-1-65-16,1 0-72 0,4 2-170 0</inkml:trace>
  <inkml:trace contextRef="#ctx0" brushRef="#br0" timeOffset="-12310.41">24522 1522 269 0,'0'2'84'15,"0"-3"7"-15,0 0-28 0,2 0-4 0,-1-2 3 16,1 5-4-16,1-2-8 0,2-2-7 16,0 1-4-16,3 1-7 0,0-1-6 15,5 0-8-15,1-4-4 0,4 1-7 16,0 0-5-16,2 0-5 0,2-2-13 16,0 3-12-16,-4 2-14 0,4 0-10 15,0-1-80-15,0 4-90 0,0-1-200 16</inkml:trace>
  <inkml:trace contextRef="#ctx0" brushRef="#br0" timeOffset="-9840.49">15855 2068 142 0,'1'-1'47'0,"-1"1"5"0,0 0-10 16,0 1-9-16,0-2 3 0,0 1 4 15,0-1 0-15,-1 1-3 0,1-1-2 16,0 2 2-16,1-2 0 0,-1 0-2 16,1-1-4-16,0 1-3 0,1 2-3 0,-1-1-2 15,1-2-2-15,-1 0-2 0,0-2-2 16,2 3-1-16,-3-1-1 0,-1-2-2 15,-1 1-3-15,-1 1-2 0,0 0-3 16,-4-2 0-16,-1-1-2 0,-4 1-1 16,1 2 0-16,-1-2-2 0,-2 0 1 15,-4 1-1-15,0-2-1 0,1 3 0 16,-2 2-3-16,-1-1 0 0,-2 2-1 16,3 1-1-16,3 3 0 0,3 2-1 0,2 1 0 15,2-3 1-15,4 1-1 0,3 1 0 16,1-1 0-16,0-1-1 0,2-2 1 15,0-1 1-15,2 3 1 0,1 2 0 16,2 1 2-16,3 0 1 0,3 2 1 16,2 1 1-16,0 1 0 0,5 4 1 15,0-1 0-15,1 0-1 0,-2 4-5 16,-2 0-2-16,0-1-1 0,-5 2-2 0,-3-3-3 16,-2 0-3-16,-3-1-2 0,-3 2 2 15,-3-1 0-15,-4 2-1 0,1-1-1 16,-9 0 3-16,1-2 2 0,-2-3 3 15,-2-3 2-15,1-4 3 0,-3 0 2 16,1-2 6-16,4-2 3 0,2-2 5 16,1 0 5-16,2-5 2 0,2-2 3 15,4-5 2-15,2-1-2 0,1-4-3 0,1-2-3 16,1-2-5-16,2 2-2 0,1 1-2 16,5 0-3-16,4 0-1 0,4-1 0 15,6 0 0-15,5 0 1 0,5-1-1 16,2-1 1-16,0 1 0 0,0 2 0 15,1-1 1-15,-4 0 2 0,-1 4 0 16,-4 2 2-16,-2 1 0 0,-4 3 2 16,-2 0 0-16,-3 4 0 0,-5 3 1 15,-3 1 0-15,-4 2 1 0,1-1-2 0,-6-1-2 16,1 2-1-16,-5-2-2 0,1 3-2 16,-3 1-1-16,-3 0-2 0,-1 11 0 15,2 1 1-15,-5 6-1 0,2 6 0 16,3 5-1-16,-1 2 1 0,3-1-2 15,2-3-1-15,5-1-2 0,2-4-2 16,3-2-2-16,0-8 0 0,3 0-1 16,1-1 0-16,2-1 1 0,-1-3 2 0,1-5 3 15,0-1 5-15,0-1 2 0,-1-3 2 16,-1-4 2-16,-2-3 2 0,1-2 2 16,-2 3 1-16,1-2-1 0,-1 0-1 15,-1 0 0-15,-2-1 1 0,-1 3-1 16,-3-3-1-16,-2 2-2 0,-1 0-2 15,-3 3 0-15,-3-1-3 0,-3 4-3 16,-2 1-2-16,-3 4-5 0,-1 2-8 16,-2 0-7-16,2 1-8 0,0 1-9 0,5-2-6 15,4-1-15-15,5-1 73 0,4-4-131 16,5 0-77-16,5-2-211 0</inkml:trace>
  <inkml:trace contextRef="#ctx0" brushRef="#br0" timeOffset="-9499">16590 1973 318 0,'0'-1'89'0,"1"1"5"15,-2-1-28-15,1 2-29 0,-1 3-4 16,1 4 2-16,-2-2-5 0,-1 1-7 16,1 5-5-16,-1 4-1 0,-2 3-3 15,1 1-2-15,1 4-6 0,0 4-2 16,0 3-1-16,2 1-1 0,1 1-5 15,0-5-9-15,3 0-7 0,1-7-7 0,-2-2-7 16,2-4-12-16,2-3 147 0,-2-2-213 16,-2-3-85-16,2-5-262 0</inkml:trace>
  <inkml:trace contextRef="#ctx0" brushRef="#br0" timeOffset="-9301.67">16378 2247 295 0,'-5'2'81'0,"1"0"6"0,4 1-47 16,3-3 4-16,3 2 10 0,4-2 0 15,3 0-6-15,5-2-8 0,1-3-4 16,6 1-5-16,1-2-6 0,2 0-12 16,0-3-15-16,-3 1-13 0,2-1-12 15,2-4-10-15,0 1-21 0,1 0-66 0,0 0-82 16,0-1-173-16</inkml:trace>
  <inkml:trace contextRef="#ctx0" brushRef="#br0" timeOffset="-8529.82">17553 2297 226 0,'5'-2'69'0,"2"3"7"0,0-1-13 15,1-3-30-15,-2 1-2 0,-1 1-1 16,-1-1-8-16,2-2-8 0,0 3-8 15,0 0-3-15,1 0-2 0,-1 0 0 16,4-1-1-16,2 2 0 0,6 1 0 16,5-1 1-16,8 1 1 0,5 1 2 0,4 0 4 15,6 0 3-15,3 0 3 0,4-2 2 16,4 0 1-16,1-3-2 0,9 1-1 16,3-1-5-16,1-3-2 0,1 1-4 15,-2-2-6-15,-2-1-5 0,-6 1-5 16,-5-3-7-16,0 0-9 0,-4 2 55 15,-3-3-125-15,-9 1-75 0,-3 0-202 16</inkml:trace>
  <inkml:trace contextRef="#ctx0" brushRef="#br0" timeOffset="-7514.69">20825 2068 216 0,'7'2'73'16,"-2"-4"8"-16,-4 1-8 0,5 2-24 15,-5-2 1-15,0 1 0 0,-1 0-6 16,1-1-9-16,-1 1-6 0,1-1-6 16,-1 0-5-16,0 1-5 0,0-1-6 15,0 0-6-15,-1 1-2 0,-5 0-4 16,-4 2 0-16,-2 7-4 0,-4 4-1 16,-3 8 0-16,-2 6 0 0,-1 5 1 0,6 5-1 15,0 0-3-15,3 0-1 0,5-5 1 16,3-2-2-16,1-5 0 0,4-2 1 15,3-3 1-15,2-4 4 0,3-4 3 16,3-3 3-16,0-2 3 0,1-2 2 16,1-4 2-16,-1-2 1 0,0-3 1 15,-1 1 1-15,-3-3 0 0,-2 1 1 16,0-3 2-16,-4-2-2 0,-1-1 1 16,-2 0 0-16,-1-1-1 0,-4-3-1 0,-1 3-2 15,-6-2-1-15,1 3-2 0,0 1 0 16,-1 4-3-16,0 2-2 0,2 2-5 15,2 2-5-15,4 1-7 0,1 2-9 16,0-2-18-16,3 1-49 0,1-1-65 16,2 1-142-16</inkml:trace>
  <inkml:trace contextRef="#ctx0" brushRef="#br0" timeOffset="-7160.64">21063 2257 276 0,'2'-6'85'0,"-1"2"7"16,0-3-25-16,-2 2-29 0,-2 1-2 16,2-1-2-16,-2 1-11 0,0 5-11 0,-3-1-6 15,-1 7-2-15,0 2-1 0,1 2-2 16,-4 4-1-16,1 0-3 0,3-1-3 16,4 3-1-16,3-4-1 0,3-1 1 15,4-1-1-15,3-2 2 0,1-1 3 16,2 0 5-16,-1-6 3 0,1 0 2 15,1-3 2-15,-1-2 2 0,0 0 2 16,0-5 3-16,-2-1 0 0,2 2 2 16,-6-3 2-16,0-1 0 0,-4 0 0 0,-1-1-2 15,-3-1-3-15,-3-4-4 0,-2 1-3 16,-2-1-4-16,-1-4-6 0,-3 3-6 16,-2-1-5-16,-2 4-4 0,0 5-7 15,0 1-6-15,0 3-5 0,1 6-9 16,1 5 13-16,3 2-77 0,1-1-71 15,4-1-172-15</inkml:trace>
  <inkml:trace contextRef="#ctx0" brushRef="#br0" timeOffset="-6995.02">21318 2052 367 0,'6'0'100'16,"-6"2"1"-16,-6-5-58 0,4 2-6 15,0 0-2-15,-1 2-12 0,0-2-12 16,-4 2-9-16,4-7-8 0,2 3-10 0,1-2-11 16,7 0-59-16,0-2-18 0,2 0-70 15,2-1-132-15</inkml:trace>
  <inkml:trace contextRef="#ctx0" brushRef="#br0" timeOffset="-6811.51">21555 1845 283 0,'2'0'74'0,"-2"3"4"16,-1 2-46-16,-1 1 3 0,-3 3 5 16,1 4-3-16,0 5-9 0,-4 4-5 15,-1 1-3-15,-2 4-6 0,0 0-4 16,-3 5-3-16,1 4-4 0,-1-1-6 16,2 3-4-16,0-1-17 0,1-1-7 15,2-3-34-15,3-5-34 0,3-6-65 16,2-5-127-16</inkml:trace>
  <inkml:trace contextRef="#ctx0" brushRef="#br0" timeOffset="-6637.33">21627 2121 372 0,'-1'4'99'0,"-1"0"1"15,0 1-58-15,1-2-4 0,-3 3 4 16,3-6-3-16,1 0-12 0,0-3-8 15,3-4-10-15,0-5-12 0,-1 0-15 16,1-4-96-16,-3 0-97 0,-1 0-230 16</inkml:trace>
  <inkml:trace contextRef="#ctx0" brushRef="#br0" timeOffset="-3011.1">15611 2740 179 0,'-1'2'53'0,"1"2"5"16,1-4-29-16,-1 1 2 0,1-4 4 15,0 2-2-15,-1-3-7 0,2 2-5 16,-1 0-1-16,1-1 1 0,-1 0-2 16,-1 2-3-16,1 0-3 0,0 2-2 15,0-1 0-15,-1 0-4 0,1 1-2 0,2 1-2 16,-1 0 0-16,2 1 1 0,4-2 2 16,3 1 2-16,2-1 4 0,3 1 2 15,4-2 3-15,3 0 2 0,4-1 1 16,-1-2-1-16,-1-2-2 0,0 1-1 15,-4-2-3-15,-3 1-3 0,-2 2-1 16,-6-2-3-16,-4 3 0 0,0 2 0 16,-5 0-1-16,-1-1-1 0,-1 1-1 15,-1 1 1-15,-2 1 0 0,0 4-2 0,-2 1-1 16,1 2-1-16,-2 5 0 0,1 0-1 16,-1 1 0-16,0 5 0 0,0-2-3 15,-1 1-2-15,3 0-3 0,-1 0-3 16,1 1-5-16,0-3-5 0,3-1-4 15,1-2-3-15,1-2-2 0,2 0-10 16,1-2-13-16,-2-1-45 0,0 0-62 16,0 1-144-16</inkml:trace>
  <inkml:trace contextRef="#ctx0" brushRef="#br0" timeOffset="-2122.62">16150 2769 223 0,'6'-4'64'0,"0"1"6"0,1-1-31 16,0-2-4-16,-1 4-3 0,-2-1-1 15,1-1-3-15,-3 0-5 0,-1-2-2 16,-1 1-1-16,-1-2 0 0,0 1-1 15,0-3-2-15,0 1-2 0,-1 2-1 0,0-2-1 16,2 1-2-16,-2-2 0 0,0-1 0 16,-2 3 0-16,-2 0-3 0,0-2-1 15,-3 0-3-15,0 3-1 0,-1 3-1 16,2 0-2-16,0 2-3 0,0 2-3 16,1 2-1-16,0 2 0 0,-2 1-1 15,0 0 1-15,0 3-1 0,-2 0 3 16,3 0 1-16,0 0 1 0,4 0-1 15,4-2 1-15,1 4 0 0,3-2 1 0,3-1 2 16,2 2 1-16,-1 1 1 0,1-2 2 16,-1 3 0-16,-2-4 0 0,2 2 0 15,-2-1-2-15,-1 1 0 0,2 0-1 16,-3 2-1-16,3 2-1 0,0 3-2 16,-1 0-2-16,-1-2-1 0,-3 3-2 15,0-2-1-15,-1 2 1 0,-4-5-1 16,0 0 2-16,-1-2 1 0,-2 1 1 0,2 0 1 15,-3-3 2-15,1-3 0 0,-1 3 0 16,1-3 1-16,0 0 1 0,1-2 1 16,0-1 2-16,-1-1 1 0,0-2 4 15,-1-3 3-15,0-2 3 0,-1-4 3 16,1-2 1-16,0-4 1 0,4-1-2 16,3 0-2-16,3-4-2 0,3-2-3 0,1 0-2 15,4 0 0-15,1 1-3 0,5 0 0 16,1-2 0-16,4 6-1 0,4 1-2 15,3 2-4-15,-1 2-8 0,2 0-5 16,-3 1-10-16,-5 2-6 0,-1-2-87 16,-7 0-86-16,-2 1-206 0</inkml:trace>
  <inkml:trace contextRef="#ctx0" brushRef="#br0" timeOffset="-1818.43">16676 2610 286 0,'3'-6'93'16,"2"6"12"-16,-2-2 6 0,-2 1-50 0,1 0-5 15,0 0-3-15,-1 3-8 0,-1 3-12 16,0 1-12-16,-1 7-10 0,1 0-4 15,-2 6-2-15,0 4-1 0,-1 1 1 16,1 1-1-16,1 2-1 0,0-1-1 16,2 0-4-16,2-2-8 0,0 0-10 15,1 0-9-15,1-3-8 0,-2-1-9 0,1-3-15 16,-2 0-66-16,-2-2-73 0,1-2-173 16</inkml:trace>
  <inkml:trace contextRef="#ctx0" brushRef="#br0" timeOffset="-1632.93">16522 2893 319 0,'-4'-4'92'16,"4"5"8"-16,2-5-40 0,2 3-6 16,4-2 2-16,1 0 0 15,4 0-9-15,1 0-8 0,0-4-8 0,7 0-5 16,2 0-6-16,2-2-8 0,5-1-8 15,1 1-11-15,4 0-16 0,3-2-14 16,-4 2-9-16,-3-1-86 0,2-2-96 0,-2 1-215 16</inkml:trace>
  <inkml:trace contextRef="#ctx0" brushRef="#br0" timeOffset="-11.9">20929 2813 243 0,'4'-2'64'16,"-4"-1"3"-16,-3 0-46 0,2-4 0 15,-2 2 5-15,0-1-1 0,-2 0-7 16,-2 1-7-16,-2-2-2 0,0 0 1 16,-1 3-1-16,-2-4-3 0,-2 0-2 15,0 1 2-15,1-2-1 0,-1 4-1 0,2-1 0 16,0 1 0-16,1 2-1 16,1 1 0-16,2 2-2 0,-2 2-1 0,1 0-1 15,0 5-1-15,1 0-1 0,0 0-2 16,0 4 0-16,2 1-1 0,0 0 0 15,1 1-1-15,0 1 1 0,1 0 0 16,2-2 0-16,1 2 1 0,1-2 0 16,1 1 1-16,2-3 1 0,3 0 3 15,0-2 1-15,6 2 2 0,0-5 1 16,2 2 2-16,2-2 0 0,6 2 1 0,0-2 0 16,1 1 0-16,0-2-1 0,2 3 0 15,-2-2-2-15,-1 2-3 0,-7-2-2 16,-3 4-5-16,-2 1-4 0,-5 0-2 15,-2 2-2-15,-3-1-2 0,-4 1-1 16,0 1-2-16,-3 1-4 0,-4-2-2 16,-3 2-1-16,-3 3 1 0,-5-3 3 15,-5 2 1-15,-1 1 4 0,-2-3 7 0,3-2 9 16,4-3 9-16,2-5 10 0,7 0 8 16,4-7 7-16,5-3 5 0,2-5 2 15,3-6-1-15,4 0-3 0,0-4-6 16,8 0-7-16,1-2-4 0,5-2-3 15,5 0-2-15,2 0 1 0,5-2-1 16,-1 1-1-16,-3-1 0 0,0 1-2 16,-2 3 1-16,-4 4 1 0,-3 2-3 15,-3 5-1-15,-2 2-3 0,1 4 0 16,-2 3-2-16,-1 0-2 0,-1 2-1 0,-1 1-2 16,-4 0-1-16,-1 1-1 0,-2-1-1 15,2 3-1-15,-3 0 1 0,1 1 0 16,-3 1 0-16,2 2 2 0,-2 1 1 15,1 2 2-15,-2-3 0 0,1 1 0 16,0-2-1-16,0 0 1 0,2 0-1 16,0-1 1-16,1 1-1 0,0-1 0 0,3 2 0 15,-2 0 0-15,2 1 1 0,-2 2-1 16,0 1 1-16,-1 0 0 0,2 1-1 16,0 1 0-16,0-2-1 0,2 1 0 15,0-3 0-15,2-3 0 0,4 0 1 16,0-4 1-16,4-2 2 0,-2-1 1 15,2-1 2-15,3-3 0 0,-3 0 4 16,1-2 0-16,1 0 1 0,-4-1-1 0,0-1 4 16,-4 2 3-16,-4-2 1 0,-3-3-4 15,-5 2-1-15,-6-1-1 0,-3 0-2 16,-2-1-4-16,-3-1-4 0,-4 2-4 16,-1 3-1-16,1 3-3 0,-2 2-4 15,1 2-2-15,1 2-4 0,2 3-4 16,4-2-3-16,4 0-4 0,5-2-4 15,3-1-3-15,4 1-5 0,4-2-4 16,4 0-53-16,2-3-7 0,2 2-57 0,3-1-112 16</inkml:trace>
  <inkml:trace contextRef="#ctx0" brushRef="#br0" timeOffset="187.74">21420 2769 273 0,'-1'0'91'0,"1"-2"7"16,-1 2 4-16,1-1-55 0,0 2 6 16,0-2 9-16,1 0-8 0,-2-1-15 15,2 1-7-15,1-2-5 0,-2-2-9 16,0-2-16-16,-1-1-20 0,1-1-12 16,1-2-13-16,0 2-12 0,0-1-75 15,0-3-87-15,1 3-188 0</inkml:trace>
  <inkml:trace contextRef="#ctx0" brushRef="#br0" timeOffset="402.71">21685 2494 282 0,'1'-2'78'16,"-1"4"8"-16,-2 2-31 0,2 4-19 0,-2 1 4 15,-2 0 3-15,-1 3-7 0,0 4-10 16,-3 4-6-16,-2 2-4 15,-1 5-4-15,-1 1-5 0,3 5-2 0,-3-1-8 16,1 1-5-16,2-7-5 0,1 2-5 16,0-6-7-16,3-2-11 0,-3-4-17 15,4 0 18-15,1-3-62 0,2-1-61 16,2-3-138-16</inkml:trace>
  <inkml:trace contextRef="#ctx0" brushRef="#br0" timeOffset="564.28">21850 2726 352 0,'14'-7'105'0,"-2"6"11"0,-6 0-39 16,0 3-19-16,-3-1-3 0,-2 0-6 15,-1 1-10-15,0-1-11 0,1 0-7 16,-1-1-4-16,0-5-4 0,0 2 0 16,1-5-28-16,-1-1-21 0,-2-7 135 15,-2-4-235-15,-8 3-123 0,-5-1-337 0</inkml:trace>
  <inkml:trace contextRef="#ctx0" brushRef="#br0" timeOffset="2300.76">16060 3328 163 0,'-1'1'54'0,"1"-2"6"0,-1 1 1 16,1 0-22-16,0 0-4 0,0-2-1 15,-1 2-4-15,2-1-2 0,-2 1-3 16,2-1-5-16,-2 1-3 0,0-1-2 0,-1 1-3 16,0 1-3-16,0-2-2 0,-2 1-2 15,0 1-1-15,-1-1-1 16,-1 2 0-16,0 1-1 0,0 3-1 0,-4 2 0 15,-1 1-1-15,-2 5 0 0,-2 2 0 16,0 5 0-16,-1 3 0 0,-1-1 0 16,4 3-1-16,0 1 0 0,4-2 0 15,4 1-1-15,2-3 0 0,3-4-1 16,4-2 0-16,3-3 2 0,5 0 0 16,-1-6 3-16,2-1 3 0,2-5 4 15,2 1 3-15,-3-1 1 0,0-6 3 0,-2-2 1 16,0-2 0-16,-3-2-2 0,1 0-1 15,-7-3 0-15,0 1-1 0,-1 0-1 16,-4 1-3-16,-1 0 0 0,-1 2-2 16,-6 1-3-16,1 1-3 0,0 0-8 15,-2 2-5-15,1-1-6 0,1 4-7 0,1-1-7 16,2 2-9-16,1 1-9 0,2 1-58 16,3-1-67-16,1 1-159 0</inkml:trace>
  <inkml:trace contextRef="#ctx0" brushRef="#br0" timeOffset="2660.16">16205 3406 304 0,'14'-6'90'0,"-4"3"12"16,-1-2-27-16,-8 2-19 0,0-3-9 16,-2 2-5-16,-7 0-8 0,0 2-12 15,-2 1-10-15,-2 4-7 0,2 2-4 16,-1 4-1-16,0 2-1 0,-1 1 0 15,2 5 0-15,2 2-1 0,3-4 0 16,5 3-3-16,6-2 0 0,4-1 0 16,2-1 0-16,8-3 1 0,1-3 0 15,3-1 2-15,0-3 2 0,-1-4 3 0,0 0 3 16,0-2 2-16,-4-2 3 0,-2-3 3 16,0-2 2-16,-5-1 1 0,-2 0 1 15,-2-1 0-15,-2-3 1 0,-3 0-2 16,-4 0-4-16,-2-2-2 0,-3-1-2 15,-1 4-6-15,-7-2-2 0,-3 1-5 16,-4 5-4-16,-5 2-4 0,-6 5-8 0,-3 2-7 16,-1 5-5-16,2 5-7 0,5 1-7 15,4 1-10-15,11 1-14 0,4 0-46 16,8-2-64-16,11 0-147 0</inkml:trace>
  <inkml:trace contextRef="#ctx0" brushRef="#br0" timeOffset="2902.38">16870 3299 377 0,'0'-2'101'0,"0"3"4"15,1 0-67-15,-1 0-5 0,1 3 5 16,-1 3 2-16,0 2-10 0,-1 2-8 15,1 3-2-15,-2 3 0 0,0 2 0 16,1 3-5-16,-1 0-5 0,-1 1-4 0,2 2-9 16,-1-3-11-16,1-1-9 0,0 0-11 15,0-2-8-15,1 1-15 0,0-4-69 16,-1-2-77-16,2 1-170 0</inkml:trace>
  <inkml:trace contextRef="#ctx0" brushRef="#br0" timeOffset="3125.78">16590 3492 294 0,'6'-1'89'0,"4"1"7"15,3-3-38-15,7 1-6 0,1-2 0 16,5 0-3-16,5 0-11 0,3 0-11 0,1-2-5 15,-1 2-6-15,-4-2-14 0,2 3-13 16,-4-2-17-16,-2 0-14 0,-2 1-75 16,0 2-86-16,3-4-191 0</inkml:trace>
  <inkml:trace contextRef="#ctx0" brushRef="#br0" timeOffset="4085.18">21078 3496 230 0,'1'-1'68'0,"-2"2"3"0,1-2-28 16,1 0-15-16,0-2 3 0,-1-2 4 16,0-1-8-16,-1 0-8 0,2 1-3 15,-3-5 2-15,-1 1-1 0,1 1-3 16,-2 1-4-16,-1-2-2 0,-2-1-2 0,-5-1-1 16,-1 4-3-16,0 2-2 0,-1-2 0 15,-3 3 0-15,3 3-1 0,0 3 0 16,1 3 0-16,2 2-2 0,-2 2 0 15,0 3-1-15,3 6 0 0,0-2 0 16,1 0-2-16,4 2 1 0,3-2-1 16,6-2 1-16,2-2 2 0,3-5 0 0,0 2 3 15,2-5 2-15,0 0 4 0,-2-3 2 16,-2-1 2-16,2 0 3 0,0-4 0 16,0-1 2-16,0 0 1 0,1-3-1 15,0-3 1-15,0 1-2 0,-1-3-1 16,-2 1 0-16,0 0-2 0,-2-1 0 15,0 2 0-15,-1 3 0 0,-3 0 1 16,0 3-1-16,2 2-2 0,-3 3-2 16,0 3-3-16,-2 3-1 0,0 5-1 15,0 4-2-15,0 4-1 0,-2 2 1 0,0 4 1 16,2 1-1-16,-1-1-5 0,2 0-5 16,0 0-5-16,-1-2-7 0,2 0-6 15,3-1-8-15,-2-4-7 0,3-2-7 16,1-3 99-16,-1-4-155 0,4-4-76 15,-1-3-215-15</inkml:trace>
  <inkml:trace contextRef="#ctx0" brushRef="#br0" timeOffset="4704.33">21508 3397 279 0,'4'5'82'0,"-1"-5"6"16,0 1-38-16,-1 0 0 0,-1 0 0 15,-2-1-6-15,0 2-7 0,-3-5-6 16,1 3-2-16,-2-3-5 0,-2 0-3 15,-2-4-6-15,2 2-5 0,-1-2-7 0,0 2-7 16,1-1-5-16,-3-2-6 0,-1 2-2 16,0 0-1-16,-1 2-1 0,1 2 3 15,1-3 5-15,-1 5 2 0,2 3 4 16,4 1 3-16,1 1 1 0,1 2-1 16,0 0 1-16,0 3 0 0,-1 0 2 15,-4 2 0-15,-1 1 0 0,-1-1 1 16,-1 2 0-16,-1 1-1 0,0 0 0 15,0-1 0-15,3 1-1 0,1-3 0 0,3 0 0 16,-2-2 0-16,4-4-1 0,1-2 0 16,1-1 0-16,2-1 1 0,0 0 2 15,0-1 1-15,3-1 1 0,2-2 1 16,2 1 1-16,0-1-1 0,3-5 0 16,4 2-2-16,0-3-1 0,0 4 1 15,1-1 0-15,1 3 1 0,0-1 2 16,-1 3 0-16,-2 3 3 0,-2 2-1 0,0 0-1 15,-3 0 0-15,-2 4-2 0,-1 0 0 16,-2 1-1-16,-1 1-2 0,-3 0-1 16,-1 0-1-16,-3 1 0 0,1 1-1 15,-1 3 0-15,-3-2 0 0,0-2-2 16,-4 1 0-16,-3 2-3 0,-2 0-2 16,-4-3-4-16,-4-1-6 0,-2 0-4 15,0-1-6-15,1-1-9 0,4-2-13 16,3-4 90-16,4-2-141 0,4-2-72 0,7-4-198 15</inkml:trace>
  <inkml:trace contextRef="#ctx0" brushRef="#br0" timeOffset="4916.59">21657 3462 382 0,'-1'4'109'0,"0"1"3"0,-3 0-65 16,3 0 0-16,0-3 8 0,1-1-5 16,0 1-15-16,0-3-10 0,0-1-3 15,2-1-3-15,-1-4-12 0,3 2-23 16,-1-4-22-16,0 0-12 0,3-2-84 16,0-1-96-16,0 0-212 0</inkml:trace>
  <inkml:trace contextRef="#ctx0" brushRef="#br0" timeOffset="5140.14">21939 3240 296 0,'0'3'87'16,"-1"1"7"-16,1 1-45 0,-1 0 1 16,1 2 10-16,-1 2-5 0,-2 4-12 15,1 3-8-15,-4 5-5 0,0 3-5 16,-3 3-5-16,-2 2-8 0,-1 0-5 15,-5 0-1-15,0-2-3 0,-1-1-6 16,0-2-10-16,-1-1-10 0,2-3-8 16,0 0-10-16,5-2-25 0,3-1-60 15,2-3-75-15,3-3-167 0</inkml:trace>
  <inkml:trace contextRef="#ctx0" brushRef="#br0" timeOffset="5303.71">22007 3484 345 0,'4'-1'113'0,"-5"2"11"16,1 1-22-16,-2 0-38 0,1 1 0 0,0-1 4 15,0-1-12-15,1 0-18 0,2-3-11 16,2-4-11-16,0-1-10 0,4-5-17 16,3-3-10-16,0-8-128 0,6-3-122 15,1-7-300-15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5:12:21.6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2148 581 260 0,'4'-5'80'0,"-1"6"9"0,1-5-24 16,-1-1-7-16,-1-1-3 0,-1 1-6 15,-1-3-6-15,0 1-5 0,-1-4-5 16,-1 5-6-16,-1 0-4 0,-1-2-3 16,0 1-2-16,-2 1-3 0,0 3-2 15,-3-2-1-15,-1-1-2 0,-2 1-2 0,-2 0-2 16,-2 3-1-16,-3 0 1 0,-1 1-2 15,0 3-1-15,1 2 0 0,1 3-1 16,2 4 0-16,0 1-2 0,3 3 0 16,2 1-1-16,0 3 0 0,0 3 0 15,1 7 0-15,0-5 0 0,0-2 0 16,2 9 0-16,0 1 0 0,1 1 1 16,1 3-1-16,2-2 0 0,2 4 0 15,1 3-1-15,1-9 1 0,0 0-1 0,3-3 0 16,2-6-1-16,1-2 0 0,2-2 1 15,1-6-1-15,5-1 1 0,0-5 1 16,0-4 0-16,2-1 1 0,2-3 0 16,0-3-3-16,-2-2-11 0,0-4-10 15,-1-1-11-15,-1-3-12 0,-4-2-18 16,-1 0-66-16,-6-1-81 0,-3-2-171 16</inkml:trace>
  <inkml:trace contextRef="#ctx0" brushRef="#br0" timeOffset="301.43">1923 852 351 0,'-6'-1'97'0,"-1"1"9"16,4-1-39-16,2 3-9 0,-1 2-10 16,4 0-7-16,-2-2-9 0,2 3-6 15,2-2-8-15,2 0-8 0,1-1-3 0,3-1-2 16,4-2-14-16,4-4-12 0,3-4-13 16,7-3-15-16,7-5-25 0,7-8-17 15,3 2-18-15,2 0 11 0,0 5 23 16,0 0 27-16,-4 6 25 0,-5 5 36 15,-7 7 25-15,-5 0 24 0,-6 0 7 16,-6 0-3-16,-5 0-6 0,-6 1-3 16,-5 6-7-16,-5 5-2 0,-2 3-3 15,-3 2-6-15,-3 3-7 0,-2 3-9 0,0 2-8 16,0-2-4-16,1-2-7 0,1-2-7 16,2-3-11-16,1-1-8 0,2-3-9 15,5-4-10-15,0-4-7 0,2-1-12 16,3-2 5-16,0-5-55 0,1-3-61 15,1-6-141-15</inkml:trace>
  <inkml:trace contextRef="#ctx0" brushRef="#br0" timeOffset="451.97">2252 765 332 0,'-4'-5'93'16,"3"2"5"-16,1 2-42 0,1 2-10 16,2 5-7-16,2 1-7 15,2 0-9-15,3 2-5 0,1 0-4 0,2 2-2 16,2 2-2-16,0 1-4 0,3 0-11 15,2 1-12-15,0 1-14 0,2 1-22 16,-1-2-58-16,3 1-82 0,1-5-176 16</inkml:trace>
  <inkml:trace contextRef="#ctx0" brushRef="#br0" timeOffset="1416">2837 943 349 0,'-3'-6'100'0,"-1"-3"8"16,0-3-42-16,1 0-14 0,-3 0-6 16,0-1-7-16,-1-2-10 0,-1 4-8 0,-1 3-8 15,0-1-5-15,-2 2-3 0,1 5-1 16,-1 5-1-16,-1 4-3 0,-1 4-2 16,0 4 0-16,2 3-2 0,-3 3-1 15,5-2-2-15,0 2 0 0,2-1-1 16,4-1-1-16,2-3 0 0,1-2 1 15,2-2 1-15,1-1 3 0,2-3 1 0,0-3 2 16,1-2 3-16,1-3 1 16,2-5 1-16,2-4 2 0,3-4-1 0,3-1 0 15,1-2-1-15,1-3 0 0,0 0-2 16,0 3-1-16,-1-2 0 0,-5 5-1 16,0 1 0-16,-5 2 0 0,-1 5-2 15,-1 0 0-15,-3 5 0 0,-1 8-1 16,0 2 2-16,-1 1-1 0,0 4 1 15,-1 0-1-15,-1 1 0 0,2 0-1 0,-1-2-1 16,1-2-2-16,1-1 0 0,1-3-1 16,3-2 3-16,-1-3 2 0,2-4 1 15,0-1 1-15,2-6 3 0,1-1 2 16,0-2 0-16,1 2 0 0,2-4-1 16,0 4 0-16,0-2-1 0,1 4-1 15,-4 3-1-15,1 0-1 0,-2 2-2 0,-1 1 0 16,-3 2-1-16,0 3 1 0,-1-1-1 15,-1 1 0-15,1-3 0 0,-1-1 1 16,-1 9 0-16,1-3-1 0,0 0 1 16,0 1-1-16,0-4 0 0,0 7 1 15,2-1 1-15,0-8 0 0,3-1 1 16,1-4 1-16,1 1 1 0,1 1-1 16,0-2 1-16,0-1-1 0,-1 4 0 15,1 0 0-15,-2 1 0 0,-1 1 0 16,0 0-1-16,-1 0 0 0,1 4 0 0,0-3 0 15,-1 2-1-15,1 3 1 0,1-3 0 16,-1 2 0-16,1-1 0 0,1-4 0 16,1 3 0-16,0-6 1 0,1 0-1 15,-1-1 1-15,-1-1 1 0,4-5 2 16,-2 1 3-16,-1 0 3 0,2 3 2 16,-1-1 3-16,0 2-1 0,-1 1 0 0,-1 4-1 15,-1 1-3-15,-3 6-1 0,0 5-3 16,-3 2-1-16,-1 7 1 0,-2 4-2 15,-1 6 0-15,-1 8 0 0,-1-2-9 16,-2-1-13-16,2 1-10 0,0-2-6 16,1-1-1-16,-2-7 2 0,1-6-1 15,2-5 7-15,-1-2 14 0,1-5 15 16,1-5 13-16,-1-6 8 0,2-5 2 16,-1-6 2-16,0-5 4 0,2-6 2 0,1-6-3 15,2-11-6-15,2-3-5 0,1-2-5 16,2-4-2-16,1 3-4 0,1 0-4 15,2 4-1-15,1 10-1 0,2 3-2 16,-1 6 1-16,4 12 1 0,1 2-1 16,-1 5 1-16,-2 5-2 0,0 3 0 15,-4 5 0-15,-1 0-1 0,-4 2 0 16,-4-1 0-16,-4 2-3 0,-2 1-3 16,-5 1-7-16,-5-2-12 0,-3 3-9 0,-5-1-11 15,-2 1 1-15,-3-3-87 0,-1-1-88 16,2-2-199-16</inkml:trace>
  <inkml:trace contextRef="#ctx0" brushRef="#br0" timeOffset="1809.99">3797 503 378 0,'15'-3'103'0,"-4"7"10"0,-4 6-35 0,-1 3-19 16,-1 2-3-16,-3 6-5 0,-5 7-8 15,1-3-6-15,-2 14-10 0,-4 5-10 16,0 5-6-16,2 2-10 0,1-2-10 16,4-1-7-16,2 1-2 0,5-8-1 15,4-8-1-15,5-11 0 0,0-4 5 16,4-3 8-16,1-8 6 0,2-3 4 0,-3-7 1 16,1-1 3-16,2-3 2 0,-1-6 1 15,-1-2 0-15,-1-3 1 0,-1-1 0 16,-2-1 0-16,-3-3 2 0,-5-1 1 15,-3 3 3-15,-7 1 1 0,-3 2-1 16,-5 5 0-16,-5 4-1 0,-2 9-4 16,0 9-3-16,-2 5-3 0,3 4-4 0,-1 8 0 15,5 1-2-15,3 3 0 0,4-1-1 16,6-2-2-16,3-3-5 0,5-4-5 16,8-3-13-16,5-6-19 0,8-5-14 15,5-5-89-15,5-1-2 0,4-4-83 16,8-2-149-16</inkml:trace>
  <inkml:trace contextRef="#ctx0" brushRef="#br0" timeOffset="2280.96">4892 582 327 0,'-1'7'88'16,"-2"1"5"-16,-4 0-46 0,1 13-6 0,-5-5-1 16,-3 0-7-16,0 17-6 0,-2 6-7 15,-1 4-4-15,3 2-4 0,0 4-3 16,4 3-4-16,5 5-2 0,5-15-1 16,6-5-3-16,5-5 1 0,4-4-1 15,6-10 4-15,2-6 7 0,5-6 6 16,2-4 3-16,0-8 2 0,4-3 3 15,0-7 3-15,0-3-2 0,0-4-4 16,-4-4-3-16,-3 1 0 0,-3-1 1 0,-9-3-3 16,-7-4-2-16,-9-1-3 0,-11-7-3 15,-9 6-7-15,-5 2-7 0,-7 3-6 16,-3 7-4-16,-3 8-20 0,3 5-14 16,-1 10 2-16,2 1-96 0,-5 0-98 15,4 0-236-15</inkml:trace>
  <inkml:trace contextRef="#ctx0" brushRef="#br0" timeOffset="32300.7">7664 2278 213 0,'4'0'61'16,"1"-2"4"-16,0-1-26 0,1 1-6 15,-2-2-1-15,0-1-2 0,-1 1-2 16,-2 0-2-16,-1-3-1 0,0-1 0 15,-2-1 1-15,-2-1-2 0,0 1-2 16,-3-2-3-16,1-1-2 0,-3 1-3 0,-2 0-3 16,-1 1-1-16,-2 0-2 0,-2 0 0 15,1 4-2-15,0 3 0 0,0 0-2 16,0 2-2-16,0 6 0 0,1 1-1 16,0 2-1-16,0 2 0 0,0 0-1 15,1 3 0-15,4 4 0 0,0-1-1 16,3 0-1-16,3 3 0 0,3-2 1 0,4 2 0 15,2-3 0-15,1-3 1 0,6 4 2 16,-1-1 1-16,3 2 1 0,2-1 0 16,1 2 1-16,1 1-1 0,2 2 0 15,-2-2 0-15,0 0-3 0,-2 0-1 16,-2 0-4-16,-5-1 0 0,-5-2-2 16,-5 0-1-16,-5 3 1 15,-7-1-1-15,-4-1 2 0,-1 0 3 0,-3-1 1 16,1-2 3-16,-1-6 3 0,1-2 3 0,2-5 3 15,0-4 5-15,1-2 5 0,0-5 6 16,1-2 1-16,2-3 3 0,3-5 1 16,5 0-2-16,2 1-3 0,3-2-6 15,6 4-2-15,3-2-3 0,3 3-6 16,3 0-3-16,1-2 0 0,2-1-2 16,4 1-2-16,-1-2-4 0,1 3-4 0,1 0-5 15,-3 1-13-15,1 1-16 0,1 1-14 16,-2 0-91-16,-4 2-102 0,-1-1-239 15</inkml:trace>
  <inkml:trace contextRef="#ctx0" brushRef="#br0" timeOffset="32507.2">7966 2278 469 0,'4'-2'126'16,"-1"-1"7"-16,1 0-73 0,1-1-11 16,-3 1-3-16,-1 0-8 0,1 1-20 15,-1 0-14-15,0 1-24 0,0 1-20 16,1-1-18-16,0 0-80 0,0 4-97 0,3 0-217 16</inkml:trace>
  <inkml:trace contextRef="#ctx0" brushRef="#br0" timeOffset="32687.87">8018 2552 533 0,'0'2'157'16,"1"-3"9"-16,-1 0-66 0,0 1-19 16,0 0-9-16,1-3-21 0,1 3-19 15,1-2-18-15,2-3-17 0,-1-2-14 16,2-3-45-16,1-2-113 0,2-5-135 15,-1-6-329-15</inkml:trace>
  <inkml:trace contextRef="#ctx0" brushRef="#br0" timeOffset="37455.69">12623 2322 200 0,'-2'0'58'0,"2"1"7"0,2-2-27 15,-2 1-1-15,0 0 0 0,0-4-2 16,0 2-4-16,1 1-8 0,-2-1-6 0,1 1-3 16,0 0-2-16,0-1-2 15,-2 1-2-15,2 0 0 0,-1 0 0 0,1 1 1 16,1 0 0-16,-1 0-1 0,-1 0-1 16,1 0-1-16,1 1 1 0,-1 0 0 15,0 0 1-15,-1 1 1 0,2 1 2 16,1-3 1-16,0 4 1 0,-2-3 0 15,2 3 1-15,0 0 1 0,0 3 2 16,-1 0 0-16,1 5 1 0,0 0 1 0,-1 6 0 16,0 1-2-16,-1 2-3 0,-2 1-3 15,0 0-2-15,-1 1-3 0,1-2-3 16,0-2-1-16,1-2-1 0,1-3 0 16,1 1-1-16,2-4-1 0,-1-1-5 15,1-2-5-15,0 1-9 0,0-2-9 16,-1-1-10-16,2-4 10 0,-2 1-98 15,0-3-88-15,0-4-211 0</inkml:trace>
  <inkml:trace contextRef="#ctx0" brushRef="#br0" timeOffset="38313.55">12984 2359 144 0,'-1'0'38'0,"1"-2"5"15,1 1-20-15,-1 1-6 0,0 0 3 16,-1 1 1-16,0 0 0 0,1 0-5 16,-1-1-2-16,-1 1 1 0,-2 0 1 15,2 0 0-15,0 0 1 0,0-1 1 16,0 2 2-16,-2 1 1 0,3-2 1 0,-1 0-1 16,0 2-1-16,1-2 0 0,0 4-2 15,0-5-2-15,-1 0-2 0,1-2-2 16,0 2-2-16,1-1-2 0,-2 1-3 15,0-2 0-15,-1 5-2 0,-3 0 0 16,2 4 0-16,-3 1 0 0,1 0 0 16,-1 4-1-16,0-1 1 0,2 3 0 15,2-1-2-15,-1 0 1 0,4 1-1 16,0 4 0-16,4-5 0 0,1-1 0 16,2-2-1-16,-1 2 1 0,5-3 0 15,-2-2 0-15,4-3 0 0,-2 1 1 0,2-1 1 16,-2-3 0-16,5-4 2 0,-2 0 0 15,2-1 1-15,-2-2 0 0,1-2 2 16,-3 0-1-16,-2-2 0 0,-2 1-1 16,-2-2 0-16,-4-4 1 0,-2 1-1 15,-1-2-1-15,-2 1 0 0,-2 0-2 0,-1 3 0 16,-4-5-2-16,0 8-2 0,-1 2-1 16,-3 1-2-16,0 4-3 0,-2 3-2 15,1-4-4-15,2 9-4 0,2-6-6 16,1 5-6-16,2-3-10 0,4 1-17 15,2-2-47-15,1 3-63 0,2-3-144 16</inkml:trace>
  <inkml:trace contextRef="#ctx0" brushRef="#br0" timeOffset="38863.08">13329 2340 144 0,'-4'1'43'0,"2"1"5"0,-1 0-12 16,2-1-11-16,0-1 2 0,2 2 2 15,-1-2-2-15,0 0-3 0,-1 2-1 0,1-2 0 16,0 1 1-16,0 1-1 0,-1-2-1 16,-2 1-1-16,1 2 0 0,-2 1-1 15,-1 0-2-15,-1 5 0 0,0 0-3 16,-1 0-3-16,3 3-2 0,0 0-1 15,-1 1-3-15,3 2-2 0,1-4-1 16,2 3-1-16,1-2 0 0,4-3 0 16,1 2 1-16,3-2-1 0,2-1 2 0,0-3 1 15,0-2 3-15,0 2 1 0,-1-2 2 16,0-5-1-16,0-2 1 0,-1-3 0 16,1-1-2-16,0 1 0 0,0-5-1 15,-2 1 1-15,-1 0-1 0,-2-3 1 16,-3 0-1-16,-3 2-1 0,0-2-2 15,-5 2-2-15,-2 0-4 0,-2 1-1 16,0 1-5-16,-2 3-5 0,0 1-4 0,-1 4-6 16,3 0-7-16,0 0-7 0,1 4-13 15,1 1 97-15,1 0-156 0,1 3-80 16,0-2-220-16</inkml:trace>
  <inkml:trace contextRef="#ctx0" brushRef="#br0" timeOffset="39380.42">13707 2352 224 0,'-3'1'67'15,"-1"3"5"-15,-2-3-26 0,-2 3-7 16,3-4-2-16,-2 0-3 0,2 6-6 16,-1-6-6-16,1 2-5 0,3 3-2 15,-1 2-2-15,1-2-3 0,2 5-1 16,1-4-1-16,3 5-1 0,-1-2-1 0,1 1 0 15,4 1-1-15,0 1 0 16,-2-2-2-16,2 0 0 0,0-1-1 0,0-2 0 16,3 0-1-16,-2-1 2 0,1-2 1 15,3-2 1-15,1-1 3 0,3-2 2 16,-2-1 3-16,-3-2 3 0,0-4 3 16,0 0 2-16,-3 2 0 0,-1-5 1 15,-3 0 1-15,1-1-1 0,-2 0-1 16,0 0-2-16,-1-4-1 0,-3-1-3 0,-3 0-2 15,-1 3-3-15,-3 0-2 0,0 1-2 16,-5 3-3-16,-4 1-2 0,0 3-2 16,-2 1-4-16,0 2-4 0,-1 2-15 15,1 0-14-15,1 1-12 0,5 1-3 16,2-1-85-16,6 0-92 0,2 0-204 16</inkml:trace>
  <inkml:trace contextRef="#ctx0" brushRef="#br0" timeOffset="40861.29">11958 2384 154 0,'4'1'42'15,"-2"-1"1"-15,-3-1-25 0,1 1-4 0,-3-1-2 16,1-2-4-16,0 2-4 0,0-1-2 15,1 1-1-15,0 1 4 0,1-2 2 16,-1 2 2-16,1 0 3 0,-1-1 5 16,3 3 1-16,-3-3 3 0,-1 1-2 15,2 2 1-15,0-3-2 0,2 0-1 16,-3 3-2-16,0-2-1 0,2 0-1 16,0-1-1-16,-2 1 0 0,-1-1-2 15,1 4-1-15,1-1-2 0,-5-2-1 16,1 5-1-16,-1 0 0 0,-2 1-1 0,1 5-1 15,-2 1 1-15,-2-2-1 0,2 3 1 16,0 1-1-16,3 0-1 0,2 1 1 16,1-1 1-16,4-3 1 0,3 1 3 15,2-3 2-15,2-4 3 0,4 3 2 16,-3-5 1-16,1-2 2 0,1-3-1 16,2 0 0-16,-2 2 0 0,-1-2-1 0,-2-4-1 15,1 0-1-15,-1 0 0 0,-3 0-1 16,-2-1-3-16,-2-3-2 0,-3-1-1 15,-2-2-4-15,-2 2-4 0,-2 0-6 16,-2-3-8-16,-1 1-5 0,-2 1-8 16,1 0-7-16,-1 5-10 0,1-1-15 15,-1-1-51-15,-3 5-68 0,-4 2-155 16</inkml:trace>
  <inkml:trace contextRef="#ctx0" brushRef="#br0" timeOffset="41287.03">11538 2407 252 0,'-1'-1'66'0,"0"2"6"0,-3 0-41 16,0 5-3-16,-1-4 2 0,-4 2-1 15,1 4-6-15,-2 1-6 0,3 0-4 0,-1 5-4 16,1-5 0-16,3 3-1 0,2 1-1 16,2-5 0-16,4 4 1 0,2-4 4 15,1-2 2-15,3-2 2 0,1-2 1 16,2 0 2-16,-1-2 1 0,0-2-1 15,-1 0 0-15,-2-1 0 0,0-2-1 16,-4 0-1-16,0-3-1 0,-1 2-2 16,-3-2-3-16,0 1-2 0,-1 1-5 15,-3-3-5-15,-1-1-8 0,-3-1-7 16,-3 2-7-16,-1-2-5 0,-1 0-9 0,0 4-11 16,0 1-70-16,-1 4-76 0,0 2-185 15</inkml:trace>
  <inkml:trace contextRef="#ctx0" brushRef="#br0" timeOffset="41838.53">10813 2463 285 0,'0'0'94'0,"-1"-1"14"16,1-3-14-16,0 4-17 0,0 0-8 15,-2-2-10-15,2 1-9 0,0 0-9 16,0-1-14-16,-1 2-11 0,1-2-6 15,0-2-6-15,-1 3-14 0,-1-2-23 16,0 2-16-16,-1-1 73 0,-2-2-159 0,-6 1-104 16,-1 4-253-16</inkml:trace>
  <inkml:trace contextRef="#ctx0" brushRef="#br0" timeOffset="42023.23">10589 2481 337 0,'-1'0'93'0,"1"2"9"15,1 0-37-15,-1-2-18 0,-1-4-5 16,0 3-4-16,0-1-11 0,-1-2-15 16,-2-1-22-16,0-1-18 0,0 0-26 15,-2 3-59-15,-2-2-81 0,0-2-170 16</inkml:trace>
  <inkml:trace contextRef="#ctx0" brushRef="#br0" timeOffset="42134.93">10386 2479 295 0,'-1'2'81'0,"-1"2"9"0,1-3-18 16,1 0-36-16,-1 1-3 0,1-1 0 15,0-4 0-15,0 2-14 0,-3-1-23 16,-1-3-23-16,2-1-71 0,-7-3-83 16,1-2-201-16</inkml:trace>
  <inkml:trace contextRef="#ctx0" brushRef="#br0" timeOffset="43045.04">9064 2350 211 0,'-1'-2'55'0,"1"3"5"0,-1-2-20 15,-1 1-14-15,-2 0-3 0,2 0-1 16,0 1-1-16,0 1-2 0,-1-2-3 16,-1 5-2-16,1 0-1 0,1 3-2 0,0 2-1 15,1 2-1-15,-1 2 1 0,2 3-1 16,3 3-1-16,-2-4 0 0,1 1 1 16,1-1-1-16,3 0 0 0,2-2-2 15,2-3 2-15,1-3 1 0,3-1 2 16,3-1 1-16,0-4 3 0,3-1 2 15,0-3 4-15,-3-3 3 0,2-1 1 16,-4-2 1-16,0-5 1 0,-3 0-2 0,-2 0-1 16,-4-5-3-16,0 4-3 0,-5-2-4 15,-2-1-2-15,-4 0-3 0,-2 0-2 16,-4 0-2-16,-4 0-3 0,-3 1-6 16,-2-1-6-16,-3 3-3 0,0 6-14 15,-1 2-11-15,1 4-11 0,1 4-85 16,1 3-93-16,5 6-219 0</inkml:trace>
  <inkml:trace contextRef="#ctx0" brushRef="#br0" timeOffset="54559.25">10016 5378 165 0,'3'-3'39'0,"1"4"6"0,-1-3-15 16,-2 0-6-16,0 1 5 0,-1-2 5 15,0 1 2-15,0 3 0 0,-1-3-5 16,1 4-6-16,0-1-6 0,-1-1-7 16,2 1-5-16,-1 2-4 0,1-2 0 15,0-1 2-15,3 1 1 0,-1-1 2 16,2-1 4-16,5 0 2 0,7-3 2 15,5 2 1-15,6 1-1 0,7-4-2 0,10 1-2 16,7 4-4-16,4 0-2 0,8 0-2 16,5 0-1-16,7 1-2 0,3 4 0 15,2-1 0-15,4-2 0 0,3 4 0 16,0-1-1-16,1 2 0 0,-6-3-1 16,-3 1-1-16,-3-2-4 0,-10 1-3 15,-9-4-3-15,-9 1-6 0,-11-3-4 16,-10 1-6-16,-8 0-5 0,-7-2-60 0,-11-2-61 15,-5 3-152-15</inkml:trace>
  <inkml:trace contextRef="#ctx0" brushRef="#br0" timeOffset="55572.91">13696 5357 140 0,'-1'-1'22'15,"0"1"-8"-15,-2-1-36 0,-1 0-31 16,1 1-48-16</inkml:trace>
  <inkml:trace contextRef="#ctx0" brushRef="#br0" timeOffset="55792.36">13664 5350 186 0,'2'0'53'0,"1"-2"3"16,-2-1-20-16,1 3-10 0,0-1-8 16,0 0-4-16,1 0-5 0,-2 0-2 15,-1 1-2-15,2 0-1 0,1-1-1 16,1 1 2-16,2 1 1 0,5 2 3 15,1-3 1-15,6 1 3 0,2 0 1 16,1-1 2-16,2 0 1 0,6 0-1 0,3-2-1 16,4 1-1-16,3-1-2 0,3 0-2 15,11-2-2-15,6 3-2 0,3-2-1 16,5 1-3-16,-4-1-2 0,0 2-3 16,8-2-5-16,-5 1-3 0,2 0-5 15,-3-2-8-15,-9 0-14 0,2 0-46 16,-4 0-56-16,-16-2-131 0</inkml:trace>
  <inkml:trace contextRef="#ctx0" brushRef="#br0" timeOffset="59619.69">11065 2407 212 0,'-5'2'53'0,"1"-2"4"0,-2 6-31 16,0-2-4-16,0 0-2 0,1 2 1 16,0-5-1-16,1 1-1 0,2 0-3 15,-1-2 0-15,2 1-1 0,-1 1-3 16,0-2 0-16,1 4-3 0,-1-1 0 15,-1 4 0-15,-1-1-2 0,1 2 0 16,-2 4-1-16,0 0-2 0,1 0 0 16,-1 0-2-16,3-1-1 0,1-1 1 15,1-3-1-15,5-1 2 0,0-2 3 16,3-3 2-16,3-1 3 0,2 0 4 0,1-1 1 16,0-2 3-16,2-1 0 0,0 0 1 15,-1-4 1 1,0 0-1-16,-3-1 0 0,-1 1 2 0,-4-1-2 0,-2-2-2 15,-6 1-3-15,-4 0-3 0,-4 1-4 16,-4 0-5-16,-1-1-7 0,-2-1-5 16,-2 2-6-16,1 4-6 0,-1 0-8 0,2 2-9 15,2 3-10-15,1 1-70 16,2 0-78-16,3 1-184 0</inkml:trace>
  <inkml:trace contextRef="#ctx0" brushRef="#br0" timeOffset="60475.27">10786 2435 224 0,'0'3'65'0,"0"-2"7"0,0 0-22 0,0-3-10 16,0 1-5-16,0-1-3 0,-1 0-4 15,1 0-6-15,0 0-7 0,-1-1-5 16,0 2-2-16,0-2-2 0,1 2-2 16,-1 0 0-16,0-1-2 0,0 1-1 15,-2 1 0-15,2 1 0 0,-1 0-1 16,-1 1 0-16,0 2 0 0,-1 2 0 16,0 1 0-16,-2 1 0 0,0 1 0 15,0 2 0-15,0-2 1 0,-1 2-1 16,2-1 0-16,-1 0-1 0,3-1 1 0,1 0-1 15,1-1 1-15,2 0-1 0,1-2 2 16,4-1 2-16,0-2 1 0,2-1 3 16,2-2 2-16,1-1 0 0,-2-1 1 15,1-2 0-15,0 0-1 0,-1-3 0 16,0 1-2-16,-2-2 0 0,2 1-1 16,-2-1 2-16,-2-1 2 0,0-1 0 15,-2 3-1-15,-3-3 0 0,-2 2 0 16,-3-1-1-16,0-1-2 0,-2 1-5 0,-2-1-5 15,1-2-6-15,-1-1-4 0,-1 0-8 16,-1 3-7-16,0 1-13 0,-1 2-68 16,2 1-74-16,1 1-180 0</inkml:trace>
  <inkml:trace contextRef="#ctx0" brushRef="#br0" timeOffset="65743.62">11375 2703 217 0,'-1'0'57'0,"1"1"6"16,0-1-23-16,0 1-7 0,0 0-1 15,1-1 0-15,0 2-1 0,1-4-1 16,0 1-3-16,-1 0-5 0,1 1-3 16,-2 0-4-16,0 0-4 0,0 1-3 15,-1 0-2-15,-1 3-1 0,0 3-1 16,0-1 1-16,-2 2 1 0,2 1 0 16,0-1 0-16,0 3-1 0,1-3 0 0,0 0-1 15,-1 2-1-15,3-3-1 0,0 0 0 16,1 3 0-16,0-3 1 0,1 0-1 15,1 0 1-15,-1-3 0 0,-1 1-1 16,1-2 0-16,-1 0 0 16,1-1 0-16,-1 2-1 0,0-2 1 0,-1-1-1 15,1 1 0-15,1 0 0 0,-1-1-1 16,-1-1 1-16,0 2-1 0,2-2 0 0,2 1 0 16,0 0 1-16,2-1-1 0,2-1 0 15,0 1 1-15,3-3-1 0,3 2 1 16,-1 0-1-16,2 0 0 0,0 0 1 15,0 0-1-15,1 0 1 0,-2 1-1 16,1-1 1-16,2 2 1 0,-2-1-1 16,2 0 0-16,2 2 1 0,-1-1 0 15,4 0-1-15,-1 1 1 0,-2-4-1 0,1 4 0 16,-2-2 0-16,-2-2 0 0,0 2 1 16,1-1 1-16,1-2 1 0,0 3 2 15,1-3 1-15,1 0 1 0,4 2 2 16,-1-2-1-16,1 0 1 0,-1-1-2 15,-1 1 0-15,4 1-1 0,-1-1-2 16,0-1 0-16,3 1-1 0,-1 2 0 16,3-1-1-16,1 1 0 0,-2 1-1 15,-1-4 1-15,0 3-1 0,0 0 1 0,-2 1-1 16,-3-2-1-16,2 0 1 0,-1-2-1 16,2 2-1-16,2 1 0 15,-2-2 1-15,3-1-1 0,3 1 0 0,5 5 0 16,1-5 0-16,2 6 0 0,-2 0 0 15,3 1 0-15,-3 1 0 0,1-1 0 16,-6 0 0-16,0 3 0 0,-1-3 0 16,-2-1 0-16,-2-1 0 0,-2 1 0 15,2-1 0-15,-2 0 0 0,4 1 0 0,-2-3 0 16,2 0 0-16,1 0 0 0,0-3-1 16,-5 1 1-16,-1 0-1 0,-5-1 0 15,0-1-1-15,-1 1 1 0,-3 0-1 16,3 1 1-16,0-2-1 0,0 1 0 15,1 1 0-15,1 0 0 0,0-2 0 16,-1 2 1-16,4 0 0 0,5 1-1 16,-2-1 1-16,3 0 0 0,2 2 0 0,-3-2 1 15,0 1-1-15,-6 1 0 0,-5-3 0 16,-3 2 1-16,-1 2 0 0,-5-1-1 16,0-1 1-16,-2 1 1 0,2-1-1 15,-4 3 1-15,1-3 0 0,-2-1-1 16,-1-3 1-16,-1 3-1 0,2 0 0 15,-1 0 0-15,2-3-1 0,-2 3 0 16,1 0 0-16,-1 3 0 0,2-1 0 0,-4-2-1 16,4 1 0-16,-3-1-1 0,0-1 1 15,0 0-1-15,1 1 1 0,-1 0 0 16,2 1 0-16,-1 0 1 0,-1-2 0 16,-1 2 2-16,-1-1-1 0,2-1 1 15,-2-2-1-15,-2 1 1 0,1-2 0 16,-3-1-1-16,1-1 0 0,0-2-1 15,-2 3-4-15,1-5-2 0,-1 2-2 16,0-1-2-16,0 1-3 0,-1-1-4 0,-2 6-2 16,2-4-3-16,-2 3-5 0,2 0-11 15,-4 0-67-15,2 2 3 0,0-2-59 16,-1 1-113-16</inkml:trace>
  <inkml:trace contextRef="#ctx0" brushRef="#br0" timeOffset="66574.17">12544 3414 220 0,'-3'-2'75'16,"2"1"8"-16,-1-2 6 0,1 3-38 15,1 0-9-15,-1-4-6 0,0 1-3 16,0 3-6-16,2 2-7 0,-2-1-6 0,0 1-4 16,-3 3-2-16,2 2-2 0,0 3-5 15,-1-1-2-15,1 1 0 0,2 2-1 16,1 1 1-16,1-2 0 0,3 0 0 15,2-1 1-15,1-4 0 0,1 0 2 16,1-4 0-16,-1-1 3 0,0-1 2 16,0-1 2-16,-2-3 3 0,3 2 1 15,-1-1 2-15,-1 0 3 0,-2-4 1 0,1 3 0 16,-3-2-1-16,-4 0-4 0,-3-3-1 16,-4 1-3-16,-2-1-6 0,0 4-5 15,-3-4-7-15,-1 1-6 0,3 2-5 16,-3 3-6-16,4 1-8 0,-1 0-7 15,2-3-6-15,2 5-11 0,0 0-56 16,4-1-72-16,4-4-162 0</inkml:trace>
  <inkml:trace contextRef="#ctx0" brushRef="#br0" timeOffset="66812.07">13005 3154 298 0,'0'-9'80'16,"-2"4"3"-16,-4-3-21 0,-3 3-32 16,-1 2-4-16,-4-1 1 0,1 2 1 15,-5 2-5-15,-1 1-2 0,3 5-4 0,-2 1-3 16,0 4-5-16,3 1-4 0,1 5-2 16,4 2-3-16,2 1 0 0,1 1 0 15,3 1-2-15,3 2-4 0,-2 3-7 16,4-3-8-16,0 2-10 0,0 0-14 15,0-1-59-15,-1-2-70 0,0-2-156 16</inkml:trace>
  <inkml:trace contextRef="#ctx0" brushRef="#br0" timeOffset="67007.13">12685 3392 392 0,'-2'-8'96'0,"1"5"8"0,1 0-67 15,3 2-6-15,5-3 1 0,4 3 0 16,3-1-7-16,4 1-8 0,1-1-7 0,4 1-1 16,0-5-6-16,1 2-12 0,1 0-15 15,0 1-13-15,0 0-22 0,2-5-55 16,4 1-79-16,0 0-159 0</inkml:trace>
  <inkml:trace contextRef="#ctx0" brushRef="#br0" timeOffset="67221.64">13339 3111 299 0,'-9'-6'83'0,"-3"-1"8"0,0 3-31 16,-2 2-17-16,0 5-3 0,-6 1-2 16,1 5-5-16,0 5-7 0,1 1-6 15,1 5-4-15,0 3-5 0,2 0-1 16,6 3-3-16,1 2-3 0,3-3-2 15,3 6 0-15,3-2-4 0,0-1-10 16,1 0-6-16,2 1-11 0,0-3-12 0,-1-1-19 16,-1-5-53-16,-1-2-69 0,3-3-146 15</inkml:trace>
  <inkml:trace contextRef="#ctx0" brushRef="#br0" timeOffset="67384.73">13045 3404 367 0,'-3'-7'94'16,"3"4"4"-16,1 1-56 0,4-1-5 16,2 0-3-16,5 3-5 0,6 0-7 15,4 2-7-15,7-4-4 0,5 1-14 16,5 2-15-16,-1-4-89 0,4 3-91 16,-4-8-225-16</inkml:trace>
  <inkml:trace contextRef="#ctx0" brushRef="#br0" timeOffset="70343.38">10026 5280 159 0,'-1'4'44'0,"-2"1"3"16,2 3-18-16,1-1-7 0,1 0-4 15,-1-2-2-15,2 1 1 0,0 2 1 16,1-1 1-16,1-2 1 0,-1 1 0 0,1-4-1 16,1 2-1-16,-1-1-3 0,3-3-5 15,1 1-2-15,6-2-1 0,1 2 0 16,7 1 0-16,7-2-1 0,4-2-1 16,7 1-1-16,5 0 1 0,4-1-2 15,7-1-2-15,4 0 1 0,4-2 0 16,6 3 0-16,4 1 0 0,0-5 1 0,4 3 0 15,0-1 1-15,0 2-1 0,-2-1 0 16,-5 1-1-16,-4-1 1 0,-4 5 0 16,-6-1-1-16,-5 2 0 0,-10 0-1 15,-5-1 1-15,-10 0-1 0,-6 1 0 16,-7-4 0-16,-7 3 0 0,-4-1 0 16,-6-2 0-16,-8-1-1 0,-4 1 0 15,-4-2 0-15,-4 2-2 0,-6-1 0 16,-2 0-2-16,-2 4-2 0,-4 0 0 0,-3 0-1 15,-2 3-2-15,-3 5-3 0,-1 3-1 16,-5 1-1-16,-3-1-2 0,-2 0-6 16,0 0-6-16,-4-3-4 0,-1-5-2 15,-1-1-9-15,4-2-12 0,1-2-6 16,0-3 14-16,0-3 19 0,6-4 10 16,8 3 9-16,2-3 10 0,2 0 14 15,7 1 10-15,9-1 1 0,9 6-6 16,5 3-4-16,8-5-3 0,9 2 4 0,11-1 0 15,7-1-1-15,10 9-9 0,7-8-6 16,8-3 1-16,8 3-4 0,13 0-5 16,4 2-36-16,5-4-35 0,8-11-89 15</inkml:trace>
  <inkml:trace contextRef="#ctx0" brushRef="#br0" timeOffset="73725.75">10449 2475 114 0,'1'-2'37'16,"-1"1"2"-16,2 0-3 0,0-3-17 15,1 1-3-15,-1 0-6 0,-1-1-7 16,2 3-6-16,3-2-7 0,-3-2-10 16,1 2-10-16,1 0-10 0,-1 2-25 0,0-2-41 15</inkml:trace>
  <inkml:trace contextRef="#ctx0" brushRef="#br0" timeOffset="74223.06">10495 2430 165 0,'0'1'55'0,"-1"-2"7"0,-2 2-12 0,1-2-9 0,2 0-7 16,0 1-4-16,0-1-5 0,2-2-6 15,0 1-4-15,0 0-4 0,0 2-1 16,0-4-1-16,-1 1 2 0,0 1 1 16,-1 0 2-16,0 2 0 0,0 1 1 15,-2-4 1-15,1 3-1 0,0 1-3 0,-1 0-2 16,0 1-2-16,0 0-1 0,-2-4-2 16,2 4 0-16,0 2-1 0,-1-1 0 15,-1-2-1-15,1-1-1 0,0 3 0 16,-1-3-1-16,2 3-1 0,-2-3 0 15,-1 3 0-15,2-1 0 0,0 4 0 16,-1-1-1-16,-1 4 1 0,1-5 0 16,-1 3 0-16,2-2 0 0,1 5 0 0,0-1 1 15,1-1 0-15,1 2-1 0,0-3 1 16,3 2-1-16,0-2 2 0,2-4 0 16,1 1 3-16,3 1-1 0,-1-3 1 15,0-2 1-15,1 0 1 0,0 0-1 16,-1 1 1-16,-2-3-2 0,1-3 1 15,0 3 0-15,1 1 0 0,-2-4 0 0,0-2-1 16,0-1-1-16,-3 2 1 16,0-2 0-16,-1 3 1 0,-1-4-1 0,-1 2-1 15,0 2 0-15,0-2 0 0,-1-3-1 16,1 5-1-16,-1-2-1 0,1 3-1 16,0 0 0-16,-1-2 0 0,1 3-1 15,1 5 0-15,-1-3-2 0,0 1-2 16,0 1-2-16,-1-1-3 0,0-1-4 15,-2 1-1-15,-2 3 0 0,-1-2-3 0,-3 1-5 16,0-5-5-16,-2 1-9 0,-1-1 108 16,2-1-171-16,-1-7-85 0,3 1-233 15</inkml:trace>
  <inkml:trace contextRef="#ctx0" brushRef="#br0" timeOffset="75007.25">10246 2430 191 0,'-2'0'51'0,"-1"-1"4"0,-4 2-16 16,1-1-11-16,-3 1-5 0,-3-2-3 16,-1 2 0-16,1 2-1 0,1 0-3 15,0-1-3-15,1 1-2 0,1 1-2 0,4 1-2 16,1 2-1-16,0 1-1 0,1 1-1 15,-1 0-2-15,1-1 0 0,0 3 0 16,-1 0 0-16,1-1-1 0,1 0 1 16,0-3 0-16,1 0 0 0,2 0 0 15,2-3 2-15,1 3 3 0,2-4 1 16,-1-1 2-16,1 1 1 0,2-1 1 16,1-1 1-16,1-1 0 0,0-3-1 0,2 0-1 15,2-1-3-15,2 1 0 0,1-4-2 16,-1-1-1-16,-2 0-1 0,0-3 0 15,-2 0 0-15,-3-1 1 0,-1 1 2 16,-5 1-1-16,-2-1 1 0,-2-1-1 16,-3 1-1-16,-4 2-4 0,-4 3-4 15,-2-1-6-15,-3 3-4 0,-4 1-6 16,0 5-7-16,1 1-11 0,0 0-63 0,1-2-69 16,2 2-166-16</inkml:trace>
  <inkml:trace contextRef="#ctx0" brushRef="#br0" timeOffset="75608.36">9838 2446 208 0,'-3'-1'62'16,"2"2"7"-16,0 2-20 0,0-4-7 0,1 1-4 16,0 0-4-16,0 0-7 0,1-2-7 15,-1 1-5-15,0 0-5 0,0 3-5 16,0-3-4-16,-1 2-1 0,-1 2-1 16,0 0 0-16,-2 2 0 0,0 3-1 15,0 0 2-15,-2 2 0 0,2 2 1 16,1-1 1-16,-1 2-1 0,3-3 0 15,1-2 1-15,1 1-1 0,4-2 0 16,-1-4 0-16,3 0 1 0,0-2 1 0,3 0 1 16,2-2 2-16,0-1 0 0,0 0 2 15,0 0 1-15,-1-4 2 0,0 1 1 16,-2-1 1-16,-2 0 0 0,-2-2 2 16,-3-1-2-16,0 0-1 0,-3-1 0 15,-1-2-1-15,-1-2-3 0,-2 2-2 16,-1-1-2-16,-1 0 0 0,0-1-3 15,0 5-1-15,2-2-1 0,-1 2 0 0,0 1-3 16,0 2-5-16,1 5-6 0,-2 2-6 16,-1-2-4-16,-2 4-12 0,-2 3 151 15,0 0-219-15,0 2-88 0,-1-2-268 16</inkml:trace>
  <inkml:trace contextRef="#ctx0" brushRef="#br0" timeOffset="75953.28">9546 2468 286 0,'6'-3'80'0,"-1"1"4"0,-1 1-33 16,1-1-13-16,-2 2-5 0,-1-2-4 15,-2 2-5-15,-1-2-7 0,0 3-4 16,-1-2-5-16,0-1-7 0,-2 2-8 0,1-1-11 15,0 0-17-15,0 1-27 0,-1-1-35 16,0 2-61-16,-2 2-129 0</inkml:trace>
  <inkml:trace contextRef="#ctx0" brushRef="#br0" timeOffset="76147">9336 2497 323 0,'5'-1'75'0,"-1"0"2"0,-1-3-45 16,0-1-18-16,-1 3-4 0,-1-2-3 15,-1 1-6-15,2 0-14 0,-4 0-64 16,0 0-65-16,-4 7-165 0</inkml:trace>
  <inkml:trace contextRef="#ctx0" brushRef="#br0" timeOffset="76264.67">9286 2561 414 0,'0'-1'93'0,"-1"-1"1"0,2 0-72 0,2 1-17 16,-2-1-11-16,1-2-21 0,1 0-64 16,-2 1-74-16,0-1-174 0</inkml:trace>
  <inkml:trace contextRef="#ctx0" brushRef="#br0" timeOffset="78586.45">10004 2730 171 0,'3'1'52'0,"0"-2"6"0,0 1-18 0,-1 0-4 16,-1-2-3-16,-1 1-1 0,0 1-4 15,-1-1-3-15,1 2-4 0,-2-1-2 16,1 0 0-16,0 1-1 0,0-1-1 16,1-1-1-16,0 1 0 0,0 0 1 15,2 0-1-15,-2-1 0 0,1-1-1 16,-1 1-1-16,1 2-1 0,-1 0-3 0,0-1-3 16,0 1-2-16,1 2-2 0,0 4-2 15,0 0-1-15,-2 2 0 0,2 1 0 16,-1 2 1-16,1 1 0 0,-1 4 0 15,0-3 1-15,1 1-1 0,1 2 0 16,-1-3-1-16,0-1 1 0,-1 0-1 16,1-5 0-16,0-1 0 0,0 0 1 15,0-4-1-15,-1 0 0 0,2-2 0 16,-2-1 0-16,1 2 1 0,-1 0-1 16,0-3-1-16,0 0 1 0,0 0 0 0,1 2 0 15,1-1 0-15,0-1 0 0,-1-1 1 16,1 0-1-16,0 0 1 0,-1 2-1 15,-1-1 0-15,3 1 0 0,-1-2 0 16,1 1 0-16,1-1-1 0,2-2 1 16,2 2 0-16,-1 0-1 0,2-2 1 15,1 1 0-15,0-2 0 0,-2 4 0 16,1 2 0-16,-1-4 0 0,1-1 0 16,1 3 1-16,-1 0-1 0,0 4 0 0,2-3 0 15,2-1 1-15,1 2 0 0,2 2 1 16,-3-6 0-16,-1 1 0 0,1-3 1 15,1 0 0-15,-3 4-1 0,1-1 0 16,2 0 0-16,-1 1-2 0,0 1 1 16,1-1-1-16,1 0 0 0,0-3 0 15,-2 0 1-15,0 0-1 0,0 0 1 0,1 1-1 16,-2 2 2-16,-1-2-1 0,0 0 1 16,1 1 1-16,0 1 0 0,-1 0 0 15,1-1 1-15,1-1-1 0,-1 0-1 16,0 1 0-16,1-1 0 0,3-1-1 15,0 0 0-15,-1 2 0 0,2 2-1 16,2-1 0-16,1 1 0 0,-2 1 0 16,0 0 0-16,1 1 0 0,-3-1 0 15,-2-1 0-15,-1 0 1 0,-1-1-1 0,-2 1 1 16,-2 1 0-16,1-2 0 0,-2-1 1 16,2 2 1-16,1 1 0 0,1-1-1 15,-1-2 1-15,1 2-1 0,1-2 0 16,-1 2-1-16,1-2-1 0,0 0 0 15,0-1 0-15,1 3 0 0,1-1 0 16,-1 0 0-16,3 0-1 0,-2 2 1 0,1-1 0 16,0-1-1-16,-1 0 1 0,-1 1 0 15,-1-1 0-15,-1 0 1 0,-2 0-1 16,0-2 1-16,-1 3 0 0,-1-2-1 16,-2 1 1-16,0 0 0 0,-1 1-1 15,-1-1 1-15,-1 0-1 0,-1 0 0 16,-1 0 0-16,1-2 1 0,0 3-1 15,0-2 0-15,-1 1 0 0,0 1 0 0,1 0 1 16,-1 1-1-16,2 0 0 0,-1-1-1 16,0 0 0-16,3 0 0 0,-2 0-1 15,2 0-1-15,0 0 0 0,-2 1 0 16,2-1 0-16,-2 3 1 0,2-2 0 16,-2-1 1-16,-1 1 0 0,0-1 2 15,0 0 0-15,-1 0 2 0,1 0 0 16,-1-1 2-16,2 0 0 0,-2-2 0 15,1 1 2-15,2-1 2 0,-2 0 0 16,0-2 0-16,0 0-1 0,1 2 1 0,-1-3-1 16,0 2 0-16,-1-2-3 0,0 0-1 15,-1-2-1-15,1 1-1 0,-3 1 0 16,2-3-1-16,-1 1 0 0,1-1-1 16,-1 1 0-16,1-1-1 0,0 1-1 15,0 1-2-15,-1 0-4 0,1 3-7 16,-1 2-8-16,-3-3-8 0,0 5-7 0,-2 0-10 15,0 1 4-15,-1-1-75 16,-2 1-74-16,3-1-175 0</inkml:trace>
  <inkml:trace contextRef="#ctx0" brushRef="#br0" timeOffset="79226.47">10401 3325 218 0,'1'1'72'0,"-1"-1"5"0,0 0 4 16,0 1-39-16,2-1-5 0,-1 4-5 15,-1-1-6-15,2 3-5 0,-1 2-4 16,2 2-5-16,-1 2-1 0,-1-2-4 15,2 3-4-15,2-1-4 0,-2-1-2 16,0-2-7-16,1 1-6 0,0-3-11 16,0 2-15-16,-1-3-52 0,0 0-64 15,-3-3-147-15</inkml:trace>
  <inkml:trace contextRef="#ctx0" brushRef="#br0" timeOffset="79413.67">10405 3213 397 0,'-3'-5'93'0,"1"2"1"15,-1-3-61-15,1 3-13 0,1-2-12 0,2 2-9 16,0 1-12-16,2-5-19 0,0 0-62 16,1 0-73-16,2 2-171 0</inkml:trace>
  <inkml:trace contextRef="#ctx0" brushRef="#br0" timeOffset="79763.84">10531 3296 243 0,'1'8'63'0,"0"2"7"0,0 1-43 16,0-1 1-16,2 0-3 0,-1 0-2 16,0-3-6-16,-1-1-7 0,1 1-6 15,-2-3-1-15,1 0-1 0,-1-2-1 16,2-2 1-16,-2 1 0 0,0 2 0 15,-2-3 1-15,4 1 5 0,-2-2 2 16,1 1 2-16,-1-4 1 0,2 0-1 0,0-5 1 16,1-1-2-16,1-5-3 0,0 2-4 15,1-4-2-15,2 2 1 0,0 2 0 16,1 3 0-16,2 2 2 0,0 4 2 16,-1 2 1-16,1 3 2 0,1 1-1 15,-2 4-1-15,1-1-1 0,0 4-1 16,0 0-2-16,1 2-1 0,0 1-2 15,1-1-1-15,0 2-1 0,-2 0-1 16,0 1-3-16,-1-1-6 0,-2 0-1 0,0 2-8 16,-2-1-6-16,0-1-9 0,-1-1-14 15,0-2-2-15,2 1-38 0,0-5-54 16,3-2-108 0</inkml:trace>
  <inkml:trace contextRef="#ctx0" brushRef="#br0" timeOffset="80156.31">11050 3370 357 0,'3'-9'110'0,"-3"4"8"16,-4-1-41-16,1 0-14 0,-2-3-11 0,-3 5-10 15,-3-4-12-15,-2 5-13 0,-1-2-10 16,-4 4-4-16,0 2-1 0,2 1-1 16,0 4-1-16,-1 3-1 0,5 1-3 15,2 0-1-15,4 0-3 0,2 3-2 16,4 0-2-16,4-3-1 0,3 3 0 15,1-4 3-15,4 1 1 0,1-2 4 0,-1-4 2 16,1 1 3-16,1-4 3 0,-1-3 1 16,1-1 1-16,-2-3 2 0,-1-2 3 15,1-2 2-15,-2-3 1 0,0-4 1 16,-3-2 0-16,-1-2 0 0,-2-1-1 16,1-3-2-16,-3-2-3 0,-2-4 0 15,-2-3-3-15,1 0 0 0,-2 0-1 16,-1 2-2-16,-2 7 0 0,2 3 2 0,0 6 2 15,0 9 1-15,1 4-2 0,-2 5-2 16,0 5 2-16,0 5-2 0,-1 5-2 16,1 9-2-16,2 3-1 0,0 4 3 15,4 1-1-15,3 1 1 0,2 0-12 16,2-2-3-16,2-4-13 0,2-1-10 16,1-3-11-16,1-2-11 0,3 0-20 15,-2-6-49-15,0 0-79 0,0-1-156 0</inkml:trace>
  <inkml:trace contextRef="#ctx0" brushRef="#br0" timeOffset="81680.61">9824 2781 158 0,'2'1'49'16,"-1"0"7"-16,0-1-4 0,-1 0-20 0,0 0-1 16,0-1 3-16,0 0-1 15,0-1-1-15,-1 2-5 0,0-2-3 0,1 3-1 16,0-2-2-16,0 2-1 0,0 0-3 16,0 1-1-16,2-2-1 0,-2 2-3 15,0-1-1-15,0 1-2 0,0 1-2 16,0 3-3-16,0 0-1 0,0 2-1 15,2 1 0-15,0 2 0 0,-1 0 0 16,1 0-1-16,1-1 1 0,0 2-1 16,-1-1-1-16,0-3 1 0,-2-1-1 0,2-1 1 15,0 0-1-15,-1 2 0 0,-2-5 0 16,1-2 0-16,0 2 1 0,0 1 0 16,0-3 0-16,-2 0 0 0,1-2 0 15,1 2 1-15,-1-1-1 0,0 0-1 16,0 0 1-16,0 2-1 0,1-1 0 15,-1-1 0-15,-1 0 0 0,2 2 0 16,-1-1 0-16,-1 0 2 0,0-1 0 16,0 3 1-16,-1-1 0 0,-2 0 1 0,0 0-1 15,1 0 1-15,-3 0-1 0,2 0-1 16,-3-2 0-16,0 2 0 0,1 1-1 16,-2-2-1-16,-2 1 1 0,0 2-1 15,-1-2 0-15,0 0-1 0,-1 1 0 16,-3 0 1-16,0-2-1 0,2-1 0 15,-5 1 1-15,0 1 0 0,0-1 0 0,-1-3-1 16,2 1 1-16,2 2 1 16,-1 1 0-16,3-2 0 0,1 2 0 0,-1-1 1 15,1 2-1-15,-3-2 2 0,1-1-2 16,-1-1 1-16,-1 2 0 0,1-4 0 16,-2 2 0-16,0 0-1 0,-1 1 1 15,-1-1-1-15,3 1 0 0,-2-1-1 0,-1 0 0 16,0 0-2-16,1 1-2 0,-1 0-1 15,-1-1 0-15,-1-1-1 0,-1-1 0 16,2 3 0-16,0-1 1 0,2 2 1 16,2-1 1-16,1 2 0 0,2 0 0 15,2 0 0-15,1 0 1 0,0 0-1 16,0 0 0-16,2 1 2 0,-1-2 0 16,3-1 1-16,0 0-1 0,2-1 1 15,0 0 0-15,1-1 0 0,0 1 0 16,-1 0 0-16,2 2 0 0,0-2 0 15,-1 2-1-15,1-2 1 0,1 1 1 0,0 0-1 16,1 0 0-16,-2 0 1 0,3-1 0 16,-2 1-1-16,2-1 1 0,0 1 0 15,0 0 1-15,0-1 0 0,0 1 0 16,1 0 1-16,0 0 0 0,-2 0-1 16,0 0 1-16,-1-1-1 0,0 0-2 15,0 1 1-15,-2-2-1 0,0-1 0 0,0 1-1 16,-1 1 1-16,1-2-1 0,-1 2 1 15,2-1 0-15,0-1 0 0,1 0 0 16,-1-1 2-16,1-1 2 0,1 0 3 16,0-4 2-16,0-2 4 0,2-2 1 15,1-5 2-15,0 1 0 0,2-4-2 16,-2-1-2-16,0-1-3 0,0 0-3 16,-2 1-2-16,1 4-4 0,-1 1-5 15,0 4-4-15,-1 2-5 0,1 5-8 0,-1 1-8 16,3 4-4-16,-2 1-85 0,0 0-83 15,5 1-205-15</inkml:trace>
  <inkml:trace contextRef="#ctx0" brushRef="#br0" timeOffset="82206.48">9048 3120 284 0,'1'-4'80'0,"-1"2"5"0,1 1-35 0,-1 2-10 16,1 3-7-16,-1 3-4 0,1 4-6 16,0 4-5-16,0 4-5 0,1 2 0 15,0 2-3-15,-1 4-2 0,0 2-3 16,-1 0-2-16,1-1-4 0,-2 2-5 15,1-1-7-15,-2 2-10 0,-1-1-14 16,1-2-63-16,-1-3-74 0,0-4-166 16</inkml:trace>
  <inkml:trace contextRef="#ctx0" brushRef="#br0" timeOffset="82435.89">8939 3389 380 0,'-1'-6'99'0,"2"4"8"16,-1 1-44-16,-2 2-17 0,3-3-5 0,-1-3-3 15,2-1-5-15,0 1-7 0,3 0-9 16,0-3-7-16,5 0-4 0,0 0-3 16,3-2-2-16,3 5-3 0,0-2-10 15,4 0-9-15,3 3-12 0,2 4-10 16,3-1-13-16,3 3-11 0,1 1-55 15,0 1-65-15,-5 0-140 0</inkml:trace>
  <inkml:trace contextRef="#ctx0" brushRef="#br0" timeOffset="83159.38">9384 3374 297 0,'-2'-4'80'0,"0"-3"3"16,-3-1-40-16,1-1-9 0,-4-1-4 15,1 0-6-15,-2 3-7 0,0-1-5 16,-1 2-4-16,0 2-2 0,-1 2-3 0,1 1-3 16,2 3-1-16,-2 1-1 0,2 5 0 15,2 3-1-15,0 1 0 0,3-1-1 16,0 1 0-16,3 4 0 0,2-1 0 16,0-7-1-16,2 1 1 0,2-1-1 15,-1-1 2-15,3 1 1 0,-3-8 1 16,1 2 2-16,0-1 2 0,1-1 3 0,0-5 2 15,-1-1-1-15,1-2 1 0,-1 1-1 16,1-6-1-16,-2 0-2 0,1-4-1 16,-3 7-1-16,0-4 0 15,0 2 0-15,-3-2 0 0,1 6 0 0,-1 3-1 16,0 4 0-16,1-5-2 0,-1 7-1 16,3 3 0-16,1 1 2 0,0 5-1 15,2 1 0-15,1 1 2 0,1 1 0 0,-1-2 1 16,3-1 0-16,0-1 2 0,2-4 2 15,0-3 2-15,1-1 1 0,0-1 1 16,4-2 1-16,-3-2-1 0,0-3-1 16,-2 0-1-16,-1-3-1 0,0 0 2 15,-2-2 0-15,-2 1 0 0,-1-1 1 16,-3 0 1-16,1-1 1 0,-1 3 2 16,-2-2 0-16,-1 4 2 0,-1 1-1 15,0 1-2-15,0 2-2 0,-1 4-4 16,-1 1-4-16,1 1-3 0,-1 2-1 0,0 6-1 15,-2 3 0-15,2 7 2 0,0 0 0 16,-2 4 1-16,0 4 0 0,-1 2 0 16,1 2-1-16,-1-1 1 0,-1 1-6 15,0 0-1-15,1 0-5 0,-1-3-4 16,2 1-2-16,-1-4-3 0,1-1-2 16,-1-3 6-16,1-2 0 0,-1-4 6 0,0-2 3 15,-1-6 5-15,0-2 5 0,0-3 7 16,-1-5 5-16,2-1 4 0,-2-5 4 15,0-2 2-15,2-1 2 0,-2-5-3 16,1-3-6-16,3-1-4 0,0-3-2 16,3 1-4-16,3 2-3 0,2 1-2 15,3 4-1-15,5 0-1 0,3 6 0 16,5 1-2-16,2 1-1 0,0 0-1 16,2-1-4-16,5 1-17 0,4 0-11 15,2-2-9-15,5 0-92 0,-1-1-99 0,3-1-229 16</inkml:trace>
  <inkml:trace contextRef="#ctx0" brushRef="#br0" timeOffset="144121.03">22745 10293 241 0,'11'-5'73'0,"-2"-1"5"0,1 5-7 0,-2-2-36 15,0 0-6-15,-4 0-4 0,-3-1-7 16,0 2-5-16,-1 2-5 0,-2-3-4 16,0 0-1-16,-1 1-2 0,-1 1 1 15,0 0 0-15,1 2 1 0,-3 0 1 16,1-2 1-16,-2 4 3 0,-2-4 2 16,-1 8 2-16,-3-3 2 0,-3-2-1 0,-5 4-1 15,-4-1 0-15,-5 0-2 0,-5 2-2 16,-3-4-2-16,-5 0-1 0,-2 4-3 15,-1-6-3-15,-2 3-4 0,3 0-6 16,2 0-5-16,3-1-5 0,1 0-4 16,7-1-5-16,3 3-6 0,5-3-8 15,5-3-3-15,2 0-25 0,5-4-12 0,4 1-44 16,4-1-79-16</inkml:trace>
  <inkml:trace contextRef="#ctx0" brushRef="#br0" timeOffset="144452.69">22191 10128 282 0,'-2'0'76'16,"-1"0"4"-16,2 0-30 0,0 1-22 15,0 0-5-15,-4-2-5 0,0 3-7 16,-2-1-4-16,0 3-3 0,-3 3-1 16,-4 2-2-16,-1 5 0 0,1 7 1 15,-5 1-1-15,3 3 0 0,-1 0 0 0,2-3-1 16,2 0 1-16,2-4 0 0,2-3 2 16,6-2 2-16,1-3 1 0,3 0 2 15,4 2 0-15,3-5 0 0,5 1 0 16,4-1-2-16,4-4-4 0,8 1-5 15,5 0-9-15,4-6 68 0,5 4-149 16,4-4-84-16,0 2-239 0</inkml:trace>
  <inkml:trace contextRef="#ctx0" brushRef="#br0" timeOffset="154333.26">18168 9756 184 0,'0'-3'57'0,"1"-2"3"0,-1 0-4 16,2 0-28-16,-1-4-9 0,-1 2-6 15,-1-4-5-15,2 4-4 0,0-1-4 16,-1 1 0-16,0 3 0 0,1 1 1 16,-1 0 2-16,1 2 1 0,-2 0 0 15,2 2 0-15,-1 2 2 0,1 0-1 16,1 2 0-16,0 2-2 0,2 3 0 0,0 1 1 16,2 4-1-16,-2 3-1 0,3-4-1 15,-1 2 1-15,2 1 2 0,1-1 2 16,-2 3 0-16,2-1 0 0,1-2 0 15,-1 3-1-15,0 3-1 0,0 1-2 16,-2 4-4-16,-1-1-2 0,0 2-4 16,-2 4-3-16,-3 3-3 0,-1 0-5 0,-1 4-3 15,0-2-3-15,0-2-1 0,0 1 1 16,1 0-1-16,1-2 0 0,1-3 4 16,0-5 4-16,1 1 4 0,0-1 4 15,0 0 3-15,3-2 5 0,-1 0 3 16,1 0 2-16,1 1 0 0,1-1-1 15,-3-1-3-15,2-1-15 0,-2 1-20 16,0-2-27-16,0 2-67 0</inkml:trace>
  <inkml:trace contextRef="#ctx0" brushRef="#br0" timeOffset="154413.57">18373 10888 134 0,'-2'16'30'0,"0"0"-1"16,1-1-27-16,0-2-5 0,-2-1-7 15,2 2-13-15,-2 0-6 0,2-2-19 16,-1-1-34-16</inkml:trace>
  <inkml:trace contextRef="#ctx0" brushRef="#br0" timeOffset="155828.65">13755 9655 155 0,'4'4'50'0,"-2"-2"2"0,-1 1 0 0,-1-2-29 15,1 4-4-15,1 0-6 0,-2 1-4 16,1-2-4-16,0 1-2 0,1 1-1 16,0-1 3-16,-1-1 2 0,1-1 3 15,1-1 1-15,-2 1 0 0,2 2 0 16,-1 0-1-16,0 0-4 0,-1 3-7 15,0 2-8-15,-1 2-12 0,0 5-45 16,-1-1-51-16,1 0-123 0</inkml:trace>
  <inkml:trace contextRef="#ctx0" brushRef="#br0" timeOffset="155948.22">13790 9986 239 0,'2'16'64'16,"-1"-3"3"-16,1 1-34 0,1-3-5 15,0 2-7-15,4 2-5 0,-2 0-7 16,2 1-5-16,-2 2-5 0,1-3-9 15,-2 4-11-15,0-3 0 0,-3 2-48 16,-1 0-52-16,-1-2-117 0</inkml:trace>
  <inkml:trace contextRef="#ctx0" brushRef="#br0" timeOffset="156078.88">13823 10446 317 0,'2'10'83'15,"2"0"1"-15,1 0-43 0,1 1-12 16,0 0-9-16,2 1-9 0,-1 2-13 15,1 2-10-15,0-1-14 0,0 2-17 16,-2 1-43-16,2 1-59 0,-3 1-126 16</inkml:trace>
  <inkml:trace contextRef="#ctx0" brushRef="#br0" timeOffset="156234">13889 10972 254 0,'-1'10'59'16,"1"-2"0"-16,2-3-38 0,3 2-9 0,1 2-5 15,-2-2-1-15,2 1-2 0,1 4-1 16,-1-1-4-16,1 2-3 0,-2 1-4 16,-2 3-3-16,1 0-8 0,-1 3-43 15,-1 1-45-15,0 3-106 0</inkml:trace>
  <inkml:trace contextRef="#ctx0" brushRef="#br0" timeOffset="164782.04">6950 7590 101 0,'0'0'23'0,"-1"1"0"15,-3 0-9-15,1 2-11 0,-1 1 1 16,-2 3 6-16,1-1 7 0,-1 0 6 15,1 0 4-15,0 1 4 0,2-2 1 16,1 0-3-16,0-3-5 0,1 0-5 16,-1 0-5-16,2-2-5 0,0 1-5 15,-1 1-1-15,2 0-1 0,-1-1 0 16,2 0 2-16,-1 0 2 0,1 1 2 0,1-1 2 16,1 1 2-16,1-1 1 0,1-2 1 15,0 1 0-15,2-2 1 0,-1 0-2 16,2-2-1-16,1-3-1 0,0 0-2 15,0 0-1-15,-1-2-3 0,1 1-1 16,-1 0-1-16,-1-1-2 16,-1 0 3-16,-2 1 2 0,-1 3 4 0,-2-2 1 15,-2 1 3-15,0 0-1 0,-2 2 1 16,0 1-3-16,-2-3-3 0,-1 2-3 0,0 0-2 16,-1 2-3-16,1 0 0 0,-1 1-1 15,0 0 1-15,-1 3-1 0,-1 1 1 16,1 0-1-16,-2 1 1 0,0 1 0 15,1 2 0-15,-2 0 1 0,0 0-1 16,0 2 0-16,1 2 0 0,2-1 0 16,-2 2 0-16,0 1 0 0,2 0-1 0,3 1 0 15,0-2 0-15,0 0-1 0,2 2 0 16,4-3 0-16,2 0-1 0,1-2 1 16,2 1 0-16,4 1 1 0,1-1 0 15,2 0 0-15,2-2 1 0,4-2 1 16,-1-1-1-16,2-1 1 0,-1-4-1 15,2 0 1-15,-1-1-2 0,1 0-1 16,0-1-1-16,2-2 0 0,0-2-2 0,-1-2 1 16,0-1-1-16,-1-3 2 0,1 0 0 15,-2 0 1-15,-3 1 1 0,0 1 1 16,-3 0 0-16,-3 2 0 0,-1 2 1 16,-3-1 0-16,-2-1 1 0,-4-3-1 15,-1 1 1-15,-3 0-1 0,-3-1-2 16,-2 0 0-16,-1-1-2 0,-4 5 0 15,0 3-1-15,-5 2 0 0,0 1 2 0,0 3 0 16,0 6 1-16,-1 3 1 16,1 2 0-16,1 1 0 0,3 0 0 0,1 5 0 15,5-1-2-15,0-6 0 0,4-1-1 16,3-3 0-16,3-1 0 0,5-3 2 16,2-2-1-16,0-2 2 0,5 0 2 15,1-4-1-15,2 0 1 0,-1-2 0 16,0 0-1-16,0 0 1 0,-1 0-1 15,-2 0-1-15,-3 4 1 0,-1 0 0 16,-6 1 0-16,-1 0-2 0,-1 2 1 0,0 2-1 16,-5 2 1-16,3 3-2 0,-2 4 1 15,2 3-1-15,-3 7-2 0,-3 5-2 16,-1 3-5-16,0 5-9 0,-4 3-7 16,-1 0-4-16,-1 3-2 0,2-5 4 15,0-3 4-15,1-4 8 0,3-7 12 0,0 0 10 16,4-10 7-16,1-3 1 15,0-2-2-15,2-3 5 0,2-5 3 0,0-2 0 16,2-3 1-16,3-1 0 0,3 1 0 16,2-4 2-16,2-3-6 0,3 1-6 15,3-5-3-15,0 0-3 0,3-1-3 16,0-4-2-16,0 1-4 0,-1 0-5 16,0 1-6-16,-2-1-13 0,0 0-59 15,-3 0-65-15,-4-2-155 0</inkml:trace>
  <inkml:trace contextRef="#ctx0" brushRef="#br0" timeOffset="165176.45">7560 7600 161 0,'0'9'46'0,"0"1"6"0,-1 1-14 15,1 2-7-15,-2 2-2 0,-2 0-2 16,2 3-4-16,-1 1-5 0,0 0-6 16,0 3-4-16,0-3-4 0,1-4-2 15,0-1 0-15,2-4 4 0,-1-4 4 16,-1-2 5-16,2-4 5 0,0 0 2 16,2-1 1-16,-2-7-1 0,1 2-3 15,1-3-3-15,0-4-5 0,1-2-4 0,2-2-1 16,-1 0-1-16,2 1 1 0,0 2-2 15,2 1 0-15,-1 2-1 0,2 2-1 16,0 3-2-16,1 3 0 0,0 1 0 16,-3 4-1-16,3 3 1 0,0 1 0 15,0 3 0-15,2 3 0 0,-1 1 0 16,-1 3 0-16,1-1 0 0,-2 3 0 16,-1 0-2-16,-1 0-6 0,-1 0-4 0,0 0-7 15,-1-2-10-15,2-1-15 16,-2-5-49-16,0 0-62 0,0-4-136 0</inkml:trace>
  <inkml:trace contextRef="#ctx0" brushRef="#br0" timeOffset="165515.82">8059 7485 297 0,'3'0'75'0,"-4"0"1"0,-4 2-44 16,-4 2-10-16,-2 3-2 0,-5 1-2 15,-3 1-3-15,-1 4-4 0,-3 2-1 16,0-1-2-16,1 3 1 0,3-2-3 0,5-1-3 16,3 3-1-16,3-3-1 0,6-2 2 15,2 1 0-15,5-2 2 0,3-1 1 16,0-1 2-16,3 1 0 0,1-2 1 15,-1 3-2-15,3-1-1 0,0-1-1 16,0 0-2-16,3 2-1 0,-4-1 0 16,0-1-1-16,-1-1-1 0,-4 3 0 15,-4 0-1-15,-5 2 0 0,-4-2-2 0,-5 2-4 16,-3 2-6-16,-7 0-9 0,-1-1-16 16,-2 1-57-16,-3-4-71 0,-3 0-161 15</inkml:trace>
  <inkml:trace contextRef="#ctx0" brushRef="#br0" timeOffset="166088.71">7410 8284 257 0,'2'0'69'16,"-2"2"5"-16,1-1-33 0,0 4-10 16,1 1-3-16,-2 2-3 0,0 4-5 15,-2 3-6-15,1 4-3 0,-2 0-4 16,-2 3-1-16,-2 3-2 0,1 2-1 15,1-2-1-15,-1 2 0 0,1-1 0 16,0 0-1-16,3-2 0 0,3-1 0 0,0-7 2 16,3-1 3-16,2-6 2 0,3 1 1 15,5-5 3-15,4-2 4 0,0-4 0 16,7-1-1-16,3-2-3 0,5 0 0 16,5-3-2-16,4 0-4 0,3-3-2 15,3 2-1-15,0 2-4 0,2-1-5 16,-4-3-5-16,-4 5-6 0,-3-1-5 0,-7 3-12 15,-4-1 9-15,-5-1-77 0,-7 3-70 16,-4-1-169-16</inkml:trace>
  <inkml:trace contextRef="#ctx0" brushRef="#br0" timeOffset="166377.16">7885 8433 298 0,'4'0'76'0,"0"-1"2"15,1 1-46-15,2 1-5 0,2 0-1 16,-2 3-5-16,4-2-5 0,3 3-2 16,0-1 0-16,2 2-1 0,3-1 0 15,-1-1-1-15,1 0 0 0,-1 0-3 0,-2 3 0 16,-2 0-2-16,-3 1-1 0,-3 0-2 15,-2 4 0-15,-3 2-1 0,-4 2 1 16,-4 2-3-16,-2 1-1 0,-6 0-5 16,-3 3-6-16,-6 0-9 0,-2 2-16 15,-6 4-65-15,-7-2-74 0,-10 6-176 16</inkml:trace>
  <inkml:trace contextRef="#ctx0" brushRef="#br0" timeOffset="-205559.24">10644 9455 159 0,'2'2'37'0,"-1"-1"0"16,1 0-23-16,-1-1-9 0,-2-1-2 15,1 0 0-15,-1 1 2 0,0-1 4 16,0 0 5-16,0 0 4 0,0 0 4 15,1 1 3-15,0 1 3 0,0-1-1 16,0 0-2-16,1 0-5 0,0 0-3 0,0 0-3 16,0 0-3-16,0-1-2 0,2 2-1 15,-1 1 0-15,0-2-2 0,0 2 0 16,3-1 0-16,0 1-1 0,2 1 1 16,2-4-1-16,2-1 1 0,4 2 2 15,0 0 1-15,4 0 2 0,3-1 0 16,2-1 1-16,2 0 1 0,4-1-1 15,2-1-1-15,6 0-1 0,0 0 1 0,0-1-2 16,5 3 0-16,-1 1-1 16,2 1 0-16,2 0-2 0,-2 2 0 0,5 1-1 15,1 0 0-15,-1-3-2 0,4 1 0 16,-3-2-1-16,3 1-1 0,-2-3 0 16,0 2-1-16,-3-1-1 0,-3 2-2 15,-6-1-7-15,-2 1-6 0,-10-1-10 16,-6-1-12-16,-6-2-66 0,-5 2-76 15,-10-1-174-15</inkml:trace>
  <inkml:trace contextRef="#ctx0" brushRef="#br0" timeOffset="-204310.91">12878 9373 93 0,'-7'1'20'0,"1"-1"0"0,0-1-15 16,1 2-4-16,0-2 5 0,2 1 5 0,0 0 3 15,1 1 3-15,-1-1 0 0,2 0 3 16,1-1-1-16,0 2-5 0,1 0-2 16,-1-1 1-16,4 1 1 0,0-1 1 15,2 1-1-15,-1 0 3 0,3 0 1 16,-1-2-1-16,3 1-1 0,1 0 0 15,1-1 1-15,4-1 1 0,1 0-1 0,5 0 0 16,2-3-1-16,2 1-3 16,2-1-2-16,6 1-1 0,3 3-3 0,5-2-1 15,-2 0-1-15,2 2 0 0,3 1-1 16,1 1-1-16,-4 2-1 0,2-2 0 16,-3 0-2-16,-2 0-2 0,2 3-7 15,-2-3-10-15,-4 2-62 0,-3-1-64 16,-3 1-161-16</inkml:trace>
  <inkml:trace contextRef="#ctx0" brushRef="#br0" timeOffset="-103770.6">19615 4903 133 0,'9'-1'36'0,"2"1"3"16,-2-4-14-16,-2 4-4 0,-2-1 1 15,-2 0 1-15,0 1-2 0,0 1 0 16,-1-1-1-16,-1 1 0 0,1-1-2 16,1 3 0-16,-1-2-2 0,0-1 0 15,-2 1-2-15,1-2-2 0,0 1-3 0,-2 1 0 16,0-1-1-16,-1 1 2 0,0 1 0 16,-4 0 1-16,-2 1 0 0,-1 1 0 15,-5 1 0-15,-2 2-2 0,-6-3-2 16,-4 2 0-16,-6-1-3 0,-4 0-1 15,-6 0-1-15,-9-3 1 0,-4 3-1 16,-2-1 0-16,-1-1-1 0,-1 1 0 16,0-1 0-16,1 0 0 0,8-2 0 0,5 0-1 15,3 0 1-15,3-2 0 0,4 1 0 16,7-1 0-16,4 0 0 0,4 2 1 16,6-2-1-16,4 1 1 0,5-1 1 15,8 0 1-15,8-1 0 0,6 0-1 16,7-3 1-16,5 2-1 0,8-3 0 15,6 1-2-15,7-2 0 0,2-1 0 16,2 0 1-16,7 1 1 0,3 1 0 0,-1-1 2 16,-2 2 0-16,-4 5 0 0,-2 0 1 15,-6-1-2-15,-6-3 0 0,-8 3-1 16,-4 2-1-16,-7-2-1 0,-7 0-1 16,-5 1 0-16,-7 2 1 0,-9 1 0 15,-8-1-1-15,-7-1 2 0,-8 2-1 16,-8-2 1-16,-6 2-1 0,-5 4 0 15,-10-1-1-15,-2-1 0 0,-3 3-1 16,-3 0 0-16,0 0-1 0,-3-2 0 0,5-4 0 16,3 1 1-16,3-2-1 0,0-2 1 15,7 0 2-15,5 0-1 0,8-2 1 16,4 0-1-16,8 2 1 0,7-1-1 16,9 2-1-16,4-3-1 0,8 1 0 15,4-1 0-15,8 1-1 0,3 0-1 16,8-2-3-16,5 3-4 0,1-2-6 15,1-1-16-15,-2 2-63 0,0 2-74 16,-2-2-171-16</inkml:trace>
  <inkml:trace contextRef="#ctx0" brushRef="#br0" timeOffset="-102779.52">18814 4743 245 0,'1'3'54'0,"0"0"1"15,0 3-41-15,0-2-8 0,-2 2-1 0,1-2 0 16,-2 3 2-16,0-3 2 0,-2 2 4 15,0 0 2-15,-3 1 2 0,-1 0 0 16,-6 1 1-16,-2 3-3 0,-4 2-4 16,-2-1-3-16,-1 2-4 0,-1 0-1 15,0-1 0-15,1 0-2 0,3-1 1 16,4-7 3-16,3 4 1 0,2-6 4 16,3 1 3-16,4-1 2 0,1-4 2 0,3-6 0 15,1 5-2-15,1-6-3 0,2 2-1 16,3-4-4-16,0-3-1 0,4-2-3 15,0 0 1-15,1-2-1 0,-2 1 0 16,1 0-1-16,0 1-1 0,0 4 0 16,-2 3 0-16,0 3-1 0,-2 1 0 15,-1 2 0-15,-2 2 0 0,0 4-1 16,-4-1 0-16,-2 3 1 0,-2 3 0 16,-3 3 0-16,-1 0 0 0,-7 3 1 0,0 3 0 15,-6-1 0-15,-1 2 0 0,-3 0 0 16,-3-3-1-16,0 2 1 0,1-3 0 15,1-3 0-15,3-1 0 0,4-4 0 16,4-1-1-16,4-3 1 0,3 1 0 16,4-2-1-16,0-2-1 0,3 1 0 15,2-1 1-15,2-2 0 0,2 2 0 16,1-5 0-16,1 4 1 0,2-1-1 0,1 1 1 16,0 0-2-16,0 2 1 0,-4-1-1 15,1 3 0-15,-3-3 0 0,-1 3-1 16,-2-1-1-16,1-2 0 15,-2 1-1-15,-2 1 1 0,1-1 0 0,1 1 1 16,-1 2 1-16,2-3 0 0,-2 2 1 16,0-2 0-16,1 0-1 0,2 1 1 0,1 1-1 15,0-2 1-15,2 2 1 16,5 1-1-16,1 3 1 0,3 2-1 0,3 1 0 16,1-1 0-16,3 3 0 0,2 4 0 15,0-1-1-15,1 2 1 0,5-2 0 16,-1 0 0-16,1 2 0 0,-2-3 1 15,-4-3-1-15,-2-2 0 0,-3-2 1 16,-8-2-1-16,-2-2 1 0,-3-2-1 16,-4 0 0-16,-1-1-2 0,-4-3 0 0,0 0-2 15,-3-1 1-15,0-2 0 0,-4-1 0 16,-1-4 1-16,-5 1 0 0,1 2 2 16,-3-4 1-16,2-4-1 0,-3 1 0 15,-1 0-1-15,1 0 1 0,1-1-2 16,-2 2-1-16,2-1-1 0,-2 3-1 15,2 5-1-15,2-2-6 0,1 1-7 16,1-1-10-16,1 2 2 0,1 0-62 16,6 1-62-16,0 0-146 0</inkml:trace>
  <inkml:trace contextRef="#ctx0" brushRef="#br0" timeOffset="-73383.74">14630 495 132 0,'0'-7'44'0,"0"1"4"15,1-2-9-15,0 2-4 0,-1 4-2 16,0-5-3-16,0 4-3 0,0-2-2 0,0 2-2 16,0-1-1-16,0 0 0 0,0 0 1 15,1-1 0-15,-1 1 2 0,1-1 2 16,1-1 3-16,-3 5 2 0,2-1 2 15,-1 1 1-15,-1 3 0 0,1-5-1 16,0 4-2-16,-1-1-3 0,2 0-2 16,-2 1-3-16,2-2-4 0,-1-1-3 15,-1 1-5-15,1 1-3 0,0-1-4 16,-1 5-2-16,1-3-1 0,0 5-2 16,0 2 0-16,0 4 1 0,0 0 0 0,0 7 1 15,1 1-1-15,-1 5 0 0,0 2 0 16,1 2 0-16,0 3 0 0,-1-3-1 15,0-5-3-15,0 0-1 0,1 3-4 16,-2-3-4-16,0-1-5 0,0-4-9 16,-1 2-9-16,-1 0-7 0,-2-3-6 15,-1-10-11-15,-3-2-68 0,1-5-77 0,1-5-178 16</inkml:trace>
  <inkml:trace contextRef="#ctx0" brushRef="#br0" timeOffset="-73115.16">14469 472 285 0,'-5'-9'79'0,"2"7"6"16,0-2-39-16,0 1 0 0,1-5-2 16,1 8-1-16,1 0-2 0,0-2-3 15,0-5-1-15,2 8-2 0,-1-3 0 16,2 0-3-16,1-5-2 0,0-1-4 15,5 2-3-15,0 5-5 0,4-10-3 16,7 0-4-16,4-2-3 0,1 2-3 16,5 0-3-16,6 0-5 0,7-3-5 15,-3 2-8-15,-7 5-18 0,-1 7-12 0,1-1-11 16,-3 3-19-16,-6 3-61 0,-6 2-82 16,-5 3-169-16</inkml:trace>
  <inkml:trace contextRef="#ctx0" brushRef="#br0" timeOffset="-72281.2">14991 576 244 0,'1'-4'73'0,"-1"0"7"0,0-3-26 16,-1-1-7-16,0 4-6 16,-1 0-5-16,0-3-6 0,-2 1-7 0,1 3-6 15,-2 0-6-15,-1 2-2 0,-1 0-3 16,-2 3-3-16,-3 4-1 0,-4 4-2 16,-2 2 1-16,0 5 0 0,0 4-1 15,1 3 0-15,1 0-1 0,4-4-2 16,5-1 0-16,6-2-2 0,0-7 0 0,2 5 0 15,1-12 0-15,5 3 2 16,3-1 2-16,3-8 3 0,2 0 4 0,2 3 2 16,1-9 1-16,2 4 3 0,-4-3 0 15,-1-2 2-15,-4 2 3 0,-3 0 0 16,-2 1 2-16,-2-2-1 0,1-1 1 16,-3 5-1-16,-1-1-1 0,0 3-5 15,-1 1-5-15,0 3-1 0,-1 2-2 16,1 3-2-16,-1 1-1 0,2 4-2 0,-1-8 0 15,3 7 1-15,-1-2-1 16,4-2-1-16,0-2 0 0,5-3 1 0,4-1 0 16,3 7 1-16,5-10 0 0,6-2 0 15,-1 5 3-15,2-7 3 0,-3-3 1 16,3 1 1-16,-3-3 2 0,-5-1 1 16,-4 5 2-16,-3-10-1 0,-3 6-2 15,-3-1 1-15,-7 0-1 0,-2 1-1 0,-3 1 0 16,0 0-2-16,-1 2-1 0,-1 0-1 15,0 6-3-15,-5 0 0 0,0 4 0 16,2 5-1-16,-3 7 0 0,1-1-1 16,1 11 1-16,0 4 1 0,5-2 1 15,2 1-1-15,1 7 1 0,0 3 0 16,-2 8 0-16,3-4 0 0,0 4 0 16,0 4-1-16,-1 4-1 0,-4-1 0 0,-4-4-3 15,0 0-3-15,-2-3-3 16,-3-4-1-16,-2 3-3 0,-4-5 1 0,2-6 0 15,1-3 2-15,-1-9 3 0,1 1 2 16,-1-4 3-16,3-11 3 0,2-5 1 16,1-5 1-16,2-3 0 0,1-6 2 15,3-5-1-15,0-2 1 0,2-3-2 16,3-6 1-16,-1 1 0 0,4-4 0 16,1 4 1-16,0 0 1 0,4 3 0 15,1 4-1-15,1 5 0 0,3 1-2 0,4 2-1 16,3 1-2-16,7-1-3 0,2-2-7 15,3 0-5-15,5-1-22 0,2 1-17 16,2-4 81-16,-1 3-177 0,-4-7-112 16,-1 1-284-16</inkml:trace>
  <inkml:trace contextRef="#ctx0" brushRef="#br0" timeOffset="-71708.73">15667 621 263 0,'6'2'82'0,"0"-3"8"16,2 0-30-16,6-2-4 0,4 0 2 16,2-1-5-16,6 2-9 0,0-2-9 0,2-1-6 15,1 2-7-15,-4 4-6 0,-1-2-5 16,-2-3-8-16,-5 2-10 0,-2-1-12 16,-1 1-11-16,-2 1-14 0,0-4 45 15,-5 1-120-15,-1 6-82 0,0 1-202 16</inkml:trace>
  <inkml:trace contextRef="#ctx0" brushRef="#br0" timeOffset="-71527.26">15698 784 295 0,'-12'10'82'15,"7"-4"6"-15,4-1-43 0,4 0-2 16,3-1 7-16,9-3 2 0,4-1-7 15,5 0-9-15,4-3-5 0,1 0-5 16,1-5-15-16,0-10-25 0,-3 3-18 16,-3 1-85-16,-1 0-92 0,-2 0-223 0</inkml:trace>
  <inkml:trace contextRef="#ctx0" brushRef="#br0" timeOffset="-70808.94">16915 699 185 0,'0'7'63'0,"0"-7"5"16,0 0-3-16,0 0-22 0,-1 0 1 15,1 0 1-15,0 0-3 0,0 0-2 16,0 0 0-16,0-3-1 0,0 3-1 16,-1-4-5-16,-1-1-4 0,-2-3-5 15,-1-1-4-15,-1-2-6 0,-1 2-4 0,-3-3-4 16,-4 4-2-16,-2 1-2 0,-6 1-2 15,-2 4-1-15,-4 2 0 0,-4 2 0 16,0 4-1-16,4 6-1 0,1 1-3 16,6 0-4-16,3 6-3 0,5 3-3 15,6 2-1-15,3 0-1 0,4-4-1 16,3-1 4-16,4 2 3 0,4-6 4 16,4-6 5-16,4-3 2 0,0-3 5 15,2-2 5-15,2-4 5 0,1-2 4 0,-1-2 2 16,-1-2 3-16,-4-2 0 0,-1-5-2 15,-1-4-2-15,-6 3-5 0,-3 0-3 16,-2 3-3-16,-3 2-3 0,-2 1-2 16,-1 14-2-16,-2-3-1 0,0 2 0 15,-2 8 0-15,-1 3 0 0,-1 4-1 16,-2 4-1-16,3-3-8 0,2 7-6 16,3 4-6-16,3-7-4 0,7-4-8 0,2-1-8 15,3-6-8-15,1-6-12 0,3 3-50 16,3-8-69-16,4-4-162 0</inkml:trace>
  <inkml:trace contextRef="#ctx0" brushRef="#br0" timeOffset="-69402.27">17198 771 322 0,'-1'-13'88'0,"-5"-1"4"0,-3 5-43 16,-2 4-6-16,0-5-2 0,-3 8-7 15,-1 9-8-15,0 4-5 0,0 2-4 16,1-1-5-16,0 2-3 0,2 6-5 15,0-1-3-15,5-1-3 0,3-4-2 16,2-1-1-16,2 0-1 0,3-1-1 16,0-3 0-16,5-1 1 0,-1-5 2 15,3 0 2-15,-1-3 1 0,2-1 2 0,-1-3 1 16,1-4 1-16,-1-2 0 16,-2-1 0-16,1-3 1 0,0-2-1 0,0-6 0 15,-2-3-1-15,3-3 1 0,1 0 0 16,0-5-1-16,0-4 1 0,-1-2-1 15,-1 1-1-15,1 0 1 0,-4 4-1 16,-2 4 1-16,-1-1 5 0,-1 9 4 16,-1 8 2-16,-1 4 1 0,0 7-1 0,-1 1 0 15,-1 4-1-15,-1 10-4 0,-3 2-6 16,-2 4-1-16,-1 8 0 0,-1 4 0 16,0 4 0-16,1-2-5 0,2 1-7 15,5-3-6-15,6 6-6 0,3-4-7 16,5-2-6-16,7-1-5 0,3-1 1 15,4-1 2-15,3-2 3 0,-1-12 2 16,1-4 8-16,0-6 6 0,-1-5 5 16,-2-4 5-16,-4-3 7 0,-4-2 7 0,1-1 6 15,-3-2 6-15,-5-1 5 0,-3-5 4 16,-1 3 1-16,-6 0 0 0,-1 4 0 16,-4 0-4-16,-2 3-3 0,-2 4-3 15,-3 6-4-15,-1 0-1 0,-2 2-3 16,-2-1-3-16,0 7-1 0,3 3-2 15,0 2-2-15,3 2-2 0,1 3-1 16,6-1-2-16,3 1-1 0,2-4-1 16,3-1-1-16,2-3 1 0,2-1 0 0,3-4 0 15,0-4 3-15,1-2 2 0,1-4 1 16,0-3 1-16,-2-2 1 0,1-5 0 16,-2-6 1-16,-1 0 0 0,-1 1 0 15,-1-3 0-15,0-2 0 0,-1-3 0 16,0 0 0-16,-1-1-1 0,-2-2-1 15,-2-2 0-15,-1 6 0 0,0 2 4 16,-2 8 3-16,0 3 0 0,0 5 0 16,-2 8 0-16,-2 3-1 0,1 0 1 0,-3 11-4 15,1 0-4-15,-1 4 0 0,0 6 1 16,0-1-1-16,2 0 1 0,2 2-3 16,3 0-1-16,3-5 0 0,1-4 0 15,4-2 0-15,1-3 0 0,3 1 0 16,3-4 1-16,0-7 1 0,0 2 1 0,6-2 0 15,1 0 0-15,1 0 0 0,-1-2 0 16,2 2-2-16,-1 0-2 0,-2-2-2 16,-7 9-2-16,-3 5 0 0,-4 6-2 15,-4 2-3-15,-8 4 1 0,-2 2 0 16,-2 1 2-16,2-5 1 0,-1-5 1 16,1-4 2-16,1-6 4 0,5-2 7 15,1-6 4-15,2-4 2 0,2-6 2 0,3-2 0 16,0-4 3-16,3-5-3 0,2-7-6 15,2 3-2-15,2 4-2 0,-4 2-1 16,1 4-2-16,0 2-1 0,0 8-1 16,-3 6 1-16,2 0-1 0,-1 0 0 15,4 0 1-15,0 0 0 0,1 4 0 16,3-4 1-16,1 0-1 0,-1 0 1 16,2 0 0-16,1 0 0 0,0-3 0 15,-2 2 0-15,-2-5 1 0,0-1 0 16,-4-2 2-16,-4-2 2 0,-3-1 2 0,-5 0 2 15,-3-2-1-15,-5 6 1 0,-1 3-1 16,-7 2 0-16,-2 2-2 0,-4 3-4 16,-1 6-1-16,1 7 0 15,-1-2 0-15,0 1-1 0,5-2-2 0,2 2 0 16,7 6-2-16,0-2 0 0,5-6 1 16,4 1-1-16,4 0 1 0,2 0 3 15,3-2 3-15,1-5 2 0,5-5 3 16,1-1 3-16,2-1 2 0,1-2 0 0,0-1 0 15,3 0-2-15,0-8-2 0,-1-2-2 16,-1 5-2-16,0 2-3 0,-2 2-2 16,-2 3-2-16,-2 5 0 0,-3 5-3 15,-1 8-2-15,1-2-2 0,-2-2-1 16,-1 1-1-16,1 0-1 0,-2-2 0 16,1 1-1-16,-2 0 3 0,-2-1 1 15,-2 0 0-15,-1-1 1 0,-2-2 2 0,-1 1 1 16,-1-4 2-16,0-1 2 15,-1 0 1-15,1-2 1 0,0-1 2 0,0-1 1 16,1-1 3-16,2 0 0 0,0-4 1 16,1 1-2-16,3 1 0 0,0-2-1 15,3 1-1-15,1 1-2 0,2-2-1 16,-1 3-1-16,2 3 1 0,0 0 0 16,-1 2-1-16,0 1 1 0,0-1-1 0,-1 5 0 15,-2 1-1-15,0-2 1 0,-4 0-1 16,-4 2-1-16,-1-3 1 0,-3 2-1 15,-2-3-2-15,-3 1-6 0,-4-2-7 16,-2-2-7-16,-2-5-9 0,1 4-39 16,-2-2-43-16,0-2-73 0,-2-7-156 15</inkml:trace>
  <inkml:trace contextRef="#ctx0" brushRef="#br0" timeOffset="-68834.1">19421 322 262 0,'1'-3'76'0,"-1"1"6"16,1 1-32-16,-1 1-11 0,-1 0-3 16,1 1-4-16,-1 2-6 0,-3 0-4 15,1 4-3-15,-2 4 1 0,-2 0 3 16,-5 4 2-16,0 4 3 0,-3 4 0 15,-6 7 0-15,-6 8-2 0,-3 8-2 16,-2-1-3-16,-2 9-4 0,-3 7-5 16,-5 4-3-16,3 3-7 0,1 0-9 15,2-7-13-15,2 10-2 0,4-16-1 0,4-2-1 16,8-8-5-16,4-9-4 0,4-7 1 16,4-5 4-16,4-9-8 0,3-1-72 15,4-8-76-15,0-4-177 0</inkml:trace>
  <inkml:trace contextRef="#ctx0" brushRef="#br0" timeOffset="-67884.57">19548 966 171 0,'1'-3'47'15,"2"0"5"-15,0-1-16 0,1 4-7 16,-1-3 2-16,0 1 4 0,-1 2-1 16,0-3-4-16,-2 2-2 0,1 2-4 15,2-4-2-15,-1 7-1 0,1-4-3 16,4 0 0-16,-2 3 1 0,4-4-1 16,1 0-1-16,0 2 0 0,2-1-1 0,2 2-1 15,0-1-2-15,5 0-1 16,1 2-3-16,-2 1-2 0,1 0-2 0,-1-2-3 15,0 1-3-15,-1 2-3 0,-4 4-3 16,-4-1-2-16,-2-1 0 0,-1 1-1 16,-7 5-1-16,-8 1 2 0,-5-1 1 15,-5-2 2-15,-3 4 1 0,-1-2 1 16,-3-1 1-16,4 1 0 0,0 0 1 16,2 0 1-16,5 0 1 0,1 0 1 0,2 5 0 15,1 1 0-15,1-5-1 0,4 0 1 16,4-1-1-16,3-3 2 0,5 2 0 15,0-6 1-15,6-4 2 0,3 1 0 16,2-1 1-16,3 1-2 0,5-3 0 16,6 0-2-16,3-3-7 0,3 3-10 15,-1-2 101-15,-1-1-186 0,-3-3-93 16,-6 2-271-16</inkml:trace>
  <inkml:trace contextRef="#ctx0" brushRef="#br0" timeOffset="-67165.62">20002 587 222 0,'4'1'63'0,"-4"3"3"15,0-5-26-15,-1 1-11 0,1 2-2 16,0-2-4-16,-2 1-5 0,0 1-3 15,0-1-2-15,0 5-1 0,0-1 0 16,-3 1-1-16,0 3-1 0,-2 0-3 16,2 5-1-16,-3 0-2 0,0-4 0 0,0 3-2 15,1-4 0-15,1-5 0 0,1 2 1 16,2-6-1-16,1 8 2 0,1-8 0 16,1 0 1-16,0 8 3 0,0-5 4 15,1-3 2-15,1 0 0 0,0-8-1 16,1 2 1-16,3-1-3 0,0-9-2 15,0 6-5-15,0-2-1 0,3-1-2 16,-2-2 0-16,2 7 0 0,-2-2-1 0,0 2 0 16,0-1 0-16,-1 6 0 0,-3-1 0 15,2 3-1-15,-3-1-1 0,-1 4 0 16,0 0 0-16,1 3 0 0,-1 2 1 16,1 2 0-16,1 0 1 0,1 3 1 15,-1 4 0-15,1-2 0 0,0-2 0 16,2-2-1-16,0-1 1 0,-2-4-2 15,1 2-1-15,0-8-6 0,1 3-7 0,-3-2-8 16,-1 0-78-16,3 0-79 0,3 10-195 16</inkml:trace>
  <inkml:trace contextRef="#ctx0" brushRef="#br0" timeOffset="-66520.53">20608 401 245 0,'-2'-2'67'0,"0"4"5"0,-1 1-34 16,-2-1 0-16,-1 2 1 0,0-1-5 15,-4 4-4-15,0-3-1 0,-2-1-4 16,-2 4-3-16,0 1-3 0,-4-2-1 0,2 9-2 16,-3-4-2-16,4 8-1 0,1 6-2 15,-1-1 0-15,5 5-3 0,1 5-1 16,0-7-2-16,4 6-2 0,0-1-3 15,3-3-4-15,2 0-4 0,4-2-3 16,3 1-6-16,5 1-8 0,2-6-11 16,5-4 58-16,2-4-127 0,3-1-79 15,4-6-212-15</inkml:trace>
  <inkml:trace contextRef="#ctx0" brushRef="#br0" timeOffset="-65369.26">20797 598 190 0,'0'0'53'0,"0"-1"2"16,-1 1-11-16,0 1-23 0,-1-1-2 16,1 0-1-16,0 1-4 0,0-2-2 15,-1 3-1-15,0-3-2 0,-2 2-2 16,0-1-1-16,-4 4-1 0,0-2 0 0,-3 3 0 15,-1 0-1-15,0 3 3 0,1 3 0 16,1-1 1-16,2 3 1 0,3-1 0 16,1-2 1-16,4 0-1 0,1-2 1 15,3-6 0-15,2 4 1 0,3-6 1 16,2 1 0-16,3-1 0 0,-1 2-1 16,1-2 0-16,-2 0-2 0,0 6-1 0,-2-6-1 15,-3-1 1-15,-4 1 0 16,3-2 0-16,-5 2-1 0,-1 0 1 0,-2-11-2 15,-1 5 0-15,-3-2-3 0,2-1-3 16,-3 1-1-16,1-1-4 0,-1 0-4 16,-2 3-4-16,0 3-5 0,0 3-9 15,0-1-9-15,0 0-13 0,0 0-47 16,4 1-61-16,4-1-136 0</inkml:trace>
  <inkml:trace contextRef="#ctx0" brushRef="#br0" timeOffset="-65115.77">21087 449 230 0,'-5'-3'66'0,"-3"3"5"0,-4-2-30 15,0 1-3-15,1 0 0 0,0-1-3 16,0 1-7-16,0 5-6 0,1-2-3 15,1 4-5-15,2 5-3 0,0 2-3 16,2 5-1-16,1 1-2 0,1 3-1 16,2-1-2-16,0 2-4 0,0-1-5 15,1 5-7-15,1-7-7 0,-1-2-12 16,0-5 27-16,-1-1-85 0,0-1-64 0,0-4-155 16</inkml:trace>
  <inkml:trace contextRef="#ctx0" brushRef="#br0" timeOffset="-64958.67">20912 614 265 0,'2'-5'68'0,"2"2"4"0,0 1-38 16,2-2-5-16,0 3-2 0,1 2-7 0,3-1-6 16,0 0-8-16,3 1-10 0,3 1-16 15,0-2-58-15,3-3-62 0,5 0-153 16</inkml:trace>
  <inkml:trace contextRef="#ctx0" brushRef="#br0" timeOffset="-64727.16">21344 442 282 0,'-10'-3'79'0,"-1"0"6"15,-1 0-38-15,-1-6-6 0,1 9 2 16,-2 0-6-16,4 0-10 0,-2 1-6 15,1 3-3-15,0 3-4 0,0 6-3 16,0-2-4-16,0 3-1 0,3 6-3 16,-1 2 1-16,2 3-2 0,1 0 0 15,0-2 0-15,1 3-3 0,0-2-5 16,2-5-6-16,1-4-8 0,0-3-9 0,0 2-16 16,2 4-60-16,-1-3-71 0,2-3-161 15</inkml:trace>
  <inkml:trace contextRef="#ctx0" brushRef="#br0" timeOffset="-64553.62">21068 680 294 0,'-1'-3'80'0,"2"1"2"16,2-5-42-16,0 1-3 0,3 4 0 15,3 0-10-15,1 1-8 0,1-1-4 16,2-2-4-16,1 2-9 0,1-2-11 15,0 2-14-15,-1-1-71 0,7 0-74 0,2 1-182 16</inkml:trace>
  <inkml:trace contextRef="#ctx0" brushRef="#br0" timeOffset="-62727.05">21522 419 181 0,'1'-2'62'0,"-2"0"4"0,0 1 3 16,-1 0-33-16,-1-3-1 0,1 3-1 15,1-1-7-15,0 1-2 0,1 4-3 16,0-3-3-16,0 2-3 0,-1 2-4 0,0-4-2 16,0 5-2-16,-2 2-2 0,-2 0 1 15,2 5-1-15,-3 3 1 0,1 5-1 16,-1 8 0-16,1 0-1 0,-1 7-3 16,1-2-1-16,0 6-1 0,-1-14-1 15,3 4-2-15,-1-4 0 0,1-7 0 16,1-8 0-16,0 4-1 0,1-11 1 15,0 9 1-15,0-8 1 0,1-1 1 0,1-1 1 16,0-6 2-16,0-9 1 0,2 2 0 16,0-1 1-16,1-1 0 0,1 0-1 15,0 4-1-15,2 2-1 0,2 7-1 16,-1 0 1-16,1 0 0 0,0-4 0 16,0 4 0-16,2 0 1 0,-2 0 0 15,-1 0-1-15,1 1 0 0,0 7 0 16,-2 5-1-16,-1-2 0 0,-3 2-1 0,1 2-1 15,-2 0 1-15,-3-1-1 0,-2-4 0 16,-2-2 0-16,-4-2-2 0,-3-1-3 16,-1-2-5-16,-4 0-5 0,0-1-10 15,1-2-12-15,3-2-53 0,1-1-5 16,3-4-56-16,3-4-104 0</inkml:trace>
  <inkml:trace contextRef="#ctx0" brushRef="#br0" timeOffset="-62553.23">21671 665 247 0,'7'9'78'0,"-2"0"5"15,-3-1-22-15,1-2-15 0,0-5-3 16,-1 4-8-16,-1 2-12 0,0 1-7 16,0-2-5-16,0 4-5 0,-1 1-3 15,1 1-4-15,2 0-4 0,0-4-4 0,0-3-5 16,3 2-7-16,-1-6-13 0,1-2 46 15,0 0-103-15,3-7-67 0,0-5-173 16</inkml:trace>
  <inkml:trace contextRef="#ctx0" brushRef="#br0" timeOffset="-62431.95">21701 604 205 0,'-5'-9'65'15,"2"1"0"-15,0 2-1 0,1-1-40 0,1 1-9 16,1-3-12-16,1 1-9 0,2 0-59 15,1-3-54-15,4 4-132 0</inkml:trace>
  <inkml:trace contextRef="#ctx0" brushRef="#br0" timeOffset="-62262.77">21897 448 292 0,'1'11'84'0,"2"5"4"16,-1 6-43-16,0-1 2 0,0-2-2 15,-1 6-14-15,-2-1-11 0,-1 7-5 16,0-7-6-16,1-7-8 0,0 9-11 16,-1-3-14-16,0 0-17 0,-1-4-57 15,2-2-72-15,-1-2-164 0</inkml:trace>
  <inkml:trace contextRef="#ctx0" brushRef="#br0" timeOffset="-62071.28">21806 629 261 0,'6'-3'70'0,"3"0"5"0,2 1-36 0,3 0-10 16,3 0 2-16,0 0-5 0,2 2-9 16,-3-1-6-16,1 1-7 0,1 0-9 15,1 1-10-15,2-1-12 0,0 1-14 16,1-3-41-16,4 2-55 0,3-3-119 15</inkml:trace>
  <inkml:trace contextRef="#ctx0" brushRef="#br0" timeOffset="-61788.83">22225 614 213 0,'-17'4'70'0,"-2"-1"4"0,1 3-1 16,-1-1-36-16,1-2-2 0,2 4-2 15,2 1-9-15,-1-2-7 0,6 3-3 16,2-1-3-16,3-2-3 0,3 3-1 15,2-3-2-15,4-3 0 0,3 9 0 16,1-4-1-16,2 4 0 0,1 1 0 16,2 2-1-16,0 4-1 0,-1 0 0 0,-1-4 0 15,-2 2-1-15,-3-4-1 0,-4-3 0 16,-5-1-1-16,-5-4 1 0,-4-2-1 16,-4-3-3-16,-4-3-2 0,1 1-5 15,-2-2-8-15,0-3-13 0,2 1-16 16,0-2-44-16,4-2-61 0,0 1-133 15</inkml:trace>
  <inkml:trace contextRef="#ctx0" brushRef="#br0" timeOffset="-61522.54">22535 612 284 0,'4'-1'83'0,"-1"0"7"15,0 0-38-15,-2 2 2 0,3 0-3 16,-3 0-10-16,2 4-5 0,-1 0-2 16,0 1-3-16,1 8-3 0,-2-1-3 15,-1 0-3-15,0 2-3 0,0-3-5 16,0 3-4-16,0 6-4 0,2-7-2 0,2 4-3 15,-2 0-4-15,1 0-7 0,0 0-14 16,1-3-10-16,-2-8-10 0,1 1-15 16,-2-4-66-16,0-3-82 0,0-1-172 15</inkml:trace>
  <inkml:trace contextRef="#ctx0" brushRef="#br0" timeOffset="-61295.55">22405 722 252 0,'-3'2'78'0,"4"-9"5"15,1 10-21-15,3-5-15 0,2-4 5 16,1 6-4-16,-1 0-10 0,2-2-6 16,0 5-3-16,3-6-6 0,1 3-5 15,2-7-5-15,3 7-4 0,2 0-3 0,-1 0-3 16,3-3-6-16,0 3-7 0,1 2-8 15,0 2-10-15,0-4-10 0,1 0-76 16,4-3-82-16,-1 3-190 0</inkml:trace>
  <inkml:trace contextRef="#ctx0" brushRef="#br0" timeOffset="-60474.57">23061 608 219 0,'0'4'67'16,"0"1"6"-16,-1-1-26 0,1 4-2 15,-1 5 0-15,-1-1-8 0,2 0-8 16,-1 0-5-16,2-1-5 0,-2 1-4 16,2 2-4-16,1-2-4 0,2 2-3 0,-1 1-4 15,0 0-5-15,-1 0-6 0,3-2-9 16,-3-5-10-16,0-3 2 0,-1-4-64 16,2-2-63-16,1-2-146 0</inkml:trace>
  <inkml:trace contextRef="#ctx0" brushRef="#br0" timeOffset="-60315.48">23048 547 319 0,'-6'-9'81'0,"-2"1"2"0,2 2-53 16,3-1-2-16,1-3-6 0,1 6-12 15,1-4-10-15,1 2-10 0,2-1-15 16,0 0-12-16,2 1-46 0,0 5-60 15,3 0-132-15</inkml:trace>
  <inkml:trace contextRef="#ctx0" brushRef="#br0" timeOffset="-60019.21">23184 582 216 0,'4'25'68'0,"1"-1"3"16,-2-9-22-16,-2 3-12 0,0-5-4 15,-1 5-8-15,0-3-9 0,0-1-6 16,0-4-3-16,-1 8-3 0,1-7-1 15,-1 1 0-15,1-7 1 0,0-4 0 16,-2-2 0-16,0-1-1 0,-1-5 1 0,3 3 0 16,0-7-1-16,0-1 0 0,4 3 0 15,0-1 1-15,3-3 0 0,1 1 1 16,0-5 2-16,1 7-1 0,1 0 1 16,0 0-1-16,2 1 0 0,-2 6 0 15,-1 3-1-15,2 1 1 0,-1 4-1 16,-1 4 0-16,0 1-1 0,-1 0 0 15,1-1 0-15,1-2-1 0,-1 1-2 0,1 3-4 16,1-3-5-16,0 3-5 0,1-1-8 16,1 2-16-16,0-1-58 0,2-2-69 15,2-3-157-15</inkml:trace>
  <inkml:trace contextRef="#ctx0" brushRef="#br0" timeOffset="-59551.51">23621 706 250 0,'-3'0'83'16,"2"0"5"-16,-1-11-5 0,-2 11-36 16,1 0-2-16,-1 0-6 0,-4 5-11 15,-2-7-8-15,0 1-4 0,-4 8-3 16,2-7-4-16,-3 4-5 0,3-4-1 16,1 0-2-16,2 7-2 0,2-1 0 15,3 2-1-15,3 3-1 0,3-4 0 0,2 5 0 16,1 0 0-16,2-4 0 0,2 1 1 15,2-4-1-15,-1-2 2 0,1 1 0 16,0-2-1-16,1 1 0 0,-1-3 0 16,1-1 0-16,-2-3 0 0,2-1 0 15,-2-3-1-15,0-7 2 0,-3 0-1 16,2 2 1-16,-4 0 1 0,1-3-1 16,-3-2 2-16,-1 0-1 0,0 3 0 0,-2-6 1 15,-3-4-1-15,2-7 1 0,-1 3-1 16,-2-2 0-16,-2 1 0 0,3-3 0 15,-2 7 0-15,3 3 2 0,-2 9 1 16,2 1 1-16,2 7 2 0,-2 2 0 16,-1 6 2-16,0 2 1 0,-1 3 1 15,-3 2 0-15,-2 2 1 0,2 2 0 16,-1 8 0-16,1 6-1 0,2 2-1 0,2 2-3 16,4 3-1-16,2 1-2 0,0-4-4 15,3 3-3-15,4-4-6 0,1-1-8 16,2 2-7-16,2-3-10 0,0-2-18 15,3 2-61-15,5-6-76 0,-2-7-170 16</inkml:trace>
  <inkml:trace contextRef="#ctx0" brushRef="#br0" timeOffset="-58450.95">23920 391 195 0,'6'5'68'0,"-1"-2"8"16,0 3-1-16,-1 1-27 0,0 5 0 15,1 4-3-15,-2 3-9 0,1 5-8 16,1 4-5-16,-2 1-5 0,0 7-5 15,2-2-5-15,-2-4-4 0,-1-6-2 0,-2 1-2 16,1 0-3-16,0-1-2 0,-2-9-1 16,0 1-2-16,-1 2-2 0,1-1-2 15,0-7-1-15,0-3 0 0,0-5 3 16,0-1 1-16,-2-2 1 0,3-5 2 16,-1-1 3-16,1-8 2 0,0 1 0 15,1-2 1-15,2-1 1 0,1 3 1 16,0 2 1-16,1 1 1 0,0 9 1 15,3-1 0-15,-1 3 1 0,2 0-1 0,0 0-1 16,2 0 1-16,0 0-1 0,0 8 0 16,0 1-1-16,-1 3 0 0,-3 2-1 15,2 1 0-15,-2 1-1 0,-3 0-1 16,-3-7-1-16,-3 1 1 0,-1-3-1 16,-4-1 1-16,-3 0-1 0,-4-3-3 15,-1-2-3-15,-2-1-4 0,0-1-8 0,0-2-15 16,3-3-56-16,4-4-67 0,4-2-156 15</inkml:trace>
  <inkml:trace contextRef="#ctx0" brushRef="#br0" timeOffset="-58243.79">24158 650 279 0,'4'3'80'16,"0"7"4"-16,-2-1-38 0,0-2 0 0,0 6-2 15,1 3-11-15,2 2-10 0,-2 3-4 16,3-2-6-16,-1-1-3 0,4 2-4 16,-1-3-6-16,0-4-3 0,1 0-6 15,1-3-7-15,2-3-9 0,0-2-17 16,-3-1-57-16,3-4-66 0,1-6-159 16</inkml:trace>
  <inkml:trace contextRef="#ctx0" brushRef="#br0" timeOffset="-58082.15">24156 489 344 0,'-13'-7'93'0,"3"-2"3"15,1 6-51-15,4 2-1 0,0 1-6 16,1-1-12-16,3 2-8 0,3-8-7 0,-1 3-9 16,1-2-9-16,1 0-14 0,3-1-18 15,-1 0-65-15,3-1-79 0,3 3-180 16</inkml:trace>
  <inkml:trace contextRef="#ctx0" brushRef="#br0" timeOffset="-57906.62">24327 447 267 0,'5'12'83'16,"-2"4"6"-16,0 3-31 0,-2 0-2 0,1 5-4 16,-2 2-9-16,1 7-10 0,-1-5-6 15,0-3-7-15,1-4-4 0,-1 6-6 16,0 0-2-16,2-2-7 0,-1-4-8 15,2 2-6-15,-1 2-12 0,1 2-14 16,0-9-9-16,2-2-63 0,-1-3-71 16,-1-4-156-16</inkml:trace>
  <inkml:trace contextRef="#ctx0" brushRef="#br0" timeOffset="-57499.66">24237 737 247 0,'-2'-12'80'0,"1"5"6"0,2 0-14 16,3 5-28-16,4 5-1 0,4-3-7 16,4-5-12-16,3 0-6 0,4 1-6 0,3-2-2 15,3 0-3-15,-2-7-2 0,-1 10-1 16,1 3-1-16,-1 5-1 0,0-1-2 16,-2 2 1-16,-1 0-1 0,-2 1 0 15,1-11 0-15,-3 10 0 0,-4-7 0 16,-6 1-2-16,-1 0-2 0,-3 2 1 15,-4-2 0-15,-7 14 1 0,-1-14 0 16,-2 0 1-16,-1 0 2 0,-2 0 1 16,-1 2 2-16,1 1 0 0,1-12 0 15,3 16 1-15,3 2 0 0,2 4 0 0,1-1 0 16,5-1 0-16,0 1-1 0,2 4 0 16,3-4 0-16,0-2-2 0,1 1 1 15,-2 1-2-15,1 2 0 0,1 2-1 16,-4-4-1-16,-4-1 1 0,1-2-2 15,-3-1 1-15,-5-1 0 0,-3-4 0 16,-5-2-2-16,-1 1-3 0,0 0-3 0,-5-3-4 16,2 1-5-16,2-3-9 0,1 0-20 15,1-4-55-15,3-2-69 0,-2-2-163 16</inkml:trace>
  <inkml:trace contextRef="#ctx0" brushRef="#br0" timeOffset="-57149.45">24693 425 213 0,'0'2'70'0,"1"-2"7"15,1-3-2-15,2 5-28 0,3-2-1 16,2-1-2-16,-1 0-4 0,3 2-4 16,1 8-3-16,5 2-2 0,0 5-2 15,2 3-3-15,3 7-3 0,5 6-4 16,1-1-4-16,-1 3-2 0,-4 7-4 16,-1 4-4-16,-1 3-2 0,-7 1-1 15,-3-3-1-15,-4 7 0 0,-4-1-3 16,-2-6-1-16,-4-7-5 0,-3-5-2 0,-6-5-6 15,-7-1-5-15,-7-5-5 16,-7-3-5-16,-4 0-5 0,-6-4 177 16,-6 3-254-16,-1-1-98 0,-5-6-311 0</inkml:trace>
  <inkml:trace contextRef="#ctx0" brushRef="#br0" timeOffset="54134.4">18842 11557 213 0,'-2'2'56'0,"0"3"3"0,1-4-28 0,0 2-7 16,1-2-4-16,-1 0-4 0,2 2-4 15,0-1-2-15,1 0-1 0,-1 1 0 16,1 1-2-16,0-1-1 0,1 0-1 16,-1 0 1-16,0 2-2 0,-1-2-1 15,1 2-1-15,0-2-1 0,1 1 2 16,0 1 2-16,1-2 2 0,3-1 2 16,1 0 2-16,1 0 0 0,3 1 2 0,4-3 0 15,1 0-2-15,3 1-1 0,2-2-3 16,2 2 1-16,2-2-1 0,4 1 1 15,2 0-1-15,-1-3 0 0,5 2 0 16,2 1 0-16,2-2-1 0,2 0-1 16,1 1-1-16,-1-1-1 0,3 2 0 15,1 1 0-15,4-1-1 0,-1 1 0 16,3 2 0-16,0-2-1 0,3 5 0 16,0-1 0-16,-3 1-1 0,2-2 0 15,1 2 1-15,-1 0-1 0,2 0 1 0,0-2-1 16,0-2 0-16,2 1 0 0,-3 1 1 15,1-3 1-15,-2-1-1 0,-2 0 1 16,-4-3 0-16,-1 1 0 0,-2-2 0 16,-2 0-1-16,-2-3 0 0,-3-1-1 15,-1 1 0-15,-1 0 0 0,1-2 0 16,-2 0-1-16,1 2 0 0,0 0-1 0,-1 3 0 16,0 2 0-16,-1 1-1 0,0 1 1 15,0 2 1-15,-3 0-1 0,-3 1 2 16,-2 1 0-16,-4-3-1 0,-3-1 1 15,-5-1 1-15,-3 0-2 0,-3-3 0 16,-3 0-1-16,-3 0-1 0,-3-1 1 16,-1-1 0-16,-3 1-1 0,-2 1 2 15,-3-1 0-15,-3 3 1 0,-2 0 1 0,-4 0-1 16,-2 4 1-16,-2 1 0 0,-5 2-1 16,-5 1 0-16,-4-1 1 0,-1 1-1 15,-3 3 0-15,-5-3 0 0,-2 0 0 16,-2 1 0-16,1-1 0 0,-3 3 0 15,-3 0 0-15,-5-2 0 0,1 2-3 16,-3 0-1-16,-4 0-3 0,-4-1-2 16,-2 3-1-16,-1-1 0 0,1 0-1 15,0 1 2-15,-1-2 1 0,2-4 3 0,2 4 2 16,2-3 1-16,4-2 1 0,1-1 0 16,3-2 2-16,5-1 0 0,2 0 0 15,2-2 0-15,1-1 0 0,2-5 0 16,4 2 0-16,1 1-1 0,4 0 0 15,1 2 0-15,6-1-1 0,5 1 1 16,6 2-1-16,3-1 0 0,6-2-1 16,2 3-1-16,5 0-1 0,3 2 1 0,3-3 1 15,5 1 1-15,1 0 1 0,7 1 4 16,4-3 1-16,7-2 4 0,5-1-1 16,8 1 0-16,7 2-1 0,7 0-1 15,8-2-2-15,7 1-1 0,9 2-1 16,8 1 0-16,1-3-1 0,4 1 1 15,3 0-1-15,3-1 0 0,0 1 0 16,0-2 1-16,2 0 0 0,-1 1-1 16,-2 2 1-16,-2 0-1 0,-3 0 1 0,-6 0 0 15,-5 3 0-15,-6 0 1 0,-5 2-1 16,-5-3 0-16,-9 0-1 0,-4 0 1 16,-6 3-2-16,-9-3 1 0,-8 2-2 15,-6-2 1-15,-7 1-1 0,-4-1 0 16,-7 0 1-16,-5 0 0 0,-7 0 1 15,-4 0 0-15,-3-1 1 0,-6 1-1 0,-7 1 1 16,-7-1-1-16,-8 0-3 0,-4-1-3 16,-9-2-5-16,-8 1-6 0,-6-4-6 15,-10 2-8-15,-5-1 13 0,-6 0-76 16,-6-2-63-16,-2 3-158 0</inkml:trace>
  <inkml:trace contextRef="#ctx0" brushRef="#br0" timeOffset="61979.28">15588 7876 221 0,'2'-1'57'0,"0"2"1"0,-1 0-32 0,-1-1-8 15,1 2-5-15,-1-2-3 0,0 4-4 16,0-2-2-16,0-1-1 0,1 1 0 16,-1-1 2-16,1 0 2 0,1-1 1 15,0-1 0-15,3 0 1 0,-1 0 1 16,2 0 0-16,1-3 0 0,3-1 0 16,3 1 2-16,4-1 0 0,1 1 0 0,8 0 0 15,4-3 0-15,3 5-1 16,2 0-2-16,1-2-2 0,3 3 0 0,1-1 0 15,1 1 0-15,-2 1 2 0,2-2 0 16,2 0 0-16,6 2-1 0,3-2 0 16,1 0-1-16,1 1-2 0,1 1-2 15,4-1-2-15,-3 0 0 0,-1-1-1 16,0-1 1-16,1 2-1 0,1-2 0 0,2 3 0 16,2 0 0-16,-3 1 0 0,3 4 0 15,-3 0 0-15,-3 0 0 0,-1-1-1 16,0 4 0-16,-2-3-1 0,0 3 0 15,-2-4 1-15,1 2-1 0,-1-1 0 16,-3 0 0-16,2-4 1 0,-6 0 0 16,3-1 1-16,-1 0-1 0,-2-1 1 15,1-1 0-15,-1-1 0 0,-5 0-1 16,0 1 1-16,0-1-1 0,-3 1 0 0,-1 1-1 16,-3-2 0-16,1 1-1 0,2-1 0 15,0-1 1-15,0 2-1 0,1-2 1 16,2 0 1-16,5 3 0 0,2 2 0 15,-1 2 1-15,1-2-1 0,4 1 1 16,-1-1 0-16,2 1 0 0,-4-2 1 16,2-2-1-16,4 0 1 0,3 1 0 15,-2-3 1-15,-2 1 0 0,-2-1 1 16,2 1-1-16,-3-2-1 0,-2 1-1 0,-3 0-2 16,0 0-1-16,3 1-2 0,-2 0-1 15,-1 1-1-15,1 1-1 0,-3 1 1 16,-4 1-1-16,-6 2-1 0,-4-1-4 15,-6 0-10-15,-3 2 88 0,-5 2-149 16,-6 2-74-16,-1 0-212 0</inkml:trace>
  <inkml:trace contextRef="#ctx0" brushRef="#br0" timeOffset="65413.01">13999 5298 234 0,'1'7'47'16,"-1"3"0"-16,2-3-45 0,0 4-3 0,-1-3-1 16,2 2-3-16,-3-3 2 0,4-1 8 15,1-3 8-15,4-1 7 0,1 0 3 16,5-4 3-16,2-2 4 0,9-1-1 16,3-1-4-16,8-4-7 0,8-1-4 15,5-4-1-15,3 2 0 0,16-1-2 16,4-1 0-16,10 2-1 0,10 1-2 15,-4 6-1-15,9 2-1 0,9 0-3 16,-2 2-2-16,-7 2-1 0,-6 3-1 16,-13 2 1-16,-5-1-1 0,-14-3 0 0,-17 2-1 15,-14-1 4-15,-13 1 3 0,-14-2 0 16,-15-2-1-16,-14-1 0 0,-17 4-2 16,-15-4 0-16,-18 2-4 0,-4 3-3 15,-13 0-3-15,-6 6-3 0,-10-2-5 16,0 8-8-16,7 1-8 0,0 3-8 15,-1 0-2-15,5 1-4 0,13 0-9 0,14 1 4 16,14-6 20-16,8-1 15 0,18-3 11 16,13-3 9-16,17-2 8 0,10-5 16 15,15 1 5-15,15-2-9 0,15 0-3 16,7-3-3-16,19-1-4 0,12-4-4 16,11 4-63-16,3 0-52 0,1-2-141 15</inkml:trace>
  <inkml:trace contextRef="#ctx0" brushRef="#br0" timeOffset="67543.62">14629 1495 184 0,'3'-6'58'0,"0"5"6"0,0-2-10 0,1 3-22 16,1-3 3-16,0 1-1 0,0-2-2 15,-1 0-6-15,-1 1-2 16,1 0-1-16,-1-3 0 0,-2 3-1 0,0-1-2 16,-1 0-1-16,-1 2-1 0,-1 0-1 15,-1-1-1-15,-1-2-1 0,0 0-1 16,0 1-1-16,-1-1-1 0,3 1 0 16,0-2-1-16,0 3-1 0,0 3-1 0,0 2-2 15,0 4 0-15,0 4-3 0,0 1-1 16,-2 4-2-16,-4 5-1 0,-2 4 0 15,-2 3 1-15,-2 4-1 0,1-2 0 16,0 2-1-16,4 0 0 0,9-5 0 16,7-2 0-16,7-2 1 0,3-9 0 15,2-4 2-15,6-4 3 0,6-7 4 16,3-2 3-16,-4-5 3 0,-5-4 1 0,5-5 3 16,0-1 0-16,-4-1-1 0,-7 0 0 15,-10-1-1-15,-1 1-2 0,-5-2-2 16,-5 4-3-16,-1 1-2 0,-9-1-1 15,-6 2-5-15,-7-1-2 0,-2 0-4 16,-3 0-2-16,2 1-4 0,-5 4-2 16,6 0-2-16,6 3-4 0,7-1-10 15,5 6-8-15,5 0-9 0,4 5-3 16,-2 1-4-16,3 0-8 0,5 0 76 0,5 2-133 16,11 0-73-16,7 0-207 0</inkml:trace>
  <inkml:trace contextRef="#ctx0" brushRef="#br0" timeOffset="67714.39">15113 1269 402 0,'1'-6'114'0,"-2"4"8"0,0-3-58 16,-3 5-7-16,0-5-5 0,0 4-7 16,-3 3-13-16,-1-2-13 0,0 4-9 15,0 3-3-15,-1 4-3 0,0 7-2 16,1 6 0-16,1 3-3 0,2 7-3 15,0 3-13-15,1 5-14 0,-1 0-13 16,2 0-16-16,1 1-74 0,-1-5-89 16,1 1-195-16</inkml:trace>
  <inkml:trace contextRef="#ctx0" brushRef="#br0" timeOffset="67917.85">14961 1660 353 0,'2'-10'100'0,"-1"4"10"16,1 1-35-16,1 1-20 0,2-2-3 0,0 0-1 16,2 1-9-16,3 0-10 0,4-4-10 15,6 0-7-15,6 2-6 0,5-3-6 16,2-4-8-16,9-1-16 0,1 0-12 16,0-1-12-16,-2-1-13 0,-5-4-22 15,-1-2-18-15,0 2-27 0,-7-2-50 16,-2-3-104-16</inkml:trace>
  <inkml:trace contextRef="#ctx0" brushRef="#br0" timeOffset="68070.47">15502 1202 312 0,'-12'-8'89'0,"-3"5"8"0,-1 1-41 15,-3 13-2-15,3 3-1 0,0-3-4 16,2 2-6-16,3 2-8 0,4 6-6 16,1 2-6-16,3 1-5 0,2 4-6 15,2 0-5-15,0 6-3 0,0-1-11 16,-1-1-13-16,1-2-14 0,0 0-11 15,-1-3-23-15,-2 2-59 0,-1-7-82 16,1 3-162-16</inkml:trace>
  <inkml:trace contextRef="#ctx0" brushRef="#br0" timeOffset="68242.43">15243 1523 328 0,'9'-11'91'16,"3"4"7"-16,3 0-40 0,4 0-13 15,3 4-2-15,1-3-3 0,-2-1-9 0,3-2-9 16,3 0-7-16,1-1-11 0,-2 0-14 16,2-1-15-16,1 2 95 0,-3-3-183 15,3 2-99-15,-3-6-273 16</inkml:trace>
  <inkml:trace contextRef="#ctx0" brushRef="#br0" timeOffset="68388.68">15729 1474 269 0,'13'0'76'0,"7"0"1"15,3-2-44-15,4-1-7 0,2-2-11 16,-5-2 157-16,1-1-241 0,-2 3-92 16,-6-3-277-16</inkml:trace>
  <inkml:trace contextRef="#ctx0" brushRef="#br0" timeOffset="68538.9">15819 1556 353 0,'2'6'96'0,"4"2"8"0,5-1-55 16,3-2-1-16,3-2-2 0,2 0-2 16,3-3-14-16,2-3-22 0,4-2-23 15,1-1-18-15,-1-2-81 0,7-3-89 0,1-3-210 16</inkml:trace>
  <inkml:trace contextRef="#ctx0" brushRef="#br0" timeOffset="69186.24">16846 1604 273 0,'-4'0'82'0,"0"1"7"0,1-2-36 0,-1-1-7 15,-1 0 2-15,1-4-4 0,0 2-10 16,-1-3-10-16,1 1-6 0,-2-1-3 15,2 0-5-15,-6 2-2 0,-2 2-4 16,-2 0-2-16,-4 5-2 0,-3-2-1 16,-2 6 0-16,0 3-1 0,4 4-3 15,0 5-1-15,2 2-5 0,3 2-1 16,6 1-3-16,2-3-1 0,5-2 0 0,1-4 2 16,6-3 3-16,0-7 7 0,6-3 4 15,6-2 5-15,1-2 5 0,2-4 4 16,3 1 5-16,2-3 2 0,-2-2 2 15,-5-1 0-15,-3-2-1 0,-4 1-3 16,-4-1-3-16,-3 1-4 0,-4 3-3 16,0 1-3-16,0 3-3 0,-2 4-1 15,0 1-2-15,-1 4 0 0,0 5-1 0,-1 2 0 16,1 2 0-16,-1 3-2 0,2 2-2 16,2 5-5-16,2 1-5 0,4-1-10 15,3-3-8-15,2 0-9 0,1-4-18 16,1-3-55-16,3-2-70 0,-1-4-159 15</inkml:trace>
  <inkml:trace contextRef="#ctx0" brushRef="#br0" timeOffset="69568.65">17117 1678 322 0,'-15'-2'88'0,"-4"7"5"15,-2 0-48-15,-1 3-11 0,3 1-1 16,4-2 1-16,1 0-11 0,3 3-11 15,3-2-7-15,4-2-4 0,2-1-2 0,4 2-3 16,1-4 0-16,4 4-1 16,2-4-1-16,2-2 1 0,1 0 1 0,3 0 1 15,-2-3 2-15,2 0-1 0,1-5 2 16,-2 0 1-16,-1 0 1 0,1-4 1 16,-3-1-1-16,-1-5 2 0,-1-1 0 15,-3-2 0-15,-1-3 0 0,-1-4-1 16,0-3 0-16,2-6 0 0,-2-3-2 15,-1-5 1-15,0 0 0 0,0 4 2 16,-2 3 4-16,-2 7 8 0,0 8 2 16,1 9 2-16,-3 7-2 0,-3 7 1 0,0 5-1 15,-2 4-4-15,-1 7-6 0,-2 5-2 16,-1 6-1-16,0 7 0 0,1 3 0 16,1 0-4-16,3 3-7 0,1-2-6 15,3-4-10-15,5 1-7 0,5-2-7 16,1-1-9-16,7-2-8 0,1-5-9 15,6-5 17-15,4-3-56 0,4-9-58 16,5-4-129-16</inkml:trace>
  <inkml:trace contextRef="#ctx0" brushRef="#br0" timeOffset="70199.84">17502 1689 230 0,'13'-17'76'0,"-5"2"9"0,-4 1-17 16,-5 1-19-16,-4 2-1 0,-7 5 0 15,-3 4-5-15,-4 5-8 0,-4 1-9 16,0 5-4-16,-2 4-2 0,-1 0-4 15,2 3-5-15,1-1-5 0,3 1-4 0,3 2 0 16,1-3-3-16,5-4-4 0,6 5-1 16,5-3 0-16,6-2-1 0,5-3 1 15,3-2-1-15,4-2 2 0,1 2 2 16,0-7 1-16,1 0 1 0,-1-3 0 16,-1 1 1-16,0 0 1 0,-1-9 0 15,-1 0 1-15,1-2 1 0,-2-3 1 16,-2-3 2-16,0-6 1 0,-4-2 0 0,-1-1 0 15,-3-2 1-15,1-4-2 0,-4-1-1 16,1 2-1-16,-2 4 4 0,0 2 4 16,2 4 3-16,-3 5 3 0,-1 5 2 15,1 7 0-15,-3 2-1 0,0 7-4 16,-1 4-5-16,-3 3-3 0,-1 5-2 16,-2 4-3-16,-3 4 0 0,1 6-1 0,1-2 0 15,3-2-1-15,0 2-1 16,6-3-1-16,3 1 0 0,4-5 1 0,3-4-1 15,2 0 1-15,2-4 1 0,1-1 1 16,-1-3 0-16,4-6 1 0,0-2-1 16,0-4 1-16,3-4-1 0,-1 1 0 15,0-4 0-15,3 1 0 0,-2 2-1 16,-1 3 1-16,-2 3-2 0,-3 0 0 16,-2 4 0-16,-1 3-1 0,-6 2 0 15,-3 4 1-15,-3 2-1 0,-1 2 2 0,-2 1 0 16,0 2 0-16,-3 0 1 0,3-2 0 15,-1-1 0-15,1-1-1 0,0-2 1 16,3-3-1-16,1-5 1 0,0-1 1 16,1-4 1-16,0-1 2 0,2-5 1 15,1 1 2-15,2-3 0 0,1-2 3 16,3-1 0-16,1-5 1 0,5 2-2 0,2-1-1 16,3-1-2-16,3 1 0 15,-1 4-3-15,1-2-3 0,0 5-3 0,-1-2-8 16,0 0-5-16,0 1-21 0,0 0-18 15,2-2-97-15,5 2-112 0,0 3-261 16</inkml:trace>
  <inkml:trace contextRef="#ctx0" brushRef="#br0" timeOffset="71018.76">18592 1498 189 0,'-2'5'54'0,"0"0"5"16,0-1-24-16,0 0-5 0,-4 4-1 16,1 4-1-16,-1 0-4 0,3-1-4 0,-1 1-4 15,1-1-2-15,2 2-1 0,3-5-3 16,2 1-1-16,0-1 2 0,4-1 0 16,1-3 2-16,3 2 0 0,0-5 2 15,0 1 1-15,0-4 1 0,2-4-2 16,-3 3-1-16,2-2 0 0,-1-1 0 0,-1 0 1 15,0-1 0-15,-2 0 1 0,-5 2-1 16,-3-2 0-16,-5 1-2 16,-6-4-3-16,-3 3-3 0,-4 1-3 0,1 0-7 15,-5 3-6-15,1-1-6 0,1 1-8 16,1 3-4-16,2 3-9 0,3-2 132 16,2-1-206-16,4 1-90 0,6 3-266 15</inkml:trace>
  <inkml:trace contextRef="#ctx0" brushRef="#br0" timeOffset="71310.65">19003 1432 373 0,'-2'-3'101'0,"1"0"4"15,-2 3-57-15,-2 2-10 0,-2 0 6 0,-2 3 0 16,0 6-9-16,-2 1-10 0,1 2-3 16,-2 4-3-16,0 3-3 0,0 3-6 15,-1 2-4-15,-2 4-2 0,-2 3-1 16,-4 5-1-16,-2-1-3 0,-3-1-4 16,0 3-9-16,-2-1-15 0,4-2-8 15,3-5-10-15,5-4-11 0,3 1-18 16,5-2-47-16,5-5-62 0,3-4-135 0</inkml:trace>
  <inkml:trace contextRef="#ctx0" brushRef="#br0" timeOffset="71618.41">18985 1738 289 0,'-3'3'86'0,"2"6"6"16,-3 1-38-16,-2 0-10 0,1 3 3 16,-3 0-5-16,2-1-12 0,-1 0-11 15,2-6-6-15,1 1-4 0,5-1-1 16,2-1 2-16,2-2 1 0,4 0 2 16,3-3 0-16,2 3 2 0,0-7 2 0,0 0 0 15,-1 2-2-15,-1-4-1 0,-2 2 1 16,-2-3 1-16,-2 0 0 0,-4-3-2 15,-2-2-3-15,-2-2-1 0,-4 1-3 16,-2-1-4-16,-4 2-1 0,-2 2-3 16,0 6-5-16,-2 0-5 0,0 2-13 15,2-1-11-15,1 3-9 0,2 0-92 16,1-3-98-16,6 2-227 0</inkml:trace>
  <inkml:trace contextRef="#ctx0" brushRef="#br0" timeOffset="72267.17">19768 1544 279 0,'-1'1'80'0,"1"-1"4"15,0 2-39-15,0-1 1 16,0 2 2-16,0 2-8 0,1 2-6 16,-2 1-4-16,0 3-4 0,1 3-5 0,-2 3-5 15,-2 4-4-15,1 0-3 0,-2 5-3 16,-1 2-4-16,2-1-3 0,-3-1-1 15,2-2-3-15,1-2-3 0,0-1-2 16,1-6-2-16,-1-2 0 0,1-1 2 16,1-3 1-16,1 1 2 0,-1-5 2 0,3-5 3 15,1-2 1-15,1-2 1 0,2-6 1 16,2-2 0-16,2-5 0 0,1 0 0 16,1 0-1-16,4 2 0 0,2-4 1 15,-1 8 0-15,2-1 2 16,-1 4-1-16,-1 2 2 0,0 5 0 0,-6 3 0 15,0 6 0-15,-3 0-1 0,-1 4-1 0,-2 0 0 16,0 2 0-16,1-2-1 16,-3-1-2-16,0 1-2 0,0-1-2 0,-2-1-4 15,-2 1-1-15,-1-1-4 0,-4-1-4 16,-2 1-3-16,-5-3-6 0,-2-2-14 16,-4 1-55-16,-2-5-68 0,-3-3-158 15</inkml:trace>
  <inkml:trace contextRef="#ctx0" brushRef="#br0" timeOffset="72516.46">20025 1555 349 0,'5'5'93'0,"-3"6"4"0,-2 1-57 0,-2 7-1 15,1 0 3-15,-2 3-3 0,-1 5-8 16,0 3-9-16,-2 3-5 0,2-2-3 16,-1-4-4-16,1 1-5 0,1-1-8 15,0-2-7-15,1-3-8 0,2 0-11 16,2-3-15-16,0-2-22 0,1-3-47 16,0-6-70-16,3-1-149 0</inkml:trace>
  <inkml:trace contextRef="#ctx0" brushRef="#br0" timeOffset="72756.73">20273 1499 326 0,'-1'-4'90'0,"2"4"8"0,-1 6-32 15,0-2-24-15,0 4 6 0,0 3 5 16,-1 4-5-16,2 2-9 0,-2 6-7 15,-2 3-6-15,-1 4-7 0,1 6-6 0,-1 0-2 16,0-2-6-16,0 3-6 0,1-2-6 16,1-1-8-16,-1-3-10 0,1-6-10 15,1-2-11-15,-1-2-8 0,2-4-14 16,-2-3-56-16,2-7-69 0,4-1-155 16</inkml:trace>
  <inkml:trace contextRef="#ctx0" brushRef="#br0" timeOffset="72978.66">20453 1712 254 0,'-13'3'79'16,"-2"2"5"-16,-1 2-30 0,-4 0-8 16,-2 4 3-16,1-2-6 0,1 1-12 15,-1 2-7-15,3-2-5 0,5 0-4 0,5 0-3 16,6-3-4-16,3 4-2 0,5-2-1 15,5 1-1-15,3 2 1 0,5 0-4 16,3-2-6-16,1 1-10 0,3-5-10 16,1-1-20-16,1-3-62 0,-1-4-78 15,2 1-172-15</inkml:trace>
  <inkml:trace contextRef="#ctx0" brushRef="#br0" timeOffset="73285.27">20770 1700 349 0,'-13'-7'101'0,"1"3"7"16,0-1-47-16,-2-1-6 0,1 0 5 15,2 1-5-15,-2 4-14 0,2-1-11 16,-5 2-6-16,2 1-5 0,1 3-6 16,-1 1-5-16,-1 1-3 0,6 2-3 0,0 2-1 15,2-2 0-15,3 2-2 0,2 3 0 16,2 2 1-16,3 2-1 0,0-1 0 15,5 0 2-15,1 3-1 0,-1-2 1 16,1-1 0-16,-1 0-1 0,-2 0 0 16,-3-2-2-16,-3 1-1 0,-5-2 0 15,-3 2-3-15,-2-5 0 0,-3-3-5 16,-3-1-7-16,-1-2-8 0,-1-3-4 0,2-4-9 16,0-3-6-16,1-1-12 0,3-3-31 15,3-4-26-15,5 1-61 0,2-4-134 16</inkml:trace>
  <inkml:trace contextRef="#ctx0" brushRef="#br0" timeOffset="73506.2">20901 1708 307 0,'11'7'90'0,"-6"4"10"16,-3 3-31-16,-3 0-4 0,-2 1 3 15,-2 1-4-15,-2 1-10 0,-4 0-7 16,3-3-7-16,0 0-11 0,1 0-9 15,3-2-7-15,3 0-4 0,4-1-3 16,4 2-2-16,2-5-2 0,1-4-8 0,0-3-2 16,0-5-16-16,1 2-13 0,0-4-13 15,-1-5-13-15,1 2-19 0,0-2-52 16,-2-1-81-16,2 0-153 0</inkml:trace>
  <inkml:trace contextRef="#ctx0" brushRef="#br0" timeOffset="73628.87">20925 1594 350 0,'-13'-9'98'0,"1"4"4"16,2 0-45-16,0 2-11 0,3 1-9 0,2 2-9 16,1-2-11-16,5 0-12 0,4-2-12 15,1 1-13-15,1 0-16 0,2-1-72 16,2 2-82-16,0 4-189 0</inkml:trace>
  <inkml:trace contextRef="#ctx0" brushRef="#br0" timeOffset="74166.27">21066 1694 356 0,'-2'-1'101'16,"2"0"5"-16,2-4-49 0,4 1-9 16,1-3 3-16,4 2-2 0,2-3-16 15,5 0-8-15,1 2-4 0,1 0-4 16,1 3-6-16,2 2-4 0,1 3-2 15,-1 3-2-15,0 1-2 0,-3 2 0 0,-2 2-1 16,-3-2 0-16,-6 2-3 0,-5 1 0 16,-5-1 0-16,-7 0 0 0,-5 3 1 15,-4 0 1-15,-4 2 0 0,1-2 3 16,-2 0-1-16,2-1 1 0,4 0-1 16,4-3-1-16,3-2-1 0,4 3 0 15,3-2-1-15,3-2 1 0,3 1 0 16,5-2 1-16,5 0 0 0,7-1 1 15,2-2 0-15,6 1 1 0,5-3 0 0,4-3-1 16,2-1 0-16,1 1-1 0,0-2 1 16,1-1-1-16,-3-3 0 0,1 1 0 15,-2 1 0-15,-4-2 0 0,-3-6 0 16,-3-2 1-16,-6 0 0 0,-4-2 1 16,-11 0 1-16,-4-1 2 0,-8 0 2 15,-5 5 2-15,-7 0 2 0,-5 3 3 0,-4 2 2 16,-1 7 2-16,1 4 1 0,0 5-1 15,3 0-1-15,3 4-2 0,5 5-2 16,5-1-3-16,7 3-2 0,3 0-1 16,7 3-1-16,8 2 0 0,5-1-1 15,6-7 0-15,4 6-1 0,7-5-1 16,6 0-2-16,3-6-5 0,2 1-11 16,1-1-4-16,0 0-35 0,-1-5 47 15,1 1-153-15,2-8-118 0,-7-2-294 0</inkml:trace>
  <inkml:trace contextRef="#ctx0" brushRef="#br0" timeOffset="122215.31">18453 9667 63 0,'-2'0'17'0,"1"0"0"16,-1-2-10-16,2 0 0 16,-1 2 2-16,1-1 3 0,0 1 2 0,-1-1 5 15,-1 0 4-15,4 1 3 0,-2 1 0 16,1-1 0-16,0-1-1 0,-2-1-2 15,1 0-3-15,-1 2-3 0,-1-1-3 16,0 0-3-16,-2 0-2 0,2 1-2 16,1 0-3-16,-2-1-1 0,3 0 3 15,-1 0 1-15,1-1 4 0,0 1 2 16,0 0 2-16,-1-1 2 0,2 2 1 0,-2-1-1 16,1 1-2-16,1 0-1 0,0 0-3 15,-1 0-2-15,-1-1-3 0,1 0-1 16,0 1-2-16,0-1-2 0,0 1-2 15,1 1-1-15,2-1 1 0,-1 1 0 16,1 1 0-16,-1-2 1 0,2 2 1 16,-2-2 0-16,1-3 1 0,1 3-1 15,0-1 0-15,-1 0 0 0,2 0-1 0,1 0 0 16,-1 0 1-16,2 2 0 0,0-4 0 16,-2 0 2-16,3 1 0 0,-2 1 2 15,2 0 1-15,1 1 1 0,-3-1 1 16,4 2 0-16,-1 0 1 0,2 0 0 15,0-1-1-15,0 0-1 0,1-1-2 16,2 0-1-16,0 1-2 0,1-1-1 16,-2 1 0-16,2-2-1 0,2 2 1 15,0 0 0-15,2 0-1 0,-1-1 2 16,2 1-1-16,1-1 1 0,0 0 0 0,-3-1 1 16,0 1 0-16,-1 1 0 0,1-1 1 15,-1 0-1-15,1 1 1 0,2-1-2 16,-1 0 1-16,2 0-2 0,1-2 0 15,2-1 0-15,2 1 0 0,2 1-1 16,1 0 0-16,2-2 0 0,2 1 0 0,1 0 1 16,0 1-1-16,-1-1 0 15,0-1 0-15,-2 0 0 0,3 1 0 0,-3 2 1 16,2 0-1-16,-3 0 0 0,0 2 1 16,1 1 0-16,-2 3-1 0,2-2 1 15,-1 0 0-15,-2 1 1 0,2 0-1 16,0-3 1-16,0 2 0 0,2-1 1 15,-3-2-1-15,2 1 0 0,1-1 0 16,-2 0 0-16,2 0-1 0,-2 0 1 16,1 1-1-16,-2-1 2 0,2 0 1 15,-3-2 1-15,1 0 2 0,-2-1 1 0,2 0 0 16,-4 0 0-16,3 0-1 0,-1-1-1 16,-1 2-2-16,0-2-1 0,0 2-1 15,0 0-1-15,1-1 0 0,-2 3 0 16,4-2-1-16,-1 2 1 0,1-1-1 15,-1 1 0-15,3 0 1 0,1 0-1 16,-1 0 0-16,1 1 0 0,0 0 0 16,2-2 0-16,1 3 1 0,3-1-1 0,-1 1 0 15,-1-1 1-15,1 1 0 0,2 3 0 16,1 0 1-16,-3 1 0 0,0-1 0 16,3 1 0-16,-2-1-1 0,-1-2 1 15,-2 0-1-15,0-1 0 0,-1 0-1 16,-2-1 1-16,0-1 0 0,-4 0-1 15,0 2 1-15,-2-1-1 0,-1 1 1 0,1-2-1 16,-1 0 0-16,0 1 1 0,-1 0-1 16,1 1 0-16,0-1 1 0,2-1-1 15,-2 1 0-15,1-1 1 0,-1 1-1 16,2-2 0-16,0 0 0 0,2 1 0 16,-2 0 1-16,3 0-1 0,-3 2 0 15,0 0 0-15,0 3 0 0,-4-3 0 16,0 0 0-16,-3 1 0 0,0 0 0 15,0 0 1-15,0-2-1 0,0 0 0 16,1 0 1-16,1 0-1 0,2 0 0 0,-1-1 1 16,1 0-1-16,2 1 0 0,-5-2 0 15,5 1 1-15,-1 0-1 0,-1 0 0 16,-2 0 1-16,2 0 0 0,1 1-1 16,-1 3 1-16,-2-3 1 0,-1 1-1 15,0-1 0-15,0 2 0 0,-2-3 1 16,1 3-1-16,-1-1-1 0,2 0 1 0,-3 0-1 15,2 3 1-15,0-3 0 0,-3 0 0 16,-2 0-1-16,0-1 1 0,-3 1 0 16,-3-2-1-16,-3-1 0 0,-2 1 0 15,-1 1 1-15,0 1-1 0,-3-2 1 16,-1 1 1-16,1-1 0 0,1 0 0 16,-1 0 1-16,0 2-1 0,1-2-2 15,-1 0-1-15,0-2-2 0,0 3-1 16,-1-1-3-16,2 0-2 0,-2-2 0 0,0 2-2 15,2 0-5-15,-2-2-6 0,2-1-6 16,-1 1-6-16,0-4-7 0,3 2-72 16,2-2-76-16,1-1-176 0</inkml:trace>
  <inkml:trace contextRef="#ctx0" brushRef="#br0" timeOffset="122774.29">22665 9465 125 0,'-7'-2'25'16,"2"0"2"-16,-2 0-22 0,-1-1 3 0,1 2 5 16,0 1 4-16,1 1 4 0,-1 1 3 15,2 1 2-15,-1 0-2 0,-1-1-2 16,3 1-3-16,1 2-3 0,-1-1-4 15,1-1-2-15,1 3-2 0,0-3 0 16,1 1 1-16,1-1 2 0,1 1 1 16,0-2 4-16,2 1 2 0,0-2 2 15,1 2 0-15,3-1-2 0,2 1-1 16,1-2-3-16,0 4-2 0,4 0-4 0,2-2-3 16,1 2-1-16,-1 1-1 15,0-1-1-15,0 0-1 0,-2-2 0 0,0 2-1 16,-3-1 1-16,-3 0-1 0,1 0-1 15,-2 1 0-15,-6-1 0 0,0 2-1 16,-3 1 1-16,-3 2 0 0,-1 2 1 16,-4 0 0-16,-2 1 0 0,-1 4 0 15,-3-1-3-15,-3 2-2 0,-2 0-6 0,-3 1-7 16,-5-3-9-16,0 0 112 0,-3-2-170 16,2 0-73-16,2-2-215 0</inkml:trace>
  <inkml:trace contextRef="#ctx0" brushRef="#br0" timeOffset="124383.9">19736 10097 141 0,'-9'-9'29'0,"1"1"-1"15,-2 0-26-15,-1-1 1 0,2-2 5 16,-1 2 3-16,-2 3 1 0,-1 2 2 0,1 0 2 15,-1 4 0-15,-3 0-3 0,-2 1-4 16,-1 2-1-16,-1 2 1 0,-4-2 3 16,-2 2 1-16,-2 3 1 0,-2-2 1 15,-2 4 2-15,-2-3-2 0,-3 2-2 16,0 3-4-16,-3-2-2 0,2 0-2 16,-5 0-1-16,3 1-2 0,-1 2 0 0,1 0-1 15,-1-1 1-15,4 2 0 0,0 1 2 16,3 1 0-16,-1-2 0 0,3-1 0 15,2 6-1-15,1-1 0 0,1-1-1 16,3 0-2-16,3 3 0 0,4 0-1 16,1 0 1-16,4-4-2 0,6 5 1 15,2-4-1-15,3 3 1 0,2-1-1 16,3 0 1-16,4 2 1 0,1 0 1 0,7-3 1 16,2-2 3-16,4 0 1 0,4-1 2 15,4-1 0-15,3-2 1 0,6 0 0 16,2-1-2-16,5 0-2 0,3-2-2 15,4 2 0-15,6-6-2 0,1 5 0 16,2-1 0-16,3-2-1 0,0 3 0 16,0 1 1-16,4-1 0 0,-4 2 0 15,3-1 1-15,2 2-1 0,-2 3 0 0,2-3 0 16,-1 0 0-16,0-2 0 0,1 2 0 16,0-2-1-16,1-3 1 0,2 1-1 15,0-2 1-15,-1 1-1 0,0-1 1 16,2 0-1-16,-2 0 0 0,0-2-2 15,0-3-1-15,3 3-1 0,-3-2 0 16,0-4 0-16,2 0 0 0,-1 0 0 16,-3-1 2-16,0-1 1 0,-1-1 1 15,-1-2 1-15,-2 1 0 0,-3-2 1 16,-4-3-1-16,-3-2 1 0,-5 3 1 0,-5-4 2 16,-6-4 1-16,-4 5 3 0,-3 0 0 15,-4-5 2-15,-4 0 0 0,-4-4-1 16,-3 1-1-16,-4 3-2 0,-2-6-3 15,-4-2-1-15,-3 4-1 0,-2-1-1 16,-4 0 0-16,0-2 0 0,-3 0 3 16,-1-3 1-16,-3 3 0 0,-4-4 2 0,-2 2 0 15,-1 0 0-15,-6 1-1 0,-3-2-2 16,-3 2-1-16,-4-4 0 16,-3 8-1-16,-5-4-1 0,-6 1 1 0,-2 0 2 15,-6 2 1-15,-4 2 1 0,-6 3 0 16,-3-4-1-16,-4 8 1 0,-3 1-1 15,-2 3-2-15,-5 1-2 0,-3 0-1 16,-1 2-1-16,-1 4-2 0,-2 0 0 16,3-1-2-16,1 2-2 0,2 4-1 0,3 0-3 15,4 0-3-15,9 3-6 0,5-1-9 16,5 2-12-16,10 1-55 0,10 1-67 16,11 0-153-16</inkml:trace>
  <inkml:trace contextRef="#ctx0" brushRef="#br0" timeOffset="125481.02">21963 10710 207 0,'3'3'65'0,"0"-1"2"16,0 0-9-16,-1 1-27 0,1-2-8 15,-2-1-5-15,-1-1-7 0,-1-1-5 16,1 1-2-16,-1 0 0 0,1 0-1 16,0-2 1-16,1 0 0 0,-1 2 1 15,2 1 1-15,-1-1 1 0,1-1 0 16,1 0 1-16,2 1-1 0,-1-2-1 0,4 3 0 15,1-2 1-15,0 0 0 0,5-1 0 16,0 2 0-16,2-1 0 0,4 2 0 16,1-2-1-16,3 2-1 0,2 0 0 15,2-2-1-15,3 1 0 0,1 1 0 16,1-2-1-16,1 3 1 0,1-2-1 0,0 1 0 16,-1 1 0-16,1 2 1 0,0-2-1 15,0 3 1-15,1-1 0 0,1-1 0 16,0 3 1-16,1-3-1 0,2-1-1 15,1 2 0-15,2 2 0 0,-3-3-2 16,2 2 1-16,0 0-1 0,-1 1-1 16,1 0 1-16,-4-2 0 0,3 0 1 15,-1-2 3-15,2 1 1 0,1 0 2 16,-2 0 1-16,2 0 1 0,1 3 1 16,-5-3-1-16,2 3-1 0,-2-3-3 0,-2-2-1 15,-3 2-1-15,-2-1-1 0,-1-1-1 16,-1-3-1-16,-3 2 0 0,-1-3 0 15,0 1 0-15,0-1 0 0,0-2-1 16,0 0 1-16,3 2 0 0,2 2 0 16,-1-2 0-16,-1 3-1 0,-2 2 1 15,0-1-1-15,0 2 0 0,-2 1 0 16,-4 1 0-16,1-1 0 0,0 2 0 16,1 0 0-16,-1 1 1 0,-1 0 0 0,-1-3-1 15,-1 3 1-15,-3 0-2 0,-2 0-3 16,-3-4-6-16,-2 1-5 0,-6-1-4 15,-1 2-1-15,-6-3-5 0,-1-2-3 16,-4-1-3-16,-2 0-3 0,0 0-9 16,0 0-52-16,0-6-63 0,2 4-148 15</inkml:trace>
  <inkml:trace contextRef="#ctx0" brushRef="#br0" timeOffset="126014.83">24039 10613 327 0,'-2'-1'79'0,"4"0"2"0,-4 0-48 16,1 0-13-16,0-1-7 16,0 2-5-16,-1-1-4 0,0 2-2 0,0-1-2 15,-1 2 1-15,2 0 0 0,-1 0 0 16,0 0 0-16,0 0 1 0,1-1 0 16,1 2-1-16,-1 0 1 0,2-1-1 15,2 2 1-15,1 0 1 0,1-3 1 16,1 2 2-16,2 0 1 0,1 0 2 15,1-1 1-15,0 2 1 0,-1 1-1 16,4 0 0-16,-1 1-2 0,3 0 0 16,1 2-2-16,2-1-1 0,-3 1-1 0,5 1-2 15,-4 0 0-15,-1-2-1 0,-2 1-1 16,-3 1-1-16,-1-3 1 0,-2 1 0 16,-1-1-1-16,-1 0 0 0,-2-1 0 15,0 1 0-15,1-1 0 0,-3 0-1 16,1 1 1-16,-1 0-1 0,-1-2 0 15,0 3 0-15,-2-1 1 0,0 0-1 0,-3 0 1 16,0-1-1-16,-2-1 0 0,-2 4 0 16,-2-1-2-16,-3 1-1 0,-4 1-2 15,-2-1-2-15,-3 1-4 0,-6 0-8 16,-1-1-11-16,-4 0-60 0,0-1-66 16,2 1-163-16</inkml:trace>
  <inkml:trace contextRef="#ctx0" brushRef="#br0" timeOffset="140614.41">23031 3784 238 0,'7'1'70'0,"0"0"5"15,-3 0-28-15,-2-1-3 16,1 2 1-16,-2-1-2 0,0-2-3 0,-1 1-2 16,1 1 0-16,-1-1-2 0,0-3-3 15,1 3-3-15,-1-2-5 0,0 0-4 16,0-1-5-16,-1-3-4 0,1 0-3 16,-1 0-2-16,-1-3 0 0,-1 0 0 15,-1-2-1-15,0 1-1 0,-2-1 0 16,-2 2-1-16,-2 0-1 0,-1 3-3 0,-3 1 0 15,1 3 0-15,-1 4-1 0,-1 4 0 16,-4 3-1-16,-2 2 0 0,-1 4 1 16,-1 5-1-16,-3 0-1 0,1 6 0 15,3-2-2-15,3 0 0 0,7-1-1 16,5-2-1-16,3-6 1 0,9 0 0 16,2-3 2-16,2-3 3 0,3-3 1 15,1-3 3-15,5-2 2 0,3-2 0 16,2-3 0-16,-1-5 1 0,1-1-2 0,-3-2 0 15,1-3-1-15,-2 2 0 0,-3 3 0 16,-4-3 2-16,-1 4 1 0,-3 0 3 16,0 6 1-16,-4-1 1 0,-2 3 0 15,-1 0-2-15,-2 2-1 0,-1 1-1 16,0 4-1-16,-3-1-2 0,2 5 0 16,-1 0-1-16,-1 2 1 0,0 2 0 15,2 3-1-15,0 1 0 0,1 1-1 0,0 0 0 16,2 4-1-16,-1-4-1 0,0 5-3 15,0 1-4-15,-1 0-8 0,0 0-9 16,0 2-11-16,0-3-8 0,-1 2-7 16,1-4-4-16,1-5-3 0,-1-4-9 15,2-4-53-15,0-4-65 0,2-6-161 16</inkml:trace>
  <inkml:trace contextRef="#ctx0" brushRef="#br0" timeOffset="140948.7">23194 3784 327 0,'-1'-2'91'0,"0"1"9"0,2 2-35 16,-2-2-11-16,1 1 5 0,1 0 0 16,-1-1-5-16,1 1-6 0,3-1-6 0,3-2-5 15,3 1-11-15,3-2-7 0,5-2-6 16,4 2-4-16,4-1-5 0,2 1-1 15,0-1-2-15,2 2-1 0,-3 1 0 16,0 2-1-16,1 3-1 0,-1 0-1 16,-3 1-1-16,-1 4-1 0,-3 1-1 15,-1 1-1-15,-4 4 0 0,-5 2 0 16,-6 5 1-16,-6 3 1 0,-4 4 2 16,-7 1 1-16,-6 1 2 0,-3 0 0 0,-2 3 1 15,0-2-2-15,-1 2-3 0,2 2-15 16,0-1-12-16,2 1-15 0,1 0-7 15,3-3-84-15,0-4-93 0,2 0-203 16</inkml:trace>
  <inkml:trace contextRef="#ctx0" brushRef="#br0" timeOffset="146028.45">22426 4800 212 0,'-7'5'53'0,"1"-3"7"0,1 1-28 16,3-1-2-16,0-1 6 0,1-1 4 15,1 1 3-15,1-2-3 0,2 1-3 16,-1-1-5-16,3-1-4 0,-1-1-5 15,2 1-2-15,0 0-4 0,2 2-3 0,-2-2-3 16,2 2-3-16,3-1-2 0,1 1-1 16,1 0-3-16,3-2-3 0,0-1-4 15,3 2-3-15,-2-3-6 0,2 2-7 16,-3-2-7-16,0-1-11 0,-2 3 99 16,-2-4-162-16,-3 1-81 0,-2-2-226 0</inkml:trace>
  <inkml:trace contextRef="#ctx0" brushRef="#br0" timeOffset="146185.04">22480 4612 298 0,'-2'-5'82'0,"0"5"9"16,2-3-23-16,1 2-33 0,3-2 0 16,-1 6-3-16,0-5-5 0,0 1-9 15,2 1-10-15,-3 6-11 0,0-3-11 0,0 5-10 16,0-1-20-16,-1 7-56 0,-6 6-73 15,-1 1-163-15</inkml:trace>
  <inkml:trace contextRef="#ctx0" brushRef="#br0" timeOffset="146335.68">22444 5045 330 0,'3'6'86'0,"-1"-1"7"0,0 1-55 15,1-4 5-15,1-3 1 0,-1 1-3 16,-1-6-10-16,0 2-13 0,0-4-12 15,1 2-18-15,-1-1-18 0,1 2-67 16,2-4-12-16,0 4-67 0,0 1-130 16</inkml:trace>
  <inkml:trace contextRef="#ctx0" brushRef="#br0" timeOffset="146677.57">23044 4663 279 0,'-2'-5'71'0,"-3"2"4"0,-1 3-43 15,-2 2 0-15,-2 4 1 0,-1 4-4 16,0 4-4-16,-3 2-4 0,1 5-4 0,-1 4-3 16,-1 7-5-16,0-1-5 0,1 1-4 15,4-3-4-15,1 1-2 0,4-2 0 16,5-3-1-16,4-6 2 0,5-3 2 15,1-3 5-15,2-1 1 0,-1-4 4 16,2-2 2-16,-1-4 3 0,-1-1 2 16,-1-1 3-16,-1 1 4 0,0-4 4 15,0 1 2-15,-2 0-1 0,-4-2 0 0,-3-2-5 16,0-1-5-16,-5-3-7 16,0 0-8-16,-3-1-10 0,0-1-9 0,-1 1-8 15,1 2-9-15,0-2-6 0,2 1-14 16,0 2-61-16,4-2-73 0,1 0-168 15</inkml:trace>
  <inkml:trace contextRef="#ctx0" brushRef="#br0" timeOffset="146983.76">23297 4617 304 0,'9'-2'81'0,"-3"2"3"0,-3-3-49 16,-5 9 2-16,-3 2-1 0,-3-2-6 15,-3 5-9-15,-1 3-5 0,-1 3-2 16,-2 2-4-16,0 0-6 0,2 0-7 16,1 3-4-16,3-2-3 0,3-3-1 0,1-2-2 15,7-1 1-15,1-3 2 0,4-3 3 16,4-4 4-16,5 0 1 0,2-3 2 16,3-2 0-16,1 0 2 0,2-5 1 15,-1 3 0-15,1-3 1 0,-3 2 1 16,-4 0 0-16,-3 0 0 0,-3 3 0 15,-5 6-1-15,-2 0 0 0,-8 8 0 16,-3 4-1-16,-3 4 0 0,-4 6 0 0,-6 3-2 16,-4 2-8-16,-3 7-14 15,4 1-72-15,-1 2-75 0,4-3-191 0</inkml:trace>
  <inkml:trace contextRef="#ctx0" brushRef="#br0" timeOffset="148791.28">22182 5661 158 0,'-6'8'46'16,"-1"-1"6"-16,2-1-15 0,0-1-8 15,1 0 3-15,2-2 2 0,1 0 0 16,1-1-4-16,0 1-4 0,0 0-2 15,0-2-3-15,1 2-3 0,-1-2-1 0,0 0-3 16,0 0-2-16,0 2-1 0,-1-3 0 16,3 0 1-16,-1-1-1 0,4 2 1 15,0-1-2-15,3 0 1 0,2-1-1 16,1-1-1-16,1 1-4 0,0 0-5 16,-1-1-7-16,-2 1-7 0,0 1-8 15,-1 0-11-15,0 0-18 0,-3 1-48 0,-3 0-62 16,-2 4-138-16</inkml:trace>
  <inkml:trace contextRef="#ctx0" brushRef="#br0" timeOffset="148987.31">22135 5880 260 0,'-4'3'77'0,"0"-2"8"0,3 0-31 0,0 1-1 15,1 0 0-15,-2-3 0 0,5 1-7 16,0-3-5-16,2 1-6 0,2 0-9 15,1 0-9-15,2-4-9 0,0 3-14 16,3-3-12-16,-1 3-10 0,0 2-10 16,3-3-11-16,2-2 34 0,3 5-97 15,1 0-70-15,2 2-178 0</inkml:trace>
  <inkml:trace contextRef="#ctx0" brushRef="#br0" timeOffset="149380.99">22621 5591 278 0,'2'1'79'0,"-2"-2"8"15,3 2-40-15,-2 1 1 0,-1 2 2 16,3 4-3-16,-1 0-5 0,-1 4-6 15,1 5-4-15,-1 4-4 0,2 0-4 16,1 5-6-16,-3 2-5 0,1 5-3 16,0-1-4-16,-1 1-9 0,0 0-10 15,3 0-8-15,-2-3-12 0,1-4-11 0,0 0-22 16,3-4-55-16,-1-2-73 0,4-2-156 16</inkml:trace>
  <inkml:trace contextRef="#ctx0" brushRef="#br0" timeOffset="151355.55">23317 5705 234 0,'10'2'66'0,"5"2"7"16,-4 5-29-16,-1 1-8 0,-2 4 0 15,2 4-5-15,-1 1-7 0,-1 4-7 16,-2-1-6-16,0 2-5 0,-1-1-4 0,1-2-3 15,-2-1-5-15,-2-3-3 0,0-1-3 16,-1-2-6-16,-1-1-5 0,-2-4-10 16,0-2-12-16,-1-3-32 0,-2-1-48 15,0-3-106-15</inkml:trace>
  <inkml:trace contextRef="#ctx0" brushRef="#br0" timeOffset="151761.05">23271 5689 316 0,'0'-9'86'16,"1"2"7"-16,1 0-37 0,1 2-17 15,1 0 1-15,3 2 2 0,1 0-4 16,2 1-5-16,2-3-4 0,4 4-3 16,2-1-3-16,2 3-3 0,0 0-5 15,0 3-5-15,2 2-6 0,-3 3-4 16,1 1-4-16,-3 2-4 0,0 1-5 0,-3 1-3 15,1-1-3-15,-3 0 1 16,-4 1-1-16,-3-3 0 0,-4 1 3 0,-3-1 4 16,-4 1 3-16,-5-1 1 0,-3-3 2 15,-2 0 1-15,-1 0 2 0,-4-4 2 16,-1-3 0-16,2-2 1 0,-3-2 0 16,1 2 1-16,1-1 1 0,1-2 2 15,5 2 1-15,3 1 2 0,3 1-1 16,6 0 1-16,3 2 0 0,3 1 3 0,8 3-1 15,2 3 0-15,6 1-1 0,2 3-1 16,2 3 0-16,1 1-2 0,1-1-3 16,-2 3-7-16,1-3-7 0,-2-1-10 15,-1 3-8-15,0-1-12 0,-1 1-17 16,0-1-53-16,-1 2-67 0,2 0-149 16</inkml:trace>
  <inkml:trace contextRef="#ctx0" brushRef="#br0" timeOffset="152546.23">23420 5878 171 0,'0'2'49'0,"1"-1"3"0,-2-2-12 15,1 1-13-15,0 4 2 0,0-3 3 16,1 3-2-16,0-2-1 0,1 1 0 15,1 6 0-15,2-4-3 0,-1 1-3 16,1 3-4-16,1 1-4 0,-2 1-3 16,0 1-4-16,-2 0-3 0,0 3-2 0,-2-1-2 15,0 2 1-15,-1 1-1 0,-1 1-1 16,2-1 0-16,-3-2-1 0,2 0-1 16,1-2-1-16,-1-3-4 0,1-5-5 15,0 0-6-15,0-5-13 0,2-4-58 16,0 0-66-16,0-4-159 0</inkml:trace>
  <inkml:trace contextRef="#ctx0" brushRef="#br0" timeOffset="153188.66">24067 5720 258 0,'3'0'77'0,"4"0"6"0,-1 0-32 15,5-2 0-15,-1 1-1 0,0-3-4 16,3 1-7-16,3 0-3 0,0-3-4 16,0 1-5-16,1 2-6 0,-1-2-4 15,-1 3-5-15,-4 2-7 0,-2 3-6 16,-2 2-6-16,-4 1-5 0,-3 4-3 0,-1 2-2 15,-2 1-1-15,-3 3 2 0,-2 1 3 16,-4 1 2-16,-2 1 4 0,-2-1 2 16,0 1 3-16,-1-3 1 0,1-1 0 15,1-4 1-15,5-1 1 0,1-4 1 16,4 0 3-16,1-5 3 0,3 2 3 16,2-1 3-16,0-1 0 0,1-1 1 15,3 0 1-15,-1 1-1 0,4 1-1 16,0 1-2-16,3 0-1 0,1 0 0 0,2 2-1 15,0 2-2-15,0 1-2 0,-3-2-1 16,-1 2-1-16,-1 0-3 0,-4-2 0 16,0 3-2-16,-4-3-1 0,-4 3 0 15,0 0-1-15,-5 2-2 0,-4 0-1 16,-1-1-4-16,-4 1-3 0,-3-1-4 16,-1-3-5-16,-1-1-6 0,4-4-4 15,-1 1-6-15,3-3-9 0,2-3 169 16,4-3-227-16,1-2-88 0,3-1-268 0</inkml:trace>
  <inkml:trace contextRef="#ctx0" brushRef="#br0" timeOffset="153633.66">24481 5762 300 0,'7'-3'86'0,"-1"2"6"15,2-2-34-15,1 4-14 0,1-1 5 16,-1-1-1-16,3 2-8 0,2-1-8 16,0 5-4-16,1-2-6 0,-2 1-5 15,2 3-6-15,-1 2-3 0,-2-2-4 16,-3 3-4-16,-2-2-3 0,-1 3-2 16,-5-2 0-16,-4 0 0 0,-3 0 0 0,-3 2 1 15,-3-1 2-15,-1 0 1 0,-1-3 2 16,-1 2 1-16,1-3 0 0,1-2 0 15,3-1 0-15,3 1 0 0,1-3 0 16,1-1 0-16,4 1-1 0,1 0 1 16,1 2 0-16,3 2 1 0,1-3 1 15,1 2 0-15,4 4 0 0,0-3 0 16,3 4 1-16,-1-1-2 0,0-2 0 16,0 3-2-16,-2 0 1 0,-1 1-1 0,-3 2 0 15,-1-2 0-15,-4 2-2 0,-2-1 0 16,-3 2-2-16,-4-2 0 0,-4-1-4 15,-4-1-3-15,-3-1-6 0,-4 0-6 16,-3-2-6-16,0-1-8 0,0-2-6 16,-2-2-13-16,0-2-58 0,1-2-71 15,-3-3-160-15</inkml:trace>
  <inkml:trace contextRef="#ctx0" brushRef="#br0" timeOffset="154809.37">23826 6299 143 0,'-13'1'45'0,"3"-1"5"0,1 0-2 16,2-1-17-16,2-1 3 0,2 4 1 15,1-2-1-15,2 0-3 0,3-3-1 16,2 3-2-16,5 0 1 0,5 0 0 15,3 0-1-15,8-2 0 0,3 2 0 16,5 1 1-16,3-5-3 0,6 2-4 16,5-1-4-16,6 0-3 0,5 2-2 0,9-1-4 15,1 1-4-15,2 2 0 0,0 1-2 16,-3 1-2-16,-3 2-1 0,-10-1-3 16,-9 1-1-16,-7-2-1 0,-9 1-2 15,-9-1-4-15,-12 0 0 0,-9-1 2 16,-7 0 3-16,-11 2 1 0,-10 1 1 15,-10 0 2-15,-6 1 4 0,-9 0 0 0,-5 2-1 16,-9-1 0-16,-2-1-1 0,0 2-2 16,-1 1 0-16,0-1-1 0,5 1-2 15,4-2-1-15,10 0 1 0,4-1 0 16,7-1 2-16,7-1 0 0,8-2 1 16,5 0 0-16,8-1 0 0,5-2 0 15,14 0 1-15,6-1 1 0,10-2 0 16,3 0 1-16,9 1 0 0,6-2 2 0,9 3-1 15,4-1 0-15,6 1-1 16,5-1 0-16,3 6 1 0,-1-3 0 0,-3 5-1 16,-7-2 1-16,-6 2-1 0,-13-2 0 15,-9 1-2-15,-9 0 0 0,-8-1 1 16,-12-3 1-16,-8 2 1 0,-12 2 0 16,-5 0 0-16,-11-1 1 0,-15 3 1 15,-6-1-2-15,-5 3-1 0,-5-2 0 16,-2 2-1-16,-2 0 0 0,5-1 1 0,7-1-1 15,6-1 0-15,9 0 0 0,13-1 0 16,8-2-2-16,9 1 2 0,12-3 0 16,13-2 2-16,8 0 2 0,9-1 0 15,11 0 1-15,6-3 2 0,12 3 0 16,5 0 1-16,3 0-2 0,6 3-1 16,0 0 1-16,-2 2-1 0,-3-1 1 0,-10 0-2 15,-9 0-2-15,-10-1-1 0,-11 1 0 16,-9-1-1-16,-11 1 2 0,-10 0 0 15,-14-1 0-15,-8 1 1 0,-10 2 0 16,-10 1 0-16,-11 1 0 0,-8 4-2 16,-3 1-2-16,2 4 1 0,0-3 0 15,1 1 1-15,10 0-2 0,12-2 1 16,10-3 0-16,10-3-4 0,8-2 0 16,12 1 1-16,11-3 1 0,8-1 0 15,10-2 1-15,6 0 1 0,11-3 2 0,8 1 3 16,8 2-1-16,3 0 0 0,2 1-2 15,-1 4 2-15,-1 3-1 0,-10 2 0 16,-5 1-2-16,-12-4-1 0,-8 3-2 16,-11 3 1-16,-13-5 2 0,-15 2-1 15,-10 1 0-15,-11-2 0 0,-11 1 1 16,-11 2 2-16,-9-4-4 0,-1 2-2 16,2-1-1-16,4-1 0 0,5 0-3 0,13-1-3 15,10-1-9-15,13-1-7 0,15 0-3 16,11-3-8-16,11 0-9 0,14-1-67 15,10-3-72-15,9-2-164 0</inkml:trace>
  <inkml:trace contextRef="#ctx0" brushRef="#br0" timeOffset="172676.92">11387 7862 196 0,'-2'0'43'0,"-1"0"0"0,0 1-32 15,1 2-6-15,0 1-1 0,1-3 1 16,-1 3 3-16,2-1 3 0,2 0 4 16,1-1 4-16,0 1 2 0,3-2 0 0,1 1-2 15,2-2-3-15,1 2-3 0,3-2-5 16,0 2-4-16,1-4-2 0,3 2 0 16,-1-1-1-16,3 1 3 0,0-1 1 15,0 1 3-15,5 0 1 0,4 1-1 16,0 2 1-16,5-1 0 0,3 1-1 15,4 0-2-15,5 2-1 0,0-2 0 16,4-1 0-16,3-2 0 0,1 1 0 0,2-1-1 16,1 0 0-16,0-2-1 0,-1 1-1 15,-1 2 0-15,-1 1 0 0,-1-2-1 16,0 0 0-16,-4-1 0 0,-2-1 0 16,1 1-1-16,1-1 1 0,1 0 0 15,-1-1 1-15,3 2 0 0,3 1 1 16,2 1 1-16,-1-2-1 0,3-1 0 15,1 1 0-15,5 0 0 0,1-1-2 0,1-1 0 16,2-1 0-16,1 2-1 16,0-1 2-16,3-4 0 0,-1 3 1 0,-2 0 1 15,1 2 2-15,2 2 1 0,3 0 1 16,-1 0 1-16,-2 7-2 0,1 0-1 16,6 2-1-16,-5-1-3 0,-7 1-5 15,-9-1-7-15,-1 0-10 0,-8-4 105 16,-6-2-182-16,-9-2-88 0,-11 0-253 15</inkml:trace>
  <inkml:trace contextRef="#ctx0" brushRef="#br0" timeOffset="193301.04">11433 8664 131 0,'-4'3'33'0,"2"0"4"0,1-1-15 15,0 0-2-15,0-2 3 0,1 0 2 0,0 0 1 16,0 1-1-16,0-1-3 0,0 0-4 15,0 0-4-15,0 0-6 0,1 1-3 16,-2-1-2-16,1 0-2 0,0 0-2 16,1 0 0-16,0 0 2 0,1 0 3 15,1 1 5-15,1 0 3 0,1-1 3 16,3 1 2-16,2 0 1 0,2-1 1 16,0 0-4-16,3 0-4 0,2-2-3 15,0 1-2-15,1-1-2 0,1 0-1 0,0-1-1 16,3 0-1-16,0 1 0 0,3-1 0 15,0 0 0-15,3 0-1 0,-2 0 1 16,0 0 2-16,2 2 1 0,-2-4 0 16,0 2 1-16,2 0 1 0,-2-1 0 15,3 3 0-15,-1 0-1 0,1-1-2 16,0 1 1-16,0 0-2 0,1-1 0 16,1 0 1-16,-1 0 0 0,1 1 0 0,0-1 2 15,1 0 0-15,3 1 0 0,-1 0 0 16,0-1 0-16,2-1 0 0,-1 2-1 15,-1-1-1-15,0 2 0 0,-1-2 0 16,-1 0 0-16,-3-1 1 0,2 1 0 16,-2 1-1-16,2 1 0 0,0 1 0 15,-1 1-1-15,0 1 0 0,2 1-1 16,-2 1-1-16,3-2 0 0,-1-1 0 0,1 0 0 16,4-1 0-16,-1 0 0 0,0-2 0 15,0-2 1-15,1-2-1 0,0 4 1 16,1-4 0-16,0 0 0 0,-3 0 0 15,-1 1-1-15,0-1 0 0,0 4 0 16,-5-2 0-16,-3 4 0 0,0 0-1 16,-1 0 1-16,-3 1-2 0,-3 2-1 15,-2-3 0-15,-2 2-2 0,-3-2-2 0,-2-1 0 16,-2 3-3-16,0-3 0 0,-4 3-2 16,-1-2-2-16,0-1-6 0,-1 1 169 15,0 0-240-15,-1-2-91 0,2-1-292 16</inkml:trace>
  <inkml:trace contextRef="#ctx0" brushRef="#br0" timeOffset="205719.98">14487 2302 201 0,'0'0'64'0,"1"0"3"0,-2 0-7 16,1 0-25-16,0 1-9 0,-1 1-3 15,1-1-4-15,-1 2-3 0,1 1-1 0,-1 2 2 16,1 2 1-16,0 4 0 16,0 3-1-16,1 4-2 0,0 1-2 15,0 2-3-15,0 0-4 0,-1-1-3 0,0-1-2 16,0-2-1-16,1-3-1 0,-1-2-2 15,2-3-1-15,-1-1-5 0,0-6-5 16,2-1-7-16,0-4-10 0,1-1-60 16,-1-3-66-16,1 0-156 0</inkml:trace>
  <inkml:trace contextRef="#ctx0" brushRef="#br0" timeOffset="205862.99">14424 2282 245 0,'1'-4'58'16,"1"-3"2"-16,0 3-19 0,1-1-35 16,0 2-2-16,1-1-1 0,-1-1-11 15,0 1-50-15,-1 2-52 0,2-2-131 0</inkml:trace>
  <inkml:trace contextRef="#ctx0" brushRef="#br0" timeOffset="206173.55">14629 2396 169 0,'1'20'49'0,"-2"1"2"0,2-2-5 15,0 1-34-15,-1 0-1 0,1-2-2 0,0-2-6 16,-1-3-7-16,0-3-2 0,1-3-2 16,-1-2 1-16,0-3 7 0,1-3 4 15,-1-1 5-15,1-1 6 0,-1-2 6 16,1-4 6-16,-1-1 1 0,4-5-4 15,1-2-2-15,3-3-1 0,2-1-2 16,2-2-4-16,5 3-1 0,2 1-2 0,-1 2-1 16,-1 3 2-16,0 4-1 0,0 2 0 15,0 7-3-15,-3 3-1 0,-4 4 0 16,-1 4-3-16,-1 2-1 0,-3 0-1 16,-1 2-2-16,-4-1-5 0,1 0-5 15,0 1-7-15,4-2-8 0,4-1-13 16,3-1-55-16,2 0-66 0,4-2-144 15</inkml:trace>
  <inkml:trace contextRef="#ctx0" brushRef="#br0" timeOffset="206895.46">15138 2370 258 0,'1'-6'72'0,"-3"0"3"0,-2 4-29 15,-3-1-17-15,-1 2-6 0,-3 2-1 16,0 5-6-16,-2-1-7 0,2 4-2 15,0 2-2-15,1 1 0 0,3 3-2 0,2 0-2 16,2-2-3-16,1 2-2 0,2 0-3 16,1 3 0-16,0-2-2 0,1-2-2 15,0-2 1-15,2 0 1 0,-1-4 0 16,1-1 1-16,0-3 0 0,0-3 3 16,1-1 4-16,0 0 3 0,2-1 3 15,-2 0 3-15,2-3 3 0,1-2 2 16,0-3 2-16,1-3 0 0,-2-5-3 15,0-3-1-15,-3-6-1 0,0-4 2 0,-4-2-1 16,-4-2 0-16,1 0 0 0,-1-1 1 16,-2-4 3-16,1 1 0 0,2 2 0 15,-1 3 0-15,2 0 2 0,1 8 1 16,0 3 1-16,1 9 0 0,-1 5-1 16,0 4-4-16,0 3-3 0,-2 4-1 15,0 4-4-15,0 6-3 0,-2 4-2 16,1 5-2-16,2 10 3 0,-1 3-1 0,3 3-1 15,0 2-6-15,4-1-5 0,0 2-7 16,4 0-3-16,1-1-3 0,3-5-2 16,3-2-1-16,3-4 5 0,-1-4 6 15,2-4 5-15,-2-5 4 0,5-3 4 16,-1-2 2-16,0-5 2 0,-1-4 2 16,-1-2 1-16,2-4 1 0,0-2 0 15,-6-5 1-15,-2-3-1 0,1-1 0 16,-3 0-1-16,-2-4 0 0,-1-1-1 0,-4 1 0 15,0-2-1-15,-2 3 3 0,-3 2 1 16,-2 3 1-16,-3 2 0 0,0 4 1 16,-2 6-1-16,0 1 1 0,1 6-2 15,-3 2-2-15,1 4-1 0,1 3 0 16,3 2-1-16,-1 1 0 0,3 1-2 16,1-1 0-16,3-3-1 0,1 0-1 15,2-3 1-15,2-4 2 0,2 0 0 16,-1 0 2-16,2-4 4 0,2-3 3 0,2 2 3 15,0-1 2-15,3-5 2 0,0-1 0 16,2-1 0-16,0-3-3 0,0-1-2 16,0-4-3-16,1 1-3 0,-4-2-4 15,-2-2-3-15,0 1-5 0,-5 0-5 16,0 3-10-16,-3 1-9 0,0-1-9 16,-1 2-3-16,-1 1-85 0,-1-2-85 0,0-2-202 15</inkml:trace>
  <inkml:trace contextRef="#ctx0" brushRef="#br0" timeOffset="207089.59">15506 2411 292 0,'0'7'84'16,"0"-2"8"-16,3 1-41 0,1-2-5 0,2 3 3 15,1-2 0-15,1 3-11 0,1 0-11 16,0-1-8-16,-2 2-5 0,1 1-9 15,0 0-11-15,-1 1-15 0,-1-1-15 16,1-2-15-16,-1 1-60 0,9-1-77 16,0 0-165-16</inkml:trace>
  <inkml:trace contextRef="#ctx0" brushRef="#br0" timeOffset="207284.52">15926 2427 377 0,'3'-2'99'0,"2"-2"5"0,3 0-63 15,1-2-7-15,2 1-2 0,1-2-3 16,1 2-10-16,-1-2-14 0,0 0-14 0,-1 2-12 16,-1 2-17-16,-1 0-69 0,-3 0-80 15,-1-1-191-15</inkml:trace>
  <inkml:trace contextRef="#ctx0" brushRef="#br0" timeOffset="207465.03">15944 2535 340 0,'4'6'94'0,"-1"-4"13"0,4-1-49 0,2-1-8 15,2-2 0-15,2 0-2 0,2-2-9 16,-1 0-18-16,1-2-22 0,-2 1-17 15,-1-3-10-15,-2 1-89 0,0-1-94 16,0-3-221-16</inkml:trace>
  <inkml:trace contextRef="#ctx0" brushRef="#br0" timeOffset="208276.37">16854 2542 239 0,'1'2'75'0,"-1"-3"8"0,0 1-21 16,1 0-9-16,0-2-1 0,0-1-2 16,1 0-8-16,-1-2-6 0,2-1-5 15,-1 1-4-15,-1-3-3 0,0 3-4 16,0-2-2-16,-2 2-2 0,-1-2-4 16,-4-2-1-16,-1 2-3 0,-2 0-3 15,-2 0-1-15,-2 3-3 0,-6 1-2 0,-1 3 0 16,1 5-1-16,-4 4-1 0,-1 3 1 15,1 2 0-15,2 3-1 16,5-1-4-16,4-1-1 0,4 1-2 0,3-4-1 16,5-1 0-16,1-4-1 0,3-2 3 15,1-2 5-15,4 0 3 0,3-3 5 16,2-2 3-16,3-2 3 0,4 1 2 16,0-3 1-16,2 3 1 0,-1-3 0 15,-2 0-3-15,-1-1-2 0,-2 1-1 0,-6-1-3 16,-1-1-1-16,-4 2-1 0,-1 0-3 15,-3 4-3-15,-2 2-3 0,-1 1 0 16,0 3 1-16,0 2-2 0,-1 3-1 16,0 1 0-16,1 0-3 0,0 2-6 15,1 0-5-15,1 0-8 0,2-1-7 16,1 0-4-16,4 0-10 0,0-3-7 16,7-2-3-16,1-4-1 0,3 0-31 15,1-1-45-15,3-4-94 0</inkml:trace>
  <inkml:trace contextRef="#ctx0" brushRef="#br0" timeOffset="208670.15">17117 2593 248 0,'13'-9'77'16,"-3"0"8"-16,-5 2-28 0,-3 0-3 16,0 4-1-16,-3 0-7 0,-2-1-10 15,-2 2-9-15,-3 2-5 0,-2 0-5 16,-2 2-4-16,-1-1-7 0,-2 3-1 16,-1 5-1-16,1-2-1 0,2 4-3 0,1 3-1 15,4 1-3-15,3 1-1 0,0-1-1 16,4-1-2-16,3-1-1 0,3 0 0 15,0-4 1-15,3 0 1 0,1-2 0 16,2 0 2-16,-1-2 1 0,4-1 1 16,0-5 1-16,-1-1 0 0,0-3 2 15,-1-5 0-15,-1-3 1 0,-1-6 1 16,-1-1 0-16,-3-2 0 0,1-3 1 16,0 0-1-16,-3-1 1 0,-1-2 1 0,2-3-1 15,-4-2 3-15,1-4 1 0,-1-1 0 16,-2 1 1-16,1 1 1 0,-1 4 4 15,0 6 5-15,1 6-1 0,1 7 2 16,-1 3 0-16,-1 4-4 0,2 6-2 16,-2 3-4-16,0 6-5 0,1 2-3 15,-3 5-2-15,2 4 0 0,2 6 3 16,0 4-2-16,2 3-10 0,0-1-6 0,1 4-10 16,4-3-8-16,0-2-9 0,-1-2-14 15,6-1-11-15,4-4 63 0,2-3-101 16,0-3-62-16,3-3-159 0</inkml:trace>
  <inkml:trace contextRef="#ctx0" brushRef="#br0" timeOffset="209263.23">17571 2524 224 0,'0'-6'68'0,"-3"0"6"16,-5 3 1-16,-3 2-42 0,-3 0-6 15,-4 3 2-15,-2 4-7 0,-2 1-5 16,1 1-5-16,2 2-4 0,2-2-2 15,2 7-3-15,4-1-1 0,3 0-1 16,2-1 0-16,3 1 0 0,3 2 0 16,2-3 0-16,2-3 1 0,1-3 1 0,2 0 0 15,3-1 1-15,2-3-1 0,1-6 1 16,2-2 0-16,0 1 0 0,2-3 0 16,-1-4-1-16,-1-3-1 0,-2-2 1 15,0 1 0-15,-2 0 0 0,-2-3 0 16,-2 1 1-16,-2-1 1 0,-2 4 1 15,-3 1 1-15,0 1 1 0,-3 3 1 16,-2-1 0-16,-1 7 0 0,-1 1 0 16,-2 3-1-16,1 4 0 0,-6 4-1 0,2 2 0 15,1 3-1-15,-1-3-1 0,3 5-1 16,1 1-1-16,2-1-2 0,5-3-2 16,3 0 1-16,3-1 0 0,1-2 0 15,4-2 2-15,0-4 3 0,3-3 1 16,0-3 2-16,3-5 0 0,-1-2 1 15,3-3 1-15,-1-2 0 0,0-2 0 16,0-5 0-16,1-2 1 0,0-3-1 0,1-4 0 16,-2-4-1-16,1-4-3 0,-1-3 0 15,1-1-1-15,-3-1-2 0,-3 2-1 16,-3 6 1-16,-2 5 3 0,-2 7 1 16,0 7-1-16,-5 5 1 0,-5 7 1 15,1 3-1-15,-3-1-1 0,1 2-2 16,-1-1-1-16,1 0-1 0,0 2 0 15,4 0 0-15,-1 1 0 0,1 1-1 0,1 1-1 16,0 1 0-16,0-2-3 0,1 0-2 16,-1 0-4-16,0 1-4 0,1-1-5 15,0-1-9-15,-1-2-8 0,1 2-8 16,0 0-5-16,0-2-8 0,0 0-70 16,-2-2-80-16,1 0-178 0</inkml:trace>
  <inkml:trace contextRef="#ctx0" brushRef="#br0" timeOffset="209595.84">17545 2199 202 0,'-3'0'60'0,"1"2"7"0,-1-1-6 16,2 1-19-16,0 4-1 0,0 1 2 16,1 6 2-16,-1 1 5 0,0 1-2 15,1 5-1-15,0 2-3 0,0 3-4 16,0 1-5-16,-1 4-6 0,2 0-10 16,-1 1-6-16,1-1-6 0,1-2-5 15,1 1-7-15,1-3-8 0,0-3-10 0,0-2-9 16,3-4-9-16,0 1-18 0,-1-3-68 15,1-4-80-15,2-4-181 0</inkml:trace>
  <inkml:trace contextRef="#ctx0" brushRef="#br0" timeOffset="210404.57">17694 2552 253 0,'0'1'81'0,"1"0"9"15,-1-2-3-15,1 0-45 0,1 2 2 16,-1 2 4-16,2-1-4 0,-1 1-9 15,0 3-7-15,0 2-4 0,-1 4-4 16,0-1-4-16,-1 2-6 0,0 3-4 16,0 1-4-16,2-1-2 0,-1-2-1 15,1-1-1-15,0-2 0 0,1-1 0 0,-1-4-1 16,1-2 0-16,-2-1 2 0,1 0 3 16,-1-4 2-16,0-4 1 0,0-1 0 15,0-6 1-15,2-6 1 0,-1-3 0 16,-1-2-1-16,2-1-2 0,-1-1 1 15,0 0-1-15,2 3 1 0,-1 4 1 16,4 1-1-16,-1 2 0 0,2 2-1 16,0 3 1-16,0 3 0 0,1 1-1 0,2 1-1 15,-1 2-1-15,0-2 0 0,2 1-2 16,0 2-2-16,0-1-9 0,1 0-12 16,0-2-15-16,1 4 99 0,1-5-192 15,0-2-110-15,3 0-291 0</inkml:trace>
  <inkml:trace contextRef="#ctx0" brushRef="#br0" timeOffset="211015.69">18455 2288 223 0,'-1'-2'73'0,"0"2"7"0,2-1-5 0,-1 0-29 16,0 1-1-16,0 1-2 0,0-1-4 16,0-1-6-16,0 2-5 0,0-1-3 15,0 1-1-15,0 1-1 0,-1 1-1 16,-1 0-2-16,0 3-1 0,-1 2 0 16,-2 4 0-16,2 5-3 0,-3 2-3 15,1 5-2-15,1 7-2 0,-3 2-2 0,-1 4-2 16,-2 5-1-16,-4 5-3 0,-1 1-4 15,-2 3-4-15,1-4-3 0,-2-1-1 16,2-4 0-16,3-5-2 0,3-11-3 16,2-3 1-16,4-4 2 0,1-6-3 15,2-2-4-15,0-5-8 0,2 0-6 16,4-3-6-16,2-2-73 0,-1-5-78 16,2-3-190-16</inkml:trace>
  <inkml:trace contextRef="#ctx0" brushRef="#br0" timeOffset="211922.19">18745 2579 252 0,'2'-1'68'16,"0"-2"6"-16,1 0-41 0,0 1 1 0,-1 0 3 16,0-1-5-16,1 2-5 0,0-2-6 15,2 2-3-15,3-1-2 0,0 3-2 16,2-1-1-16,2-1-1 0,2 0 0 15,2 1-1-15,1 1 0 0,-2 0-2 16,-1 0-1-16,0 4-2 0,0-1-2 16,1 3-1-16,-1 3-2 0,1 1-2 15,0 1-3-15,0 4-4 0,-2-2-4 0,-4 3 0 16,-3 0-2-16,-3 0-1 0,-4 1 1 16,-5 1 1-16,-5-3 5 0,-4 0 1 15,-1 0 1-15,-1-1 1 0,-5 0 0 16,-1-2 1-16,2-1 1 0,-3-3 1 15,3-1 1-15,0-1 1 0,1-2 2 16,7-1 0-16,3-1-1 0,3 1 2 0,7 2 2 16,6 0 2-16,6 1 2 0,3 0 1 15,3-1 0-15,4 1 1 0,1-3-1 16,0 2-2-16,-2-3-3 0,0 1-3 16,0 0-5-16,-2-1-6 0,0 0-15 15,1-3 11-15,-2-3-83 0,2-2-74 16,0-4-182-16</inkml:trace>
  <inkml:trace contextRef="#ctx0" brushRef="#br0" timeOffset="212506.16">19157 2337 227 0,'2'2'70'15,"-1"1"4"-15,-2 2-23 0,1 1-16 0,-2 1 0 16,-1 1-4-16,1 1-11 0,-1 1-7 16,0-2-3-16,-2 2-3 0,2-4-1 15,0 1-2-15,1-2-1 0,-1 1 0 16,2-3 0-16,0 0-1 0,1 1 0 16,0-2 0-16,0 0-1 0,-1-2 1 15,2 0 0-15,-1 1-1 0,1-1 1 0,-1-1 0 16,1-1 0-16,0 1-1 0,1-2 1 15,-1 0-1-15,2-1 1 0,0-1-1 16,0-2 1-16,2 0 1 0,0 0 0 16,1-2 1-16,0 0 0 0,-1-3 0 15,-1 3 1-15,2 1 0 0,-2-1 0 16,0 2-1-16,0 2 0 0,-2 1 0 16,0 1 1-16,1 1-1 0,1 0-1 15,-1 1-1-15,1 2 0 0,2 0 0 0,-1 0-1 16,3 2 1-16,-2 2-1 15,2 0 1-15,1 1-1 0,-1-2 1 0,-2 0-1 16,5 3-1-16,-1 1 1 0,-1-1-2 16,0 1 0-16,-2-1-3 0,1 0-3 15,-2 0-5-15,-1-1-5 0,-3-1-12 16,1-2-16-16,-1 0-52 0,1 0-67 16,-2-1-152-16</inkml:trace>
  <inkml:trace contextRef="#ctx0" brushRef="#br0" timeOffset="213625.43">19662 2283 173 0,'1'1'49'0,"-2"-1"2"0,2 1-20 0,-2-1-3 16,1 0 3-16,-1 0-1 0,1 1-2 15,-2 1-2-15,1 0 1 0,-1-1-1 16,-2 2-3-16,-2 2-2 0,0 0-1 16,-3 3-2-16,-1 0 0 0,-2 4-3 15,1 3 0-15,0 1-2 0,0 1-3 16,0 1-1-16,2 1-2 0,3-1-2 0,2-1-1 15,0-1 0-15,3-1-3 16,3 0 0-16,3-3 0 0,1-3-3 16,2 0-5-16,4-3-6 0,1 0-7 0,1-2-13 15,2-3-23-15,-1 0-43 0,-2-1-61 16,3-2-135-16</inkml:trace>
  <inkml:trace contextRef="#ctx0" brushRef="#br0" timeOffset="213954.73">19769 2427 246 0,'-5'0'73'0,"0"3"3"0,-1 0-32 16,1 3-9-16,1-2 0 0,-1 2-5 16,2 0-12-16,3 2-5 0,1 0-4 15,1-1-1-15,3 1-2 0,0 0-2 16,2-1 0-16,-1 0 0 0,2-2 0 0,4 1 1 15,0-2 1-15,-1-1 2 0,0-3 2 16,0 2 2-16,2-2 2 0,0-3 1 16,-4-1 0-16,-1-2-1 0,-2 0 0 15,1 0-2-15,-2 0-2 0,-1-2-2 16,-4-2-2-16,0 3-2 0,-2-1 0 16,-3 0-3-16,-3 1-4 0,-1-2-3 0,-2 1-4 15,-5 3-5-15,0-2-7 16,1 2-7-16,0 0-7 0,2 2-8 0,3 1-12 15,0 1-45-15,7 1-57 0,2-1-129 16</inkml:trace>
  <inkml:trace contextRef="#ctx0" brushRef="#br0" timeOffset="214205.82">20050 2297 252 0,'3'-13'71'15,"-1"-1"5"-15,-1 0-33 0,-1 1-7 16,-2 0-2-16,-1 2-4 0,-1 3-7 16,-1 2-5-16,0 3-2 0,-1 4-3 15,-1 0-1-15,0 5-3 0,-1 1 0 16,-1 4-1-16,2 4-2 0,-2 1 1 16,1 4-2-16,0 2 0 0,2 1-1 0,0 0 0 15,2 1-2-15,1 1 2 0,1 0-9 16,-1-1-2-16,2 0-9 15,2-3-8-15,0-1-12 0,2-4-3 0,-2-1-61 16,-1-5-58-16,-1-2-144 0</inkml:trace>
  <inkml:trace contextRef="#ctx0" brushRef="#br0" timeOffset="214374.08">19917 2434 198 0,'3'-1'67'16,"2"2"3"-16,1-3-5 0,2 3-35 16,3 1-1-16,-1-2 0 0,2-1-15 15,1-1-14-15,1-1-18 0,0 1-54 0,-1-3-61 16,2-3-146-16</inkml:trace>
  <inkml:trace contextRef="#ctx0" brushRef="#br0" timeOffset="214628.68">20263 2268 271 0,'-3'3'78'16,"-4"2"4"-16,0-1-37 0,-3 2-4 15,0 1 0-15,0 3-7 0,0 1-11 16,3 3-6-16,-1 0-4 0,2 3-4 15,0 0-3-15,1 2-3 0,2 0-2 16,1-2-3-16,0 0-5 0,0-1-6 16,0 0-9-16,0-2-16 0,2-1-58 0,-2-5-68 15,0 1-158-15</inkml:trace>
  <inkml:trace contextRef="#ctx0" brushRef="#br0" timeOffset="-214699.07">20047 2445 278 0,'-1'1'83'0,"1"-3"4"0,1 2-24 15,2 1-25-15,0-1 3 0,1 0-3 16,5-2-10-16,1 0-10 0,4 3-3 16,4-2-4-16,-1 0-7 0,3-2-11 15,2 0-11-15,1 2-24 0,1 0-59 16,1-2-77-16,-1 1-180 0</inkml:trace>
  <inkml:trace contextRef="#ctx0" brushRef="#br0" timeOffset="-214111.91">20502 2198 227 0,'0'10'77'15,"0"3"6"-15,-2 3-16 0,0 2-15 16,-1 1-2-16,0 3-9 0,0 2-12 16,-2-1-9-16,2 0-8 0,0-1-4 0,1 0-2 15,-2 0-3-15,3-2-1 16,0-4-3-16,0 0-1 0,1-3-2 0,0-1-2 15,-1-4-1-15,0-4-1 0,0-1 0 16,2-1 1-16,-2-2 2 0,1-2 1 16,0-2 1-16,0-2 1 0,1-1 1 15,0-4 0-15,2 0 0 0,1-2 1 16,0 1 1-16,1 2 1 0,1-1 1 16,1 5 1-16,-2 2 1 0,0 2 0 15,1 0 0-15,-1 3 0 0,1 0 0 0,0 1 0 16,1 2 0-16,0 1 0 0,-1 0-1 15,1 3-1-15,0-1 0 0,0 2-1 16,1 1-1-16,-4-3-3 0,2 3-4 16,-3-1-5-16,-2 0-2 0,-2-1-4 15,-2 0-3-15,-4-3-6 0,-2 3-6 16,-3-5-8-16,-1 0-47 0,-1-1-58 0,-3-2-136 16</inkml:trace>
  <inkml:trace contextRef="#ctx0" brushRef="#br0" timeOffset="-213887.67">20686 2380 288 0,'2'5'83'0,"-1"2"2"15,0 0-39-15,1 2-8 0,-1-1 2 0,1 2-5 16,0-1-13-16,1 1-7 0,3-1-4 15,-1 1-3-15,3-2-4 0,2 1-9 16,-1 0-5-16,-1-1-7 0,2 0-11 16,-2-2-17-16,-1-1-52 0,-2-3-67 15,-1 0-145-15</inkml:trace>
  <inkml:trace contextRef="#ctx0" brushRef="#br0" timeOffset="-213758.03">20685 2323 266 0,'-1'-8'71'0,"-2"2"1"0,3 3-34 16,0-2-22-16,0-1-4 0,1 2-9 15,1-2-21-15,1 1-53 0,0-3-56 0,2-2-135 16</inkml:trace>
  <inkml:trace contextRef="#ctx0" brushRef="#br0" timeOffset="-213559.15">20881 2203 300 0,'1'16'89'0,"2"-3"5"0,-1 1-41 15,0 2 5-15,-1 2-3 0,1 2-14 0,0 2-10 16,0-1-6-16,1 2-4 0,0 2-7 16,-1-2-5-16,1-2-7 0,0 1-9 15,0-3-9-15,-1-1-6 0,0-4-9 16,0 0-14-16,-1-3-18 0,1-1-48 15,-4-2-65-15,1-2-145 0</inkml:trace>
  <inkml:trace contextRef="#ctx0" brushRef="#br0" timeOffset="-213139.37">20823 2471 306 0,'1'-6'82'16,"1"1"2"-16,2-3-49 0,1-1-1 15,4 1 0-15,1 0-7 0,3 0-8 16,1-3-7-16,0 1-1 0,3 4-2 16,-1-3-3-16,1 2-3 0,-1 2 0 0,2 2-2 15,-2 4 0-15,2-2-1 0,-2 2 0 16,-1 2 0-16,-2-2 0 0,-1 3 0 16,-2-1 0-16,-2 0 0 0,-2-1-2 15,-3-1 1-15,-1 1-1 0,-3 1 1 16,-2-3 0-16,-2 1 1 0,0 0 0 15,-2-1 1-15,1 0 1 0,-3 0 0 0,1 0-1 16,2 2 1-16,1 2 0 0,0 0-1 16,0-3 0-16,4 4 0 0,2 1 0 15,3 0 2-15,1 0 0 0,1-2 1 16,3 3 2-16,1 3-1 0,2-2 1 16,0 2-1-16,0-1-1 0,1 1-1 15,-1 0-1-15,-3-2-1 0,0 0-1 16,-3-1-2-16,-3 0 1 0,-3-1 1 15,-4-4-1-15,-4 2 0 0,-2-1-2 16,-3-3-3-16,-2 1-4 0,-2-4-6 0,1 1-9 16,0 2-17-16,3-3-22 0,2 0-35 15,-1-2-61-15,2 1-126 0</inkml:trace>
  <inkml:trace contextRef="#ctx0" brushRef="#br0" timeOffset="-212868.65">21192 2227 275 0,'5'6'84'16,"-1"0"6"-16,0 1-31 0,2 2-10 15,0-1 4-15,6 0-5 0,2 0-12 0,1 3-8 16,1 1-5-16,1 2-4 0,1 2-4 15,1 3-5-15,-4 2-3 0,-1 2-3 16,-2 0-1-16,-3-1-3 0,-1 0-9 16,-5-1-4-16,-3-1-7 0,-4-2-8 15,-5-2-8-15,0-1-13 0,-5-1 75 16,-2-3-131-16,-5 0-78 0,0-1-203 16</inkml:trace>
  <inkml:trace contextRef="#ctx0" brushRef="#br0" timeOffset="-210388.42">21827 2294 181 0,'0'-1'47'0,"3"1"2"0,0 0-26 15,-2-1-5-15,4 2 2 0,-3-3 0 16,2 3-3-16,1-2-3 0,-2 1-2 16,-1-1-1-16,-1-1-1 0,0 2 0 15,0 0-1-15,-1-2-1 0,1 2-2 0,-1 0 0 16,0-1-2-16,0 2-1 0,0-1-1 16,-1 0-1-16,2 2-1 0,-2-1 0 15,2 0 0-15,-1-1 1 0,0 0 0 16,2 1 0-16,-2 0 1 0,0-2-1 15,0 0 1-15,0 2-1 0,0-2 0 16,0 0 1-16,0 1 0 0,0 0 0 16,0 0 0-16,0 1 2 0,0-1 0 0,0 1 0 15,-2-1 2-15,2 1 1 0,0-1 0 16,-1-1 0-16,1 1 0 0,0-2 0 16,0 2 1-16,0 0 1 0,0-1-1 15,0-1 0-15,-1 2 0 0,-1-2-1 16,1 3 0-16,0-2-3 0,-1 1-1 15,-2-2-2-15,2 1 0 0,1 2 1 16,1-1-1-16,-1 0 0 0,0-1 0 16,0 1 0-16,2-1 0 0,-1 2 1 0,0-2 0 15,0 1 2-15,1 1 2 0,0 1 2 16,2-1 2-16,1 1 3 0,0 1 1 16,2 0 1-16,2 1 1 0,1-1-1 15,1 2-1-15,1 0 0 0,-1 3-1 16,1 1 0-16,0 2 0 0,-3 1-2 15,1 2 0-15,2 3-1 0,-1 0-1 16,2 2-1-16,1-1-2 0,0 1-3 0,2 0 0 16,-3-2-1-16,-1 2 0 0,1-1-1 15,-4 2 0-15,0 2 0 0,-2 0 1 16,-4 5 0-16,-1 4 1 0,-2 1 0 16,-4 0 0-16,-3 2 0 0,-4-1 1 15,-4 1-1-15,-2-2 0 0,-3-2-1 16,-1-2-1-16,-4 1 1 0,-2-2 0 15,-3-2-2-15,-4-2-1 0,-1-1-7 0,1-1-6 16,-1 0-5-16,4 0-9 0,2-4-7 16,3 2-8-16,8-2-1 0,1-2-75 15,-2-4-76-15,5-3-185 0</inkml:trace>
  <inkml:trace contextRef="#ctx0" brushRef="#br0" timeOffset="-209467.4">16564 2139 176 0,'-4'-2'58'0,"1"0"5"16,-2 0 1-16,3 0-28 0,0 2 0 16,1-1-2-16,0 2-3 0,0 1-4 15,0-1-2-15,-2 2-1 0,2 3 0 0,-1 1 2 16,-1 5 2-16,-3 1 3 16,1 2 1-16,-5 6 1 0,-2 2-3 0,-3-1-2 15,-3 3-2-15,-2 1-6 0,0 3-3 16,-3 0-2-16,0 4-3 0,0 2 0 15,3 3-1-15,2 1-1 0,2 0 0 16,5 6-2-16,5-2-1 0,8 2-1 16,5-2 0-16,7 3-2 0,4-4-1 15,6 1 0-15,6-6-1 0,4 0-1 0,3-6-6 16,3 0-13-16,4-7-18 0,8 1-11 16,7-1-87-16,-2-2-7 0,1-2-84 15,3-6-148-15</inkml:trace>
  <inkml:trace contextRef="#ctx0" brushRef="#br0" timeOffset="-208608.82">22458 2410 224 0,'0'-3'64'0,"0"1"6"0,0 0-32 16,1-2 1-16,-1 2-1 0,-1 1-6 15,1 3-6-15,-1 0-4 0,-1 2-4 0,0 0-3 16,-1 5-1-16,0 1-2 0,0 3-1 16,0-1-1-16,1-1-2 0,1 3-1 15,0-2-2-15,4 0 0 0,0-1 0 16,2-3 1-16,0-2 3 0,2 0 1 16,2-4 2-16,-1-1 1 0,2-2 4 15,0-1 1-15,1 0-1 0,0-2 0 0,-3 0 0 16,-2-1-1-16,-3-2 0 0,-1 2-3 15,-2-3-3-15,-4-2-1 0,-1 0-3 16,-2 1-3-16,0-1-3 0,-2 2-3 16,-1 1-6-16,0 3-8 0,2-2-8 15,1 2-6-15,1 1-6 0,2 0-8 16,1 1-18-16,0-1-53 0,1-1-67 16,0-2-160-16</inkml:trace>
  <inkml:trace contextRef="#ctx0" brushRef="#br0" timeOffset="-208293.44">22785 2074 283 0,'14'-4'86'0,"-3"1"5"0,-2 2-32 15,-3 3-9-15,-3-2 6 0,-3-2-2 16,-1 6-8-16,-2 3-6 0,-2 3-2 15,-3 8-2-15,-1 1-4 0,-2 10-3 16,-1 3-2-16,-2 3-3 0,1 1-2 16,1 4-3-16,-1 2-3 0,0 3-4 15,-1 0-2-15,-1 4-3 0,-1 4-4 16,-3 3-5-16,1 2-7 0,-2-2-6 16,1-1-6-16,1-2-5 0,0-5-6 0,4-7-6 15,2-8-1-15,3-6-1 0,3-5-1 16,0-5-2-16,4-5-2 0,1-3-5 15,0-1-2-15,2-6-54 0,-1-3-62 16,2-4-145-16</inkml:trace>
  <inkml:trace contextRef="#ctx0" brushRef="#br0" timeOffset="-207925.99">22808 2694 241 0,'0'-1'74'0,"0"0"4"0,0 0-20 0,0 2-26 16,-2 2 2-16,1 2 3 0,-3 1-9 15,-2 3-7-15,1 2-3 0,-2 0-1 16,2 0-3-16,1-1-3 0,3-1-3 15,3 0-3-15,4-2 0 0,4-3 2 16,4 1-1-16,3-3 2 0,3-1 0 16,0-2 0-16,1-3 1 0,-2 1-1 15,-1-1 0-15,-4-2-1 0,-2 1 1 0,-4-1 2 16,-3-4 3-16,-1 2 1 16,-4-4-1-16,-3 1-2 0,0-1-1 0,-3-3-2 15,-4 6-5-15,-4 3-5 0,-6 4-7 16,-3 1-8-16,-5 4-8 0,0 1-10 15,1 4 73-15,2-2-156 0,5-1-96 16,5-2-244-16</inkml:trace>
  <inkml:trace contextRef="#ctx0" brushRef="#br0" timeOffset="-204475.99">23728 2412 191 0,'2'3'52'0,"-2"-2"3"0,0-1-29 16,1 1 3-16,-1 0 2 0,0 0-3 15,1 0-2-15,-2-2-2 0,2 1-1 16,-1 0-1-16,-1 0-2 0,1-1-1 15,1 0-2-15,-1 0-3 0,0 2-1 0,-1-3-1 16,1 2-2-16,1 0-1 0,-2-1-1 16,0 1 0-16,-2 1-2 0,1-2 0 15,-2 1-1-15,-2-3-2 0,0 4 1 16,-4-1-2-16,-1-1 1 0,-1 2 0 16,-1-1-1-16,-2 2 0 0,1 0-1 15,0 0 1-15,0 2-1 0,2 1-1 16,-1-2 0-16,4 5 1 0,1-3-1 15,2 3 1-15,0-1 0 0,4 0 0 0,1 0 1 16,2-2 0-16,1 4 1 0,4 0 1 16,1-2 0-16,1 1 0 0,3 1 0 15,1 0 0-15,1-1-1 0,2-2 0 16,3 3-1-16,-1-3 0 0,1 3 0 16,-2 1-1-16,0 1 0 0,-4 1-1 15,-2 0 1-15,-5 2 0 0,0 1-1 0,-7 0 0 16,-1-2 1-16,-3 0-1 0,-4-1 1 15,-5-1-1-15,0-2 0 0,-3-1 0 16,-3-1-1-16,-1-2-1 0,0-3-3 16,0 2-2-16,1-5-4 0,3 3-4 15,-1-5-3-15,4 1-2 0,2-3-3 16,5 3-6-16,0-7-9 0,5 5 26 16,3-7-77-16,2-1-62 0,6-1-154 15</inkml:trace>
  <inkml:trace contextRef="#ctx0" brushRef="#br0" timeOffset="-204022.1">23754 2571 268 0,'-1'-1'79'0,"1"1"5"16,-2 1-31-16,4-2-3 0,-1 1 0 15,-1 0-7-15,0 0-7 0,2 0-5 0,0-2-5 16,2 2-5-16,2-1-4 0,0 0-4 16,4-1-3-16,2 2-2 0,0-3-1 15,4 2-1-15,-1 1 0 0,2-1-2 16,-1 0-1-16,2 0 1 0,-3 0-1 0,0-1-1 16,-3 0 0-16,-2-1 0 0,-2 0 1 15,-2 2-1-15,-3-1 2 0,0-1 0 16,-3 1 2-16,1 0-1 0,-2 1 0 15,-1-1-1-15,-3 1 0 0,-4 0-1 16,-1 1-1-16,-3-1-2 0,-4 2 0 16,-2 0 1-16,-1 1 0 0,-2 1 0 15,1 1 0-15,3 1 1 0,2 0 0 16,5 0-1-16,1 2 2 0,5 0-1 0,2 2 0 16,4 2 1-16,2 0-1 0,3 2 0 15,5-2 1-15,2 3-2 0,5-2 1 16,2-2-1-16,1-2 0 0,4 0-5 15,-4-2-9-15,-2-2-9 0,0-4-7 16,-4-1-8-16,0-3-8 0,-1-1-14 16,-2-4 70-16,-1-3-126 0,2-3-77 15,1 1-204-15</inkml:trace>
  <inkml:trace contextRef="#ctx0" brushRef="#br0" timeOffset="-203758.03">24128 2215 322 0,'1'-10'91'0,"1"9"6"16,-1-2-45-16,-1 1-1 0,2 4-5 15,-3 1-7-15,1 2-1 0,1 7-4 0,-1 0-1 16,0 3-1-16,0 6-1 0,-2 0-1 16,1 3-5-16,-3 1-6 0,2 0-5 15,-2 5-3-15,0-1-4 0,1 0-2 16,1-1-2-16,1 1-1 0,0-2-2 15,0-2-2-15,1-2-3 0,-1 0-4 16,3-1-3-16,-2-2-8 0,0-1-10 16,1-6-8-16,-2 0-9 0,0-4-9 15,2-4-14-15,-2-4-58 0,0 0-73 16,-1-3-163-16</inkml:trace>
  <inkml:trace contextRef="#ctx0" brushRef="#br0" timeOffset="-203551">23961 2435 359 0,'-5'-4'103'16,"3"0"6"-16,1 2-52 0,2-2 0 0,1 1 2 15,3 1-9-15,1-2-12 0,1 2-9 16,4-2-6-16,1-2-6 0,3 2-4 16,4 1-4-16,-1-3-3 0,3 1-5 15,1-2-5-15,2 2-17 0,0 1-13 16,-1 2-14-16,0-1-12 0,3 4-74 15,-1-2-87-15,2 3-187 0</inkml:trace>
  <inkml:trace contextRef="#ctx0" brushRef="#br0" timeOffset="-202945.22">24449 2495 285 0,'1'2'85'16,"-2"-3"7"-16,1 0-34 0,-1-2-4 15,-1 3-2-15,-1-3-12 0,-3 3-9 16,0-5-6-16,-3 4-6 0,-1-1-4 0,-4 4-5 15,-1-1-3-15,-2 5-2 16,0 0-2-16,-1 4-1 0,1 2-2 0,1-1 0 16,4-2-1-16,3 1 0 0,3-2 0 15,4-1-1-15,3 0 1 0,3 0 0 16,2-2 1-16,2 4 0 0,1-1 0 16,3 0 1-16,-1-1 0 0,4 0 0 15,1-5 0-15,-1-2 0 0,3-1 0 16,-2-4 1-16,1-1-1 0,-1-2 0 15,-5-1 0-15,-1 3 0 0,-3-1 0 16,-2 2 0-16,-3 3 2 0,-2-1-1 0,-1 6 0 16,0 1 0-16,-1 1 0 0,1 3 0 15,-2 2 0-15,2 1-1 0,1 2 1 16,0 0 0-16,2 0-1 0,2-1 0 16,1 0 1-16,1-3-1 0,0 0 0 15,2-2 0-15,1-3 1 0,1-1 0 0,-1-1 1 16,2-1 1-16,0-1 0 0,1-1 1 15,0 0 1-15,0 0 1 0,-2-5 0 16,0 0 1-16,-2-3 0 0,-3-2 0 16,1-1 0-16,-4-2-2 0,-4-2-2 15,-1 0 0-15,-6 0-2 0,0 4-2 16,-4 0-2-16,-2 1-3 0,-2 4-4 16,0 2-5-16,0 2-7 0,3 1-6 15,2 1-8-15,2 1-7 0,3 0-7 16,3 1-9-16,2-2-56 0,2 0-69 0,1 2-163 15</inkml:trace>
  <inkml:trace contextRef="#ctx0" brushRef="#br0" timeOffset="-202188.89">24707 2564 206 0,'0'2'58'0,"-2"0"4"15,2 2-24-15,-1 1-4 0,-1 0-2 16,1 2-6-16,-1 1-6 0,1 0-3 16,0 1-3-16,-1-1-2 0,0-2-2 0,-1 1-2 15,1 2 0-15,1-2-1 0,1-4 1 16,-1 2 0-16,1 2 1 0,2-2-1 15,-1 1 1-15,0-5 0 0,2-1 2 16,-2 2-2-16,2-7 0 0,0 1-1 16,2-3-1-16,0 1-2 0,1-2-1 15,1 1-2-15,1-1 0 0,0 2-1 16,0 1 0-16,-2-3-1 0,0 1 0 16,0 1 0-16,-1 1 0 0,1-1 0 0,-2 3 0 15,0 0-1-15,0 4 1 0,0 2-1 16,1-2 0-16,-2 2 1 0,0 3 0 15,2-2 0-15,-1 3 0 0,3-2 0 16,-2 1 1-16,1-1-1 0,-1 0 1 16,0 0-1-16,1-2 1 0,-1 1-1 15,0 1 0-15,-1 3 1 0,1-5-1 0,1 3 0 16,0-1 0-16,-1 1 0 16,3-1 0-16,-1-4 1 0,3-2-1 0,0 3 1 15,-1-5 0-15,0 2 0 0,-1-1 1 16,0-4 2-16,0 2 2 0,-1-2 2 15,0-1 1-15,0 2 2 0,-1-6 4 16,2 2 0-16,-2 1 0 0,1-2-2 16,-2 0 0-16,1-1 2 0,1-1 0 15,-2 1 1-15,1 0 0 0,-1-1 0 16,-1-2 2-16,0-2 1 0,1-2-1 0,0-2-2 16,0-4 0-16,-1-1 1 0,0-1 1 15,0 1 1-15,-2 6 1 0,-1 1-1 16,0 5 2-16,-2 5-4 0,1 3-1 15,-1 4-4-15,-1 1-4 0,0 2-3 16,0 2-2-16,-2 3-2 0,0 4-1 16,1 4 0-16,-2 6 0 0,3 2 1 0,1 3-1 15,0 1 1-15,3 0-1 0,1 2 0 16,3-1-3-16,0-1-4 0,1 2-3 16,2-2-6-16,0 2-6 0,0-2-4 15,0-3-10-15,1-2-12 0,0-3-8 16,-2-7-7-16,-2-2-9 0,0-3-66 15,-3-3-85-15,-1-4-178 0</inkml:trace>
  <inkml:trace contextRef="#ctx0" brushRef="#br0" timeOffset="-201980.29">24884 2420 284 0,'-8'-1'89'0,"4"3"7"0,4-2-4 15,5 2-38-15,7 0 9 0,3 0 2 0,5 1-8 16,2 0-10-16,2 1-5 0,2-1-8 16,5 1-14-16,-1 1-8 0,3-3-4 15,2-1-8-15,3 0-5 0,-2-1-22 16,0-2-18-16,-1 1-10 0,-2-1-83 16,-2 2-100-16,-5 2-217 0</inkml:trace>
  <inkml:trace contextRef="#ctx0" brushRef="#br0" timeOffset="-104872.6">19750 12340 41 0,'10'-2'18'0,"0"2"9"15,-1-1-2-15,-3-1 4 0,-1 2 6 16,-3 0 3-16,0-2 1 0,-2 2-7 16,1 1-7-16,-2-1-8 0,0 0-8 0,0 1-9 15,0 0-14-15,-2 0-35 0,0-1-40 16,0 0-94-16</inkml:trace>
  <inkml:trace contextRef="#ctx0" brushRef="#br0" timeOffset="-104767.89">19748 12351 116 0,'1'0'26'0,"-2"1"82"16,-1-2-122-16,0-1-44 0,-1 4-120 16</inkml:trace>
  <inkml:trace contextRef="#ctx0" brushRef="#br0" timeOffset="-103977.61">19659 12346 180 0,'2'0'41'0,"0"-1"1"0,1 0-28 16,1 0-8-16,2-1-2 0,0 2-2 16,3 0-1-16,0 0 0 0,3-1 3 15,3-1 3-15,1 1 3 0,2 1 2 16,4 0 1-16,1 0-1 0,4 0 0 16,-1 1-3-16,2 3-3 0,3-2-2 15,-1 1-3-15,-1-1 1 0,2 2 0 16,-4-3 1-16,-2 1 1 0,0-2 0 15,-8 1 2-15,-2-1 1 0,-4 0 2 0,-2 0 5 16,-3 2 2-16,-3-2 1 0,-4-1 0 16,-4 2-2-16,-2-1 0 0,-6 2-4 15,-3 0-5-15,-5-1-4 0,-5 0-5 16,-2 3-1-16,-3-1-3 0,-1 2-2 16,2-1-2-16,-1 1-2 0,0 0-2 15,3 1-1-15,0-3 0 0,5 4 1 16,0-2 1-16,4-1 2 0,1 2 3 0,5 0 2 15,3-1 2-15,5-1 2 0,1-5 1 16,3 4 0-16,3-1 3 0,2-3 2 16,1-2 1-16,3 1 1 0,4-3 0 15,3 2 0-15,5-3 1 0,3-1-2 16,2-1-2-16,5 2 0 0,-1-1 0 16,4 2-1-16,0-2 1 0,-2 2-1 15,-1-1 1-15,2 2 0 0,-3 1 0 16,-5-2 0-16,-3 2 1 0,-4 2 1 0,-4-1 3 15,-4 2 5-15,-2-1 5 0,-4 2 1 16,-1-1 3-16,-4 1-1 0,-3 1-2 16,-2 0-2-16,-5-1-5 0,-5 1-4 15,-5-1-2-15,-5 1-2 0,-6-1-2 16,-3 0-1-16,-2-1-4 0,-2 1-4 16,-3-1-6-16,2 2-6 0,0 1-4 15,6-2-2-15,0 2 1 0,5 0 1 0,4 0 5 16,7 0 5-16,4 0 5 0,6-2 0 15,2 2 0-15,6-2-1 0,4 0 2 16,5-1 2-16,5-1-1 0,4 1 2 16,8-1 3-16,4 0 4 0,6 0 2 15,4-1-2-15,1 1 1 0,3 2 1 16,0-2 2-16,-2-3 4 0,-1 3 2 16,-5-2 1-16,-2 2 3 0,-6-2 2 0,-4-1 1 15,-6 2-1-15,-3 2 2 0,-6-2-1 16,-3 1 1-16,-5-1-5 0,-5 0-3 15,-6 1-2-15,-6 0-3 0,-4-1-4 16,-8 2-3-16,-7 1-1 0,-1 1-1 16,-4 2 1-16,-3-2-2 0,0 3 1 15,-2 1-3-15,4 0 0 0,2 1-1 16,5 1 0-16,5-2-7 0,7 1-14 16,8 0-52-16,5 0-58 0,10-2-148 0</inkml:trace>
  <inkml:trace contextRef="#ctx0" brushRef="#br0" timeOffset="-46566.33">164 6502 301 0,'2'5'85'0,"0"0"5"0,-3 1-38 15,2 1-11-15,0 1-4 0,0 1-7 16,1 2-8-16,1 2-7 0,0 0-4 16,0 5-2-16,1-2-2 0,0 1-2 0,-1 3-6 15,0 0-8-15,1 0-10 16,-3-1-17-16,0-2-66 0,0-1-76 0,-2-2-182 15</inkml:trace>
  <inkml:trace contextRef="#ctx0" brushRef="#br0" timeOffset="-46231.15">269 6428 341 0,'2'-7'87'0,"0"2"2"0,-1 0-53 16,0 2-7-16,-1 1-6 0,-2 1-7 15,-2 2-7-15,-3 0-4 0,2 0-4 16,-3 1-4-16,0 2-3 0,3 1-5 0,-1 0-7 16,2 1-12-16,4 2-13 0,2-1-8 15,4 3-36-15,0-3-53 0,3 2-107 16</inkml:trace>
  <inkml:trace contextRef="#ctx0" brushRef="#br0" timeOffset="-45660.93">370 6622 224 0,'3'16'56'15,"-2"3"1"-15,0-5-35 0,-1-2-2 16,-1-1-2-16,-1-1-1 0,1-4-1 0,0 0 0 16,-1-2 3-16,1-2 3 0,0-2 0 15,1-3-2-15,0 0-3 0,2-4-3 16,1-1-2-16,0-1-3 0,1-5-4 15,1 0-1-15,0-1 0 0,0-5 1 16,0 2 1-16,1-3 1 0,-2 1 3 16,0 4 1-16,2 2 3 0,-2 1 0 15,1 6 1-15,-1 4 0 0,-1 3 0 16,0 1 0-16,2 4-1 0,-2 3 0 0,0 5-2 16,1 2 0-16,-1 5-2 0,4 1-1 15,0 3-3-15,4-1-3 0,2-2-2 16,3-4-2-16,2-1 0 0,4-7 0 15,0 0 0-15,0-4 1 0,0-5 2 16,0-2 0-16,-1-2 2 0,-3-2 0 16,0-4 2-16,-2-1 1 0,0-4 0 15,-2 0 1-15,-3-2 0 0,-2-3 1 16,-3-2 0-16,-5-1 0 0,-1 1 0 0,-6 2-2 16,-4 3 0-16,-2 1 0 0,-2 6-2 15,-4 2 0-15,0 7-2 0,0 3 1 16,0 3-1-16,2 5 0 0,-1 5-1 15,2 2 0-15,2 3-1 0,2 2-2 16,4 0-2-16,4-2 0 0,3-1-1 16,3-3 0-16,4-2 0 0,0-3 1 15,0-7 1-15,2-1 2 0,1-4 2 0,0-3 2 16,1-2 1-16,1-6 1 16,1-3-1-16,-1-4 1 0,3-5-1 0,0-1-1 15,-1-4-2-15,0-3 0 0,-1-1 1 16,-1-1 1-16,-1-2 0 0,-3-2 1 15,-2 1 0-15,-2 0 2 0,-1 6 1 16,-3 3 2-16,-1 5 2 0,0 6 0 0,0 10-1 16,-4 4 0-16,-1 8-1 0,-3 4-1 15,0 9-4-15,-2 7-3 0,0 4 0 16,0 5-1-16,1 4 0 0,5 2-2 16,4 1-2-16,2 2-5 0,6-2-3 15,2-1-5-15,7 0-6 0,1-4-6 16,3-1-8-16,3-6-6 0,1-4-2 15,0-5-6-15,-1-3-4 0,0-4-18 16,-2-4-53-16,1-6-70 0,-2-6-168 16</inkml:trace>
  <inkml:trace contextRef="#ctx0" brushRef="#br0" timeOffset="-44865.74">465 7380 264 0,'2'-3'75'0,"-2"-3"6"0,0 2-30 15,0-3-4-15,-1 1 3 0,0 1 0 16,0-1 0-16,0 1-2 0,0 4-1 16,-1-2-5-16,0 2-5 0,-1 0-9 15,-2 0-7-15,1 6-7 0,-1 3-6 16,-2 2-4-16,-2 4-1 0,1 3-1 0,-2 6-1 15,1 5 1-15,1-2-1 0,1 3-1 16,3 3 0-16,4 2-1 16,4-3-1-16,2-1 0 0,3-5 0 0,2-1 0 15,0-3-1-15,2-6 2 0,2-4 1 16,1-3 2-16,0-4 3 0,1-4 2 16,0-4 3-16,2-5 3 0,-1-3 1 15,0-7 1-15,-4-2 0 0,-1-4-1 0,-2-3 0 16,-3-3-1-16,-4-1 0 0,-4-3-3 15,-2 0-2-15,-6 1-1 0,-2 1-3 16,-5 6-4-16,-2 2-6 0,-7 6-6 16,0 8-4-16,-3 8-4 0,1 7-24 15,-1 7-9-15,0 2-99 0,0 9-106 16,2-2-258-16</inkml:trace>
  <inkml:trace contextRef="#ctx0" brushRef="#br0" timeOffset="-41317.85">3286 7333 241 0,'3'0'70'16,"-1"3"5"-16,-2-3-30 0,0 1-4 16,0-2-1-16,2 1-2 0,-1-1-4 15,-1 1-3-15,0-2-1 0,1 2-2 16,0 0 1-16,0 0-1 0,-2 0 0 15,2 0-2-15,-1 0-2 0,-2-4-2 16,1 3-2-16,-4 0-3 0,1 1-1 16,-2-1-4-16,-1 1-2 0,-3 0-1 15,0 3-1-15,-2-1-1 0,0 2-1 16,0 0-2-16,0 4 0 0,1 1-1 0,0 2-1 16,1 1 0-16,0 1 0 0,3 2 0 15,1 4 1-15,1-4 0 0,2 4 0 16,2 2 1-16,1-2 0 0,5 3-1 15,1 1 1-15,3 0-2 0,2 1 0 16,4-2 0-16,3-2-1 0,3 0 0 16,1-4-1-16,1-2 1 0,1-5 0 0,1 0-1 15,0-5 2-15,-1-1 0 0,-2-7 2 16,1 0 2-16,-3-5 1 0,1 0 3 16,-4-5 2-16,2-2 1 0,-3-1-1 15,1-3 1-15,-3 0 1 0,-2-3-1 16,-2 0 0-16,-4 1 0 0,-5-2-2 15,-3 0-1-15,-8-2-1 0,-2 3-3 16,-4 3-3-16,-6-3-1 0,-3 2-2 0,-3 5-1 16,-1 4 0-16,-3 1 1 0,-1 3-3 15,-1 2-5-15,2 5-5 0,3 1-9 16,1 1-5-16,5 2-25 0,5 5-18 16,4 2 157-16,2 0-246 0,1 5-122 15,4 2-332-15</inkml:trace>
  <inkml:trace contextRef="#ctx0" brushRef="#br0" timeOffset="-35143.71">2986 6381 316 0,'1'-1'81'0,"1"-1"5"0,-2 2-44 0,0-2-8 15,-1 3-1-15,1-2-3 0,0 1-3 16,0-1-5-16,0 6-3 0,1-4 0 16,0 4-1-16,0 2-1 0,1 4-1 15,0 4-3-15,-2 3 0 0,0 2-2 16,-2 7-3-16,1-2-3 0,0 3-4 15,0 2-6-15,1-3-5 0,0 3-5 0,1-5-7 16,0-2-7-16,0 1-8 0,-1-6-12 16,0-4-62-16,-1-2-70 0,-2-8-171 15</inkml:trace>
  <inkml:trace contextRef="#ctx0" brushRef="#br0" timeOffset="-34895.89">2770 6468 436 0,'-2'-7'112'0,"-2"-2"9"16,2-1-64-16,1-1-10 0,-1 3-3 15,1 1-2-15,0-1-6 0,1 0-9 16,0 4-9-16,0 1-4 0,3-3-5 16,3 1-4-16,1 0-3 0,4 1-2 0,1 0-1 15,5-3 1-15,1 2 1 0,4 1 0 16,3 1 0-16,2 0 0 0,3-1 1 15,3 1 0-15,2 1-5 0,3 1-5 16,0 0-14-16,-1-3-15 0,2 4-15 16,-3 2-19-16,-5-2-69 0,-3 1-89 15,-6 4-186-15</inkml:trace>
  <inkml:trace contextRef="#ctx0" brushRef="#br0" timeOffset="-34159.02">3388 6609 262 0,'6'-9'85'0,"1"-1"6"0,-1-4 2 16,0-1-43-16,-4-1-3 0,0 3-1 0,-2 1-6 16,-1 1-4-16,0-1-2 0,-2 5-5 15,-4 0-5-15,0 1-6 0,-3 2-5 16,-1 0-5-16,-3 2-2 0,-2 4-3 15,0 2-3-15,-1 1 0 0,0 4-2 16,1 4 1-16,-1 2 0 0,4 4-2 16,1 0-2-16,3-1-2 0,3 2-4 15,3-2-2-15,4-4-2 0,4-3 1 0,1-2 2 16,4-3 3-16,1-2 3 0,3-4 5 16,-1-3 3-16,2-1 2 0,-1-2 3 15,0-2 1-15,-1-2 1 0,0-1 2 16,0-1 0-16,-2-3 1 0,-2 3-1 15,-1-1-2-15,-1 0-2 0,-3 4-1 16,-1 2-2-16,-1 1-2 0,-1 5-5 16,-1 1-2-16,1 6 1 0,0 1 0 15,0 1 0-15,2 4-1 0,3 0 0 0,0 1 3 16,5 0 0-16,1-3 0 0,4-1-1 16,1-2 0-16,5-4 1 0,2-3 1 15,4-2 1-15,-1-4 1 0,2-2 0 16,2-2-1-16,-1-3 2 0,-1 0 0 15,-2-3 1-15,-4 2 0 0,-1-2 1 16,-6 1 2-16,-4 0 1 0,-3 0 2 16,-5 0 0-16,-3 1 2 0,-4 1-2 0,-1 2 0 15,-2 1-1-15,-3 3-2 16,-1 3-1-16,0 4-1 0,-1 3 1 0,-1 5-2 16,-1 4 1-16,-1 4 0 0,2 5-1 15,-1 3 0-15,2 5-2 0,1 1 0 16,1 2-1-16,1 0 0 0,1 2 0 0,2-1-1 15,-1 1-3-15,0-2-1 16,1-3-4-16,-1 0-2 0,0-3-7 0,0-3-2 16,-1-5-4-16,0-2 1 0,1-5 0 15,-3-5 5-15,1-1 4 0,-1-3 7 16,-1-5 3-16,-1-4 4 0,0-3 2 16,-1-2 1-16,3-3-1 0,0-4-2 15,4-4 0-15,1-1-1 0,4 0 1 16,4-1-1-16,3 2-2 0,3 2-2 15,3 1-8-15,2 4-9 0,3 3-8 16,3 1-13-16,0 4-69 0,2-2-79 0,0 0-180 16</inkml:trace>
  <inkml:trace contextRef="#ctx0" brushRef="#br0" timeOffset="-33266.59">4489 6484 335 0,'1'-10'100'16,"1"0"11"-16,-3 1-20 0,-2-3-36 16,-4 3-4-16,1 1-8 0,-4 2-10 15,-1 3-9-15,-6 4-9 0,0 4-7 16,-2 4-3-16,-2 1-2 0,0 4-2 0,-2 5 0 15,0 1-4-15,4-1-5 0,2 0-5 16,5 1-4-16,6-2-3 0,4-1 1 16,5-5 0-16,8-5 4 0,3-2 5 15,3-4 4-15,3-3 4 0,1-5 4 16,6-3 0-16,-3-4-1 0,1-1 0 16,-2-1 1-16,0-1-1 0,-2 0 1 15,-2 0 0-15,-3 3 2 0,-4 1 0 16,-5 2 1-16,0 1 0 0,-3 3-1 0,-4 2-2 15,-4 5-1-15,-4 1-1 0,1 5-1 16,-2 3-1-16,-2 3-2 0,0 0-1 16,1 1-2-16,5-1-2 0,1-1-3 15,5-1 1-15,3-1 1 0,1-2 1 16,7-6 3-16,3 0 3 0,2-2 4 16,3-4 1-16,3 1 0 0,0-6 0 0,2 1 0 15,0 2-1-15,0-2 1 0,1 0-2 16,-2 1 1-16,-1 2 0 0,1-1 0 15,0 4 1-15,-3 1-1 0,0 1 0 16,-5 2 0-16,-1 2-1 0,-2 1 1 16,-4 3-3-16,-3 2 0 0,-2 1-1 15,-2 3 0-15,0 1-2 0,-2-2 0 16,0 1-2-16,-1 1 5 0,1-4-2 16,-1 0 1-16,0-3 2 0,0-4 5 0,0-1 8 15,-1-1 9-15,-2-1 6 0,2-3 5 16,0-2 2-16,-1-5 1 0,0-2-4 15,3-3-6-15,3-1-10 0,2-4-5 16,4 3-5-16,2-2-2 0,3 0-3 16,3 4 0-16,-1 1-1 0,2 2-1 15,1-1 1-15,-1 4-3 0,1 1-2 16,-1 6-3-16,0-1-4 0,1 4-5 16,2 2-5-16,-2 4-4 0,-1-1-3 15,0 2 0-15,0 1 1 0,-2 2 2 0,-1 1 6 16,-2-2 4-16,0 2 5 0,-3-1 3 15,-1 2 4-15,-2-1 1 0,-3 0 0 16,-3 1-1-16,-3-2 0 0,-2-1 1 16,-2 1 0-16,0-4 0 0,-1-1 1 15,-2 0 3-15,3-2 4 0,-2-2 4 0,3-2 5 16,0 0 5-16,-1-1 6 16,1 0 6-16,1-7 2 0,1 0 0 0,1-3-2 15,1 2-4-15,5-6-5 0,1 2-7 16,5-1-4-16,2 1-5 0,1-1-4 15,4 2 0-15,1 0-2 0,0 1-8 16,2 2-9-16,-4-4-9 0,1 4-11 16,3 3-11-16,0-1-12 0,-3 0-66 15,2-1-73-15,1 3-163 0</inkml:trace>
  <inkml:trace contextRef="#ctx0" brushRef="#br0" timeOffset="-32494.92">5701 6423 349 0,'-3'1'100'16,"1"-1"8"-16,-1 0-41 0,-1-1-9 16,-2 0-5-16,-3-3-9 0,-1-3-11 0,1 3-10 15,-2 0-9-15,-2 0-7 0,0 3-5 16,0 1-4-16,-2 5-2 0,-1 3-3 16,0 3-4-16,2 2-4 0,0 1-3 15,4-1-2-15,2 1-1 0,5-2 0 16,3-3 3-16,3-2 3 0,0-3 5 15,4-1 4-15,1-3 3 0,-1 0 2 16,4 0 3-16,0-2 0 0,-1-3 0 16,2 1 0-16,-1-1 1 0,-2-2 0 15,0-1 0-15,-3 1 1 0,1 1-1 0,-2-1 0 16,1 0-1-16,-2-1 0 0,1 2-1 16,-2 0 0-16,-1 2 0 0,0 1-1 15,-2 1-2-15,2 4 0 0,-2 0-1 16,0 4 0-16,-1 0 1 0,0 2-1 15,0 0 1-15,1 1 2 0,0 1-1 16,1-1-2-16,1-3-2 0,3 2 1 16,-1-4-1-16,4 0 1 0,0-1 1 0,0-1 0 15,1-1 4-15,1-1 0 0,1-1 0 16,0-1 1-16,1 1 1 0,-2-3 2 16,0 0 0-16,-2-1 2 0,4-1 1 15,0 1 3-15,-1-2-1 0,-1-2-1 16,3 3-1-16,-3-3-1 0,0 4-1 15,-4-2-3-15,-2 4-4 0,-1 2-2 16,-2 2 0-16,-2 2-1 0,1 6 1 0,0-1 1 16,0 3 0-16,3 1 2 0,-2-2 1 15,2 2-2-15,1-2 0 0,4-1 0 16,1 0-1-16,1-4 0 0,1 0 2 16,2-3 1-16,0-3 2 0,-1-3 2 15,0-1 1-15,0-2 3 0,-2 0 3 16,1 0 1-16,-2 1 3 0,-2-2 3 15,2-1 2-15,-2-2 1 0,0 1-2 0,0-3-3 16,0 1-2-16,1 1-4 0,-1 2-2 16,-1 1-1-16,0 4-3 0,-2 0-2 15,-1 7 1-15,1 2 0 0,-2 0 0 16,1 2-2-16,0 5 0 0,2 1-1 16,-1 3 1-16,0-1 0 0,-1 2-1 15,-1 3 0-15,-1 2 1 0,0 2-3 16,-2 0 0-16,-1 0 0 0,-4 1-2 0,1 0 0 15,-4-2-3-15,-2-1-2 0,-2-1 2 16,-2-1-3-16,-3-1-2 0,0-3-9 16,-2 3-10-16,0-5-7 0,0-2-9 15,-1-2-8-15,1-5-76 0,-2 2-84 16,-2-4-184-16</inkml:trace>
  <inkml:trace contextRef="#ctx0" brushRef="#br0" timeOffset="5563.69">15830 13196 197 0,'0'1'60'0,"-1"0"5"16,-1-1-5-16,1 2-26 0,-2-2-3 15,1 0-3-15,-1 1-1 0,1-1 1 16,1 1 1-16,0-1 0 0,1 1-2 0,1 0-3 16,-1-1-3-16,1 0-4 0,1-1-5 15,1 0-4-15,0 1-3 0,1 1-2 16,2 1-1-16,4 0 0 0,2 3-1 16,3 0 1-16,6 4 0 0,2 2 0 15,3 2 0-15,7 0-1 0,1 2-5 16,2-1-8-16,-1-1-11 0,1-3-80 15,3-2-83-15,-3-1-205 0</inkml:trace>
  <inkml:trace contextRef="#ctx0" brushRef="#br0" timeOffset="7505.09">483 8354 257 0,'2'-2'69'0,"-5"-1"1"15,1 3-32-15,0-1-12 0,0 2-5 16,0-1-6-16,-1 2-3 0,1-2-2 16,1 1-1-16,0 0 1 0,1 1 2 0,0-2 0 15,0 1 0-15,1-1 1 0,-1 2-1 16,2-2 0-16,-1 0 0 0,1 0-2 15,0-1 1-15,1 2 0 0,1 0 3 16,1-2 0-16,0-1 0 0,2-1 1 16,0 1 1-16,1-5-1 0,0-1-1 15,2 1-3-15,1-3-1 0,1 1-2 16,0-3-2-16,-1-1 0 0,0 4-2 16,-3 0-2-16,0 3 1 0,-2 1-2 0,-3 1-1 15,-1 5 0-15,-1 0-1 0,-1-1-1 16,0 3-1-16,0 0 1 0,-1 0-1 15,1 3 2-15,-1-1 0 0,1-1 1 16,-1 4 1-16,0-4 2 0,0 3 0 16,0-1 1-16,1 2 1 0,-2 3 3 15,1 2 0-15,1 0 2 0,0 5 1 16,-1 0 0-16,0 3 1 0,-1 0-1 16,0 2-3-16,0 2-1 0,-2 4-1 0,1-2-2 15,0 2-2-15,1-1 0 0,-2 1-2 16,3-2 1-16,-1-1 0 0,1 0 0 15,0-5-1-15,1 0 0 0,1 0-1 16,1-3-3-16,-1-3-3 0,0-4-6 16,0-1-3-16,0-1-5 0,1-4-7 15,-1-2-8-15,-1 2-8 0,0-4 40 16,-1-1-114-16,-2-2-86 0,1-3-213 0</inkml:trace>
  <inkml:trace contextRef="#ctx0" brushRef="#br0" timeOffset="7768.94">410 8816 304 0,'-2'-2'90'15,"1"3"6"-15,0-1-28 0,0-2-17 16,1 2-1-16,0 0-3 0,1 1-6 15,2 0-1-15,1 1-1 0,2 0 0 16,3 2-1-16,3-2-5 0,3-2-3 16,5 1-3-16,4 0-8 0,3 0-5 15,3-2-7-15,4 0-7 0,1 0-10 0,3 1-17 16,1-1-22-16,-2-2-16 0,1-4-85 16,2-3-101-16,-4-3-230 0</inkml:trace>
  <inkml:trace contextRef="#ctx0" brushRef="#br0" timeOffset="9953.99">3468 8377 244 0,'1'-7'69'0,"2"5"4"0,1-2-27 16,-1 0-7-16,-1 1 0 0,0 2 0 15,-1 1-1-15,0 1 2 0,-1-2 4 16,0 0 2-16,0 3 0 0,0-2-1 16,-1-1-3-16,0-1-6 0,0 2-5 15,0-1-9-15,-1 1-7 0,-1-2-5 16,-2 0-5-16,0 2-3 0,0 2 0 0,-1 0-2 15,-1 2 0-15,-1 2 0 0,1 0 0 16,-1 6 0-16,2 1 0 0,-3 3 0 16,2 3 0-16,0 4 0 0,0 0-1 15,1 5 1-15,2 1-1 0,4 2-1 16,1 0 0-16,4-4-2 0,2 2-1 16,3-3-1-16,3-2 0 0,3-3 1 15,0-5 0-15,5 0 0 0,1-7 3 0,2-2 1 16,2-4 0-16,3-2 3 15,-1-4 3-15,1-1 2 0,-2-3 3 0,-3-3 3 16,-1-3 2-16,-4 0 2 0,-3-4 0 16,-3-1-1-16,-1-3-2 0,-4-2 0 15,-2 1-1-15,-5-1 1 0,-5-3 0 16,-4 0 0-16,-7-1-1 0,-3 1-1 16,-5 0-2-16,-4 1-3 0,-1 2-3 15,-5 5-6-15,0 3-4 0,-1 2-6 16,0 4-3-16,-1 4-4 0,0 4-6 0,2 3-10 15,4 4-21-15,1 1-7 0,2 0-91 16,3 5-107-16,1-1-249 0</inkml:trace>
  <inkml:trace contextRef="#ctx0" brushRef="#br0" timeOffset="15334.6">3977 7196 226 0,'-1'-3'58'0,"-2"-1"2"0,0 2-32 15,-2 0-5-15,1-1 0 0,1 0-1 16,-2 2-1-16,2 0-1 0,1 0 0 15,0 0 0-15,0 1 0 0,0 1-2 0,0 1-1 16,0 2-1-16,-3-1 1 0,0 3-1 16,0 3-1-16,-4 2 1 0,0 4-1 15,-2 4-1-15,-1 2-2 0,-1 4-3 16,0 2-2-16,0 3-1 0,0 2-3 16,1 0-1-16,5 0 0 0,1 0 0 15,3 0-1-15,4 0 0 0,2-2 0 16,5-2-1-16,3-3-5 0,2-4-6 15,2-2-8-15,2-3-8 0,0-6-14 0,2-3 72 16,1-3-135-16,-3-3-74 0,1-4-199 16</inkml:trace>
  <inkml:trace contextRef="#ctx0" brushRef="#br0" timeOffset="15968.2">4221 7369 278 0,'1'-3'77'0,"-1"-3"3"0,0 1-33 16,-1-2-12-16,-2 2-2 0,0-1-5 15,-2 0-6-15,-1-2-3 0,0 3-3 16,-1 0-2-16,-2 0-3 0,0-1-2 16,-2 2-2-16,2 4-3 0,-3 0-1 15,1 1-1-15,-1 2-2 0,2 3 1 0,0-1-1 16,2 2-1-16,0-2 1 0,4 3 0 15,0-1-1-15,2 2 0 0,0-2 0 16,1 2 0-16,2-3 1 0,3 4-1 16,-2-3 0-16,2 0 1 0,1 1 0 15,0 1 0-15,2 0 0 0,0 1-1 16,1-1 0-16,1 1 0 0,0-1-2 16,-1 1-1-16,0-3-1 0,-1 1-1 15,-4 0-1-15,0 1 0 0,-2-1-2 0,-1 2 0 16,-1-2 0-16,-3 0 0 0,-1 0-1 15,-2-1 0-15,-3-1 0 0,-1-1 0 16,-3-1 1-16,-2-1 2 0,0 1 0 16,-1-4 3-16,2 0 1 0,1-4 2 15,2 1 4-15,3-1 5 0,2-2 3 16,3 1 3-16,3-2 3 0,2-2 3 16,2 2 1-16,4-3-2 0,2 1-1 0,2-2-2 15,3 1-1-15,0 1-1 0,5 2-3 16,-1-1-2-16,1 0-1 0,-1 0-2 15,-2 0-6-15,-2 0-7 0,-1 2-9 16,-3-1-9-16,-1 1-4 0,-2 0-79 16,0 3-80-16,-2 1-186 0</inkml:trace>
  <inkml:trace contextRef="#ctx0" brushRef="#br0" timeOffset="16299.11">4316 7105 328 0,'1'-1'92'16,"1"0"5"-16,1-2-40 0,0 3-13 15,1 2-6-15,0-1-6 0,2 2-7 16,2 5-6-16,2 4-4 0,3 1-2 0,1 3-3 16,0 1-1-16,4 5-1 15,0 2-3-15,1 0-1 0,-1 3-2 0,1 3 0 16,-1 0-1-16,-3 3-6 0,-4-1-7 16,-6-1-6-16,-4-1-9 0,-3 0-10 15,-5-1-17-15,-7 1-60 0,-1-1-72 16,0-1-162-16</inkml:trace>
  <inkml:trace contextRef="#ctx0" brushRef="#br0" timeOffset="17103.57">4125 8311 198 0,'-2'1'63'0,"0"-1"5"0,0 0-2 15,1-1-31-15,2 2-2 0,-2-3-3 0,1 1-6 16,-2 1-3-16,2-1-2 0,0-1-3 15,2 3-1-15,-4-1-2 0,2 1 0 16,-1 2-1-16,-1-2-2 0,-1 4-2 16,-2 0 1-16,-1 2-2 0,-3 0 0 15,-2 6-2-15,-3 3 0 0,-1 3-1 16,-1 2-1-16,1 3-1 0,0 3-1 16,0 2-1-16,5 1-1 0,3 1 1 0,2-3 0 15,4 3-1-15,4-3 1 0,1 1 0 16,4-1 0-16,3-4 0 0,1 0-1 15,3-3-2-15,0-2-6 0,3-3-7 16,-1-5-7-16,2-1-19 0,0-3-56 16,-3-5-70-16,2-2-157 0</inkml:trace>
  <inkml:trace contextRef="#ctx0" brushRef="#br0" timeOffset="17604.37">4377 8456 271 0,'7'-6'71'0,"-4"1"2"0,0-2-39 16,0 0-6-16,-1 0-2 0,-2-1-3 0,0 0-4 15,-1-1-2-15,0-1 0 0,-3 2 0 16,1-1-1-16,0 3-1 0,-2-1-2 15,-1 3-2-15,-1 2-3 0,-2 1-4 16,-3 1-2-16,-1 4-1 0,-2 3-2 16,-2 2-2-16,0 5-1 0,-2-1 0 15,4 3-1-15,1 1-2 0,2-1 0 16,4 0 0-16,2 0 0 0,6-4 1 16,3-1-1-16,2-1 2 0,4-3 1 0,1-2 4 15,2-4 1-15,2-2 2 0,0-3 2 16,1-1 0-16,-1-4 0 0,0 2 0 15,-2-4-2-15,1 1 0 0,-2 0 0 16,-2 2 0-16,0 2 2 0,-2 0 1 16,-1 2 2-16,-3 0 1 0,-1 3 0 15,-1 2 0-15,-1 1-1 0,-1 1-1 0,-1 5-1 16,-2 1-2-16,2 5-1 0,-4 0 0 16,3 4 1-16,-2 1-1 0,3 4-1 15,-2-1 1-15,3-2-2 0,-1 2 1 16,0-2-2-16,-1 0-2 0,2 0-6 15,0-5-4-15,0-1-7 0,1 0-7 16,0-3-12-16,1-4-13 0,2-1-50 16,-2-4-63-16,6-2-142 0</inkml:trace>
  <inkml:trace contextRef="#ctx0" brushRef="#br0" timeOffset="17974.63">4600 8359 320 0,'4'-5'88'0,"-3"0"3"15,-1 4-42-15,-2-1-14 0,-3 2-4 16,0 3-6-16,-2 1-5 0,-1 3-6 16,-4 4-3-16,0 2-1 0,0 5-1 15,1 2-1-15,-1 3-2 0,1 2-1 16,2 2-3-16,4 2 1 0,2-1-2 15,1-1-1-15,2-3-1 0,2-1 1 16,3-4-2-16,1-2 1 0,2-5 0 0,3-3 0 16,0-3 1-16,2 0 0 15,0-5 1-15,2-1 0 0,0-3 1 0,-2-2 0 16,-1-1 0-16,-1-2 1 0,-1-1 0 16,-3 0 0-16,-2-2 0 0,-2 2 0 15,-3-1 1-15,-2-1-1 0,-4-1-2 16,-1 1-2-16,-1 1-3 0,-1 2-2 15,-2 2-5-15,1 2-8 0,0 3-7 0,2 2-15 16,-1 2 23-16,1 0-85 0,2 0-73 16,2 2-172-16</inkml:trace>
  <inkml:trace contextRef="#ctx0" brushRef="#br0" timeOffset="18318.17">4735 8204 295 0,'-1'-2'80'0,"2"3"3"0,1 0-28 15,0 2-18-15,2-1-1 0,0 4-3 16,2 1-3-16,3 3-2 0,1 2 0 16,2 5-3-16,0 1-4 0,1 4-5 15,1 2-4-15,0 2-3 0,1 0-3 16,-3 1-2-16,-4 3-4 0,-2-1-2 16,-3 2-6-16,-5 0-4 0,-5 3-4 15,-2 0-6-15,-8 2-8 0,-2-1-4 16,-1 1-12-16,-4-2-61 0,-1 1-69 0,-1 2-169 15</inkml:trace>
  <inkml:trace contextRef="#ctx0" brushRef="#br0" timeOffset="32516.62">11321 13971 283 0,'-11'2'69'16,"0"-3"2"-16,1-1-41 0,1-3-6 16,3 1-7-16,0 3-1 0,3-1-1 15,1-2-1-15,2 1 3 0,1 2 1 16,3-2 1-16,4 2 1 0,2-2 1 0,4 1-1 15,4-1-1-15,5 2-2 0,4-2-4 16,3 4-3-16,4-2-2 0,4 1-3 16,4 1-2-16,4 2-1 0,3-1-1 15,4 0-1-15,6-1-3 0,1 1-6 16,1-6-6-16,1 2-90 0,-3-6-85 16,-3-1-220-16</inkml:trace>
  <inkml:trace contextRef="#ctx0" brushRef="#br0" timeOffset="36185.4">11303 8582 71 0,'-1'-2'-1'16,"0"-3"15"-16,2 3 12 0,-1-2 18 15,3 1 16-15,-2 1 7 0,0 1-2 0,-1-1-7 16,1 2-13-16,-1 1-10 0,0-1-9 16,0 0-9-16,-1 0-7 0,1-1-6 15,1 3-3-15,-2-2-2 0,1 0-1 16,0 2 2-16,0-1-1 0,1 0 2 16,0 1 1-16,1-1 0 0,0 0 1 15,3 0 1-15,-1 0 2 0,4-1 3 0,2 0 3 16,3-2 3-16,3 1 2 0,4 0 0 15,1 1 1-15,4-2-3 0,1 4-1 16,4-1-3-16,-1 1-4 0,4-2-2 16,3 2-1-16,5-1-2 0,1 1-1 15,1 1 0-15,3 2 0 0,5 0 0 16,-2 3 0-16,0-1-1 0,-1-1 1 0,1 0-1 16,-1-2 1-16,1-3 1 15,0-2 1-15,1-3 1 0,-2 0 0 0,4-1 1 16,-2 1 0-16,2 0 0 0,-1 0-1 15,1 3-2-15,-2 3-1 0,2-2-1 16,-2 2 1-16,0 3-1 0,-3 0 0 16,-1 2 0-16,-2-3 0 0,-2 2 1 15,-3-1-1-15,0 0 0 0,-2-2 1 16,-3-3-1-16,-4-1 1 0,0-2-1 0,-1-1 1 16,-4-1 0-16,-1-1 0 0,-2-1 0 15,-1 0-1-15,-1 1 1 0,-2 1-1 16,-3 0 0-16,-3 0 0 0,-2 2 0 15,-1-1-1-15,-4 3 0 0,0 0-1 16,-3 0-1-16,0 0 0 0,0 3 0 16,2-3 0-16,-2 2-2 0,0-1 2 15,0 1 0-15,1 0 1 0,0-1 2 16,-1 0 1-16,-1 0 0 0,-1 2 3 16,-2-2 0-16,0 0 1 0,-5-2 0 0,-4 1-1 15,-5 1-2-15,-7-1-1 0,-8-1 0 16,-5 1-2-16,-7 0 0 0,-5 1-1 15,-5 0-1-15,-3 0 0 0,-2 1 0 16,-3 0-1-16,-5-2 1 0,-2 0 1 16,-4 0-1-16,-1 1 1 0,0-1 1 15,-1 0-1-15,-1-1 1 0,3 1 0 16,3 1 0-16,1 0 0 0,4 0 0 0,5 3-1 16,5-1 0-16,3 0-2 0,6 2-2 15,5 0-2-15,7-3-1 0,5 0 2 16,4-1 0-16,5-1 1 0,4 0 2 15,6-2 2-15,0 1 1 0,3 0 1 16,2 0 0-16,3 0-1 0,2-2 1 16,2 1-1-16,0 0 1 0,4 0 0 0,1-1 0 15,2 0 0-15,4-1 1 0,3 3-1 16,4 1 0-16,4 1 0 0,6-1 1 16,5 1-1-16,7 3 0 0,4 1 1 15,6 1-1-15,2 1 1 0,9-1 0 16,1 4-1-16,5 3 1 0,3-2-1 15,3-3 1-15,3 2-1 0,3-2 0 16,-1-2 0-16,2 2 0 0,0-4 1 16,0-2 1-16,-1 1 1 0,-3 1 1 0,-5-2 1 15,-4 2 0-15,-5-2 0 0,-7-1-1 16,-9 1-1-16,-7 0 0 0,-9-1-3 16,-8 2-3-16,-9-2-9 0,-5-1-7 15,-8 1-10-15,-7-1 1 0,-6 0-72 16,-7-1-72-16,-9-4-164 0</inkml:trace>
  <inkml:trace contextRef="#ctx0" brushRef="#br0" timeOffset="45716.51">15904 13851 321 0,'-2'4'77'0,"-2"-3"2"0,3 0-47 16,0 0-8-16,1-1-7 0,-1 2-2 15,1-2 0-15,1 1 1 0,-1-1 1 16,0 1 0-16,0-1-1 0,0 2 0 16,-1-2-1-16,0 0-4 0,-1 0-2 15,-2 0-2-15,1 0-2 0,1 0-1 16,-1 0 1-16,2-2 2 0,0 2 0 0,2 0 3 16,2-2 1-16,5 0 1 0,1-2 2 15,8-1 0-15,3-1-2 0,5-2-2 16,4 0-2-16,5 2-2 0,2-1-2 15,5 4-1-15,3 2-1 0,3 1-10 16,2 3-16-16,2 4-12 0,-1-2-83 16,0 1-94-16,-2-1-225 0</inkml:trace>
  <inkml:trace contextRef="#ctx0" brushRef="#br0" timeOffset="53900.46">7505 6862 224 0,'7'-5'61'0,"-2"3"4"0,-2 1-31 16,-1-2-8-16,0 2 0 0,-3-1-1 15,0 2-4-15,-1 0-5 0,-2 0 0 16,0 2 0-16,-3 2 1 0,-2-1 0 16,1 2 0-16,-6 1-1 0,-1 1-2 0,-1-2 0 15,-8 2-1-15,-5-1-2 0,-5 5-1 16,-6 3-1-16,-8-4-1 0,-5 5 0 15,-6 2-2-15,-2 6-2 0,-1-1 0 16,-3 1-3-16,2 0-4 0,4 2-4 16,6-4-4-16,5-2-4 0,6-7-4 15,9-1-2-15,8-2-1 0,8-5 2 16,4-5 2-16,7 1-1 0,5-3-8 0,5-4-10 16,4-2-43-16,4-2-54 0,2-2-132 15</inkml:trace>
  <inkml:trace contextRef="#ctx0" brushRef="#br0" timeOffset="54248.3">6805 6900 252 0,'-1'0'68'16,"1"2"6"-16,0-1-37 0,-1 1-8 16,-1 2-2-16,-3 0-3 0,0 2-6 15,-3 1-5-15,-4-1-5 0,-2 3-1 16,-3 0 1-16,-1 2-2 0,-3 2 1 0,-2 3-2 16,-2 1-1-16,0 4 0 0,2 1-3 15,2 3-1-15,3-3 0 0,4-1-1 16,5-2-1-16,5-3 2 0,4-4 1 15,6-1 6-15,5-4 5 0,5-1 2 16,6-1 1-16,5-2 1 0,6 0-1 16,6-1-2-16,2-2-4 0,4 0-10 0,3-3-11 15,0 2-10-15,0-3-78 0,2-2-79 16,-3-2-198-16</inkml:trace>
  <inkml:trace contextRef="#ctx0" brushRef="#br0" timeOffset="61499.68">11695 13839 191 0,'4'2'56'15,"1"0"1"-15,-1-3-8 0,-1-3-23 16,-3 1-7-16,1 1-6 0,-3 0-5 16,-1-1 0-16,-2 2 0 0,-1 0 1 15,-2 2 1-15,0 4 0 0,-4-1-1 16,2 2 1-16,1-1 1 0,-2 2-2 16,0-1-1-16,0 0-1 0,0-1-1 0,1 2 0 15,-2-3 0-15,-1 3 0 0,-2-3 1 16,-2 0 1-16,0 1 1 0,-2-2 1 15,-3-4 2-15,-2-2 0 0,-4-2-1 16,-3 1-2-16,-2-1-2 0,-3-2-3 16,-1 1-4-16,1 1-3 0,0 2-2 15,4-2 1-15,2 2-1 0,2-5 1 16,3 2 4-16,3-4 3 0,4 0 5 0,3-2 5 16,2-2 3-16,2-4 3 0,4 1 3 15,1-5-1-15,3-1 1 0,1-3-3 16,2 0-4-16,1-1-2 0,3 2-4 15,2-2-1-15,1 2-4 0,2 1-2 16,2 2 0-16,1 1-1 0,1 1-1 0,1-3 1 16,3 2 0-16,1 2 0 15,2 2 0-15,2-3 0 0,1 1 0 0,4 1 0 16,2 0 2-16,3-1 0 0,1-1 1 16,1-2 0-16,-2 1 1 0,1-1 0 15,-2 1 1-15,-1 3 0 0,-3 1 0 16,-3 5 0-16,0 2 2 0,-1 4-1 15,0 3 1-15,0 3-1 0,-1 6-1 16,1 1-1-16,0 3-1 0,0 3-1 16,0 1-1-16,-1 1-1 0,1 3 0 0,0-2-1 15,1-1 1-15,-2 4-1 0,1-1 1 16,-2 0-1-16,0 3 0 0,-4 1 0 16,0 1 1-16,-4 3-1 0,-3 1 0 15,-2 2 0-15,-2 2 0 0,-5 1-3 16,-3-1-3-16,-2 3-2 0,-4-1-2 15,-2 1-6-15,-4-2-4 0,-4 0-2 16,-3-2 1-16,-3 0 0 0,-5-4-1 16,-4-1 3-16,-5 0 5 0,-1-2 3 0,-3-3-1 15,-1-3-6-15,-1-4-11 0,0-4-73 16,-3-6-80-16,-4-4-199 0</inkml:trace>
  <inkml:trace contextRef="#ctx0" brushRef="#br0" timeOffset="65778.44">23872 13347 265 0,'4'0'66'0,"-1"0"2"15,-3-1-38-15,0 0-10 0,0 2-5 16,1-2-5-16,-2 1-4 0,-1 0-4 15,2 0 0-15,-1 1-2 0,1 2 1 16,-1 0 1-16,0 0 2 0,-3 2 1 16,-2-2 2-16,-2 1 4 0,-4 1 1 0,-4-2 3 15,-4 2 1-15,-1 1 2 0,-6 0 2 16,-2 3 1-16,-2 1 0 0,-5 2-2 16,-1 0-2-16,-3-3 0 0,0 0-3 15,1 1-3-15,1-2-2 0,1-1-2 16,1-3-2-16,2 1-1 0,3-1-1 15,3 0-1-15,2 0 0 0,4-2-1 0,4-1-2 16,5 1-2-16,2-1-2 16,3 1-5-16,1 0-5 0,5-2-5 0,0-2-3 15,1 2-3-15,1-1-3 0,0 1-1 16,1 1-5-16,1-2-6 0,1 1-46 16,2-2-57-16,1 0-135 0</inkml:trace>
  <inkml:trace contextRef="#ctx0" brushRef="#br0" timeOffset="66402.17">23275 13314 249 0,'-1'-7'60'15,"2"3"2"-15,-1-1-40 0,0 2-6 16,1 0-2-16,-1 2 0 0,0-1-1 0,-1 1-1 15,0 2 0-15,0-2 3 0,0 2 3 16,-2 2 2-16,1 0 0 0,0-1 0 16,0 4 1-16,1-5 0 0,-3 3-1 15,1 0 0-15,-1 0 0 0,-2 0 0 16,1 3-2-16,-2-2-2 0,-3 3-2 16,-1 2-2-16,-1 0-3 0,-3 0-4 15,-1 5-1-15,-2 0-3 0,-2 0-1 16,0 3-1-16,-1 1 0 0,0-2 0 15,0 0 0-15,0-2 0 0,2-3 0 0,1 0 0 16,3-2 2-16,2-5-1 0,2 1-1 16,2-1 0-16,3 1-1 0,2-1 0 15,1-1-1-15,1 1-1 0,-1-1-1 16,2 1 0-16,-1-2 0 0,1-1 1 16,-1 0 1-16,1 2 0 0,-2-1 0 0,1 0 1 15,1-1 1-15,0 2-1 0,-1-2 0 16,1 0-1-16,0-2 1 0,2 1 1 15,0-1 1-15,1 0 3 0,2-1 2 16,4 0 2-16,1-2 0 0,4 1 0 16,6-3-1-16,4 1-1 0,4-2-4 15,8 3-2-15,5-1-4 0,4 1-2 16,5 2-5-16,1 1-6 0,2 1-6 16,0 3-15-16,-3-1-66 0,-1 0-74 0,-6 2-180 15</inkml:trace>
  <inkml:trace contextRef="#ctx0" brushRef="#br0" timeOffset="80255.15">3949 7745 226 0,'2'-4'62'0,"0"4"1"15,0 3-20-15,-1-6-21 0,1 1-7 16,-1 3-3-16,1 4-3 0,0-1-4 0,1-2-1 16,2 3-1-16,1-2 2 0,3 2 2 15,4-1 1-15,3-3 2 0,2 1 3 16,5-1 1-16,5-2 3 0,1 1-2 15,3-2 0-15,1 0-2 0,0-1-2 16,0 0-3-16,-4 2-2 0,-3-2-2 16,-3-1-2-16,-3 2-1 0,-6 0 0 15,-4 0 0-15,-3-1 1 0,-3 0 1 16,-2 2 1-16,-4 1 0 0,-3 1 0 0,-4 2 0 16,-3-2 0-16,-6 3-1 0,-4-1-2 15,-3 1-1-15,-3 0-1 0,-1 0 0 16,-2 0 0-16,-3-1-1 0,2 2-1 15,1 1 1-15,2 1 0 0,0-3-1 16,5 1 1-16,3 3 0 0,2-2 1 16,5-6 1-16,4 3 0 0,3-2-1 15,2 1-1-15,3 1-3 0,2-5 0 16,6 3 1-16,1 1 0 0,4-2 1 16,5-3 0-16,4 1 3 0,5-2 3 0,5 0 1 15,3-3 1-15,4 0 0 0,4-1 0 16,-3 3 0-16,1-4 0 0,-6 4 0 15,-3-1-1-15,-5 3-2 0,-5 1 0 16,-7 0-2-16,-4 0 1 0,-6 4 1 0,-4 0 0 16,-5 0 0-16,-8 2-1 0,-4 1 2 15,-5 0-1-15,-6 0 0 0,-1 1-2 16,-5 0-2-16,-3 0 0 0,1-1 1 16,2-2-1-16,1 0-1 0,2-1 0 15,4-1 1-15,6 2 1 0,3-2 0 16,6 0 0-16,5 0-3 0,5-3 2 15,5 3 0-15,3-2 0 0,5-3 1 16,4 2 1-16,4-3 1 0,8-1 2 16,4 4 0-16,3-2 1 0,4 2-1 0,2-1-1 15,0 4 1-15,1 3-1 0,-4-1-1 16,-4 2 0-16,-4 0-1 0,-5-1-1 16,-7 2-2-16,-7 0 1 0,-7 0 0 15,-7 0-1-15,-6 2 2 0,-9 0-1 16,-5 0 2-16,-8 3 0 0,-3-3-1 0,-6 2 1 15,0-1 1-15,-4-2-2 16,1 3 1-16,1-2-1 0,3-2 0 16,4 1 1-16,4-1-2 0,7-3 0 0,5 0-1 15,6-1 0-15,7 0-5 0,5-3 1 16,5 1 1-16,9-1 3 0,4 0 0 16,6 0 1-16,7-2 3 0,2 1 4 15,6-1 0-15,5 0-1 0,2 0 1 16,0 2 0-16,2-1-1 0,-3 0-1 15,-4 1 0-15,-4 1 0 0,-8 0-2 0,-6 1-1 16,-9-3 0-16,-5 2 0 0,-8 1 1 16,-8 0 0-16,-9-1-1 0,-5 3 1 15,-6-2 1-15,-5 3 0 0,-5 1-2 16,-4-1 0-16,2 1 1 0,4 2-1 16,3-2 0-16,3-1 1 0,6-1-1 15,5-2 1-15,8 0-3 0,5-1-1 16,7-1 1-16,6-2 0 0,4 1 1 15,8-3 0-15,4 2 0 0,5 0 3 16,4-4 2-16,0 4 0 0,3-2-1 0,0 2 0 16,-1 1 0-16,-3 0 0 0,-2 0-2 15,-7 0-1-15,-3 2-3 0,-5-1-1 16,-8 2 0-16,-7 1 1 0,-7-1-1 16,-6 1 1-16,-5 1 1 0,-6 0 3 15,-4 2 1-15,0-1-1 0,-1-1 1 16,2 1 1-16,3-1 1 0,6-3 0 15,4 0 1-15,5 1-1 0,5-2-1 16,5 0 0-16,9-1-1 0,4-3-1 0,5 3 0 16,6-2-3-16,4-2-3 0,5 2-8 15,2 1 74-15,1-2-157 0,0 1-87 16,-2-1-247-16</inkml:trace>
  <inkml:trace contextRef="#ctx0" brushRef="#br0" timeOffset="108060.73">8836 11939 296 0,'5'0'76'16,"-4"2"3"-16,-4-1-38 0,-1 2-15 15,-1-1-7-15,0 3-5 0,0-1-4 16,-3 0-5-16,2 1-2 0,-2-2-1 16,2 0 0-16,1 2 2 0,-2-2 2 0,1-2 3 15,0 0 2-15,1 1 4 0,-3 0 2 16,-2-2 4-16,2 0-1 0,-3 1-1 15,-1 0-3-15,-3 1-3 0,-1-2-2 16,-2 0-3-16,-1 1-4 0,-4-1-2 16,0 1 0-16,-3 0-1 0,1-2 0 15,-1 0-1-15,0 1 0 0,1 0 0 0,0-2-1 16,1 2 1-16,1-2 0 16,1-1 0-16,1 2 0 0,4-1 1 0,0 3-1 15,4 0 1-15,2 2-1 0,2 0 0 16,0 1 0-16,2 3 0 0,1 0 0 15,0 1 0-15,1 3-1 0,0 0 0 16,2 0 0-16,0 2 1 0,-1 4-1 16,3-1 0-16,-1 0 1 0,0 3 0 15,0 1-1-15,0 2 1 0,0 2 0 16,2-1 1-16,0 2-1 0,0 0 0 16,2 3 0-16,-1 1 1 0,1 3-1 0,-1 0 0 15,0 4 0-15,-1 2-2 0,1 4-1 16,-1 2-2-16,0 1 0 0,0 1-2 15,-1 1 0-15,0-1-1 0,-1-2 0 16,-2-1 0-16,2 0 1 0,-1 0 0 16,0-1 0-16,0-1 1 0,2 0 1 0,1 0 1 15,1-1 1-15,2-1 2 0,0-4 0 16,0-1 1-16,1 2 0 0,-1-4-2 16,0 0-2-16,0-1-1 0,1-2-2 15,-1 2-1-15,0-2 0 0,2-2-1 16,0 0 2-16,1-3 1 0,0-2 2 15,2-2 1-15,0-2 1 0,-1-3 0 16,1-3 0-16,-2-1-1 0,1-5 1 16,0 0 1-16,-3-3 0 0,0-3 1 0,1 0 1 15,-1-1 1-15,0-1 0 0,1 2 0 16,-1-2 0-16,3-1 0 0,-3 1 0 16,-2 1-1-16,1 0 1 0,0 0 0 15,-2 1-1-15,0 0 1 0,-1 1-1 16,2 2 1-16,3-3-1 0,-2 2 1 15,0-3 1-15,2 2 1 0,2-3 1 16,-1-1 1-16,3 1 3 0,0-1 1 16,3-4 1-16,4 0 1 0,1 0 2 15,3 0 1-15,5-1-2 0,4 1-1 0,2 0-1 16,5 3-2-16,1 1-5 0,2-1-7 16,1 4-4-16,-2 0-6 0,-2 2-6 15,-5 1-8-15,-3 0-14 0,-1 0-63 16,-5 1-73-16,-3-3-177 0</inkml:trace>
  <inkml:trace contextRef="#ctx0" brushRef="#br0" timeOffset="110678.81">7056 10590 342 0,'1'6'83'0,"1"-3"1"16,0 0-48-16,1 0-16 0,-1 2-5 15,-1 2-3-15,-1 2-4 0,0 1-4 16,-2 3 0-16,-2 5-2 0,1-1 1 0,0 4-1 15,-3 2 0-15,2 2 1 0,-3 4-1 16,0-1 0-16,0 0 0 0,-2-1 0 16,1 2-1-16,0-4 0 0,0-2 0 15,1-3 0-15,0-2 0 0,3-5 0 16,0-2-1-16,2-5 0 0,2-1 1 16,1-4 4-16,4-3 3 0,3-1 5 0,4-4 1 15,4-2 2-15,3-2 3 0,8 0 0 16,5-1-2-16,4 2-2 15,8 1-2-15,3 1-1 0,5 0-1 0,5 4-1 16,1-3 0-16,5 4-3 0,2 0-2 16,2 2-1-16,3 0-1 0,3 2-2 15,1 2 1-15,3 0-2 0,-1 0 1 16,1 0 0-16,3 1-1 0,-2-3 0 16,0 1-1-16,-3-1 0 0,1 1-1 0,1 1 1 15,-1 0 0-15,-2 1-1 0,0 1 0 16,1-2 0-16,-1 0 0 0,2 0-1 15,-2-2-2-15,3 0-1 0,-1-1 1 16,-2 0 0-16,1-1 0 0,-3 0 1 16,-2 1 2-16,-1 0 1 0,-3-1 1 15,-5 1 2-15,-3-2 1 0,-4 5 1 16,-5-1 1-16,-5 0-1 0,-8-1 2 0,-5-1-1 16,-8 0-1-16,-6 0-2 0,-4 0-1 15,-5 1-1-15,-3-1-1 0,-2 0 0 16,-3-2 0-16,-1 1 2 0,0-1 1 15,-1 0 1-15,-1-2 2 0,0 0 1 16,0-2 1-16,0 1 1 0,-1-3-1 16,0 2 2-16,-1-3 1 0,0-1 2 15,1-1 1-15,-2-2 2 0,3-2 1 0,-2-6 0 16,2-4-3-16,1-8-3 16,0-7-2-16,0-6-3 0,1-4-3 0,-1-6-1 15,2 0-1-15,0 2-1 0,0 4 1 16,2 5-1-16,-1 7 1 0,0 6 0 15,1 10 0-15,-1 3 0 0,1 6 0 16,-1 6 0-16,-1 2-1 0,0 1 0 16,0 4-1-16,-1-1-1 0,1 2 0 15,-3-1 1-15,-1 1-1 0,-1 0 1 16,-3 0 2-16,-2 0 0 0,-5 0 0 0,-3-1 1 16,-5 0 0-16,-3-2 1 0,-6 0-1 15,-3-1 0-15,-7-3 0 16,-4 0 0-16,-6-3-2 0,-8 2-4 0,-9 0-2 15,-8 0-6-15,-9 3-4 0,-9 0-7 16,-11 8-5-16,-6 4-1 0,-8 2 2 16,-3 5 2-16,-7 4 5 0,-3 3 3 0,1 4 6 15,3 1 3-15,-1-3 2 0,7 1-2 16,4-3-2-16,12 0-3 0,8-3-2 16,10-2-2-16,8-6 0 0,10-2 0 15,11-4-2-15,8-1-6 0,11-7-13 16,8-2-50-16,9-5-63 0,11 0-153 15</inkml:trace>
  <inkml:trace contextRef="#ctx0" brushRef="#br0" timeOffset="110992.7">7367 10639 229 0,'-1'-5'53'0,"-1"0"0"0,-2 1-35 16,1 0-10-16,0-1-3 0,-1 1-2 15,-1-1 0-15,1 1 2 0,-1-1 1 16,1 1 2-16,0 0-1 0,-1 0-1 0,0-1-6 16,-1 2-11-16,1 1-42 0,-2 1-7 15,2-3-40-15,-2 2-80 16</inkml:trace>
  <inkml:trace contextRef="#ctx0" brushRef="#br0" timeOffset="111320.19">7278 10590 222 0,'0'6'69'0,"-2"-2"6"15,1-1-13-15,-1 1-16 0,0-1-5 0,1-1-2 16,-1 0-5-16,1-2-5 0,1 2-2 16,-2-2-4-16,2 0-2 0,-2 1-5 15,1 0-3-15,-2 0-4 0,0 2-4 16,1 2-1-16,0 3-3 0,0 2-1 16,1 2-1-16,1 2 0 0,2 4-1 15,2-1 0-15,2-1 0 0,3-1 0 16,1-2 0-16,4-4 0 0,0-4 2 0,2-3 0 15,2-4 2-15,-2-2 3 0,1-3 2 16,-1-3 2-16,-1 0 2 0,0-3 3 16,-3-1 1-16,-2-1 0 0,-3 0 1 15,-2 0 1-15,-3 3 2 0,-3-1-3 16,-5 2-2-16,-1 2-1 0,-3-1-3 16,-1 5-4-16,-3-3-5 0,-2 4-6 15,0 4-5-15,-1 1-9 0,2 3-7 16,1 4-9-16,0 0-9 0,1 3-12 0,5-2-69 15,4 0-80-15,4-4-182 0</inkml:trace>
  <inkml:trace contextRef="#ctx0" brushRef="#br0" timeOffset="112167.39">7938 10609 175 0,'2'-2'53'0,"-2"2"6"0,0 0-15 15,-1 0-2-15,1 0-2 0,1-1-1 16,-2 1-1-16,1 1-3 0,1-1-3 15,0 0-4-15,-1 0-4 0,0 2-3 16,0-2-3-16,1 1-2 0,0-1-2 16,-1 0-1-16,1 1-1 0,2-1-1 0,0 0-1 15,1 1-1-15,2-2 1 0,0 0 0 16,3 1 1-16,0 0 0 0,4-3 1 16,1 1 0-16,3-1 0 0,3 1 0 15,3-2 0-15,6 2-2 0,4 1 1 16,6-1 1-16,5 2 0 0,5-1-2 15,3 2-2-15,0-1-1 0,0 0-1 16,1-1-3-16,-6 0-1 0,-1 1-1 16,-5 1-1-16,-1-1-1 0,-6 0-2 0,0 3-2 15,-7 0-3-15,-2 2-6 0,-4-2-8 16,-2-1-9-16,-6 1-8 0,-2-1-12 16,-4-1-75-16,-2-1-86 0,-4-2-193 15</inkml:trace>
  <inkml:trace contextRef="#ctx0" brushRef="#br0" timeOffset="112977.56">9366 10410 258 0,'2'0'71'16,"-4"-1"3"-16,2 0-34 0,-2 0-6 16,0 1-3-16,-1 0-3 0,-2 1-5 15,-1 0-4-15,0 1-1 0,-1-1-2 16,-3 3-3-16,0-1-2 0,-2 0-3 16,0 4-2-16,0 3-2 0,-2 1-2 15,-1 5 0-15,0 5 0 0,0 3 0 0,0 5-1 16,1-2 1-16,2 1 0 0,1 1 1 15,5-1-1-15,2-1 0 0,4-5 0 16,3-1 0-16,3-3-1 0,3-3 2 16,4-2 2-16,0-6 3 0,4-4 1 15,0 0 3-15,1-5 3 0,-1 0 2 16,-2-1-1-16,0 0 0 0,-2-1 2 16,-3 0-1-16,-3-1 1 0,-2-2-2 0,-4 1-1 15,-3-3-1-15,-3-1-2 0,-3 0-4 16,-3-1-4-16,-4 2-5 0,1 4-5 15,-2-3-7-15,-2 6-8 0,1 3-6 16,-1 1-7-16,4 1-7 0,1 3-7 16,1-5-75-16,3 2-77 0,3-1-188 15</inkml:trace>
  <inkml:trace contextRef="#ctx0" brushRef="#br0" timeOffset="113572.19">9502 10411 263 0,'0'0'81'0,"0"0"8"16,0-1-16-16,0 2-18 0,0 0-5 16,0-1-5-16,0 0-6 0,-1 0-6 15,2 2-5-15,-1-1-6 0,1-2-5 16,3-1 0-16,-1 2-3 0,4-1-1 16,1 0-1-16,2 0-3 0,1-1 0 0,2 2-2 15,2-1-3-15,-1 2-2 0,0-1 0 16,-1 3-2-16,0-1 0 0,-1 4-1 15,-2-2-4-15,-4 2 0 0,-2 0-1 16,-3 2 1-16,-4 1-1 0,-5 1-1 0,-2 1-2 16,-1 1 2-16,-1 1 0 15,-2-1 1-15,1-1 1 0,1-1 0 0,2-2 2 16,3-1 3-16,1 0 1 0,2-3-1 16,2 1-1-16,4 0 0 0,0-1 2 15,3-1 1-15,1 1 1 0,2-1 2 16,3 0 2-16,1-2 2 0,3 3-1 15,-1 1-1-15,2 0-2 0,2-1-2 16,-1 1-1-16,-1 3-1 0,-3 1-1 16,-1-1 0-16,-3 0-1 0,-4 1-1 0,-2 2 0 15,-4 0 2-15,-5 0-1 0,-3 1 1 16,-4-1 1-16,-2-1-1 0,-5 0 0 16,-2-2-1-16,-2 1-2 0,1-1-3 15,0-3-9-15,1 1-9 0,-1-5-8 16,4 0-7-16,2-4-12 0,0-4-68 15,5-7-77-15,2-5-172 0</inkml:trace>
  <inkml:trace contextRef="#ctx0" brushRef="#br0" timeOffset="147525.25">11775 9415 159 0,'-3'2'43'0,"1"-4"-1"16,-1 2-4-16,-1 2-27 0,-2-1-6 16,-2 0 1-16,2 0 4 0,-1 0 4 0,2 2 4 15,-1 0 4-15,2-1 1 0,1 0-2 16,3-1-2-16,0 1-2 0,1 0-1 15,1-1-1-15,3 0 1 0,3 1 1 16,2-2 1-16,2 1 2 0,3-1 0 16,5-1-1-16,5-1-3 0,4 2-3 0,5-1-3 15,5 1 0-15,4-1-3 0,6 1-1 16,4 1-1-16,3 3 0 0,3-3 0 16,2 1 0-16,3 1 1 0,4 2 0 15,-1-1 0-15,3-1-1 0,-3 3 0 16,2 1 0-16,-1 2-2 0,-3 0-1 15,-3 0 0-15,-2-2 0 0,-2-1-1 16,-6-3 0-16,-5-2-1 0,-3-1 1 16,-3 0-1-16,-9 0 1 0,-7 0 0 0,-7 1 2 15,-4-1 3-15,-7-2-1 0,-8-3 0 16,-9 0-1-16,-7-1 1 0,-5-1 0 16,-8 1-3-16,-8 0-2 0,-7 1 1 15,-7 1 0-15,-5 0 0 0,-6 3 0 16,-7 0 0-16,-9 3-1 0,-5-3 1 15,-5 1-1-15,-2 2 0 0,-2 5-3 16,1-1-4-16,4 5-4 0,7-2-4 16,7 4-6-16,10 3-4 0,10 0-2 0,12-3-1 15,10-5 1-15,11-1-6 0,12 0 4 16,14-5 2-16,10-2 3 0,12-3 128 16,9-2-182-16,14 0-68 0,7-5-216 15</inkml:trace>
  <inkml:trace contextRef="#ctx0" brushRef="#br0" timeOffset="150757.8">11403 14713 331 0,'10'2'77'0,"-4"-4"-1"16,0-2-49-16,0 1-12 0,0-1-7 15,0 4-4-15,-3-1-2 0,-1 2-1 16,-1-1 1-16,-1-1 1 0,0-1 2 16,-1 2 2-16,1-1 3 0,-1-2 4 15,1 1 4-15,0 1 3 0,0 1 2 0,-1-1-1 16,2 2-1-16,0-1-4 0,1 1-3 15,4 1-1-15,3 1-2 0,3-2-1 16,5 3 0-16,6-1 3 16,8-4 0-16,8 2 0 15,6-2-1-15,10-3-6 0,5-2-20 0,8-2 152 0,2-5-255 16,0-5-119-16,-4-6-354 0</inkml:trace>
  <inkml:trace contextRef="#ctx0" brushRef="#br0" timeOffset="161630.12">7042 425 227 0,'3'0'71'0,"2"1"7"0,0-2-25 15,1 0-3-15,1-7-3 0,0 4-5 16,0-2-7-16,0-1-8 0,-2 5-7 0,1-3-6 16,-2 0-2-16,-2 3-1 0,0-4-2 15,1 5-1-15,-3 2 0 0,1-5 0 16,-1 1-1-16,-2 5 0 0,2-1-1 15,-2 2-1-15,1-4-1 0,0 3-1 16,0 1-1-16,0 1 1 0,2-3-1 16,-1 2 0-16,0 0-1 0,0 2 1 0,0-2 0 15,-1 0 0-15,1-1 0 0,-3 5 0 16,-2-1-1-16,-2 2 1 0,-4 3-1 16,-1 6 0-16,-2 5-1 15,-3 3 0-15,-2 4-1 0,1 2-2 0,0 3-1 16,1-2 0-16,3-7 0 0,-1-5 0 15,3-5 1-15,3 3 0 0,5-10 1 16,2 1 0-16,3-1 1 0,3-5 0 16,4 8 0-16,2-8 2 0,4-9 0 0,1 5 1 15,0-8 1-15,2 1 1 0,0 6 0 16,-2-9-1-16,1 3 1 0,-1 1-1 16,-3-1 0-16,-2 3 0 0,-4-4 1 15,0 3 0-15,-2 0 0 0,-4 5-2 16,0 6 0-16,-1 4 1 0,-1-4-1 15,0 3-1-15,-2 4-1 0,2 5 1 0,0 3 0 16,-1-2 0-16,0 3-1 0,1 3-9 16,1 4-3-16,2-3-7 0,0-3-9 15,2-2-9-15,0-2-11 0,1-5-12 16,-1-2-46-16,3-5-65 0,1-4-139 16</inkml:trace>
  <inkml:trace contextRef="#ctx0" brushRef="#br0" timeOffset="162320.33">7380 676 319 0,'3'-8'89'0,"-1"2"9"0,-1-3-42 16,-2 3-5-16,-2 3-4 0,1-2-6 15,-2 0-8-15,-2 0-6 0,1-2-6 16,-3 2-2-16,1-1-5 0,-1 0-1 0,1 1-2 15,1 1-2-15,0 2-1 0,3-1-3 16,0 0-2-16,0 1-1 0,1 3-2 16,-1-1-1-16,1 2-1 0,0 2 0 15,-1 1-1-15,-1 1 0 0,2 2 1 16,0 0 1-16,1 2 1 0,1 3-1 16,1-1 1-16,1 0 0 0,1 2 0 15,3 1 0-15,-1 1-2 0,1 4-1 16,-1-4-2-16,2 2-3 0,-1 2-2 0,1 0-3 15,-2 0 0-15,0-1-1 0,-1-3 1 16,-3 1 1-16,0-3 3 0,-3-1 3 16,-1-4 2-16,-5-1 1 0,0-1 3 15,-3 0 1-15,-1-5 2 0,-1-2 0 16,-1-2 1-16,1-1 1 0,1-3 0 16,3-5 0-16,2-6 0 0,4 0 0 15,3-3 0-15,6-3 0 0,1-2-1 16,3-1 1-16,3 3-1 0,3 4 0 0,-1 4 1 15,2 2 0-15,0 5 0 0,-1 0 0 16,1 8 1-16,-2 0-2 0,-1 0 0 16,0-3-1-16,-4 0-2 0,-1-1-2 15,-1 7-1-15,-2-4-2 0,-2 1 0 16,-2 3-2-16,-1 10 0 0,-2 1-1 16,0 5-2-16,-1-1 0 0,-1 4 0 0,1 4-2 15,2-1 0-15,1-6 1 0,3 0 1 16,0-5 3-16,4-3 1 0,0 0 2 15,3-7 6-15,2-4 4 0,-1-3 4 16,3-2 4-16,1-3 2 0,2-3 3 16,0-5 1-16,0-1-2 0,0 0-2 15,-3-4-1-15,-4-3-3 0,-2 2-3 16,-5 3-2-16,-3 2-3 0,-4-2-1 16,-5 2-5-16,-3 2-6 0,-4 6-7 0,-2-2-6 15,-2 2-6-15,0 1-5 0,2 5-7 16,-1 3-7-16,3 1-7 0,3 2-64 15,2 2-75-15,4 3-179 0</inkml:trace>
  <inkml:trace contextRef="#ctx0" brushRef="#br0" timeOffset="162643.03">7895 700 320 0,'2'0'92'16,"-1"-2"9"-16,2 4-29 0,0 1-26 15,1-3 0-15,2-3 2 0,1 3-8 16,1-3-8-16,4 5-9 0,2-6-4 16,3-2-5-16,0 3-4 0,2 3-4 15,0-7-8-15,1 3-10 0,-2-4-8 0,-3 4-14 16,1-1-19-16,-3-1-73 0,-2-1-87 16,-1 4-196-16</inkml:trace>
  <inkml:trace contextRef="#ctx0" brushRef="#br0" timeOffset="162829.43">7993 509 363 0,'-5'-3'100'0,"3"8"10"0,-1-3-38 16,3-3-23-16,-1 5-7 0,2-6-5 15,-1 2-7-15,2 3-8 0,-1-4-20 16,0 1-20-16,1-1-17 0,2 1-23 15,-2 3-62-15,1 7-86 0,0 2-184 16</inkml:trace>
  <inkml:trace contextRef="#ctx0" brushRef="#br0" timeOffset="162988.72">8039 925 322 0,'0'13'104'0,"0"-7"11"0,-1-3-13 16,-1 1-39-16,2-1-6 0,0-3-7 15,0 0-11-15,0 0-12 0,2-2-13 0,-2 0-15 16,2 0-10-16,-2-4-17 0,2 1-16 16,0-2-14-16,4-3-25 0,2 2-45 15,2-5-68-15,2-2-148 0</inkml:trace>
  <inkml:trace contextRef="#ctx0" brushRef="#br0" timeOffset="163320.12">8399 547 353 0,'1'-8'102'0,"-1"3"8"0,-2 2-43 15,-1 1-10-15,1 3-6 0,-3 0-6 16,2 6-12-16,-2 3-8 0,0 3-9 16,-2 2-4-16,0 2-5 0,-1 5-2 15,-2 0-2-15,1-3-3 0,0 6-3 16,2 3-3-16,3-1-1 0,1-3-1 15,2-5-3-15,4-2-2 0,1 2 2 16,4-9 2-16,1-6 3 0,2-1 0 0,-1-3 2 16,2 0 3-16,0-5 2 0,-1 1 2 15,0-5 0-15,-2 4 0 0,-1-2 2 16,-2-3 0-16,-2 0 2 0,-1 1 0 16,-1-4 0-16,-3 2-1 0,-1-1-2 15,-2 1-4-15,-2 4-5 0,-2 7-11 16,-4 3-11-16,-2 9-9 0,-3 0-12 15,0 1 103-15,-1 0-174 0,-1 1-90 0,1-10-238 16</inkml:trace>
  <inkml:trace contextRef="#ctx0" brushRef="#br0" timeOffset="163691.19">8660 461 316 0,'6'-5'88'16,"-5"6"10"-16,-5 2-40 0,-1 2-10 16,-2 2 2-16,-1 3 0 0,-1 2-8 15,-2 2-9-15,1 4-10 0,-1-2-6 16,0 5-5-16,1-1-6 0,0 0-7 16,2-1-5-16,4-2-3 0,2-6-1 15,3 0-2-15,2 0-1 0,4-2 0 0,2-1 2 16,-1-3 3-16,3-7 2 0,-1 8 1 15,1-8 2-15,1-5 2 0,0-1 1 16,-2 0 1-16,2-3 2 0,0 6 0 16,2-7 2-16,-2 6 2 0,-1 1 2 15,-1 3 0-15,-1 2 1 0,-1 3 1 16,-3 6 0-16,-2 3-2 0,-3-1-2 16,-1 1-2-16,-1 7 0 0,0 3-3 15,0-1-6-15,-3-2-9 0,2 0-8 0,2 1-11 16,1 2-12-16,2-11-21 0,-1-2-55 15,3-3-72-15,0-4-157 0</inkml:trace>
  <inkml:trace contextRef="#ctx0" brushRef="#br0" timeOffset="163967.83">9006 666 320 0,'-2'-6'92'0,"0"7"9"0,1-2-34 16,-1 1-13-16,2 1 0 0,2-4-4 0,1 1-6 16,1-1-10-16,3 0-7 0,0-1-8 15,3 0-5-15,1-1-5 0,5 2-3 16,-2 1-4-16,2 0-5 0,2 0-9 15,-1 1-11-15,1 0-13 0,1 1-12 16,-3 0-12-16,0-2-67 0,-2 2-80 16,-5 3-170-16</inkml:trace>
  <inkml:trace contextRef="#ctx0" brushRef="#br0" timeOffset="164141.42">9049 793 285 0,'12'-1'75'0,"1"-2"3"0,3-2-41 15,2 5-8-15,1-11-7 0,0 4-12 16,4-4-14-16,-3-1-72 0,1 1-66 16,-4 2-172-16</inkml:trace>
  <inkml:trace contextRef="#ctx0" brushRef="#br0" timeOffset="167595.51">9684 540 178 0,'3'-2'53'0,"1"-1"5"16,-1-2-8-16,1 2-14 0,1-1-2 15,1 1-2-15,1 3-2 0,0-2-1 16,1 0-2-16,2 1-3 0,0-3-1 0,0 0-1 16,0 4-3-16,1-1-1 0,1 0-1 15,1 2-2-15,0-2-2 0,1 5-3 16,1-4-2-16,-1 2-3 0,1 0-1 16,-1-4-2-16,0-2 0 0,-2 5-1 15,-1-3 0-15,-1 4-1 0,-2-2 0 16,-1-4 0-16,-1 8 0 0,-1 0 1 15,-2-3-1-15,-2 5 1 0,-1 3 0 0,-1-3 1 16,-2 8 0-16,-1-3 0 0,-1 5 0 16,-2 2-1-16,1-3 1 0,-2 4-1 15,0-1 0-15,0 3-1 0,-1 2 1 16,-1 1 0-16,1 1-1 0,0 0 1 16,0-2-1-16,0 0-1 0,1-4-1 15,3 0-4-15,0-7-4 0,2-2-8 16,3-3-4-16,2-2-6 0,5-7-6 15,0-2-68-15,4-2-69 0,1-4-165 0</inkml:trace>
  <inkml:trace contextRef="#ctx0" brushRef="#br0" timeOffset="168148.94">10474 614 249 0,'1'2'73'0,"-1"-2"8"0,0 0-27 0,1 1-6 15,-2-1-4-15,1 1-7 0,0 0-8 16,0 0-6-16,1 2-6 0,-1 3-5 15,1 3-5-15,-1 4-2 0,0-1-1 16,0-1 0-16,0 9-1 0,0 1-2 16,0 1-1-16,0-1-6 0,-1 0-6 15,1 2-6-15,0 4-8 0,-1-7-10 16,0 1-14-16,1-2-12 0,-1-2-31 0,1-4-49 16,-1-1-104-1</inkml:trace>
  <inkml:trace contextRef="#ctx0" brushRef="#br0" timeOffset="168536.48">10449 722 251 0,'0'-16'80'15,"0"-2"7"-15,-1 9-12 0,3-1-19 16,-1 2-5-16,1-3-5 0,3 5-6 0,-2-1-4 16,4-1-5-16,1 2-5 0,1 2-3 15,2-4-4-15,1 2-3 0,-1 0-3 16,3 3-4-16,1 4-3 0,0-1-2 15,3 3-2-15,1 2-1 0,2 1 0 16,-1 0-1-16,-1 0 1 0,0 1-1 16,-4 3 1-16,-5 0-1 0,-1 1-1 15,-6 0 0-15,-4-2 1 0,-5 0 1 0,-6-1 1 16,-4-4-1-16,-5 0 1 0,-1-4 0 16,1 0 0-16,-1 0-1 0,2 0 0 15,5-7-1-15,0 7 1 0,5 0-1 16,4 0 1-16,-1 0-1 0,2 0-1 15,4 8-2-15,-1-2 1 0,3-4-1 16,2 2 1-16,0 8 1 0,4 1 0 16,2 2 2-16,0-4 2 0,2 10 0 0,4 1 0 15,0 1-1-15,1-4 0 0,1-1 1 16,0 1-5-16,2-5-11 0,1 0-11 16,-1-4-13-16,-1 0-14 0,1-2-76 15,-1-7-93-15,-4 0-197 0</inkml:trace>
  <inkml:trace contextRef="#ctx0" brushRef="#br0" timeOffset="169674.17">11323 623 259 0,'-1'0'76'0,"1"1"9"0,-1-2-35 0,0 0-1 16,0-1 0-16,0-2-5 15,-1-1-6-15,-1 2-6 0,2-1-6 0,0-1-3 16,1 1-2-16,1 0-3 0,3 1-4 15,1-1-2-15,2 2-3 0,1 0-1 16,2-2-2-16,4 1-1 0,3 3-1 16,-1-2-1-16,1 4 0 0,-1 0 0 15,0-1-1-15,-2 4-1 0,-2-1-1 16,-3 0-1-16,-2 4-1 0,-2-4-2 16,-2 3 0-16,-2 0-3 0,-3 0-1 15,-4 2 0-15,0-1-2 0,-4-1 1 0,0 5-1 16,-1-1 1-16,-2-2 2 15,0 0 1-15,2-4 1 0,1 3 2 0,1-1 1 16,2-7 1-16,2 0 1 0,3 0 0 16,1 0 0-16,3 0 1 0,1-1 0 15,2 1 0-15,1 5 1 0,3 3-1 16,1-5 1-16,0 4 0 0,-1 4 0 16,2 2-1-16,-2 1 0 0,3-3 0 0,-2-1 0 15,-1 6 0-15,0-1 0 0,-3-2-1 16,0-1 1-16,-3 1 1 0,-4-1 0 15,-3-1 1-15,-4-1-1 0,-2 1 1 16,-4 1 0-16,-4-5 0 0,-1 1-2 16,-3 0 0-16,0-3-4 0,2 1-2 15,0-4-2-15,5-2-5 0,1-1-7 16,2-2-7-16,3-4-10 0,2-3-16 0,2-3-55 16,4-1-71-16,2-5-160 0</inkml:trace>
  <inkml:trace contextRef="#ctx0" brushRef="#br0" timeOffset="170071.57">11697 676 286 0,'3'-2'81'0,"3"-2"5"0,-1-4-38 16,-3 0-7-16,0 3-2 0,2 0-4 16,0 1-7-16,4-1-7 0,2 2-5 0,1 0-3 15,2 0-1-15,0 1-1 0,0 1-3 16,1 2-2-16,0-1-1 0,1 2-1 16,-3 1-2-16,1 3 0 0,-1 2-1 15,0 1-1-15,-2 2 0 0,-4 0-1 16,-1-1-2-16,-5-2 0 0,-3 0-1 15,-4 2-1-15,-4 3-3 0,-2 0 0 16,-2 3-1-16,-2 1 2 0,1 3 0 16,0 1 1-16,2-5 1 0,2-2 2 0,2-3 1 15,3 0 0-15,2-2 1 0,5 0 1 16,3-3 1-16,5 0 1 0,3-1 1 16,2 1 1-16,4-2 0 0,2-1 1 15,2 2-1-15,1-1-3 0,2-1-6 16,2 2-7-16,4-2-11 0,-1 0-77 15,-1 2-79-15,4-6-197 0</inkml:trace>
  <inkml:trace contextRef="#ctx0" brushRef="#br0" timeOffset="176059.53">15888 14680 339 0,'-6'6'87'0,"-2"-6"1"0,1-1-38 0,2 1-23 0,2-1-10 16,0 1-7-16,0 0-5 0,2 0-2 15,0 0-2-15,0 0-1 0,1 0-1 0,0 0-1 16,0 0 1-16,0 0-1 16,0-1 1-16,0 2-1 0,1-2 1 0,0 2 0 15,2 0 2-15,0 0 0 0,2 1 2 16,3 3 2-16,1-2 1 0,3 0 1 15,2 2 1-15,1 0-1 0,2-1-1 16,0 1 0-16,1-2-2 0,0 1-1 16,1-2-1-16,2 0 1 0,0-3-2 15,0 2 1-15,2-2 0 0,0-1-1 0,2-2 0 16,1 1-1-16,0 0 1 0,3 0-1 16,-1-2 1-16,2 1 0 0,1-1 0 15,-1-1 1-15,1-3 1 0,1-2-1 16,-3-1 0-16,1 0-1 0,-3-3 1 15,-2 0-1-15,-2 1 0 0,-4 1-1 16,-2 0 1-16,-5 1 0 0,-3 0 1 16,-1 1 0-16,-4 0 1 0,-1-2 0 15,-2-1 0-15,-1-1 0 0,-1-1-1 0,-2 1-1 16,1-2 0-16,-1-2-2 0,0 3 1 16,-1 2-1-16,0 1 0 0,0 2 1 15,-2-1-1-15,0 1 1 0,-2 1 1 16,-1 1 1-16,-1 0 0 0,0 1 0 15,-1-1 0-15,1 0 0 0,-1 1-1 16,1 2-2-16,0-1-1 0,-1 2 0 16,0-2-1-16,-1 1-1 0,0-1 0 0,0-1 1 15,-1 0 1-15,0 0 0 0,0-1 2 16,0 0 0-16,1-2 0 0,0 0 1 16,0-2 0-16,1 0 0 0,-1 0-1 15,0-1 0-15,-1-1 0 0,0 3 0 16,-3-2-2-16,0 3-1 0,0 1-1 15,-2 1 0-15,2 0 0 0,-2 1-1 0,2 0 1 16,-1 4 1-16,3-3 2 0,0 2 1 16,1-2 0-16,-2 1 0 0,1-2 0 15,0-1 0-15,-1 2 0 0,-1-2 0 16,0 1 0-16,-1 3 0 0,0-1 0 16,-1 2 0-16,-1 0 0 0,-1 0 0 15,-1 0 0-15,0 3-1 0,0-1 0 16,-2 1 0-16,1 1-1 0,-2 0 0 15,1 0 0-15,1 0-1 0,3 1 1 0,-1-1 0 16,0 0 1-16,3 1 0 0,0 2 1 16,3 1 0-16,-2 4 0 0,-2 0 0 15,3 4-1-15,1 0 0 0,-1 2 0 16,1 5 0-16,0-1-1 0,1 3 0 16,1 2 1-16,0 1-1 0,1 4 1 15,0 1-1-15,1-1 1 0,2 2 0 16,3 0 0-16,0-1 0 0,2 2 0 0,3-1 0 15,2-3 1-15,4 0-1 0,2 1 0 16,2-2 1-16,2-1-1 0,5-2 0 16,0-1 0-16,5-2 0 0,3-2 1 15,3-3 0-15,5-2 0 0,5-1 0 16,7-1 0-16,4 1 1 0,5-2-3 16,3-2-2-16,3 0-5 0,0-1-9 15,1-4 141-15,-1 3-214 0,-2-7-92 16,1-3-273-16</inkml:trace>
  <inkml:trace contextRef="#ctx0" brushRef="#br0" timeOffset="179869.28">11223 1422 196 0,'-13'8'45'0,"5"-4"1"16,4-2-27-16,2-2-5 0,2 0-3 0,0 1-1 15,1 1 0-15,1-2 0 0,3 1-3 16,1-1-2-16,3 1-2 16,2 0 3-16,2 0 3 0,0 0 3 0,2 3 3 15,1 1 3-15,4-1 2 0,4 2-1 16,5-2-3-16,6 0-2 0,6 3-4 15,7-5-3-15,10 0-2 0,6-1-2 16,3-3-2-16,3-5 0 0,4 1-2 0,4-3-5 16,-1 2-11-16,2-4-59 0,-8-2-62 15,-5-4-156-15</inkml:trace>
  <inkml:trace contextRef="#ctx0" brushRef="#br0" timeOffset="181569.36">20230 14688 309 0,'4'2'75'0,"-1"-1"3"0,-1-1-45 16,2-1-11-16,0-2-7 0,-1 1-5 15,-1 1-6-15,0-1-5 0,-1 1-5 0,-2 0-1 16,-2 0 0-16,-2 0-1 0,-2-2 2 16,-3 2 2-16,-2 2 3 0,-2-1 4 15,-3 1 3-15,-1 1 2 0,-2 1 2 16,-3 3 1-16,-2-1 1 0,-2-1-1 15,-2 2-1-15,-3-1-3 0,2 2-2 16,-1-3-3-16,0-2-1 0,2 3-2 16,1-5 0-16,1-1-1 0,1-2 1 15,-1-1 1-15,1 0-1 0,2-4 1 16,1-1 1-16,0-1 1 0,2-2 1 0,1-2 1 16,-2-2-1-16,3-3 0 0,0-1 0 15,0-2 1-15,0 0-1 0,0-1-1 16,4 0 1-16,1 1-1 0,-1-2 1 15,4 0 1-15,1-2 1 0,5 1 1 16,0 2 3-16,1-5 2 0,5 0 2 16,3-2 0-16,2 0 0 0,4 0-1 0,1-1 0 15,3 1-2-15,2 0 0 0,0 2-2 16,0 2 0-16,0 5-2 0,-1 1 0 16,2 1-1-16,-2 3-2 0,2 4-1 15,1 0-2-15,-1 1 0 0,1 2-1 16,3 2 0-16,1 2 0 0,0 4 0 15,3 1 0-15,0 1 0 0,1 3 1 0,6 1 0 16,1 0 0-16,2 4 0 16,2-1 0-16,4-1 1 0,4 2 0 0,1-2-1 15,0-2 1-15,0-1 0 0,-1 1 0 16,0-1-1-16,-3 3 1 0,-1-2-1 16,-2 4 1-16,0 3-1 0,-3 2 1 15,-2 2-2-15,-1 2 1 0,-3 3-1 16,-1 2-2-16,-4 1-2 0,-2 2-3 15,-3 4-2-15,-3 0-2 0,-2 3-2 16,-6 2 0-16,-1-1 2 0,-5 1 1 16,-3-3 4-16,-2 0 2 0,-3 0 2 0,-5-1 4 15,-3-5 1-15,-3 1 0 0,-2-3 0 16,-6 2 0-16,-2-3-1 0,-2-3-2 16,-6-1-1-16,-2-4-3 0,-4-1-2 15,-6-2-2-15,-2-4-4 0,-7 0-4 16,-3-2-6-16,-2-2-10 0,-5-1 12 15,2-1-70-15,-2 1-63 0,2-2-154 0</inkml:trace>
  <inkml:trace contextRef="#ctx0" brushRef="#br0" timeOffset="188045.16">514 13392 178 0,'-1'-1'51'16,"1"0"0"-16,-2 0-15 0,0 0-10 15,-1 0-6-15,1 0 1 0,0 1-1 16,1-1 2-16,0 0 3 0,0 1 2 16,1 0 0-16,0 0-1 0,0 1-3 0,0-2-2 15,0 1-4-15,0 0-2 0,1 0-2 16,-1 1-4-16,0-1-2 0,0 0-1 15,1 1-1-15,1-1-1 0,1 1-1 16,2 0 0-16,-1 0 3 0,4 1 1 16,1-1 1-16,3 1 1 0,1-2 0 15,1 0 1-15,1-2-1 0,2 0-1 16,0-1-2-16,1 0-1 0,-1-1-1 0,0 1-1 16,-2 1-2-16,-2 0 0 0,-1 2 1 15,-2-1-1-15,-1 2 0 0,-2 1 1 16,-1 1 1-16,0 4 0 0,-2 0 1 15,-1 3-1-15,1 3 0 0,-3 2 0 16,0-1 0-16,-2 5-2 0,0-1 1 16,-2 2-1-16,0 1 1 0,0 2-2 15,-3 0 1-15,2 4 0 0,-3-1 0 16,0 1-1-16,-1 0 0 0,0 0-1 16,1 1-2-16,-2-2-7 0,2-2-7 0,0-2-9 15,1-2-9-15,1-1-76 0,-2-3-82 16,0-3-190-16</inkml:trace>
  <inkml:trace contextRef="#ctx0" brushRef="#br0" timeOffset="191610.53">3375 13580 272 0,'-1'0'80'15,"2"0"5"-15,0 2-24 0,-2-1-15 16,-1 0-10-16,-1 2-6 0,1 0-6 0,-1 0-5 16,-2-1-2-16,1 1-4 0,-1 1 0 15,-1 0-1-15,2 0 0 0,-2 2-1 16,0 0-2-16,-1 5-2 0,1 1-2 16,-1 3-2-16,0 4-1 0,1 2-1 15,0 6-1-15,3 1 0 0,2 4 0 16,1-2 0-16,3 3-1 0,4-2 0 15,2-1 0-15,2-3-1 0,2-4 1 0,2-3-1 16,1-4 0-16,3-5 2 0,0-2 3 16,0-6 2-16,2-4 3 0,-2-2 3 15,0-6 3-15,-2-3 1 0,-1-1-1 16,1-6-1-16,-3-1-2 0,-2-1-3 16,0-5-2-16,-1 3 0 0,-3-1-1 15,-4 1 3-15,0 2 2 0,-4 3 2 16,-4-3-1-16,-2 2 0 0,-6 1-1 15,-3-2-3-15,-3 4-7 0,-4 0-12 0,-3 4-12 16,-2 6-9-16,1 3-7 0,-1 5-7 16,0 4-9-16,2 1 122 0,2 0-186 15,3 2-86-15,4 1-258 0</inkml:trace>
  <inkml:trace contextRef="#ctx0" brushRef="#br0" timeOffset="192153.64">4162 13488 230 0,'2'-4'72'0,"-2"1"6"16,0 3-20-16,0-1-10 0,-2 0-4 15,2 0-3-15,-1 2-6 0,-1-1-3 16,-1 2-2-16,0 1-1 0,-3 1 0 0,-2 1 0 16,0 1-3-16,-2 0-3 0,-2 2-4 15,0 2-5-15,-3 1-5 0,1 4-3 16,-1 4-3-16,0 3-2 0,-1 5-1 15,3 5-1-15,-1 4-1 0,1 3-3 16,4 1-2-16,2 3-3 0,4-1-2 16,2 0-3-16,4-4-2 0,4-3-2 15,4-4-1-15,3-1-5 0,2-9-1 16,2 0-3-16,3-4-8 0,1-4-10 0,2-3-54 16,0-4-65-16,2-4-151 0</inkml:trace>
  <inkml:trace contextRef="#ctx0" brushRef="#br0" timeOffset="192616.47">4494 13564 284 0,'4'-5'84'0,"0"1"5"16,-2-1-13-16,-1 3-36 0,0 2-6 16,-1-1-2-16,0 3-6 0,-1-2-3 15,1 2-3-15,-1-1-1 0,-1 2-2 0,1 0 0 16,0 0-1-16,-1 3-2 0,0 1-3 16,-1 4-2-16,0 5-3 0,-1 1-2 15,-2 2-2-15,0 5-1 0,0 0-2 16,0 0 0-16,-1-1-1 0,0-3-1 15,3-3 0-15,0 0-1 0,1-6 0 16,1-3 0-16,2 0 0 0,0-2 0 16,2-2 1-16,1-1 0 0,0-1 1 0,1 1 1 15,2 0 0-15,-1-2 2 0,1 0 0 16,0 0 0-16,2 0 1 0,0-1-1 16,-2 0 0-16,1 0 1 0,-1 0-2 15,0-1 1-15,-1 0 0 0,1 1-1 16,-1-2-1-16,1 1 0 0,0-1-1 15,2 1-6-15,1-1-3 0,0 2-3 0,-1-1-4 16,2 1-4-16,1 1-3 16,1 1-3-16,-1-4-3 0,0 2-10 0,-1-2-11 15,0 0-43-15,-3 0-60 0,-1-1-136 16</inkml:trace>
  <inkml:trace contextRef="#ctx0" brushRef="#br0" timeOffset="192861.43">4691 13694 296 0,'0'-6'92'16,"0"3"8"-16,-2 0-26 0,2-1-13 0,-1 1-8 15,0 1-9-15,0 4-11 0,0-1-10 16,0 5-5-16,0 2-5 0,0 1-4 16,0 4-2-16,0 4 0 0,-1-1-1 15,1 6 1-15,-1-1-2 0,1 0-2 16,-1 4-1-16,0-2-5 0,1 0-9 15,-2 0-7-15,3-1-9 0,-1-1-8 16,0-1-11-16,1-3-18 0,0 2-53 16,0-3-67-16,1-1-155 0</inkml:trace>
  <inkml:trace contextRef="#ctx0" brushRef="#br0" timeOffset="194010.35">5008 13662 298 0,'1'-8'87'0,"0"3"7"15,-1 1-31-15,0-1-11 0,0 1-6 16,-1-3-6-16,0-3-5 0,0 5-4 16,-2-1-3-16,0-3-4 0,-2 3-1 15,0-1-2-15,-3 1-1 0,-1-1-5 0,-1 2-3 16,-3-1-3-16,1 2-3 0,-2-2-3 15,-1 4-1-15,0 1-1 0,2 2-2 16,0 1 0-16,1 3 0 0,1 0-1 16,1 3 0-16,3 0 0 0,0 1-1 15,3 3 0-15,0-2-1 0,4 3 1 16,0 1 1-16,1-2-1 0,2 1 1 16,1 0 0-16,0-1 1 0,2 4 0 0,0-3 1 15,2-1 0-15,1 1-1 0,1 0 1 16,0 0-3-16,2-2-1 0,1-2-3 15,-1 3-2-15,0-1-1 0,1-1-4 16,-1 1 0-16,-1-2-1 0,-2 2 1 16,-2-1-1-16,-1 0 0 0,-2 0 1 15,-1 2 1-15,-3-1-1 0,-2-1 0 16,-1 1 1-16,-1-2 2 0,-2-2 2 0,1 0 2 16,-2-2 3-16,1-3 4 0,-3 0 6 15,1-1 5-15,-1-2 4 0,2-3 3 16,-1-2 2-16,-2-2 2 0,1 3 2 15,2-4-4-15,-1-2-2 0,2 2-2 16,-2-1-3-16,4 1-2 0,0 0-2 16,4-2-4-16,0 2-1 0,4-2 1 15,0 0-2-15,2 1 0 0,3 0 1 0,2 0-1 16,1-2 1-16,1 1 0 0,4 1 0 16,-2 1 0-16,2 1 0 0,-3-3-2 15,1 3 0-15,1 1-1 0,-2 0-1 16,-1 2 0-16,0 0-1 0,-2 3-1 15,1 2-1-15,-2-1-1 0,0 3-1 16,-3 1 0-16,1 1 0 0,0 0 0 16,-3-3 1-16,2 2 2 0,-3 3 0 0,1-2 1 15,-1 1 1-15,-2 2 0 0,0 1 1 16,-2 4 0-16,0 0 0 0,-1 2 0 16,-1 2-1-16,1-1 0 0,0-1-1 15,1 4-2-15,1-4 0 0,0-1-1 16,2-1-1-16,2-1 0 0,0-2 1 15,1 0 0-15,1-4 0 0,2 1 2 16,1-3 0-16,0-3 3 0,1-1 1 16,0-2 3-16,0-2 1 0,0-1 2 15,0-3 1-15,-1-2 1 0,-2 2 1 16,1-3-2-16,-1 1 1 0,-3-2-2 0,0-1 0 16,-3 0-1-16,-3-1-2 0,-4 0-1 15,-2-1-2-15,-4-1-2 0,-5 2-3 16,-2-1 0-16,-2 1-3 0,-1 2-2 15,0 1-2-15,3 3-3 0,0 3-2 16,3 1-5-16,2 2-4 0,2 3-6 0,1 2-8 16,2 1-9-16,2 1-16 0,1 1-56 15,0 1-72-15,3 5-164 0</inkml:trace>
  <inkml:trace contextRef="#ctx0" brushRef="#br0" timeOffset="194368.06">5291 13454 327 0,'4'-4'89'16,"3"1"5"-16,-1 2-42 0,3 0-11 0,1 4-3 16,0 3-2-16,2 3-5 0,1 4-3 15,0 4-3-15,4 2-3 0,0 1-4 16,1 3-2-16,0-2-5 0,1 1-5 16,-1 1-1-16,0 0-2 0,-1 0-1 15,-2 3 0-15,-2-2-1 0,-2 1-1 0,-3 0-2 16,-3 0-4-16,-4 0-6 15,-3 3-8-15,-4-2-7 0,-3 4-5 0,-2-2-3 16,-3 2-3-16,-3-2-1 0,0 2-1 16,-3-3 1-16,-2 2 130 0,-1-3-180 15,-4 1-76-15,-4 3-229 0</inkml:trace>
  <inkml:trace contextRef="#ctx0" brushRef="#br0" timeOffset="-212640.2">12056 15535 315 0,'-2'8'69'0,"-1"-4"1"0,2-2-52 16,2-2-9-16,0 2-5 0,1-1-5 15,1 0 1-15,1-1-1 0,-1 1 5 16,0 0 4-16,-1 0 6 0,0-2 6 16,0 0 3-16,-2 2 5 0,0-1 2 0,0 0 0 15,0 0-3-15,0-1-2 0,-2 1-3 16,2 0-2-16,-1 0-3 0,0-1-3 15,0 0-3-15,0 2-2 0,-1-1-3 16,-1-2-3-16,-2 2-1 0,0-1-2 16,-2 0 0-16,0-1 0 0,-3-2 0 15,-2 2 1-15,-2-1 0 0,0-1 0 16,0 1 1-16,-2-1-1 0,-3-1-1 16,-1 1 1-16,2 1-1 0,-2-1 0 0,-1 0 0 15,0 0 0-15,-1 0 0 16,4 3 2-16,-2-1-1 0,1-1 0 0,1 2 0 15,0-3 0-15,1 1-1 0,-1 2 0 16,1-1 0-16,0-1-1 0,0 2 0 16,0 0 0-16,0 2 0 0,-1 0 1 15,2 1-1-15,-2-1 0 0,1 0 0 0,-2 1 0 16,1 0-2-16,0 1 0 0,-1 1-1 16,-2-1 0-16,2 1-1 0,-2 2 2 15,0 2 0-15,0-1 0 0,0 2 2 16,1 2 0-16,0 1 1 0,0-1-1 15,2 2 1-15,-1 0 0 0,2 1 0 16,2-1 0-16,1-1 0 0,0-1 0 16,1 1 0-16,-1 1-1 0,2-1 1 0,0 0 0 15,0 3 0-15,0 2 0 16,0-1 0-16,2 2-1 0,1-2 1 0,0 0-1 16,1 1 0-16,0 0 1 0,3 2-2 15,0-1 1-15,2 2 0 0,2 2-1 16,1 1 1-16,1 0-1 0,2 0 1 15,3 0-1-15,2 3 1 0,1-2 0 16,1-1-1-16,3-1 1 0,2-2 1 16,0 2 0-16,3 0-1 0,-2-1 2 15,4-2-1-15,1-1 1 0,-1 2-1 0,4-4 0 16,2 0 0-16,0-4 1 0,4-1-1 16,-2 2 0-16,3-1 0 0,-1-2-1 15,2 0 1-15,-1-2-1 0,1 1 1 16,-2-1-1-16,1-5 1 0,2 0-1 15,0 2 1-15,0-3 0 0,2 1 0 16,0 1 0-16,0-1-1 0,2 0 1 0,-1 0-1 16,0-3 1-16,-1 2 0 0,-1-6 0 15,-1 1 0-15,-2-3 0 0,-2-2 0 16,-1-3 1-16,-1 0-1 0,-1-3 0 16,0-2 1-16,-3 0-1 0,1-3 1 15,-3 1 0-15,-1-3-1 0,0-1 1 16,-2-1 0-16,-3-2 0 0,-1 1 0 15,-2-1 0-15,-2 2 1 0,-2 1 1 16,-3 2 2-16,-2 0 3 0,-5 2 0 0,-1 0 2 16,-3 0 0-16,-4-1 0 0,-2-1 0 15,-3-3-3-15,-1 0-1 0,-3-1-2 16,1-1-2-16,-4-3-1 0,0-1-1 16,-1-3-2-16,0-1 1 0,1-4-2 15,-1-1 0-15,2 3 1 0,4 0 0 16,-1 5 0-16,2-1-1 0,1 6 1 15,2 4-3-15,-1 4-4 0,-1 4-9 0,-6 5-10 16,-5 6-15-16,-5 9-73 0,-5 4-86 16,-6 2-197-16</inkml:trace>
  <inkml:trace contextRef="#ctx0" brushRef="#br0" timeOffset="-190615.43">16463 15532 173 0,'5'1'56'0,"2"0"6"0,-4-2 3 16,0 1-29-16,-2 0-5 0,0 0-6 15,-1 1-4-15,0 0-4 0,0 0-5 16,0-1-4-16,0 0-3 0,1 2-3 0,1 0-2 15,-2-2-1-15,1 0-2 0,-1 0 2 16,0 1 1-16,0 1 5 0,0-3 4 16,0 0 6-16,1 1 6 0,-1-1 5 15,0 1 3-15,1-1-1 0,-1-2-3 16,-1 2-4-16,1 0-5 0,-1-2-5 16,1 1-5-16,-1 0-4 0,1-2-3 0,-2 1-2 15,0-1-2-15,-1-1-1 0,-2 1 0 16,-1-2-1-16,-1 1 1 0,-1-1 1 15,-2 1 0-15,0-1 1 0,-2 1 2 16,1-2 0-16,-1 1 0 0,0 0 1 16,1 1 0-16,0-2 1 0,1 2 1 15,1-1 0-15,1 1 0 0,-1 1 0 16,0 0 0-16,-2 0 0 0,-1 1-1 16,1-1-1-16,-2 1 1 0,0 2-1 15,-3-1 1-15,1 1-1 0,2 0 1 0,0 2-1 16,-1-1 0-16,-1 1 1 0,0 1-1 15,2 2 0-15,0 2 1 0,-4-1-3 16,1 1 0-16,-2 4-3 0,-1-2-1 16,-2 3-1-16,0 0 0 0,-3-1-2 15,0 3 2-15,-1-1 1 0,-2-2 2 16,2 0 2-16,0 1 0 0,-1 2 2 0,1-2 0 16,2-1 0-16,3 1 1 0,1 0 0 15,0-1-1-15,4 0 0 0,3-1 0 16,1 2-1-16,2 1 0 0,2 1 0 15,1-1 0-15,2 3 0 0,0-1 0 16,1 0 1-16,2 1 0 0,-1 1 0 16,1-1 0-16,-1 3-1 0,2-2 0 15,1 3 0-15,1 0-1 0,0-1 1 16,2 3-1-16,0 2 1 0,0-1 0 16,2 0 1-16,0-2 0 0,3 0 0 0,0 3 1 15,2-2 0-15,2-1 0 0,3 0 0 16,3-2 0-16,2 0 0 0,1-2 1 15,4 0 0-15,2-2 0 0,3-4 1 16,1 2-1-16,2-3 1 0,0 0-1 16,0-1 0-16,-3-2-1 0,0-1 1 15,-1 0-1-15,-1-1 0 0,0 0 1 16,1-1-1-16,0 1 0 0,3-2 1 0,2-1 1 16,2-1 1-16,0-1 0 0,4-5 0 15,0-2 0-15,1-4 0 0,-1-3-2 16,-3-3-2-16,-1-3 0 0,-2-3-1 15,-4-2 0-15,-3-1-1 0,-4 0 2 16,-5-4 1-16,-1 1 2 0,-5-4 0 16,-2 1 2-16,-1-1 1 0,-5-1 1 0,0 1 0 15,-2 1-2-15,-1-1-4 0,-2 0 9 16,-3-2-94-16,-7-2-77 0,-6 0-201 16</inkml:trace>
  <inkml:trace contextRef="#ctx0" brushRef="#br0" timeOffset="-189627.39">6729 8372 331 0,'-2'4'85'15,"2"-4"1"-15,-1 0-29 0,0 0-36 16,1 0-6-16,-1 0-3 0,1 3-1 0,-1 2-2 15,0 3 0-15,-1 1-1 0,0 4-1 16,0 1 0-16,1 4-6 0,0-2-11 16,2 3-13-16,1-3-22 0,1 1-50 15,1-2-70-15,0-2-156 0</inkml:trace>
  <inkml:trace contextRef="#ctx0" brushRef="#br0" timeOffset="-189498.33">6852 8867 266 0,'2'32'69'16,"-1"5"1"-16,-1 2-24 0,3 4-28 16,0 3-17-16,1 0-13 0,2 4-56 15,-2-1-57-15,3 2-140 0</inkml:trace>
  <inkml:trace contextRef="#ctx0" brushRef="#br0" timeOffset="-189342.74">6841 10136 515 0,'-9'34'117'0,"2"-5"3"0,0 3-76 16,4 2-40-16,2 2-23 0,3 3-16 0,0 2-82 16,-1 0-90-16,-2 2-215 0</inkml:trace>
  <inkml:trace contextRef="#ctx0" brushRef="#br0" timeOffset="-189202.13">6893 11259 394 0,'6'35'94'16,"0"2"2"-16,0 0-57 0,1 5-33 15,1 3-88-15,-2 1-6 0,2-1-71 16,-3 6-141-16</inkml:trace>
  <inkml:trace contextRef="#ctx0" brushRef="#br0" timeOffset="-188667.1">6986 16026 247 0,'-1'16'52'0,"-2"-1"-5"15,1 0-50-15,1 2-46 0,-1-2-44 16,0 4-108-16</inkml:trace>
  <inkml:trace contextRef="#ctx0" brushRef="#br0" timeOffset="-187933.68">6922 13702 318 0,'-1'40'83'0,"2"-5"-1"15,0-2-12-15,4 3-62 0,2 5-21 16,3-1-22-16,2 4-47 0,-1-1-63 15,0-2-141-15</inkml:trace>
  <inkml:trace contextRef="#ctx0" brushRef="#br0" timeOffset="-187808.5">7018 14447 331 0,'-5'27'87'0,"1"-5"2"0,-1 3-43 16,1 1-14-16,0 3-11 0,0 0-7 15,1 3-8-15,1-1-8 0,0 3-10 16,-1-2-20-16,2 2-59 0,0 2-69 15,1-4-169-15</inkml:trace>
  <inkml:trace contextRef="#ctx0" brushRef="#br0" timeOffset="-187659.51">6899 15683 328 0,'-4'34'88'0,"2"-7"-4"15,1-4-8-15,2 3-74 0,1 2-32 16,3 2-57-16,0 3-67 0,2 1-153 16</inkml:trace>
  <inkml:trace contextRef="#ctx0" brushRef="#br0" timeOffset="-178505.18">7955 6531 235 0,'6'-5'58'0,"-2"3"4"0,-2-2-34 0,1-1-3 16,-3 2 2-16,0 1-1 0,-1 0-1 15,-1-3 0-15,0 2-2 0,0 2 0 16,-1 0-3-16,-2-1-3 0,0 1-3 16,-3-2-2-16,-1 3-1 0,-3-2-3 15,0 0-2-15,-2 0-1 0,-2 0-1 16,-3 1-1-16,2 1-1 0,0-2 0 15,2 2-1-15,1 2 0 0,-1-1-1 0,4 2-1 16,1 0 1-16,4 3 0 0,-2 4-1 16,2 2-1-16,1 1 1 0,3 2 0 15,2 2-1-15,4 1 1 0,3 2 0 16,3-1 0-16,5-1 1 0,4 0 0 16,1 0 1-16,1 1 0 0,2-2 1 15,0 0-1-15,-1 0 0 0,-2 0 0 16,-1 0-1-16,-4-1-1 0,-3 1 0 15,-3-4 0-15,-5 1 0 0,-5-4-1 0,-3 0-1 16,-5 0 0-16,-4 0-3 0,-5-3-1 16,-2-1 0-16,-5 1-1 0,-1-2 2 15,-1-3 0-15,-1-2 2 0,3 0 3 16,1-4 3-16,3 0 2 0,4-4 2 16,2-1 3-16,5-2 3 0,0-3 2 15,6-3 2-15,7-2 1 0,2-5 0 0,4-2-1 16,5-2-2-16,5 0-2 0,5 0-2 15,0 3-3-15,2 2-2 0,2 2-2 16,0 4 0-16,1-2-4 0,-2 5-6 16,-3-2-10-16,0 2-8 0,-2 3-7 15,-1 3-78-15,-4 0-83 0,2 2-191 16</inkml:trace>
  <inkml:trace contextRef="#ctx0" brushRef="#br0" timeOffset="-178165.47">8178 6899 237 0,'0'2'75'16,"1"0"7"-16,0-1-17 0,0 0-16 15,1 3-3-15,-2-2-5 0,1 1-5 16,-1 1-6-16,1 0-6 0,1 4-5 0,-1-2-3 16,0 2-3-16,0 2-4 0,0 1-2 15,-3 0-4-15,0 3 0 0,-4 0-8 16,-2 2-5-16,-3 2-9 0,-3 1-8 15,-2 0-12-15,0 2-17 0,0-2-53 16,3-5-63-16,1-3-146 0</inkml:trace>
  <inkml:trace contextRef="#ctx0" brushRef="#br0" timeOffset="-177550.77">8475 6537 261 0,'-1'0'71'0,"-1"-3"5"16,2 0-35-16,3-1-2 0,-1 0 1 16,2-1-3-16,3-2-5 0,2-1-4 15,0 2-4-15,2-2-2 0,0 2-3 16,-1-2-1-16,2 2-1 0,1 1-1 15,-2 1-2-15,0 1-2 0,1 2-3 16,-2 1-3-16,0 4-2 0,-1 0-3 16,-4 4-2-16,0 0 0 0,-3 1-2 15,-1 1 0-15,-1 2-2 0,-3-1 0 0,-5 2 0 16,-2-2 0-16,-2 2-1 0,0 1 2 16,-1 0 1-16,-2-1 1 0,0-1 1 15,4-1 1-15,2-1 0 0,2-3 0 16,0-1 0-16,4 0-1 0,2-1 0 15,3-1 1-15,1-1 2 0,4 1 2 0,0 0 0 16,3 2 3-16,3-2 0 0,2 1 1 16,-1 2-1-16,2 2-2 0,-1 1-2 15,1-1 0-15,-3 4-2 0,-3 1-1 16,-2 1-2-16,-3 0-2 0,-3 0-1 16,-5 0-2-16,-2-2-3 0,-4-1-4 15,-4-1-4-15,-3-1-4 0,-3-1-7 16,1 1-7-16,2-4-9 0,1 1-13 15,2-2-41-15,3 0-59 0,4-6-127 16</inkml:trace>
  <inkml:trace contextRef="#ctx0" brushRef="#br0" timeOffset="-177176.11">8801 6496 326 0,'10'-4'87'0,"1"1"4"0,1 0-42 16,-1-2-11-16,2 4-2 0,-2-2-5 15,3 2-6-15,-3-1-4 0,1 0-4 16,1 2-3-16,0 1-3 0,-1 0-4 16,0 1-3-16,-3 1-3 0,1 4 0 15,-2 2-3-15,-3 4-1 0,0 1 0 16,-5 2 0-16,-3 2-2 0,-3 4 0 0,-4 1 0 15,-4 0 2-15,-5-1 0 0,-1 0 2 16,-2-1 0-16,0 2 3 0,2-5-1 16,2 0 1-16,4-2-1 0,4-1 0 15,5 0-2-15,3-1 1 0,3-5-1 16,4 1 1-16,3-6 0 0,4-2 0 16,2-2-2-16,4-1-4 0,2-3-6 15,3-3-8-15,1 1-9 0,0-1-19 16,0-2-57-16,0 0-70 0,2 0-158 15</inkml:trace>
  <inkml:trace contextRef="#ctx0" brushRef="#br0" timeOffset="-177031.5">9225 6808 291 0,'0'12'79'0,"1"3"1"16,-2 0-39-16,-1-1-13 0,-5 0-5 15,-2 3-11-15,-5-3-12 0,-3 0-13 16,-5-2 26-16,0 2-93 0,-2-2-68 16,4 0-178-16</inkml:trace>
  <inkml:trace contextRef="#ctx0" brushRef="#br0" timeOffset="-176407.09">9559 6383 348 0,'0'6'96'15,"1"-1"5"-15,0 4-48 0,1 0-9 16,0 3-4-16,-1 3-6 0,0-2-7 16,0 2-6-16,0 1-6 0,0 1-2 15,0 2-3-15,-1 0-1 0,0 0-2 16,-1-1-5-16,0 1-10 0,0 1-7 15,1-4-8-15,-1-1-10 0,1-2-10 16,1-1 114-16,0-2-187 0,1-3-86 16,5-2-249-16</inkml:trace>
  <inkml:trace contextRef="#ctx0" brushRef="#br0" timeOffset="-176069.44">9798 6490 391 0,'1'1'96'0,"-1"-2"3"0,-1 0-65 0,1 0-9 16,-1 4-4-16,-2 2-3 0,-2 1-5 15,0 5-6-15,-1 5-2 0,0 2 0 16,0 6 0-16,2 2-2 0,3-1 0 16,2 0-3-16,3-2 0 0,4-1 0 15,4-5-1-15,2-2 3 0,3-6 1 16,2-1 1-16,1-2 3 0,1-5 2 15,2-2 2-15,-3-5 2 0,1 1 1 16,-3-2 2-16,-2-3 2 0,-3-3 3 0,-3 2 0 16,-5-3-3-16,-3-1-2 0,-4-4-3 15,-2 0-6-15,-8 0-8 0,-2 1-8 16,-2-3-8-16,-3 4-4 0,0 2-4 16,-2 3-3-16,-2 0-4 0,4 5-2 15,1-1-4-15,1 5-3 0,3-1-9 16,4 0-59-16,3 2-67 0,4 0-160 15</inkml:trace>
  <inkml:trace contextRef="#ctx0" brushRef="#br0" timeOffset="-175666.27">10271 6370 331 0,'6'4'81'15,"-2"2"3"-15,-2-2-40 0,-3 4-20 0,0 3-5 16,-2 1-3-16,-2 0-4 0,-2 2-1 16,-2 1-2-16,-1 1-1 0,-1-1-3 15,0 1 0-15,-1-1-2 0,1-1 0 16,3-1-2-16,0 0-1 0,2-1-1 16,4-1-2-16,1-3-1 0,2 0-1 15,4-1 1-15,2 0-1 0,2-3 2 16,2 2 1-16,2-1 2 0,1-2 0 0,3 4 1 15,-1-3 0-15,1 0 0 16,-1-3 0-16,0 0 0 0,-1-1 1 0,-2 2 1 16,-1-3 1-16,-2 0 2 0,-5-1 0 15,1 3 1-15,-2-1 0 0,-3 1-2 16,-1 2 1-16,-1 1-2 0,-1 4-1 16,1 1 0-16,-3 2-1 0,-1 1 1 0,1 1-1 15,-2 0-1-15,1 0-3 0,0 1-4 16,1 0-8-16,0 0-8 0,2-1 15 15,-1-1-93-15,3-1-78 0,1-1-191 16</inkml:trace>
  <inkml:trace contextRef="#ctx0" brushRef="#br0" timeOffset="-175326.57">10626 6491 355 0,'1'-3'91'0,"-1"1"5"16,-1 0-55-16,-3 2-10 0,-3 2-3 15,0 2-1-15,-3 5-5 0,-1 4-8 16,-1 2-5-16,0 3-2 0,2 2 0 0,2 3-2 16,2 0-2-16,2-2-3 0,6-3-1 15,3 1 1-15,2-4 1 0,2-4 4 16,7-1 3-16,1-3 2 0,3-3 2 15,0-3 2-15,2-1 2 0,0-4 1 16,-2-2-1-16,-2-2 1 0,-4-1 1 16,-4-5 3-16,-1-1-1 0,-5-2-2 15,-3-3-3-15,-4-3-4 0,-5 0-5 0,-6 0-7 16,-2 2-6-16,-7 2-4 16,-5 4-6-16,-2 6-10 0,-4 6-7 0,-1 0-9 15,-2 4-8-15,0 2-80 0,2 3-87 16,-3 3-202-16</inkml:trace>
  <inkml:trace contextRef="#ctx0" brushRef="#br0" timeOffset="-175016.46">9474 6985 330 0,'24'6'96'0,"10"-2"6"16,6 0-34-16,11-1-14 0,7 1-5 15,4-4-7-15,10-1-10 0,4 0-8 16,8 0-6-16,3 2-5 0,2-2-4 15,3-3-3-15,0 4-3 0,-2 2-8 16,-3 0-13-16,-2 1-13 0,-8 1 75 0,-4-2-166 16,-4 3-101-16,-4-2-268 15</inkml:trace>
  <inkml:trace contextRef="#ctx0" brushRef="#br0" timeOffset="-158386.94">23919 15747 335 0,'2'-1'88'16,"-3"1"1"-16,0 1-36 0,-2 0-23 15,-3-1-12-15,-1 1-5 0,-2 0-4 16,-3 2-2-16,-2 0 1 0,-4 1 2 16,-1-2 2-16,-1 4 3 0,-2-2 2 15,-3 1 1-15,-5 1-1 0,-3 1-3 16,-5-3-3-16,-7 3-3 0,-3-1-3 16,-7 2-2-16,-5 2-2 0,-3-1-1 0,1 2 1 15,3 1 2-15,5-2 0 0,3 2 0 16,5-4 0-16,9 0 0 0,5-3-3 15,6-2-3-15,4 0-6 0,5-2-5 16,4-1-8-16,4 0-9 0,2-2-8 16,6-1-10-16,3-1-61 0,5-1-70 15,-1-2-160-15</inkml:trace>
  <inkml:trace contextRef="#ctx0" brushRef="#br0" timeOffset="-157955.1">23170 15681 234 0,'-9'-2'58'0,"1"0"1"0,1-3-13 15,0 3-35-15,2 0-1 0,-1 1 8 16,2 0 7-16,-2-1 8 0,1 0 7 15,0 5 6-15,1-3 3 0,-1 2-5 16,-1 1-7-16,1 0-9 0,-1 4-8 16,0-2-7-16,-3 3-6 0,-1 2-6 15,-2-1-4-15,-4 2-2 0,-1 0-3 0,-3 2-1 16,-1 2 0-16,-2-1 0 0,-3 3 2 16,-1 0 1-16,-1 1 3 0,1-2 3 15,3 1 0-15,1-4 2 0,3 0 0 16,6-2 1-16,3-4-1 0,4-1 0 15,5 0 0-15,4-1 1 0,4 1 2 16,4 1 1-16,4-1 1 0,5 1 0 16,4 1 1-16,0 0-1 0,3-2-2 0,1 2-4 15,3 0-3-15,1-1-1 0,0 1-3 16,0 1-3-16,5 0-5 0,1-1-3 16,2 0-5-16,0 1-4 0,1-2 36 15,-2-2-116-15,-1-3-82 0,-5-6-211 16</inkml:trace>
  <inkml:trace contextRef="#ctx0" brushRef="#br0" timeOffset="-138404.74">2623 7854 217 0,'-5'4'56'0,"-1"0"1"16,2-2-33-16,1 1-4 0,-1 0-2 16,3 0-2-16,-1-2-3 0,1 0 1 15,1-2 1-15,0 0 2 0,1 0-2 16,1-1-2-16,0-2-1 0,3 3-3 0,-1 2-3 16,2-1-2-16,-2-1-1 0,1-1 1 15,2 0 2-15,0 0 1 0,-1-1 1 16,4 0 1-16,1-1 1 0,3-3 0 15,4 1 1-15,4 0 0 0,4-7 1 16,4-1 3-16,2-4 1 0,7-2 2 0,5-1 1 16,4-5 2-16,4-2 1 15,9 2-1-15,3-4 0 0,6-1 0 0,4 0-1 16,2 1-3-16,6 0 0 0,0 4-3 16,3 0-2-16,3 1-1 0,2-1-3 15,3 5-1-15,3-8-1 0,1-2-2 16,0 0 0-16,-2-3-2 0,1 0 0 15,-2 0-3-15,-2-4-1 0,-4 6-9 16,-5 0-17-16,-4 1-15 0,-8 0-88 16,-4 6-99-16,-10 4-239 0</inkml:trace>
  <inkml:trace contextRef="#ctx0" brushRef="#br0" timeOffset="-136670.49">5050 7270 297 0,'-1'-1'84'0,"1"0"6"15,2-1-36-15,1 2-4 0,-2-1 2 16,0 0-3-16,2 3-3 0,-1 0-5 0,-1 2-3 16,1 6-3-16,-1 2-4 0,1 6-6 15,0 5-3-15,-2 3-6 16,0 4-3-16,-2 3-3 0,1 0-3 0,-1-1-3 16,1 1-2-16,0-1-1 0,1-1-2 15,1-5-1-15,0-2-3 0,0-3-3 16,1-4-7-16,1-3-18 0,-1-5-14 15,0-3-90-15,0-4-101 0,1-5-243 16</inkml:trace>
  <inkml:trace contextRef="#ctx0" brushRef="#br0" timeOffset="-134303.68">5531 7222 108 0,'1'0'28'0,"0"0"1"0,0 0-14 16,-1-1-3-16,0 1-1 0,1-2 2 15,0 0 2-15,-1 1 3 0,1-2 3 16,-1 1 4-16,2 2 3 0,-2-2 2 16,1 1 1-16,-1-1 1 0,1 2 1 15,-1-1 0-15,-1-2 0 0,1 1-2 16,0 2-1-16,0-1-3 0,0 2 1 16,0-2-2-16,0 1-2 0,1 0 1 15,-1 1-3-15,-1-1-3 0,0 0-3 0,-1 0-4 16,0 0-4-16,-1 2-3 0,-3 2-2 15,1-1-3-15,-2 4 1 0,0 2-1 16,-1 2 1-16,-1 4-1 0,-1 4 0 16,1 3 0-16,-1 4 0 0,-1 4 0 15,0-1 0-15,0 2 0 0,3 3-1 0,2 0 0 16,2 2 0-16,3 1-1 0,3-1-1 16,4-1-2-16,3-1-1 0,1-2 0 15,2-4-3-15,0-5-1 0,1-5-3 16,0-3-5-16,1-5-5 0,1-3-11 15,-1-2-72-15,-1-3-77 0,1-7-189 16</inkml:trace>
  <inkml:trace contextRef="#ctx0" brushRef="#br0" timeOffset="-134008.94">5622 7444 312 0,'0'-2'87'16,"1"0"4"-16,0 1-37 0,-2 2-16 16,0 2-6-16,0 3-5 0,-3 0-6 15,2 4-6-15,-1 0-4 0,1 3-1 16,0-1-1-16,-1 3-2 0,2 0-3 15,1-2-2-15,0 0-4 0,1 0-4 16,0-3-4-16,1 0-7 0,0-2-8 16,0-3-14-16,0 1 2 0,0-2-63 0,3-5-66 15,0-1-152-15</inkml:trace>
  <inkml:trace contextRef="#ctx0" brushRef="#br0" timeOffset="-133696.74">5739 7460 215 0,'-4'3'55'0,"-1"1"3"15,1 2-37-15,-1-1-1 0,2 4 2 16,0 1-3-16,2 1-6 0,2 1-2 16,1 0-1-16,1 0 0 0,3 0-1 15,0-2-2-15,2 0 1 0,0-3 1 16,2-2 2-16,-1-2 0 0,1-3 1 15,2 1 1-15,0-2 1 0,0-3 2 0,-1 0 1 16,0-2-1-16,-2-2 0 0,0 0 1 16,-2-1 0-16,-4-1 1 0,0 0 0 15,-1 2-1-15,-3-2-3 0,-1 1-4 16,-2 0-6-16,-4 1-4 0,-2 2-8 16,-1 1-6-16,-3 1-5 0,-1 3-6 15,-1 3-11-15,0 0-7 0,3 2-56 16,3-1-66-16,1 0-154 0</inkml:trace>
  <inkml:trace contextRef="#ctx0" brushRef="#br0" timeOffset="-133273.87">6016 7388 325 0,'1'0'86'0,"-1"-2"2"0,0 2-45 16,0 2-15-16,0-1-5 0,0 1-6 15,-1 2-7-15,-1 1-4 0,0 3-4 16,-1 4 0-16,-1 0 0 0,0 4 0 16,-1 0 0-16,1 2 0 0,-1 1-1 0,0 1-1 15,2-1-2-15,0-1-1 0,2 0-3 16,1-3-1-16,2 0-2 0,1-5 0 15,1-1 0-15,2-1-1 0,0-4 2 16,2-3 3-16,0-3 1 0,1-2 1 16,0-4 1-16,1-1 2 0,0 0 0 15,-1-1 3-15,0 0 1 0,-2 2 1 16,-1 0 3-16,-3 3 3 0,0 2 1 16,-2-1 2-16,1 2 0 0,-2 2-3 15,0 0-1-15,0 2-2 0,-2 4-2 16,0-2-2-16,0 4-2 0,0 2-1 0,1 2-2 15,-1 0-5-15,1 0-8 0,-1-1-12 16,2 1-10-16,0-2 44 0,2-1-105 16,-2-3-70-16,3 1-169 0</inkml:trace>
  <inkml:trace contextRef="#ctx0" brushRef="#br0" timeOffset="-132906.86">6216 7487 263 0,'0'1'68'0,"1"3"3"16,-1 0-35-16,1 3-12 0,-2 4-2 15,0-1-4-15,-1 5-5 0,1 1-5 16,0-2-2-16,1 4-2 0,1-2-2 15,3-3-2-15,0 1 1 0,2-3-1 16,1-3 0-16,2 0 0 0,1-5 3 16,0-3 1-16,0-1 1 0,1-1 1 15,2-5 3-15,-1-3 1 0,0-1 3 16,-1 0 1-16,0-1 2 0,-3-3 3 16,0 1 2-16,-2 3 1 0,-3 1 0 0,-4-2-2 15,-1-1-5-15,-4 2-3 0,-2 2-8 16,-4 2-8-16,-3-1-5 0,-1 3-6 15,-2 6-7-15,-1-1-8 0,1 1-16 16,0 0-59-16,4-1-70 0,3 0-170 16</inkml:trace>
  <inkml:trace contextRef="#ctx0" brushRef="#br0" timeOffset="-132611.58">6340 7246 309 0,'4'-2'82'0,"1"3"4"0,2 1-41 16,3 3-12-16,2 2 0 0,2 4-3 16,2 1-5-16,2 4-5 0,1 1-3 15,0 4-3-15,-2 2-2 0,-1 2-3 16,-4-1-4-16,-2 6-1 0,-4-1-3 15,-5 2-4-15,-5 2-5 0,-2 1-6 16,-4 1-8-16,-3 2-13 0,-4-1-15 16,-1 2-53-16,-2-2-67 0,0-1-150 0</inkml:trace>
  <inkml:trace contextRef="#ctx0" brushRef="#br0" timeOffset="-109467.1">13112 6334 158 0,'0'0'43'0,"0"-4"5"16,0 3-14-16,-1 0-10 0,1 1-1 15,0-1 1-15,1 1 0 0,-1 0-2 16,0 0-5-16,0-1-2 0,1 2-2 16,-1 0 2-16,1 0 1 0,-1-1 1 15,2-1 1-15,-2 2 3 0,0 0 3 16,1-1 3-16,0-2 2 0,-1 0 1 0,0 2 0 15,1-1 2-15,0-1 0 0,0 1-1 16,-1-3-2-16,0 3-3 0,1-2-1 16,-1 0-3-16,0 1-3 0,0 0-3 15,0 0-3-15,1 2-3 0,-1 0-1 16,0 1-4-16,1 0-1 0,0 0-1 16,1 2 0-16,0 1-2 0,0 3 0 15,1 0 1-15,2 1 0 0,-2 3 0 16,1 3 1-16,0 2-1 0,-1 1 0 0,-1 2 0 15,-2 2 0-15,1 1 0 0,-1-1 0 16,1-1-1-16,-1-1-1 0,1-4-2 16,1 1-2-16,1-1-3 0,0-1-2 15,1 0-5-15,-1-3-7 0,1 1-9 16,-1 0-8-16,0-4-7 0,0-3-8 16,-1 0-12-16,0-6-61 0,0-1-73 0,5-2-163 15</inkml:trace>
  <inkml:trace contextRef="#ctx0" brushRef="#br0" timeOffset="-109060.07">13382 6412 257 0,'0'-2'76'0,"-1"-1"7"0,0 1-23 16,-1-3-14-16,1 4-5 0,2 0-4 15,-2 0-6-15,-1 1-7 0,1 2-6 16,-1-1-4-16,0 5-2 0,-2-2-1 16,2 4 0-16,0 1-1 0,1 1 1 15,0-1 1-15,2 3-1 0,0 2 0 16,2-5-1-16,1 1 1 0,2 0-1 0,1 0-1 16,2-2-1-16,-1-2 0 0,3 0-1 15,-2 0 0-15,1-2-1 0,-1-4 0 16,2 0 0-16,-3-4-1 0,1 0 1 15,0-6 0-15,0 2 0 0,1-1 1 16,-3 1 0-16,0-2 2 0,-3 1 1 16,1 1 0-16,-4-1 0 0,-4-1-1 15,0 1-2-15,-5-1-3 0,-1 4-3 16,-3-1-4-16,-5 3-4 0,-1 3-2 0,-2 3-6 16,-1 2-9-16,1 2-8 0,4 0-8 15,0 1-6-15,4-1-8 0,5 0-10 16,2-2-60-16,2-3-67 0,4 2-161 15</inkml:trace>
  <inkml:trace contextRef="#ctx0" brushRef="#br0" timeOffset="-108689.01">13682 6178 349 0,'5'-5'94'15,"-3"2"9"-15,0 3-52 0,-3-1-9 16,-2 2-2-16,0 0-3 0,-2 3-9 16,-2 3-8-16,-1 2-10 0,0 4-4 0,-2 3-1 15,0 1 0-15,3 5 0 0,2 1-3 16,-1-2-4-16,4-1-2 0,0-4-3 16,4 0-1-16,2-2 0 0,0-3-3 15,2-4 2-15,2-1 2 0,2-3 2 16,2 1 2-16,0-6 2 0,1-1 0 15,0-1 2-15,-1-1 0 0,1 0 1 16,-4-1 2-16,1 0 0 0,-2 2 0 16,-3 3 0-16,-1-2 3 0,-2 1-2 0,0 3-1 15,-2 2 0-15,0 2 0 0,-2 0 0 16,-1 4-1-16,0 2-1 0,0 2 1 16,1 1 0-16,-1 0-5 0,-1 2-7 15,1-1-9-15,0 0-11 0,2 2-14 16,2-1 140-16,-1-4-211 0,1 3-91 15,2-3-262-15</inkml:trace>
  <inkml:trace contextRef="#ctx0" brushRef="#br0" timeOffset="-108358.34">13910 6276 295 0,'-6'6'76'0,"0"5"6"16,-3 2-38-16,0 4-19 0,1 1-1 0,0 2-2 16,2 3-4-16,3-2-9 0,2 1-4 15,4-5-1-15,3-1-1 0,1-5-1 16,5-3 4-16,3-1 0 0,0-4 4 16,1-3 2-16,1-1 2 0,0 0 4 15,-1-1 4-15,-2-3 1 0,-2 1 4 16,-2-3 0-16,0 2 2 0,-5-5 1 15,-3 0-4-15,-2-2-2 0,-3 0-4 0,-2-2-5 16,-4 0-4-16,-2 2-6 0,-2 2-3 16,-3 2-4-16,-1 3-4 0,-3 5-5 15,1 1-11-15,-2 2-13 0,3 1-11 16,1 3-9-16,2-2-75 0,6 4-88 16,2-3-193-16</inkml:trace>
  <inkml:trace contextRef="#ctx0" brushRef="#br0" timeOffset="-107825.97">14432 6111 312 0,'2'3'82'0,"-4"-1"8"0,4-1-47 15,-1 0-1-15,-1 2 5 0,0 4 2 16,-1 2-3-16,-2 1-6 0,2 2-4 15,-2 5-5-15,-3 5-4 0,-1 5-5 16,-5 0-6-16,1 6-5 0,-3 5-4 16,-4 1-1-16,-3 4-4 0,-2 2-4 15,2 2-8-15,2 1-11 0,-2-2-7 16,-3 0-5-16,3-2-2 0,3-5-4 16,5-4-2-16,1-6-2 0,2-3-2 0,2-5-26 15,5-8-26-15,5-1-64 0,5-4-122 16</inkml:trace>
  <inkml:trace contextRef="#ctx0" brushRef="#br0" timeOffset="-107291.1">14609 6417 311 0,'1'0'87'0,"-1"0"7"16,-1 0-42-16,-1 0-5 0,-2 2-1 16,0 0-3-16,-1 0-6 0,-4 2-5 15,-3 3-7-15,0 4-4 0,-4-1-3 0,0 4-4 16,-2 7-4-16,3 2-3 0,2 6-3 16,1 0-2-16,2 1-1 0,3 2-1 15,3-2-1-15,3-3 0 0,0-1-2 16,3-2 2-16,1-5-2 0,4 1 1 15,-1-1-1-15,3-5 1 0,1-2 1 16,3-4 2-16,3-5 2 0,1 2 1 16,-1-11 3-16,3 3 1 0,-1 1 3 15,-4-7 2-15,-2 2 2 0,-2-1 0 0,-5-3 1 16,-3 2 0-16,-3-4-1 0,-4-3-3 16,-4 3-3-16,-3-2-4 0,-3 1-3 15,-2 3-3-15,0 0-3 0,0 2-3 16,2 5-3-16,2-1-9 0,1 5-11 15,4 1-7-15,0-1-12 0,5 0-10 0,-2 1-76 16,4-2-87-16,-2 1-191 16</inkml:trace>
  <inkml:trace contextRef="#ctx0" brushRef="#br0" timeOffset="-106982">14868 6412 322 0,'6'-7'98'0,"-3"7"17"16,-2-2-12-16,0-1-43 0,-2 2-3 15,0 3 0-15,-1 0-5 0,0 1-14 16,-5-2-16-16,2 6-9 0,-4 1-3 16,1 7-3-16,1-1-1 0,0 3-2 15,1 6-1-15,-2 1-1 0,-1 1-2 16,1 0-2-16,0 0-1 0,-1-2 0 15,0-1-3-15,3-5-2 0,3 1-1 16,6-5 0-16,2-1-1 0,5-3-1 16,0-1-2-16,0-2-6 0,3 0-7 0,2-3-10 15,4-1-7-15,-1-3-7 0,1-3-21 16,1-2-51-16,-1 2-68 0,-2-4-148 16</inkml:trace>
  <inkml:trace contextRef="#ctx0" brushRef="#br0" timeOffset="-106816.44">14981 6603 356 0,'-1'-1'100'0,"-1"4"10"16,0 1-37-16,0 1-16 0,1 3-2 15,-3 3-1-15,1 1-5 0,-1 4-8 16,0 2-10-16,1 4-8 0,-2 1-5 16,0 0-4-16,2 3-11 0,-1-1-7 15,2 0-12-15,1-1-19 0,1 0-14 16,3-3-94-16,-1-1-105 0,-1 0-241 0</inkml:trace>
  <inkml:trace contextRef="#ctx0" brushRef="#br0" timeOffset="-100491.22">15496 6468 216 0,'1'0'60'16,"0"1"4"-16,-2 1-26 0,2-4-6 16,-2 2-1-16,2 2-2 0,-1-2-2 15,2 1-4-15,-4-2-3 0,5 1-2 16,-4 0-3-16,2 0-1 0,0 0-2 0,0-2-1 16,0 2-2-16,2 3-1 0,1-3 0 15,1 1-1-15,-1-1 0 0,3 1 1 16,2 0 1-16,-1-1 2 0,2-1 0 15,2 1 1-15,2 1-2 0,-1-1-1 16,-2-1-2-16,1 1-1 0,-1 0-3 16,0 0-4-16,-2-1-5 0,1 2-3 0,-1-2-7 15,0 1-6-15,-3 1-10 0,1-1-10 16,-4 0-62-16,-3 0-66 0,-2 1-163 16</inkml:trace>
  <inkml:trace contextRef="#ctx0" brushRef="#br0" timeOffset="-100246.72">15546 6580 207 0,'-2'3'51'0,"1"-2"5"0,0-1-27 16,0 0-7-16,0-1-3 0,1-1-1 15,-1 1-2-15,2 1-3 0,2 0-3 16,1 3-1-16,0-5 0 0,2 7 0 15,1-7 4-15,3 1 3 0,1 0-1 16,0-2-1-16,-1-1-2 0,1 2-3 0,2-4-3 16,-2 5-8-16,3-1-7 0,0-1 15 15,2 3-86-15,3 0-68 0,1 0-172 16</inkml:trace>
  <inkml:trace contextRef="#ctx0" brushRef="#br0" timeOffset="-99259.08">16663 6129 269 0,'-1'0'73'0,"2"-1"6"0,-2-2-35 0,1 2-8 16,0-1-1-16,0 1-3 0,0-2-3 15,1-1-3-15,-1 3-3 0,0-2 0 16,0 1-1-16,0 2 0 0,1-1-1 16,-1 1-1-16,0 1-3 0,0-1-4 15,0 3-3-15,0 0-2 0,0 5-3 0,-3 3 0 16,2 3-2-16,-3 3 1 0,2 5 0 16,-1 1 1-16,1 5-2 0,-4 0 0 15,4-1-1-15,-1 1 0 0,0 2-1 16,-1-4 1-16,3 1-5 0,-1-6-1 15,3 0-3-15,-1-5-6 0,0-2-3 16,1-3-6-16,0-2-5 0,-1-2-2 16,1-1-7-16,0-5-10 0,2 2-41 15,-1-2-16-15,0-3-60 0,2-1-122 16</inkml:trace>
  <inkml:trace contextRef="#ctx0" brushRef="#br0" timeOffset="-98731.3">16959 6107 221 0,'0'-4'64'0,"1"-1"8"0,2 1-13 16,-3-1-19-16,1 3 0 0,0-1 3 15,1 1-2-15,-2 0-3 0,0 1-3 16,-2-1-5-16,2 3-4 0,-2-2-4 16,-1 2-5-16,0 0-3 0,-2 3-3 15,-1 1-4-15,-1 2 0 0,-4 1-1 0,-1 6 1 16,0 1-1-16,-1 3 0 0,0 1-1 16,3 4 0-16,0 1-2 0,2 0 1 15,3-1-2-15,4 3-1 0,2-2 0 16,0 0-1-16,1-2 0 0,3-3 0 15,1 2 0-15,1 0 0 0,-1-3-1 16,2-2-1-16,2-1-2 0,2-1-1 16,1-3 0-16,1-3-1 0,3-1 1 0,0-1 1 15,0 0 3-15,0-3 1 0,0-3 1 16,-3-1 2-16,0-3 2 0,-3-4 1 16,0-1 1-16,-2-2 2 0,-2 1 0 15,-1 1 2-15,-3-2-1 0,-3 0-1 16,-1 1-1-16,-4-1-2 0,-2 2-1 15,-4 0-2-15,-3 3-1 0,-3 2-1 0,-2 0 0 16,-1 3-1-16,-1 2-3 16,0 0-1-16,3 1-5 0,1 2-8 0,3-2-6 15,3 3-9-15,2 1-6 0,4-2-6 16,2 2-7-16,2 0-68 0,1 0-72 16,3 1-174-16</inkml:trace>
  <inkml:trace contextRef="#ctx0" brushRef="#br0" timeOffset="-97625.72">18052 6078 184 0,'0'0'57'0,"1"0"6"0,0 2-14 0,2 2-10 16,-2-5-4-16,1 5-2 0,0-1-2 16,0 3-5-16,1 0-4 0,-2 0-4 15,1 3-4-15,0 5-2 0,0-1-2 16,0 3-2-16,-1 2-2 0,2 2-2 15,-3 1 0-15,0-1-1 0,0 3-2 16,-3 0-5-16,2 1-4 0,0 2-8 16,-2-2-11-16,2 0-14 0,-2-3-39 15,0-4-7-15,0 0-48 0,0-4-86 16</inkml:trace>
  <inkml:trace contextRef="#ctx0" brushRef="#br0" timeOffset="-97102.25">18065 6187 229 0,'4'-10'67'0,"-3"-1"5"16,0 0-19-16,1 2-17 0,-2 2 0 15,0-1 1-15,1 2-4 0,-1 1-7 16,1 2-4-16,1-1-4 0,0 1-3 15,2-4-3-15,0 5-3 0,3-2-1 16,1 2-1-16,4-3-1 0,1 0 2 0,2 2 0 16,0 1 1-16,4-1 0 0,2 2-1 15,-3-2-1-15,2 5-2 0,-1 0-2 16,-2 1-3-16,0 4-1 0,-4 1-1 16,-3-1-1-16,-4 4-1 0,-2 1-2 15,-5-1-1-15,-2 3 0 0,-4-2 0 16,-5-1 0-16,-3 2 0 0,-3-3 1 15,-4 0 1-15,0 0 0 0,-2 0 1 0,0-2 1 16,1 1 0-16,1-3 1 16,2-1 0-16,3-1 2 0,0-2 0 0,3-2 2 15,3 0-1-15,3-1 1 0,3-1-1 16,2 1-1-16,1 0 0 0,5 2 1 16,2-1 1-16,2 2 1 0,3 2 1 15,1 0 2-15,4 3 3 0,2 1-1 16,2 3 0-16,-3 1-1 0,4 0-2 0,1 2 0 15,-1 2-2-15,-3 0-4 0,1-1-4 16,0 2-2-16,1-2-6 0,-1 0-6 16,-2 1-7-16,1-3-14 0,1 0-60 15,-3-2 1-15,-2-2-57 0,0 0-107 16</inkml:trace>
  <inkml:trace contextRef="#ctx0" brushRef="#br0" timeOffset="-96155.71">19105 5994 251 0,'2'0'71'15,"2"0"6"-15,-2-1-33 0,1 0-4 16,-1 1 2-16,-1 0-3 0,2-1-5 16,-2 0-4-16,0 1-5 0,-1 1-4 0,1 1-3 15,-1 0-3-15,0 5-2 16,0 5-2-16,0 4-2 0,-1 5-1 0,0 7-1 16,-2 2-1-16,0 5-1 0,0 0-1 15,0 1-3-15,-2 0-5 0,1-1-4 16,2-5-3-16,-1-1-5 0,1-4-3 15,1-2-4-15,-1-5-5 0,2-2-4 16,-1-4-8-16,1-3-13 0,0-3-42 16,0-2-60-16,6-2-132 0</inkml:trace>
  <inkml:trace contextRef="#ctx0" brushRef="#br0" timeOffset="-95693.26">19449 5986 300 0,'1'-1'83'0,"1"0"7"16,0 1-41-16,-1-2-11 0,-2 1 3 16,1 1 1-16,-2 0-8 0,0 1-10 15,-1 0-7-15,0 0-4 0,-2 2-3 16,0 2-1-16,-2 0-3 0,2 2 0 15,-2 4 0-15,1 4 2 0,-2 5 0 0,1 3-1 16,-1 1 0-16,-1 3-2 16,1 2 0-16,0-2-1 0,3-1-3 0,0 0 0 15,2-3-1-15,7 1-1 0,2-2-1 16,3-3 0-16,1-1-1 0,1-3 1 16,3-2 0-16,-2-3 1 0,1-3 0 15,3-2 2-15,-2-1 1 0,3-4 2 16,0-3 0-16,-1-1 2 0,3-1 1 15,-4-5 0-15,-1-1 0 0,-3-3 2 16,-1-1 0-16,-4-2 1 0,-2 0-2 0,-4 1 0 16,-2 2 0-16,-5 0-2 0,-4 7-1 15,-5 0-2-15,-4 7-2 0,-4 2-1 16,-1 5-3-16,-4 4-3 0,0 3-5 16,0 2-9-16,1-2-7 0,3 2-11 15,3-2-10-15,3 2 60 0,5-4-135 16,7-2-87-16,7 3-221 0</inkml:trace>
  <inkml:trace contextRef="#ctx0" brushRef="#br0" timeOffset="-87994.27">11548 8664 133 0,'-10'4'28'0,"0"1"1"16,-1-1-25-16,1-1-7 0,0 1-2 15,1-1 0-15,-1 0 1 0,0-1-1 0,1 1 2 16,0-2 1-16,2-1 6 0,0 0 6 16,0 0 5-16,2-3 3 0,1 2 4 15,-1-1 5-15,2-1 5 0,1 2 3 16,1 0-1-16,1 0-3 0,0-1 0 15,-1 1-4-15,2 0-4 0,-1 1-5 16,0 0-6-16,1 1-2 0,0 0-1 16,1 2 0-16,2-1 1 0,1 1 2 0,1 2 3 15,2-3 3-15,2 0 0 0,2-1 1 16,1 0-1-16,1 0-1 0,4-1-2 16,0-1-2-16,2 2-2 0,1-2-3 15,3 2-1-15,2 0-1 0,2 0 0 16,1 3 1-16,2 0 1 0,2-1 1 15,-1 3 3-15,1-3 3 0,1 3 2 16,-1-1 0-16,0 2 0 0,1 0-1 16,2 1-1-16,-3-1-4 0,1 0-1 0,1-2-3 15,-1 0-2-15,4-2-1 0,0 0 0 16,0-3-1-16,3-2 0 0,2 0 0 16,-1 3 0-16,3-4-1 0,0 0 1 15,0-2-1-15,3 1-1 0,2 4 1 16,1-1-2-16,4 0 1 0,1 2-1 15,1 0 0-15,2 3 0 0,1 4 0 16,0-4 0-16,1 2 1 0,-1 2-1 16,-2-1 0-16,-4 0 1 0,-7-2 0 15,-6 0-1-15,-5-1 2 0,-5-2-1 0,-6-3 0 16,-5-1 0-16,0-1 0 0,-3-1 1 16,-2-1-1-16,-3-2 1 0,-1 0-1 15,-2-1 1-15,-1-1-1 0,-1 3 0 16,-2-2 0-16,0 0-1 0,-1 4 0 0,-2-1 1 15,0 2-1-15,-2 1-1 0,1-1 1 16,0 2-2-16,-1 1-2 0,-2-1 1 16,-1 1-1-16,-2-1 1 0,-6-1-1 15,-5 2 2-15,-7 0 0 0,-4-1 2 16,-7 0 1-16,-6 1-1 0,-7-2 1 16,-3 0 0-16,-7-2-2 0,-4-1-4 15,-4 1-3-15,-4 0-2 0,-2-1-1 16,2 1-2-16,-4-1-1 0,1 3 1 15,0 1 3-15,2-1 2 0,1 1 2 0,3 0 1 16,2 1 2-16,5-2-1 0,3 0-1 16,6 0 1-16,5 0 0 0,7-3 0 15,4 2 0-15,7 0 1 0,7 2 1 16,5-1 1-16,6 1 1 0,2-1-1 16,4 4 0-16,2-2 0 0,-1 0-1 15,4 0-1-15,0 1 1 0,1-1-1 0,4 0 1 16,1-1 0-16,3 1 1 0,7 0 0 15,4 0 1-15,4-3 2 0,7 2 1 16,6 2 3-16,7-2 0 0,6 2 2 16,4-2 3-16,4 0 1 0,8-1 0 15,2 0-2-15,2 0 0 0,3 0-1 16,2-1-1-16,0 1-1 0,-1 2-2 16,-3-1 0-16,-1 0 0 0,-7 0-1 15,-4 0 0-15,-7 2-1 0,-8 1-1 16,-6-1-1-16,-10 3-1 0,-10-1 0 0,-4 1-1 15,-8-3-1-15,-7 2 0 0,-6 0 0 16,-8 0 2-16,-7 0 0 0,-6 1 1 16,-9-1 2-16,-10-1 0 0,-8 0 1 15,-5 1-1-15,-4-2-1 0,-6 4 0 16,-3-1-2-16,-2 1 0 0,-1-2 0 16,-1 0 0-16,-1-3-1 0,-1 2 0 15,1-4 0-15,1-2 0 0,1 1-1 16,5-2-3-16,3-3-4 0,7 2-2 0,8-2-1 15,7 2 0-15,7-1-1 0,9 2 2 16,8 1 2-16,7 2 3 0,7 1 1 16,7-3 1-16,8 3 2 0,7-3 2 15,8 1 0-15,10-1 2 0,10 1 4 16,8 1 2-16,9 2 2 0,7 1 2 0,6 3-1 16,6-1 0-16,5 1-1 0,0 2 0 15,2-2-2-15,-3 4-2 0,0-4-2 16,-6 1 1-16,-3-1-1 0,-7 1 0 15,-8-1-1-15,-8-1 0 0,-10-1 0 16,-12-1-2-16,-7 0-2 0,-12 0 0 16,-14-1-4-16,-13-1-8 0,-11 0-8 15,-10-1-9-15,-10 1-10 0,-11 1 146 16,-9 0-237-16,-4-3-110 0,-5-3-308 0</inkml:trace>
  <inkml:trace contextRef="#ctx0" brushRef="#br0" timeOffset="-83834.31">17120 5918 190 0,'1'-4'50'16,"-1"-2"4"-16,-1 4-15 0,0-2-17 15,0 0 3-15,0 1 2 0,-4 0 3 16,3 1 3-16,-2-1 1 0,0-2 0 0,-1 2 2 15,1 2-1-15,-2-1-4 0,2-2-4 16,-3 2-5-16,1 1-6 0,-3 0-5 16,-2 0-4-16,-2-2-2 0,-4 3-3 15,-4-3 0-15,-1 2 1 0,-2 0 2 16,0 3 0-16,-4-2 2 0,0 1 0 16,-3-1-1-16,-1 4 1 0,-2-1-2 15,-1 4-2-15,1-2-2 0,3 6 0 0,1 2-1 16,3 3 0-16,3-2 0 0,1 2 0 15,3 1 1-15,-3 1-1 0,1 1 1 16,2 1 0-16,1-1 1 0,2 5 2 16,1 4 1-16,3-2 1 0,2 3 3 15,3-2 1-15,4 3 0 0,3 0 0 16,3 2 0-16,5 1-2 0,3 2-1 16,4 3-2-16,-1 0-1 0,2 1-2 0,3 0-2 15,0 2-2-15,2-2-1 0,2 0-4 16,1-6-2-16,2-1-3 0,6-3-3 15,5-2 0-15,5-5 1 0,2-2 1 16,1-4 2-16,3 1 3 0,4-4 3 16,-3-3 3-16,-2-5 0 0,-1-2 3 15,-5-7 3-15,2-2 3 0,-2-7 3 16,-1-3 2-16,-1-1 2 0,-2-4 1 16,-4-1 1-16,0-2-2 0,-6-1 0 15,-5-4-3-15,-3-3-2 0,-8-3 1 0,-6-1-1 16,-3-7 0-16,-2-5-3 0,-6 0 0 15,-6-5-1-15,-3 3-1 0,-7-6-2 16,-5-3-1-16,-2 6 0 0,-3 4-2 16,0 3-1-16,0 6-2 0,0 3-4 15,3 8-4-15,1 8-6 0,1 2-6 0,-4 4-10 16,-2 5-6-16,2 6-91 16,-5 5-91-16,-6 4-221 0</inkml:trace>
  <inkml:trace contextRef="#ctx0" brushRef="#br0" timeOffset="-81132.74">17055 5875 147 0,'-1'1'36'0,"2"0"3"16,0 1-17-16,-2-1-8 0,2-1 0 16,-2 0 2-16,1-1 0 0,0 1 1 15,0 1-3-15,-1-2-1 0,1 1-2 16,-1 0-1-16,2 1-2 0,-2-1-2 16,0 1-2-16,1-2 0 0,-1 1 0 15,1 0-1-15,-1 0 2 0,0-1 1 16,1 1 2-16,-1 0 0 0,0 0 2 0,2 0-1 15,-1 0 1-15,0 1-2 0,0 0-1 16,0-1-2-16,2 0-1 0,-3-1-1 16,1 1 0-16,-1 0 0 0,2 0 1 15,-1-1 0-15,1 1 0 0,-2 0 0 16,2 1 0-16,1-1 0 0,-1 0-1 16,-1 1 0-16,0-2 0 0,0 0 0 0,-1 1-1 15,1 0 1-15,0-1-1 0,-2 1 0 16,2-2-1-16,0 2 0 0,0 0-1 15,0 0-1-15,0 0 0 0,0 0 0 16,2 0-1-16,-2 0 1 0,1 0-1 16,-2 0 0-16,1 0 0 0,0 0-2 15,-1 0 1-15,0 0-2 0,1 0-1 16,0 0-1-16,0 1 0 0,0-2 0 16,0 2-1-16,0-1-2 0,1 0 0 0,0 0-1 15,0 0 1-15,1 1-1 16,-1-1-2-16,-1-1-1 0,0 2 0 0,0-1 0 15,1 1-1-15,-1-1-4 0,0-1 3 16,-1 0 3-16,2 1 3 0,1-1 1 16,-2 1 0-16,2-1-25 0,-3 1-5 15,2-2-30-15,1 4-66 0</inkml:trace>
  <inkml:trace contextRef="#ctx0" brushRef="#br0" timeOffset="-80610.49">17666 5328 285 0,'0'-1'78'0,"-2"-5"4"16,4 2-34-16,0-2-9 0,1 0-4 16,0-2-2-16,2 0-3 0,-2 3-1 15,1 1 0-15,-1 3-2 0,-2-2-3 16,-1 3-4-16,0 5-3 0,-1 2-5 15,-2 5-3-15,0 3-4 0,0 3-2 16,-2 4-1-16,0 2 0 0,-1 3 1 16,0-3-3-16,1 0-5 0,2 0-6 15,0-2-6-15,1-1-10 0,1-3-6 0,1-3-10 16,1-2-15-16,0-5-53 0,0-2-66 16,4-5-153-16</inkml:trace>
  <inkml:trace contextRef="#ctx0" brushRef="#br0" timeOffset="-80276.02">17914 5293 332 0,'-1'-2'91'16,"0"0"3"-16,-1 4-51 0,0-1-9 16,-2 3 0-16,0 5-4 0,-2 2-9 15,0 3-8-15,-2 5-2 0,1 3-1 16,-3 1 0-16,0 4-2 0,1-3-3 15,1 0-3-15,4 0-1 0,3 0-1 16,3-3-2-16,3-2-1 0,2-4 0 0,2-1 0 16,1-4 2-16,1-3 0 0,0-4 2 15,0-3 3-15,2 2 3 0,-2-5 4 16,1-2 5-16,-1 0 1 0,-2 1 2 16,-4-2 1-16,-2-2 2 0,-3-6-3 15,-2 3-5-15,-1-1-5 0,-4 0-4 16,-3 1-4-16,-3 3-4 0,2 3-4 15,0 5-8-15,-1 1-7 0,-1 4-7 16,1 2-8-16,1 3-7 0,2 0-17 0,0-1-60 16,2 1-71-16,5-3-168 0</inkml:trace>
  <inkml:trace contextRef="#ctx0" brushRef="#br0" timeOffset="-79856.1">18268 5334 384 0,'0'-4'109'0,"0"3"6"0,-2-2-54 16,2 0-19-16,-1 3 1 0,1-2 0 16,-1 2-14-16,0 0-15 0,1 0-7 15,0 0-2-15,0 1-2 0,-1 0-4 16,1 2-1-16,0-1-2 0,1-1-3 0,-1 0-1 15,1 2-2-15,-1-3 1 0,1 1-1 16,1 0 2-16,3 1 1 0,2-4 3 16,0 1 2-16,0 0 2 0,1 0 1 15,1-3 0-15,-1-1 1 0,-2 1 1 16,-2 2 2-16,0-1 2 0,0 0 3 16,-4 1 2-16,1-2 0 0,-2 4-2 15,-2 0-1-15,-1-1-2 0,0 2-2 0,-6-1-4 16,0 0-3-16,0 5 0 0,0 0-2 15,0 0 0-15,-2 1-2 0,0-2-5 16,5 1-4-16,2 3-5 0,0-2-2 16,3-4-3-16,1 1-2 0,3 0-1 15,1 0 0-15,3-3-3 0,0-2-13 16,4 2-56-16,2 0-67 0,-1-3-165 16</inkml:trace>
  <inkml:trace contextRef="#ctx0" brushRef="#br0" timeOffset="-79614.04">18609 5229 383 0,'-1'-2'112'0,"1"2"7"0,-2 1-51 0,-1-1-21 15,-2 0-3-15,-1 3-1 0,0 2-11 16,-3-1-16-16,-2 5-6 0,-2 4-2 15,-1 2 0-15,-2 5-2 0,-1 3-3 16,-1 3-1-16,1 4-3 0,0-3-10 16,3 1-11-16,1-1-6 0,3-2-10 15,2-1-9-15,3-3-10 0,2-2-15 16,2-4-46-16,-1-2-61 0,4-2-149 16</inkml:trace>
  <inkml:trace contextRef="#ctx0" brushRef="#br0" timeOffset="-79335.56">18614 5414 291 0,'0'-2'80'0,"-1"3"5"0,-1 0-23 16,0 0-29-16,0 3-5 0,-1-1-1 0,1 0-4 16,1 2-7-16,1-1-4 0,1 0-3 15,0 0-2-15,3-2-1 0,0 0-1 16,1 0 1-16,0-1 0 0,-1-1 1 15,1-1 1-15,-1 0 2 0,-1 0 3 16,1 0 4-16,-3-1 5 0,0 1 2 16,0-4 2-16,-2 2-1 0,0 2-4 15,0-2-4-15,-1 1-5 0,-2-2-8 0,0 1-4 16,-2 0-13-16,1 3-11 0,-1-1-12 16,0-1-10-16,1 1-15 0,2 5-66 15,3-5-85-15,2 2-171 0</inkml:trace>
  <inkml:trace contextRef="#ctx0" brushRef="#br0" timeOffset="-79016.68">19016 5295 335 0,'0'-1'93'0,"0"-1"6"0,0 3-46 15,0-2-9-15,-1 1 5 0,0 0 0 16,1 0-12-16,0 2-10 0,-3 1-6 16,2 4-4-16,-2 4-5 0,-1 2-7 15,0 4-4-15,-1 5 0 0,-1 1 1 16,0 4 2-16,-1-3-9 0,1 3-2 15,1-2-8-15,1-3-9 0,1 1-9 16,2-3-9-16,1-1-14 0,2-3 51 0,0-4-109 16,4-1-70-16,-1-4-180 0</inkml:trace>
  <inkml:trace contextRef="#ctx0" brushRef="#br0" timeOffset="-78677.07">19207 5217 322 0,'-2'2'87'0,"-1"2"3"0,-2 1-51 16,0 4-2-16,-3 2 2 0,-2 4-5 16,-1 6-10-16,0 0-8 0,0 5-3 15,1-1-3-15,1 1-3 0,2 1-3 16,3-4-1-16,2-1-1 0,5-4-1 0,1-2-1 15,4-2 1-15,3-2 1 0,0-4-1 16,3-2 2-16,0-2 2 0,0-3 0 16,3 0 1-16,0-4 2 0,-2-1 3 15,-1 0 4-15,-2-2 2 0,-2 1 0 16,-4-2 2-16,-3 1 0 0,-5-2-4 16,-1-1-4-16,-5 1-5 0,-3 3-2 15,-3-1-3-15,-1 2-3 0,-2 3-13 16,0 0-8-16,2 3-10 0,1 3-9 15,2-3-14-15,5 1-72 0,2 2-82 0,4-1-175 16</inkml:trace>
  <inkml:trace contextRef="#ctx0" brushRef="#br0" timeOffset="-77880.31">19627 5364 240 0,'1'2'66'0,"-1"-3"4"15,0 2-36-15,0-1-5 0,1-1 0 16,-2 2-1-16,1 0-5 0,0-1-6 16,0 0-2-16,0 0 0 0,0 0-1 15,0 1-1-15,1-2-2 0,0 2-1 0,0-1-1 16,1 0 0-16,1-1-1 0,2 1-1 16,0 1 0-16,2-2 0 0,1 1 0 15,0-1 0-15,5-1-1 0,4 1 0 16,2 0 0-16,-2-1-1 0,5 0-2 15,0 1-2-15,-1 0-3 0,-4 0-2 16,-3 1-6-16,-1-2-6 0,-3 2-9 16,-4 0-10-16,-3-2-11 0,-1 1-52 15,-3-1-64-15,-1 2-142 0</inkml:trace>
  <inkml:trace contextRef="#ctx0" brushRef="#br0" timeOffset="-77438.48">19574 5504 197 0,'-1'-1'51'16,"0"3"4"-16,1-1-28 0,-2-2-2 15,-1 1 4-15,2 0 2 0,0 0-1 16,1 1 0-16,0-2-2 0,0 1-1 0,4 0 0 16,-1 0 0-16,2-1-4 15,3 0-1-15,2-1-1 0,4 0 1 0,0 0-1 16,2-2-4-16,1 3-3 0,2 0-3 16,1-1-2-16,-2 0-5 0,2 2-7 15,-1 0-8-15,0 1-11 0,0-2-12 16,-3 1-15-16,-4 2-59 0,0 0-73 0,-3 0-159 15</inkml:trace>
  <inkml:trace contextRef="#ctx0" brushRef="#br0" timeOffset="-73964.29">20412 5217 237 0,'1'1'70'0,"0"-1"4"15,0 0-28-15,1 0-7 0,-1 1 4 16,0 0-2-16,-1-3-5 0,0 2-6 16,0 0-3-16,-1 0-5 0,0 1-4 15,-2-2-5-15,0 3-4 0,-1 0-4 0,-4 1-2 16,-1 1-2-16,-2 3-1 0,1 2 2 15,1 3 1-15,-2 1 0 0,-1 2 0 16,3 3 1-16,2-1-1 0,3 0 0 16,3 1 0-16,2-2-2 0,2-1 1 15,7 0 0-15,2-2-1 0,3-1 2 16,2-1 1-16,-2-3 3 0,3-2 2 16,1-2 4-16,2-2 1 0,1-2 2 0,-1-3 1 15,1-3 0-15,0-2 0 0,0-1-1 16,-2-2-2-16,-2-2-1 0,-3-4-1 15,-3 2 2-15,-2-4 1 0,-3 1 0 16,-6-4-3-16,-4 0 0 0,-4 0-1 16,-4-1-3-16,-3-1-2 0,-5 2-4 15,-3-1-2-15,-5 2-2 0,-3 2 0 0,1 4-3 16,-4 3-5-16,1 6-8 16,-2 0-15-16,5 10-13 0,3 2-10 0,4 2-87 15,5 0-95-15,8 2-220 0</inkml:trace>
  <inkml:trace contextRef="#ctx0" brushRef="#br0" timeOffset="-64729.4">16509 15428 278 0,'3'2'74'15,"-1"-1"-4"-15,1-2-15 0,1-1-51 16,1-1-23-16,2-2-25 0,-2 0-30 16,1 2-49-16,-3-2-98 0</inkml:trace>
  <inkml:trace contextRef="#ctx0" brushRef="#br0" timeOffset="-64358.85">16547 15396 130 0,'-3'0'125'0,"-1"1"-12"15,0-1-33-15,0 0-25 0,1 1-10 16,2-1-12-16,1 2-12 0,2-1-6 0,1-1-6 16,2 0-3-16,2 2-4 0,2-2 0 15,0 2 0-15,2-2 1 0,-1 2-1 16,1 0 1-16,-2 1-1 0,-3-2-2 16,0 1 0-16,-1-1-1 0,0 3-1 15,-2-1 0-15,-1-1 0 0,0 1 0 16,0 1 2-16,-1 1 2 0,-1-2 1 0,1 0 2 15,1 1 2-15,0 0 1 0,0 1 1 16,2-1 1-16,1 0 0 0,1 2 1 16,0-2 0-16,2 0-1 0,2 1-1 15,2 0-1-15,0 2-2 0,1 3-2 16,0 3-1-16,1 1-1 0,-1 3-1 16,-2 2-1-16,-1 2 1 0,-1 1-1 0,0 0 1 15,-2-1 0-15,-1 1-1 16,1 0 0-16,0-3-1 0,1 2 1 0,1-1-1 15,-2-2 0-15,2 3 1 0,1 0 1 16,-2-2-1-16,-1 0 1 0,-2 5-1 16,-4-1-1-16,-2 3-1 0,-6-2-4 15,-4 0-6-15,-4 4-5 0,-5-1-5 16,-3-2-8-16,-7 0-4 0,0 0-72 16,-5 3-72-16,-1-1-174 0</inkml:trace>
  <inkml:trace contextRef="#ctx0" brushRef="#br0" timeOffset="-47173.01">11413 7861 48 0,'-7'4'10'16,"1"1"2"-16,-2-1-7 0,3-2 6 15,0 1 7-15,2 1 8 0,0-3 7 16,2 2 4-16,-2-2 3 0,2 0-1 16,1 1-2-16,0 3-3 0,0-1-5 15,1 3-5-15,-3-3-3 0,1 1-5 16,0 0-2-16,-3 1-5 0,0-3-2 0,0 1-2 16,0-2-2-16,0 1 0 0,2-3 1 15,-1 2 2-15,2-2 3 0,-1-1 2 16,1-1 1-16,-1-1 3 0,0 0 2 15,1 2 1-15,0-2 0 0,1 0-2 16,0 2-1-16,-1 0-3 0,2 1-2 16,-2 0-4-16,1 0-2 0,0 0-3 15,0 1-1-15,0 0-2 0,1 1-1 16,-1-4 0-16,2 4 1 0,0-2 0 0,1 1 0 16,-1-4 0-16,2 3 1 0,-1-1 1 15,4 2 0-15,-1-1 0 0,-2 0 1 16,1-1-1-16,2-1 0 0,1 1 0 15,-1-1 0-15,2 2 0 0,0-2 0 16,0-1 0-16,0 2 0 0,2 1 0 16,0-1 1-16,4 1-1 0,-1-1 0 15,1-1 0-15,3 2 1 0,-1-2-1 0,0 0 0 16,1 1 0-16,2-1 0 0,0 4 1 16,-1-2-1-16,2 2 0 0,2 0 0 15,2-1 0-15,0 3 1 0,-3-3 0 16,1 1 0-16,-2 1 1 0,1-3 0 15,0 0 0-15,0 2 0 0,0-2 1 16,0 3-1-16,0-3 1 0,0 1-1 16,1 1 1-16,-2 0 0 0,-1-1 0 15,2-1 0-15,0 2-1 0,0-2-1 0,1 1 0 16,0 0 0-16,1 1-1 0,4 1 1 16,-1-1-1-16,2-1 1 0,1 2-1 15,0-3 1-15,0 1-1 0,2 0 0 16,-1-1 1-16,0 0-1 0,-1 0 0 15,2 1 1-15,-1 1 0 0,-2-2 0 16,-1 2 0-16,1-1 0 0,0 0 1 16,-1 2-1-16,3 1 0 0,-1-1 1 15,-1 0-1-15,0-1-1 0,-3 2 1 0,1-1-1 16,0-2 0-16,-2 0 1 0,-1 1-1 16,1-2 0-16,-1-1 0 0,1 0 1 15,-1-1-1-15,1 2 0 0,-2-3 1 16,0 3-1-16,-1-2 1 0,-1 2 0 15,1 2 1-15,0-2 0 0,1 1 1 16,2 0-1-16,2-1 1 0,0 1-1 0,-3 0-1 16,1-1 1-16,2 2-2 0,-1-1 1 15,-1 1-1-15,0 1 1 0,1-2-1 16,2-1 1-16,-1-1-1 0,1 0 0 16,-3-1 1-16,0-1-1 0,4 0 0 15,-1 1 0-15,3-1 1 0,0 3-1 16,-1-2 0-16,-1 2 1 0,-1-1-1 15,-3-1 0-15,2 0 0 0,0 0 1 0,1-1 0 16,0 1 0-16,4 0 0 16,3 0 0-16,1 1 0 0,-2 0-1 0,1-2 1 15,2 5-1-15,1-2 1 0,3 1-1 16,2 0 0-16,1 2 0 0,-2-2 0 16,1 2 0-16,-7-4 0 0,0 1 0 15,-4-3 0-15,2-1 1 0,-2-1-1 16,0 2 0-16,2-1-1 0,2 0 1 0,3 0-1 15,-1 1 1-15,-10 0-1 0,-2-1 1 16,1 2 0-16,-4-1 0 0,-4 0 0 16,-6 2 0-16,-2 2-1 0,-2-1 0 15,0 0 0-15,-4 0-2 0,-2 0 0 16,-4 1-1-16,-3 1 0 0,-2-4 1 16,-3 2 0-16,-1 0 1 0,0-1 2 15,0 2 0-15,-5-1 1 0,-1-2 0 16,-4 0 0-16,-4 1-1 0,0 1 0 15,-4-1 0-15,-5-1-1 0,-2 2 1 16,0 2 0-16,0 2 0 0,3-3 0 0,-4 0-1 16,-6 3 0-16,-4-1 0 0,2-3 0 15,-6-1-1-15,0 0 0 0,-7 2 0 16,0 1 0-16,1-1 0 0,3 0 1 16,-3 2 0-16,5 0 0 0,1-2 1 15,-1 1-2-15,-3 0 1 0,0 1-1 16,4-1 1-16,-2-1-2 0,-3 0 2 0,-2 1-1 15,5 1 1-15,2 1 1 0,-2-2 0 16,-2 3 1-16,1-1 1 0,0 1-1 16,3 2 0-16,-3-2 0 0,3 1 0 15,0-2-1-15,2-2 0 0,3 3 0 16,0-1 0-16,0-3 0 0,1 1 0 16,3-2 1-16,-1 5 0 0,3-4 0 15,-1 1 2-15,2-1 0 0,1 1 0 0,1-1 1 16,-2 1 0-16,0-3 0 0,1 0 0 15,-2 0-1-15,0 2 0 0,1-1-1 16,-2 2 0-16,3 0 0 0,2 0 0 16,-1 1 0-16,2-1-1 0,1-1 1 15,0-1-1-15,6-1 1 0,-2 0-1 16,0-2 2-16,2 0-1 0,3-2 1 16,1-1 0-16,3-1 0 0,1 3-1 15,3-2 1-15,3 1 0 0,3 3 0 16,3-2-1-16,1 2 2 0,1 1-1 0,1-1 0 15,2 2 0-15,-1-1 0 0,2 0 1 16,0-1-1-16,0 1 0 0,1 1 0 16,0 0 0-16,-1 1-1 0,2-1 0 15,-1-1-2-15,0 1 0 0,0 1-1 16,0-2 0-16,0-1 0 0,0 2 0 0,-1 0 0 16,1-1 1-16,0 1 0 0,0 0 0 15,0 1-1-15,0-1-4 0,-2 0-6 16,1 0-8-16,-2-1-7 0,-2-2 112 15,-2 0-199-15,-3-1-100 0,-4-1-279 16</inkml:trace>
  <inkml:trace contextRef="#ctx0" brushRef="#br0" timeOffset="-44197.74">16492 6810 210 0,'-11'0'48'0,"-2"0"-2"16,1 2-27-16,0 1-26 0,0 0-8 15,0 2-2-15,0 0 0 0,1-3 1 16,4 3 11-16,1-2 12 0,1-1 12 16,1-2 7-16,2-2 4 0,2 3 0 0,-1 0-1 15,1 0-7-15,0 0-8 0,-1-1-7 16,2 2-4-16,0 0 0 0,-1-2 3 15,1 2 3-15,0 0 1 0,1-2 2 16,0 1 0-16,0-2 0 0,2 2-1 16,1 0-3-16,2-1-1 0,2-1-1 15,3 1-1-15,2 0 0 0,2 0 0 0,3-6 0 16,4 2-1-16,3 1 0 0,2-3-2 16,0-2 1-16,6 2 2 0,3-1 2 15,8 2 2-15,-2 0 2 0,3 0 2 16,2 2 1-16,3 0-1 0,1 2-1 15,1 0-2-15,-4 3-2 0,7 0-3 16,3-1-1-16,0-1-3 0,4 1 0 16,-1 0 0-16,0 3 0 0,1-1-1 0,-2-3 1 15,0 0-1-15,2 6 2 16,0-2 1-16,-4-3 1 0,2 2 1 16,-3-4 1-16,3 3 0 0,-3 2 1 0,-3-2 0 15,2 0-1-15,3 5-1 0,-3-5-1 16,1 5-1-16,0-3 0 0,-1-1-1 15,-1 0 0-15,-3-1-1 0,0-5 0 16,0 4 1-16,3-4 0 0,1 3 1 16,-3-1 0-16,1 4 0 0,1-5 0 0,-4 5 0 15,3-1 0-15,-3-2-2 0,0-3 0 16,2-1 0-16,2-1-1 16,-2 2 0-16,0-1 1 0,0 0-1 0,-2-3 0 15,0 7 0-15,-2-2 1 0,-1 0-1 16,-1 1 0-16,3 0-1 0,-1-3 1 15,-1 6 0-15,-4-2 0 0,-3 2 1 16,-1-1-1-16,-4-1 0 0,-5 1 0 16,-5 3-1-16,-3-2 0 0,-2-2-1 0,-5-1-1 15,-5-2-1-15,-6 1-1 0,-1 3-2 16,-5-1 1-16,-6 0 1 0,-6 1 0 16,-3 0 2-16,-6 4 2 0,-3-3 1 15,-6-4 2-15,-3 2-1 0,-6 1 0 16,-5-1 0-16,-1 1 0 0,-2 4 0 15,-2-1-1-15,-7 0 0 0,-2 0-2 16,1 3-1-16,-1 1-1 0,-5 0-1 0,-4-2-2 16,-1 1 1-16,-1 1-1 0,-4-2 2 15,3-1 1-15,-3-1 0 0,-3 0 3 16,3 1 0-16,-2 2 0 0,1 0 1 16,-1 1 0-16,-2 0 0 0,0-2 0 15,1 4 1-15,-1-1-1 0,-1-2 0 16,0-1 0-16,2 0 0 0,2 0-1 15,-1 3 0-15,1 0-2 0,0 1 0 0,2 1-1 16,-3-3 0-16,0 4 0 0,-4-2 1 16,0 1 0-16,0-2 2 0,1 0 0 15,-2 3 1-15,2 2 1 0,0-2-1 16,1-1 0-16,1 0 0 0,2-1 0 16,1 0 0-16,2-2 0 0,0 0 0 15,5-2 0-15,1 2 1 0,4 0-1 16,-1-4 0-16,6 1 0 0,7-4 0 0,11 0 0 15,5-2 0-15,8 1 1 0,8 0-1 16,9 1 0-16,3-3 0 0,4 0 0 16,2 1 0-16,5-3 1 0,6 0 0 15,5 1 0-15,8-2 1 0,10 3-1 16,5 0 1-16,6 1 0 0,3 1 0 16,2 0 0-16,2 1 0 0,1-1 1 0,1-1-1 15,4 0 1-15,3 0 0 0,4 1 0 16,3 0 0-16,2-2 0 0,5 1-1 15,1-1-1-15,3 0 1 0,4-1 0 16,0-2-1-16,5-2 1 0,2 0-1 16,5-3 1-16,0 0 0 0,0 0 1 15,1 1 2-15,2-1 0 0,5 0 1 16,-2 1 2-16,0 5-1 0,1-1 1 16,2 0-1-16,3 3-1 0,-3 3-1 0,-3 3-2 15,-2 1-1-15,-1-1-1 0,1 5-1 16,-7-3 0-16,-5 2 0 0,-4-5 0 15,-4 0 0-15,-3 3 0 0,-6-3 1 16,-7-3-1-16,-1 1 0 0,-7-2 1 16,-6-1-2-16,-5-1 1 0,-8-2-1 15,-4 1-1-15,-8 1 1 0,-8 1 0 16,-4-2 0-16,-4 2 0 0,-4 3-1 16,-4 0-1-16,-5-2-2 0,-5 1 0 0,-5 1-2 15,0 0 0-15,-10 2 0 0,-6-3 2 16,-8-2 1-16,-4 5 0 0,-2 0 0 15,-3 0 2-15,-7 3 0 0,-3-3 0 16,2 1 0-16,-2 3 1 0,-8-1 0 16,0-4 2-16,-3 1-1 0,0 0 0 15,-2 2-1-15,-2-3 0 0,2 0 0 16,0-1-1-16,-3 3-1 0,2 0 1 0,1-2-1 16,-2 1 1-16,1 0 0 0,-2 0 0 15,-1 0 1-15,1 0 0 0,0 2 0 16,-1-4 0-16,1 1 1 0,1 2-1 15,1-2 1-15,4 0-3 0,-3-2-1 16,2-2-3-16,1 1-2 0,5 0-2 16,-2 0-1-16,3-2-1 0,0 1 2 15,4-2 3-15,2 0 2 0,2-1 2 16,2-2 2-16,6 1 2 0,4 3 0 0,5 0 0 16,5 2-2-16,7 1-7 0,4 1-8 15,6 1-69-15,2-2-68 0,8-3-175 16</inkml:trace>
  <inkml:trace contextRef="#ctx0" brushRef="#br0" timeOffset="-42595.8">19766 6764 238 0,'0'2'48'0,"0"-2"-3"0,0 1-48 15,-1 4-18-15,-2-4-25 0,0 3-1 16,-2-4 8-16,-3 0 12 0,-1 0 14 0,-2 0 12 15,1-3 18-15,-2 2 30 0,1-1 5 16,2 0-3-16,1-2-9 0,-1 3-7 16,0 1-7-16,0-1-5 0,-1 0-5 15,0 1-5-15,0 1-3 0,-1 0-3 16,-1 0-2-16,0-1-1 0,-1 2-1 16,0 2 0-16,-3-2-1 0,0 2 1 15,-3 0-1-15,1-1 2 0,-2 0-1 16,1-3 1-16,1 0 1 0,-4-1 1 0,-1-1 2 15,0-1 0-15,-4-2-1 0,-2 1 1 16,-4-2-1-16,-1 1-1 0,1-1 0 16,0-1-2-16,1-2 0 0,3 2-1 15,4 0 0-15,-1-2 0 0,3 0 0 16,4 0-1-16,-1-2 1 0,3 0 0 16,1-3 1-16,2 0 1 0,2-1 2 15,2-3 2-15,0 0 0 0,4-3 1 16,0 2 1-16,2 3-2 0,-1-3-1 0,3 3 0 15,0-1-2-15,1 1-1 0,-1 0 0 16,1 2-1-16,-2-3 0 0,1 2 1 16,-2-1-2-16,-2-1 1 0,0-1-1 15,-1 0-1-15,-2-1 0 0,2-1 1 16,0-1 0-16,1 0 0 0,2 0 2 16,2 4 1-16,1-1 0 0,4 1 1 15,2-1 0-15,-1 2 0 0,3-2-1 0,0 1 0 16,1-3-2-16,-1 1-1 0,-2 3 0 15,-1 0-1-15,2-2 0 0,-2 6-1 16,3 1 1-16,1 1-1 0,-1 0 0 16,4 1 1-16,2 1-1 0,-1 0 1 15,3-1 1-15,-1 0 0 0,1 1 1 16,1 2 0-16,-1-1 0 0,2 0 1 16,1 1-1-16,1-1-1 0,0 2 0 15,2-2-1-15,0 1 0 0,2 1 0 16,0 1 0-16,1-3 0 0,2 5 0 0,-2 0 1 15,4 2-1-15,-1-1 1 0,1 3-1 16,-4 0 1-16,0 3 0 0,-2-2 0 16,1 1-1-16,-1-1 1 0,-2 1-1 15,0-1 0-15,2 1 0 0,0 0 0 16,0 1 1-16,-1-2-1 0,-2 1 0 0,0 2 0 16,-3 0 0-16,1 1 1 0,-3 0-1 15,-1-1 1-15,3 3-1 0,-1 0 0 16,0-1 0-16,2-1 1 0,0 1-1 15,1 0 0-15,-1-1 0 0,1 0 0 16,-3 3 0-16,1 0 0 0,-1-1 0 16,-4 5 0-16,1 1 0 0,-3 0 0 15,-5 3 0-15,0-3 0 0,0 3 0 16,-2 1 1-16,0-2-1 0,0-1 0 0,2 1 0 16,-1-1 0-16,1 1 0 0,1-1 1 15,-1 2-1-15,-1 0 0 0,1-1-1 16,-2 1 1-16,0 1 0 0,-2-1-1 15,-1 0 1-15,-1-3 0 0,-3 1 0 16,1 1 0-16,-2 0 0 0,0-2 0 16,-2-1 1-16,1 0-2 0,-3 3 1 0,-1-2-1 15,-1-2 0-15,0 1 0 16,-4 1 0-16,3 0 0 0,-1 1 1 0,1-3 1 16,0 1-1-16,-3 0 1 0,2-1 0 15,1 0-1-15,0 1 1 0,-2-1-1 16,3 0 1-16,0-1-1 0,0 1-1 15,1 2 1-15,-1-1 0 0,-1 1 0 16,0 0-1-16,-2 1 0 0,-1-2 1 16,0 0-1-16,-3-1 0 0,1 0-2 0,-3 1-1 15,-1-2-2-15,0-3-4 0,-1 2-4 16,1-2-6-16,-2 0-8 0,-1 1-65 16,0-4-67-16,-2 3-165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07:03.96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20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07T16:15:18.341"/>
    </inkml:context>
  </inkml:definitions>
  <inkml:trace contextRef="#ctx0" brushRef="#br0">11991 1420 378 0,'2'-2'98'16,"-4"-4"10"-16,1 7-46 0,0-3-13 16,0 1-9-16,0 2-2 0,-1 1-4 15,0 3-7-15,0 2-9 0,0 2-8 0,1 4-4 16,0 4 0-16,0 4-2 0,1 3-1 16,1 4-1-16,0 5 0 0,-1 3-1 15,1 6-2-15,-1 2-2 0,2-3-5 16,0 1-5-16,-1-1-5 0,2-2-7 15,-1-4-6-15,2-4-1 0,-2-7 0 16,-1-1-2-16,0-5-2 0,-2-3-9 16,1-6-10-16,-1-1-40 0,-1-7-64 15,2 1-140-15</inkml:trace>
  <inkml:trace contextRef="#ctx0" brushRef="#br0" timeOffset="553">11925 1345 410 0,'-6'-5'105'0,"2"5"14"0,2-1-62 16,-2 1-5-16,3 0-1 0,1-2-2 16,4-1-6-16,2 1-8 0,5-5-13 15,4 0-4-15,5-1-2 0,5-2-2 16,8 2 1-16,6-1 0 0,7 1 0 15,5 1 0-15,6-2-1 0,5 1-1 16,4 0-3-16,3 0-2 0,5 0-3 16,3 0-1-16,2 4-1 0,2 2-1 15,-2 1-1-15,-3 3 0 0,-5 2 0 0,-10 4-1 16,-9 0 1-16,-9-2-1 0,-9 2-1 16,-10-3 1-16,-7 3-2 0,-6-1 1 15,-6 4 0-15,-7 1 0 0,-3 5 0 16,-6 5 1-16,-1 4 0 0,-1 2 0 15,-3 2-1-15,2 3 0 0,2 3-2 16,3 3-2-16,3 1-2 0,1 6-2 16,3 4-2-16,3 0-2 0,0 3-1 15,3-1 0-15,-1 0 0 0,0-3 1 0,2-8 2 16,-2-4 2-16,0 0 2 0,1-6 2 16,-3-1 2-16,0-2 0 0,-1-3 2 15,-1 1-1-15,-4-1 2 0,-1-4 0 16,-3 0 1-16,-6-6 0 0,-6 0 1 15,-6-4 1-15,-9-4-1 0,-6-1 1 16,-13-4-1-16,-12-2-3 0,-9 0-1 16,-6-3-2-16,-7 0 0 0,-4-3 0 0,-5-4-1 15,4-1-5-15,7 0-8 0,8-1-7 16,7 0-7-16,8 1-9 0,11 0-8 16,12 1-15-16,8 0-66 0,9-1-74 15,8-1-178-15</inkml:trace>
  <inkml:trace contextRef="#ctx0" brushRef="#br0" timeOffset="902.07">12316 1615 308 0,'-1'-4'82'0,"2"2"9"16,-2 1-27-16,1 1-26 0,0 1-2 15,-1 1 7-15,-1 0 3 0,1 2-3 16,-1 2-8-16,0 2-4 0,-3 5-3 16,-2 1-2-16,-3 3-5 0,-3 5-7 15,-1 1-7-15,-3 1-2 0,0-2-2 0,0-1-1 16,3 1-1-16,2-2-2 0,5-5 0 15,3-1-1-15,4-3-1 0,4 2-1 16,5 0 1-16,3-4 1 0,6 0 1 16,3-1-2-16,3-7-1 0,2 1-8 15,1-7-10-15,3-2-10 0,1-3-10 16,-2-2-10-16,0-1-18 0,-1 1-55 16,-3-5-70-16,1 4-155 0</inkml:trace>
  <inkml:trace contextRef="#ctx0" brushRef="#br0" timeOffset="1095.68">12607 1653 298 0,'-1'-4'95'0,"0"1"15"0,0 1 0 15,0 2-40-15,1 2-6 0,-1-1-5 16,1 2-7-16,0 2-7 0,0 4-12 0,-1 3-11 16,0 2-5-16,-2 6-2 15,2 2-3-15,-2 0-2 0,0 0-2 0,0 2-7 16,0-2-8-16,1 2-9 0,1-3-19 15,1 1-18-15,1-1 34 0,1-2-128 16,5 1-103-16,2-7-244 0</inkml:trace>
  <inkml:trace contextRef="#ctx0" brushRef="#br0" timeOffset="2383.65">14476 1274 296 0,'0'0'82'0,"0"-2"10"16,-1 1-32-16,1-1-13 0,-1-2-2 16,1 3-2-16,-1-2-2 0,0 2-6 0,0 1-8 15,1-1-7-15,0 1-4 0,0 2-4 16,0-1-4-16,0 6-5 0,0-1-2 16,0 7-2-16,0 7 0 0,-1 10 1 15,0 5 0-15,-2 9 2 0,0 5-2 16,-1 9-7-16,-2 9-4 0,-2 0-4 15,-1 2-5-15,-1 0-2 0,0-4-3 0,1-4 0 16,0-8 7-16,2-9 3 0,1-2 4 16,3-7 4-16,1-3 1 0,2-6 2 15,1 0 1-15,3-1 0 0,2-5 1 16,0-3 2-16,1-6 1 0,3-4 0 16,0-1 2-16,0-4 0 0,-2-3 1 15,4 0 0-15,2-3 0 0,5 3-1 16,8-1 0-16,0 1 1 0,6 1-1 15,8 0 0-15,8 1-1 0,0 0 2 16,4-1 1-16,-3 1 1 0,1-1-1 0,0 1 1 16,0-1 1-16,3 1 1 0,10 1-2 15,-3 0 1-15,5 0-2 0,3 0 1 16,5 0-1-16,-5 2-1 0,-3-1-1 16,-6 0 0-16,3-1-1 0,-1 2-1 15,-4-2-1-15,-9-1 0 0,-3-1-1 16,-8 1 0-16,-8 0-1 0,-10 1 2 0,-10-2 3 15,-5 0 3-15,-2-2 2 0,-3-2 1 16,-2-4 1-16,-1-5 0 0,-1-5 1 16,-2-5-2-16,1-6-1 0,0-4 2 15,0 1 0-15,1-3 0 0,1-3 2 16,2-6-1-16,0-4 1 0,3-4-1 16,0-5-2-16,-1-10 0 0,2-3 1 15,1-2-1-15,2-1 2 0,1-1 0 0,-1 10 0 16,0 3 0-16,2 3 1 15,-2 6 0-15,-2 6 0 0,-1 11-2 0,-2 6-2 16,2 1 0-16,-2 5-1 0,0 6-2 16,0 6 0-16,-1 4-2 0,-1-1 0 15,0 2-1-15,-3 3 0 0,-1 1-1 16,-4 3-2-16,-3 1 0 0,-5 0 0 16,-9 2 0-16,-8 2 0 0,-10 2 0 15,-4-3-1-15,-4 1 0 0,-8-3-1 0,-7 0-3 16,-2 2-3-16,-10-1-2 0,-6 2-3 15,-1-1 0-15,-3-2-2 0,-3 5-1 16,-9 1-12-16,5 1-8 0,4 3-2 16,11-1-3-16,4 3-6 0,11 5-11 15,13-6-9-15,20-3-49 0,8 1-66 16,15-6-167-16</inkml:trace>
  <inkml:trace contextRef="#ctx0" brushRef="#br0" timeOffset="2667.61">14923 1366 255 0,'0'9'66'0,"-2"0"5"0,-4 2-13 16,-4 2-38-16,-2 3-1 0,0 1-2 0,1 0 1 15,0 3-5-15,0 5-4 0,-1 0-6 16,0 4-5-16,-2 3-3 0,-2 0-3 15,-3 0-1-15,3-1-1 0,5-2-1 16,7-1 2-16,5-5 2 0,6-6 7 16,9-3 4-16,1-3 4 0,3-3 5 15,4-1 2-15,2-5 3 0,3-4-1 0,-2 1-1 16,0-3-4-16,3-1-7 0,2-5-12 16,0-3-20-16,2 0-59 0,0-1-69 15,-1-4-166-15</inkml:trace>
  <inkml:trace contextRef="#ctx0" brushRef="#br0" timeOffset="2995.31">15246 1514 322 0,'16'-1'87'15,"2"4"8"-15,3-1-50 0,1 0-5 16,0-2 1-16,-3 2-3 0,-4-1-9 15,-1 1-10-15,-2-2-9 0,-2 1-6 16,-1 4-2-16,-4 1-5 0,-2 1-3 16,-3 1-1-16,-5 1-2 0,-2 2 0 0,-4 0-1 15,-1 0 2-15,-2 3 2 16,0-1 4-16,1 3 1 0,1-3 1 0,1 2 1 16,3-2 1-16,4 2 1 0,3-3 1 15,2 1 1-15,3 1 2 16,4-1-1-16,2-1 1 0,5 1 0 0,4-3-1 15,2 1-1-15,4-4-3 0,4-4-3 16,4-1-3-16,1-1-11 0,6-3-7 16,5-3-10-16,6-6-73 0,4-2-76 0,-1-2-185 15</inkml:trace>
  <inkml:trace contextRef="#ctx0" brushRef="#br0" timeOffset="4537.18">17988 552 135 0,'3'-4'45'0,"-1"-2"5"16,0 0 2-16,-1 1-23 0,0 3 1 16,1 0 0-16,-2 0-3 0,1-3-5 15,0 3-3-15,1 3-3 0,0-3 0 16,1 1-1-16,-1-1-1 0,1 0-1 16,0 1 1-16,-1-2 0 0,-1 3 1 0,0-1 1 15,1 1 1-15,-1-1 0 0,-1 3 1 16,-1 1 0-16,-1-5-2 0,0 1-1 15,1 1-4-15,-1 0 0 0,-1-2-2 16,-2 0 1-16,0-4-1 0,-4 5 0 16,1-3-2-16,-1 0 1 0,-3-3-3 15,-4 3-1-15,1-1-2 0,-8 3-2 16,-7-2 0-16,-7-2 0 0,-8 5 0 16,-3 3 1-16,-4 5-1 0,-6-2 0 0,2-1 0 15,5-2 0-15,3 4 0 0,2-1 0 16,-2-5 0-16,4-1-1 0,3 5 1 15,4 2 1-15,4 0 1 0,6 0 0 16,5-1 2-16,8 5 0 0,5-3 1 16,3-1 3-16,5 4 2 0,1 0 2 15,1 3 3-15,3 2 2 0,-1 0 1 16,0 1 0-16,2 3-3 0,-1-2-1 0,-1 5-4 16,2 5-3-16,-2 4-3 0,-1 6-2 15,-1 4 1-15,-2 1-3 0,-3 9 2 16,-2 4 0-16,0 0-1 0,-3 5 0 15,0 0 0-15,0 5-1 0,-2 4 1 16,0 1-2-16,-1-3 0 0,0 5 0 16,0 4-2-16,0-1 0 0,-1 0-1 15,3-2-1-15,1-5 1 0,2 3-2 0,0-7 0 16,2-2-1-16,0-1 0 0,3-5 1 16,1-3 1-16,1 1-2 0,2-8 2 15,3-1-1-15,0-5 1 0,1-6 0 16,-1-3 0-16,2 1-1 0,-2-6 0 15,1 1-1-15,-2-3-2 0,0-1 0 16,0-3-2-16,1 1 0 0,-2-5-1 16,2 0 2-16,-1-4 0 0,-1-1 3 0,3-2 0 15,0-2 1-15,1 0 2 0,2-2 2 16,0 1 1-16,0-2 0 0,1 3 2 16,3-3-1-16,3 0 0 0,1 0 1 15,4 1-1-15,4 1 1 0,6-1 1 16,1 2 1-16,1-1 2 0,1 3 2 15,4 0 1-15,1 2 2 0,2-1 2 0,3 0 4 16,8-1 0-16,12 1 0 16,1-2 0-16,2 0-1 0,2-5-2 0,3-1-3 15,-1-4-4-15,-2 0-5 0,-7-5-9 16,4-2-9-16,-6-3-13 0,-5-4-7 16,-8 2-90-16,-5-5-96 0,-11-4-220 15</inkml:trace>
  <inkml:trace contextRef="#ctx0" brushRef="#br0" timeOffset="5434.23">17838 1384 291 0,'0'1'75'0,"1"0"4"0,-1-1-48 15,0 2-7-15,-1 1 2 0,1 2-2 16,-3 5-5-16,1 2-7 0,-1 5-3 0,-2 4 0 15,0 2-1-15,-6 3-2 0,-1 3-1 16,-1 4-4-16,-2-2-2 0,-2 3-1 16,1-1-1-16,-1 1 0 0,7-5 0 15,3-1 1-15,0-7 0 0,3-2 2 16,2-6 1-16,2-3 2 0,1-6 1 16,0-1 4-16,1-2 5 0,1-1 5 0,2-3 1 15,1-3 0-15,1-2 0 0,-1-5-1 16,2-6-4-16,0-3-5 0,-2-4-4 15,0-4-1-15,-1 1 0 0,3-2 1 16,0 3 1-16,-1 1 0 0,0 2 3 16,-1 8-1-16,0 0 1 0,-2 5 1 15,-3 3 1-15,-1 2-1 0,0 1 0 16,0 5-4-16,0 0 0 0,-3 1-3 0,3-1-2 16,1 2-3-16,1 2-1 0,2-1 0 15,-1 3 0-15,1-1 2 0,7 3 0 16,-2-1 2-16,2 1 1 0,0-3 0 15,1 1 2-15,0-4 1 0,-1 1 2 16,-2-2 3-16,-1-1 1 0,0-3 1 16,0-1 1-16,1-1 1 0,0-1 0 15,3-2-1-15,3-2-1 0,-1-2-1 16,-1-1-1-16,0 0-1 0,0-2 0 16,1 0-2-16,-4 2 0 0,-1 3 0 15,-2 3-1-15,-1 3-1 0,0 1-1 0,-2 5-1 16,0 6-1-16,-1-1 0 0,0 5-1 15,-1 5 1-15,1 7-1 0,-1 0 1 16,0 3 0-16,-2 1 0 0,0 3-1 16,0 1 2-16,1 2-5 0,0-5-3 15,1 4-5-15,0 0-6 0,4-2-3 16,-1-1-17-16,3-4-13 0,-2-4-4 16,0-1-8-16,1-3-4 0,-1-5 139 0,1-3-206 15,1-3-83-15,0-3-260 0</inkml:trace>
  <inkml:trace contextRef="#ctx0" brushRef="#br0" timeOffset="6284.58">18373 1769 247 0,'-2'6'70'0,"1"-2"3"16,2 2-40-16,0-3-2 0,2 1 4 15,3-1-1-15,-1-2-9 0,2 0-5 16,0 0-1-16,0-2-1 0,2 0 0 16,0-4-3-16,2 2-2 0,1-2-1 0,0-3 0 15,1-1 1-15,1-1-2 0,-1 1 0 16,-2 3 0-16,0-6 2 0,0 3 0 16,-2-2 3-16,-2-1 1 0,-4-1 2 15,-2-5 0-15,-1 0-1 0,-1 2-2 16,-6 2-3-16,-1 2-2 0,-6 2-5 15,0 6-2-15,-6 5-1 0,2 4 0 16,-3 6-1-16,1 6 1 0,-1 3-1 16,2 4 0-16,0 3-1 0,3 0 0 0,2 0-1 15,2-3 0-15,4-2-1 0,3-3 0 16,6-1 0-16,5-4-1 0,6 0 0 16,1-3 1-16,2-2 1 0,4-2 1 15,1-4 1-15,2-1 1 0,2-2 0 16,0-4 1-16,1-2 1 0,1-1 1 15,2-4 1-15,-2 0 3 0,-1-3 1 16,-3-2 0-16,1-1 2 0,-2-3-2 0,-3 1 1 16,-3 3-1-16,-2 1-1 0,-2 5 0 15,-4 1-2-15,-3 5-1 0,-3 6-2 16,-4 4 0-16,-3 6-2 0,0 2-1 16,-1 0-2-16,-1 1 0 0,0 0 1 15,1 1 0-15,3-4-1 0,2 0-2 16,0-2 0-16,2 0-1 0,0-2 0 15,3 0 0-15,-1-1-1 0,-1-2 2 16,0-2 1-16,-1-2 1 0,1-1 4 0,0-2 4 16,0-1 2-16,4-4 2 15,-1-5 0-15,4-1 1 0,3-3-1 0,1-7-3 16,5-3-4-16,4 0-3 0,2 0-1 16,-1 2-1-16,-1 0-1 0,-3 3 0 15,0 8 0-15,-6 5 0 0,-2 6 0 16,-2 5-1-16,0 5 1 0,1 4-1 15,1 3 0-15,0 3-1 0,-1 0-1 16,0 3-1-16,-1 1-4 0,1-2-3 0,0 0 0 16,-3-4-1-16,1-1 1 0,-1 0 1 15,0-5 2-15,-2-4 4 0,-1 0 3 16,0-2 0-16,-2-2 3 0,0-1 2 16,0-3 3-16,0-2 0 0,1-4 1 15,3-1 0-15,-2-4 0 0,2-3-1 16,2-5-3-16,2 2-1 0,-1 0-1 0,0 4-1 15,0 1 0-15,2 7-1 16,-3 4 0-16,2 10 0 0,-1 3 0 0,1 4 0 16,-2 2 1-16,0 2-3 0,-1 0-1 15,2 3-5-15,0-2-4 0,-1-2-10 16,2-2-16-16,3-1-16 0,1-1-10 16,0 0-81-16,-2-3-97 0,-1-4-215 15</inkml:trace>
  <inkml:trace contextRef="#ctx0" brushRef="#br0" timeOffset="6768.09">16295 136 256 0,'0'-3'79'0,"0"5"11"0,0 2-3 16,0 5-35-16,0 3-4 0,-1 4 0 15,0 3-5-15,0-3-11 0,1 6-10 16,0-1-8-16,1-3-6 0,2-2-2 16,1-2-5-16,3 0-7 0,1 2-10 15,0-5-8-15,2 2 113 0,0 3-202 16,-1 5-104-16,0 8-282 0</inkml:trace>
  <inkml:trace contextRef="#ctx0" brushRef="#br0" timeOffset="6910.77">16537 950 343 0,'0'26'71'15,"1"-4"1"-15,0-3-64 0,0 2-6 16,-1-5-6-16,3-4-7 0,-2-2-10 0,0 1-50 16,2 1-56-16,-1 3-135 0</inkml:trace>
  <inkml:trace contextRef="#ctx0" brushRef="#br0" timeOffset="7050.74">16523 1635 297 0,'2'16'55'0,"1"-1"0"16,2-1-57-16,0-5-14 0,2 0-10 15,-2-6-32-15,1 2-42 0,-2-2-105 16</inkml:trace>
  <inkml:trace contextRef="#ctx0" brushRef="#br0" timeOffset="7211.31">16558 2076 338 0,'-1'26'76'16,"1"2"4"-16,-1 1-49 0,1 1-20 15,3-4-1-15,-1-4-1 0,3-2-4 16,-2-5-7-16,2-1-14 0,2-3-12 15,-2-3-54-15,0 0-62 0,-1 1-144 16</inkml:trace>
  <inkml:trace contextRef="#ctx0" brushRef="#br0" timeOffset="7365.97">16595 2729 322 0,'-2'25'82'0,"-1"-2"3"0,-1-2-31 16,2-3-34-16,2-3-4 0,0-1 0 15,0 0-4-15,1-1-6 0,1-3-6 16,1 1-5-16,0 3-8 0,-1-1-4 16,-2-1-24-16,2 3-47 0,-1 2-65 0,-1 0-143 15</inkml:trace>
  <inkml:trace contextRef="#ctx0" brushRef="#br0" timeOffset="7506.11">16587 3144 312 0,'-3'20'96'0,"0"-1"10"0,0-1-28 16,-1 1-15-16,1-3-8 0,-1 0-9 15,-1-5-11-15,2-1-11 0,1-2-8 0,-1-1-8 16,0-3-9-16,1-2-13 0,1 1-12 16,1-1-11-16,-2-1-21 0,2-2 74 15,0 2-137-15,-1-1-81 0,1 2-194 16</inkml:trace>
  <inkml:trace contextRef="#ctx0" brushRef="#br0" timeOffset="7650.25">16577 3408 308 0,'0'29'102'16,"-2"0"15"-16,-3 2-30 0,-1 1-7 15,0 0-9-15,-1-2-11 0,0-1-15 0,0-4-13 16,0-2-16-16,2-4-10 0,3-3-7 16,-1-4-16-16,-1-3-12 0,4-4-13 15,0 1-12-15,0 0-21 0,1-1-55 16,-1 0-81-16,4 4-154 0</inkml:trace>
  <inkml:trace contextRef="#ctx0" brushRef="#br0" timeOffset="7778.03">16540 3964 412 0,'-4'37'127'0,"-2"4"13"15,-1-2-40-15,-2 4-22 0,4-6-16 16,-2 1-5-16,2-4-17 0,-1-5-19 16,2-5-14-16,3-7-11 0,-1-3-8 15,1-5-19-15,1-1-23 0,0-6 194 16,0-2-288-16,0-4-133 0,-1-5-373 16</inkml:trace>
  <inkml:trace contextRef="#ctx0" brushRef="#br0" timeOffset="9200.4">12987 3738 208 0,'-1'1'65'0,"2"0"9"0,0-2-7 16,1 1-22-16,-6 0-2 0,4 2 0 0,-1 2-5 16,-1-1-8-16,-2 1-7 0,0 4-7 15,-2 2-5-15,1 1-5 0,-1 1-2 16,0 0 0-16,3 4-1 0,0 0-1 16,3-2-1-16,1 0 1 0,3 0 1 15,2-3 1-15,2 1 1 0,3-5 5 16,0-3 5-16,3-1 4 0,0-3 5 15,-2-1 4-15,1-3 3 0,0-3 0 0,-3-1-3 16,0-4-4-16,-4-1-2 0,1-3-4 16,-3-1-2-16,-3-1-4 0,-3 0-1 15,-1 0-5-15,-5 2-1 0,-2-1-3 16,-3 1-3-16,-1 2-2 0,-2 3 0 16,0 1 0-16,2 1 2 0,2 5 0 15,3-1 1-15,4 5 1 0,0-1-1 16,4 1-2-16,0 0-3 0,2 1-1 15,4 0 0-15,1 3 0 0,1-1 0 0,4 3 1 16,2 2 2-16,4 0 2 0,2 1 1 16,-1 0 0-16,-2 1 0 0,2 1 1 15,-2 0-1-15,0-1-1 0,-1 1 0 16,-3 2-2-16,1-2 0 0,-2 1-2 16,0-1-1-16,1-2-1 0,-1 0-2 15,-1-4 0-15,-2 0 0 0,0-1 1 16,0-4 2-16,-1-2 4 0,-1-2 2 0,0-2 5 15,4-3 2-15,2-2 3 0,2-5 2 16,-1 3 0-16,2-4 0 0,0 4 1 16,2 0-2-16,-2 4 0 0,-2 3-2 15,-1 3-3-15,1 3-1 0,0 5-3 16,-4 2-1-16,0 4-1 0,-1 4 0 16,-1 3-1-16,1 4 0 0,-1 1-5 15,0 0-4-15,1 1-15 0,1 0-14 16,0-4-10-16,2-4-13 0,2-2-80 0,2-7-88 15,5 1-201-15</inkml:trace>
  <inkml:trace contextRef="#ctx0" brushRef="#br0" timeOffset="9453.78">13900 3787 326 0,'-10'3'90'0,"2"-1"4"15,-1 0-42-15,2 1-13 0,4-2-2 16,2 0-1-16,2-1-5 0,2 2-4 16,4-2-5-16,4 2-2 0,1-1-2 0,2 0-5 15,0 0-12-15,3 0-12 0,-1-1-14 16,0-1-12-16,1-2-48 0,1-2-35 15,4 1-72-15,0-3-144 0</inkml:trace>
  <inkml:trace contextRef="#ctx0" brushRef="#br0" timeOffset="10128.5">14459 3771 325 0,'-4'0'87'0,"1"1"10"0,-3 0-27 0,-3 1-31 15,-4-1-2-15,-2 3 2 0,-3 1-3 16,-1 2-9-16,1 2-11 0,-2 3-6 16,3 1-2-16,3 0-6 0,4 2-7 15,6-2-2-15,4 2-1 0,5-1-1 0,5-4-2 16,3 1-1-16,5-1 1 0,2-2 3 16,-1 0 2-16,1-4-1 0,-1 0-2 15,-2-5-1-15,0 1 0 0,-2-6-1 16,1-2-1-16,3-1 0 0,2-5 3 15,1-1 3-15,1-2 1 0,-2-5 5 16,-3 1 5-16,-1-2 3 0,-4-3 5 16,-4-4 2-16,-3-3 3 0,-1-4 4 15,-1 2 0-15,1 1 1 0,-1 0 3 16,-3 6 2-16,-1 8 1 0,0 5-1 0,-1 11-5 16,-1 2-2-16,-3 7-5 0,1 6-5 15,2 5-6-15,-3 3-4 0,0 11-2 16,0 3 1-16,0 3 1 0,0 1 0 15,1 0-2-15,0 2-4 0,2-5-3 16,2-5-4-16,1-3-3 0,1-1-3 16,0-6-3-16,0 0 0 0,3-6 3 0,-1-1 4 15,-4-3 4-15,2-4 2 16,0-2 5-16,3-4 4 0,1-4 2 0,3 0 0 16,0-4 1-16,5-1-1 0,6-1 0 15,1-1-2-15,2 1 0 0,-1 0-1 16,-1 0-1-16,-1 4 0 0,-3 1 0 15,-5 2 0-15,-4 3-1 0,-2 2 0 16,-4 3-1-16,-1 2 1 0,0-1-2 0,0 4-2 16,-1-5 1-16,5 6-1 0,1-3 1 15,4-1 0-15,1 0 1 0,0-3 2 16,2 0 1-16,0-2 2 0,-2-2 2 16,-2 0 3-16,-2-1 3 0,-1-2 2 15,0-1 2-15,-3 1 2 0,0 2 0 16,-1-1-2-16,0 3-1 0,0 0-4 15,-1 5-2-15,1 2-3 0,-1 1-1 16,2 3 0-16,2 1-9 0,-2-1-5 0,3 1-8 16,-1-2-12-16,3 0-10 0,2-2 108 15,1-3-192-15,6-2-92 0,6 2-264 16</inkml:trace>
  <inkml:trace contextRef="#ctx0" brushRef="#br0" timeOffset="10254.48">15034 3760 232 0,'-9'-19'52'0,"3"4"0"0,1 3-27 0,3-1-24 15,1 0-56-15,0-2-39 0,4 2-119 16</inkml:trace>
  <inkml:trace contextRef="#ctx0" brushRef="#br0" timeOffset="10602.28">15259 3853 302 0,'8'35'76'0,"-2"1"4"0,0-2-52 16,-1-1-3-16,-10-3-2 0,-1 0-3 15,0-1-11-15,-1-2-10 0,0 1-7 16,-1-4-6-16,2-2-2 0,3-5 1 16,0-4 3-16,2-2 6 0,0-5 10 15,0-4 11-15,0-2 11 0,1-2 10 16,0-3 6-16,0-4 3 0,0-3 5 15,1-7 0-15,0-6-3 0,0-4-1 0,1-4-7 16,1-3-2-16,-1-3-5 0,1-4-8 16,5 5-5-16,-1 4-3 0,1 1-3 15,1 8-2-15,2 5-4 0,0 9-1 16,1 6-1-16,-3 2-2 0,-1 6-2 16,1 3-2-16,0 3-1 0,-1 1 0 15,-3 0 0-15,1 3-1 0,-2-1-2 16,-2-1-2-16,0 1-5 0,-2-2-4 0,-1-2-6 15,-1 2-14-15,-3-2-9 0,-5 2-9 16,-2-3 2-16,-7-1-87 0,-3 1-91 16,1-2-207-16</inkml:trace>
  <inkml:trace contextRef="#ctx0" brushRef="#br0" timeOffset="11166.24">17767 3786 255 0,'3'-2'62'0,"-3"4"3"16,-3 6-30-16,-1 5-21 0,-5 5 0 15,-6 4 4-15,-3 3 1 0,4 3-4 16,1 0-4-16,2-3-1 0,4-3 0 0,7-4 2 16,6-3 0-16,5-5 3 0,4-3 4 15,6-2 7-15,1-5 6 0,4-2 5 16,-2-1 4-16,-1-3 1 0,-2-1 0 15,-4-4 0-15,-4 0-2 0,-2-3-4 16,-7-3-5-16,-2 1-5 0,-2-3-7 16,-3-1-5-16,-4-2-6 0,-5-1-6 15,0 4-3-15,-6 0-5 0,-2 4-7 16,-1 0-2-16,1 6-18 0,4 2-16 0,3 4 11 16,3-1-107-16,11-2-99 0,9 2-236 15</inkml:trace>
  <inkml:trace contextRef="#ctx0" brushRef="#br0" timeOffset="11368.23">18428 3514 376 0,'1'-6'101'0,"-1"2"6"0,-2 0-46 0,-2 2-27 16,-4 1 0-16,-1 4 7 0,-4 4-6 15,-1 1-11-15,-3 5-6 0,1 3-3 16,-3 6-1-16,1 4-2 0,1 3-5 15,4 2-7-15,1 0-13 0,3 3-7 16,2-1-11-16,2 0-10 0,2 0-16 16,-3-2-70-16,-2 0-80 0,-4 2-176 0</inkml:trace>
  <inkml:trace contextRef="#ctx0" brushRef="#br0" timeOffset="11533.13">18004 3941 392 0,'3'-11'96'0,"6"2"9"16,1-2-63-16,4 1-13 0,5-1-4 16,2 0 0-16,5-2-8 0,6-2-7 0,5-3-10 15,7 1-6-15,3-2-7 0,0-1-10 16,3 1-13-16,1 0 213 0,-3 1-284 16,-1-6-102-16,-3 3-315 15</inkml:trace>
  <inkml:trace contextRef="#ctx0" brushRef="#br0" timeOffset="11717.17">18912 3438 351 0,'-2'-9'98'0,"-3"3"8"16,-6 1-41-16,-2 4-10 0,-4 4-4 15,-5 2-5-15,-4 4-7 0,-3 3-6 16,1 5-6-16,2 5-8 0,2 3-5 16,3 5-2-16,5 4-4 0,5 3-2 15,5 4-6-15,3 0-4 0,-1 1-6 16,1-1-10-16,0 0-17 0,-3-2-9 15,2-2-14-15,-2-3-71 0,-1-6-87 0,4-5-186 16</inkml:trace>
  <inkml:trace contextRef="#ctx0" brushRef="#br0" timeOffset="11887.85">18512 3819 372 0,'3'-11'105'0,"2"1"7"0,2 3-52 0,4 2-17 15,0 1 0-15,3 1-1 0,2-3-12 16,4 1-15-16,3-3-7 0,7 1-13 16,-1-1-17-16,7 0-13 0,3-3-15 15,-2 1-71-15,-1 0-85 0,-2 6-185 16</inkml:trace>
  <inkml:trace contextRef="#ctx0" brushRef="#br0" timeOffset="12020.1">19048 3799 322 0,'-2'4'84'0,"2"-1"3"0,1 0-35 16,6-4-30-16,1 0-2 0,6-3-4 15,2-4-11-15,5 0-19 0,4-3-20 16,2 1-56-16,2-1-68 0,4 0-154 16</inkml:trace>
  <inkml:trace contextRef="#ctx0" brushRef="#br0" timeOffset="12674.85">19513 3746 321 0,'-7'4'92'0,"-1"2"5"16,-3-1-45-16,-2 1-10 0,-2-1 1 15,-1 4-3-15,-4 1-11 0,1 3-10 16,1 2-4-16,2 3-3 0,1 0-5 16,4 1-8-16,4-4-6 0,7 4-2 0,6-4-1 15,5-2 0-15,3 1 0 0,2-5 3 16,4-1 2-16,1-1 3 0,0-6 2 15,2-1-1-15,2-2 1 0,1-4 0 16,3-3 1-16,-1-1 0 0,0-2 4 16,-1-6 2-16,3-4 1 0,-4-3 2 15,1-4 6-15,2-5 6 0,-1-4 1 16,1-7-1-16,-4-1-1 0,-4-3-1 0,-4 0-1 16,-2 2-3-16,-7 6-2 0,-3 5 5 15,-2 9 0-15,-2 9-1 0,-2 4-2 16,-1 8-2-16,-3 7-3 0,-1 3-5 15,-4 8-5-15,0 6-3 0,-1 5 0 16,-4 4 1-16,0 6 1 0,-1 6 1 16,4 3 0-16,0-1-3 0,1-2-3 15,3 0-4-15,4 0-2 0,2-3-2 16,2-6-1-16,1-6 0 0,3 0 3 16,1-4 2-16,-1-4 4 0,4-3 2 0,1-6 1 15,-1 2 3-15,2-6 2 0,0-7 1 16,3-1 0-16,1-2 0 0,0-4 1 15,0-4-1-15,-2 1-1 0,0 0-1 16,-2 4-2-16,-4 1 0 0,-1 3 0 16,-3-1-2-16,0 6-2 0,-1 0-1 15,3 1-2-15,-1 0 0 0,2 1-3 0,4 0-2 16,2-1-2-16,2 0 2 0,4 0 2 16,-1-3 1-16,3 1 0 0,0-2 3 15,0 1 4-15,-3-1 7 0,0 1 3 16,-4-1 0-16,0 2 2 0,-6-1 1 15,0 1 2-15,-4 2-3 0,0 5-3 16,-2 0-2-16,-1 4 0 0,-2 2-1 16,0 4-1-16,-2 2 0 0,1 3 1 15,1-2 0-15,0 2-1 0,3-1-2 0,4-1-5 16,1-3-7-16,4 0-13 0,3-3-13 16,1-3-8-16,4-3-23 0,2 1-65 15,2-4-85-15,1-1-182 0</inkml:trace>
  <inkml:trace contextRef="#ctx0" brushRef="#br0" timeOffset="12816.01">20247 3740 438 0,'-13'-11'85'0,"3"3"2"16,1 0-84-16,5-1-13 0,0-1 3 15,2 2 2-15,3-3-4 0,0-3-17 16,3 2-61-16,1 1-66 0,5 3-163 15</inkml:trace>
  <inkml:trace contextRef="#ctx0" brushRef="#br0" timeOffset="12958.15">20479 3894 288 0,'10'33'64'0,"-4"2"2"0,-1-1-41 15,-3 1-22-15,-2-1-4 0,-5 1 3 16,-2-2-2-16,-2-1-10 0,-2 0 41 15,1-4-97-15,-3 0-59 0,0-2-152 16</inkml:trace>
  <inkml:trace contextRef="#ctx0" brushRef="#br0" timeOffset="13218.47">20441 4139 327 0,'12'-59'88'0,"2"-8"4"15,0 1-44-15,3 6-19 0,-1 8 4 0,-1 7 3 16,1 6-5-16,-3 10-9 0,-2 11-3 16,1 6-2-16,1 7-3 0,0 2-6 15,0 6-6-15,2 5-2 0,-2 4 0 16,2 3-1-16,-3 3 1 0,-3 3 1 16,-3 2 1-16,-1 0-3 0,-3 2 0 15,-4-1-2-15,-4 1 0 0,-5-4-2 16,-3 1-1-16,-6-3-3 0,-4-3-4 15,-2-6-7-15,-7 0-8 0,-1-5-2 0,0-3-75 16,-3-3-77-16,1 1-180 0</inkml:trace>
  <inkml:trace contextRef="#ctx0" brushRef="#br0" timeOffset="20101.24">12014 511 179 0,'2'-6'55'0,"-2"5"6"0,0-1-21 0,0 2 0 16,0-1 1-16,1 1-4 0,-1 0-6 15,0 1-5-15,0-2-4 0,-1 3-2 16,-1-1-4-16,1 1-2 0,0 1-3 15,0 3 0-15,-1 0-2 0,1 0 0 16,1-5-2-16,1 5 0 0,0-2-1 16,1-1 1-16,2-1 0 0,-1 1 1 0,1-3 1 15,1 1 1-15,0-3 1 0,2-3 3 16,-2 0 0-16,3-1-1 0,0-4-1 16,0 3-3-16,2-4-1 0,2-2-3 15,2-2-3-15,1 1-1 0,-1-1 0 16,1 2-1-16,1 2 1 0,-2-3-1 15,-3 11 0-15,-2-3 1 0,-3 0-1 16,0 3 0-16,-3 2 0 0,-2-1-1 0,-1 3 2 16,-1-1-1-16,-1 3 2 0,0 0 2 15,-2 4 0-15,3-1 2 0,0 6 1 16,1 0 1-16,1 2 0 0,0 4-1 16,1 2-1-16,2 3-1 0,-4 3-1 15,0 1-2-15,-1-1-1 0,-5 5-1 16,1-6-2-16,-2 2-7 0,-1 1-5 15,2-3-8-15,0-1-7 0,0 0-8 0,4-3-12 16,-2-2-68-16,3-1-74 16,-2-8-178-16</inkml:trace>
  <inkml:trace contextRef="#ctx0" brushRef="#br0" timeOffset="20350.34">12006 862 283 0,'-4'4'84'0,"6"-2"9"16,-1-2-21-16,1 0-25 0,1-2-4 15,0 0 0-15,4-1-5 0,2 1-7 16,1-1-5-16,2 2-4 0,1-2-1 16,3 1-1-16,4 0-4 0,3 0-3 15,1 0-3-15,3 1-3 0,3-1-4 16,-1 2-5-16,-2 2-7 0,-2 0-8 0,-2 0-12 15,-2 1-8-15,-2-1-9 0,-2 2-79 16,-3-3-83-16,1-6-191 0</inkml:trace>
  <inkml:trace contextRef="#ctx0" brushRef="#br0" timeOffset="21103.9">12736 559 255 0,'-3'-1'71'0,"-6"-3"5"0,-2 2-31 16,-2 0-7-16,-4 6-5 0,-1 0-6 15,-3 2-7-15,2 2-4 0,3 1-4 16,0-1-4-16,1 4-1 0,1 2-2 0,1 0 0 16,3 3-2-16,2-3-1 15,1 0 0-15,3 2 0 0,2 0-1 0,2 1 1 16,4 2-1-16,3-6 1 0,0 3 0 15,4 2 0-15,-1-5 1 0,3-1 0 16,0-4 2-16,4-4 0 0,-1-3 0 16,2-5 2-16,3-1 0 0,3-2 0 15,2-6 0-15,-1-6-1 0,-3 3 0 16,-1-1 0-16,-4 5 0 0,-5 0-1 0,-3 2 0 16,-3 4 0-16,-3 4 1 0,-2 2 0 15,0 0 0-15,-1 0-2 0,0 0-1 16,-1 0 0-16,0 0-2 0,-1 6 0 15,1 5-2-15,0 0 0 0,1 2 1 16,2 1-1-16,1 2 1 0,1-1-1 16,4-5 1-16,1-5 0 0,1-3 1 15,1-2 1-15,0-1 2 0,0-2 2 16,0 0 2-16,-2-4 4 0,0 2 1 0,-1-7 3 16,-2-1-1-16,0-1 0 0,-2 5-3 15,1-4-3-15,-4 4-3 0,1 1-3 16,-1 6-1-16,-1 2 0 0,1 0-1 15,1-2 0-15,-2 2 0 0,3 1 2 16,-1 2 0-16,-1 8 0 0,1 3 2 16,-1 6 2-16,0 2 0 0,4 5-1 15,-3 4 1-15,1 2-3 0,0-7 0 16,0-1-2-16,-1 0-1 0,-2 2 0 0,-2-4 0 16,-5-2-1-16,-1-3 1 0,1 1-2 15,-5-2-2-15,1-1-4 0,-4-8-4 16,2 0-7-16,1-1-5 0,-1-4-7 15,1-4-4-15,2-4-8 0,2 0-5 16,2-4-5-16,1-1-64 0,2-6-73 16,2-4-173-16</inkml:trace>
  <inkml:trace contextRef="#ctx0" brushRef="#br0" timeOffset="21418.06">13313 713 300 0,'5'-3'93'0,"-3"5"11"0,-2 0-27 16,-4-4-12-16,-3 5-3 0,-2-3-1 15,-3-3-9-15,-8 3-8 0,-3-2-11 16,-3 4-7-16,0 4-6 0,1 0-2 15,0 6-5-15,2 2-4 0,7 3-3 16,1 3-3-16,7-2-1 0,3 4-1 16,3-3 0-16,3 2 0 0,1-3-1 15,6 0 1-15,4-3 0 0,5-2 0 0,2-3 6 16,10-4-8-16,2-4 2 0,8 1-27 16,-2-3-14-16,-2-2-103 0,-1-6-113 15,-1-7-280-15</inkml:trace>
  <inkml:trace contextRef="#ctx0" brushRef="#br0" timeOffset="28132.69">14449 469 251 0,'-1'3'75'0,"1"-2"8"16,0 3-28-16,0-9-2 0,-1 5 0 15,1-1-3-15,0 0-2 0,1 2-1 16,-2-1-2-16,0 0-4 0,1 7-1 0,0-3-4 16,0-1-3-16,-1 8-6 0,-1 2-6 15,4 5-4-15,-1 1-4 0,-1 1-5 16,0 10-2-16,0-2-3 0,1 5-2 15,0-6 0-15,-1-2-3 0,0 1-1 16,0-3-3-16,1-4-8 0,-1 0-7 16,0-5-14-16,1 2-12 0,-2-5-10 15,2-3 145-15,1-5-226 0,1-4-102 16,1-3-292-16</inkml:trace>
  <inkml:trace contextRef="#ctx0" brushRef="#br0" timeOffset="28535.92">14618 603 262 0,'1'-5'86'0,"1"3"10"15,-1-1-3-15,1 1-42 0,0-1 1 16,-2 1 4-16,1 2-6 0,-2 0-11 16,1-1-8-16,0 1-6 0,-2 3-3 15,0 2-5-15,-1 1-7 0,-2 2-4 16,2 4-2-16,-1 2-1 0,1 4 0 15,2-4-2-15,1 4 0 0,4 0 0 16,2 0 0-16,0 3-1 0,1-3 1 16,3 0-1-16,4 1 1 0,3-1 0 0,4-6 0 15,3-1 0-15,4-7 2 0,-1-3-1 16,-4-2 1-16,0-5 0 0,-1-4 0 16,-4-2 2-16,-3-9 1 0,-2 2 0 15,-1 2 1-15,0 0 2 0,-6-1-1 16,-8-5 0-16,-6 0-3 0,-5 4 0 15,1-1-4-15,-2-3-4 0,-6-4-1 0,-5 7-1 16,0 6-3-16,-3 2-3 0,3 3 0 16,-3 4-7-16,1 1-9 0,7 2-8 15,5 3-9-15,8 3-7 0,3 1-6 16,7 2-74-16,5-2-74 0,6 5-174 16</inkml:trace>
  <inkml:trace contextRef="#ctx0" brushRef="#br0" timeOffset="28738.58">14990 667 272 0,'0'3'89'0,"1"1"9"15,-1 1-8-15,0-1-45 0,1-6 1 16,0 9 0-16,0-6-12 0,3 0-13 15,-2 4-8-15,1-5-3 0,3 1-1 0,0 1-10 16,3-5-11-16,2 0-12 0,1 7-14 16,2-10-73-16,7 1-84 0,4 5-197 15</inkml:trace>
  <inkml:trace contextRef="#ctx0" brushRef="#br0" timeOffset="29456.44">15484 586 302 0,'-2'1'82'0,"-2"-1"3"0,-2-1-38 16,-3 3-11-16,0 1-5 0,-4-2-8 15,1 1-6-15,-2 3-4 0,0 2-3 16,-1 1-2-16,3 4-3 0,1 3-1 16,1 0-3-16,2-2 0 0,4-1-2 15,0-1 1-15,4 6-2 0,3-2 0 16,1-5-1-16,3-1 0 0,1 1 1 16,2 1-1-16,2 0 0 0,1-10 1 0,2-5 1 15,0-5 1-15,1 0 0 0,-1 2 0 16,1-4 2-16,-2 0-1 0,-1 1 2 15,-2 4 1-15,-1-1 2 0,-2 1 4 16,0-5 3-16,-3 3 4 0,-3 1 3 16,0 0 0-16,-2 0-2 0,-1 9-1 15,-2 5-2-15,0-6-5 0,0 7-4 16,-2 6-3-16,1 1-2 0,2-3-1 0,3-7-2 16,0 2 1-16,2 10-1 0,3-7 0 15,2-6 1-15,2-1 0 0,1 1 2 16,-1 6 0-16,0-15 1 0,1-1-1 15,-1-2 1-15,-2-3 2 0,3 0 5 16,1 1 3-16,0 0 3 0,1 5 2 16,-1-4 2-16,-1-1 1 0,-1 0-2 15,-2-1-4-15,-2 2 0 0,-3-4 0 16,-1 5 1-16,-1 1-2 0,-1 5-1 0,0 2-2 16,0 3-2-16,0-1-2 0,-1 6-4 15,2 3-3-15,-1 0 0 0,1 0 0 16,-1 3 1-16,0 5 0 0,6 4 0 15,-1 1 0-15,0-1 0 0,1 4-3 16,1 4 0-16,-1-2-2 0,1-6-4 16,-5-2-4-16,-1-3-5 0,-1 1-6 15,-6-6-2-15,-1 0-5 0,-3 1 0 16,-2-4 1-16,-1 1 2 0,-2-3 4 0,-3-6 6 16,4 0 2-16,0-6 2 0,-1-5-3 15,3 0-5-15,2-6-8 0,4-1-15 16,2-1-58-16,0-3-73 0,4-4-164 15</inkml:trace>
  <inkml:trace contextRef="#ctx0" brushRef="#br0" timeOffset="29717.39">16046 644 312 0,'5'-2'105'0,"-2"-1"12"15,-3 2-27-15,-2-3-14 0,-4 3 0 16,-1 0-5-16,-4 0-15 0,-1 0-13 16,-2 2-12-16,-2-1-5 0,-2 3-6 0,2 0-7 15,0 1-6-15,0 7-2 0,2 0-2 16,2-1-3-16,4 0-1 0,4-2-1 16,3 3 0-16,5 4 1 0,4-10 1 15,5 3 0-15,2-8 0 0,6 7-2 16,3 0-4-16,1-1-12 0,1-7-23 15,4-3 11-15,5-1-120 0,8 5-114 16,1-8-270-16</inkml:trace>
  <inkml:trace contextRef="#ctx0" brushRef="#br0" timeOffset="34229.44">18671 635 281 0,'-1'3'85'0,"0"-1"5"16,0-1-36-16,1 0-4 0,0 0-2 16,0-1-4-16,0 1-5 0,1 0-6 15,0 1-2-15,0 3-2 0,1 4-3 16,0-1-4-16,-1 1-4 0,0 8-6 16,-1 6-3-16,-2 2-2 0,2 4-3 15,-3 2-1-15,1 2-1 0,0 4-2 16,1-6-4-16,-1-2-8 0,2 1-7 0,-3-6-6 15,3 0-6-15,2-1-8 0,-1-4-6 16,-1-2-9-16,2-3-60 0,0-4-72 16,7 0-172-16</inkml:trace>
  <inkml:trace contextRef="#ctx0" brushRef="#br0" timeOffset="34649.61">18932 790 298 0,'1'0'82'0,"-1"-1"5"0,1 1-44 16,0 0-6-16,-1 0 2 0,1 2-2 16,-1-1-9-16,0-1-7 0,-1 1-2 15,1 1-3-15,0 2-3 0,0 3-2 0,0 2-2 16,0 5-2-16,-1 2-2 0,1 2-1 15,0 1-2-15,0 0 1 0,0-1-1 16,1-1 1-16,0 0-2 0,2 1 1 16,1-4 0-16,1 1 1 0,4-2 0 15,3-2 2-15,1-1-1 0,2-6 1 16,1-1 1-16,3-3-1 0,-1-1 1 16,-1-5 0-16,-2 2 2 0,-1-6 0 15,-1 2 1-15,-2-4 2 0,-3-1 1 16,-3-2-1-16,-3 3 0 0,-6-7-4 0,0 6-2 15,-6-6-2-15,-4 2-5 0,-3-1-4 16,-1 5-4-16,-2-2 2 0,-1 6-6 16,-2 1-4-16,4 5-7 0,2 2-3 15,3 1-5-15,2 1-8 0,4 3-16 16,6-1 121-16,3-2-174 0,3 1-80 16,4-4-231-16</inkml:trace>
  <inkml:trace contextRef="#ctx0" brushRef="#br0" timeOffset="35046.32">19384 801 315 0,'-5'-2'85'0,"2"1"4"0,-2-1-51 16,0 2-5-16,0 0 2 0,1-1-6 15,1 1-13-15,0 4-7 0,-2 1-3 16,3 2-1-16,0 3-3 0,0 3-1 15,0 2 1-15,2 2-1 0,2 1 1 16,1 0-1-16,2-2 0 0,3 1 0 16,3-3-1-16,1 0 1 0,0 1 1 15,1-1-1-15,0-2 0 0,1-1 0 16,-1-3 2-16,1-1 0 0,0-3 3 0,1-4 3 16,1-3 3-16,-1-4 2 0,-2-2 2 15,-1-4 3-15,-3 0 2 0,-2-5-1 16,-4-1-2-16,-2-2-3 0,-4-3-2 15,-3 0-3-15,-1-1-5 0,-5-3-4 16,-2-1-3-16,-3 1-2 0,-1 7-1 16,1 3-1-16,-2 5-1 0,1 2-3 15,-3 7-3-15,0 4-3 0,2 0-4 16,2 5-5-16,-1 7-6 0,3 0-8 0,2 5-12 16,8 0-57-16,7 3-71 0,1 2-167 15</inkml:trace>
  <inkml:trace contextRef="#ctx0" brushRef="#br0" timeOffset="36091.28">20026 832 229 0,'0'-2'61'16,"2"0"5"-16,-2 1-33 0,-2 1-4 15,-1 3 2-15,-1-3-3 0,-2 0-4 16,-1 2-2-16,-3-1-2 0,-2 2-1 15,0-1-2-15,1 4-1 0,0 0-1 16,-1 2-2-16,1 3-2 0,1 2-2 0,1 0 0 16,0 0-2-16,3-1-1 0,0 1-1 15,2 2-1-15,4-4-1 0,1 1 0 16,3 2-1-16,3 1 0 0,1-3 0 16,2 0 0-16,-2-2 1 0,3 1-1 15,2-4 1-15,2-6-1 0,1-1 0 16,1 0 0-16,1-3 0 0,2 0 0 15,0-4 3-15,-2-2 2 0,-1 0 0 0,-2-2 3 16,-1 0 2-16,-3 0 1 0,-1 0 0 16,-3 3 0-16,-3 1 1 0,-1 0-2 15,-2 4-3-15,-1 2-3 0,-2 2-2 16,0 1-1-16,0 2-1 0,0 1-5 16,1 2 0-16,1 3 1 0,1-4-1 15,2 0 1-15,2 0-1 0,2 2 1 16,1-3 1-16,0-1 1 0,2-2 1 0,2 1 0 15,-1-2 1-15,1-3 0 0,1-2-1 16,0 1 1-16,-3-1 1 0,0-4 1 16,-2 1 1-16,1 0 1 0,-2-2 2 15,1-1 0-15,0-2 0 0,-2 0 0 16,2 3-1-16,-3 0 1 0,1 2-1 16,-5 2 0-16,1 0-4 0,-2 3 0 15,0 7-1-15,-1 0-1 0,1 3-1 0,1 2-1 16,1 0 0-16,1 8 1 0,1 3 2 15,3 1-1-15,0 0 1 0,2 4 0 16,0-1 0-16,0 6-1 0,-1-6 1 16,-1 1-1-16,-3 2-1 0,-2-4-1 15,0-2-3-15,-4-1-2 0,-1-7-2 16,-4 1-3-16,-3-3-3 0,-2-4-3 0,-6 0-3 16,-1-2 0-16,-4 0-3 15,-1-4-1-15,1-4-4 0,1-4-2 0,3-3-2 16,3 1-6-16,2-2-6 0,4-5-60 15,6-2-67-15,4-5-159 0</inkml:trace>
  <inkml:trace contextRef="#ctx0" brushRef="#br0" timeOffset="36366.41">20627 906 320 0,'-2'-1'100'0,"-1"1"4"0,-2-1-30 16,-4 0-14-16,-1 0 2 0,-3-2-8 15,-3 2-14-15,-2 6-8 0,-1 1-4 0,-1 3-7 16,1 1-6-16,2 2-4 0,1 4-3 16,6 4-2-16,3-2-1 15,4 1-1-15,3 0 1 0,3 0 0 0,3 0-1 16,3-2 1-16,4-4-1 0,4-2 0 15,0-1-1-15,5 1-3 0,7 0-7 16,0-3-17-16,4 0-19 0,3-2 183 16,5-4-280-16,4 3-129 0,-3-5-362 15</inkml:trace>
  <inkml:trace contextRef="#ctx0" brushRef="#br0" timeOffset="40967.92">12359 7458 203 0,'-6'7'42'15,"-1"-1"-8"-15,2-3-48 0,1 3-13 16,0-2-1-16,-1-1 3 0,0 1 8 16,0 0 13-16,-1-2 16 0,0 2 21 15,0-1 10-15,1 1 5 0,-2-1-2 16,0 0-7-16,0 0-10 0,2-1-6 15,-1 0-6-15,3 0-1 0,0-2-1 16,3-1 0-16,1 1 2 0,4-2 1 16,4 0 2-16,5-1-2 0,6-3-1 0,5 2-3 15,7 0 0-15,3 0-1 0,8-1-3 16,3 1-2-16,4 1 0 0,7 3 0 16,2 3-2-16,7 6-1 0,0 0-1 15,4 1-1-15,4 1-2 0,7 0 1 16,2 1-2-16,5-5 1 0,4-1 0 15,9-4 0-15,3-1 0 0,4 1 1 16,-3-6 2-16,3-6 2 0,4 1 1 0,6-2 1 16,-8 5 3-16,5-5 1 0,0-1 0 15,3 4 0-15,2 7-3 0,-13 0 0 16,-8 0-2-16,5 0-2 0,-10 6-2 16,-6 2-2-16,-12 0 0 0,-8-1 0 15,-3-1-1-15,-9 0 0 0,-15-2 0 16,-7-5-3-16,-11-6-12 0,-11-2-9 15,-11-2-11-15,-8-2-80 0,-10-1-86 16,-5-3-206-16</inkml:trace>
  <inkml:trace contextRef="#ctx0" brushRef="#br0" timeOffset="41979.1">6280 8641 252 0,'-9'10'60'15,"-2"-3"2"-15,-1 3-43 0,1-2-5 16,2 3 1-16,0-1-1 0,1 0-2 0,2-2-2 16,2 0 1-16,5-2 2 0,4-2 5 15,4-3 4-15,4 0 2 0,4-2-1 16,6-3 1-16,5 0-1 0,3-1-2 15,6-3-6-15,3 1-4 0,6-2-3 16,7 1-2-16,4 1-2 16,5-2-2-16,5 4 0 0,3 1-1 0,3 1 0 15,3-1 1-15,1 1 1 0,3 2 0 16,1 3 0-16,0-3 1 0,0 1 0 0,4-1 0 16,2 2-2-16,1 0 0 0,-3-1 2 15,6 0 0-15,1-3 2 0,8 3-1 16,1 0 1-16,0 1 0 0,0-1 1 15,4 2-3-15,1 1-1 0,0 4 0 16,-2 1-1-16,-4 1 1 0,-2 1-1 16,1 2 0-16,-4 2 1 0,-4-3-1 15,-3-1 0-15,-5-1-1 0,0-4 0 16,-2 0 0-16,-4-2 0 0,-1 0 1 16,-4-2 0-16,0-1 0 0,-3-3 0 0,-5 2 0 15,-6-5-1-15,-6 0 1 0,-7 0-3 16,-6-1-3-16,-10 2-3 0,-8 1-4 15,-7 1-8-15,-7 0-7 0,-7 0-10 16,-8-1-76-16,-6 1 3 0,-6-2-65 16,-2-3-122-16</inkml:trace>
  <inkml:trace contextRef="#ctx0" brushRef="#br0" timeOffset="42879.85">9932 9591 223 0,'-11'6'48'0,"2"0"0"0,1-3-36 16,1 0-8-16,1 1 2 0,3-2 4 15,2-1 3-15,1 0 5 0,1-2 5 16,2 2 6-16,5-1 3 0,0 0 0 16,3-1-1-16,4 1-3 0,4-2-3 15,1-2-5-15,4 3-4 0,5-3-4 16,5 1-2-16,3 2-2 0,4-2 0 15,5 1 0-15,4 4 0 0,4-3 2 16,4 5 1-16,1-3 2 0,5 0 1 0,3-1 1 16,4 0 1-16,2-2 0 0,5 3-1 15,4-2-2-15,3 0-2 0,3 1 0 16,3 0-2-16,-1 3-3 0,3 1 2 16,2-4 1-16,1 2 2 0,0 2 1 15,0-2-1-15,2 2-2 0,2-4 1 0,-1-2-2 16,4 4-3-16,1-1-1 0,-1 0-2 15,1-3 0-15,-1 2-1 0,0 1 0 16,-3-1 0-16,-3 3-1 0,-8-2-1 16,-5-1-9-16,-9 2-14 0,-8-2-11 15,-10-1-97-15,-11 0-104 0,-15-9-252 16</inkml:trace>
  <inkml:trace contextRef="#ctx0" brushRef="#br0" timeOffset="66029.72">18932 7180 152 0,'0'-2'52'0,"-1"1"5"0,-1 0-4 16,0 1-7-16,-1-1-1 0,1 0-1 16,1 1 0-16,1-1 1 0,-1 1 2 15,1 0 1-15,1-1 1 0,0 2 0 0,1-1-2 16,2 0-2-16,1 0-4 0,2-2-3 16,3 2-4-16,0 1-3 0,5-4-4 15,0 3-2-15,3-1-3 0,2 0-1 16,5 2-1-16,3-2-2 0,3-1-3 15,4 0-1-15,4-1-3 0,5-1-2 16,-1 1-2-16,-4-1-2 0,-2-1-3 16,0 1-4-16,-8 1-3 0,-5-1-5 15,-4 1-12-15,-4 0 0 0,-4 1-32 0,-2-1-15 16,-3 0 14-16,-4 2-106 0,-5 1-104 16,-6-1-233-16</inkml:trace>
  <inkml:trace contextRef="#ctx0" brushRef="#br0" timeOffset="66326.92">19207 7167 429 0,'1'2'125'0,"2"-2"10"0,1 3-60 16,0-1-7-16,-1 0-3 0,1-1-3 15,-1 2-16-15,0 2-13 0,-1 4-10 16,-2 3-7-16,0 5-3 0,-2 4-2 16,-1 6-3-16,0 3-4 0,-3 3-1 0,0 2 0 15,1-1-2-15,1 1-1 0,2 1-2 16,-1-1-1-16,5 2-3 0,0-2-8 16,3-1-6-16,2 3-4 0,-1-5-18 15,0-2-14-15,-1-4-9 0,1-3 25 16,-4-3-107-16,0 0-93 0,-5-6-221 15</inkml:trace>
  <inkml:trace contextRef="#ctx0" brushRef="#br0" timeOffset="66528.92">18840 7808 462 0,'7'1'132'0,"5"4"15"16,4 0-65-16,5 0-7 0,6 2 6 15,5-1-1-15,0-4-19 0,5 1-15 0,2-2-14 16,5-1-10-16,2 0-7 0,-2-1-5 16,1-1-4-16,0 2-8 0,-4 0-6 15,-1 2-7-15,-4-1-6 16,-1 1-7-16,-2 0-42 0,-1-2-6 0,-1-2-99 16,1-1-118-16,1-8-270 0</inkml:trace>
  <inkml:trace contextRef="#ctx0" brushRef="#br0" timeOffset="66934.03">20627 7314 317 0,'-1'3'92'0,"0"2"9"0,-2 2-19 0,1 0-30 15,-2 1-1-15,1 3 2 0,-1 1-5 16,0 1-6-16,1 3-8 0,0 1-7 16,1 1-6-16,0 4-4 0,1 0-5 15,-1 0-2-15,2 1-6 0,0-1-5 16,4 1-3-16,-1 0-2 0,4-3-6 16,0-2-5-16,1-3-10 0,2-3-10 0,0-6-9 15,-1-1-9-15,0-6-77 0,2-5-83 16,-2-6-196-16</inkml:trace>
  <inkml:trace contextRef="#ctx0" brushRef="#br0" timeOffset="67098.99">20593 7198 405 0,'-9'-7'124'0,"3"2"3"0,2 2-11 0,3 2-73 15,0-2-8-15,0 2-9 0,1-2-10 16,0-1-11-16,1-1-4 0,1 0-13 15,0-4-15-15,4-1-15 0,1 1-19 16,-1 2-68-16,1 1-89 0,5 3-191 16</inkml:trace>
  <inkml:trace contextRef="#ctx0" brushRef="#br0" timeOffset="67607.67">20885 7346 362 0,'14'29'94'0,"-6"-1"4"16,-2 0-50-16,-4-1-2 0,-3-3-8 15,-2-1-7-15,-1-2-5 0,0-4-5 16,2 1-3-16,-2-5-5 0,2-2-4 16,1-3-2-16,1-2-2 0,1-2-1 15,0 1 1-15,2-4 2 0,-1 1 3 0,1-4 2 16,0 0 3-16,2-4 1 0,0-3 1 16,3-5 1-16,2-3-2 0,2-5-1 15,1 2-3-15,0-1-1 0,1 3-1 16,1 2-1-16,-3 5-2 0,-3 5-2 15,0 3-3-15,-1 3-1 0,0 5-1 16,-3 1-1-16,-1 6-1 0,2 4 0 16,-2 1 1-16,2 3 0 0,0 0-1 15,2-3-1-15,3-1 1 0,4-3 0 16,2-1 0-16,2-4 1 0,2-3 1 0,4-3 2 16,1-2 2-16,-2-2 1 0,0-2 1 15,-1-5 4-15,-1-2 1 0,0-3 0 16,-6-2 1-16,-2-2-2 0,0-1-1 15,-5-1-1-15,-1 1-3 0,-1 2-2 16,-3 1-1-16,-1 5-1 0,0 2 0 16,-1 2-3-16,0 6 0 0,0 2-1 0,1 5 0 15,2 2 0-15,4 4 2 0,0 1 0 16,5 4 3-16,1 0 1 0,0 1 1 16,2 2-1-16,-2 0 1 0,-3-3-2 15,-3 1-2-15,-3-3-3 0,-5 1-2 16,-2-3-4-16,-6-3-7 0,-6-2-7 15,-4-2-22-15,-2-5-13 0,0-1-9 16,0-7-11-16,2-2-69 0,2-4-86 16,8-3-175-16</inkml:trace>
  <inkml:trace contextRef="#ctx0" brushRef="#br0" timeOffset="67811.72">21673 7115 401 0,'19'-34'120'16,"1"6"10"-16,-5 5-35 0,-1 7-30 15,-2 7-2-15,-2 7-3 0,0 7-8 16,0 5-11-16,-2 5-6 0,1 5-5 16,-2 3-3-16,-2 4-5 0,1 2-5 0,0 5-4 15,1 0-3-15,1 2-4 0,-2-1-2 16,4 2-2-16,0 0-7 0,-1-2-3 16,-2-3-6-16,0-3-10 0,-1 2-3 15,-2-3-30-15,-4-2-17 0,-4-1-8 16,-2-1-79-16,-4-2-102 0,-3-3-215 0</inkml:trace>
  <inkml:trace contextRef="#ctx0" brushRef="#br0" timeOffset="68159.78">21650 7478 428 0,'-2'-23'127'0,"3"3"10"0,6 4-47 16,2 3-22-16,2 2-12 0,4 4-1 15,2 0-10-15,3 1-11 0,2 4-8 16,2 4-5-16,3 3-1 0,2 1-3 15,-1 4-4-15,-1 3-5 0,-2 4-4 0,0 3-2 16,-1 0-2-16,-3 6-5 0,0 0-3 16,-3 1-5-16,0 2-1 0,-4-1-2 15,-1-1 1-15,-4-4 0 0,-2-5 3 16,-3-2 5-16,-1-7 3 0,-2-3 4 16,-1-3 6-16,-1-4 4 0,-2-3 3 15,1-7 4-15,-1-6 2 0,-1-2 1 0,4-8-2 16,2-6-5-16,3-1-4 15,2-2-2-15,7 6-2 0,2-1-3 0,5 6-1 16,2 2-1-16,1 8 0 0,6 2 1 16,2 3-2-16,3 5-3 0,3 2-5 15,1-1-5-15,2 6-8 0,3-2-3 16,-2 3-32-16,2-1-20 0,0-1-12 16,-1 3-71-16,-1 2-99 0,2 1-207 15</inkml:trace>
  <inkml:trace contextRef="#ctx0" brushRef="#br0" timeOffset="68429.59">22856 7470 362 0,'-20'-1'109'16,"-1"-2"13"-16,-1-1-40 0,-1 0-15 15,0-1-1-15,-2-1-3 0,1-1-7 16,-1 3-14-16,2 0-11 0,0 2-8 16,2 0-6-16,0 2-6 0,2 2-5 0,5 2-7 15,3 0-2-15,5 1-1 0,5 2-1 16,6 4 1-16,3 1 1 0,6 4 0 15,2 5 3-15,2 1 0 0,0 3 2 16,2 5 0-16,-3-4 1 0,-1 4-1 16,-4-3-1-16,-5 1 0 0,-4-3 0 15,-8-2-1-15,-5-2-2 0,-6-4-4 16,-7 0-4-16,-7-5-2 0,-4-6-25 16,-1 0-16-16,-5-3 3 0,-2-5-98 0,-3 1-100 15,0-5-232-15</inkml:trace>
  <inkml:trace contextRef="#ctx0" brushRef="#br0" timeOffset="68809.56">19239 8323 435 0,'75'2'112'16,"12"-2"7"-16,10-3-56 0,12-2-16 15,6-5-6-15,9-6-7 0,13-2-8 16,8-3-6-16,12-1-9 0,10-1-9 0,8-1-13 16,11-1-13-16,6 1-13 0,6 1-9 15,7 2-11-15,1-1-73 0,2 4-84 16,3 4-177-16</inkml:trace>
  <inkml:trace contextRef="#ctx0" brushRef="#br0" timeOffset="76774.92">18947 8758 271 0,'1'-3'80'0,"-1"-2"8"0,2 4-17 15,-2-2-16-15,0 1-2 0,-2-3 1 16,1 2-4-16,-3 1-3 0,1 1-5 16,-3 0-7-16,1 0-6 0,-3 2-9 15,0 2-6-15,1 4-5 0,0 3-3 0,2 3-3 16,-1 3-2-16,4 5-1 15,1 2-1-15,2 1 0 0,1 0 0 0,4 0-1 16,1-3 0-16,4 0 1 0,2-4 0 16,5 0 0-16,2-4 1 0,-2-5 1 15,1-1 4-15,0-4 1 0,-2-5 4 16,-2-2 3-16,-3-5 1 0,-1-3 3 16,0-2 0-16,-1-2 1 0,-4-2-3 15,-1 0-2-15,-2-3-2 0,-1 0-3 0,-5-2-1 16,-3-4-3-16,-4 1-2 15,1 2-2-15,-4 2-2 0,-2 4 0 0,-3 5 0 16,-3 5-3-16,2 8-4 0,-2 5-5 16,0 3-2-16,3 2-4 0,2 2-19 15,4 2-15-15,5-3-8 0,5 0-6 16,6 1 180-16,3-3-249 0,6-3-104 0,6 0-279 16</inkml:trace>
  <inkml:trace contextRef="#ctx0" brushRef="#br0" timeOffset="76932.84">19368 8788 519 0,'2'0'137'0,"-5"4"4"0,-1-2-68 15,-2 3-23-15,0-1-8 0,-1-2-12 16,1 1-11-16,1 0-7 0,2-3-12 16,2 1-5-16,1-3-32 0,3-2-13 0,2 4-98 15,4-5-113-15,1-1-261 0</inkml:trace>
  <inkml:trace contextRef="#ctx0" brushRef="#br0" timeOffset="77335.05">19605 8605 421 0,'0'-1'114'15,"1"1"5"-15,-1 0-45 0,0 0-31 16,1 2-10-16,0 1 1 0,1 1-6 15,-2 2-5-15,1 2-4 0,0 0-2 16,-1 4-1-16,-3 2-2 0,-3 3-4 16,-1 4-4-16,-4 4-4 0,-3 1-2 0,-3 3-2 15,1-1-1-15,-1-2-1 16,5-1 0-16,-1-4-2 0,6-5 1 0,2-2 0 16,4-4 1-16,4-2-1 0,3-4 4 15,3 1 1-15,2-4 2 0,-2-2 2 16,5 1 3-16,0-2 1 0,0-2 2 15,-1 0-2-15,0-2 1 0,-1 0 1 16,0 0 1-16,-3-1-1 0,-1 0 3 16,-3 3 0-16,0-1 0 0,-3 2-1 15,0 4-3-15,-2 1-1 0,0 5-2 0,0 0-2 16,0 3-2-16,-1 5 0 0,1 3-1 16,0 1 0-16,0 0 0 0,0 2 0 15,2 2-3-15,-1 0-8 0,4 0-6 16,-2-4-6-16,1-2-24 0,1-3-16 15,0-2-12-15,2-5-80 0,-1-3-95 16,2-5-215-16</inkml:trace>
  <inkml:trace contextRef="#ctx0" brushRef="#br0" timeOffset="77622.81">20067 8695 396 0,'0'-3'102'0,"4"1"12"16,2 0-52-16,0-1-6 0,4-1 0 16,1 1-3-16,1 1-2 0,3 0-5 15,-1 1-11-15,2 0-7 0,1 1-6 16,2-2-6-16,3 4-4 0,0-2-5 15,2 1-4-15,2-1-6 0,-1 0-6 16,0-1-9-16,-5 1-19 0,-2 0-12 0,-2-3-8 16,-4 1-56-16,-5 1-34 0,-2-1-84 15,-4 0-164-15</inkml:trace>
  <inkml:trace contextRef="#ctx0" brushRef="#br0" timeOffset="77834.22">20339 8646 467 0,'-1'1'127'16,"0"3"7"-16,1 3-67 0,-3 1-13 15,0 5 1-15,-2 1-2 0,-2 4-16 16,0 2-12-16,0 3-8 0,-1 0-6 16,2 0-4-16,-1 1-2 0,1-1-6 15,2 1-6-15,1-1-7 0,1-3-3 16,-1-2-23-16,2 2-18 0,1-1-9 0,0-3-82 15,-1 1-96-15,2-2-216 0</inkml:trace>
  <inkml:trace contextRef="#ctx0" brushRef="#br0" timeOffset="78042.98">20131 9036 433 0,'-3'-2'118'0,"1"5"7"0,1-4-56 15,1 2-13-15,1 2 3 0,1-2-2 0,3 0-11 16,-1 1-4-16,3-1-6 0,1 2-4 16,5-1-6-16,0-2-5 0,2-3-7 15,4 0-4-15,4 0-5 0,3-2-7 16,4 1-7-16,1 0-13 0,7-2-23 16,1 2-14-16,-1-2-107 0,4 1-119 15,3-2-276-15</inkml:trace>
  <inkml:trace contextRef="#ctx0" brushRef="#br0" timeOffset="78780.11">22076 8567 306 0,'1'0'84'0,"1"3"4"0,-1-1-37 16,-1 0-18-16,2 2 2 0,-4 2 0 16,1 0-2-16,-1 4-4 0,-4 2-1 15,0 4 0-15,-2 2-4 0,-4 6-3 0,1 3-5 16,-3 1-5-16,-1 4-5 0,3-1-2 16,-1-1-2-16,3 0 0 0,1-6-1 15,4-1-1-15,0-4 0 0,4-5 0 16,2-1 1-16,4-2 3 0,1 0 1 15,4-1 2-15,2 0 2 0,4-2 2 16,1-1 1-16,4 1-1 0,2-3-2 16,4-2-2-16,3-1-3 0,2-2-5 0,-2-2-12 15,2 0-12-15,1-1-10 0,-3-2-9 16,-3-1-11-16,-3 1-75 0,-2-3-85 16,-2 1-184-16</inkml:trace>
  <inkml:trace contextRef="#ctx0" brushRef="#br0" timeOffset="79008.14">22506 8622 398 0,'1'-2'113'0,"-3"2"7"0,1 4-20 15,-2 2-53-15,2 2-8 0,-2 3 2 16,2 2-4-16,-1 4-9 0,2 3-6 15,0 2-6-15,0 0-5 0,-1 1-1 0,2-2-3 16,-1 0-8-16,0-1-12 0,1-1-18 16,-3-5-14-16,1 3-13 0,-1-2-18 15,0-2-66-15,-2-3-84 0,0 0-171 16</inkml:trace>
  <inkml:trace contextRef="#ctx0" brushRef="#br0" timeOffset="79296.94">22435 8601 387 0,'1'-18'114'0,"2"4"8"16,2 4-36-16,2 5-27 0,2 1-4 15,1 4-1-15,1 3-5 0,2 2-11 16,3 1-5-16,2 2-2 0,3 3-5 16,0 2-4-16,4 2-4 0,1 1-6 15,0 1-3-15,-1 6-4 0,3 1-3 16,-2 1-2-16,-1 1-4 0,-5-1-1 15,-5 0-2-15,-5 0 0 0,-7-2-2 16,-8-4 0-16,-7-2-2 0,-6 0-3 16,-5-3-1-16,-5-3-4 0,-3 0-1 0,-1-4-8 15,-2 0-13-15,-2-5-5 0,2 0-3 16,4-4-6-16,3 1-5 0,5-4-5 16,8-1 6-16,5-3-50 0,7-4-63 15,7-1-146-15</inkml:trace>
  <inkml:trace contextRef="#ctx0" brushRef="#br0" timeOffset="79531.16">23141 8342 406 0,'14'-2'113'15,"-3"-1"7"-15,-2 8-46 0,-2 4-25 0,-5 3 6 16,-4 3 5-16,-2 6-5 0,-2 3-10 15,-2 9-4-15,-1 2-5 0,0 5-5 16,-1 3-9-16,-2 5-8 0,0 3-5 16,1 0-4-16,-2 0-6 0,2-5-5 15,0-5-5-15,1-2-9 0,2-7-12 16,0-2-27-16,1-6-13 0,0-5-4 16,2-4-80-16,1-2-96 0,2-6-198 0</inkml:trace>
  <inkml:trace contextRef="#ctx0" brushRef="#br0" timeOffset="79893.67">23635 8675 378 0,'-6'-10'101'0,"-2"-3"7"16,-1 2-50-16,-4-2-9 0,-2 0 4 15,-4 2-3-15,0 3-9 0,-3 4-7 16,0 5-7-16,0 2-7 0,2 4-9 16,0 1-4-16,2 2-2 0,2 2-4 15,4 0-2-15,1 2-1 0,2 1 0 16,3 0-1-16,4 3 0 0,4-1 1 0,1 3 1 16,6 0 0-16,2-1 1 0,2 2 0 15,1-3 1-15,0 0-1 16,1 0 1-16,0-2 0 0,-2-2 0 0,-3 0 0 15,-2-2 0-15,-4-1-1 0,-3-4 1 16,-5-1-1-16,-6-1-1 0,-2-1-4 16,-4-2-3-16,-4-2-8 0,-1-4-10 15,-1 2-10-15,-2-2-10 0,0-2-7 16,0 0 24-16,3-3-96 0,1 1-77 0,5-1-186 16</inkml:trace>
  <inkml:trace contextRef="#ctx0" brushRef="#br0" timeOffset="80128.66">23813 8659 360 0,'8'10'96'0,"-4"3"5"15,-3 4-49-15,-1 2-7 0,-1 0 4 16,-1 2-6-16,0 0-11 0,-1 0-8 15,2-2-5-15,0 1-5 0,1-3-7 16,-2-1-12-16,1-3-12 0,-1 0-16 16,-1-2-11-16,-1-2-21 0,0-2-58 15,-2-1-77-15,0 0-155 0</inkml:trace>
  <inkml:trace contextRef="#ctx0" brushRef="#br0" timeOffset="80326.89">23635 8644 396 0,'-2'-3'118'0,"4"1"10"0,3-1-30 15,3 2-37-15,5-1-3 0,3-2 0 16,3-2-9-16,3 2-13 0,5 0-8 16,4-1-7-16,1 1-4 0,2-1-7 15,-2 3-11-15,2-1-8 0,0 1-27 16,-3 0-18-16,-2-1-102 0,-2 3-117 15,2 0-276-15</inkml:trace>
  <inkml:trace contextRef="#ctx0" brushRef="#br0" timeOffset="89150.92">10966 10416 253 0,'1'-8'69'0,"-1"1"5"15,0 0-28-15,-2-2-4 16,3 2 1-16,0 2 1 0,0 1 4 0,-2-3 5 16,2 2 2-16,-1 0-2 0,0 1-2 15,1-1-2-15,-2 2-4 0,0 0-8 16,1 2-9-16,-1-1-7 0,2 4-6 16,0-1-5-16,-3 0-6 0,2 2-2 15,2 2-2-15,0 4 0 0,2 4 0 16,-3 0 0-16,2 6 1 0,1 5 1 15,1 2 1-15,-3 4-1 0,-1 2 2 16,-1 1-6-16,2 1 1 0,-1-1-6 0,-1-3-5 16,0 2-8-16,2-7-11 0,-1-3-12 15,0-1-7-15,-1-5-11 0,1-2-3 16,1-3-75-16,-2-5-80 0,3-2-186 16</inkml:trace>
  <inkml:trace contextRef="#ctx0" brushRef="#br0" timeOffset="89576.52">11267 10389 339 0,'3'-5'96'0,"-2"1"9"0,0-1-36 16,-1 3-9-16,1 1-1 0,-2 2-5 15,0-2-7-15,0 1-7 0,-1 0-7 0,0 2-10 16,-1-1-7-16,0 2-4 0,-2 2-3 15,1 3-4-15,-1 0-1 0,2 5-1 16,0 4-1-16,1 1 0 0,3 2-1 16,0 3-2-16,2 1 0 0,4 2-3 15,2-6-1-15,3 1-2 0,1-3-1 16,2-2 0-16,3-5 0 0,2-3 2 16,2-5 2-16,-1-1 0 0,1-4 4 15,-1-2 1-15,-1-7 1 0,-1-1 1 0,-2-7 1 16,-1 0 0-16,0-3 1 0,-3-4 3 15,-2-1 1-15,-2 2 2 0,-2-3 1 16,-5 3 1-16,-2-1 1 0,-2 2-3 16,-3 2-2-16,-4 4-3 0,-2 0-4 15,-2 3-4-15,-3 3-3 0,-2 6-6 16,-3 1-2-16,0 6-4 0,-3 0-4 16,0 2-5-16,1 3-8 0,2 2-6 15,5-2-1-15,4-1-8 0,3-3-13 0,8 0-13 16,4-2-45-16,7-1-65 0,3-1-151 15</inkml:trace>
  <inkml:trace contextRef="#ctx0" brushRef="#br0" timeOffset="89911.15">11744 10267 255 0,'1'5'81'0,"-2"1"7"0,-2 0 1 16,-1 4-47-16,0-2-6 0,0-1-3 15,0 1-5-15,1 2-8 0,2 0-5 16,2 2-2-16,2 1-3 0,2 3-2 16,0 4-1-16,2 1-4 0,0 1-4 15,1 2-2-15,1 1-3 0,1-2 0 0,0-1 0 16,0-4-1-16,5 0 3 0,1-3 3 16,1-6 4-16,-2-2 4 0,2-6 5 15,2-1 6-15,-5-7 5 0,-1-3 5 16,0-5 3-16,-3 1 1 0,-1-3 2 15,-4-2-2-15,-5-3-3 0,0-1-3 16,-3 0-5-16,-4 2-4 0,-5-4-5 16,-3 0-5-16,-1-2-8 0,-1 6-7 15,-1 2-5-15,-2 1 0 0,4 4-2 16,0 6-15-16,4 3-11 0,3 5-8 0,0 3-6 16,2 2-80-16,3 2-95 0,2 5-206 15</inkml:trace>
  <inkml:trace contextRef="#ctx0" brushRef="#br0" timeOffset="90274.78">12099 10377 376 0,'2'-2'107'15,"1"1"6"-15,-2 2-39 0,1 2-22 16,-2 4-10-16,-2 2-11 0,1 5-9 15,-2 2-8-15,1 7-4 0,-1 2-5 16,0 2-5-16,4 1-1 0,1 0-2 0,2-3 0 16,5-2 0-16,2-3 0 0,3-4 1 15,1-2 4-15,2-4 4 0,1-4 5 16,2-2 4-16,0-3 5 0,-2-4 4 16,2-1 3-16,-2-6 1 0,-2 0 0 15,-1-3-1-15,-1-6-1 0,-5-1-5 16,0-3-3-16,-3 0-2 0,-4-3-4 15,-4-2-3-15,-4-2-4 0,-3 3-3 0,-3 0-3 16,-2 3-2-16,-3 2-3 0,-2 5-3 16,-1 6-5-16,-1 3-8 0,0 7-3 15,-2 4-10-15,1 4-19 0,3 3-11 16,4 2-16-16,3 0-66 0,3 0-88 16,7 0-196-16</inkml:trace>
  <inkml:trace contextRef="#ctx0" brushRef="#br0" timeOffset="90726.12">13324 10399 395 0,'0'2'102'0,"3"2"4"15,-1-3-59-15,3 4-8 0,-3 5-1 16,1 2-8-16,0 2-11 0,0 4-4 16,0 4-4-16,0 4-3 0,1-1-4 15,1 0-5-15,0-2-6 0,0-2-4 16,2-2-6-16,2-5-3 0,0-3-6 0,0-4-3 15,1-2-4-15,1-1-13 0,-1-8-59 16,-1-1-70-16,0-6-169 0</inkml:trace>
  <inkml:trace contextRef="#ctx0" brushRef="#br0" timeOffset="90861.75">13391 10256 374 0,'-9'-11'105'16,"2"6"0"-16,1 1-29 0,0 2-42 15,2 0-21-15,-1-1-15 0,3-1-12 16,2 1-8-16,2-4-9 0,5 1-72 16,0-1-74-16,2-2-181 0</inkml:trace>
  <inkml:trace contextRef="#ctx0" brushRef="#br0" timeOffset="91335.18">13594 10401 244 0,'4'27'69'0,"-2"-2"2"16,-1-1 0-16,0 1-54 0,-1 0-2 16,-1-5-2-16,1-2-3 0,0-4 0 15,0-3 1-15,1-2 3 0,1-5 4 16,1-3 4-16,2-3 4 0,0-4 4 16,2-2 1-16,2-5 5 0,3-3 2 0,0-2 1 15,-1-2-2-15,2-1-3 0,0 2-3 16,-1 5-3-16,-2 3-7 0,-2 4-5 15,0 2-6-15,-1 5-3 16,0 5-2-16,-1 2-1 0,1 2-2 0,-2 1-3 16,2 1-2-16,-3 2 1 0,2-2 0 15,-1-2 0-15,1-2 1 0,2-1 2 0,3-4 2 16,2-1 3-16,4-1 3 0,0-2 3 16,1-1-1-16,-2-4 3 0,1 2 1 15,-3-5 1-15,-2 0-2 0,-1-4-3 16,-2-2-3-16,-4 0 0 0,3 2-2 15,-5 0-3-15,2 5-3 0,-3 0 0 16,-2 7-1-16,3 2-2 0,0 2 1 16,1 4-1-16,2 1 0 0,1 2 0 15,0 3 1-15,6-1 0 0,-4-2 2 0,3 1 0 16,0 1-2-16,-1 1-2 0,-2-1-3 16,-2-2-7-16,-3 3-5 0,-4 4-6 15,-4-2-18-15,-6 0-10 0,-2-3-10 16,-3 0-7-16,-3 0-72 15,-2-4-86-15,1-4-189 0</inkml:trace>
  <inkml:trace contextRef="#ctx0" brushRef="#br0" timeOffset="91558.39">14147 10100 482 0,'18'-18'133'0,"-3"3"8"0,-1 4-57 16,-5 0-13-16,0 6-9 0,-1 4-16 15,-7 3-10-15,0 6-5 0,0 0-6 16,0 3-5-16,0 7-6 0,2 4-3 16,-2 4 0-16,3 3-2 0,-2 0-3 0,0 5-4 15,3 1-4-15,-2 1-5 0,1-2-6 16,4-1-6-16,-1-1-20 0,0 1-15 16,2-6-20-16,-1 1-8 0,-2-2-13 15,0-3-61-15,-4-1-87 0,-4-4-157 16</inkml:trace>
  <inkml:trace contextRef="#ctx0" brushRef="#br0" timeOffset="91912.59">14184 10377 429 0,'-2'-14'120'0,"-1"3"7"0,8 1-51 16,0 4-11-16,3 0-6 0,1 4-9 15,1 2-12-15,-3 1-4 0,4-1-4 16,6 7-6-16,3-2-4 0,5 3-4 15,2 1-4-15,0 2-3 0,2 0-4 0,-5 2-4 16,-3 0-5-16,-5 0-4 0,-2 5-4 16,-3-1-4-16,-3 1-2 0,0-1-4 15,-2 2-2-15,1 2 0 0,-3-1-2 16,1-2 2-16,-3-4 3 0,0-1 3 16,-2-2 3-16,1-2 3 0,-3-6 10 15,1-1 8-15,-1-2 10 0,0-2 8 16,0-1 6-16,1-6 2 0,0-3 4 15,0-1-3-15,1-7-6 0,1-2-7 0,3-2-8 16,3-1-5-16,4 1-3 0,4 2-4 16,5-1-3-16,0 7-4 0,2-1-10 15,-1 4-7-15,2 0-18 0,3 3-16 16,2 1-11-16,0 2-12 0,-1 0 18 16,4-2-80-16,3 4-80 0,-1-1-163 15</inkml:trace>
  <inkml:trace contextRef="#ctx0" brushRef="#br0" timeOffset="92151.57">14971 10300 294 0,'4'3'100'0,"-3"-1"17"0,-1 1-12 16,-2 0-22-16,-4-1-13 0,-1 0-8 16,-4 0-11-16,-6 1-11 0,-5 0-17 15,-1 1-9-15,2 1-5 0,1 1-3 16,0 0-2-16,2 3-4 0,7 0-4 16,8 2 0-16,2-2 0 0,2 1 1 15,6-1 0-15,5 1 0 0,5 2 3 0,4 2 3 16,1 1 0-16,0 0 1 0,-2-1-2 15,-3 2 0-15,-5 1 0 0,-5 1-1 16,-4-3-3-16,-4 2-1 0,-3-1-1 16,-6 2-2-16,-9-1-11 0,-3-3-15 15,-6-2-13-15,-7-2 1 0,-6-3-92 16,-2-1-98-16,-2-3-217 0</inkml:trace>
  <inkml:trace contextRef="#ctx0" brushRef="#br0" timeOffset="100306.46">6303 10591 235 0,'0'-2'62'0,"2"2"6"15,2 2-30-15,2-2-4 0,3 1-3 16,4 0-3-16,4 0-1 0,2 1-3 15,4 1-1-15,7-2-2 0,2 1-1 16,4-1 0-16,3 2 0 0,4 0-2 16,5-1 0-16,3 0-3 0,2 0-2 15,6 0-3-15,3 0-2 0,0 0-2 16,2 0 0-16,-2-1-4 0,1 0-1 0,-3-1 0 16,-5 1-2-16,-8-1-2 0,-8 1 0 15,-8-1-1-15,-9 0 0 0,-7-1 2 16,-7 2 1-16,-9-2 2 0,-7 2 1 15,-9-1-1-15,-6 0 0 0,-8-1-1 16,-9-1-2-16,-7 1-7 0,-5-3-6 16,-4 1-4-16,-1 1-3 0,-3 0-2 15,-2 0-1-15,2-2 0 0,-1 2 4 16,0-1 6-16,4 0 6 0,3-3 2 0,4 3 4 16,4 1 2-16,4 2 2 15,6 1 0-15,6 0 1 0,4 2-1 0,6 0 0 16,3 1-2-16,8-2-1 0,4 0-1 15,5 0 1-15,2 2 4 0,6-3 3 16,5-1 3-16,3 0 5 0,3-1 4 16,5-2 2-16,4 0 0 0,5-2-2 15,5-1-2-15,5 0-2 0,6-2-4 0,5-2-2 16,1 2-1-16,5 0-2 0,2-1-2 16,-2 0 0-16,0 2-2 0,-2 1 0 15,-5 0 0-15,-2 1-1 0,-6 1 0 16,-8 0 0-16,-4 0 1 0,-8 2-1 15,-7-1 1-15,-5 1 0 0,-7 1 0 16,-7-1 1-16,-7 1-2 0,-9 1-4 0,-8 1-2 16,-9-1-2-16,-9 3-2 15,-8-1-2-15,-9 4-5 0,-4-1-4 0,-5 1-6 16,-5-1-4-16,0 2-1 0,-4-2 1 16,0 3 3-16,3 0 3 0,3-1 8 15,5 2 8-15,4-1 6 0,7 0 2 16,8-1 1-16,7-2 0 0,9-2 2 15,8-1 4-15,7-1 4 0,11 0 5 16,8-1 7-16,12 0 6 0,9-1 4 0,11 1 0 16,9 1-3-16,9-1 0 15,10-1-2-15,9 2-6 0,5-1-4 0,7 2-5 16,1 1 3-16,4-1 1 0,-2 0 0 16,0 2-1-16,-4 1 1 0,-7 0 1 15,-6 0 1-15,-8 0-3 0,-11 1-3 16,-10-2-2-16,-11 1-2 0,-8-2-5 15,-10-1-3-15,-7 1-4 0,-11-2-1 0,-11 3-5 16,-9-3-4-16,-11 0-2 0,-10-2 2 16,-10 0 2-16,-9-2 2 0,-2 2 1 15,-4-1 4-15,-3 1 1 0,1-1 1 16,1 3-1-16,3 1-1 0,5 2 0 16,7-2 0-16,7-1 1 0,8 2 3 15,11 1 0-15,9 1 2 0,8-2-2 16,8-1-1-16,6 3 0 0,7-1 4 15,7 1 3-15,7 0 4 0,4-1 2 0,8 2 3 16,6-2 3-16,8 2 1 16,4-4 1-16,6 0 1 0,2-1-2 0,4 0 0 15,2 0-1-15,0 0-1 0,-4-1-2 16,-4 2-4-16,-5 0-3 0,-8-2-3 16,-10 1-7-16,-9 2-15 0,-10-2-7 15,-13-3-4-15,-11 1-92 0,-13-3-93 16,-8 0-219-16</inkml:trace>
  <inkml:trace contextRef="#ctx0" brushRef="#br0" timeOffset="122622.98">2370 6354 214 0,'-1'-1'57'0,"2"2"2"16,-1-1-23-16,1 0-16 0,0 0-3 15,0 3 3-15,0-2 10 0,2 1 2 16,-2-1-1-16,1 1 0 0,0-1-1 15,0 0-3-15,1-1-3 0,-1 1-14 0,1-2-6 16,1 2-3-16,3-2-2 0,0 2-2 16,0 2 0-16,3-2-1 0,2 0 1 15,2 2-1-15,3 0 1 0,2 3 1 16,5-2 0-16,3 0 0 0,4-1-1 16,1 2 1-16,3 0 0 0,5-1 0 0,-1-1 1 15,1 2 0-15,-1-1 1 0,1 3 0 16,1-3 0-16,1 2 0 0,-1-1 0 15,1 1 0-15,3 1 0 0,0-1 0 16,1 1 0-16,2 1 0 0,-1-5 0 16,4 3 0-16,-3-2 0 0,-1 1 0 15,2-2 0-15,2 1 0 0,-1-1 1 16,4 5-1-16,1-1 0 0,1 0 0 16,3 0 0-16,0-2 0 0,1-1 0 0,3 1 0 15,0-3-1-15,2 1 1 0,2-3 0 16,-2-2 0-16,3 2 1 0,-2-2-1 15,0-1 0-15,1 2 1 0,-3 0-1 16,2 2 0-16,-1 1 1 0,-1 1-1 16,3 4 0-16,-2-2-1 0,-1 1-1 15,1-2-2-15,2 2-2 0,2-1-3 16,1 0-1-16,0 0 0 0,1-3 1 16,2-1 1-16,0 1 2 0,0-5 2 0,1 0 4 15,0-2 0-15,1-1 1 0,3 1-1 16,0 1 1-16,2 2 0 0,1-1 0 15,3 1-1-15,0 2 0 0,-1-3-2 16,4 6-1-16,-3-2 1 0,0 1 0 16,-2 0 0-16,-1 2 0 0,-2 3 0 15,1 0 2-15,-1-2 1 0,1 1-1 16,-3-1 1-16,2 2 0 0,-1-2-1 0,1-2 1 16,3 2-1-16,-1-3 2 0,-1 0 0 15,3 0 1-15,1 2 1 0,2-5-1 16,3 1 1-16,1 1 0 0,0 1 0 15,1 1-2-15,-1-1-1 0,5 2 0 16,-2-2 0-16,-1 0-1 0,-1 1 1 16,-3-1-1-16,3-3 1 0,3-1-1 15,-4-1 1-15,3 2 0 0,-4 1 2 0,0-2 0 16,2-2 1-16,-2 1 0 0,0 2 1 16,-5-1 0-16,0 2-1 0,-1-1-1 15,1 0 0-15,-2-2-2 0,0 2 1 16,-4-1 0-16,1 1 1 0,-1-1 1 15,0-3 1-15,1 2 0 0,-3 2 0 16,-2 0 0-16,0 0-1 0,-2 2 0 0,0 0-1 16,2 1 0-16,-4-1-1 15,3 0 0-15,0-2-1 0,1 2-1 0,2-3 0 16,-3-1 1-16,2-1-1 0,1-3 1 16,0 2 0-16,0 1 2 0,1-3-2 15,0-2 1-15,2-3 0 0,1 2-1 16,0 2 0-16,1-3-1 0,1-2 0 15,4 2-1-15,-1 1 0 0,5 4 1 16,0-2-1-16,-2 0 0 0,7 0 0 16,-2 0 1-16,0 1 1 0,3 1 0 0,-4 3 1 15,1-3 0-15,1 1 1 0,0 2 0 16,-1 1 1-16,-7 2 2 0,1 0 1 16,0-3 0-16,0 2 2 0,1-1 1 15,1 2-2-15,-1 2 1 0,2-7-1 16,3 0-1-16,-2-2-1 0,9 3 0 15,-4-2-3-15,-4-2 1 0,-8-4-1 16,7 6-4-16,-3 0-7 0,-6 3-11 0,-7-3 67 16,-7-1-158-16,-8-6-97 0,-3 2-265 15</inkml:trace>
  <inkml:trace contextRef="#ctx0" brushRef="#br0" timeOffset="125903.09">11434 11114 217 0,'-7'5'58'0,"1"-1"7"16,1-1-19-16,2-1-8 0,3-1 4 15,0-1 4-15,0 0 2 0,0 0 1 0,1-2-2 16,0 1-4-16,-1 0-3 0,1-1-5 16,-1 1-3-16,1 0-4 0,-2 0-4 15,2 1-4-15,-1 0-3 0,2 0-4 16,-2 0-2-16,1 0-2 0,-4 1-3 16,6 0-2-16,-4 2-1 0,-1 0-2 15,1 3 0-15,0 3-1 0,-1 3 0 16,-2 5 1-16,-3 1 0 0,-3 6 1 15,-2 2 0-15,-2 1-1 0,-1 4-1 0,-4-1-1 16,0 2-1-16,2 1 0 0,-1-5-2 16,1 3 1-16,0-5-1 0,4-1 1 15,2-4 0-15,2-3 1 0,2-4 0 16,2-3 0-16,4-2 0 0,0-4 1 16,2-1 0-16,1-1 2 0,5-2 1 15,1-1 1-15,2 0 2 0,2-2 2 0,4 1 0 16,2 0 0-16,0-1 0 0,2 0-2 15,1 0-1-15,1 2-1 0,-2 0-1 16,1 2-1-16,0 1-3 0,-2-2-3 16,-3 2-2-16,0-1-3 0,-2-1-8 15,-2 3-12-15,-2-3-10 0,-3 1-7 16,1-2-12-16,-3 0-73 0,0-1-85 16,-1 0-188-16</inkml:trace>
  <inkml:trace contextRef="#ctx0" brushRef="#br0" timeOffset="126139.04">11501 11416 396 0,'-3'-7'119'0,"1"4"9"16,1 2-45-16,-1 0-14 0,0 1-11 16,-1 2-10-16,-1 2-15 0,1 4-11 0,-1 1-7 15,-2 3-4-15,4 2-3 0,1 5 0 16,-1 3-2-16,2 3 0 0,0 0-1 15,2 1-3-15,0 3-4 0,1-1-4 16,-1 0-5-16,2-1-6 0,-1-2-10 16,3 0-14-16,-4-5-9 0,1-2-7 15,0-4-9-15,1-2 10 0,0-4-73 16,1-4-69-16,3-2-159 0</inkml:trace>
  <inkml:trace contextRef="#ctx0" brushRef="#br0" timeOffset="126523.07">11769 11370 401 0,'-1'1'106'0,"-2"0"6"16,-2 4-50-16,-1-1-10 0,-3 1-7 0,1 2-6 15,1 0-7-15,-2 1-5 0,2 5-5 16,1 1-8-16,0 1-3 0,3 4-5 15,1 1-3-15,2 2-4 0,1 0-2 16,1-2 0-16,1-1-2 0,4-2-1 16,1-3 0-16,1-4 2 0,1-1 1 15,2-4 2-15,0-1 1 0,0-3 3 16,1-3 3-16,-3-3 4 0,1 0 1 0,0-3 1 16,0-2 1-1,0-3 0-15,-3-2 1 0,1-1-1 0,-2-1-1 0,-2-2-1 16,-3 0 1-16,-3-7 0 0,-2 3-2 15,-4 1-1-15,-4-1-3 0,-2 1-5 16,-2 1-4-16,-1 3-2 0,1 5-4 16,-2 3-2-16,3 3-3 0,1 2-1 15,1 5-14-15,2 4-16 0,0 2-12 16,3 3-88-16,0 5-103 0,4 2-239 16</inkml:trace>
  <inkml:trace contextRef="#ctx0" brushRef="#br0" timeOffset="126922.5">12075 11329 373 0,'0'-3'110'16,"1"2"6"-16,-3-1-27 0,-1 4-38 15,1-1-12-15,0 2-6 0,-2 2-7 16,-1-1-10-16,1 3-5 0,0 2-3 15,-2 0-1-15,2 7-1 0,-1 1 0 16,2 3-2-16,0 2-4 0,1 3-3 16,3 0-1-16,0 2-1 0,2-2-3 15,1-1-2-15,4-1-2 0,0 0-5 0,3-4-5 16,0-3-5-16,2-1-2 0,2-3-1 16,3-3 2-16,0-2 1 0,2-6 7 15,1-3 6-15,1-4 7 0,1-4 5 16,-4-2 6-16,1-3 5 0,-1-4 7 15,-4 1 6-15,-3-3 8 0,-3-1 4 16,-2 1 3-16,-5-1-1 0,-4-3 1 0,-6 1-2 16,-2 0-3-16,-5 1-8 0,-5 1-5 15,-5-1-5-15,-3 5-8 0,-1 5-8 16,-3 7-6-16,-1 3-8 0,0 8-16 16,2 4-15-16,-2 6-5 0,4 3-86 15,0 4-94-15,1-1-226 0</inkml:trace>
  <inkml:trace contextRef="#ctx0" brushRef="#br0" timeOffset="128090.4">13626 11252 204 0,'0'2'66'0,"-1"1"8"15,1-2-16-15,0 0-7 0,0-1-2 16,1 1-3-16,-1-3-5 0,-1 0-5 0,2 1-2 16,0-1-3-16,-1-2-3 0,1 1-5 15,0 1-4-15,-1 2-4 0,0 2-6 16,0-1-2-16,0 6-4 0,-1 0-2 15,-1 6 0-15,-2 1-2 0,-1 3 1 16,-1 5 2-16,-2 3-2 0,-3 3-2 16,0 4-2-16,0 0-1 0,-1 1 0 15,2 1 0-15,0-4 0 0,3-4 0 0,2-2 3 16,2-5 0-16,4-5 1 0,2-4 0 16,3-1 1-16,3-2 2 0,3-2-1 15,2-1 2-15,5-2-1 0,3 2-4 16,-1-3-8-16,5-1-10 0,-1-1-14 15,1-2-15-15,-1 0-63 0,-3 0-75 16,-2-5-167-16</inkml:trace>
  <inkml:trace contextRef="#ctx0" brushRef="#br0" timeOffset="128291.87">13966 11364 413 0,'-5'-5'124'0,"4"3"4"0,-2 2-41 15,2 0-29-15,-2 4-14 0,-1 2-13 16,2 6-15-16,0 3-9 0,-1 3-4 16,-1 2-1-16,2 5 0 0,-1 2-2 0,1 0-4 15,-3-3-7-15,3 0-9 0,3-2-11 16,-1-2-9-16,2-3-11 0,1-5-18 16,-1-1-57-16,0-5-75 0,-1-1-161 15</inkml:trace>
  <inkml:trace contextRef="#ctx0" brushRef="#br0" timeOffset="128539.39">13859 11333 374 0,'3'-6'102'16,"0"3"4"-16,4 1-32 0,1 3-18 16,3 0-3-16,2 0-6 0,6 1-4 15,-1-1-6-15,0 5-4 0,3-2-9 16,-1 1-8-16,2 0-7 0,-2 2-5 0,-1-1-5 15,0 5-3-15,-2 1-1 16,-5 1-1-16,-2 4 0 0,-4 0-1 0,-6 2-1 16,-5 4-1-16,-5 2-1 0,-4 0-2 15,-2 2-8-15,-5-1-8 16,0 1-4-16,-3-1-6 0,-1-2-6 0,1-6-6 16,0 2-15-16,-2-6-49 0,4-2-67 15,-1-3-157-15</inkml:trace>
  <inkml:trace contextRef="#ctx0" brushRef="#br0" timeOffset="128821.46">14485 11098 419 0,'6'-6'107'15,"-2"2"4"-15,-2 5-62 0,-1 1-10 16,-1 4-2-16,-1 4-4 0,-1 4-7 16,0 8-3-16,-2 3-1 0,0 5-2 15,1 5-3-15,-2 2-3 0,1 4-2 16,0 2-5-16,-2-3-6 0,1 2-5 16,-2-1-10-16,2-1-15 0,-1-4-10 15,2-2-10-15,-2-2-8 0,3-4-17 0,1-4-55 16,3-4-68-16,1-3-148 0</inkml:trace>
  <inkml:trace contextRef="#ctx0" brushRef="#br0" timeOffset="129204.67">14946 11338 411 0,'-3'-3'103'0,"-1"-1"4"0,-5 1-61 15,-2 0-7-15,-6 2-4 0,0-1-10 16,-2 4-6-16,0-1-4 0,0 2-3 16,-1 2-3-16,5-1-4 0,2 3-2 0,2-1-1 15,2 0-1-15,2 0-2 0,3 3 2 16,5-1-1-16,5 2 2 0,0 1 1 15,4 2 1-15,1 0 1 0,2 0 0 16,5 0 0-16,0 1-1 0,0 0-2 16,0-1-4-16,0-3-3 0,-3 0-3 15,-1 4-1-15,-8-3-2 0,-3 1 0 16,-4-3 1-16,-6 2 1 0,-5 2-1 0,-4-3 0 16,-1 0-1-16,-2 0-3 0,-4-1-7 15,-1 1-5-15,0-4-4 0,0-1-6 16,2-2-18-16,2-2-42 0,0-3-3 15,5-1-49-15,3-4-94 0</inkml:trace>
  <inkml:trace contextRef="#ctx0" brushRef="#br0" timeOffset="129450.27">15217 11315 365 0,'0'7'96'0,"0"4"5"0,-2 4-50 15,-5 3-11-15,-2 5-7 0,-3 2-9 16,-2-1-3-16,0 3-9 0,-2 0-5 16,0-1-5-16,4-1-7 0,1-2-6 15,1-2-7-15,0 2-7 0,3-3-9 16,-2-3 91-16,2-3-162 0,2 0-84 15,3-5-233-15</inkml:trace>
  <inkml:trace contextRef="#ctx0" brushRef="#br0" timeOffset="129654.78">14963 11324 442 0,'1'-4'120'15,"4"0"9"-15,3 0-53 0,5 0-15 16,10-2-7-16,9-1-6 0,4 0-11 16,2 0-9-16,8-2-8 0,2 2-8 0,-1-4-7 15,-2-1-9-15,-6 2-19 0,2-2-27 16,-2-2 175-16,-6-2-274 0,0 0-133 16,-2 1-367-16</inkml:trace>
  <inkml:trace contextRef="#ctx0" brushRef="#br0" timeOffset="140938">22438 4773 239 0,'8'-2'70'15,"-3"1"7"-15,-2 1-30 0,0 0-4 16,-2 0-3-16,-1 1-3 0,0 0-6 16,-1 0-5-16,-1 2-3 0,1 0-1 15,-1 0-3-15,-1 2 0 0,-2 0-3 16,0 2-3-16,-7 0-1 0,-3 1-3 0,-6 0 0 16,-10-2-2-16,-4 1-1 0,-8-3-1 15,-7 3-1-15,-5-2 0 0,-4 0-2 16,-5-4 0-16,0 3 1 0,-6-2 0 15,1 3 0-15,3-3 0 0,2 0 1 16,4-2 0-16,4 2-1 0,7 0-1 16,11 1 0-16,6-2 0 0,8-1-1 15,6-1-2-15,6 2 1 0,8-1 1 16,4-1 1-16,6 1 0 0,6-1 0 16,8-1 1-16,5-1 0 0,10 1 0 0,7 0-1 15,11-4-1-15,7 2-1 0,2 0 1 16,4-4-1-16,4 7 1 0,2-1-1 15,1-2 0-15,-1 3 1 0,-4 0-1 16,2 2 0-16,-5 4 0 0,-4-3 1 16,-7 2-1-16,-7 1 0 0,-8-1 0 15,-9-1 0-15,-10 0 0 0,-6-3-2 0,-9 2 0 16,-9-4 0-16,-9 2 1 0,-9 2 0 16,-10-5 1-16,-11 2 1 0,-10-1 2 15,-11-1 1-15,-5 2-1 0,-8-1 0 16,-3-1 1-16,-5 3 0 0,1-1-1 15,0 1-2-15,4 4-1 0,2-3 2 16,5 1-2-16,8 1-1 0,8 1 0 16,9 2 0-16,9-3 0 0,7-1 0 15,12 1 0-15,6-3-3 0,5-3 2 0,9 2-1 16,9 0 1-16,7-1 1 0,5-1 0 16,9-2 1-16,10 1 3 0,8 0-2 15,9-3 1-15,6-2-1 0,8 3 0 16,5 0 0-16,2 0 0 0,4 2-1 15,-2 1 1-15,0 2 0 0,-4 3 0 16,-5-2-1-16,-10 2 1 0,-6-1-1 16,-12 1 1-16,-11 0-2 0,-10-2 0 15,-10 2-1-15,-13-1 0 0,-8 0 2 0,-12 2-1 16,-13 0 1-16,-10 0 1 0,-11 3 0 16,-10 1 3-16,-7 2-2 0,-2 1-1 15,-11 1 0-15,3 2 0 0,-2-1 0 16,2 0-2-16,2 0 1 0,7-1 0 15,5-2-1-15,15-1 0 0,7-2 0 16,11-1 1-16,8-2-1 0,11-1-3 16,6-2 2-16,8 1 0 0,11-2 1 0,6-3 1 15,8-1 0-15,9-3 2 0,12 0 2 16,7-3 0-16,10-1 0 0,7 2 2 16,6-1 0-16,2 2 1 0,3 3 1 15,0 2-1-15,-3 2 1 0,-5 1-2 16,-7 0-2-16,-6 1-1 0,-8 0-1 15,-12-1-2-15,-10 0 0 0,-10-1-3 16,-13 2 2-16,-18 0 1 0,-14-2 0 16,-12 1 0-16,-13 2 1 0,-11 1 0 0,-9 2 3 15,-15-1-1-15,4 1-2 0,-4 4 0 16,2 0 0-16,3-3 0 0,8-2-2 16,8 1-4-16,14-2-6 0,9 0-6 15,12-2-8-15,9-1-11 0,13-2-7 16,9-2-88-16,6-2-88 0,7-6-214 15</inkml:trace>
  <inkml:trace contextRef="#ctx0" brushRef="#br0" timeOffset="142085.62">21508 4667 309 0,'-1'0'79'15,"1"-1"5"-15,-1 1-44 0,1 0-12 16,-3 0 1-16,1 1 1 0,-2 4-5 16,-3 2-6-16,-3 3-4 0,-3 3-3 15,-1 5-2-15,-7 3-2 0,-1 6-3 16,-2-4-3-16,-1 0-1 0,3-1-2 16,1-5 0-16,1 0 1 0,6-6-2 15,3-5 2-15,5 0-1 0,1-4 2 16,3-1 4-16,1 0 0 0,2-4 1 0,5-3 1 15,0-3-1-15,6-5 0 0,5-2-1 16,1-5-3-16,5-2-1 0,1 0-1 16,0-3 0-16,2 3 0 0,-3 1 0 15,-2 1 5-15,-3 6-1 0,-1-3 0 16,-4 6 3-16,-5 6 2 0,-2 1-2 16,-4 3 0-16,-4 5-3 0,-6 3 1 15,-3 8 0-15,-5-1-3 0,-2 4 0 16,-5 0 0-16,-3 6 0 0,-5 0 0 0,-3 5-1 15,-2-2-2-15,2-2-2 0,-1 1-1 16,2-2 0-16,4-2-1 0,4-3-1 16,6-5-1-16,6-4 0 0,2-2-1 15,4-2 0-15,4-3 0 0,4-2 0 16,5-5 2-16,2-1 2 0,7-5 1 0,4-1 2 16,8-5 1-16,5-1 1 0,6-5-1 15,1 0 0-15,2-1 0 0,0 3 1 16,-1-1 0-16,-6 3 1 0,-5 5 2 15,-8 4-1-15,-3 5 1 0,-7 0 0 16,-6 6 0-16,-8 5 0 0,-5 3-1 16,-6 0 0-16,-3 5 0 0,-4 4 0 15,-6 2 0-15,-4-1 0 0,-5 0-1 16,-1 0 0-16,0 2-1 0,1-3-1 16,1-2 0-16,3-3 0 0,6-1 0 0,5 0 0 15,4-5-1-15,5-2 0 0,4-2-1 16,1-2 0-16,4 1-2 0,1-4 1 15,2 1 1-15,3 0 0 0,1-1 1 16,3 1 1-16,2 1 0 0,-1-1 1 16,3 1 0-16,2 1 1 0,1 1-1 15,1 4 2-15,5-1 0 0,2 1 1 16,4 2 0-16,3 2 1 0,3 1 1 0,2 2 0 16,3 2-2-16,-2 2 0 0,2 4-1 15,0 0 0-15,-1 2-1 0,1 0-2 16,1-1 1-16,-7-4 0 0,-2-2-1 15,-5-4 1-15,-5-4 0 0,-6-2-1 16,-7-3 1-16,-4-2 0 0,-3-1 0 16,-4-1 0-16,-6-1 0 0,-6 0 0 15,-3-3 1-15,-7-2-1 0,-3-1-1 0,-5-1-2 16,-5-3-3-16,2-4-2 0,-3-3 1 16,0-3-1-16,-3 3 0 0,1-1 0 15,4-2 3-15,3 0 3 0,-1 3 1 16,4 1 0-16,5 0 1 0,6 3 0 15,2-2 0-15,5 4-1 0,2 2 1 16,5 5 0-16,3 1 0 0,3 2-1 16,0 1-1-16,6 4 2 0,2 4 1 15,2-1 1-15,4 2-1 0,1 0 0 16,6 3 4-16,3 1 4 0,4 1 3 0,4-2-2 16,2 2 0-16,4-1 0 0,-1-1 1 15,-3 0-4-15,-1-3-6 0,-7 1-11 16,-3-4-12-16,-3-1-11 0,-6-2 22 15,-4-1-116-15,-4-4-95 0,-2 3-231 16</inkml:trace>
  <inkml:trace contextRef="#ctx0" brushRef="#br0" timeOffset="180850.28">23148 4799 202 0,'0'3'66'0,"-1"-3"7"0,3 0 4 0,-2-1-39 15,0 0 3-15,0 1 7 16,0 1-1-16,0-1-5 0,0 0-4 0,-1 1-5 16,-1-1-3-16,-2 2-4 0,1 1-7 15,-2 4-5-15,-1 1-3 0,1 5-4 16,-3 0-1-16,2 1-2 0,2 4 0 16,2-1-2-16,0-1-1 0,3 0-1 15,2-2-1-15,4-1 1 0,3 1-1 16,0-5 2-16,7 1 2 0,2-2 2 0,-1-4 2 15,5 0 2-15,2-2 1 0,1-3 2 16,-1-1 0-16,-1-3 0 0,-1-1 0 16,-2-2-1-16,-6-2 2 0,-3 0-1 15,-4-2-2-15,-5 0-1 0,-5-3-2 16,-6-2-1-16,-4-1-3 0,-7-1-2 16,-4-1-4-16,-2-2-1 0,-1 2-2 15,-1 1-3-15,1 3-4 0,3 5-8 16,5 1-5-16,2 1-5 0,2 7-9 15,3 4-6-15,1 0-9 0,5 5-10 0,2-2-55 16,2 3-71-16,5 1-161 0</inkml:trace>
  <inkml:trace contextRef="#ctx0" brushRef="#br0" timeOffset="181234.15">23927 4750 262 0,'3'5'62'0,"-4"-3"7"16,-3 0-25-16,-5 2-22 0,-1 0 4 0,-3-2 6 15,-3 0 3-15,-5 2-5 0,-1-2-6 16,0 2-6-16,2-2-3 0,1 2-5 15,3 0-4-15,4 0-2 0,4 1-2 16,5 4 1-16,4-2 1 0,1 4 0 16,4-1 3-16,4 1 1 0,3 4 1 15,2 1 1-15,1-2-2 0,1 0 0 16,2 1-2-16,-2 1-2 0,0 1-1 16,-4-2-3-16,-3-2 0 0,-4-1-1 0,-4 0 1 15,-9-2-1-15,-8-2 1 0,-7-3 0 16,-4-1 0-16,-5 3-1 0,-1-4-3 15,-6-2-4-15,4-1-6 0,5 1-9 16,1-3-8-16,4-1 35 0,5-4-107 16,0 1-76-16,9-2-195 0</inkml:trace>
  <inkml:trace contextRef="#ctx0" brushRef="#br0" timeOffset="181485.56">24005 4484 343 0,'6'-1'96'0,"-1"0"5"0,1 3-54 15,-2 0 2-15,1 4 4 0,-1 0-4 16,0 3-6-16,-1 3-5 0,0 6-6 0,-2 5-3 16,-1 4-4-16,-2 5-7 0,0 4-7 15,-1 5-6-15,-2 0-5 0,1 4-4 16,0-3-1-16,2-3-6 0,1 0-8 15,1-4-12-15,0-5-5 0,-1 1-7 16,0-5-5-16,-1-3-15 0,0 0 16 16,-3-3-68-16,-1-2-63 0,-2-4-161 0</inkml:trace>
  <inkml:trace contextRef="#ctx0" brushRef="#br0" timeOffset="182620.01">23974 4844 272 0,'3'-5'84'0,"2"1"7"16,0 2-7-16,3 2-39 0,0 2 2 0,2-1 2 15,2 1-5-15,3 0-7 0,0 3-4 16,1-3-5-16,1-1-6 0,1-2-4 16,3 5-6-16,1-3-4 0,1 5-3 15,0-2-3-15,1 1-1 0,-1 0-1 16,0 1 0-16,-6-4 1 0,-3 1-1 15,-3-2 1-15,-3 0-1 0,-5-1 0 16,-2 1 1-16,-6 1 0 0,-3 0 1 16,-2 1 1-16,-3 0-1 0,-2 3 2 0,-4 1-1 15,0 2 1-15,0 0-1 0,-1 2-2 16,1 2-2-16,4 0-5 0,2 0-5 16,4-2-2-16,3 0-2 0,5-3 0 15,4-2 1-15,3 2 3 0,3-5 5 16,3 0 5-16,2-3 3 0,4 0 2 15,-1 1 2-15,1-1 3 0,0-4 1 0,0 1 1 16,-3-1 1-16,-2-2 0 16,-2 0-1-16,0-1-1 0,-4 2-2 0,-2-1-1 15,-4-2-1-15,1 4-2 0,-4 2-1 16,-1 3-1-16,-3 0 0 0,1 5-1 16,-2 0-1-16,3 5 0 0,0-1-1 15,0 2 0-15,1 0 1 0,6 3-3 16,0 0-1-16,3-1 0 0,1-1 0 15,2 1 1-15,2-1 0 0,1-3 1 16,0-4 2-16,1-3 2 0,0-5 0 0,0-1 2 16,1-4-1-16,0-5 1 0,-1-2 0 15,-1-3-1-15,1 1-1 0,-2-2 0 16,1-4 0-16,0 0-1 0,1-2 0 16,0-1 0-16,2-4 0 0,-3-5 0 15,0-1 0-15,-4 1 1 0,1-3 0 16,-3 3 1-16,-3 4 2 0,-2 5 1 0,-1 6 2 15,-1 4 0-15,1 4-2 0,-4 4-1 16,1 7-1-16,-1 7-3 0,-1 7 0 16,-3 2-1-16,-2 7-1 0,-2 6 1 15,1 7 2-15,-1 0-5 0,1 2-3 16,2 0-7-16,4 1-6 0,0-6-4 16,3 1-2-16,3-3-3 0,1-4 2 15,1-1 1-15,2-3 7 0,2-3 6 16,0-2 3-16,3-5 4 0,1-4 4 0,2-6 2 15,2-4 4-15,1-8 0 0,-1-7 0 16,4-4 1-16,1-2 0 0,-1-6-3 16,1-2 1-16,1-6-2 0,-2-4-1 15,-3 0 3-15,-3-5 2 0,0-3 2 16,-3-3 9-16,-1 1-1 0,-4 4 1 16,0 6 6-16,-1 9 2 0,-2 5-2 15,-2 9 0-15,0 7-9 0,-2 7-1 16,0 7-1-16,-2 5-4 0,-2 7-4 0,0 6-2 15,-1 6 0-15,0 4 0 0,1 6-1 16,-1 2 0-16,3 3-1 0,1-3-1 16,0-1-2-16,2-3-2 0,0-2-2 15,1-3 0-15,2-5-2 0,1-1-1 16,1-3 0-16,1-3 3 0,1-3 1 16,0-2 2-16,1-3 2 0,0-2 2 0,-1-7 2 15,2-3 1-15,3-3 1 0,1-6-1 16,0-3 1-16,2-3-2 0,1-1-1 15,2-3 0-15,0 0-2 0,-1 3 0 16,-2 4 0-16,0 1-1 0,-1 3 1 16,-1 3-1-16,-2 6-1 0,-1 3 2 15,-5 5 0-15,2 2 1 0,-3 1 0 16,-1 3 1-16,1 3 1 0,-2 2 0 0,-1 0 1 16,1 3-2-16,-2-1-1 15,-1 2 0-15,-1 1-1 0,1-2-1 0,-3-4 0 16,-3-2-2-16,-3-4-2 0,-1-3-4 15,-2 0-7-15,-3-5-8 0,-2-1-7 16,-4 1-9-16,-2-3-5 0,1 0-7 16,-1 1-10-16,-2 0-61 0,-3-3-72 15,0 2-169-15</inkml:trace>
  <inkml:trace contextRef="#ctx0" brushRef="#br0" timeOffset="182939.03">23473 5293 178 0,'-46'14'49'0,"5"0"5"16,0-1-7-16,7 1-1 0,2-2 0 16,7-3-1-16,5-3 0 0,8-2 6 0,6 0 4 15,4-2-6-15,4-2-4 0,4-1 2 16,7-1 3-16,6-2-1 0,7 1-2 15,8-1-4-15,7-1-2 0,8 0-5 16,8 1-7-16,6-1-5 0,10-1-4 16,9 4-5-16,6-1-5 0,7 3-4 15,4 0-2-15,6 2-3 0,2 4 0 0,-3 1-2 16,-6 1-5-16,-4 2-4 0,-7-2-7 16,-11 1-5-16,-10-2-13 0,-12-2-24 15,-13-1-9-15,-10-4-42 0,-12-1-42 16,-11 2-87-16,-11-2-175 0</inkml:trace>
  <inkml:trace contextRef="#ctx0" brushRef="#br0" timeOffset="186299.31">17772 10522 98 0,'-10'0'23'15,"1"1"4"-15,4-2-7 0,-1 0 1 16,5-2 7-16,0-2 7 0,0 2 5 16,0 0 5-16,0-1 4 0,1 2 0 0,1-2-2 15,-1 4 0-15,0-1-1 0,-1 1 2 16,2 0-2-16,-2-1-1 0,1 1-1 16,-2 0-4-16,2-3-4 0,-3 2-4 15,0 0-4-15,-1-2-5 0,-2-1-6 16,0-1-4-16,-2 1-4 0,-1-1-3 15,-2 2-2-15,0 0-2 0,-1 2-1 0,-1 2-1 16,0 1-1-16,-1 1-1 16,2 2-1-16,1-1 1 0,2 2-1 0,3-2-1 15,3 1 0-15,3 1 1 0,5 0 0 16,2 2 1-16,4 2 3 0,3 3 0 16,2 0 1-16,3 3 0 0,3-1 1 15,0 1 0-15,-1 2-1 0,-1-3 0 16,-3 1-1-16,-1 0 1 0,-4-1 0 15,-6 2 1-15,-1-3 2 0,-5-1-1 0,-4-1 1 16,-3-2 0-16,-6-1 1 0,-6 0-2 16,-4-4-1-16,-1 2-4 0,-4-3-4 15,0 3-4-15,-3-3-16 0,2 1-12 16,1-1-12-16,0-3-9 0,3-1-11 16,2-2 70-16,4-3-134 0,5 2-73 15,5-8-201-15</inkml:trace>
  <inkml:trace contextRef="#ctx0" brushRef="#br0" timeOffset="187305.27">17825 10581 314 0,'27'-6'96'15,"-4"0"4"-15,-4 2-27 0,-3 5-21 16,-1 3-11-16,-3 5-11 0,-4 4-9 16,-3 2-5-16,-2 5-4 0,-2 4 0 15,-2 0-4-15,-2-1-1 0,1 1-3 16,1-2-1-16,0 0 0 0,1-3-1 0,2-4-1 15,0-3 1-15,1-2-1 0,-1-3 1 16,2-2 4-16,-1 0 8 0,1-6 5 16,-1-4 3-16,1-1 2 0,1-5 0 15,1-3 1-15,-1-5-5 0,1-5-6 16,2-4-6-16,0 1-4 0,-1-2-1 16,2 2-1-16,1 2-1 0,1 4 0 15,0 3 0-15,0 9-2 0,1 5-1 0,1 6 1 16,-1 5-2-16,-1 4-5 0,-1 5-3 15,0 5-3-15,-2 1-1 0,1 0 0 16,-1-1 1-16,-2 0 1 0,1-2 3 16,-1-2 5-16,0-3 2 0,0-5 6 15,-1-4 5-15,1 1 2 0,0-6 3 16,1-3 3-16,-1-3 2 0,0-4 0 16,1-1-4-16,-1-3-3 0,0-1-3 15,1-2-3-15,0 2-3 0,-1 2-1 0,1 2-1 16,-1 5-3-16,1 2-2 0,-1 6 1 15,1 5-1-15,0 3-3 0,-1 2-2 16,2 4 0-16,0-1 1 0,1 3 0 16,1-3 0-16,2 1 0 0,0-7 4 15,3 2 1-15,0-4 1 0,2 0 4 16,1-5 3-16,0-4 3 0,-1-3 2 16,-2 1 3-16,0-5 4 0,-4-1 3 15,-3-3-1-15,0 1-1 0,-4 0-1 0,1 0-3 16,-3 0-3-16,-1 0-2 0,-1 4-3 15,2 4-2-15,-2-1-2 0,0 8-2 16,0 2 1-16,0 4-1 0,1 3 0 16,0 1-1-16,2 0 0 0,1 1 2 15,2-2 0-15,1-1 0 0,4-2 1 16,2-2 0-16,0-4 2 0,2-1 2 16,-1-2 2-16,-1-1 2 0,-1-2 1 0,-3-2 2 15,-1 0 0-15,-3-3 1 0,-1 1-2 16,-1-2-1-16,-2-4-1 0,-3-2-2 15,-2-1-1-15,1-2-3 0,-4 2-4 16,1 0-3-16,-2 0-2 0,-2 5-2 16,1 3-2-16,0 3-6 0,-1 4-3 15,0 4-4-15,0 1-3 0,1 3-3 0,2 3-7 16,1 2-9-16,4 0-5 0,2 0-4 16,4-2 0-16,5-1-2 0,3-1 0 15,2-4 2-15,5 0 11 0,3-5 9 16,1 0 8-16,1-2 7 0,1 0 10 15,0-2 12-15,-2 0 11 0,0-2 10 16,-4 3 9-16,-2-1 13 0,-4 2 8 16,-3 0 3-16,-5-2 1 0,-1 5-3 0,-1-2-7 15,-2 1-8-15,-2 2-12 0,-1 3-9 16,2 1-7-16,0 4-4 0,2 0-4 16,0 0-1-16,2 1-1 0,4 1 1 15,4-2 2-15,4 0 3 0,3-3 1 16,2 0 2-16,2-2 4 0,-1-2 2 15,-3 1 1-15,-2-3 0 0,-4-2-1 16,-5 1 0-16,-4-3 0 0,-4 0-3 16,-4-3-4-16,-5-2-6 0,-4-3-4 0,-5 0-6 15,-5-2-6-15,-3 1-7 0,0 1-7 16,-4 1-5-16,2 3-4 0,0 2-19 16,4 0-11-16,4 1-9 0,5 1-11 15,2 1-62-15,6-1-84 0,7-3-175 16</inkml:trace>
  <inkml:trace contextRef="#ctx0" brushRef="#br0" timeOffset="187489.04">19124 10350 415 0,'14'-14'131'0,"-1"4"6"0,-5 2-35 16,-4 7-30-16,-1 3-15 0,-4 4-13 15,-2 6-18-15,-2 3-10 0,-2 6-5 16,-1 2-2-16,2 4-2 0,0 6-1 15,2 3-1-15,1 2-3 0,0 2-7 0,3 1-16 16,2-1-25-16,-2 3 125 0,-2-2-228 16,1-2-128-16,1-5-344 15</inkml:trace>
  <inkml:trace contextRef="#ctx0" brushRef="#br0" timeOffset="187915.36">19092 10619 391 0,'10'-8'101'15,"1"0"4"-15,-2-1-46 0,0-3-15 16,1 1-2-16,0-1-5 0,1-2-5 16,1-2-1-16,0-4-4 0,2 0-6 15,2 1-7-15,-1 0-2 0,2-1-3 0,-2 5-4 16,0 2-4-16,-1 2-2 15,-1 5 0-15,-3 2-3 0,-1 7-2 0,-1 6 0 16,-3 4 0-16,-4 8-2 0,-1 8-4 16,-3 4-6-16,-3 6-8 0,-2 0-9 15,-1 4-7-15,0-4-2 0,3-3 1 16,1-4 6-16,3-7 7 0,3-4 12 16,2-3 15-16,2-7 12 0,2-4 8 15,-1-3 6-15,4-4 8 0,1-6 5 0,-1-5 4 16,2-4 1-16,-1-4-1 0,2-3-4 15,-1-1-5-15,0 0-6 0,-1 5-5 16,0 4-4-16,-1 3-5 0,1 8-3 16,-1 5-2-16,1 6-1 0,-1 6-1 15,-1 3-2-15,1 1-2 0,2 4-5 16,0-2-6-16,4 0-21 0,0-4-1 16,4-2-110-16,4 0-109 0,1-3-264 15</inkml:trace>
  <inkml:trace contextRef="#ctx0" brushRef="#br0" timeOffset="189447.93">20622 10401 249 0,'-3'-3'71'0,"1"1"5"16,-1 0-11-16,1 2-22 0,0-2-6 16,4 3 0-16,-4-2-1 0,2 0 3 15,2 1 1-15,-1 1-3 0,1-1-4 16,0 1-5-16,-1 0-2 0,0 3-4 16,-1-1-6-16,-1 7-6 0,-2 2-4 15,-3 3-3-15,1 3 0 0,-4 3 0 0,-1 5 0 16,-3 4-2-16,0 0 1 0,-3-1-1 15,-1 2 1-15,0-2-1 0,-1 0 0 16,3-6 1-16,2-2-1 0,2-3 0 16,4-1 0-16,4-4 0 0,4-2 1 15,3 0 0-15,5-2 2 0,4 0 2 16,4-2-1-16,4 0 1 0,6-4 0 16,3 0-1-16,3-3-4 0,3-2-12 0,2-4-14 15,2 2-13-15,-1-1-8 16,-1-3-12-16,-3 0-77 0,-4 1-85 0,-6-7-181 15</inkml:trace>
  <inkml:trace contextRef="#ctx0" brushRef="#br0" timeOffset="189667.56">21050 10382 489 0,'5'0'132'0,"0"2"6"0,-2 1-63 15,1 2-20-15,0 3-3 0,-1 4-13 16,-2 6-8-16,0 2-6 0,-1 2-4 16,-2 5-5-16,1 3-3 0,-3 0-2 15,0 1-5-15,1 0-8 0,2-2-9 16,0 0-12-16,2-4-17 0,-1-3-19 16,2-3-9-16,1-1-88 0,3-3-102 0,-1-4-228 15</inkml:trace>
  <inkml:trace contextRef="#ctx0" brushRef="#br0" timeOffset="189847.6">21275 10584 419 0,'5'-1'119'0,"-2"4"9"0,4-2-40 16,0 1-35-16,4 0-7 0,5-1-3 15,0 0-11-15,3-1-12 0,0-2-6 16,3-1-6-16,1-6-6 0,3 1-25 15,0-2-20-15,1-1 176 0,2 1-273 16,1-4-129-16,3 1-361 0</inkml:trace>
  <inkml:trace contextRef="#ctx0" brushRef="#br0" timeOffset="190342.15">21904 10217 436 0,'5'0'114'0,"-3"3"9"15,0 3-54-15,1 5-18 0,-2 4-2 16,1 4-1-16,-1 6-7 0,-2 5-10 16,-2-1-7-16,0 5-8 0,0 3-5 0,0 1-4 15,-1 0-3-15,1 1-5 0,2-1-6 16,1 1-2-16,0-4 0 0,2-3-3 16,-1-5 1-16,-1-4-1 0,1-4 0 15,-1-7 2-15,0-2-2 0,0-3-2 16,-1-6 2-16,2-2 1 0,1-5 2 15,3-3 2-15,-1-3 4 0,3-5 2 16,0-1 3-16,3 1-1 0,2 0 0 0,0 3-1 16,0 2 1-16,2 6-1 0,-2 2 0 15,1 4-1-15,-1 2-1 0,-2 2-2 16,-2 0 0-16,2 3 0 0,-1 1 0 16,0 0 1-16,0 0 1 0,-1-2 2 15,3-1 1-15,1-2 2 0,2-3 1 16,-1-2 2-16,2-1 3 0,1-2 5 15,-1-4 3-15,-1 2 2 0,-2-4 2 16,-1 1 2-16,-2-1-2 0,-3 1-1 0,0 1-2 16,-3 3-1-16,-1 1-3 0,-1 4-5 15,0 2-2-15,-2 4 0 0,0 4-1 16,0 0-2-16,2 5-3 0,-1 2 0 16,4 0-1-16,0 1-3 0,4-2-4 15,0-2-6-15,3-2-5 0,0-2-3 16,1-2-21-16,0-3-13 0,0-2-3 15,-3-2-88-15,1-5 2 0,-3-7-79 16,-1-5-142-16</inkml:trace>
  <inkml:trace contextRef="#ctx0" brushRef="#br0" timeOffset="190495.74">22184 10305 478 0,'-4'-4'125'16,"2"1"2"-16,1 1-52 0,2 2-39 0,1-2-13 15,3 0-7-15,-1-1-10 0,1-2-5 16,1 2-10-16,1-3-15 0,0 1-15 16,2 0-17-16,-1 0-71 0,2 0-90 15,2-1-198-15</inkml:trace>
  <inkml:trace contextRef="#ctx0" brushRef="#br0" timeOffset="190708.1">22425 10263 387 0,'5'3'114'0,"-2"2"8"0,0-2-41 15,-1 6-12-15,-1 4-2 0,-2 3-5 16,0 4-9-16,-1 2-6 0,-2 6-6 16,1 6-9-16,0 1-7 0,-1 1-6 15,2 2-7-15,1 1-10 0,1 0-9 16,2-1-12-16,1 0-6 0,0-4-5 16,0-6-25-16,1-2-13 0,0-4-10 15,-1-2-76-15,-3-9-89 0,-1-1-211 0</inkml:trace>
  <inkml:trace contextRef="#ctx0" brushRef="#br0" timeOffset="190840.79">22289 10525 515 0,'4'-8'127'0,"6"3"6"16,5 1-71-16,6-1-14 0,4 1-9 0,7-2-12 15,2 1-5-15,2 1-5 0,2-4-11 16,0 0-4-16,0-3-32 0,2 3-19 15,-6-2 106-15,2 1-202 0,-3 1-117 16,0 2-307-16</inkml:trace>
  <inkml:trace contextRef="#ctx0" brushRef="#br0" timeOffset="191348.71">23146 10064 376 0,'-1'9'97'15,"2"3"8"-15,0 5-57 0,1 4-4 16,-1 7 4-16,1 2 0 0,-1 4-7 16,0 3-7-16,-1 2-9 0,-1 1-6 15,0 1-5-15,0-2-7 0,-1 0-6 16,0-2-7-16,1-3-6 0,0-2-7 16,1-3-5-16,0-5 0 0,0-3-1 0,-2-7 2 15,2-3 4-15,0-3 6 0,0-4 7 16,0-2 4-16,-1-5 3 0,1-3 3 15,1-3 4-15,1-3 3 0,0-5 3 16,2 1 1-16,2-1 1 0,1 1 2 16,4 3 3-16,1 4 0 0,2 4-1 15,1 4-1-15,0 3-2 0,0 7-3 0,2-1-3 16,-2 4-4-16,-1 2-4 0,-3 0-3 16,0-1-2-16,-3 2-1 0,-4-2-2 15,-4 3-2-15,-5-2-3 0,-6-1-1 16,-3-1-10-16,-5-3-11 0,-4 0-8 15,-2-2-7-15,-1-4-9 0,0-2-71 16,2-3-82-16,1-6-175 0</inkml:trace>
  <inkml:trace contextRef="#ctx0" brushRef="#br0" timeOffset="192697.44">23380 10524 392 0,'9'8'100'0,"-3"-2"7"0,1-1-54 16,1-1-9-16,-1-1 0 0,2 0-6 16,1-3-6-16,3-3-3 0,2 1-5 0,2-2-6 15,-1 0-4-15,3-3-1 0,-2 3-2 16,-1 0-1-16,-3-1-3 0,-3-2-1 16,-4 2-1-16,-1-1 0 0,-5 0-1 15,-4-3 0-15,-5-2 1 0,-5 3-2 16,-4 3 1-16,-5 3-2 0,-1 3-1 15,-3 6 0-15,-1 4-1 0,4 7-3 16,2 2-1-16,6 2-2 0,3-2-1 16,5 2-2-16,7-3-1 0,5-1 1 0,6-3 0 15,3-2 0-15,5 1 1 0,3-4 1 16,5-2 0-16,2-4-1 0,1-5 0 16,0 1 2-16,2-6 0 0,1-2 3 15,-2-4 2-15,0-4 2 0,-3-5 4 16,-2 1 2-16,-2-10 3 0,-2-2 2 0,-1-4-1 15,-4-4 3-15,-2-3 1 16,-3-3 0-16,-3-1 0 0,-1 2 0 0,-3 2 3 16,0 6 5-16,-2 5 1 0,-1 7 1 15,-1 7-1-15,0 6-2 0,0 6-3 16,0 5-7-16,-1 5-5 0,0 5-5 16,-2 6-3-16,2 7 0 0,-2 7 0 15,-1 6 1-15,-4 3 3 0,-1 2-1 16,0 2-3-16,1 0-4 0,-2-2-5 15,0 3-2-15,1-6-4 0,4 1-3 16,-2-1 3-16,3-3-7 0,-1-5 4 0,3-5 3 16,1-6 3-16,2-3 4 0,1-5 5 15,2-8 1-15,2-4 9 0,2-6 0 16,2-2 1-16,3-7 1 0,1-3-2 16,4 1-3-16,-1-1-1 0,2 1 0 15,-2 4 1-15,0 4-1 0,-3 7 0 16,-1 3-1-16,-4 4 0 0,-1 4-1 0,-1 7 0 15,0 2-2-15,-2 2-1 0,2 1-1 16,3 1-1-16,1-1-5 0,3-3-4 16,4-1-10-16,1 0-11 0,3-4-5 15,3-3-3-15,-2-3-4 0,3-2 1 16,-2-2 3-16,0-3 8 0,-2-4 14 16,-3-2 7-16,-1-1 7 0,-3-1 7 15,-4-6 6-15,-4-2 5 0,-4 0 6 0,-3-2 3 16,-4-3 1-16,-4-1-1 15,-3 1 1-15,-3 4 0 0,-4 4-2 0,-1 3-2 16,-2 5-4-16,-1 6-3 0,-1 3-2 16,1 8-1-16,2 1-3 0,3 5-2 15,4 1-3-15,3 3-1 0,4-2-1 16,4 2 0-16,4-1-1 0,5-3 0 16,2-1-2-16,2 1-3 0,1-2-2 15,1-3 2-15,3-1-2 0,0-4 0 0,-1-2 1 16,0-3 3-16,-1-2 4 0,0-4 4 15,-1 1 4-15,-6-5 7 0,0 0 0 16,-3-1 0-16,-1-2-1 0,-5 3 1 16,-2 1-2-16,0 0-4 0,-3 3-4 15,1 3-1-15,-1 3 0 0,1 3-1 16,1 3 1-16,3 0-2 0,1 1 0 16,3 2 0-16,2-3 1 0,4 0 0 0,3 0 1 15,2-2 0-15,-1-3 1 0,2 2 2 16,1-4 3-16,0-3 3 0,-1-1 3 15,0-3 2-15,0 0 2 0,-1-3 0 16,-1 2-1-16,-1-3-2 0,-3 2-4 16,1 0-4-16,-3 1-2 0,-2 1-3 15,-2 2-1-15,2 2-1 0,-2 4-2 16,0 2 1-16,-2 5 1 0,2 2-1 16,1-1 0-16,3 3 0 0,-1-1 1 0,5 0 0 15,-1-1 1-15,4-2-1 0,1-2 1 16,1 1 0-16,-1-4 1 0,0-1 1 15,1-2 0-15,1-2 0 0,-3-2 2 16,1-3 1-16,-1-1 1 0,-1-1 3 16,-3-3 2-16,-2 0-1 0,-4-3 0 15,-3 0-2-15,-3-1-1 0,-5-3-3 0,-2-2-3 16,-1 2-3-16,-3 0 1 0,2 4-1 16,0 0 0-16,2 4 0 0,2 6 1 15,4 1-1-15,4 2 0 0,4 4 1 16,4 0-1-16,4 1 1 0,3 4-1 15,3 0 1-15,1 5 2 0,0 1 0 16,0 2 1-16,2 0 0 0,0 3 0 16,-4-3 0-16,0 1 0 0,-3-3 0 15,-2 3-1-15,-5-2-1 0,-3-2-1 16,-2 0-1-16,-3 0-2 0,0-1-3 16,-1-1-7-16,0-2-6 0,4-2-17 0,0 0-9 15,2-3-9-15,2-2-3 0,1-1-10 16,3 0-69-16,3-2-78 0,2-2-169 15</inkml:trace>
  <inkml:trace contextRef="#ctx0" brushRef="#br0" timeOffset="192843.01">24752 10409 372 0,'-18'-16'94'0,"1"1"1"0,0 5-33 15,2 0-40-15,2 2-16 0,4 1-13 16,2 2-12-16,5 1-10 0,4 0-16 15,4 2-50-15,0 1-64 0,3 5-138 16</inkml:trace>
  <inkml:trace contextRef="#ctx0" brushRef="#br0" timeOffset="193281.61">24821 10622 355 0,'3'18'83'0,"-2"-3"5"16,-1-1-54-16,1-2-15 0,3-2 0 0,-1-3 0 15,2-2 2-15,4-3 3 0,2-1 1 16,1 0 2-16,0-4 0 0,1 2 3 0,0-1-1 16,-1-3-3-16,-3 1-6 0,-1-2-4 15,-4-4-3-15,-2 2-2 0,-4-3-3 16,-2-2-5-16,-4 1-1 0,-4-1-3 16,-2 1 0-16,-1 4-1 0,-3 2-4 15,-2 2-5-15,2 3-1 0,0 2-1 16,5 2-1-16,1 0-3 0,4 3-1 15,5-2 3-15,4 4 4 0,5-2 4 16,2 2 1-16,3-1 1 0,4-1 6 0,-2 2 3 16,2-3 3-16,0 0 3 0,-1-4 2 15,0 0 5-15,-2-1 2 0,0-1 1 16,0-2-1-16,-2-4 1 0,-3 0-2 16,2 2-1-16,-3-3-4 0,-3 2-2 15,-1-2-3-15,0 3-2 0,-1 0-2 16,1 2-1-16,-1 2-3 0,0 3 0 15,2 1 0-15,0 4 0 0,3 1 0 0,0 4 0 16,4 3 0-16,3-1 1 0,4 4 0 16,0-1-1-16,3 3-3 0,2-2-4 15,3-1-11-15,1 1-11 0,3-2-14 16,-2-3 14-16,1 1-109 0,-2 0-98 16,-2-1-232-16</inkml:trace>
  <inkml:trace contextRef="#ctx0" brushRef="#br0" timeOffset="193766.52">19112 11380 337 0,'-11'2'85'0,"0"-1"4"0,6 2-43 16,1-2-11-16,2-1-3 0,2-1 0 16,3 4 3-16,3-3 4 0,3 2 1 15,3-3-1-15,6 1 0 0,3 1 1 0,7 1-3 16,6-1-6-16,7 1-8 0,4-1-6 15,6 4-4-15,3-1-5 0,4-2-8 16,-1-1-5-16,-2-1-6 0,0 0-4 16,-4 1-7-16,-4-1-17 0,-4-1-12 15,-8 2-4-15,-7 2-8 0,-4-1-3 16,-8 1-66-16,-10-1-72 0,-8 2-150 16</inkml:trace>
  <inkml:trace contextRef="#ctx0" brushRef="#br0" timeOffset="193985.12">19100 11478 401 0,'-15'5'103'0,"4"-4"2"0,8 0-48 16,4 0-10-16,6 0 4 0,6-1 0 0,6 1-3 16,4-2-1-16,6 3 1 0,5-1-7 15,4 2-10-15,4-2-11 0,0 1-7 16,0 1-7-16,3-1-5 0,-1 2-4 15,0-1-9-15,0 1-5 0,0 0-7 16,1-3-22-16,0-1-14 0,-1-2 3 16,0-3-92-16,-3-1-93 0,-2-4-218 15</inkml:trace>
  <inkml:trace contextRef="#ctx0" brushRef="#br0" timeOffset="194408.2">19819 11071 384 0,'-13'-1'91'0,"1"1"2"16,2 0-53-16,4-1-7 0,1 2 0 16,2-1-2-16,2 0 0 0,1 0 5 15,2 1 3-15,2 0-1 0,2 1-5 16,2 3 1-16,2 2-4 0,4 4-3 15,1 2-5-15,3 6-7 0,0 3-3 16,3 2-4-16,2 6-1 0,2-5-2 16,3 2-2-16,2 2 0 0,2-3-1 0,3-1 1 15,-1 0-2-15,0-2 1 0,-1 1-1 16,-2 1 0-16,-4-4 0 0,-3 0 1 16,-4-2 1-16,-5-1 1 0,-5-3 0 15,-4 1 1-15,-7-2 1 0,-8 2 1 16,-8 0-3-16,-5 2 0 0,-8 0-2 15,-8 4-2-15,-6 1-3 0,-8 4-7 16,-1-1-7-16,-3 2-7 0,-7 0-10 16,2 1-18-16,-1-2-12 0,1 0 138 0,2-2-223 15,-8 1-108-15,3-5-307 0</inkml:trace>
  <inkml:trace contextRef="#ctx0" brushRef="#br0" timeOffset="197190.11">20784 11311 292 0,'-2'-6'82'0,"2"1"5"16,-1 2-21-16,-1 3-23 0,1-5-2 16,-1 3 4-16,2 2 4 0,-2-2-1 15,2 1 2-15,-1 0-2 0,1 0-2 16,0 2-8-16,1 1-10 0,0 0-7 15,1 5-6-15,0 5-3 0,0 3-4 16,1 5-1-16,-5 5 0 0,0 6 0 16,-1 4 0-16,-3 1-2 0,0 1-3 15,-1-1-2-15,3 0-6 0,0-4-5 0,1-2-8 16,2-5-10-16,5-3-8 0,2-4-14 16,1-2-8-16,1-6-3 0,5-4-77 15,0-3-85-15,2-9-193 0</inkml:trace>
  <inkml:trace contextRef="#ctx0" brushRef="#br0" timeOffset="197515.05">21026 11348 424 0,'2'-2'118'0,"-1"0"2"0,-1 2-44 15,-1 2-24-15,-4 2-9 0,1 3-5 16,0 0-9-16,-1 2-3 0,-1 5 0 15,1 4-3-15,-1 1-4 0,5 0-5 0,1 2-4 16,0 3-6-16,4 3-2 0,3-4-4 16,1-4 0-16,3 0-2 0,4-3-3 15,-1-2 1-15,4-5 0 0,-1-4 1 16,2-3 0-16,-1-1 2 0,1-4 1 16,-1-3 2-16,-1-2 1 0,-2-5 1 15,-3-1 0-15,-2-2 1 0,-2-4 0 16,-3-5-1-16,-5-1-1 0,-2-3-2 15,-6 1-1-15,-1-1-2 0,-7 3-4 0,-2 2-3 16,-4 4-2-16,-6 6-1 16,-1 4-3-16,-3 7-9 0,-1 5-9 0,1 4-6 15,4 4-5-15,4 1-84 0,5 3-90 16,7 1-208-16</inkml:trace>
  <inkml:trace contextRef="#ctx0" brushRef="#br0" timeOffset="197874.22">21446 11382 402 0,'-1'2'103'0,"-4"0"2"16,-1 2-32-16,1 1-37 0,-2 2-10 16,2 6 0-16,2 0-4 0,0 1-2 15,3 4-2-15,4 0-4 0,1 4-5 16,4 0-3-16,2-3-2 0,2-1-1 0,2 1 0 15,2-2-2-15,0-2-2 16,2-4 1-16,-1-1 0 0,2-4 0 0,0-2 0 16,-3-4 1-16,-1-3 2 0,-2-1 1 15,-4-5 2-15,0-2 1 0,-6-5 2 16,-3-3 0-16,-3-2 0 0,-2-1-3 16,-4-4-2-16,-4-3-5 0,-2-1-4 15,-2 5-3-15,-3 1-4 0,-2 2-8 16,-1 3-3-16,0 6-5 0,0 5-6 0,2 6-6 15,2 2-11-15,2 6-70 0,4 2-78 16,1 3-187-16</inkml:trace>
  <inkml:trace contextRef="#ctx0" brushRef="#br0" timeOffset="198184.46">21887 11426 384 0,'5'-2'113'0,"-3"-3"6"0,-2 4-33 16,0 0-33-16,-1 2-11 0,-1 2-4 15,-1 5-11-15,0 1-7 0,-3 5-3 16,2 3-3-16,-1 2-3 0,3 3-1 0,2 2-2 16,2-2-2-16,4-1-4 0,2-2-2 15,2-3 0-15,4-1 0 0,3-1 0 16,3-7 1-16,2-2 1 0,1-3 1 15,1-3 3-15,0-5 4 0,-2-3 6 16,-2-3 2-16,-5 0 4 0,-2-2 1 16,-6-4-1-16,-3-1-2 0,-5-2-5 15,-5-2-6-15,-3-1-6 0,-6-2-6 16,-5 2-6-16,-5 3-1 0,-3 4-3 0,-1 5-9 16,1 6-2-16,-3 5-13 0,3 3-18 15,5 4 3-15,3 1-98 0,7 4-105 16,4 0-235-16</inkml:trace>
  <inkml:trace contextRef="#ctx0" brushRef="#br0" timeOffset="198838.32">22989 11323 427 0,'2'-2'128'0,"-2"2"1"15,-4-1-35-15,-1 1-36 0,-2 0-10 16,-2 0-10-16,-1 0-12 0,0 2-5 16,-2 2 0-16,0 3 0 0,-2-1-3 15,-4 5-5-15,0 3-3 0,-4 5-4 16,-1 1-4-16,1 1-6 0,4-2-5 15,3 3-7-15,5-2-3 0,7-1-3 16,7-5-1-16,6 0 2 0,4-2 2 16,6-4 5-16,3-4 5 0,2-4 5 0,4-2 1 15,-2-5 0-15,3 0 2 0,-3-5 3 16,1-3 4-16,-3 2 5 0,-2-1 2 16,-4-5 3-16,-2 5 2 0,-5-1 3 15,-4 3-2-15,-5 1-4 0,-2 3-4 16,-3 5-5-16,-4 5-2 0,-1 5-2 15,-2 0-3-15,1 3-7 0,2 3-5 16,1 3-3-16,4-3-1 0,2-2-1 16,5 0 0-16,5-1 0 0,3-1 5 0,2 0 7 15,4-5 3-15,2 0 2 0,1-3 1 16,0-1 2-16,-1-2 5 0,0-5 4 16,-2-2 4-16,-2 1 4 0,-2-4 6 15,-3-1 5-15,-1-2-1 0,-4 2 0 16,-1-1-2-16,-4 3-4 0,-2 2-4 15,1 3-4-15,-2 2-5 0,-3 2-3 0,0 3-4 16,1 6-2-16,-1 2-1 0,0 3 0 16,2 5-2-16,0 4 0 0,2 4-1 15,0 5-1-15,0 0-2 0,2 3-2 16,-3 1-8-16,0-1-1 0,-3 0 1 16,-2-1-2-16,-2-2-2 0,-4-2 2 15,1-2 0-15,-3-3 7 0,-3-1-2 16,-1-6-3-16,-2-2-3 0,-2-3-11 15,0-5-12-15,-3-4-1 0,0-3-97 0,1-3-99 16,-3-4-237-16</inkml:trace>
  <inkml:trace contextRef="#ctx0" brushRef="#br0" timeOffset="199134.65">23632 11392 399 0,'3'-1'124'0,"-5"4"4"0,-6-2-11 15,-4 2-58-15,-5 1-10 0,-5 0-4 16,-4 4-9-16,-3 4-5 0,2-2-1 16,2 2-2-16,5 3-5 0,5 3-6 15,6 0-5-15,6 1-8 0,5-3-4 16,4 2-4-16,7-1-3 0,5-2-2 0,3-2-4 15,5-2-4-15,4-1-4 0,1-2-4 16,2-2-19-16,-1-1-6 16,-3-3-5-16,-2-2-3 0,-3-2 3 0,-2-4-80 15,-3-5-82-15,-1-3-175 0</inkml:trace>
  <inkml:trace contextRef="#ctx0" brushRef="#br0" timeOffset="199715.85">23814 10978 481 0,'2'4'122'16,"1"4"8"-16,1 5-53 0,-1 3-24 15,1 3-6-15,1 5 1 0,-3 1-2 16,-1 6-5-16,-1 2-5 0,-3 1-9 0,-5 3-7 16,-2 4-5-16,0-1-5 0,0 3-4 15,1-2-7-15,0 0-4 16,6-2-4-16,3-2-4 0,7-5-1 15,3-1-2-15,4-3 0 0,6-5 2 0,3-4 3 16,2-6 3-16,4-1 3 0,-1-4 1 16,3-3 2-16,0-4 1 0,-3-7 4 15,1-2-1-15,-2 1 4 0,-2-6 2 16,-2-3 3-16,-3-3 3 0,-6-3 1 16,-3-1-1-16,-4 1 1 0,-5 0-2 0,-5 4-1 15,-5 3-3-15,-4 5-3 0,-1 7-2 16,-2 5 0-16,1 4-3 0,1 1-3 15,3 3-2-15,6 4-1 0,3 1-2 16,3-2 1-16,6-1-1 0,3 1 1 16,3-2 2-16,2 0 2 0,3-5 1 15,2 1 1-15,2-2 0 0,-1 0 1 16,3-4 1-16,0-1 2 0,-2-2 1 0,0-2 2 16,-1 0 2-16,0-5 2 0,-1-2-1 15,-5-1 0-15,-2 0-2 0,-2-1-2 16,-2 1 1-16,-2 2-3 0,-2 2-3 15,0 4-1-15,1 5 0 0,0 5 0 16,4 2-1-16,1 4-1 0,4 4 0 16,1 0 1-16,2 6 1 0,0 0 0 15,-1 1 0-15,-3 0 0 0,-2 0 0 16,-5 1-1-16,-5-1 2 0,-4-3-1 0,-6 0 2 16,-9-4 0-16,-6-3 1 0,-4-2-1 15,-7-3 2-15,-6-4-3 0,-8-3-4 16,-5-2-6-16,-2-3-5 0,0-2-4 15,-5-3-32-15,-3-5 56 0,4-1-181 16,3-6-134-16,3-6-345 0</inkml:trace>
  <inkml:trace contextRef="#ctx0" brushRef="#br0" timeOffset="203840.32">9243 4513 300 0,'-3'5'73'0,"-3"2"1"16,-2-2-43-16,-2 2-11 0,2-2-7 15,0-3-3-15,0 3-3 0,3-3-1 16,0 0 3-16,3-1 5 0,2-2 3 0,1 1 3 16,0-1 3-16,-1-1 2 0,2-2 1 15,-1-3 1-15,-1-1-3 0,-3 1-2 16,0-4-4-16,-1 0-3 0,-3-2-3 16,-2-1-3-16,-5 1-4 0,-2-4-3 15,-3-2-1-15,-2-2 0 0,-3 1 0 16,-1-3 1-16,-2-3-1 0,-2 2 0 0,0 3 0 15,-5-3 0-15,-5 2-1 0,2 0 1 16,-6 1-2-16,-2-1 0 0,-3 2 0 16,0 1 1-16,-2 5 0 0,-2 3 0 15,-4 1 1-15,-4 3-1 0,2 2 1 16,-1 1-1-16,-3-1 0 0,3 4 0 16,1-1 0-16,2 3 0 0,5 3 1 15,-1-3-2-15,3 1 1 0,1 1 0 0,1-1 0 16,-3 3-1-16,3-1 2 15,-1 4-1-15,1 3 1 0,1 3 0 0,1 5 1 16,0 4 0-16,3 1 1 0,0 2-1 16,0 2 0-16,3 2 0 0,1 4 0 15,1-2-1-15,1 2 1 0,0 2-2 16,1-1 0-16,3 2 1 0,0 0-2 16,0 3 1-16,5 0 1 0,1 4-1 15,4 0 1-15,5 3 0 0,5 0 1 0,6 0-1 16,5-2 1-16,6-3-2 0,6-3 1 15,3-1 0-15,7-2-1 0,4 0 1 16,7-2-1-16,3 0 1 0,4 2 0 16,4-2 0-16,4 1-1 0,3-1 1 15,0-2-1-15,-2 1 1 0,2-3-1 16,0 1 1-16,0 0-1 0,1 0 0 16,-1 0 0-16,2-1 1 0,0-2-1 0,2 1 0 15,2-1 0-15,-1-3 0 0,4-6 0 16,3-3 1-16,4-2 0 0,4-3 2 15,2-3 0-15,2-6 0 0,1-2 2 16,3-1-1-16,-2-2 0 0,-2-6 1 16,-1-2 0-16,-2-3 1 0,-3-2-1 15,-4-2 1-15,-6-5 0 0,-3 0-1 16,-7 2 0-16,-4-2 0 0,-5-1-1 0,-5 0-1 16,-7-1 0-16,-2-2 1 15,-5-3-1-15,-4-6-1 0,-1-4 1 0,-2 1-1 16,-3-6 0-16,1-1-1 0,0-1 0 15,-1 2 0-15,0 1 0 0,1 1 0 16,0 2 0-16,0-1-1 0,-3 0 2 16,-3 3-1-16,-4 1 1 0,-2-3 0 15,-9 2 1-15,-6-3 0 0,-4 4 2 16,-7 2 0-16,-4-1 1 0,-3 0 1 0,-3 3 0 16,-1-2 0-16,-1-2-1 0,-1 0-3 15,-1-1 0-15,0 1-3 0,-4 3-3 16,-3-4-1-16,-4 5-27 0,-8 5 178 15,-6 5-292-15,-11 5-140 0,-12-1-409 16</inkml:trace>
  <inkml:trace contextRef="#ctx0" brushRef="#br0" timeOffset="-177382.55">20226 12267 258 0,'-1'-9'68'15,"3"5"5"-15,-2 1-32 0,1 0-9 16,0 1-3-16,-1 1-5 0,0 1-5 16,0 3-3-16,0 0-3 0,0 0 0 0,0 3-1 15,0 1 0-15,1 3 2 0,0 2 0 16,0 1-1-16,2 3 2 0,-2 0 0 16,1 3-1-16,0 0 0 0,0 3-1 15,-1 2 0-15,3 4-1 0,-2-1-6 16,2 2-5-16,0-3-5 0,0 1-5 15,-1-1-4-15,1-5-3 0,-1-1-4 16,0-2-3-16,-1-4-5 0,-1-1-7 16,0-4-9-16,1-4-51 0,-1-2-64 0,0-2-149 15</inkml:trace>
  <inkml:trace contextRef="#ctx0" brushRef="#br0" timeOffset="-176993.54">20013 12440 254 0,'-8'0'65'0,"-1"-1"4"0,1 0-27 15,0-1-21-15,2-2-5 0,0-1-4 16,3 1-2-16,-1 1 4 0,2-1 2 16,0 1 3-16,1 1 2 0,2 1 2 15,1 0-1-15,-1 2 0 0,2-1-2 16,2 0-2-16,1 1-3 0,2-1-2 16,1 1 3-16,3 1 4 0,3 0-1 15,1 0-3-15,5 0 8 0,4 1 1 16,3-2-1-16,2 1-4 0,4-2-9 0,3 0-6 15,1 0-3-15,-2 2-23 0,-2-1-15 16,1 0-9-16,-2 3-13 0,-4-4-68 16,-3 2-79-16,-5-1-178 0</inkml:trace>
  <inkml:trace contextRef="#ctx0" brushRef="#br0" timeOffset="-174911.87">21108 12278 305 0,'2'0'80'16,"-1"-1"4"-16,0 2-41 0,1 0-4 15,0 1 0-15,-1 3 0 0,0 3 1 16,0 0 1-16,1 8 1 0,0 0-1 15,-1 6-1-15,1 4-3 0,0 2-5 16,0 5-7-16,0 4-7 0,-1 1-5 16,1 5-4-16,-1-3-5 0,-2 2-4 15,1 1-6-15,-1-7-4 0,0-2-6 0,0-3-10 16,-1-7-10-16,1-2-10 16,-2-5-6-16,2-2-9 0,0-1 98 0,-1-6-161 15,1-2-79-15,-1-3-225 0</inkml:trace>
  <inkml:trace contextRef="#ctx0" brushRef="#br0" timeOffset="-174656.81">21085 12380 399 0,'4'-16'105'0,"0"5"7"0,-1 2-52 0,2 1-8 15,1 3-5-15,1-2-5 0,2 3-5 16,1 1-3-16,2-1-3 0,3 3-5 15,1 2-3-15,0-1-3 0,1 4-4 16,2 1-4-16,0 1-3 0,-1 1-5 16,-2 4-3-16,0 0-4 0,-1 2-2 15,-3 0-1-15,-4 1 0 0,-3 0-2 0,-2 0 0 16,-4-1-1-16,-4 0-2 0,-6 0-1 16,-5 1-4-16,-3 0-8 0,-3-2-5 15,-4 0-6-15,-1-2-7 0,1 0-3 16,3-4-3-16,2-1-1 0,2-4-3 15,4-5-58-15,3-1-67 0,9-4-158 16</inkml:trace>
  <inkml:trace contextRef="#ctx0" brushRef="#br0" timeOffset="-173352.07">21565 12377 363 0,'1'7'93'15,"0"1"3"-15,-1 0-46 0,1-3-17 16,0 3-1-16,1-4-2 0,0 1-2 0,3-5-1 16,1 0 0-16,4-5-2 0,1 1-3 15,3-2-1-15,3 2-1 0,2-5-3 16,-1 3-4-16,1-2-1 0,-3 0 0 16,1 0-1-16,-3 0-2 0,-2-2 0 15,-4 0-1-15,-4-1 0 0,-3 1-1 16,-3-1 0-16,-2-1-2 0,-5 1-1 0,-2 4 0 15,-3 0-1-15,-2 3-2 0,-1 4-1 16,-1 5-1-16,-3 5 1 0,1 4 1 16,0 4-2-16,0 3 0 0,4 4 0 15,0 1 0-15,6-2-2 0,5 0-1 16,4-2 0-16,5-2 0 0,4-1 1 16,4-3-1-16,3-3 2 0,4-1 1 15,2-4 1-15,3-2 1 0,0-4 1 16,2-3 0-16,2-4 1 0,0-1-1 15,-2-3 0-15,1 0 0 0,-3 1-1 16,-3 1 0-16,-4-1-1 0,-5 4-1 0,-2 0-1 16,-3 3-5-16,-3 2-2 0,-3 4-3 15,-1 3-3-15,1 1-2 0,-2 1 1 16,1 2 2-16,-1 0 4 0,-1-1 2 16,2 0 3-16,0-3 5 0,1-3 2 15,1-1 3-15,0-1 3 0,3-2 3 0,1-3 3 16,1-4 3-16,-1 0 2 0,4-1 0 15,2 0-1-15,1-3-1 0,1-1-3 16,1 3-3-16,-1 2-4 0,2 0-2 16,-1 4-2-16,-1 2-1 0,0 1-1 15,2 6 0-15,-1 1-2 0,0 2-8 16,1 1-2-16,0-1-4 0,2 0-2 16,1 0-13-16,1-2-10 0,3-2-6 15,1-3 4-15,3-1 0 0,1-2 3 16,2-1 4-16,-3-3 10 0,0 0 12 15,-1-3 8-15,-6-1 8 0,0 0 6 0,-3-2 5 16,-5-2 5-16,-3-3 7 0,-1 1 4 16,-3-1 5-16,-3-1 0 0,-3 1 0 15,-2 2-4-15,-2 1-5 0,-1 2-5 16,0 5-4-16,-2 2-6 0,-1 4-4 16,1 4-3-16,-1 3-1 0,0 5-2 0,1 2-1 15,2 1-1-15,2 1-2 0,1-3-2 16,4 3-1-16,2-4 1 0,1-3-1 15,3-2 1-15,-1-3 0 0,2-2 2 16,0-1 2-16,-2-2 1 0,2-3 3 16,-1-1 1-16,0-3 2 0,0-1 2 15,-2-2 2-15,1-1 0 0,-2 1-1 16,-1-1-1-16,0 1-2 0,0 1-2 16,-2 2-2-16,0 3-3 0,-1 4-2 15,0 2 1-15,-1 7-1 0,1 2 0 0,-1 3-1 16,1 3-4-16,2-1 0 0,1-1-4 15,3 1 0-15,1-4-3 0,3-4 1 16,2 1 2-16,2-3 2 0,2-2 2 16,0-2 4-16,0-3 3 0,-2-2 3 15,1-4 2-15,-2-1 2 0,-1-4 2 16,-1-4 2-16,-1-4 0 0,1-1 2 16,-2-7 0-16,0-4 1 0,-2-2 1 0,-1-2 0 15,-3-3-1-15,0-2 0 0,-3 3-2 16,0 5-1-16,0 5 0 0,-2 6 1 15,2 6-1-15,-2 11-1 0,0 7-1 16,-2 11 0-16,-1 5-2 0,-3 6-1 16,1 5-4-16,-1 6-4 0,1 3-4 15,3 0-5-15,2-3-5 0,4 0-6 0,4-2-5 16,1-4-4-16,4-5-4 0,1-2 0 16,4-5-8-16,0-2 2 15,0-5-1-15,2-4 0 0,1-4 0 0,-1-3-1 16,2-7 0-16,-3-4 8 0,-1-5 4 15,-1-4 8-15,-1-3 3 0,1-5 6 16,-3-5 7-16,-2-4 9 0,2-5 7 16,1-1 3-16,-1-5 4 0,0-2 4 15,0 1 5-15,-1 3 4 0,-1 7 3 16,0 5 8-16,-5 7 5 0,0 11 2 0,-1 7-2 16,-2 9-1-16,-2 6-1 0,-2 7-1 15,1 7-8-15,-3 5-7 0,-1 8-2 16,1 4-2-16,0 1-3 0,1 4-4 15,2 1-5-15,0 2-3 0,0-2-7 16,2-3-6-16,-1-4-7 0,0 1-3 0,-1-4-18 16,1-3-20-16,-1-4-10 0,-2-3-11 15,2-1 8-15,-1-5-76 0,-1-3-85 16,-3-3-160-16</inkml:trace>
  <inkml:trace contextRef="#ctx0" brushRef="#br0" timeOffset="-172903.38">22890 12466 298 0,'-4'-19'99'16,"2"4"4"-16,2 1-7 0,3 5-38 0,4 0-11 16,1 3-3-16,4 1-7 0,2 2-6 15,2-1 1-15,2 2 0 0,1 3-1 16,3-1-3-16,0 2-2 0,1 2-6 16,-1-1-4-16,-1 4-6 0,0 1-5 15,-6 1-6-15,-2 1-3 0,-2 1-2 16,-2 1-2-16,-5 0-2 0,0 0 1 15,-2-1 0-15,-1 0 3 0,0 1 1 16,0-1 2-16,1-1 1 0,1-3 1 16,2-1 0-16,0-1 1 0,3-2 0 0,1-3 0 15,2-1 0-15,0-3 1 0,2 0 0 16,1-4 1-16,1 1-1 0,1 0-1 16,-3-1 2-16,-1 2 0 0,-2 1 2 15,-3 1-1-15,-2 3 1 0,-3 1-1 16,-1 4 1-16,-2 3 2 0,-1 0-1 15,1 4 1-15,-1 4 0 0,-2 1 2 16,1 5 0-16,1-1-1 0,1 2-1 0,1 2-2 16,-1-1 0-16,1 0-2 0,1 2 0 15,0-2 0-15,-2-2-2 0,-3-2-1 16,-1-1 0-16,-3-3 0 0,-3-2 1 16,-2-2 0-16,-4-3 0 0,-3 0 0 15,0-5-3-15,-3-1-4 0,0-2-2 16,0-3-26-16,1-1-16 0,0-3-5 15,0-4 15-15,3-3-103 0,-1-3-95 0,2-8-214 16</inkml:trace>
  <inkml:trace contextRef="#ctx0" brushRef="#br0" timeOffset="-172117.12">24076 12114 398 0,'-2'-2'98'0,"-1"-2"1"0,1 4-51 0,2 5-24 16,0 5 1-16,0 5 2 0,-1 5 2 15,1 5-2-15,0 7 2 0,-1 3 0 16,0 3-4-16,0 2-8 0,0 1-3 15,0 2-8-15,-2-2-10 0,0 1-12 16,0-5-9-16,0 0-7 0,-1-5-8 16,0-2-8-16,-3-5-12 0,3-3-61 15,-3-4-69-15,-1-3-169 0</inkml:trace>
  <inkml:trace contextRef="#ctx0" brushRef="#br0" timeOffset="-171756.71">23816 12461 374 0,'2'-12'104'0,"6"1"4"0,1 1-24 16,6 4-34-16,4-1-14 0,2 2-3 15,4 2-3-15,2 0 0 0,4 2 0 0,1 0-2 16,0 2-4-16,1 0-4 0,1 1-2 16,-1 1-5-16,-3 2-5 0,-4 1-6 15,-5 0-4-15,-4 3-5 0,-6 4-1 16,-5 2-1-16,-8 4-1 0,-4 1 1 15,-4 2 1-15,-2 2 2 0,-2 1 4 16,2-3 1-16,1-2-2 0,4-2-1 16,2-2-1-16,6-3 0 0,6-5 0 0,4-2 0 15,3-3 1-15,2-4 3 0,6-3 4 16,1-4 2-16,0-2 4 0,0 0 3 16,-2-2 2-16,-2-1 3 0,-4 0 5 15,-5-1 1-15,-6-2-1 0,-5 0-3 16,-7-2-3-16,-7 2-5 0,-5 2-6 15,-5 0-5-15,-3 3-7 0,-5 1-6 16,0 6 3-16,2 0-31 0,3 3-6 0,1 1-105 16,1 1-114-16,1 1-274 0</inkml:trace>
  <inkml:trace contextRef="#ctx0" brushRef="#br0" timeOffset="-171110.28">21113 13341 287 0,'27'-11'75'16,"-7"1"4"-16,-2 4-36 0,-5 1-10 15,-3 2-3-15,-5 1-6 0,-1 1-4 16,-4 1-3-16,-1 0-3 0,-2 1-4 16,1-1-2-16,-1 1-1 0,0-1 0 15,0 0 1-15,1 1 4 0,1 0 4 16,0-2 5-16,1 2 7 0,0-2 5 15,0 2 4-15,0-1 3 0,0-1 0 0,-1-2-1 16,-1-2-6-16,-1 0-7 0,-1-3-6 16,-2-1-7-16,-4-3-5 0,-1 1-7 15,-3 0-1-15,-3 4-3 0,-1-1-1 16,-4 6 0-16,-4 3 1 0,1 5 0 16,-1 7-2-16,0 5-2 0,0 4-2 15,5 7-5-15,3 0-5 0,5 2-2 16,4-2-3-16,7-1 2 0,6-4 0 0,6-2 4 15,4-6 8-15,6-6 7 0,4-3 5 16,3-6 4-16,-1-5 3 0,1-2 5 16,-2-6 4-16,0-2 3 0,-4-3 1 15,-2-1 0-15,-3 0 1 0,-2 2-1 16,-5-2-1-16,-2 5-2 0,-4 1-2 16,-3 4-2-16,-1 4-3 0,-2 3-2 15,-3 4-1-15,-1 6-2 0,-2 4-2 0,1 4-5 16,0 4-2-16,0 4-4 0,1 2-7 15,2-2-4-15,5-2-7 0,2-3-5 16,5-3-13-16,1-1-13 0,7-8-4 16,2-2-2-16,5-4-3 0,3-4-8 15,4-3-10-15,3-3-33 0,0-4-55 16,2-5-131-16</inkml:trace>
  <inkml:trace contextRef="#ctx0" brushRef="#br0" timeOffset="-170922.78">21554 13384 303 0,'17'-21'96'0,"-5"0"10"16,-4 1-23-16,-5 5-7 0,-3 1-3 15,-3 3-9-15,-6 3-7 0,-3 6-4 16,-4 2-8-16,-3 4-8 0,-2 4-7 16,-2 5-6-16,-1 4-4 0,1 4-5 15,0 1-6-15,2 5-3 0,4 1-4 16,3 1-2-16,4-1-4 0,4-1-6 16,4-1-5-16,6-1-4 0,3-3-1 0,4-5-19 15,4-1-13-15,5-4-11 0,4-4-4 16,2-3-75-16,4-6-92 0,4-5-200 15</inkml:trace>
  <inkml:trace contextRef="#ctx0" brushRef="#br0" timeOffset="-170684.36">21897 13310 425 0,'-10'-2'110'0,"-3"2"2"16,-2 1-53-16,0 1-20 0,-2 5-4 15,-2 1-6-15,1 3-8 0,0 3-2 16,2 3-1-16,1 4-4 0,3 1-3 16,4 3-2-16,3-1-2 0,2 3-2 15,3-4-4-15,3-3-4 0,3 0-2 16,4-2-5-16,3-5-7 0,5-2-7 0,3-2-7 16,3-4-7-16,2-4-8 0,3-2-8 15,1-6-12-15,1 0-49 0,0-4-64 16,-2-2-147-16</inkml:trace>
  <inkml:trace contextRef="#ctx0" brushRef="#br0" timeOffset="-169976.09">22098 13351 355 0,'-10'9'93'0,"5"0"3"16,2 0-46-16,2 0-13 0,3 1-5 15,2-3-9-15,5-1-3 0,1-5-2 16,3-3-1-16,2-1 1 0,1-3 2 15,-1 0 1-15,0-3 1 0,-2 1-2 16,-2 0-2-16,-2 1-3 0,-5-1-2 0,-1 0-3 16,-6 0-2-16,-1 1-1 0,-6 3 1 15,-2-1 0-15,-5 7-1 0,0 2 0 16,-3 5-2-16,-3 5-1 0,0 3-1 16,2 4-2-16,1 3-1 0,3 3 0 15,3 0-3-15,5-3 0 0,6-2-1 16,6-1-1-16,6-5 0 0,3-3 0 15,4-5 2-15,4-4 2 0,3 0 2 16,3-3 1-16,-1-5 0 0,1-1 2 16,0-2 0-16,3-2 2 0,-3-1 2 0,-2 0 0 15,0 1 1-15,-2 0 0 0,-2 3 0 16,-1-1-2-16,-4 4-2 0,-4 1-2 16,-1 3-1-16,-3 2-1 0,-1 3-1 15,-2 0 1-15,-3 4-1 0,2 1 0 16,-2 1-1-16,-4-1 0 0,2 3 0 15,-2-1 0-15,0 4 0 0,-3-3 0 16,1 0 0-16,-2-1 1 0,3 2 0 0,-2-3-1 16,3-2 0-16,0-4-1 0,2 2 0 15,3-5-2-15,3 3 1 0,3-4 0 16,2-1 0-16,4-2 1 0,2-3 1 16,3-1 0-16,1-4 2 0,2-2-1 15,1-1 1-15,-1-2 0 0,1-1 1 16,-1 0 1-16,-1 0 1 0,-1 1 0 15,-2 0 0-15,-2-1 0 0,-1 3 0 16,-3 1 0-16,-4 3 1 0,-1 0 1 0,-3 3 0 16,-1 2 0-16,-1 3-1 0,0 2 2 15,1 4-2-15,2 2 0 0,0 3-2 16,3 4-1-16,0 2 2 0,2 2-1 16,2 2-1-16,2 0 0 0,-1-2 0 15,-3 0-1-15,-1-3 0 0,-2 1 1 16,-6-3-1-16,-5-1 1 0,-5-1-2 15,-6 0-2-15,-4-2-2 0,-4 0-5 16,-3-3-6-16,0-2-1 0,0-2-20 0,1-2-14 16,2-2-7-16,2-1-39 0,3-4-49 15,5-4-88-15,7-3-184 0</inkml:trace>
  <inkml:trace contextRef="#ctx0" brushRef="#br0" timeOffset="-169539.59">23297 13337 368 0,'-6'3'95'0,"2"-2"5"16,0 0-49-16,0 0-10 0,2 1 1 0,0 2-4 15,1-1-2-15,0 1-1 0,0 3-1 16,0 3-6-16,-1 2-3 0,1 2-5 15,-1 4-5-15,-1 2-4 0,1 6-6 16,-2 0-1-16,2 0-2 0,1 2 0 16,0-2-1-16,2-1 0 0,1-2-2 15,3-1 0-15,1-5 0 0,4 0-1 16,2-4-1-16,3 0 1 16,3-4-1-16,3-1-1 0,2-5-9 0,0 0-11 0,1-3-9 15,1-2-8-15,1-7-7 0,0-1-4 16,-2-2-1-16,-1-3 1 0,-2-1 2 15,-3-2-51-15,-2-1-59 0,-3 0-150 16</inkml:trace>
  <inkml:trace contextRef="#ctx0" brushRef="#br0" timeOffset="-169039.12">23527 13275 270 0,'6'-3'73'16,"1"2"2"-16,0 1-30 0,-2-2-12 16,1 1 0-16,-1 1 0 0,2 0-3 15,-2 1 0-15,2-2-1 0,1 4-2 16,2 0-2-16,1 1-1 0,2 2-4 0,1 2-5 16,1-2-3-16,0 4-4 0,2-2-1 15,-2 2-3-15,-2-1-2 0,-2 0-4 16,-1 1-2-16,-5 1-1 0,-2 1-2 15,-6 0-2-15,-3 2-2 0,-4 1-1 16,-4 0 2-16,-5 0 1 0,-1 3 1 16,0-1 2-16,-1-1 3 0,2-1 1 0,3-1 1 15,4-2 0-15,3-2 1 0,6-2 1 16,4-3 4-16,4 1 0 0,7-2 3 16,5 1 1-16,5 0 1 0,4-3 1 15,3-1-2-15,5 3-3 0,3-3-7 16,0-1-7-16,0-1-11 0,-1 0-9 15,-2-1 178-15,0 4-262 0,-4-5-105 16,-4 1-317-16</inkml:trace>
  <inkml:trace contextRef="#ctx0" brushRef="#br0" timeOffset="-167764.43">24296 12913 245 0,'-3'3'67'0,"1"1"3"0,0-1-25 16,0 1-11-16,0-1-1 0,1 1 1 15,0 0 0-15,0 3 0 0,-1 1 2 16,0 2 4-16,0 5 0 0,0 5 0 16,-1 5-1-16,0 9-1 0,-4 0-4 0,-2 10-3 15,-2 5-5-15,-3 4-3 16,-2 3-4-16,-2 4-2 0,-2-2-4 0,-1 2-3 16,2-2-3-16,-1-4-1 0,1-5-3 15,3-3-5-15,1-8-3 0,1-4-3 16,5-7-3-16,0-4-2 0,3-6-4 15,2-2-9-15,1-4-12 0,3-5-9 16,0-4-6-16,3-2-8 0,2-5-72 16,2-5-82-16,3-3-174 0</inkml:trace>
  <inkml:trace contextRef="#ctx0" brushRef="#br0" timeOffset="-167304.58">24440 13069 443 0,'6'0'121'0,"0"-2"5"0,0 4-48 16,1 3-24-16,-3 2-9 0,-1 6-7 0,-2 5-12 16,-2 4-5-16,-2 3-3 0,0 7-6 15,-2 3-3-15,0 1-1 0,-1 2-1 16,1 1-1-16,0-1-2 0,0 0-3 15,0-3-2-15,-2-4-2 0,1-2-2 16,0-4-4-16,2-4-2 0,-2-3-3 16,2-7-1-16,2 0 1 0,-1-5 1 0,2-1 3 15,0-4 3-15,1-4 3 0,0-3 3 16,2-1 3-16,2-4 1 0,0 0 1 16,2-2-1-16,-2 0-1 0,3 2 0 15,0 2 0-15,1 1-1 0,1 4 0 16,0 1 0-16,4 4-1 0,1 0 0 15,1 4 0-15,0 2 0 0,0 3-1 16,-1 0-1-16,-2 2 0 0,-2 0-1 0,-4 3 1 16,-1-2-1-16,-4 2-1 0,-4-1 0 15,-4-1-1-15,-5-1 0 0,-2 0-1 16,-5-2-2-16,-1-3-1 0,-3-1-7 16,0-1-6-16,0-1-8 0,4-5-8 15,0-1-6-15,3-3-13 0,0-5-63 16,6-3-72-16,6-6-166 0</inkml:trace>
  <inkml:trace contextRef="#ctx0" brushRef="#br0" timeOffset="-166544.78">24648 13441 347 0,'6'4'84'0,"3"-1"1"15,0-1-44-15,1 0-15 0,1 0-1 16,-2-1 2-16,0-1 3 0,0 0 2 16,0-1 3-16,-2 0-3 0,2 0-3 15,-2-2-4-15,-1-1-4 0,0 0-7 16,-1-2-5-16,0-2-2 0,-2-1-2 16,-1 0-1-16,-1-1-2 0,0 0 0 15,-1 2 2-15,-3 2-1 0,-2 0 1 16,-3 3 0-16,-3 1-1 0,-2 3 1 0,-4 3-1 15,0 5-2-15,-2 2-2 0,2 0 0 16,1 4-1-16,2 3 0 0,4 1 1 16,3-2-1-16,2 2 0 0,3-2-1 15,4 1 0-15,4-1 0 0,4-2-3 16,3-2-1-16,3-2-1 0,3-4 1 16,0 0 0-16,2-3 1 0,0-3 2 15,1 0 3-15,-1-3 1 0,-1-1 3 0,-2-4 2 16,2 0 1-16,0-3 1 15,-2-1 1-15,-4-1 1 0,0-5 2 0,-2 2 0 16,-4 1 0-16,-1 0 2 0,-2 2 4 16,-2 2 3-16,-1 3-1 0,-1 6-2 15,-2 1-3-15,0 4-1 0,-1 5-4 16,-2 1-4-16,2 3-5 0,0-1-1 16,0 1 0-16,2 1 0 0,0-2-1 15,2-3 1-15,3-1-1 0,1-1 0 0,2-2 1 16,1-3 0-16,0-1 0 0,2-3 0 15,1-1 0-15,0-2 0 0,-1-3 1 16,0-1 1-16,-2-1 1 0,0 0 1 16,-3-2 2-16,-1 0 1 0,-1 3 1 15,-1 0-1-15,-1 2-1 0,-2 2-1 16,0 2 0-16,-1 7-1 0,-1 1 0 16,-1 2-1-16,0 5 1 0,-2 0-1 15,1 2 1-15,1 3-1 0,0 1 0 0,2 3 0 16,0 1-1-16,1 2 1 0,0 2-1 15,-1 4 0-15,-2-1 0 0,0 3 0 16,-2-1-1-16,-3 1 0 0,0 1-1 16,-3 0 0-16,-1-1-2 0,-1-1-1 15,-2-4 0-15,0 1-2 0,-1-3-1 0,-2-6 0 16,2-2-1-16,-3-5-1 0,-1-2-4 16,-1-5-4-16,2-2-3 0,-1-6-14 15,1-3-9-15,0-5-9 0,1-7 199 16,1-6-287-16,0-5-120 0,1-9-354 15</inkml:trace>
  <inkml:trace contextRef="#ctx0" brushRef="#br0" timeOffset="-157678.48">1062 6698 259 0,'-4'-2'80'0,"0"0"3"0,1-1-2 15,1 2-44-15,1 0-7 0,0-1-5 16,1 2-5-16,-1 3-5 0,1-1-3 15,-2 1-2-15,2 3-1 0,-1 1 2 16,-1 4-1-16,0 6 0 0,-1 0-1 0,-1 5 0 16,-1 4-2-16,-3 2-2 0,-3 2-2 15,0 2-2-15,-1-3 0 0,0-1-1 16,0-2 0-16,1-1 0 0,4-5-1 16,1-3 0-16,2-5 0 0,3-1 0 15,-1-1 0-15,4-3 0 0,2-2 2 16,0-1 2-16,2 1 2 0,1-1 2 15,6-1 3-15,2-3 4 0,4 0 0 16,5 1 0-16,4-1 0 0,8-1 3 16,7 0-1-16,2 1-1 0,3 0-3 15,4-3-1-15,-3 0-1 0,1 0-2 0,0-1-4 16,-4 1-2-16,-3-2-2 0,-3 4-5 16,-5 4-4-16,-3 0-10 0,-5-1-7 15,-5 2-8-15,-4 2-9 0,-4-2-12 16,-3-3-37-16,-5 0-27 0,0 0-62 15,-5-1-134-15</inkml:trace>
  <inkml:trace contextRef="#ctx0" brushRef="#br0" timeOffset="-157255.11">1651 6955 271 0,'-1'-1'82'0,"1"1"7"0,-1-1-23 15,1-1-16-15,1 0-3 0,-2 2-6 16,1-2-5-16,0 1-2 0,0 0-4 16,0 1-1-16,0 0-4 0,0 1-3 15,0-1-5-15,0 1-5 0,1 1-4 16,0-1-3-16,3 3-1 0,0-1 0 15,2 1 3-15,2 1 2 0,3 0 5 0,1 0 3 16,5 0 1-16,0-2 1 0,2 0 1 16,0 0-3-16,0-1-2 15,-3 0-3-15,-2 0-3 0,-3 3-2 0,-1-1-2 16,-4 3 0-16,-1 0 0 0,-3 1 0 16,-3 2 1-16,-3 4 1 0,-2-1-1 15,-7 5 0-15,-4 0-2 0,-6 2-1 16,-3 1-4-16,-4 3-5 0,-4-2-4 15,-2 3-7-15,-1-1-4 0,-1-2-4 0,1 1-16 16,2 0-9-16,4-3-8 0,4-4 14 16,3-5-95-16,7-2-93 0,5-2-212 15</inkml:trace>
  <inkml:trace contextRef="#ctx0" brushRef="#br0" timeOffset="-144488.98">1224 11802 279 0,'1'-4'81'0,"-1"1"6"0,-2 1-23 15,0-3-17-15,-1 2-2 0,-1-1 0 16,-1-3 0-16,-1 3-1 0,-1-4-5 16,-2 4-3-16,-3-1-2 0,-1 0-7 0,-4 2-7 15,-1-1-8-15,-3 4-5 0,-1 1-3 16,0 2-2-16,-1 2-4 0,1 5-2 16,2-1-2-16,3 6-2 0,0-2 0 15,4 5-2-15,3-2-1 0,4 1-2 16,2-3 0-16,4 0 1 0,4-3 2 15,2 1 1-15,4 1 0 0,2 0 3 16,4-2 3-16,1 3 1 0,2 1 2 16,2 2 1-16,0 2 0 0,1-4-1 15,-1 3-1-15,-1 1-1 0,0-2-1 0,-5 2-2 16,-2-2-3-16,-3 3-2 0,-2 3-1 16,-6-2-1-16,-3 1 1 0,-5 0 0 15,-2-2 1-15,-3-2 3 0,-4-2 3 16,-3-6 3-16,-2 0 2 0,-1-7 5 15,-1 0 7-15,-1-6 3 0,1-1 3 16,2-7-1-16,1 0 4 0,4-5 0 0,1-1-3 16,6-5-3-16,5-1-2 0,5-1-1 15,3 0 2-15,6-1-2 0,5-1-1 16,6-2 2-16,4 1-1 0,3-2-1 16,5 2 0-16,3 0-3 0,4 0 0 15,-1 2-2-15,0 3-4 0,-2 1-7 16,-1 5-7-16,-4 2-4 0,-4 3-5 15,-5 1-5-15,-4 2-2 0,-5 3 2 16,-2 2 3-16,-4 1 3 0,-3 1 3 0,-2-1 3 16,-2 3 3-16,-1-2 2 0,-1 3 3 15,-2-4 3-15,0 5 5 0,1-1 6 16,-3 1 7-16,0-1 2 0,-1 0 3 16,1 1 0-16,-1 4 0 0,0-5-4 15,1 2-3-15,-1 3-5 0,0-1-2 16,2 2-2-16,-2 1-3 0,2 1 0 0,-1 3-1 15,0 2-1-15,1 2 0 0,1 3-1 16,0-3 0-16,1 2-1 0,2-2-1 16,1 1-1-16,3-3 0 0,2-3 1 15,3 0 2-15,2-1 1 0,3-3 3 16,4 1 4-16,3-3 3 0,1 0 2 16,1 1-1-16,-1-1-1 0,2 0 1 15,-4 2-4-15,-3 0-3 0,-3 2-1 16,-5 2-1-16,-4 0 0 0,-3 3 1 15,-6 1-1-15,-2 3-2 0,-5 0-5 0,-6 0-4 16,-1-1-2-16,-4 3-22 0,-2-3-10 16,0-1-5-16,-2-3-4 0,1-2-2 15,2-3 76-15,1-4-154 0,2-5-72 16,3-8-235-16</inkml:trace>
  <inkml:trace contextRef="#ctx0" brushRef="#br0" timeOffset="-144320.43">1429 11913 347 0,'13'-18'111'0,"0"4"9"16,0 1-21-16,2 4-27 0,0 0-10 16,-1 1-7-16,3 0-11 0,-1 2-11 15,3 2-11-15,-3-2-6 0,2 3-5 16,-3-2-3-16,3 2-7 0,-2 1-6 16,0-1-19-16,1 0-21 0,0 1 3 15,2 0-102-15,0 4-106 0,-1 3-241 0</inkml:trace>
  <inkml:trace contextRef="#ctx0" brushRef="#br0" timeOffset="-144174.77">1878 11914 467 0,'-2'-1'122'0,"4"0"1"0,-2-4-55 0,1-6-43 15,3-1-25-15,-2-5-24 0,3-3-32 16,3-5-66-16,0-4-88 0,3-7-183 15</inkml:trace>
  <inkml:trace contextRef="#ctx0" brushRef="#br0" timeOffset="-143990.64">2228 11211 354 0,'4'2'107'0,"-2"7"12"0,-3 4-27 15,-1 1-26-15,-1 6-4 0,-4 3-5 16,-2 3-8-16,1 7-13 0,-3 3-11 15,0 4-8-15,0 3-5 0,1 3-5 16,1 3-6-16,1 1-7 0,2 1-19 16,0 0-15-16,2-1-14 0,2 1-32 15,1-3-58-15,0-5-90 0,2-4-181 0</inkml:trace>
  <inkml:trace contextRef="#ctx0" brushRef="#br0" timeOffset="-143822.11">2388 11643 470 0,'0'-2'136'0,"1"3"5"15,-2 1-52-15,1 0-30 0,-1 0-11 16,-2 3-11-16,1-1-23 0,0-1-8 16,-1-1-36-16,2-4 179 0,-1-4-293 15,8-3-141-15,3-6-405 0</inkml:trace>
  <inkml:trace contextRef="#ctx0" brushRef="#br0" timeOffset="-143282.34">2733 11688 244 0,'-2'11'74'0,"-1"1"4"0,-1 0-19 15,1 3-24-15,-2 2-9 0,1-1-2 16,1 0-7-16,-1 4-5 0,2 0-4 16,1 0 3-16,1-3 1 0,2-2 1 15,3-1 0-15,2-3 3 0,1-5 3 16,3-4 7-16,2-3 5 0,1-3 5 15,1-4 1-15,0-1 2 0,-2-3-1 16,0-1-5-16,-1-2-5 0,-2-2-8 0,-2 1-7 16,-3-3-3-16,-3 1-3 0,-3-1-1 15,-3-1-2-15,-3 1-2 16,-2 1-5-16,-5 1-5 0,-1 2-9 0,-1 3-14 16,-1 2-12-16,2 6-11 0,1 2-10 15,2 3-30-15,2 0-39 0,3 2-69 16,4-2-140-16</inkml:trace>
  <inkml:trace contextRef="#ctx0" brushRef="#br0" timeOffset="-143071.9">3130 11366 367 0,'12'-14'110'0,"-4"3"10"0,-5 2-39 15,0 1-17-15,-3 0-7 0,-3 1-9 0,0 1-10 16,-1 3-10-16,-1 1-6 15,1 1-3-15,-3-1-2 0,2 4-2 0,-1 2-2 16,0 3-2-16,2 2-3 0,-1 7-3 16,2 5-1-16,2 4-3 0,0 6 0 15,1 6-1-15,2 3-3 0,1 4-4 16,-1 1-5-16,2 1-14 0,-2 0-17 16,2-2-14-16,-1-1-6 0,-1-4-29 15,0-4-48-15,-1-2-79 0,-2-5-148 16</inkml:trace>
  <inkml:trace contextRef="#ctx0" brushRef="#br0" timeOffset="-142907.34">2997 11770 372 0,'-2'-11'106'0,"3"4"6"16,1 0-35-16,4-2-30 0,3-2-11 15,2 3-6-15,2-1-8 0,5-1-9 16,2-5-7-16,1 2-12 0,5-4-15 15,1-1 41-15,4-5-138 0,2 0-99 16,3-4-262-16</inkml:trace>
  <inkml:trace contextRef="#ctx0" brushRef="#br0" timeOffset="-142072.4">3850 11463 303 0,'6'-10'86'0,"-1"4"5"15,0-1-37-15,-2 2-12 0,0 4-6 16,-1 4-5-16,1 3-7 0,-3 3-8 15,-3 5-4-15,0 5-2 0,-2 6-3 16,-1 3-3-16,-6 3-5 0,-1 4-6 0,-1 3-4 16,-4-3-1-16,1-5 1 0,0-1 2 15,0-6 3-15,2-3 7 0,4-8 10 16,3-4 5-16,2-1 3 0,3-3-1 16,3-3-2-16,3 2 3 0,5-1 2 15,2-2-3-15,3 1 1 0,2 1 0 16,3-1 0-16,-1 3-1 0,2-2-4 15,-1 0-5-15,0 1-3 0,-3-2-3 16,2 0-4-16,-3 0-4 0,0-1-4 16,-1-1-6-16,-2-2-6 0,1 1-3 0,-1-4-3 15,-1 0-3-15,-1-3 1 0,0 0 1 16,-2-4 2-16,1 0 4 0,-1-1 4 16,-2-2 3-16,1 2 5 0,-2 2 7 15,-1 2 9-15,0 4 13 0,-1 0 11 16,-2 4 6-16,0 4 2 0,-2 6 4 15,-2 2-1-15,1 2-2 0,-3 4-8 16,0 6-9-16,-1 3-5 0,0 2-3 0,-1 1-4 16,0 1-5-16,1 1-4 0,1 1-7 15,1 0-9-15,2-2-9 0,2-2-13 16,1-6-7-16,4-3-6 0,0-6-7 16,3-3-11-16,0-7-57 0,2-6-68 15,2-5-161-15</inkml:trace>
  <inkml:trace contextRef="#ctx0" brushRef="#br0" timeOffset="-141792.58">4231 11748 328 0,'5'-6'103'0,"-3"5"8"0,-2 0-30 0,-2 5-20 16,-1 1-10-16,-2 4-9 0,1 4-12 16,-1 3-11-16,-1 4-8 0,1 4-4 15,0-3-2-15,2 0-3 0,2-4-1 16,1 1-1-16,2-8 1 0,3-1 0 15,3-7 4-15,1-1 0 0,1-2 6 0,1-3 4 16,1-1 5-16,-1-1 2 0,-3-4 2 16,0 1 0-16,0 0 1 0,-2-2-5 15,-3 1-3-15,0-2-3 0,-4-1-4 16,-4 1-3-16,-2-2-4 0,-4-3-6 16,-1 3-6-16,-3 1-6 0,0 0-5 15,0 3-7-15,1 0-16 0,2 6-13 16,1 4-6-16,4 0-18 0,0 1-59 15,5 4-84-15,2 1-176 0</inkml:trace>
  <inkml:trace contextRef="#ctx0" brushRef="#br0" timeOffset="-141500.75">4411 11807 231 0,'10'10'69'15,"-1"1"6"-15,-2 3-13 0,-1 0-18 16,-2 1-1-16,-2 3-2 0,1 3-7 0,-3-1-5 15,1 0-5-15,0-4-6 0,2 0-6 16,2-4-3-16,1-3 3 0,2-3 3 16,2-4 5-16,1-4 7 0,2-4 3 15,0 0 6-15,0-5 4 0,-2 0-1 16,1-4-1-16,-1 3-2 0,-2-2-5 16,-3 2-3-16,-1 0-4 0,-4-1-3 0,-2 1-4 15,-5-1-5-15,-5-2-5 16,-2 3-7-16,-3 0-6 0,-4 3-9 0,-2 2-7 15,0 4-6-15,-1 3-10 0,3 5-13 16,0 3-9-16,1 2-6 0,5 2-2 16,3-1 104-16,4 1-171 0,8-1-86 15,5-3-229-15</inkml:trace>
  <inkml:trace contextRef="#ctx0" brushRef="#br0" timeOffset="-141296.31">4846 11772 368 0,'2'0'100'0,"-1"1"8"15,2-2-45-15,-1-1-13 0,2 2-4 16,2 1-8-16,1-1-6 0,2-2-7 16,3 0-8-16,3-2-4 0,2 2-4 0,2-1-2 15,-2-2-5-15,1-2-26 0,0 0-10 16,-1 1-4-16,-2-1-88 0,-3 4-94 15,-2-1-216-15</inkml:trace>
  <inkml:trace contextRef="#ctx0" brushRef="#br0" timeOffset="-141124.77">4860 11936 412 0,'10'-2'112'0,"3"-2"5"15,4-5-61-15,3 0-12 0,1-4 0 16,5 1-11-16,0-1-28 0,-1-2-25 16,1-2-14-16,3 0-86 0,-3-2-93 15,0 1-223-15</inkml:trace>
  <inkml:trace contextRef="#ctx0" brushRef="#br0" timeOffset="-140499.17">5414 11540 398 0,'3'-1'106'0,"1"-3"2"15,0 2-51-15,1 1-16 0,2-2-1 16,-1 2-7-16,2 2-10 0,0 0-6 0,1 0-2 16,1 3-4-16,1 1-4 0,-1 2-2 15,0-1-3-15,-1 0-2 0,-1 3-2 16,-2 2-2-16,-2 0-3 0,-1 5-4 16,-3-1-5-16,-3 6-2 0,-2 2 0 15,-4 0 1-15,-3 1 2 0,-1 0 2 16,-1-2 5-16,-2-2 6 0,3-3 4 15,0-4 3-15,3-2 3 0,4-3 2 16,1-2 2-16,4 0-1 0,3-1 3 0,3 0 3 16,2-1 0-16,4 2 0 0,1-1 1 15,3 1-1-15,0-1 0 0,-1-1-2 16,1 2-3-16,1-1-3 0,-3 0-1 16,-2 1-2-16,-1 3-1 0,-4 1-2 15,0 1 0-15,-6 3 0 0,-5 3-1 16,-2 2-1-16,-4 2-4 0,-3 1-6 15,-4 3-3-15,-3 2-8 0,-1 1-10 16,0 0-11-16,-2-1-8 0,1-2-12 0,0-4-13 16,4-6-52-16,2-3-69 0,3-10-149 15</inkml:trace>
  <inkml:trace contextRef="#ctx0" brushRef="#br0" timeOffset="-140064.64">5776 11541 290 0,'11'-3'82'0,"-1"1"8"0,-4 5-29 16,-1 2-12-16,-2 3-6 0,-2 2-5 16,-3 2-4-16,-1 1-5 0,-1 6-5 15,-3-2-5-15,0 3-5 0,-1 2-4 16,-2 0-2-16,1 2-4 0,2 0-4 15,0-3-3-15,1-2-1 0,2 0-1 0,2-3-1 16,1-4 0-16,2-1 0 0,1-2 1 16,2-2 2-16,2-3 1 0,0-1 0 15,3 1 0-15,1-1 2 0,1-2-1 16,-1-1 0-16,2-1 1 0,-1 0 0 16,0-1 1-16,-1-3 0 0,-2 2 1 15,0-1 0-15,0-2 1 0,-3 3 0 0,0 1 1 16,-2-1 1-16,0 2 4 0,-1 2 3 15,-1 2 3-15,1 2 2 0,-2 2 1 16,1 1-1-16,-1 5-2 0,-1 2-3 16,-1 1-3-16,1 5-4 0,-1-1-2 15,0 1-9-15,-1 2-12 0,0-1-15 16,2-3-9-16,-1 0 71 0,0-2-159 16,1-2-99-16,3-3-244 0</inkml:trace>
  <inkml:trace contextRef="#ctx0" brushRef="#br0" timeOffset="-139749.08">6092 11747 424 0,'-1'-2'116'0,"-2"4"3"0,-2 3-56 15,0 0-16-15,-4 3-9 0,0 3-10 16,-2 5-13-16,1 0-5 0,-1 4-2 15,2 1-2-15,2 3-1 0,1 1-3 16,2 0-3-16,3-3-3 0,2-3-2 16,4-4-1-16,2-1-1 0,4-5 2 15,1-5 0-15,3-1 4 0,3-6 3 0,-2-2 3 16,3-4 5-16,0-3 2 16,-2-3 3-16,0 2 3 0,-3-3 3 0,-2 1 2 15,-2-1 3-15,-5 1 1 0,-2 3 1 16,-4 0-2-16,-2-1-3 0,-5 2-3 15,-3 0-4-15,-3 1-6 0,0 2-7 16,-4 0-6-16,0 4-7 0,-2 4-7 16,-1 2-15-16,0 5-25 0,0 4-100 15,-1 6-116-15,2 2-279 0</inkml:trace>
  <inkml:trace contextRef="#ctx0" brushRef="#br0" timeOffset="-137192.8">6933 11484 389 0,'0'-3'89'0,"-2"-2"1"0,3-4-61 15,-2 2-10-15,1 1-1 0,-1 4-1 16,1-1-3-16,-1 2-1 0,1 2-1 15,1 4 0-15,0 2 0 0,1 4 1 16,0 5-1-16,1 5-1 0,-1 8 0 16,0 2 0-16,-1 6-1 0,-1 1-3 15,0 3-5-15,-1-1-6 0,0-1-6 16,2-4-6-16,-2-2-4 0,1-6-4 16,1-3-6-16,0-6-1 0,2-2-1 0,0-6-8 15,1-5-57-15,0-6-65 0,4-3-163 16</inkml:trace>
  <inkml:trace contextRef="#ctx0" brushRef="#br0" timeOffset="-136986.71">7111 11397 448 0,'-1'-2'118'0,"1"2"4"15,0-1-62-15,1 2-16 0,-1 5-6 16,0 3-8-16,1 5-7 0,-1 4-7 15,1 6-3-15,1 9-3 0,-1 2-2 16,2 4 1-16,1-3-2 0,0 3-5 16,0-2-12-16,1 2-23 0,-2-5-12 15,0-2 197-15,-1-3-289 0,-1 0-124 0,-2-4-353 16</inkml:trace>
  <inkml:trace contextRef="#ctx0" brushRef="#br0" timeOffset="-136675.95">6957 11776 399 0,'5'-9'118'0,"3"2"4"0,2-2-36 0,2 0-29 16,-1 1-7-16,1-3-6 0,0 3-13 16,3-2-9-16,1-2-4 0,2 2-3 15,2 2-5-15,3-1-4 0,3 0-1 16,1 0-1-16,-1 3-2 0,2 3-2 15,-3 1 0-15,-2 0-2 0,-3 4 0 16,-5 3 0-16,-2 2 0 0,-4 3 1 16,-4 2 0-16,-1 4 1 0,-3 1 1 0,-2 0 0 15,0 0 1-15,1 1 1 16,0-4-2-16,1 0 1 0,2-2-2 0,1-2-4 16,3-2-3-16,2-2-4 0,-1-2-14 15,2-3-11-15,1-4-10 0,1-2-9 16,-2-3-13-16,1-2-66 0,-3-3-83 15,1-2-169-15</inkml:trace>
  <inkml:trace contextRef="#ctx0" brushRef="#br0" timeOffset="-136535.37">7321 11418 400 0,'-12'-12'107'0,"3"6"3"0,4 1-55 15,-1 3-11-15,2 1-18 0,-1-2-20 16,3 0-19-16,3 0-16 0,2-1-16 15,2-5-66-15,4-1-80 0,5-1-168 16</inkml:trace>
  <inkml:trace contextRef="#ctx0" brushRef="#br0" timeOffset="-136372.28">7554 11259 361 0,'3'12'108'0,"-2"2"9"15,0 3-31-15,0 3-20 0,-2 3-7 16,0 5-10-16,-2 4-11 0,0 3-11 15,0 5-7-15,0 2-9 0,-2 4-4 0,3 2-6 16,0 1-8-16,1-1-25 0,1-2-17 16,2-4-20-16,1-6-67 15,1-3-97-15,0-4-191 0</inkml:trace>
  <inkml:trace contextRef="#ctx0" brushRef="#br0" timeOffset="-135976.39">7547 11696 373 0,'5'-14'101'0,"4"1"6"0,2 0-43 15,2 1-9-15,2 1 0 0,4-1-3 16,3 1-5-16,1 0-6 0,1 0-6 16,2-1-7-16,3 0-7 0,0-2-4 15,-2 3-5-15,-3 0-4 0,0 2-2 16,-4 3-1-16,-5 2-2 0,-4 1-4 15,-5 3-1-15,-3 2 1 0,-6 1-1 16,-3 5 1-16,-3 2-1 0,-3 2 1 0,-2 3 1 16,-3-1 1-16,1 4-1 0,1-3 0 15,2-2 0-15,2 1 1 0,3 0-2 16,5-2 1-16,3 0-1 0,2 0 1 16,2 2 1-16,3-2 0 0,-1-1 0 15,2 0 2-15,1 2 0 0,-2-2 0 16,0 1 1-16,0-1-2 0,-4 0 1 15,0 0 0-15,-3 0-1 0,-2 0 0 0,-4 1-1 16,-1 0 1-16,-4-2-1 0,-2 2-3 16,-4 0-5-16,-2-1-4 0,-3-1-20 15,-2 1-18-15,-4-1-3 0,0 1-99 16,-3-1-104-16,1-2-239 0</inkml:trace>
  <inkml:trace contextRef="#ctx0" brushRef="#br0" timeOffset="-135234.55">1060 12930 351 0,'1'4'90'0,"0"0"4"0,-2-1-37 15,0 4-31-15,-1 0-9 0,0 8 1 16,1 2-5-16,1 4-5 0,-1 6-4 15,1 5-1-15,0 5-1 0,1 4 0 16,-1 0 1-16,0 4-3 0,-1 0-3 16,0-1-4-16,1-3-7 0,-1-3-7 0,0-6-10 15,2-3 109-15,0-7-175 16,4-5-83-16,-1-9-233 0</inkml:trace>
  <inkml:trace contextRef="#ctx0" brushRef="#br0" timeOffset="-134898.4">1333 12987 379 0,'-6'7'91'0,"0"4"1"16,-3 1-59-16,-2 3-13 0,0 4 0 15,-1 1-4-15,-1 0-4 0,3-1-4 16,1-2 0-16,4 0-2 0,5-2-1 15,4-2 0-15,5-1 1 0,2-2 1 16,4-1 1-16,1 0 2 0,3-1 2 0,1 1 1 16,-1 0 2-16,2 0-1 0,-1 1-1 15,-1-1-1-15,-2 3-3 0,-3-1 0 16,-2 3-1-16,-3 0-4 0,-3 0 0 16,-4 4 0-16,-5 0-6 0,-4 3-9 15,-3 1-11-15,-3 0-12 0,-3 1-7 16,-4-1-80-16,-2-4-89 0,-1-2-192 15</inkml:trace>
  <inkml:trace contextRef="#ctx0" brushRef="#br0" timeOffset="-134714.95">1291 13033 499 0,'-1'0'134'16,"0"0"4"-16,1-1-66 0,0 1-23 0,1 0-6 15,1-1-12-15,1 0-12 0,3-1-3 16,-1-2-3-16,4 0-1 0,2-3-2 16,2 0 1-16,1-3-5 0,2-2-10 15,2-4-9-15,2-1-16 0,0 2-21 16,0-2-13-16,1-2 1 0,0 2-89 16,1 2-89-16,-2 3-201 0</inkml:trace>
  <inkml:trace contextRef="#ctx0" brushRef="#br0" timeOffset="-134565.35">1610 12804 482 0,'-6'2'134'15,"2"-1"6"-15,0-1-68 0,-1-2-18 16,2-1-6-16,2 1-12 0,0-6-23 16,1-2-12-16,4-3-30 0,2-6-19 15,1-4-17-15,4-3-77 0,2-3-99 0,2-4-214 16</inkml:trace>
  <inkml:trace contextRef="#ctx0" brushRef="#br0" timeOffset="-134409.33">1839 12446 321 0,'0'13'104'0,"0"6"13"0,-4 0-19 16,1 7-19-16,-3 1-4 0,0 6-6 0,-2 2-9 16,1 4-14-16,-3 1-13 0,-1-1-9 15,0 2-8-15,0 0-7 0,0 1-9 16,1 1-6-16,1-4-25 0,4 1-22 15,2-2 75-15,5-1-174 0,3-6-118 16,3-7-291-16</inkml:trace>
  <inkml:trace contextRef="#ctx0" brushRef="#br0" timeOffset="-134273.65">1965 12944 435 0,'0'-1'119'16,"1"2"1"-16,-2 0-54 0,1-1-26 15,0 2-24-15,-1-2-20 0,0 0-109 16,1-5-102-16,2 0-249 0</inkml:trace>
  <inkml:trace contextRef="#ctx0" brushRef="#br0" timeOffset="-133723.23">2844 12884 329 0,'-4'4'84'15,"-1"4"2"-15,-2 2-49 0,2 2-11 16,-3 3-4-16,-2 7-8 0,0 2-7 16,2 5-4-16,1 0-1 0,0 1 0 0,3 1-1 15,3-4-1-15,3-4 1 0,5-3-1 16,0-7 4-16,4-3 2 0,3-5 7 16,2-5 7-16,-2-5 5 0,2-4 6 15,0-3 3-15,-2-2 1 0,-1-5 1 16,-2 1-4-16,-2-1-1 0,-4 1-2 15,-2 3-3-15,-5-1-2 0,-2 1-4 16,-6 1-6-16,-3 2-9 0,-4 1-10 16,-6-1-20-16,-4 2-14 0,0 3-11 0,-2 2-10 15,3 4-4-15,2 0 5 0,5 1-73 16,7-2-66-16,9-2-169 0</inkml:trace>
  <inkml:trace contextRef="#ctx0" brushRef="#br0" timeOffset="-133513.34">3321 12602 400 0,'21'-8'125'16,"-9"0"15"-16,-7 3-41 0,-6 2-18 15,-5 2-14-15,-6 3-10 0,-5 2-18 16,-5 0-14-16,-3 5-15 0,0 2-6 16,0 2-1-16,1 3 1 0,3 3-1 15,4 1 0-15,4 3 0 0,6 1-1 16,2 2-1-16,4 4-1 0,3 0-5 15,4 6-8-15,0 0-16 0,2 4-19 0,0 0-2 16,0 2 190-16,0 0-292 16,-1 0-125-16,-3-5-355 0</inkml:trace>
  <inkml:trace contextRef="#ctx0" brushRef="#br0" timeOffset="-133352.77">3076 13078 398 0,'7'-7'104'0,"3"1"3"16,1 0-52-16,6-5-21 0,1-1-5 16,4 0-4-16,2-2-16 0,4-2-15 15,2-3-14-15,2-5 185 0,1 2-275 16,4-2-113-16,-1 1-344 0</inkml:trace>
  <inkml:trace contextRef="#ctx0" brushRef="#br0" timeOffset="-133072.28">3657 12736 358 0,'-11'17'100'0,"-1"5"3"0,-2-2-36 16,-2 3-29-16,-3 3-12 0,2 2-8 15,-1 2-8-15,4 1-6 0,2 1-3 16,2-1-6-16,3-4-3 0,5-3-3 16,4-5 0-16,4-5-1 0,4-6 0 15,3-7 2-15,3-4 5 0,5-4 5 16,1-2 3-16,0-3 4 0,0-1 1 0,-1-1 4 15,-3 1 2-15,-2 1 5 0,-4 4 2 16,-3 3 3-16,-2 3 1 0,-4 7 1 16,-3 2-1-16,-2 4-3 0,-2 5-4 15,-2 2-4-15,-1 5-3 0,-3 0-6 16,0 2-8-16,1 1-15 0,0 1-13 16,3-2-11-16,0-3-7 0,4-3-82 0,5-4-88 15,4-4-193-15</inkml:trace>
  <inkml:trace contextRef="#ctx0" brushRef="#br0" timeOffset="-132808.22">3988 12971 415 0,'-1'3'101'0,"-3"3"1"16,-2 7-56-16,-1 0-18 0,-2 4-9 0,-1 5-10 15,1 2-4-15,2 0-1 0,0 0-1 16,5-2-4-16,3-1-2 0,3-6-1 15,5-4-2-15,1-5 4 0,4-4 4 16,3-6 6-16,0-5 7 0,0-2 6 16,-2-2 4-16,-1-2 7 0,-1-1 0 15,-2-1 0-15,-4 1-1 0,-5 0-3 16,-3-1-1-16,-3 1-3 0,-6 0-6 16,-3-2-10-16,-3 1-9 0,-4 1-24 0,2 1-16 15,-2 4-14-15,4 2-7 0,0 3-87 16,2 2-92-16,5 4-204 0</inkml:trace>
  <inkml:trace contextRef="#ctx0" brushRef="#br0" timeOffset="-132549.68">4198 12971 334 0,'10'7'93'0,"-1"-1"3"0,-2 3-41 0,-1 0-7 15,-1 3-6-15,-2 0-8 0,0 4-9 16,1-4-7-16,0 3-4 0,1-3-4 15,4-1-5-15,1-3 0 0,3-3 5 16,4-4 5-16,0-2 5 0,3-3 6 16,0-5 5-16,-3-1 4 0,-1 2 2 15,-4-2-3-15,-3 1 0 0,-2-1-2 0,-6 1-1 16,-2-1-5-16,-6 2-3 0,-2-3-7 16,-5 1-8-16,-4-1-8 0,-1 3-10 15,-4 0-15-15,-1 1-3 0,-1 0-28 16,1 3 104-16,1-1-211 0,3-2-129 15,4-3-339-15</inkml:trace>
  <inkml:trace contextRef="#ctx0" brushRef="#br0" timeOffset="-132249.47">4858 12847 327 0,'17'-2'98'15,"1"1"1"-15,1-1-28 0,2 0-30 0,-2 1-12 16,0-1-17-16,-1 1-24 0,-2 0-19 16,-1-1 180-16,-2-1-249 0,-1 2-99 15,-2 0-285-15</inkml:trace>
  <inkml:trace contextRef="#ctx0" brushRef="#br0" timeOffset="-132084.92">4846 13031 490 0,'-2'13'122'0,"6"-4"2"16,3-3-68-16,2-2-20 0,4-4-4 15,3-1-9-15,3-3-8 0,3-1-5 16,2-5-7-16,2-2-27 0,5-6-10 16,1 0-96-16,4-5-104 0,0-1-255 15</inkml:trace>
  <inkml:trace contextRef="#ctx0" brushRef="#br0" timeOffset="-131636.92">5896 12474 460 0,'-5'1'122'16,"-1"1"0"-16,-3 1-58 0,-1 2-25 16,-4 1-10-16,-4 5-12 0,-3 2-12 15,-3 4-5-15,-2 6-3 0,1 8-3 16,2 5-5-16,-1 7-7 0,2 0-5 0,5 4-6 15,6-1-3-15,6-3-1 0,3-4-2 16,4-6 4-16,7-2 5 0,4-6 5 16,3-7 10-16,5-5 9 0,1-2 6 15,1-6 8-15,2-4 6 16,0-5 5-16,-3-3 7 0,-1-3 2 0,-3 0 0 16,-4-2 0-16,-5 0 1 0,-5 1 3 0,-6-2-1 15,-5 2-5-15,-5 1-7 0,-5 3-4 16,-6 0-4-16,-5 5-10 0,-1 5-11 15,-1 5-18-15,0 3-13 0,0 2-11 16,4 4-3-16,5-1-85 0,6-3-91 16,5-3-200-16</inkml:trace>
  <inkml:trace contextRef="#ctx0" brushRef="#br0" timeOffset="-131323.41">6145 12731 526 0,'-6'1'123'16,"-3"2"0"-16,-2 3-75 0,-2 1-25 15,-2 4-8-15,0 5-11 0,1 1-4 16,1 2 0-16,3 1 0 0,3 3-1 16,4 2-1-16,4-4 0 0,5-1-2 0,4-3 1 15,4-3 1-15,4-4 3 0,1-3 4 16,3-3 7-16,1-4 5 0,0-2 5 15,-1-2 3-15,-2-2 2 0,-3-3-1 16,-2-2-1-16,-6-1 0 0,-1 1-1 16,-6-2-2-16,-3-1-2 0,-3 1-2 15,-3 0-1-15,-4-1-5 0,-3 0-6 16,-1-1-8-16,-2 0-6 0,0 3-6 16,-1-1-8-16,1 2 1 0,0 6-27 0,0 4 7 15,1 3-119-15,3 3-116 0,4 1-284 16</inkml:trace>
  <inkml:trace contextRef="#ctx0" brushRef="#br0" timeOffset="-131004.1">6764 12663 406 0,'0'1'113'0,"3"1"4"0,0 1-43 15,1 3-21-15,1 1-4 0,0 3-6 16,0 2-11-16,-1 5-8 0,-1 1-4 15,-1 4-4-15,-2 2-8 0,-1 5-11 16,-2 4-13-16,0 0-17 0,-1-2-12 16,1 3-11-16,1-3-83 0,2-2-92 0,0-8-201 15</inkml:trace>
  <inkml:trace contextRef="#ctx0" brushRef="#br0" timeOffset="-130807.5">6829 12769 387 0,'-2'-12'125'16,"2"4"7"-16,0 3-23 0,3 4-40 0,4 3-12 16,0 1-10-16,2 5-16 0,3 2-10 15,3 0-7-15,1 2-2 0,1 0-3 16,1 0-1-16,0-1-5 0,0-1-6 16,0-3-6-16,-1-1-8 0,0 0-21 15,-2-2-14-15,0-4-11 0,1 0 146 16,-2-6-225-16,2-2-106 0,0 0-287 15</inkml:trace>
  <inkml:trace contextRef="#ctx0" brushRef="#br0" timeOffset="-130643.93">7308 12501 457 0,'-2'1'127'0,"-4"3"0"16,-3 5-55-16,-4 3-19 0,-2 5-12 15,-4 5-22-15,-3 5-14 0,-2 1-1 16,1 1-1-16,1 0-1 0,-1 0-1 15,3-2-7-15,1-4-16 0,4-4-15 16,4-4-7-16,3-3-87 0,4-5-96 0,8-10-217 16</inkml:trace>
  <inkml:trace contextRef="#ctx0" brushRef="#br0" timeOffset="-130461.42">7325 12464 429 0,'1'8'124'0,"-2"6"5"15,-4 7-54-15,-4 4-13 0,-2 7-12 16,-3 5-13-16,1 3-16 0,-3 1-8 16,2 1-5-16,1 0-4 0,4-5-1 15,3-1-3-15,4-5-6 0,2-4-18 16,3-4-16-16,5-5-7 0,0-5-90 16,5-4-101-16,3-7-225 0</inkml:trace>
  <inkml:trace contextRef="#ctx0" brushRef="#br0" timeOffset="-130295.86">7509 12666 502 0,'-1'9'132'0,"-2"3"2"0,0 1-66 16,0 5-15-16,-1 2-11 0,2 0-21 16,-1 1-9-16,2-2-2 0,2-2-6 15,0-1-6-15,3-3-16 0,2-3-26 0,1-2-8 16,3-2 110-16,1-4-199 0,1-1-109 15,1-2-279-15</inkml:trace>
  <inkml:trace contextRef="#ctx0" brushRef="#br0" timeOffset="-130176.09">7496 12624 368 0,'-8'-4'70'0,"2"-3"-19"16,4 0-111-16,3-2-77 0,2-2-155 15</inkml:trace>
  <inkml:trace contextRef="#ctx0" brushRef="#br0" timeOffset="-129910.29">7844 12556 423 0,'3'9'129'0,"-6"-2"6"15,-5-1-49-15,-3 1-13 0,-4 2-14 16,-3 1-13-16,-3 1-17 0,-1 0-10 15,0 2-6-15,3 1-5 0,2-1-2 16,4-1-4-16,6 0-2 0,2-2-4 16,6 2-1-16,6-2 0 0,2 1-1 15,3-2 2-15,2 3 1 0,1-1 4 0,1 1-1 16,-3-1 1-16,-1 1-1 0,-2 1-1 16,-4 1-1-16,-5 0-2 0,-3 3-3 15,-6-2-3-15,-1 2-7 0,-5-2-10 16,-1-1-10-16,-1-3-12 0,0-2 2 15,2-6-90-15,2-3-91 0,4-6-209 16</inkml:trace>
  <inkml:trace contextRef="#ctx0" brushRef="#br0" timeOffset="-129645.36">8048 12541 376 0,'11'-9'130'0,"-4"3"15"16,-7-1-28-16,-3 3-19 0,-4 3-11 15,-4 1-10-15,-2 3-22 0,-2 0-18 16,-4 4-15-16,3 2-9 0,0 1-5 0,3-2-4 16,4 2-1-16,5-1-2 15,3 2-1-15,5 0 1 0,4 1 0 0,3 1 0 16,3 1-1-16,2 3 1 0,0-1-1 16,-2 1-1-16,-1 0-4 0,-5 2-6 15,-4 3-8-15,-6 0-7 0,-4 1-5 16,-4 1-3-16,-3 1-8 0,-3 0-12 15,0-4-8-15,2-3-1 0,0-2-2 16,0-5-72-16,4-6-87 0,2-6-179 16</inkml:trace>
  <inkml:trace contextRef="#ctx0" brushRef="#br0" timeOffset="-129001.78">8135 12733 359 0,'4'3'97'0,"3"-1"14"0,0-1-35 16,2-1-14-16,1-2-2 0,0-7 0 0,2 1-9 16,0-4-1-16,0-3-11 0,0 0-8 15,-2-1-5-15,-2 0-4 0,-2 4-3 16,-2-2 3-16,-4 3-2 0,-4 3-2 16,-2 2-2-16,-5 3-2 0,-2 3-3 15,-5 3-3-15,1 6-5 0,-2 2-3 16,0 6-2-16,2 3-1 0,2 4-1 0,3-2 0 15,3 1-1-15,6-1 0 16,3-3-2-16,4-2 2 0,5-4 0 0,2-3 1 16,5-2 1-16,3-4 2 0,3-2 2 15,1-3 2-15,2-3 0 0,3-4 1 16,2-3 0-16,-1-4 0 0,2-2 0 16,-1-2-2-16,-2 0 0 0,0 0-1 15,-3 2 1-15,-2 4-1 0,-4 1-1 16,0 3 0-16,-4 6-2 0,-2 1 0 15,-4 5 0-15,-1 0-1 0,-2 3-1 0,-4 3-2 16,0 3 0-16,-2 0-3 0,-2 1 0 16,0 1-1-16,-3 2-1 0,0-1-1 15,-2 3 1-15,-2-2 1 0,-1 3 0 16,1-1 3-16,-2-1-2 0,0 1 1 16,0 0-2-16,0-1 0 0,1-2 2 15,1-3 0-15,3-1 1 0,-1-3 6 16,3-3 7-16,0-3 5 0,4-3 2 0,1-4 1 15,3-1 3-15,0-3-1 0,4 1-2 16,-1-3-6-16,2 0 0 0,2 2 0 16,0 1-2-16,0 2 0 0,1 1-1 15,0 0-1-15,-1 3-1 0,0 0-1 16,-2-1-2-16,0 3-2 0,-2 1 0 16,-1 1-2-16,-3 2 2 0,-2 0 0 15,-3 2 2-15,-2 3 1 0,-5 0 2 16,-3 5 0-16,-4 0 1 0,-3 1 1 0,-3 1 0 15,-3-1 0-15,-4 1-1 0,-2-3-1 16,-1-1 0-16,-6-2-8 0,1-3-19 16,-2-2 153-16,-1-4-294 0,1-7-154 15,-1-5-445-15</inkml:trace>
  <inkml:trace contextRef="#ctx0" brushRef="#br0" timeOffset="-124550.99">11481 12223 37 0,'3'-4'5'16,"1"0"-5"-16,0 0-6 0,-1 1-30 15</inkml:trace>
  <inkml:trace contextRef="#ctx0" brushRef="#br0" timeOffset="-124023.74">11530 12197 255 0,'2'-1'72'15,"0"0"5"-15,-1 2-29 0,-1-1-8 16,-1 1-2-16,1-2-4 0,0 2-5 16,-2-1-1-16,1 1 0 0,0-1 1 15,1-1 0-15,1 1 0 0,-2 1 0 0,1-2-1 16,0 2 0-16,0-1-4 0,0 0-2 16,-1 0-3-16,0 1-4 0,-1 0-3 15,0 2-3-15,-3-1-1 0,0 1-1 16,-4 3-2-16,-1-1-1 0,-3 5-1 15,-4-1 1-15,-2 3-2 0,-3 1 0 16,-1 1-2-16,-1 1 0 0,-2 5-1 16,0-2-3-16,3 6-1 0,0 0-3 15,3 3 0-15,2 4-2 0,3 2 1 16,2 1-1-16,5 2 1 0,2 0 1 0,4-1 1 16,4 0 1-16,5-4-1 0,4-5-1 15,3-4 4-15,5-3 4 0,3-6 4 16,3-5 3-16,2-5 5 0,1-4 3 15,-1-3 4-15,-1-4 2 0,-4-2 0 16,-3-2 0-16,-5 2-2 0,-3-1-1 16,-5-2-1-16,-2 0-3 0,-5 4-2 0,-1-3-4 15,-4 3-4-15,-5-1-1 0,-3-1-4 16,-2 4-2-16,-5 1-4 0,-3 0-5 16,-2 0-4-16,1 2-3 0,2 0-2 15,2 4-6-15,4 0-10 0,4 0-8 16,3 3-8-16,4 0-9 0,6-1-10 15,3-1 162-15,3 0-214 0,5-1-83 16,2-1-245-16</inkml:trace>
  <inkml:trace contextRef="#ctx0" brushRef="#br0" timeOffset="-123635.24">11789 12372 404 0,'0'-3'118'0,"-2"2"4"16,-3-2-46-16,0 1-22 0,-3 0-11 16,-2 4-10-16,-2 1-12 0,-1 1-9 0,-1 2-3 15,-2 2-2-15,1 5-1 0,1 0-1 16,1 2-1-16,1 5-1 0,4 3-2 16,3 3-1-16,2 1 0 0,4 2-1 15,5-1 0-15,4 2 0 0,1-6-1 16,4-2 1-16,3-6 0 0,1-5 3 15,2-3 2-15,1-7 3 0,0-4 5 0,1-4 5 16,-3-3 5-16,-2-2 1 16,-1-1 3-16,-2-2 1 0,-3-2-1 0,-4 0-2 15,-4-3-2-15,-3-3-4 0,-4 2-1 16,-4-2-3-16,-2-2-4 0,-7 0-6 16,-1 2-6-16,-2 4-7 0,-2 2-6 15,-3 3-8-15,0 5-8 0,-2 7-7 16,1 3-26-16,-1 5-5 0,1 4-90 15,2 2-106-15,7 4-246 0</inkml:trace>
  <inkml:trace contextRef="#ctx0" brushRef="#br0" timeOffset="-122811.91">12949 12404 239 0,'0'-5'68'0,"0"0"5"0,1 2-22 15,-1-2-5-15,1 1 0 0,-1 1 0 16,0 0 0-16,1 1 1 0,-1-2 1 0,0 1-3 16,-1 2-3-16,1 0-3 0,0 1-3 15,0-1-6-15,0 2-6 0,1 0-6 16,-2 0-5-16,2 1-4 0,0 0-5 15,-2 1-1-15,2 1-1 0,-1 2-1 16,-2 4 1-16,1 2-1 0,-1 4 1 16,-2 3 0-16,-2 4 0 0,-4 6-1 15,-2 1-2-15,-2 0-4 0,-3 3-2 0,-1 3-2 16,-1-2-1-16,1-3 0 0,1-2 1 16,2-2 2-16,1-5 3 0,3-4 3 15,2-5 1-15,3-3 0 0,2-1 2 16,3-5 1-16,2 0 2 0,2-2 3 15,3-1 4-15,4 0 3 0,2-1 4 16,3-1 1-16,4 1 0 0,4 0-2 16,2 1-2-16,3-2-4 0,1 2-2 15,2 0-5-15,-1 0 1 0,0 0-8 16,-2 0-5-16,-1 2-7 0,-1 0-4 0,-2 0-6 16,-1-1-19-16,0 3-14 0,-2-3-3 15,-2 0 22-15,1-1-104 0,-2-1-95 16,-4-2-215-16</inkml:trace>
  <inkml:trace contextRef="#ctx0" brushRef="#br0" timeOffset="-122409.23">13305 12388 517 0,'0'0'139'0,"0"1"6"16,0 0-63-16,1-1-18 0,1 1-11 15,3-1-13-15,0-2-7 0,3 0-3 16,4-2-4-16,3 1-3 0,3 2-3 0,0 0-3 16,3 1-4-16,1 4-5 15,-1 2-2-15,-1 1-4 0,-3 4-5 0,-1 1-2 16,-3 3-3-16,-5 0-2 0,-1 3-1 16,-5 0-3-16,-4 4-1 0,-5 0 0 15,-2 4-3-15,-5 2-4 0,-5 1-7 16,-3 1-5-16,-3-3 1 0,-3-2 2 15,3 0 3-15,0-5 5 0,2-2 9 16,5-5 8-16,4-3 9 0,5 0 4 16,6 0 2-16,1-4 5 0,5 1 4 15,3-3 4-15,5-1 1 0,5 2 0 0,5-2 0 16,4-3-2-16,5 0-3 0,4-3-4 16,3-2-5-16,1 1-1 0,3-3-3 15,1-1-5-15,0 0-4 0,-3-1-13 16,-1 2-4-16,-5-1-32 0,-2-1 48 15,-3 0-155-15,-7 2-120 0,-3-4-296 0</inkml:trace>
  <inkml:trace contextRef="#ctx0" brushRef="#br0" timeOffset="-121812.36">14669 12610 329 0,'2'-4'91'0,"0"-4"5"0,0-1-39 0,1-1-4 16,-1 0-2-16,-1-3-5 0,-2 0-4 16,1-1-4-16,-3 1-3 0,-3-1-6 15,-1 1-7-15,-3 2-6 0,-3 1-5 0,-5 2-4 16,-2 5-4-16,0 2-4 15,0 4-4-15,0 4-1 0,1 7-1 0,5 4-1 16,2 4-5-16,3 4-12 0,4 4-3 16,2 1 0-16,2-4 0 0,2-3 0 15,2-3 3-15,4-4 10 0,0-5 15 16,3-6 14-16,2-4 8 0,2-2 5 16,2-4 4-16,0-4 2 0,1-3-1 15,-1-2 1-15,-2-1-5 0,-2-2-1 16,-2-2-1-16,-1 1-2 0,-1 1-2 0,-3 2-3 15,1 2-2-15,-2 3-3 0,-2 1-4 16,1 4-5-16,-2 5-2 0,1 4 1 16,-4 3-2-16,2 4-2 0,-1 4-3 15,1 1-3-15,0 4-4 0,3-3-3 16,1-2-7-16,4-2-3 0,1 1-6 0,5-5-12 16,3-1-7-16,1-3-6 15,-1-4-2-15,1-5 28 0,0-5-106 0,4-5-84 16,2-4-201-16</inkml:trace>
  <inkml:trace contextRef="#ctx0" brushRef="#br0" timeOffset="-121575.99">15134 12359 378 0,'-1'-6'130'0,"-4"0"5"0,-7 2-16 16,-4 2-42-16,-6 3-12 0,-1 2-12 0,-1 3-17 15,1 0-10-15,2 4-3 0,3 2-2 16,3 3-3-16,1 3-3 0,1 2-3 15,-1 4-5-15,2 3-3 0,3 2-2 16,1 2-1-16,3 0-2 0,5-1-2 16,5-2-2-16,1-2-2 0,4-4-5 15,1-2-4-15,1-4-6 0,0-1 13 16,0-4-40-16,4-4-10 0,3-3-8 0,9-6-17 16,6-3-60-16,3-4-87 15,1-7-182-15</inkml:trace>
  <inkml:trace contextRef="#ctx0" brushRef="#br0" timeOffset="-121359.77">15417 12370 440 0,'-18'2'124'16,"-3"0"4"-16,0 4-45 0,-6 4-24 16,-1 3-9-16,2 4-10 0,0 3-15 15,1 3-7-15,2 5-4 0,2 0-6 16,10 2-4-16,5-1-1 0,5 0-4 15,6-5-1-15,4-1-2 0,3-2-4 16,4-3-2-16,5-3-13 0,-1-4-12 16,2-3-12-16,4-2-7 0,2-5-9 15,3-4 63-15,2-6-132 0,-4 0-76 0,2-3-201 16</inkml:trace>
  <inkml:trace contextRef="#ctx0" brushRef="#br0" timeOffset="-120623.75">15521 12552 386 0,'-7'4'97'0,"0"-1"4"0,3-1-48 0,1 0-14 16,4-1-3-16,2 2-5 0,2-3 4 15,3-2 3-15,5 1-1 0,1-3 0 16,4-1-1-16,2-2-1 0,-1-5-3 16,1 0-7-16,-1 2-3 0,-5-2-1 15,-1 0-1-15,-3 1 0 0,-3 2 1 16,-4 2-2-16,-2-1 0 0,-2 0-3 15,0-1-2-15,-5 1-2 0,-2 2-4 16,-3 3-4-16,-4 3-3 0,-1 4-2 16,-2 3-1-16,-1 5 0 0,0 2 0 0,4 6-2 15,2-4 0-15,4 3-2 0,3-1 0 16,7 1-1-16,4 0 0 0,5-7 1 16,1-3 1-16,5 0 2 0,2-6 2 15,2-3 3-15,1-3 1 0,2-3 1 16,1-1 1-16,4-5 1 0,-1-2 1 15,2 0 0-15,-2-4 1 0,-1 0-1 16,-1 0 0-16,-3 0-1 0,-4 2-2 0,-4 1-1 16,-3 0-3-16,-3 5-1 0,-2 3-1 15,-1 1-3-15,-3 4-1 0,0 2-1 16,1 3-1-16,1 2 0 0,1 2 0 16,1 1 0-16,2 1 0 0,0 2 1 15,2-1 1-15,-1-3 0 0,-1 2-2 16,0-1-1-16,-1 1 0 0,-3 0 1 0,-3 1 1 15,-2 2 0-15,-3-1 2 16,-4 0 2-16,-2 0 2 0,-2-2 0 0,1-2-1 16,0-2 1-16,1-3 0 0,4 0 0 15,1-1-3-15,4-1-4 0,2-1 2 16,5 0 1-16,0-3 0 0,5 1 1 16,4-3 0-16,1-2 4 0,2 0 5 15,1-4 0-15,2-3 1 0,0 2 2 16,0-1 1-16,-3 0 1 0,1-3 1 15,-5 2-1-15,-2 1 0 0,-2 2-1 0,-2 0-2 16,-3 1-1-16,-1 4 0 0,-3 2-2 16,1 1 1-16,-1 3-2 0,-1 1-1 15,1 0-2-15,0 4 1 0,1-1-2 16,3 3 1-16,0 4-1 0,3 1 0 16,1 0 1-16,-1 3 0 0,2 0-1 15,-2 1-1-15,-4 0-1 0,-1 0-2 0,-6 0 0 16,-5 2-1-16,-3 2-2 0,-5 0-2 15,-1-2-2-15,-4 1-4 0,0-2-5 16,-1-3-1-16,3-2-22 0,0-4-13 16,4-2-13-16,1-4 38 0,5-2-114 15,2-6-96-15,7-3-219 0</inkml:trace>
  <inkml:trace contextRef="#ctx0" brushRef="#br0" timeOffset="-120143.29">16294 12477 363 0,'13'-3'114'15,"-5"2"8"-15,-2 0-32 16,-4 2-17-16,1-1-9 0,-2 0-13 0,0 1-9 16,1-2-7-16,0 1-4 0,4-1-5 15,-1-3-4-15,4-2-2 0,2 2-2 16,3-4-3-16,3-1-4 0,0-2-2 16,1 3-2-16,-3 1 2 0,-2 1 2 0,-2 0 2 15,-2 1 2-15,-5 2 1 0,-3 5-1 16,-4-4-1-16,-2 5-2 0,-4 0-5 15,-4 5-4-15,-5 4-4 0,-2 1-4 16,0 1-2-16,0 6-1 0,2-2-4 16,4 2-2-16,5-1-1 0,5-4-1 15,5-1 3-15,6-2 1 0,2-3 2 16,7-1 4-16,3-4 4 0,2-1 4 16,3-4 4-16,3 0 2 0,-2-1 1 15,1-2 2-15,0-3 1 0,0-1 3 0,-2-1-2 16,1 0 0-16,-3-2-1 0,-1-1-2 15,-3 3-2-15,0 0-1 0,-4 3-2 16,-2 2-3-16,-2 2-1 0,-1 4-1 16,-2 2 0-16,1 1-1 0,-1 3-2 15,-1 1-1-15,1-1-2 0,1 2 0 16,-1 0 0-16,1 0 0 0,-2-1 0 16,0-1 0-16,-2 1 2 0,-3 1 1 0,-3 1 1 15,-4 0 1-15,-5-1 1 0,-6 0 1 16,-4 0 0-16,-4-4-3 0,-2 2-5 15,-4-3-5-15,-3-1 5 0,-3 0-41 16,-4-2-41-16,-5-4-80 0,-6-6-120 16,-4-7-277-16</inkml:trace>
  <inkml:trace contextRef="#ctx0" brushRef="#br0" timeOffset="-112768.4">916 7860 240 0,'-1'-2'64'16,"0"-2"2"-16,0 0-33 0,-1-2-5 15,0 3-3-15,0 0-3 0,0-2-5 16,1 2-2-16,-2 0 0 0,3 1 1 16,-1 2 0-16,1-1 0 0,-1 1 1 0,2 0-1 15,-1-3-2-15,0 4-1 0,1-1-3 16,-1 0-3-16,0 0-2 0,0-1-2 15,0 2-1-15,-1-1-1 0,2 2 0 16,-1 0 0-16,1 1 0 0,0 1 0 16,1 2 0-16,-1-1 1 0,0 5-1 15,-1 0 1-15,-1 1 1 0,0 3-1 16,-2 2 1-16,0 0 0 0,-3 5 0 16,0 2-1-16,0 0 1 0,0 3-2 0,-1 2 0 15,2 0 0-15,0 1 0 0,0-3 0 16,1 1-1-16,1-3 1 0,0-1-1 15,1-3 1-15,-1-4-1 0,1 0 0 16,1-4 0-16,0-2 0 0,1-3-1 16,-1-1 1-16,1-1-1 0,1 1 1 15,0-3-1-15,0-2 0 0,0 3 1 16,0-3 0-16,2 1 0 0,-2-2 0 0,1 2 0 16,1-2 0-16,-1 1 1 0,2-1 0 15,-2 0-1-15,1 0 1 0,2 1-1 16,-1-2 1-16,-1 2 0 0,3-2 0 15,-1 3 2-15,1-2 1 0,-1 0 0 16,2-1 3-16,0 0 1 0,2 0 2 16,0 0 0-16,-1-2 0 0,1-1 0 15,2 2-1-15,0 1-1 0,2-2-2 16,2 1-1-16,0-1-2 0,5 4 0 0,2-1 0 16,0 2-1-16,3-1 0 0,2 1 1 15,3-2 2-15,4 5 3 0,0-1 2 16,1-3 1-16,3 1 2 0,2-2 2 15,0 0 0-15,2-1 1 0,2-4-2 16,0 0-1-16,1-1-1 0,-1 0-1 16,1 0-3-16,-1 1-1 0,-4 1-3 0,-1 0-1 15,-4 0-1-15,-2 3-1 0,-5-4 0 16,-3 3 0-16,-3-1-2 0,-2 1 0 16,-5 0-4-16,-4-2-4 0,-1 2-3 15,-3 1-10-15,-3 0-11 0,-2-1-7 16,-1 1-8-16,1 1-4 0,-2-2-4 15,0 0-71-15,0 0-73 0,2-2-173 16</inkml:trace>
  <inkml:trace contextRef="#ctx0" brushRef="#br0" timeOffset="-112125.2">1782 7984 179 0,'0'0'47'15,"-1"2"4"-15,1 0-25 0,1-2-2 16,-2-1 0-16,2 1 1 0,-1 0 2 0,1 1 3 16,1-1 0-16,-1-2 1 0,0 1 1 15,3 1-2-15,-2 0-3 0,2-1-6 16,2 1-4-16,-1-2-5 0,1 2-4 16,2 2-3-16,2 0-2 0,2 0 0 15,1 3 0-15,4 1 1 0,0 2 2 0,2-1 0 16,0 1 0-16,-1 0 0 15,1 1 0-15,-2 1-1 0,-1-1 0 0,-1 1-2 16,-2-1 0-16,-1 2 0 0,-2 0 0 16,-1-3 0-16,-4-1-1 0,0 1 2 15,-2-3-1-15,-2-1 1 0,0 0-1 16,-1-1 0-16,0 1-1 0,0 1 1 16,0-3-1-16,0 2-1 0,1 0 0 15,-1 0 0-15,-1-1 0 0,0 2 0 16,-2-1 1-16,-3 3 0 0,-1 0 1 0,-6 3-1 15,-3 1 2-15,-5 2-3 0,-4 3-4 16,-6 2-2-16,-1 4-7 0,-7 1-6 16,-1 1-6-16,-3 3-13 0,-1 1-71 15,0-3-76-15,3 4-184 0</inkml:trace>
  <inkml:trace contextRef="#ctx0" brushRef="#br0" timeOffset="-103326.66">1712 14159 298 0,'1'0'91'16,"-1"1"5"-16,0 1-19 0,-2-2-28 0,-2 3-12 15,0 0-6-15,-3 5-9 0,0 3-7 16,-3 3-4-16,-1 1-5 0,-1 4-1 15,0 1 0-15,-1 2-1 0,-2-1-1 16,1 0-2-16,2 0 0 0,0-1 0 16,3-2-1-16,2-2-1 0,2-1 1 15,4-4-2-15,2-1 0 0,4-2 1 16,3-3 3-16,3 1 3 0,2-3 2 16,4-1 3-16,1 2 1 0,4 1 2 15,0 0-1-15,2 2-2 0,0 2-4 16,0-1-1-16,-1 1-3 0,-2 1 0 0,-1 1-1 15,-3 2 0-15,-4 0 1 0,-2 1 1 16,-4 3 2-16,-1 0 1 0,-4 3 1 16,-3 1 0-16,-2 2 0 0,-5 0 0 15,-2-1-1-15,-4 0-3 0,-4-1-3 16,-1-4-5-16,-3-1-8 0,-1-7-8 16,-1-1-10-16,1-4-9 0,-2-2-17 0,1-6-69 15,1-2-80-15,3-6-182 0</inkml:trace>
  <inkml:trace contextRef="#ctx0" brushRef="#br0" timeOffset="-103138.16">1574 14441 292 0,'15'-23'87'16,"0"0"4"-16,1 2-35 0,-1 0-8 0,-3 3-8 16,-1 2-8-16,-1 3-9 0,-1 0-7 15,-1 1-3-15,1 2-3 0,1 0-2 16,3 1-3-16,1 2-1 0,3-2-2 15,1 1-2-15,3 1-6 0,1-2-8 16,1 1-7-16,0-3-83 0,2 0-84 16,1-2-206-16</inkml:trace>
  <inkml:trace contextRef="#ctx0" brushRef="#br0" timeOffset="-102828.99">2156 14258 321 0,'-13'21'80'16,"-2"2"1"-16,0-1-38 0,1 2-24 16,1 1-6-16,2 3-4 0,3 2-6 0,1 2-2 15,6 4-1-15,1-2-2 0,4 1-3 16,4-1-1-16,3-4-2 0,2-4 0 16,2-6-1-16,3-5 4 0,3-6 7 15,1-6 9-15,1-5 7 0,2-6 7 16,-2-5 8-16,0-4 4 0,-2-4 3 15,-3-2-2-15,-1-5-3 0,-7-1-5 16,-3 0-5-16,-3-3-4 0,-3 3-5 16,-5 1-4-16,-4 0-4 0,-4 3-2 15,-4 1-5-15,-5 2-13 0,-3 4-13 0,-1 1-9 16,-1 5-10-16,1 3-7 0,1 1-13 16,3 7-61-16,2 2-63 0,6 5-154 15</inkml:trace>
  <inkml:trace contextRef="#ctx0" brushRef="#br0" timeOffset="-102686.37">2401 14074 481 0,'-1'0'130'0,"-2"-1"-1"0,0-1-64 16,-1 2-36-16,-1-2-26 0,0-1-34 15,-1-1-33-15,4-2 51 0,0-1-115 16,4-8-86-16,4-2-173 0</inkml:trace>
  <inkml:trace contextRef="#ctx0" brushRef="#br0" timeOffset="-102512.83">2601 13645 361 0,'6'-3'115'0,"-1"-1"8"0,-4 6-30 16,-2 5-21-16,-3 4-10 0,-2 5-10 15,0 7-14-15,-3 3-11 0,-2 8-8 16,-2 5-6-16,1 3-4 0,1 7-3 15,0 1 1-15,2 3-5 0,3 2 0 0,1 2-31 16,4 1-21-16,3-4-15 0,4-6-78 16,3-4-104-16,2-10-220 0</inkml:trace>
  <inkml:trace contextRef="#ctx0" brushRef="#br0" timeOffset="-102360.72">2757 13962 470 0,'0'0'130'16,"0"2"2"-16,-3 4-52 0,0-1-27 16,0 3-12-16,-1 0-20 0,0-1-41 15,4-1-14-15,1-4-99 0,5-5-105 16,2-4-264-16</inkml:trace>
  <inkml:trace contextRef="#ctx0" brushRef="#br0" timeOffset="-101818.04">3147 14352 305 0,'-7'12'67'0,"2"-1"0"16,2 4-51-16,0 2-8 0,2 4-3 15,1 3-3-15,2-1-2 0,2 1 1 16,2-4 0-16,2-2 2 0,1-5 2 16,2-4 6-16,0-4 8 0,0-5 4 0,1-6 11 15,-3-2 9-15,1-1 5 0,-2-2 1 16,-1-3 0-16,-4 1-2 0,-1 0 0 15,-4-1-9-15,-1 2-8 0,-4-2-5 16,-3 3-5-16,-3-2-8 0,-1-2-7 16,-2 4-9-16,1 3-7 0,-1 1-10 15,0 3-13-15,1 1-12 0,3 7-7 0,3 2-7 16,0 2-73-16,5-1-84 0,3-2-184 16</inkml:trace>
  <inkml:trace contextRef="#ctx0" brushRef="#br0" timeOffset="-101628.55">3501 14006 443 0,'6'-7'131'0,"-2"2"7"16,-3 2-55-16,-5 0-15 0,-1 6-12 0,-3 0-20 16,-2 5-13-16,-2-2-10 0,1 5-7 15,-1 2-2-15,1 4 0 0,3 2-2 16,1 4 1-16,3 6-1 0,1-1 0 15,3 5 0-15,2 0-5 0,0 1-6 16,2 2-17-16,1 1-17 0,0-4-6 16,0 5-34-16,1-4-63 0,-3-2-90 15,-1-2-185-15</inkml:trace>
  <inkml:trace contextRef="#ctx0" brushRef="#br0" timeOffset="-101478.37">3337 14454 376 0,'0'-12'105'0,"5"-2"6"0,3-2-33 16,1 0-22-16,3 1-9 0,5-1-10 16,0 0-9-16,4-1-3 0,2 1-5 0,2 0-30 15,2-2-21-15,2 0 57 0,3-1-152 16,0-1-107-16,0-3-276 0</inkml:trace>
  <inkml:trace contextRef="#ctx0" brushRef="#br0" timeOffset="-101109.14">4268 14095 332 0,'0'0'89'0,"-1"0"3"16,1 1-40-16,0-1-17 0,-4 4-7 16,1 3-8-16,-1 1-7 0,-4 3-3 15,0 5-1-15,-2 2 0 0,1 4-1 16,-4 5 0-16,1 1-1 0,-1 3-4 16,1 5-3-16,0-2-3 0,0 0-2 15,1-1 0-15,5-4-1 0,1-2-1 16,5-4 4-16,2-6 0 0,6 0 0 15,4-5 2-15,3-3 1 0,5 0 0 16,3-5 1-16,5-3 1 0,1-5 2 0,1-2-2 16,0-3-8-16,1-4-8 0,-2-4-5 15,-2 0-79-15,-2-5-79 0,-2-2-197 16</inkml:trace>
  <inkml:trace contextRef="#ctx0" brushRef="#br0" timeOffset="-100792.98">4512 14100 371 0,'2'-1'111'0,"1"-3"7"15,3-1-26-15,2 3-28 0,0-2-6 16,3 2-7-16,1 0-12 0,3 4-8 16,-1-2-6-16,0 2-6 0,0 0-8 15,-1 3-4-15,2 0-2 0,-3 1-2 0,-1 2-2 16,-1 4-1-16,-5 0-4 0,-1 5-4 15,-4 1-3-15,-2 3-3 0,-4 3-3 16,-3-1-2-16,-4 2 1 0,0 2 4 16,-1-4 3-16,4-4 3 0,-1 0 4 15,4-4 1-15,4 0 2 0,6-6 1 16,4 0 0-16,2-1 3 0,6-1 2 16,3-1 0-16,3-3 2 0,4-1 0 15,0 2 1-15,2-2 1 0,0-4-6 0,2 0-13 16,-3-5-15-16,0-3-3 0,-1 0-104 15,2-4-104-15,-2 0-254 0</inkml:trace>
  <inkml:trace contextRef="#ctx0" brushRef="#br0" timeOffset="-100252.33">5422 14259 405 0,'-2'0'106'16,"1"-1"3"-16,-2-1-51 0,-2 0-16 16,-1-1-3-16,-3 0-7 0,-1-2-9 15,-1 0-6-15,-2 1-4 0,0 2-6 16,0-1-7-16,0 2-3 0,0 2-5 0,-1 6-4 16,3 4-1-16,0 3-2 0,3 6-2 15,1 4-1-15,3 3-3 0,3 1 0 16,3-1 0-16,3-3-1 0,3-1 0 15,2-5 3-15,2-5 4 0,3-5 7 16,-1-5 10-16,2-5 7 0,-2-2 7 16,0-4 5-16,1-4 6 0,-4-3 3 15,-2-2 2-15,0-2 0 0,-1 1-1 0,-3-1-3 16,0 3-3-16,-3 0-4 0,0 5-2 16,-2 4-2-16,0 2-5 0,-1 2-5 15,0 3-1-15,1 5-5 0,0 4-3 16,0 2-7-16,2 4-9 0,2 3-12 15,1 1-10-15,2-1-7 0,3-2-8 16,2-4-15-16,3-4 57 0,0-5-106 16,2-7-68-16,4-3-175 0</inkml:trace>
  <inkml:trace contextRef="#ctx0" brushRef="#br0" timeOffset="-100042.75">5792 14148 403 0,'0'-7'123'0,"-5"0"6"0,-2 4-46 15,-4 1-15-15,-3 2-15 0,-1 4-11 16,-2 2-17-16,-3 3-9 0,-1 3-4 16,1 3-4-16,1 2 0 0,1 3-2 15,3 2-2-15,2 2-1 0,4 1-1 0,3 0-5 16,5-1-4-16,3 1-12 0,4-4-12 16,4-3-6-16,3-5-7 0,1-3-6 15,5-3-1-15,2-5 0 0,2-6 0 16,1-4-59-16,2-4-68 0,4-5-175 15</inkml:trace>
  <inkml:trace contextRef="#ctx0" brushRef="#br0" timeOffset="-99818.34">6028 14068 465 0,'-7'-2'128'16,"-4"2"2"-16,-5 3-57 0,0 5-18 15,-3 3-8-15,-1 4-19 0,1 5-10 16,-2 5-5-16,2 4-2 0,3 0-3 0,3 1-1 15,4-3-4-15,5 1-1 0,4-4-1 16,4-3-3-16,6-6-1 0,3-3 0 16,3-3-5-16,3-6-3 0,3-4 0 15,3-2-4-15,0-4-12 0,-1-2-11 16,3-3 16-16,-2 0-112 0,-1 0-99 16,-1-2-249-16</inkml:trace>
  <inkml:trace contextRef="#ctx0" brushRef="#br0" timeOffset="-98988.83">1156 15234 253 0,'22'0'61'0,"2"2"0"0,2 2-43 15,1-1-2-15,-1-2-4 0,-1 3-6 16,-4-1-6-16,0 1-2 0,-5-1-3 16,-1 0-3-16,-4 2-4 0,-2-1-8 15,-2 0-41-15,-3 0-44 0,-1 1-109 16</inkml:trace>
  <inkml:trace contextRef="#ctx0" brushRef="#br0" timeOffset="-98818.35">1115 15497 411 0,'7'7'106'0,"3"-4"2"0,1-3-46 0,3 0-31 16,3-3-7-16,4-1-10 0,0-1-19 16,4-2-15-16,0-3-16 0,2 2-74 15,3-4-84-15,1-3-197 0</inkml:trace>
  <inkml:trace contextRef="#ctx0" brushRef="#br0" timeOffset="-98529.96">1847 15194 340 0,'-10'9'81'15,"-3"0"0"-15,0 1-46 0,-3 2-19 16,1 0-6-16,-1 0-2 0,2 4-6 15,1-3 0-15,2 2-1 0,3-1 0 16,4 0 0-16,2 1 0 0,4-2 1 0,2-2 2 16,4 1 3-16,4-2 1 0,3-1 2 15,3-2 0-15,3-1 6 0,-1 0 4 16,2 1 0-16,0-1-1 0,-1 3-2 16,-1 1-2-16,-2 1 0 15,-1 1-5-15,-2 1-7 0,-3 3 0 0,-2 0-4 16,-4 3-5-16,-4 1-7 0,-4 2-7 15,-4 5 1-15,-5-2-89 0,-2 2-85 16,-2-1-205-16</inkml:trace>
  <inkml:trace contextRef="#ctx0" brushRef="#br0" timeOffset="-98129.83">1785 15229 435 0,'13'-1'114'0,"-2"2"2"0,1 0-58 16,1-1-17-16,0 1-7 0,1 2-10 16,1-1-13-16,1 0-3 0,3 2-1 15,1-3-3-15,2 2-1 0,1-1-2 16,1 3 1-16,-1 1 0 0,1 3 0 16,-4 1 1-16,-1 3-2 0,-2 5 1 15,-4 1 1-15,-1 2 0 0,-4 5-5 16,-4 2 0-16,1 4 0 0,-1 0-1 15,-1 0-1-15,1 2-3 0,2-2-3 16,0-7 3-16,4-2-4 0,2-5-3 0,3-5 2 16,2-3-1-16,3-6 5 0,1-7 4 15,2-2 6-15,0-3 8 0,-2-4 5 16,-3-6 4-16,-1-2 2 0,-4-3 2 16,-2 1-2-16,-5-4-1 0,-1-1-3 15,-4 0-1-15,-2 1-2 0,-4 1-1 16,-5 0-2-16,-4 2-2 0,-4 3-6 0,-8 1-6 15,-1 5-10-15,-4 3-15 0,0 5-13 16,0 2-11-16,3 7-6 0,7 0 0 16,4 1-78-16,6 1-78 0,7-2-172 15</inkml:trace>
  <inkml:trace contextRef="#ctx0" brushRef="#br0" timeOffset="-97986.35">2485 15093 445 0,'6'-4'135'0,"-4"1"7"0,-2 1-56 0,-1 1-15 16,-3 1-17-16,-1 0-24 0,-1-2-40 16,0 2-30-16,0-4 49 0,2-1-153 15,2-6-110-15,5-1-270 0</inkml:trace>
  <inkml:trace contextRef="#ctx0" brushRef="#br0" timeOffset="-97785.61">2724 14821 399 0,'3'1'133'0,"-2"2"12"16,-2 1-36-16,-1 2-13 0,-1 3-9 16,-3 2-15-16,1 3-26 0,-2 4-14 15,0 5-11-15,-2 4-9 0,0 3-6 16,-1 5-7-16,0 3-5 0,2 4-3 16,-1 3-6-16,2 1-1 0,1 2-34 0,1 0-8 15,3 0-106-15,3-3-115 0,1-5-281 16</inkml:trace>
  <inkml:trace contextRef="#ctx0" brushRef="#br0" timeOffset="-97663.37">2932 15235 444 0,'0'-1'136'0,"0"2"2"0,-1-1-32 15,-1 0-36-15,-1-1-56 0,-2-1-12 16,2-4-131-16,2-3-118 0,2-5-287 15</inkml:trace>
  <inkml:trace contextRef="#ctx0" brushRef="#br0" timeOffset="-97258.39">3388 15223 318 0,'-5'8'71'0,"1"1"0"0,1 2-52 0,1 3-10 15,1 5-6-15,1 6-6 0,2 0-4 16,0 2-2-16,2 3-1 0,0-3 0 16,1-1-1-16,2-5 2 0,-1-2 4 0,1-5 4 15,-1-5 4-15,2-5 7 0,0-4 7 16,0-4 8-16,0-3 9 0,0-6 8 16,-2-3 7-16,1-2 6 0,-4-5-1 15,-1 0-3-15,0-1-5 0,-6 1-6 16,-1 3-8-16,-4 0-8 0,-3 3-9 15,-1 4-8-15,-3 3-11 0,0 2-19 16,-2 5-16-16,0 2-6 0,1 4 92 16,1 3-182-16,0 1-102 0,4 1-257 15</inkml:trace>
  <inkml:trace contextRef="#ctx0" brushRef="#br0" timeOffset="-97015.04">3901 14967 489 0,'4'-4'144'0,"-3"-1"10"0,-2 2-60 15,-3 1-15-15,-3-1-8 0,-4 1-24 0,-2 1-19 16,-1 0-7-16,-2 3-9 0,1-1-3 16,-1 5-2-16,0 2-2 0,4 2-2 15,0 2 0-15,3 5-2 0,2 3-1 16,2 4-1-16,4 3-2 0,2 4-4 0,3 6-9 15,-1 3-7-15,2 7-24 16,1 2-17-16,-2 3-7 0,1 3-93 0,-1 0-106 16,-4-4-231-16</inkml:trace>
  <inkml:trace contextRef="#ctx0" brushRef="#br0" timeOffset="-96831.45">3650 15428 466 0,'5'-2'122'0,"2"-1"3"0,2-1-58 0,4-2-32 15,3-2-2-15,5-3-9 0,4-3-15 16,4-4-21-16,2-3-19 0,6-4-3 16,1-3-93-16,4-5-97 0,-1-3-229 15</inkml:trace>
  <inkml:trace contextRef="#ctx0" brushRef="#br0" timeOffset="-96207.95">4833 14904 293 0,'1'-3'97'0,"-1"0"7"0,-2 1-17 15,-3 0-27-15,-1 2-9 0,-3 2-8 16,-3-1-10-16,-3 4-8 0,-3 3-5 15,-3 3-2-15,-1 3-3 0,1 5-3 16,-1 4-3-16,0 6-1 0,2 5-5 16,3 5-4-16,0 5-9 0,3 5-8 15,3 5-6-15,4 2-4 0,6-3-2 16,3-3 2-16,6-5 0 0,6-8 6 16,5-8 8-16,4-13 7 0,4-8 6 0,4-7 5 15,1-7 4-15,1-9 7 0,-4-2 7 16,-1-1 5-16,-4-1 1 0,-5 0 2 15,-5 0 0-15,-7 2 2 0,-5 0-3 16,-5 3-5-16,-3-1-2 0,-8 2-5 16,-5 2-3-16,-6 2-5 0,-4 3-10 15,-2 4-7-15,1 3-6 0,-1 3-12 16,3 2-11-16,5 1-8 0,5 1-6 0,6 1-84 16,6 0-91-16,6-2-209 15</inkml:trace>
  <inkml:trace contextRef="#ctx0" brushRef="#br0" timeOffset="-95876.78">5107 15070 445 0,'-7'-2'122'15,"-1"2"-1"-15,-5 1-43 0,0 2-37 16,-1 5-15-16,0 4-13 0,0 8-12 15,2 6-4-15,3 4-2 0,2 3-2 16,6 0-4-16,4 0-1 0,4-3-2 16,5-6-2-16,4-4 2 0,4-7 0 15,2-7 6-15,1-5 11 0,0-4 9 0,0-3 8 16,-1-6 7-16,-3-1 6 0,-2-4 7 16,-5 0 1-16,-1 1-2 0,-5-5-4 15,-5 0-2-15,-5 0-4 0,-3 1-2 16,-5-3-5-16,-5 3-5 0,-2-1-5 15,-1 5-5-15,-2 0-7 0,-1 6-7 16,1 3-13-16,1 8-12 0,3 4-26 16,0 3 168-16,2 4-272 0,5 6-136 0,4-3-375 15</inkml:trace>
  <inkml:trace contextRef="#ctx0" brushRef="#br0" timeOffset="-95370.9">5758 15091 317 0,'0'2'82'0,"0"-2"5"0,0 1-37 16,1 0-8-16,1-1-1 0,2-1-1 16,2 1 0-16,1 1 0 0,4-1-1 15,4 0-4-15,2-1-4 0,2 0-7 16,2 1-6-16,1-2-6 0,1 0-4 0,1 0-3 15,0 2-4-15,0-2-4 0,-1 1-6 16,0-1-16-16,-1 0-12 0,-4 2-10 16,-1 1 22-16,-6-1-106 0,-2 0-86 15,-5-4-201-15</inkml:trace>
  <inkml:trace contextRef="#ctx0" brushRef="#br0" timeOffset="-95209.33">5854 15284 447 0,'12'7'124'0,"6"-3"3"16,1-1-43-16,5-4-31 0,3-2-5 15,1 0-4-15,0-2-18 0,1 0-9 16,-3 1-23-16,2-1-32 0,-2 0 108 16,0-1-212-16,-1-1-123 0,-5 1-324 15</inkml:trace>
  <inkml:trace contextRef="#ctx0" brushRef="#br0" timeOffset="-94693.52">6518 14834 385 0,'-2'0'117'0,"2"-1"6"15,0 1-35-15,0 0-23 0,0 0-7 16,2-1-9-16,2 0-10 0,2 1-10 16,0 0-3-16,4 0-4 0,3-1-2 15,2 3-3-15,1 0-2 0,2 3-5 16,-1-1-2-16,1 1-3 0,-3 4-4 0,-2 2-4 16,-2 0-4-16,-2 2-3 15,-6 3-3-15,-2 3-2 0,-2 0-4 0,-5 2-1 16,-4-3 1-16,-2 3 4 0,-1-2 2 15,-2-3 5-15,0-4 4 0,3-2 4 16,1-1 6-16,3-5 2 0,2-1 0 16,4 0-1-16,2-2-1 0,3 1 2 15,2 2 3-15,5 1 1 0,2 0 1 0,5 1 2 16,1 0 3-16,3 2 2 0,2 1-2 16,0-4-4-16,1 3-3 0,-3 1-2 15,0 1-2-15,-4 1-2 0,-1-1-3 16,-5 3 1-16,-4 0-1 0,-2 0 1 15,-5 0 1-15,-5 3 0 0,-3 0-1 16,-6 0-1-16,-2 0-1 0,-4-2-1 16,-1 1-1-16,-2 0 0 0,-1-2-2 15,1-5-4-15,0 0-3 0,2-6-5 16,1-3-9-16,0-4-4 0,1-4-8 0,2-3-17 16,0-3-10-16,3-1-5 0,2 0 5 15,3-1-78-15,6 2-85 0,3 2-186 16</inkml:trace>
  <inkml:trace contextRef="#ctx0" brushRef="#br0" timeOffset="-94292.96">7057 14885 436 0,'-5'5'117'16,"-3"3"4"-16,0 1-56 0,-2-3-14 16,2 3-6-16,-1 2-9 0,0 3-10 0,2 0-6 15,3 2-4-15,1-1-5 0,2 5-3 16,2-1-2-16,3 2-2 0,2 1-2 16,1-2-2-16,3 3 0 0,0-1-2 15,2-4-1-15,2 2 0 0,1-5 0 16,0 0-1-16,1-3 0 0,1-5 3 15,2-2 1-15,0-3 4 0,1-7 4 16,0-3 3-16,-2-6 4 0,1-3 5 16,-2-5 2-16,-1-2 4 0,-4-2 2 15,-2 1-1-15,-4 1 1 0,-6-3 1 0,-5 0-4 16,-6 4-4-16,-6 0-4 0,-6-2-5 16,-4 1-7-16,-3 3-8 0,-1 3-7 15,-2 9-4-15,1 7-6 0,1 7-12 16,4 8-6-16,1 8-29 0,1 4-104 15,7 3-124-15,5-3-297 0</inkml:trace>
  <inkml:trace contextRef="#ctx0" brushRef="#br0" timeOffset="-88976.52">7960 14730 257 0,'-1'0'74'0,"1"0"4"0,0-1-23 16,0 0-13-16,0 0-5 0,1 2-4 16,-1 0-5-16,0-1-5 0,0 0-3 15,1 0-6-15,0-1-2 0,0 3-3 16,0-1-2-16,0 0 0 0,1 4 0 15,0-1 1-15,-1 5 2 0,-1 1 0 16,0 1-1-16,-3 3 0 0,0 5-2 16,-2 1-1-16,-2 4-1 0,-2 3-1 15,1 1-3-15,-3 4 1 0,0-1-1 16,-1-1-1-16,1-2 1 0,1-3 0 0,0-1-1 16,0-5 1-16,3-4 0 0,1-4 0 15,3-2 0-15,-1-2 0 0,2-2 0 16,3-4 1-16,3 0 2 0,0-1 3 15,5 1 3-15,1 0 3 0,4-2 2 16,1 1 1-16,3 0-1 0,2 0-2 16,2 0-2-16,2-1-4 0,-2 0-10 15,1 1-14-15,-1-2-13 0,-1-1-9 16,-1 3 110-16,-3-2-201 0,0-5-106 16,-1-1-276-16</inkml:trace>
  <inkml:trace contextRef="#ctx0" brushRef="#br0" timeOffset="-88529.33">8251 14750 327 0,'3'-3'99'0,"0"0"6"0,1 1-22 15,0 0-22-15,2-4-5 0,0 1-8 16,1 3-6-16,2-3-5 0,1 2-3 15,0-3-7-15,3 3-6 0,1 2-4 16,1 0-3-16,1 2-5 0,-1 1-4 16,0 1-1-16,1 0-3 0,-3 1 0 0,0 2-4 15,-2-1 0-15,-1 2-3 16,-3 2 0-16,-1 2-1 0,-4 1-1 0,-1 0-3 16,-2 2 0-16,-2 3-5 0,-5 1-3 15,-3 3-9-15,0-3-3 0,-3 5-5 16,0 2-1-16,-4-1-1 0,1-2 1 15,-1-1 6-15,1-3 9 0,-1 0 4 0,3-4 7 16,2-4 4-16,2-4 4 0,3 0 4 16,2-2 1-16,4-1 2 0,2 1 1 15,4-2 4-15,-1 2 2 0,2 1 4 16,3-2 3-16,1 0 3 0,1 0 4 16,2 1 3-16,1-2 0 0,2-1-1 15,2-1-4-15,0 1-2 0,1-1-5 16,1 0-4-16,-1-3-4 0,1 2-10 15,-1-1-15-15,0-3-14 0,-2 1 1 0,2-3-95 16,-1-4-98-16,2 0-225 0</inkml:trace>
  <inkml:trace contextRef="#ctx0" brushRef="#br0" timeOffset="-87578.73">8925 14852 328 0,'0'1'89'15,"0"1"2"-15,1 0-31 0,0 0-31 16,0 3-7-16,0 2-7 0,2 3-10 16,-3 2-4-16,2 4-3 0,-1 0-1 15,1 4-5-15,-2 0-2 0,1-2-2 0,-1 0 0 16,1-1 2-16,-1 0 1 0,1-5 2 15,-1-2 4-15,0-3 7 0,0-2 5 16,0-3 6-16,0-2 8 0,-1-2 4 16,1-3 5-16,-1-2 1 0,1-1-1 15,0-4-3-15,1-3-5 0,2-1-7 16,1 0-4-16,1 0-4 0,2 0-2 16,0 1-1-16,2 3-1 0,2 1-1 0,0 2 0 15,2 2 0-15,-1 3-4 0,2 2-5 16,-2 1-8-16,0 4-6 0,0 1-6 15,-1 5-2-15,-3 2-3 0,0 2 0 16,-1 1 4-16,-2 2 6 0,-2-3 6 16,0-1 6-16,-1-2 4 0,-1-3 4 15,0-2 4-15,0-3 2 0,-1-1 3 16,0 0 6-16,2-3 4 0,0-1 4 16,1-2 0-16,1 1 2 0,1 1-2 0,1-2-1 15,2 0-5-15,-1-3-6 0,2 4-3 16,0-2-4-16,0 2-2 0,-1 1-2 15,0 0 0-15,1 3-2 0,-2 4 0 16,0-1-1-16,1 4 0 0,-1 0 0 16,2-1 1-16,-1-2 0 0,1 1 0 15,-1-2 0-15,0-2 1 0,2-2 2 16,-1-1 5-16,-1-2 5 0,1-4 6 16,0-2 1-16,-1-2 4 0,-1 0 5 0,2-3 2 15,-2-1 0-15,-1 0-1 0,0 2-3 16,-2 2 2-16,0 2-1 0,-1 3-2 15,-3 2-5-15,0 5-4 0,0 6-4 16,1 2-2-16,-1 4-3 0,1 3-5 16,1 6-3-16,2-2-5 0,1 3-3 15,0-3-4-15,2 0-7 0,0-4-8 16,2-3-4-16,0-5-16 0,0-2-10 16,-2-4-9-16,1-1-6 0,0-4-74 0,-3-1-88 15,2-7-194-15</inkml:trace>
  <inkml:trace contextRef="#ctx0" brushRef="#br0" timeOffset="-87437.11">9372 14665 391 0,'-11'-8'127'0,"3"1"4"16,3 3-33-16,-1 0-31 0,3 2-16 16,1-2-22-16,1 1-39 0,2-1-24 15,3-2-13-15,3-2-85 0,2-1-97 16,7-2-213-16</inkml:trace>
  <inkml:trace contextRef="#ctx0" brushRef="#br0" timeOffset="-87197.23">9625 14674 308 0,'-7'8'91'16,"-1"2"1"-16,-3 0-20 0,-1 3-31 15,-4-1-9-15,1 2-10 0,0 1-9 16,0 1-5-16,2-2-2 0,3 0-3 15,2-2-3-15,3 3-2 0,5-6-1 16,5 1 1-16,1 1-1 0,4 0 2 16,2-1 0-16,2 1 1 0,2 0 1 0,-3 0 1 15,0 1 0-15,-1 0-1 0,-3 0-3 16,-3 0-4-16,-2-1-3 0,-4-1-5 16,-1 1-3-16,-5 0-23 0,-2-1-58 15,-1 0-67-15,-3-1-166 0</inkml:trace>
  <inkml:trace contextRef="#ctx0" brushRef="#br0" timeOffset="-86918.88">9786 14724 351 0,'3'-3'119'0,"-3"2"8"16,-3 1-24-16,-1 4-31 0,-5-3-14 15,1 3-14-15,-2 1-17 0,-2 0-13 0,1 4-6 16,0 2-3-16,2-2 1 0,2 4-1 16,3 0-1-16,3-1-1 0,3 1 0 15,2 1-2-15,5 0 0 0,2 2-2 16,0-2 0-16,1-1-2 0,-2 2 0 16,-2 4-15-16,-2-3-13 0,-4 2-9 15,-4 2-8-15,-5 2-6 0,-2 1-7 16,-5 1-12-16,-2-1 0 0,-1-2-32 0,0-5-54 15,-1-2-122-15</inkml:trace>
  <inkml:trace contextRef="#ctx0" brushRef="#br0" timeOffset="-86445.21">9706 14948 258 0,'14'-2'79'15,"-2"0"8"-15,-1 4-28 0,-2 2-1 16,1 2-1-16,-1 0-3 0,0 1-4 15,-1 0-2-15,3-3-1 0,0-2-6 0,1-1-1 16,2-4-3-16,2-3-1 0,-1 2-4 16,-1-3-2-16,2 0-3 0,-2-3 2 15,-2 0-3-15,-1 1-3 0,-2 1-4 16,-4-1-1-16,0 1 0 0,-4 3-3 16,-3 1-1-16,-4 2-2 0,-2 3-4 0,-1 5-3 15,-4 3-6-15,-1 6-6 0,0 3-4 16,-2 5-4-16,1 2-2 0,3 0 1 15,3-3 1-15,4 0 2 0,5-8 2 16,4-2 2-16,6-4 2 0,1-4 3 16,1-3 3-16,4-1 2 0,-1-3 4 15,0-2 4-15,1-1 5 0,-2 0 1 16,-1 0 2-16,1-1-1 0,-1 1-1 0,1 0-3 16,-1 2-2-16,2 0-4 15,0 1-2-15,2 2-2 0,1 0-1 0,0 3-1 16,-1 0 0-16,0 4-2 0,-1 2-1 15,-1-1-2-15,-3 2-3 0,-3 2-1 16,0 1-2-16,-1 2 0 0,-5-2 1 16,-2 2 2-16,-3 2 3 0,-2 1 2 15,-5 0 2-15,-3 1 1 0,-5 1 0 16,-2 1-1-16,-3-3-3 0,-2 1-2 0,-5-4-6 16,-1 4 14-16,-3-5-53 15,-5-3 86-15,-2-3-198 0,-6-1-133 0,-4-3-359 16</inkml:trace>
  <inkml:trace contextRef="#ctx0" brushRef="#br0" timeOffset="-83615.35">11298 13549 355 0,'-3'3'96'0,"-2"2"5"0,-1-5-38 0,1 1-9 15,3-3-5-15,0-2-6 0,0 0-6 16,2 1 1-16,0-3-1 0,1 0-3 16,1-1-7-16,0-1-2 0,0 2-3 15,1-2-4-15,0 3-3 0,0-3-5 16,3 3-4-16,-1 1-3 0,4 1 0 16,4 3-2-16,4 0 0 0,2 1-1 15,2 6 0-15,2-2 1 0,2 5-1 16,-1 0 0-16,-2 0-3 0,-1 2-2 0,-3 0-2 15,-3 0 0-15,-4-1 0 0,-2 1 0 16,-4 1 0-16,-4 1 2 0,-2 2 3 16,-4-1 1-16,-5-1 1 0,-1 3 1 15,-6-2-1-15,0-1 0 0,-2-1 1 16,0-3-1-16,0 0 0 0,3-3 0 16,2-2 0-16,4-2 1 0,4 0-1 15,5-1-1-15,3 0 1 0,6-2 3 0,2 1 2 16,3 0 2-16,5 0 0 0,2 1 2 15,2 0 1-15,0 0-1 0,1 1-3 16,-1 1-2-16,0 2-2 0,-4-1-1 16,1 4 0-16,-3-1-1 0,-2 2 1 15,-5 1 1-15,-2 0 0 0,-5 2 1 16,-3 0 3-16,-6 2 1 0,-5 2 0 16,-3 0 1-16,-4 1-1 0,-2 0-1 0,-4 1-1 15,-1 1-3-15,-3-3-1 0,-1-1-1 16,-2-4-2-16,0-1-4 0,0-6-4 15,1-2-7-15,1-6-8 0,4-4-1 16,2-1-12-16,5-4-12 0,4-3-7 16,5 1-5-16,7-2-2 0,5 0-5 15,5 0-65-15,6 2-65 0,4-2-153 0</inkml:trace>
  <inkml:trace contextRef="#ctx0" brushRef="#br0" timeOffset="-83297.89">11846 13655 403 0,'9'9'123'16,"-6"-3"2"-16,-5 0-21 0,-5 5-50 15,-2 3-10-15,-2 3-16 0,-2 4-11 0,-1 4-8 16,1 0-2-16,2 6-3 0,4-1-2 16,5 0-1-16,5 0-1 0,5-4 0 15,6-3 0-15,6-1-1 0,3-7 1 16,3-5 1-16,3-2 3 0,-1-5 3 15,1-3 4-15,-2-7 3 0,-2-3 3 16,-1-2 4-16,-3 0 1 0,-3-5 0 16,-4-3 1-16,-3 0 0 0,-4 2 0 15,-4-1-1-15,-6-1-2 0,-6 0-2 16,-5 1-3-16,-7 1-4 0,-7 1-6 0,-6-2-7 16,-4 4-7-16,-2 2-6 0,-1 4-1 15,-1 5-12-15,5 3 5 0,5 4-27 16,5 3-11-16,6 1-101 0,7 1-115 15,5 2-279-15</inkml:trace>
  <inkml:trace contextRef="#ctx0" brushRef="#br0" timeOffset="-82595.61">12866 13797 322 0,'4'-4'107'15,"-2"4"7"-15,1-1-9 0,-1 1-40 16,-1 0-10-16,1 4-11 0,-1 2-12 16,0 2-11-16,1 3-5 0,1 3-7 15,-1 2-2-15,0 4-2 0,0-1-1 16,1-2-1-16,2 0-2 0,-2-1 0 15,1-4 0-15,1-2 0 0,-2-4-1 0,-1-2 2 16,2-1 3-16,-4-3 6 0,1-2 5 16,-1-3 3-16,-1-3 1 0,1-3 2 15,0-4 0-15,1-5-3 0,1-3-7 16,2-1-4-16,3 0-4 0,3-3 0 16,0 4-2-16,3 4 0 0,-1 3-1 15,0 3-1-15,0 6-1 0,-1 0 0 16,0 7 0-16,0 4-4 0,0 4-4 0,0 3-3 15,0 3-3-15,0 2-1 0,-2 2 0 16,1-1 0-16,0-3 2 0,-1-2 4 16,-1-3 4-16,-1-2 3 0,1-2 4 15,0-5 3-15,-1-2 4 0,1-3 3 16,1-4 4-16,-1 0 2 0,1-4 2 16,0-1 0-16,0-2-1 0,0-1-2 15,-2 2-2-15,2 1-3 0,0 3-2 16,-2 1-2-16,1 1-4 0,-1 6 0 0,-2 4-2 15,3 4 0-15,-1 5 0 0,1 3 0 16,2 5-2-16,0 4-2 0,1 0-3 16,2 5-9-16,0-3-4 0,1 0-15 15,4-1-29-15,-1 0-9 0,2-6-7 16,2-3-76-16,0-4-91 0,2-6-197 16</inkml:trace>
  <inkml:trace contextRef="#ctx0" brushRef="#br0" timeOffset="-81896.78">13684 13766 399 0,'0'-3'112'16,"0"3"1"-16,0 0-44 0,1 0-18 15,-1 1-8-15,1 0-10 0,3 0-6 16,1 0-1-16,3-1 4 0,-1-1 2 16,6-2-2-16,0-3-1 0,2-1-3 0,-1-4-3 15,-1-1-1-15,-1-4-5 0,0 1-3 16,-2-4-2-16,-3 4-2 0,-2-3 1 15,-2 3 0-15,-6-1-1 0,-2 1-1 16,-4 3-1-16,-4 4 0 0,-3 1-2 16,-5 7-3-16,-2 7-3 0,-5 7-2 15,2 7 0-15,-2 6-4 0,2 7 0 16,3 2-1-16,4 0-1 0,6-4-2 16,7-1-2-16,6-5-1 0,6-4 0 0,6-7 2 15,7-4 0-15,6-5 3 0,4-4 5 16,1-3 4-16,0-5 5 0,3-5 4 15,1-3 3-15,0-2 3 0,-1-3 1 16,0-1-1-16,0 0-1 0,-1-1-3 16,-3 2-2-16,-4 4-2 0,-5 3-5 15,-5 4-3-15,-3 3-1 0,-4 5-3 16,-4 6-2-16,-3 4-3 0,-4 3-2 16,-1 4-8-16,-2 2 0 0,0 1 0 0,-2-1 2 15,0-3 3-15,3-2 3 0,1-4 2 16,0-2 11-16,3-5 2 0,2-2 3 15,3-3 3-15,1-5 1 0,3-2 1 16,3-6 0-16,3-2-1 0,3-2-2 16,1-2-3-16,1 1-3 0,4 0-2 15,-2 7-1-15,1 3-1 0,-3 3 0 16,-3 4-2-16,0 4-3 0,-2 6-6 0,-5 0-9 16,-2 1-7-16,0 4-13 0,-2 1-7 15,-1 0 1-15,0 3 2 0,-1-3 9 16,1 0 14-16,-2-3 12 0,1 0 17 15,2-5 11-15,0 0 6 0,2-5 7 16,-1-3 3-16,3-1-2 0,1-3-2 16,2-4-3-16,1-2-2 0,3-3-5 15,2-1-5-15,0 0-5 0,0 3-3 0,0-2 1 16,-3 5-1-16,-2 6 2 0,-2 4-1 16,-2 2 0-16,-3 8 0 0,0 1 0 15,-2 4-5-15,0 2-4 0,-1 3-7 16,-2-1-6-16,0 3-8 0,-1-4-1 15,1 2-18-15,1 0-21 0,2-5-13 16,1-1-83-16,5-3-104 0,3-2-238 16</inkml:trace>
  <inkml:trace contextRef="#ctx0" brushRef="#br0" timeOffset="-81257.7">15320 13650 352 0,'-10'-14'91'0,"-3"-1"3"15,1 7-46-15,-1-1-10 0,-2 2-5 0,1 6-10 16,-2 7-8-16,-3-1-3 16,3 8-3-16,-4 2-5 0,-1 3-4 0,0 5-1 15,1 0-2-15,2 1-2 0,5 3-3 16,5-6-2-16,7 1-1 0,7-3 0 16,6-4 0-16,7-1 2 0,3-7 4 15,1-2 6-15,0-4 3 0,5-4 4 16,-3-2 3-16,-2-5 3 0,-6-2 1 15,3-2 1-15,-1-2-1 0,-2 0-1 16,-5-1-1-16,-2-1 2 0,-1 3 2 0,-1 0 2 16,-3 6 2-16,-3 2 4 0,-2 4 0 15,-3 3 0-15,0 5-3 0,-2 6-4 16,1 6-4-16,-2 1-5 0,2 4-5 16,1 2-2-16,3 1-2 0,2 2-4 15,3-5-3-15,5-4-8 0,6-2-16 0,2-5-10 16,4-4-11-16,3-5-5 15,3-5-11-15,0-6-65 0,1-3-71 0,1-5-156 16</inkml:trace>
  <inkml:trace contextRef="#ctx0" brushRef="#br0" timeOffset="-81062.35">15819 13567 399 0,'-4'-8'118'15,"-5"2"6"-15,-2 3-47 0,-2 2-11 16,-2 2-7-16,-3 2-8 0,0 6-11 0,-2 2-8 15,-1 7-6-15,-1 3-3 0,0 5-4 16,0 6-3-16,2 2-2 0,0 1-5 16,3 0-2-16,3-1-2 0,7-3-2 15,3-3-4-15,8-3-4 0,2-3-4 16,6-5-2-16,6 0-5 0,3-8-2 16,2-4-18-16,3-3-14 15,5-4-9-15,1-4-5 0,5-7-81 0,0-3-92 0,1 0-200 16</inkml:trace>
  <inkml:trace contextRef="#ctx0" brushRef="#br0" timeOffset="-80844.89">16117 13578 365 0,'-12'-3'121'16,"-3"2"6"-16,-5 2-11 0,-3 2-44 0,-2 3-11 15,-3 4-7-15,-3 2-16 0,0 4-9 16,3 3-7-16,0 4-5 0,4 0-7 15,5 1-2-15,3 0-5 0,8 3-2 16,3-2-2-16,5-1 0 0,5-2-3 16,2 0-3-16,6-3-5 0,5-2-1 15,2-4-18-15,3-4-15 0,3-3-14 16,1-2-10-16,3-4-39 0,1-7-28 16,-2-3-79-16,3-2-121 0</inkml:trace>
  <inkml:trace contextRef="#ctx0" brushRef="#br0" timeOffset="-79646.97">16200 13721 408 0,'-4'0'103'0,"2"1"-1"15,0 0-51-15,4 0-19 0,1 0-6 16,3-3-2-16,3 3 0 0,1-2 4 0,3-1 6 16,3-3 4-16,2-3 0 0,-1-3-1 15,1 2-9-15,-2-4-4 0,-1-1-3 16,-2 1-5-16,-5 2-4 0,-2 0-1 15,-5 2 0-15,-4-1-1 0,-3 4 0 16,-4 0-3-16,-4 4-1 0,-4 4-2 16,0 5-2-16,-3 4-2 0,-2 6-2 15,2 6 0-15,0 5-2 0,5 1-3 16,2 1-3-16,4-1-3 0,5-1-1 0,7-5-1 16,1-5 0-16,5-3 1 0,5-6 3 15,2-3 7-15,3-3 6 0,2-3 4 16,1-3 3-16,4-4 2 0,3-1 3 15,0-4 2-15,1-4 0 0,3-1-2 16,-3-2 1-16,2-2-1 0,-2 0-1 16,-1 2-3-16,-2-1-1 0,-3 4-2 0,-3 2-3 15,-2 3-2-15,-3 8-3 0,-3 1 0 16,-2 4-1-16,-4 1 0 0,0 4 0 16,-3 1-1-16,-1 2 0 0,0-1-1 15,-2 5 0-15,-1-1-2 0,-2 1 0 16,-2 0 0-16,1 0 1 0,-1 0 1 15,-2-2 1-15,2-4 0 0,-1 0 2 16,2-3 1-16,2-1 0 0,-1-2 0 16,2-2-1-16,1 0 1 0,4-1-1 15,2 0 1-15,2-3-1 0,1 1 1 0,3-2 2 16,3-3 2-16,1 0 0 0,1 1 1 16,1-3-1-16,1-2 0 0,0 0 1 15,-1 1 0-15,-2-1-1 0,-2 1 0 16,0-3 1-16,-3 0 1 0,-2 3 0 15,-2 0-1-15,0 4 1 0,-3 1-2 16,0 1 1-16,-3 3 0 0,-1 5-3 0,1 2 1 16,-1 3 0-16,2 0-1 15,0 2 0-15,3 1-1 0,0 3 0 0,1-2 0 16,0 0 0-16,0 1-2 0,-2-1 0 16,-1 1-1-16,-3 2-2 0,-4-2-1 15,-3 1-2-15,-5-1 0 0,-1 0-1 16,-3-2 0-16,-3 0-2 0,1-2-3 15,-1-4-10-15,2-2 4 0,2-2-29 16,2-1-13-16,3-3-6 0,4-3-3 16,2-3 3-16,5 0 9 0,3 0-4 0,4-2 29 15,3-2 13-15,1 3 7 0,3 0 5 16,0 1 3-16,1 1 3 0,3 1 8 16,-3 2 6-16,1 0 6 0,-1 1 7 15,1 3 10-15,-3 0 9 0,-1 1 5 16,-1 0 1-16,-1-1 2 0,1-1-1 15,0 0-3-15,-1-3-7 0,1-2-5 16,1-2-4-16,3 0-6 0,-2-4-3 0,-1 0-4 16,1-1-1-16,0-1-3 0,-3 4 0 15,-4-1 0-15,-2 0 1 0,-3 2 0 16,-4 3-1-16,-3 1-3 0,-4 5-3 16,-2 1-2-16,-3 4-5 0,-2 4-5 15,-4 8-4-15,1 2-2 0,1 3-2 16,1 2 0-16,3 0-1 0,5 0-1 0,5-1 1 15,5-2 0-15,6-5 1 0,4-3 1 16,3-1 3-16,6-4 3 0,3-4 6 16,3-4 4-16,2-2 3 0,3-2 1 15,1-1 3-15,1-3 3 0,0-2 1 16,-1-1-1-16,1-1-1 0,-2-5 0 16,2 0-1-16,-2-4-2 0,-2 2-2 0,-2 0-3 15,-4 2-2-15,-3 2-2 0,-3 5-1 16,-4 2 0-16,-3 7-1 0,-2 2 0 15,-2 4 0-15,0 2 0 0,2 5-1 16,-1 0 0-16,0 3 0 0,2 1 1 16,0-1-2-16,0 1 0 0,-1-1-1 15,1 1 2-15,-2 0 1 0,-2 1 1 16,-4 0 2-16,-2 1 3 0,-4-1 3 16,-5-2 1-16,-3 2 1 0,-3-1-1 15,-3-3-2-15,-4-3-1 0,-5-2-3 16,-1-3-8-16,-2-3-10 0,-2-4-14 0,-3-3-10 15,-2-4-26-15,-2-3 70 0,-1-5-209 16,-5-3-149-16,-11-13-376 0</inkml:trace>
  <inkml:trace contextRef="#ctx0" brushRef="#br0" timeOffset="-67054.11">10526 10970 245 0,'-1'-1'67'0,"1"0"1"16,0 0-19-16,1 2-23 0,-1-2-8 15,0 2-8-15,-1 0-3 0,-1 0-2 16,1 0 0-16,0 0 0 0,-1 0-1 16,1-1 2-16,-1 3 3 0,2-2 1 15,0-1 2-15,0 1 0 0,2-1 3 16,2 0 1-16,3 0 2 0,1-2 1 15,3-1-1-15,2 2 0 0,4-2-1 16,3 1-1-16,3 0-3 0,3-3-2 0,2 2-2 16,3 0 0-16,3 0-2 0,1 3-1 15,3-1-1-15,1-1 0 0,1 0-2 16,2-2-1-16,0 0 0 0,1-1-1 16,-1 0-1-16,3 0 1 0,2 1 1 15,-1 1 2-15,5 2 1 0,-1-3 0 16,3 2 1-16,-2-3 1 0,2 2-1 0,-1 0 0 15,2 1-3-15,0 0 0 0,1 2-1 16,0 3-1-16,6 0-1 0,0-2 1 16,2 1-1-16,-1 0 0 0,4 1 0 15,2-3 0-15,2 0 0 0,2-3 0 16,1 1 0-16,2-3 0 0,4-2 1 16,2-2 0-16,3 2-1 0,4-2 0 15,1-2 1-15,4 3 0 0,6 4 0 16,2 1 0-16,0 4-1 0,0 0 1 0,0 3 0 15,-2 4-2-15,-6 2 0 0,-3 0-1 16,-3-2 0-16,-2-1 0 0,1-3 1 16,-7 1-1-16,4-4 1 0,1-2 1 15,-8-5 0-15,-2-2-2 0,0-3-4 16,-11-1-6-16,4-6-4 0,-9 2-6 16,-5-3-6-16,-2 0-4 0,0 0-6 15,-10 2 78-15,0 0-146 0,-8-1-79 0,-9-2-224 16</inkml:trace>
  <inkml:trace contextRef="#ctx0" brushRef="#br0" timeOffset="-63989.7">11198 12016 287 0,'-13'10'65'16,"2"-3"0"-16,5-3-45 0,1-3-7 15,3 0-5-15,1-1-1 0,-1 1 2 16,2-1 0-16,0-1 1 0,1 0 1 0,1 2 2 15,1-1 1-15,3 0 0 0,0 0-2 16,5-1-1-16,4-1 0 0,1 0-2 16,5 0-1-16,3-2-3 0,6 2-1 15,2-1 0-15,2 2 1 0,5-1 1 16,2 2 1-16,1-3 0 0,3 1 1 16,1-1 0-16,3 0-1 0,0-2 1 0,4 3-2 15,1-3 0-15,3 2-1 0,-1 0 0 16,2 0-2-16,1 1 0 15,3 1-4-15,3-3-2 0,1 5-4 0,3-3-2 16,2 0-4-16,1 0-1 0,4 2-1 16,-2-2-1-16,3 4 2 0,2-2 1 15,-1 1 2-15,3-2 4 0,0 0 3 16,2-1 3-16,4-1 1 0,0-1 3 16,0-2 0-16,3 1 2 0,2 2-1 0,-2 2-1 15,0 1-3-15,-1-4-2 0,2 1-1 16,2 1-3-16,-3 3-2 0,4 0-2 15,-2 0-2-15,-8-1-1 0,2 2-1 16,-7 5-5-16,-3 1-6 0,-6-1-51 16,-11 0-54-16,2 0-135 0</inkml:trace>
  <inkml:trace contextRef="#ctx0" brushRef="#br0" timeOffset="-37716.77">21033 11922 293 0,'-4'-5'71'16,"0"4"1"-16,0-1-43 0,1 0-13 15,2 2-5-15,-1 1-5 0,0 0-4 0,-1 2-1 16,1-3-1-16,0 1 1 0,0 2 1 16,-2-1 0-16,-1-1 1 0,-3 2 0 15,-3 0 0-15,-3 1 0 0,-2 2-1 16,-6-2 1-16,-3 2-2 0,-4 1 0 15,-2 2-1-15,1 1 0 0,-1-1 1 16,0 2-1-16,3 1-1 0,2 0 1 0,4-1 0 16,4 3-2-16,4-2 1 15,2 0-1-15,4-1 0 0,3 1 0 0,3 1 1 16,0 0 1-16,5 0 2 0,0 4 2 16,1 0 3-16,3 2 0 0,1 3 2 15,-1 2 0-15,1 2 0 0,1 5-2 16,-3 2-2-16,1 1-1 0,-3 6-2 15,-1 4-1-15,1 4 0 0,-2 4-1 16,-1-1 0-16,-1 0 0 0,1 2 0 16,-1-3 0-16,1-2 0 0,0-3 0 0,0-1 1 15,2 2-1-15,0-1 0 0,-1 2 1 16,0 2-1-16,-2-2 0 0,-1 4 1 16,-1-1-1-16,-1 3 1 0,-1-3-2 15,1 2 0-15,-1-1 0 0,-1 3-2 16,2-2 1-16,-1-1-1 0,-2-3 0 15,0-1 0-15,-1-5 2 0,1-5 0 16,0-3 0-16,2-7 1 0,0-1 0 0,3-3-1 16,2-3 1-16,2-5-1 0,1 1 0 15,3-5 0-15,1 1 0 0,3-6-1 16,2 2 0-16,3-1 1 0,2 1-3 16,3-1 1-16,2 0 0 0,2-1 0 15,1 2 1-15,0-2-1 0,1 0 1 16,0 0 1-16,1 2 1 0,1 0 0 15,-2-1 0-15,1 1 1 0,1 1-1 0,0-1 0 16,1-2 0-16,1 0 1 16,-2-2-1-16,4-1 0 0,0-1 0 0,1 0 1 15,1 0 0-15,-1 0 0 0,0-1-1 16,0 0 1-16,-1 1-1 0,0 0 1 16,1 1-1-16,-3-1 0 0,3 0 1 15,1 0-1-15,0 3 1 0,1-2 0 16,2 0 0-16,0-1 1 0,3 2-2 15,-2-1 1-15,0 4-1 0,0-2 0 16,0 2 0-16,-1-3 0 0,0 1 0 0,0-1 1 16,3 1-1-16,-1-3 1 0,3 1 1 15,-1-1-1-15,3 3 1 0,0 1 0 16,-4-1 0-16,2 4-1 0,-1-1 0 16,0-3 0-16,2 1-1 0,-1-4 0 15,1-1 0-15,2 0-1 0,0-5 1 16,1 0 0-16,0 4 0 0,-2-1 0 15,-1 1 1-15,2 2-1 0,-1 1 1 0,2-1 0 16,0-1 0-16,0 1 0 0,3 1 0 16,2 2 0-16,-2-2-1 0,1 0 0 15,-2 3 1-15,1 0-1 0,1 2 0 16,-2-4 0-16,0 0 0 0,0-2 1 16,-1 0 0-16,1-1 1 0,-2 0 0 15,0 0 1-15,-2 0-1 0,0 3 1 16,-1-2-1-16,1-1 0 0,-2 1-1 15,0-2 0-15,1 0 0 0,0-1-1 0,2-1 0 16,-2 1 1-16,0 0 1 0,0 1 2 16,-4 1 1-16,-2 0 0 0,1-1 0 15,-4 2 1-15,0-2-1 0,-2 0-1 16,2 0-1-16,0-2-2 0,0 0 0 0,-2-2-1 16,1-1 0-16,0 1 0 15,1-1 0-15,-2 2 0 0,0 0 0 0,-2 0 0 16,1 0 0-16,-2 1 1 0,-2 1-1 15,1-1 0-15,-4 1 0 0,-2 2 1 16,-2-1-1-16,-2 2 1 0,-5 0 0 16,-4-2 2-16,-2 2 1 0,-3-2 1 15,-3 1 1-15,-1-3 1 0,-1-1 0 16,0 1 0-16,0-3-1 0,0-2-2 16,1-1 0-16,0-3-2 0,1 2 0 0,1-1 0 15,1 1 1-15,0-5 2 0,3 6 2 16,-2-3 1-16,1-1 0 0,0-2 2 15,1 1-1-15,-3-2 0 0,3 0 0 16,-2-4-3-16,1-3-1 0,-1-3-2 16,2-6-2-16,-1-4-1 0,1 0-3 15,0-5 0-15,0-3 0 0,-2-3 0 16,0-3 1-16,-2 0 0 0,2-1 2 16,-1-6 0-16,0 3-1 0,1 0 1 0,-2 4 0 15,0 4 0-15,1 0-1 0,-2 2 1 16,-2 2-2-16,-1 1 1 0,-1-1 0 15,-1 0-1-15,-1-2 1 0,-3 0 0 16,0 1 0-16,-3 1 1 0,-1 2 0 16,-1 0 1-16,2 4 1 0,-1-1 0 15,1 0 0-15,4 2 0 0,-1-3 0 16,3 2 0-16,2-3-1 0,-2 1 0 16,3 2 0-16,0 3-1 0,1-1 1 0,-1 4 0 15,1-1-2-15,-2 4 1 0,-2 1-2 16,1 4 0-16,-1-1-1 0,-4 3 0 15,0 2 0-15,-1 0 0 0,0 2 2 16,-1 0 0-16,1-1 2 0,0 1 1 16,2 1-1-16,-1 0 1 0,2-3 0 15,-1 2 0-15,2-1-1 0,-1 0 0 16,1 2 1-16,0 2-1 0,0-1-1 0,-2 3-1 16,1 0 0-16,-2 2 0 0,-1-1-1 15,-3 1 0-15,0 0 1 0,-1 1-1 16,-5 0 1-16,-1 2 0 0,-4-1 0 15,-3 0 0-15,-1 2 0 0,-1 1 1 16,-3-2-1-16,-1 2 1 0,0 0 0 16,-1-2 0-16,-1 2 0 0,-2-1 0 0,-2-2 0 15,0 4 1-15,-3-2-1 0,1 1 0 16,-5 1 0-16,1 1 0 0,-1 1 0 16,-1 1 0-16,-2 0-1 0,-1-1 1 15,0-1 0-15,2 0-1 0,2 0 1 16,0-1-1-16,-1-4 0 0,-1 3 0 15,2 1 0-15,-1 1-1 0,1 0 1 16,-2 0-1-16,0 1 1 0,0 0 0 16,0-2 0-16,1 0 0 0,1 0 0 15,-1-1 0-15,0 3 0 0,0 1-1 0,3 0 0 16,3 3 0-16,-3 0-1 0,1-1 1 16,1 1-1-16,0-3 1 0,2-1 0 15,-2-1 0-15,5 0 1 0,-2 0 1 16,0-1-1-16,0 3 1 0,0-1 0 15,-1 1 1-15,2 0-1 0,-2-1 0 16,0 2 0-16,2 1-1 0,2-3 0 0,-1-3 0 16,1 0 0-16,1-1 0 0,2 0 0 15,0 0-1-15,3 0 2 0,0-2-1 16,1 4 1-16,1 1 0 0,1 0 0 16,0 1 0-16,-1 0 0 0,1 0 0 15,0 0 0-15,2 2 1 0,-1 0-1 16,-1-2 0-16,1 0 0 0,-1-1 1 15,1 0-1-15,0 1 0 0,-1-3 0 16,1-2 1-16,2 2-1 0,0 1 0 0,1 1 0 16,-1-2 0-16,0 0 1 0,0 2-1 15,-1 1 0-15,-2-2 1 0,-1 0-1 16,1 1 0-16,-2-1 0 0,-3 0-1 16,1 1 1-16,-1 0-1 0,-4 1 1 15,-3 0-1-15,2 0 1 0,-1 2-1 16,-1 1 0-16,-2-1 1 0,1 0-1 15,0 2 1-15,3 4-1 0,-2-1 1 16,0 1-1-16,0-1 0 0,2 1-1 0,0-1-1 16,-1 1-3-16,-1-4-3 0,3 3-3 15,1-2-5-15,0 3-8 0,2 0 115 16,0-2-187-16,2-1-86 0,4-2-252 16</inkml:trace>
  <inkml:trace contextRef="#ctx0" brushRef="#br0" timeOffset="-34851.46">19469 14309 363 0,'0'-1'98'0,"-1"0"5"0,-1 1-41 0,0 0-9 15,2 1-6-15,-1-1-5 0,0 1-2 16,0-1 1-16,1 0-1 0,0 0-2 16,1 3-4-16,-1-1-2 0,1 3-2 15,2 3-4-15,-1 5-5 0,0 5-4 16,0 5-3-16,0 4-4 0,-1 7-1 0,1 4-4 15,-2 5-2-15,1 1-4 0,-1 0-4 16,2 0-3-16,1-4-4 0,-1-3-4 16,3-5-4-16,0-7-5 0,2-5-9 15,0-4-16-15,1-6-11 0,1-4 3 16,2-5-88-16,-1-6-94 0,5 0-212 16</inkml:trace>
  <inkml:trace contextRef="#ctx0" brushRef="#br0" timeOffset="-34483.45">19783 14500 407 0,'-8'0'107'0,"-2"1"2"16,-1 1-43-16,-1 1-25 0,0 0-5 15,0 3-6-15,2 2-7 0,1 3-1 0,1 2 0 16,3 4-5-16,1 1-5 15,3 2-2-15,2 2-4 0,4 0-4 0,1 2-3 16,2-4-2-16,2 0-1 0,3-2 0 16,2-3 1-16,3-3 2 0,1-3 2 15,1-5 3-15,1-1 3 0,-1-6 5 16,0-3 5-16,-1 0 2 0,-2-8 0 16,-2-1 1-16,-3-4-2 0,0-2 1 0,-5-3-3 15,-4-1-3-15,-4-2-4 0,-4 0-1 16,-6 0-2-16,-4-1-2 0,-2 0-3 15,-3 5-3-15,-2 3-2 0,-3 6 0 16,0 5-2-16,2 5-4 0,-1 6-5 16,2 6-2-16,2 3-20 0,5 0-17 15,4 2-6-15,3-1-90 0,6 0-101 16,6-3-226-16</inkml:trace>
  <inkml:trace contextRef="#ctx0" brushRef="#br0" timeOffset="-34132.45">20138 14506 423 0,'0'2'120'0,"4"-1"4"0,-4 2-34 16,1 3-36-16,0-1-11 0,-1 4-9 16,1 3-12-16,-2 2-5 0,0 3-1 15,1 2-4-15,0 3-3 0,1 0 0 16,2 0-1-16,0 1-3 0,4-1-1 15,4-2-2-15,0-5-1 0,4-3 0 16,4-2 0-16,0-6 2 0,4-3 3 16,0-4 4-16,0-3 5 0,0-3 3 15,-3-3 2-15,-4-1 1 0,-3-3 0 16,-6-2-2-16,-2-2-2 0,-7-3-5 0,-6-1-3 16,-5-3-2-16,-6 0-3 0,-5 0-1 15,-2 3-3-15,-4 2-1 0,-2 3-3 16,3 5 1-16,-1 5-3 0,5 4-2 15,2 3-5-15,4 4-6 0,5 4-4 16,3 2-24-16,6-1-19 0,1 2-5 16,8 0-90-16,4 0-103 0,6-3-230 15</inkml:trace>
  <inkml:trace contextRef="#ctx0" brushRef="#br0" timeOffset="-33782.1">20594 14473 460 0,'-1'-3'115'16,"-1"1"3"-16,-2 0-62 0,0 3-18 0,1 0-2 15,-4 1-9-15,3 3-5 0,-2 1-1 16,1 3-2-16,-1 2-4 0,2 1-2 16,0 4-2-16,1 1-4 0,2 4-4 15,1 1-2-15,3 0-3 0,1 1-2 16,2-2-1-16,2-2 2 0,3-2-2 15,2-4 1-15,1-2 1 0,3-4 4 16,2-2 5-16,-1-4 3 0,1-4 3 16,-1-2 5-16,0-4 3 0,-1 0 5 0,-1-5 2 15,-4-1 0-15,-2-3-1 0,-5-3-2 16,-3-1-3-16,-2-1-2 0,-4-4-3 16,-5-1-5-16,-2 2-6 0,-2 1-3 15,0 3-4-15,-3 2-3 0,-1 3-5 16,1 4-4-16,-2 6-10 0,2 1 2 15,-1 4-30-15,2 1 0 0,3 1-114 0,2 1-119 16,5 1-287-16</inkml:trace>
  <inkml:trace contextRef="#ctx0" brushRef="#br0" timeOffset="-32969.3">21408 14516 392 0,'-2'-1'119'0,"0"-2"1"0,-3 1-31 0,2 0-34 15,-3 0-15-15,-1 0-10 0,-2 4-14 16,-1 0-7-16,-2 2-2 0,-2 4-2 16,0 4-1-16,-1 3-2 0,2 3-2 15,2 4-2-15,3 0-6 0,3 1-6 16,5-2-5-16,5-2-1 0,2-3 1 16,5 1 1-16,5-6 2 0,1-2 6 15,3-3 8-15,1-4 7 0,0-2 4 16,2-2 5-16,0-3 1 0,-3-4 3 0,0-1 2 15,-1-1 2-15,-3 2-2 0,-2 1-2 16,-3-1-4-16,-3 1-2 0,-1 5-4 16,-5 2-5-16,-3 2-5 0,-1 3-2 15,0 2 0-15,-1 1-1 0,1 3 0 16,-1 1 1-16,3 0 2 0,1-1 1 16,3-2 1-16,2-1-1 0,4-1 1 0,0-2 2 15,3-4 1-15,0-1 2 0,2-2 4 16,-2-2 3-16,-1 0 6 0,-1-5 4 15,-1 1 3-15,-1-2-1 0,-1 0-1 16,-3-1-2-16,0 3-2 0,-3 0-4 16,1 2-4-16,-1 1-1 0,-2 2 0 15,0 3-1-15,0 3-1 0,-1 2 0 16,1 3-3-16,1 1-1 0,0 5-2 16,0 5-1-16,2 1 0 0,-1 3 0 0,0 1-2 15,1-1-1-15,-2 5-2 0,0-2-5 16,-1 0-1-16,-2-2-1 0,0 1-3 15,-1-1-1-15,-3-2 0 0,0-1 0 16,-3-5 1-16,-2-2-5 0,-1-2-2 16,0-4-10-16,-1-2-12 0,0 0-5 15,1-4-6-15,0-2-4 0,3-4-2 16,-1-6-10-16,4-4-8 0,2-5-31 16,4-5-63-16,6-4-133 0</inkml:trace>
  <inkml:trace contextRef="#ctx0" brushRef="#br0" timeOffset="-32721.02">22132 14532 477 0,'11'-1'135'0,"-5"0"9"16,-5 0-55-16,-6 1-19 0,-3 0-7 16,-4 2-15-16,-5 1-7 0,-5 1-4 15,-2 4-7-15,-2 1-5 0,1 3-3 16,0 2-4-16,2 0-5 0,5 4-7 15,5-1-4-15,2 2-4 0,6 2-2 16,6 0 0-16,5-1-2 0,4 0 0 16,4-2-3-16,5-1-3 0,1-1-2 15,4-5-6-15,0-3 3 0,0-2-35 16,1-2-16-16,0-3-1 0,-2-3-92 0,-1-2-107 16,1 0-240-16</inkml:trace>
  <inkml:trace contextRef="#ctx0" brushRef="#br0" timeOffset="-32024.68">18544 15396 345 0,'0'0'112'0,"1"-1"5"15,-1 1-3-15,1 1-47 0,-1-1-10 0,0 0-4 16,0 1-8-16,1-1-5 0,-1 1-2 16,3 3-5-16,-3 1-5 0,2 6-5 15,-1 4-3-15,1 4-6 0,-1 6-3 16,0 6-5-16,0 2-6 0,1 4-3 16,-2-1-5-16,-2 2-6 0,1-1-5 15,1-3-6-15,-1-3-3 0,0 1-2 16,1-5-10-16,1-6-8 0,0 0-4 0,2-4-4 15,-2-3-9-15,1-4-67 0,-1-5-84 16,-2-3-171-16</inkml:trace>
  <inkml:trace contextRef="#ctx0" brushRef="#br0" timeOffset="-31732.39">18277 15642 292 0,'-6'-6'89'0,"1"5"6"15,1-2-19-15,0 2-17 0,2 2-2 16,1-2-5-16,-1 1-4 0,2 1-3 16,0-3-2-16,2 0 2 0,1 1-1 0,3 4-2 15,4-1-1-15,5-1-3 0,5 0-1 16,5 0-3-16,7 2-7 0,6-3-6 15,5 0-7-15,2-1-5 0,3 0-4 16,-1 1-7-16,2-1-8 0,-4-1-5 16,-1 2-12-16,-6-3-9 0,0-1-29 15,-4 2-7-15,-3 0-98 0,-3-2-109 16,-6-4-258-16</inkml:trace>
  <inkml:trace contextRef="#ctx0" brushRef="#br0" timeOffset="-19534.71">19556 15379 254 0,'5'-7'69'0,"-4"-2"4"0,0 3-26 16,0-1-12-16,-1 3-4 0,0-1 0 16,-1 2 2-16,0 3 7 0,0-1 5 15,0 1 3-15,-1 2 0 0,-2-2-1 16,2 2-2-16,-2 2-6 0,-1-3-7 15,0 3-7-15,-2 0-5 0,-1 0-5 16,-2 0-4-16,-3 2-3 0,-2-1-3 16,-1 5-3-16,-4 0-1 0,-1 3-1 15,0 2 0-15,0 3-1 0,-2 4-2 16,2 3-1-16,0 4-4 0,5 1-5 0,1 1-2 16,3 0-4-16,5 1 1 0,2-1 0 15,5-1-2-15,3-5 3 0,5-2 5 16,3-4 1-16,2-2 5 0,4-6 4 15,1-3 6-15,3-3 7 0,0-3 5 0,0-3 5 16,0-1 5-16,-3-2 5 0,-1-3 0 16,-3-2-2-16,-3 1 1 0,-4-3-2 15,-3-1-2-15,-4 0-3 0,-4-2-5 16,-3 2-3-16,-4-1-4 0,-2 1-4 16,-4 2-9-16,1-1-4 0,-3 6-7 15,2-1-4-15,-1 4-9 0,2 2-4 16,3 2-16-16,1 1-10 0,4 1-10 15,2-2-1-15,5 3-83 0,5-2-90 16,3-2-205-16</inkml:trace>
  <inkml:trace contextRef="#ctx0" brushRef="#br0" timeOffset="-19164.69">19766 15518 444 0,'3'1'122'0,"-2"-3"2"15,-2 1-49-15,-1 1-24 0,-1-3-14 16,1 2-12-16,0 1-10 0,0-1-2 16,1 1-1-16,1 2-4 0,0 1 0 15,0 3 0-15,0 3-2 0,0 3-3 16,0 1-2-16,1 5 1 0,0 0-1 16,2 2-2-16,2 0 1 0,0-2-5 15,3 1 0-15,2-1-3 0,2-3 0 16,1-3-1-16,1-2 1 0,1-4-1 0,1-1 5 15,1-6 2-15,0-4 4 16,-1-1 1-16,1-6 2 0,0-1 2 0,1-3-1 16,-4-4 0-16,-1-1 0 0,-4-2-1 15,-2-2 0-15,-5 2 0 0,-6 0-1 16,-4-1 1-16,-5 4 0 0,-4 0-3 16,-1 4-2-16,-3 3-1 0,1 5-3 15,-1 3-4-15,0 5-9 0,2 5-13 0,0 3-10 16,3 4-8-16,0 1 95 15,2 2-180-15,4-2-102 0,5-2-258 0</inkml:trace>
  <inkml:trace contextRef="#ctx0" brushRef="#br0" timeOffset="-18798.49">20580 15485 359 0,'1'0'96'0,"0"0"6"15,-1 0-37-15,0 0-10 0,-1 0-6 16,-1 1-8-16,-2 3-4 0,1 2 0 16,-1 2-2-16,-4 1-9 0,-2 5-4 15,-3 1-3-15,-2 4-3 0,-5 0-3 0,-2 2-6 16,-1 3-7-16,-2 0-7 16,-1-1-6-16,0 0-10 0,1-3-11 0,2 1-10 15,1-4-9-15,3-2-8 0,1-6-12 16,5 0 5-16,3-3-50 0,2-4-58 15,4-4-133-15</inkml:trace>
  <inkml:trace contextRef="#ctx0" brushRef="#br0" timeOffset="-18569.52">20274 15452 421 0,'11'8'120'15,"2"2"5"-15,1-1-50 0,2 4-14 16,0-1-7-16,3 2-8 0,2 4-11 16,2 3-5-16,0 1-2 0,3 3-5 15,0-3-2-15,1 4-4 0,-1-5-5 0,0-1-9 16,-1-3-9-16,-1-1-4 0,-3-5-23 16,-2-1-23-16,-2-4-3 0,-1-2-95 15,-4-3-105-15,-1 0-235 0</inkml:trace>
  <inkml:trace contextRef="#ctx0" brushRef="#br0" timeOffset="-17877.55">21022 15325 300 0,'0'1'82'0,"0"-1"5"16,-1 0-31-16,1 0-13 0,0 0-5 15,-1 1-5-15,1-1-1 0,-1 1-1 16,1-1-1-16,0 1-4 0,0-1-1 0,-1 0-1 15,1 0-2-15,1 0-2 0,-1-1-4 16,0 2-1-16,0-2-1 0,0 5 1 16,1-2 1-16,-1 3 0 0,1 2 1 15,0 3 0-15,0 1 1 0,1 2-2 16,-2 2-1-16,2 5-4 0,-2 1-2 16,1 4-3-16,0 0-2 0,0 4-3 15,0 0-1-15,0 1-1 0,0-4-1 0,2 0-2 16,-1-3-3-16,-1-2-6 15,1-3-5-15,1-4-10 0,1-2-11 0,-2-2-13 16,0-3-6-16,1-1-3 0,-1-3-7 16,2-1-65-16,-1-3-72 0,-1-3-161 15</inkml:trace>
  <inkml:trace contextRef="#ctx0" brushRef="#br0" timeOffset="-17250.96">21311 15339 309 0,'1'0'87'15,"0"0"5"-15,-1-1-34 0,-1 1-9 16,1-1-3-16,-1 1-8 0,-1-1-3 16,0 1-2-16,1-1-2 0,-1 0-4 0,-1 1-3 15,-2 1-3-15,1 0-2 0,-3 1-3 16,2 1-4-16,-2 2-2 0,1 3-1 15,-1-1-1-15,1 2 0 0,0 1-1 16,0 0 0-16,-1 1 0 0,0 1 0 16,2 1-1-16,-1 0-1 0,2 0-1 15,0 1 0-15,1 1-1 16,2-1-1-16,1 0-1 0,0-2-1 0,3 2 0 0,0 1 0 16,2-1 0-16,1 1-1 0,1 1 1 15,3-1-1-15,1 0 0 0,1-1 1 16,1 1-3-16,1 1 0 0,1-2-1 15,1 0 0-15,1-1 1 0,-1-3 0 16,1-2-1-16,0 0 6 0,2-5 0 16,1-3 3-16,-1-1 3 0,0-1 2 15,0-2 1-15,-1-2 1 0,0-4 0 16,-4-1 1-16,-3-5-2 0,-2-3-2 16,-3-4-1-16,-1-2-2 0,-4-6-1 0,-1 1-1 15,-5-6-1-15,-1 3-2 0,-4 0 0 16,-2 1-2-16,-4 4-1 0,-1 3-2 15,-4 6-3-15,-1 4-6 0,-2 3-4 16,-2 6-15-16,-4 3-14 0,0 1-12 16,-1 4-5-16,0 0 10 0,2 1-89 15,2 4-87-15,7 0-185 0</inkml:trace>
  <inkml:trace contextRef="#ctx0" brushRef="#br0" timeOffset="-15853.14">21808 15519 252 0,'1'-2'67'0,"-1"0"4"16,1 2-29-16,-1-3-7 0,0 1-3 16,1-1-2-16,-1 0-1 0,0 2 3 0,-1-1 0 15,0 0-1-15,-2 1 1 0,-2 0-3 16,0 0-4-16,-2 1-2 0,0-1-5 15,0 2-4-15,0 1-4 0,1 1-6 16,0 4-4-16,1 2-4 0,-1 3-4 16,2 3-2-16,0-1-2 0,0 2-1 15,4-2-1-15,0 0 0 0,3-1 1 16,1-2 1-16,3-4 1 0,2 1 2 16,2-5 3-16,1-2 3 0,0 0 5 0,3-1 4 15,-2-2 4-15,1-3 5 0,-2 0 2 16,0 3 4-16,-2-4-1 0,0-1 0 15,-2-2 0-15,-2 2-1 0,-3 2-3 16,0 0-1-16,-2 1-3 0,0 5-2 16,-2 1-2-16,1 4-4 0,-1-1-2 15,1 3-4-15,1 2-2 0,-1-3-2 16,2 1-1-16,1 0 2 0,2 0 0 16,1-5 2-16,2 2 1 0,0-3 1 0,-1 1 3 15,2-3 1-15,1-3 3 0,-3 2 1 16,2-1 3-16,-2-4 1 0,-1-1 3 15,2 0 0-15,-4 1 2 0,1 1-2 16,-2-1 0-16,-1 4-3 0,1 1-1 16,-2 0-1-16,0 3-1 0,-1 2-1 15,2 3-1-15,-1 0-1 0,0 3-2 16,1 0 1-16,0 4-3 0,2 1-1 0,0 0-1 16,-2-1 0-16,-1 0-1 15,1 1-1-15,-1-1-2 0,-4-3-1 0,-1-2 0 16,-1 0-2-16,-2-2-1 0,-2 0 0 15,-2-2-2-15,0-1-3 0,-1 0-6 16,0 0-8-16,-1-2-7 0,0-1-5 16,2-3-5-16,2-1-7 0,0-3-5 15,3-1-2-15,1-4 160 0,4 0-206 16,1-4-82-16,0-3-247 0</inkml:trace>
  <inkml:trace contextRef="#ctx0" brushRef="#br0" timeOffset="-15600.81">22232 15498 408 0,'5'-1'125'0,"-1"1"8"0,-5 0-36 16,-3-1-23-16,-2 2-14 0,-3 0-9 16,-2 1-13-16,-4 3-7 0,-4 2-3 15,2 2-3-15,-2 2-4 0,0 2-3 16,3 1-3-16,4 1-5 0,3 1-5 15,6-2-5-15,1 2-2 0,4-5-3 16,4-1 0-16,4-1-1 0,3 2-1 0,0-4-3 16,4-3-4-16,2 1-6 0,0-1-1 15,1-1-23-15,0-3-16 16,0-2 45-16,0-2-138 0,-1-2-105 0,-2 1-261 16</inkml:trace>
  <inkml:trace contextRef="#ctx0" brushRef="#br0" timeOffset="-12737.77">23170 15062 224 0,'-2'-3'68'0,"0"1"5"0,1 1-20 0,0-1-11 16,0 2-6-16,0-1-6 0,1 1-9 15,-1-1-6-15,1 1-4 0,-1 0-4 16,0-1-3-16,0-1 0 0,0 1 0 16,-1-1 2-16,2 3 2 0,-1-2 2 15,1-2 2-15,0 3 0 0,0 2 2 16,-1-2-2-16,1 0 0 0,-2 0-4 0,0-2-1 16,0 2-2-16,-2 0-2 0,1 0 0 15,0-1 0-15,0 1-1 0,-2-1 1 16,1 2 1-16,1-1 0 0,-2-1 1 15,1 2 0-15,0 0 1 0,0 1 0 16,0-1-1-16,-1-2 0 0,-1 2-1 16,-2 1-1-16,2 0-1 0,-5-1-1 15,0 2 0-15,0 1 0 16,-1 0 0-16,-2 0 0 0,2 0 0 0,-1 0 0 0,2 1 1 16,1-1 0-16,1-1 1 0,2 3 1 15,-1-2 2-15,2 2 2 0,0-2 2 16,3-1-1-16,0-1 0 0,1 2 1 15,0-1 1-15,1-1-1 0,0 3-1 16,1-1 1-16,-2 0-1 0,1 3 1 16,-1-1-1-16,-2 1-1 0,1 1-2 15,-1 0-1-15,-3 1 0 0,2 2-2 0,-2 0 1 16,1 0 0-16,-1 2 0 0,-1 1 0 16,1 1 1-16,0 1 0 0,-1 2 0 15,1 1 2-15,-2 4-1 0,-1 0 1 16,1 3 0-16,2-1 0 0,-1 1 2 15,3 4 0-15,0-2 1 0,3 4 0 16,2 0 0-16,1-2 1 0,1 2 0 16,3 2 0-16,-1-1-2 0,3 0 1 0,-1-4 0 15,2 4 1-15,1-1 1 0,0 2 1 16,0-2-1-16,0 0 1 0,0-2 0 16,0 1-1-16,-2-4-2 0,0 0-3 15,-1-5-1-15,1-2-2 0,-2-2-1 16,1-3-2-16,-1-3-2 0,2-3-2 15,1-1-1-15,3-6-2 0,1-3-2 16,4-5-2-16,3-1-5 0,1-4-5 16,2-4-5-16,-1-2-26 0,0-2-16 0,0 1-8 15,-4-2-88-15,-2-2-106 0,1 0-232 16</inkml:trace>
  <inkml:trace contextRef="#ctx0" brushRef="#br0" timeOffset="-12220.26">23126 15450 324 0,'1'-2'90'16,"2"1"6"-16,-1-2-37 0,0 3-8 15,0 0-1-15,-1 0-5 0,-1 3-3 0,0-2-4 16,-2 1-2-16,1 1-3 0,1 3-4 16,-3-3-5-16,2 4-3 0,-1 1-4 15,0 0-3-15,0 2-3 0,-3 2-3 16,1 3-2-16,-2 4-3 0,-1-1-3 16,0 0-1-16,2 6-1 0,-1-3 0 15,3 0-1-15,0-5 0 0,2 1-1 16,3-2 0-16,1-1 1 0,3-5 0 0,1 1 1 15,3-5 1-15,4 2 2 0,3-5 0 16,1-2 1-16,3-1 1 0,1-1-2 16,0-4-3-16,2 1-5 0,-2-2-3 15,-2-2-10-15,-4 1-13 0,1-1-11 16,-6-1-6-16,-2 0-4 0,-3 0-79 16,-3-2-86-16,0 1-186 0</inkml:trace>
  <inkml:trace contextRef="#ctx0" brushRef="#br0" timeOffset="-11829.26">23378 15466 345 0,'-2'-4'96'0,"1"-2"2"15,1 2-28-15,2-1-26 0,1 0-9 0,3 2-1 16,0 0-4-16,1 0 4 0,1 3 1 15,2 0 1-15,2 3-2 0,0 0-2 16,4 0-6-16,-1 3-6 0,4 0-5 16,-1 2-6-16,-1 0-4 0,-2-1-5 15,-2-1-4-15,-3 0-3 0,-3 0-1 16,-4-1-4-16,-3 1-1 0,-3 4-1 16,-5-2 1-16,-4 4 1 0,-2 4-1 15,-4 0 1-15,-2 0 3 0,2 0 0 16,-1-1 2-16,4 1 2 0,2-2 3 15,3-2 1-15,3-1 2 0,4 1 1 0,2-3 1 16,3-2 2-16,4 2 3 0,2-2 2 16,6-1 1-16,4 0 2 0,4-3 0 15,4-1-2-15,4 0-3 0,3-2-4 16,1-3-8-16,0-1-15 0,-1-3-17 0,-1 0-11 16,0-1-12-16,-2-1-77 0,-4-2-90 15,-2-1-193-15</inkml:trace>
  <inkml:trace contextRef="#ctx0" brushRef="#br0" timeOffset="-11450.63">24127 15168 479 0,'-1'7'125'0,"1"1"2"16,-1 4-56-16,0 5-20 0,1 1-6 15,-1 7-9-15,0 4-8 0,-2 1 0 16,0 5-1-16,1 0-7 0,0 1-5 16,2 4-4-16,0-5-3 0,0 0-10 15,1-1-8-15,1-5-5 0,-1-2-8 0,2-4-14 16,-1-7-15-16,0-2-9 0,1-2-5 16,0-5-12-16,2-3-60 0,0-4-77 15,2-4-159-15</inkml:trace>
  <inkml:trace contextRef="#ctx0" brushRef="#br0" timeOffset="-11159.38">24278 15494 378 0,'-1'0'112'0,"2"0"2"16,-1 3-30-16,0-1-29 0,0 3-16 16,-2 0-10-16,1 5-12 0,-1 2-6 15,0 2-1-15,0 2-3 0,-1-1-2 16,3 0-2-16,2 1-1 0,2-4-1 15,2-1-2-15,5-5-2 0,1 0 0 0,4-2 1 16,-1-4 1-16,2 1 5 0,-2-4 4 16,0 2 3-16,-3-5 5 0,-2 0 2 15,-1-1 3-15,-4 1 2 0,0-5 1 16,-4 0-2-16,-5-5-2 0,-2 2-4 16,-2 1-3-16,-3-5-4 0,-1 3-7 15,0 3-4-15,-2 1-4 0,2 3-6 16,0 3-3-16,3-1-15 0,2 5-19 15,-1 0-9-15,3 1-11 0,4-1-77 16,2 0-93-16,6-1-199 0</inkml:trace>
  <inkml:trace contextRef="#ctx0" brushRef="#br0" timeOffset="-10850.04">24500 15439 447 0,'2'3'121'0,"0"1"2"15,0 1-49-15,1 3-29 0,-1-1-14 0,0 2-12 16,1 0-12-16,0 1-2 0,2 1-2 16,-1-1 0-16,2-2-1 0,1 2 1 15,2-1-1-15,0-2 2 0,1-2 0 16,0 0 0-16,0-2 0 0,0-2 0 16,-2-5 0-16,0 1 1 0,-2 0 1 15,-2-5 2-15,0 1 1 0,-2-2 2 16,2 0 4-16,-2 1 2 0,-1 0 0 0,-2-3-2 15,2 2-2-15,-1 0-2 0,-2-1-3 16,-2 3-5-16,-1-1-10 0,-5 1-8 16,0 3-7-16,-5 2-10 0,-2 1-9 15,1 2-8-15,-1 0-6 0,3 1-1 16,3-1-6-16,3 0-67 0,3-3-72 16,8-1-177-16</inkml:trace>
  <inkml:trace contextRef="#ctx0" brushRef="#br0" timeOffset="-10587.81">24710 15072 410 0,'1'1'120'0,"2"0"6"0,1 2-36 15,-2 5-19-15,1 3-8 0,1 7-7 16,-2 1-13-16,-1 5-6 0,0 4-6 15,0 4-9-15,0 0-8 0,-1 2-5 16,1 1-3-16,0 5-4 0,2-2-2 16,-1-2-3-16,-1-2-4 0,0 1-8 15,1-4-7-15,0-4-5 0,0-5-21 16,1-5-13-16,0-3-10 0,0-2 33 16,2-6-104-16,2-6-90 0,1-6-202 15</inkml:trace>
  <inkml:trace contextRef="#ctx0" brushRef="#br0" timeOffset="-10338.09">24969 15345 391 0,'-8'7'103'0,"-4"1"1"15,0 0-37-15,-2-1-26 0,-2 1-9 16,1 2-2-16,0 0-7 0,1 0 0 15,5 2-1-15,2 0-5 0,6 0-6 16,2 0-4-16,5 0-2 0,2 0-5 16,4-1-5-16,2-1-4 0,1 0-7 15,0 0-5-15,1-2-9 0,-1 1-7 16,1-2-7-16,-3-1-14 0,1 0-59 0,-2-1-70 16,1-3-165-16</inkml:trace>
  <inkml:trace contextRef="#ctx0" brushRef="#br0" timeOffset="-9475.22">24305 15807 447 0,'1'1'115'0,"1"1"1"0,-2 3-60 15,-1-1-22-15,0 4-8 0,0 3-12 16,-1 1-9-16,-2 3-3 0,2 0 1 15,0 3-2-15,2 1 0 0,2-4-1 16,1-2-1-16,3-2-1 0,2-2-1 16,1-3 1-16,2-3 0 0,2-3 2 0,1-1 3 15,0-3 4-15,-1-2 6 0,-1-4 4 16,0 0 5-16,-2-2 4 0,-1 0 3 16,-3-1 3-16,-1 2 0 0,-2 2-1 15,-1 1-2-15,0 4-3 0,-1 1-5 16,-1 3-6-16,-2 1-5 0,-1 2-6 15,1 1-5-15,-1 5-4 0,-1-1-1 16,2 4-1-16,1 1-1 0,2-1 0 0,3-1 2 16,1 0 2-16,1-3 1 15,2-1 1-15,2-3 1 0,0-3 2 16,0 0 2-16,1-2 1 0,0-3 3 0,-2-1 2 16,1 1 4-16,-1-3 3 0,-2 3 2 15,-2-1 1-15,1 1 0 0,-4 2-1 16,0 2-3-16,0 2-4 0,-2 3-6 15,0 3-3-15,-2 4-4 0,-1 2-4 16,-1 4-3-16,-1 2-7 0,-2 1-2 0,2 2-3 16,-1-1-2-16,2-1-2 0,1-1 1 15,-1-1 1-15,2-3 4 0,1-3 3 16,0-3 3-16,1-2 1 0,-1-3 1 16,1-2 2-16,1-3 1 0,0-3 4 15,1-2 4-15,0-4 4 0,4-2 5 16,-1-3 4-16,3-6 6 0,1-3 2 15,2-2 0-15,1 0-1 0,1-1-4 0,0 1-3 16,0 1-3-16,0 2-3 0,3 6-3 16,-3 3-4-16,0 2-1 0,-1 2 0 15,-1 2-1-15,-1 4-1 0,0 3-1 16,-3 0-2-16,0 2-1 0,-3 1-1 16,1 1-2-16,-2 2-2 0,-2 0-1 15,-2 1-2-15,-2 2 1 0,-3-2 1 16,-1 0 2-16,-2 2 2 0,-3-2-1 0,-2-1-1 15,-2 0-2-15,2-3-5 16,1 2-11-16,1-1-11 0,1-3-9 0,4-1-5 16,3-1-8-16,5-1-6 0,1-5-3 15,5-3 239-15,3-1-270 0,4-1-82 16,1-1-278-16</inkml:trace>
  <inkml:trace contextRef="#ctx0" brushRef="#br0" timeOffset="-9219.49">24892 15822 344 0,'10'0'122'0,"-4"2"8"0,-2-2-10 16,-3 1-36-16,-1 1-15 0,-2 1-7 16,-4 1-17-16,-2 2-12 0,0 2-5 15,-3 0-6-15,-1 3-3 0,-3 0-5 16,2 1-4-16,1 0-2 0,3 2-2 16,2-2-3-16,4 1-3 0,4-3-3 15,2 1-2-15,3 1 0 0,2 0-1 0,1-4-1 16,1 2 1-16,-1-1 2 0,-3 1 0 15,0 0 1-15,-3 0 1 0,-2-3 0 16,-1 1 0-16,-3-1 0 0,-4 0 0 16,-3 0 0-16,-4-4-5 0,-1-1-7 15,-3 0-5-15,0 1-5 0,-1-6-15 16,1-2-12-16,3-3 0 0,1-3-94 16,2-1-95-16,3-7-234 0</inkml:trace>
  <inkml:trace contextRef="#ctx0" brushRef="#br0" timeOffset="-8438.33">24993 14911 291 0,'-5'-7'82'0,"1"2"4"0,0 4-23 15,0 0-23-15,0 0-1 0,1-1 2 16,0 5-3-16,1-2-1 0,1 1 1 15,1-1-3-15,2 2-1 0,3 0-2 16,1 0-4-16,3 0-4 0,3 1-1 16,2 0-4-16,4 0-2 0,4 1-4 15,1-1-3-15,2 0-3 0,1 1-2 16,3 0-2-16,-2 3-1 0,0-1-1 16,-2-1-1-16,-4-1 1 0,-3 2-1 0,-4-2 0 15,-3 0 1-15,-3-3-1 0,-3 0 1 16,-1 3 2-16,-4-1 0 0,0 0 0 15,0 2 1-15,-1-1-1 0,0 3 0 16,-1 1 0-16,0 1-1 0,2 0-1 16,-1 0 0-16,1 5 1 0,-1 0-1 0,0 3 1 15,-1 2 0-15,-1 2 0 0,-1 5 1 16,0 2-1-16,-2 2 0 0,2 5 0 16,-3 2 0-16,2 2-1 0,-2 4 0 15,2 1 0-15,1-1-1 0,-1 2-1 16,0-1-1-16,0 2-1 0,2-2 0 15,1 0 1-15,2 0-2 0,1 2 1 16,2 0 0-16,3-2 1 0,1 0 0 16,1-1 0-16,0-2-1 0,-2-3-1 0,0-2 2 15,-2-1-1-15,-2-3 0 0,0 0 1 16,0-5 0-16,-1 1 2 0,-2-2 1 16,1-2 2-16,-2-3-1 0,1-1 2 15,-1-3-1-15,0 1 2 0,1-4 2 16,-1-3 1-16,1-1 3 0,-2-3 2 15,2-2 3-15,0 0 1 0,-1-4 1 16,-1-1 2-16,-1 0 1 0,-1-1-1 16,-2-1-2-16,-1 0 0 0,-4 0-3 15,-2-1-1 1,0 1-5-16,-3-3-3 0,-2 2-3 0,-4 0-4 0,-4 0-5 0,-5 0-3 16,-3-1-5-16,-5 3-4 0,-5 2-3 15,-2-1 19-15,0 1-50 0,2-2-123 16,5-1-135-16,0-3-348 0</inkml:trace>
  <inkml:trace contextRef="#ctx0" brushRef="#br0" timeOffset="-3585.42">18676 16528 357 0,'0'7'106'16,"-1"-2"4"-16,1-3-26 0,-2 0-29 16,2 1-9-16,0-1-8 0,-1-1-9 15,1 0-5-15,0 2 0 0,0 2-1 0,1-1-2 16,2 3 0-16,-2 2-1 0,2 4 1 15,-1 2-3-15,0 5-4 0,2 3-2 16,-1 7-5-16,0 2-4 0,2 5-5 16,-2 1-7-16,1 2-4 0,2-2-4 15,-1-1-5-15,2-3-6 0,-1-5-9 16,1-5-6-16,-2-3-7 0,0-8-7 16,-1-2-75-16,-2-4-85 0,1-5-189 0</inkml:trace>
  <inkml:trace contextRef="#ctx0" brushRef="#br0" timeOffset="-3337.29">18500 16773 341 0,'-16'1'86'0,"2"2"0"0,3-1-46 0,1-1-5 15,3 2-4-15,3-2-5 0,2 0 1 16,3 1 3-16,3-2 5 0,3 1 3 15,4 0 2-15,3 0-1 0,2 0 0 16,5 0-3-16,2-1-2 0,4 0-6 16,2-2-6-16,1 1-7 0,3-1-7 15,1-2-9-15,-3 2-8 0,1 0-20 16,-3 0-19-16,-3-3-14 0,-1 2-7 16,-3-1-79-16,-1 0-90 0,-3 0-194 0</inkml:trace>
  <inkml:trace contextRef="#ctx0" brushRef="#br0" timeOffset="-2688.25">19219 16535 283 0,'-2'-2'91'16,"0"2"4"-16,1 0-10 0,1 0-26 15,1 0-7-15,1-1-3 0,2 0-4 16,1 0-2-16,1-2-4 0,2 1 0 15,1-1-6-15,-2 2-6 0,3-1-6 16,1 1-5-16,0 0-5 0,1 2-1 0,1 0-3 16,0 0-2-16,3 3-3 0,-2 0-2 15,-1 3-2-15,-2 1-1 0,-1 1-4 16,-3 3-4-16,-2 2-6 0,-4 4-2 16,-4-2-7-16,-2 2-2 0,-2 2-1 15,-5 1 1-15,-1-3 5 0,-4-2 4 16,0-2 5-16,-1-1 6 0,-1-2 6 15,2-4 3-15,3-1 2 0,2-2 3 16,2 1 2-16,3-3 1 0,5 1 1 16,2-1-1-16,2 0 0 0,5 1 2 15,2-1-1-15,1 2-2 0,4 4 0 0,2-2 0 16,-1 4 0-16,2 2-1 0,-2 2-2 16,1 0-1-16,-2 0 0 0,-2 2-1 15,-3 1 0-15,-2-1 0 0,-2 1-1 16,-2-2 1-16,-3 2 2 0,-4-2 2 15,-2 0 2-15,-3 1 2 0,-2-1 0 16,-3-2 0-16,-2 0 0 0,-3-1-4 0,-2 0-2 16,-2-3-3-16,-1-1-1 0,-1-3-2 15,0 0-2-15,0-7 1 0,-1 0-2 16,7-2-3-16,-1-4-2 0,6-1-13 16,2 0-10-16,3-5-12 0,6 4-5 15,3-4-89-15,3 1-96 0,6-1-219 16</inkml:trace>
  <inkml:trace contextRef="#ctx0" brushRef="#br0" timeOffset="-2295.34">19713 16643 434 0,'-3'1'124'15,"1"-1"3"-15,-3 2-34 0,0 3-40 16,-1-1-13-16,-1 3-10 0,-1 4-15 16,-2 4-2-16,1 4-2 0,2 0-2 15,-1 3-3-15,3 4 0 0,1 0-1 16,5 1-5-16,4 2-3 0,0-2-6 16,4-2-3-16,1-3-4 0,2-4-2 15,1-4 0-15,1-3 1 0,1-7 6 16,0-3 8-16,0-4 7 0,1-3 9 0,-1-6 6 15,1 0 7-15,-1-5 5 0,-2-6 3 16,0-1 0-16,-2-3-1 0,-2-1-2 16,-3 1-2-16,-1-1-3 0,-5 2-3 15,-5 0-6-15,-4 4-2 0,-5 0-6 16,-6 1-4-16,-3 5-6 0,-3 3-5 16,-3 6-7-16,-1 7-10 0,-1 0-4 15,2 5-27-15,2 3-17 0,4 0-66 16,3 0-29-16,5 1-96 0,7-8-186 0</inkml:trace>
  <inkml:trace contextRef="#ctx0" brushRef="#br0" timeOffset="-1687.32">20613 16655 344 0,'2'1'94'0,"0"1"4"0,-1 1-38 16,0-2-9-16,1 0-1 0,-2 0-5 15,0 0-4-15,0 1-1 0,-1 2-2 16,-1-1-3-16,-1 2-4 0,-3 1-2 16,0 2-5-16,-3 4-5 0,-3 1-3 15,-3 3-5-15,-5 3-5 0,-4 5-8 0,-4 1-8 16,-1 4-5-16,-3 2-4 0,-1 2-9 16,3-1-9-16,1-3-5 15,4-2-7-15,3-4-4 0,2-6-7 0,5-4-69 16,3-5-76-16,4-6-178 0</inkml:trace>
  <inkml:trace contextRef="#ctx0" brushRef="#br0" timeOffset="-1414.36">20271 16607 465 0,'2'6'117'16,"2"0"1"-16,2-1-55 0,2 4-27 15,1-2-9-15,6 1-12 0,1 2-6 0,5 5 0 16,3 0 0-16,6 4-4 0,2-1 0 16,5 2-2-16,0 4-2 0,4 2-4 15,1-2-9-15,0 3-11 0,0-3-9 16,-2-1-10-16,0-1 127 0,-4-5-210 15,-5-3-101-15,-6-1-278 0</inkml:trace>
  <inkml:trace contextRef="#ctx0" brushRef="#br0" timeOffset="2166.4">21114 16509 252 0,'2'1'73'16,"-2"1"6"-16,0-2-23 0,0 0-8 16,1 1-4-16,-1-1-4 0,0 0-3 15,-1-1-1-15,1 1 0 0,1 0-2 16,-2 0-1-16,-1-2 0 0,1 2-1 16,1 4-3-16,-1-1-2 0,-1 2-4 15,1 5-3-15,0 5-5 0,0 1-4 0,1 5-4 16,-2 3-2-16,0 3-1 0,1 2-2 15,1-1 0-15,1 1-1 0,1-1-1 16,0 1 1-16,3-4-2 0,1 0 0 16,-1-3-3-16,0 0-3 0,0-1-4 15,1-3-12-15,-2-3-8 0,0-3-9 16,0-2-9-16,0-3-8 0,0-3 130 16,1-6-202-16,1-5-88 0,2-5-266 15</inkml:trace>
  <inkml:trace contextRef="#ctx0" brushRef="#br0" timeOffset="2577.8">21339 16560 311 0,'-8'3'91'16,"2"1"5"-16,-1-2-31 0,1 1-11 15,-1 0-6-15,0-2-5 0,2 2-7 16,1 3-5-16,-2-3-4 0,3 3-5 16,2 0-6-16,1 2-5 0,0 3-3 15,2 1-5-15,1 3-1 0,1 2-1 16,0 1-1-16,-1 3-1 0,2 0-2 0,1 2 0 16,2-2-3-16,1-1-1 0,2-2-3 15,1-3-3-15,2-2-2 0,1-5 0 16,3-2 0-16,0-5 4 0,1-4 6 15,0-5 6-15,0-3 7 0,-1-3 8 16,-2-3 3-16,-2-1 3 0,-1-1-1 16,-6-1-2-16,-2 1-3 0,-4-1-2 15,-5 0-3-15,-4-1-3 0,-7 2-1 0,-1 0-2 16,-5 1-3-16,0 3-3 0,-2 3-4 16,1 3-4-16,0 5-9 0,3 1-10 15,0 4-7-15,4 3-7 0,1 3-6 16,3 0-9-16,2 1-50 0,3 0-8 15,4-2-58-15,4-2-119 0</inkml:trace>
  <inkml:trace contextRef="#ctx0" brushRef="#br0" timeOffset="2979.49">21706 16528 301 0,'1'4'87'0,"4"1"2"0,-3-2-14 16,0-1-41-16,1 1-8 15,-2 2-1-15,0-1-5 0,-1 4 1 0,1 2 3 16,-3 1 1-16,1 2 0 0,0 2 0 16,-1 3-2-16,2 1-4 0,-1 0-6 15,0 1-4-15,3 0-4 0,0-1-3 16,2-2-2-16,2-1 0 0,1-2-1 15,1 0-2-15,2-4 0 0,2-2-1 0,1-2 1 16,0-2 3-16,1-2 2 16,0-3 2-16,-1-3 3 0,-1-5 3 0,-2 0 3 15,-1-3-1-15,-2-2 0 16,-1-3-1-16,-2-1 0 0,-4-1-1 0,-2 2-2 16,-3-2-2-16,-4-2 0 0,-2-1-2 15,-1 0-1-15,-4 2-3 0,0 1-2 16,1 1-2-16,0 4-4 0,1 3-11 15,1 5-14-15,1 5-11 0,2 3-7 16,0 1-12-16,3 3-69 0,-1 3-82 0,4-1-169 16</inkml:trace>
  <inkml:trace contextRef="#ctx0" brushRef="#br0" timeOffset="3678.42">22157 16629 313 0,'5'0'86'15,"0"-1"6"-15,-1 0-36 0,-1 3-7 0,-1-3-2 16,-1-2-4-16,0 2-1 15,-1 2-2-15,0 1-4 0,-1-5-4 0,0 3-4 16,-2 0-7-16,-1 3-7 0,-1-2-9 16,0 2-8-16,-3 1-5 0,0 5-7 15,-1 3-7-15,2 2-3 0,1 2 0 16,0 1 0-16,0 0 3 0,4 1 0 16,1-3 6-16,3-3 2 0,1-3 2 15,2 0 1-15,2-2 2 0,2-2 0 16,3-3 2-16,0-2 3 0,1-2 4 15,2-1 0-15,0-4 2 0,0-2 5 0,1-3 5 16,-2-2 3-16,0-1 4 0,-1 0 3 16,-2-2 4-16,-2 2 2 0,-1 3-1 15,-2 1-3-15,-2 1-3 0,-2 5-4 16,-2 3-5-16,0 5-6 0,-1 3-7 16,0 2-4-16,0 4-4 0,-1 2-4 15,1 0-1-15,2 2 1 0,1-4 0 0,1-1 4 16,1 0 2-16,2-5 1 0,1-1 1 15,1-1 0-15,1-2 3 0,0-2 3 16,-1-1 3-16,1-3 5 0,-1-2 4 16,-1-1 4-16,-1-3 5 0,-1 0-2 15,0 0 0-15,-2-1-1 0,-1 0 0 16,0 0-2-16,1 1-1 0,-2 3-3 16,0-1 1-16,1 1-1 0,-1 4-3 0,1 3-2 15,0 3-2-15,3 3-2 0,0 5-1 16,2 2-3-16,-1 1-2 0,2 3-1 15,1-1-1-15,-1 1-3 0,-1 0 4 16,0 2-12-16,-3-3 1 0,1 3 0 16,-3-3-1-16,-2 1-1 0,-2-2-4 15,-3-1-10-15,0-1 7 0,-4 1-6 16,0-4-5-16,-2 1-4 0,-1-2-2 16,-1-2-6-16,-1-2-10 0,-2-4-54 0,-1-2-70 15,0-3-160-15</inkml:trace>
  <inkml:trace contextRef="#ctx0" brushRef="#br0" timeOffset="4778.23">22659 16577 244 0,'5'0'65'0,"-2"0"4"15,1 1-30-15,0-1-5 0,0-2-1 16,-2 1-3-16,1-1 0 0,-2 2-1 16,1-1 3-16,-2 0 0 0,0 0 3 15,0 2-2-15,-3 0-3 0,0 0-3 16,-1 0-2-16,-2-1-3 0,-1 1-4 16,-3 1-5-16,-1 3-4 0,-2-2-2 15,1 5-1-15,-2 3-1 0,1 1-2 16,1 3-1-16,2 2-1 0,4 0 0 15,0 3-1-15,4-4-1 0,2-1 1 0,4 1-1 16,1-4-1-16,4-1 0 0,-1 0-2 16,4-4-1-16,2 0-3 0,0-3-4 15,1-1-7-15,3-3-9 0,-1-3-6 16,0-2-50-16,1-3-35 0,1-2-77 16,0-2-163-16</inkml:trace>
  <inkml:trace contextRef="#ctx0" brushRef="#br0" timeOffset="9478.39">18063 17696 169 0,'-2'-1'51'16,"1"1"2"-16,1-1-11 0,0 1-10 0,-1-3-3 15,0 2-6-15,1 0-2 0,1 0-1 16,0 1 0-16,-1 0-2 0,1-1-1 15,0-1 0-15,1 2 1 0,-2 0 1 16,1 0 1-16,1 0-1 0,-2-1 1 16,0 1 1-16,0 0-1 0,0 1 0 15,0-2-2-15,0 1-2 0,1-1-2 16,0 1-3-16,1 0-3 0,0 1-2 16,1-1-2-16,0 1-2 0,0-1-1 15,-1-2 0-15,1 1 0 0,0-2 0 0,-1 3-1 16,0-2 1-16,0 2 0 0,2-1 1 15,1 2 0-15,0-2 0 0,2 0 2 16,2 1 1-16,1 0 1 0,0-1 2 16,4 0 2-16,0-1 3 0,3 1 0 15,1 1 2-15,1-4 0 0,0 1-1 16,3 2-2-16,-1 0-1 0,2 2-4 16,-1-2-1-16,0 0-3 0,2 2-1 0,-2-2-3 15,-1-1-3-15,-1 0-7 0,-1 1-7 16,-4 0-7-16,-3 3-9 0,-3-4-7 15,-2 3-6-15,-3 0-10 0,-2 2 158 16,-2-1-212-16,-1 1-87 0,-2-4-260 16</inkml:trace>
  <inkml:trace contextRef="#ctx0" brushRef="#br0" timeOffset="10012.5">18257 17802 239 0,'0'1'63'16,"0"-2"3"-16,0 1-29 0,-1-1-9 16,-1-1-7-16,-1 1-6 0,-2 0-3 0,-1 0-2 15,-1 1-5-15,-2 0-2 16,0 0-1-16,1 2 2 0,0 0 1 0,1 0 1 16,1 1 2-16,0-3 1 0,2 2 1 15,1-4 2-15,1 4 1 0,-1-4 0 16,2 2 0-16,1-2 0 0,0 3 1 15,0-2-1-15,1 2 0 0,2-2 2 0,-1 0 1 16,0 0 1-16,1 1 3 0,2-2 0 16,-1 0 1-16,0 1-1 0,0-1-2 15,-1 1-1-15,0 0-3 0,-1 0-2 16,0 2-3-16,-1 0-3 0,0-1-1 16,-1 1-2-16,1-1-1 0,0 0-1 15,1 2 0-15,1-2-1 0,3 0 2 16,3 2-1-16,2-2 2 0,3 2-1 15,3-2 1-15,3 1 0 0,3-1 0 16,1 0 0-16,1-3-1 0,2-1-9 0,-2 1-12 16,-2 0-11-16,-1 0-10 0,-2-2-7 15,-4 1-81-15,-3 2-86 0,-3-1-187 16</inkml:trace>
  <inkml:trace contextRef="#ctx0" brushRef="#br0" timeOffset="10378.25">18860 17593 301 0,'0'1'90'0,"0"-5"1"0,0 4-15 16,-1-4-38-16,1 0-12 0,0-2-8 16,0 1-5-16,0 1 4 0,-1 5 4 15,2-4 7-15,-1 3 5 0,0 2 2 16,0 0 0-16,0 0-5 0,0 1-5 16,0 3-6-16,0 4-8 0,1 3-5 15,0 2-4-15,0 3-1 0,0 5-1 0,1 0-1 16,0 2 0-16,-1 0-1 0,2-3-1 15,-2-1-2-15,1-3-3 0,1-3-7 16,-1-4-4-16,2 1-18 0,0-4-8 16,2 0-9-16,0-8-72 0,1-2-83 15,-1-3-182-15</inkml:trace>
  <inkml:trace contextRef="#ctx0" brushRef="#br0" timeOffset="10729.73">19027 17667 421 0,'-1'1'106'0,"-1"-1"-1"0,0 0-51 15,1 0-25-15,0 0-14 0,1 0-14 16,0 2-8-16,-1-2-3 0,1 1-2 0,0 1-1 16,0 4 0-16,2 5 4 0,-1 4 3 15,1 1 3-15,4 2 2 0,0 1 1 16,3-1 2-16,1-4 0 0,2-1-2 15,2-4-1-15,1-4-2 0,1-1 1 16,0-1-1-16,1-3 1 0,0 0 1 16,0-3 0-16,-1-4 1 0,-1-2 1 15,0-3-1-15,-2-2 0 0,-3-3 1 16,-3-1-1-16,-2-4 2 0,-5 4 0 16,-7-3 1-16,-3 2 1 0,-5 4 0 15,-5 1 0-15,-3 1 0 0,-2 6-1 0,-1 3-1 16,-1 3-2-16,3 1-2 0,2 4-7 15,0 0-7-15,3 3-5 0,3-1-76 16,2 0-76-16,3 0-187 0</inkml:trace>
  <inkml:trace contextRef="#ctx0" brushRef="#br0" timeOffset="11110.6">19477 17597 431 0,'-2'11'110'0,"0"-8"-5"15,-1-1-44-15,1-1-44 0,0-1-16 0,-2 2-14 16,2 0-11-16,0 1-2 16,0 3 5-16,0 2 2 0,3 2 4 0,-1 6 9 15,3-1 8-15,1 3 5 0,1 0 1 16,1 1 2-16,3 0-1 0,0-5-2 15,3-1-3-15,0-3-2 0,2-1 0 16,1-4 2-16,3-3 1 0,1-5 2 16,0-3 2-16,1-3 1 0,1-3 1 15,-1-3 0-15,-2-3-1 0,-4-2-1 0,0 0 0 16,-5 3 2-16,-3-1 2 0,-5 0 0 16,-4 0-2-16,-6 0 0 0,-3 2-3 15,-3 1-2-15,-4 2-4 0,-1-1-4 16,-1 5-3-16,1 4-5 0,0 4-8 15,0 4-5-15,3 2-7 0,0 2-10 16,3 3-66-16,2 0-6 0,2-2-62 16,2 3-118-16</inkml:trace>
  <inkml:trace contextRef="#ctx0" brushRef="#br0" timeOffset="11534.01">19864 17601 352 0,'0'6'93'0,"0"-4"2"16,1-2-29-16,-1 0-33 0,0-1-11 16,2 1-8-16,-2-1-7 0,1-1 0 15,0 1 2-15,0 0 0 0,-1-1 1 16,1 0 1-16,-1 2 0 0,0 3-1 15,0 3 0-15,-2 2-2 0,1 5-3 16,1 2-2-16,-1 3-1 0,-1-1-1 0,4 2 0 16,1-3-2-16,2 1 0 0,3-5 0 15,2 1-1-15,3-5 2 0,3-3 1 16,4-3-1-16,0-2 1 0,1-4 1 16,-1 0-1-16,-1-4 1 0,-1-2 1 15,-3 0 4-15,-2-1 4 0,-4-1 3 16,-1 0 4-16,-5-3-1 0,-4 0 0 15,-5 0-2-15,-4 0-3 0,-4-1-5 16,-4-2-5-16,-5 0-4 0,-3 8-3 0,1 0-5 16,-1 2-7-16,2 4-6 0,1 4-6 15,1 5-8-15,4 3-5 0,3-2-13 16,3 4-64-16,3 0-74 0,6-1-179 16</inkml:trace>
  <inkml:trace contextRef="#ctx0" brushRef="#br0" timeOffset="11995.79">20771 17470 415 0,'6'-1'93'0,"-1"-2"0"0,1 0-64 16,-1-3-18-16,0 1-8 0,-2-1-8 15,-1 2 0-15,-1-1 5 0,0 1 5 16,-1 2 9-16,0 0 9 0,0 2 5 16,0-2 1-16,2 4 0 0,-2 0-3 15,1 3-5-15,0 1-6 0,1 2-6 16,1 5-2-16,1 2-2 0,0 5-1 16,0 0 0-16,2 6-1 0,-1 0 0 0,1 2-2 15,-1 2 0-15,1 1 0 0,-1-2-1 16,0 0 11-16,-1-1-21 0,-1-4-1 15,-1 3-3-15,-1-6-9 0,1-2-7 16,-2-5-8-16,0-3-22 0,0-3-53 16,0-3-81-16,-3-11-186 0</inkml:trace>
  <inkml:trace contextRef="#ctx0" brushRef="#br0" timeOffset="12340.28">20575 17613 284 0,'1'1'85'0,"1"1"4"0,0-1-23 16,0 0-22-16,0 1-10 0,3-1-8 16,2 0-7-16,3-1-3 0,3-1 0 15,3 0-2-15,2-2 1 0,4 0 1 0,4-2 1 16,2 2-1-16,1 2-2 16,2-2-2-16,1 2-3 0,0-1-8 0,-2 0-8 15,0 3-6-15,-2-3-8 0,-1 0-4 16,-3 1-8-16,-3-2-8 15,-4 0 90-15,-3 2-153 0,-3-4-81 0,0 2-228 16</inkml:trace>
  <inkml:trace contextRef="#ctx0" brushRef="#br0" timeOffset="12838.08">21632 17385 333 0,'-2'0'91'0,"0"-1"1"15,1 0-30-15,-1-1-25 0,0 0-11 16,-3 0-4-16,1 0-5 0,-1 2 1 15,-1 0 2-15,-1 1 2 0,-2 2-1 16,-1 4 1-16,-3 2 0 0,-2 2-3 16,-1 2-4-16,-3 2-3 0,-2 6-5 15,1 2-2-15,0 1-3 0,1 2-2 0,3 3 0 16,4-1 0-16,2 4-2 0,4-1 0 16,6-1-1-16,4 1-3 0,6-3-1 15,3-3-1-15,4-3-1 0,5-5-1 16,2 1 1-16,3-4 1 0,0-4 3 15,2-5 4-15,-4 3 4 0,-1-8 6 16,-3-1 2-16,-3-7 4 0,-4 0 2 0,-3-1 2 16,-4-4-1-16,-5-2-3 0,-6 2-3 15,-6-1-3-15,-4-4-3 0,-6-2-4 16,-4 2-4-16,-5 0-2 0,-1 4-1 16,-3 3-4-16,2 6-5 0,3 1-8 15,0 3-8-15,4 2-7 0,3 4-6 16,4-2-7-16,5 0-13 0,2 0-56 15,3-1-69-15,6-2-157 0</inkml:trace>
  <inkml:trace contextRef="#ctx0" brushRef="#br0" timeOffset="13213.13">21933 17505 468 0,'1'11'128'0,"-5"-4"-2"16,-1-4-29-16,0-1-57 0,-1 0-31 16,0 0-18-16,-1 0-12 0,-1 0-1 15,2 0 1-15,-1 2 1 0,2 4 0 16,-2 1 6-16,1 1 11 0,1 2 3 16,1 4 0-16,1 3 1 0,1 1-1 15,4-2 1-15,0 2-4 0,3 1-1 16,3-3-2-16,1-3 0 0,3-3-1 15,2-2 1-15,1-6 0 0,4-2 3 0,1-5 2 16,0-4 1-16,1-2 1 0,-1-3 1 16,-1-1-1-16,-3-2 0 0,-2-1 2 15,-3 0 3-15,-4-1 5 0,-4 0 5 16,-5 1 2-16,-5-3 2 0,-4 1-2 16,-4-1-2-16,-4 0-5 0,-4 3-10 15,-1 2-9-15,1 3-8 0,-1 3-10 16,2 5-9-16,-1 1-13 0,2 4 115 15,4 0-180-15,3 0-87 0,2 0-244 0</inkml:trace>
  <inkml:trace contextRef="#ctx0" brushRef="#br0" timeOffset="13620.09">22349 17544 433 0,'-5'8'88'0,"1"-3"-6"15,0-2-69-15,0-1-27 0,-1-1-10 16,1 0-3-16,-1 2-1 0,1-1 11 16,0 4 11-16,2 2 9 0,-1 1 11 15,3 1 11-15,1 3 4 0,3 1 0 16,0 2-3-16,3-2-5 0,0 0-6 0,2 0-5 15,2 0-4-15,1-3-4 0,0-3-1 16,1-3 0-16,2-2 0 0,-1-4 0 16,0-4 1-16,0-1-1 0,1-3 1 15,-1-3 1-15,0-1 0 0,-1-2 3 0,0-1 1 16,-2 1 2-16,-1-2 3 16,-3-1 5-16,-5 0 1 0,-4-1 0 0,-5 1-3 15,-5-1-3-15,-3-1-3 0,-7 4-5 16,-2 2-9-16,-3 3-7 0,-1 3-7 15,-3 4-10-15,2 2-8 0,0 3-13 16,3 1-65-16,2 1-76 0,5 0-173 16</inkml:trace>
  <inkml:trace contextRef="#ctx0" brushRef="#br0" timeOffset="14000.13">23125 17255 458 0,'4'10'114'15,"-1"-3"0"-15,2-2-53 0,-1 1-31 0,0 0-15 16,0 3-9-16,-2 1-7 0,0 0 0 16,2 2 1-16,-3 2 3 0,1 4 3 15,0 0 3-15,-1 4 4 0,-1 1 1 16,0 1-1-16,-1 4 0 0,0 0-4 15,1 2-3-15,0-3-5 0,0 1-7 16,2-3-12-16,-1-4-9 0,1-5-9 16,1-4-8-16,-1-4-17 0,0-3-63 15,1-7-76-15,-2-7-167 0</inkml:trace>
  <inkml:trace contextRef="#ctx0" brushRef="#br0" timeOffset="14275.73">22794 17414 415 0,'-4'8'97'16,"7"-6"-8"-16,3-3-45 0,5-2-40 16,4-4-22-16,2 0-7 0,3-1-5 15,3-1 5-15,1 0 13 0,0 1 9 16,0 0 10-16,2 4 13 0,1 1 12 15,-1 3 3-15,0 0 1 0,1 3-5 16,0 1-6-16,-1 1-7 0,1 1-7 0,-2 0-7 16,0 0-7-16,-2 0-6 0,-1 1-5 15,-2-3-8-15,-5 0-8 0,-2-2-13 16,-3 0-64-16,-2-3-72 0,-6-3-169 16</inkml:trace>
  <inkml:trace contextRef="#ctx0" brushRef="#br0" timeOffset="14961.59">23479 17235 376 0,'-4'1'88'0,"2"-1"0"0,1 0-52 15,2-1-16-15,0-2-7 0,3 2-5 16,-2-4-1-16,1 3 3 0,1-2 4 0,2 1 5 15,0-1 5-15,1 2 4 0,1-1 2 16,2 3 0-16,2-1-1 0,1 1-5 16,2 1-6-16,2 2-5 0,2-1-5 15,2 1-4-15,2 0-1 0,-1 2-1 16,2 1 0-16,-1 1 1 0,0 2-1 16,-3 0 0-16,-2 1 0 0,-1 2-2 0,-4 3-3 15,-4-2-3-15,-5-1-2 0,-3 2 0 16,-4-1 0-16,-5 0-1 0,-3 0 3 15,-3 1 3-15,-1-5 2 0,-1 2 2 16,-1-2 1-16,1-3 1 0,-1-2 0 16,4-2 0-16,0-1-1 0,3-1 1 15,1 0-2-15,5 0 0 0,-1 1-1 16,4 1 0-16,1-1-1 0,5 1 1 16,1 2 2-16,4 2 2 0,2-1 2 15,4 3 1-15,1 1 3 0,4 0 1 0,0 4 2 16,1-3-1-16,-3 4-1 0,0-2 0 15,-4 0 0-15,0 1 0 0,-6-3-2 16,-3-2-2-16,-5 2-1 0,-5-1-2 16,-7 1 0-16,-7-2-1 0,-5-2 0 15,-4 3-1-15,-6 0 0 0,-3-4 1 16,-2-1-2-16,2-3 0 0,1-2-2 16,2-3-6-16,2-1-3 0,2-3-5 0,5 1-6 15,4-1-11-15,5 0-10 0,4-2-6 16,5 0-5-16,4-2-1 0,4-1-77 15,4-2-82-15,4-2-183 0</inkml:trace>
  <inkml:trace contextRef="#ctx0" brushRef="#br0" timeOffset="15403.18">23913 17364 391 0,'-2'3'94'0,"1"-2"0"16,1-1-48-16,0 0-23 0,0 0-10 15,0 0-5-15,0 1-1 0,0-1 4 0,0 0 4 16,0 0 1-16,1 1 3 16,-1 2 4-16,2 3 2 0,-2 1-1 0,0 2-4 15,0 0-5-15,1 3-2 0,0 3-3 16,0-1-5-16,1 0-2 0,1 0-2 15,2 2-1-15,1-1-1 0,3-1 0 16,2 1 0-16,3-1-1 0,3-1 1 16,2-2 0-16,4-4 0 0,-1-2 1 0,5-1-1 15,-3-4 1-15,-1-4-1 0,-1-4 0 16,-3-2 0-16,-1 1 1 0,-4-3-1 16,-6-5 1-16,-3 3 0 0,-6-3 0 15,-4 1 1-15,-6-3-1 0,-6 0 1 16,-1-2-1-16,-4 4 0 0,-5 1-1 15,-1 1-5-15,-3 4-7 0,1 3-4 16,0 3-3-16,0 3-3 0,1 0-5 16,3 2-7-16,4 1-1 0,4 2-7 15,3-2-64-15,3 0-73 0,8 0-176 0</inkml:trace>
  <inkml:trace contextRef="#ctx0" brushRef="#br0" timeOffset="15821.6">24375 17379 383 0,'-2'6'95'0,"-1"-5"-4"16,2-2-30-16,-1-3-47 0,0 1-18 15,1-2-5-15,-1 0-1 0,0 0 3 16,0 2 7-16,1 0 5 0,-1 3 5 15,0 3 8-15,-1 3 4 0,-3 2 2 16,0 3-3-16,-3 2-3 0,1 2-4 0,-1 2-4 16,3 1-3-16,1 1-4 0,5 1-3 15,4-2 0-15,2 2-1 0,3-1-1 16,3-3-1-16,2-1 0 0,4 0 1 16,-1-4 0-16,0-5 0 0,2 1 1 15,-3-5 0-15,1-2 1 0,0-1 0 16,-2-3 0-16,-2-2 1 0,-1-2-1 15,-3-5 0-15,-2-2 0 0,-5-3 1 16,-4-3 0-16,-4-3 0 0,-5 1 2 0,-3-2 1 16,-2 1-1-16,-4 2 1 0,-1 2-2 15,-2 3-4-15,-3 3-1 0,-3 5-6 16,1 4-5-16,-2 4-7 0,2 4-7 16,1-2-13-16,4 3-66 0,6 0-75 15,4 1-180-15</inkml:trace>
  <inkml:trace contextRef="#ctx0" brushRef="#br0" timeOffset="16283.17">24767 17339 334 0,'-1'1'91'0,"-1"-1"1"0,0 1-31 16,-3-1-24-16,1 1-12 0,-2 1-8 0,-1 0-5 15,-2 1-2-15,1 1 0 0,-1 1-2 16,0 1-1-16,1 2 1 0,-2 3 0 15,2 1 0-15,1 2-1 0,0 1 0 16,3 0-2-16,1 2-1 0,1 2-1 16,7-2 0-16,1 1-1 0,4 0-1 15,3 0 1-15,2-2-2 0,3 0 1 16,2-3 2-16,3-2 3 0,1-5 2 16,1 1 0-16,2-5 2 0,-1-1 0 0,-1-4 1 15,-2-2 0-15,-3 0-1 0,-3-3 2 16,-1-5 1-16,-5 1 2 0,-4-4 1 15,-1-2 0-15,-5-2 0 0,-3-2-2 16,-7 2-2-16,-2-3-2 0,-3 2-3 16,-5 1-1-16,-3 4-3 0,-5 1-3 15,-2 6-4-15,0 2-7 0,-3 5-18 16,0 4-13-16,0 2-80 0,2 2-18 16,1-1-89-16,2-1-174 0</inkml:trace>
  <inkml:trace contextRef="#ctx0" brushRef="#br0" timeOffset="17684.69">18272 18338 264 0,'6'0'79'0,"1"0"7"15,0 0-25-15,2 0-7 0,0 0-1 16,1 0-5-16,2 0-3 0,0 0-2 15,1-2-3-15,2-1-3 0,2 3-5 16,0 0-2-16,2 0-5 0,0 0-6 16,1 0-5-16,1 3-4 0,-1-1-2 15,-1-2-4-15,2 0-4 0,-1 0-3 16,0 0-3-16,-1 0-3 0,2 0-11 16,0 0-10-16,0 0-9 0,-1 0-7 15,-1 0-4-15,-3 0-80 0,-2 0-86 0,-3 0-187 16</inkml:trace>
  <inkml:trace contextRef="#ctx0" brushRef="#br0" timeOffset="17932.09">18299 18640 451 0,'-7'4'100'15,"5"-3"-2"-15,2-1-68 0,2-3-18 16,5-1-6-16,2 0-13 0,0-3 2 16,6-2 7-16,1-2 6 0,5-1 6 15,1 0 2-15,4 0 2 0,0 1-1 0,4 3-2 16,0 0-3-16,0 3-8 0,1 2-12 16,-2 4-12-16,0 0-10 0,-2 3-13 15,0-1-72-15,-4-1-82 0,0-4-181 16</inkml:trace>
  <inkml:trace contextRef="#ctx0" brushRef="#br0" timeOffset="18544.33">19612 18108 249 0,'7'-5'60'0,"-2"2"7"15,0 0-31-15,-2 1 0 0,0 1 3 16,0 1 2-16,-3 2 4 0,0 0 3 16,0 1-2-16,-3 2-5 0,0 2-6 15,-1 2-8-15,-2 4-5 0,-3 1-8 16,0 4-8-16,-5 2-9 0,1-1-8 15,-3 2-5-15,-2 2-3 0,-1-2-3 0,-1-2-1 16,-3-1 2-16,-1 4 6 16,0 0 4-16,0 1 3 0,2-2 4 0,1-1 2 15,2 0 3-15,4 0 1 0,4-6 0 16,3-2 0-16,2-3 0 0,4 0 1 16,0-1-1-16,5-2 2 0,2 0 0 15,3-2 2-15,3-1 3 0,5-3 3 16,3-1 1-16,4-2 3 0,3-2 0 15,4 0 0-15,0 0-1 0,3 1-1 16,1 5-2-16,1 3-2 0,0 1-3 0,0 2-2 16,0 1-1-16,-1-3-2 15,-1 0-3-15,-2-3-5 0,-5-4-5 0,-2 1-5 16,-4-1-9-16,-5-1-7 0,-3 2-10 16,-3-2-76-16,-3 1-78 0,-4-4-193 15</inkml:trace>
  <inkml:trace contextRef="#ctx0" brushRef="#br0" timeOffset="18839.92">19767 18312 579 0,'-2'9'133'16,"1"-3"-2"-16,1-3-76 0,0 0-36 15,0 0-12-15,0-1-14 0,1-2-2 16,-2 0 2-16,-1 0 4 0,-1 10 1 16,0 3 6-16,-3 7 5 0,1 5 1 15,-2 4 1-15,1 8 0 0,0 4-2 16,1-7-3-16,-1-1-3 0,1-2-4 16,2-4-2-16,-1-1-4 0,2-6-13 15,2-3-12-15,0-2-12 0,2-4-9 16,3-2-11-16,-1-5-69 0,3-6-84 0,1-6-168 15</inkml:trace>
  <inkml:trace contextRef="#ctx0" brushRef="#br0" timeOffset="19403.39">20364 18055 487 0,'-6'5'120'15,"2"-2"1"-15,0 0-64 0,-1-3-25 16,1-1-13-16,1 0-20 0,-1 0-3 16,-1 0-1-16,-2 0 0 0,0 2 0 15,-3 1 4-15,-2 0 5 0,-4 4 3 0,-1 1 0 16,-3 5 1-16,-1 3 1 0,-2 1 0 16,-1 5-2-16,0 6-2 0,1 6-2 15,2-1-1-15,4 3-1 0,1 1 0 16,5 4-2-16,4-2-1 0,5 0-1 15,3-3 1-15,4 1 0 0,4-2 0 16,3-2 0-16,3-3 1 0,4-5 1 16,1-6 1-16,3-3 0 0,1-3 0 15,2-5 2-15,0-2 1 0,2-5 1 16,-2-1 0-16,-2-5 2 0,-2-3 0 16,-4 2 0-16,-5-5 0 0,-3-3 1 0,-5 0 3 15,-4-2 1-15,-6-3-1 0,-6 0-2 16,-5-3-1-16,-6 2-2 0,-5 2-2 15,-4 2-6-15,-1 4-3 0,-2 6-3 16,2 7-4-16,2 3 0 0,3 3-10 16,4 5-12-16,4 3-9 0,4 2-7 15,6-1-7-15,5 2 141 0,5-3-211 16,5-2-90-16,9-8-258 0</inkml:trace>
  <inkml:trace contextRef="#ctx0" brushRef="#br0" timeOffset="19812.88">20792 18282 415 0,'4'1'96'0,"-2"-2"-1"0,-1-3-56 15,-2-2-26-15,0-3-7 0,-3 0-11 16,-3-4-2-16,-2 3 7 0,-3-3 7 15,-2 5 8-15,-3 1 9 0,-1 6 7 16,-2 3 5-16,0 6-1 0,-1 1-2 16,2 5-5-16,1 7-9 0,2-3-10 0,3 1-7 15,0-4-7-15,7 8-6 0,3 1-3 16,3-1-3-16,3-3-1 0,3 2 0 16,5 2-2-16,6 4 1 0,1-10 1 15,7-3 2-15,2-1 1 0,3-6 4 16,1-3 1-16,2-6 3 0,-1-7 3 15,-1-4 3-15,-2-4 1 0,-4-3 3 0,-4-2 2 16,-3-4 4-16,-7 2 6 0,-5 4 4 16,-7-6 2-16,-8 0 1 0,-6-3-1 15,-8 3-4-15,-5 2-4 0,-7 2-6 16,-3 1-5-16,0 8-7 0,-1 4-11 16,2 6-10-16,5 2-10 0,3 2-11 15,5 1 113-15,5-1-186 0,5 3-88 16,7 0-241-16</inkml:trace>
  <inkml:trace contextRef="#ctx0" brushRef="#br0" timeOffset="20230.31">21308 18226 348 0,'-2'-8'85'0,"-1"1"3"16,-5-1-44-16,-1-1-10 0,-2 2-3 15,-3-1 1-15,-1 5 3 0,-2 4 4 16,1 1 1-16,0 2-3 0,0 5-4 16,1 2-5-16,1 7-8 0,1 4-7 15,0-2-6-15,5 1-5 0,1 3-4 16,5 1-4-16,3 3-1 0,6-3-3 0,4-3-2 15,4 1-1-15,5 3 1 0,5-2 0 16,2-3 3-16,3-5 2 16,4-3 2-16,0-7 3 0,0-2 1 0,2-11 2 15,-2-2 0-15,-1-5 1 0,-4-4-1 16,-2-1 0-16,-6-2 0 0,-3-4 2 16,-8 5 1-16,-5 0 3 0,-7-4-1 15,-6 0 1-15,-9-3-1 0,-8 0-4 16,-5 4-4-16,-5 1-5 0,-5 1-9 15,-4 8-9-15,-1 9-7 0,1 6-7 0,2 6-6 16,3 2-71-16,4 3 1 0,4-1-59 16,6 2-115-16</inkml:trace>
  <inkml:trace contextRef="#ctx0" brushRef="#br0" timeOffset="21084.4">22242 18154 388 0,'0'2'87'16,"0"-2"-2"-16,-1 0-58 0,2 0-19 16,-2-1-6-16,1 1-5 0,0-2 2 15,-1 1 5-15,-1 0 7 0,0-3 4 0,0 3 6 16,-1 0 5-16,-2 0 0 0,-1 1 0 15,-2 1-3-15,-1 1-5 0,-2-1-5 16,1 5-4-16,-5-1-4 0,0 2-3 16,0 4-1-16,-1 1 0 0,1 2-1 15,2 3 1-15,1 0-1 0,2 4 0 16,4 0-2-16,2-3-2 0,4-3-2 0,2 2-1 16,4 0-1-16,1-1-1 0,4-6-1 15,2 2 2-15,5-1 2 0,1 1 3 16,3-6 0-16,2-3 3 0,1-3 2 15,2-3 1-15,-1-3 2 0,1-6 2 16,-3 0 0-16,-1 0 1 0,-3 3-1 16,-5-1 1-16,-3 0 0 0,-3 6 2 15,-3 4-2-15,-2 0 0 0,-3 0 0 0,0 0-2 16,-1 0 0-16,0 2-3 0,-1 4-1 16,2 1-3-16,-1 3 0 0,2 1-2 15,1 1 0-15,3 0-2 0,3-2 1 16,1-5 0-16,5-1 2 0,1-4-1 15,3-1 1-15,2-4 0 0,-1-8 1 16,1 1 0-16,-1 1 1 0,-1 1 2 16,-2-1 4-16,-3 1 4 0,-2 4 6 15,-2 6 4-15,-3 0 4 0,-2 0 3 0,-1-1 2 16,-2 1 0-16,-2 0-5 0,0 0-5 16,-1 0-4-16,0 4-5 0,0 5-4 15,-1 3-5-15,2 3-4 0,0 4-2 16,3 2-2-16,0 4-1 0,0 1 1 15,0-3-1-15,0-1-1 0,-1 0-1 16,-2-2 1-16,-5-3 1 0,-1-2 0 16,-5-4-1-16,-3-2-1 0,-4-2-2 0,-3 1-1 15,-2-3-9-15,-3 2-5 0,-1-1-9 16,-1 0-8-16,2-3-4 0,3-2-4 16,1-4-2-16,3-4-1 0,6-3 80 15,5-3-122-15,5-3-64 0,6-7-183 16</inkml:trace>
  <inkml:trace contextRef="#ctx0" brushRef="#br0" timeOffset="21367.04">23037 18286 420 0,'15'0'121'15,"-1"-3"2"-15,-6 0-35 0,-1-2-33 16,-4-1-15-16,-4-3-12 0,-3-1-13 15,-6 0 0-15,-3 1 3 0,-4 0 0 0,-2 0 4 16,-3 6 1-16,-1 5 3 0,0 6 0 16,2 3-3-16,0 6-4 0,4-1-5 15,3 6-4-15,5 6-4 0,4 1-3 16,5 1-1-16,6 1-2 0,5-3 0 16,6 6-1-16,5-8-1 0,7-4-1 15,3-3-3-15,6-2-4 0,4-1-5 16,5-3-4-16,3-4-14 0,0-4-20 15,1-8 82-15,0-7-183 0,-2-15-117 16,-3-7-306-16</inkml:trace>
  <inkml:trace contextRef="#ctx0" brushRef="#br0" timeOffset="50222.99">2364 7623 178 0,'-8'-1'51'15,"2"-3"3"-15,3-3-20 0,1 2-3 16,0-1-2-16,1 1-2 0,-1-1-1 15,0 0-1-15,1 2-1 0,-2-1-1 0,1-1-5 16,0 2 3-16,0 1-1 0,0-2-1 16,1 4-1-16,0-2-2 0,1 3 0 15,-1 0 1-15,2-1-8 0,0 1-2 16,2 1-3-16,2 0 0 0,1 0-1 16,4-1 0-16,3 1 0 0,4-1 1 15,4 1 1-15,2-1 0 0,3-1 1 16,5-2-1-16,4 2-1 0,4 1 0 15,3 0-2-15,3-1 0 0,4 2 0 16,2 2-1-16,2 3-1 0,-1-4 1 16,2 1-1-16,3 0 0 0,1 1 0 0,2-2 1 15,1 0-1-15,0-2 1 0,3 3 0 16,-4-1 0-16,0 0-1 0,1-1 1 16,-2 2-1-16,0-1 1 0,0 2-1 15,0 6 0-15,1 0 0 0,2 3 0 16,-3-1 0-16,-1-2 0 0,1 2 0 15,1-1 1-15,4-3-1 0,0-1 0 0,-1-1 1 16,2 0-1-16,0-1 0 0,1-4 1 16,1 0-1-16,1-2 0 0,1-1 1 15,1-1-2-15,1-1 2 0,4-1-1 16,-1 1 1-16,2-1 0 0,1 0-1 16,0 0 0-16,0 0 1 0,-1 0-1 15,1 0 0-15,1-1 0 0,0 1 0 16,0 0 0-16,0-4 0 0,0 2 1 0,4-1-1 15,-1 2 0-15,0-2 0 0,0 3 0 16,-1 0 0-16,0 3 0 0,-4-1 0 16,1 1 1-16,0 1 0 0,-1 1 0 15,0 1 1-15,1 0-1 0,-1 0 1 16,3-2-1-16,0 1 1 0,-1 0-1 16,0 0 0-16,-2-1-1 0,1-1 1 15,-2-2 0-15,-2 1 0 0,2-1-1 16,-3 1 1-16,-2 1 0 0,0-2 1 0,-1-1-1 15,0 2 1-15,0 1-1 0,-3 1 1 16,0 0 0-16,2 1 0 0,1 3-1 16,0 0 0-16,-1 1 0 0,1-2 0 15,2-1-1-15,0 1 1 0,0-1-1 16,3 0 1-16,-1 0-1 0,2-1 0 16,0 0 1-16,1 1-1 0,3-2 0 15,-2-1 0-15,2 0 1 0,0-1-1 16,-2-1 0-16,4 2 1 0,1-2-1 0,0 3 0 15,0 0 0-15,4-3 0 0,-1 1 0 16,6 3 0-16,0 1 0 0,0 1 0 16,-1-2 0-16,2-1 0 0,-2 2 0 15,0 2 1-15,-2-1-1 0,-2-2 0 16,-1-1 0-16,2-2 1 0,-2 1-1 16,2 1 0-16,-2-3 0 0,2 1 1 15,-1-4-1-15,0-3 0 0,-2 4 2 0,3 0 1 16,-3 1 1-16,-1-3 2 0,2 0 0 15,-1 3 1-15,3 4 2 0,-1-2-1 16,1 2 0-16,-2-2-2 0,3 1 0 16,-3 1-1-16,2 1-1 0,-3-1-1 15,0 1 0-15,-2-3-2 0,-1 1 0 16,-1 0 0-16,0-1 0 0,-1-2 0 0,-2 2-1 16,1 0 0-16,0 0 1 0,-1-2-1 15,-1 1 0-15,2-1-1 0,-3 4 0 16,-4-2-1-16,-2 0-2 0,-1 2-6 15,-4 0-5-15,-3 2-11 0,-7 0-2 16,-5-3-94-16,-5 3-93 0,-6 2-224 16</inkml:trace>
  <inkml:trace contextRef="#ctx1" brushRef="#br0">12287 14022 0</inkml:trace>
  <inkml:trace contextRef="#ctx0" brushRef="#br0" timeOffset="65388.73">8007 10017 340 0,'-2'2'95'0,"2"-1"9"15,1 0-33-15,0-3-7 0,0 1-2 16,1-1-5-16,1 1-7 0,1-3-5 16,0 2-6-16,0 0-9 0,3 1-8 15,0 0-6-15,-1-1-4 0,3 1-2 0,1-1-2 16,3 0-3-16,1-1-1 0,2 1-1 15,1-3-1-15,3 4-2 0,-2-1-5 16,1 2-7-16,0-3-3 0,-2 4-21 16,1-2-17-16,-4 2-12 0,-2-2-71 15,-1-2-6-15,-3 4-77 0,-6 2-137 16</inkml:trace>
  <inkml:trace contextRef="#ctx0" brushRef="#br0" timeOffset="65583.54">8039 10190 385 0,'-1'3'101'16,"3"-1"15"-16,3-2-45 0,3-1-6 15,3 0-1-15,2 0-4 0,2-2-5 16,2-3-10-16,0 0-17 0,3-2-18 16,-1 2-18-16,0-2-28 0,0 1-16 0,1-1-14 15,-1 1-80-15,2 2-96 0,0-3-208 16</inkml:trace>
  <inkml:trace contextRef="#ctx0" brushRef="#br0" timeOffset="65947.72">8659 9755 407 0,'3'-2'111'16,"-1"3"6"-16,-1-1-50 0,0-1-16 15,0 2-10-15,-2 3-7 0,0 2-8 16,-2 0-4-16,0 1-4 0,-3 3-2 16,0 4-3-16,-3 3 0 0,-3 0-2 15,-1 2-3-15,0 1-3 0,1 1-3 16,-1 2 0-16,3-2-1 0,0-2-1 16,3 0 0-16,2-3 1 0,1-1-1 0,2-2-1 15,1-3 1-15,2 1-1 0,2 0 1 16,1-2 0-16,1 1 3 0,2-3 1 15,3 0 1-15,1 2 0 0,1-5 1 16,0 0-1-16,1 0 1 0,1-1-3 16,-1 1-3-16,-2 1-5 0,-1-2-3 15,1-1-4-15,-1 2-9 0,-1-3-13 16,-1-1-9-16,0-1-9 0,0-3-8 0,0 1-70 16,-1-4-1-16,1 1-63 0,-3-5-117 15</inkml:trace>
  <inkml:trace contextRef="#ctx0" brushRef="#br0" timeOffset="66113.27">8813 9928 338 0,'0'-1'117'15,"0"2"5"-15,-2-1-1 0,2 3-50 0,-2 4-10 16,0 3-7-16,-2 2-11 0,0 3-8 16,-2 3-4-16,2 7-2 0,-2 1-6 15,-1 1-5-15,1 0-6 0,2 3-2 16,2 1-5-16,0 1-7 0,0-3-10 15,3-1 2-15,2-1-32 0,-1 0-11 16,0-5-14-16,2-2-6 0,-2-3-79 0,1-3-88 16,-2-2-199-16</inkml:trace>
  <inkml:trace contextRef="#ctx0" brushRef="#br0" timeOffset="66301.76">9025 10147 529 0,'-6'5'132'0,"0"0"3"0,0-2-75 15,2 0-18-15,-2-3-14 0,3 0-17 16,0-5-11-16,0-2-8 0,5-2-17 16,-1-1-15-16,2-4-10 0,5-2-86 15,3 0-94-15,1 0-218 0</inkml:trace>
  <inkml:trace contextRef="#ctx0" brushRef="#br0" timeOffset="66729.87">9385 9748 393 0,'-1'-9'121'0,"0"1"6"0,0 4-27 16,-1-4-30-16,-1 2-10 0,2 4-6 15,-2-3-11-15,1 3-11 0,1-1-6 0,-1 4-7 16,-1 3-8-16,0 1-4 0,-3 2-2 16,-1 8-3-16,-4 3-1 0,-1 5-1 15,-1 3 0-15,-4 5 0 0,2 5 1 16,0 1-1-16,0 5-3 0,3 0-4 16,3 1 0-16,2-2-3 0,5-2-3 15,4-3 1-15,3-3-8 0,4-7 4 16,5-5 2-16,5-3 1 0,2-7 3 15,4-2 3-15,1-7 0 0,2-9 9 0,-1-3 1 16,1-2 2-16,-3-3 2 0,-1-2 3 16,-6-2 2-16,-2 1 3 0,-5 4 5 15,-5 2 2-15,-6 1-1 0,-4 1-2 16,-8 0-2-16,-5 5-3 0,-3 0-5 16,-8 5-4-16,-2 3-3 0,-5 2-2 15,-1 5 1-15,-1 4-8 0,2 5-5 0,1 2-31 16,5-1 176-16,5 5-292 0,4 4-148 15,4 0-415-15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05:21.7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16454 5882 759 0,'-2'-9'28'0,"-3"0"-9"0,-6-7 19 15,0-6-5 1,-2-2-7-16,-4 1-9 16,-6 8-18-1,-3 3-2-15,-4 5-2 16,-1 8-1 0,3 8-1-16,-1 3 1 0,5 3 0 0,3 4 0 15,4 1 2-15,6 1 0 0,2-2 2 16,2 1 1-16,3 3-1 0,1-2 0 15,2 0-1-15,1-5 1 0,1 0-2 16,3-2 1-16,3-1-2 0,0-3 0 16,4 0 1-16,0-4-1 0,2 3 2 15,5-2 0-15,-1-2 1 0,1-2 1 16,2-2 2-16,-2-2 1 0,2-2 0 16,-1-1 1-16,-5-4 0 0,-2 0 0 0,1-2 0 15,-2 2-1-15,0-3 1 0,0 0 0 16,0-1 0-16,-1 0 1 0,1 1 0 15,-1 0 0-15,-4 1 1 0,0 0-1 16,-2 3 0-16,-2 2 0 0,-1-1-1 16,2 2-1-16,-3-1 0 0,0 1 0 15,1 1 0-15,-2 0 0 0,1-1-1 16,1 2 1-16,-1 1 0 0,0 0 0 16,1-1 0-16,-1 2 1 0,1 1 0 0,-2-3 0 15,2 3-1-15,-2-1 1 0,2 0 0 16,-2-1 0-16,0 0-1 0,2 0 1 15,-1 1-1-15,-1-1 1 0,1 1-2 16,0 1 0-16,1 3-1 0,0-1 1 16,-2 3-1-16,1 4 2 0,0 1-1 15,1 5 1-15,-2 0 1 0,-1 2 1 16,-1 7-1-16,0 4-1 0,-1 5 0 0,-1 4-2 16,-1 0-1-16,-2 4-2 0,4 2-1 15,-1-5-2-15,1-3 0 0,2-6 0 16,1-4 1-16,1-4 0 0,2-3 1 15,-1-8 0-15,0-1-2 0,2-3-3 16,-1-2-9-16,1-5-8 0,0-4-12 16,1-1-12-16,1-4-78 0,0-2-89 15,0-10-203-15</inkml:trace>
  <inkml:trace contextRef="#ctx0" brushRef="#br0" timeOffset="452.74">16843 5729 322 0,'-1'-3'88'0,"-2"0"10"0,2-1-27 16,-2 3-28-16,1 0-1 0,-1 0 1 15,-2 0-2-15,-1 1-7 0,-2 1-8 16,0 6-4-16,-4 0-4 0,-2 5-3 15,-4 4-3-15,0 6-3 0,-3 7-2 16,0 4-3-16,0 2 0 0,5 2-2 0,0 3-1 16,5 4-2-16,3 3-1 0,5-4 0 15,2-1-6-15,2-1 0 0,2-1-1 16,2-5 0-16,4-5 0 0,3-7 1 16,2-4 0-16,3-2 6 0,4-4 1 15,0-4 1-15,2-4 3 0,-2-4 1 16,0-2 2-16,-2-6 1 0,-2 0 3 15,-5-4 2-15,-1-2 0 0,-2-2 0 0,-3 0 0 16,-4-2-1-16,-2 0 0 0,-2 1-3 16,-4-1-3-16,-2 3-2 0,-2 1-2 15,-4 0-1-15,-2 4-3 0,-3 2-1 16,1 3-3-16,-3 4-3 0,0 1-5 16,2 4-11-16,2 2-10 0,4 1-9 15,1 2-10-15,3-2-22 0,2 1-49 16,4-2-73-16,4-4-150 0</inkml:trace>
  <inkml:trace contextRef="#ctx0" brushRef="#br0" timeOffset="701.66">17314 5860 390 0,'11'-7'114'0,"-5"3"11"15,-3 2-31-15,-2 2-39 0,-2-3-9 16,-1 8 1-16,-1-1-4 0,-1 2-14 16,1 2-9-16,-2 5-4 0,2 1-1 15,1 7-2-15,-1-1-3 0,1 5-2 16,1 0-3-16,1 5-5 0,-1 2-3 16,0-2-6-16,1 3-7 0,0-2-12 15,0-1-19-15,0-2-12 0,0-2-15 16,0-4-70-16,0-1-87 0,-1-5-188 0</inkml:trace>
  <inkml:trace contextRef="#ctx0" brushRef="#br0" timeOffset="985.1">17076 6073 302 0,'-9'1'78'16,"2"0"8"-16,-1 1-41 0,-1-1-14 16,3 1 3-16,0 1 3 0,3-1-3 15,1 0-8-15,2 1-2 0,2 0 5 16,6-1 3-16,3-1 0 0,3 2-2 0,5-1 0 16,3 2 0-16,5 0-4 0,1-2-9 15,4 3-6-15,2-4-5 0,0 1-6 16,0-1-8-16,0-2-16 0,-1-1-12 15,-4-1-12-15,-1 1-9 0,-4 0-22 16,-3-2-52-16,-3 0-73 0,-2-1-149 16</inkml:trace>
  <inkml:trace contextRef="#ctx0" brushRef="#br0" timeOffset="2087.03">19435 5770 280 0,'1'-3'78'0,"0"-2"8"15,2 0-33-15,1 1-16 0,0 1 4 0,0 2 6 16,1-1-4-16,-2 4-9 0,3 3-6 16,-3 4-2-16,0 4-2 0,-2 7-2 15,0 2-3-15,0 5-4 0,-1 4-2 16,-2-1-2-16,-1 1-4 0,0 3-5 16,-3 0-8-16,1-1-10 0,-2 1-8 15,1-3-8-15,-1 1-8 0,2-2-7 0,0-5-8 16,2-3-11-16,0-3-19 15,1-6-15-15,0-3-49 0,-1-3-97 0</inkml:trace>
  <inkml:trace contextRef="#ctx0" brushRef="#br0" timeOffset="2518.54">19180 5895 304 0,'-8'-26'91'0,"1"5"11"16,4 5-29-16,1 3-11 0,3 4-4 0,0 0-3 15,3 5-5-15,2-1-7 0,4 0-7 16,4 0-6-16,4 0 0 0,5-2-2 16,6 2-1-16,4-2-4 0,1 2-4 15,1 2-4-15,1-3-4 0,1 2-4 16,-1 0-4-16,-4 3-1 0,0 2-3 0,-2 3-1 16,-4 1-2-16,-4 4-2 0,-6 2-2 15,-4 8 0-15,-5 1-1 16,-4 8-2-16,-5 4-2 0,-3-1 1 0,-3 5-4 15,1 2 2-15,1-1 0 0,0-2 1 16,4-1 3-16,4-3 2 0,5-3 2 16,5-6 6-16,0-4 3 0,4-6 2 15,6-5 3-15,5-4 3 0,1-5 2 16,3-2 2-16,-2-4 0 0,1-3 1 16,-5-2-1-16,-6-3-2 0,-5-2 0 15,-5-3-3-15,-6 0-2 0,-5 1-4 0,-5 1-5 16,-5 2-4-16,-5-1-7 0,-7 3-6 15,-6 3-2-15,-2 3-4 0,-1 2-9 16,4 1-10-16,1 3-6 0,8 1-5 16,5 4-12-16,9-1-16 0,5-1-16 15,6 1-19-15,7-2-52 0,7 0-103 16</inkml:trace>
  <inkml:trace contextRef="#ctx0" brushRef="#br0" timeOffset="2638.75">20065 5978 294 0,'25'8'82'0,"-6"3"4"15,-5 5-30-15,-4 1-18 0,-4 5-9 16,-2 5-5-16,-5 3-8 0,-4 2-7 16,-1 1-6-16,-3 1-10 0,-1 1-13 15,-2 0 125-15,-1-6-198 0,2 3-87 0,-1-2-262 16</inkml:trace>
  <inkml:trace contextRef="#ctx0" brushRef="#br0" timeOffset="2867.99">20057 6432 300 0,'6'-16'86'15,"-1"-5"7"-15,-2-6-26 0,2-6-12 16,1-3-5-16,-1-6-4 0,0-4-5 16,0-2-5-16,1 2-6 0,4 6-4 15,0 6-5-15,-1 8-1 0,-1 5-1 16,1 11-2-16,1 6-3 0,0 4-1 0,-2 2-3 16,-1 0-3-16,3 4-4 0,0 3-2 15,2-1 0-15,-2 4-1 0,2 3-2 16,-1 1-3-16,-2 0-5 0,-4 1-5 15,-3 0-8-15,-4 2-10 0,-4-1-8 16,-5-3-7-16,-3-1-9 0,-1-1 33 16,-3-1-98-16,0-1-74 0,2-5-184 0</inkml:trace>
  <inkml:trace contextRef="#ctx0" brushRef="#br0" timeOffset="3519.95">20631 5843 272 0,'10'-5'75'0,"1"0"5"0,3 2-38 16,1-2-5-16,4 4 2 0,1 0 0 0,3 2-7 15,2 4-8-15,0 1-4 0,3 3-5 16,-3 2-5-16,-5 1-2 0,-3 2-3 16,-6 0-4-16,-3 1-1 0,-6 2 0 15,-9 0-2-15,-5-2 1 0,-6 1 1 16,-7-1 0-16,-4 1 1 0,0-1 1 16,-1 2 0-16,6-1-1 0,2 1 0 15,7-1-1-15,7-1 0 0,5-1 0 16,4-5 0-16,4-3 2 0,5-3 1 15,5-2 2-15,7-2 2 0,5-3 3 0,2-4 0 16,3-2 2-16,1 0 2 0,2-1 1 16,-1-1 3-16,-2 0 1 0,-4-2 1 15,0 3-1-15,-3 0 0 0,-4 2-1 16,-6 2-2-16,-4 0-2 0,-5 2-3 16,-2 4-4-16,-4 1 0 0,-5 4-2 15,-2 5-2-15,-1 2-1 0,-2 0 0 16,-2 5-2-16,1 2 1 0,0-2-3 0,3 2-1 15,5-3-2-15,1-1-2 0,5 0 1 16,5-3-1-16,3-1 2 0,5 0 1 16,3-4 2-16,4-2 1 0,3-2 0 15,3-2 2-15,3-1-1 0,-1-2 1 16,2-1 2-16,-2 1 2 0,-3-2 1 16,-2-2 2-16,-5 1 0 0,-5-3 3 15,-5-1 1-15,-6-1-2 0,-5-2-4 0,-7-1-2 16,-7-1-4-16,-6 1-1 0,-7 1-4 15,-3 2-3-15,-7 6-2 0,1-4-4 16,-1 3-6-16,2 3-9 0,5 0-9 16,1-2-8-16,5 1-5 0,6-3-7 15,3 2-18-15,7 1-45 0,3-3-64 16,4 0-147-16</inkml:trace>
  <inkml:trace contextRef="#ctx0" brushRef="#br0" timeOffset="3685.02">21381 5711 395 0,'-5'1'84'0,"-1"0"2"0,-1 4-68 16,-2-4-7-16,1 0 2 0,-2-2-2 16,0-2-6-16,2-5-8 0,3-2-11 0,0-2-23 15,4-1-54-15,3-1-71 0,3-3-154 16</inkml:trace>
  <inkml:trace contextRef="#ctx0" brushRef="#br0" timeOffset="3893.19">21663 5334 358 0,'8'3'88'0,"-1"1"7"0,-5 5-52 15,-2 7-7-15,-4 3 5 0,-2 5 3 16,-2 4-1-16,-4 5-5 0,0 4-7 15,-1 5-5-15,-1 1-5 0,1-2-6 16,1 0-8-16,-1-2-7 0,4-2-7 16,1-3-11-16,0-7-14 0,4-3-11 15,1-2-17-15,0-3-67 0,1-4-83 16,0 0-179-16</inkml:trace>
  <inkml:trace contextRef="#ctx0" brushRef="#br0" timeOffset="4077.24">21816 5647 416 0,'12'0'96'0,"-6"2"2"0,0 1-61 0,-3 0-20 16,0 2 2-16,-2-2 1 0,-1-2-3 16,0 0 0-16,0-1 1 0,0-2-3 15,-1-2-12-15,0-2-19 0,0 0-13 16,-2-4-82-16,-3-3-90 0,0 1-215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5:37:44.2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15971 13197 207 0,'-8'1'56'0,"0"2"5"16,2-2-26-16,1 1-1 0,1-1 0 15,-2 0-1-15,2-1 1 0,0 0-1 16,0 1 0-16,1 0 0 0,0-2-2 16,2 2 1-16,-1-2-2 0,2-1-2 15,0 0-3-15,0 0-4 0,2 2-3 0,0-3-4 16,0-1-3-16,3 4-4 0,-1-1-1 15,1-1-2-15,3 1 0 0,0-4-1 16,3 4-1-16,2-1-1 0,2-1 0 16,5 1 0-16,3 2 1 0,3-5-1 15,5 3 0-15,5-2 0 0,7 3 2 16,7-4-1-16,8 2 1 0,7-2 1 0,8 2 2 16,6-2-1-16,6 3 0 0,5-4 0 15,4 3-1-15,4-1-1 0,3-1-1 16,3 1-2-16,6-1 1 0,-2 1-1 15,2 1-1-15,0-2 1 0,-2 1-1 16,-3 2 1-16,-5 1-1 0,-5-2 0 16,-4 1 1-16,-8-1 0 0,-7 2 1 15,-7-3 1-15,-9 1-1 0,-6 0 1 16,-8 1-2-16,-7 2 1 0,-7 1-1 16,-6-1-1-16,-5 2-1 0,-7 1-1 0,-4 1-1 15,-4-1 0-15,-6 0-1 0,-4 3 1 16,-3-1 0-16,-3 2 0 0,-2-1 1 15,-3 1 1-15,-1-1 2 0,-3 1 0 16,2-3 2-16,-1 0 0 0,2-1 0 16,-4-1 1-16,0-1-1 0,-2-2 1 15,-3-2 0-15,-3 0-2 0,-5 1 0 0,-3-1-1 16,-1 2 0-16,-5-2-1 0,-2 2-1 16,-3 2 1-16,0 2-1 0,-2 0 1 15,-5-2 0-15,-4 1 1 0,-2 3-1 16,-4-2-1-16,-3 4-1 0,-5-2 0 15,-4 1-2-15,0 1 0 0,-1-2 0 16,0 1 0-16,2 2 2 0,2-1 0 16,2-2 1-16,6 1 1 0,4 0 1 15,4 0 0-15,3-3 1 0,5-1 0 16,6-1 2-16,6 1 0 0,2-2 1 0,6-1 0 16,3 0 0-16,8-1 1 0,2 0-1 15,5 1 1-15,3-4-2 0,4 4-1 16,4-1 0-16,6 0 1 0,5 0 1 15,5 0 0-15,5-3-1 0,9 1 2 16,5-3 2-16,7 3 0 0,10-1 0 16,5-1 2-16,10 0-1 0,8 1-1 15,7-1 1-15,9 0-2 0,6 0-2 0,3 3-1 16,2 0-2-16,3 1 1 0,-2-1-2 16,-5 2 1-16,-4 1-1 0,-4 0 1 15,-8-2 0-15,-6 1-1 0,-11 0 0 16,-10 0 0-16,-7 0-2 0,-12-1 0 15,-12-1-3-15,-10-1 0 0,-13 1 1 16,-15-3 0-16,-11 1 0 0,-12 0 1 16,-12 0 1-16,-11 2 4 0,-8 0-1 15,-7 1 0-15,-5 1 1 0,-5 1-1 0,-4 1-1 16,-3 3 1-16,0-3-1 0,-4 0 0 16,-2 3 0-16,4 2 0 0,1 3 1 15,4-1 0-15,7-1 0 0,4-1 0 16,7 3-1-16,8 0 1 0,7-3-1 15,6-3-1-15,8 1 0 0,7-1-1 16,5 2-1-16,9-2 0 0,7-2-3 16,4 1-2-16,7 1-1 0,6-5 0 0,8 1 1 15,10-1 3-15,7-1 2 0,11-2 2 16,11 2 3-16,12-5 3 0,9 3 0 16,10-1-1-16,9 1 0 0,8-1-1 15,6 0 0-15,3 0-1 0,-1 4 0 16,1 0-1-16,-5 0 0 0,-5 2-1 15,-10-1-1-15,-9 2 1 0,-11-3-2 0,-11 1-2 16,-14-1-6-16,-11 0-12 0,-13-1-8 16,-13-1-7-16,-11-2-93 0,-15 1-93 15,-13-4-225-15</inkml:trace>
  <inkml:trace contextRef="#ctx0" brushRef="#br0" timeOffset="3321.48">20893 7076 162 0,'-2'-2'42'15,"1"3"7"-15,0-1-21 0,1 1 5 16,-1-1 6-16,2-2 5 0,0 3 4 15,-2-2 0-15,0 0-2 0,1-1-3 0,-1 0-4 16,-1 0-3-16,1-2-3 0,1 2-2 16,0 0-2-16,0 1-2 0,1 0-3 15,2 1-4-15,-2 2-3 0,1 4-1 16,-1 3-4-16,0 7-3 0,0 1-3 16,-1 5-2-16,-1 3 0 0,1 6-1 15,-1 1-2-15,1 0-2 0,0 1-5 0,0 2-4 16,1-1-3-16,1 3-2 0,-1-6-1 15,-1-2 0-15,0-2-1 0,1-3 5 16,1-2 4-16,-4-1 2 0,2-6 1 16,0-4 0-16,0-3 1 0,0-1 5 15,0-4 4-15,0-8 1 0,2-6 1 16,-4-3 1-16,4-3 1 0,0-2 2 16,1-3-1-16,0-1-2 0,1 6-1 15,0-1 1-15,0 5 2 0,2 3 2 0,0 4-1 16,1 4-3-16,1 2-1 0,0 3-1 15,5 6-2-15,-4 1-1 0,2 3-2 16,-1 1 0-16,-1-1-2 0,-2 2 1 16,-3 0-1-16,-3 0-1 0,-1 1-1 15,-5-2-2-15,-2 3-2 0,-4-2-2 16,-2 2 0-16,-1-3-6 0,2-1-5 16,-3-5-8-16,4-1-7 0,1-6-3 0,4-5-13 15,2-5-20-15,1-3-42 0,0-5-65 16,4-6-138-16</inkml:trace>
  <inkml:trace contextRef="#ctx0" brushRef="#br0" timeOffset="3520.68">21163 7120 406 0,'8'-2'109'0,"-2"3"8"0,-2 3-56 0,0 5-9 15,-4 4-2-15,-2 2-7 0,0 1-7 16,-1 7-5-16,-1 1-8 0,-1 5-4 15,0 0-4-15,0 3-6 0,0 1-7 16,2 1-13-16,0-5-13 0,2 1-17 16,2-3-10-16,3 1-11 0,-1-4-9 15,2-2-14-15,2-5-40 0,1-1-62 16,0-3-129-16</inkml:trace>
  <inkml:trace contextRef="#ctx0" brushRef="#br0" timeOffset="3749.27">21420 7050 408 0,'2'-19'116'0,"0"7"10"0,1 6-57 15,-1 4-12-15,-2 4-2 16,0 2-1-16,0 5-7 0,-1 5-12 0,-1 5-7 16,0 3-4-16,-1 4-1 0,1 3-3 15,0 4-6-15,0 1-4 0,-2 0-5 16,3 0-5-16,0 1-5 0,1-1-3 15,0 1-16-15,0-6-8 0,1 1-17 16,0-3-12-16,-1-3-8 0,1-3-10 16,2-3-15-16,-1-5-38 0,3-4-70 15,2-4-134-15</inkml:trace>
  <inkml:trace contextRef="#ctx0" brushRef="#br0" timeOffset="3951.48">21614 7275 297 0,'-1'-8'83'0,"-6"3"7"0,0 3-24 0,-6 4-16 16,-4 2-1-16,-2 4-2 0,-2 1-5 0,0 2-3 16,3 4-5-16,3-2-7 0,3 0-9 15,5-3-6-15,5 1-4 0,5-2-2 16,17 4-7-16,-5-9-10 16,5-1-10-16,2 1-9 0,2-5-10 15,2-1-11-15,0 0-11 0,-1-2-9 16,-1-2-3-16,-1 1-29 0,3-2-50 15,-3 0-98-15</inkml:trace>
  <inkml:trace contextRef="#ctx0" brushRef="#br0" timeOffset="4166.06">21827 7304 194 0,'5'-7'113'0,"-3"-1"-28"15,-3 2-21-15,-2 5-9 0,-7 0-3 16,-2 3-3-16,-5 4-5 0,-1-2-8 0,-1 4-6 16,3 2-4-16,0-1-1 0,4 0-3 15,6 1-5-15,1 0-4 0,7 1-2 16,0-1 1-16,3 1-1 0,3 0-1 15,3 2 0-15,2 0-2 0,1 0 0 16,0 0-4-16,2 0-5 0,-4-3-3 16,-2-1-4-16,-5-2-4 0,-4 2-2 0,-7-1-4 15,-5 1-5-15,-5-1-6 0,-2 2-6 16,-6 0-5-16,-4 0-6 0,0-2-12 16,3-2-53-16,2-5-65 0,0 0-148 15</inkml:trace>
  <inkml:trace contextRef="#ctx0" brushRef="#br0" timeOffset="4366.22">21970 7332 314 0,'23'-1'104'0,"-5"5"8"0,-3 4-1 16,-3 4-52-16,-5 2-6 0,-3 3-4 16,-4 2-8-16,-2 0-11 0,-3-1-7 15,1-1-4-15,0-3-3 0,-1-1-5 16,3-2-7-16,2 0-2 0,1-1-17 15,2-1-7-15,2-2-15 0,1-1-13 0,2-4-12 16,1-2 39-16,-2-2-110 0,2-5-74 16,0-2-192-16</inkml:trace>
  <inkml:trace contextRef="#ctx0" brushRef="#br0" timeOffset="4501.18">22071 7218 333 0,'-3'-5'78'0,"1"1"1"0,1 2-48 15,0 0-21-15,1-3-8 0,1 0-7 16,2-2-9-16,1 1-10 0,4-2-12 16,-2-2-41-16,4 0-1 0,2 2-36 15,-1 2-71-15</inkml:trace>
  <inkml:trace contextRef="#ctx0" brushRef="#br0" timeOffset="4915.12">22233 7187 231 0,'11'9'71'0,"2"-3"9"0,1 1-16 0,4 3-14 15,2 0 0-15,4-2-2 0,0 2-8 16,-2-1-7-16,-3 2-9 0,0 0-9 16,-5-1-6-16,-4 0-5 0,-4 3-4 15,-6 0 0-15,-5 1 1 0,-4 2 2 16,-5-2 2-16,-2 4 3 0,-3 0 2 16,-1 1 1-16,2-3 0 0,1-1 0 15,5-2-2-15,5 3 0 0,5-3 0 16,5-2 2-16,6-2 1 0,5-1 0 0,4 1 4 15,4-3 1-15,4-4 1 0,2-1-2 16,3-4-1-16,-1-5-2 0,1-3-1 16,2-2-3-16,-1-1-2 0,-4-2-2 15,-2-1 1-15,-5-1 1 0,-5 2 2 16,-5 2 2-16,-7 2 2 0,-5 2 0 16,-6 1 0-16,-4 7-1 0,-4 3-3 0,-3 5-2 15,-1 3-2-15,-1 3-3 0,0 0 0 16,5 3 0-16,2-1 0 0,5-2-2 15,4-1-1-15,6-1-1 0,6-2 0 16,5 1-1-16,4-2-4 0,6-5-6 16,5 0-5-16,1-2-9 0,6-3-11 15,3-3-9-15,2 0-10 0,1-1-10 16,-3 1-4-16,-1-1-3 0,2-2-8 16,-7 1-33-16,-1-3-56 0,-7-1-116 15</inkml:trace>
  <inkml:trace contextRef="#ctx0" brushRef="#br0" timeOffset="5074.22">23051 7303 353 0,'-13'-8'97'16,"0"4"7"-16,2 4-43 0,2 0-9 16,4 2-2-16,3 0-1 0,4 1-2 15,6-2-5-15,3 1-5 0,3-1-6 0,3-1-7 16,3 0-4-16,1-3-11 0,1-2-13 16,0 2-13-16,-2-1-18 0,0-2-12 15,-1 0-13-15,-4 2-22 0,-3 0-56 16,-3 4-78-16,-6 1-161 0</inkml:trace>
  <inkml:trace contextRef="#ctx0" brushRef="#br0" timeOffset="5219.02">23010 7438 374 0,'-9'11'101'0,"4"-3"6"0,2-1-50 0,7-2-3 16,5-2 0-16,5-3-9 0,4-1-9 15,5-3-9-15,6-1-11 0,3-5-23 16,1-2-18-16,5-2-16 0,0-1-13 15,2-2-27-15,1 1-47 0,-3-1-72 16,0 1-135-16</inkml:trace>
  <inkml:trace contextRef="#ctx0" brushRef="#br0" timeOffset="5634.1">23778 7145 429 0,'3'-8'122'0,"-1"1"9"0,-3 2-62 16,-1-2-13-16,-4 3-1 0,-3-4-2 15,-5-1-15-15,0 3-11 0,-4-2-8 0,-4 1-3 16,-2 1-1-16,-2-2-4 16,2 5-3-16,-1-2-2 0,2 3-4 0,3 2-1 15,4-1-2-15,3 3-1 0,4 4-1 16,4 4 1-16,3 4 0 0,5 3 0 16,2 4 2-16,3 4 0 0,3 3 1 15,3 3 0-15,1-1 0 0,1 2 0 16,-1-1-1-16,-1 2 0 0,0-2-2 15,-1 0-2-15,-5-5 1 0,-2 1-8 16,-4-3-1-16,-2-2-1 0,-4-5 0 16,-3-2 1-16,-3 1 2 0,0-2-2 0,-2-5 9 15,-2-5 2-15,0-4 1 0,1-4 2 16,-2-6 0-16,2-5 2 0,2-5 2 16,4-2 1-16,4-3-2 0,7-5 0 15,3 0-1-15,5-2-1 0,6-1-2 16,3 1 0-16,2-1-2 0,2 3-2 15,1 2-4-15,1 3-4 0,-3 2-4 0,0 3-7 16,0-3-9-16,0 4-11 0,-1-1-8 16,0 0-8-16,0 1-73 0,1 3-84 15,-1 1-193-15</inkml:trace>
  <inkml:trace contextRef="#ctx0" brushRef="#br0" timeOffset="5843.05">24154 6983 398 0,'-6'5'115'0,"-2"-1"10"16,1 4-56-16,-2 2-9 0,1 2 3 16,2 3-3-16,0 4-10 0,3 2-15 15,0 2-7-15,0 2-7 0,1-1-4 16,0 0-4-16,1-1-7 0,0-1-5 16,1-3-7-16,0 0-6 0,1 0-7 15,1-2-5-15,0 0-17 0,-1-4-10 0,3 0-9 16,-2-4-4-16,0-2-20 15,-1-2-49-15,0-4-76 0,0-1-149 16</inkml:trace>
  <inkml:trace contextRef="#ctx0" brushRef="#br0" timeOffset="6253.95">24097 7052 332 0,'0'-32'100'0,"1"6"11"0,1 8-28 15,1 3-16-15,3 8-4 0,2 1-6 16,3 1-7-16,5 1-6 0,3 2-7 0,4 2-5 15,3 0-5-15,4 4-4 0,0 0-4 16,1 1-5-16,-3 1-3 0,-1 0-5 16,-1 1-3-16,-6 0-4 0,-4 0-4 15,-6 2-3-15,-4 2-2 0,-4 1-3 16,-8 0-3-16,-6 5-1 0,-6-2 0 16,-6 0 1-16,-3 2 1 0,-3-2 3 15,0-2 3-15,2 0 2 0,3-5 3 0,5 2 1 16,8-4 2-16,2 0 1 0,5-5 3 15,5 0 1-15,4 0 1 0,4 0 0 16,3 0 1-16,1 3 2 0,5-3-2 16,4 3 0-16,0 3-2 0,2 0 0 15,0 4 0-15,2 1-1 0,0 4 0 16,-3 2-1-16,-3 2-1 0,-3 0 0 16,-5-2-1-16,-3 1 0 0,-7-1-2 0,-5-3 1 15,-6-3 0-15,-3 0 1 0,-6-1 1 16,-6 0 0-16,-5-2 1 0,0-3-1 15,-4 0-2-15,0-3-4 0,-1 0-3 16,1-3-15-16,1-3-19 0,-1-3-14 16,-1 0-8-16,3-4-76 0,-3 0-89 15,0 0-194-15</inkml:trace>
  <inkml:trace contextRef="#ctx0" brushRef="#br0" timeOffset="6949.35">21275 8123 210 0,'0'1'56'15,"0"0"4"-15,0 0-29 0,2 1 1 16,-2-2 5-16,0 0 1 0,0-1 1 16,0 2 0-16,0-2-1 0,-3 0-1 0,-2 0-6 15,-2 1-5-15,-1-3-5 0,-2 0-7 16,-5-1-4-16,-2 4-3 0,-2-3-3 16,2 5-1-16,-1 0 1 0,2 1 0 15,2 3-1-15,2 3 0 0,4-3-1 16,2 3 0-16,6 0 0 0,3-2 0 15,3 5 0-15,4 2 2 0,2-1 0 16,3 4 2-16,3 1 0 0,2 0 0 0,0 3-1 16,0 0 0-16,-1 0-1 0,-2-1-2 15,-4-2-1-15,-3 2-1 16,-6-1 0-16,-9-3 0 0,-5-2 0 0,-3-2-2 16,-5-1-2-16,-4 1-3 0,-4-3-6 15,0-3-10-15,1-2-10 0,-1-3-16 16,1-1-64-16,1-2-77 0,3-6-176 15</inkml:trace>
  <inkml:trace contextRef="#ctx0" brushRef="#br0" timeOffset="7459.94">21396 8334 390 0,'9'10'94'0,"-4"1"4"0,0-2-62 16,-2-2-6-16,-2-1 1 0,2-4-3 15,-1 0 0-15,2-2-1 0,0-2-3 0,2-2-2 16,0-2-2-16,1 0-5 0,-1-3-3 16,1 0-6-16,-1 0-2 0,0 2 1 15,-4-1 1-15,0 1 1 0,-2 3 2 16,-1-1 0-16,-3 1 1 0,-1 3 0 16,-1 1-2-16,-2 3-1 0,-2 1-1 15,-1 3-2-15,-1 4-1 0,-2 0 0 16,2 5-2-16,0-1 1 0,1 1-2 15,4 2 0-15,4-1 0 0,6 0-1 16,4-3 0-16,3-4-1 0,2 1 0 0,3-2-1 16,4-3-2-16,3-1-2 0,-1-5-4 15,1-1-7-15,1-2-8 0,2-4-5 16,-2-3-3-16,0-2-3 0,-1-5 0 16,-1 0 0-16,-3-4 3 0,-3-3 6 15,0-2 5-15,-3-7 5 0,-3-3 5 16,-2 1 7-16,-1-7 7 0,-1 0 8 0,-2 0 9 15,1 1 7-15,-2 8 13 0,0 6 9 16,-2 4 3-16,-1 7 0 0,0 8-3 16,0 7-5-16,-1 7-6 0,-1 4-8 15,2 4-7-15,0 6-2 0,1 5-2 16,-1 4 0-16,0 2 0 0,-1 2-2 16,0 0-4-16,0 1-6 0,-1 0-6 15,1-2-10-15,-1 0-8 0,2-2-12 0,1-1-22 16,1-3-13-16,0-2-23 0,0-2-64 15,0-3-87-15,0-2-191 0</inkml:trace>
  <inkml:trace contextRef="#ctx0" brushRef="#br0" timeOffset="7844.54">21651 8261 344 0,'8'-12'94'0,"2"3"6"16,2-1-38-16,2 2-18 0,5 0 2 15,2 0 2-15,4 0-3 0,3 2-5 16,3-1-3-16,1 2-5 0,-2-2-7 16,0 3-7-16,-2 1-7 0,-1 2-5 15,-5 1-7-15,-4 1-4 0,-1 2-4 16,-4 1-5-16,-4 0-3 0,-6 3-1 16,-4 0 0-16,-5 1 2 0,-4 1 4 0,-3 3 2 15,-4 1 5-15,-1 2 4 0,1-2 2 16,0-1 2-16,3 1 2 15,3 2 0-15,3-2 0 0,4-2 2 0,3 1 2 16,2 3-1-16,3-1-1 0,4 1 1 16,3-2-1-16,2-1 1 0,2 2-1 15,2-1-2-15,-1-2-1 0,0-3-1 16,-3 2-2-16,-2 1-4 0,-4 0-4 16,-3-1-4-16,-6-1-4 0,-6-2-6 0,-5 0-8 15,-6-4-5-15,-2-2-6 0,-3 1-4 16,-2-2-9-16,-1-3-15 0,2 1-42 15,4-1-62-15,3-3-140 0</inkml:trace>
  <inkml:trace contextRef="#ctx0" brushRef="#br0" timeOffset="8060.79">22419 8337 338 0,'5'1'90'16,"-2"-1"7"-16,2-1-50 0,3 1-3 16,3 0 3-16,2 0-2 0,5-2-8 15,3 0-7-15,3 2-6 0,2-3-5 16,2-2-7-16,1 2-11 0,-2-1-14 0,0 1-14 16,-4-1-10-16,-3-1-30 0,-2 1-54 15,-4 2-80-15,-3 0-164 0</inkml:trace>
  <inkml:trace contextRef="#ctx0" brushRef="#br0" timeOffset="8220.91">22451 8458 278 0,'14'0'74'15,"6"-3"5"-15,6-3-43 0,6 0-12 16,4-2 0-16,3-2-7 0,2-1-29 15,3-1-25-15,0-2-41 0,1 0-60 16,-1-1-129-16</inkml:trace>
  <inkml:trace contextRef="#ctx0" brushRef="#br0" timeOffset="8710.06">23548 7912 352 0,'2'-4'95'15,"-1"2"10"-15,-1 1-48 0,0 0-13 16,0 1 1-16,-1 1 1 0,1 1-7 0,-2 0-7 16,-2 1-7-16,1 3-4 0,-1-1-1 15,-2 4-3-15,-2 2-2 0,-5 4-3 16,0 5-3-16,-1 4-3 0,-2 5-2 16,-3 0-3-16,-3 3-2 0,0 0-1 15,2-2-2-15,1-1 0 0,-1-3-2 16,1-4 0-16,4-2 1 0,5 1 0 0,4-6 2 15,3 1 0-15,6 0 2 0,4-3 0 16,5 0 2-16,5 0 2 0,5-1-1 16,1 1 1-16,2 1 0 0,3-3 0 15,3-1-2-15,1 0-1 0,-1-1-4 16,-4-2-7-16,1-1-11 0,-2-2-9 16,-5-1-8-16,-2-2-9 0,-5-1-10 15,-2 1 28-15,-4-2-90 0,-1-3-69 16,-3 1-179-16</inkml:trace>
  <inkml:trace contextRef="#ctx0" brushRef="#br0" timeOffset="8919.29">23604 8197 348 0,'-2'-1'96'0,"-1"2"13"0,0 4-24 16,-1 1-34-16,-1 5 1 0,2 3 4 15,-2 5-3-15,1 4-6 0,2 3-12 16,0 2-8-16,2 1-6 0,0-1-5 16,2 3-5-16,0-1-5 0,1-3-9 15,2 2-7-15,0 0-5 0,1-1-24 16,0 0-16-16,1-3 1 0,-1-2-90 16,1 2-95-16,0-7-215 0</inkml:trace>
  <inkml:trace contextRef="#ctx0" brushRef="#br0" timeOffset="9858.11">21031 9148 333 0,'7'-1'86'0,"-3"0"4"0,-2 1-37 15,-1 1-16-15,0-1-2 0,1 1-3 16,-4 2-4-16,2 3-5 0,-1 3-3 16,0 3-3-16,0 1-7 0,-1 7-3 15,1-2 0-15,2 3-2 0,2 0-1 16,3 0-1-16,0-3-1 0,7-1-1 15,3-2 1-15,1-1-1 0,2-6 3 16,1 1 2-16,-2-6 3 0,3-3 2 16,-3-1 3-16,0-5 2 0,1 1 2 15,-3-2 0-15,-1-2-3 0,-2-1-1 0,-1 0-3 16,-2 3-3-16,-4 0-3 0,0-1-3 16,-4 1-2-16,0 5-3 0,-1 3-2 15,-2 4-3-15,0-3-2 0,0 7-1 16,0 0-1-16,4 5-1 0,3-3 4 15,1 1 1-15,4-4 2 0,3 2 3 16,3-4 6-16,0-1 3 0,0-2 5 16,-1 0 4-16,0-4 3 0,-1-2 4 0,-3-1 2 15,0-3-1-15,-1 0 0 0,-2-4-2 16,-2 1-3-16,-2-2-4 0,-4-6-3 16,-1 3-4-16,-4-6-6 0,-3-3-8 15,-2 0-6-15,-2-3-6 0,-1 1-5 16,1 6-9-16,-2-3-12 0,2 6-9 15,2 3-5-15,3 5 136 0,1 1-213 16,2 4-104-16,1-1-283 0</inkml:trace>
  <inkml:trace contextRef="#ctx0" brushRef="#br0" timeOffset="10600.88">21779 9269 330 0,'4'-1'87'16,"-4"-2"4"-16,-4-2-42 0,0-2-18 16,-4 0-4-16,0 0-3 0,-2 3-5 15,-1-1-6-15,0 0-5 0,-1 5-2 16,0 3-1-16,-1-1-2 0,-1 4-2 16,1 1-3-16,-1 2-2 0,2 0-1 15,2 2 0-15,1-1 0 0,6 4 0 16,1-4 1-16,4 0 1 0,5-1 2 0,0-1 0 15,4-2 2-15,2-1 1 0,-1-5 2 16,2 1 3-16,-1-1 4 0,0-1 5 16,-2-2 5-16,0-1 2 0,0-2 1 15,0 2-1-15,0-2-2 0,-3 0-3 16,-2 0-4-16,2 2-5 0,-5 3-2 16,-1-1-2-16,-1 0-4 0,-2 5-3 15,-1 0-1-15,1 2-2 0,-1 2 0 16,1 0-1-16,1 2 0 0,2 1 2 0,2-2 3 15,4 2 0-15,3 0 0 0,2-2 1 16,4 0 0-16,0-1 2 0,0-3 1 16,0-1 2-16,-3-3 2 0,0-2 2 15,-3-1 1-15,-2-3 1 0,-4 2-1 16,1-2 1-16,-3-1-2 0,1-1-2 16,-3 2-2-16,0-1-1 0,0 0-1 15,-1 2-1-15,0 2-2 0,0-1-3 0,-1 7-2 16,2-1-1-16,-1 0 0 0,2 5-1 15,0 0 1-15,1 1 0 0,2 2 4 16,3-4 2-16,0 0 0 0,2 0 0 16,3-2 1-16,-1-1 1 0,3-2 2 15,-1 0 2-15,0-2 1 0,-1-1 2 16,0 0 3-16,-2-3 3 0,1 0 1 16,-3-1 2-16,-1 1-1 0,-2-1 1 0,1 1-1 15,-5-1-2-15,1 2-3 0,-1 2-3 16,-1-1-5-16,-1 1-2 0,1 4-2 15,0 2-2-15,1 5 0 0,1 3-1 16,3 1 2-16,-1 5 1 0,3 4 1 16,-1 5 0-16,1-2 0 0,0 4-1 15,0 2 0-15,-2 1 0 0,-1 0-4 16,-5-3-1-16,-3 0 0 0,-2-2-1 16,-5-3 0-16,-5-3 0 0,-4-6-1 0,-3 0 2 15,-2-7-4-15,-2-3-2 0,-1-4-4 16,2-4-16-16,3-5-10 0,4-4-15 15,1-5 4-15,5-2-17 0,6-8-68 16,5-2-81-16,4-6-167 0</inkml:trace>
  <inkml:trace contextRef="#ctx0" brushRef="#br0" timeOffset="10884.65">22499 9253 413 0,'16'-4'114'16,"-5"3"8"-16,-5-1-49 0,-7 1-18 15,-4 3-7-15,-5 0-7 0,-6 0-6 16,-1-3-5-16,-2 4-5 0,-2 1-4 16,2 1-3-16,0-1-4 0,3 2-3 15,4-1-6-15,3 7-3 0,3-1-3 16,7 1 1-16,7 3 0 0,2 1 0 0,3 4 0 16,3 0 1-16,1-2 0 0,0 4 0 15,0 0-2-15,-4-2-4 0,-3-1-1 16,-4 3-2-16,-2-3-1 0,-6 0 0 15,-6-5-1-15,-4-1-4 0,-5-1-8 16,-2-6-12-16,-4-5-10 0,-1-1-7 16,-2-5-9-16,3-4 166 0,0 0-237 15,3-8-94-15,4 1-281 0</inkml:trace>
  <inkml:trace contextRef="#ctx0" brushRef="#br0" timeOffset="11123.41">22724 9367 427 0,'6'1'115'16,"3"-1"9"-16,3-1-63 0,5 2-6 16,1-4 0-16,5-2-8 0,1-2-13 15,5 2-11-15,-4-1-8 0,-1-2-9 16,-2 1-8-16,0-1-16 0,-4 1-17 15,-3 2-15-15,-3 0-14 0,0 1-75 0,-5 1-90 16,-4 2-196 0</inkml:trace>
  <inkml:trace contextRef="#ctx0" brushRef="#br0" timeOffset="11265.04">22806 9546 346 0,'3'7'86'0,"7"-3"8"15,5-4-48-15,5-4-9 0,4 2-2 16,4-3 0-16,2-3-6 0,3-3-13 0,-2-2-18 16,1 1-17-16,1-1-17 0,-1-2-70 15,-1 0-82-15,0 4-185 0</inkml:trace>
  <inkml:trace contextRef="#ctx0" brushRef="#br0" timeOffset="11650.19">23463 9190 426 0,'1'0'119'0,"4"-4"9"16,2 3-29-16,4-1-43 0,5-3-6 16,2-1 2-16,4 2-5 0,4 2-10 15,2-1-6-15,0 0-7 0,2 3-7 16,0 3-5-16,-4 1-5 0,-1 0-4 15,-1 5-3-15,-5-4-5 0,-3 9-6 0,-5-4-3 16,-2 7-4-16,-6 2-4 0,-7-2-5 16,-7 5-2-16,-4 3 1 0,-6 0 3 15,-3 1 2-15,-5-3 3 0,0 1 6 16,0-1 6-16,2-2 3 0,2-4 4 16,2 1 3-16,4-3 3 0,5 0 0 15,4-1 3-15,5-3 2 0,8 1 2 16,5-1 1-16,8-3 0 0,6 0 1 0,8 1-2 15,6-3-1-15,9 0-3 0,7-1-3 16,4 2-2-16,6 0-1 0,4 0-5 16,2 1-3-16,2 3-11 0,1-1-15 15,-1 0-16-15,0 0 8 0,-7 0-100 16,-4-4-97-16,-6-5-221 0</inkml:trace>
  <inkml:trace contextRef="#ctx0" brushRef="#br0" timeOffset="19238.25">8495 767 254 0,'0'2'77'0,"0"-3"7"15,0 2-22-15,0-1-9 0,0 1-5 16,0-3-4-16,0 1-4 0,-1-2-1 16,1 4-3-16,1-2-2 0,-1-2-2 15,0 2-4-15,0 4-2 0,0-3-6 0,2 4-5 16,-1-2-4-16,0 5-5 0,2 3-2 15,1 3-3-15,1 3-1 0,1 4 2 16,0 2-1-16,-1 3 0 0,1 0 0 16,0-1-1-16,0 5 1 0,-1-5-1 15,0 0 0-15,0-4 0 0,0-2 0 16,-1-1 1-16,0-2-1 0,0-5 0 16,-2 0 0-16,0-1 0 0,-1-4 1 0,1 0 0 15,-1 1-1-15,1-4 0 0,-1 3 1 16,-1-2-1-16,2 0 0 0,1 0 0 15,-1 2-1-15,3-1 1 0,-2-1 0 16,1 0 0-16,0 1-1 0,0-2 1 16,-1 3-1-16,2-2 0 0,-2-1 0 15,0 1 0-15,-1 0 0 0,3-2-1 0,-1 0 1 16,2-1 0-16,0 0 0 16,2 0 0-16,3-2 1 0,2 0 0 0,0 1 0 15,3 0 0-15,1 0 1 0,3-2-1 16,4 2 0-16,1-1 1 0,2 2-1 15,4 2 0-15,4-1 0 0,2-3 0 16,2 3 0-16,1 0 0 0,6-1 1 16,4 0-1-16,2 0 0 0,4-2 0 15,2 5 0-15,7-3 0 0,1-4 0 16,3 3 0-16,4-5 1 0,6-1-1 0,1 5 0 16,4-4 1-16,2 1-1 0,6 3 0 15,0 0 1-15,1-1-1 0,-2-2 0 16,0 3 0-16,2 1 0 0,2-1 1 15,-4 1-1-15,-1-2 0 0,1 6 0 16,0-1 0-16,5-3 0 0,-4 0 1 16,-1 1-1-16,-1-4 0 0,-1 3 1 15,1 0-1-15,2 0 1 0,-6 1-1 0,1-3 0 16,-1 2 0-16,2 2 0 0,2 0 1 16,1-1-1-16,-4 1 0 0,0-1 0 15,0 4 0-15,0-1 0 0,3 0 0 16,-4 2 0-16,-1-1 0 0,-1-2 0 15,-1 3 0-15,2-2 0 0,1 2 0 16,1-2 0-16,-5 3 0 0,-1-1 0 16,-1 3-1-16,-3-3 1 0,3 4 0 0,-4-3 1 15,-5 2-2-15,-3-1 1 16,-1 2 0-16,-3 1-1 0,-3 2 1 0,-6-3 0 16,-10 2-1-16,0-5 1 0,2-1 0 15,-1-1 0-15,2-2 0 0,0-2-1 16,-2 1 1-16,1 0 0 0,-5 1 0 15,-7 4 0-15,-5-3 0 0,-7 3 0 0,-6-1 0 16,-1 2 0-16,-2-2 0 0,-2 1 0 16,0-2 0-16,-2 0-1 0,-3-2 1 15,-2-2 1-15,-2 0 1 0,-2-1 1 16,-3-1 1-16,0-2 1 0,-2-2 1 16,-1 0 0-16,1-2-1 0,-2-3 0 15,1-2-2-15,-1-5 0 0,2-2-1 16,3-6-1-16,0-2-1 0,3-2 1 15,1-4 0-15,3-2 0 0,-1 2 0 0,2 1 1 16,-2-1-1-16,0 0 0 0,-3-1 1 16,-1 1 0-16,-2-4 1 0,-1 6 0 15,0 2-1-15,-1 4 1 0,1 7 0 16,0 0-1-16,0 3 0 0,1 7-2 16,0-3 1-16,1 2 0 15,-2-1-1-15,1 0 0 0,0 3 1 0,0 3 0 16,-1 3 0-16,1-3 0 0,-1 2 1 15,1 1-1-15,-2 0 1 0,1-2-1 0,0 3 1 16,0-2-1-16,0 2 0 0,-1 0-1 16,0-1 1-16,0-1-1 0,0 3-1 15,-1-1 1-15,-1 1-1 0,-2-2 0 16,0-2 1-16,-3-1 0 0,-2 2-1 16,-7-3 1-16,-4-3-1 0,-4 0 0 15,-6-1-1-15,-7 4 1 0,-2-2 0 16,-2 2-1-16,1 2 1 0,-2 2-1 0,1-1 1 15,-2-1-2-15,1 1 1 0,4 0 0 16,-7-3 0-16,-9-1 1 0,-6 0 0 16,0 8 0-16,-1 2 0 0,-4-3 1 15,-3 1-1-15,0 2 0 0,-5-1 1 16,5 2-1-16,-2 2 0 0,-2-5 1 16,-2 0 0-16,1 1 0 0,-2 0 0 15,2 3 0-15,1-5 0 0,-2 0 0 0,1 1 0 16,0-1 0-16,-2-4 0 0,-1 6 0 15,4-4 0-15,-2 6 0 0,-1-3 0 16,-2-4 0-16,1 3 0 0,-1 1 0 16,-3 1 0-16,2 2 0 0,-1-4 1 15,-5-3-1-15,2 2 0 0,-5 3 1 16,-1 2 0-16,4 1-1 0,-3-2 0 16,1-6 0-16,-1 3 0 0,-3 5 0 15,5 1 0-15,3-3 1 0,-1-3-1 0,1-5 0 16,-1 4-1-16,0 1 2 0,7-4-1 15,-2 4 0-15,1-1 0 0,1-2 1 16,2 2-1-16,3-3 0 0,1 3 0 16,3-1 1-16,1-1-1 0,3 3 0 15,4 1 0-15,1 0 0 0,1 1 0 16,7-4 0-16,0-1 0 0,2 1 0 0,-2-2 0 16,4 2 0-16,2 4 0 0,3 6 0 15,0 1 0-15,3 0 0 0,2-6 0 16,3-1 0-16,0-1-1 0,2-5 1 15,1-2-1-15,2 0-1 0,1-1 1 16,1 2-1-16,3 0 0 0,1 5 0 16,0-1 1-16,1 2 0 0,5 2 0 15,1-1 0-15,5 0 1 0,2-1-1 16,3-2-1-16,4 2 0 0,2-1-2 16,2-2 0-16,0 3-2 0,0-1 2 0,1 2 0 15,0 3 1-15,-1 0 2 0,0 0 1 16,-1 1 1-16,0-1 1 0,0 2-1 15,-1-2 1-15,2-1 0 0,-3 1-1 16,1-1 0-16,1-2 1 0,-1 3-1 16,1-2-1-16,0 2 0 0,0-3 0 15,-1 0-2-15,1 0 1 0,0 4-1 0,1-2 0 16,0 3 1-16,0-1 0 0,0 10 1 16,0-1 0-16,0 4 1 15,1 5 1-15,-1 4-1 0,0 5-16 0,0 4-14 16,-1-2 5-16,-1 4-110 0,1-4-108 15,-2-3-259-15</inkml:trace>
  <inkml:trace contextRef="#ctx0" brushRef="#br0" timeOffset="19997.23">13008 619 204 0,'-5'0'64'15,"1"1"8"-15,1-2-18 0,1 2-9 0,0-1-2 16,1 0-1-16,0 0-5 0,1 1-7 16,0 0-6-16,0 0-2 0,0 0-1 15,1 2 0-15,0 0 1 0,0 1 3 16,-1 2 3-16,1 5 2 0,0 0 0 16,-1 6-1-16,-1 7-3 0,1 6-4 15,-1 5-5-15,0 7-5 0,0-5-4 16,0 7-3-16,-1-2-2 0,2-2-2 0,-1-4-3 15,2-6-1-15,1-4-5 0,-2 0-10 16,3-3-10-16,0-4-11 0,2-4-8 16,-1 2-84-16,5-10-94 0,-1 3-211 15</inkml:trace>
  <inkml:trace contextRef="#ctx0" brushRef="#br0" timeOffset="23015.9">13490 1558 81 0,'-2'-1'31'0,"1"0"7"0,0 1 1 16,-1 0-5-16,1 1 1 0,-2 0 2 0,2 0 3 15,0-1 1-15,-2 0 1 0,3 0 1 16,-2 0-1-16,1-2-1 0,0 0-1 16,1 1-3-16,1-2-5 0,1-1-2 15,0 0-2-15,3 0-2 0,1 0-1 16,-1 0-1-16,3-3-2 0,-1 3-1 16,-1 0-1-16,2 0-3 0,0 0-2 15,-1 1-3-15,1 1-2 0,1 2-2 16,1 1-3-16,-1 0-2 0,1 5-2 15,1 1 0-15,-2 0-2 0,1 3-1 0,-4 2-2 16,0 0-1-16,-5-1 0 0,-2 0 0 16,-3 0 0-16,-2 0 0 0,-3 3 0 15,-1-2 2-15,-1 0 0 0,-2 1 0 16,1 0 1-16,-2 1 1 0,2-2-1 16,-1-5 2-16,1 2 0 0,2-3 0 15,3-2 0-15,2-1 0 0,3-2-2 16,-1 0 1-16,6 1 1 0,1-2 0 0,3-2 0 15,-1 5 2-15,3-2 1 0,2 3 2 16,1-1-1-16,0 1 1 0,-1 1 0 16,1 4 0-16,1 0-1 0,0-2-1 15,3 1 0-15,-2 1 0 0,1 1-2 16,-2-3-1-16,2 1-1 0,-7 1 0 16,-3 2 0-16,-7 0 0 0,-5 0-1 15,-5 1 2-15,-4 1-1 0,-2 0 1 16,-3-1 1-16,1 0 0 0,1-1-1 0,0-1-1 15,3-5-2-15,-1 0-1 0,2-3-4 16,1 0-4-16,-1-5-7 0,3-4-5 16,1-1-7-16,3-5-8 0,0 0-9 15,0-1-11-15,3-2-58 0,4-1-71 16,1 2-164-16</inkml:trace>
  <inkml:trace contextRef="#ctx0" brushRef="#br0" timeOffset="23506.64">13838 1612 360 0,'-3'-3'92'0,"2"5"9"0,0-1-56 16,1 2-13-16,-1-2 1 0,1 7 4 15,-1 2-6-15,0 6-9 0,-1 1-8 16,1 5-2-16,1 5-1 0,0 2-1 15,1 0-5-15,0-1-2 0,1 0-2 16,-2 0 0-16,1-2-1 0,-1-4-1 16,0 0 1-16,1-3-1 0,0-5 0 15,0-2 1-15,0-4 1 0,1-3 2 16,-1-1 1-16,0-2 4 0,0-3 3 0,-2 0 0 16,1-4 0-16,1 1 0 0,-1-2-1 15,-1-1-2-15,1-1-4 0,3-1-2 16,0 2-2-16,0-3 0 0,-2 0 0 15,3-1 0-15,1 1-1 0,3 0 0 16,-1 1 1-16,4 3-1 0,0 0 0 16,2 4 1-16,-1 1-1 0,2 3 1 15,-3 3 0-15,-1 2 0 0,-4 2 0 16,1 3 0-16,0-1 0 0,-4 1 0 0,-2 2 0 16,-1 0 0-16,-1-2 0 0,0 1 0 15,-3-3 1-15,-2-2 0 0,0 2 1 16,0-3-1-16,-2-3 1 0,1 1 0 15,-4-4-1-15,-1 1-1 0,-3-3-1 16,2-1-7-16,2-1-12 0,0-3-13 16,0-2-11-16,1-3-5 0,1-4-79 15,-4-2-86-15,1-7-185 0</inkml:trace>
  <inkml:trace contextRef="#ctx0" brushRef="#br0" timeOffset="24244.94">13517 834 165 0,'0'-4'56'0,"1"0"10"0,0-1 2 16,0 1-24-16,-1 1 5 0,0 1-1 15,-1 1-4-15,0 1-7 0,-2 0-7 16,0 0-7-16,-1 2-3 0,-1 2-4 16,0 3-4-16,-1-1-1 0,2 3-2 15,1 2-2-15,1 2 0 0,2 2-1 16,2-1-1-16,2-1-1 0,2 1-2 15,1-2 0-15,3-2 0 0,1-3-1 0,0-3 1 16,1 0 0-16,0 0 1 0,1-3 1 16,2-2 1-16,-3-1 1 0,0 2 1 15,-1-4 0-15,0 0 0 0,-4-2 1 16,-2-2-1-16,-3-1-1 0,-3-2-1 16,-3-6 0-16,-2-1-1 0,-3 0-1 15,-1 2-2-15,0-1-2 0,-2 1-1 0,1 5-2 16,2 3-3-16,-4 6-2 0,3-2-6 15,-3 3-5-15,1 3-5 0,0 3-6 16,0 0-5-16,1 0-12 0,3 0-59 16,0-1-69-16,2 0-159 0</inkml:trace>
  <inkml:trace contextRef="#ctx0" brushRef="#br0" timeOffset="24499.36">13959 689 285 0,'1'-3'73'0,"-4"0"5"15,0-4-46-15,-4 5-4 0,-3-5 3 16,-1 2 2-16,-2 6-2 0,-1 2-4 0,2-3-3 16,0 7-1-16,1-2-1 0,2 2-4 15,1 0-3-15,2 8-4 0,-1 1-3 16,1 6-3-16,-2-1-1 0,0 6-1 15,3 4-1-15,-1 2-2 0,2-4-6 16,3 1-6-16,1-2-9 0,3 2-9 16,2-5-15-16,0 0-64 0,-1-2-73 15,2 0-166-15</inkml:trace>
  <inkml:trace contextRef="#ctx0" brushRef="#br0" timeOffset="24704.81">13758 930 286 0,'16'-4'81'0,"2"-1"9"16,-1-1-33-16,-3 0-18 0,1 0-3 0,-1-1-3 16,-1 2-8-16,-1-3-13 0,1 0-14 15,2 3-12-15,1-1-18 0,1 3-63 16,2 2-75-16,0 0-176 0</inkml:trace>
  <inkml:trace contextRef="#ctx0" brushRef="#br0" timeOffset="24972.73">14195 718 324 0,'-9'-7'89'0,"-1"9"7"16,-2-5-48-16,0 1-4 0,3 2-3 15,-2 0-3-15,2 0-4 0,0 0-6 16,0-2-6-16,-1 2-3 0,0 6-1 16,1 4-2-16,1 4-3 0,-1 5-5 15,2 3-2-15,2 6-1 0,2 5-2 16,0-4 1-16,2 1-1 0,0-1-2 0,1 3-5 16,0-4-7-16,0-2-8 0,0 1-7 15,0-4-13-15,0 2-6 0,0-5-22 16,0-2-51-16,0 0-70 0,0-3-155 15</inkml:trace>
  <inkml:trace contextRef="#ctx0" brushRef="#br0" timeOffset="25144.47">13944 942 426 0,'-2'1'116'0,"2"-2"8"0,0 0-67 15,3 2-8-15,1-1 1 0,2 0-1 16,4-2-9-16,2 2-17 0,5 1-8 16,3-2-5-16,2 0-8 0,1 0-18 0,3 0-23 15,5 0-10-15,3-2-90 0,-1-2-103 16,0-4-234-16</inkml:trace>
  <inkml:trace contextRef="#ctx0" brushRef="#br0" timeOffset="31049.56">11862 632 177 0,'5'-8'58'0,"-1"2"7"0,-2 2-1 15,-1-1-21-15,-1 4-4 0,-1 1-1 16,0-1-2-16,-1 2-4 0,-1 1-5 16,0-1-5-16,1 4-1 0,0-4 0 15,0 1-1-15,1 1 1 0,1 2-1 16,0 0 1-16,1 7 0 0,1-1 0 0,0 2-2 15,0 9-3-15,1 3-2 16,-2 7-3-16,-1 2-3 0,-1 0-3 16,-1 7-2-16,0 5 0 0,2-8-4 0,0 3-7 15,0-3-7-15,0-4-11 0,1 0-9 16,0-4-13-16,1 1 18 0,-4-1-89 16,2-4-75-16,-2-5-176 0</inkml:trace>
  <inkml:trace contextRef="#ctx0" brushRef="#br0" timeOffset="31591.93">11971 1497 264 0,'0'-2'73'0,"1"2"4"0,1-2-34 16,0 0-3-16,3 0-4 0,-1 0-3 15,1-2-4-15,1 2-3 0,2 0-1 16,0-1-1-16,1 1-2 0,-1 0-2 16,1 1-3-16,0 4-3 0,0-1-2 15,1-1-2-15,-1 3-4 0,1 0-1 16,2-1-3-16,2 1-2 0,-2 3-2 16,-1-2-2-16,-2 5-1 0,-2-2-3 15,-4 4 0-15,-6-1 0 0,-4 1 0 16,-2 0 1-16,-2-1 2 0,-1 2 2 15,-1 2 1-15,0 0 1 0,1 1 0 0,2-2 1 16,0 3 0-16,0-3-1 0,2-1 0 16,3-3 0-16,3 0 0 0,2 0 1 15,3-3 1-15,4 1 2 0,1 0 0 16,4 0 2-16,0 0 0 0,4-1 1 16,1-5-2-16,2 0-5 0,1-2-6 0,0-2-8 15,2-5-9-15,1 0-11 0,-1-4-72 16,-2-1-77-16,0-3-182 0</inkml:trace>
  <inkml:trace contextRef="#ctx0" brushRef="#br0" timeOffset="32003">12446 1382 295 0,'0'-5'82'0,"0"8"3"16,0 0-14-16,0 3-36 0,0 4-2 15,-1 4-1-15,0 4-2 0,-3 3-4 16,2 3-4-16,-1 2-6 0,0 1-4 16,0 0-4-16,-2 1-3 0,5 1-1 15,-2 2-6-15,-1-6-1 0,1 2-1 0,-1-2-4 16,0 0-2-16,1-3-4 0,-1-5-3 16,0-6 3-16,1 2-3 0,1-6 3 15,1-1 2-15,-1-6 4 0,1-1 4 16,1-5 2-16,0-2 2 0,1-7 3 15,1 1 0-15,0-2 0 0,0-2 0 16,0 0 1-16,2 4 2 0,1 5 0 16,-1 2 2-16,0 1 0 0,2 2-1 15,1 4 0-15,-1 1-1 0,2 1-2 16,0 3 0-16,2 1-2 0,-1 1 1 0,-2 3-1 16,1 2 0-16,0 0 0 0,-3-1 0 15,-2 2-1-15,-2 0 0 0,-2-1-1 16,-2 0 0-16,-5-2 1 0,-1-2 0 15,-2 2-1-15,-4-5-1 0,0 1-2 16,-2-4-3-16,-2 0-4 0,0-2-7 16,0-2-7-16,-1-3-9 0,2-2-68 15,0-5-72-15,0-5-175 0</inkml:trace>
  <inkml:trace contextRef="#ctx0" brushRef="#br0" timeOffset="32472.16">12057 809 264 0,'4'-3'70'15,"-1"2"2"-15,-1 1-39 0,0 1-5 16,0 5-4-16,1 1-4 0,-3 3-8 16,0 5-2-16,-2 2-2 0,2 2 0 15,0 0-2-15,0-1-3 0,0-2-4 16,0-1-2-16,3 0-6 0,-2-5-7 15,1 0-14-15,-1-6-50 0,1 2-60 0,3-2-139 16</inkml:trace>
  <inkml:trace contextRef="#ctx0" brushRef="#br0" timeOffset="32629.26">12062 703 262 0,'-1'0'59'0,"1"-3"1"0,0-2-41 16,3 0-11-16,-1-1-8 0,0 0-10 16,0 2-47-16,2-1-50 0,-1 8-127 15</inkml:trace>
  <inkml:trace contextRef="#ctx0" brushRef="#br0" timeOffset="32947.68">12205 783 227 0,'7'23'55'0,"-3"1"4"16,-4-3-32-16,1-1-9 0,-2 0-4 16,0-5-1-16,-1 0-2 0,1 2-4 15,1-6-4-15,1-8-3 0,0 4-2 16,1-2-1-16,-1-1-1 0,1-1-1 16,1-4 2-16,-1-1 1 0,-2 6 0 15,2-9 2-15,-1-1 1 0,0-4 1 0,2-3-1 16,0-3 3-16,-1-3 1 0,1-3 1 15,-1-2 1-15,2 0 3 16,-1-4 4-16,-1 9 2 0,1 0 3 0,1 1 2 16,-2 7 0-16,0 9-2 0,1 3-4 15,-1 9-2-15,1 0-3 0,-2 3-5 16,0 8-3-16,1-2 0 0,-1-2-1 0,1 2 0 16,-1-2-2-16,2 1-3 0,2-3-6 15,1-1-9-15,0 2-11 0,1-6 156 16,0-3-212-16,3-1-83 0,2-3-246 15</inkml:trace>
  <inkml:trace contextRef="#ctx0" brushRef="#br0" timeOffset="33378.41">12574 830 285 0,'-1'-4'75'0,"-2"-1"4"16,-5 0-40-16,-2 2-4 0,-2 1-5 15,-1 1-4-15,-19 3 15 16,16 3-27-16,1 2-3 0,2 3-3 16,2 1-1-16,2 2-3 0,2 0-1 15,3 1-1-15,4-3-1 0,2 0 0 16,2-1 0-16,3-1 0 0,3-3-1 16,1 1 2-16,3-2-1 0,-2-1 1 0,2-2-1 15,1-2 1-15,-1-1 0 0,-2-7 1 16,0 2-1-16,-2-7 0 0,-1-1 0 15,-2-1 1-15,-1-4 0 0,-3 0 0 16,-1-1 0-16,-1-9 0 0,-1 5 1 16,-1 3 0-16,-1-6-1 0,-1 1-1 15,1 1 1-15,-1 2 2 0,1 6 1 0,0 2 4 16,0-2 2-16,2 9 2 0,-1 3 0 16,1 4-2-16,-1 4-1 0,1 6-2 15,0 3-3-15,1 5-3 0,-1 0-1 16,2 6 1-16,-1 6 1 0,2 2-1 15,1 3 0-15,0 1 0 0,1 1-7 16,3 0-8-16,1 2-7 0,2-5-8 16,1-1-9-16,0-4-15 0,2-3-71 15,3 3-71-15,0-2-176 0</inkml:trace>
  <inkml:trace contextRef="#ctx0" brushRef="#br0" timeOffset="35563.62">9615 1597 171 0,'8'-9'44'0,"-2"0"0"0,-1-1-24 16,-3 1-8-16,-1 0-2 0,0 1-2 16,-1-2-3-16,0 2-3 0,0 3 0 15,-1-2-1-15,-1 4-1 0,0-1-5 16,0 3-6-16,-1-1-9 0,-2 2-7 15,-2-1-3-15,0 4-1 0,0 1 2 16,0-3 13-16,2 1 13 0,-3 2 12 0,2 1 12 16,4-1 8-16,-2-1 6 0,2-3 3 15,-1 5-3-15,1-4-1 0,2 0 1 16,0-1 2-16,-2-1 4 0,2 1 2 16,2-1-1-16,-1-1-2 0,1-3-4 15,1 2-5-15,2-4-5 0,1 1-6 16,2-3-4-16,2 1-3 0,0-2 0 15,4 2 0-15,1-1 0 0,3 1 0 16,0 2-1-16,3-1-2 0,0 1-1 0,1-2-3 16,-2 7-2-16,-1-1-2 0,1 4-1 15,-3 1-1-15,-1 3-2 0,-2 1-2 16,-1 6-1-16,-1-3-2 0,-3 3-2 16,-4-1-1-16,-2 3-2 0,-6 0 1 15,-2 0-1-15,-5 2-1 0,-5 1 0 16,-5 3 2-16,-2 2 1 0,0 0 2 0,-1 0 2 15,0-1 1-15,2-1 3 0,4-2 1 16,2-3 0-16,3-4 0 0,3-2 0 16,5-1 0-16,6-1 2 0,3-2 2 15,7-2 0-15,3 1 2 0,4-1 0 16,3-1 1-16,1 0-1 0,2-2-2 16,1 0-4-16,-1-3-9 0,0-2-9 15,1-1-16-15,-2-4-67 0,2 0-78 16,1-1-183-16</inkml:trace>
  <inkml:trace contextRef="#ctx0" brushRef="#br0" timeOffset="35912.58">10096 1422 251 0,'6'-1'69'0,"-1"-1"5"0,2-2-33 16,-1 1-6-16,2 0-4 0,2 2-5 15,1-1-6-15,1-1-4 0,3 2-3 16,3-1-3-16,1 0-1 0,1 1 0 16,-1-1-3-16,-1-1 0 0,1 5-1 0,-3 0-2 15,-1 2-1-15,-2 5-2 0,-2-1 0 16,-3 4-2-16,1 3 0 0,-3-1 0 15,-3 4-1-15,-4 0 0 0,-1 2 1 16,-4 2-1-16,-3 0 1 0,-1 5 0 16,-4 1 0-16,2-1-2 0,0-1-2 15,1 1-3-15,1 0-2 0,4-3-7 16,2-5-9-16,0-3-12 0,2-4-44 0,2-3-56 16,1-2-128-16</inkml:trace>
  <inkml:trace contextRef="#ctx0" brushRef="#br0" timeOffset="36547.44">10578 1290 321 0,'2'0'81'0,"1"2"6"16,-1 1-48-16,-1 4-6 0,2 2-2 15,0 8 0-15,3 1-5 0,-2 5-3 16,1 3-7-16,-1 2-2 0,0 1-4 0,1 1-2 16,-1-1-3-16,-2-2-3 0,1-1 0 15,0 0-1-15,-1-3-1 0,0-2-1 16,0-3-1-16,1-3-3 0,-1 0 0 16,0-5 0-16,-1-3 1 0,0-1-1 15,-1-2 2-15,0-4 3 0,0-1 2 16,1-4 0-16,-1-5 1 0,2-2 0 15,-2-3 0-15,2 1 0 0,-1 0-1 16,1 0 0-16,1 1 0 0,2 4 0 0,-1 2 0 16,3 1 0-16,0 1-1 0,2 0 0 15,1 3 0-15,2 2 0 0,0 1-1 16,1 1 1-16,0 1-1 0,-1 0 0 16,1 3 1-16,-1 0-1 0,-2 2 1 15,0 2-1-15,-1 0 1 0,-1 2-1 16,-3 0 0-16,-1 2 0 0,-4 0 0 15,-2-2 1-15,-5-1 1 0,-4 0 0 16,-1 0 1-16,-5 1 0 0,-3-4 0 16,0 0 0-16,-3-2-1 0,1-2-3 0,-1-3-2 15,1-5-5-15,1 0-6 0,5-4-7 16,1-3-10-16,7-2 215 0,1 0-290 16,5-2-106-16,6-1-331 0</inkml:trace>
  <inkml:trace contextRef="#ctx0" brushRef="#br0" timeOffset="37174.12">9730 643 236 0,'2'-19'68'0,"-1"5"7"0,3 2-28 16,-1 2 0-16,1 2-2 0,0 1-1 15,-2 2-5-15,0 1-6 0,1 2-7 0,0 2-6 16,-2 4-3-16,0 3-4 0,0 4 0 15,0 2-1-15,0 8 1 0,-2 0 0 16,0-3 0-16,0 5-2 0,-1 4-2 16,-1 0-3-16,1 0-3 0,0-4 0 15,3 5 0-15,0 0-4 0,3-2-5 16,-2-6-9-16,1-2-6 0,0-3-9 16,-1-1-12-16,2-3 187 0,-4 0-260 15,0-5-96-15,-1 1-302 0</inkml:trace>
  <inkml:trace contextRef="#ctx0" brushRef="#br0" timeOffset="37374.51">9634 819 292 0,'5'-9'77'16,"3"-1"9"-16,1 3-33 0,4-3-12 0,1-1-3 15,3-2-2-15,-1 0-4 0,-1 2-7 16,1 2-8-16,1 0-6 0,-1 2-7 15,-1 10-6-15,0-3-8 0,3 0-9 16,0 0-11-16,0 11-20 0,-1-3-54 16,0 3-69-16,0-6-151 0</inkml:trace>
  <inkml:trace contextRef="#ctx0" brushRef="#br0" timeOffset="38105.26">10105 856 271 0,'0'-7'71'16,"-1"-1"4"-16,-1 0-40 0,-2-1-7 16,0-2-4-16,0 1-6 0,-4 0-4 15,1 3-6-15,-1 1-4 0,-1 1-2 0,-1 2 0 16,-3 7-1-16,0 0-1 0,-4 6 0 16,2 3 0-16,1 0-1 0,-1 4-1 15,4-2-1-15,4 0-2 0,0 0-1 16,5-4-1-16,3-2 0 0,3-2 1 15,3-2 2-15,2-2 0 0,3-1 2 16,3-2 2-16,-1-1 0 0,0-3 1 16,-1 0-1-16,1-5 0 0,0 3 0 15,-1-6 0-15,-2 1 0 0,1-2 1 0,-1 1 0 16,-1-1 1-16,-2 4 1 0,-5 0 1 16,2 1 0-16,-3 5 0 0,-2 1-1 15,-2 1-1-15,-2 4 0 0,-1 1-1 16,3 3-1-16,-2 2-1 0,2-1 0 15,2 3 0-15,3 1 0 0,3-1 0 16,4 0 0-16,2-3 1 0,2-4 0 16,2 1 2-16,3-3 0 0,2-4 1 0,0-2 0 15,0-1 2-15,-4-1 1 0,1 1 1 16,-2-3 2-16,-1 0 1 0,0-1 0 16,-3-1 0-16,1 0 2 0,-1-4 0 15,-1 0-1-15,-4-1-1 0,0-3-1 16,-1 1 0-16,-2 2 0 0,-2 4-1 15,-2-2-1-15,1 7 1 0,-1-3 0 16,0 4-1-16,-1 5-1 0,-2 0-1 0,0 0-2 16,-2 8 0-16,1-2 0 0,-3 13-1 15,1 1 2-15,0 4 0 0,1 1 0 16,0 6 1-16,2 0 0 0,0 0-1 16,2 4-1-16,-1 1 0 0,1 1-1 15,0 0 0-15,0 2 0 0,-1 1-1 16,0 0-1-16,-1-6-1 0,-3-1-1 0,-1-2-2 15,1-3-2-15,-1-6-1 16,0-2-1-16,-2-4 1 0,1 0 0 0,-1-7 2 16,-1-3 3-16,-4-5 1 0,0-5 2 15,-6-5 2-15,2-6 1 0,-3 0 1 16,-1-3 0-16,3-5-1 0,5-6-1 16,5 0-1-16,7-1-1 0,7-1 0 15,4-2 0-15,10 1-1 0,6 2 0 16,5 4 1-16,2 1-2 0,3 2-5 15,4-2-6-15,1 3-7 0,-1 2-78 0,3 0-10 16,0-1-73-16,3-10-145 0</inkml:trace>
  <inkml:trace contextRef="#ctx0" brushRef="#br0" timeOffset="44180.94">16458 421 252 0,'1'-5'70'0,"0"0"5"0,0-2-33 16,-1 15-8-16,2-8 3 0,-1-4 0 0,-1 2-2 15,-1 5-3-15,1-7-1 0,0 8 0 16,0-15-1-16,-2 13-3 0,1 0-3 16,0 5-1-16,1-12-1 0,-2 12-3 15,1-3-1-15,-1 4-3 0,1 2 0 16,-1 0-3-16,0-4-1 0,0 14-3 16,1-1-2-16,-1 4 0 0,1 2-1 15,1 2-2-15,-1 2 0 0,1 2-1 16,0 1-1-16,1 0 0 0,0-1-1 0,1-1 0 15,1 0 0-15,1-3 0 0,0 5-2 16,2-8 0-16,-2-4 0 0,1-2-2 16,2-4 0-16,0-2-2 0,-1-2 0 15,1-8-1-15,-1 1-1 0,2-3-5 16,1-2-6-16,-1-4-6 0,2-4-8 0,0-3-9 16,-1 0-11-16,-1-1-70 0,-2-2-77 15,-1-2-178-15</inkml:trace>
  <inkml:trace contextRef="#ctx0" brushRef="#br0" timeOffset="44387.93">16330 702 301 0,'-9'-4'84'0,"4"1"8"16,3-3-41-16,4-2-3 0,1 0-3 0,5 2-1 15,2-3-2-15,2 3-5 0,2-4-6 16,2 3-3-16,2 2-3 0,0-3-4 15,1 4-4-15,2-2-6 0,0 1-6 16,2-2-6-16,-1 1-10 0,0-2-14 16,1 4-11-16,2-2-12 0,3 1-17 15,1 3-61-15,2-1-78 0,1 8-162 16</inkml:trace>
  <inkml:trace contextRef="#ctx0" brushRef="#br0" timeOffset="45254.7">16956 776 255 0,'3'-9'71'15,"-2"-4"4"-15,-2 1-33 0,-1-1-7 16,-3-5-4-16,-1 4-6 0,-4 0-6 15,-1-2-3-15,0 5-3 0,0-1-1 16,-2 2-2-16,0 6-1 0,-3 3-1 16,1 3-3-16,-6 10-1 0,-1-1-1 15,-2 1-1-15,0 0-1 0,1 7-1 0,2 3-1 16,5 1 0-16,8-4-2 0,5 4-1 16,6 2 0-16,6 2 0 0,6-7 0 15,5-3 1-15,2-5 1 0,3-1 2 16,-1-6 3-16,0-2 2 0,-2-3 1 15,-4-6 3-15,-2 0 2 0,-2-3 2 16,-3-2 1-16,-2 0 0 0,-1-3 0 0,-3-1-1 16,1-1-1-16,-4 2-4 0,-1-8-1 15,-2 5-4-15,1 0-1 16,-1 7-1-16,0 6-2 0,-3 4-1 0,1 4 1 16,0 9 0-16,1 2 0 0,-2 2 0 15,3-2 1-15,1 1-1 0,4-5 1 16,2-2 0-16,3-1 0 0,3-2 1 15,2-3 2-15,3-4 1 0,1-1 2 16,2 0 1-16,3-1 1 0,0-2 3 16,1-1 1-16,1-1 1 0,4-1 2 0,-1-3-1 15,2-7-1-15,-4 0-1 0,-1 2-2 16,-2 0-2-16,-6-3 0 0,-6 0-2 16,-4 0-1-16,-4 9 1 0,-6-3-1 15,-2 1 0-15,-6-1 0 0,-2 8-3 16,-2 1 0-16,-4 5 0 0,-4 3 0 15,2 2-1-15,-1 6 1 0,5 0-1 16,0 1 1-16,5-2 0 0,1 8-1 0,5 2 1 16,1 3 0-16,2-2-1 0,3 10 1 15,1 4 0-15,0 4 1 0,1 0 0 16,2 1-1-16,-2 1 1 0,0 2-2 16,-1 1 1-16,-1-2-1 0,1 0-2 15,-1-1-1-15,-1-1-2 0,-1-1-2 16,0-4-2-16,-4-7-4 0,-1 0-4 15,-2-2 1-15,-4-7-1 0,0-2 0 16,-4-6 2-16,1-4 2 0,-3-3 5 0,1-7 4 16,1-1 2-16,-1-6 2 0,3-5 3 15,1-6 1-15,2-4 2 0,4-2 2 16,3-3-1-16,4-3 1 0,4 4-1 16,5 0-1-16,4 0 0 0,3 2-2 15,2 3-2-15,5 1-1 0,1 2-1 16,3 1 2-16,-2 4-2 0,-1 4-6 0,1 1-8 15,2 1-11-15,0 3-11 16,5-2 18-16,-1-2-113 0,4 2-96 0,2 0-226 16</inkml:trace>
  <inkml:trace contextRef="#ctx0" brushRef="#br0" timeOffset="45581.25">17647 706 272 0,'-1'0'85'0,"1"0"6"16,1 0-27-16,2 0-18 0,3 0 2 16,0 0-1-16,4-2-8 0,4-3-8 15,2-3-3-15,3 2-2 0,2-1-2 16,0-1-7-16,2 1-4 0,-1-1-4 16,-1 6-3-16,-2 1-5 0,-1 0-7 0,-2-1-8 15,1 3-9-15,-2-1-11 0,-2 2-9 16,1 1-15-16,-2-1-62 0,1 1-73 15,-5 3-163-15</inkml:trace>
  <inkml:trace contextRef="#ctx0" brushRef="#br0" timeOffset="45803.17">17629 901 332 0,'6'0'98'16,"2"0"6"-16,5 0-46 0,2-3-5 15,1-2 4-15,5 2-10 0,2-2-15 16,7-2-10-16,-2-1-5 0,0-1-8 16,0 0-19-16,1 3-16 0,0-3-93 0,0 0-96 15,-1 0-244-15</inkml:trace>
  <inkml:trace contextRef="#ctx0" brushRef="#br0" timeOffset="55410.55">18655 909 187 0,'3'-2'57'0,"-1"3"4"15,0-4-21-15,0 0-5 0,-1-1-1 16,-1 0-3-16,0-3-5 0,0 2-3 0,-3-3-5 15,2 3-2-15,-2-2-2 0,0 0-3 16,-2 1-2-16,1 1-2 0,0-1-1 16,-2 2 0-16,0-3-1 0,-1 1-1 15,-2 1-1-15,2 1-1 0,-3 3-1 16,-1 0 0-16,0 3-1 0,0 1 0 16,1 3-1-16,-1 3-1 0,2 5 1 15,2 0-1-15,-1 2-1 0,1 3-1 16,1 1-2-16,1 0-1 0,4 1-1 15,1-1 0-15,3-1 0 0,2-4 0 0,0-2 2 16,3-1 3-16,2-2 5 0,-1-6 5 16,0 0 4-16,0-7 4 0,1 1 3 15,2-3 3-15,-1-4 1 0,-1-4-2 16,0 0-3-16,-1-3-2 0,-2 1-2 0,-1 0-1 16,-2 0-1-16,1 0-3 15,-3 4 0-15,0 0 2 0,-1 4 0 0,-1 0-4 16,-1 4-1-16,0 3-1 0,-1 4 0 15,-2 3-2-15,1 3-2 0,0 0-1 16,0 5 1-16,-1-2-1 0,2 3-3 16,2-1-2-16,1 0-3 0,3-2-3 15,0 0-1-15,4-1-1 0,1-3 0 16,8-1-1-16,0-5 1 0,10-4-3 16,1-2 1-16,6-5-4 0,1-3-2 0,0 0-2 15,-3-1-1-15,-1-2 3 0,-5 1 2 16,-3-1 3-16,-3 6 8 0,-5-3 9 15,-1 3 9-15,-2-1 10 0,-3 5 10 16,-4-3 7-16,-3 4 4 0,-2-1 0 16,-1 0-3-16,-6-1-3 0,-1 3-5 15,-1-3-4-15,-4 4-5 0,-1-1-3 16,0 2-1-16,1-1-2 0,2 1-2 0,1 0-4 16,-1 4-4-16,3 0-2 0,1 1-3 15,-2 2 0-15,-2 1-2 0,1 3-1 16,1-2-3-16,4 1-1 0,1 0-2 15,2 1-2-15,7 0 1 0,1-1 0 16,4-3 2-16,1 3 3 0,0-1 2 16,0-3 3-16,0-3 2 0,-2-3 1 15,0-1 1-15,-2-3 0 0,1-6 0 0,0 2 1 16,-2-3 0-16,2 0 0 0,-2-4 0 16,0-3 0-16,-1-2-1 0,0 0-1 15,0-7 1-15,0-3-2 0,-3-4 0 16,1-1 1-16,-2 1-2 0,0 2 0 15,0-5 0-15,-1 5 3 0,-1 0 2 16,1 6-1-16,-2 1 1 0,0 2 2 16,1 6 2-16,0 3 1 0,0 7-2 15,-2 0-2-15,2 4 1 0,-1 4-1 16,0 5-2-16,-1 1-1 0,0 8-2 0,0 0 1 16,0 7-2-16,1 3 1 0,0 3 0 15,0-2 0-15,2 9-1 0,0 0-5 16,3 0-3-16,0 3-6 0,1-2-4 15,4 0-5-15,1 1-3 0,2-9-3 16,4-4 1-16,1 0 4 0,3-5 2 16,2-4 2-16,0-1 1 0,1-10-1 0,4-2-3 15,-1-3-3-15,5-8-3 0,-2-1 1 16,1-2 1-16,-1-1 5 0,-2 3 5 16,-4-2 8-16,-3 1 12 0,-7 3 9 15,-2 0 9-15,-4 1 4 0,-2 1 5 16,-5 1 3-16,-3 3-1 0,-1 0-2 15,-3 1-6-15,-2-1-4 0,-2 2-3 16,-3 1-4-16,-1-1-2 0,-2 0-2 16,-1 3-3-16,1-1-2 0,-2 4 0 0,0-1-2 15,5 0 0-15,1 2-2 0,2 1-1 16,2-6 0-16,2 7-1 0,4 1-1 16,2 0 0-16,0 1 0 0,4 0-1 15,0 0 1-15,2 5 1 0,3-6 2 16,0-1 0-16,3-5 0 0,1-1 2 15,0-1 0-15,1 0 1 0,-1-5 0 16,-1 2 0-16,-2-1 0 0,-1-2 1 0,2-4 0 16,1-4 0-16,-1 1-1 0,1-2 0 15,-1-6-1-15,0-4-1 0,2-3 0 16,-4-1 1-16,2-12-1 0,-2 2 2 16,0-4 3-16,-1 2 3 0,0 0 4 15,-4 3 2-15,-1 7 3 0,-2 9 3 16,-1 2 3-16,-1 2-1 0,0 7-3 15,0 4-3-15,0 1-2 0,-2 5-4 0,1 1-4 16,0 6-4-16,-3 4-1 0,-3 5-2 16,-2 3 0-16,-1 3 1 0,2 6-1 15,0 4 0-15,2-1 0 0,3 4-2 16,7-7 0-16,5 0-1 0,4 0 0 16,2-7 1-16,3-6 0 0,2-3 1 15,3-5 1-15,-2 1 1 0,-1-6 1 16,-1-2 1-16,2-3 1 0,-2-6 0 15,0-3 0-15,-2-4 0 0,1-4-2 0,-1 1 1 16,1-6-1-16,-2 1 0 0,-3-4-1 16,-2 4-1-16,0 5 1 0,-4 2-1 15,1 2-1-15,-3 6-4 0,-1 0 0 16,0 11 1-16,-2 8 0 0,0 2 1 16,0 2-1-16,-1 7 2 0,1 2 3 15,0 5 1-15,-1-1-2 0,5-4 0 0,-2 1-2 16,0-4-1-16,2 2-1 0,0-1-1 15,1-2-1-15,0-2-1 0,-2-2-1 16,2-1 1-16,0-1 1 0,-2-6-1 16,-1-3-1-16,-1-1-1 0,1-2 1 15,-1-2 3-15,0-1 1 0,-1-3 1 16,0-1 2-16,0 3 2 0,1-4 5 16,-1-2 0-16,0-1 1 0,1-3 2 15,0 1 1-15,2-2 1 0,-1-2 1 16,1-1 0-16,3 0 1 0,-2-7-2 0,0 3-2 15,2-1-1-15,1 1-1 0,1-1-3 16,1 1-2-16,-1 1-1 0,3 3-3 16,0-3-2-16,2 3-5 0,2 2-3 15,4 1-10-15,1 4-14 0,4 0-14 16,5 4-9-16,1 5-83 0,1 0-94 16,0-4-215-16</inkml:trace>
  <inkml:trace contextRef="#ctx0" brushRef="#br0" timeOffset="56296.69">20129 695 145 0,'2'6'48'0,"1"-7"6"0,1 1 0 16,3 4-18-16,-1-2 1 0,3-2 0 16,1 0-2-16,1 0-3 0,1 0-2 15,2 0-3-15,1 0-3 0,2 0-2 16,3 0-1-16,1 0-3 0,0 0-2 15,2 0-3-15,1 0-1 0,-1 0-3 16,-2 4-1-16,-3 0-3 0,1 7-2 16,-3 0 0-16,-3 2-1 0,0-1-1 0,-2 3-1 15,-2-7 1-15,-2 1 0 0,-1-4 0 16,-3-1 0-16,-1-2 0 0,-1 4 1 16,-1-4 1-16,-3 2 0 0,1 1 0 15,-1-1 1-15,-1 1 0 0,-4 2 1 16,-1-1-2-16,-2 0 1 0,-2 2-1 15,-4 1-1-15,-4 0 0 0,-7 2 0 16,0 0-1-16,-6-1 0 0,-2 0 0 0,-3-2-1 16,3-2 0-16,-1 0 1 0,4-1-2 15,1 0-2-15,7 1-1 0,2-1-3 16,3 1-2-16,6-3-6 0,4 0-7 16,5 0-14-16,4-2-67 0,5-4-76 15,7-2-183-15</inkml:trace>
  <inkml:trace contextRef="#ctx0" brushRef="#br0" timeOffset="56996.04">20429 645 218 0,'3'-2'62'0,"0"2"4"0,-1 0-29 15,2 0 0-15,-2-1 2 0,-1-1-3 16,0 2-6-16,-2 0-1 0,1 0-2 16,0 0-1-16,0 1-3 0,1-2-1 15,-1 2-3-15,0-2-2 0,1 2-2 16,0-2-4-16,-1 1-3 0,1 0-1 16,0 2 0-16,-1-2-2 0,3 1 2 15,-1-1 0-15,0 1 1 0,0-1 2 0,0 0 0 16,1 1 1-16,0 0-1 15,-1 2-1-15,0-1-2 0,0 0 0 0,2 0-1 16,-1 0-1-16,1-1-1 0,0 3 0 16,0 2 1-16,2 1 1 0,0 2 0 15,1-4 2-15,1 2 0 0,1-2 0 16,1 1 1-16,1-6-1 0,0 0-1 16,3 3 0-16,0 7-2 0,3 3 0 15,0 1 0-15,0 0-2 0,-1 5 1 0,2-1-1 16,-4-4 0-16,-1-4 0 0,0-4-2 15,-3 2 1-15,-1-1-2 0,0-2 0 16,-4-1-1-16,0 1-1 0,-4-1 0 16,-2 2 1-16,-2-2 0 0,0 0 1 15,-3 1 1-15,-1 1 1 0,-1 0 0 16,1 0-1-16,-1 0 1 0,-1 0-2 16,-1 2 1-16,0 0 0 0,-5-2-2 0,0 2 0 15,-4-1-1-15,-2 0-1 0,-4 3-4 16,-1 1-4-16,0 0-5 0,-1 1-8 15,3 1-7-15,1 0-6 0,1 1-7 16,3-4-5-16,2-1-7 0,4-1 117 16,3-2-173-16,5 1-82 0,5-1-234 15</inkml:trace>
  <inkml:trace contextRef="#ctx0" brushRef="#br0" timeOffset="58026.11">21174 692 251 0,'0'2'73'15,"0"1"6"-15,0-4-32 0,-2-3 2 16,1 3-3-16,-1-5-9 0,-2 4-9 16,-2 4-5-16,0-7-6 0,-3 1-6 0,-1 1-4 15,-3-1-3-15,0 4-2 0,0-3 0 16,0-1 0-16,-1 2-1 0,3 0-1 16,2 2 0-16,-1-1 0 0,3-1-1 15,2 3 0-15,-1 4 0 0,3-3 0 16,0 5-1-16,0-1 1 0,2 2 1 15,-1 0 1-15,0 0 2 0,0 4-1 0,-2 0 1 16,0-1 1-16,0 2-1 0,-1 3-1 16,1 0-1-16,0 0-1 0,-2-5 0 15,2 4 0-15,3-5 0 0,-2-2-1 16,2 1 1-16,1-2-1 0,0 0 0 16,1-3 1-16,1-1 0 0,-1-1 0 15,0 0 1-15,1-1 2 0,-1 3 2 16,2-4 1-16,1 1 0 0,0-2 0 15,3 2 1-15,-1-2-1 0,4 0-2 16,0-2-1-16,2 2 0 0,2 1-2 0,1 5 0 16,1 0 0-16,2 3-1 0,0 1 1 15,1-1-1-15,-1 4 0 0,-1 0 0 16,-3-3-1-16,-1 1 1 0,-3 2 0 16,-4 2 0-16,-1 1-1 0,-5-1 2 15,-1 1 1-15,-5 2 1 0,0-4 1 16,-5-1 1-16,-2-6 1 0,-4 1 0 0,0 0-1 15,-3-4-1-15,-1-1-1 0,-2-2-1 16,-2 0-2-16,-1 1-5 0,3-3-3 16,-2-1-7-16,4-4-8 0,-2 0-10 15,1 0 213-15,2-3-290 0,-1 1-107 16,1 0-333-16</inkml:trace>
  <inkml:trace contextRef="#ctx0" brushRef="#br0" timeOffset="59226.59">21873 902 103 0,'-15'-3'14'0,"3"2"-14"16,3-2-37-16,0 0-43 0</inkml:trace>
  <inkml:trace contextRef="#ctx0" brushRef="#br0" timeOffset="59470.6">21731 869 212 0,'-2'-2'62'16,"1"2"6"-16,0-3-29 0,0 2 0 0,1 1 1 15,-1-2-3-15,0 1-4 0,1-1-5 16,0 1-2-16,0 0-1 0,0 1 0 0,0-1-2 16,1 1-2-16,1-2-2 0,1 1-2 15,3 0-2-15,1-1-1 0,3 1-2 16,2 0 0-16,0 0 0 0,7-1 0 16,-1-1-1-16,3 1-1 0,1-1-2 15,0 0-2-15,0-1-4 0,-2 1-6 16,-6 1-6-16,-1 1-10 0,-5 0-10 0,-5 1-12 15,0 0-8-15,-4 1-67 0,-1 1-76 16,-1-2-169-16</inkml:trace>
  <inkml:trace contextRef="#ctx0" brushRef="#br0" timeOffset="59633.76">21698 1030 253 0,'7'10'79'0,"7"-6"9"0,3-3-26 15,3-3-14-15,7 2 1 0,0-3-5 16,5-2-15-16,0 1-14 0,-6-3-13 16,-2 2-15-16,-1-2-16 0,-1 2-69 15,-1-2-76-15,-1 1-181 0</inkml:trace>
  <inkml:trace contextRef="#ctx0" brushRef="#br0" timeOffset="60108.61">22540 973 271 0,'7'-2'77'0,"1"-2"6"0,-4 0-38 16,-1 1 1-16,-3-1 3 0,-5-1-13 15,-1-2-5-15,-3 2-3 0,-3-2-5 16,0 0-5-16,-1 2-3 0,-2 0-2 16,0 3-4-16,0 1-2 0,-2 2-5 15,0 4-1-15,0 2-2 0,1-3 0 16,-3 6-2-16,4 2-2 0,1 2-1 16,4-2-2-16,4 3-2 0,5-2 0 0,6 3 0 15,3-5 2-15,6-1 2 0,2-4 2 16,3-1 2-16,-1-2 2 0,-1-2 1 15,-3-2 1-15,0-2 1 0,-2-4-1 16,-2-3 1-16,0-2 1 0,-2-1 1 16,-2 1 0-16,0-2 0 0,-1 2 1 15,-2 2-1-15,1 1-1 0,-4 7 0 0,1-2-3 16,-1 3-2-16,-1 3 0 16,-1 1 0-16,-1 3 0 0,2 3-1 0,0 5-1 15,1 0 2-15,2-1-3 0,3 2-4 16,2-2-7-16,3 3-4 0,1-5-4 15,3-6-9-15,2 4-8 0,1-4-8 16,3 0-47-16,1-2-56 0,2-1-134 16</inkml:trace>
  <inkml:trace contextRef="#ctx0" brushRef="#br0" timeOffset="60541.01">22939 1002 264 0,'-6'-13'76'0,"-4"-1"4"0,-2 5-36 16,-6-1 1-16,-4 7-2 0,-5 1-11 15,0 2-8-15,0 2-5 0,0 4-4 16,4 1-4-16,5 4-4 0,2 1-4 16,6 1-2-16,5 2-2 0,4 1-2 0,0-2-2 15,3 0-2-15,2-2 0 0,3 0-1 16,1-3-1-16,0-1 1 0,5-2 2 16,2-2 2-16,0-3 2 0,2-2 1 15,2-2 2-15,0-3 0 0,-1-1 0 16,-1-4 2-16,-3-4 0 0,0-2 1 15,0-4 0-15,-3-2 1 0,-2-4 1 16,0-8 0-16,-2-3 1 0,-1-5 1 16,-1 3 0-16,-2-7-1 0,-3 1 2 0,1-1 2 15,-1 3 0-15,0 5 0 0,0 6 3 16,1 0 4-16,-1 10 5 0,0 4 1 16,0 4 0-16,0 6 1 0,1 4-4 15,-1 7-4-15,0 1-6 0,0 6-2 16,-1 5-4-16,0 9-3 0,0 5 0 15,-1 7 2-15,-2-1 0 0,1 10-1 16,0 5-1-16,1 0-2 0,1 0-3 16,1-5-4-16,3 1-6 0,1 0-8 0,2-8-7 15,1-5-8-15,3-6-4 0,1-5-4 16,3-1-9-16,0-8-8 0,2-2-49 16,3-8-65-16,4-1-151 0</inkml:trace>
  <inkml:trace contextRef="#ctx0" brushRef="#br0" timeOffset="61311.91">23289 987 277 0,'-2'0'86'0,"0"-2"7"0,-4 0-20 16,0-3-17-16,-4 2-6 0,-1-2-8 16,-2 0-7-16,-1 2-5 0,-2-3-6 15,1 3-5-15,-2-1-4 0,1 3-5 16,0 1-4-16,-1 1-4 0,1 2-1 15,1 3-2-15,2 2 0 0,3 4 0 16,2 0 0-16,3 3-1 0,3-1 2 0,3 1 0 16,2 2 1-16,3-5 0 0,2-1 1 15,3-3 0-15,0-1-1 0,1-3 1 16,0 0-1-16,1-3-1 0,-1-1 1 16,0-2 0-16,-1-2 0 0,-2-1 0 15,-1-3 0-15,0-1 1 0,-1-5 0 16,-2-3 0-16,1-3 0 0,-3-3-1 0,2-6 0 15,0-2-1-15,-1-4 0 0,2-8-1 16,-1 7 0-16,2-10-1 0,-1 2 0 16,-1 2-1-16,-3 4 1 0,0 1 0 15,-4 11 2-15,0 0 3 0,-3 14 1 16,-2 2 2-16,0 7 0 0,-1 7 1 16,-2 7 2-16,1 5-2 0,-4 0-1 15,0 3-1-15,2 5-2 0,0 6 0 0,2 2 0 16,3 1-2-16,2 3-1 0,5 3 0 15,2 0-1-15,4-2-3 0,0-4-5 16,4-2-5-16,1 1-7 0,1-6-5 16,3-3-5-16,1-3-2 0,2-3-3 15,2-5 0-15,1-3 3 0,0-6 4 16,0-4 3-16,-1-4 3 0,-1-4 3 16,-2-3 5-16,-3-1 4 0,-3-3 5 15,0-1 3-15,-2-1 5 0,-3 4 7 0,-3 3 6 16,0 2 5-16,0 3 2 0,-4 1 0 15,-1 5 1-15,-2 4-1 0,2 0-2 16,0 3-5-16,-2 1-4 0,1 6-1 16,1 1-1-16,-1 0-3 0,2-1-2 15,-1 1 0-15,1-1-2 0,1-2-1 16,1-1 0-16,-1-2 0 0,0-3 0 16,0 3-1-16,-1-3 1 0,0-3 0 0,1-1-1 15,-2-1 11-15,2-2 4 0,-2-2 0 16,1-4 0-16,0-3 1 0,0-2-1 15,1-4 3-15,-1-5-11 0,2-3-3 16,0 0 0-16,3-1-1 0,1-2-1 16,4 2 1-16,1-1-2 0,2 4-1 15,3 2 0-15,0 3 1 0,2-2-2 16,-2 7 1-16,0 2-7 0,0 4-9 0,0 2-8 16,0-1-9-16,-1-2 3 0,0 0-93 15,2-4-90-15,-3 1-203 0</inkml:trace>
  <inkml:trace contextRef="#ctx0" brushRef="#br0" timeOffset="64929.17">24122 572 206 0,'0'2'65'0,"-1"1"7"15,0 2-23-15,2-3-1 0,0 0-1 0,0-1-5 16,0-1-4-16,-1 1-2 16,0 0-3-16,1-1-2 0,-1-1-1 0,-1 0-1 15,1 1-3-15,0 2-3 0,1 1-2 16,-2-1-2-16,0 1-1 0,-1 1-2 16,-2 4-2-16,0 3 0 0,-3 4 0 15,-1 0-1-15,-4 4-1 0,-5 11-2 16,-4 8-2-16,-2 6-1 15,-4 3-2-15,-4 5-2 0,-9 7-1 0,-3 4-3 0,3-2-3 16,-2 0-5-16,0-7-2 0,4-5-1 16,2-4-1-16,9-4-1 0,6-8 1 15,0-4 2-15,3-8 2 0,4-2-1 16,3-3-6-16,3-5-6 0,2-4-2 16,4-5-8-16,0-4 190 0,6-7-276 15,0-5-110-15,5-2-334 0</inkml:trace>
  <inkml:trace contextRef="#ctx0" brushRef="#br0" timeOffset="65911.11">24170 978 223 0,'-1'-1'65'0,"1"1"5"15,0 1-28-15,0-1-3 0,-1-1 3 16,1 1-5-16,0-2-6 0,0 1-3 16,1 1-1-16,0-2-4 0,0-2-2 15,1 0-1-15,0 2-4 0,3 0-2 16,-3-2 1-16,1-1-1 0,2 1 1 16,-1-1-1-16,3 1-1 0,0 1 0 0,2-2-2 15,3 2-1-15,2 2-3 0,5 1-1 16,-1-1-2-16,0 1 0 0,1 1-2 15,1 0 0-15,-2 1-2 0,-6 2 0 16,-2 1-2-16,-1 0-1 0,-4 3 0 16,-3 2-2-16,-3 0 0 0,-3 2-2 0,-4-1 0 15,-2 1-2-15,-4 1 1 16,-3 1-1-16,-3-3 2 0,-1 0 2 0,-1-1 1 16,3-1 2-16,-1-2 2 0,4 0 1 15,3-3 0-15,5 0 1 0,1-2-2 16,4-1 1-16,1-1-2 0,0 1 2 15,5 0 0-15,1-1 1 0,3 1 1 16,0-2 1-16,2 2 0 0,3 0 2 16,1 1-1-16,4 1-1 0,-1 0 0 15,1 1-1-15,2 3 0 0,1 2-1 16,1-1 0-16,0 4 0 0,-4-1-2 0,0 1 1 16,-4 3-1-16,-3 1-1 0,-2 1-1 15,-4-2 0-15,-5-3 0 0,-5-1 0 16,-2 2-1-16,-4-4 1 0,-2-4 1 15,-5 0 1-15,-2-1 1 0,-4 3 0 16,1-3 0-16,1-2-1 0,0-1-3 16,2 0-1-16,2-1-4 0,3 0-3 0,3-3-5 15,2 1-5-15,1 0-6 0,2-2-9 16,1 0 184-16,2-5-253 0,1-6-99 16,5 2-300-16</inkml:trace>
  <inkml:trace contextRef="#ctx0" brushRef="#br0" timeOffset="66477.38">24584 1056 290 0,'1'-2'86'0,"-1"-1"5"16,1-3-39-16,-1 2 3 0,0-4 1 16,3 5-9-16,-3-2-7 0,1-1-5 15,1 0-3-15,1 0-4 0,1 0-3 16,2 2-5-16,-2-4-4 0,5 3-5 15,0 0-3-15,1 0-1 0,1 4-4 16,2-1 0-16,1 2-2 0,1 0 0 0,0 0-1 16,0 2 0-16,3 3 1 0,-1 3-1 15,1 2-1-15,-1 1 1 0,0 1-1 16,-2 2-1-16,-2 0 0 0,-4-2-2 16,-4-1 0-16,-6 1 0 0,-5 2 0 15,-5 0 1-15,-3 1 0 0,-2 3 2 16,-4 4 1-16,-3 0 0 0,0-1 2 15,1 4 0-15,2-7-2 0,-1 0 2 16,2-3 0-16,3-6-1 0,5-2 0 16,2-1 0-16,4-4 0 0,0 0-1 0,3 1-1 15,1-1 2-15,3-3 2 0,1 3 0 16,2-1 1-16,3-1 0 0,5 2 1 16,3 0 0-16,5-2-1 0,1 4-2 15,7-1-1-15,5 0-2 0,3 3-4 0,6-3-6 16,-1 2-8-16,2 4-8 0,2 0-9 15,-3-4-7-15,2 5-8 0,-1-1-76 16,0-4-80-16,-1-2-188 0</inkml:trace>
  <inkml:trace contextRef="#ctx0" brushRef="#br0" timeOffset="71306.88">16434 1757 204 0,'-5'1'58'0,"2"-1"6"16,3 0-22-16,2 2-8 15,0-1-2-15,0 0 2 0,0 0-3 0,-1 0-2 16,2 2-3-16,-1-3 0 0,-2 1-2 15,0 4-1-15,-2 0-1 0,1 3-1 16,0 1-1-16,-2 3-2 0,1 3-2 16,0 1-4-16,-2 3-2 0,2 2-3 15,1 1-3-15,0 2-2 0,2-2-3 16,0-1-4-16,2 0-2 0,2-3-4 16,0-5-6-16,1-6-7 15,0-1-7-15,2-2-7 0,1-4-66 0,-2-4-72 0,2-3-169 16</inkml:trace>
  <inkml:trace contextRef="#ctx0" brushRef="#br0" timeOffset="71492.92">16387 1602 325 0,'-2'-5'91'0,"0"3"6"0,2 1-13 16,0 0-55-16,0 0-5 0,-2 0-3 15,1 1-3-15,1-2-8 0,0 1-10 16,0-2-13-16,1 1-9 0,-1 2-59 0,2-1-20 16,0 2-69-16,0 0-142 15</inkml:trace>
  <inkml:trace contextRef="#ctx0" brushRef="#br0" timeOffset="71892.11">16580 1824 180 0,'0'13'48'0,"0"3"3"0,0 2-21 15,0 1-17-15,0 0 1 0,0 1 0 0,0-1-5 16,1 1-5-16,2-5-2 0,-1-1 0 16,2-1-1-16,-1-4 0 0,0-1 0 15,-1-2 1-15,1-3 2 0,-2-2 5 16,-1 0 2-16,0-3 1 0,-1-1 4 15,0-3 2-15,1-3 2 0,-3-2-1 16,3-1-5-16,-1-7-1 0,2 0-1 0,0-1 0 16,1-1 0-16,0 3 0 0,-1-2-1 15,2 3 1-15,-1 6-1 0,0 3-1 16,2-1-2-16,-2 5-2 0,1 0-3 16,1 5-1-16,0-2-1 0,2 1 0 15,3 2-1-15,2 4 1 0,3-2-1 16,3 3 0-16,4 3 1 0,1 3-1 15,-2 3 1-15,-1 1-1 0,0 1-3 0,-3 2-2 16,-1 0-5-16,-6-2-5 0,-2 1-8 16,-2-1-12-16,1-2 33 0,-3-4-84 15,-2-2-61-15,1 0-151 0</inkml:trace>
  <inkml:trace contextRef="#ctx0" brushRef="#br0" timeOffset="72777.42">17151 1900 272 0,'2'-7'80'0,"-2"2"7"16,-1-2-37-16,-3 3-9 0,1 0 0 16,-1 0-4-16,-2 2-11 0,-1 2-10 15,-2 1-6-15,-2 1-3 0,1 3-1 16,-1 1-2-16,-1 6-1 0,-1-2-2 0,2 3-1 15,2 3 0-15,0 0 0 0,3-1-1 16,1 2-1-16,2-5-2 0,3 1 1 16,0-4-2-16,3-1-2 0,2-1-2 15,-1-2-1-15,3 0 1 0,0 0-1 16,2-4 1-16,1 3 1 0,2-3 1 16,0 0 2-16,0-2 1 0,0-1 1 15,-1-2 0-15,1 1 1 0,0-4 1 16,-2-3 0-16,1-1 0 0,0-1 1 0,-2-7 0 15,0-1 1-15,-2 0-1 0,-3-5 1 16,-4 3-1-16,-3-6 0 0,-2-3 0 16,-1 1 0-16,-1-6 0 0,0-1-1 15,1 2 2-15,0-2 1 0,2 3 1 16,2 3 2-16,-2 5 2 0,2 4 3 16,0 7 2-16,0-1 3 0,1 5 1 15,-1 3 0-15,1 1 0 0,1 2 0 0,0 4-3 16,0-2-3-16,0 4-3 0,0 2-2 15,0 1-2-15,-1 3-1 0,1 2 0 16,-1 2-1-16,1 4 0 0,0 2 1 16,0 1 0-16,0 4 0 0,2 3 0 15,1 2-1-15,0 4 0 0,2 1-1 16,1-1 0-16,5 1 0 0,1 0 0 16,1-7-1-16,1 1-1 0,5-4 0 0,-1-2-1 15,0-1 0-15,-3-4 1 0,3-2 0 16,-1-1 0-16,1-4 0 0,-5-4 1 15,1-4 1-15,1 0 0 0,-3-5 0 16,-1-3 0-16,0-2 0 0,-3-3 1 16,1-2 0-16,-2-2 0 0,-2 0 0 15,-1-1-1-15,-1 1 0 0,-2-1 1 16,-1 4 1-16,-1 4 0 0,-2 1 0 16,-1 3 1-16,1 3-1 0,-3 3 0 0,-1 4-1 15,-1 2 0-15,0 1-1 0,1 4-1 16,-2 3 0-16,2 5 1 0,2 2-1 15,2 1 1-15,1 0-1 0,0-1 0 16,4 2-1-16,2-4 1 0,0-3 0 16,3-1 0-16,-2-4 0 0,2-3 1 15,2 1 1-15,0-6 2 0,1 0 3 16,2-3 0-16,0-4 2 0,4-1 2 0,-1-4 1 16,1-1 1-16,3-3-1 0,-1-2-2 15,-1-3 0-15,1-4-2 0,-3-1-3 16,1 0-1-16,-1-1-1 0,-1 3 0 15,1 1-1-15,1 3-1 0,-1 4-1 16,0 1 0-16,-3 4-3 0,-1 1-2 16,-1-1-4-16,-3 5-5 0,-3-1-6 15,-1 2-8-15,0 2-8 0,-2 0-13 0,1 1-65 16,-2 4-75-16,1-3-176 0</inkml:trace>
  <inkml:trace contextRef="#ctx0" brushRef="#br0" timeOffset="73037.59">17559 1643 301 0,'1'-3'84'0,"3"4"2"0,-1 5-39 16,1 4-13-16,2-2 0 0,0 4-2 15,2 4-11-15,0 4-6 0,0 5-3 16,1-2-3-16,0-1-2 0,2 1-2 0,2 2-2 16,2-1 0-16,1-2-3 0,-1 1-5 15,3-1-5-15,2 2-7 0,-1-3-11 16,-1-3-17-16,-2 0-55 0,2-5-68 16,0-1-152-16</inkml:trace>
  <inkml:trace contextRef="#ctx0" brushRef="#br0" timeOffset="73288">18024 1829 238 0,'-1'-3'77'0,"1"3"4"16,0-1 0-16,3 2-52 0,1-1 2 15,3 0 5-15,2 0-7 0,3 1-9 0,2-1-5 16,1 0 0-16,3-1-2 0,0 0-4 16,2-1-2-16,1 0-2 0,1 0-4 15,0-1-5-15,2 1-9 0,-2 0-11 16,-1 0 149-16,-3 2-225 0,-3 1-95 16,-6-1-281-16</inkml:trace>
  <inkml:trace contextRef="#ctx0" brushRef="#br0" timeOffset="73476.02">18043 1984 294 0,'0'4'84'0,"3"-1"9"0,4-2-45 16,5-2 0-16,4 0 3 0,2-4-4 15,3 2-11-15,5-1-10 0,1-1-9 16,1 0-4-16,0 4-8 0,0-1-11 0,0 2-14 15,-1 0-6-15,-6-1-83 0,0 1-87 16,-7 1-209-16</inkml:trace>
  <inkml:trace contextRef="#ctx0" brushRef="#br0" timeOffset="79088.32">18872 1876 249 0,'-7'-4'71'0,"2"2"5"0,1-2-32 16,2 0-2-16,1 1-3 0,0 1-6 0,1-1-5 16,-1-2-3-16,0 1 0 0,-1 2-2 15,-1 1-2-15,1-2-3 0,-1 0-3 16,1 1-3-16,-3 1-3 0,2-2-4 16,-6-4-2-16,1 3-2 0,-2-1-1 15,0 3-1-15,0 0 0 0,0 1-1 16,-2 3 0-16,3 5-1 0,-2-2-3 15,-1 2 0-15,-1 2-1 0,1 4-1 0,1 0-1 16,1 1 0-16,3 2 0 0,3-1 2 16,5 0 1-16,5-2 0 0,2 0 2 15,3-2 0-15,1-1 1 0,2-2 2 16,0-2 1-16,5 0 3 0,-2-3 2 16,-1-4 2-16,0 1 2 0,-1-4 1 15,0-1 2-15,-1-1 0 0,-4-2-1 16,-3-2-1-16,0 1 0 0,-3-3 0 0,1-1-1 15,-3 1 0-15,0 0 0 0,-2 1-1 16,0 2 0-16,0 4-2 0,0 2-3 16,0 4-2-16,-1 2-1 0,0 2-2 15,1 2 1-15,0 3-2 0,1 0 1 16,1 1 1-16,0 0-2 0,2-3-2 16,2 4-4-16,0-2-3 0,0-1-2 15,1 1-6-15,-2-2-2 0,2-1-4 16,1 1-3-16,-1-4-6 0,3 3-9 0,2-6-55 15,1 0-61-15,4-1-150 0</inkml:trace>
  <inkml:trace contextRef="#ctx0" brushRef="#br0" timeOffset="79595.14">19152 1968 274 0,'-2'-4'83'0,"1"2"8"0,-1-2-31 16,1-1-6-16,0 1-3 0,-3 0-6 0,2-1-12 15,-1 3-7-15,-2-2-6 0,0-1-7 16,-3 1-4-16,-1 3-5 0,0 1-1 16,-2 2-1-16,-1 4-3 0,-2 1-1 15,2 6-1-15,0 2-2 0,1-2-1 16,3 1-1-16,0-2-2 0,1-1 0 16,5-2-2-16,1-4 2 0,4 1 0 15,3-1 2-15,0-3 1 0,4 1 2 16,1-2 3-16,0 0 1 0,1-1 0 15,1 1 2-15,-2-3-1 0,1-2 1 0,-2 2 1 16,0 0 0-16,-2-2 1 0,-2-2-1 16,-1-3 1-16,-1-3-1 0,-1-2 1 15,0-3-2-15,-2-5-1 0,1-6 0 16,-1-1 0-16,0-5 0 0,1-1 0 16,-1-4-1-16,1-3 1 0,-1 4 0 0,1 2 1 15,-1 4 3-15,-1 6 3 0,1 4 4 16,-1 7 4-16,-1 7 2 0,1 2 0 15,-2 4-3-15,2 2-2 0,-1 4-2 16,-2 0-3-16,1 4-5 0,1 3-1 16,-2 4 0-16,1 6 0 0,-2 3 0 15,2 7-1-15,-1 2 0 0,2 1-2 16,-1 0-3-16,2 2-4 0,1-6-4 16,0 2-4-16,2-3-4 0,4-4-3 0,-1 0-4 15,2-3-2-15,2-2-1 0,2-6-2 16,2-3-5-16,1-4-9 0,2 0 206 15,3-5-254-15,0-3-86 0,2-2-277 16</inkml:trace>
  <inkml:trace contextRef="#ctx0" brushRef="#br0" timeOffset="80375.73">19468 1952 260 0,'4'-2'77'0,"-1"-1"6"0,-1-2-28 15,-4 2-14-15,1-1-1 0,-3-1-4 16,-2 3-10-16,-2-1-8 0,0 2-4 15,-3 2-5-15,-3-1-3 0,-3 4-3 16,2 3-1-16,-1-2 0 0,0 5-2 16,2 1 0-16,-3-1 0 0,3 1-1 15,5-1-2-15,0 0 0 0,9 1-1 16,0-1-1-16,4-2 0 0,6-1 0 0,3-1 2 16,2-1 1-16,3-1 1 0,-3-5 2 15,0-1 1-15,-2-1-1 0,2 0 2 16,-4-3 0-16,0-1 0 0,-2-4 0 15,0 1 0-15,0-2 0 0,0-2 0 16,0-4-2-16,0-2 0 0,-2-3-1 16,-1 0-1-16,0-3 0 0,0-4-2 15,-3-2 1-15,-2 0-1 0,0-3 0 0,-1-1 1 16,-1 1 1-16,0 2 1 0,0 4 3 16,-1 4 4-16,1 3 3 0,0 7 5 15,0 7 2-15,-1 2 1 0,0 4-1 16,-1 3-1-16,-1 3-3 0,-2 4-1 15,1 2-5-15,-3 2-2 0,0 6-1 16,1 2-1-16,0 7 0 0,2 2-1 0,1 5-1 16,2 2-3-16,2-1-2 0,3 2-3 15,2-1-2-15,2-6-2 0,3-1-1 16,1-4-2-16,2-3 3 0,2-3 2 16,-1-2 2-16,0-5 3 0,0-1 1 15,2-5 2-15,-3-5 0 0,0-1 1 16,0-1 0-16,-2-8 1 0,0 1 0 15,-1-5 0-15,-2-2 0 0,-2-2 0 16,2 0 0-16,-2 0 2 0,-1 2 3 16,-1 2 5-16,-2 2 0 0,2 5 0 0,-4 3 0 15,1 9 2-15,-2 0-2 0,0 5-3 16,-1 1-5-16,1 3 0 0,0 2 0 16,2 3 0-16,-2-4-2 0,3 0 0 15,1-3-1-15,-2 2 0 0,2-4 0 16,-1-2-1-16,0-2 1 0,0-2 0 15,0-1 0-15,-1-1 1 0,0-4 2 0,-2 0 3 16,1 1 3-16,-2-3 4 0,1-2 3 16,-3-2 3-16,2-2 2 0,-1-3 0 15,-1-1-2-15,2-3-2 0,0 2-2 16,3-2-3-16,1 2-2 0,3-2-3 16,4 4-2-16,4 2-1 0,0 2-2 15,2-2-1-15,4 4-1 0,1 2 0 16,-2-1-3-16,1 2-5 0,-1 0-4 15,0-3-18-15,-1 5-16 0,-2-4 193 0,-3-1-291 16,0 2-129-16,-1 0-372 0</inkml:trace>
  <inkml:trace contextRef="#ctx0" brushRef="#br0" timeOffset="82026.48">20352 1566 199 0,'2'1'65'0,"-1"-1"6"0,0 1-11 16,-1-1-17-16,0 1-3 0,0-1 0 16,0-1-6-16,1 0-7 0,-1 0-4 15,0-1-3-15,1 0-1 0,-1 2-4 16,3-1-3-16,-1 1-1 0,-1 1-2 15,1-1 0-15,0 1-1 0,1 2 0 0,-1-2 1 16,-1 2 0-16,0 1 1 0,-1 1 1 16,-1 1 2-16,-1 4 0 0,-2 0 1 15,0 6-1-15,-2 4-2 0,-1 5 0 16,-5 5-2-16,-1 2-1 0,-5 4-2 16,-3 4-1-16,-1 2-2 0,-2 1 1 15,0-5-2-15,6 2-1 0,-2-5 0 16,3-4 0-16,4-2 0 0,2-2-1 0,1-5-1 15,1-1 0-15,0-3-1 0,4 2-3 16,0-2-1-16,1-6-6 0,0-1-3 16,3-3-6-16,1-2-6 0,0-4-4 15,-1-2-5-15,3-1-45 0,0-3-31 16,3-3-70-16,0 1-154 0</inkml:trace>
  <inkml:trace contextRef="#ctx0" brushRef="#br0" timeOffset="83039.88">20618 1946 244 0,'4'-4'66'0,"-1"1"4"15,0-1-37-15,1 1-2 0,1 0 4 16,-2-2 0-16,1-2-6 0,0 2-4 16,-1-2-2-16,0 1-3 0,1-2-2 15,-3-3-4-15,1 4-3 0,-1 2-4 16,-1-4-1-16,-1 3-2 0,-1-1-1 0,-3 3-1 16,0-2-2-16,-3-3 1 0,-2 1 0 15,-1 2 0-15,-1-1-1 0,-1 4 1 16,1-1 0-16,-1 4 1 0,-2 4-1 15,1 0 0-15,0 0 0 0,2 1 1 16,-2 0-1-16,2 0 1 0,2-1 0 0,1-2 0 16,3 2 0-16,2-1 0 15,1 3 0-15,4-4 1 0,-1 4 0 0,2 0 1 16,2 1 0-16,0-1 0 0,1 1 1 16,2 2-1-16,2 4 0 0,0-2-1 15,2 1 0-15,2 2 0 0,1 1-1 16,0 0-1-16,3 0 1 0,0-2-1 15,3 0-1-15,-2 0 1 0,-1-1-1 16,-3 1 0-16,-1 2-2 0,-2-1 0 16,-4 0-2-16,-4 2-1 0,-2 0 0 0,-1 2-2 15,-3-3-1-15,-4 0 2 0,-1-2-1 16,-6 0 2-16,-1 0 1 0,-2-7 1 16,-2 0 1-16,0-4 2 0,1-3 3 15,-1-2 3-15,3-8 3 0,0-6 5 16,2-1 6-16,2-4 4 0,4 0 2 15,2-1 2-15,4-1-2 0,3 4-1 16,4 1-3-16,5 2-6 0,4-1-4 0,2 1-3 16,4-1-3-16,5 0-3 0,0-1-1 15,-1 0-1-15,-1 4-9 0,-1 0-17 16,-1-1-8-16,-3 2-102 0,0-1-105 16,-6-2-259-16</inkml:trace>
  <inkml:trace contextRef="#ctx0" brushRef="#br0" timeOffset="94860.59">18654 1540 155 0,'1'-4'50'16,"-1"2"6"-16,0 1-5 0,-1 0-10 16,1 0 0-16,0-1-1 0,0 1-1 15,0 1-2-15,1-1-3 0,-2 2-3 0,0 0-4 16,-2 1-2-16,1 0-4 0,-3 2-2 15,0-2-3-15,-1 4-3 0,-1-1-2 16,0 1-3-16,-1 1 0 0,-1-1-2 16,0 2-1-16,0 1 0 0,0 2 0 15,-1 3-1-15,1 0 0 0,-1 5-1 16,2 6 0-16,0 2-1 0,1 3 1 16,3 2-1-16,2 0 1 0,2 3 0 15,4 0 0-15,2-1 0 0,0-3 0 16,4-3-2-16,-1 0-2 0,0-2-4 0,0 0-5 15,1 1-4-15,0 2-8 0,1 1-7 16,1 4-11-16,-1 0-70 0,0-2-75 16,2-7-180-16</inkml:trace>
  <inkml:trace contextRef="#ctx0" brushRef="#br0" timeOffset="95706.16">20889 1540 192 0,'1'3'56'16,"-2"-3"4"-16,1 2-25 0,-1 0 0 15,1-1-1-15,0-2-2 0,1 2-3 16,0 0-4-16,2 1-1 0,1-2-3 0,2 3-2 16,-2 0-2-16,2 0-2 0,-1 0-3 15,2 1-2-15,-2 2-1 0,2 2 0 16,0-1 0-16,2 2 0 0,2 8-1 16,1 1 1-16,2 2-3 0,-1 5 0 15,2 5-1-15,-2 4-3 0,2 0 0 16,-1 0 0-16,0 0-1 0,-1 3 0 15,-1-5 0-15,-2-2 0 0,0-2 0 16,-3-2-1-16,-1-3 0 0,-4 2 1 16,-1-2-1-16,-3-1 0 0,-3 3 0 0,-2 2 0 15,-3 0 1-15,-1 2 0 0,-2-4-2 16,-1-1-1-16,0-1-2 0,-1-6-3 16,0 0-4-16,3-7-3 0,0-3-6 15,3-1-4-15,0-3-6 0,3-2-9 16,1-2-55-16,1-3-60 0,0-3-146 15</inkml:trace>
  <inkml:trace contextRef="#ctx0" brushRef="#br0" timeOffset="96190.3">21298 1811 227 0,'2'-3'65'0,"-2"2"5"15,1-3-31-15,0 3-1 0,0-1-4 16,-1 1-4-16,2 2-7 0,-1-1-4 0,-2 1-6 15,1-1-2-15,-2 3-4 0,1-1-1 16,0 0 0-16,0 2-2 0,-2 0 0 16,3 1 1-16,0 3-1 0,1-1 0 15,2 1 0-15,1 0-2 0,2-1 0 16,1 0 0-16,1-2 1 0,1-1 2 16,-1-2 1-16,2-2 2 0,1-2 1 15,-1-1 0-15,1-1 1 0,-1-4 1 16,0 3-1-16,0-2 0 0,-3 2 0 15,-2-2 1-15,-3 2 0 0,-1-2-1 0,-2 2-2 16,-1-2-1-16,-3 2-1 0,-1-3-3 16,-4 1-3-16,-1 3-1 0,0 1-1 15,-2 2-1-15,-3 1 0 0,2-1-3 16,1 2-3-16,3 1-1 0,1-1-3 16,4 0-5-16,1-1-7 0,5 0-5 15,2 1-7-15,5-1 56 0,0-1-117 16,2-2-73-16,2-2-188 0</inkml:trace>
  <inkml:trace contextRef="#ctx0" brushRef="#br0" timeOffset="96522.7">21642 1571 208 0,'3'0'68'0,"0"0"5"0,0-1-11 16,1 2-16-16,0 0-2 0,-1 0-3 15,0 1-6-15,0 1-5 0,-2 0-5 16,-1 2-3-16,-1 3-4 0,-3 4-2 0,-1 5-2 16,-1 3-2-16,-2 7-3 15,-2 4 0-15,-1 3-2 0,0 4-3 0,-1 2 0 16,2 1-1-16,-2 0-1 0,2-3-3 15,1-4-1-15,2 0-3 0,-1 1-4 16,0-6-3-16,3 3-6 0,-1-4-5 16,2 0-3-16,2 1-8 0,0-4-11 15,0-6 5-15,4-2-57 0,-4-10-55 16,4-3-136-16</inkml:trace>
  <inkml:trace contextRef="#ctx0" brushRef="#br0" timeOffset="96920.89">21688 1981 251 0,'0'-1'73'16,"0"-1"4"-16,0 0-32 0,0 1-5 15,0 1-1-15,0 0-8 0,0 1-9 16,-2 1-6-16,1 0-4 0,-2 0-3 16,0 3-2-16,-3 2-3 0,1 2 0 15,-1 1-1-15,1-2 1 0,0 2-1 16,3-1-1-16,1-1-1 0,2 0 0 0,1-3 0 16,4 1 0-16,-1 0 0 0,3-2 2 15,1-2 1-15,1-2 2 0,-2-2 2 16,3 1 1-16,0-3 2 0,2-1 1 15,-3 1 0-15,2 1 0 0,-2-1 0 16,0 1-1-16,-3-1-3 0,-4-3-1 0,-5-3-3 16,-4 0-3-16,-5-1-4 15,-1 1-4-15,-2-3-2 0,-2 5-3 0,-2 1-7 16,2 4-5-16,1 1-5 0,4 2-9 16,2 0-15-16,1 2-49 0,3-1-63 15,4-1-141-15</inkml:trace>
  <inkml:trace contextRef="#ctx0" brushRef="#br0" timeOffset="97373.11">22072 1770 209 0,'3'0'76'15,"-1"0"7"-15,2 0 0 0,-3 3-30 16,-1-1-5-16,1-2-9 0,-1-1-10 16,-1 3-7-16,0 2-5 0,-3 4-4 15,0-3-2-15,0 4-1 0,-2 3-2 16,0 0-1-16,-3 3-2 0,0-1-1 15,0 2-1-15,1 2-1 0,0 0-1 16,-1 0 1-16,3-1-2 0,-2-1 1 0,2-2 0 16,0-2-1-16,1-1 1 0,1-3-1 15,0-1 0-15,0 0 0 0,2-3 1 16,0 0-2-16,2-1 0 0,0-1-1 16,0-1 0-16,2-1 1 0,3 0 1 15,0 1 0-15,3 0 1 0,2-1 0 16,1 0 1-16,3-1 0 0,0 1 0 15,-1 1-2-15,1 0-2 0,1 1-3 0,-2-1-4 16,1 0-3-16,-2 1-7 0,0-1-12 16,1 1-14-16,-1-3-57 0,-1 1-70 15,-1-1-161-15</inkml:trace>
  <inkml:trace contextRef="#ctx0" brushRef="#br0" timeOffset="97664.49">22155 1962 274 0,'-1'-5'86'0,"0"-1"7"0,1 1-12 16,0 4-35-16,-1-3 2 0,1 3-2 15,0 2-13-15,0 3-11 0,0 0-5 0,-1 5-5 16,-1 1-4-16,1 4-4 0,-3 0 0 15,3 4 1-15,-1 0 0 0,-1 3-2 16,0 1 1-16,3 2-6 0,2 4 2 16,-2 0-8-16,1 2-7 0,1-1-6 15,1-3-8-15,-1 0-16 0,1-6-65 16,-2-1-81-16,2-5-179 0</inkml:trace>
  <inkml:trace contextRef="#ctx0" brushRef="#br0" timeOffset="109449.27">16585 2607 146 0,'1'-1'47'0,"-1"-1"5"0,1-1 1 0,1 2-18 15,-1-1-1-15,0 1 2 16,0-1 0-16,0 2 0 0,0 2-2 0,0-2-2 15,-1 1-3-15,0 0-2 0,-1-1-3 16,1 0-3-16,0 0-1 0,-1-1-3 16,1 0-1-16,0-2-2 0,0 1-2 15,0-1-2-15,0 2-1 0,0-1-3 16,-1-1-1-16,0 1-1 0,1 1-2 16,-1 2-1-16,-2-2-1 0,1 4-1 0,-1-2 1 15,0 2-1-15,-2 1 0 0,1-1 1 16,-2 4-1-16,1 1 0 0,0-1-1 15,0 2 1-15,2 3-1 0,1 0 1 16,-1 2-1-16,3 1 0 0,3 0 1 16,-1 0 0-16,2 2-1 0,2-3 1 15,0-1-1-15,3-1 1 0,1-3 0 16,-1-1 0-16,-1-2-1 0,3-1 2 0,-2-3-1 16,1-1 3-16,3-2 0 0,1-1 2 15,3-3 0-15,-1-1 1 0,2-2 0 16,3 0 2-16,-3-1 3 0,-4 1 0 15,-3-2 2-15,-2 0 1 0,-2-1 0 16,-5-2-1-16,-9-2-3 0,-1-1-3 16,-7 0-4-16,-3-1-6 0,-3 2-4 15,-1 1-2-15,-1 3-5 0,3 2-2 16,3 2-2-16,1 1-3 0,7 3-2 0,0-2-2 16,3 3 0-16,2 0-1 0,2 1-8 15,2 0-8-15,3 0 45 0,0-1-94 16,4 2-65-16,2 0-166 0</inkml:trace>
  <inkml:trace contextRef="#ctx0" brushRef="#br0" timeOffset="109905.81">17130 2433 231 0,'1'-1'65'0,"-1"0"5"0,0-1-33 16,-2 2-3-16,-1 0-2 0,1 0 0 15,-2-1-5-15,1 1-3 0,-2-1-3 16,2-1 0-16,-1-3-3 0,-1-1-3 15,0 1-3-15,0-1-3 0,1 0-5 16,-2 1-2-16,0-1-2 0,0 5-1 0,0-2-1 16,0 1 0-16,0 4 0 0,-2-1 1 15,0 3 0-15,1 2 1 0,-1-1 1 16,0 2 1-16,0 0 1 0,0 1 0 16,0 2 2-16,-2 0 1 0,2 0 1 15,0 3 1-15,1 2-1 0,2-1 1 16,2 3-1-16,2-2 0 0,3 2-1 15,1 3-2-15,3 1-2 0,-2 2 0 16,3 1 0-16,-1 2-3 0,1 2-3 0,-2-3-5 16,1-2-5-16,-3-2-6 0,0-1-8 15,-2 0-8-15,-2-5-10 0,0 0-53 16,-4 2-63-16,-4-4-144 0</inkml:trace>
  <inkml:trace contextRef="#ctx0" brushRef="#br0" timeOffset="110095.82">16903 2703 260 0,'3'-9'76'0,"3"2"9"15,0 1-27-15,3 2-15 0,-1-2-3 16,2-1-1-16,1 2-6 0,-2-2-10 16,3 2-9-16,-1 2-5 0,0-2-4 15,1 1-3-15,1 1-8 0,-1-3-7 16,1 1-9-16,1-2-13 0,1-2-15 0,1-1-49 15,0 3-63-15,-1-1-138 0</inkml:trace>
  <inkml:trace contextRef="#ctx0" brushRef="#br0" timeOffset="110355.13">17381 2507 263 0,'-6'-4'66'0,"-1"-1"4"0,-2-2-42 0,-2 0 0 15,-1-1 0-15,-1-1-2 0,-3-2-2 16,1 0-2-16,3 4 0 0,1-2-1 16,-1 2-4-16,3 3-3 0,-1 0-2 15,3 4-3-15,1 3-2 0,0 3-1 16,-1 6-1-16,1 2 1 0,-1 5-1 16,-1 2 0-16,3 2 0 0,0 3-1 15,0 2-1-15,2 1-2 0,-1 2-2 16,1 0-5-16,2 1-5 0,1-2-4 0,-2-2-8 15,3-3-7-15,-2-5-10 0,1-1-11 16,0-4-43-16,0-3-56 0,-3-5-126 16</inkml:trace>
  <inkml:trace contextRef="#ctx0" brushRef="#br0" timeOffset="110549.77">17113 2680 271 0,'3'-7'73'0,"0"4"9"0,1 1-29 16,3-4-17-16,3 3 2 0,-1-2 3 16,6-3-5-16,0 3-9 0,3-2-8 15,2-1-7-15,2 4-8 0,2-3-10 16,3-1-12-16,-2 2-11 0,0 2-14 16,0-2-58-16,-2 3-70 0,-1-1-153 15</inkml:trace>
  <inkml:trace contextRef="#ctx0" brushRef="#br0" timeOffset="110713.41">17579 2624 219 0,'1'2'63'0,"2"-1"3"0,2-1-31 16,1 0-5-16,2 0-1 0,1-2-3 15,0 1-10-15,0-1-8 0,1 1-7 16,-2-2-12-16,-2 2 20 0,0 0-81 15,-3 3-59-15,-1 2-157 0</inkml:trace>
  <inkml:trace contextRef="#ctx0" brushRef="#br0" timeOffset="110888.94">17518 2833 332 0,'0'0'94'0,"1"0"7"0,2 0-48 0,2-1 4 15,2-1 5-15,3 1-4 0,3-2-12 16,1 0-10-16,1-2-6 0,0-2-9 16,0 0-9-16,1-2-25 0,1 0-22 15,3-1-9-15,-2-2-86 0,4 0-98 0,4-2-224 16</inkml:trace>
  <inkml:trace contextRef="#ctx0" brushRef="#br0" timeOffset="111684.03">18941 2792 187 0,'-2'0'63'0,"0"-3"7"0,0 0 1 16,-1 1-34-16,0 0-1 0,1-2 3 16,-2 1-4-16,2-1-6 0,-2-3-4 15,1 3-2-15,0-2-5 0,-1-2 0 16,-1 1-5-16,2-1-4 0,-2 2-3 16,-1 0-2-16,-3 2-1 0,-2 3 0 15,2 5-4-15,-6 1-1 0,-2 2 0 16,-1 5-1-16,1 4-2 0,-1 1-3 15,2 3-3-15,3 0-2 0,5-1-1 16,5 2 0-16,4-7 3 0,4-1 3 0,10-4 6 16,2-3 6-16,2-5 7 0,-1-2 3 15,3-5 3-15,0 2 4 0,-2-4 3 16,-6 1 0-16,-3-3 0 0,-2-3-2 16,-1 0-2-16,-4-1-2 0,0 1-3 15,0 1-4-15,-1 1-4 0,0 1-2 16,-1 3-2-16,0 3-1 0,1 4-3 0,-3-1-3 15,1 4-1-15,0 5 2 0,0 4-2 16,0 2-7-16,3 3-3 0,-3 0 1 16,3 2-3-16,1 0-3 0,3-3-5 15,2-1-5-15,3-3-2 0,2 0-4 16,2-4-14-16,5-1-8 0,0-3-38 16,2-2-55-16,-1-3-112 0</inkml:trace>
  <inkml:trace contextRef="#ctx0" brushRef="#br0" timeOffset="112086.88">19317 2878 283 0,'6'-10'82'0,"-5"4"9"16,-3-5-32-16,-5 0-16 0,0 2-5 15,-4 0-5-15,-2 3-7 0,-4-1-8 16,0 2-7-16,-3 2-4 0,4 6-1 0,-1 0 0 16,2 6-2-16,-1-1-1 15,3 6-3-15,1 0-2 0,5 1-2 0,0-1-2 16,3 1 0-16,1-3 1 0,5 1-1 15,2-3 2-15,3-2 1 0,0-1 0 16,3 1 1-16,1-3 1 0,2 0-1 16,1-4 1-16,3 0-1 0,-2-3 2 15,2-1-1-15,-3-4 2 0,3-1-1 16,-1 0 2-16,-3-4 0 0,-2-4 0 16,1-4 1-16,1-3 1 0,-2-1-1 15,-2-6 1-15,-1-4-1 0,-1-4 3 0,0-2 0 16,-2 1-1-16,-2 2 0 0,0 1 0 15,-2 3 1-15,0 7 3 0,-1 7 0 16,-1 7 2-16,1 2-1 0,0 5 0 16,-3 4-2-16,0 5 0 0,0 4-2 15,-1 3-3-15,-2 4-2 0,1 6 0 16,-3 4 2-16,1 6 0 0,3 4-3 0,0 1-4 16,0 2-6-16,3 2-6 15,3-2-5-15,4-1-5 0,2-4-4 0,1-6-7 16,3 1-9-16,2-5-11 0,0-4-43 15,0-5-59-15,0-2-136 0</inkml:trace>
  <inkml:trace contextRef="#ctx0" brushRef="#br0" timeOffset="112820.48">19688 2798 306 0,'-4'-3'76'0,"-3"1"4"0,-1-1-54 15,-2 1-1-15,-3 3 3 0,1-1-2 16,-2 4-7-16,-2-2-7 0,1 3-2 16,0 2-4-16,1 2-3 0,1-1-3 15,-1 4-2-15,5 2-1 0,0 1-2 0,1-1-2 16,5 4 1-16,1-5 0 0,4 2 1 16,2-2 0-16,2-2 1 15,3-2 2-15,0 0 2 0,3-5 0 0,3 1 0 16,-1-6 2-16,1-1 0 0,0-2 0 15,-1-3 1-15,0-3-1 0,-3-4 2 16,-1-3 0-16,-3-4 0 0,0-3 0 16,1-2 1-16,-3-4 1 0,1-2 2 0,-1-5 0 15,1 0 2-15,0 0 1 0,0 0 0 16,-2 4 3-16,0 6 4 0,0 3 3 16,-1 8 2-16,-3 6-1 0,-1 4-3 15,-3 4-2-15,-2 4-2 0,-1 3-5 16,-1 1-5-16,-1 6-2 0,-1 5 1 15,1 5 0-15,1 4 0 0,0 3 0 16,1 2-2-16,5 2-1 0,1-3-2 0,1-2-1 16,4-4 0-16,1-2 0 0,1-3-1 15,2-3 1-15,3-3 0 16,2-2 0-16,5-2 0 0,-2-4 1 0,7-2 0 16,1-4 1-16,4-5 1 0,-3 0 0 15,-2-4 1-15,-2-5 0 0,-3 2 0 16,-3 0 0-16,-3 1 0 0,-4 0-1 15,-2 0 0-15,-2 4 0 0,-1 2-3 16,0 5-2-16,-2 1-1 0,0 4 1 16,-2 5-1-16,0 3 1 0,1 4 0 0,0 2 2 15,0-1 3-15,2 2 0 0,-1-5-1 16,2 2 1-16,2-3-1 0,-1-3 0 16,-2-3-1-16,1 1 1 0,1-4 0 15,-3 2-1-15,0-4 2 0,-1-1 3 16,0-1 3-16,0-1 1 0,-1-3 2 0,0-4 1 15,-1-2 3-15,0-4 0 16,2-3-2-16,-1-2-2 0,2-2-1 0,2 0-2 16,1 1 0-16,3 1-3 0,-1 1-1 15,4 0 0-15,1 4-2 0,1 1 1 16,1 3-2-16,0 1-1 0,2 2-3 16,-1 0-5-16,1 3-12 0,-1 1-10 15,4 0-10-15,-2-4-9 0,2-1-82 16,1 1-91-16,2 1-202 0</inkml:trace>
  <inkml:trace contextRef="#ctx0" brushRef="#br0" timeOffset="113289.82">20690 2621 208 0,'-2'0'61'0,"-1"-1"6"0,1-1-22 0,0 4-14 15,-3 0 2-15,0 1-2 0,-1 1-6 16,1 6-5-16,-1 1-3 0,-1 0-2 16,-1 0 0-16,4 2-2 0,-1 0-2 15,4 2-2-15,1-5 0 0,2-2 0 16,3 2 1-16,1-4 1 0,2-2 1 16,2-1 1-16,-1-1 1 0,0-2 3 15,-1 0 2-15,1-3 2 0,-2 2 1 0,-2-1 2 16,-2-2 1-16,0-2-1 0,-1-2-3 15,-1 1-4-15,-4-1-4 0,0-1-4 16,-1-4-4-16,-2 1-4 0,-1 2-5 16,-2-1-7-16,-1 1-9 0,0 3-5 15,0 0-5-15,3 4-7 0,1-2-8 16,3 1-7-16,3 1-16 0,2-3-41 0,4-1-65 16,1 0-148-16</inkml:trace>
  <inkml:trace contextRef="#ctx0" brushRef="#br0" timeOffset="113580.96">21016 2458 235 0,'6'-5'80'0,"-2"3"7"0,-2 1-4 16,-3 0-41-16,-3 4 2 0,-1 1 3 15,-3 3-8-15,0 4-9 0,-3 3-3 0,0 4 0 16,0 1-2-16,-1 2-4 0,2 9-3 15,-2 0-2-15,2 4-3 0,-1 1-1 16,-2 4-2-16,0 3-1 0,-1 1-1 16,0-4-5-16,1-2-3 0,-2-3-6 0,2-2-7 15,2-4-8-15,0-3-7 16,2-5-9-16,2-4-8 0,3-1-12 0,3-3 98 16,1-5-154-16,2-2-77 0,4-2-217 15</inkml:trace>
  <inkml:trace contextRef="#ctx0" brushRef="#br0" timeOffset="113887.88">21083 2784 251 0,'2'-2'80'0,"-2"1"2"16,0 2-10-16,-1 1-39 0,-4-1 3 15,1 4 0-15,-3 2-8 0,0 1-9 16,-1 3-2-16,-1-3-1 0,2 2-3 16,3 2-3-16,1-1-3 0,2-2-2 0,2 1 0 15,5-2 0-15,-2-2 1 0,5 2 1 16,-2-4-1-16,4 1 1 0,1-2-1 16,-1-2 1-16,0-2 1 0,0 1 0 15,0-3 0-15,-1-3 0 0,-3-3 2 16,-2 1 0-16,-1-4-1 0,-2-2-1 15,-4-1-5-15,-2-1-6 0,-4 0-4 16,0 4-4-16,-4 1-6 0,-4 2-8 0,3 2-10 16,0 1-6-16,0 4-10 15,3 0-59-15,-1 0-71 0,2-2-164 0</inkml:trace>
  <inkml:trace contextRef="#ctx0" brushRef="#br0" timeOffset="115180.57">21771 2605 136 0,'1'-2'38'0,"-1"-2"3"15,1 0-20-15,-1 2 4 0,0 1 3 0,0 0-1 16,0 1-5-16,0 0-1 0,0-2-4 15,0 3-5-15,0-2-3 0,-1 2-3 16,1-2-4-16,1 2 0 0,-1-2-2 16,0 2 1-16,1 1-1 0,-1-2 1 15,0 1 0-15,0-1 1 0,-1 1 2 16,1 0 2-16,-1-2 2 0,-1 0 3 16,2 1 4-16,-2 1 3 0,2-1 1 15,-1 3 2-15,1-3 2 0,0-2 0 0,0 2-2 16,1-1-2-16,-2-3-3 0,0 2-3 15,0-3-3-15,0 4-4 0,-2-2-2 16,-2 0-2-16,0 1-1 0,-1-1 0 16,-1 1 1-16,-2-3 0 0,-1 1-1 15,0 1 2-15,-3 0-1 0,0 3 0 16,-1-2 0-16,0-1-1 0,-1 5 0 16,1-4-1-16,1 5 1 0,1-2 0 0,1-1-1 15,0 3 1-15,2 0-1 16,0-1 0-16,1 3 1 0,0-2-1 0,2 4 1 15,0 3 1-15,2-3 0 0,-2 2 0 16,2 0 0-16,1 0 0 0,1-1 1 16,1 1-1-16,0-2 1 0,1-1-1 15,1 3-1-15,0 0 1 0,1 0 0 16,2-1 0-16,0 0-1 0,1 0 1 16,1 4-1-16,2-5 1 0,2 2-1 15,-2 0 0-15,1 0 0 0,1-2-1 0,1 1 1 16,0-3-1-16,-1 3 1 0,1-1-1 15,0 0 0-15,1 1 1 0,-1 3 0 16,0-2-1-16,-1 3 1 0,-1-2-1 16,0 2 0-16,-1 0 1 0,-2 1-2 15,0-2 1-15,-1-1-1 0,0 1 0 0,-3-1 1 16,-1-1-4-16,-1 0 1 0,0 0-1 16,-1 1 0-16,-2 0-2 0,-2-3-1 15,1 1-2-15,0 1 2 0,-3-4-1 16,0 2 2-16,0-3 1 0,-3 1 0 15,-1-3 4-15,0 0 2 0,-3-5 4 16,1 2 1-16,-2-3 3 0,1 0 2 16,0-3 2-16,1-1 4 0,0-3 1 15,3 0 1-15,0-4-3 0,0 1 0 16,3-3-1-16,2-2-2 0,2 1-3 0,-1 1-1 16,3 2-2-16,1 0 1 0,1 2-1 15,0 0-1-15,4 4 0 0,0 1-1 16,3-1 0-16,2 0-1 0,1 0-1 15,2-3-1-15,2 3-1 0,2 0 0 16,1-3-1-16,1 2 1 0,-2-1-1 16,2 1 0-16,-4-2-2 0,-1 0-2 15,-5-4-1-15,-2 1-8 0,-3-1-8 0,-5-2-8 16,-1 2-9-16,-4 4 3 0,-4-2-87 16,-2 2-85-16,0 1-195 0</inkml:trace>
  <inkml:trace contextRef="#ctx0" brushRef="#br0" timeOffset="129819.22">9984 6873 187 0,'1'-7'51'0,"1"-1"4"15,1 4-17-15,-1-2-4 0,1 2 1 16,-2 1 1-16,1 0 1 0,-2 1 2 15,-2 1-2-15,1 1-5 0,-1 0-4 0,0 1-5 16,0-2-3-16,0 1-2 0,-1 0-1 16,3 1 0-16,-1-2-1 0,0 1 0 15,1 3-1-15,1 0-1 0,-1 0-3 16,1 3-1-16,0 2-2 0,2 4-1 16,-2 2 0-16,1 1-2 0,-1 4-1 15,2 0-2-15,-3 2-1 0,0 2 0 16,0 0 0-16,-1 0-1 0,2 0 1 15,-1-1-1-15,0 1 0 0,1-2 0 16,3-4 0-16,0 1-1 0,2-5 0 0,-1 0-1 16,3-3 0-16,0-3 0 0,1-1 0 15,0-1 0-15,2-3 2 0,1-1 0 16,1-3 1-16,1-2-5 0,0 1-5 16,-1-3-6-16,1-1-5 0,-2-2-7 15,-1 3-7-15,-3-2-8 0,-3-1-69 16,-1-3-75-16,-1 2-178 0</inkml:trace>
  <inkml:trace contextRef="#ctx0" brushRef="#br0" timeOffset="130058.91">9901 6992 338 0,'2'-2'88'15,"3"-1"7"-15,-1 0-44 0,2 2-3 0,0-3 1 16,4 2 1-16,-1-2-4 0,2 2-4 16,-4 0-6-16,2-2-7 0,0 0-8 15,0 3-8-15,-1-1-6 0,0 2-6 16,1-1-5-16,1 1-8 0,0 0-12 16,2 1-14-16,0 0 1 0,3 0-94 15,3 1-94-15,0 1-218 0</inkml:trace>
  <inkml:trace contextRef="#ctx0" brushRef="#br0" timeOffset="131412.48">10076 7758 241 0,'0'0'71'0,"-1"1"8"0,1-2-26 15,0 0-7-15,0 0-2 0,1 1-2 16,-1 1-7-16,0-1-5 0,0 0-5 16,0 0-4-16,0 1-6 0,0 0-3 15,0 1-3-15,-1 1-3 0,1 3-1 16,1 0-1-16,-1 4-1 0,0 2 1 16,0 2-1-16,2 1 1 0,-2 0-1 15,0 2-1-15,0 0-1 0,0-2 1 0,2 2-1 16,1-3 0-16,1 0 1 0,3-3-1 15,1 0 1-15,1-3 0 0,1 0 1 16,1-1 0-16,0 1 1 0,0-4-1 16,-1 2 0-16,0-3 0 0,0 0-2 15,-1-1-6-15,-1-5-6 0,-1 0-8 16,-1-1-8-16,0-2-25 0,-2 1-62 16,0-3-78-16,-4 1-177 0</inkml:trace>
  <inkml:trace contextRef="#ctx0" brushRef="#br0" timeOffset="131686.32">10092 7592 384 0,'-1'0'111'0,"0"1"7"16,-1-1-48-16,0 0-11 0,0 2-9 16,0-1-8-16,0 0-11 0,0-1-8 15,-1 0-7-15,2 1-4 0,0 0-2 16,1-2-2-16,0 2-4 0,0-1-7 16,0-2-16-16,1 2-17 0,0-2 16 0,2-1-115 15,0 1-104-15,3 0-247 0</inkml:trace>
  <inkml:trace contextRef="#ctx0" brushRef="#br0" timeOffset="132546.2">10367 7067 194 0,'4'0'52'0,"1"-2"5"0,-2-1-23 16,1 3-7-16,-3-3-1 0,1 1 1 15,-2 1 0-15,2 1-1 0,-2 0-1 16,0 1-1-16,-2-2-1 0,4 1-2 16,-2 0-3-16,0 0-2 0,0-2-4 15,0 2-1-15,1 0-1 0,1 0 0 16,0 2 0-16,4-2 2 0,-1 1 0 15,3-1 0-15,2-1 1 0,-1-1 0 0,3 0-3 16,-1 1-2-16,1-1-2 0,-1 0-2 16,1 1-5-16,-2-3-4 0,-1 1-10 15,0 1-8-15,-1 0-11 0,-1 1 79 16,-2-3-151-16,0 1-83 0,1 2-223 16</inkml:trace>
  <inkml:trace contextRef="#ctx0" brushRef="#br0" timeOffset="132751.1">10403 7184 208 0,'1'1'58'0,"1"-1"7"0,0 0-23 15,3 0-5-15,0 0-1 16,1-1-1-16,2 1-3 0,0 0-6 0,1-2-6 15,0 0-6-15,-1 0-5 0,2 2-5 16,0-1-8-16,0-1-8 0,0 0-11 16,1 0-61-16,0-2-67 0,1 2-161 15</inkml:trace>
  <inkml:trace contextRef="#ctx0" brushRef="#br0" timeOffset="133339.78">10431 7771 258 0,'-1'0'71'0,"-1"-1"5"0,1 2-29 16,0 0-12-16,-1-3-2 0,1 2-3 16,0 0-3-16,-1-2-4 0,2 3-4 15,2-3-2-15,-1 3-2 0,2-1-2 0,1 0-1 16,2 0-1-16,1 0-1 0,2 0-1 16,2 0 0-16,0-1-1 0,1 1-4 15,1 1-3-15,0-4-7 0,1 2-8 16,-2 1-10-16,-1-1-16 0,-3 0-65 15,1 0-77-15,-2-3-175 0</inkml:trace>
  <inkml:trace contextRef="#ctx0" brushRef="#br0" timeOffset="133532.28">10434 7924 255 0,'-3'5'74'0,"2"-3"5"0,0-1-20 15,2-1-15-15,1 1 0 0,0-2 0 16,0 1-2-16,2 0-2 0,2-1-3 16,-1 1-5-16,3-1-5 0,-1 0-6 0,3 1-5 15,1 0-6-15,0-1-10 0,1 1-17 16,3 0-12-16,0-3-90 0,2 1-94 16,2 1-233-16</inkml:trace>
  <inkml:trace contextRef="#ctx0" brushRef="#br0" timeOffset="142696.51">10999 7007 197 0,'-2'3'67'16,"0"-1"6"-16,-1 0-8 0,1-1-20 0,-2 0-7 16,-1-1-5-16,1 0-8 0,0-1-4 15,-1-1-3-15,2 2-1 0,0-2 1 16,2 3 2-16,-1-1 0 0,1-1-1 16,1 2-4-16,1 0-3 0,-2-1-3 15,1 1-3-15,-1 0-2 0,-1 2-2 16,1 3 1-16,-1-2 0 0,1 2 0 15,-2 0 0-15,1 3-1 0,2 2 1 16,-1-1 0-16,1 0-1 0,0 3-1 0,2 1-1 16,1 2 1-16,0 0-1 0,1-2-1 15,3-1 1-15,1-1-1 0,0-2-1 16,2-2 1-16,1-4 1 0,1 1-1 16,2-4 1-16,0-1 0 0,1 0 1 15,-1-3 2-15,0 1 1 0,2-2 1 0,-1 0 3 16,-1-2 4-16,2 1 5 15,-2-2 1-15,0-3 3 0,-1-2 0 0,-1-1 1 16,-1-2 1-16,-2-2-2 0,-4-4-1 16,-2 1-3-16,-3 0-1 0,-5 3-4 15,-5 1-3-15,-3 4-5 0,-6 1-6 16,-4 5-7-16,-3 3-6 0,-2 2-6 16,-1 2-8-16,2 0-8 0,1 0-10 15,5 3-8-15,3 0-65 0,5-1-9 16,7 3-69-16,6-3-136 0</inkml:trace>
  <inkml:trace contextRef="#ctx0" brushRef="#br0" timeOffset="156082.85">11599 7053 142 0,'0'3'47'0,"1"-3"5"0,-1 0-12 0,1 1-3 15,-1-1 0-15,0 0-1 0,2 0-5 16,-2-1-3-16,-2-1-3 0,4 0-4 15,-4 1-3-15,4-3-2 0,-2-2-5 16,1 2-2-16,0 0-1 0,1 0 1 16,0 0-1-16,0-1 2 0,-1 4 0 15,2 0 2-15,-2 1 2 0,0-2 2 16,-1 2 2-16,0 0 1 0,0 1 1 0,-1-2 3 16,1 2 0-16,0-2 1 0,-1 2-2 15,1-2-3-15,-1 1-1 0,1 1-3 16,0-2-5-16,-3 1-3 0,3 0-3 15,-1 1-2-15,-1 2-1 0,0 2-1 16,-1-2-1-16,0 4-1 0,0-1 1 16,-1 3-1-16,2 0-1 0,-1 0 1 15,2 2-1-15,1-2-1 0,2 2 2 0,2 1-1 16,0-2 2-16,3-1 0 16,3 0 2-16,0-2 2 0,3-1 3 0,0-3 0 15,1-1 3-15,-1 0 3 0,1-1 1 16,-2-5 0-16,2 2 0 0,-2-4-2 15,-3-2 0-15,0-3-1 0,-1 1-1 16,-2-3-2-16,0 1-1 0,-2-3-1 16,0-1 1-16,-3 2-2 0,0 0-2 15,-2 2-2-15,0 1-1 0,-4 0-1 0,-2 3-2 16,-2 3-1-16,-3-1-1 0,-3 3-2 16,0 0-1-16,-6 0-3 0,2 3-3 15,-2 3-12-15,1-1-9 0,1 3-8 16,1 1-6-16,1-1-10 0,3 4-67 15,4-4-79-15,1 4-166 0</inkml:trace>
  <inkml:trace contextRef="#ctx0" brushRef="#br0" timeOffset="157498.01">12418 6953 273 0,'0'0'71'0,"2"-2"2"0,-3 1-36 16,1 2-12-16,-1-2-4 0,1 1-6 15,-3 0-4-15,0 1-2 0,0 2-2 16,-1-1-2-16,-3 0 1 0,1 4-1 0,-1-1 1 16,0 3 0-16,0 2 0 0,-1 3-1 15,2 2 1-15,2 4 0 0,1-1 1 16,1 4-1-16,2 0 1 0,2-1-1 15,2-4 3-15,3 1-1 0,0-5 3 16,3-2 4-16,1-2 2 0,1-5 3 16,0 0 3-16,0-3 3 0,1-1 1 15,1-3-2-15,-2 0-2 0,1-3-1 0,-1-1-3 16,-1-3-1-16,0-1-2 0,-1-2-2 16,-4-1 1-16,0 0-3 0,-4-2 0 15,-3 0-4-15,-4-2-4 0,-2 1-5 16,-5 0-6-16,-4 3-6 0,-2 2-8 15,-4 0-8-15,-3 4-7 0,1 6-6 16,-1 1-6-16,2 1-9 0,4 2 35 0,2 0-97 16,5 3-72-16,5-1-186 0</inkml:trace>
  <inkml:trace contextRef="#ctx0" brushRef="#br0" timeOffset="158188.93">13318 7017 306 0,'-1'-1'82'0,"0"0"4"15,-1 0-41-15,0 0-10 0,-1-1-4 0,-2 1-5 16,0-1-5-16,-2 5-5 0,-2 0-3 16,-1 1-3-16,0 3-1 0,-3 3 0 15,1 1-2-15,1 3-2 0,1 1-2 16,3 3 0-16,1-1-1 0,2 0 0 16,7 0-1-16,3 0 1 0,2-2 2 15,5-1 0-15,2-3 4 0,2 0 1 0,3-1 5 16,-2-3 3-16,-1-2 3 0,1-2 1 15,-2-1 3-15,-1-4-2 0,0-1-1 16,-1-2-1-16,0-1-1 0,-1-1-2 16,-2-3-1-16,-1-2-2 0,-2 0-1 15,-4-5-5-15,-2-2-4 0,-2-4-5 16,-6 2-6-16,-2-2-5 0,-6 1-10 16,-5 4-13-16,-3 4-6 0,3 4-8 15,-4 5-7-15,0 3-78 0,1 5-87 0,2 2-190 16</inkml:trace>
  <inkml:trace contextRef="#ctx0" brushRef="#br0" timeOffset="158885.9">14315 7048 342 0,'-1'-1'84'0,"0"3"6"0,-1-5-44 16,0 3-20-16,-4-2-2 0,1 0 0 15,-4 1-1-15,0 2-6 0,0 3-4 16,0 3-4-16,-2 2-1 0,1 2-3 15,1 4 0-15,1 1-4 0,-3 0-1 16,7 1-2-16,0-3-1 0,4 0 0 16,1-1 0-16,3-2 3 0,3 0 3 15,8-1 5-15,0-2 3 0,4-1 4 0,1-3 1 16,3-2 4-16,0-2 1 16,0-3 2-16,-3-1 0 0,-3-1 0 0,-4-3 1 15,-2 3 2-15,-4-2-1 0,-4 2-2 16,-3-3-5-16,-3-2-4 0,-8-2-5 15,-6 0-7-15,-7-3-9 0,-2-2-7 16,-3 2-7-16,-6 2-12 0,0 1-11 16,5 5-11-16,2 1 94 0,8 2-174 15,3 1-103-15,6 1-264 0</inkml:trace>
  <inkml:trace contextRef="#ctx0" brushRef="#br0" timeOffset="159540.15">15239 6991 277 0,'1'-2'74'0,"-1"1"6"16,0 1-46-16,-1 0-4 0,-1 0 0 16,-1 3-3-16,-1-1-6 0,-4 4-8 15,-4 1-5-15,-3 3-1 0,0 3 1 16,-2 3 1-16,2 1-1 0,0 5-1 15,5-2-1-15,6-2 1 0,7 2-1 0,5 0-1 16,7-5 0-16,1 1 1 0,3-4 0 16,-2 1 2-16,6-2 2 0,1-4 4 15,-4 0 3-15,1 1 2 0,0-5 2 16,1-4 4-16,1-1 2 0,-5-4 0 16,-1-2-1-16,-2 0-1 0,-2-4 0 15,-3-3-2-15,-3 0-4 0,-6-4-4 16,-6-3-3-16,-4-4-5 0,-5 0-5 0,0 0-4 15,-2 0-3-15,-3 8-3 0,-1 2 1 16,-2 7-3-16,3 2-17 0,0 4-12 16,1 3-11-16,1 1-4 0,4 0-82 15,2 0-95-15,6 1-196 0</inkml:trace>
  <inkml:trace contextRef="#ctx0" brushRef="#br0" timeOffset="162860.29">16113 6992 300 0,'2'0'77'0,"-1"-1"4"0,0 1-34 0,1-1-21 15,-2 0-6-15,-2-3 1 0,1 1-3 16,1 1-3-16,1 0-2 0,-2-2-2 15,1 1 1-15,-1 0 2 0,2 1 1 16,-2-2 0-16,0 2-2 0,0 0-1 16,0 1-1-16,1 0-1 0,1 1-1 15,-1 1-2-15,0 2 0 0,1 3 1 16,1 0-1-16,-1 4 2 0,1 4-2 0,-1 4 0 16,0 1 0-16,1 2-2 0,-2 2-2 15,0 2 0-15,1-4-1 0,0-2-2 16,-1-1 0-16,-1-2-7 0,0-2-6 15,1-3-6-15,0 0-10 0,-1-1-8 16,1-1-79-16,2-1-83 0,0-6-193 16</inkml:trace>
  <inkml:trace contextRef="#ctx0" brushRef="#br0" timeOffset="164287.95">16947 7012 213 0,'-2'1'60'0,"1"-1"6"0,-1 0-27 15,2-1-4-15,2 2 1 0,-2-1-1 16,0 0-4-16,0-1-5 0,0 3-6 16,-2-2-3-16,1 2-2 0,-1 2-3 0,-3 0-2 15,0 2-2-15,-1 4-1 0,-2 1 1 16,-1 3 0-16,1 3 0 0,-1 0 0 15,1 3 0-15,3-2-1 0,1-1 1 16,4-3 0-16,5 0 2 0,2-5 4 16,4 0 3-16,4-3 3 0,1-2 5 15,3-1 1-15,-2-3 0 0,2-1-2 16,-3-1-4-16,0-2-2 0,-3-1-1 0,0-2-3 16,-2 0 0-16,-1-1-1 0,-3-4 0 15,0-1-1-15,1-1-2 0,-5-3-2 16,0 0-2-16,-2-3 0 0,0-1-3 15,-2 3 0-15,-1 0-3 0,-1 2-1 16,-2 3-3-16,-1 2-2 0,-2 5-5 16,-4 3-5-16,-2 4-14 0,-3 1-10 15,-3 3-8-15,-1 1-6 0,-1 2-12 0,1 0 32 16,2-1-96-16,5 1-66 0,4 0-180 16</inkml:trace>
  <inkml:trace contextRef="#ctx0" brushRef="#br0" timeOffset="165401.26">17865 6990 280 0,'-2'1'82'0,"2"-2"8"16,1 1-14-16,-1 1-30 0,0 0-7 15,0-1-7-15,0 1-4 0,-1 0-6 0,0 2-5 16,0 4-3-16,-1 2-3 0,1 4-1 15,1 3 0-15,-1 4-1 0,0 1-1 16,-1 1-4-16,2-1-4 0,-1-2-6 16,0-1-6-16,0-1-7 0,2-2-7 15,-1 0-9-15,2 0-9 0,-2 0-66 16,4-4-70-16,-1-2-166 0</inkml:trace>
  <inkml:trace contextRef="#ctx0" brushRef="#br0" timeOffset="166600.32">18576 7047 263 0,'0'-1'73'0,"0"2"6"16,0-1-30-16,0-1-8 0,0 0 0 16,0 2-1-16,0-1-3 0,0 0-4 15,0-4-2-15,1 3-3 0,0-2-4 16,1 0-1-16,3-2-4 0,-1 0-1 0,3-2-2 15,0 2-1-15,3-1-1 16,1 1-2-16,0 0-2 0,2 1 0 0,1 2-1 16,3 0-2-16,0 1-1 0,0 0-2 15,-1 1 0-15,1 2-3 0,-3-1-1 16,0 1-1-16,-4 1-1 0,-3 3-1 16,-4 0 0-16,-2 3-1 0,-2 2 1 0,-2 3-1 15,-4 1 1-15,-5 1 0 16,-2 0 0-16,-3 3 1 0,1-3 1 0,-2 1 1 15,0-3-1-15,-1-1 2 0,4 0 0 16,1 0 0-16,2-4 0 0,1 2-1 16,2-1 0-16,1 0 0 0,4-1-2 15,2 1 0-15,3-4 1 0,2 2-1 16,4-2 1-16,1 1 2 0,4 0 0 16,4-1 2-16,3-3-1 0,6 2 2 15,4-1-2-15,4-2 1 0,2 0-1 16,1 0-11-16,-3-3-14 0,1 0-12 15,0-3 30-15,-4-3-122 0,0-4-100 0,1 1-235 16</inkml:trace>
  <inkml:trace contextRef="#ctx0" brushRef="#br0" timeOffset="167558.01">19483 7079 220 0,'2'0'62'0,"2"0"7"0,-3-3-27 15,-1 6-5-15,0-5-2 0,-1 2 0 16,-1 2-6-16,0-2-6 0,0 1-6 15,-1 1-5-15,-2 1-2 0,1 5-3 0,-1 1-2 16,-2 3 0-16,-2-1-2 16,3 3-1-16,-2 2 0 0,4 0 0 15,1-2 0-15,2-1 0 0,4 0 0 0,2 1 1 16,4 0 2-16,2-6 3 0,2 2 4 16,2-3 3-16,3-3 4 0,-1-3 5 15,1-2 2-15,-1-3 2 0,-1-1-2 16,-2-3-1-16,-2-1-2 0,-2-2-1 15,-1 0-4-15,-3-1-3 0,-1 0-2 16,-3-4-1-16,-2 0-3 0,-2 0-3 16,-2-3-2-16,0 3-4 0,-3-1-3 0,-1 0-4 15,-2 5-3-15,-1 3-4 0,-1 1-11 16,-3 3-8-16,1 0-8 0,-1 4-9 16,3 2-78-16,1-2-86 0,1 2-197 15</inkml:trace>
  <inkml:trace contextRef="#ctx0" brushRef="#br0" timeOffset="168122.2">20243 6988 272 0,'4'0'81'16,"0"-1"9"-16,2-2-17 0,-1 2-28 15,1-1 0-15,-1 1 2 0,-2 0-4 16,-2 1-8-16,0 1-6 0,-1 1-3 16,0 1-3-16,-3 3-5 0,-1 5-5 15,-1 2-2-15,1 5-2 0,0 0-2 16,-1 4-2-16,3 0-1 0,1 1-1 0,2-3-3 15,0-1-5-15,2 0-7 0,1-1-10 16,-2-3-7-16,0-2-13 0,1 1-55 16,0-2-27-16,0-4-75 0,-2-6-150 15</inkml:trace>
  <inkml:trace contextRef="#ctx0" brushRef="#br0" timeOffset="197246.93">11019 7739 187 0,'-1'5'56'0,"2"-2"6"16,-2-2-9-16,1 0-17 0,0 0 2 15,-2-1 0-15,2 0 0 0,0 1-4 16,-1-1-3-16,1 0-3 0,0 0-5 15,0-1-3-15,0 1-3 0,0 0-3 16,0 0-3-16,-1-1-3 0,0 2-1 16,0-2-2-16,-2 2-1 0,-1 2-1 0,0 0-1 15,-1 1 0-15,-1 1 0 0,0 2-1 16,-1 3 0-16,2 1 0 0,-2-1-1 16,3 3 0-16,-1-1 0 0,2 2-1 15,2-1 0-15,0-1 0 0,3 2 0 16,1-1 0-16,2-1 0 0,2 1-1 15,2-3 1-15,2-1 0 0,2 0-1 0,4-2 1 16,-1-2 0-16,1 0 1 0,4-4 1 16,0 0 2-16,-1-2 4 0,-2-2 4 15,0-2 2-15,-2 0 3 0,1-5 3 16,-5 1 0-16,0-4-1 0,-2 2-1 16,-3-4-1-16,-2-3-2 0,-3 1-1 15,-3 0 0-15,-5-3-1 0,-3 1-2 16,-6-5-1-16,-4 3-2 0,-2 2-5 15,-3 2-3-15,-3 2-4 0,0 7-1 16,0 3-8-16,1 6-11 0,1 5-12 0,1 0-11 16,3 4-83-16,4-1-91 0,1-2-217 15</inkml:trace>
  <inkml:trace contextRef="#ctx0" brushRef="#br0" timeOffset="202749.95">11780 7747 227 0,'3'1'67'0,"-2"-1"5"0,2 1-19 16,-1 0-17-16,-2-1-1 15,0-1-2-15,0 1-2 0,0 0-3 0,0 0 0 16,0-1-2-16,-1-1-1 0,1 1-4 15,1 1-3-15,-2-3-5 0,1 2-4 16,0-1-2-16,-1 1-4 0,0-1 0 16,-2 2-2-16,1-1 0 0,-2 1 0 0,-1 1 0 15,-1 2 0-15,-3 0-1 16,1 4 1-16,-1-1 1 0,-2 2 0 0,2 2-1 16,-2 0 1-16,2 1-1 0,1 1 1 15,1 0-1-15,1 1 0 0,3 0 0 16,0-1 1-16,3 2-1 0,0-1 1 15,1-1 0-15,3 1-1 0,3 1 0 16,0-2 0-16,4-1 0 0,4-1 0 16,0-3 1-16,4-2 0 0,-1-2 2 0,4-3 2 15,2-2 1-15,1-1 1 0,1-3 1 16,-1 1 1-16,0-3 3 0,-2 0 4 16,-3-2 0-16,-5 0 2 0,-4 0 2 15,-3-2 0-15,-6 1-3 0,-5-1-2 16,-7 1-4-16,-7-3-6 0,-5-2-5 15,-4 0-8-15,-3-2-3 0,-3 1-9 16,0 1-9-16,0 1-7 0,6 3-5 0,1 1-6 16,5 1 21-16,4 2-105 0,5 1-82 15,4 0-211-15</inkml:trace>
  <inkml:trace contextRef="#ctx0" brushRef="#br0" timeOffset="209462.52">12487 7705 234 0,'2'-3'65'0,"1"1"5"15,0-2-27-15,1 2-2 0,-2 2-2 16,-2-1 0-16,0 0 0 0,0 0 1 16,0 1-3-16,-2 0-4 0,0-1-4 15,-2 0-5-15,2 0-1 0,0-1-1 16,-1 0-1-16,0 1 2 0,1 0 3 0,1-1 1 16,1 0 0-16,-1 1-1 0,1-1-5 15,0 0-4-15,1 2-5 0,-1-1-3 16,0 2-3-16,1-1-2 0,0 3-2 15,-1-1 0-15,1 1-2 0,2-1 1 16,-2 4-1-16,2 3 1 0,-1 3 1 16,1 2-1-16,1 6 1 0,-1 1-2 15,-1 5 1-15,0-1-1 0,0 1-3 0,-1-1-2 16,0-3-3-16,0-2-2 16,-1-2-1-16,1-4-2 0,0-2-8 0,0-1-8 15,1-1-4-15,-2-3-6 0,1-1-6 16,0 0 2-16,-1-5-87 0,3 1-82 15,1-7-195-15</inkml:trace>
  <inkml:trace contextRef="#ctx0" brushRef="#br0" timeOffset="-211508.56">13448 7609 280 0,'0'-5'79'16,"1"3"6"-16,-2 0-36 0,-2 2-6 15,2 1-1-15,-2 2 1 0,0 2 0 16,-2 0-2-16,1 3-1 0,0 1-2 16,-2 0-1-16,2 0-3 0,0 0-5 15,0 2-6-15,2 1-5 0,1 2-3 16,2 4-2-16,0 4-1 0,2 3-3 0,2 2-1 16,0 3-3-16,1 0-1 0,-1-3-2 15,0-1 0-15,0-4-2 0,-2 0-3 16,0-1-2-16,-1-4-4 0,0-1-14 15,-1-4-17-15,0-1-3 0,-1-2-98 16,1-6-103-16,0-3-242 0</inkml:trace>
  <inkml:trace contextRef="#ctx0" brushRef="#br0" timeOffset="-204788.33">14230 7670 167 0,'1'1'55'0,"-1"0"8"0,0-1-15 16,-1-1-5-16,0 1-2 0,0 0-3 16,-1 0-2-16,0-2-3 0,0 0-4 15,-1 0-2-15,2 1-2 0,0-2-1 16,-2 2-1-16,2-1-2 0,1 2-1 0,-1 0 0 15,1-1 2-15,0 1 1 0,0-1-1 16,1 0-1-16,0 2 0 0,3-3-2 16,-1-2-1-16,0 2-3 0,1-2-1 15,2-2 0-15,0 2 0 0,0-5-2 16,3 6-2-16,1-4-2 0,0 4-2 16,0 2-2-16,-2 0-3 0,3 3-2 0,-2 2-1 15,1 1-1-15,-2 4 0 0,0 1 1 16,2-2-2-16,0 4 1 0,0 0 0 15,-1 4-1-15,-3-1-1 0,1 1 1 16,-3 1-1-16,-1 2 2 0,-3-1-1 16,-1 0 1-16,-4-3 1 0,-3 1 0 15,-3 0 1-15,-4-1-1 0,-5-2 0 16,-1 0-1-16,1 2-2 0,-1 0-3 16,-4-3-1-16,-1 0-1 0,6 0 0 15,2-2 0-15,2-1 0 0,2-2 2 0,2-2 3 16,7-2 1-16,4-1-1 0,-1-2 1 15,2 1 0-15,0-1 4 0,2 0 3 16,1 4 1-16,2-4 4 0,5-1 2 16,3 3 5-16,3-3 0 0,0 4 1 15,7-3 1-15,6 0-2 0,3 3 0 16,-3 2-1-16,3-2-4 0,-1 1 0 16,-1-1-2-16,-3-1-5 0,-2 0-4 0,0-1-7 15,1 1-17-15,2-2-16 16,-2 1-8-16,-1 1-90 0,-2 4-100 0,-5-1-226 15</inkml:trace>
  <inkml:trace contextRef="#ctx0" brushRef="#br0" timeOffset="-198036.69">15292 7814 173 0,'-7'0'61'16,"-1"0"6"-16,3 0 4 0,-2-4-25 16,4 3-4-16,-2 0-1 0,8 0-1 15,0-1-2-15,0-2-3 0,0 0-2 16,4 2-2-16,-1 0-3 0,0-2-3 15,0 0-5-15,-1-1-3 0,2 1-4 16,-1 1-3-16,1 1-2 0,2-1-3 0,-3 0-2 16,1 1-1-16,0 3 0 0,1-2-2 15,0 1-2-15,2 2 0 0,-2 2 0 16,2 2-3-16,1 2-1 0,0 1 0 16,-2 2-1-16,-1 0 0 0,-2 0 2 15,-3-1-1-15,-2-1 1 0,-3-1 2 16,-3 0 0-16,-2-2 0 0,-3 2 1 0,-1-3 0 15,0 2 0-15,-1-4 1 0,1 1 0 16,2-1 0-16,2 0 1 0,3-3 1 16,-2 0-1-16,3-1 1 0,1 1 0 15,1-2 1-15,3 1 0 0,-1 1 2 16,1-1 0-16,5 2 1 0,-2 0 1 16,3 1 0-16,3 4 0 0,1-2-1 15,0 2 0-15,3 3-2 0,-1 1-1 0,2 0 0 16,-3 1-2-16,-2 1 0 0,0 1-1 15,-4 0 0-15,-2 0-1 0,-2 1 0 16,-2 0 1-16,-4 0 0 0,-1-1 0 16,-6 0 2-16,-6-1 1 0,-2 0 0 15,-3-1 1-15,-3-3 0 0,-2-4 0 16,-7 0 0-16,1-3-1 0,1-4 0 16,-2-5-2-16,-1-2-7 0,-1-2-9 15,1-3-7-15,6-6-9 0,2-2-11 0,2 2-43 16,6 0-28-16,4 5-63 0,5 3-132 15</inkml:trace>
  <inkml:trace contextRef="#ctx0" brushRef="#br0" timeOffset="-185133.02">16125 7762 246 0,'0'2'68'0,"1"2"1"0,-1-3-37 16,1 0-3-16,-1 1 0 0,0-1-3 16,0-1-6-16,0 1-1 0,0-2 1 15,0 2 2-15,0-1 0 0,0-1-1 16,0 1 0-16,0 1-3 0,-1 0-1 15,0 2-3-15,0-1-2 0,-1 1-1 0,-1 3-1 16,-1-1 0-16,1 2 0 0,-1 0-1 16,-1 1-1-16,-1 1 0 0,-1 1-2 15,0 2-3-15,1 0-1 0,-2 1-1 16,1 0 0-16,-1 0-1 0,2 1 0 16,3-1 0-16,0-3-1 0,2 0 1 0,2 1-1 15,2 2 0-15,4 2 0 0,0-2 1 16,3 0-1-16,2 0 1 0,3 0 0 15,-2-1 0-15,0-4 1 0,4-4 3 16,1-5 2-16,1 0 3 0,2-3 2 16,1-4 3-16,6-3 2 0,-2-1 1 15,-4-1-2-15,-1 1-1 0,-5-2 1 16,-4-1-1-16,-3 0-1 0,-6-1-1 16,-4-4-1-16,-4-1-2 0,-5-2-1 15,-3-1-4-15,-7-1-2 0,-1 2-2 0,-4 0-1 16,0 6-2-16,1 3-2 0,2 3-10 15,1 3-14-15,6 7-13 0,1 1-18 16,4 5-78-16,2-1-97 0,0-1-211 16</inkml:trace>
  <inkml:trace contextRef="#ctx0" brushRef="#br0" timeOffset="-180136.15">17038 7768 173 0,'0'2'37'16,"1"2"0"-16,-2-2-29 0,1 3-2 15,0-2 3-15,2 2 3 0,-1-3 3 16,-1 1 5-16,0-2 1 0,2 1 3 16,-1-1 1-16,0-1 1 0,-2-1-2 15,1 2 0-15,0-2-1 0,1 2-2 16,-2-1-1-16,1 1-2 0,0-2 0 0,0 1-1 16,0 0-1-16,1 1-1 0,-1-1 0 15,0 2 1-15,0-5-1 0,0 6-2 16,0-2-1-16,-1-1-3 0,1-1-3 15,0 2-2-15,-1 0-2 0,1 1-1 16,-1-3-1-16,-1 3 1 0,1-1-1 16,-2 1 2-16,0-1 0 0,-1 2 1 0,0-2-1 15,-1 0 1-15,0 1-1 0,-2 0 0 16,2 0 0-16,-2 2-1 0,1-3 0 16,-1 1 0-16,1 1 0 0,1 1 0 15,0 0 1-15,-1 1 0 0,1 0-1 16,1 1 1-16,0 2 0 0,1 1-1 15,-2-2 1-15,3 2-2 0,1 0 1 16,1 2-1-16,1-1 1 0,2 0-1 16,1 0 1-16,1 0-1 0,2-1-1 15,-1 2 1-15,3-2-1 0,-2 1 1 0,1 1-1 16,2-2 1-16,-1-3 0 0,1 1 1 16,1-3 0-16,1-2 1 0,0-4 0 15,1 0 0-15,0-4 1 0,0 0-1 16,2-3 1-16,-1 0 0 0,-1 2 0 15,0-1 1-15,-2 0-1 0,-1 1 3 16,-1 0 0-16,-3-2 3 0,1 2 0 0,-4-3 1 16,-1-1 0-16,1 0 0 0,-5-2-1 15,0 2-3-15,-1-1-2 0,-4-3 0 16,1 1-2-16,-2-1 0 0,-2 1-1 16,0-1-2-16,-2-1 0 0,0 2-1 15,-2 1-3-15,-1 2 0 0,-1 3-2 16,0 2-4-16,0 2-3 0,-2 3-3 15,-2 1-2-15,2 3-5 0,-1 1-4 16,0 2-4-16,2 1-4 0,2-1-72 0,1-1-74 16,5 2-181-16</inkml:trace>
  <inkml:trace contextRef="#ctx0" brushRef="#br0" timeOffset="-170735.87">17784 7749 167 0,'-5'3'46'0,"3"0"8"16,1-2-21-16,-1-2 3 0,2 1 4 16,-1 0 4-16,2-2-3 0,0-1-5 15,1 2-5-15,0-2-5 0,2 1-5 16,0 0-2-16,2-1-1 0,-1 1-1 16,1-2 0-16,1-3-2 0,1 2-2 0,1-2-2 15,1 0-2-15,-1 1-1 0,0 0-2 16,0 3-1-16,-1 0-1 0,-1 2 0 15,2-1-1-15,-1 4-1 0,-1 1-1 16,3 0-1-16,0 2 0 0,1 3 0 16,-1 0 0-16,-1 1 0 0,1 1 1 15,-1 0 0-15,0 1-1 0,1 1 1 16,-2-3 0-16,-2 1-1 0,1 0 0 16,-2 0-1-16,0-1 0 0,-1 0 0 0,-3-2 0 15,-1 2 1-15,-1-1-1 0,-3 0 2 16,-3 1 0-16,-3-1 0 0,-4 0 1 15,-1 0 0-15,-1 2-1 0,-1 0 1 16,-3-1-1-16,3 0-1 0,1-1 0 16,3 2-1-16,1 0 1 0,1-3-1 15,2-2 0-15,2-1 0 0,1 2 0 16,0-2 0-16,2-1 0 0,1 1 1 16,2-1-1-16,-1-1 1 0,2 5 0 0,-1-4 0 15,1 1 1-15,0 0 0 0,0-1 0 16,0-1-1-16,-1 4 1 0,1-4 0 15,-2 1 0-15,1 2 0 0,0-2 1 16,-1 0-1-16,1 1 0 0,0-2-1 16,0-1 1-16,0-1 0 0,1 1 0 15,-1 0 2-15,2-2 1 0,0 1 5 0,1 0 2 16,1 0 3-16,2 2 2 16,0-3 0-16,2 2 1 0,0 0 0 0,3 1-1 15,3 2-1-15,4 0-2 0,2-1-3 16,5 3 0-16,3-2-2 0,1 2-2 15,4-2-3-15,3 2-3 0,-1-1-4 16,-1-1-10-16,0 1-12 0,0-2-10 16,-1 0-10-16,-4 3 174 0,-4-5-260 15,-1 1-111-15,-4-2-315 0</inkml:trace>
  <inkml:trace contextRef="#ctx0" brushRef="#br0" timeOffset="-164870.53">18776 7852 236 0,'0'4'57'0,"0"-2"3"16,2 0-36-16,-2-1 0 0,0 0 1 15,0-1 3-15,0-2-1 0,0 2 2 16,0-1-1-16,-2 1-3 0,2 0-3 15,-1 1-5-15,-2-1-4 0,0 2-4 16,-4 0-4-16,-2 4-2 0,-3-1 0 16,0 1-1-16,-1 0 0 0,1 2 0 15,0 1 1-15,1-2 1 0,3 0-1 0,4-1 1 16,2 1 2-16,0 1 1 0,2-1 0 16,3 0 1-16,-1-1 0 0,3 3 0 15,0 0-1-15,2 2-2 0,1 0-1 16,4 0-2-16,0 0 1 0,3 0-2 15,1 0 0-15,-1-4 2 0,1 0 0 16,-1-1 2-16,0-2 0 0,1-1 1 16,-3-3 0-16,-2-3 0 0,0-2 2 15,-1 0-1-15,-1-4 1 0,-2-2-1 16,0-1 0-16,-2-2 0 0,2-1-2 0,-1-2-1 16,0-1-1-16,-2 0-3 0,0 2 0 15,-3-1-1-15,-2 1-2 0,-2-1-1 16,-1 3-3-16,-4 0-4 0,-6 2-1 15,-2 1-3-15,-8 2-2 0,-7 4-4 16,-3 3-3-16,-2 5-2 0,1 1-5 16,2-1 53-16,1 4-123 0,7 2-77 15,7-2-205-15</inkml:trace>
  <inkml:trace contextRef="#ctx0" brushRef="#br0" timeOffset="-162742.36">19603 7878 222 0,'2'3'68'15,"0"-5"7"-15,-3 2-24 0,1-1-7 16,0 1 0-16,-2 1-3 0,1-2-5 16,-2 0-7-16,0 0-6 0,2 0-4 15,-2-1-2-15,-1 1-4 0,2 0-1 16,-2 1-5-16,1 2-2 0,-3 2-1 16,1 0-2-16,-3 3-2 0,0 1 1 15,-2 1-1-15,2 2 1 0,-3-2-1 16,2 5 0-16,0-1 1 0,3 3-1 0,-1 3 0 15,3-1 0-15,1 0-1 0,2 1 0 16,3-2-1-16,2 3 1 0,1-6-1 16,5-1 1-16,1-1-1 0,2-1 1 15,3-1 1-15,0-4 0 0,3-4 1 16,-2-3 0-16,3-3 2 0,-2-4 0 16,1-3 2-16,-2-1 0 0,0-5 0 15,-3-4 1-15,1 1 1 0,-6-1 0 0,-2 0 0 16,-5-1-1-16,-3-1-2 0,-5 3-1 15,-3 2-1-15,-4 1-2 0,-3 2-3 16,-2 4-5-16,-2 2-6 0,-3 0-6 16,-2 4-11-16,-2 4-78 0,0 0-84 15,-1 4-198-15</inkml:trace>
  <inkml:trace contextRef="#ctx0" brushRef="#br0" timeOffset="-159572.29">20246 7897 235 0,'0'0'67'0,"0"0"7"0,0 1-29 16,-1-2-7-16,1 1-1 0,0 1-1 16,-2-1-6-16,1-1-7 0,-1 2-5 15,0-1-5-15,-2 0-2 0,-1 1-2 0,0 0-3 16,-2 3-1-16,2 0-1 0,-2 0 1 15,2 3 1-15,-1 2 1 0,1-2-1 16,0 1 0-16,1 2 0 0,2 2-1 16,-1 0-1-16,5 0-1 0,0 0-1 15,2 0 2-15,2 3 0 0,1-3 0 16,2-1 3-16,3-3 2 0,1-1 4 0,3-3 2 16,0 0 1-16,2-4-1 0,0-3 1 15,3-2-2-15,-2-1-1 0,-4 0-4 16,-1-2-2-16,-1-3 0 0,-3 0 2 15,-2 0 1-15,-3 1 0 0,-1-3 1 16,-3 1-2-16,-2-1 0 0,-2 1-3 16,-1 1-2-16,-4 0-2 0,0 0-2 15,-4 1-2-15,0 2-3 0,-5 2-5 16,0 1-8-16,-3 1-8 0,0 3-10 0,-1-1-8 16,3 4-7-16,-1 0-77 0,6 3-81 15,2 1-186-15</inkml:trace>
  <inkml:trace contextRef="#ctx0" brushRef="#br0" timeOffset="-140987.31">6289 8765 276 0,'5'-3'79'0,"-2"-3"6"16,-2 3-21-16,0-1-23 0,-1 1-5 16,0 1-4-16,0 1-5 0,-1-1-6 0,1 4-3 15,0 0-4-15,-1 1-1 0,0 3 0 16,-1 2 0-16,0 2-2 0,1 3-1 16,0 2-1-16,0 1-1 0,1 1-3 15,1-2-2-15,2 1-2 0,1 0 0 16,1-1-1-16,0-3 0 0,-1-1-1 15,1-1-4-15,1-1-1 0,-2-5-4 16,1 0-4-16,-2-1-7 0,0-3-6 16,2 0-4-16,0-1-9 0,-1-3-14 0,2 1-48 15,-1-6-62-15,3-2-141 0</inkml:trace>
  <inkml:trace contextRef="#ctx0" brushRef="#br0" timeOffset="-140802.8">6294 8461 378 0,'-8'-3'105'0,"1"3"3"15,4-1-37-15,0 1-31 0,1 0-10 16,1-1-9-16,1 0-9 0,1 1-7 16,-1 0-5-16,0 0-6 0,2 0-12 15,-1-1-3-15,1-1-90 0,0 0-87 16,1 2-218-16</inkml:trace>
  <inkml:trace contextRef="#ctx0" brushRef="#br0" timeOffset="-140442.96">6441 8675 231 0,'-2'13'51'0,"3"0"2"0,0 2-32 16,1 1-16-16,1 2-1 0,-1 0 0 15,2 2-1-15,1-2-1 0,1 0 0 0,1-3-1 16,0 1 0-16,0-4 0 0,0 0 0 16,-2-5 2-16,1 0 2 0,-3 1 3 15,-1-5 3-15,-1-1 5 0,-1-1 2 16,1-3 1-16,-1 0-1 0,0-5-4 16,0-1-3-16,0-2-2 0,1-3-5 15,0-1-3-15,0 0 3 0,2-4 2 16,-1 3 4-16,0 1 1 0,0-1 1 0,0 4 2 15,2 3 0-15,-1 1-3 0,1 4 0 16,1 5-4-16,1 2 1 0,2 2 0 16,1 1 0-16,0-1-1 0,0 4-1 15,1 2 0-15,-1 2 0 0,0 0-3 16,-2 0-6-16,2 0-7 0,-1 0-7 16,0 1-12-16,1-3-13 0,0-6-54 15,0 2-67-15,2-1-146 0</inkml:trace>
  <inkml:trace contextRef="#ctx0" brushRef="#br0" timeOffset="-139675">6915 8823 320 0,'2'-6'84'0,"-1"-1"6"15,0-2-46-15,1 2-4 0,-2 1-4 16,-1-1-4-16,-2 3-6 0,-1-1-7 16,-1 4-6-16,-3 2-4 0,0 5-4 15,-3 3-3-15,-1 2-1 0,-2 2 0 16,1 1-1-16,1 1-1 0,2 2-1 16,-1-4-2-16,5 0-3 0,3 1-2 0,0-3-1 15,3-2-2-15,5 0 1 0,-1-5 0 16,4 3 3-16,1-4 3 0,-1-3 1 15,3 1 3-15,-2-2 1 0,-1-1 3 16,-1-2 2-16,0-3 2 0,-3-2 0 16,1-2 1-16,-3-4-1 0,1-4 2 15,-1-4-2-15,-1-3 0 0,-1-6 0 16,-1-2 2-16,0-2 2 0,-1-4 4 16,1 1 1-16,1 1 2 0,-1 0 2 0,1 8 2 15,1 3 1-15,-1 6 3 0,0 5-3 16,0 7-2-16,-1 3-4 0,2 8-5 15,-2 4-3-15,-1 2-5 0,1 5-4 16,0 7-2-16,-3 0 0 0,2 7-1 16,0 1-2-16,2 2-3 0,2 2-4 15,2 1-4-15,3-1 0 0,3-2-2 16,3 1 2-16,1-5 4 0,2-4 2 16,0-1 5-16,0-5 3 0,1-4 2 0,-1-1 0 15,1-7 2-15,-1-2 1 0,1-1 2 16,-2-2 1-16,-1-2 2 0,2-3 1 15,-3-2 1-15,-3-2 0 0,-1-3-1 16,-1-2-1-16,-2-3-1 0,-3-3-2 16,-1-1-2-16,-1 2 0 0,-1 4 0 15,-1 3-2-15,-1 3 0 0,-3 4-1 0,-1 9-1 16,-1 5 0-16,1 3 0 0,-4 3 0 16,-1 6 0-16,0 0-1 0,2 2 1 15,2-1 0-15,1-3 0 0,3 1-1 16,3-3 0-16,5-3 1 0,2 0-1 15,2-4 2-15,0 0 1 0,5-1 2 16,0-3 1-16,2-1 1 0,0-1 0 16,1-4 1-16,2-1 0 0,-2-3 0 15,1-1 0-15,0-1-2 0,-1-1-1 0,-1 0-2 16,0-2-5-16,-1 1-10 0,-1-4-11 16,-2 2-10-16,-2-2-9 0,-1 0-9 15,-3 1-56-15,-1-4-21 0,-3 3-68 16,-2 2-139-16</inkml:trace>
  <inkml:trace contextRef="#ctx0" brushRef="#br0" timeOffset="-139512.43">7250 8726 354 0,'-7'4'101'0,"3"-2"7"16,1 2-35-16,0 3-19 0,3 2-4 16,0 0-4-16,4 3-7 0,1 2-6 15,3-2-7-15,2 3-5 0,3 0-4 16,2-2-7-16,0 0-6 0,3-1-17 15,-2 1-18-15,2-1-8 0,-3-3-56 16,2 0-40-16,0 0-89 0,0 1-175 16</inkml:trace>
  <inkml:trace contextRef="#ctx0" brushRef="#br0" timeOffset="-138955.46">6606 9567 338 0,'1'1'98'0,"0"-2"5"16,-2 2-33-16,0 0-28 0,-2 2-7 15,-2 3-8-15,-2 2-10 0,0 3-8 16,-3 5-5-16,0 6-1 0,0 4-1 16,2 1-1-16,3 6 1 0,3-4-1 15,3-1 0-15,3-2-1 0,6-3 0 16,3-4 1-16,4-4 6 0,4-4 8 16,2-1 5-16,1-4 5 0,1-3 5 15,-1-3 4-15,-1-4 2 0,-1-4-2 0,-6 0-7 16,0-4-4-16,-4-2-4 15,-5-1-4-15,-1-7-3 0,-6-1-4 0,-5-3-3 16,-4-2-3-16,-5 2-2 0,-3-3-1 16,-4 2-6-16,-3 4-6 0,-2 2-5 15,-3 6-4-15,1 6-13 0,-1 2-10 16,2 7-13-16,3 5-7 0,2 5-75 16,5 3-90-16,8 0-202 0</inkml:trace>
  <inkml:trace contextRef="#ctx0" brushRef="#br0" timeOffset="-138427.52">6576 10661 330 0,'3'1'107'0,"3"-2"8"0,-1 0 2 16,1 1-56-16,0 0-8 0,2 4-5 16,-3 4-8-16,1 5-9 0,-2 4-6 15,0 2-7-15,-1 5-5 0,-1 5-3 16,-1-1-3-16,1 1-4 0,1-2-5 0,1 1-9 16,1-2-19-16,1-2-12 0,2-1-12 15,-2 0 79-15,2 0-165 0,-3-2-99 16,0-2-246-16</inkml:trace>
  <inkml:trace contextRef="#ctx0" brushRef="#br0" timeOffset="-137821.8">6529 11756 272 0,'-2'-3'81'0,"1"1"5"0,1 2-25 16,0 0-14-16,1 0-4 0,0-2-5 15,1 1-5-15,3 0-2 0,3-1 0 0,2-3 2 16,2 0-2-16,2 4-2 0,2 0-5 16,1-3-3-16,1 4-5 0,-2 1-6 15,-1 4-5-15,-1 1-6 0,-2 1-2 16,-2 3-5-16,-4 3-3 0,-4 2-3 16,-3 3-2-16,-3 3-2 0,-6-1-1 15,-3 3 1-15,-5 2 4 0,-1 0 2 16,-2 0 3-16,0 0 3 0,1-3 2 15,4 0 2-15,2-3 4 0,3-3 1 0,3-3 2 16,5-2 2-16,3-3 2 0,3-1 3 16,6 0 2-16,4 0 1 0,4-3 0 15,6 1-2-15,1 1 0 0,5-3-12 16,2 3-11-16,1-2-13 0,2 0-10 16,-1 2 108-16,-1 1-199 0,1-2-104 15,-1 3-275-15</inkml:trace>
  <inkml:trace contextRef="#ctx0" brushRef="#br0" timeOffset="-137190.97">6661 12695 337 0,'-3'3'96'0,"0"-1"3"0,0 1-24 16,0-2-29-16,1 2-6 0,1-3-2 15,0 2-6-15,0-1-2 0,0 1-1 16,1-2-2-16,0 1-5 0,1-1-2 15,2 1-2-15,2-2-2 0,1 0-2 0,2-1-1 16,2 2-2-16,0 0-1 0,2-2-1 16,0 2-2-16,1-1-1 0,-1 3-3 15,2 2 0-15,-1 1-1 0,-1-2-3 16,0 6 1-16,-2 0-2 0,-2 2-2 16,-2-1-4-16,-3 1-3 0,-3 1-3 0,-4 1 1 15,-2-1-1-15,-4-1 1 16,-1 0 3-16,-3 0 4 0,0-1 3 0,-2-2 4 15,2 0 2-15,2-3 3 0,1-1 1 16,3-1 1-16,3-1 2 0,1-1 0 16,2-1-2-16,2 1-1 0,2-1 0 15,2 3-2-15,1 1-1 0,2 2 0 16,3 2-1-16,0 1 0 0,2 0 0 16,2 3 0-16,-1 1-1 0,1-1 1 0,-1-1-2 15,1 1 1-15,-2 1-1 0,-1 0 1 16,-4-1-1-16,0-1 1 0,-4 2 1 15,-3 0 0-15,-3-1 0 0,-6 0 2 16,-3 0-1-16,-4 3 0 0,-4-2 1 16,-3 1 1-16,-5 1 2 0,0-3-1 15,-2-1 0-15,1-2-1 0,-1-3-1 16,3-4-5-16,-3-3-6 0,4-5-6 16,1-3 2-16,1 0-30 0,1-1-7 0,1-3-107 15,1-3-111-15,-2 1-277 0</inkml:trace>
  <inkml:trace contextRef="#ctx0" brushRef="#br0" timeOffset="-132807.23">1890 9483 271 0,'4'-1'72'15,"-2"-2"4"-15,0 1-37 0,0 0-4 16,0 1-1-16,-1-1-2 0,0 1-3 16,-1 0-1-16,0 1 1 0,0-1 0 15,0 2 0-15,0-1-1 0,2 0-2 0,-2 1-4 16,-2-2-2-16,1 0-5 0,0 1-5 15,-1-1-3-15,-1 1-3 0,-2 0-1 16,-1-1-1-16,0 3-1 0,-2-1 2 16,-1 1 0-16,-2 2 0 0,0 1 2 15,-1 0-1-15,0 0-1 0,0 1 1 16,0 0-2-16,0 1-1 0,0-2 1 16,1 2-2-16,-1 1 1 0,3-1 0 15,-1 3 0-15,2 1 2 0,1 0 0 0,2 0-1 16,1 1 2-16,2 2 0 0,-2-1 1 15,4 1 0-15,1 1-1 0,2-1 0 16,0 2 1-16,1 1-1 0,3-1 0 16,2 4-1-16,-1-4 0 0,5 1 1 15,-1 0-1-15,0-1 1 0,1-2-1 16,1-3 0-16,0-2 0 0,0-1 0 16,1-1 2-16,-1-3 2 0,1 0 2 0,1-3 0 15,-1 0 3-15,1-1 1 0,-1-2 1 16,0-2-1-16,0-2-1 0,1-1-1 15,-2-2-1-15,1 0-1 0,-1-2-2 16,1-1 0-16,-1 1-2 0,-2 0-2 16,1-2 0-16,-2 0 0 0,0 0-1 15,-1 0-1-15,-2 0 1 0,-2-1-1 16,0 0 1-16,-4-1-1 0,0 2 0 0,-2 1 1 16,-1-1-1-16,-1-1 0 0,-2 0-1 15,-1 0 1-15,-3 1-1 0,0-1-1 16,-2 1 0-16,-3-1 0 0,-2-1 0 15,0 3-1-15,-1 1 2 0,-1 0-1 16,2 3 0-16,-2 1 1 0,0 2-1 16,1 0 0-16,0 3 0 0,1 0-1 15,-3 0-1-15,0 1-4 0,-2-1-3 0,1 4-5 16,1-1-5-16,-2 1-3 0,0 1-7 16,2 1-17-16,-1 1-9 0,2 3-5 15,2-2-82-15,-1 2-93 0,0 1-217 16</inkml:trace>
  <inkml:trace contextRef="#ctx0" brushRef="#br0" timeOffset="-98043.5">11429 5754 171 0,'0'-8'55'0,"0"2"8"15,-1 0-9-15,1 3-8 0,0 0-2 16,0 2 1-16,-1 0-3 0,1 1-2 16,0-2-4-16,-1 2-3 0,1 0 0 15,0 0 1-15,0 0 1 0,-1 0-1 16,2 0 0-16,-1 0 1 0,-1-1-2 16,1 1-2-16,1 0-4 0,-1 0-5 15,0 1-3-15,0-1-4 0,0 2-5 16,1 0-3-16,-1 0-1 0,0 3-1 0,0 2-1 15,1 4 1-15,-1 2 0 0,1 5 1 16,-1 0 0-16,2 6-2 0,-1 0 0 16,1 2-1-16,0 1-1 0,-1-4 0 15,0-3-1-15,1 1 0 0,0-3-1 16,-1 1 1-16,0-4-1 0,-1-1 0 16,2-2-1-16,-1 0-1 0,0-3-4 15,0-1-4-15,0-6-10 0,-1 1-20 0,0-5-13 16,0 0 101-16,-1-2-196 0,1-3-115 15,0-5-295-15</inkml:trace>
  <inkml:trace contextRef="#ctx0" brushRef="#br0" timeOffset="-97498.39">11589 5784 283 0,'-1'-6'80'16,"1"1"6"-16,0 0-36 0,0 0-6 16,0 0-2-16,0 1-1 0,0 2-3 15,0 0-1-15,0-2-1 0,0 1-1 0,0 2 0 16,0 0-1-16,0-1 0 0,0 2-1 16,0-1-4-16,0 2-3 0,0 0-1 15,0-2-3-15,0 1-2 0,0 0-1 16,0 0-4-16,0 0-3 0,0 0-2 15,0 0-1-15,0 1-2 0,0 0-1 16,0-2-2-16,1 2-1 0,-1 1-1 16,2 0-1-16,-1 5 1 0,-1 2 0 15,2 3 0-15,-1 4 0 0,1 2 1 16,-1 1 1-16,-1 2-2 0,1 0 0 16,0 1 0-16,0-2-1 0,-1-3 0 0,2 0-1 15,-1 0 0-15,0-3-2 0,0-2-2 16,0-4-3-16,1 1-4 0,-1-2-7 15,0-2-8-15,0-2-11 0,1 2-15 16,-2-1-10-16,-2 1-10 0,0-1-80 16,0 1-93-16,1 1-208 0</inkml:trace>
  <inkml:trace contextRef="#ctx0" brushRef="#br0" timeOffset="-96942.86">11471 5935 244 0,'0'-4'68'0,"1"1"3"15,-2 1-19-15,0-1-22 0,-2 1-9 16,1-2-3-16,-1 1-3 0,0 3-5 0,-1-2-1 15,1 0-3-15,0-1 0 16,2 3-2-16,0 0 1 0,0 0-1 0,1-1 0 16,0 2 0-16,0-1 1 0,0 1 1 15,0 1 2-15,0-1 3 0,0 2 3 16,0-2 2-16,0 0 4 0,0 1 3 16,0-2 3-16,0 0 3 0,0 1 1 15,0-2 1-15,1 1-2 0,-1 0-1 16,0-1-4-16,0 0-4 0,0 1-5 15,1 0-3-15,0 1-3 0,0 0-1 16,3 0-2-16,0 3 0 0,3-3-1 0,0 1 0 16,2-1-1-16,2-1-1 0,1 0 0 15,0-1-2-15,0-2-5 0,0 2-16 16,-1-2-11-16,0 1-12 0,-1 0 133 16,-2 0-229-16,0 4-116 0,-1-3-311 15</inkml:trace>
  <inkml:trace contextRef="#ctx0" brushRef="#br0" timeOffset="-81781.52">10579 9545 264 0,'0'0'75'0,"-1"-2"6"16,1 0-27-16,-2 2-14 0,0 0-6 0,-1 0-4 15,-1-1-5-15,0 2-4 0,-1 3-3 16,1-1-4-16,0 1-2 0,-1 4 0 15,1 2-1-15,1 3 0 0,0 1-2 16,2 1-2-16,1 1 1 0,3 3-1 16,-1-1-1-16,3 2-2 0,1-4 0 0,1 4-1 15,1 0 0-15,1-4-1 0,2-1-1 16,0-2 0-16,1-2 1 0,2 2 1 16,0-6 3-16,0 0 2 0,2-2 5 15,-2-3 3-15,4-2 2 0,-2-3 1 16,0-4 0-16,-1-2-2 0,1-2-2 15,-1-3-2-15,0 1-3 0,-3-4 0 16,-2-4-2-16,0 3 0 0,-3-2 0 16,-4-3-2-16,0 2 0 0,-6-1-1 0,-2 3-1 15,-3 0-2-15,-5 2-2 0,-1 4-2 16,-5 1-2-16,-3 4-1 0,-3 3-4 16,-3 4-4-16,-1 2-3 0,2 0-4 15,-3 3-7-15,5 1-8 0,2 0-8 16,6 2-6-16,2-1-6 0,4 0-69 15,4 1-75-15,3-3-173 0</inkml:trace>
  <inkml:trace contextRef="#ctx0" brushRef="#br0" timeOffset="-80994.48">11480 9647 216 0,'2'-1'64'0,"1"-2"4"0,0 3-17 16,-2-2-15-16,1 0-4 0,-2 2-3 15,0 1-5-15,0-1-4 0,1 1-5 16,-1-1-2-16,1 0-4 0,-1 1-1 0,1-1-1 15,0-1-1-15,0 2 0 0,1 0 1 16,2 2 1-16,0-1 1 0,3-1 2 16,0 1 1-16,3 1 2 0,2-1 1 15,3 1 3-15,3-1 2 0,5-1 3 16,5 2 1-16,3-1 3 0,7 1 0 0,5-1-2 16,6 0-1-16,3 1-5 15,4-1-3-15,2 0-4 0,3-2-4 0,2 1-2 16,-4-2-3-16,-2 1-2 0,-3-2-4 15,-6 1-3-15,-6-1-9 0,-7 0-11 16,-7 0-10-16,-6-1-9 0,-6-2-9 16,-2 0-76-16,-8-1-85 0,0 0-188 15</inkml:trace>
  <inkml:trace contextRef="#ctx0" brushRef="#br0" timeOffset="-80195.36">13106 9570 222 0,'0'0'64'0,"0"1"6"0,0-2-24 15,0 0-3-15,1 1 0 0,0 0-1 16,0-2-2-16,0 2-4 0,2-4-1 16,0 2-3-16,1-2-2 0,-1-2 0 15,1 1-2-15,-2-2 0 0,0-2-1 16,-1 1-2-16,-1-3-4 0,-1-1-2 0,-1 0-5 16,-2 0-5-16,-1-2-3 0,-4 2-3 15,-1-1-3-15,-2 3-1 0,-2 3 0 16,-1 0 0-16,-3 2-2 0,0 4 1 15,-1 3-1-15,0 0 0 0,1 2-1 16,1 4-1-16,1 0 1 0,2 0 0 16,3 1 0-16,1 2 1 0,2 0 0 15,1 0 1-15,3-1 1 0,2 1-1 0,2-1 1 16,3 0 1-16,2 2 1 0,2-2 0 16,3 2 1-16,1 1 1 0,2 1 0 15,3 1 1-15,-1-3 1 0,2 3-1 16,2-1 0-16,-1-2-1 0,-1-1 0 15,1 1-2-15,-2 0 0 0,-3 1-1 16,0-2 0-16,-4 1-2 0,-1-1-1 0,-3 2-1 16,-1-3-2-16,-3 0-3 15,0 0-3-15,-3 1-2 0,-1-1 0 0,-1-3 0 16,-3 1 1-16,1-1 2 0,-3-2 4 16,0 0 3-16,-2 1 3 0,0-5 3 15,-1 0 4-15,-1-2 5 0,1-3 4 16,-1-2 3-16,0-4 3 0,3-1 2 15,1-2 1-15,0-3-1 0,4-3-3 16,2 2-2-16,3-1-3 0,2 2-1 0,2-3-3 16,4 6-3-16,3 2-3 0,2 0-3 15,3 0 0-15,4 0-3 0,1-1-6 16,3 1-6-16,2-4-18 0,3 0-12 16,3 3-6-16,1-3-98 0,-2 0-102 15,0-1-236-15</inkml:trace>
  <inkml:trace contextRef="#ctx0" brushRef="#br0" timeOffset="-70015.61">12899 9368 267 0,'11'18'63'15,"-2"-3"3"-15,-5-3-44 0,1-1-4 0,-5-3-5 16,1 0-1-16,-1-2-3 0,-1 3-8 15,1 0-10-15,0 1 38 0,0-4-98 16,-1 2-59-16,-2-1-166 0</inkml:trace>
  <inkml:trace contextRef="#ctx0" brushRef="#br0" timeOffset="-68835.19">12998 9486 132 0,'1'-10'45'0,"3"0"5"16,-3 1-11-16,1-1 2 0,1 5 3 16,1-2 0-16,-1 4-5 0,-1 0-3 15,2 0-3-15,0 1-4 0,1 0-5 0,1 1-4 16,-1 0-4-16,1 0-2 0,0 1-2 15,0 3-2-15,-2 1-1 0,-1 4-2 16,0 3-1-16,-2 5-2 0,0 5 0 16,-3 6-1-16,-1 3-1 0,-2 3 0 15,0 5-1-15,0 2-4 0,-3-1-2 16,0 1 0-16,0-4 0 0,0-4 0 16,3-4-1-16,-1-6 2 0,4-7 2 15,0-4 3-15,2-5 4 0,2-4 5 16,1-4 5-16,0-5 5 0,1-3 4 0,0-5 2 15,0-8 1-15,1-6-4 0,-1-7-5 16,2-3-4-16,1-3-6 0,-1-4-4 16,2 0-2-16,1 4-2 0,-2 3 1 15,2 5 0-15,-1 7 0 0,-3 5 3 16,-2 6 3-16,0 7 0 0,-3 3-3 16,-1 5 0-16,-3 7 0 0,-2 4 2 0,-1 6-2 15,-3 5-2-15,-1 3-1 0,-2 8 4 16,-2 4 0-16,-2 2-1 0,0 5-1 15,0 1-2-15,1-5-1 0,2 0-1 16,1-8 0-16,3-2-1 0,2-8-2 16,5-8-1-16,-1-7-1 0,3-1 2 15,4-4 1-15,0-8 2 0,2-6 3 16,2-4 2-16,2-6 3 0,1-6 3 0,0-5 2 16,0-5-1-16,0-1 1 0,0 2-2 15,-2 0-1-15,-1 0-1 0,-1 5-1 16,-2 6-1-16,0 7 1 0,-3 5 1 15,0 6-2-15,-1 4 0 0,-2 4-1 16,-3 5 0-16,0 4-1 0,-2 5-2 16,-3 5-2-16,-1 4 1 0,-2 8 0 15,-2 8 1-15,-4 4 0 0,-1 3-4 0,1 0-4 16,0 0-2-16,0-5-3 16,3-4 0-16,3-7-2 0,5-8-1 0,3-8 2 15,3-4 2-15,2-7 5 0,2-3 3 16,3-6 3-16,2-4 3 0,3-3 2 15,2-5 4-15,2-7 1 0,0-6 0 16,2-4-2-16,-1-2-3 0,-2-4 0 16,0 0-2-16,-1 1-1 0,-2 4 0 15,0 4 0-15,-2 8 2 0,-3 4-1 0,1 8 2 16,-4 3 0-16,-1 5-1 0,-1 4-2 16,-2 7-1-16,-3 6 0 0,-1 5-1 15,-5 10-1-15,-3 4 0 0,-5 11 2 16,-2 7 0-16,-1 5-2 0,-1-3-3 15,1 3-3-15,3-8-3 0,2-3-2 16,6-9-2-16,2-10-4 0,5-8 1 0,3-5 2 16,4-7 4-16,5-5 3 15,4-4 4-15,2-5 2 0,7-3 5 16,1-4 3-16,1-6 0 0,1-7 1 0,1-5-1 16,-1-1-1-16,0-4-1 0,-2 1-1 15,-1 2 0-15,-2 4-2 0,-3 7 0 16,-2 8-2-16,-4 5 0 0,-3 5-2 15,-3 11-1-15,-3 4 1 0,-3 9 0 0,-3 7 0 16,-5 8 0-16,-3 9 0 16,-5 8-2-16,-2-1 0 0,0 0 0 0,-1-1-1 15,2-8-1-15,4-5 0 0,4-11-2 16,3-7 1-16,7-6 1 0,2-8 1 16,5-6 2-16,2-4 3 0,7-3 2 15,1-3 5-15,2-4 5 0,1-4 2 16,1-2 1-16,-1-3-1 0,-2 0-1 15,-5 0-3-15,-2 0-2 0,-1 5-2 16,-4 7-2-16,-2 3-2 0,-1 7-4 0,-3 6 1 16,-2 7 0-16,-2 7-2 0,-3 4-2 15,-2 3-4-15,0 7-16 0,-4-1-14 16,2 3 10-16,1-4-115 0,5-2-106 16,5-5-255-16</inkml:trace>
  <inkml:trace contextRef="#ctx0" brushRef="#br0" timeOffset="-68272.74">13456 9458 311 0,'0'-1'86'16,"0"0"7"-16,0 1-38 0,0-1-5 15,0 1-1-15,1-1-2 0,-2 1-5 0,2 1-2 16,0-1-5-16,-1 0-3 0,0 0-3 16,0 0-4-16,2 0-6 0,1 1-4 15,1-2-3-15,2 1 0 0,2-1-1 16,5 0-1-16,3-1 0 0,1-1-1 16,4 2 0-16,2-1-2 0,4 1-2 0,2 0-1 15,2 1-3-15,0 1 0 0,-3 0-1 16,-2-1 0-16,-2 0 0 0,-6 1 0 15,-3-1 0-15,-4-1 0 0,-4 0 0 16,-2 1-1-16,-1 0 1 0,-2 1-2 16,-2 0 0-16,-2 5 1 0,-2 0 1 15,0 6 1-15,-2 4 2 0,0 4 1 16,-2 8 1-16,-3 2 1 0,-1 7-2 16,-1 3 0-16,-1 4 0 0,-4 2-5 15,-4 2-6-15,2 0-8 0,1 1-15 16,2-7-8-16,3-1-12 0,2-4 6 0,3-4-103 15,6-8-97-15,2-3-224 0</inkml:trace>
  <inkml:trace contextRef="#ctx0" brushRef="#br0" timeOffset="-53029.18">1969 10517 213 0,'2'-4'59'16,"2"0"5"-16,-3 1-25 0,0-2-6 15,0 3-1-15,-2 0 0 0,1 2-4 16,0 0-4-16,-1-2-2 0,0 0-3 16,1 2-1-16,0-1-3 0,-2 0-1 0,2 0 1 15,0 1 0-15,0 0 0 0,-1 0 1 16,1 0 0-16,-1 0-1 0,0-1 0 16,0 2-2-16,0-3 1 0,0 2-1 15,0 1-1-15,0-2 0 0,0 1-1 16,1 0 1-16,-3-1-1 0,2 1-1 15,-1-1-1-15,-1 0-1 0,0 1 0 16,-1-1-3-16,0 0 0 0,0 1-1 16,-2-2-1-16,1 4-1 0,-1-1-1 0,1 0 0 15,-2-1 1-15,2 0-1 0,-1 1 2 16,1 0-1-16,-1-1 0 0,0 1 0 16,0-1 0-16,-1 1 0 0,1 1-1 15,-1-1-1-15,1 2 0 0,-2 1 0 16,3 0-1-16,-3 0 1 0,2 2-1 15,2-2 1-15,-1 1 0 0,-1 0-1 16,1 2 1-16,-1-4 1 0,3 3 1 0,-3-4 0 16,2 5 2-16,1-1 2 0,-1 0 0 15,2-1 1-15,-2 2-1 0,2-1 1 16,0 1-2-16,-1-1 0 0,1 1-1 16,0-2-1-16,1 3-1 0,-1 0 0 15,-1-1-1-15,1 2 0 0,1 1 0 16,-1 0-1-16,0 1 1 0,0 0-1 15,1 2 0-15,-1 0 0 0,1 1 0 16,0 0 0-16,0-1 0 0,2 0-1 0,0-2 1 16,2 0-1-16,0 0 1 0,1-1 0 15,2-1 0-15,0 1 0 0,1 1 1 16,0 0-1-16,2-1 1 0,-1 1-1 16,0-1 1-16,1-1-1 0,1-1-1 15,1 2 1-15,0-2-1 0,1 0 0 16,1 0 1-16,1-1-1 0,1 1 1 15,0-3 0-15,1-2 0 0,-1 0 0 16,1-2 1-16,1-4 0 0,0 1 0 0,0-1 0 16,0-3 0-16,2 0 0 0,2-3 1 15,0-2-1-15,-1 0 0 0,0-2 0 16,0-1 0-16,-2-1 0 0,0-2-1 16,-2 2 1-16,-1 1 0 0,-3-1 1 15,-1 1-1-15,-2 0 1 0,-1 1 0 16,-3-1 0-16,-2 1 0 0,-2-1 1 0,-1-1 0 15,-1-1 0-15,-2 1-1 0,-3 0 1 16,1-2-1-16,-2 1 1 0,-2-1-2 16,-2 0 1-16,-2-1-1 0,-2 2 0 15,-2-2 0-15,0 2 0 0,-2 0 0 16,-1 0 0-16,2 4 0 0,-2 0-1 16,3 2-2-16,-1 4 1 0,1 0-1 15,-1 2-3-15,0 3-4 0,-1 1-6 16,-1 3-13-16,-1-1-11 0,-1 5-11 15,-1 0-11-15,-1 2-77 0,1 0-91 0,-1-1-197 16</inkml:trace>
  <inkml:trace contextRef="#ctx0" brushRef="#br0" timeOffset="-48215.42">10810 10601 301 0,'0'2'79'0,"3"-3"4"0,-2 0-39 0,1 0-7 16,1-1-5-16,-1-1-3 0,2 1-3 15,-2 0-1-15,-1-3-2 0,1 0 0 16,-1 1 0-16,0-3 1 0,0 2-3 16,-2-1-1-16,1 0-4 0,-1-1-2 15,0 2-3-15,-1-2-2 0,0 2-1 16,-3-2 1-16,1 2 0 0,-1-3-1 16,-2 2-2-16,-2 0-1 0,0-3-2 0,0 1-3 15,-1 2-1-15,-1-1 0 0,-2 3-1 16,-1-2 0-16,1 4 0 0,0 1 0 15,-1 3 1-15,-2 3-1 0,0 0-1 16,2 4 1-16,1 0-1 0,2 0 0 16,2 2 0-16,0-1-1 0,5 2 0 15,1-1 0-15,3 0 0 0,0 1 0 16,2-1 1-16,2-1 0 0,3 1 1 0,2-1 2 16,1 0 0-16,1 2 1 0,4 2 0 15,1 4 0-15,1 1 1 0,-2 2-2 16,1 2-4-16,0-1-4 0,-1 1-3 15,-1-2-1-15,-2-2 0 0,-1-2-2 16,-2-2 0-16,-1 0 4 0,-3-3 3 16,-3-2 3-16,-1-1-2 0,-2-1 1 15,-3 1-1-15,-3-3 2 0,-2 0 0 16,-2-2 1-16,-5 0 2 0,-1-2 1 0,-3-3 2 16,-1-4 1-16,-2 0 0 0,1-2 2 15,0 0 4-15,5-3 4 0,0-2 4 16,5 2 2-16,2-1 2 0,6 1 2 15,3 0-1-15,4-3-1 0,4 0-4 16,3-1-2-16,5-2-4 0,1 1-1 16,6 0-3-16,3-2-2 0,-1 2-2 15,0-2-3-15,-1 4-17 0,-1 0-12 16,0-1-13-16,-4 1 197 0,0 0-290 16,-1-1-124-16,0 0-353 0</inkml:trace>
  <inkml:trace contextRef="#ctx0" brushRef="#br0" timeOffset="-47675.08">11197 10752 295 0,'0'2'83'0,"1"-2"7"0,0 0-32 16,0-1-9-16,2 0-6 0,-2 1-3 0,1-1-3 16,1-2-4-16,-1 0-2 15,3 2-3-15,1 0-1 0,2-2-3 0,1 2-1 16,4-2-3-16,1 4-3 0,4 0-1 16,3 0-3-16,3 1-1 0,5 1 0 15,6 0 0-15,4-2 0 0,3-4 1 16,8 3-1-16,4 4-1 0,7-3-1 0,3-1-2 15,3 0-1-15,3 2-2 16,3-1-1-16,-2 0 0 0,1 0 1 0,-3-1-2 16,-2 0 0-16,-2 1 0 0,-6 1 0 15,-2-2-1-15,-7 2 0 0,-6-6-1 16,-5 2-1-16,-7-1-2 0,-6 2-9 16,-6-2-5-16,-7-3-25 0,-5 1-18 15,-4-1 31-15,-1 0-125 0,-3-3-106 16,-3-5-243-16</inkml:trace>
  <inkml:trace contextRef="#ctx0" brushRef="#br0" timeOffset="-47117.42">13197 10523 330 0,'2'1'90'15,"-1"-2"5"-15,0 1-44 0,1 0-12 16,-1 1-5-16,0 2-6 0,0 2-5 16,1 4-6-16,-1 2-4 0,-1 3-1 15,0 3 1-15,0 6-2 0,-1-1-1 0,1 6-1 16,0-1-3-16,-2 4-7 0,2-2-7 15,0-1-4-15,2-5-6 0,-1 2-4 16,-1-5-5-16,0-4-5 0,1-2-3 16,0-3-11-16,2-1-53 0,0-1-65 15,2-3-153-15</inkml:trace>
  <inkml:trace contextRef="#ctx0" brushRef="#br0" timeOffset="-46481.9">13681 10483 347 0,'8'1'90'0,"-3"0"2"15,-3-1-49-15,-2 0-9 0,1 0-3 16,-4 2-6-16,-4 0-5 0,-2 1-3 16,-2 0-2-16,-3-1-2 0,-1 1-3 15,-3 0-2-15,-1 1-3 0,1-2-5 0,1 1-4 16,0 2-2-16,1-2-1 0,0 0 1 16,0 0-1-16,4-2 2 0,1 3 3 15,1-2 1-15,3 0 1 0,1 1 0 16,2 2 1-16,2 2-1 0,-2 2 0 15,3 2 2-15,0 2 0 0,-1-1 1 16,1 3 0-16,0 0 0 0,1-1 0 16,-1 0 0-16,1-1-1 0,-1-3-1 0,1 3 0 15,1-6 1-15,0 0 0 16,0-3 1-16,0-1 2 0,0-1 3 0,0-1 3 16,2-4 4-16,1 1 0 0,-1-3 0 15,2 0-1-15,2-1-2 0,3-2-3 16,0 0-4-16,0 2-2 0,2 0-2 15,1 3-1-15,1 1 0 0,1 2 0 16,1 1 0-16,0 3 0 0,4 2 0 16,0 0 0-16,0 4 0 0,1 0 0 15,1 3 1-15,-1 2-1 0,-2-2 1 0,-2 1-1 16,-3 2 1-16,-3 0 1 0,-1-1 2 16,-3-1 2-16,-2 2 1 0,-4 0 0 15,-2-1 1-15,-2 0 0 0,-4-2-2 16,-4 0-2-16,-3 0-1 0,-9 0-2 15,-1 3 0-15,-3-4-1 0,-3 2-1 16,-2-2-2-16,-1 0-13 0,0-2-12 16,3-1-10-16,-3-4-10 0,1-1-83 0,-2-2-92 15,4-4-205-15</inkml:trace>
  <inkml:trace contextRef="#ctx0" brushRef="#br0" timeOffset="-30021.31">13170 5787 161 0,'-1'-1'45'0,"1"0"5"15,0 1-21-15,0-4 1 0,0 4 2 16,-1 0 1-16,0 1-1 0,1-2-2 16,-1 1-1-16,1-2-1 0,1 4 0 15,0-2-1-15,0 0-1 0,0 0 0 16,2 3 0-16,-1-3 0 0,-2 2 0 16,1-4-2-16,-1 3-1 0,0-1-4 15,1-3-2-15,-2 1-4 0,2 1-3 0,-2 0-2 16,2 3-2-16,-2-5-2 0,1 4-2 15,0 0 0-15,0 1-2 0,0-2 0 16,1 3-1-16,-1 0 0 0,1-1 0 16,1 4 1-16,-1 0-1 0,1 3 1 15,0 4 1-15,-2 1 0 0,1 1-1 16,-1 4 1-16,-3-1-1 0,2-1 1 16,0 1-1-16,0-1 1 0,1 0-1 0,0-2-1 15,0-2-3-15,1-2-5 0,0-1-4 16,2-2-4-16,-1-4-7 0,-1 2-7 15,0-2-9-15,1-2 156 0,-1 1-223 16,3-1-94-16,-2-1-281 0</inkml:trace>
  <inkml:trace contextRef="#ctx0" brushRef="#br0" timeOffset="-29546.46">13393 5774 227 0,'0'2'62'0,"0"-1"8"16,0 1-27-16,-1-1-3 0,0-1 0 16,-1 0-1-16,2 1-2 0,-1-2-3 15,1 1-5-15,0 0-4 0,1 1-4 16,-1 0-3-16,0 2-3 0,0-2 0 15,2 3 0-15,-2-1 0 0,0 3-1 16,0 2 1-16,0 3 1 0,0 2-3 16,0 2-1-16,0 1-3 0,1 2-3 0,-1 0 0 15,0-1-3-15,1-1-1 0,-1 0 0 16,0-3-2-16,0 0-4 0,0-1-5 16,1-2-5-16,-1 1-4 0,0-1-7 15,1 0-7-15,-1 0-5 0,1-4-10 16,-1 2-64-16,-1-2-74 0,-1-1-176 15</inkml:trace>
  <inkml:trace contextRef="#ctx0" brushRef="#br0" timeOffset="-29036.88">13182 5916 166 0,'1'-1'39'16,"-1"1"4"-16,0-1-25 0,0-1-1 16,0 0 2-16,0 2 2 0,2 2 2 15,-4-3-1-15,2 0-1 0,0 2-2 16,0-1-2-16,0 0 0 0,0 0 0 0,0-1 0 15,0 2 2-15,2 0 2 0,-1-1 1 16,2 2 4-16,0-2 4 0,6 2 3 16,1 3 1-16,2-5 1 0,1 1-2 15,1-4-3-15,2 5-5 0,1-4-5 16,-5 2-6-16,-1-4-6 16,0 5-3-16,-2 1-6 0,0 2-6 0,-4-2-7 15,0 0-6-15,-1 0-9 0,-1 3-10 0,2-1-16 16,-1-3-62-16,1-1-73 0,1 2-169 15</inkml:trace>
  <inkml:trace contextRef="#ctx0" brushRef="#br0" timeOffset="-17534.32">2000 11513 180 0,'1'5'41'16,"-1"-1"0"-16,0 1-30 0,-1-2-4 15,1 2-3-15,0 0-1 0,0-1-1 16,0-1 2-16,0 0 3 0,0-1 4 15,0 0 4-15,1-2 1 0,-1-1 3 16,1 2 1-16,-1-1 0 0,0 0-1 0,0-1-1 16,0 0 1-16,0 1 2 0,0 0 3 15,0 0 1-15,-1 0 3 0,2 0 0 16,-2 0 0-16,1-1-2 0,-1-1-2 16,1 0-2-16,0 0-4 0,-1 0-1 15,0 0-1-15,-2 0 1 0,1 1-2 0,-1-1 1 16,0 0-1-16,-2 0-1 15,1 0-2-15,-3 0-3 0,1 1-2 0,-3-2-2 16,-1 2-2-16,0 1-2 0,1 1 0 16,-1 2-1-16,0 0-1 0,0 1 1 15,0 3-1-15,1-2 1 0,-1 3-1 16,0-1 1-16,2 1 0 0,-2 1 0 16,2-1 0-16,-1-1 0 0,2 1 0 15,0 0 1-15,1-1-1 0,0 2 1 16,2-1 0-16,-2 0 0 0,3 1 0 0,2 2 0 15,-1 0 1-15,3 2-1 0,0 0 0 16,1 0 1-16,0 0-1 0,3 1 0 16,-1-1 0-16,1 3 0 0,1-2 0 15,1 0 0-15,0 0 0 0,2-1-1 16,0 1 1-16,-2-3-2 0,4-2 0 16,-1 1 1-16,1-2-1 0,0-1 0 15,0 0 2-15,2-1-1 0,1-2 3 16,0-1 0-16,-2 0 0 0,1-2 0 0,0 1 2 15,0-2-1-15,1-2 2 0,1-1-2 16,-1 1 0-16,2-2-1 0,0 1-1 16,-1-3 0-16,-2 1-1 0,-1-2 0 15,0 2-2-15,-2-2 2 0,0 0 0 16,-2 1 0-16,-2-1 1 0,1 0 0 16,-2 0 0-16,-2-2 1 0,2 0-1 0,-3 1 1 15,0-3-1-15,-1-1 1 16,0 0 1-16,-2-5-1 0,0 2 2 0,-2-4-1 15,-1 1 0-15,-3-3 1 0,-1-1-2 16,-2 0 0-16,0 3 0 0,-3 0-2 16,0 0 1-16,1 1 0 0,0 3-1 15,1 3-1-15,-1 1 0 0,1-2-1 16,1 3 0-16,-2 5-2 0,0-1-1 16,-1 5-2-16,0 0-2 0,-2 2-13 15,-2 3-10-15,2 3-9 0,-2-3-7 0,0 4-11 16,-1-1-75-16,1 0-84 0,0 1-181 15</inkml:trace>
  <inkml:trace contextRef="#ctx0" brushRef="#br0" timeOffset="-9291.18">10677 11526 341 0,'3'-9'87'0,"-2"2"4"16,-2 0-44-16,0 1-9 0,0 2-3 15,0 0-2-15,-1 3 0 0,1-1-1 16,1 1-2-16,-2 2-4 0,2 2-2 16,0 3-1-16,2 4-3 0,-1 4-4 15,-1 5-4-15,1 4-2 0,-1 3 0 16,-2 5-3-16,0-1-10 0,0 4-2 16,-1 2-9-16,0 1-11 0,-1-2-10 15,0-1-6-15,1-4-6 0,0 0-2 16,1-4-9-16,1-5 137 0,1-5-185 0,0-3-78 15,2-2-243-15</inkml:trace>
  <inkml:trace contextRef="#ctx0" brushRef="#br0" timeOffset="-8887.31">10979 11518 328 0,'7'-7'88'16,"-3"5"4"-16,-2 0-40 0,1 1-12 16,-2 1-3-16,-2-1-7 0,1 2-4 15,-3-1-5-15,0 2-3 0,0 2-2 16,-3 4-3-16,0 3-3 0,-2 3-1 16,-1 5-2-16,0 4-1 0,-1 2-1 15,2 6-2-15,0 1-1 0,4 1-2 0,1 3-4 16,1 0-6-16,5-2-1 0,2-1-3 15,2-5-2-15,1-3 0 0,3-3 1 16,3-2 3-16,1-7 6 0,0-3 2 16,2-4 4-16,-1-3 4 0,2-6 3 15,-2-2 3-15,-2-5 3 0,-2-1 4 16,-2-2 6-16,-2-1 4 0,-5-3-1 0,-2 2 0 16,-4 0-1-16,-4-1-3 0,-5 0-5 15,-2 3-8-15,-2 1-5 0,-4 4-4 16,-3 3-4-16,0 3-5 0,1 5-6 15,1 1-10-15,3 1-6 0,2 1-10 16,4 1-14-16,5-4-73 0,4 0-85 16,6 1-191-16</inkml:trace>
  <inkml:trace contextRef="#ctx0" brushRef="#br0" timeOffset="-8267.42">11589 11739 261 0,'0'1'74'0,"-1"1"6"15,1-2-26-15,1 2-8 0,2-1 2 16,-1 0 3-16,1-2 0 0,0 1 1 15,4 1-1-15,2 0-3 0,2 1-3 0,2 0-5 16,3 2-6-16,4 1-7 0,4-2-3 16,3-1-2-16,4 2-3 0,6-1-2 15,7 0-2-15,7-2-2 0,3-3-3 16,9 2-3-16,7-1-2 0,8-1-2 16,4 0-1-16,6-2-2 0,0 1-3 15,4 1-6-15,-2 1-6 0,-2 1-8 16,-7-1-11-16,-9 1-16 0,-8 1-14 15,-11 3 4-15,-10 1-88 0,-10 0-93 16,-8 2-211-16</inkml:trace>
  <inkml:trace contextRef="#ctx0" brushRef="#br0" timeOffset="-7632.7">13316 11598 341 0,'-1'0'83'0,"0"-1"3"0,1-1-48 0,-2 0-8 15,1 0-3-15,-1 1 0 0,2-1-2 16,0-1-1-16,2 1 2 0,1-2 1 16,2 0-2-16,3-1-1 0,3 1-4 15,3-3-1-15,4 4 1 0,1 0-3 16,2 0-3-16,2 2-3 0,-1 2-1 16,0-1-3-16,-1 5-2 0,-2-1-3 0,-1 3-3 15,-4 2-3-15,0-1-4 0,-6 1-5 16,-1 3-2-16,-6 2-2 0,-3 3-1 15,-5 2-2-15,-4 2-1 0,-5 2 1 16,-4 1 2-16,-3 1 1 0,-4 0 1 16,-2-2 2-16,0-1 2 0,0 0 5 15,3-2 4-15,5-4 5 0,5 0 2 16,2 2 3-16,8-5 2 0,4 0 5 16,5-1 5-16,7 0 4 0,5-1 3 0,5-2-1 15,6-5-1-15,4 2-1 0,4-3-6 16,1-4-5-16,2-2-6 0,0-2-12 15,2-1-12-15,-2-2-13 0,0-3-10 16,-3-2-10-16,-4 0-78 0,-4 3-87 16,-6-2-187-16</inkml:trace>
  <inkml:trace contextRef="#ctx0" brushRef="#br0" timeOffset="-7103.04">13868 11541 345 0,'1'-5'92'0,"2"2"5"0,-1 0-37 16,1-3-15-16,0 1-2 0,3 3-2 15,-1-3-1-15,3 1-2 0,1 0-3 16,1-1-6-16,3 2-5 0,1 1-4 15,1-2-6-15,3 3-4 0,0 0-3 16,2 2-4-16,1 3 0 0,-1-1-3 16,-4-1-1-16,1 3-2 0,-4-1-3 15,-5 4-3-15,-2 0-2 0,-5 1 0 0,-4 2-2 16,-5 1 0-16,-3 2 0 0,-3 0 2 16,-1-2 3-16,-2-1 2 15,2-2 1-15,-1-1 4 0,5-1 3 0,2-5 5 16,1 1 3-16,2 0 2 0,3-2 2 15,3-1-1-15,0 3-1 0,5-3 0 16,0 3 0-16,5 2-2 0,3 0 1 16,2 0-1-16,4 3 3 0,1 1 0 15,-2 2-2-15,1 1-2 0,-5-1-1 0,0 0-2 16,0 0-1-16,-1 3-4 0,-3-1 1 16,-1 0 0-16,0-1-1 0,-7 1 0 15,-2 0 1-15,-3 2-1 0,-5-3 1 16,-2 1 0-16,-5-1 0 0,-4-1 0 15,0 0-1-15,-2 2-1 0,-4 0-2 16,-1-3-6-16,-2-1-6 0,0-2-14 16,-1 0-16-16,0-6-11 0,-1-3-10 0,3-2 123 15,-1-3-199-15,-1-2-101 0,0-1-261 16</inkml:trace>
  <inkml:trace contextRef="#ctx0" brushRef="#br0" timeOffset="-4.95">1933 12585 260 0,'0'-1'78'16,"0"1"5"-16,-1-1-24 0,0 2-16 16,0-3-9-16,-2 1-7 0,1-1-7 0,1 0-4 15,-2 1-3-15,2 1 0 0,0-1 2 16,0 2 1-16,-2 0 2 0,2 1-1 15,-1 1-1-15,-1-1-3 0,-2 3 0 16,0 3-2-16,-3 2-1 0,2 2-1 0,-3 2-1 16,1 4-1-16,1 3-1 15,-1 0-1-15,4 2-2 0,0 2-2 16,3 0 0-16,2-2-2 0,3 2 1 0,1-2-4 16,2 1 0-16,2 1-2 0,5-2-1 15,0 0-1-15,2 0 1 0,3-3-1 16,1-2 2-16,3-5 1 0,-1-6 2 15,2 0 2-15,0-7 2 0,0-2 1 16,1-5 1-16,-1-4 4 0,-2-2 3 16,-1-4 3-16,-1-4 0 0,-4-3 0 15,-2-1 0-15,-2-2-1 0,-3 0-2 0,-3-2-1 16,-5 1 1-16,-3-3 0 0,-4 0 1 16,-5-1-1-16,-4-2 0 0,-6 1-1 15,-3-2-3-15,-2 3-6 0,-4 2-2 16,-2 5-5-16,-1 4-10 0,-1 7-9 15,0 3-9-15,-1 10-10 0,0 3-10 16,-1 7 134-16,0 5-205 0,3 4-89 0,1-1-263 16</inkml:trace>
  <inkml:trace contextRef="#ctx0" brushRef="#br0" timeOffset="1092.5">10635 12656 163 0,'-10'5'47'0,"-1"-1"0"16,3-1-19-16,-1-2-6 0,1-1-5 15,2-1-4-15,0-1-3 0,1 1 1 16,0 0 1-16,0-1 5 0,1 2 2 16,2-1 3-16,0 1 3 0,1 0 2 0,0 0 0 15,0 0 1-15,2 0-1 16,0 1-1-16,1-1 1 0,1-1 0 0,2 1-1 15,0 0 1-15,2 0 0 0,1 0-1 16,1-2-3-16,2 4-4 0,1-4-3 16,3 4-5-16,1 0-3 0,4 0-3 15,-2-1-3-15,2 0 0 0,1 4-1 16,0 0-1-16,-1 0 0 0,-3 2-1 0,-3 0-2 16,-2 0 0-16,-2 2-1 0,-5 0 1 15,-4 2-1-15,-5 1-2 0,-4 2 0 16,-3 3-1-16,-5 0 1 0,-4 4 0 15,-3-1 1-15,-4 0 0 0,0 2 3 16,1-1 2-16,1-1 0 0,4-3 1 16,2 0 0-16,5-3-1 0,5-3-1 15,3-1 0-15,5-1 1 0,4-2 4 16,3-1 1-16,6-1 2 0,5 1 2 16,2-2 1-16,5-3 1 0,4-1-2 0,1-4-8 15,3-1-7-15,0 0-11 0,0-2-10 16,-1-1-10-16,-1-1 19 0,-1-2-103 15,-2 1-81-15,0-2-200 0</inkml:trace>
  <inkml:trace contextRef="#ctx0" brushRef="#br0" timeOffset="1464.12">11194 12641 378 0,'1'-3'118'15,"-1"-2"4"-15,0 3-6 0,-1-1-64 16,0-1-14-16,-2 2-9 0,-2 3-13 16,-3 3-9-16,1 1-2 0,-3 6-3 0,-1 4-2 15,-1 4 2-15,0 6-1 0,1 1-10 16,1 2-12-16,3 0-5 0,4-4-2 16,3-3-1-16,2-2 0 0,4-5-1 15,2-4 11-15,1-3 13 0,2-3 7 16,3 0 4-16,-2-4 4 0,3-1 4 15,0-3 5-15,1-2 1 0,-1-2 0 16,-1-1 1-16,-1-4-2 0,2 1-2 16,-4 0-3-16,-2 1-1 0,-2 2 1 15,0 2-1-15,-3 3 1 0,-2 2-2 0,-1 5 0 16,-1 5-1-16,0 4-2 0,-2 2-1 16,0 6-4-16,-1 4-3 0,-2 3-2 15,0 4-12-15,-1 3-19 0,1 0-10 16,0 1-11-16,3-2-31 0,0-3-48 15,3 0-80-15,1-9-150 0</inkml:trace>
  <inkml:trace contextRef="#ctx0" brushRef="#br0" timeOffset="2010.66">11868 12834 277 0,'-8'1'79'0,"4"0"5"0,1-2-24 16,3 0-20-16,3 0-3 0,2-3-3 16,4 3-4-16,3-2 0 0,3 0-1 15,6-1 1-15,5-1 1 0,5-1-1 16,4 2-2-16,6 0 0 0,5 3-3 16,7-3-4-16,7 4-4 0,3 1-4 15,7-1-5-15,5-1-1 0,1 1-4 16,4-1-1-16,1 1 0 0,0-1-1 0,-1 0 0 15,-1-1-3-15,-4 2-3 16,-4 1-8-16,-7 0-18 0,-7-1-13 0,-10 0-36 16,-9 1-55-16,-8 3-90 0,-8 1-187 15</inkml:trace>
  <inkml:trace contextRef="#ctx0" brushRef="#br0" timeOffset="2793.39">13508 12606 260 0,'0'-1'65'0,"0"-3"4"0,1 2-32 0,1-1-9 15,1-1-1-15,1-2 0 0,-1 3 2 16,2-3 1-16,1 3 1 0,2-1 1 15,-1-1-2-15,4 1-1 0,0 2-4 16,2-2-4-16,3 1-5 0,2 2-3 16,1 2-5-16,1 3-3 0,0 3-3 15,0 3-1-15,1 1-3 0,-4 5-3 16,-2 1-6-16,-3 2-3 0,-3 0-3 0,-2 1 0 16,-4 0-2-16,-3 1-1 0,-4 1 0 15,-2-2 2-15,-4-2 5 0,-2-1 1 16,-7-2 2-16,-2-1 3 0,-1-2 3 15,1-6 5-15,3 1 2 0,0-3 3 16,4-1 2-16,6-1 1 0,3-4 1 16,5 0 1-16,2 0 2 0,5-2 1 0,6 0 3 15,2 0 2-15,5 2 0 16,3 2 1-16,2 0 1 0,-1 1-3 0,-1 2-3 16,-4 3-3-16,-1-1-4 0,-2 1-3 15,-5-1-2-15,-3 5-1 0,0 1 0 16,-3 0 0-16,-7 1 0 0,-2 2 0 15,-4-1 0-15,-1 3-3 0,-8-1-4 16,-4 1-3-16,-4-1-2 0,-2 0-3 16,-3-1-2-16,-1 1-4 0,0-3 1 15,1-5-4-15,3 0-3 0,4-2-4 0,2-3-6 16,3 0 0-16,5-5 204 0,2-3-267 16,5-1-92-16,5-5-296 0</inkml:trace>
  <inkml:trace contextRef="#ctx0" brushRef="#br0" timeOffset="3082.92">14152 12562 474 0,'0'-1'129'0,"0"-1"5"0,0 1-55 16,0-1-19-16,-2 1-10 16,0 2-11-16,-3 4-11 0,0 4-6 0,-1 3-4 15,-1 4-5-15,-1 6-4 0,1 5-1 16,1 3-2-16,-1 1-2 0,2 2-3 16,1 1-5-16,1-2-5 0,1 0-7 15,1-1-22-15,2-1-13 0,0 1-13 16,3-1 0-16,1-3-85 0,4-2-93 15,-2-4-195-15</inkml:trace>
  <inkml:trace contextRef="#ctx0" brushRef="#br0" timeOffset="43907.87">4493 9380 137 0,'-1'3'42'0,"-1"-2"3"0,1-1-4 16,0 0-11-16,-1-1-2 15,1-1-1-15,-1 2 0 0,1-1 2 0,0 1 0 16,1 1-1-16,0 1-4 0,0-4-3 16,0 2-4-16,0 0-4 0,0-1-3 15,0 1-2-15,0 0-2 0,0 0 0 16,0 1-1-16,0-2 1 0,0 0 0 15,1 3 0-15,-2-2 0 0,1 0 1 16,0 2 0-16,0-4 0 0,1 4-1 16,-2-1 0-16,1-1 1 0,0 1-1 15,0-2 0-15,0 1 1 0,0 1-1 0,0-1 1 16,0 1 0-16,0-1-1 0,1 0 0 16,-1 2 0-16,0-1 0 0,-1 1-1 15,2-1 0-15,-1 2 0 0,0-2 0 16,1 0-1-16,-1 0 1 0,0 0-1 15,0 1 0-15,0-2 0 0,-1 0 2 16,1 1 1-16,0-1 1 0,0 1 1 0,0-2 2 16,-1 0 0-16,1 1 0 0,0 2 0 15,0-3-2-15,0 2-1 0,0-1-1 16,0 3-1-16,0 0-2 0,0 0 0 16,0-2-1-16,0 5-1 0,1-1 0 15,-1 0 0-15,0 0-1 0,0 2 0 16,1 1 0-16,1 2 0 0,0 1-1 15,-1-1 0-15,1 3 0 0,1 0 0 16,1 2 1-16,-2 3 0 0,1-1 0 0,-1 0 0 16,0 4 0-16,0 0 1 0,-1 0 0 15,-1 1 0-15,0-2-1 0,0-1 0 16,0 2 0-16,1-3 0 0,-1-2 0 16,0-2-1-16,1-1 0 0,-1-1 0 15,1-1 0-15,0-1-1 0,-1-3 1 16,1 1 0-16,-1 2 0 0,1-1 0 15,0-1 0-15,-1 2-1 0,1-2-2 16,-1 1-2-16,0 0 0 0,2-3-2 0,-2 1-1 16,0-3-1-16,1 1-1 0,-1-4-3 15,1 1-3-15,0-3-8 0,1 0-6 16,0-2-88-16,3-5-89 0,-2-1-218 16</inkml:trace>
  <inkml:trace contextRef="#ctx0" brushRef="#br0" timeOffset="48132.84">15593 9503 221 0,'0'2'62'0,"0"-2"3"16,0 1-26-16,0 0-6 0,1-1-1 0,0 0-1 15,0-1-3-15,0 1-2 0,0-1-1 16,0 0-3-16,1 0-1 0,1 1-1 16,-2 0-3-16,0 0-2 0,0 0-2 15,0 1 0-15,-1-1-1 0,1 0 0 16,1 0-3-16,-1-1 0 0,3 0-2 15,0 0 2-15,0-2 0 0,2-1 1 16,-1 0 0-16,2 2 1 0,0-2 0 16,1 1-1-16,3 1-3 0,0 1-1 15,2 2-3-15,2 3-1 0,0 1-1 16,0 0-1-16,1 2 0 0,-3 0 0 0,1 2-1 16,-3 1 0-16,0-1 0 0,-3 2 0 15,-3 1 0-15,-3 1 0 0,-3 1 0 16,-4 1 0-16,-2 0 1 0,-4 1-1 15,-3 0-4-15,-1-1-2 0,-4 1-2 0,-1 1 0 16,2-3-2-16,1 0 1 16,2-2 2-16,2-3 4 0,3-1 2 0,3-3 3 15,4-1 1-15,0-2 1 0,2 0 1 16,1-4 0-16,1 3 1 0,1-1 1 16,0-1 1-16,1 2-1 0,1-1 0 15,3 1-1-15,2 3 1 0,0-1-2 16,2 0 0-16,0 0-2 0,2 3 1 15,1 1-2-15,-2 0 1 0,0-1-1 16,2 3 1-16,1-1 0 0,-1 1 0 0,-1-3 0 16,-1 1 0-16,-1-1 1 0,-2 2 0 15,-4 0 0-15,-2-1 2 0,-3 3 1 16,-5 0 0-16,-2 0 2 0,-6 0-1 16,-2-1 1-16,-5-1-2 0,-4 1 0 15,0 1-2-15,0-2-3 0,0 0-2 16,2 1-2-16,0 0-4 0,2-3-6 15,5 0-8-15,0-4-7 0,1 2-7 16,3-2-5-16,2-4-9 0,3 1-72 0,3 0-77 16,7-3-181-16</inkml:trace>
  <inkml:trace contextRef="#ctx0" brushRef="#br0" timeOffset="48532.36">16027 9617 324 0,'-2'-3'84'0,"4"-2"5"16,-1 1-39-16,0-4-15 0,1 3-1 15,1-3 0-15,0 4-2 0,3-4 1 0,2 3-1 16,1-2-1-16,2 3-2 15,1 0-3-15,1 2-5 0,-1 0-5 0,-1 2-6 16,-2 1-4-16,0 1-2 0,0 3-3 16,1 1-1-16,0 2-1 0,0 1-2 15,-1 1-4-15,1 1-5 0,-2 1-5 16,-2 2-3-16,-4 0-1 0,-6 2-1 16,-4 3-1-16,-5 2 3 0,-1 0 4 15,-1 1 6-15,0 0 1 0,-1-2 3 0,4-3 3 16,2-1 2-16,3-3 2 0,1-1 0 15,2-3 0-15,3 0 2 0,3-1 4 16,3-2 3-16,3 0 2 0,1-1 1 16,3 0 0-16,5-2 0 0,4-3-1 15,4 0-10-15,5-1-16 0,2-1-11 16,4-3-88-16,2-3-91 0,-2 2-228 16</inkml:trace>
  <inkml:trace contextRef="#ctx0" brushRef="#br0" timeOffset="49124.54">16807 9700 286 0,'-5'-4'76'0,"3"3"6"0,1-2-34 16,2-2-9-16,2 3-2 0,3-2-2 15,1-1-5-15,4 1-2 0,4-2-1 16,3 2-2-16,3 0-2 0,5-1-3 15,4 1 0-15,6 1-1 0,4 0-2 16,2-2-2-16,4 0-3 0,7 2 0 16,2 0-1-16,6 1-1 0,1 0-1 15,3-2-1-15,3 3-2 0,4-1 0 0,4 0-1 16,3-4-1-16,2 3-1 0,1-1 0 16,2 3-1-16,4-3 1 0,0 3 0 15,-6 1-2-15,-4 2-1 0,-5 2-1 16,-6-3-3-16,-9-1-2 0,-10 0-7 15,-11-1-12-15,-7-3-9 0,-8 0-10 16,-7-3-6-16,-5 1-13 0,-4-1-63 16,-5 2-73-16,-1-2-161 0</inkml:trace>
  <inkml:trace contextRef="#ctx0" brushRef="#br0" timeOffset="49941.18">18990 9541 230 0,'-4'3'65'0,"-1"-2"5"0,1 0-23 15,1 0-8-15,0 1 3 0,2-3 2 16,0 1 0-16,1 0-2 0,0-1-1 0,-1-1-1 15,2 1-4-15,0-4-5 16,3 1-5-16,0-1-4 0,2-2-5 0,4 2-3 16,3-2-4-16,0 0 1 0,2 1 0 15,3-1 0-15,0 3-1 0,2 0-1 16,-4 2-1-16,3 3-3 0,-2 3-3 16,0 2-2-16,-4 3-1 0,-3 1-2 15,-2 1-2-15,-4 4-2 0,-3-3 0 16,-3 2-1-16,-6 3-2 0,-2-2-1 0,-3 0-1 15,-2 1 2-15,-2-2 1 0,-1-2 1 16,-2 0 1-16,4-4 3 0,1-1 2 16,4-2 4-16,3-2 3 0,2-2 1 15,3 0 1-15,2 0 0 0,1 2 1 16,3-3 0-16,1 2 0 0,3 0-1 16,2 1-1-16,2 3 0 0,2 0 0 15,2 3 0-15,1 1-1 0,-1 1-2 16,-1 0-2-16,-2 1 0 0,-1 0-1 0,-2 0-2 15,-2-1 0-15,-3 1-2 0,-3 0-1 16,-3 1 1-16,-4-1-1 0,-5 0 0 16,-3 0 0-16,-3 2-2 0,-4-4-1 15,-3-2-2-15,-3-1-3 0,-1-1-4 16,-1 0-5-16,1-2-5 0,1-1-2 16,4 0-2-16,2 0-3 0,4-3-8 15,4-1-27-15,5 0-32 0,2-4 4 0,4 0-51 16,3-4-80-16</inkml:trace>
  <inkml:trace contextRef="#ctx0" brushRef="#br0" timeOffset="50490.13">19574 9658 247 0,'7'-7'76'16,"0"-1"8"-16,-1 1-16 0,-2 1-16 15,-2-4 1-15,-1-1-1 0,-1 2-5 16,-3-1-7-16,-3-1-6 0,-1 2-6 15,-4-1-8-15,-1 3-5 0,-3 4-5 16,-4 0-4-16,-3 2-3 0,-1 2-1 16,-1 2-1-16,1 3-1 0,0 0 0 15,3 4-1-15,2 0-2 0,3 1-2 0,6 2-3 16,1-1-3-16,3-1-1 16,7 0 1-16,1 0 0 0,3-1 1 0,4-1 3 15,2-2 2-15,5 1 3 0,1-4 1 16,0 0 1-16,3-4 1 0,1 0 2 15,-2-4 0-15,2-1 4 0,-2-3 4 16,-1-1 2-16,-3 1 3 0,-2-1 2 16,-2-1 3-16,-3-1 1 0,-1 1 1 15,-5 0-2-15,0 3 0 0,-1 1-2 0,-2 1-3 16,-2 5-4-16,-1 3-3 0,0 5-3 16,-1 4-2-16,-1 3-1 0,1 3-2 15,0 5 0-15,2 1 1 0,2 1 0 16,2 1-4-16,1 1 0 0,0-1-3 15,0-1-3-15,1-1-6 0,0-2-18 16,-1-1-14-16,0-1-8 0,0-1-88 16,1 0-97-16,0 0-223 0</inkml:trace>
  <inkml:trace contextRef="#ctx0" brushRef="#br0" timeOffset="76022.65">16709 6656 186 0,'-3'2'51'16,"-2"0"0"-16,4-1-9 0,1 0-25 0,2 0-6 16,3-1-2-16,1 1-1 0,3-2 2 15,3 1 3-15,4-1 5 0,0-2 4 16,2 1 3-16,0-2 3 0,5-2-1 15,0 2-2-15,-1-3-3 0,1 1-5 16,-1 2-5-16,1-1-5 0,-1 0-4 16,-2 5-1-16,-1-3-2 0,-2 2 1 15,-2 1-1-15,-3-1 0 0,-1 2 0 16,-4 1 0-16,-5-1 1 0,-6 1 0 0,-5-1 1 16,-7 1 0-16,-3 2 1 0,-10 4 0 15,-3-3-1-15,-1 3-1 0,-7-2-1 16,0 3-1-16,-3-1-2 0,2-2-1 15,5 0 0-15,5-1 1 0,5 1-1 16,8-2 0-16,5-1-2 0,10 1 2 16,4-3 0-16,9-3 1 0,9-2 0 0,7 0 0 15,7-3-7-15,9 1-72 0,7-6-68 16,7-3-184-16</inkml:trace>
  <inkml:trace contextRef="#ctx0" brushRef="#br0" timeOffset="78053.39">16759 5522 299 0,'-5'0'83'16,"1"-1"6"-16,4 0-35 0,1 1-12 15,-1-2-2-15,1 2-1 0,-1 0-4 16,3 0-7-16,-3 0-6 0,0 3-5 16,3-1-2-16,2 0-2 0,-2 1-1 15,3 2 0-15,-4 2-1 0,3 4 1 16,1 4 0-16,-3 0 1 0,0 6-2 15,1 3-2-15,-2 3-3 0,1 4-1 0,-1 2-1 16,0 2-2-16,1 2-1 0,-1-1-1 16,0-1-2-16,0-2-1 0,-1-5-1 15,3-4-3-15,-1-6-6 0,0 0-7 16,-2-8-6-16,1-2-6 0,-1-2-7 16,-1-3-7-16,-1-4-74 0,0-2-76 0,-1-4-182 15</inkml:trace>
  <inkml:trace contextRef="#ctx0" brushRef="#br0" timeOffset="78489">16979 5555 235 0,'1'-9'68'15,"1"1"6"-15,-1-1-19 0,-1 2-14 16,0 1 2-16,0 2 1 0,1 1 0 16,-1 0-4-16,-1 1 0 0,3 2-4 0,-2 0-3 15,0 0-3-15,-1-1-2 0,0 1-2 16,1-1-1-16,0 2-2 0,-1-2-2 15,0 1 1-15,2 1-2 0,-1-1-2 16,1 2-3-16,-1 2-2 0,0 1-1 16,1 5-2-16,0 1-1 0,0 3-1 15,3 5 1-15,-1 2-2 0,0 2-1 16,0 2-1-16,1-1-2 0,-1 1-1 0,2 2-1 16,-2-2 0-16,-1 0-1 0,2 0-1 15,0-1-4-15,-3-2-5 0,1 1-8 16,-1-3-7-16,1 2-14 0,-1-3-14 15,-3 0-9-15,0-4-11 0,1 2 1 16,-4-5-64-16,-3-1-73 0,-2-2-155 16</inkml:trace>
  <inkml:trace contextRef="#ctx0" brushRef="#br0" timeOffset="78803.27">16832 5793 265 0,'-6'2'73'0,"3"-1"4"16,0 0-28-16,-1 0-15 0,0 0-2 15,2 1 0-15,1-1 0 0,2-1-2 16,1-2-2-16,2 2 0 0,4-2 2 0,2 0 0 16,2-3-3-16,3 1-5 15,2-4-5-15,0 5-2 0,1-4-8 0,2 1-13 16,-2 2-15-16,1 2-9 0,-1-2-71 16,0 0-19-16,2-3-79 0,-3 0-152 15</inkml:trace>
  <inkml:trace contextRef="#ctx0" brushRef="#br0" timeOffset="99305.7">4492 11423 236 0,'-3'-3'67'0,"2"4"3"0,1-1-16 0,-1 0-21 16,1 2-5-16,0-2-3 0,0 0-4 16,0-2-1-16,0 2-2 0,0 0 1 15,0 2-2-15,0-2 1 0,-1 1 0 16,1 0 3-16,1 3 2 0,-2 1 0 16,1-1 0-16,0 1-2 0,0 2 0 15,0 0-1-15,0 2 1 0,0 2-1 16,1 4-3-16,1 2-2 0,0 4-1 0,1 2 0 15,0 5-3-15,0 4-3 0,0 3-3 16,0 0-2-16,1 3-1 0,-2 0-1 16,-1 0-2-16,1 1-2 0,-1-4 0 15,0-2-2-15,-1 0-3 0,0-3-4 16,0-5-9-16,0-3-7 0,2-4-7 16,0-7-7-16,2-4 49 0,3-8-132 15,1-5-88-15,1-9-225 0</inkml:trace>
  <inkml:trace contextRef="#ctx0" brushRef="#br0" timeOffset="102869.62">15678 11518 196 0,'1'-1'50'0,"-1"-1"2"0,0 0-26 16,1 1-5-16,-2 0-4 0,1 1-1 16,0-1-3-16,0 1 1 0,0 1 0 15,0-1-1-15,0 0 1 0,1 0 0 16,0-1 2-16,-1 0-1 0,2-1-1 16,0 0-2-16,-1 0-2 0,1-1 0 0,-1 1 0 15,1 0 2-15,0 1 0 0,1 0 2 16,-2 1 1-16,-1 0 1 0,0-1 0 15,0 1-1-15,0 1-3 0,0-1-2 16,0 0-3-16,-1-1-2 0,1 2-2 16,0-1-2-16,0 0-1 0,-1 1 0 15,-1 1 0-15,1 0 0 0,-1 3 0 16,1 1 1-16,-1 5 0 0,0 1 0 0,-2 2 0 16,0 3 0-16,0 0-1 0,-3 3 1 15,1 1 0-15,-3 0-1 0,0 0 1 16,0-2-1-16,-1 1 1 0,2-2-1 15,0-1 0-15,0-2 0 0,1-3 0 16,0 1-1-16,2-4 1 0,-1 0-1 16,2-1 1-16,-1-4-2 0,2 2 0 15,1-3-1-15,0 0-2 0,2-2 0 0,-1 2-1 16,1-2-1-16,1 0 1 0,-1 0 1 16,1 0 1-16,-1-1 1 0,0 1 2 15,0-1 0-15,1 1 2 0,-1 0-1 16,1-2 0-16,-1 1-1 0,0 0 1 15,0 0-1-15,1 1 2 0,0-1 0 16,0-1 1-16,1 1 2 0,1-1 0 0,1 0 2 16,-1-1 0-16,3-2 1 15,0 2-1-15,2-1 0 0,2 0 1 0,0 0 0 16,2 1 2-16,3 0 1 0,2 1-1 16,2 1 0-16,3 2-1 0,6-1-1 15,1 0-2-15,2 2-2 0,1 0-3 16,0-1-3-16,-1-1-5 0,-1 0-4 15,-6 0-8-15,-3 2-8 0,-4-2-11 0,-2 1-11 16,-5-1-54-16,-2-1-67 0,-3 2-152 16</inkml:trace>
  <inkml:trace contextRef="#ctx0" brushRef="#br0" timeOffset="103258.45">15850 11622 303 0,'3'-2'88'16,"1"-2"4"-16,-2 1-30 0,0 1-16 15,0 1-6-15,-2 0-7 0,0 1-7 16,0 0-9-16,-1 1-5 0,0 0-3 0,-1 0-3 16,1 1-4-16,0 2-2 0,0 3 1 15,-2 4 2-15,2 2 1 0,1 6 2 16,0 1 1-16,1 4-1 0,2 1 0 16,-1 0-1-16,1 1-1 0,-1 1-2 15,0-3-4-15,1 0-1 0,-1-1-6 16,0-2-1-16,1 0-4 0,0-5-2 15,0-2-3-15,0-2-3 0,0-4-4 0,2 1-4 16,-2-4-14-16,0-3-54 0,1-2-67 16,1-2-157-16</inkml:trace>
  <inkml:trace contextRef="#ctx0" brushRef="#br0" timeOffset="103976.54">16372 11598 252 0,'5'-1'70'0,"-1"-1"4"16,2-2-28-16,-2 1-11 0,2 0-4 16,-1 1-2-16,1-3-2 0,-2 0-3 15,1-1 0-15,-1 0-2 0,-2 0-2 0,-1-2-2 16,-2 0-2-16,-2-2-4 0,-3 1-2 15,-2-1-3-15,-4 1-2 0,-2 1 0 16,-1-1-1-16,-2 0 0 0,-2 4-1 16,-1 0-1-16,-2 2 1 0,-1 3 0 15,0 1-2-15,1 2 1 0,4 4 0 16,1 0 0-16,3 0 1 0,3 3-1 16,3 1-1-16,5 1 1 0,1 0-1 0,1 1-1 15,1 0 2-15,4 1 0 0,2-1 0 16,4 1 1-16,1 0 1 0,2 2 0 15,2 0-1-15,3 3 0 0,-1-2-2 16,3 2 1-16,-2 3-3 0,0-2-2 16,-3 0-2-16,0 1-3 0,-3-2-2 15,-4 3-2-15,-2-1-3 0,-5-4 1 16,-1 0 0-16,-2 4 0 0,-3-3 1 0,-2-1 1 16,-4-2 2-16,0-2 2 0,-1-3 1 15,-1-3 3-15,-2-5 3 0,1-2 4 16,1-4 4-16,1-5 3 0,-1-3 2 15,0 0 1-15,2-5 1 0,1-1 2 16,2-5-2-16,4-1-1 0,2 0-2 16,5-1 1-16,2-1 0 0,3 0 2 15,4 2 0-15,3 2 1 0,3 2 2 16,3 1-1-16,0 0 0 0,-1 2-3 16,3 1-4-16,-2 2-3 0,1 0-5 0,-3 2-8 15,-2 0-10-15,1 2-12 0,-2 1-9 16,-2 2-11-16,1 0-79 0,-2 1-88 15,-1 2-195-15</inkml:trace>
  <inkml:trace contextRef="#ctx0" brushRef="#br0" timeOffset="104721.16">16856 11690 174 0,'5'-9'46'0,"0"0"2"0,-1 2-25 0,1 2-4 15,-2 0-1-15,-1 3-4 0,-1-1-3 16,-2 5-3-16,0-1 0 0,-2 2 1 16,-2 1 2-16,1 3 2 0,-2-1 3 15,0 3 3-15,1 1 0 0,1-2 2 16,0-1-1-16,0 1 0 0,2-1-1 15,1-1-1-15,0 0 0 0,0-4 0 0,0 1-1 16,1-2 0-16,0 1 0 16,1 1-1-16,0-4 2 0,2 1 1 0,2 0 2 15,0 0-1-15,4 0 1 0,2 0-1 16,3-2 0-16,3-1-3 0,4 2-1 16,4-1-3-16,4-1-3 0,6-2-1 15,5 0-2-15,5-2-1 0,6 5-1 16,4-6-1-16,6 1 0 0,5 1 0 15,3 1 0-15,5-1 1 0,7 2 1 0,2-2 1 16,5 2 0-16,4 2-1 0,3 1 1 16,4-2 0-16,0 1-1 0,1 0 0 15,-2 3-3-15,-6-1 1 0,-4 1-2 16,-5-2 2-16,-9 2-2 0,-10 1-3 16,-11 1-4-16,-12-3-10 0,-9 2-12 15,-9-2-11-15,-10 2-9 0,-10-2-8 16,-9 2-10-16,-4-1 156 0,-4-1-214 0,-2 1-85 15,-3-2-266-15</inkml:trace>
  <inkml:trace contextRef="#ctx0" brushRef="#br0" timeOffset="105640.44">19336 11334 342 0,'9'0'84'0,"0"2"2"0,1-4-50 16,0 2-11-16,-1 1-4 0,0 1-5 0,0-1-3 16,-3 1-4-16,0 1 0 0,-1 0-2 15,0-1-2-15,-2 1 0 0,-1-2 0 16,-1 3 0-16,-1-3-2 0,-1 2 1 15,-3-1 0-15,0 0 0 0,-4 0-1 16,-2 1 1-16,-2-1-1 0,-4-1 0 16,-2 0 0-16,-2-2-1 0,-1 2 0 15,1 0-1-15,-1-1 1 0,2 1-1 16,3 1 0-16,2-2 0 0,4 2 1 0,2-2 0 16,3 1 0-16,1 0 1 0,2 1 0 15,1 0 1-15,0 3 1 0,0 0 0 16,-1 3-1-16,-1 3 0 0,0 2 0 15,0 1-1-15,-2 3-1 0,0 0-2 16,-2 3 0-16,1 2-1 0,-2-4-1 16,0 2 0-16,2-1 1 0,-1-2-1 0,2-1 0 15,0-4 0-15,3-1 0 0,0-4 0 16,1 0-1-16,1-4 1 0,0 0 1 16,2-1 2-16,0-4 2 0,3 1 1 15,0-3 2-15,2 1 0 0,3-3-1 16,1 0 0-16,2-2-2 0,1 0-2 15,5 1 0-15,-1 2 0 0,4 2 2 16,1 1 1-16,0 2 2 0,2 4 1 16,1 2 0-16,-3 5 0 0,-2 1-1 15,0 2-1-15,-2 3-3 0,-3 4-1 16,-2 1-4-16,-4 3 0 0,-1-1-1 0,-4-1 0 16,-5-1-1-16,-4 1 1 0,-3-2 0 15,-5-2 3-15,-4-2 0 0,-1 0 2 16,-4 0-1-16,-2-1-1 0,-2-2-2 15,-3-2-1-15,1-1-3 0,-2-1-3 16,1-4-5-16,2-2-7 0,-1-1-6 16,4-5-8-16,4-2-8 0,2-1-12 15,3-3 3-15,2-2-44 0,2-3-52 16,5 0-112-16</inkml:trace>
  <inkml:trace contextRef="#ctx0" brushRef="#br0" timeOffset="106382.71">19903 11442 292 0,'4'2'79'0,"0"0"2"0,0 0-34 15,-2-1-18-15,-2 0-7 0,-1 0-5 16,-4 0-6-16,-1 1-3 0,-2 1-1 0,-1-1-1 15,-2 1-1-15,-3 0 1 16,-2-1-1-16,-2 1 0 0,-3-2-1 0,-3-1-3 16,0 1 0-16,0-2-1 0,2 1 0 15,3 1-1-15,1-1 2 0,4 0 1 16,3 0 4-16,3-1 4 0,3 0 2 16,0 1 2-16,3-1-1 0,1 1 0 15,2 4-1-15,1 1-2 0,0 1-4 16,2 5-2-16,0 3-2 0,1 1 1 0,-2 3 0 15,0-3-1-15,-1 3-2 0,-1-2 0 16,0 1-1-16,-2-3-1 0,0 0 0 16,0-1 0-16,-1 0-1 0,1-2 0 15,0-3 1-15,1-1-1 0,-1-3-1 16,1-2 0-16,0 0 0 0,1-3 1 16,1 0 1-16,1-1 2 0,1-1 1 15,1-1 1-15,-1 1 3 0,2-1 1 16,-1-1 1-16,2 1-1 0,0 1-1 0,-1 1 1 15,3 0 0-15,3 2-1 0,2 2-1 16,2 0-2-16,2 4 0 0,3 0 0 16,1 0 0-16,0 3 0 0,-3 0 2 15,1 3 0-15,1 1 0 0,-2-1 1 16,-2 4 0-16,0 1-2 0,-3 1 0 16,-1 0-1-16,-2 0-1 0,-3-2-1 15,-4 2 0-15,-3-2 1 0,-3-1 1 0,-5 2 1 16,-3-2 3-16,-4-1 1 0,-3 3 2 15,-4-3 2-15,-2 0 0 0,-3-3-1 16,-5-3 0-16,-2-4-3 0,0-1-16 16,-1-2-15-16,-2-5 192 0,-1-2-294 15,-3-3-126-15,-5-3-379 0</inkml:trace>
  <inkml:trace contextRef="#ctx0" brushRef="#br0" timeOffset="118668.3">18689 8322 126 0,'1'0'32'0,"0"-1"0"0,0-1-7 0,1 2-17 15,0-1-6-15,0 0-1 0,-1-1 1 16,-1 4 0-16,-1-5 0 0,-4 4 2 16,1-2 1-16,-3 2 1 0,1-1 2 15,-1 0 1-15,-1 2 2 0,0-1 3 16,1-1 2-16,-1 1 3 0,1 0 2 0,0 0 1 16,2-1 2-16,0 1 2 15,3 0 1-15,0 0 1 0,1 1-2 0,0-3 0 16,2 2 0-16,1-2 1 0,0 0-1 15,3 0-2-15,0-1-1 0,2-2 0 16,0 2 1-16,4 0 1 0,1-1 0 16,4-1-1-16,3-2 0 0,2 1-2 15,5 1-3-15,3-2-3 0,1-1-4 16,-1 3-3-16,-3-1-3 0,-3 1-2 0,-2 0-2 16,-4-1 1-16,-6 3-1 15,-3-1-1-15,-3 1 0 0,-1 1 0 0,-2 1 0 16,-3 1-1-16,-3-1 0 0,-3 1 0 15,0 3 0-15,-2-2 0 0,-6 3-1 16,-3-3 1-16,-5 2 0 0,-5 0 1 16,-4 0-1-16,-2-2 0 0,-1 3-1 15,2 0-1-15,-1-1-2 0,5 1-3 16,6 1-1-16,4-1-1 0,3-1 1 0,3-2-1 16,4 0 1-16,4 1 0 0,3-2 2 15,5-2 3-15,5 1 2 0,4-3 1 16,3 2 0-16,6-2 3 0,5 2 4 15,4-1 3-15,6 0-1 0,2-1 1 16,1 5 0-16,0-2-1 0,-3 1 0 16,-3-2-2-16,-6 3-2 0,-5-1-3 0,-6 1 0 15,-5-2 0-15,-5 1-1 0,-1 0 1 16,-5 2 0-16,-5-4 0 0,-4 2 1 16,-1-2-1-16,-4 2 1 0,-4 1-1 15,-4-2-1-15,-6 0 0 0,-3 2-1 16,-3-1 0-16,-2 3-1 0,1-3 0 15,2 3 1-15,3-1-1 0,6 1 0 16,8 1 0-16,5-3-1 0,3-2-1 16,2 2-2-16,5-1 0 0,5-1 1 15,2 0 1-15,4-3 1 0,3 2 0 0,8 0 3 16,5-3 4-16,6 2 0 0,3 0 1 16,1 1-1-16,0 0 0 0,1 2 1 15,-6 1-1-15,0 0-2 0,-7 0 0 16,-5 2-1-16,-5-3-1 0,-2 1-2 15,-4 2 1-15,-6-4 0 0,-6 4 0 16,-6 0 0-16,-5 0 2 0,-2 2 0 16,-6 2 0-16,-4-3 0 0,-7 2 0 0,-5 1 0 15,-1 0-1-15,1 1-1 0,0-1 1 16,2-1-1-16,3 0 0 0,6-1-1 16,10-2 1-16,5-2-2 0,2 0-1 15,5-1-1-15,7-1-1 0,5-2 2 16,6 1 0-16,4-1 1 0,6-3 1 15,8 1 2-15,5-2 3 0,4 1 1 16,3-1 2-16,-3 0 0 0,3 2 1 0,-2 0 0 16,-5 1 0-16,-5 0-2 0,-8 0-1 15,-5 2-2-15,-3 1-2 0,-8 0 0 16,-8 0 1-16,-8 1-2 0,-7 1 1 16,-2-1 1-16,-8 1-2 0,-8 2 1 15,-8 2 0-15,-1-1 0 0,0 3-1 16,4 1 1-16,-1-3 0 0,7 0-1 15,8-1 0-15,8-3-1 0,7-1-2 16,5 1-2-16,6-4-1 0,5 2 1 0,7 0 1 16,5-1 0-16,2 1 2 0,9 0 0 15,3 0-3-15,2 0-14 0,3 0-15 16,-5-1-11-16,0 0-42 0,-4-1-53 16,-5 0-89-16,-4-4-183 0</inkml:trace>
  <inkml:trace contextRef="#ctx0" brushRef="#br0" timeOffset="126679.73">18821 7485 135 0,'-1'1'27'0,"0"1"5"0,1-2-19 16,1 0 7-16,-1 0 7 0,0 0 6 15,0 0 7-15,1 1 5 0,-1-1 1 16,0 2-4-16,0-2-6 0,0 0-7 16,0 1-7-16,-1 0-5 0,0-1-6 15,-1 2-5-15,-1 0-3 0,-3 1-2 0,-1 1 0 16,-2 0 1-16,-1 0 0 0,-2 1-1 15,-1-1 1-15,-2 1 0 0,3-2 1 16,0-1 1-16,0 1 1 0,1 0 3 16,-1-2 0-16,2-2 2 0,-1 2 2 15,-1-4 1-15,1 1 1 0,-2-4 0 16,-1-2-1-16,-1-2-1 0,-1 0-2 16,-1-2-1-16,-1-1-3 0,-4 0-3 15,1 0-2-15,-1-1-1 0,0 0-1 0,2 0-1 16,1 0 0-16,-11-17-1 15,18 17 1-15,1-1 1 0,1 0 1 16,1-1 3-16,2-3 0 0,3 1 2 16,3-1 0-16,2-1 1 0,2 2 0 15,2-2-2-15,-1 0 0 0,1 3-1 16,-3-3-2-16,-1-1 1 0,1 0-1 16,-1-2-1-16,0 3 0 0,1 1-1 15,2-2 0-15,0 5 0 0,3-1 0 0,0 3 1 16,2 1 1-16,1-1 4 0,2-2 2 15,2 4 3-15,3-1 2 0,-2 1 0 16,3 1 1-16,-2-2-2 0,-1 3-1 16,0 1-3-16,-1-2-3 0,-2 3-1 15,0-2-2-15,0 1 0 0,2 2-1 16,2 0 0-16,0 1-1 0,0 1 1 0,4-1-1 16,2 3 1-16,1 0 1 0,0 1-1 15,1 2 1-15,1 2 0 0,2 0 0 16,-7 3 0-16,-1 1 0 0,-1 2 0 15,-4 1 0-15,-1 0-1 0,-2 3 1 16,-1 0 0-16,1 0 0 0,0 3-1 16,0 0 1-16,2-2 0 0,-1 1-1 15,0-1 1-15,1 2-1 0,0-2 1 16,-1 0-1-16,0-3 1 0,0 1-1 0,-1 0 0 16,2 2 0-16,-2 0 0 0,0-1 0 15,-2 0-1-15,-1 0-1 0,-2 4 1 16,-1-3 0-16,-4-1 0 0,-1 0 0 15,0 3 1-15,-3 0 0 0,-2 2 2 16,1-4-1-16,-3 2 0 0,-2 3 1 16,2-2-1-16,-2 2 0 0,-1 1 0 15,1-1 0-15,0 4 0 0,0-2-1 0,0-2 0 16,-1 0 0-16,-1-3-1 0,-1 0 1 16,0-2 0-16,-1-1 0 0,-2 0 0 15,-2-1 1-15,1 1 0 0,-1 0 0 16,0-1 1-16,-3 1-2 0,0-1-4 15,0 1-4-15,-1 0-3 0,-2 0 1 16,1 0-2-16,1-2 1 0,2 0 1 16,2-4 5-16,2 2 4 0,0-5 2 15,2-1 0-15,0 0-3 0,1-2-3 0,0-2-6 16,-1 0-8-16,0-4-8 0,1-2-9 16,1-2-15-16,0-2-63 0,1-1-76 15,0 0-172-15</inkml:trace>
  <inkml:trace contextRef="#ctx0" brushRef="#br0" timeOffset="159060.65">1454 319 247 0,'0'-3'73'0,"1"0"5"0,-3 3-26 16,1-1-9-16,-1-1-1 0,2-3-3 15,0 1-4-15,0-1-3 0,1-1-1 16,1 0 1-16,1-1 0 0,0 5-1 15,0 1-2-15,-1 0-3 0,0 2-3 16,0 2-3-16,0 0-3 0,-2 4-4 16,1 1-3-16,-2 2-1 0,1 4-1 15,-2 0-1-15,0 1-1 0,-1 3-2 16,-1 1-1-16,-3 2 0 0,-1 2-2 0,-2 5 1 16,-2 0-1-16,-1 0 0 0,0 4 1 15,1-5-2-15,0 1 1 0,1-7 0 16,3 0-1-16,2-3 0 0,1-5 0 15,3-2 0-15,1-3 1 0,3-3-1 16,3 1 2-16,0-6 0 0,4 1 0 16,2 1 1-16,3-2 0 0,1 0-1 15,4 0 0-15,2 0 0 0,1 0-1 0,1 0-2 16,0 0-2-16,-1 0-16 0,1 0-14 16,-1 0-14-16,-4 0-13 0,0 0-79 15,-3 0-95-15,-3 0-204 0</inkml:trace>
  <inkml:trace contextRef="#ctx0" brushRef="#br0" timeOffset="159408.67">1810 372 379 0,'4'-8'99'0,"-2"0"9"0,-1-3-51 15,1 2-4-15,-2 4-2 0,2 0-6 16,-2 7-8-16,0-1-5 0,-1 6-8 0,1 5-6 16,2 4-6-16,-3 0-4 0,-1 8-1 15,-1 1-2-15,2 5 0 0,0 3-4 16,-2 2-6-16,0-1-6 0,1 3-13 16,1-13-9-16,1 4-9 0,1 0-9 15,-1-2-7-15,1-6-7 0,-1 0-11 16,1-5-34-16,-2 3-59 0,1-5-128 15</inkml:trace>
  <inkml:trace contextRef="#ctx0" brushRef="#br0" timeOffset="159731.8">1780 401 345 0,'1'-13'95'15,"2"1"8"-15,2 0-42 0,2 1-6 16,2 3-3-16,2-1-4 0,3 3-6 15,3-2-7-15,3 3-8 0,1 1-8 0,1 1-6 16,1 3-4-16,0 4-4 0,-1 1-2 16,-4 6-4-16,0-2-2 0,-5 0-2 15,-2 5-2-15,-4-4-1 0,-5 4 1 16,-3-2 0-16,-5-2 3 0,-4 4 1 16,-3-2 2-16,-3 0 2 0,-3 3 0 15,0-2-1-15,-2 1 0 0,0-8 0 16,2 0 0-16,1-4 0 0,2 0 1 15,1-3 1-15,4-7 1 0,2 4 3 0,3 5 0 16,2-4 0-16,4 5 0 0,3-1 1 16,2 1 1-16,2 6-1 0,0-1-1 15,3 1 0-15,2 6 1 0,0-2 1 16,0 5-2-16,0-1 0 0,2 3-1 16,-2 3-5-16,-1 0-2 0,1-5-8 15,0 0-13-15,1 0-13 0,-1 1-13 16,1 1-14-16,0-5 31 0,-1-2-102 0,1-2-82 15,-1-5-183-15</inkml:trace>
  <inkml:trace contextRef="#ctx0" brushRef="#br0" timeOffset="160255.11">2340 325 276 0,'2'-6'91'0,"-2"0"10"0,1 2 0 15,-1 1-41-15,-1-1-6 0,1 7-8 0,-3-3-10 16,3 7-8-16,-2 3-10 0,0 4-8 15,1 6-4-15,-1 3-2 0,0 2 1 16,-1 7-1-16,-1-2-2 0,2 1 0 16,1 0-1-16,0-1 0 0,2-4 0 15,1 4-1-15,1-10 0 0,3 0 1 16,0-4-1-16,2-3 0 0,1-2 1 16,-1-4-1-16,2-7 0 0,2 10 0 0,0-4-1 15,3-3 1-15,-2 1 0 0,2 2-1 16,-1-1 1-16,4-5 0 0,-1-5 0 15,1-1 1-15,-1 2 0 0,2-1 0 16,2 1 2-16,-2-3 3 0,-2 1 5 16,-3-3 4-16,1-3 3 0,-3-2 4 15,-4-4 4-15,-1-1 2 0,-3-4-1 16,-1 1-2-16,-2-1-2 0,-2-4-4 0,-3 1-4 16,1 1-5-16,-3 2-5 0,0 2-5 15,-2 2-5-15,-1 1-7 0,1 4-4 16,0 3-5-16,1 1-3 0,1-1-3 15,0 0-17-15,2 2-12 0,3 1 0 16,1 2-86-16,1-1-97 0,1-2-222 16</inkml:trace>
  <inkml:trace contextRef="#ctx0" brushRef="#br0" timeOffset="161126.79">1432 1097 285 0,'0'-1'84'0,"-1"2"8"0,0-2-22 16,0 1-16-16,1-2-3 0,0 1-2 16,-2 0-5-16,2 0-6 0,-1 0-7 15,1 2-8-15,0 1-7 0,0 2-4 16,-1 3-5-16,1 4-4 0,-2 6-2 15,0 5 0-15,-1 2 1 0,1 2 0 0,-1 0 0 16,-2 3 0-16,2-4-2 0,0-2 1 16,1-2-1-16,0-4 0 0,1 0 0 15,0-5 0-15,0-2-1 0,0-5 2 16,1 0 4-16,0-4 6 0,-1-4 3 16,-1-2 1-16,2-5 1 0,1-6 0 15,0-2-2-15,1 0-3 0,0-4-6 16,3-5-3-16,0-1-1 0,2 2-1 15,0 0 0-15,2 1 0 0,-1 0 0 16,-1 3 0-16,2 5-1 0,-1 2 0 0,-2 5 0 16,1 4-1-16,-3 3-1 0,3 3 0 15,-3 3-1-15,1 3 1 0,-2 6-1 16,-1 3 0-16,1 0 1 0,1 2 1 16,-2-3 0-16,0 3-1 0,3 0 0 15,0-7 1-15,0-1-1 0,2 0 2 16,0-4 0-16,1-1 1 0,3-7 2 15,1-3 1-15,0-1 2 0,2-6 0 0,-1-1 1 16,1-3 0-16,0-3 0 0,0 0 0 16,0-1 0-16,0 5-1 0,-1-3 0 15,0 5 0-15,0 0-1 0,-2 4-1 16,-1 1-1-16,-2 5-2 0,-1 3 0 16,0 6-1-16,0 2 1 0,-4 8 0 15,0 3 0-15,-2 4 1 0,-1 4 0 16,-3 6 1-16,-1 2-2 0,-3 1-4 15,-2 1-5-15,3 1-4 0,-1 1-17 0,3-2-12 16,0-7-12-16,3 0-15 0,6-4-67 16,0-5 1-16,3-3-69 0,4-5-106 15</inkml:trace>
  <inkml:trace contextRef="#ctx0" brushRef="#br0" timeOffset="161648.2">2118 1098 387 0,'-1'9'101'16,"-3"4"9"-16,-1 1-55 0,0 2-9 15,-2 5-4-15,0 1-7 0,0-2-8 16,0 1-6-16,1 3-10 0,0 0-8 16,2 1-7-16,0 1-5 0,0-2-5 15,1 5-3-15,0-4-1 0,2-5-1 0,0-3 3 16,-2-3 3-16,2-7 5 0,1-1 4 15,0-3 6-15,-1-5 7 0,1-4 2 16,0-5 1-16,0-5 1 0,0-6 3 16,2-8 2-16,2-1-3 0,0-7-4 15,3-3-1-15,-1-4 0 0,3 2 0 16,3 3 1-16,1 1 0 0,1 2 0 16,1 7 1-16,0 6 1 0,1 7-1 15,0 4-2-15,-2 4-2 0,1 7-2 0,1 3-3 16,-1 1-1-16,0 5-1 0,0 0-1 15,-1 4 1-15,-2-2-2 0,-2 4-1 16,-3-3-3-16,-1 3 0 0,-3-1-2 16,-3-2 1-16,-2 1 0 0,-1-2 1 15,-4-4 2-15,-3 0 4 0,-3-3 1 16,-1-1 0-16,-2-1 1 0,1 0 2 16,0 0 0-16,2 0 0 0,2 0 0 0,3 1 0 15,3 2-1-15,1 5 1 0,3 1-1 16,2 4 0-16,3 1-2 0,0 8 1 15,4 1-1-15,0 0 1 0,3 0-1 16,0 2-1-16,2-1-4 0,1 0-3 16,-1-5-8-16,-1 2-12 0,1-3-16 15,0 1-11-15,-1-3-14 0,-1-3-70 16,2-1-86-16,0-5-183 0</inkml:trace>
  <inkml:trace contextRef="#ctx0" brushRef="#br0" timeOffset="162069.07">2517 1116 393 0,'1'-1'103'0,"0"2"7"0,-1-1-57 16,0 1-9-16,0 1 0 0,0 1-8 16,0 2-6-16,-1 2-6 0,-2 1-7 15,-1 3-3-15,0 5-1 0,1 2-4 16,-2 1-4-16,1-2-1 0,1 1-2 15,2 1 0-15,-1 2-1 0,2-4 0 16,0 1-1-16,4 2 1 0,-1-2 0 16,1 3-1-16,2-1 1 0,2-6 0 0,-1 0-1 15,3 2 0-15,1-8 0 16,1 1 0-16,3-2 0 0,2-1 0 0,0 2 0 16,2-6 1-16,0-2-1 0,-1 1 1 15,1-1 1-15,-2-5-1 0,0-4 1 16,-1 0 2-16,-1 0 3 0,-1 1 2 15,-2-7 4-15,-1 2 4 0,-2 0 4 16,-3 1 1-16,0-4 1 0,-3-1 1 16,-1 2-1-16,-3 1-2 0,-2-2-5 15,-2-1-4-15,-1-7-3 0,-4 2-3 0,0-1-5 16,0 1-4-16,0-2-3 0,3 4-3 16,0 4-6-16,2 7-7 0,1 1-1 15,3 3-27-15,1 0 12 0,0 3-120 16,-1 2-114-16,0 0-276 0</inkml:trace>
  <inkml:trace contextRef="#ctx0" brushRef="#br0" timeOffset="169987.84">17259 5436 247 0,'7'-5'65'0,"-3"0"3"0,-1 3-36 0,2-1-8 16,-3 1-5-16,-1-3-5 0,-1 3-5 15,0-1-3-15,1 1-2 0,0-4 1 16,1 3 1-16,-1-3 3 0,2 2 1 16,-1 1 2-16,-1-2 0 0,1 0-1 15,-2-1 1-15,1 0-2 0,-1 0 0 16,-1 0-1-16,0-3 0 0,0 1-1 0,-6-1-1 16,1 0-2-16,-3 1 0 0,-1-3-2 15,-3 3 0-15,-1 1-2 0,-2 0 0 16,3 1 1-16,0 0-1 0,0 0 0 15,1 1 0-15,2 2-1 0,-1-3 1 16,1 3 0-16,0 0 0 0,1 1 0 16,0 1 0-16,-1 1 0 0,0-1-1 15,2 1 1-15,-1-2-1 0,1 1 0 16,-1 4 0-16,0-3 1 0,1 2-1 0,-2 1 0 16,-2-1-1-16,-2 3 1 0,0-1-1 15,-1-1 0-15,-2 2 0 0,0 0-2 16,1 1 1-16,-1 0-1 0,3 2 1 15,1-1 0-15,0 1 1 0,-1 0 0 16,2-1 0-16,0 0 1 0,1 0 0 16,0-2 0-16,-2-1 1 0,2 1 0 15,0 0 0-15,1 0 0 0,2 2 0 0,-1 0 0 16,1 1 1-16,3 3-1 0,-2 1 0 16,-2 1-1-16,1 0 1 0,-3-1 0 15,0 0-1-15,0 0 1 0,-1-1-1 16,3 1 0-16,1 0 1 0,2 3-1 15,1 2 0-15,0 0 1 0,-1 3-1 16,1 1 1-16,-1-1-1 0,1 3 1 16,0-2 1-16,0 0-1 0,2 2 1 0,2 2 0 15,1-1 0-15,1 3-1 0,1-2 0 16,-1 0 1-16,2 2-1 0,0-2 0 16,-1-1-1-16,1 0 1 0,-1-3-1 15,0 0 0-15,1-1 0 0,-2 0 0 16,1 2-1-16,-1-1 0 0,0 1 0 15,-1 1 1-15,0 3-1 0,1-2 0 16,1 0 0-16,0-3-1 0,1 1-1 16,0 1 1-16,0-2 0 0,1 0 0 0,0-1 0 15,-2-2 1-15,3 1 0 0,-2-3-1 16,0 0 0-16,0-1 0 0,0-3-1 16,-1-1 0-16,-1 0 0 0,-2 0 1 15,0 2-1-15,0-1 2 0,-2-1 0 16,1 1 0-16,1 0 0 0,1 0-1 15,0-1 0-15,1 0 0 0,0 0 0 16,3 1-1-16,-1-1 1 0,1 1 1 0,2 0 0 16,1-1 1-16,3 0 1 0,0-1 0 15,0-1 1-15,0 1-1 0,1-2 0 16,-3 0 0-16,0-1 0 0,-1-1-1 16,-2-2 0-16,1 1 0 0,-2-2 0 15,1 0 0-15,-1 2-1 0,-2-2 1 16,1 1 0-16,1 1 0 0,0 0 1 15,2 1 0-15,0 0 0 0,2 0 0 0,1-1 0 16,0 2 0-16,2-2 0 0,0 0 0 16,-1-1 0-16,0 1 0 0,2-2-1 15,0-1 1-15,2 0-1 0,2-1 1 16,0 2-1-16,1-3 1 0,-1-2-1 16,1 4 0-16,-2 0 0 0,0 0 0 15,-1 0 0-15,1-3 0 0,-1 3 0 16,0-2 0-16,-2-3 1 0,0-1 0 15,-1-2 1-15,1 1 0 0,-2-4 0 0,-1 0 0 16,0 0 0-16,-2-2 0 0,-1 1-1 16,-1-2 0-16,0-1 0 0,-1 1 0 15,-1 1 0-15,1 0 0 0,-1-2 1 16,0 1 0-16,2 0 0 0,-2 1 1 16,1-2 0-16,1-2 0 0,0-1 0 15,1 4-1-15,-1-2 0 0,1-1-1 16,-2-2 0-16,0 1-1 0,0-1 0 15,-2-1 0-15,-1-1 0 0,-1-2-1 0,0-2 1 16,-2 0 0-16,-2-1 0 0,0-2 0 16,1 3 0-16,-2 0 0 0,0 0 0 15,-1 0 0-15,2 1 0 0,1 1 0 16,1 0 0-16,-1 2 0 0,2-3 0 16,2 1 1-16,2 3 0 0,-1 3 0 15,1 1 1-15,0 1-1 0,1-1 0 16,-1 2 0-16,-1 1-1 0,0-2 0 0,0-1-1 15,1-2 1-15,-2-1-1 0,1 1 0 16,-2-1 1-16,2 0-1 0,-1 1 2 16,0 0-1-16,0 2 0 0,1-1 1 15,-2 2 0-15,1-1 1 0,0 0-1 16,-1 1 0-16,1 1 0 0,-1 0 0 16,1-2-1-16,0 2 0 0,1 3 0 15,3-2 0-15,-1 0 0 0,0 0 0 16,3-2 0-16,-1 2 0 0,0-1 0 0,-1-1 0 15,-1-1 1-15,-2 0 1 0,0 0-1 16,-1 0 0-16,-1-1 1 0,-1 0-1 16,0 1 1-16,-1-3-1 0,0 3-1 15,-1-1-1-15,0-1 1 0,-2-2-1 16,-1-2 1-16,1 4-1 0,-3-2 1 16,-1 0 0-16,-1 3 0 0,-2 1 0 0,1 2-1 15,-1 2-1-15,0 1-2 0,0 2-3 16,2 2-3-16,2 2-5 0,0-1-7 15,1 1-9-15,2 3-65 0,-3-1-70 16,3 2-167-16</inkml:trace>
  <inkml:trace contextRef="#ctx0" brushRef="#br0" timeOffset="174783.48">16546 5752 212 0,'0'-2'57'0,"1"1"2"15,1-2-26-15,1 0-12 0,1 0-5 0,-1 2-1 16,0-5-4-16,-1 3-4 0,1-1 0 16,-2-2 1-16,-1-2 2 0,0 0 1 15,0 0 1-15,-2-1 1 0,-2-1 1 16,1-1-1-16,-2-1-1 0,0 1-2 16,0-1 0-16,-2-1-3 0,-1 2 1 15,1-4-2-15,-2-2-1 0,0 2-1 16,-2-1 0-16,0 1 0 0,3 1-1 0,-1 1 1 15,0 2-1-15,2 4-1 0,1 2 0 16,-1 0 0-16,2-1 0 0,-2 3-1 16,0-1 0-16,0 2 0 0,-2 1 1 15,0 0 1-15,1 0-1 0,-1 1 0 16,-4-1 1-16,0 1 0 0,-2 0-1 16,1 0 0-16,0 0 0 0,-5 0 0 15,1 1 0-15,-1-1 0 0,1 2 0 0,0-1-1 16,-2 1 1-16,2 0-1 0,2 1 0 15,3 0-1-15,1 2 0 0,2-1 0 16,2-2 0-16,2 1 1 0,0 0-1 16,2 0 0-16,1-1 0 0,-1-2 0 15,1 1 0-15,0 2-1 0,1 0 1 16,-2 0 0-16,1-2-1 0,0 1 1 16,0 3 0-16,-2-2 0 0,3 5 0 15,-2-1 0-15,0 2 1 0,1 2-1 0,-1 0 1 16,-1 1-1-16,2 1 0 0,-4-1 1 15,1 0-1-15,-1 0 1 0,0 2-1 16,0 3 0-16,-2 0 0 0,0 1 0 16,1-3 1-16,-1 4-1 0,0 1 0 15,-1-2 0-15,2-2 0 0,-2 1 0 16,2 1 0-16,1 1 0 0,0-1 0 0,1-1 1 16,0 0-1-16,1 3 0 0,1-4 1 15,-2-1-1-15,2 2 1 0,0-3-1 16,0 1 0-16,0 0 0 0,0-2 0 15,0 2 0-15,1 3 0 0,0 0 0 16,0 4 0-16,-2 1 1 0,1 1-1 16,0 2 0-16,0-1 0 0,-2 1 0 15,1 0 0-15,0 2 0 0,0-2 0 16,1 0 0-16,1 1 1 0,-1 0-1 16,2-2 0-16,-1-1 0 0,-2-2 0 0,0-1 0 15,2 1 0-15,-2 0 0 0,2-4-1 16,1 2 1-16,1-2-1 0,2 1 1 15,2 0 1-15,0 0 0 0,3-3 0 16,-1 1 1-16,2-2 0 0,1 1 0 16,0-3-1-16,1 2 0 0,0-3 0 15,1-1-1-15,1 1 0 0,0-2 1 16,1-2-1-16,2 0 2 0,1-1 1 0,3-1 2 16,-1 0 0-16,3-2 0 0,0 2 1 15,1-1-1-15,-1 0 0 0,0 2-2 16,-2 1-1-16,-2-2-1 0,-1 1 0 15,2-1 0-15,0 0-1 0,0 0 0 16,-1-2 0-16,6 1-1 0,0 0 0 16,1-2 1-16,-1-2-1 0,0-1 1 15,-1-1 0-15,1-1 1 0,-6-4 0 16,1 0 0-16,-2-5 0 0,-2 2 0 0,-1-2 0 16,0-1 0-16,0 1-1 0,0-1 1 15,1-1 0-15,-1 1 0 0,2-2 0 16,-2 1 0-16,-1-1 0 0,0 0 0 15,-4 0 0-15,1-2 0 0,-4-1 0 16,0-2-1-16,-2 1 0 0,-1-5-1 16,-1-3 0-16,0 2 0 0,0 0-1 0,2 1-1 15,0-1 1-15,1 3 1 0,3 0 1 16,-2 1 1-16,3 0 2 0,1-1 1 16,-2 1 2-16,0 1 1 0,-1-3-1 15,2 1 0-15,-2 2-1 0,0 1 0 16,-2-3-2-16,0-2-1 0,0 1-3 15,0-1-1-15,-1-1-1 0,-1-5-2 16,0 2-1-16,-1-2-2 0,-1 3-1 0,1-1-3 16,-1-2-1-16,0 2-5 0,1 4 0 15,-1-1-3-15,2 1 2 0,-1 2-5 16,1 2-72-16,0 4-69 0,-1 0-174 16</inkml:trace>
  <inkml:trace contextRef="#ctx0" brushRef="#br0" timeOffset="180063.82">530 9270 279 0,'-2'1'75'16,"2"-2"3"-16,0 0-39 0,0 0-7 16,-1 1-5-16,2 1-6 0,-1 0-7 15,0 1-2-15,0 0 0 0,0 4-2 16,2 1 0-16,-2 4-2 0,0 0-1 16,0 3 0-16,1 4-2 0,0 1-2 15,0 2-2-15,-1-1-2 0,0-1 0 16,0-1-2-16,1 0 0 0,-1-4 0 0,0-2 0 15,0-2 1-15,1-2 1 0,0-3 0 16,-1 0 1-16,1-2 1 0,-1-1 2 16,0-2 1-16,0-2 1 0,-1-1 0 15,-1-2 1-15,0-1 0 0,0-2-1 16,-1-1 0-16,1-2-2 0,0 0 0 16,1-2 0-16,0 1 1 0,1-2 0 15,0-3 0-15,1 2 0 0,0 0 0 0,1-1-2 16,1 0 0-16,0 1 0 15,-1-3 0-15,0 3 0 0,-1-3 0 0,2 4 0 16,-2-1 0-16,2 2 1 0,-1 1 0 16,0 3 0-16,0 2 0 0,0 3 0 15,0-1-2-15,0 5 0 0,1 0-1 16,1 6 0-16,2 0 0 0,0 3-2 16,2 3 1-16,1 5 0 0,0 0 1 15,-3 4-1-15,1 1-1 0,-3 0 1 0,1 0 0 16,-2-2 0-16,1-3-1 0,-2-2 1 15,2-3 0-15,-2-3 0 0,1-3-1 16,0-3 2-16,0-1 0 0,0-3 2 16,-1-1 1-16,1-3 2 0,1-1 0 15,-1-1 0-15,1-3 0 0,0 0-1 16,1-3-2-16,1 0-1 0,-1-1-1 0,2 2 1 16,1-2 0-16,1 2 1 0,0-2-1 15,0 1 1-15,-1 4 1 0,1-2-1 16,-1-1 0-16,-2 2 0 0,-1 0-1 15,-1 3 0-15,1 1 0 0,-3-1 0 16,0 3 0-16,-1-1-1 0,0 3 1 16,0-1-1-16,0 1 1 0,-1 1 1 15,1 0 0-15,-1 1 0 0,2 0 0 16,-2 0 0-16,0 0 0 0,0 1 0 0,0-2-1 16,0-1 0-16,0 2-1 0,-2 0 0 15,2 0 0-15,2 2-1 0,-2-1 1 16,1 0-1-16,0 2 1 0,1 1 0 15,0 3 0-15,0 2 1 0,1 2 1 16,0 3 1-16,0 3 0 0,0 2 1 16,0 4-1-16,-1 1 1 0,-1 1-2 15,0 2 1-15,0-1-2 0,-1-1-2 16,1 1-4-16,0-1-3 0,0-5-5 0,2 1-5 16,-1-4-6-16,2-3-7 0,-1-3-4 15,2-2-75-15,2-5-75 0,2-3-187 16</inkml:trace>
  <inkml:trace contextRef="#ctx0" brushRef="#br0" timeOffset="181368.94">3709 9295 263 0,'0'-2'74'16,"0"2"5"-16,1 1-31 0,-1-1-9 15,0-1-3-15,-1 0-3 0,1 1-4 0,1-1-3 16,-1 1-2-16,0-2 0 0,0 4-2 15,0 0-1-15,0-2-4 0,0 1-3 16,0 1-3-16,0-1-3 0,0 4-2 16,0-2-1-16,-1 2-2 0,1 5 1 15,-1 0-1-15,-1 3 0 0,-1 5-1 16,-1-1 0-16,0 2 0 0,-2-1-2 16,0 2 0-16,-1-1 0 0,0-3 0 0,1-2-1 15,0 1 0-15,2-4 0 16,2-1 0-16,-1-3 1 0,1-1-1 0,2-2-1 15,0 0 1-15,2-1-1 0,-2-1 0 16,2 0 1-16,-1 1-1 0,1-2 1 16,1 2 0-16,2-2 1 0,0 0 1 15,3 0 0-15,1 0 1 0,0 0 0 16,5-1 0-16,0 2 0 0,0-2 0 0,3 0-1 16,-2 2-1-16,2-2 0 0,0 2-3 15,0 0-5-15,0-3-10 0,0 3-8 16,-1-1 7-16,0 1-94 0,1 0-86 15,-1-1-209-15</inkml:trace>
  <inkml:trace contextRef="#ctx0" brushRef="#br0" timeOffset="-189866.95">4111 9801 169 0,'1'1'41'16,"0"1"3"-16,0 3-19 0,0-2-10 0,0-1 1 15,1 2 3-15,-1-2 5 16,-1 0 4-16,0-1 2 0,0-1 1 0,0 0 1 16,0 0-2-16,-1 0-3 0,1 0-4 15,1 0-3-15,-2 1-2 0,1-2-2 16,0 2-3-16,0 1 0 0,1-1 1 15,0 0 0-15,1 1 0 0,0 1 2 16,2 0 3-16,1-1 3 0,1-1 4 16,2-1 3-16,2 0 3 0,3-1 3 15,4-7 3-15,4-1-1 0,7-5-3 0,4-5-4 16,3-4-4-16,5-6-5 0,3-3-7 16,5-3-5-16,4-5-4 0,-1 0-5 15,5-1-6-15,2-2-4 0,0 3-5 16,2 0-4-16,-3 4-21 0,-5 1-16 15,-3 3-11-15,-5 4-80 0,-5 2-97 16,-7 3-221-16</inkml:trace>
  <inkml:trace contextRef="#ctx0" brushRef="#br0" timeOffset="-187306.81">5257 9591 140 0,'0'1'43'0,"1"-2"2"16,-2 0-5-16,0 1-14 0,0 0-1 15,0 0 1-15,0-1 0 0,-2-1 1 0,2 2 1 16,0 0 1-16,0 0-1 0,1-1-1 15,-1 0-2-15,1 1-2 0,-1-2-1 16,1 0-2-16,1 0-1 0,-1-1 0 16,0-1 0-16,1 1-1 0,0-3-1 15,1 2 0-15,1 0 0 0,0-2 0 16,-1 1-1-16,1-1-2 0,2-2-1 0,0 1-2 16,0 0-2-16,1-2-2 0,3 2-1 15,0-2-2-15,1 1-1 0,0 2 0 16,0-1 0-16,3 2-2 0,0 3 1 15,-2-1-1-15,1 4-1 0,-1 3 1 16,-1 0-1-16,3 3 0 0,-4-1 0 16,1 3 1-16,0 1-1 0,-2 0 0 15,-2-1 0-15,0 3 1 0,-2-1-1 16,-1-1 0-16,0 1 0 0,-2 0 1 0,-2 0 0 16,1 1-1-16,-3-1 1 0,0 0 0 15,0 0 0-15,-3 2-1 0,1 1 1 16,-2 0 0-16,0 0 1 0,-3 4-2 15,1-1 1-15,-3 1-2 0,0-2 0 16,-1 2-1-16,-2-1-1 0,-2 0-1 16,0-1-1-16,-4-2-1 0,1 0 0 15,0 0 0-15,1-2 0 0,-1-1-1 16,2 1 0-16,3-2 0 0,2-1 2 16,2-1 0-16,1 0 1 0,3-3 1 0,2 1 0 15,2-3 1-15,0-1 0 0,3-1-1 16,0 0 2-16,3 2 0 0,0-2 3 15,1-1 2-15,3 0 2 0,2 0 3 16,3 0 1-16,3-1 2 0,4-1 1 16,3-1 0-16,3 3-2 0,2-2-1 15,3 0-1-15,2 0-1 0,2-1-3 0,-3 1-3 16,3 1-7-16,0-1-8 0,-1 1-8 16,1 1-10-16,-3-1-8 0,-3 1 74 15,0 0-160-15,-5 0-90 0,-6-1-244 16</inkml:trace>
  <inkml:trace contextRef="#ctx0" brushRef="#br0" timeOffset="-184291.78">18894 6645 171 0,'3'-6'50'0,"-1"2"6"15,-1-1-5-15,0 3-20 0,0 3-2 16,1-3 0-16,-1 1 0 0,0 0-2 16,0 0-4-16,0 0-2 0,0 0-2 0,0 0 0 15,-1 1-1-15,0-1-2 0,1 1-2 16,-2 0-2-16,1 1-3 0,0 1-1 15,-1 0-1-15,0 1 0 0,-1 4 0 16,0-2 1-16,-2 2 1 0,1-1-1 16,-3 0 1-16,0-1-1 0,-4 0-2 15,-3-1 1-15,-5 1-2 0,-5-2 0 16,-6 1-1-16,-2 0 0 0,-4 0 0 16,-3-1-2-16,-2 2 1 0,-1 0-2 0,-3-2 0 15,2 0-1-15,2-1-2 0,-2 0 0 16,4-1 0-16,-1-4 0 0,8 1 0 15,3-3 0-15,2 2 2 0,3-3 1 16,4 1 1-16,5-1 0 0,4 2 1 16,4-1 2-16,1 1 0 0,4 0 0 0,2 1-1 15,1-1 1-15,2 1-1 16,0-2-1-16,1-3-1 0,2 0-1 0,0 1 0 16,-2-3 1-16,1-2-1 0,-2 0 0 15,-1-3 0-15,-1 0 0 0,-2 0 0 16,-1-4-1-16,0-1 0 0,-1-2-2 15,1-3 4-15,-1-4-1 0,0-5 0 16,1-6 1-16,2-2 0 0,1-6 2 16,2 1 2-16,4-2 0 0,3 4 4 0,1 6 2 15,1 4 1-15,-1 4 2 0,1 7 0 16,0 4-1-16,-3 6-2 0,-1 1-3 16,-1 1-3-16,-2 1 1 0,1 3-2 15,-3-1-1-15,-2 0 1 0,1 3 2 16,-2 2 0-16,0 0 1 0,-1 3-2 15,0-2 1-15,0 4-2 0,0-1 0 16,0-1-1-16,0 1-2 0,0-1-1 0,0 0 0 16,1 1 0-16,1 0 0 0,1 1 0 15,2 0 0-15,1-3 0 0,3 2 1 16,3 1-1-16,5-2 0 0,1-2 0 16,4 2 0-16,4-1 0 0,3 3-1 15,0-3 1-15,3 0-1 0,4 0 0 16,0 0 1-16,6 2 0 0,2 0-1 15,-2-2 1-15,0 2-1 0,-2 0 0 16,-4 2 1-16,0 2-1 0,-4-2 0 16,-6 0 0-16,0 0 0 0,0 2-1 0,-3-2 1 15,-4 2 0-15,-2-3-1 0,-5 1 1 16,-3-2-1-16,-3 3-1 0,-1 0 0 16,-2-2 0-16,-3 1-1 0,0-1 1 15,0 1 1-15,0-1 0 0,-1-1 0 16,-1 1 2-16,0-1 0 0,2 1 1 15,0 0-1-15,-1-1 1 0,1 1-1 16,0 0 0-16,1 0 0 0,-1 0 0 0,0 3 1 16,-1-1 0-16,0 0 0 0,0 3 0 15,0-1 0-15,-2 1 0 0,-2 1 1 16,2 1-1-16,-2 0 1 0,0 0 0 16,0 1-1-16,-3 3-1 0,3 1 1 15,-1 4-1-15,1 0 0 0,-1 7 0 16,1 5-1-16,-1 1 1 0,1 1-1 15,-1 2 1-15,1 3-1 0,-1-2 0 0,0-1-1 16,2 0-1-16,0-1 0 0,1-3-1 16,1-2-1-16,-1-4 0 0,3-1 1 15,-1-2-2-15,0 1 1 0,-1-3 1 16,0 0 0-16,0 0 1 0,1 3-1 16,-2-5 1-16,1-1 1 0,1 0 0 15,1-2 0-15,0 0 0 0,0-4 1 16,-1-2-1-16,1 1 1 0,1-4 0 15,-2 0 0-15,0-2 0 0,2-1 0 16,-1 1 0-16,0 0 0 0,0 0 0 0,0-1 0 16,0 0-1-16,0 1 1 0,0 0 0 15,0-1-1-15,0 0 0 0,0 3 1 16,-1-3-1-16,1 1 1 0,0-1-1 16,-1 1 1-16,1-1-1 0,0 0 1 15,-1 0-1-15,1-1 0 0,-1 0 1 0,1 0 0 16,0-1-1-16,0 1 1 0,-3 0 0 15,1 0 1-15,-2-1 0 0,-3 1 0 16,-1-2-1-16,-7 0 2 0,-1-1-1 16,-4-2 1-16,-4-1-2 0,-8 1 0 15,-6-1 0-15,-3 0 0 0,-1 3 0 16,-4 1-1-16,-2 1-2 0,-1 3-3 16,1-1 0-16,4 0-1 0,3 0 0 15,0 0 0-15,3-2-1 0,-1-1 2 0,4-1 2 16,6-1 1-16,3 2 0 0,1 0 0 15,-7-2-3-15,24 4 2 16,3 0 1-16,4 1 2 0,1-1 0 16,2 1 1-16,3-2 2 0,-2 1 0 15,1-1 1-15,0 2 0 0,-1-2 0 16,-1 1-2-16,0-2 1 0,-2 4-1 16,0-4-1-16,-1 2 1 0,0-1 0 15,0 0 0-15,-1-1 0 0,1 0 0 0,-2-2-1 16,0 0 0-16,1-2 1 0,0-1-1 15,1-3 0-15,0-1 0 0,0-4 1 16,2-3-1-16,1-1 1 0,2-2 0 16,3-4 0-16,0-5 0 0,1-1 0 15,0-5 1-15,0-5-1 0,-3-1 1 16,1-3-1-16,0 1 1 0,-3-3 0 0,-1 2 0 16,0 6 0-16,-1 8 1 0,0 4 0 15,-1 6 1-15,-3 3 0 0,3 9 0 16,0 3 1-16,-1 3-2 0,1-1 1 15,0 1-1-15,-2 2 0 0,2 0 0 16,0 0 0-16,0 2 1 0,0-2-1 16,0 1-1-16,0 0 0 0,0 0-1 15,0 0-1-15,0 1-1 0,0-1 1 16,2 0-1-16,-2 1 0 0,3 0 2 0,1 0 0 16,1-1 0-16,1 0 2 0,3 0 0 15,1-1 0-15,4 0 0 0,0-1 0 16,2-1-1-16,-1-1-1 0,1 1-1 15,3-1 0-15,3-1 0 0,2 2 0 16,0 0 0-16,5-1-1 0,2 1 0 16,2 1 0-16,2 2 0 0,3-2 0 15,1 2 0-15,3 0 0 0,-1 2 1 0,0-2 0 16,-4 2 0-16,-2-1 0 0,-5 4 0 16,-7-5 0-16,-5 2 0 0,-5-1 0 15,-3 0-1-15,-1 1 1 0,-3-1-1 16,-3-2 1-16,0 2-1 0,-2-1 1 15,-1 1-1-15,1 0 1 0,0-2 0 16,-1 1 1-16,0 0-1 0,0 1 1 16,0-1 0-16,0-1-1 0,0 0 1 15,-1 1-1-15,1 0 1 0,0-1-1 16,1 2 0-16,-1-1 0 0,0 1 1 0,2-1-1 16,-2 1 0-16,1-2-1 0,-1 2 1 15,-1-1 0-15,2 2 0 0,-1-2-1 16,0 2 1-16,0 1 1 0,0 3 0 15,0 4 0-15,-3 5 0 0,2 4 0 16,0 11 0-16,-1 4 1 0,-1 5-1 16,1 6-2-16,1 0 0 0,3 2-2 15,1-2 1-15,4-2-1 0,0-2-1 0,2-3-3 16,0-3 0-16,0-3-2 0,-2-2-2 16,-1-1-4-16,-2-5-3 0,0-1-6 15,-2-2-5-15,0-5-8 0,-1-3-7 16,-2-3-2-16,2-6-81 0,-4-4-86 15,0-7-198-15</inkml:trace>
  <inkml:trace contextRef="#ctx0" brushRef="#br0" timeOffset="-176192.96">3140 396 243 0,'0'-5'72'0,"-1"5"5"16,2-2-19-16,-1 2-15 0,0-1-5 15,0-1-6-15,-1 2-5 0,1-1-4 16,-1-2-2-16,0 4-4 0,0-2-2 16,1-1 0-16,-1 1-2 0,0 1-1 15,1 0-2-15,0 2-1 0,0-2 1 16,1 4 0-16,0-1 3 0,2 0 3 16,0 2 4-16,3 0 4 0,1 0 0 15,-1 2 0-15,3 1-1 0,1 0-3 0,0 2-5 16,1 2-3-16,1 4-4 0,1-1-2 15,0 3-2-15,-1 0-2 16,2 2-1-16,-1-1 0 0,-1-2 0 0,0-3 0 16,-2-1 1-16,0-2 0 0,0-1-1 15,-3-2 1-15,-2 0 1 0,-1-1-1 16,1 1 0-16,-2 2-1 0,0 0 1 0,0-6-1 16,-1 5 1-16,-1-3-1 0,1-1 2 15,-1 0 1-15,1-5 3 0,1 0 1 16,0-2 1-16,0-6 1 0,0 1-1 15,3-2 0-15,0-1-2 0,2-2-3 16,1-1 0-16,2 5-2 0,2-1 1 16,3-3 1-16,5-2 0 0,4-6 0 15,8 1 1-15,7-1 1 0,6-2 0 16,6-1-1-16,9 0 0 0,4-3 0 0,9 0-1 16,2-4-1-16,7-1 0 0,-2 1-1 15,-1 1-1-15,-3 2 1 0,-3 3-1 16,-5 3 0-16,-6 3 0 0,-6 1 0 15,-6 1 0-15,-8 5-1 0,-8 3 0 16,-8 2 0-16,-10 5-1 0,-11 3 2 16,-9 3-1-16,-10 1 1 0,-8 2 1 15,-9 2 0-15,-5-1 1 0,-4 3-1 16,-3 1 1-16,0 1-2 0,2 0 0 16,3-2-1-16,-1 0-1 0,1 1-3 0,0-2-1 15,-4 0-2-15,1-1-5 0,-4 3-1 16,-2 3-4-16,-1 0-3 0,-1 6-2 15,-2 0-1-15,-3-1-3 0,-3 1 0 16,1-1-1-16,0-2 3 0,0 3 5 16,1-2 2-16,3 1 3 0,6 1 5 15,7-3 5-15,3 3 1 0,6-1 2 0,6-1 0 16,6-5 1-16,3-3 1 0,3-4-1 16,3 1 0-16,3-4 1 0,1-2-1 15,2-3 0-15,0-2 1 0,2 2-1 16,0 1 2-16,0-2 2 0,1 1 1 15,-2-2 2-15,2 2 2 0,-1 2 1 16,0-1 2-16,0-4 0 0,0-1-1 16,-2-3-1-16,1 3-1 0,-2-2-2 0,1 0-1 15,0 0-2-15,-1 4-1 0,0 0-1 16,0 1 0-16,0-2-1 0,0 0 0 16,1-1 0-16,-1-2 0 0,0 0 0 15,-1 0-1-15,-1-1 1 0,0-1 0 16,-3-1-1-16,-1 0 1 0,-2-2-1 15,1-2 0-15,-3-2 0 0,0-1 0 16,0-2-1-16,0-1 1 0,1 0 0 16,-1 2 0-16,1 2 0 0,0-2-1 0,1 4 0 15,0 3 0-15,0 4-1 0,1 0 1 16,1 2-1-16,2 0 1 0,0 6 1 16,3-4 1-16,0 2 0 0,3-1 1 15,1 1-1-15,4-2 1 0,-1 4-1 16,3 0 0-16,3 4-1 0,1 1 0 15,2 3 0-15,3 1 1 0,1 5-1 16,0 5 0-16,2 0 1 0,1 4-1 16,1-1 0-16,0-2 0 0,-2 0 1 0,0-6-1 15,-3-1 0-15,-2-6 0 0,-3-5 0 16,-2 0 1-16,-1-1-1 0,-2 0 1 16,-3-1 0-16,-1-2 3 0,-1-1-1 15,-2-2 1-15,-2-3 0 0,-2-3 0 16,-2-2 0-16,-1-4-2 0,-4-7-2 15,-1-2 0-15,0-3-1 0,-2-1 0 16,0-2 0-16,0 3-1 0,0 1 1 0,4 4 0 16,1 1 0-16,2 8 0 0,2 1 1 15,3 6-2-15,2 2 0 0,1 5-1 16,1 5-1-16,2 1 1 0,1 5 1 16,1 4-1-16,3 1 1 0,3 1 2 15,1 0 0-15,3 2 0 0,3 4 0 16,0-4 0-16,2 2 0 0,-3-3 0 15,2 3 0-15,-4-4 0 0,-1-4 0 0,-3-4 0 16,-4-1 0-16,0-4 1 0,-2 0-1 16,-3-4 2-16,-1 1 1 0,-2-2 2 15,-2-1 0-15,-2-4 0 0,0-3 0 16,-5-4 0-16,0-5-1 0,-6 0-2 16,1-10-1-16,-2 3 0 0,-1-2-1 15,-2-1 0-15,0 2 0 0,0 4 0 16,5-2 0-16,-2 6 0 0,4 1-1 0,3 4 1 15,2 2-1-15,3 3 0 16,3 3-1-16,0 3-1 0,4 5 0 16,3 2 0-16,1 1 0 0,4 4 1 0,3 3 0 15,2 3 2-15,5 0 0 0,2 1 0 16,1 3 0-16,2 1 0 0,-1-4 0 16,0 2 0-16,-2-6 0 0,-4-4 0 15,-1 2 1-15,-3-3-1 0,-5-5 1 0,-1 1 0 16,-4-6 1-16,-1 0 2 0,-3 3 0 15,-3-7 1-15,-4-1 0 0,-1-3-1 16,-5 0 1-16,-3-5-3 0,-4-1-1 16,-2-4-2-16,0-2 0 0,0 0-1 15,0-1 1-15,3 4-1 0,3 8 1 16,5-1 0-16,2 4 0 0,3 3-1 16,4 2 0-16,2 5-1 0,4-3 0 15,0 6 0-15,4 1 1 0,2 2 0 0,3 2 1 16,2 0 2-16,1 3 0 0,3 5 1 15,0-5-1-15,1 4 0 0,-1-1-1 16,-2 3 1-16,-2 1-1 0,-1-5 0 16,-2-1 0-16,-1 0 1 0,-2-4-1 15,-2-1 0-15,1-3 0 0,-3-2-1 16,0-2 0-16,-1 0 0 0,-1-3-1 16,3 0 1-16,0-4 0 0,2-2 0 0,2-5 1 15,4-1 1-15,0-3 0 0,3-1-1 16,4-1 1-16,3 1-1 0,4-1 0 15,5 3 0-15,2 5 1 0,6-4 1 16,5 3 0-16,3 0 2 0,3-3 0 16,3-4 0-16,3 0 1 0,4-5-2 15,3 5 1-15,0-5-1 0,1 1-1 16,-4 4-1-16,-3 4 0 0,-5-1 0 0,-6 2 0 16,-5 0-1-16,-5 1 1 0,-4 1 0 15,-4 2-1-15,-4 0 0 0,-4 3-1 16,-5 1 0-16,-5 5-2 0,-7 2 0 15,-3 1 0-15,-5 2 0 0,-6 1 1 16,-3 3 0-16,-5 3 0 0,-4-3 0 16,-2 5-1-16,-4 2-3 0,-4-1-3 15,-5 6-3-15,-6-3-5 0,-4-3-6 16,-5 3-9-16,-7-5-6 0,-4 2-5 16,-4 3-3-16,0-2-7 0,-1-1-75 0,2-3-82 15,2 9-186-15</inkml:trace>
  <inkml:trace contextRef="#ctx0" brushRef="#br0" timeOffset="-164311.78">15046 9785 196 0,'-10'0'47'0,"1"-1"2"0,3 1-24 16,-1 0-5-16,2 0-2 0,0-2 3 15,1 2 2-15,1-2 3 0,0 3 2 16,0-1-2-16,1-1-1 0,1 1-3 0,0 0-3 15,0-1-3-15,1 3-4 0,-1-3-2 16,1 1-1-16,0 0-1 0,-1-1 0 16,1 1 2-16,0 0 2 0,-2 0 2 15,2-1 2-15,0 1 2 0,0 1 1 16,2 0 0-16,-2-2-2 0,0 2-1 16,1-1-2-16,0-1-2 0,1 2-2 15,0-3 0-15,1 1 0 0,2 1 1 16,0-1 2-16,3 1 1 0,2 0 0 0,4 0 2 15,4 0 2-15,1 1 0 0,6-1 0 16,1-1-1-16,-1-1-1 0,1 2-1 16,-3 1-2-16,5-1-1 0,-2-1-2 15,-3 1-2-15,2 1 0 0,2-2 0 16,3 0 0-16,2-4 1 0,-4 0 1 16,2 1 0-16,1-2-2 0,-2-1 1 15,0 3-1-15,-3-3-1 0,-3 2-2 0,-2 3 0 16,-3-4-2-16,1 3 1 0,-1 1-1 15,-4 1-1-15,1 2 0 0,0 0 0 16,1 0 0-16,-1 0 1 0,0 2 0 16,1-1-1-16,1-2 1 0,0-2 1 15,0 1 0-15,2 1 0 0,1-3 1 16,-1 0 0-16,2-1 0 0,-1 1 0 0,2 0-1 16,0-1 0-16,1 1-1 15,0 3-1-15,1-1 0 0,0 1 0 0,-2-1-1 16,-2 0 1-16,1 1 0 0,1 0 0 15,1 1 1-15,1 1-1 0,2 1 0 16,1 2 0-16,4 0 0 0,-3 0 0 16,2-1 0-16,0-2-1 0,-1 0 1 15,1 1 0-15,-2-2 1 0,-1-1-1 16,3 0 0-16,-2-1 1 0,1 1-1 16,-3-1 0-16,2 1-1 0,0-5 0 0,3 4 0 15,-1 3 0-15,1-2-1 0,0 1 0 16,3-1 0-16,-2 0 0 0,0 4 1 15,1-1-1-15,0-4 0 0,-1 2 0 16,1 0 0-16,0 2 0 0,1 0 1 16,-1-2-1-16,0-5 0 0,1 2 0 15,2 2 0-15,3-1 1 0,-2-2-1 0,0-2 1 16,4 0-1-16,-2 2 0 0,1 0 1 16,-1-3-1-16,-1 0 0 0,1-1 1 15,-1 2-1-15,3 0 0 0,-1-1 0 16,4 2 0-16,-2-1 0 0,0 0 0 15,0 1 0-15,1 0 1 0,-1 2-1 16,-4 0 0-16,-1-1 0 0,2 1 0 16,-1-2 0-16,-1 2 0 0,3-2 0 15,-1-1 0-15,3 1 1 0,-2-1-1 0,1 0 1 16,1-1-1-16,1 1 0 0,-2-1 0 16,-1 0 0-16,-3 0 1 0,3 0-2 15,-3-1 1-15,0 4 1 0,1-2-1 16,0 3 0-16,0-2 0 0,-1 1 0 15,-1 2-1-15,1 0 1 0,-2 0 0 16,-1 1 0-16,-2 0 0 0,-2 1 0 16,2 0 0-16,-1 0 0 0,0 2 0 15,-1-1 0-15,-1 1 0 0,-2-2 0 0,2-1 0 16,-2 1 0-16,0 1 1 0,0-2-1 16,-1 1 0-16,0 1 0 0,-1 0 0 15,2 2 1-15,-2-2-1 0,1-1 0 16,-1 2 0-16,1-2 0 0,-1 2 0 15,1 0 0-15,0 0 0 0,0 2 0 16,-2-1 0-16,0-1 0 0,0 3 1 0,-2-4 0 16,1 1-1-16,-1-1 1 0,-1 2 0 15,-2-1 0-15,1-2 1 0,0 0-1 16,-2 0 1-16,-1 1-1 0,-2 0 1 16,-1-2-1-16,-1 1 1 0,1 0-1 15,-4 1 1-15,-1 0-1 0,0-1 0 16,-1 0 0-16,-2 0 0 0,-2-1-1 15,-1 2 0-15,-2-2 0 0,-1 0 1 16,-1 0-1-16,1 0 1 0,0-2 0 0,-1 4 0 16,1-4-1-16,0 2 1 0,-1 2-1 15,1-4-1-15,0 2-1 0,0-1-4 16,0 1-4-16,-1 0-5 0,0 0-5 16,-1-1-13-16,0 0-19 0,-2-1-9 15,-4-4-116-15,-2-2-124 0,-3-5-296 16</inkml:trace>
  <inkml:trace contextRef="#ctx0" brushRef="#br0" timeOffset="-162879.8">15824 8989 146 0,'2'-6'32'0,"1"0"-2"16,0-1-22-16,-1 1-7 0,0-1 2 15,0 1 4-15,0-1 6 0,0 2 5 16,1-1 8-16,-2 2 6 0,1-3 5 15,-1 3 0-15,0 1 0 0,0-1 0 16,0 1-2-16,-1 1-4 0,1 1-2 16,-1 0-1-16,0 0-1 0,0 0 0 15,0 1-1-15,0 0 0 0,0 1 0 0,-1-2-1 16,1 2-1-16,0-1-1 0,0 0-1 16,-1 0 0-16,0 1 0 0,0 0 1 15,-1 0 0-15,0 1 0 0,-2 0-1 16,0 2-2-16,-3-1-2 0,0 2-2 15,-3 1-4-15,0 0-2 0,-2 3-3 16,0 1-2-16,-2 2-1 0,-1 3-1 16,1 3 0-16,-1 3-1 0,2 2 0 0,0 2 0 15,2 2 0-15,2 2-1 0,1 1 0 16,5 0-1-16,3-1 1 0,1 0-1 16,3-1 0-16,4-4-1 0,2-1 0 15,3-4 1-15,1-2-1 0,5-2 1 16,2-4 1-16,2-1 0 0,1-2 2 15,0-5 1-15,1-2 1 0,-1-2 2 16,-2-3 1-16,-4 0 1 0,-4-2 0 16,-2-1 0-16,-3-2 1 0,-5 2-1 15,-2-3 0-15,-4 0-3 0,-4-2 0 0,-2 1-3 16,-4 1-1-16,-2 0-2 0,-3 3-2 16,0 1-1-16,-5 3-1 0,1 4-3 15,0 0-2-15,1 2-7 0,1 1-6 16,2-2-4-16,4 2-10 0,3 1-15 15,4-4-9-15,2 1-7 0,2 1 19 0,4-1-94 16,4 2-90-16,1-1-198 0</inkml:trace>
  <inkml:trace contextRef="#ctx0" brushRef="#br0" timeOffset="-162336.15">16168 8846 307 0,'1'-1'82'16,"-1"4"3"-16,-1-1-30 0,0 1-15 15,-3 3-3-15,0 0-1 0,0 3 1 16,-1 2-1-16,0 1-2 0,-1 1-6 0,2 5-4 16,-1 1-6-16,-1 0-6 0,-1 2-5 15,0 1-3-15,-1 1-2 0,-1 1-1 16,2-1-1-16,0-3 0 0,3 1-1 16,2-5-1-16,2-1-2 0,1-1 0 15,2-5-1-15,1-1 0 0,3 0-1 0,-1-3 1 16,3 0 1-16,-2-3 1 0,3-2 2 15,0-2 1-15,3-2 1 0,1-1 0 16,1-4 1-16,4 0-1 0,1 1 1 16,-2-2 0-16,0 1 2 0,-4 1 4 15,-3-1 4-15,-1 5 5 0,-6-1 4 16,-1 1 2-16,0 3 3 0,-3-1-1 16,0 2-4-16,-3 1-5 0,1 1-3 15,0 3-2-15,-1 2-3 0,-2 4-3 0,1 3 0 16,-1 0 0-16,-2 1-1 0,0 3-1 15,1-2-1-15,-1-1-4 0,2-1-5 16,3-1-6-16,-2 0-18 0,8 0-14 16,0-1-12-16,3-2 50 0,1 0-140 15,2 1-99-15,-1-4-242 0</inkml:trace>
  <inkml:trace contextRef="#ctx0" brushRef="#br0" timeOffset="-161534.5">16684 9161 237 0,'0'-1'72'15,"0"2"5"-15,0-2-5 0,0 1-32 16,0-1-7-16,0 3-2 0,0-3 1 16,1 1-2-16,-1 0 0 0,1 0-2 0,1 0-2 15,2-1-3-15,1 0-4 0,0-1-4 16,3 2-4-16,1-2-4 0,1 1-2 16,2-1-1-16,1 2-1 0,1-1 0 15,3 2 1-15,-1 1 1 0,3-1 0 16,0-1 1-16,2 0 1 0,2 1 3 15,1 0 2-15,2-1 0 0,0 0 0 16,2 0 1-16,1 1-1 0,-1 0-2 16,3-2 0-16,-3 0-1 0,2-1 1 0,1 1 1 15,1-1 0-15,1 1 0 0,0 0 1 16,1 1 0-16,1-1 0 0,3 0-2 16,-1 2-1-16,0-2-1 0,-2 1 0 15,1 0-1-15,0 0-1 0,0-1-1 16,-2 1 0-16,1-1-1 0,1-1 0 15,1-2 0-15,-2 1 0 0,0-1 0 0,2 3-1 16,-1-3 0-16,1 3-1 0,-3 0-1 16,0 0 0-16,1-1 0 0,2 3-1 15,-2-3 0-15,-1 1 0 0,2 0 0 16,0-1 0-16,0 1-1 0,-2 0-2 16,-5 0-1-16,-3 0-3 0,-3 0-6 15,-9 0-7-15,-4 1-11 0,-3-1-16 16,-4-1-11-16,-1 0-13 0,-3 0-78 15,0 1-92-15,-2-1-207 0</inkml:trace>
  <inkml:trace contextRef="#ctx0" brushRef="#br0" timeOffset="-160322.92">18835 8915 199 0,'-3'2'54'0,"1"-1"6"0,1 0-24 16,0 0-2-16,0 1 1 0,1 1-1 0,-1-2-1 15,0 0-4-15,1 1-4 0,0-1-2 16,0 0-3-16,0-1 0 0,0-1-3 16,0 2 0-16,0-1-1 0,0 0-2 15,2 0 0-15,1 0-1 0,3-1-1 16,0 2 0-16,2 0 2 0,2-1 0 15,2 1 1-15,2 0 1 0,2 1 1 16,3 0-1-16,4-2-1 0,1 0 0 16,1 1-2-16,2-1-3 0,-1-1-1 0,-2 0-2 15,-2 2-2-15,-3-1-1 0,-4 0 0 16,-3 1-2-16,-4-1 1 0,-3 1-1 16,0 0 1-16,-4-2 1 0,-1 1-1 15,0 1 0-15,-1 1 0 0,-2 3 1 16,0 1-1-16,-1 4 1 0,-3 3-1 15,2 4 0-15,-3 0 0 0,0 6 0 16,-2 2-1-16,2 3 0 0,-1-2-2 16,0 1-3-16,0-1-2 0,3 1-5 0,-1-4-8 15,4-3-7-15,0-3-6 0,2-1-6 16,1-2-6-16,-2-2-7 0,2-2-9 16,0-3-57-16,0 1-72 0,3-2-168 15</inkml:trace>
  <inkml:trace contextRef="#ctx0" brushRef="#br0" timeOffset="-160046.48">19413 8917 427 0,'-1'-2'118'16,"0"3"8"-16,1-1-45 0,1 2-32 0,-2 0-7 16,1 2 0-16,0 2-5 0,0 4-11 15,0 5-7-15,0 4-3 0,-1 3-2 16,0 5-3-16,-1 4-3 0,2 1-7 16,0 1-6-16,2 1-6 0,-1-1-20 15,0 1-18-15,2-2-6 0,0 0-91 16,1 0-100-16,-2 0-228 0</inkml:trace>
  <inkml:trace contextRef="#ctx0" brushRef="#br0" timeOffset="-143313.4">10647 4449 101 0,'-5'-4'32'0,"-5"-4"2"0,2 2 2 16,1-1-14-16,-1 1 1 0,0 2 2 15,-1-1 3-15,2 0 1 0,0 1 2 16,1 2 1-16,0-2-2 0,1 0 0 15,-2-1 1-15,3 2-4 0,-1-2-3 16,2 2-2-16,-1-3-3 0,0 4-2 0,1-6-3 16,2 6-3-16,-2-5-3 0,2 4-1 15,0 0-1-15,-1 0-1 0,1-2-1 16,2 6-2-16,-1 0 1 0,0-3-1 16,2 1 1-16,-2 0-1 0,1 1 0 15,0-2 0-15,1 1 0 0,0-3 1 16,1 7 0-16,2-2 0 0,-2 0 1 0,1-1 0 15,3 3 1-15,-2-2 0 0,3-1 1 16,1 2 0-16,0-2 0 0,3 6 1 16,1-6 0-16,3 3 0 0,1 0 1 15,0 2-1-15,4-3 1 0,2 1 0 16,-2-2-1-16,1 4-2 0,0-3 0 16,1 0-1-16,1 1-1 0,-2 1 0 15,1-2-1-15,1 1 1 0,2 1 0 16,2-1 0-16,0 1 1 0,1-2-1 15,0 3 0-15,4 0-1 0,1 0 1 0,1-1-2 16,2 1 1-16,0-1 0 0,4 0 0 16,1-1 0-16,0 1 1 0,2-3-1 15,0 0 0-15,-1-1 0 0,3 0-1 16,-1 0 1-16,3 0-1 0,1 0-1 16,-3-1 2-16,2 5 0 0,3-2 2 15,-4 2 1-15,3-1 1 0,-3-1 1 16,-2 0 1-16,4 2 0 0,-1-2-1 0,0 1-1 15,1 2 0-15,-2 1-1 0,2-2 0 16,0 2-1-16,-1-2 0 0,1-4 0 16,-3 1 0-16,2-3-2 0,1-1 0 15,3 1 0-15,0-4-1 0,0 1 0 16,0 2 0-16,2-1 0 0,0 0 0 16,1-1 0-16,-5-1 0 0,3-1 1 15,4 3-1-15,3 0 1 0,0-2-1 0,-3-1 1 16,0 3 0-16,2 2 0 0,-3 0 0 15,-1-2 0-15,1-1 0 0,5 1 0 16,-2 0 0-16,-2 0-1 0,3-3 1 16,-1 1-1-16,1-1 0 0,-4-2 0 15,0-2-1-15,2 2 1 0,7-3-1 16,1 1 1-16,-3 0-1 0,-5 1 0 16,5 1 1-16,-1 0-1 0,7-1 0 0,0 4 0 15,-1-2 0-15,4 3 1 16,1-2-1-16,-5 2 0 0,-3 0 0 0,0 4 0 15,-5-3 0-15,4-1 0 0,-3 3 0 16,5 0-1-16,3 1 1 0,-2 0 0 16,-5-2-1-16,2-1 0 0,-2 3 0 15,6-2 0-15,-1 0 0 0,0 0 0 16,-2 2 1-16,6 0 0 0,-6 4 0 0,-2 0 0 16,1-1 0-16,0 3-1 15,1-1 1-15,-1 0 0 0,0 4 0 0,2-4 0 16,-5 2 0-16,-1-1 0 0,1 0 0 15,2 1 0-15,0-1 0 0,1 0 0 16,-3 1 0-16,6 0 0 0,-4 0 0 16,-2 0 1-16,0 3-1 0,3-4 0 15,-2 1 0-15,2-1-1 0,-4 1 1 16,1-1 0-16,-1 3 0 0,-4-3 0 0,-2 3 0 16,7 0 0-16,-4 1 0 0,-4 0 0 15,2 1 0-15,-1-3 0 0,-3 0 0 16,-2-1 0-16,-4-2 0 0,-1-4 0 15,4 1-1-15,0 1 1 0,0 0 0 16,-1-6 0-16,0 2-1 0,-2 0 1 16,-1 1 0-16,-3-3-1 0,-1 0 1 15,-2 0 0-15,-1 2 0 0,-2-3 0 0,4 3 0 16,-2-2 0-16,4 2 0 0,0-2 0 16,2 0 0-16,-4 3 1 0,4 0-1 15,-3-3 0-15,1 3 0 0,-4-3 0 16,1-1 0-16,-1 3 0 0,2-3 0 15,1-3 0-15,0 1-1 0,2 0 1 16,2-2 0-16,-3 2-1 0,0-1 1 16,1 0-1-16,-1 1 1 0,-1 2 0 15,-1-2-1-15,-2 4 1 0,2-2 0 16,0 0 0-16,1 0 0 0,0 1 0 0,2-1 0 16,-2 3 0-16,-5-1 0 0,-2 0 0 15,-2 2 0-15,-4 2 0 0,-4-4 0 16,-3 3 0-16,-1-2 0 0,-1-1 0 15,1-2 0-15,-2 1-2 0,0-1 1 16,0 1 0-16,1-3-2 0,1 1-1 16,0 0-2-16,2 3-1 0,1-2-2 15,1-1-1-15,1 2-1 0,0 2 0 0,1-1-1 16,3 2 1-16,1 0 1 0,0 1 1 16,-2 1-4-16,2 2-2 0,-2 0-3 15,0-1 2-15,-1 2-1 0,-2 0-1 16,-1 0-1-16,1 0 4 0,-2 0 2 15,0-2 1-15,-1-1-1 0,-3 0 2 16,2 1 3-16,-4-1 1 0,-1-1 2 16,-2 0 1-16,-1-1 1 0,-2 2 1 0,2-2 0 15,0 1 0-15,0 0 0 0,1 1 0 16,2 2-1-16,0-1-3 0,-1-1-6 16,-2 0-10-16,0 1-68 0,2-1-71 15,-4-3-177-15</inkml:trace>
  <inkml:trace contextRef="#ctx0" brushRef="#br0" timeOffset="-119534.76">19422 5468 222 0,'1'-4'63'0,"-1"0"6"0,0 0-22 16,0 1-10-16,0-1 2 0,-1 0 0 16,1 1-3-16,-1-1-1 0,1 1-3 15,-1 1 1-15,1 1-2 0,0 0 1 0,0 0-2 16,0 0-1-16,0 1-1 0,0 0-3 16,0 0-4-16,-2 0-3 0,2 0-4 15,0 0-4-15,-1 1-3 0,1 1-1 16,-1 0 0-16,0 2 1 0,2 3-1 15,-1 2 2-15,-1 2 2 0,1 2 0 16,-2 4 0-16,2 3-2 0,-1 3 0 16,0 1-2-16,0 3-2 0,-2-1-1 15,3 2-1-15,-1-2-1 0,0-2 1 16,1 1-3-16,-1-2 0 0,1-3-3 0,0-2-3 16,0-2-5-16,1-1-8 0,-1-1-11 15,1-5-9-15,-1-3-10 0,0 0-9 16,1-4-76-16,1-3-85 0,0-3-194 15</inkml:trace>
  <inkml:trace contextRef="#ctx0" brushRef="#br0" timeOffset="-119016.93">19561 5453 246 0,'4'-2'61'0,"1"-2"4"15,-1 1-36-15,-1 2-1 0,0 0-1 16,-2 1-1-16,-1-2-1 0,1 2 1 16,-1 1 0-16,0-1-2 0,-1-1-1 15,1 2 0-15,0-1 0 0,0 1-1 16,0 0-1-16,0-1 1 0,0 0 2 15,1 1 1-15,-1 0 0 0,0 1 1 0,1 0-1 16,-2 1-1-16,1 1-2 0,-1 3-3 16,0 1-3-16,-2 1-2 0,2 4-2 15,1 5-3-15,-1 0-1 0,2 5-2 16,-1 0-1-16,1 2-2 0,0 2 0 16,1-1-2-16,-1-1-1 0,1 3-2 15,-1-5-3-15,0 1-3 0,-1 0-4 16,1-2-7-16,0-1-9 0,-1-3-11 15,-1 0-7-15,0-1-5 0,0-1-8 16,0-4-70-16,0-3-77 0,1-4-174 0</inkml:trace>
  <inkml:trace contextRef="#ctx0" brushRef="#br0" timeOffset="-118610.95">19407 5640 210 0,'-2'0'61'0,"2"0"4"16,-1-1-23-16,1 1-7 0,0 0 1 15,1 1 0-15,0-1-1 0,-1 0-5 16,0 1 0-16,0-2 0 0,1 2 1 16,-2-2 0-16,0 1 1 0,2 0 1 15,-1 1 0-15,1-1 0 0,2 0-2 16,-1 0-4-16,3 1-3 0,3 0-4 0,1 0-4 15,3 2-5-15,-1-2-3 0,4 2-2 16,-1 0-3-16,3 1-3 0,-3-1-15 16,0-2-20-16,-1 0-12 0,2 1-89 15,0-2-103-15,0-2-238 0</inkml:trace>
  <inkml:trace contextRef="#ctx0" brushRef="#br0" timeOffset="33389.26">11929 2048 195 0,'-2'0'51'0,"1"-1"4"0,-1-1-25 16,0 1-5-16,2 0 0 0,-1 1 1 16,1 0-3-16,0 0-3 0,1 0-4 15,-1 1-2-15,0 0-3 0,0 1 0 16,0-2-1-16,0 0 1 0,2 0-1 15,-4 0 0-15,2 0 0 0,2 0 1 16,-2 0-1-16,-2 1 0 0,2-1-2 16,0-1 0-16,0 1 0 0,2 0-1 15,-2 1-1-15,1-1 0 0,0 0-1 16,0 2 0-16,1 2 0 0,0 1 0 0,-1 0-1 16,2 1 0-16,-2 2 0 0,1 2 0 15,-1 2-1-15,0-1 0 0,1 2-1 16,-1 3 0-16,0 0-1 0,0 1 0 15,1 1 0-15,-2 0 0 0,0 1-1 16,0 2 1-16,0-3-1 0,0-2 0 0,0 0 1 16,0-4-1-16,1 0 1 0,-1-3-1 15,1 0 1-15,0-1-1 0,0 0 0 16,0-1 0-16,1 1 0 0,0 0 0 16,2-1 1-16,-2-3-1 0,2 0 2 15,1-1-1-15,-1-1 1 0,3 1 0 16,-2-1 0-16,2-1 0 0,0 0-1 15,1 0 1-15,0-2-1 0,0 0 0 16,2 0 0-16,-1-2-1 0,0 1 1 0,0 2-1 16,0-1 1-16,5 1-1 15,0 1 1-15,1 2 0 0,2 0 0 0,2 0-1 16,3 3 1-16,2-1 0 0,-1 0 0 16,0-1 0-16,1 1-1 0,1 0 1 15,-2-1 0-15,1-2 0 0,1 4 0 16,0-2 0-16,0 1 0 0,4-1 1 15,0-1-1-15,0-2 1 0,4 3-1 16,0-3 1-16,1 1-1 0,2 0 1 16,1 0-1-16,1 3 0 0,2-2 1 0,-3 1-2 15,-1 2 1-15,0-2 0 0,-2-2-1 16,0 1 1-16,1-2-1 0,-2 2 0 16,-1-3 1-16,1 1-1 0,0-3 0 15,0 3 0-15,-2 0 1 0,0 0-1 16,1 0 0-16,-2 0 0 0,-3-1 0 15,-2 3 0-15,-4-2 1 0,0-1-1 0,-3 1 0 16,0 0 0-16,-1-2 0 0,3 1 0 16,1-1 0-16,1-2 0 0,1 3-1 15,-1 0 1-15,2-2 0 0,1 1 0 16,2 1 0-16,2 1-1 0,-1 0 1 16,2 0 0-16,2 3 0 0,-2-1-1 15,-3 0 1-15,-6 1-1 0,-1 0 1 16,-2-2-1-16,-2-1 1 0,1 1-1 0,-1 0 1 15,4 0 0-15,-1 0 0 16,2-2-1-16,1 2 1 0,-1-1 0 0,-1 0 0 16,-1 0 0-16,-2-1 0 0,-1 2 0 15,0-2 0-15,-3 0 0 0,-1 1 0 16,-2-1 0-16,-3 1 0 0,1-2 0 16,-1 2 0-16,-3-1 0 0,1 1 0 15,0-1 0-15,0 0 0 0,1-2-1 16,-1 2 1-16,3-1 0 0,4-1-1 0,-1 2 1 15,0-1-1-15,1 1 0 0,0 1 1 16,-1-1-1-16,0 0 1 0,-4 0 0 16,-1 0 0-16,1 2 0 0,-1-2 0 15,2 0 0-15,-2 0 0 0,2-2 0 16,-1 2 0-16,-1-1 0 0,-1 0 1 16,-1 1-1-16,-1 0 0 0,0-1 0 15,-2 1 1-15,1-1-1 0,-1 1 0 0,1-1 0 16,0 0 0-16,1 1 0 0,-1-1 0 15,1 0 1-15,0 1-1 0,1-1 0 16,-1-1 0-16,-1 2 0 0,0-1 0 16,0 1 0-16,0-1 1 0,0 1-1 15,-2-1 0-15,1 1 1 0,1-2-1 16,0 0 1-16,0 0-1 0,2-2 1 16,-2 0-1-16,2 0 1 0,1-1-1 0,-1 1 1 15,0-2 0-15,1 2 0 0,-1 0 0 16,1-1 1-16,-1-1 0 0,-1-1 0 15,-2-1 1-15,1 2 0 0,0-4 1 16,-1-3-1-16,0-1 0 0,-1-2-1 16,0-2 0-16,1-1 0 0,0 0-1 15,-1 2-1-15,-1 3 0 0,0 0 1 16,0 5-1-16,-2 0 2 0,0 1-1 16,0 0 1-16,0 2 0 0,-1-2 2 0,0 1-1 15,1-1 0-15,-2 0 1 0,2 2 1 16,0 0 1-16,1 2 0 0,0 0 1 15,1 3 0-15,0 0-1 0,1 1-1 16,0 0-1-16,0 0-2 0,1-2-1 16,-1 2 0-16,1 1-2 0,-1-2 1 15,-1 1-2-15,1 0 1 0,0 0-2 16,0 1 1-16,0 1 0 0,0-2-1 0,0 1 1 16,1 2 0-16,-1-1 0 0,2 1 1 15,-1 3 0-15,0-2 1 0,0 4 0 16,1-2 1-16,0 2-1 0,0 0 1 15,-1-1 0-15,1 1 0 0,0 0 0 16,-2 0 1-16,1 1 0 0,-1 1 1 16,0 1-1-16,0 2 1 0,-1 1 0 15,0 1-1-15,2 1 0 0,-1-2-1 16,0 2-1-16,1-3 1 0,0-1-1 0,1-1 1 16,0 1-1-16,-2-2 0 0,1-2 1 15,1 1-2-15,-2 0 1 0,-2-2 0 16,0-2 0-16,0 0 0 0,0 0 1 15,0-2 0-15,-1-1 0 0,0-1 0 16,1 2 1-16,1-2 0 0,-1-1 0 16,1 1 0-16,-2-2 0 0,3 1 0 15,-1 0 0-15,-1 0 0 0,1 0 0 0,-1 1-1 16,0-1 0-16,-2 0-1 0,-2 0 1 16,1-1-1-16,-1 1 1 0,-2-1-1 15,-2-2 1-15,-2 2 0 0,0 0 0 16,0-1 0-16,-1 1 0 0,-1-1-1 15,-5-2 1-15,1 3-1 0,-1-2 0 16,-1 1 0-16,-1 0 0 0,-3-2 0 16,-2 3 1-16,2 1-1 0,-4-2 0 0,0 2 0 15,-6-2 0-15,-1 0 0 0,1 0 1 16,2-2-1-16,-2 2 0 0,-2-2 0 16,-2-1 0-16,-2 3 0 0,1 1 0 15,-4 1-1-15,-1 0 1 0,2-1-2 16,0 2 0-16,1 0-1 0,6 1 0 15,1-3 0-15,2 1-1 0,-4-1-2 16,3 1 1-16,-5-1 0 0,-1 0-1 16,-1 0 1-16,1 1-1 0,-2 0 2 0,3 1 1 15,-2 2 1-15,1-3 0 0,4 2 1 16,-3-2 0-16,2-1 0 0,-1 3 0 16,1 0 0-16,1-6 0 0,1 3-2 15,-2 0 0-15,3 2-1 0,0 0-2 16,4-3 0-16,3 1-1 0,3 2 0 15,1 0 1-15,4-1 1 0,1 0 1 16,0 0 1-16,1 0 1 0,-3 1 1 0,0-1 0 16,0 0-1-16,-2 1 1 0,2-1-1 15,-2 1-1-15,1 2 0 0,0-2 1 16,-1 0 0-16,2 0 0 0,1 1 1 16,0-1 0-16,1-1 1 0,-1-1 0 15,3 0 0-15,1 1 0 0,-1-1 1 16,1-1-1-16,-1 0 1 0,1 0-1 15,-1 2 0-15,2-1 1 0,0-1-1 0,2 1 0 16,2-1 1-16,2 4-1 0,-1-4 0 16,0 2 0-16,2 0 1 0,-2 2-1 15,2-2 1-15,-2 2-1 0,-1-4 1 16,0 1 0-16,1 0 1 0,-1 0 0 16,-1-5 0-16,0 3 1 0,-2-1-1 15,1-2 1-15,1 0-2 0,-2-3 0 16,1 0 0-16,0 1 1 0,1-5 0 15,2 0 0-15,1 0 0 0,0-1 1 16,2 0 0-16,1-2 1 0,-1 2 0 0,2 3 1 16,-1-2 0-16,-2 0-1 0,3 0 0 15,-2 0 1-15,2 0 2 0,1-1 0 16,0 0-1-16,1 1 0 0,0 0 2 16,-2 0-2-16,2 1 0 0,0 1-3 15,1 1-1-15,-1-1-1 0,0 1 1 0,1 0-1 16,-1 1 1-16,1 1-2 0,0 1 0 15,0 3-1-15,0 1-4 0,0 2-5 16,0 1-6-16,0 2-6 0,0 2-5 16,1 2-10-16,0 0-12 0,1 1-68 15,4 0-78-15,-2-1-183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16:32.2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07T16:16:58.013"/>
    </inkml:context>
  </inkml:definitions>
  <inkml:trace contextRef="#ctx0" brushRef="#br0">22989 7701 343 0,'-11'-7'77'0,"0"1"1"0,1-2-46 15,0 1-29-15,3 3-4 0,0 0-2 16,-1-1-2-16,0 2-1 0,-1 0-1 15,0 2 3-15,0-3 7 0,-1 2 5 16,2 0 7-16,0 1 5 0,1-1 3 0,2-2 4 16,1 2-1-16,0 0-2 0,2 0-4 15,1 0-5-15,3 2-3 0,2-3-4 16,5 5-2-16,3-2-2 0,5 2 0 16,5-1-1-16,6 0 1 0,5-2 0 15,2 3 0-15,1 1-1 0,3 1-1 16,2-2 0-16,-3 2-1 0,1 1-1 15,-2 1 0-15,1 0 1 0,-2-1 0 16,-1 2 0-16,-3 1 0 0,-3 3-1 0,-4 3 1 16,0 1 0-16,-3 2-1 0,-4 2 0 15,-3 4 0-15,0-1 1 0,-2 4-1 16,-5 3 1-16,-2 0 1 0,-3 4-1 16,-3 4 1-16,-3 5 0 0,-3 3 0 15,-1-1 0-15,-2 5-1 0,1 1 0 16,2 3 0-16,1-3 0 0,2 3-1 15,1 2 1-15,2 3 0 0,1 2-1 0,0 4 1 16,1 1-1-16,3 3 1 0,-2 1-1 16,0 4 1-16,2 1 0 0,-1 4-1 15,4 1 1-15,-1 4-1 0,0 7 1 16,-2 4-1-16,3 6 1 0,0 2-1 16,-1 0 0-16,-2 2 1 0,-3 2-1 15,0-3 0-15,1 0 0 0,1 0 1 16,-2 2-1-16,-1 3 0 0,2-2 0 0,1 0-1 15,-1 3 1-15,-1 0-1 0,0 2-1 16,2-2 1-16,-2 3-1 0,-1 3 1 16,0 1 0-16,0 0 0 0,0 0-3 15,0 2-2-15,4-4-1 0,-1 0-2 16,0-6 1-16,3-2 0 0,1 3 0 16,1-5 3-16,1-4 2 0,-2-5 3 15,2-1 1-15,1-1 1 0,1-3 0 16,0-6-1-16,-2-1 1 0,1-3 0 0,0-3 0 15,-1-1 0-15,0-5 2 0,0-3 0 16,0-4 1-16,-1-4 2 0,-1-5 1 16,-1-5 0-16,-1-5 0 0,-4-4-1 15,-4-5 2-15,-1-3-1 0,-3-5-1 16,-1-1 1-16,0 1 1 0,-3-4 0 16,-1-1 0-16,-2 1-2 0,0 0 0 0,-3-4-1 15,1 0-1-15,-4-5-2 16,2 0-1-16,-1-2-1 0,1-3 1 0,-1-2 1 15,1 2 1-15,-3-4 3 0,1 2 2 16,-1-3 2-16,-1 1 2 0,-1-1 2 16,0-1 0-16,-1-2-2 0,-1 0-2 15,-2-2-2-15,-6 0-2 0,-4-3-3 16,-6 1-1-16,-5-2-3 0,-9 0-1 16,-8 1-2-16,-8-2-6 0,-12 1-8 0,-10 4-14 15,-15 2-9-15,-16 0-10 0,-14 3-8 16,-15 3 113-16,-14 4-188 0,-12 7-92 15,-9 4-255-15</inkml:trace>
  <inkml:trace contextRef="#ctx0" brushRef="#br0" timeOffset="7818.99">10985 9625 249 0,'-1'1'68'0,"1"-1"2"0,0-1-27 15,0 0-11-15,1-3-6 0,0 3-5 16,0-1-1-16,2 0-1 0,-1 0 1 16,2-1 1-16,-1 1-1 0,0 1 1 15,3-1-1-15,0 1-2 0,1 0-2 16,0 0-2-16,3 0 0 0,3-2 1 16,1 0 4-16,1 1 5 0,5-2 2 15,2 0 1-15,4 2 1 0,3-2-3 0,4 1-4 16,5 2-5-16,3 1-6 15,2 1-3-15,2 1-3 0,2-2-1 0,3 0 0 16,2-3 1-16,3 3 1 0,1-3 0 16,3 0 0-16,4 0-1 0,4-1 1 15,2 1-2-15,2 0 0 0,4-5-2 16,3 0 0-16,2 3-1 0,1-3 1 16,1-4-1-16,3 2 0 0,3 4 0 15,2 0 1-15,0 4-1 0,-1-6 0 0,3 2 0 16,7 4 0-16,-1-1 0 0,0 3 0 15,0-3-2-15,5-1 0 0,-1 3-2 16,1 3-2-16,-5-4-1 0,4-2-1 16,1-1-1-16,2 2 0 0,0 2 2 15,-5-4 1-15,5-3 2 0,1 5 1 16,-1-1 1-16,1 0 2 0,-8 2 0 16,5-1 0-16,11 3 1 0,-7 1-1 15,0 2-1-15,0 2 1 0,-7-2 0 16,9 4 0-16,-6 3 0 0,-4 0-1 15,2 0 0-15,-3-1 0 0,2 1 1 0,8 1-1 16,-2-2 0-16,0-5 0 0,2-3 1 16,0 1 0-16,5 2 0 0,-4-5 1 15,1-2-1-15,0-1 1 0,-3 5 1 16,3 0 1-16,-4 0 1 0,-2-4 0 16,2 4-1-16,-3 1 1 0,0 4-1 0,-2-5-1 15,-3-2 0-15,4 1-1 0,-1 3-1 16,1-3 1-16,-2 0-1 0,-3-7 1 15,2 2-1-15,-2-1 1 0,-6 3 0 16,-3 1 0-16,-6-5 1 0,-3 0 0 16,-4 3 1-16,-6 0-1 0,-8 2 0 15,-3-4 0-15,-7 1 0 0,-6 3-1 16,-6 1 0-16,-6 0-1 0,-8-1 1 0,-3 1-1 16,-6 2-1-16,-3-2 1 0,-3 0-1 15,-3 2-2-15,-4-2-1 0,0 1 0 16,-2 1-2-16,-2-1 0 0,-2 4 1 15,-4-3 2-15,-1 1 1 0,-4 2 1 16,-5 1 2-16,-3 0 0 0,-5 2 1 16,-5 0 0-16,-7 2 0 0,-2 2-1 15,-6 2 0-15,-6 0 0 0,-6 2-1 16,-3 1 1-16,-3-3-1 0,-6 2 1 16,-3-5 1-16,-4 4 1 0,-5-1 3 0,-2-2 1 15,-6 0 0-15,-3 1 2 0,0-2 0 16,-5 3-2-16,1-1-1 0,2-3-2 15,-5-3-1-15,3 1-1 0,0-1-1 16,1 0 0-16,1-6 0 0,-4-1-1 16,2-4 1-16,3 2 0 0,-1 0-1 15,2-4 0-15,-2-2 1 0,2-1-1 0,4 5 0 16,-1 0 0-16,-1-1 0 0,1-2 0 16,-3 2 0-16,6 3 0 0,-1-1 0 15,2 3 0-15,-4-1 0 0,3 0 1 16,-2-2-2-16,7 2 1 0,-4 0 1 15,2 2-1-15,-1-3 0 0,4 1 1 16,-2-3-1-16,-5 2 1 0,-2 2-1 16,5-1 0-16,0 1 0 0,3-2 0 15,-9 1 0-15,4 2 0 0,4-1 0 0,5 2 0 16,-5-1 0-16,-2-2 0 0,-6 1 0 16,9 0 0-16,-1 0 1 0,4 1-1 15,-4 1 0-15,1 0 1 0,7 0-1 16,8-1 0-16,-6 0 1 0,8 1-1 15,1-1 0-15,5-2 1 0,3 0 0 16,-2 0 0-16,4-1 1 0,8 2 0 0,2-1 0 16,3 0-1-16,0-4 1 0,3 4-2 15,5 0 0-15,5 1 0 0,2-1 0 16,3 1 0-16,3-2-1 0,7 5 1 16,3-4-1-16,4 1-1 0,1 1-1 15,2-1-1-15,1 3-2 0,1-2 0 16,2 3 0-16,-1 0 1 0,1 1 1 15,-1 0 1-15,1 1 1 0,-1 2 1 16,-1-2-1-16,-1 2-2 0,0-1-1 16,-1 1-3-16,-3-1-18 0,0 0-12 0,-2-3-5 15,1-1-42-15,-1-4-51 0,1-6-89 16,-1-8-181-16</inkml:trace>
  <inkml:trace contextRef="#ctx0" brushRef="#br0" timeOffset="23188.72">5227 11646 214 0,'-125'38'-214'0</inkml:trace>
  <inkml:trace contextRef="#ctx0" brushRef="#br0" timeOffset="23382.72">4962 11515 308 0,'-14'-5'94'15,"1"2"7"-15,-1 2-32 0,-1-1-11 16,4 2-12-16,2-1-10 0,1-2-12 16,5-1-13-16,0-2-8 0,6-2-4 0,4-4-4 15,4-3 0-15,6 2 3 0,5 0 7 16,5 0 5-16,6 3 7 0,6 4 4 16,7 2 3-16,7 4-2 0,5 2-1 15,3 2-3-15,5 1-6 0,4 1-9 16,2 0-17-16,4 2-16 0,3-5 6 0,2-4-104 15,1-2-101-15,1-4-236 0</inkml:trace>
  <inkml:trace contextRef="#ctx0" brushRef="#br0" timeOffset="24406.47">5208 13759 236 0,'31'-4'65'16,"2"1"3"-16,-3-1-27 0,-1 3-9 0,0-1-2 15,1 1-4-15,-1-1-2 0,4 2-1 16,4 1-1-16,4-1 0 0,5 1 2 16,7 2 2-16,7 2 0 0,8-1-1 15,6-2-3-15,10 3-3 0,8 1-2 16,8-1-7-16,6-1-10 0,8 2-16 15,8-1 173-15,5 0-267 0,6 0-112 16,-3-1-345-16</inkml:trace>
  <inkml:trace contextRef="#ctx1" brushRef="#br0">23032 17295 0,'0'0'16,"0"0"-1,0 0-15,0 0 16,0 0 0,0 0-16,0 0 15</inkml:trace>
  <inkml:trace contextRef="#ctx0" brushRef="#br0" timeOffset="26714.54">21902 12082 169 0,'-15'3'45'15,"2"0"2"-15,0-2-1 0,2-1-28 16,-2 0-3-16,3-3 2 0,-3 2 2 15,0 0 4-15,-1 0 4 0,2 1 1 0,0-2 1 16,0 1-1-16,1 1 1 16,1-1-2-16,2-1-3 0,2 1-3 0,-1 1-5 15,2-2-2-15,-1 1-1 0,2 0 1 16,1 1 0-16,2 0 1 0,-1-1 0 16,4 1 1-16,2-1 0 0,3 0 1 15,5 0 0-15,5-1 0 0,7-1 1 16,7 1 1-16,7 0 1 0,7 0 0 0,6 2-1 15,8 0-2-15,4 0 0 0,6-2-3 16,3 2 0-16,2 1-2 0,1-1-2 16,-3 2-2-16,-2-1 0 0,-2 0-3 15,-6 1-1-15,-5-2 0 0,-6 0-2 16,-10 1-1-16,-6-4 0 0,-8 1-1 16,-11 1-1-16,-5 0 0 0,-8 0-1 15,-7 1 1-15,-9-1 1 0,-8 3-1 16,-9 0 2-16,-9-2 0 0,-9 4 2 15,-8 0 0-15,-7 0 0 0,-6-1 0 16,-4 0-1-16,-4-1 1 0,1 1-1 0,-4-1 0 16,4-1-1-16,-1-1 0 0,4 0 0 15,5 0 0-15,4-2 0 0,6-1-1 16,7-3-1-16,4 4-1 0,5-2-1 16,10 3 0-16,5-2-1 0,6 1 0 0,6 1-4 15,6 0-2-15,7-1 1 0,5 1 2 16,9-1 1-16,5-2 3 15,8 2 1-15,6 1 4 0,9-4 4 0,6 2 3 16,7-1 1-16,5-1 0 0,5 1 1 16,7 0-1-16,6-1 1 0,4 4-1 15,2-2-2-15,3 1-1 0,-1 3-1 16,-1-1-2-16,-3 0 0 0,-4 2 0 16,-7-2-1-16,-9 2 0 0,-8 1 0 15,-11-2-2-15,-9 1 1 0,-11-3 2 0,-11 1 1 16,-12 0 1-16,-11-2-1 0,-11 0 0 15,-12 0 1-15,-9 1-1 0,-11 0-1 16,-6 3-2-16,-4-2-1 0,-1 2-2 16,0 0-3-16,5 0-3 0,4 0-8 15,5-1-7-15,6-1-5 0,8 1-10 16,6-1-11-16,12 2-11 0,2-3-2 16,7 0 62-16,7-1-141 0,10-1-99 0,5-3-238 15</inkml:trace>
  <inkml:trace contextRef="#ctx0" brushRef="#br0" timeOffset="27998.33">21925 11718 397 0,'-1'-2'94'0,"1"2"2"0,-1-1-57 16,1 2-16-16,0 2-5 0,-2 2-4 15,-3-2-5-15,-3 6-1 0,-4 0 0 16,-5 3 3-16,-6 3 5 0,-4-1 1 15,-4 2 0-15,1 0 1 0,1 0-1 16,-2 1-3-16,3-4-4 0,1-4-6 16,6 1-3-16,3-2-3 0,3-1-2 15,3-5-4-15,5-1-2 0,3 2-4 0,4 0 0 16,3-5 1-16,4 1 3 0,5-4 2 16,3 2 3-16,5-2 3 0,3-1 4 15,4-4 0-15,4 0 2 0,0-3 0 16,2 2 0-16,0-1 2 0,-3-3 3 15,-1 0 0-15,-3 3 2 0,-6-1 0 16,-4 4 3-16,-4 3 2 0,-5 0 3 16,-2 3 1-16,-4 5-1 0,-5-2 0 15,-2 5-2-15,-4 0-3 0,-5 2-2 0,-5 2-4 16,-7 3-3-16,-5 0-2 0,-3 5 0 16,-3 2-1-16,-4 0 0 0,0 1-2 15,0 2-1-15,1-1 0 0,2-1-3 16,0-3-3-16,4-1-2 0,7-3-2 15,4-3-1-15,5-2-1 0,7-1-1 16,5-4-1-16,5-2 1 0,3-1 4 16,7-4 2-16,3-2 1 0,6-2 1 15,6-3 2-15,5-4 4 0,4-1 1 0,3 0-1 16,1 0 0-16,-2 0 2 0,-1-1 3 16,-5 4 1-16,0 3 1 0,-3 4 2 15,-6 0 2-15,-3 3 1 0,-5 0 1 16,-4 2-2-16,-2 2 1 0,-7 3-1 15,-6 0 0-15,-2 2-2 0,-4 2-2 16,-4 0 0-16,-1 3-1 0,-4 0-1 0,-2 2-2 16,0 0 0-16,-1-3 0 0,-3 3-2 15,1-3 0-15,-2 0 0 0,1 1-1 16,3-3 0-16,3-3-1 0,2 2 0 16,6-2 0-16,3-1-1 0,6-2 0 15,3-3 0-15,1 2-1 0,2 0 0 16,0 0 0-16,0-2-1 0,0 1 2 15,2 0 0-15,-2 0 0 0,1-1 2 16,-1 1 1-16,0 0 0 0,0 0 0 16,0-1 0-16,0 1-1 0,1 1-1 0,0 0 1 15,0 0-1-15,2-1 1 0,3 5-1 16,2-1 1-16,6 1 1 0,2 3 1 16,5 2 0-16,5 2 1 0,5 2 1 15,2 2 0-15,3-1 1 0,4 5 0 16,3 2-1-16,2 1-1 0,1 1 0 15,0 0-1-15,1 0-1 0,-1 0 0 0,-4-2-1 16,-7-4 0-16,-3-2-1 0,-7-2 0 16,-7-3-2-16,-5-2-1 0,-9-4 0 15,-6 1-1-15,-6-3-1 0,-7-2-2 16,-6-1 1-16,-4-1 0 0,-6 0 1 16,-4-2-1-16,-3-4 1 0,-4-2 0 15,0 1 2-15,-1-2-1 0,0-5 0 16,-3-1-1-16,1-3 2 0,-1 0-1 0,1-3 1 15,3-1 0-15,1-1 1 0,-1 0 1 16,3 1 1-16,1 0 0 0,7 4 0 16,1 2 1-16,5 2 0 0,5 4 3 15,6 0 1-15,5 5-1 0,7 1 0 16,3 1 1-16,6 1 1 0,5 2 2 16,6 1-3-16,6 2 0 0,6 0 2 15,4 0 1-15,6 4 1 0,6 0 0 16,2 3 0-16,1 1 0 0,0 1 1 0,2 1-1 15,-1 2-2-15,-3 1-1 0,-2 3-1 16,-7-4-3-16,-6-1 0 0,-6 0 0 16,-6-2-2-16,-8-2 2 0,-4-2-1 15,-8-3 1-15,-6-1 2 0,-4 0-2 16,-5-1 1-16,-5-2-2 0,-5 1-3 16,-4-3-4-16,-2-3-5 0,-1-1-3 15,-1-3-11-15,2-1-14 0,1 0-11 0,5-5-9 16,0 2-79-16,4-3-90 0,5 1-207 15</inkml:trace>
  <inkml:trace contextRef="#ctx0" brushRef="#br0" timeOffset="28551.25">21718 11805 259 0,'1'1'70'16,"-1"-2"2"-16,0 1-36 0,-1 3-6 16,-1 0 0-16,-2 2-1 0,-3 1-6 15,-2 4-1-15,-3 0 2 0,-4 1-1 16,-4 2 0-16,-2 3-4 0,-4 0-4 0,-3 2-2 16,-3-1-3-16,0 4-6 0,2 0-4 15,-1 0-4-15,5-4-2 0,3-2 0 16,4-1-1-16,6-7-1 0,5-1 1 15,2-3 1-15,4-2 1 0,5-3 4 16,5 1 1-16,2-6 1 0,6-2 0 16,5-1 1-16,6-5 2 0,6-4-1 15,2-2-1-15,4-6 0 0,3 6-2 0,-1-5 3 16,-1 4 1-16,-1-2 1 16,-4 8 2-16,-3-2 3 0,-5 6 4 0,-6 0 4 15,-4 3 3-15,-4 2 3 0,-5 5 1 16,-5-3 0-16,-4 6-3 0,-6 2-3 15,-5 2-4-15,-8 0-3 0,-1 4-5 16,-5 1-2-16,-4 3-1 0,-2 0 0 16,0 3-1-16,-2-1 0 0,1 3-1 15,-5-3-2-15,1 2-1 0,3 0-1 16,4-5 0-16,2-1-1 0,7-1-3 0,6-3 0 16,4-1 0-16,7-3 0 0,0-1-3 15,3 1 0-15,1-2 1 0,2 1 3 16,0 0 1-16,0 0 1 0,1 0 1 15,0 1 3-15,0-1 1 0,-1 0-2 16,1 0-7-16,-1 0-6 0,0-1-8 16,1 3-9-16,-2-1-7 0,1 4-7 15,-1-2-76-15,0 3-78 0,1-2-182 0</inkml:trace>
  <inkml:trace contextRef="#ctx0" brushRef="#br0" timeOffset="47977.02">4182 8514 226 0,'-5'-1'64'0,"1"-3"1"0,3 3-23 16,0-1-18-16,2 4-6 0,2-1-7 15,-1 2-1-15,0-1 1 0,2 0 3 16,1-1 4-16,0 1 4 0,1-2 5 16,-1 0 6-16,3-1-2 0,1-1-4 15,0 1-3-15,3-1-4 0,3-1-5 16,2 0-4-16,3 2-5 0,1-2-4 0,3 1-1 16,2-1 0-16,5 0 1 0,3 0 1 15,4 2 1-15,6 0 2 0,7 2 1 16,6 2 0-16,7-1 2 0,5-1 0 15,4-1 1-15,7 0-2 0,5 1 0 16,3-2 0-16,3-4-1 0,3-2-1 16,3 4-1-16,4 1-1 0,0 0 1 15,0-6-1-15,1 2 0 0,1 4 0 16,1 0-1-16,-3 0 0 0,-1-1 0 0,-5-1-1 16,-3 4 0-16,-2 1-1 0,-8 2 0 15,-5 0 0-15,-7 0-1 0,-4 3 1 16,-8-1-1-16,-6 0 0 0,-5-2 0 15,-9 2 1-15,-6-1-1 0,-6 0 0 16,-7-1 0-16,-5-2 0 0,-5 3 1 16,-4-3 1-16,-4-2 0 0,-2 1 2 15,-3-3 0-15,-5 1 1 0,-4-1-1 16,-6-3 0-16,-5 2-1 0,-7-5-1 0,-6-1-1 16,-7 1-1-16,-4 0-1 0,-5-2 0 15,-4 2-1-15,-5-2 0 0,-5 5 0 16,-3-2-1-16,-4 4 0 0,-4-2 2 15,-3 4 0-15,-4 2 1 0,0 2 0 16,-4-1 1-16,2 2 0 0,-2 2 1 16,0 1 1-16,0 4-1 0,2-3 0 15,-3 1 0-15,2 0 0 0,-1 3-2 0,4 0-1 16,0 2-3-16,1-2-1 0,1 1-3 16,4 4-3-16,5-2-2 0,5 2 0 15,4 1 1-15,6-2 1 0,6 0 0 16,10 3 2-16,8-5 1 0,7-1 3 15,6 0 0-15,7-1-1 0,6-4 0 16,6 2 1-16,5-3 3 0,5 1 6 16,7-1 3-16,6 0 3 0,9 0 3 15,9-1 1-15,9-3 1 0,10-1-2 0,8 0-4 16,10-2-4-16,4 0-2 0,11-3-1 16,7 1-1-16,2 1 1 0,6-2-1 15,3 0 0-15,4-1 0 0,2 1 0 16,-3-1-1-16,2 1 1 0,1-2 0 15,1 4 0-15,-3-1-1 0,-6 4 1 16,-1-3 1-16,-4 2 2 0,-5 0 3 16,-12 3 1-16,-7-1 2 0,-9-1 1 0,-8 0 1 15,-11 4-2-15,-12-4-2 0,-10 0-2 16,-9-1-1-16,-7 0 0 0,-10 0-1 16,-9-1 1-16,-11 1-1 0,-8 1 0 15,-10 1 1-15,-8-1-2 0,-10 0-1 16,-9 2 0-16,-4 0-3 0,-4 0-1 15,-6-1-1-15,-6-1-2 0,-5 1-2 16,-4-2-1-16,-1 1 0 0,-9-2 0 0,-4-3 2 16,-1 1 0-16,-2 1 2 0,0 0 1 15,-2-1-1-15,-2-2-1 0,4-1-1 16,4 0 0-16,3 3-1 0,3-2-1 16,7-1 1-16,7 1 1 0,8 2 1 15,8 0 1-15,7-1 2 0,12 1 1 16,9 2 1-16,9 1 3 0,10 0 1 0,8 0-1 15,6 2-1-15,8 3-1 0,6-3 1 16,7-2 1-16,6 1-1 0,10 1 1 16,8 0 0-16,10 2 3 0,9-3 0 15,6 3 0-15,9 0-2 0,8 0-1 16,6 0-1-16,7 0 0 0,6 0 0 16,2 1 0-16,6-2-1 0,3 0 1 15,2-1-1-15,0 2 0 0,-4 0 0 16,-1-1 0-16,2-2 0 0,-4 0 0 15,-6 0 0-15,-5 2-1 0,-6-4 1 0,-6-2-1 16,-9 2 1-16,-10-1 0 0,-9 2 1 16,-10-2-1-16,-11-1 1 0,-7 1 1 15,-12 0 1-15,-8-4-2 0,-14 2-5 16,-10-4-5-16,-10 2 1 0,-7-1-1 16,-10 2-2-16,-11 0 0 0,-9 2 3 15,-6 0 3-15,-6 1-1 0,-5-1-3 16,-9 1-3-16,-3 2-2 0,-1-2-3 15,-1 0-2-15,2 3 1 0,1 0 5 0,4 2 3 16,5 0 2-16,5-2-1 0,7 1 0 16,8 0 1-16,9 0-1 0,8-1 1 15,12 2-2-15,11-3 2 0,8 0 3 16,10 0 2-16,11-2 1 0,9 2 2 16,11 0 3-16,11-1 4 0,13-1 5 15,11 1 2-15,11-1 2 0,12-3 0 0,9 0-2 16,9-5-3-16,4 1-4 0,2 2-2 15,3-3-2-15,2 0-3 0,-3 5 0 16,-7 0 0-16,-6 4 0 0,-7-1 0 16,-8 0-1-16,-10 2 1 0,-11 0 0 15,-11-1-1-15,-10-2 1 0,-11 1-1 16,-7 1 0-16,-8 2 3 0,-12-2-1 16,-10 0 0-16,-10 0 0 0,-7 2 0 15,-10-1 1-15,-8 1-1 0,-11 1-2 0,-6-1-1 16,-8 2-1-16,-4-2-2 0,-7 0-3 15,-5 2-2-15,-5-1-3 0,-1-2-2 16,-3 2-1-16,3 0 1 0,1 0 2 16,3-2 2-16,4 0 3 0,8-1 2 15,8-2 2-15,11 1 1 0,8 1 2 16,12-2 0-16,9 1-1 0,11 1-2 0,10-1 0 16,8 4 0-16,10-1 1 0,10 4 2 15,9 0 1-15,10 1 1 0,9 2 3 16,8-1 1-16,10-1 0 0,7-2-1 15,5 0-1-15,3 0-1 0,3-2 0 16,-1-2-1-16,0 0 1 0,-7 1 0 16,-5 0-1-16,-8-2 0 0,-9 2 0 15,-8-3 0-15,-11 2-2 0,-9 1-1 16,-7-2-4-16,-8 1-1 0,-8-2-5 0,-5-2-10 16,-7-2-8-16,-4 2-12 0,-3-3 15 15,-2 1-80-15,-5-3-74 0,2 3-170 16</inkml:trace>
  <inkml:trace contextRef="#ctx0" brushRef="#br0" timeOffset="62752.99">5188 5583 154 0,'1'7'41'15,"0"-1"0"-15,0 0 7 0,1-2-16 16,1 0 3-16,1-1 2 0,3-4 4 15,1 1 4-15,3-4 5 0,6 0-9 16,4-2-9-16,2 0-2 0,5-3-6 16,5 0-5-16,4-3-4 0,6 1-5 15,7 1-4-15,4 2-4 0,8 1 0 0,6 2-1 16,4 1 0-16,5 3-1 0,3 0 1 16,5 3 0-16,2 3 0 0,-1 0 0 15,-1 2 0-15,-5-1 0 0,-2 3-1 16,-5-1 1-16,-9-2-1 0,-11-2 1 15,-11 1-1-15,-10-2 0 0,-8 2 2 0,-13-3 0 16,-13-1 0-16,-15-1 0 16,-9 1-2-16,-10-3 0 0,-11 2-1 0,-12-2-3 15,-10 1-4-15,-6 1-4 0,-4 3-4 16,-4 0-3-16,-4 2-3 0,-5 0-1 16,3 2-1-16,-1 0 2 0,2 1 1 15,3-1 4-15,4-1 1 0,5 0 3 16,9-1 2-16,4 0 2 0,10-2 4 15,8 0 4-15,10-2 6 0,9-1 7 16,7-1 2-16,10-2 1 0,12 0 2 0,10-3 1 16,8-2-1-16,9 0-3 0,9-1-1 15,7-2 1-15,11-1 2 0,6 0 0 16,12 3 0-16,8-1-2 0,7-1 0 16,8 0-2-16,10 4-1 0,5 0-3 15,4-4-2-15,-3-1 0 0,1 2-2 16,-5 2 0-16,-4 0-9 0,-9-1-5 0,-9-2-96 15,-11 4-90-15,-9-1-232 0</inkml:trace>
  <inkml:trace contextRef="#ctx0" brushRef="#br0" timeOffset="72998.67">11841 565 310 0,'5'-3'90'0,"1"1"11"0,2-1-34 16,-1-3-5-16,0 2-1 0,-1-1-3 16,-1-2-6-16,1 2-8 0,-3 1-10 15,-1 1-9-15,-1 4-6 0,-1 0-5 16,0 6-4-16,-1 4-3 0,-1 4-3 0,1 5-2 15,-2 5 0-15,-1-1-1 16,1 4 1-16,0 4-3 0,-1 1-2 0,2-1 0 16,0-4 0-16,2-2-1 0,0 2 0 15,-1-7 0-15,2-7 2 0,-1-3 2 16,0-4 1-16,0-2 3 0,0-7 2 16,0-8-1-16,1-3 1 0,-1-7 1 15,1-9-1-15,-1 3-1 0,1-7-3 0,0-2-1 16,-1 1 0-16,0-3-1 15,0 3 1-15,2 4-1 0,-1 1 0 0,0 5 0 16,0 5 0-16,2 5 0 0,-1 7 0 16,3 7-1-16,-2 7 1 0,0 2 0 15,3 5-1-15,1 0 1 0,1 4-1 16,3-4 2-16,1-2-1 0,1-4 0 16,3-5 0-16,2-6 1 0,1 0 0 15,1-10 0-15,1 0 1 0,2-4 0 0,0-1 0 16,0-2 0-16,2 1 0 0,-4-7 0 15,5 8-1-15,-3 1 0 0,-2 0 0 16,-2-3 0-16,-2 6-1 0,-4 2-1 16,-2 6 0-16,-4 2-1 0,-2 6 1 15,-4 7 1-15,-2 7-1 0,-1 3 2 16,-1 6 0-16,-1 8 1 0,0 4 1 16,0 1-3-16,1 2-7 0,1-4-7 0,1 7-19 15,2-1-14-15,1-6-9 16,4-2-13-16,1-3 151 0,3-8-218 0,3 4-97 15,2-14-258-15</inkml:trace>
  <inkml:trace contextRef="#ctx0" brushRef="#br0" timeOffset="73677.42">12532 655 311 0,'0'0'88'15,"0"7"9"-15,0 0-35 16,1 2-18-16,1-1 1 0,0-2 2 15,2 1-8-15,3 0-7 0,3-6-8 0,2-4-7 16,4 3 1-16,3-7-2 0,2-3-4 16,2-2-3-16,0-1-4 0,-2-4-1 15,-2 4 0-15,-3-4 1 0,-6 3 3 16,-4 1 1-16,-7-1 2 0,-6 1-1 16,-3 2 0-16,-5-1-1 0,-7 8-2 0,-2 4-2 15,-1 8-2-15,-1 8 0 0,2 8 0 16,0 1 0-16,1 2-1 0,3 1 0 15,5 2 0-15,4 0-1 0,2-3 0 16,4-4-1-16,8-1-1 0,2 3 1 16,5-4 0-16,4-6 1 0,2-4 0 15,3-3 0-15,6-4 1 0,6-6 0 16,5-4 0-16,3-5 0 0,3-3-1 16,1-5 0-16,2-6 0 0,-2 3-1 0,-7 2 1 15,-4 2-1-15,-6 3 0 0,-5 4-1 16,-4 9 0-16,-5 12-1 0,-4 0 0 15,-5 2 1-15,-2 6-3 0,-3 2-1 16,-1 1 0-16,-4-1-1 0,0-1 0 16,-1-1 0-16,-1-1-1 0,3-6 4 15,0-4 0-15,3 1 2 0,1-8 3 16,1-3 0-16,3-4 1 0,2-3 0 0,1-2 1 16,2 2-1-16,2-4 0 0,3 4-1 15,2-2-1-15,2 4-1 0,0 2 0 16,-1 4 0-16,2 1-1 0,-2 4-1 15,1 2 1-15,1 4-1 0,-3 4 1 16,-1 1-7-16,3 2-1 0,-3-3-4 16,6 0-2-16,-3-1-1 0,-3-3-1 0,0-4 0 15,2-2 7-15,0-5 2 0,0-1 4 16,-3-3 2-16,0-5 3 0,1-4 3 16,1-1 2-16,-1-2 3 0,0 1 2 15,-1-2 3-15,0 0 1 0,0 1 1 16,1 8-2-16,0 3-1 0,-1 3-2 15,2 8-1-15,-2 3-2 0,-1 6-1 16,-1 6-1-16,1 2 1 0,0 1-3 16,0 1-4-16,0-1-6 0,1-2-22 15,3 2-6-15,-1-4-107 0,4 3-112 0,4-4-267 16</inkml:trace>
  <inkml:trace contextRef="#ctx0" brushRef="#br0" timeOffset="74507.88">12619 1266 220 0,'9'2'62'15,"0"-1"6"-15,-2-2-27 0,0 2-2 16,0-2-1-16,-2 1-1 0,1-2-5 15,-3 4-2-15,0-1-4 0,0-1-2 0,0 2-1 16,-1 2 0-16,0 0 0 0,-2 1 1 16,1 2 0-16,-1 1-1 0,-1 6-2 15,-1 0-2-15,-1 2-2 0,-2 5-4 16,-1-1-2-16,-1 2-3 0,-4-2-2 16,-1 1-1-16,-1 0-1 0,-3 0 0 15,1-1-1-15,-2-1 0 0,-4 0 1 16,-1-2-1-16,-3 4 0 0,-5 1 0 0,-6-1 0 15,-5-1-1-15,-6-1 0 0,-7 1-1 16,-6 1 0-16,-3-3 1 0,-5 0-1 16,-4 0 0-16,-4-2 0 0,-4-2-1 15,3 3 1-15,2-2-1 0,1 0 1 16,4-1-1-16,6 0 0 0,3 1-1 16,12 2 0-16,7-3 0 0,4 0-2 15,5-3-5-15,7-1-7 0,7 1-5 16,5-3-5-16,4-1-7 0,4-2-7 0,4-2-5 15,9 1-3-15,3-3-67 0,3-1-73 16,2-2-176-16</inkml:trace>
  <inkml:trace contextRef="#ctx0" brushRef="#br0" timeOffset="74828.48">11358 1744 245 0,'-5'-11'70'15,"-2"4"8"-15,3 0-13 0,2 1-30 16,-1 0 0-16,2 2-2 0,-2-1 0 16,1 4-8-16,-3 0-9 0,-2 2-7 0,-2 3-2 15,-2 5 0-15,-4 5 0 0,-3 3-2 16,-2 3 1-16,-1 0 1 0,1 5 1 15,-2 1 1-15,1 0 1 0,5-2-1 16,1 3 0-16,6-1-2 0,8 0 0 16,3-2-1-16,10-3-2 0,7-3 0 15,7-5-2-15,4-3 2 0,8-4-6 16,2-3-9-16,4-5-11 0,2 1-5 0,-1-2-82 16,1 1-84-16,1-2-205 0</inkml:trace>
  <inkml:trace contextRef="#ctx0" brushRef="#br0" timeOffset="75274.98">9382 1532 344 0,'5'3'89'0,"-1"1"8"0,-1 6-50 16,-1 3-6-16,-1 4-1 0,-1 8 0 16,-1 2-6-16,-1 6-8 0,1 3-8 15,0 0-7-15,0 2-3 0,-1-5-9 16,4-3-8-16,0 1-7 0,-1-5-10 15,1-5-6-15,0 0-9 0,-2-5-12 16,2 1-55-16,-3-5 5 0,0-5-52 0,-2-2-96 16</inkml:trace>
  <inkml:trace contextRef="#ctx0" brushRef="#br0" timeOffset="75603.1">9314 1766 327 0,'-6'-28'93'0,"2"-2"10"0,2 3-38 16,2 5-4-16,4 3-9 0,3 3-1 15,4 0-8-15,2 4-6 0,4 4-7 16,5-3-7-16,5 2-4 0,1 0-3 0,1 2-3 16,-1 3-4-16,4 1-3 0,-3 3-2 15,0 2-3-15,-4 2-4 0,-3 3-4 16,-2 2-4-16,-5-1-1 0,-7 1-1 16,-7 0 1-16,-8 1 1 0,-7 2 3 15,-5 1 4-15,0 1 4 0,-5 2 2 16,-1 0 0-16,4 0 0 0,2 1 0 0,6-4 0 15,1 0-2-15,3 0 0 0,5 2 0 16,4-2-1-16,6 1 0 0,3 0 0 16,4-1 1-16,5 2 0 0,5-2 1 15,4 1 3-15,2-2-3 0,3-1-17 16,1 1-13-16,1-3-11 0,0 3-14 16,-4-7-72-16,-1-2-91 0,-1-6-186 15</inkml:trace>
  <inkml:trace contextRef="#ctx0" brushRef="#br0" timeOffset="76181.37">9843 1824 361 0,'-8'6'87'0,"4"1"8"16,2 2-59-16,4 0-8 0,2 0 0 16,3-4 3-16,4 1-1 0,3-2-5 15,0-4-5-15,4-1 0 0,1-4-1 0,0 1 0 16,-1-4-1-16,-2 2-2 0,-2-1-1 15,-1 0 1-15,-5 0 0 0,-2-1 3 16,-5 1-1-16,-3-1 1 0,-5-1-2 16,-2-1-2-16,-3-2-2 0,-2 2-2 15,-2 4-4-15,-2 3-2 0,-1 3-2 16,1 4-1-16,-1 5 0 0,2 6-1 0,1 0-1 16,3 2-2-16,6 1 0 15,3 0-1-15,8 2 0 0,5-2 0 0,6 1-1 16,3-3 1-16,6-4 2 0,3-2 0 15,3-2 1-15,0-5 2 0,2-2 0 16,1-5 1-16,2-1 2 0,0 0 3 16,1-5 2-16,1 0 1 0,-2-3 1 15,-4-4 1-15,-3 1 1 0,-5-1-2 16,-4-1 0-16,-8 1-3 0,-5 0-2 0,-2 4 1 16,-3 4 0-16,-2 0-1 0,-4 2 0 15,-1 5-3-15,-2 6 1 0,-2 4-1 16,0 4-2-16,1 4-2 0,-1 10 0 15,0 3-1-15,1 4 1 0,0 1 0 16,2 3-1-16,-4 3-1 0,0 5-5 16,-1 2-3-16,-3-2-2 0,1 0-3 15,-1-1-2-15,-3 0 0 0,1-4 0 0,-2-5 4 16,-1-7 4-16,2-1 3 16,-3-8 2-16,0-1 3 0,0-4 3 0,1-5 1 15,0-6 0-15,-1-4 0 0,1-8 0 16,4-4 0-16,2-9 1 0,7-3-2 15,6-6-2-15,8-4 1 0,9-1-1 16,10-4 0-16,9 0-1 0,9 4 0 16,10 2 3-16,6 2-1 0,6 6 12 15,4 1-52-15,1 3-110 0,5 0-125 16,-2-7-325-16</inkml:trace>
  <inkml:trace contextRef="#ctx0" brushRef="#br0" timeOffset="85058.18">10705 2253 203 0,'-6'-3'53'16,"-2"-1"5"-16,0 0-25 15,2 0 0-15,-1 1 0 0,0-4 3 0,1 3-1 16,1-1-1-16,1 2-3 0,2-1-3 16,0 1-4-16,2 3-3 0,-1 0-3 15,0-1-4-15,1 2-4 0,0 1-2 16,0 1-3-16,0 2-1 0,-1-2 1 16,2 6 1-16,0-1 2 0,1 1 1 15,1 0 4-15,2 0 1 0,0 2 0 0,4-3 1 16,0 3 0-16,1-3-1 0,1 2-2 15,1 0-2-15,2 0-3 16,-1-1-2-16,0 2-1 0,1-1 0 0,2 3-1 16,0 1 0-16,1-5 0 0,2 3 0 15,2 1 0-15,2-3 0 0,2 5-1 16,3-5 0-16,2 1-1 0,1 2 1 16,2-2-1-16,2 0-1 0,3 0 1 0,6 0 0 15,-1-2 0-15,1 0 1 16,1 0-1-16,0-1 0 0,-3-2 0 0,-1-1 0 15,-5-3 0-15,0 0 0 0,0 1-1 16,-2-2 1-16,3-2 0 0,3 1 0 16,0 0 0-16,0-2 0 0,0-2 1 15,3-2 0-15,-1 1 0 0,-3-1 0 16,1-1 0-16,-2-3 0 0,0-1 0 16,1 1-1-16,0-2 0 0,2-1 1 0,0-2-1 15,1 0 0-15,1-1 2 0,0-1-1 16,1 1 2-16,-2 0 1 0,0 1 1 15,-4-1 1-15,-1-1 1 0,-3 2-1 16,1 1 1-16,-1 0 0 0,0 0-2 16,-1-1 1-16,2-2-2 0,-2-2 1 15,-1-1-1-15,-2 0 0 0,0-3 1 16,-3-2-1-16,-1 0 0 0,-3 2 1 16,1 0 0-16,1 1 0 0,1-2 1 0,-2-4-2 15,0 0 1-15,-1-4 0 0,0 2-1 16,-2-2 0-16,-2 1 0 0,-3 6-2 15,1 1 1-15,-3 6-2 0,-1 4 1 16,-1 0-2-16,-2 3 1 0,-2 0-1 16,-3 1-2-16,-2 2-2 0,-2 0-5 15,-1 0-3-15,0 0-5 0,-1 2-2 0,0-2-4 16,0-2-14-16,0 0-9 0,1 0-9 16,0 1-4-16,3 0-7 0,5-1-10 15,1 1-3-15,1 2 10 0,2 0 9 16,0-1 12-16,-1 2 8 0,0-3 11 15,-5 1 12-15,0-1 13 0,-2 2 12 16,-2 0 8-16,-1 2 6 0,1-1 6 16,-4 3 4-16,0 1 4 0,0-1-1 15,-1 3-4-15,-3-2-2 0,-6 5-3 0,-5 0-4 16,-5 0-3-16,-3 4-5 0,-4 2-2 16,-4-2-3-16,-3 3-4 0,2-1-2 15,0 2-2-15,5 2 0 0,-1-2 0 16,4-2-2-16,6-2 1 0,6 0 0 15,4-1 0-15,7-4 1 0,3-5 1 16,5-3 0-16,5 1 0 0,3-3 1 16,6-1-1-16,3-2 1 0,4 3 0 0,-1-2 0 15,1 3 1-15,3 0 0 0,-1 1 2 16,1 0-1-16,0 3 1 0,-1 1 0 16,1 2 0-16,2 0 1 0,-5 4 1 15,-3 3 0-15,-3 1-1 0,-6 4-1 16,-4 5 0-16,-2 3-2 0,-5 3 0 15,-1 0-2-15,-1 4-1 0,1 0 1 16,0-1-2-16,0-3-4 0,1-2-6 16,2 0-8-16,0-3-9 0,2-3-10 0,-3-1 27 15,3 1-111-15,-5-1-86 0,0 0-211 16</inkml:trace>
  <inkml:trace contextRef="#ctx0" brushRef="#br0" timeOffset="85971.91">12806 2458 293 0,'1'3'67'0,"-2"-2"5"15,-1 4-43-15,1 2-9 0,0 4 2 16,-1 1 1-16,0 4 1 0,-1 0-5 16,-1 0-6-16,2-2-5 0,0 3-4 15,1-3-2-15,2-4-1 0,2-3-1 16,2 2 1-16,2-2 1 0,2-3 2 15,2-4 2-15,1-3 2 0,2 0 4 0,0-2 1 16,2-4 2-16,-2-1 0 0,-1 0-1 16,-3 0-2-16,0 3-1 0,-2 2-2 15,-4-1-2-15,-1 3-4 0,1 3-1 16,-4 3 0-16,2 3 0 0,-1 0 0 16,1 3-1-16,0 1 0 0,3 1 1 15,1 0 1-15,3-3-1 0,1-3 0 16,5 0-1-16,-1-3 0 0,3-1 0 15,-1-2 4-15,1-2 4 0,-4 2 5 0,-2-1 2 16,-4-1 5-16,-1 0 4 0,-3-4-1 16,-2 0-2-16,-2 2-4 0,-1-5-7 15,-2-1-5-15,-3-1-7 0,2 1-7 16,-1 0-8-16,0 0-8 0,1 0-9 16,2 1-11-16,2 1-10 0,3 0-13 15,2 0-4-15,3 0 4 0,2 2 7 0,3 1 10 16,3 1 12-16,2 2 16 0,-2 2 18 15,1 1 15-15,3 4 10 0,0 1 6 16,-2 1 6-16,-2 1 1 0,3 3 1 16,1 1-1-16,-2 0-4 0,-3-1-2 15,-1 0-2-15,-3 1-4 0,0 0-2 16,-3-4-2-16,-3 1-3 0,1 0-5 16,-3-1-3-16,-1 1-4 0,0-3-1 0,-1 0 0 15,0-1 0-15,0 1 3 0,-1-4 3 16,-1-5 2-16,1 1 2 0,-2-2 4 15,1-3 1-15,-1 0 0 0,1 0-2 16,1-3-3-16,1 1-2 0,1-1-1 16,1-1-4-16,4 2-1 0,1-1 0 15,3 0-2-15,1 2 1 0,1 1 0 16,2 4-1-16,0-1 0 0,1 5-1 0,-2 1 0 16,0 0 0-16,-3 0-1 15,-1 2 0-15,0 2-1 0,-1 1 1 0,-1 0-1 16,-2 1 1-16,-1 2-1 0,2 1 2 15,-2 0 0-15,-1 0 0 0,0 2 0 16,-1-2 0-16,1-2 0 0,1 2-3 16,0-2-2-16,3 0-12 0,0-4-10 15,1-4-12-15,2 0-12 0,0-2 69 16,1-5-145-16,0 2-94 0,3-3-222 16</inkml:trace>
  <inkml:trace contextRef="#ctx0" brushRef="#br0" timeOffset="86093.65">13492 2263 380 0,'-14'-2'87'15,"4"1"1"-15,0-2-43 0,3-1-33 16,1-1-8-16,4-3-5 0,4 2-7 16,1-4-7-16,2-1-20 0,2-1-55 0,1-1-67 15,4-1-153-15</inkml:trace>
  <inkml:trace contextRef="#ctx0" brushRef="#br0" timeOffset="86475.48">13715 2109 321 0,'14'15'82'0,"-5"3"8"0,-1 4-49 16,-3 3 2-16,-2 1 4 0,-4 4 0 0,-3 1-5 16,-2 1-5-16,-1 3-6 0,-1 1-7 15,-3-1-5-15,-1-1-7 0,3-2-7 16,4-3-3-16,3-5-2 0,3-5-1 15,4-3 0-15,7-1 1 0,7-3 0 16,-1-4 1-16,1 1 2 0,1-1 1 16,1-2-1-16,-1-3 1 0,0-4 0 15,0 1 0-15,-2-3 2 0,1-2 1 0,-2-3 2 16,-3-3 3-16,-3 1 2 0,-5-1-1 16,-2-2 0-16,-3 5 0 0,-4 0-3 15,-4 3-2-15,-5 5-2 0,-5 0-1 16,-1 7 0-16,-2 5-1 0,0 1-2 15,3 2 1-15,5 5-3 0,4-4-1 16,5 5-1-16,6-4 0 0,6-2 0 0,5-1 1 16,5-2 0-16,0-3 2 0,5 2 0 15,1-3-4-15,-2-3-4 0,-2-3-7 16,-4 1-16-16,-3-3-9 0,-2-4-8 16,-2-1-3-16,-3-4-4 0,-3 0-19 15,-2-7-54-15,-3-1-61 0,-3 1-167 16</inkml:trace>
  <inkml:trace contextRef="#ctx0" brushRef="#br0" timeOffset="86635.18">13772 2361 371 0,'-14'-4'98'0,"-2"-1"7"16,5 3-54-16,7 0-7 0,4 2-5 16,4 2-3-16,8-1-7 0,4-2-6 15,4-2-7-15,9 1-5 0,6-1 2 16,2-2-4-16,5-3-20 0,1-1-15 15,2 3 193-15,-1-2-288 0,1-4-122 16,-5-1-368-16</inkml:trace>
  <inkml:trace contextRef="#ctx0" brushRef="#br0" timeOffset="88757.29">13081 3457 286 0,'3'-4'82'0,"-2"0"8"16,1 2-35-16,-2-2-3 0,0 1 2 16,1 0-3-16,-1 0-5 0,0 1-4 15,-1 2-6-15,-1-4-5 0,-1 0-4 0,-3-1-7 16,-2 3-6-16,-3-4-3 0,-1 3-4 15,-4-1-4-15,-2 3-1 0,-1 3-2 16,-3-1 1-16,-1 2-1 0,1 6 0 16,1-2 0-16,2-1 1 0,4 2-1 15,3 1-1-15,3 0-1 0,4-1-1 16,3-1-1-16,3 3 1 0,3 0-1 16,4-1 2-16,3 0 1 0,4 2 0 15,4-1 2-15,3 2 0 0,1-1 0 0,2 2 0 16,0 1 0-16,-1 0-1 0,0 2 1 15,-3 0-1-15,-4 2 0 0,-3 0 0 16,-4-3-1-16,-4 0 1 0,-5 2 1 16,-5-5 1-16,-5 1 1 0,-4-2 0 15,-5 0 3-15,-3-2-1 0,-5 0 1 16,-4-2-1-16,-1 0-1 0,-2-4-2 0,1-2-2 16,4-2-4-16,0-5-2 15,3 0-10-15,6-2-11 0,2-1-9 0,7-1-7 16,6-3-5-16,3-1-10 0,5 0-69 15,5-3-72-15,4 0-169 0</inkml:trace>
  <inkml:trace contextRef="#ctx0" brushRef="#br0" timeOffset="89223.63">13347 3469 315 0,'6'-3'88'0,"-2"1"9"0,-3 0-34 15,-1 2-20-15,-3 2-4 0,-3 3 1 16,-4 2-5-16,-2 3-7 0,-1 3-10 16,-2 5-4-16,-5-1-2 0,0 5-4 15,4 0-3-15,8 0-4 0,6 0-3 0,3-1 1 16,5-3 0-16,12 0 1 0,2-7 1 16,1-3 2-16,-5-2 1 0,0-6 2 15,0-4 4-15,-3-3 4 0,-1 2 2 16,-1-4 2-16,2-3 0 0,-2 1 0 15,2 0-2-15,-1-1-2 0,-1 3-4 16,-3-2-2-16,-1 5-2 0,-2 0-2 16,-1 3-2-16,-3 3-1 0,2 5-1 15,-1 2 0-15,0 3-1 0,2 1-1 0,1 4 1 16,1 0 1-16,3 2 1 16,1-1-1-16,2-1 1 0,0-4-1 0,3-1 1 15,1-1 2-15,0-4 1 0,3-4 3 16,2-1 4-16,-2 0 3 0,1-1 3 15,-3-4 2-15,0-1 1 0,2-2 0 16,-5-2-1-16,-3-2-3 0,-1-5-4 16,-2-6-2-16,0 0-4 0,-2-3-4 15,-4 0-3-15,0 2-5 0,-2-1-2 0,0 3-6 16,0 6-7-16,-2 2-4 0,1 4-20 16,-3 3-16-16,0 0-8 0,-2 4-87 15,0 1-102-15,-5 2-228 0</inkml:trace>
  <inkml:trace contextRef="#ctx0" brushRef="#br0" timeOffset="90013.06">12566 4045 254 0,'4'2'80'15,"4"-2"9"-15,6 0-6 0,4-1-28 16,12 0 6-16,4-2 1 0,9 0-4 0,6-1-4 15,9 0-7-15,5-3-7 0,6 1-7 16,4-1-9-16,4-1-6 0,-1 2-6 16,-2-1-5-16,-2 3-2 0,-4-1-1 15,-7 2-2-15,-6 1-1 0,-7 1 0 16,-4-1 0-16,-5-1-1 0,-9 3-1 16,-6-1-4-16,-5 1-3 0,-10-1-5 15,-8 2-4-15,-11 3-8 0,-10 0-8 16,-5 0-4-16,-3 4-3 0,-5 0-2 15,-7 0 0-15,-5 0-1 0,1 1 2 0,-2-1 1 16,-7 0 0-16,-10 7-2 16,1-1 6-16,-3 2 7 0,2 2 10 0,-4-2 13 15,3 1 11-15,7-3 8 0,8-6 12 16,1-1 6-16,3-2 1 0,4-1 0 16,9-2-4-16,7 0 0 0,6-1 1 15,4-1-3-15,11 2-3 0,11-2 5 16,6-3 2-16,9 2-1 0,3 0-1 0,8-2-1 15,6 0 4-15,6-1-1 0,3-1-6 16,4-1-7-16,4 0-2 0,8 0-2 16,4 2-4-16,-3-2-4 0,0 4-3 15,-4 1 0-15,-4 0-2 0,-7 2 1 16,-10 1 0-16,-12-1-1 0,-4-1-1 16,-7-1-3-16,-7 2-1 0,-9 2 0 0,-7-2-2 15,-7 1-3-15,-8 1-3 16,-7 3 1-16,-7-1-2 0,-10 3-1 0,-13-2-3 15,-5 2 2-15,-2 0 3 0,-7 4 2 16,0 1 1-16,-4-2 5 0,7 1 4 16,11-2 2-16,4 0 0 0,8-2 0 15,10-4 3-15,11-2 0 0,9 0-1 16,11-1 1-16,15 0 5 0,10-2 2 16,9-2 2-16,9 2-2 0,11-4-1 15,9 1 2-15,5-3-1 0,7-2-5 16,7 2-2-16,0-3-1 0,0-1-6 0,-4 1-17 15,-2 2-8-15,-9-3-107 0,-5-1-108 16,-8-4-272-16</inkml:trace>
  <inkml:trace contextRef="#ctx0" brushRef="#br0" timeOffset="119098.81">15924 6581 99 0,'-5'2'28'0,"2"2"3"15,2-2 7-15,1-3-14 0,3 2 4 16,1-2 6-16,1 0 4 0,2 1 3 0,3-3-3 16,2 1-4-16,2 0-6 0,-1-2-4 15,1 0-5-15,-1 1 0 0,1 0 0 16,1-2-1-16,-2 1 2 0,1 0 1 15,-1-1-1-15,-1 0 1 0,-1-2-3 16,1 1-3-16,2 0-2 0,4 3-2 16,3-1-2-16,3 0-3 0,7 1-1 15,3 2-1-15,1 0 0 0,0 0-1 16,2 1 0-16,-1-1 0 0,1 1 1 16,2-2-1-16,0 1 1 0,4 1-1 0,4-1 1 15,4-1-2-15,3 1 1 0,3 0-1 16,4 1 0-16,5-1 0 0,2 0 0 15,3-1-1-15,4 2 1 0,1-2-1 16,4 2 0-16,2-2 0 0,-3 1 1 16,6 1-1-16,0-1 1 0,-3 0 0 15,2 0-1-15,0-1 0 0,0 2 0 0,5-1 0 16,0 1-1-16,-1 1 1 0,1-1-1 16,1 1-1-16,2 2 2 0,0 0-2 15,-3 1 1-15,-1 0 0 0,-2-4-1 16,3 2 0-16,0 0 1 0,-1-1-2 15,-2-1 1-15,0 2 0 0,0-5 0 16,-1 1 1-16,-1 0-1 0,-1 0 1 16,-4-1 0-16,2-2 0 0,-2 0-1 0,2-1-1 15,-2 2 0-15,1-1-2 0,0 2 0 16,0-1 1-16,0 0-1 0,-1 1 0 16,-3 1 3-16,-1 1-1 0,-2-1 1 15,-2 1 1-15,-4 2 0 0,-2 0 0 16,-3 1-2-16,-4 0 1 0,-2 0-1 15,-7-2 1-15,-6 0-1 0,-3-1 0 16,-4-1-1-16,-4-1 1 0,-4-2 0 16,-4 2 0-16,-3 0 0 0,-3 0 0 0,-3-1 1 15,-3 2 1-15,-3 0-1 0,-4 2-1 16,-2-1-2-16,-3 3-1 0,-4-2 0 16,-5 1 1-16,-5 0-1 0,-5 1 1 15,-4 1 2-15,-3 0 2 0,-5 1 0 16,-4 0 0-16,-4-1 0 0,-4 0 0 15,-2-2-1-15,-4-1 1 0,-6 0 0 16,-4-1 0-16,-3-1 0 0,-4 0 3 0,-4-3 1 16,-7 0 2-16,-3 2 1 0,-4-3 0 15,-4 1 1-15,-4 0 0 0,-1 0-3 16,-2 0 0-16,-5 0-2 0,-1 0-1 16,0 2-1-16,-1-1-1 0,1-2 0 15,-5 0 1-15,2 5-1 0,2-3 0 16,3 1 0-16,2-1 1 0,-2-1-1 15,4 1 0-15,6 2 1 0,0-3-1 0,6 3 0 16,-1 2 0-16,1 0 1 0,6-1-1 16,2 3 0-16,2 0 0 0,5 1 0 15,1-3 0-15,4 0 0 0,6 1-1 16,1 0 1-16,0-1 0 0,3-1-1 16,2 0 0-16,3 4 0 0,0-3 1 15,1 2-1-15,1-1 1 0,4 0 0 16,4 2 0-16,1-2 0 0,-2 0-1 15,2 1 1-15,2 0-1 0,-1-1 0 0,3 1 1 16,1 1-1-16,0 1-1 0,5 0-2 16,2 0-4-16,3-1 0 0,5 0-1 15,2 0 0-15,3 1-5 0,3-3-3 16,3-2-3-16,1 1 2 0,3 0-3 16,1-1-8-16,3 0-9 0,3-2-55 15,0 0-59-15,5 2-151 0</inkml:trace>
  <inkml:trace contextRef="#ctx0" brushRef="#br0" timeOffset="131107.87">13433 4197 139 0,'-5'-2'46'16,"0"-2"5"-16,2-1-10 0,1 2 0 15,0 0 2-15,0-3 4 0,0 2-2 16,2 1-3-16,0-1 0 0,-1 2-4 0,2-1-6 16,-2-1-6-16,1 3-4 0,0 0-4 15,-1-1-4-15,1 2-2 0,0 0-4 16,0-1-1-16,-1 4-1 0,1 1-1 15,0 3-1-15,1 6-2 0,0 2 0 16,3 1-1-16,0 5 1 0,4 2 0 16,0 2-2-16,6-1-1 0,0 1 0 15,3-2 0-15,4 1-1 0,3-2 0 16,9-3 1-16,4-3 1 0,8-1 1 16,2-4 1-16,5-1 0 0,5-4 1 0,4-4 0 15,-3-1 0-15,0-3 2 0,-1-5 1 16,4-3 2-16,2-2 0 0,1-3 0 15,-5 0 0-15,-2-5 0 0,3 2-2 16,-1-2-2-16,2-1-1 0,-2 0-2 16,-2 2 0-16,2 2 0 0,3 1-1 15,-4-1-1-15,-8 2 1 0,-7 1-2 16,-7 1-2-16,-6-1-5 0,-4-1-5 0,-5 0-5 16,-3 2-5-16,0 1-5 0,0-3-4 15,0 2-6-15,-4-2-9 0,-1 4-53 16,-2 0-66-16,-3 2-154 0</inkml:trace>
  <inkml:trace contextRef="#ctx0" brushRef="#br0" timeOffset="131453.65">14835 4024 246 0,'-3'0'67'16,"2"0"6"-16,1-1-28 0,0 1-7 16,1 0-1-16,3 0 4 0,1-2-3 0,3 1-10 15,4 0-7-15,3 1-8 0,2-1-6 16,0 1-2-16,2 0-6 0,-3 2 0 16,0-1-1-16,0 1 1 0,4-1 0 15,7 1 1-15,8 0 1 0,2 3 1 16,8-2 0-16,2 5 2 0,-1 1-1 15,-2 3 2-15,-8 0-1 0,-6 1-1 16,-5 3 1-16,-8 3-1 0,-9 1 0 0,-5 0 0 16,-8 2-4-16,-5 1 1 0,-7 0-4 15,-8-2-7-15,-3-2-7 0,-4-2-7 16,-2-1-11-16,1-2 134 0,-4-2-195 16,6 0-82-16,6 0-238 0</inkml:trace>
  <inkml:trace contextRef="#ctx0" brushRef="#br0" timeOffset="133204.25">16460 3831 239 0,'0'-1'67'0,"0"1"8"16,0 1-29-16,0-2-2 16,0 2 3-16,0-1 1 0,1-1-1 0,1-1 0 15,-1 0-2-15,-1 0-3 0,1 0-2 16,0 2-3-16,0-2-4 0,-2-1-6 16,-1 2-7-16,-4-1-5 0,0 0-5 15,-5-1-2-15,-1-1-4 0,-3 3-3 16,-1 1 0-16,-3 1 0 0,0 1 0 15,0 3-1-15,3-1 0 0,2 1-1 16,3 3 0-16,3-1-2 0,4 0 0 16,4 1-1-16,6-1 0 0,3 2 0 0,2 1 1 15,2 0 2-15,3 0 1 0,1 1 0 16,2 1 2-16,0 1-1 0,-3 0 0 16,1 2 0-16,-3 0 0 0,-2-1-1 15,-1-1 0-15,-5 0 1 0,-4 4 0 16,-7-2 1-16,-5 1 0 0,-6 0 0 15,-4 3 0-15,-6-1 1 0,-5 2 0 0,-7-3-1 16,-4 0-1-16,3-4-1 0,2 0-2 16,2-4-2-16,6-2-4 0,6-6-3 15,8-2-5-15,7-5-12 0,4-2-9 16,3-5-10-16,2-3-8 0,3-5 172 16,6 0-242-16,9-2-99 0,9 3-282 15</inkml:trace>
  <inkml:trace contextRef="#ctx0" brushRef="#br0" timeOffset="134123.32">17013 4012 354 0,'9'-1'100'0,"-1"-3"13"15,-1-2-57-15,-4-1-1 0,-3-1 3 0,-1-1-3 16,-2-1-9-16,-3-3-12 0,0-2-10 15,-3-1-5-15,-2-2-1 0,-2 1-5 16,-4 2-5-16,0 2-3 0,-3 2-2 16,-1 5-1-16,-3 6 0 0,-1 7-1 15,-5 2-1-15,0 4 0 0,-2 5-1 16,-1 3 1-16,1 2-2 0,7-1-3 16,4-2-1-16,8 1-1 0,5-5-1 15,8-3 1-15,7-3-1 0,5-2 2 16,4-3 2-16,6-1 4 0,4-2 1 0,3-3 1 15,1-3 2-15,-1-1 2 0,0-3 1 16,-1-2 2-16,-3-1 1 0,1-2 2 16,-4 0-1-16,-2 2-1 0,-1 0-2 15,-3 1-1-15,-5 3-3 0,-3 2-2 16,-5 3-1-16,-3 4 0 0,-3 4 0 16,-2 3 0-16,-2 1 1 0,-1 3-2 15,1-3 1-15,0 4 0 0,4-3-2 0,1 0 0 16,4-2-1-16,2-1 0 0,3-4 1 15,4 1-1-15,1-4 1 0,2 0 1 16,1-6 1-16,3-1 0 0,-1 0 2 16,3 0 0-16,-3-1 2 0,-1 0 1 15,-2-2 0-15,0 1 1 0,0 0-1 16,-2-1-1-16,-4 1-2 0,-1 3-1 16,-2 0-4-16,1 4-1 0,-6 3 0 0,-1 5 0 15,-4 2 0-15,5 3 0 0,0 1 1 16,2 0 1-16,1 2 0 0,5 1-2 15,4-2 0-15,4-1 1 0,4-1-1 16,3-1 0-16,0-1 1 0,1-3 1 16,1-3 2-16,-1-2 0 0,-1-1 0 15,-2-3 1-15,-1-1 0 0,-2-2 1 16,-1-2 2-16,-3-4 0 0,-1-2 1 0,-4-2 0 16,-1 0-1-16,-3-1 1 0,-2-1-2 15,-2 3-1-15,1 3 2 0,-2 2 0 16,0 4 0-16,-3-1-1 0,3 4 0 15,0 2-1-15,1 1-2 0,1-1-2 16,1 1-1-16,2 0 0 0,3 0 2 16,3-1 0-16,2-2 1 0,2 0 2 15,3 0 0-15,4-4 0 0,1 0 1 0,0-2 0 16,3 0 0-16,-1 2 1 0,2-2 1 16,-3 1 0-16,-3 0 3 0,-5-3 1 15,-2-1 1-15,-6-1 2 0,-3 0-1 16,-4 1 0-16,-3 1-1 0,-3 1-3 15,-5 5-2-15,-4 3-3 0,-4 5-2 16,-2 6-2-16,1 0 0 0,-2 5-1 16,3 5 0-16,3 1 0 0,6 1-1 15,5-1 0-15,6-2-2 0,5 0 0 0,5-5-3 16,9-1-3-16,3-3-4 0,2-2-3 16,2 0-13-16,2-4 2 0,1 0-13 15,3-1-15-15,-5-4-9 0,3-4-8 16,3 0 49-16,1-4-115 0,0-2-97 15,4-2-206-15</inkml:trace>
  <inkml:trace contextRef="#ctx0" brushRef="#br0" timeOffset="134335.44">18447 3498 442 0,'-9'-1'118'15,"0"4"11"-15,-2 5-65 0,-1 2-12 16,-1 5 6-16,-2 7 5 0,-3 7-4 15,-1 4-19-15,0 4-10 0,-4 4-7 0,-1 4-5 16,-2 4-8-16,1-1-4 0,1-1-1 16,0-2-4-16,-1 2-5 0,2 0-10 15,2-3-7-15,2 0-11 0,2-6-30 16,3-1-10-16,4-5-15 0,4-6-68 16,4-6-86-16,10-7-189 0</inkml:trace>
  <inkml:trace contextRef="#ctx0" brushRef="#br0" timeOffset="134986.32">18508 3923 371 0,'0'5'96'0,"-2"3"11"0,1 3-48 16,-3 1-21-16,2 2 5 0,0-2 6 15,1 0-4-15,0-1-12 0,1 0-11 16,1 1-6-16,0 0-4 0,0-1-5 15,0 1-3-15,0 0-2 0,-1-2-3 0,0-2 0 16,0-2-1-16,0-2-1 0,-1 0-1 16,0-4 1-16,2-2 2 0,-1-1 1 15,0-5 0-15,1-1 2 0,2-5 0 16,1-1 1-16,2-2-1 0,3-4-2 16,3 1 0-16,1 3 1 0,2 1 0 15,0 2 1-15,0 2-1 0,2 4 1 16,-1 3-1-16,2-1 1 0,3 1 0 15,2 0-1-15,4 2-1 0,4-1 1 0,2-4-1 16,0 3 1-16,-2-3-1 0,-1 1 1 16,-2 1 0-16,-5-4 1 0,-3 2 4 15,-6-1 3-15,-1 0 5 0,-3 0 4 16,-4 0 1-16,-5 0-1 0,-6 3 0 16,-3-1-3-16,-6 5-4 0,-3 3-4 15,-5 3-3-15,-2 6-2 0,-2 3 0 16,-1 5-1-16,3 2-1 0,3 1-2 0,6-2 0 15,4 1-2-15,7-2-1 0,8-3 1 16,8-1 1-16,6-4 1 0,3 0 1 16,0-3 1-16,4-2 2 0,2-2 1 15,-2-2 1-15,0-1 1 0,1 0 1 16,-2-4 2-16,2-2 0 0,1 2 0 16,-1-4 0-16,-3 0-1 0,-2-1-2 15,-1 0-2-15,-2 2-1 0,-4 2-2 0,-4 2-1 16,0 3-1-16,1 4 0 0,-3 0 0 15,1 5 0-15,3 0 0 0,0 3 1 16,1 0 1-16,1 0 0 0,-2 1-1 16,-1 0-2-16,-3 0-2 0,-2 0-5 15,-3 0-1-15,-6 0-3 0,-6-1-3 16,-5 0-1-16,-4 0-4 0,0-1-12 16,-4-2-6-16,0-3-10 0,0-2-7 15,2-4 122-15,4-4-202 0,3-5-100 16,3-6-267-16</inkml:trace>
  <inkml:trace contextRef="#ctx0" brushRef="#br0" timeOffset="135187.91">19470 3482 405 0,'10'10'105'0,"0"5"9"0,-3 9-61 0,1 1-3 16,-4 6 5-16,1 5 1 0,-2 1-8 15,-1 4-12-15,0 1-9 0,1-3-9 16,-1 1-5-16,1 0-8 0,-1-6-11 16,-1-1-15-16,2-5-15 0,-2-4-14 15,-1-3 94-15,0 0-187 0,-4-1-106 16,-2-5-275-16</inkml:trace>
  <inkml:trace contextRef="#ctx0" brushRef="#br0" timeOffset="135968.12">19402 3796 387 0,'-2'-15'104'15,"2"5"10"-15,1 0-56 0,4 5-15 0,2 0 4 16,3 2 2-16,3 1-8 0,3 1-12 16,4 1-8-16,1 2-3 0,2 0-4 15,1 2-4-15,1 3-4 0,0 2-3 16,-2 0-1-16,-1 2-2 0,-2 3 0 15,-3 0-1-15,-3 4 1 0,-4-2-1 16,-4 3 0-16,-3 0 0 0,1 2 0 16,-3-3 1-16,-1 0 0 0,-1-1 0 15,0-2 0-15,3-2-1 0,2-3 1 0,4-2 1 16,3-2 0-16,2-1 0 0,5-2 1 16,1 0 2-16,4-2 0 0,-2-1 0 15,0-3 0-15,-4 0 0 0,-2-3 2 16,-4 0 1-16,-4-5-1 0,-2-3-2 15,-5-2 0-15,-5-2 0 0,-2-4-1 16,-7-2-2-16,-2-2-3 0,-4 3 0 16,-5 1 0-16,0 3 1 0,0 2 0 15,4 6 1-15,3 3 0 0,5 3 0 0,4 2 0 16,8 3 0-16,6 0 0 0,5 3-1 16,2 2 0-16,3 3 0 0,1 1 0 15,4 4 0-15,2 3 1 0,-1 0 0 16,-1 3 0-16,-1 0 0 0,-1-1 1 15,-2 1-1-15,1-3 0 0,-3 0 0 0,-3 0 1 16,0-5-2-16,-2 1 1 0,-3-5-1 16,1 0-1-16,-5-4 1 0,0-2 3 15,-2-2 0-15,0-1 1 0,0-3 0 16,1-1 0-16,3-2 1 0,2 1-2 16,3-1-2-16,4-1-1 0,3 1-1 15,5 0 0-15,3 1 0 0,2 2 0 16,1 0 1-16,3 2-1 0,0 2 2 15,3 1 0-15,1 1 0 0,1 0 0 16,1-1 0-16,-1 1 1 0,-4-1 0 16,-4-1 2-16,-4-1 2 0,-4 0 2 0,-8-1 4 15,-2-1 3-15,-5-1 1 0,-3-2 0 16,-3-4 0-16,-3 1-2 0,-3-2-1 16,-3 1-4-16,-4 0-2 0,-3 1-1 15,-2 2 0-15,-2 5-1 0,1 1-2 16,-1 7 0-16,4 4-1 0,3 3-1 15,6 5 0-15,5 3-1 0,7 2 0 0,6 1 0 16,6 0 1-16,4-1 0 0,1-4-1 16,2 0-2-16,5-2-4 15,-3 2-5-15,1-2-4 0,-2 3-4 0,-2-4-15 16,0 4-19-16,-3-3-12 0,-4 1-6 16,-1-4-15-16,-7-2-59 0,-5-3-84 15,-6-2-154-15</inkml:trace>
  <inkml:trace contextRef="#ctx0" brushRef="#br0" timeOffset="136393.07">16452 4412 314 0,'-23'15'80'0,"6"-4"4"0,7-2-50 0,7 0-4 15,5-3 9-15,7 1 12 0,6-4-1 0,8-2-4 16,9-1-3-16,4-1-1 0,14-4-4 15,12 0-8-15,8-1-7 0,9-2-6 16,11-1-4-16,15 1-3 0,14-6-2 16,11 7-1-16,10-3-2 0,11 4-4 15,13 1-3-15,14-1-1 0,4 4-3 16,11 6-3-16,5-4-2 0,2 1-2 16,11 0 1-16,-2 5 1 0,0 2 2 15,-3 4 3-15,-6 0 3 0,-4 4 1 0,-12 3 5 16,-17-2-4-16,-14-4-18 0,-20 2-12 15,-11-4-95-15,-22-3-100 0,-26-5-252 16</inkml:trace>
  <inkml:trace contextRef="#ctx0" brushRef="#br0" timeOffset="159366.5">9520 6738 234 0,'-6'1'68'0,"3"-1"5"0,-2 1-8 16,1 0-26-16,1-1-2 0,-1 0 2 15,0-1 3-15,2 1 1 0,-1-1 3 0,2-1-1 16,-1-2-2-16,1 2-3 0,1 1-1 16,-2 0-6-16,2 0-5 0,0-1-6 15,0 2-5-15,-1 2-4 0,1-1-4 16,1 3-3-16,1 2-3 0,0 5-1 16,2 5 0-16,3 0-1 0,1 4 1 15,2 5 0-15,0 0 0 0,3 2 0 16,0-2-1-16,2-2-2 0,1 3 1 0,2-1 0 15,0-1-1-15,2-1 1 0,2 0-1 16,-1-1 0-16,-4 1 1 0,0-2 0 16,-4-5 0-16,-3-2 1 0,-3-2-1 15,-1-3 1-15,-4-3-1 0,0-3-1 16,-1-1 1-16,0-1-1 0,1-1 0 16,-1 0 1-16,0 0 0 0,2-1 1 0,2-1 1 15,3-4 0-15,3 0 0 0,6-4 2 16,3-3 2-16,6-3 3 0,3-1 2 15,7-5 1-15,6 1 2 0,6-2 1 16,8-1-1-16,8-2-2 0,7-3-1 16,5-1-3-16,3 1-1 0,7-4-2 15,1 0 0-15,3-3-1 0,-4 2 0 16,-2 1-1-16,-3 3-2 0,-2-1 1 16,-8 5 0-16,-5 4-2 0,-12 2 0 15,-8 6 0-15,-10 2 0 0,-11 4-2 0,-7 5-2 16,-9 3 0-16,-7 2 1 0,-9 5 0 15,-4 1 2-15,-4 3 0 0,-5 4 2 16,-4-1 2-16,-5 1 0 0,0 1 0 16,-2-1-1-16,0 0 0 0,0-1-1 15,0 2 0-15,-1 0-1 0,-3 2 0 16,-3 2-1-16,1-3-2 0,-7 3-1 0,-6-3-1 16,-2 2-1-16,-5 1-1 0,-5-3 0 15,-3-1-1-15,-8 0-1 0,-1 0 0 16,-1 2-1-16,1-3-2 0,-1 3-3 15,5-2-2-15,5 2-1 0,1-2 2 16,7 0 1-16,8-3 1 0,8-1 4 16,9-4 5-16,7-1 2 0,8-3 0 15,8 0 1-15,5-1-1 0,5-4 1 16,3-2 2-16,5-3 2 0,4 0 1 0,2-1 1 16,5-2 3-16,3-1 2 0,1 2 1 15,-1-2-2-15,-1 0-1 0,0-1-1 16,-1 3 0-16,-3-2-1 0,1 4-1 15,-3-2-1-15,1 4-1 0,-1-2 2 16,1 1-1-16,3-4 1 0,4 1 1 16,2-3 1-16,8-2 2 0,5-3 0 15,8-5 1-15,5-2 0 0,5-3 1 16,4-5-1-16,7-3-2 0,3-1-1 16,6-1-1-16,1 4-2 0,0-1-1 0,1 1-1 15,-5 4-1-15,-5 4 1 0,-7 4-1 16,-8 6 0-16,-10 3 0 0,-10 4-2 15,-11 4-2-15,-6 3-1 0,-11 1 0 16,-13 1 1-16,-9 5 1 0,-8 3 1 16,-7 2 1-16,-8 5 2 0,-8 6 3 0,-8 4-1 15,-3 1 0-15,-2 3-1 0,-8-2-1 16,-4 6 0-16,-1 1-3 0,-6-1-2 16,-1 0-2-16,-4 1-1 0,-3-1-4 15,1 3-2-15,-1 1-1 0,-2 0 0 16,5 0-1-16,2-2-1 0,5 0 1 15,8-1 2-15,8-5 2 0,7-3-1 16,12-8 3-16,12-3 2 0,7-2 0 16,9-5-1-16,8-4-2 0,5-4 2 15,4-5 2-15,9-2 4 0,3-4 0 0,4-1 2 16,3-2 2-16,4-2 2 0,2-2 0 16,-3 2-2-16,-4 2-2 0,-4 1 0 15,-3 1-1-15,-3 4 2 0,-6 0 1 16,-3 3-1-16,-1 0 0 0,-2-2-2 15,-2 2 0-15,0 1-1 0,-2-5 0 16,2 6-1-16,-1-3 1 0,-1 0 2 0,1 0 1 16,-1-2 2-16,0-1 3 0,-3-1-1 15,1-5 0-15,-4-1 1 0,0-3 0 16,-4 0-1-16,-2-2-2 0,-2-2 1 16,0-1-1-16,-2-2 0 0,-2 0 0 15,-1-3-1-15,0-2 0 0,1 0 2 16,3-1-2-16,0 3 2 0,3 1 1 15,2 4 1-15,4 5 2 0,3 4 2 16,1 4 2-16,3 3 0 0,0 2 0 16,3 3-4-16,0 3 0 0,3 5-2 0,2 2-2 15,1 6-1-15,5 8-3 0,2 2 0 16,1 6 1-16,5 2 1 0,-1 0-2 16,4 1-1-16,-1-1-1 0,-2-5 0 15,3 1-1-15,0-4 0 0,0 0 1 16,-1-3 0-16,-2-1 0 0,0-5 1 15,-3-3 1-15,-3-2 0 0,-4-2 1 16,-3-4 2-16,-3-3 3 0,-3-4 1 0,-4-6-1 16,-5-2-1-16,-5-5 0 0,-3-4-1 15,-3-4-2-15,-4-3-3 0,-1-2 0 16,-3-1 0-16,1 1 1 0,-1-2 1 16,1-1-1-16,0 3 0 0,3 2-1 15,4 4 2-15,3 7 0 0,4 2 1 16,4 6-1-16,2 8 0 0,5 6 1 15,2 4 0-15,3 5-1 0,1 4-1 0,5 6 0 16,4 2 0-16,2-1 0 0,3 4-1 16,2-3 0-16,1 2 0 0,2-2-1 15,0 1 0-15,-1-3 0 0,-2-2 1 16,-1-5 0-16,-4-2 0 0,-2-6 0 16,-4-3 0-16,-3-4 1 0,-2-3-1 15,-2 1 3-15,-2-1 1 0,-1-6 0 16,-1-2 0-16,-1-7 0 0,-3-3 0 0,0-5 1 15,-3-5-2-15,-1-4-1 0,-4-2 0 16,1 2 0-16,0-1 0 0,-1-2 0 16,2 4-2-16,0 5 3 0,2 3 2 15,5 7 2-15,0 1 0 0,2 9-1 16,3 7-2-16,0 5 2 0,1 3-2 16,1 6-2-16,0 5-2 0,1 4-1 15,4 5 2-15,0 2 0 0,4 1-2 0,3 1-2 16,4-3-2-16,1-1 1 0,3-3-1 15,0-7 0-15,1-2 1 0,0-4 2 16,-4-4 1-16,-1-4 2 0,-4-3-1 16,-3 0 2-16,-2-1 2 0,-5-4 2 15,-4-3 0-15,-5-4-2 0,-2-3 1 16,-2-2-1-16,-1-8 0 0,-5-1-2 16,0-2-2-16,-3 0-1 0,2-1 1 15,0 3 0-15,2 4 0 0,-1 2-1 0,4 5 0 16,3 4 0-16,3 2 0 15,2 5-2-15,3 2-1 0,1 3 1 0,2 3-1 16,1-1 1-16,3 4-1 0,1 2 1 16,4 1 2-16,3 1 1 0,0-1 0 15,3 1 0-15,5 0 1 0,3-1-2 16,6-2 1-16,2-1 0 0,6-1 0 16,6-5 1-16,4-1 1 0,3-3-1 0,4-6 1 15,2-3 0-15,8-4 1 0,4-4 0 16,3 0-1-16,6-3 1 0,2-3 0 15,4 0 0-15,6-1 1 0,-3 0-1 16,1 0 0-16,-1-7 0 0,-3 1 0 16,-1-2 0-16,-2 1-1 0,-8 1 1 15,-5 0-1-15,-8 4-1 0,-7 4 1 16,-9 4-1-16,-11 6-1 0,-10 4 0 0,-10 2-1 16,-8 7-1-16,-11 4 2 0,-10 4 0 15,-9 2-1-15,-6 3 2 0,-8 2 0 16,-9 1 2-16,-5 4 0 0,-2 0-3 15,-3 4-2-15,-7-2-1 0,0 3-3 16,-3-3-2-16,-6 3-2 0,0-2-2 16,-2 0 1-16,-2-5 1 0,-1 0 2 15,-3 0-1-15,-1 5 0 0,3 1-4 16,-1-3-6-16,1 7-5 0,2-1-1 16,6 0 0-16,6-1 3 0,8-3 0 0,7-5 4 15,8-4 6-15,12-5 3 0,8-4 2 16,10 1-4-16,6-5 1 0,12-5 1 15,7-4 5-15,10-1 3 0,10-4 3 16,7-4 2-16,11-5 6 0,8-9 4 16,9 0 5-16,10-2 3 0,9-3 1 15,10-3 0-15,6-1 0 0,7-2-1 0,4 3-3 16,-2-3-7-16,-5 5-3 0,-8 0-4 16,-9 5-4-16,-10 6-9 0,-16 3-18 15,-12 8-12-15,-14 4 0 0,-19 2-97 16,-15 4-97-16,-16 2-226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19:46.2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8568 1353 258 0,'-1'-4'73'0,"1"-1"7"15,1 0-14-15,-1 3-26 0,-1-1-2 16,1 2-1-16,0 1-3 0,0 1-5 16,0 6-5-16,0 0-6 0,1 5-1 15,2 5 2-15,-1 8 1 0,0 7 0 16,-2 6 3-16,0 12 1 0,0 11-2 16,0 8-3-16,-1 11-6 0,-3-1-5 15,2 11-3-15,1 7-5 0,1 2-3 16,0-8-3-16,-2-6-4 0,-1-9 0 0,4-4 3 15,2-15-7-15,-1-10-2 0,-1-11-2 16,0-7-2-16,2-7-3 0,-1-7-8 16,2-5-7-16,-1-7-5 0,3-11-67 15,-2-7-71-15,2-5-176 0</inkml:trace>
  <inkml:trace contextRef="#ctx0" brushRef="#br0" timeOffset="628.74">8611 1502 357 0,'0'-17'99'0,"-2"6"12"0,2 2-35 15,2 1-17-15,0 4-9 0,2 0-4 16,5 2-6-16,3-2-6 0,5-2-11 16,5 0-8-16,5-3-1 0,6-5-1 0,6 1-1 15,5 0-1-15,5-1-3 0,7-2-1 16,12-2-1-16,6 4-4 0,6 4 0 15,5-2-1-15,2 0-1 0,5 2 0 16,4 4 0-16,-3 0 0 0,-4 6-1 16,-5 1 1-16,-5 0-1 0,-9-2 0 15,-13 2 0-15,-11 1 0 0,-11-1-1 16,-10-1-1-16,-8-1-1 0,-9 1-1 16,-3 5 1-16,-5 1 1 0,-6 1 0 15,-1 2 2-15,-1 0 3 0,-2 1 1 0,1-1 0 16,2 0-1-16,1 1 0 0,3 1-1 15,2 0-1-15,1 0 0 0,1 2-1 16,2 0 0-16,3 4 1 0,0-1 0 16,2 3 2-16,1 0 1 0,-1 6 2 15,1 1 2-15,0 6-1 0,-1 4 2 16,0 8 0-16,1 4 2 0,1 8 0 0,1 4-2 16,2 3-1-16,0 3 1 0,1 4-2 15,1 0-1-15,-2-1-2 0,-1-5-2 16,-2-3 0-16,0-3-2 0,0-3 1 15,-2-8-1-15,0-8 1 0,0-4 0 16,-2-3 0-16,1-4 0 0,-3-1 0 16,-2-6-1-16,1-1 0 0,-3-3 0 15,-2-1 0-15,-1-3 1 0,-6-4 1 16,-6-3 1-16,-6 0 1 0,-12-7-1 0,-7 0 1 16,-9-4-1-16,-11-2 0 0,-11-2-4 15,-8 0-2-15,-9 1-3 0,-4 6-1 16,-11 5 0-16,-7 4-1 0,-7 5-2 15,4 3-1-15,1 6 1 0,3 3-5 16,8-2-15-16,7-2-5 0,10-1-12 16,12-3-6-16,8-1-8 0,12-7 0 15,12-3-70-15,11-6-63 0,11-3-171 16</inkml:trace>
  <inkml:trace contextRef="#ctx0" brushRef="#br0" timeOffset="1368.4">8854 1738 270 0,'4'8'69'0,"1"4"6"16,0 5-44-16,2 3-4 0,-3 3-1 0,0 3-6 15,-1 2-6-15,0 1-6 0,-2 0-4 16,0 0-2-16,-1 0-2 0,-1 2-2 16,0-2-2-16,0-3-1 0,0-3 0 15,0 2-1-15,-1-2 1 0,0-2 0 16,0-5 2-16,-1-5 2 0,-1-1 6 16,1-3 4-16,-2-8 6 0,-1-5 3 15,2-7 1-15,-2-9 2 0,3-1 2 16,-2-2-2-16,2-4-2 0,1-2-3 15,5-2 1-15,2 1 0 0,1 1 2 0,3 3 1 16,3-3-1-16,1 5 0 0,3 3 0 16,-3 0-2-16,2 5 0 0,1 6-2 15,-1 0-3-15,1 5-2 0,-1-1-3 16,-2 5-2-16,-1 2-3 0,-1 3-2 16,-4 1-1-16,0 3-1 0,-4 1 0 15,-2 3 0-15,-2 0-3 0,-3 2-7 0,-4 1-7 16,-2 1-7-16,-3 5-5 0,-2-2-7 15,-2 2-7-15,2 0-11 0,1-4-59 16,2-3-69-16,4-5-169 0</inkml:trace>
  <inkml:trace contextRef="#ctx0" brushRef="#br0" timeOffset="1518.48">9242 1807 283 0,'13'2'90'0,"-6"0"6"16,-2 5-5-16,-3 4-40 0,-2 3-9 15,-1 1-8-15,-2 4-7 0,-1-3-7 16,-1 3-6-16,0-4-3 0,2-1-6 16,3-2-8-16,0-4-5 0,3 0-10 15,2-3-8-15,2-4-20 0,2-2-65 16,0-2-77-16,2-1-176 0</inkml:trace>
  <inkml:trace contextRef="#ctx0" brushRef="#br0" timeOffset="1644.13">9263 1752 329 0,'-18'-17'82'0,"0"3"2"0,3 4-52 16,3 4-6-16,0-2-8 0,3 4-11 15,1-2-12-15,7 0-21 0,2-2-9 16,6-3-49-16,3 0-62 0,3 1-136 0</inkml:trace>
  <inkml:trace contextRef="#ctx0" brushRef="#br0" timeOffset="1979.38">9471 1752 323 0,'7'25'88'0,"0"2"7"0,-4 2-45 16,-1 3-3-16,-2-1-4 0,-2 0-5 15,-2 0-7-15,-2-2-8 0,0 0-7 16,0 0-4-16,0 0-7 0,2 1-6 0,2-2-3 16,1 2-3-16,1-2 0 0,2-4 0 15,2-5 0-15,-1-6 1 0,-1-5 4 16,0-6 9-16,0-9 3 0,-1-4 1 15,2-8 0-15,-2-10 1 0,2-3 0 16,-1-4 1-16,3-3-6 0,-2-4-2 16,2-1 1-16,1 3 0 0,0 7 1 15,1 1 3-15,2 4 1 0,-2 5 1 0,2 9-1 16,0 4 0-16,-1 6-2 0,-1 3-1 16,2 1-4-16,0 2-3 0,-2 3-1 15,2-1-1-15,0 3 1 0,-2 2-2 16,-3 2-2-16,-3 2-8 0,-4 3-10 15,-4 2-10-15,-2 4-9 0,-2-3-12 16,-1 1 4-16,0-2-77 0,3 1-75 16,1-6-170-16</inkml:trace>
  <inkml:trace contextRef="#ctx0" brushRef="#br0" timeOffset="2296.11">9773 1845 305 0,'3'2'84'0,"-1"-2"6"16,1 1-37-16,-1 1-7 0,1-3-3 16,0-1-2-16,3-1-8 0,0-3-5 0,1 1-6 15,3-3-4-15,1-2-6 0,-1-2-3 16,1 0-3-16,-3 1-1 0,0-2 0 16,-2 2 4-16,-4 0 3 0,-3 2 1 15,-4 3 0-15,-1 3 0 0,-5 0 1 16,-5 7-1-16,-1 3-5 0,-1 5-3 15,0 5-2-15,-2 0-1 0,0 6 0 16,3 0 0-16,5 2-2 0,2-2 0 0,3-3 0 16,4 0-2-16,5-2 1 15,6-4-1-15,3-2 1 0,2-2 0 0,2-5 1 16,3 1-5-16,0-5-11 0,3 0-9 16,1-2-13-16,0-2-10 0,1-3-81 15,0-5-92-15,3-4-199 0</inkml:trace>
  <inkml:trace contextRef="#ctx0" brushRef="#br0" timeOffset="4409.58">11539 1421 301 0,'3'-1'82'15,"-1"0"8"-15,0-5-14 0,-2 6-34 0,1-2-5 16,-1 2-4-16,0 1-4 0,1 6-5 16,0 0-5-16,0 6-6 0,0 4-1 15,-1 9 0-15,1 6 0 0,-1 10 1 16,0 7-1-16,0 6-2 0,1 6-4 16,-1 2-1-16,1 0-4 0,-1 1 1 15,3-4-2-15,0-6 1 0,0-2-1 16,2-2 1-16,0-7-1 0,3-4 0 15,-2-5 0-15,2-7 1 0,1-4 0 0,1-4-1 16,-1-7 1-16,1-2 0 0,0-3 0 16,3 4 0-16,1-3 0 0,0 0 1 15,2-2 0-15,4-1 0 0,2 0-1 16,1-3 1-16,3-1-1 0,5-1 1 16,4-1-1-16,3 1 0 0,6 2 0 15,5-3 0-15,8 2-1 0,8 0 0 0,3-3 1 16,3 0-1-16,1-1-2 15,-1-5 1-15,2 2-1 0,-2-1 0 0,-2-3-1 16,-7 2 1-16,0 1-1 0,-6-2 1 16,-6 4 1-16,-6-1 0 0,-10-1 0 15,-9 4 0-15,-4-1-1 0,-6 1 1 16,-5-1-1-16,-3-1 1 0,-5 1 0 16,-1 0-1-16,-3-2 2 0,0-1 0 15,-3-4 1-15,1-3 0 0,-1 1-1 0,0-6 3 16,1-2-1-16,0-5 1 0,2-3-1 15,0 2 1-15,2-5 1 0,-1-5-1 16,1-6 0-16,0-6-1 0,-1-4 0 16,0-5 3-16,-2-4-1 0,1-6 3 15,0 1 2-15,-2 4 3 0,-1-1 1 16,-1 7-2-16,-3 7-1 0,-3 5-2 16,-2 6-2-16,-4 7-2 0,-2 3-4 0,-4 7-1 15,-7 3 1-15,-8 2 0 16,-2 2-2-16,-7 5 0 0,-2 2 0 0,-10 3 1 15,-6 1 0-15,-4 5 0 0,-7 4 0 16,-6-1 0-16,-6 7 0 0,-6 7 1 16,0-3-1-16,-3 8 1 0,5 3-1 15,9 6 3-15,4 8-3 0,8-2-7 0,12 3-15 16,10 7-13-16,15 1-8 16,9 2-89-16,8 0-99 0,9-4-223 0</inkml:trace>
  <inkml:trace contextRef="#ctx0" brushRef="#br0" timeOffset="4762.34">12124 2612 229 0,'-7'17'65'15,"0"4"5"-15,0 0-22 0,2 2-20 16,-1-2 1-16,0-3 1 0,0-1-4 0,1-2-4 16,0-2-3-16,2-2-1 0,1-2 1 15,2-2 0-15,2-2 2 0,2 0 0 16,4-3 0-16,4 0-1 0,5-2-2 15,5 0-1-15,4-2-4 0,5 0-3 16,2-3-4-16,3-1-7 0,-3 0-10 16,3-2-11-16,-2-3-14 0,-4 1-74 15,-4-4-85-15,2 0-199 0</inkml:trace>
  <inkml:trace contextRef="#ctx0" brushRef="#br0" timeOffset="4914.46">12584 2575 318 0,'0'12'93'0,"-1"2"8"0,-2 5-23 16,0 1-30-16,-1 2-6 0,0 2-4 0,1-1-8 15,1-2-9-15,1 0-6 0,1-5-13 16,1 1-13-16,2-4-12 0,-1-1-26 16,0-1-65-16,-1-4-84 0,0-5-193 15</inkml:trace>
  <inkml:trace contextRef="#ctx0" brushRef="#br0" timeOffset="6097.32">14698 1212 276 0,'-6'-2'75'0,"0"-2"10"0,-2 3-35 16,0-2-1-16,2-3 5 0,0-1 2 16,3 1-1-16,1-1-4 0,1-1-6 15,-1-2-6-15,4 1-4 0,-2 3-5 16,1 2-6-16,1-1-4 0,-1 3-4 16,-1 1-4-16,2 3-1 0,-2 8-2 15,0 5 0-15,0 5-1 0,-1 6-2 16,0 10-1-16,1 7 2 0,-2 10 0 15,-2 2-1-15,2 8-3 0,0 12 0 0,0 5-1 16,0 5 0-16,-5 1-1 0,-3 2-3 16,-4 1 0-16,-1 1-1 0,-3-12 0 15,2-1-1-15,-1-9 1 0,5-3 0 16,2-6 2-16,5-8-1 0,2-11 1 16,0-1 0-16,2-5 1 0,0-5-3 15,3 0 1-15,5-5-1 0,3-2 1 0,4 1-1 16,4-3 1-16,1-4-1 0,1 1 2 15,3-4-2-15,2 1 1 0,3-2-2 16,3 1 0-16,-1 0-2 0,-1 1-2 16,-1 0 0-16,2 1-1 0,0-2-2 15,-1 1 3-15,-4-1 0 0,2-1 2 16,13-3 1-16,10-3 2 0,7 0 3 16,4-2 1-16,7-2 1 0,7-2 3 15,2-4 1-15,-2-1 2 0,-1-1 2 16,6-3 1-16,0-2 0 0,-2 1-2 0,-1-1-2 15,-3 4-2-15,-1-3-2 0,-2 0-3 16,-7 2 0-16,-1 1-1 0,-5 0 0 16,-2-1 0-16,-2-1-1 0,-6 2 0 15,-7 1-1-15,-11 0 1 0,-5-1-1 16,-3 1 1-16,-4-3 0 0,-3 0 1 16,-3-2 1-16,-2-2-1 0,0 1 2 0,-3-4 0 15,-1-1 0-15,1-3 0 0,-2-3 1 16,0-1-1-16,-1-3 1 0,-2-6 1 15,1-4 0-15,2-8 0 0,-2-5-1 16,3-13-1-16,-1-6 0 0,3-7-1 16,-2-7 0-16,0-2 0 0,-2-5 1 15,2-3 0-15,-1 4 1 0,-3-3 1 16,-3-3 3-16,2 5 0 0,0-1-1 16,-1 4 0-16,-1 4 0 0,-4 2-1 0,0 4-1 15,2 6-4-15,-2-4 0 0,-1 12 0 16,-1 2 0-16,1 6 0 0,1 5-2 15,0 9 1-15,1 7-1 0,-1 15-1 16,0 2-2-16,-4 7 0 0,-3 8 0 16,-4 3 1-16,-6 3 1 0,-8 3 0 15,-8 1 2-15,-9-1 2 0,-18 5 1 16,-5 4 0-16,-11-1 1 0,-13 1-1 16,-18-4 1-16,-4 7 0 0,-9 8-1 0,1 1 0 15,-15-5-1-15,3 6-1 0,6 4-1 16,10 6-5-16,-5-2-7 0,12-4-16 15,8-1-14-15,20 2-8 0,11-4 87 16,13-4-176-16,15 0-102 0,22-4-261 16</inkml:trace>
  <inkml:trace contextRef="#ctx0" brushRef="#br0" timeOffset="6391.14">15221 1339 346 0,'-7'14'70'0,"-3"1"5"0,-2 5-64 15,-3 1-2-15,-2 1-2 0,-4 3 1 16,0 5-2-16,-2-1 0 0,2 5-7 16,1 6-3-16,1 0-3 0,4 2-1 15,2-3-1-15,4-4 1 0,3-1-1 16,2-6 3-16,3-8 4 0,2-2 5 15,3-7 5-15,7-1 4 0,8-1 3 16,9-5 2-16,6-2 1 0,11-3-3 16,6-2-3-16,0-3-7 0,0-1-11 0,-3-5-26 15,-6-2-53-15,1-1-67 0,-7-4-162 16</inkml:trace>
  <inkml:trace contextRef="#ctx0" brushRef="#br0" timeOffset="6691.5">15548 1489 343 0,'5'-3'82'0,"2"5"10"0,0-2-51 0,3 3-8 16,5-1 3-16,2 0 3 0,3 2-1 16,-2 0-8-16,8 3-11 0,-2 0-7 15,0 2-4-15,-7 2-3 0,-3 3-4 16,-5 1-6-16,-10 3-3 0,-7 1-3 15,-9 2 0-15,-4 3 1 0,-1-1 1 16,-2 2 1-16,1 0 4 0,7 0 4 0,3-3 2 16,4-1 2-16,6-2-2 0,0-2 2 15,3-4 1-15,9 1 1 0,4-5 1 16,10 2 1-16,8 0-2 0,8-3 1 16,7 0 1-16,5-4-9 0,3 0-9 15,0-2-6-15,1-6-80 0,5-6-14 16,9-3-79-16,4-2-161 0</inkml:trace>
  <inkml:trace contextRef="#ctx0" brushRef="#br0" timeOffset="7286.91">19113 644 257 0,'-17'-3'69'0,"-2"2"6"0,-7-1-13 16,-2-3-29-16,-3 1 2 0,-6 1 3 15,-8-2-1-15,-7 2-5 0,-1 3-3 16,1 2-7-16,-1 4-6 0,0 2-2 16,4 2-2-16,5 6-1 0,6-4-2 15,4 8-1-15,0 8-1 0,1 4-1 0,2 5-2 16,1 4 0-16,4 7-1 0,2 9 1 15,0-4 0-15,4 6-1 0,4 1 1 16,4 5 1-16,4 4-1 0,1 1 1 16,-1 3-1-16,4 8-1 0,1 2 1 15,2 6 1-15,-2 0-1 0,-4-1 0 16,5 3 1-16,3 7-2 0,-1-4 1 16,1-2-1-16,-2-1 0 0,5-2 0 15,5 3 0-15,5-6 1 0,5-7 1 16,9-4-1-16,6-9 4 0,6-2 1 0,6-9 0 15,6-8 0-15,2-9 0 0,7-7-1 16,10-8-1-16,5-3-2 0,5-9-2 16,6-4-2-16,6-5-3 0,10-2-5 15,-5-2-11-15,-5-3-13 0,1-6-14 16,-5-5-14-16,-4-3-75 0,-7-4-90 0,-8-7-197 16</inkml:trace>
  <inkml:trace contextRef="#ctx0" brushRef="#br0" timeOffset="7859.78">19240 1803 360 0,'0'-4'86'0,"2"3"8"0,0 2-48 16,3 2-9-16,-1 4 1 0,0 4 1 15,0 7 0-15,-4 5 0 0,-4 4-7 16,-3 0-7-16,-4 5-6 0,-2-4-5 16,-2 0-2-16,1-6-5 0,2-6-4 15,2-3-2-15,5-1 0 0,1-3-2 0,2-5 0 16,1 1-1-16,0-4 1 0,1 2 2 16,0-4 1-16,1-3 2 0,0-4 0 15,1 3 0-15,3-7 1 0,1-4-1 16,3-8-1-16,2-2-1 0,2-6-2 15,2-4 1-15,0-6 0 0,3-1-1 16,1 3 1-16,-1 1-1 0,-2 2 1 16,-1 8 0-16,-3 5 0 0,-1 5 1 15,-5 6-1-15,-3 4-2 0,-1 8-2 0,-3 5 0 16,-1 7 0-16,-1 4-1 0,0 2 0 16,-1 5 0-16,1 3 1 0,3 0 0 15,4-3-1-15,3-4-1 0,4-2 0 16,3-1 1-16,3-6 0 0,1-2 2 15,4-3 2-15,1 1 1 0,1-3 1 16,0-4 1-16,3-2 0 0,-1-2-1 16,0-3 3-16,-2-3 0 0,-2-2 1 0,-2-1-1 15,-3 1 0-15,-2 3 0 0,-5 2 0 16,-3 3-3-16,-1 8 0 0,-3 9 1 16,-3 2 0-16,-3 6 0 0,-3 5 1 15,0 9 0-15,-3 4 1 0,-1-1-1 16,-1-1-1-16,1 4-3 0,1 2-6 15,3 3-22-15,3-1-14 0,4-5-7 0,3 0-12 16,5-4-76-16,6-9-88 16,6-6-180-16</inkml:trace>
  <inkml:trace contextRef="#ctx0" brushRef="#br0" timeOffset="8620.46">19972 1990 303 0,'-10'8'81'0,"0"1"5"0,1 2-51 16,3-4-5-16,1-2 1 0,2 1-3 15,4-3-5-15,3-2-5 0,4 1-4 16,3-3-1-16,1-1 0 0,3-3 0 16,2 2-1-16,-2-2-4 0,2-2-3 15,-3 1-2-15,-1-3 1 0,-1 2 0 16,-3 1 4-16,-1-4 1 0,-5 2 1 0,-2-3 1 15,-2 2 2-15,-6 2-1 0,-3 3-2 16,-3 2-3-16,-4 4-2 0,-3 4-1 16,-3 6-1-16,0 1 0 15,0 4-1-15,1-1 1 0,5 0 0 0,2 1-2 16,7 3-2-16,2-4-1 0,5-1-1 16,3-1 0-16,4-1 1 0,4 0 1 15,3 1 1-15,3-7 1 0,4-3 2 16,3-1 0-16,3-2 1 0,4-3 0 15,1-3 1-15,2-7 2 0,2 2 1 16,2-4 0-16,2 2 1 0,0-1-1 0,0 3-1 16,-4 1-1-16,-2 3-1 0,-6 2-3 15,-5 3-2-15,-6 1 0 0,-4 2-1 16,-5 5-1-16,-3 4 0 0,-2 2 1 16,-4 6 0-16,0 2 0 0,-2 4 1 15,-1 1 0-15,0-2 1 0,1-2-1 16,0-4 0-16,2-6 1 0,1-1-1 15,0-4 0-15,2-4 2 0,0-2 1 0,-1-1 2 16,1-3 2-16,1-4 1 0,3-1-1 16,1-4 1-16,3-7-1 0,3-2-3 15,4-2-1-15,2-2-3 0,3 0-1 16,0 2 0-16,1 1-1 0,0 6-1 16,-3 4 1-16,0 6-1 0,-3 6-2 0,-1 7-1 15,-3 3-1-15,-4 5-3 16,-1 1-2-16,-3 4-1 0,0-2 0 0,-3 1 2 15,-1-5 0-15,0-2 2 0,0-3 2 16,1 0 3-16,0-6 3 16,1-4 4-16,3-3 1 0,-1-7 0 0,4-4 2 15,0-2 3-15,8-5 2 0,0 0 1 16,6 1 1-16,3 0 1 0,3 7 0 16,1 2 0-16,-1 4-3 0,-4 5-2 15,-1 0-2-15,-5 2-3 0,-1 3-1 0,-5 2-1 16,-2 8 0-16,0 2 1 0,-3 2-1 15,-1 9 1-15,-1 6-2 0,-2 4-3 16,2 0 3-16,0-1-35 0,3 2-7 16,2 0 67-16,3-5-166 0,6-4-112 15,1-4-280-15</inkml:trace>
  <inkml:trace contextRef="#ctx0" brushRef="#br0" timeOffset="11294.32">9203 3488 294 0,'-1'-1'83'0,"-2"1"7"0,1-1-22 15,1-2-23-15,-3-2-5 0,1 2-1 16,-1 0-3-16,-2 0-3 0,-2-3-7 15,-1 2-8-15,-5 0-3 0,-2 3-3 0,-3 4-5 16,0-1-3-16,-1 2-4 0,1 5 0 16,1 2-1-16,2 1 1 0,4 0-1 15,2-3-1-15,4 1 0 0,1-3 0 16,4 0-1-16,4-1 1 0,3 2 1 16,3 0 2-16,3 3 2 0,2 1 0 15,4 1 2-15,0 3-1 0,2 2 1 0,-1 0-2 16,-1 1-2-16,-1-1 0 0,-2-3-1 15,-4 1 0-15,-4-2 1 0,-4-1 0 16,-5-1 1-16,-5-1 1 0,-4 0 0 16,-5 0 1-16,-3 1-1 0,-3 0-1 15,-1-2-4-15,-1-3-6 0,1 1-8 16,1-3-9-16,4-1-8 0,0-2-5 16,3-5-12-16,4-1-14 0,3-2-48 15,4-3-63-15,7-2-143 0</inkml:trace>
  <inkml:trace contextRef="#ctx0" brushRef="#br0" timeOffset="11762.22">9381 3509 392 0,'10'-4'97'0,"-4"2"2"0,-1 2-63 0,-5 3-3 15,-5 3 2-15,-1 5-1 0,-3 6-5 16,-2 4-4-16,0 4-2 0,1 0-3 15,1 5-4-15,4-1-7 0,2-3-4 16,3-5-4-16,3-1 0 0,4-4-1 16,3-5 1-16,5-3 0 0,0-5 1 15,0-3 2-15,2 0 4 0,0-4 3 16,-1-3 2-16,-2-1 2 0,0-4 1 0,0-2 0 16,-1 2-1-16,-1-1-4 15,-2 2-2-15,0 1-4 0,-1 4-3 0,-4 4-2 16,2 4-2-16,-3 4 1 0,1 4-1 15,-1 1 1-15,3 4 0 0,0-1 0 16,3 1 0-16,2-1-1 0,4-1 0 16,1-2 1-16,3-3-1 0,2-1 2 15,0-5 4-15,-1-3 6 0,-2-3 6 16,-2-2 5-16,-2-4 4 0,-2 0 4 0,-3-3 2 16,-1-1-1-16,-3-2-1 0,0-2-4 15,-3-3-4-15,-2-3-6 0,-3-3-2 16,-3 0-6-16,-2-1-6 0,-1-1-3 15,2 2-5-15,-2 3-3 0,2 3-3 16,0 3-4-16,4 2-3 0,0 5-10 16,-1 2 5-16,2 4-31 0,1-1-14 15,1 2 196-15,2 2-287 0,1 0-134 16,3-3-370-16</inkml:trace>
  <inkml:trace contextRef="#ctx0" brushRef="#br0" timeOffset="12641.11">10191 3640 150 0,'-8'-4'48'0,"-1"0"5"0,1 1-10 15,2-3-2-15,0 2-2 0,1 0-4 0,0 1-1 16,2 0-1-16,0 2-3 0,2 0 0 16,-2 0-1-16,3-1-1 0,-1 1 0 15,1 1 0-15,0 0 0 0,0-1-2 16,0 1 0-16,1 0-1 0,-1 0-2 16,-1 1-3-16,1-1-1 0,0 0-3 15,0 1-3-15,-1 1-2 0,0-2-4 16,1 1-2-16,0-4-3 0,-1 5-1 0,2 0-3 15,-1-1 0-15,2 0-1 0,1 1-1 16,1 0 2-16,4 2 3 0,3-2 4 16,5 0 3-16,4 1 4 0,4-1 5 15,7 1 5-15,6-2 3 0,2 0 1 16,6-3-1-16,2-1 0 0,5-3-1 16,3 0-4-16,3 1-4 0,-1 2-4 15,1 0-4-15,-4 3-2 0,-1 2-2 0,-5 0-2 16,-6 1-1-16,-7-1-2 0,-7-1-3 15,-6-2-2-15,-5 1-5 0,-5 0-4 16,-6-1-6-16,-1 0-3 0,-4 0-1 16,-1 1-6-16,0-1-14 0,-1-2-11 15,0-2-6-15,0-1-77 0,-1-1-94 16,4-3-211-16</inkml:trace>
  <inkml:trace contextRef="#ctx0" brushRef="#br0" timeOffset="12932.39">10931 3497 282 0,'-8'1'81'0,"2"0"10"0,0-2-39 15,4 0-1-15,2-1-3 0,3 2-1 16,4-2-4-16,3-2-5 0,3 2-4 16,6-1-3-16,1 0-1 0,3 0 0 15,1 1-5-15,4 1-5 0,-1 2-2 0,2 0-4 16,-2 4-3-16,-1 0-3 0,0 0-1 15,-3 1-2-15,-5 2-2 0,-2 1-1 16,-5 0-1-16,-5 1 0 0,-3 1 0 16,-6 2-1-16,-3 1 2 0,-5 0-1 15,-6 0 1-15,-4 1-1 0,-3 0-4 16,-2 0-2-16,-3-2-5 0,0 1-15 16,-2 2-13-16,1-1-10 0,0-1-6 0,-1-2 0 15,-1 0-80-15,0-2-83 0,0-3-175 16</inkml:trace>
  <inkml:trace contextRef="#ctx0" brushRef="#br0" timeOffset="17078.41">11953 1647 159 0,'-1'0'49'15,"1"0"9"-15,-1 0-6 0,0 0-17 16,0 1 0-16,-3 0-1 0,1 0-3 15,-2-1-7-15,0 1-7 0,1 0-6 16,0-1-3-16,-1 1 1 0,3-2 0 0,0 1 0 16,1-1 2-16,1 1 1 0,0 0 1 15,1 0 0-15,0 0-1 0,0 1 0 16,1-1 1-16,1 3 0 0,0 0-1 16,0 0 0-16,0 1 2 0,-1 2-2 15,2 0 0-15,-1 4 0 0,-1 0-1 16,3 2 0-16,-3 2-1 0,0 4 0 15,-1-1-2-15,0 2-2 0,0-3 0 16,-2 2-1-16,0 0-1 0,-1-5-2 0,0-2 0 16,1-2 0-16,-2 0-1 0,2-2 1 15,0-1 0-15,0-3-1 0,1 0 0 16,0-3-1-16,0 1 0 0,0-1 0 16,0 0-1-16,1 0 1 0,-1 0-1 15,0-1 1-15,0 2 0 0,2-2 1 16,-1 1 0-16,2 1 0 0,0 0 1 15,1-1-2-15,3 1 1 0,-2 1 0 0,2 1-1 16,2 0 0-16,1-1 0 0,2 0 1 16,2 2-1-16,0-3 1 0,4-2 0 15,5 2 0-15,2-1 0 0,6 0 0 16,4 2-1-16,1 0 1 0,3 0 0 16,2 3 0-16,-2-3 1 0,1-1 0 15,-4 0 0-15,-4-1 1 0,-2-1 0 16,-2 1 0-16,-5-1 1 0,-4 0 1 15,-3 1-1-15,-3-3 0 0,-4 1 0 0,-3 0 0 16,-3 0-1-16,1-1 0 0,-3 2 0 16,0-1 1-16,-2 2 0 0,0 0 0 15,0 0 1-15,-2 0 0 0,1 0 1 16,0 0 1-16,1-1 0 0,-1-1 1 16,1 0 0-16,0-1 1 0,1 0 1 15,1-1-2-15,-1-1 0 0,1-2-2 0,1 0 0 16,-1 2-2-16,0-4 1 0,0 2-1 15,-1-3 0-15,1-2 0 0,-1 0-1 16,-1-4-1-16,0-7 0 0,0 0 0 16,0-4-2-16,0-2 0 0,1 1-1 15,0-3 1-15,1 4-2 0,0 4 1 16,-1 3-1-16,1 5 1 0,-1 3 1 16,0 3-1-16,0 6 2 0,-1 0-1 15,0 0 1-15,1 3 0 0,0 0-1 0,1 0 0 16,-1 0-1-16,0-1 0 0,0 1 1 15,-1 1-1-15,0-1 1 0,0 0 0 16,-3 0 1-16,-2 0 0 0,-3 1 1 16,-4 0-1-16,-5 2-1 0,-5-1 1 15,-7 1-2-15,-5 0-1 0,-7 2-1 16,-6 1 0-16,-7 0-2 0,-2-2 0 16,0 0-1-16,0 1 0 0,1 0-3 0,4 0-5 15,4-2-9-15,7 3-10 0,5-3-6 16,5 1-8-16,7-1 20 0,5-1-105 15,7 1-84-15,6-2-206 0</inkml:trace>
  <inkml:trace contextRef="#ctx0" brushRef="#br0" timeOffset="27211.68">15320 2293 239 0,'4'-3'68'0,"-2"1"7"15,0 0-30-15,0 0-2 0,-1 2 1 16,0-1 1-16,-1 1-3 0,2-1-2 15,0 1-1-15,0-2 0 0,1 1-2 0,-1 0-3 16,0 0-5-16,0-3-4 0,-1 4-5 16,2 0-5-16,-3 1-6 0,0 2-3 15,-2 1-2-15,1 5-1 0,-1 3-1 16,0 4 0-16,-2 3 0 0,0 4 0 16,1 1-1-16,1 0 0 0,1-1 0 15,0-1-1-15,2-3 1 0,1 0-1 16,0-3 0-16,0-3 0 0,2-1 0 0,-2-3 1 15,0-3-1-15,-1-1 0 0,0-2 0 16,-1-2 1-16,0-1 0 0,0 2 0 16,1-1 1-16,0-1-1 0,3 0 0 15,-1-1 0-15,2 1 0 0,2-1-1 16,2-3 1-16,2 3-1 0,3-2 0 16,3 1 0-16,4 1 0 0,3-1 0 0,4 2 0 15,0-1 0-15,1 2 0 16,6-1 1-16,5 1-1 0,3 0 1 0,3 1-1 15,-1 1 1-15,0 0-1 0,1-2 1 16,-10 0-1-16,-5 1 0 0,-6 0 0 16,-7-3 1-16,-2 2-1 0,-4-2 1 15,-4-1 0-15,-2 2 0 0,-2 1 0 16,-3-1 0-16,-1 0 0 0,0 0 1 0,1 0-1 16,-1 1 0-16,0-1 0 0,0-2 1 15,0 2-1-15,1 1 1 0,-1-3 1 16,0 3-1-16,2-1 2 0,-1-3 0 15,1-3 0-15,2 1 1 0,-2-4 0 16,2 1 2-16,-1-4 0 0,0-2 0 16,-1-2 0-16,2-3-1 0,-4-4-2 15,2-3 0-15,-2-3-2 0,0 2-1 16,0 2-1-16,0 1 0 0,-1-1 0 0,1 8 0 16,0 2 0-16,-1 6-1 0,1-2 1 15,-1 2-1-15,0 4-1 16,1 4 1-16,-2-3 0 0,-1 3-1 0,-2-1 1 15,-1 3 0-15,-2-1 1 0,-3 3-1 16,-3-4 1-16,-4 5 0 0,-2 0 0 16,-4-3 1-16,-5 3-1 0,-8-1 0 15,-11-1 0-15,1-1 0 0,-3 1 1 16,-4 1-2-16,-3 3-4 0,-2-1-3 16,4 3-3-16,3 0-2 0,-2 0-3 0,-1 1-6 15,4-3-9-15,4-1-3 0,8-2 0 16,6 0-5-16,12-4-4 0,7-2 5 15,13 0-85-15,14-4-73 0,7-5-198 16</inkml:trace>
  <inkml:trace contextRef="#ctx0" brushRef="#br0" timeOffset="28615.81">12177 1773 129 0,'-3'-4'31'0,"0"-2"3"16,2 0-19-16,-1-1-1 0,2 1 2 15,1 0 3-15,0 0 2 0,2 1 0 16,3 0 0-16,-1 1 0 0,2 2 3 16,-2-2 2-16,1 0 0 0,-2 1 2 15,1 2 0-15,-4-2 0 0,0 2-1 0,-1 0-2 16,0 2-3-16,0 0-3 0,-1-1-3 15,1 2-2-15,-1-1-4 0,0 0-2 16,-1 2-2-16,-1-1 0 0,-2 3 0 16,-1 4 1-16,0 2 0 0,-2 4 0 15,-1 0 1-15,-3 1-2 0,2 5-1 16,-1 2 0-16,0-1-2 0,0 0-2 16,0 0 0-16,3-1 0 0,0-1 0 0,3-3 0 15,0-4-1-15,2-1 1 0,0-3-1 16,0-2 0-16,2-2 0 0,0-2 0 15,1-2 1-15,0 1 2 0,-1-4 0 16,2-3 1-16,-1-2 2 0,1-1-1 16,0-4 2-16,2-5-2 0,-1-5-1 15,2-2-1-15,2-1 0 0,1-1-1 16,2-5-2-16,4 1 2 0,0 2 0 16,3 4 2-16,1 1 1 0,-1 2 4 15,-1 3 2-15,-2 5 1 0,-2 3 2 0,0 4-1 16,-1 1 0-16,-4 4 0 0,2 4-2 15,-1 0-2-15,-1 3 1 0,0 1 0 16,-1 2-1-16,-2 1 0 0,2 2 0 16,-1 2-1-16,-2 2-1 0,2 2-1 15,-2 1-2-15,-1-1-1 0,1 2 0 16,0-2-2-16,-1 0 0 0,2 0 0 16,-1-2-1-16,0 0-1 0,0-1-4 0,0-1-2 15,2-1-3-15,-1-1-5 0,0-3-7 16,-1-3-7-16,1 0-7 0,0 0-5 15,-2-2-4-15,0-1-10 0,0-2-2 16,-1-1-58-16,0 0-68 0,-1-2-156 16</inkml:trace>
  <inkml:trace contextRef="#ctx0" brushRef="#br0" timeOffset="28899.63">12184 1821 228 0,'1'-6'62'0,"1"2"5"0,-2-1-33 16,0 0-7-16,0 2 0 0,-2-2 3 15,0 4-4-15,1-1-5 0,0 1-3 0,0 1 1 16,0 1 1-16,-1 2 0 0,-1 3-2 16,1-3-1-16,0 3 0 0,1 0 1 15,0-1 1-15,1-1 1 0,2 0 2 16,1-1 2-16,4 0 2 0,2-2-1 15,1-2-3-15,2 0-2 0,1 0-5 16,1-1-4-16,1 0-10 0,-3 0-17 16,0 2-15-16,-1-1 20 0,-3 1-115 0,-2 0-99 15,-3 2-240-15</inkml:trace>
  <inkml:trace contextRef="#ctx0" brushRef="#br0" timeOffset="30823.81">15628 2391 216 0,'-1'-4'59'0,"0"2"5"16,-1-1-29-16,2 3-4 0,0 0 0 15,0 0 0-15,0 1-3 0,0-1-3 16,-1 0-2-16,2 1-2 0,-1 0 1 16,0 0-1-16,0 0 0 0,0-2-2 15,0 2-2-15,2 0-2 0,-4-2-4 16,2 0-1-16,0 2-4 0,-1 0-3 15,1 5-1-15,-2 3-2 0,0-1-1 16,-1 7 1-16,-1 2 0 0,1 5 0 16,-1 2 1-16,-1-1 0 0,2 2 0 15,-1 2 0-15,-1-3 0 0,0-2 0 0,-1-2 0 16,1-1-1-16,-1-1 1 0,1-6-1 16,1-4 1-16,0 1-1 0,3-3 1 15,0-3 3-15,1-4 2 0,1-2 1 16,1-3 2-16,2-3 1 0,0-3-1 0,1-3 0 15,1-6-2-15,-1-1-4 16,1-2 0-16,-2-1-3 0,0-1 1 0,-1-2-1 16,-1 0 0-16,0 0-1 0,0 0 0 15,1 4 1-15,0 1-1 0,-1 3 2 16,0 5 2-16,2 3 2 0,-2 4 2 16,-1 4 1-16,1 0-1 0,-1 4 1 15,1 3 0-15,1-1-2 0,-1 1-2 16,0 4-1-16,2 0 0 0,1 4 0 15,1 0 0-15,1 1-1 0,-1 4 0 0,2-1-1 16,0 0 0-16,-2 2 0 16,0-2 0-16,0 4 0 0,0-2 0 0,-1 0 0 15,4-1 0-15,0-1-1 0,0-1-1 16,-2-1-5-16,0-5-5 0,1 1-5 16,-2 1-6-16,-4-2-5 0,-1 0-9 15,2-1-6-15,-3-3-5 0,1 2-5 16,-1-3-18-16,0-4-32 0,-1-1-57 0,-1 0-116 15</inkml:trace>
  <inkml:trace contextRef="#ctx0" brushRef="#br0" timeOffset="31062.06">15576 2480 259 0,'0'0'73'0,"1"-1"3"16,0 0-34-16,1-1-5 0,0 1 1 15,1-1-3-15,0 3-5 0,3-1-5 16,-2-2-3-16,2 1-2 0,1 1-5 16,1-2-6-16,2 2-7 0,3-2-8 15,-1 1-8-15,1-1-14 0,1 0-71 16,3 0-77-16,0 3-184 0</inkml:trace>
  <inkml:trace contextRef="#ctx0" brushRef="#br0" timeOffset="32499.08">19005 2434 279 0,'0'3'74'0,"3"3"9"16,-1-3-42-16,2 3-4 0,1 2 2 0,0 4 4 16,1 2-5-16,-1-1-7 0,-1-1-9 15,0 7-5-15,0 4-3 0,-2-1-1 16,0-3-5-16,0 3-4 0,-2 1-1 16,1-1-1-16,0-2 0 0,0-5-1 15,0-2 0-15,-1-2 0 0,1-2 1 16,-1-3-1-16,0-2-1 0,0-2 1 15,0 0-1-15,0 1 0 0,2 1 1 16,-1-3-1-16,3 2 1 0,1 1 1 0,2-1 0 16,1-1 1-16,4 0-1 0,2 0 2 15,3 0-2-15,4-2 1 0,6-2-1 16,6 2 1-16,8 0-1 0,3 2 0 16,3-2 0-16,4 3-1 0,4-1 1 15,1 1-2-15,0-1 0 0,0 0-2 16,6-1-1-16,0 2-2 0,-6-3-2 0,-4 1 0 15,-4 1 0-15,-7 0 0 0,-9 2 1 16,-11-2 1-16,-8-2 2 0,-2 2 1 16,-4-2 1-16,-4 0 1 0,-4 1 1 15,-2-4 0-15,-2 2 1 0,0 0-1 16,-1-3 1-16,0 1 1 0,-1-1-1 16,2-3 1-16,0 2 1 0,2-2 1 15,1-1 1-15,0-1 1 0,2-2 0 16,0 0 3-16,1 0 1 0,1-2 2 0,0-2-1 15,0-1 1-15,1-2-1 16,0 0-1-16,-1-3-2 0,-1 0-2 0,-2-1-2 16,1 0-1-16,-1 4-1 0,0 2-1 15,-2 1-1-15,0 0 0 0,1 2 0 16,1 3-1-16,0 1 0 0,0-1-1 16,0 2 1-16,-1 3 0 0,1 2-1 15,-2 3 1-15,0-4-1 0,0 3 0 16,-3 0 1-16,0-1-1 0,1 4 0 0,-1-3 1 15,-5-1-1-15,-1 2 1 0,-5-1 0 16,-6 1-1-16,-6 1 1 0,-8-6 1 16,-4 5-1-16,-2-1-1 0,-4 1 0 15,-8-1 0-15,3 0-1 0,-4 1-5 16,-5 2-3-16,-7 1-3 0,0-1-2 16,-1 3 0-16,5 3-1 0,0-2-3 15,4 2 1-15,11 0-1 0,11 1-3 16,3-2-1-16,6-2-4 0,6-1-7 0,8 0-5 15,4-1 173-15,8 0-232 0,4-2-87 16,5 2-272-16</inkml:trace>
  <inkml:trace contextRef="#ctx0" brushRef="#br0" timeOffset="33041.86">19413 2492 237 0,'1'4'61'16,"-1"1"4"-16,0 1-38 0,-1 2-6 15,-2 2 2-15,-1 1 2 0,-1 2-7 16,-1 7-6-16,-1-1-4 0,-2 5-2 16,0 2-2-16,2 3-2 0,-2-2-2 15,2-1 0-15,2-4-1 0,0-4-1 16,3-4 1-16,2-5 0 0,0-4 1 0,0-3 2 16,1 1 5-16,0-4 1 0,2-4 1 15,2-1 3-15,-1-2 1 0,4-3 0 16,0-2-1-16,-1-4-5 0,1-1 0 15,-1-2-2-15,-1-5-2 0,0 0-2 16,-2-2-1-16,2 3 0 0,-2-2 0 16,3 4-1-16,-2 0 0 0,2 5 1 15,-1 1 0-15,2 2 1 0,0 2 3 16,0 3 2-16,1 2 4 0,0 3 4 0,1 1 1 16,-2 3 3-16,1 2 0 0,1 5 0 15,0 4-3-15,0-1-2 0,0 3-2 16,-2 3-2-16,1-2-3 0,-2 4-1 15,-1-2-1-15,0 2-2 0,-1 2 1 16,1-2-2-16,0 2-6 0,0 1 0 16,-1 1-3-16,0-4-5 0,0 1-3 0,0-3-4 15,-1 0-6-15,-1-5-1 16,2-2-8-16,-2-3-8 0,-1-2 98 0,0-1-150 16,-1-5-72-16,0 1-202 0</inkml:trace>
  <inkml:trace contextRef="#ctx0" brushRef="#br0" timeOffset="33248.65">19438 2584 213 0,'-1'2'58'0,"0"-2"4"15,2 1-30-15,-1 0-2 0,0 0 3 16,2-1 1-16,3 0-6 0,-1-1-4 15,4 2-3-15,2 0-2 0,2 1-4 16,2-1-4-16,0-1-5 0,-1 1-6 16,3 2-6-16,-2-3-14 0,0 1-64 15,-1-1-69-15,5 0-170 0</inkml:trace>
  <inkml:trace contextRef="#ctx0" brushRef="#br0" timeOffset="47224.09">4138 8486 207 0,'-4'12'50'0,"0"-1"3"0,0-1-26 15,2-3-16-15,2 0 0 0,0-2 1 16,2-2 3-16,0-1 10 0,2-1 5 16,1 1 4-16,2-2 2 0,2-3 2 15,3 1 2-15,0-1-1 0,4 2-10 0,4-1-9 16,3-1-3-16,3 3-3 0,4 0-3 16,3-1-3-16,6 1-3 0,4-1-2 15,7 0 0-15,6 1 1 0,10 1 2 16,5-2 1-16,7 1 2 0,5-1 1 15,7 1 1-15,6 2 0 0,3-3-1 16,2-3-1-16,3-1-1 0,0 2-2 16,4 1-2-16,-1-5 0 0,-6-1 0 0,2 0 0 15,-2 2-1-15,-3 2 1 0,-4-1-1 16,-9-3 0-16,-3 5-1 16,-9 4 0-16,-6 0-1 0,-8 2-1 0,-10 3 0 15,-6 1 0-15,-8 3-1 0,-8 1 0 16,-5 2-2-16,-7 0-1 0,-8 2 0 15,-8 0 0-15,-8-1 0 0,-7 1 0 16,-7 0 2-16,-8-4-1 0,-7-1 0 16,-8-1 0-16,-7-4-2 0,-7-2-1 0,-6-4-5 15,-8-2-4-15,-5-4-1 0,-5-1 0 16,-8-1 0-16,-4-2 2 0,-4-1 2 16,-1 1 1-16,-5 4 0 0,-3 3 1 15,-4-1-3-15,2 3 0 0,2 5-2 16,0 6 0-16,6 3 1 0,5 0 1 15,6 2 0-15,12 2 2 0,10 0-2 16,12-2-8-16,12-1-64 0,14-5-64 16,14-2-160-16</inkml:trace>
  <inkml:trace contextRef="#ctx0" brushRef="#br0" timeOffset="51724.82">12799 1623 236 0,'0'-6'68'0,"1"3"8"16,-1 0-29-16,0-1-2 0,1 1 1 15,0 2 1-15,0-1 0 0,-1-2-3 0,1 2-2 16,-1 0-3-16,2 1-1 16,-2 0-4-16,0 1-5 0,0 2-4 0,-2 1-6 15,1 3-5-15,1 4-1 0,-1 4-2 16,-1 4-2-16,1 4 0 0,0 4-1 16,1 0-2-16,0 1-1 0,1-3-3 15,0-2-2-15,1-4-3 0,-1-2-3 16,2-4-6-16,-2-1-7 0,0-3-10 0,0-3-10 15,0 1-9-15,-1-3-3 0,0-4-32 16,-1-2-43-16,-1-3-70 16,-2-2-151-16</inkml:trace>
  <inkml:trace contextRef="#ctx0" brushRef="#br0" timeOffset="52023.56">12721 1617 373 0,'-8'-4'100'0,"2"-1"12"15,-1 2-52-15,2 0-4 0,0-1-4 0,1 1-2 16,3 1-7-16,2-1-9 0,1 1-10 16,5-2-6-16,3 2-3 0,1-1-1 15,4 2-3-15,1-2-1 0,3 3 0 16,0 3 0-16,-2 0-1 0,2 1-2 16,-1 5-2-16,1 3-3 0,0 5 0 15,-2-1-2-15,2 2-1 0,-3 1 0 16,-1 3-1-16,-3-2-1 0,-5 0 0 15,-1-3 0-15,-4 1 0 0,-4-1 0 0,-4 2 0 16,-2-4-1-16,-6 0-3 0,-1 0-4 16,-4-1-5-16,1 0-9 0,0-3-7 15,1-1-8-15,1-2-5 0,2-3-5 16,1-2-9-16,3-4-67 0,0-3-74 16,3-5-180-16</inkml:trace>
  <inkml:trace contextRef="#ctx0" brushRef="#br0" timeOffset="52241.59">13060 1727 312 0,'10'-1'99'0,"-3"-3"12"16,-3 2-11-16,-1 3-40 0,-2 0-7 16,-2 5-4-16,-2 4-6 0,0-1-10 0,1 7-11 15,0-2-5-15,1 1-3 0,2-1-3 16,0-2-4-16,2 0-6 0,2-4-5 15,-1 1-3-15,2 1-10 0,0-2-11 16,-1 0-10-16,0-1-10 0,-1-2-10 16,1-1-70-16,-3-6-84 0,1-3-180 15</inkml:trace>
  <inkml:trace contextRef="#ctx0" brushRef="#br0" timeOffset="52378.64">13079 1646 374 0,'0'-7'87'0,"0"2"2"16,3-2-65-16,0-2-13 0,1 2-8 0,2-1-6 0,0 0-22 15,2 2-62-15,1-1-69 0,2 3-161 16</inkml:trace>
  <inkml:trace contextRef="#ctx0" brushRef="#br0" timeOffset="52681.45">13292 1692 247 0,'5'23'73'0,"0"-3"7"0,0-1-17 16,0-1-33-16,-1-3-2 0,-1-1 0 16,1-2-7-16,-2-2-9 0,0 0-8 15,-1-2-2-15,-1 0-1 0,0-1-1 0,0-2-2 16,0 0 1-16,-1-2-1 0,-1-2 2 16,-1-1 3-16,-2-2 3 0,2-2 5 15,-3-1 4-15,2-2 4 0,0-2 4 16,0-1 2-16,2-1 0 0,2-1-2 15,3-1-2-15,2 0-4 0,0-1-4 16,2 1-2-16,2 1-3 0,-2 1-3 16,0 1-3-16,-1 4 1 0,0-2-1 15,-2 3-7-15,2 0-9 0,-2-1-8 0,4-1-10 16,2 1-11-16,0-2-74 0,2-3-83 16,1 0-183-16</inkml:trace>
  <inkml:trace contextRef="#ctx0" brushRef="#br0" timeOffset="52858.46">13530 1472 334 0,'-3'-4'97'15,"2"3"10"-15,-1 0-37 0,1 2-16 0,1 0-4 16,-1 1-3-16,0 4-4 0,0-1-7 16,0 3-10-16,0 6-4 0,0 1-2 15,-1 4-4-15,1 1-4 0,0 3-6 16,1 1-5-16,1 2-7 0,-1-3-11 15,3 1-13-15,-2 4-11 0,0-1-8 16,1-3-12-16,-1-4 141 0,-1-1-207 0,-1-2-90 16,0-4-256-16</inkml:trace>
  <inkml:trace contextRef="#ctx0" brushRef="#br0" timeOffset="53315.06">13477 1697 301 0,'6'-7'85'0,"-1"-1"8"0,2 1-39 16,0 1-6-16,1 0 1 0,1 2 0 16,-2-2-6-16,2 1-5 0,2 1-8 0,-1 1-5 15,0 1-3-15,1 0-7 0,1 4-6 16,1 1-4-16,2 1-4 0,0-1-1 16,0 5 0-16,-1-1-2 0,0 0-3 15,-2-2-4-15,-2 3-2 0,-4 0-1 16,-1 0 0-16,-1-1 0 0,-2-2 2 0,0 1 4 15,-1-1 3-15,0-1 2 0,0-2 1 16,1-2 2-16,1-1 1 0,2 0 1 16,1-2 1-16,1 0 1 0,1-1 2 15,2-3 1-15,0-2 1 0,-2 1-1 16,-1-1 1-16,0 1 1 0,-3 3 1 16,-1-1 2-16,-1 3-3 0,-1 5-2 15,-1 3 0-15,0 1 1 0,0 5-1 16,-1 7-2-16,0 2-2 0,0 5 1 15,0 0 1-15,0 4-1 0,0 0-3 0,1 0-1 16,1-3-2-16,-2 1-3 0,0-2-2 16,-1 0-2-16,-3-3-3 0,-5-1-4 15,-4-3-6-15,-7-2-5 0,-4-2-3 16,-2-2-7-16,-4 0-6 0,0-2-6 16,2 0 26-16,-1-5-98 0,-3 1-80 15,3-3-198-15</inkml:trace>
  <inkml:trace contextRef="#ctx0" brushRef="#br0" timeOffset="62461.14">12526 1930 189 0,'-1'-4'46'0,"2"1"4"16,0 1-27-16,1-2-3 0,2-3 1 16,-1 0 1-16,0-1 3 0,2 1-1 15,-2 0 0-15,-1 1 1 0,0-2-1 16,-1 1 0-16,1 4-1 0,-4 0-2 15,0 4-1-15,-2-4-3 0,-2 3 0 16,1 2-2-16,-3-1-2 0,1-1 1 0,-1 4-1 16,0-4 0-16,3 2 0 0,-1 1-1 15,1-1-1-15,2 1-1 0,0 1-2 16,2-1-1-16,1 2-2 0,-1 3-1 16,1-2-1-16,0 4 0 0,1 2-2 15,0 1 0-15,2 3 1 0,-1-2-2 16,0-1 1-16,0 1 0 0,2 0 0 0,1-1-1 15,0-1 1-15,1-1 0 0,1 1 0 16,2 4 1-16,1 2-1 0,0 0 0 16,0 3 0-16,0 2 0 0,0 2 0 15,2 2 0-15,2-4-1 0,1 1 1 16,2-1-1-16,2 2 1 0,2-1-1 16,5 0 1-16,0 1 0 0,-3 2-1 15,-1-1 1-15,1 2-1 0,-4-1 1 16,3-4-1-16,-1 1 0 0,-1 2 1 0,2 0-1 15,0 2 1-15,2-2-1 0,0 2 1 16,0 2-1-16,1-1 2 0,-1-3-1 16,1 1 1-16,4-1 1 0,0 1 0 15,2-3 2-15,3 2 1 0,-1 1 0 16,2-3-1-16,-3-2 0 0,-2 2 0 16,-2-3-2-16,-2-3 0 0,0 0-2 0,1-1 1 15,0 3-1-15,4 0 0 0,1-5 0 16,2 5 0-16,2-2 1 0,3-1-1 15,2-1 0-15,-3-3 0 0,-1 2 1 16,0-2-1-16,2-3 1 0,-3 1-1 16,-3-3 0-16,-1 1 1 0,3-3-1 15,3-3 0-15,-1 0 0 0,-5-2 0 16,4-3 1-16,-1 0 0 0,-1 0 0 0,0-1 1 16,-2-1 0-16,1-1 1 0,1-4 0 15,-6 1 1-15,1-3 1 0,-4-1-2 16,-5 0 3-16,-4 0 2 0,-1-1 2 15,-2-1 1-15,0-4-3 0,3 3 0 16,6 0 2-16,5-3-4 0,2 3-2 16,3 0-2-16,3 1 0 0,6 3 0 15,3 0 1-15,-9 1 0 0,1-3 0 16,5 1 0-16,-2 0 0 0,-5 2 0 0,-6-3-1 16,-4 3 1-16,0-6 0 0,-4 3 0 15,-3-5 1-15,0 1 0 0,-1-3 0 16,4 0 0-16,2-1 0 0,1 3-2 15,2-3-1-15,-1 2 0 0,-2 1 0 16,-2-1-1-16,-4 0 0 0,-4 5-1 16,-2 1 1-16,-5 3-1 0,-1 1 1 15,-2 4-2-15,0 3 0 0,-3 1 0 0,1-4-2 16,1 4 0-16,-1 1-4 0,0 0-3 16,0-1-3-16,0 1-3 0,0-1-4 15,0 1-12-15,-1-1-9 0,1 1-5 16,-1-1-3-16,1 1-3 0,-2 0-7 15,0 1-8-15,-2-1-50 0,1 0-65 16,-3 1-159-16</inkml:trace>
  <inkml:trace contextRef="#ctx0" brushRef="#br0" timeOffset="62903.06">15057 2598 180 0,'1'-1'44'15,"-2"-3"2"-15,-1 2-23 0,-4 0-5 16,1 2 0-16,-2 1 3 0,0 1 1 16,0 1-2-16,1 0 0 0,2 0-2 15,1 0-1-15,1 2-2 0,1-2 0 16,2-1 1-16,-1 0 4 0,3-1 1 15,0 2 0-15,3-2-1 0,0-2 0 16,3-2-2-16,2 4-3 0,2-3-2 16,2 1-2-16,4-2-1 0,0 1 0 0,2-1-1 15,-3 1 1-15,1 0-1 0,-3 1-1 16,-3 2-2-16,-1 1 0 0,-3-1-1 16,-3 5-1-16,0-2-1 0,-1 4 0 15,-2 0 0-15,0 1 0 0,-2 2 0 16,0 4 0-16,-1-5 1 0,0 4 0 15,0 0-1-15,-1 1 0 0,0-3 0 16,1 0-1-16,-1 0-1 0,-1 5 0 16,1-3 0-16,-1-1 0 0,-1 2-3 0,1 0-6 15,-1 0-5-15,1 2-9 0,-3-4-10 16,2 0-9-16,-3-2-69 0,0 1-75 16,3-3-172-16</inkml:trace>
  <inkml:trace contextRef="#ctx0" brushRef="#br0" timeOffset="67536.86">15959 2557 127 0,'-4'3'33'16,"3"-2"5"-16,-1 1-19 0,2-2-2 15,0 0 5-15,1 0 4 0,0 1 4 16,0-2 0-16,-1 1 1 0,1 0 3 16,-1 1 1-16,0-1 0 0,0 1-3 15,-1-2-2-15,1 0-5 0,0 1-5 16,1 0-5-16,-2-3-5 0,1 3-4 15,0 1-2-15,1 3-2 0,2 6-1 16,-2-1-1-16,1 5 1 0,2 3-1 0,0 5 1 16,-1 3 1-16,2 4-1 0,-1-2 0 15,1 5-1-15,-1 3 1 0,3 1-1 16,1-1 0-16,2 1 0 0,-2 0 0 16,5-3 0-16,0 2 0 0,1-1 0 15,-2 0 0-15,1 3 0 0,3-4 1 16,4 0 0-16,2 2-1 0,5-3 1 15,5-1 0-15,4-4 1 0,3 0 0 16,-2-2 1-16,-2 0 1 0,1-1-1 0,-2-2 1 16,-2-1-1-16,-1-3 0 0,0 0 0 15,-1-2 0-15,1-1 0 0,3-1-1 16,2-2 0-16,3 0 1 0,1 0-1 16,0 0 1-16,5-1 1 0,0 1 1 15,-2-3 0-15,-2-2 0 0,3-3 1 16,0-4-1-16,0-4-1 0,2-1-1 15,2 0-1-15,2-2 0 0,-1 1 0 16,-1 1-1-16,-1 0 0 0,2-1 0 0,-2 1-1 16,-3-6 1-16,-1 1-1 0,4-2 1 15,1 2-1-15,2-1 1 0,-1-3-1 16,-3 0 0-16,2 1 1 0,-1-4-1 16,-3-1 1-16,-2-3 0 0,-5-2 0 15,1 0 0-15,1-1 1 0,-3 0-2 16,0 1 2-16,0-1-1 0,0 1 0 15,1 1 2-15,-3 2-1 0,0 0 1 16,0-1 1-16,-1-2-1 0,-1 3 0 0,-4 0-1 16,1 1 0-16,2-1-1 0,0-1 0 15,-2 1 0-15,-1 1 0 0,4-2-1 16,1-3 1-16,2-1-1 0,1 2 1 16,0-2-1-16,-1-1 1 0,0 3 0 15,-3 0 1-15,-2 6 0 0,-4 2 0 0,-6 2 0 16,-3 4 0-16,-2 4 0 0,-6 1-1 15,-2-1-2-15,-3 2-3 0,-2-1-2 16,-2-1-4-16,-5 3-1 0,2-3-2 16,-2 0-4-16,1 2-1 0,0 0 0 15,-1-1-3-15,0 2-5 0,0-1-12 16,0 3-16-16,-2-7-42 0,-1 6-61 16,-1 0-134-16</inkml:trace>
  <inkml:trace contextRef="#ctx0" brushRef="#br0" timeOffset="67873.47">18753 2637 198 0,'-1'3'59'0,"0"0"5"0,1-5-20 15,0 2-11-15,1 2 2 0,-1-2 1 0,1 0-4 16,1-2-6-16,0 2-3 0,1-1-1 15,0 1-4-15,4-2-2 0,2 0-2 16,-1 0-4-16,4 0-2 0,3-2-2 16,1 2-1-16,-1 1-2 0,0 0 0 15,1 2-1-15,2 0-1 0,-1 3 0 16,1 1 0-16,1-1 0 0,0 5 0 16,0 0-1-16,-2 3 0 0,-3-1 0 15,0 3 0-15,-5 1-1 0,-3 4 1 0,-2-3-1 16,-3 2 1-16,-4 1 0 0,-3-2 1 15,-4 3 0-15,-5 0 1 0,-1-3 0 16,-1 1-6-16,-2-2-1 0,1-1-6 16,3-1-10-16,3-6-12 0,2 1-63 15,4-2-71-15,0 1-162 0</inkml:trace>
  <inkml:trace contextRef="#ctx0" brushRef="#br0" timeOffset="72630.49">3939 7562 282 0,'2'3'66'0,"0"-3"-1"15,2 0-30-15,-3-1-30 0,-1 4-4 16,-2-1-3-16,-3 4-2 0,-1-2 0 15,-4 2 1-15,-1-2 2 0,-3 0 4 0,-3 1 3 16,1-4 5-16,-2 0 3 0,-1 1 1 16,0-1 0-16,-2 2-2 0,1 0-2 15,-2 2-3-15,2 3-3 0,-2 2 0 16,-3 3-2-16,1 2-1 0,-1 5 0 16,0 6-1-16,0 2-1 0,1 3 0 15,1 5 0-15,1 1 0 0,3 0-1 16,4 0 0-16,2 1 1 0,4-1-1 0,2 0 0 15,4-3 1-15,5 0-1 0,3 0 1 16,2 0 0-16,6-3 2 0,4 0 1 16,4 2 0-16,3 1 1 0,4-1 2 15,4 0-1-15,4-2 1 0,3 1-1 16,1-3 0-16,5-4 0 0,0 0-1 16,1 2 0-16,4-2-1 0,2 1 0 15,1-3 0-15,2 1 0 0,3 3 1 0,0-4 1 16,3 0 1-16,-1-3 2 0,0-1 1 15,3 1 1-15,1-5 1 0,1-4-1 16,3-2-2-16,1-5 1 0,3-2-3 16,3-3-2-16,-1-3 0 0,2-2-2 15,2-1 0-15,-2-4-1 0,2 0 0 16,-2-1 0-16,0 0 0 0,2-1 0 0,-2 1 0 16,-2-2 1-16,0 4 0 0,0 1 0 15,1-1 2-15,-2-1 0 0,1 0 2 16,1-1 0-16,-1-1 0 0,1 0 1 15,-2-1 1-15,0 0 2 0,-2 2 0 16,0 0 1-16,-2 2 2 0,-2 0-1 16,-1-1-1-16,-2 1-1 0,1 2-3 15,-3-1-3-15,-2 0-1 0,-2 2-1 16,-2-1 0-16,-2 3-1 0,-1-1-1 16,0 2 1-16,-5-3 0 0,0 0 0 0,-4-1 0 15,-2-1 0-15,-3-3 0 0,-6 0 0 16,-4-1 0-16,0-1 0 0,-3 1-1 15,-3 0 2-15,-1 3 2 0,-2 3 0 16,-2-1 1-16,0 1 0 0,-3 2 1 16,-3 1 1-16,-2 1 0 0,-1-2 2 15,-4-1 3-15,-1 1-1 0,-4-2 1 16,-6-4-2-16,0-3 0 0,-3-1-2 0,-2-5-3 16,-2 1-3-16,0-4-2 0,-1-2-1 15,2 1-1-15,4-2-1 0,0-2-2 16,2 2 0-16,4-3 0 0,1-1-1 15,1 3 2-15,3-4 1 0,1 1 2 16,0 1 0-16,0-3 0 0,0 1 1 16,-1 2 0-16,-1 0 0 0,-1 5-1 15,-1 3 1-15,-2 4-1 0,-3 3 0 0,-2 3 0 16,-2 1 0-16,2 2 1 0,-3 0-1 16,-1 3 1-16,1-2 0 0,0 2 1 15,1 0 0-15,1 1 0 0,0 2 0 16,0 0 0-16,2 0-1 0,-1 0 1 15,1 1-1-15,0 0 0 0,-2 1-1 16,0 0 0-16,-4 0 0 0,-2 0 0 16,-2 5 0-16,-4-2 0 0,-6 1-1 15,-5 1-1-15,-3-2-2 0,-5 0-4 0,-6-3-2 16,-4-1 0-16,-5-3 0 0,-1 2 0 16,-4-4 3-16,-3 1 3 0,-3-2 2 15,-1 3 3-15,-3-5 0 0,-2 3 1 16,-1-2 0-16,-4-1 0 0,-1 0-1 15,0 0 0-15,-4 1 1 0,-2 2-1 16,2 3 0-16,-3-5 0 0,0 3 0 16,-1 1 1-16,-1 0 0 0,0 0-1 0,1-2 0 15,-4-1 0-15,-1 3 0 0,-1 2 0 16,-2-1-1-16,0 2 1 0,-4 0-1 16,-4-1-1-16,-1 5-1 0,-1 0-3 15,-1 2-2-15,-3 0-1 0,3 1-2 16,3 5 0-16,1 1-3 0,6 2-4 15,5 1-7-15,3 0-3 0,9 4-9 16,5-2-77-16,6 1-82 0,6-4-192 16</inkml:trace>
  <inkml:trace contextRef="#ctx0" brushRef="#br0" timeOffset="93867.62">4473 7400 134 0,'-5'7'40'16,"2"0"6"-16,1-4-7 0,2 0-3 0,-1 0 13 15,1-1 8-15,0-1 2 0,0 0-2 16,-3-2-2-16,-1 2-4 0,-3-3-10 15,-1 2-15-15,-3-4-9 0,-5 2-5 16,-1-2-4-16,-6 0-6 0,-3-1-3 16,-4 0-3-16,-4-2-1 0,-2 2 0 15,-4-2-1-15,-1-2-1 0,-2 1 1 16,0-3 1-16,3-4 1 0,-1-1 0 0,2-7 0 16,2-2 0-16,1-1 0 0,4-2 2 15,1-3 2-15,1 1 1 0,3 0 4 16,4 4 1-16,1 2 1 0,2 1 3 15,4 4-1-15,1 5-1 0,-1 3 0 16,3 1-3-16,1 3 0 0,1 2-1 16,2 1-1-16,1-1-1 0,2-1-1 15,4-3-1-15,3-1 0 0,3-2-1 16,5-5-1-16,1-1 1 0,4-3 1 0,3-3-1 16,2-1 2-16,2-2 0 0,2 2-1 15,2 2 1-15,3 4 0 0,2 1 0 16,3 3 0-16,5 3-1 0,2 3 1 15,3-1 1-15,5 2 0 0,6 0 0 16,4-2 0-16,5 1 0 0,4 0 0 16,4-3 0-16,4-2 0 0,3 1-1 15,4 0 0-15,0-2 0 0,1-2-1 16,2-1 1-16,0 3-1 0,1 1 1 0,1-1-1 16,-1 0 1-16,0 1 0 0,1 2 0 15,1 0 1-15,1 1 1 0,2 1 0 16,-1 1 1-16,0 0-1 0,2 3 0 15,2 0 1-15,2 2-2 0,1-2 0 16,-2-1-1-16,2 0 0 0,1 2 0 0,4-1 0 16,-3 1 0-16,-1-4 0 15,3 0-1-15,2 1 1 0,2 1-1 0,-2-1 0 16,-3 1 0-16,3-1 0 0,0 2 0 16,-1 4 0-16,-4 4 0 0,-1 1 0 15,-2 1 0-15,2 4-1 0,-5 3 1 16,-3 4 1-16,-3 0 1 0,-5 3-1 15,-7 3 0-15,-5 2 1 0,-9 2 1 0,-8 4-2 16,-10 2-1-16,-9 4-1 16,-8 2 1-16,-8 5 0 0,-6 4-1 15,-5 0 1-15,-4 1 0 0,-2-1-2 0,-1-2-1 16,-1-3-2-16,0-5-1 0,-1-4-1 16,-1-1 0-16,-3-6-2 0,-2 3 2 15,-7-3 0-15,-2 2 0 0,-9 0-2 16,-4-1 1-16,-10 0-1 0,-9 2 0 15,-8-3-1-15,-9-3-2 0,-10 0-4 16,-8-3-2-16,-9 3-7 0,-3-1-7 0,-5 0-2 16,0-1-62-16,1 5-64 0,-3-3-151 15</inkml:trace>
  <inkml:trace contextRef="#ctx0" brushRef="#br0" timeOffset="128701.21">20768 6193 296 0,'5'-5'81'0,"-2"0"9"0,0 2-38 16,-1 0-10-16,1 0 5 0,-2 2 3 15,-1 1-5-15,1-2-11 0,1 5-5 16,0 1-5-16,1 3-3 0,4 5-5 16,0 3-3-16,1 7-3 0,1 7 1 0,0 4-3 15,-1 3-2-15,-2 4-1 0,-2-1-4 16,0 2-3-16,-2-1-2 0,0 1 0 15,-1-4-1-15,1-2 0 0,0-3 0 16,-1-5 1-16,0-2 2 0,-1-9 1 16,0-4 0-16,0-3 1 0,0-5 3 0,-1-4 2 15,1-2 1-15,-1-7 1 16,-1-3-1-16,1-4 1 0,1-3 0 0,3-4-3 16,-1-1 1-16,2-1 3 0,3 2 1 15,0 1 1-15,2 5 1 0,-1 2 0 16,1 4 0-16,-1 3-2 0,2 5-3 15,1 3 0-15,3 2-3 0,3 4 0 16,1 4-1-16,3 2 0 0,0 1-2 16,0 2 0-16,-1 4 1 0,-3 2-2 15,-3-2 0-15,-3 1-1 0,-2 0 0 0,-5-2-3 16,-5 2 0-16,-5-1-2 0,-5-3-3 16,-6 1-1-16,-5-1-8 0,-3-1-9 15,-2-1-8-15,1-1-5 0,-2-4-5 16,2-4-9-16,3-3-24 0,5-5-42 15,4-3-64-15,4-8-151 0</inkml:trace>
  <inkml:trace contextRef="#ctx0" brushRef="#br0" timeOffset="129128.23">21256 6497 275 0,'14'-1'87'0,"-1"1"8"0,-3 1-15 16,-5 1-27-16,-3 1-2 0,-4 5-2 15,0 1-4-15,-1 2-6 0,-1 4-6 0,0-1-4 16,4 3-5-16,1-1-6 0,4-3-5 16,6 2-5-16,4-2-3 0,4-5 0 15,0 1 1-15,2-2 2 0,-1-4 2 16,1-2 1-16,-5-2 0 0,1-3 3 16,-3-3 1-16,-2-1-2 0,0-1-1 15,0-1-2-15,-3-2-1 0,0 1-2 16,-4 1-3-16,1 4-2 0,-2 0-2 15,-1 4-2-15,2 4-1 0,-1 3 1 16,-1 4 0-16,3 4-1 0,-1-1 0 16,4 6 0-16,1-2 2 0,3-3 0 0,2-1 0 15,3-3 0-15,2-3 0 0,0-3 3 16,0-4 4-16,0-2 4 0,-3-3 4 16,3 1 3-16,-3-4 4 0,-2-4 2 15,-1-4 0-15,0-2-4 0,1-3-3 16,-6-3-4-16,0-1-4 0,-3-3-7 15,-2 2-5-15,-2 1-4 0,-2 1-2 0,-3 4-5 16,0 1-5-16,-3 3-9 0,2 5-1 16,-1 2-25-16,1 4-12 0,2 3 3 15,5 2-93-15,3 2-98 0,1 0-221 16</inkml:trace>
  <inkml:trace contextRef="#ctx0" brushRef="#br0" timeOffset="129388.22">22438 6473 455 0,'4'-2'130'0,"-2"-1"8"0,0 0-69 16,-1 1-9-16,-1 2 2 0,0 1-3 0,0 2-21 15,-1 3-11-15,-1 1-7 0,2 7-4 16,-1-1-4-16,0 3-1 0,2 3-1 15,0 0-5-15,2 3-2 0,0 1-5 16,2-4-3-16,2 1-8 0,1-3-5 16,-1-1-4-16,3-5-25 0,-1-6-19 15,3-3-7-15,0-2-81 0,-1-5-96 16,-2-6-215-16</inkml:trace>
  <inkml:trace contextRef="#ctx0" brushRef="#br0" timeOffset="129532.42">22486 6325 372 0,'-8'-7'95'0,"1"2"2"16,0 0-52-16,3 2-22 0,2 1-1 15,1-2-3-15,1 1-11 0,2-1-15 16,2 0-9-16,3-2-29 0,1 1-54 16,1-1-74-16,1 2-168 0</inkml:trace>
  <inkml:trace contextRef="#ctx0" brushRef="#br0" timeOffset="130046.52">22714 6567 254 0,'4'30'74'0,"-1"-4"6"15,-2-4-37-15,-1-5 0 0,-1-4 2 16,-1-5-1-16,2-5-1 0,2-4-5 16,0-4-4-16,1-4-1 0,1-2 1 0,2-4 1 15,2-4-3-15,1-4-8 0,2 1-3 16,3 0-2-16,-1 3 0 0,1 0-4 15,1 4-3-15,1 5-4 0,-3 4-3 16,1 4-1-16,-2 4 0 0,1 4-2 16,-2 6-1-16,-2 5-1 0,0 3 0 15,-2 4 0-15,-1 1 2 0,1 2-3 16,3-2-2-16,2-3-2 0,5-3 0 16,1 1-1-16,5-5 0 0,2 0-1 15,-1-3 4-15,-1-5 1 0,-1 1 3 0,-4-6 1 16,0-4 4-16,-3-2 2 0,-2-5 2 15,-3-4 2-15,0-5 1 0,-1-5 0 16,-1-7 0-16,0-5-2 0,-2-6-1 16,1-2-3-16,-1-6 0 0,-2-4-2 15,-1-2 0-15,1 0 0 0,-1 1 4 0,0-1-1 16,-1-1 2-16,2 12 2 0,-2 7 3 16,1 9 2-16,-2 6-1 0,-1 9-5 15,0 8-1-15,-2 12 0 0,-1 5-2 16,0 6-3-16,-1 5-3 0,1 6 1 15,0 7 1-15,2 6 0 0,0 3-1 16,1-1-2-16,2 3-1 0,1-2-4 16,0 2-3-16,3 1-5 0,-1-1-8 15,5-1-8-15,1-2-10 0,1-2-20 0,1-4-4 16,0-2-9-16,-1-6-3 0,0-7-7 16,-3-4 57-16,-2-4-111 0,-2-8-63 15,-2-2-196-15</inkml:trace>
  <inkml:trace contextRef="#ctx0" brushRef="#br0" timeOffset="130765.79">23199 6453 367 0,'-5'-9'101'0,"-1"2"10"0,4 1-55 16,1 5-5-16,2 1 0 0,2 2-4 16,4 1-4-16,2 1-7 0,4-1-5 15,3 0-1-15,5 2-1 0,2-2-4 16,3 0-4-16,4 2-6 0,1-2-3 15,-1-1-5-15,1-1-2 0,0-1-2 16,-2 0-1-16,-1-2-1 0,-2-1 1 0,-3-3 0 16,-3 3 0-16,-5-1 2 0,-4-3 1 15,-2-2 1-15,-6 2 2 0,-3-1-1 16,-4-1 0-16,-4 1 0 0,-5 2-2 16,-4 0-1-16,-3 3-1 0,-3 3-1 15,0 3-1-15,1 5 0 0,0 0 0 16,5 3-1-16,3 2-2 0,5 0 0 15,5 2-1-15,3-4-1 0,3-1 2 16,2 1 0-16,7 1 0 0,4-1 2 16,2 0 1-16,4-1 0 0,3 3 1 0,2 2-1 15,4 0 0-15,-2-2 0 0,1 1-1 16,-3 1 0-16,-1 0-1 0,-4-2-2 16,-3-3-2-16,-5 1-3 0,-4-3-3 15,-5 0-2-15,-3-4 0 0,-4 1 1 16,-1-3 2-16,-4 1 3 0,1-2 4 15,0 0 2-15,-1-3 3 0,2 1 1 0,2-3 2 16,2-2-1-16,3-1 2 0,2-3 0 16,5 0 1-16,1 0 1 0,3-3-1 15,5-1-1-15,3-1-1 0,3 0-1 16,1 0-1-16,1-1-2 0,1 2 0 16,-3 3-1-16,-5 2 0 0,-3 3 0 15,-4 2 0-15,-3 0 0 0,-2 4 0 16,-3-1 0-16,0 1 0 0,-1-2 1 15,-1 1 0-15,2 1 0 0,-2-1 1 0,0-1 1 16,0 0-1-16,0-1 2 0,0 1 0 16,0 0 0-16,0-1 0 0,0 0-1 15,-1 2 0-15,2 0-3 0,0 2-1 16,0 4 0-16,0 4 1 0,0 5 0 16,2 4 1-16,0 5 2 0,0 4 2 15,1 1 1-15,-2 1-2 0,1-5 0 0,0 0 0 16,-1-3-3-16,-3-4-1 0,-1-3-2 15,-2-3-3-15,-3-1 0 0,-2-1-2 16,-1-5-4-16,-1-3-8 0,-2-4 0 16,-2-2-18-16,0-5-11 0,0-4-14 15,1-4 0-15,1-2-89 0,2-3-95 16,4-3-220-16</inkml:trace>
  <inkml:trace contextRef="#ctx0" brushRef="#br0" timeOffset="130932.32">24077 6453 361 0,'14'8'109'0,"0"0"11"16,-3 4-39-16,0 4-16 0,0-1 2 16,-2 0-5-16,0 4-9 0,0 0-14 15,0 0-10-15,0-1-7 0,-1-2-6 16,1 0-6-16,-2-3-9 0,1-3-7 16,0-3-18-16,-1 0-22 0,-1-4-12 15,-1-3-36-15,1 0-55 0,-1-5-89 0,0-1-182 16</inkml:trace>
  <inkml:trace contextRef="#ctx0" brushRef="#br0" timeOffset="131071.63">24175 6444 406 0,'-12'-7'98'0,"1"0"1"0,3-2-71 16,1 0-8-16,2 0-4 0,1-2-12 15,3-1-17-15,1 0-16 0,2-4-69 16,3 3-78-16,1 1-179 0</inkml:trace>
  <inkml:trace contextRef="#ctx0" brushRef="#br0" timeOffset="131534.53">24319 6479 284 0,'9'23'86'0,"0"6"8"0,-3-2-18 0,1 1-32 15,-1-1 3-15,1-3-1 0,0-3-9 16,2-1-9-16,3-5-7 0,0-4-4 15,3-2-4-15,-2-4-2 0,1-3-1 16,1-1-2-16,0-2-1 0,-2-2 1 16,0-1 0-16,-1-1 1 0,-1 0 2 15,-1-1 2-15,-2-5 1 0,-1-1 2 0,-1 0-1 16,-3-1 0-16,0-1-1 16,-2 0-3-16,0-1 1 0,0 7 0 0,1 2-1 15,-2 3-2-15,1 1-2 0,1 2-1 16,2 4-1-16,3 0-2 0,3 0-1 15,2-1-1-15,4-2 2 0,3 2 0 16,3-7 1-16,2 3-1 0,0-5-1 16,-1 1 2-16,2-1 2 0,-1-1 1 15,-1-2 3-15,-2 4 1 0,-1-5 3 16,-4 2 4-16,-3 0 3 0,-3 1 2 0,-4 0-2 16,-5 2-1-16,-6-1-2 0,-5 3-1 15,-5 1-4-15,-2 3-4 0,-4 3-3 16,-1 4-2-16,1 2-1 0,1 5-1 15,6 4-2-15,5 4-1 0,5 1 0 16,4 0 0-16,4 1 0 0,4 0-1 16,6-1-2-16,5-2-3 0,5 1-8 15,3-2-5-15,4 1-9 0,2-2-8 0,1-1-8 16,-2 0-25-16,-1 1 13 0,-1-4-109 16,-5 1-112-16,-2-2-261 0</inkml:trace>
  <inkml:trace contextRef="#ctx0" brushRef="#br0" timeOffset="133879.16">18609 8858 25 0,'2'-2'14'15,"0"1"5"-15,0-3 3 0,1 1 0 16,-2 1 0-16,0 0 3 0,0-1-1 16,0 2-5-16,0-1-4 0,0 1-4 15,0 1-3-15,1-1 2 0,1 0 0 16,-2 1 0-16,1-1 1 0,-1 1 2 0,0-1 5 15,0-1 3-15,0 1 3 0,0 0 2 16,-1-1 2-16,0 2 2 0,1-1 0 16,-1 2 1-16,0-1-1 0,-1-1-1 15,2 1-3-15,-1 2 0 0,0-4-1 16,2 2 0-16,-2-1-1 0,1-1-1 16,1 2-2-16,-1-2-2 0,0-1-1 15,1 2-1-15,0-1-1 0,0 1 0 0,-1 0 0 16,0 0 2-16,-1 0 0 0,1 1 1 15,-2-1-1-15,1-1 0 0,0 2-3 16,-2-1-1-16,0 0-2 0,-1 0-2 16,-1 0-3-16,-3 2-1 0,0 0-1 15,-2 3-2-15,-3 0 0 0,-1 4-1 16,-3 0 0-16,0 4-1 0,-2 1 0 16,0 3-1-16,-1 0 0 0,1 2 0 0,3 1 0 15,2 0 0-15,2 0 0 0,4 3 0 16,4-2-1-16,3-1-1 0,5 1 0 15,1 0-3-15,4-3 4 0,2 0-15 16,3-4-4-16,4 0-11 0,2-2-7 16,3-2-9-16,2-4-7 0,2-3 69 15,2-4-142-15,3-1-89 0,3-4-230 16</inkml:trace>
  <inkml:trace contextRef="#ctx0" brushRef="#br0" timeOffset="134327.54">19033 8997 367 0,'0'-7'101'0,"0"0"11"16,-1-1-40-16,0 1-16 0,1-1-6 16,-3 3-5-16,1-1-5 0,-1 0-7 15,0 1-8-15,-2-1-6 0,1 1-4 0,-3 0-3 16,4-1-3-16,-4 0-3 16,3 2-4-16,-1 0-2 0,-2-1-1 0,2 2-2 15,-4 1 0-15,-2 2-1 0,2 2 0 16,-3 0 0-16,0 4 1 0,0 1-1 15,0 3 2-15,1 1-1 0,0 2 1 16,2 3 1-16,2-2-1 0,1 3-1 16,3 0 1-16,2-2-1 0,2 2-1 15,3-3 1-15,1-1 0 0,2-1 1 16,3-4 2-16,2-1 0 0,2 1 2 0,2-6 1 16,-1-2 0-16,3-4 1 0,-2-1 0 15,-1-3 1-15,0-1 0 0,-3-3 1 16,-1 1 1-16,-2 0 0 0,-2 0 1 15,-2-2 0-15,-1 1-1 0,-2-1-1 16,-2 2-1-16,-2-2-2 0,0 2-1 16,-3 0-2-16,1 3-1 0,-2-1-4 15,1 5-2-15,-2 1-4 0,1 0-7 16,-2 0-13-16,-1 0-14 0,1 2-8 16,0 0-9-16,0-2-73 0,0 1-86 0,1 3-183 15</inkml:trace>
  <inkml:trace contextRef="#ctx0" brushRef="#br0" timeOffset="134796.42">19398 8926 246 0,'3'-1'72'0,"-1"-2"7"16,0 1-22-16,-1 0-7 0,-1 0 0 0,1 0 1 15,-2 1-2-15,1-1-3 0,-2 0-4 16,0 1-7-16,-2-1-4 0,-1 1-4 16,-2-1-6-16,-2 0-6 0,-2-2-5 15,-1 2-2-15,-1 0-3 0,-4 1-3 16,1 3-2-16,-4 1-2 0,0 3-1 15,1 5-3-15,0 1-4 0,3 3-3 16,2 0 0-16,3 2-3 0,7-1-2 16,4 1-3-16,2-4 4 0,4-1 3 0,3-2 4 15,5-4 2-15,2-1 3 0,4-4 5 16,0-2 4-16,2-5 4 0,1 1 4 16,-3-5 3-16,-1 0 2 0,-3-3 2 15,-1 1 4-15,-3-1 2 0,-4 2-1 16,-2 0-1-16,1 2-2 0,-3 2-1 15,-2 2-1-15,-1 2-4 0,0 0-7 0,0 3-4 16,-1 3-2-16,0-1-2 0,0 1-2 16,2 3-3-16,-1-1 0 0,2 1 0 15,2 1-1-15,3 2-4 0,1-1-5 16,2-1-9-16,1 0-9 0,2 1-2 16,1-4-27-16,-1 1-4 0,-1-3-65 15,1-1-81-15,1-1-176 0</inkml:trace>
  <inkml:trace contextRef="#ctx0" brushRef="#br0" timeOffset="135412.45">19696 8524 300 0,'1'-5'86'16,"-2"2"4"-16,1 3-30 0,-1 1-22 15,-2 2-2-15,1 4-2 0,-2 4-2 16,-1 4-3-16,0 5-2 0,-1 4-2 16,1 6-1-16,-1 4-4 0,0 3-4 15,0 1-7-15,3-1-7 0,0 2-5 16,2-3-3-16,3-4-7 0,3-3 0 16,3-2-12-16,3-3 1 0,4-4 3 15,4-2 1-15,3-3 4 0,3-3 6 16,5-1 0-16,-2-6 11 0,3-5 0 0,0-2 1 15,-3-5 2-15,-1-3 1 0,-5-3 1 16,-5-3 3-16,-2 1 6 0,-4 0 3 16,-5 0 1-16,-4 0-1 0,-6 2 0 15,-2 2 0-15,-3 4-3 0,-1 0-4 16,-3 6-4-16,1 3-2 0,0 6-1 16,1 3 0-16,1 3-2 0,3 1-1 15,1 3-1-15,4-2-1 0,5 0-1 0,3-2 1 16,2-1 1-16,7-3 0 0,1-1 2 15,4-5 1-15,1 0 2 0,2-1 2 16,-2-3 1-16,4-5 1 0,-2 1 1 16,-1-6 1-16,-2-2-1 0,1-1 0 15,-3-3-1-15,-1-1-3 0,-5 0-1 16,-1 1-2-16,-3 2-1 0,-3 4-1 0,-1-1 0 16,-3 4-1-16,0 3-5 0,0 6 1 15,1 2-1-15,1 3 1 0,2 1-1 16,4 3-1-16,0 1 0 0,2 3 4 15,3-2-3-15,-1 3-10 0,1 0-1 16,-2 1-1-16,-2 0-4 0,-3 1-2 16,-3-3-3-16,-5 0-1 0,-5-3 8 15,-4-2-3-15,-5 0-3 0,-5-2 2 16,-2-3-4-16,-1-2-5 0,0 0 86 16,1-3-151-16,1-1-77 0,4-5-222 0</inkml:trace>
  <inkml:trace contextRef="#ctx0" brushRef="#br0" timeOffset="135983.06">20502 8842 376 0,'5'-2'106'0,"-1"1"10"0,-3 3-51 15,-3-3-12-15,-3 1-1 0,-1 4-5 16,-3 0-6-16,-2 3-11 0,0 2-8 15,0 0-4-15,3 6-3 0,2 2-4 16,3-4-4-16,1 3-4 0,5 0-3 16,1-1-1-16,4-2-1 0,-1-2 0 15,2 1-1-15,1-2 0 0,2-3 0 0,0-2 2 16,2 0-1-16,1-4 1 0,0-1 1 16,2-4 1-16,3-1 0 15,2-4 0-15,0-1 0 0,-1-4 1 0,-1 1 2 16,-4-4 2-16,-2 1 2 0,-4-1 1 15,-3 4 1-15,-6 1 1 0,-1 3 1 16,-2 0-3-16,-4 4-4 0,-5 8-2 16,0 2-1-16,-4 3-1 0,1 2-3 0,-2 2 0 15,2 1-2-15,4 2 0 0,4-2-2 16,6-1-1-16,4-2 0 0,6-1 1 16,6-1-1-16,2-3 2 0,3-3 2 15,3-2 3-15,2-2-1 0,0-2 2 16,1-2 0-16,-1-1 1 0,-1-1 1 15,-1-1 2-15,-3-1 0 0,-1 0 2 16,-3 2 0-16,-3-1-1 0,-1 2-1 16,-1 0-2-16,-3 3-2 0,0 2-2 15,-2 2-5-15,0 3 1 0,0 3-1 0,1 1 1 16,-2 1 0-16,1 0-1 0,-2 2 0 16,0 2 3-16,-2-1 0 0,-1 1-1 15,-3 0-1-15,-3 1-3 0,-2-1 4 16,-4 1 0-16,-2-3 0 0,-2 1 1 15,-2 0-7-15,0-3-11 0,0-3-14 16,3-2-7-16,1-5 26 0,2-2-118 16,1-4-98-16,2-5-222 0</inkml:trace>
  <inkml:trace contextRef="#ctx0" brushRef="#br0" timeOffset="136950.37">21910 8833 413 0,'0'1'105'0,"0"-2"5"16,-1-1-57-16,1 2-11 0,-1-1-5 15,1 4-8-15,1 0-6 0,-2 1-3 0,2 2-6 16,-1 4-4-16,1 1-3 0,-1 2-2 15,0 0 1-15,-1 2-2 16,1-1-3-16,0 0 0 0,0-5 0 0,0 0 0 16,1-1-1-16,0-2-1 0,-1-2 1 15,1-2 1-15,-1-1 4 0,0-2 6 16,1-1 3-16,0-4 2 0,2-1 0 16,2-7 1-16,3 1 0 0,1-4-5 15,6-3-6-15,3-5-3 0,2-1-2 16,3-2-1-16,3 4 0 0,-1 1-1 0,1 3 1 15,-3 5-1-15,-1 6 0 0,-4 7-1 16,-1 3-1-16,-4 6-1 0,-2 3-1 16,-4 4-2-16,-2 0-3 0,-2 2 0 15,-2 0-1-15,0-2 2 0,-2 0 0 16,1-3 2-16,0-1 2 0,0-3 2 16,1-3 3-16,1 0 3 0,1-1 1 15,1-6 2-15,0 0 0 0,3-3 0 16,1-2 2-16,2-1-2 0,0-1-2 0,1 0-1 15,1 2-1-15,-1 1-1 0,-1 3-1 16,0 2-2-16,-2 4-1 0,0 1-2 16,-2 4-1-16,2 4-2 0,-1-2 1 15,2 1 0-15,1 0 1 0,2-1 1 16,1 0 1-16,0-4 2 0,3-2 1 16,0-1 0-16,1-1 2 0,0 0 1 0,1-5 1 15,0 0 2-15,1 0 2 0,-2-3 2 16,0-1-1-16,-3 0 1 0,-3-2-2 15,-2 2-1-15,-4-1 0 0,0 3-1 16,-3 0-3-16,-2 5-1 0,-1 3 0 16,-4 4-1-16,1 3 1 0,1 3-2 15,-2 1-2-15,2 1-1 0,2 1-1 16,2-3-1-16,5-1 1 0,2-1 0 0,4-2 0 16,4-4 2-16,1-1 2 0,1-3 2 15,0-2 2-15,1 0 1 0,-3-2 2 16,1-3 2-16,-2 1 3 0,-1-2 2 15,1-1 3-15,-3 1 2 0,-1-3 0 16,-1 2-1-16,-3 1-1 0,-3 3-3 16,-1 1-3-16,-2 2-3 0,-3 4-2 15,0 3-3-15,-2 1-1 0,0 2-1 16,1 2-2-16,-1 2-2 0,3 2-3 0,2-2-7 16,3 2-4-16,3-2-5 0,4-2-8 15,2-2-15-15,2-1-8 0,1-3-8 16,-1-2 0-16,1-1-78 0,-4-3-87 15,-2 2-191-15</inkml:trace>
  <inkml:trace contextRef="#ctx0" brushRef="#br0" timeOffset="137155.99">22941 8431 501 0,'-1'-3'113'0,"1"6"8"0,0 1-74 15,0 2-15-15,0 7 0 0,1 2-3 16,-1 3-3-16,1 5-1 0,-2 5-7 16,1 3-6-16,0 4-5 0,0 0-8 15,-1 4-8-15,2-1-21 0,0 0-16 16,2-1-11-16,2-3 55 0,1-4-136 0,3-3-94 16,0-2-216-16</inkml:trace>
  <inkml:trace contextRef="#ctx0" brushRef="#br0" timeOffset="137414.17">23234 8404 462 0,'-1'-12'128'0,"-1"7"2"0,1 2-66 15,0 6-7-15,-1 4 2 0,1 3-8 16,1 7-12-16,0 5-6 0,1 4 0 15,0 8-1-15,2 2-6 0,0 5-7 16,1 2-5-16,-2 3-6 0,-1 0-3 0,1-1-7 16,-1-3-6-16,0 0-7 15,0-6-11-15,-1-1-6 0,2-3-22 0,-1-5-11 16,-1 1-21-16,-3-1-2 0,2-4-63 16,-1-4-80-16,-1-2-171 0</inkml:trace>
  <inkml:trace contextRef="#ctx0" brushRef="#br0" timeOffset="137649.07">23158 8895 355 0,'-3'-24'102'16,"3"4"13"-16,3 2-20 0,1 1-35 15,3 4-6-15,2 2-1 0,4 2-2 16,1 2-5-16,2 0-9 0,4 2-6 16,2 3-5-16,0 2-4 0,0 3-4 15,0 1-5-15,-1 5-4 0,-1 0-6 16,-3 3-2-16,-4 0-1 0,-1 2 0 15,-2 1-2-15,-3 3-1 0,-2-2-2 0,-1 1-2 16,-2-1-6-16,2-2-4 0,-2-2-7 16,1-1-16-16,3-3-13 0,2-1-8 15,2-4-8-15,2-3 188 0,2-2-258 16,2-1-103-16,-1-1-293 0</inkml:trace>
  <inkml:trace contextRef="#ctx0" brushRef="#br0" timeOffset="137779.24">23578 8606 361 0,'-9'-24'92'0,"-1"3"0"0,0 3-37 16,1 5-33-16,0 2-14 0,2-2-10 15,1 2-10-15,2 1-12 0,2 3-16 16,4 0-14-16,1 3-37 0,3 3-54 16,2 5-117-16</inkml:trace>
  <inkml:trace contextRef="#ctx0" brushRef="#br0" timeOffset="138104.41">23714 8816 320 0,'10'41'78'0,"-2"-4"3"0,-3-3-50 0,-1-1-6 16,-4-5-2-16,-2-3-5 0,1-5-5 15,-2 0-5-15,-2-4-6 0,0-1-5 16,0-4-2-16,0-2-8 0,1-3 0 16,0-2 0-16,-1-4 3 0,2-1 6 15,0-7 6-15,0-1 1 0,2-2 10 16,1-7 4-16,1-4 4 0,1-2 4 0,1-3 1 15,0 0-1-15,1-2 6 0,1-1 5 16,-1 6 1-16,1 4-2 0,-2 4-2 16,0 4-5-16,0 4-3 0,0 4-8 15,1 4-8-15,2 3-5 0,1 5-3 16,1 0-3-16,2 3 0 0,2 1 0 0,-1 1-1 16,-1-1-1-16,-3-1-10 0,1 2-12 15,-5-3-12-15,-4 0-6 0,-3-2-2 16,-3-1-4-16,-3-3-16 0,-1 0-52 15,-4-6-60-15,-1 0-155 0</inkml:trace>
  <inkml:trace contextRef="#ctx0" brushRef="#br0" timeOffset="138506.43">23925 8360 442 0,'18'8'106'0,"-5"6"4"0,-3 3-59 16,-4 4-16-16,-4 4 2 0,-3 4 3 16,-2 5-5-16,-2 1-4 0,-3 5-4 15,1 1-7-15,-3 2-7 0,3-1-6 16,4-2-7-16,2-6-4 0,3-3-5 0,4-4-1 16,2-5-3-16,8-2 0 0,0-4 0 15,6-2 4-15,3-5 1 0,3-2 1 16,3-4 2-16,5-3 2 0,-1-3 0 15,2-4 2-15,-2-2 2 0,-2-2 4 16,-4-3 5-16,-1-1 4 0,-7-2 3 16,-7-3 3-16,-8 1 0 0,-5 2 0 15,-8 0-3-15,-9 5-2 0,-4 7-3 16,-3 4-1-16,-1 5-3 0,-2 5 0 0,3 3-1 16,7 4-2-16,8 1 0 0,7-2-3 15,7 0-1-15,10 1 0 0,10-2-2 16,8-2-3-16,8 1-6 0,4-1 3 15,3 0-32-15,4-2-15 0,-3 3-11 16,0-3 11-16,-3-1-93 0,-6 0-90 16,-7-2-200-16</inkml:trace>
  <inkml:trace contextRef="#ctx0" brushRef="#br0" timeOffset="139417.69">18268 9684 402 0,'8'-1'103'0,"-4"0"3"16,-1 0-54-16,1 4-18 0,-4 1-5 15,-2 3-3-15,-4 2-5 0,1 4-3 16,-3 4-1-16,-1 4-3 0,1 0 0 15,3 0-3-15,3 0-3 0,2-3-2 0,5-1-4 16,4-4-2-16,5-1 0 0,6-5 1 16,3 0 0-16,2-4-1 0,5-3 1 15,-1-1 0-15,4-2 3 0,-2-5 2 16,-4-2 0-16,0-3 1 0,-3 2-1 16,-5 0 0-16,-3 0 1 0,-6 0-1 15,-2 6-1-15,-3 2-1 0,-3 3-1 16,-3 4 0-16,-1 2 1 0,-2 1-2 0,2 1-1 15,0 0-3-15,2 0 1 0,2 0 0 16,5-4 0-16,3-3 1 0,2-1 1 16,2-1 0-16,3-2 3 0,1-4 0 15,1 2 1-15,-2-2 2 0,-2 0 1 16,-1 0 3-16,-3-2 2 0,-4 1 0 16,-1 0-1-16,-5-3-1 0,-2-2-1 15,-1 0-3-15,-2 0-2 0,1 2-3 0,0-3 0 16,-1 2-1-16,3 5 1 0,3 0-2 15,3 0 0-15,5 3 0 0,2 1-1 16,5 2 0-16,2-1-1 0,3 3 0 16,1 1 1-16,3 0 0 0,2 1 0 15,-1 3 1-15,0 0-1 0,2 3 1 16,-2 0 0-16,-1 1-1 0,-4 0-1 16,-3 0-1-16,-4-1 0 0,-3 1 0 15,-4 1-1-15,-5-2 0 0,0 2 1 16,-3 0 0-16,-2 0 1 0,0-2 0 0,0-1 0 15,2 2 1-15,1 0 0 0,0-3 0 16,3 1 0-16,1-1-1 0,1 1-3 16,0-2-1-16,3-1-12 0,0-2-15 15,2-2-17-15,-2-2-6 0,3-5-86 16,2 0-97-16,0-3-215 16</inkml:trace>
  <inkml:trace contextRef="#ctx0" brushRef="#br0" timeOffset="139538.9">19111 9445 492 0,'-10'-11'113'0,"1"6"0"0,2-1-73 15,1 1-25-15,1 1-13 0,2-1-12 16,1-1-12-16,2-1-7 0,2-1-14 0,3-1-71 16,0 2-78-16,5 0-173 0</inkml:trace>
  <inkml:trace contextRef="#ctx0" brushRef="#br0" timeOffset="139988.35">19275 9346 402 0,'8'7'121'0,"-3"2"5"0,1 3-16 15,-2 2-45-15,-1 5-7 0,1 1-2 16,-2 5-11-16,-2 1-5 0,1 2-3 16,0 5-6-16,2-1-9 0,3 2-7 0,2-1-6 15,3 0-4-15,5-2-2 0,2-3-2 16,5-2 0-16,5-5-1 0,1-3 1 15,3-3 0-15,1-5-1 0,1-6 0 16,-1-3 0-16,-4-5-1 0,-3-2-1 16,-5-4-1-16,-3-2 1 0,-6-2-1 15,-4-1 0-15,-7-3 0 0,-4 0-1 0,-3 1 1 16,-6 3 1-16,-3 5 0 0,-4 4 0 16,-2 7 0-16,0 8 0 0,1 4 1 15,1 2 0-15,5 2-1 0,3 0-1 16,6-2 0-16,6-3-1 0,6-3 2 15,5-2 0-15,5-5 1 0,3 0 1 16,3-2 0-16,1-3 2 0,4-1 1 16,1-3 0-16,-2 0 0 0,0 0 2 0,1-1-1 15,-3-3 1-15,-1-1-1 16,-4 2 0-16,-4 4-1 0,-4-1-2 0,-2 3-1 16,-2 6-1-16,-4 5 1 0,0 2-2 15,-1 3 1-15,-1 0-1 0,0 3-2 16,0 2-2-16,-1-5-5 0,-1 2-8 15,-1 1-4-15,-1-3-11 0,0 0-17 16,-4-1-14-16,0-3-7 0,-4 0-78 0,-4-5-91 16,-5-1-210-16</inkml:trace>
  <inkml:trace contextRef="#ctx0" brushRef="#br0" timeOffset="140145.42">19342 9465 599 0,'12'-2'130'0,"8"2"-1"0,3-2-87 0,7 1-33 16,4 0 0-16,1-2-2 15,2-1-13-15,4-2-15 0,-3-3-9 0,4 2-104 16,-4-1-105-16,1 1-256 0</inkml:trace>
  <inkml:trace contextRef="#ctx0" brushRef="#br0" timeOffset="140449.32">20890 9475 489 0,'1'17'117'0,"2"6"0"16,0 3-77-16,1 4-16 0,0 1-1 16,-2-2-6-16,2 1-8 0,0-1-3 15,0-4-9-15,1-2-13 0,-1-4-16 16,1-2 14-16,-1-5-103 0,-1-1-95 15,1-5-220-15</inkml:trace>
  <inkml:trace contextRef="#ctx0" brushRef="#br0" timeOffset="140963.06">20900 9478 473 0,'-4'-19'98'0,"2"6"-4"0,2 1-76 0,0 4-28 16,0 1-7-16,0 1 0 0,2 2-4 15,2 1 0-15,0 4-4 0,4 2-6 16,3 2-4-16,2 5-4 0,2 6-1 16,4 2 2-16,-1 4 11 0,2 3 16 15,-1 3 17-15,-2 0 17 0,0-1 16 16,-5-4 9-16,0-2 6 0,-2-2 0 16,-3-5-5-16,0-5-4 0,-3-2-3 15,0-3-1-15,-1-4 0 0,-1-3-3 16,-1-3-4-16,1-1-5 0,1-1-5 0,0-3-6 15,0 2-8-15,-1 2-6 0,3 1-7 16,-1 5-3-16,2 4 0 0,0 5-2 16,2 5-3-16,1 2-2 15,0 4-2-15,3 0 2 0,4-1 1 0,2-1-3 16,4-3 1-16,2-3 3 0,4-3 2 16,0-4 3-16,2-3 3 0,-4-4 5 15,-2-3 6-15,-1-6 2 0,-2-3 4 0,-6-6 2 16,0-1 2-16,-3-6 3 0,-1-4 0 15,-5-4-1-15,-2-4 1 0,-6-3-2 16,1 0 2-16,-4-3 0 0,1 3-2 16,-2 1-1-16,1 7 1 0,0 9 2 15,1 7-1-15,1 6-3 0,-2 10-3 16,1 6-1-16,-1 9-2 0,2 4-5 0,2 5-3 16,0 4-1-16,3 5 1 0,2 2-2 15,3 4-3-15,1 3-6 0,0 0-6 16,1 4-11-16,1-5-9 0,-1 1-25 15,1-1-9-15,-3-3-98 0,2-2-110 16,-2-1-256-16</inkml:trace>
  <inkml:trace contextRef="#ctx0" brushRef="#br0" timeOffset="141310.68">21401 9571 455 0,'5'-15'117'15,"3"3"8"-15,2 4-55 0,4 1-26 16,3 4 2-16,0 0 4 0,3 5-6 16,1-1-10-16,-1 3-6 0,1 2-5 15,-3 3-8-15,-2 1-7 0,-2 3-5 16,-3 2-7-16,-3 4-6 0,-3-1-2 0,-1 5-2 16,-1 0-5-16,-1-1-4 0,2 1-4 15,3-2 2-15,2-2 4 0,1-2 1 16,5-4 4-16,4-3 4 0,3-2 6 15,0-4 9-15,0-2 7 0,-2 1 6 16,-3-4 5-16,-1-4 6 0,-7-1 3 16,-7-4 0-16,-4-3-2 0,-7-4-4 15,-5-3-6-15,-4 1-4 0,-4 0-4 0,-2 0-5 16,-1 3-2-16,0 1-4 0,2 4-6 16,2 1-8-16,1-2-17 0,5 0-20 15,2 0 188-15,4 2-293 0,3 1-134 16,9-1-382-16</inkml:trace>
  <inkml:trace contextRef="#ctx0" brushRef="#br0" timeOffset="142206.42">22584 9520 373 0,'3'15'79'0,"-4"2"0"0,0 2-63 16,-3 3-7-16,2-3-1 0,0-1 0 0,2-1-1 16,0-3 0-16,4-2-1 0,5-3-2 15,3-3-2-15,5 0-1 0,1-4-2 16,4-2 0-16,2-1 0 0,5-2-1 16,-2-2 2-16,1-3 4 0,-2 0 4 15,-1-1 5-15,-3-1 3 0,-2-3 5 16,-6 0 5-16,-5-1 1 0,-5-2-2 0,-6-2-5 15,-8-1-3-15,-9-2-4 16,-4 0-4-16,-4 3-4 0,-4 2-4 0,-2 3-2 16,-1 3 0-16,4 3 0 0,4 3-1 15,5 2-4-15,3 1-5 0,7 0-5 16,5 1-1-16,7 1 1 0,6 1 2 16,8 2 0-16,4 2 6 0,5 1 4 15,6 2 5-15,4 1 2 0,1 4-1 16,2 0-1-16,-2 3 0 0,-2-1 1 15,-2 1 0-15,-3-1-1 0,-5-3-3 0,-4-1-1 16,-6-2-5-16,-3-2-2 0,-4-3-1 16,-3-2-2-16,-3-1 2 0,-2-1 2 15,1-1 4-15,-2-1 4 0,2-2 5 16,0 0 6-16,2-3 1 0,3-3 0 16,0 2 1-16,2-3 1 0,4 0-2 15,1-2-3-15,4 0-3 0,0 3-1 16,1 4 0-16,2-1 0 0,-1 4 0 15,0 2 0-15,1 3-1 0,0 5 1 0,-2 1-1 16,2 1-1-16,-1 1-2 0,3 1 0 16,2-2 0-16,1-2-1 0,3-2 1 15,4-2 0-15,0-2 1 0,4-1-1 16,-1-2 2-16,0 1 7 0,-1-4 6 16,-2-2 7-16,-4 0 7 0,-3-3 7 15,-7-1 7-15,-5-2 2 0,-4-2-4 0,-6 0-6 16,-8-1-5-16,-3-1-5 0,-8 3-5 15,-4 0-6-15,-4 5-4 0,-1 4-2 16,2 5-1-16,-1 5-1 0,4 5-2 16,5 4-2-16,6 5-5 0,7 0-4 15,7 1-2-15,6 0-5 0,11 0-7 16,7-3-3-16,7 2-19 0,9-3-13 16,3 0-11-16,3-2-5 0,6-2-79 15,1 0-89-15,0 1-201 0</inkml:trace>
  <inkml:trace contextRef="#ctx0" brushRef="#br0" timeOffset="143031.21">19299 10198 342 0,'-3'-1'90'0,"3"6"8"15,1 1-43-15,1 1-4 0,1 4 1 0,1 3-3 16,-1 4-4-16,1 3-6 0,1-2-7 16,0 4-8-16,2-2-9 0,0 0-5 15,3-1-3-15,1-4-1 16,3-3-3-16,3-3 0 0,1-3 0 0,2-3-1 15,1-2-1-15,2-4-1 0,0 0-1 16,-1-5 1-16,1 0 0 0,-3-3-1 16,-2-4 2-16,0-1 0 0,-2 0 1 15,-3-5 2-15,-1 3-1 0,-4-2 1 16,0 3-1-16,-4 0 1 0,-1 6-1 0,-3 1-1 16,2 10-1-16,-2 2-1 0,-2 7-1 15,1 0-2-15,2 7-2 0,1 0-4 16,1 1-1-16,2-4-1 0,4-1-1 15,2-3 1-15,5-2 2 0,4-4 3 16,2-3 3-16,1-2 4 0,2-2 2 16,2-3 1-16,-3-3 4 0,-2-2 3 15,0 0 0-15,-1 1 0 0,-2-1 3 0,-4 0 1 16,0 4-1-16,-2 3-4 16,-2 6-3-16,-2 4-1 0,-5 4-1 0,-3 6-2 15,-2 3-3-15,-1 5-2 0,-5 4-3 16,-2 2-5-16,-3 3-15 0,0 1-7 15,0-1-1-15,2-2 0 0,2-4 3 16,0-4 7-16,4-5 7 0,0-8 16 0,2-2 10 16,2-5 8-16,0-5 7 0,0-4 2 15,1-5 0-15,1-7 0 0,3-5 2 16,1-6-3-16,2-8-7 0,3-2-5 16,3-3-5-16,5-5-3 0,2 0-3 15,2 2-3-15,2 4-1 0,2 6 0 16,2 4-1-16,-1 8 1 0,-2 10 0 15,-1 5 0-15,-3 7 0 0,-4 5-2 16,-3 5-1-16,-4 2-1 0,-5 3 1 0,-5 2-1 16,-5 1 0-16,-5 2-2 0,-4 1-2 15,-6-2-1-15,-1 2-1 0,-3-2-17 16,1 0-11-16,1-2-3 0,2-3-96 16,1-7-97-16,5-2-239 0</inkml:trace>
  <inkml:trace contextRef="#ctx0" brushRef="#br0" timeOffset="144154.29">20538 10292 462 0,'12'1'127'0,"-5"1"7"0,-5-4-48 16,-2 1-27-16,-3-1-8 0,-5-2-9 15,-3 3-10-15,-4-3-5 0,-3 3-5 16,0 2-8-16,-3 1-3 0,-1 7-1 15,-1 3-2-15,0 3-5 0,3 5-7 0,3 0-6 16,3 1-5-16,5-3-2 0,4-1-1 16,8-4 0-16,5-2 2 0,2-5 4 15,4-1 5-15,3-4 5 0,1-1 1 16,2-5 1-16,-1-2 0 0,-1-3 1 16,1-2 2-16,0-5 2 0,-4-3 3 15,-2-7 2-15,-1-1 3 0,-2-7 2 16,-4-4 1-16,0-2 0 0,-4-1 0 15,-1-3-2-15,-2-1 0 0,-1 2-1 0,-1 8 0 16,-1 6 3-16,2 4 0 0,-1 8-2 16,2 7-1-16,0 9-3 0,1 8 0 15,0 8-4-15,2 7-3 0,-1 8-4 16,2 5 1-16,1 6 1 0,1 7-2 16,3 3-2-16,3-3-3 0,3 0-3 15,5-3-4-15,2-3-4 0,4-5-4 16,3-4 0-16,2-3 1 0,2-5 2 0,1-5 4 15,-1-2 3-15,0-6 5 0,0-7 4 16,-4-2 2-16,-2-5 1 0,-4-8 1 16,-3-4 1-16,-4-5 2 0,-3 3 0 15,-4-3-1-15,-6-1 1 0,-4-1-1 16,-5 4-1-16,-3 3 0 0,-5 2-2 16,-1 4-1-16,-3 6 1 0,-3 2 0 0,0 4 0 15,2 4-1-15,0 3 0 16,2 3-1-16,3-2-3 0,4 0-1 0,6 1-1 15,2-1 0-15,7-2 0 0,1-2 0 16,5-1 2-16,2-2 3 0,1-2 1 16,1-2 2-16,0 1 1 0,-2-2 2 15,-1-1-1-15,-3 0 1 0,-1-1-1 16,-2 0 0-16,1 1-1 0,-3-1-1 16,-1 2-4-16,-1 1-2 0,1 2 0 15,-2 2-2-15,1 3-4 0,1 3-4 0,2 0-2 16,3 2 0-16,2-1 0 0,4-4-1 15,1 1 3-15,5-1 3 0,-1-5 5 16,2-2 3-16,1-5 5 0,0-1 3 16,-2-3 4-16,2-2 4 0,-2-3 4 15,0-3 2-15,-1-3 2 0,-2-1 1 16,-2-4 2-16,0-3 0 0,-2-7-1 0,-1-4-2 16,-1-3 0-16,1-4-1 0,-4-4-2 15,1 3-3-15,-3 2-3 16,0 10 1-16,-4 5 2 0,0 7-1 0,-2 10-3 15,0 9-2-15,-4 6 0 0,0 8-1 16,-2 7-3-16,1 7-5 0,-2 7 0 16,0 6 1-16,1 6 0 0,1 4-2 15,3 0-2-15,1-1-3 0,2-1-3 16,1-3-1-16,2-6-3 0,4-2-3 0,3-5-1 16,3-5 1-16,1-3 3 0,2-5 1 15,2-5 3-15,1-2 2 0,-3-6 4 16,-1-6 2-16,0-3 4 0,-3-3 1 15,0-3 2-15,-2-3 2 0,1-3 1 16,-4 1 1-16,1-1-1 0,0 3 2 16,-4-2-1-16,-1 6 0 0,-1 0-1 15,0 6-2-15,-2 1-1 0,-2 6-1 0,0 2-2 16,2 5-2-16,-1 1-1 0,2 3-1 16,1 1 0-16,5 1 1 0,3 0-1 15,4-1 0-15,3-3-2 0,1 1-2 16,4-2-4-16,1-3-5 0,-1-1-3 15,1-4-3-15,-3-1-11 0,-2-2-8 16,-2-4-12-16,-5-2-15 0,-5-2-9 16,-5-1 0-16,-5 0-88 0,-7-5-92 15,-9 1-209-15</inkml:trace>
  <inkml:trace contextRef="#ctx0" brushRef="#br0" timeOffset="144305.01">21061 10111 466 0,'-24'-3'135'0,"7"3"7"15,12 1-34-15,9-1-40 0,8 1-14 16,10-2-15-16,11-1-10 0,9 0-8 0,7-3-6 16,7 1-2-16,4-1-7 0,1-1-15 15,1 1-9-15,-3 2-31 0,-1 0 49 16,-3-3-157-16,-2 2-125 0,-3-1-299 16</inkml:trace>
  <inkml:trace contextRef="#ctx0" brushRef="#br0" timeOffset="144943.06">22534 10229 361 0,'-3'2'86'0,"-2"0"1"15,-3 2-45-15,1 3-21 0,0-1-4 16,-2 4 1-16,1 4-3 0,2 2-2 16,1 0-2-16,5 1-1 0,5 0-3 15,2 0-1-15,8-3 0 0,2-4 0 16,5-3-1-16,4 0 0 0,3-4 4 0,-1-2 4 15,2-3 5-15,-3 0 3 0,2 0 4 16,-4-3 3-16,-4-1 3 0,-5-1 0 16,-3 0-4-16,-5-1-4 0,-9-3-5 15,-6 0-5-15,-6-1-5 0,-8-1-4 16,-5 0-7-16,-6 2-6 0,-2 1-3 16,-2 3-12-16,1 2-10 0,1 3-7 15,3 2-3-15,8 1-52 0,6-1-37 0,7-1-81 16,10-1-161-16</inkml:trace>
  <inkml:trace contextRef="#ctx0" brushRef="#br0" timeOffset="145177.98">23280 10099 480 0,'22'-21'120'0,"-7"0"3"0,-11 0-68 0,-8-2-17 15,-10 2-2-15,-4 3-2 0,-9 4-5 16,-2 4-2-16,-4 4 2 0,1 7-4 15,0 6-2-15,1 4-3 0,1 8-4 16,3 7-5-16,3 4-5 0,3 7-3 16,5 5-1-16,6 3-3 0,5 2-2 15,5 1-4-15,7-2-7 0,3 1-7 16,4-1-8-16,2-4-16 0,3-2-11 16,-2-4-8-16,1-3-12 0,-1-3-64 0,-2-7-82 15,-2-6-177-15</inkml:trace>
  <inkml:trace contextRef="#ctx0" brushRef="#br0" timeOffset="145370.57">22874 10262 516 0,'2'4'121'0,"7"-1"9"15,2 0-64-15,4 3-33 0,5-3-6 16,6 0 2-16,4-1-5 0,2-2-9 15,3-1-9-15,2-2-23 0,3-2-22 16,2 0-5-16,-1-2-97 0,0-1-101 16,-1-2-242-16</inkml:trace>
  <inkml:trace contextRef="#ctx0" brushRef="#br0" timeOffset="145752.12">23995 9942 393 0,'3'-1'103'16,"-2"4"7"-16,-1 0-22 0,0 3-44 15,-1 4-9-15,-1 2 4 0,0 3 3 16,-4 3-2-16,0 5-4 0,-2 1-8 0,0 0-5 16,-2 4-4-16,-3 1-5 15,-2 3-5-15,-4 0-6 0,1-1-5 0,-4 3-2 16,-2-2-1-16,3 0-2 0,2-6-2 16,5-1-1-16,3-5 0 0,5-1 2 15,5-4 1-15,8-2 0 0,3-2 2 16,5-1 2-16,7-1 1 0,2-2 1 15,5-2-3-15,2-3-2 0,2-1-14 16,1-3-10-16,1-1-11 0,-3-4-8 16,2-3-15-16,0 1-69 0,-1 0-81 0,-5-2-171 15</inkml:trace>
  <inkml:trace contextRef="#ctx0" brushRef="#br0" timeOffset="146080.13">24227 10107 385 0,'16'-5'101'0,"4"2"12"0,1 1-40 0,0-1-23 16,0 3-3-16,-1 1 0 0,0 1-5 16,-2 0-10-16,-4 1-10 0,-2 2-9 15,-2 4-6-15,-4 0-2 0,-1 2-5 16,-5 6-3-16,-2 1-5 0,-5 3-5 15,-2 2-3-15,-4 0-5 0,-4 2-5 0,-6 2-2 16,-4-1-3-16,1-1 5 0,0-1 2 16,-2-1 7-16,5 0 5 0,5-1 5 15,6-3 5-15,7-3 4 0,6 0 5 16,7-1 4-16,7-2 0 0,9 1 1 16,6-3 1-16,6 0 0 0,5-3-1 15,4 0-2-15,2-2-7 0,1 2-11 16,2-5-10-16,1 0-8 0,-2-3 89 0,0 2-179 15,-3-7-99-15,-3 1-262 0</inkml:trace>
  <inkml:trace contextRef="#ctx0" brushRef="#br0" timeOffset="158788.56">9724 5516 283 0,'-3'-3'73'0,"2"2"6"16,0 0-39-16,0 0-2 0,0 0 2 15,0-1 2-15,0 4 0 0,0-2 2 16,0-2-1-16,0 2-1 0,-1 2-3 16,1-1-6-16,0 0-5 0,1 1-5 15,1 6-8-15,0 7-5 0,3 5-4 16,0 7 0-16,1 8 1 0,0 12-1 15,0 8 1-15,2 5-1 0,0 4-5 0,-2 4-7 16,2 4-17-16,0 0-11 0,1-6-5 16,2-2-4-16,1-8 0 0,0-5 1 15,2-9 1-15,0-8 11 0,0-7 3 16,-2-6-8-16,-1-9-61 0,-1-6-69 16,-3-3-164-16</inkml:trace>
  <inkml:trace contextRef="#ctx0" brushRef="#br0" timeOffset="159317.03">9753 5615 336 0,'-3'-10'95'16,"-1"1"6"-16,2 4-10 0,1 0-45 15,2 1-6-15,1 1-4 0,2-2-2 16,4-2-2-16,5-2-3 0,5-1-5 0,6-2-3 15,7 0-2-15,7-1-2 0,4 0-3 16,6 1-1-16,5-2-2 0,6 2-2 16,6 1-3-16,5 2-1 0,2-3-1 15,7-1-1-15,1 4-2 0,4 4 1 16,-1-4-1-16,-3 6 0 0,-4 2-1 16,-2 3 1-16,-10 0-1 0,-9 3 0 15,-12-2 0-15,-9 3-1 0,-9-2-1 0,-11-2 0 16,-8 4 0-16,-7 5 2 15,-4 0 0-15,-5 2 1 0,-5 2 1 0,-1 5 1 16,-4 4 1-16,0-3-1 0,1 5 0 16,0 2-1-16,3 5 1 0,4 5-1 15,4 3-1-15,3 6 0 0,4 6 1 16,3-2-1-16,8 2 0 0,0 1-3 16,5 2 0-16,4-5-3 0,0-6 1 0,1-1-2 15,0 0-1-15,-2-6 2 0,0-3 1 16,-1-6 2-16,-5-5 0 0,-2-1 1 15,-6-4-1-15,-2-2 1 0,-5-3 0 16,-6-1 1-16,-7-1 0 0,-8-2 1 16,-8-1 2-16,-11-4 0 0,-9 0 2 15,-12-4 0-15,-9-2 0 0,-8-3-3 16,-8-2-3-16,-3-5-11 0,-1-4-20 16,-4-5-9-16,6-3-15 0,7-6-15 0,3-2-72 15,3-4-87-15,7-2-178 0</inkml:trace>
  <inkml:trace contextRef="#ctx0" brushRef="#br0" timeOffset="160279.07">7015 1795 280 0,'0'-4'79'16,"0"1"8"-16,-1 0-16 0,1-3-25 16,-1 1-4-16,0-1-1 0,0 2 2 0,-1 0-4 15,-2-4-4-15,-1 2-4 0,-2 3-5 16,-2 1-5-16,-2 2-5 0,-5 2-5 16,0 6-3-16,-5 4-3 0,-3 3-2 15,-3 3-2-15,-1 4 0 0,0 4 0 16,1 3-2-16,3 3 1 0,6 1-1 15,3-1-1-15,9-3 0 0,4-3 1 0,6-6-1 16,6-3 2-16,7-4-1 0,5-5 1 16,4-5 2-16,4 0 0 0,4-5 0 15,2-1 0-15,-2-3 0 0,-1-1 1 16,0-2 0-16,-3 0 1 0,-3-3 1 16,-5 3 1-16,-5 1 0 0,-2-1 1 15,-5-1 1-15,-5 2 0 0,-2 3-1 16,-4 0-1-16,-3 5-2 0,-3 4 0 0,-5 2-2 15,-1 7-3-15,0 1 0 16,0-1-2-16,1 8 1 0,3-4 0 0,3-1-1 16,6-1 1-16,4-3-1 0,5-2 2 15,1 2-1-15,5-7 2 0,1-4 1 16,5-2 2-16,1-3 2 0,0-6 3 16,0 0 2-16,0-4 2 0,-4 0 1 15,1-1 1-15,-5 2 1 0,-3 3 0 16,-3 0-3-16,-5-1-2 0,-3 1-1 0,-3 0-3 15,-5-1-3-15,-3 0-8 0,-4-1-7 16,-3 4-5-16,-1 4-3 0,-5 3-14 16,-1 1-14-16,-1 3-8 0,1 2-5 15,4 2-8-15,5-2-15 0,4-2-19 16,7-3-18-16,8-2-49 0,7-2-106 16</inkml:trace>
  <inkml:trace contextRef="#ctx0" brushRef="#br0" timeOffset="160710.07">7182 1947 66 0,'31'-7'122'0,"0"1"-16"16,1 0-51-16,-1 3-2 0,-3 2-4 15,-1 4-5-15,-3 2-6 0,-4 0-9 16,-2 5-9-16,-4 2-8 0,-3 3-4 16,-3 1-3-16,-3-1-2 0,-1 0 0 15,-2-4-1-15,-1 0-1 0,0-5 1 16,-1-2-1-16,0-2 1 0,0-2 4 16,0 0 6-16,0 0 9 0,0-1 8 15,1 1 4-15,-1-2 4 0,0-1 0 0,1-2-2 16,0 0-7-16,1-1-9 0,2 1-7 15,0-3-6-15,1 2-3 0,1 0-2 16,1 3-2-16,0 0 1 0,1-1-1 16,4 1 1-16,2 3 0 0,3-3 0 15,4 2 1-15,3-4 0 0,4 2 0 16,3-3-1-16,-2 0 1 0,2-2 0 16,-1 1 0-16,-3-2 0 0,-3-1 1 0,-5-1 5 15,-4-1 4-15,-3 1 3 0,-6 1 3 16,-4 0 2-16,-8-2 0 0,-2 2 0 15,-6 3-4-15,-3 1-5 0,-4 2-1 16,-2 4-3-16,-4 3-1 0,0 7-2 16,2 2 0-16,2 4 0 0,4 3-1 15,1 1 0-15,6 2-2 0,6-2 1 16,6 0 0-16,6 0-1 0,7-4 1 0,7-1-1 16,2-3-2-16,3-6-6 0,4 1-4 15,4-3-6-15,2 1-15 16,-1-3-14-16,-1-3-14 0,2-2-8 0,1 3-76 15,-5-3-94-15,-1-6-201 0</inkml:trace>
  <inkml:trace contextRef="#ctx0" brushRef="#br0" timeOffset="161019.35">8206 1643 335 0,'2'-5'106'0,"-3"2"14"16,0-1-21-16,0 3-28 0,-1 2-8 15,1 6-6-15,-4 3-6 0,2 2-10 16,-1 8-10-16,-1 5-7 0,2 1-3 15,-1 5-2-15,0 2-1 0,4 1-7 16,0 2-3-16,2-2-4 0,0-3-4 16,2 1-8-16,3-2-5 0,-1-4-5 15,1-5-25-15,1 2-15 0,-1-1-97 0,-1 1-110 16,-3-3-254-16</inkml:trace>
  <inkml:trace contextRef="#ctx0" brushRef="#br0" timeOffset="162478.09">8082 5699 324 0,'2'-2'89'15,"-5"-2"2"-15,0 3-37 0,-1-1-18 16,-3 2-2-16,-2 2-4 0,-2 0-3 16,-1 2-6-16,-3 5-4 0,0 3-3 15,-2 8-4-15,0 5-3 0,0 3-2 0,3 4-6 16,3 0-2-16,3 2-1 0,5-5-3 15,4-4-2-15,7-7 0 0,5-4 1 16,6-3 0-16,1-4 3 0,6-5 1 16,2-3 3-16,3-2 3 0,0-3 3 15,-1-1 1-15,-1-2 2 0,-3-2 2 16,-2 0 3-16,-5-1 3 0,-5-1 2 16,-3 3 2-16,-6 0-2 0,-1 2-2 0,-4 3-2 15,-1 3-4-15,-3 3-6 0,1 5-3 16,-2 2-3-16,-1 4-2 0,1 2 0 15,1 2 0-15,1 0 1 0,3-2 0 16,3-1 0-16,5-4 0 0,4-2 0 16,3-4 1-16,4-3 3 0,3-2 2 15,0-1 4-15,1-4 4 0,-1 3 3 16,-3-3 5-16,-3 1 2 0,-3-1 2 0,-3-2 0 16,-3 0-1-16,-3 0-3 0,-5-4-3 15,-4 0-5-15,-5-1-6 0,-3-1-7 16,-5-1-10-16,-3 2-6 0,-6 0-5 15,1 5-10-15,0 2-6 0,1 3-3 16,4 1 5-16,4 5-6 0,4 0 1 16,8 2 3-16,5-3 8 0,4-1 7 15,7-1 6-15,5 4-1 0,5-3 13 16,4 3 8-16,3 0 4 0,0 4 2 0,3 0 1 16,1 2 2-16,-1 1 2 0,-3 1 0 15,-2 0-2-15,0 2-2 0,-3-1-2 16,-3-1-1-16,-3 1-1 0,-5-2-3 15,-1-1-2-15,-3-2 0 0,-3-2-1 16,-4-2 0-16,-1 1 2 0,-1-4 1 16,0 0 0-16,-3-2 1 0,-1-3 3 15,2 2 1-15,1-3 0 0,1 0-2 0,1-1-1 16,2 2 0-16,3-1-1 0,4 1-1 16,1-1 2-16,1 0 0 0,3 0 2 15,2 0 2-15,2-2 3 0,0 0 1 16,-1 0 4-16,1-2 0 0,-1-3 2 15,0 2 1-15,-4-4 1 0,-1 3 1 16,-1-3 0-16,-4 1-1 0,-1-2 1 16,-4 4-1-16,-3-2-1 0,-2 2-2 15,-2 2 1-15,-1 4-4 0,-1 0-2 0,-1 5-3 16,1 4-2-16,-2 7 0 0,1 6-3 16,2 3-2-16,1 5-1 0,3 3 0 15,2 0 0-15,5 2-1 0,3-4-3 16,4-3-3-16,5-4-6 0,3-1-4 15,0-3-21-15,3-4-7 0,2-4-14 16,-1-1-2-16,0-3-89 0,0-1-97 16,-1-2-215-16</inkml:trace>
  <inkml:trace contextRef="#ctx0" brushRef="#br0" timeOffset="162778.87">9107 5656 339 0,'-6'-6'104'16,"4"0"7"-16,0 3-9 0,4 0-50 0,3 1-1 16,3-1-4-16,2 1-6 15,3 0-7-15,4 2-7 0,1 1-4 0,0 2-8 16,-2 2-4-16,0 3-6 0,-2 4-3 16,-3 0-2-16,-1 4-2 0,-5 3-3 15,0 3-3-15,-4 4-3 0,-1 1-1 16,-4 1 0-16,-1 2 0 0,-3 0 2 15,-1 0 2-15,1-3 4 0,1-3 1 16,3-3 3-16,4-5-1 0,3 0 2 16,4-3-1-16,5-2 1 0,4-1 0 0,6-5 2 15,3-1-12-15,4-2-14 0,5-5-5 16,4-4-98-16,1 0-99 0,5-2-246 16</inkml:trace>
  <inkml:trace contextRef="#ctx0" brushRef="#br0" timeOffset="174778.09">11657 5845 275 0,'0'1'79'0,"0"-2"4"0,1 0-32 0,1 1-10 16,-1-1-8-16,0 1-6 15,1 3-6-15,2 4-5 0,2 4-3 0,0 4-4 16,2 4 0-16,0 4-2 0,-1 1 0 16,2-1-2-16,0 3-3 0,-1-4 0 15,-2-4-1-15,1-1 0 0,-1-4 0 16,0-1 0-16,-1-1-1 0,-3-5 4 15,1-4 10-15,-3-1 12 0,0-2 2 16,-4-5 2-16,1-6 1 0,-4 0 1 0,1-1-2 16,-2-2-10-16,1-1-11 15,-1 0-4-15,2 1 0 0,2 0-2 16,3 3 1-16,0-1-1 0,2 2 1 0,2 2 0 16,-1 1-1-16,5 3 0 0,2 3 0 15,1 1-2-15,2 1 0 0,1 0-1 16,1 0-1-16,5 2 1 0,1-1 0 15,2-4 0-15,1 2 0 0,4-1 0 16,-1-4 0-16,0 1 1 0,-3-3 0 0,-1-3 0 16,-5 1 1-16,-4-2 2 0,-4 1 3 15,-4 0 2-15,-4 0 0 0,-3 0 0 16,-4 0 1-16,-2 5-1 0,-3-1-2 16,-1 3-4-16,-1 5 0 0,-2 3-2 15,-1 7 0-15,1 5-1 0,0 0 0 16,2 6-1-16,1 2 0 0,4-1-2 15,5 0-1-15,4-4 0 0,4-2 0 16,4-1-2-16,4-3-7 0,3-1-3 16,1-3-13-16,4-3-6 0,2-1-4 0,2-3-6 15,3-1-3-15,1-3 3 0,5-1 2 16,4-2 14-16,-1 2 6 0,-1-5 4 16,-2 0 8-16,-2 1 8 0,-5-4 9 15,-5-1 8-15,-7 0 6 0,-5-2 11 16,-5 3 7-16,-4-1 3 0,-6 3-2 15,-3 0-4-15,-4 2-2 0,-4 4-6 0,-3 3-9 16,-3 4-8-16,-2 4-3 0,1 2-1 16,-2 0-2-16,1 2-2 0,7-1-2 15,3 0-3-15,6-4-2 0,6-1-1 16,4-2 0-16,7 1 0 0,4-4 1 16,3-1 0-16,4-1 3 0,1-2 1 15,-2 1 1-15,1 0 1 0,-1-2-1 16,-4 0 1-16,-1 2 0 0,-4-2 0 0,-3 2 0 15,-2 2-1-15,-1-2-1 0,-1 5 1 16,-2 2-1-16,-1 1 0 0,1 2 0 16,-1 2 2-16,0 0 0 0,2 1-7 15,3-2-5-15,2-1-4 0,3-3-3 16,6 0-1-16,1 0-6 0,3-6-2 16,3-1 7-16,0-4 7 0,0 0 3 15,-1-1 3-15,0 0 1 0,-4-1 8 16,-1 2 3-16,-5 1 5 0,-2 1 3 0,-2 1 6 15,-3-2 5-15,-3-1 2 0,-1 1 0 16,0-1-1-16,-2 1-4 0,-1 0-3 16,-1 2-6-16,-1 1-6 0,0 2-2 15,-1 1-2-15,0 1-1 0,1 1-2 16,-1 3-1-16,3 0-1 0,0 0-2 16,1-2-1-16,2 2 0 0,2-2-2 15,0 2 0-15,3-3-1 0,-2-1 2 0,3 0 0 16,-1 1 1-16,0-1 0 0,0-1 2 15,0-2 2-15,2-1 2 0,-1-2 2 16,0-1 1-16,-1-4 3 0,1-2 2 16,0-1 2-16,-2-2 0 0,-1-4 1 15,0-4 0-15,-2-2 0 0,1-4-3 16,-2-4-2-16,-2-2-2 0,0-1 0 16,0 2-3-16,1 5 1 0,-1 2 3 15,0 7 2-15,1 5 2 0,1 7-1 0,-1 4-3 16,0 7 1-16,0 5-1 0,0 4-2 15,0 5-4-15,1 5 0 0,0 5 0 16,1 3 2-16,2 0 1 0,0 3-2 16,5 0-6-16,2-2-4 0,0 0-18 15,1-4-15-15,2-5-12 0,-1-2-7 16,1-3-80-16,-3-5-88 0,0-1-193 16</inkml:trace>
  <inkml:trace contextRef="#ctx0" brushRef="#br0" timeOffset="175180.73">13088 5699 359 0,'-4'14'98'0,"-1"3"5"0,2 5-52 15,-1 1-9-15,0 1-2 0,0 3-5 16,0 0-11-16,-2-1-10 0,1 0-4 15,-1-4-5-15,1-3-3 0,0-4 0 16,1-3-2-16,2-1 1 0,1-4-1 16,0-5 1-16,1-1 3 0,0-2 7 15,1 0 3-15,1-4 3 0,1-2 2 0,2-5 1 16,-1-5 1-16,0-5-3 0,0-5-6 16,0-7-3-16,-1-4-2 0,-1-1-3 15,2 1 0-15,0 4 3 0,1 4 3 16,0 7 3-16,1 7 1 0,-1 7 1 15,2 6 0-15,-2 7 1 0,2 6-1 16,-1 2-3-16,3 5-1 0,2 3-2 16,1 6-1-16,0 2 0 0,1 1-2 0,2 0-1 15,1 0-3-15,-2-1-3 16,-2-2-8-16,-1 0-7 0,0-6-16 0,-2 0-16 16,-4-4-10-16,0-3-13 0,-2-2-9 15,-2-5-4-15,0-1-58 0,-3-2-67 16,-1-3-154-16</inkml:trace>
  <inkml:trace contextRef="#ctx0" brushRef="#br0" timeOffset="175335.2">13040 5880 443 0,'-6'-2'124'0,"5"1"5"0,2 1-55 0,4 1-9 16,1 1-5-16,4 0-8 0,2 0-14 15,4-1-7-15,3 2-5 0,1-3-6 16,1-3-13-16,4 2-5 0,1-3-46 15,4 0-110-15,2-6-125 0,-6-6-315 16</inkml:trace>
  <inkml:trace contextRef="#ctx0" brushRef="#br0" timeOffset="177729.3">19539 3024 266 0,'2'-9'71'0,"1"1"6"0,0 1-42 16,0-1-1-16,-1 3 5 0,-1-1 0 15,0 0-3-15,0 2-3 0,-1 1-5 16,0 2 0-16,-1-1-3 0,2 1-5 16,-1-1 0-16,-1 2-3 0,1-1-2 15,0 1-1-15,1 0 1 0,0 1 0 16,-1-1 0-16,2 0 0 0,0 3-2 15,1 0 0-15,1 0 0 0,3 3-2 16,1 2 1-16,0 3-2 0,1 4-1 0,-2-2-1 16,0 4 0-16,0 3-1 15,-3 1-1-15,1 3-1 0,-4 1-1 0,0 3 0 16,-1 1-1-16,-1 0 0 0,-1-2-1 16,-4 2 0-16,0-2-1 0,-2 1 0 15,-1-1 1-15,-3 1-1 0,0 2 0 16,-3-2 0-16,-3 0 1 0,0 0-1 15,-3 2 1-15,-2 0 0 0,-1 3-1 0,-4 2 3 16,-1 0 1-16,-4 4-1 0,-4 0 1 16,-4 1 1-16,-1 0 1 0,-4 2 0 15,0-4-1-15,-2-2-2 0,1 0 1 16,0 1-1-16,1 0-1 0,-4-1-1 16,-3 0 1-16,1 0-1 0,3 3-1 15,0 1 1-15,-3 0-1 0,1-3-1 16,1-2 1-16,3 1-1 0,-2 0 0 0,-2-1 1 15,-3-2-1-15,0 0 0 0,2 1 1 16,-1 1-1-16,-1 0 1 0,-1 0-1 16,1 1 1-16,4-1-1 0,-3 3 0 15,-3-7 0-15,-1 1 1 0,1-1-1 16,1-1 1-16,1-1 0 0,-6-3 0 16,2-1 1-16,3 1 0 0,0-3 0 15,-4 1 0-15,2-2-1 0,-1 3 1 0,1 0-1 16,2 2 0-16,-1 1 0 0,1-4 0 15,4 0-1-15,-3-1 1 0,-2-2 1 16,-1 0-1-16,-1-2 0 0,-2 4 1 16,-2 2-1-16,-2 1 1 0,-4-3-1 15,-1 2 0-15,-3-1 0 0,4 5 0 16,0-4-1-16,-1 1 1 0,2 0-1 0,3 2 1 16,2-1-1-16,3-1 1 0,-6-4 0 15,6-2 0-15,3 0 1 0,1-2-1 16,3 1 0-16,1 0 1 0,2-2-1 15,5-1 1-15,-1 0 0 0,-2-2-1 16,3-2 0-16,-2-1 1 0,-1 0-1 16,0-3 0-16,0 4 0 0,1-3-1 15,7-1 0-15,-2 1 1 0,4-1-1 16,-1-4 0-16,7 3 1 0,-1-3-1 0,-3 2 0 16,-6-3 0-16,1 4 1 0,3-3-1 15,6 1 0-15,-1 0 1 0,0-3-1 16,5 0 1-16,5 1 0 0,3-1 0 15,2 0-1-15,2-1 1 0,2 1 0 16,5 0-1-16,3-2 1 0,3 1-1 16,1-1 0-16,0 0-1 0,1 0 0 15,0-1 1-15,1 1-1 0,-1 1 1 16,0-1 0-16,0-1-1 0,-1 1 0 0,0 0-3 16,0 0-4-16,-3 0-6 15,0 1-3-15,0 0 2 0,-2 2-15 0,1-2-9 16,-1-2-10-16,1 0-9 0,-1-1-4 15,2-2-9-15,0-3-16 0,0 1-3 16,1-1 201-16,1-1-221 0,1-1-73 16,2-3-233-16</inkml:trace>
  <inkml:trace contextRef="#ctx0" brushRef="#br0" timeOffset="178149.7">14499 5793 246 0,'1'-7'58'15,"0"-2"-3"-15,-2 0-34 0,0 0-12 16,-2 1-7-16,0-1-3 0,-1 1-2 15,1 1-2-15,-2-1 1 0,1 2-1 16,0-1-3-16,1-1-3 0,-2 2 0 16,2-1 2-16,0 3 3 0,1-1 5 15,-1 2 7-15,1 0 9 0,2 2 8 0,-1-2 6 16,1 1 6-16,0 1 4 0,0 0 2 16,0 2-2-16,0-1 1 0,0 3 1 15,1 1 0-15,-1 2-1 0,0 0-5 16,0 0-3-16,-1 3-3 0,0 1-4 15,-2-2-6-15,-3 1-6 0,-3 1-3 16,-5 3-1-16,-2 2-3 0,-5 0-2 16,-5 1 0-16,-2 2-3 0,2 1 0 0,2 0 0 15,4 0-2-15,3-3 1 0,2-1-1 16,8-1-1-16,0 0 0 0,3-2 0 16,2 0 0-16,2-1 1 0,2 3 0 15,1-2 0-15,4 1 1 0,2-5 0 16,8 3 1-16,3 3 0 0,3 1 0 15,3-1 0-15,2 2 0 0,1 4 0 16,-2 4 0-16,-2-2 0 0,1-1-1 0,4-4 1 16,4 3 0-16,-2-3-1 0,8-2-3 15,7-2-10-15,0-1-11 0,-1-1 188 16,-6-4-293-16,-5-5-129 0,-3-3-381 16</inkml:trace>
  <inkml:trace contextRef="#ctx0" brushRef="#br0" timeOffset="208189.43">752 6467 290 0,'-14'-6'85'15,"1"0"8"-15,2 0-38 0,2 1 2 16,1 2-4-16,2 1-4 0,0 0-8 16,2 2-6-16,-1 2-6 0,3 4-3 15,-1 3-4-15,0 4-3 0,0 7-5 16,0 6-2-16,0 6 0 0,1 6-2 15,-1 5 0-15,1 3-6 0,1 3-10 0,1-1-6 16,1-2-1-16,1-6-2 0,2-4 0 16,-1-7-1-16,1-6 2 0,1-7 8 15,-3-4 3-15,0-4 1 0,0-3 1 16,-1-4 6-16,-1-2 1 0,0-5 0 16,-1-5 1-16,1-3 0 0,-1-5-1 15,2-2-2-15,1-2-5 0,5 0-2 16,1 2 0-16,4 3-2 0,1 1 1 15,3 5 2-15,2 3 0 0,2 8 0 0,-1 1 1 16,2 5 0-16,0 6 0 0,-1 1 1 16,-1 2 0-16,-2 1 0 0,-4 0 0 15,-2-1 0-15,-3 0 0 0,-5-2 1 16,-3 0 1-16,-3 0 1 0,-5-1 1 16,-4 0-2-16,-3-1-7 0,-3-1-12 15,-3-3-11-15,-2 0-13 0,1-3 64 16,0-4-145-16,2-1-92 0,1-2-223 0</inkml:trace>
  <inkml:trace contextRef="#ctx0" brushRef="#br0" timeOffset="208589.81">1101 6683 277 0,'16'-3'87'0,"-3"2"3"0,-3 1-12 0,-4 2-34 16,0 0-6-16,-2 0-6 0,-2 0-7 15,2 1-5-15,-1-1 0 0,0-1-2 16,3-1-1-16,-1-2-2 0,3-2-1 16,2 1-3-16,1-1-1 0,0-6-3 15,1 0-1-15,1-1-2 0,-1 0-1 16,-2-2-1-16,-2 1 1 0,-2-1 1 16,-3 1 1-16,-4 0 1 0,-4 0-1 15,-5 1 0-15,-3 2-1 0,-4 1 0 0,-1 3-3 16,-3 6-1-16,-1 4 0 0,2 7 0 15,0 7 0-15,2 2 1 0,0 4-1 16,3 4 1-16,4 1-1 0,2 3 0 16,4-2 0-16,5-4-2 0,5-2-1 15,6-2 0-15,5-2 0 0,3-4 1 16,4-6-1-16,5-5 2 0,1 1 1 0,1-6-2 16,0-2-8-16,1-7-5 0,-1-1-6 15,-3-5-8-15,-2-2-7 0,-3-7-11 16,-2-2-11-16,-3-1 48 0,-2-2-95 15,-4-3-66-15,-1-2-165 0</inkml:trace>
  <inkml:trace contextRef="#ctx0" brushRef="#br0" timeOffset="208795.91">1488 6360 321 0,'5'-13'102'0,"-2"2"9"0,0 5-33 16,0 4-12-16,0 2-9 0,-1 4-7 0,-1 6-9 15,0 5-9-15,0 4-8 0,-1 4 1 16,0 4-4-16,-1 2-3 0,1 4-6 15,0 4-3-15,1 3 0 0,1 2-2 16,0 2-1-16,4 3-12 0,0-2-3 16,1-2-8-16,1-6-9 0,0-5-5 15,2-5-7-15,2-5-6 0,-1-8 4 0,1-5-4 16,0-6 2-16,1-3-3 0,0-9-11 16,-1-7-15-16,0-3-28 0,1-10-54 15,-1-6-115-15</inkml:trace>
  <inkml:trace contextRef="#ctx0" brushRef="#br0" timeOffset="209014.87">1727 6472 280 0,'1'-50'90'16,"0"6"7"-16,-1 8-21 0,1 6 0 16,0 6-3-16,-1 6-3 0,0 7-8 0,-1 7-9 15,0 5-9-15,-1 8-9 0,-1 3-8 16,0 7-5-16,1 5-5 0,-1 7-5 16,1 3 0-16,1 3-1 0,0 3-1 15,2 5-4-15,1 0-8 0,1 1-7 16,3 3-7-16,1-1-14 0,4 1-17 15,1-1-9-15,0-7-9 0,2-3-3 16,-2-2-15-16,-1-8 64 0,-3-4-104 0,-1-6-63 16,-3-6-183-16</inkml:trace>
  <inkml:trace contextRef="#ctx0" brushRef="#br0" timeOffset="209615.81">1518 6661 310 0,'-16'-10'101'0,"4"5"6"0,4-1 2 16,2 3-49-16,3 0-4 0,2 2-7 16,0 0-10-16,1 2-7 0,2-2-5 0,1 3-4 15,4-1-3-15,3-1-2 0,3-3-2 16,5 0 0-16,4-2 0 0,4 1 0 16,5-3-3-16,1 0-5 0,3 2-1 15,2-3-3-15,-1 2-1 0,2-2-1 16,-2-1-1-16,-2-2 0 0,-2 0 0 15,-6 0 0-15,-4 3 0 0,-5 0 0 0,-4 0 1 16,-5 4 1-16,-4 1 1 16,-4 0 0-16,-3 2 0 0,-4 2-2 0,-4 0 0 15,-4 4-1-15,-1 3-1 0,-3 2-3 16,0 7-1-16,-1 5-1 0,3 1 0 16,4 2-2-16,3-1 0 0,5-1-1 15,4-2 1-15,3-4 1 0,6-3 0 16,2-3 2-16,4 0 1 0,1-4 1 15,4 0 1-15,-1-3 0 0,3-1 1 0,0-1 1 16,1-2 0-16,-1-2 0 0,0 1 0 16,-3-2-1-16,-1 1-6 0,-4 0-3 15,-2 1-4-15,-5-2-5 0,-1 3-8 16,-3 0-6-16,-2 5-3 0,-2-2 5 16,-3 0 4-16,2 2 3 0,-1-1 5 15,-1-1 9-15,2 0 7 0,1-2 6 16,1 0 6-16,1-3 3 0,2 2 4 0,1-4 1 15,2 0 0-15,2-2 0 0,3-1-3 16,0-2-4-16,3 1-2 0,1 0-1 16,1-1-2-16,0 0 0 0,-1 1-2 15,0 1 1-15,2 0-1 0,-3 1-1 16,0-2-1-16,-2-2-2 0,0 2 0 16,-1-1 0-16,0 0-2 0,-3-1 0 15,2-3-3-15,-1 2-2 0,0-1-7 16,1 1-7-16,1-3-4 0,1-1-8 0,2 0-7 15,3 3-8-15,2-1 2 0,3-1-74 16,3 0-75-16,3 6-186 0</inkml:trace>
  <inkml:trace contextRef="#ctx0" brushRef="#br0" timeOffset="210194.26">845 7131 399 0,'-10'-6'113'15,"1"-1"8"-15,-2 2-54 0,0-2-13 16,-1 0-7-16,-1 1-8 0,1-1-12 15,-2 2-10-15,0 1-8 0,1 4-2 16,-2 5-1-16,2 6-3 0,-1 2-3 16,3 8 0-16,1 6-1 0,1 7 1 15,3 2 0-15,0 5 0 0,3 3-1 0,1 3-2 16,1 2-11-16,3 1-10 16,0 1-11-16,1-2-9 0,3-1-12 0,0-3-17 15,3-3-53-15,-1-5-66 0,1-6-148 16</inkml:trace>
  <inkml:trace contextRef="#ctx0" brushRef="#br0" timeOffset="210806.9">549 7530 351 0,'6'-7'104'0,"2"0"2"0,3-3-29 16,4 1-24-16,1-2-3 0,2 1-4 15,-1 5-15-15,0-4-10 0,0 2-1 16,0 3-6-16,-2 0-10 0,0 1-4 16,-2 5-4-16,-2 0-5 0,-1 3-4 0,-2 2-6 15,-2 2-3-15,-1 4 0 0,-3 1 1 16,-1 2 2-16,-1 3 4 0,1 1 5 16,0-1 5-16,0 1 3 0,2-2 0 15,0-2 1-15,2-2 0 0,2-5-1 16,2-2 2-16,2-3 3 0,2-5 2 15,2-6 4-15,2-1 1 0,0-8 1 16,1 0 2-16,-1-3-2 0,-3-2 0 0,0 0-3 16,-5 1 1-16,-3 0-1 0,-4 3-2 15,-4 0-1-15,-5 2-2 0,-3 1-6 16,-5 2-6-16,-2 2-2 0,-3 4-2 16,-2 3 0-16,-1 3 1 0,2 0 1 15,1 4 5-15,5 2 3 0,3-2-1 16,4-1-4-16,6 0-1 0,4-1 1 15,8-2-1-15,3-2 3 0,6-2 0 0,3 1 5 16,3-1 4-16,1-1 3 16,3 2 2-16,0 2 0 0,0 0-1 0,-1 2-1 15,1 2 0-15,-2 3-1 0,0 1-1 16,-6 4-3-16,-2 0-4 0,-2 2-2 16,-4 3-1-16,-5 0-2 0,-2 1-1 15,-3 0-1-15,-3-2 2 0,0 0 3 16,-2-3 2-16,-1-3 3 0,-2-4 6 0,1-2 7 15,-3-4 4-15,1-5 7 16,0-2 4-16,0-6 3 0,-2-2 1 0,3-4-5 16,1-3-4-16,3-4-6 0,2 3-6 15,3 0-4-15,2 1-3 0,4 0-2 16,3 1-3-16,4 4-3 0,1-2-13 16,4 0-12-16,2 1-9 0,0 1-43 15,4 0-53-15,1 2-87 0,1-2-183 16</inkml:trace>
  <inkml:trace contextRef="#ctx0" brushRef="#br0" timeOffset="212005.34">1855 7230 249 0,'1'-1'72'0,"-2"1"6"15,1 0-31-15,0 0-8 0,0 0-4 16,0-1-6-16,0 2-7 0,-1 0-5 16,2-1-2-16,-1 0 0 0,0 0 0 15,0 0 1-15,0 0 1 0,0-1 0 16,0 1 0-16,0 0 0 0,-1-1 1 15,0-1-1-15,0 1-1 0,0-1 0 16,-3 1-2-16,0 0 0 0,-1-1-2 16,-3 2-3-16,-2 0-1 0,-2 2-1 0,-3 2-2 15,-3 2-1-15,1 4-1 0,-3 2 0 16,1 2-1-16,2 1 0 0,3 4-1 16,1 2 1-16,4-1-2 0,2-1 1 15,5 0-1-15,2 1 0 0,3-2-1 16,4 0 0-16,1-5 0 0,6 1 0 15,1-2 0-15,1-2 2 0,4 0-1 16,1-4-7-16,2-1-6 0,-1-1-7 0,0-4-10 16,0-2-7-16,-2-1-12 0,0-4 31 15,-1 0-99-15,-3-1-76 0,2-2-190 16</inkml:trace>
  <inkml:trace contextRef="#ctx0" brushRef="#br0" timeOffset="212371.32">2103 7286 263 0,'-5'-3'75'16,"0"1"5"-16,-1 0-23 0,1 1-23 16,-1 0-1-16,1-1-3 0,1 1-5 15,-1 1-4-15,1 1-4 0,1 3-1 16,-3 4-3-16,1 3-3 0,0 1-2 15,0 4-2-15,-1 1-1 0,2 1-2 0,1 0-1 16,1-3-1-16,2-1 0 0,2 1-1 16,2-6 1-16,4-1 0 0,0-4 3 15,3-1 2-15,4-1 7 0,-1-5 4 16,1-1 4-16,-1 0 5 0,0-4 2 16,-3 1 2-16,-3-1 0 0,-2-1-1 15,-2 0-2-15,-3 1-3 0,-2-6-4 0,-1 4-3 16,-2-5-5-16,-4 0-5 0,-3-2-9 15,-1 2-7-15,-2 0-5 0,-1 1-11 16,0 3-13-16,0 2-10 0,-2 1-8 16,3 5-5-16,0 1-74 0,2 3-86 15,3-1-183-15</inkml:trace>
  <inkml:trace contextRef="#ctx0" brushRef="#br0" timeOffset="213144.66">2282 6961 390 0,'7'-10'105'15,"-5"3"9"-15,1 0-57 0,-1 4-10 16,-4 3-6-16,2 5-9 0,-2 4-10 16,0 7-8-16,0 4-8 0,0 6-3 0,-2 6 0 15,2 5 1-15,0 0 1 0,0 4-8 16,1-3-8-16,1-1-3 0,2-3-2 15,1-6 1-15,1-2-2 0,0-6-1 16,0-6 5-16,1-5 8 0,-2-1 3 16,0-6 0-16,-1-2 3 0,1-5 4 15,0-2 3-15,0-3 3 0,2-3 1 16,-1-4 1-16,0-1 0 0,2 2-3 16,-1-1-4-16,2 4-3 0,-2 2-4 15,2 6-1-15,0 4 1 0,-1 5-1 0,1 5 1 16,0 2 0-16,0 3 1 0,1 1 0 15,-2 1 1-15,3-3-2 0,-1-3 0 16,0-3 0-16,2-3 1 0,1-2 0 16,2-4 2-16,2-2 3 0,0-2 3 15,1-3 4-15,0-3 3 0,-1-1 4 16,0 0 1-16,-4-2-1 0,0-2 0 0,-2 0-2 16,-5 0-2-16,-1 0-3 15,-3 2-3-15,-3 1-3 0,1 3-1 0,-2 1 0 16,-3 5-3-16,1 2-2 0,-1 4 0 15,-1 5-1-15,-1 3 0 0,-1 4-1 16,-1 7-1-16,1 0 0 0,2 5-3 16,4-4 0-16,3 1-1 0,2-2-1 15,2-4 0-15,4-3 0 0,1-2 1 0,1-3 2 16,2-1 2-16,-1-3 1 0,3 1 0 16,1-3 1-16,2 0 1 0,-1-3 0 15,3-1 1-15,-1-3 0 0,1 3-1 16,0-2 1-16,-2 3-5 0,0-3 0 15,-2 3-2-15,2 2-2 0,-5 2-6 16,-2 0-4-16,-1 2-5 0,-2 2 0 16,-3-3-1-16,-1 3 1 0,-5 1 3 15,2-2 6-15,-3-2 3 0,0 1 6 16,0-3 7-16,-3 1 4 0,2-3 7 0,-1-1 4 16,0-1 4-16,0 0 3 0,1-5 1 15,-1 3-1-15,2-2-4 0,2-1-5 16,2-1-5-16,2-1-3 0,1 2-3 15,4-2-2-15,2-1 0 0,2 0 0 16,3-1 0-16,-1 2-2 0,1-2-3 16,1 2-3-16,-2-2-8 0,2 1-8 0,-2-2-6 15,1 4-10-15,0-3 23 0,1 0-113 16,1 1-92-16,2 2-224 0</inkml:trace>
  <inkml:trace contextRef="#ctx0" brushRef="#br0" timeOffset="213694.63">2973 7247 281 0,'1'2'78'16,"-1"-3"3"-16,0 1-35 0,0 0-9 15,0-1-1-15,1-1-4 0,-1 2-6 16,1-2-1-16,0 2 2 0,1-2 2 15,2 0 1-15,-1-1 0 0,1-1-1 16,-1 1-2-16,1-2-1 0,0 1-2 16,-2 1-5-16,-1-2-2 0,-1 1-2 15,-1 2-1-15,-1-3-2 0,-2 3-1 0,-3 0-4 16,0 1-1-16,-3 3-2 0,-2 1-2 16,0 5-2-16,-1 5 0 0,0-1 0 15,1 6-3-15,2 1-3 0,2 0-2 16,2 0-1-16,3-2-1 0,3-1-2 15,1-2 0-15,3-3 1 0,1-4 4 16,2 1 2-16,1-4 0 0,1-1 3 0,1-1 0 16,0-4 2-16,-2 1 0 0,1-3 2 15,0 0 0-15,-1-2 1 0,0 0 0 16,1-2 1-16,0 0-1 0,0 1-1 16,-1-3 0-16,0 2-1 0,-1 1-1 15,-2 1-1-15,-1 3-1 0,1 0-1 16,-3 0-4-16,1 2-5 0,1 0-2 15,0 2-1-15,0 1-1 0,1-2 1 0,0 5 1 16,2-3 3-16,0 2 4 0,1-1 3 16,2 2 2-16,0-3 2 0,0 3-1 15,0-2 1-15,-1 4 0 0,1-1 0 16,-2 3 1-16,0 0-1 0,-2 2-2 16,1 0-1-16,-1 1-12 0,0-4-4 15,2 2-7-15,-2 0 110 0,2-3-196 0,2-1-95 16,-1 0-271-16</inkml:trace>
  <inkml:trace contextRef="#ctx0" brushRef="#br0" timeOffset="214090.75">3415 7248 324 0,'-10'7'86'16,"-2"1"4"-16,0 1-42 0,-1 2-13 15,-1 3-2-15,1 1-6 0,0 1-9 16,2 0-5-16,3-1-4 0,1 0-3 16,4 0-3-16,5-1-2 0,3-4-2 15,3-2 1-15,3-1 0 0,4-6 0 16,2-1 2-16,3-2 4 0,1-5 3 16,0 0 1-16,0-3 2 0,1-2 4 15,0-1 2-15,-1 1 1 0,-1 0 1 16,-2-3 0-16,-1 0 1 0,-3 3 4 0,-3 0 4 15,-3-2 1-15,-4 3 1 0,-3 0-1 16,-3 3 0-16,-6 5-2 0,-1-4-7 16,-5 8-6-16,-2 7-6 0,-2 1-2 15,1 3-4-15,0 2-2 0,3 4-1 16,4 1-1-16,4 0-2 0,5-5-1 16,4 1-1-16,4-1 0 0,6-3 0 0,4-4-3 15,5 0-4-15,6-3-1 0,2-3-17 16,2 1-22-16,1-2-72 0,1 0-29 15,0 2-94-15,4-5-195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26:27.1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5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07T16:29:20.115"/>
    </inkml:context>
  </inkml:definitions>
  <inkml:trace contextRef="#ctx0" brushRef="#br0">2929 5577 123 0,'-2'3'52'0,"5"0"15"0,0-3 4 15,2-2-21-15,0-1 5 0,2-1-4 0,-1 2-6 16,0-1-11-16,-2 0-12 0,2 1-5 16,-1 0-3-16,2-1-2 0,0 1-1 15,3-1-3-15,3 0-1 0,4 1-4 16,4 0 1-16,3 2 3 0,6 3 0 16,6-1 5-16,7 5 2 0,6-4 3 15,8 1 4-15,9-2-2 0,9-2-2 16,12 3-1-16,9-3-5 0,7-8-2 15,11 4-3-15,10 2-3 0,6-6-1 16,8 0-1-16,5-2-4 0,7-1 10 0,2 1 6 16,2 0 3-16,2-3 2 0,-1 1 1 15,-5 4 0-15,-7 0 5 0,-10 4-10 16,-7 3-6-16,-14 0-4 0,-17 3-11 16,-13 6-25-16,-16-3-13 0,-13-1-91 15,-15 0-103-15,-18-2-249 0</inkml:trace>
  <inkml:trace contextRef="#ctx0" brushRef="#br0" timeOffset="1093.36">2995 8710 246 0,'-3'0'68'0,"1"-2"2"0,1 0-33 16,-1 0-11-16,1-3-2 0,0 4 0 15,0-5-8-15,1 3-4 0,-1-2-1 16,1-1 1-16,0 3-2 0,1 1-2 15,0-1-2-15,0 2-3 0,2-1-1 16,3 4-1-16,1 1-2 0,3-1 1 16,3 1 2-16,6-2 3 0,5 1 4 0,6 0 3 15,5 1 5-15,7-1 3 16,9-2 3-16,7-1 2 0,8-4-1 0,9 1 1 16,11-1 2-16,8-2 0 0,7-1-3 15,13-5 2-15,12 0-4 0,6 1-2 16,11-2-3-16,8-1-6 0,8 0-3 15,7 1-1-15,3 8-4 0,-2-2 0 16,4 1-1-16,-5 7-2 0,-10-1-18 16,-4 1-15-16,-13 3-12 0,-12-3-89 0,-10 6-100 15,-8-4-236-15</inkml:trace>
  <inkml:trace contextRef="#ctx0" brushRef="#br0" timeOffset="1863.88">3002 12753 329 0,'20'0'89'0,"5"-3"4"16,5-2-51-16,7 2 1 0,8-5 4 0,6-2 2 15,9-1-4-15,10-4-2 0,11-3-1 16,11 0 3-16,11-2-6 16,7 0-7-16,16 0-7 0,8 4-6 0,8 2-5 15,6 3-3-15,5 2-5 0,6 3-1 16,3 1-3-16,1 4 1 0,2 2-41 16,1 1-108-16,-1-4-119 0,-4 0-309 15</inkml:trace>
  <inkml:trace contextRef="#ctx0" brushRef="#br0" timeOffset="4589.85">830 3735 170 0,'-3'6'35'16,"-1"4"-1"-16,0-2-26 0,-2 1-4 15,2 1-2-15,-2 1-2 0,1 1 5 16,-2 0 3-16,3 0 3 0,-2 1 4 16,2-1 17-16,0-1 13 0,0-2 6 15,0-2-1-15,2-2-1 0,-1-2 2 16,0-2 1-16,2-3-17 0,1-1-12 15,1-4-8-15,0-3-1 0,3-1 0 16,0-3-6-16,2-3-3 0,1 1-2 0,3-1-2 16,1 1 2-16,2 0 2 0,4-2 2 15,0 2 2-15,4 0 2 0,1-1 1 16,-1-2 0-16,3 1 0 0,1 1-2 16,0 3-1-16,3 4-3 0,-2 5-2 15,1 4 0-15,0 4-2 0,-2 8-1 16,-3 1 0-16,-1 2-2 0,-6 3 1 0,-3 0-1 15,-4 2 1-15,-5 2 0 0,-4-1 0 16,-6 2-1-16,-3 2 0 0,-4 0-1 16,-6 2-1-16,0-2-2 0,-3-2-2 15,0 0-1-15,-2-3 1 0,1-2 0 16,4-5 2-16,2-3 1 0,3-3 1 16,4-2 3-16,2-4 2 0,5 0 0 15,2-2 0-15,4 3 0 0,4-2 2 16,3 1 2-16,3 2 0 0,3 0 1 0,5 0 0 15,3 4 0-15,2 1 1 0,0 2-2 16,3-1-3-16,0 5 0 0,1 1 0 16,-2 0-2-16,-1-1 0 0,-4 6-1 15,-2-2-1-15,-5 3 1 0,-5 0-1 16,-5 2 2-16,-9 0 1 0,-5 3 2 16,-7-4 1-16,-6 2 1 0,-3 0 0 15,-7 0 0-15,-2-3-1 0,-1 0-1 16,-2-2-1-16,0-2 0 0,1-4-1 0,1-1-2 15,3-3-2-15,1-5-6 16,5-2-6-16,3-4-9 0,3-3-11 0,6-1-7 16,4-8-8-16,7 3-13 0,4-2-60 15,6-2-73-15,8-2-163 0</inkml:trace>
  <inkml:trace contextRef="#ctx0" brushRef="#br0" timeOffset="5084.55">2287 3554 300 0,'2'-1'84'0,"-1"-1"6"15,0-2-39-15,0 1 0 0,-1 0 2 16,-2 0-3-16,-1-1-3 0,-2 1-3 15,0-1-5-15,-5-1-4 0,-2 1-7 16,-3-2-6-16,-5 4-7 0,-1 0-5 16,-6 3-3-16,-4 4-3 0,-3 3-2 15,-1 4-1-15,-2 5 0 0,2 4 0 0,-1 3-1 16,3 2 0-16,3 2 0 0,6 2 1 16,3 1 0-16,7-2 0 0,3 0 0 15,7 0 2-15,5 0-1 0,5-4 1 16,5-1 0-16,7 0 0 0,2-2 1 15,3-5-1-15,4-3-1 0,4-3 1 16,4-1-2-16,2-2-4 0,2-3-1 16,4-2-14-16,2-1-14 0,-2-1-14 15,-2-1-11-15,-1-4-81 0,-3-1-91 0,-2-2-210 16</inkml:trace>
  <inkml:trace contextRef="#ctx0" brushRef="#br0" timeOffset="5351.77">2641 3258 286 0,'4'-6'85'15,"-1"2"3"-15,2 3-26 0,-2 1-29 16,-1 1 3-16,0 4 1 0,0 4-9 15,0 2-5-15,-2 3-3 0,1 4-1 16,-1 2-1-16,-1 3-4 0,-1 2-6 16,-1-1-8-16,0 1-5 0,1-2-10 0,-3-2-8 15,2-1-9-15,-1-1 40 0,0-3-117 16,1 1-79-16,-1-3-205 0</inkml:trace>
  <inkml:trace contextRef="#ctx0" brushRef="#br0" timeOffset="5734.26">3114 3631 333 0,'-7'3'89'0,"-1"-1"5"15,-6 2-49-15,-3 0-2 0,-4 1-1 16,-1 3-3-16,-3-1-8 0,-2 0-6 0,-1 3-4 16,2 0-5-16,3 2-5 0,0 0-3 15,3-1-4-15,5 0-3 0,2 0-1 16,5-2-2-16,3 0 0 0,4-1 0 16,5 2 1-16,4 1 0 0,1 1 1 15,7 0 2-15,0 2 0 0,5 1 2 16,0-1-2-16,1 1 1 0,0-2 0 15,1 1-1-15,-3 0 0 0,-1-1-1 16,-4 0 1-16,-4 1-1 0,-4-1 0 0,-11 3 0 16,-6 1 1-16,-6 0-6 0,-7 0-7 15,-6 2-7-15,-6 2-11 0,-9 1-6 16,-2-2-83-16,-3 1-87 0,-5-1-197 16</inkml:trace>
  <inkml:trace contextRef="#ctx0" brushRef="#br0" timeOffset="31262.14">10088 3940 337 0,'2'-1'93'0,"-1"0"7"0,0 3-21 16,-1-1-32-16,0 1-5 0,2 3 0 15,-1 2 0-15,-1 3-2 0,1 3-2 0,-1 3-4 16,1 8-5-16,-1 6-6 0,-1 5-5 16,0 7-6-16,1 5-4 0,0 6-4 15,-1 0-5-15,0 2-5 0,-1-2-5 16,1-5-8-16,-2-3-9 0,0-6-9 16,1-4-12-16,0-4-4 0,0-5-12 15,-1-4-66-15,-1-7-76 0,2-5-174 16</inkml:trace>
  <inkml:trace contextRef="#ctx0" brushRef="#br0" timeOffset="31536.55">10001 4170 442 0,'6'-18'120'0,"2"0"13"0,1 0-67 15,2 2-2-15,-2 0-2 0,-2 4-3 16,2 2-9-16,2 3-12 0,1 1-11 15,1 2-7-15,1 2-5 0,3 2-5 16,3 2-4-16,0-1-3 0,3 6-1 16,-2 2-2-16,1 3 0 0,-1 3-1 15,-4 2 0-15,-1 1-1 0,-4 4 0 16,-6-3-1-16,-1 0-1 0,-7 2-1 16,-4-1-1-16,-4-2-6 0,-6 3-3 15,-6-3-7-15,-4-3-5 0,-4-1-16 0,-2-3-12 16,0-2-8-16,3-6-8 0,3-5 31 15,4-6-95-15,6-5-82 0,11-3-176 16</inkml:trace>
  <inkml:trace contextRef="#ctx0" brushRef="#br0" timeOffset="32043.9">10377 4116 265 0,'27'6'86'0,"-3"1"9"15,-3 3-16-15,-6 2-19 0,-2 5-4 0,-3 3-9 16,-3 1-7-16,-2 0-7 0,-4 0-8 15,0 0-4-15,-1-2-4 0,-1-3-4 16,-1-2 0-16,2-2-3 0,-1-2 0 16,1-2 0-16,-1-3 1 0,1-5 6 15,0 1 3-15,0-7-1 0,-2-1-2 16,0-5 0-16,1-1-1 0,-2-4-3 0,2 0-6 16,1-4-5-16,2 0-1 0,3 0 0 15,0 4 0-15,2-1 0 0,2 5 0 16,-1 3 1-16,3 5 0 0,0 4 0 15,0 2 0-15,1 2-1 0,4 0 0 16,1 1 0-16,5-2 0 0,2-1 1 16,4-1-1-16,1-3 0 0,4-2 1 15,-1-1 0-15,2-1-1 0,-2-2 0 0,-4 0 1 16,-3-2 0-16,-2-1 0 0,-6-2 1 16,-3 1 5-16,-8 0 1 0,-4-1 1 15,-6 3 0-15,-4 1 0 0,-6 2 1 16,-3 5 0-16,-5 2-4 0,-2 3 0 15,-1 5-1-15,1 5 0 0,1 3-1 16,4 5-3-16,4 1-1 0,5 6-1 16,5-2-1-16,4 2-2 0,5-4 1 0,4 2 1 15,5 0-3-15,4-2 1 0,4-4-7 16,2-2-6-16,3 3-5 0,1-5-21 16,3-6-18-16,2-4-11 0,2-5-12 15,-1-4-71-15,2-9-93 0,2-8-193 16</inkml:trace>
  <inkml:trace contextRef="#ctx0" brushRef="#br0" timeOffset="32588.18">11489 3684 492 0,'-6'-13'145'0,"-2"5"8"16,-1 4-58-16,-1 3-15 0,-1 3-11 15,-1 3-13-15,-1 5-13 0,-2 5-12 16,2 2-5-16,2 3-4 0,-2 6-3 15,2 5-5-15,1 6-4 0,2 3-2 16,-1 0-3-16,1 6-2 0,-1 3-3 16,2-2-4-16,-1 3-7 0,1-1-9 0,1 3-11 15,-1-1-4-15,2-1-40 16,0-2 0-16,3-4-6 0,1-6-3 0,0-7-2 16,0-7-3-16,2-6-11 0,0-7 33 15,-1-9-16-15,0-6-14 0,0-5 24 16,-2-6 17-16,-1-5 24 0,-3-7 21 15,-2-5 15-15,2-1 32 0,-1-2 32 0,1 0-4 16,0 5 2-16,3 1 2 0,2 7 6 16,3 6 4-16,0 4-5 0,3 4-6 15,0 4-4-15,3 0-5 0,2 2-7 16,2 2-8-16,3-2-8 0,4 0-5 16,3 0-5-16,3-3-3 0,1-1-5 15,3-1-3-15,-1-2-5 0,-1-1-4 16,0-1-2-16,-5-2-1 0,-4 1 0 15,-2 2 0-15,-3-2 2 0,-6 3 0 16,-2 0 1-16,-5 1 0 0,-2 4 2 0,-3-1-1 16,-2 1-1-16,-4 4 0 0,-3 5-1 15,-1 4 0-15,-2 4-2 0,1 4 0 16,-1 5-1-16,4 3-1 0,2 2-1 16,5-2 0-16,5 1 0 0,3-3 0 15,5-1-1-15,7-3 2 0,0-4-1 0,5-2 2 16,1-3-2-16,0-3-4 0,2-1-5 15,4-4-12-15,-2-4-14 0,5-4-29 16,3-1 187-16,0-4-290 0,-1-3-140 16,-1-4-387-16</inkml:trace>
  <inkml:trace contextRef="#ctx0" brushRef="#br0" timeOffset="32770.71">11912 3753 487 0,'-9'5'132'0,"1"0"10"0,0 8-75 16,2 4-8-16,0 4 0 0,1 4-2 16,2 5-14-16,1 3-14 0,1 3-10 15,0 3-5-15,0-2-4 0,0 4-5 16,0 0-8-16,0 0-10 0,-2-1-10 16,2 1-34-16,-2-4-8 0,1 0-97 15,-1-1-111-15,1-8-254 0</inkml:trace>
  <inkml:trace contextRef="#ctx0" brushRef="#br0" timeOffset="33532.04">11740 4165 320 0,'9'-3'88'15,"3"1"8"-15,4-1-29 0,3 2-24 0,6-2 0 16,0 1 1-16,1-1-5 0,5 0-7 15,2-3-7-15,-1 2-6 0,-1-2-5 16,-3 1-5-16,-4-1-5 0,-4 1-2 16,-3 2 0-16,-5 0 4 0,-4 1 6 15,-3 0 5-15,-5 2 5 0,-1-1 0 16,-3 2 0-16,-3 0 0 0,-3 3-5 16,-2 2-5-16,-4 3-6 0,-2 2-4 0,0 4 0 15,-2 6-1-15,1 1-1 16,4 0 0-16,2 2-2 0,4-1 0 0,6 2-1 15,5-3-1-15,4-4 2 0,4-1 0 16,6-4 1-16,1-1 0 0,3-3 2 16,1-5 0-16,1-5 1 0,2-2-1 15,0-4 0-15,1 0 0 0,-1-4 0 16,2-5 0-16,1-3 0 0,-2-2 0 0,-4-2 0 16,0-5 0-16,-3-6 1 0,-1-3-1 15,-3-4 1-15,-2-1-1 0,-1-5 1 16,1-4-2-16,-2 5 1 0,0 5 5 15,-3 7 6-15,-1 6 6 0,-2 8 2 16,-2 6 0-16,-1 11 0 0,-2 8 0 16,-2 7-3-16,-1 4-4 0,-1 7-6 15,0 3 0-15,-3 6 0 0,0 3 1 16,0 2-2-16,0-2-2 0,0 3-1 0,1-1-2 16,-1-2-1-16,4-3-1 0,-1-4 0 15,3-4 0-15,0-2 0 0,2-5-1 16,0-7 0-16,1-3-1 0,-1 0 1 15,1-4 0-15,2-3 1 0,1-1 0 16,1-4 1-16,2-1 0 0,1-2 1 16,2 0-1-16,2-3-1 0,2-1-4 0,-2-2-1 15,2 5 0-15,-2-3-1 0,0 4 1 16,-1 2 0-16,-1 1 1 0,-3 4 1 16,1 4 1-16,0-1 1 0,-1 5-1 15,2-2 1-15,-1 2 1 0,2 1 0 16,2-1 1-16,0-1 0 0,-1 0 0 15,1-2 1-15,0-3 0 0,1 1 0 0,-1-2 0 16,1-1 0-16,1-1 0 0,0-1 1 16,0 0-1-16,0 2 0 0,0-1-1 15,-2 2-1-15,0 1 0 16,-3 3-1-16,-2 2-1 0,-1 3 2 0,-1-1-3 16,-1 3-5-1,0 0-5-15,1 0-7 0,1-2-4 0,3 0-11 0,0-4-14 16,1-3-9-16,1 0-5 0,1-4-5 15,-1-2-71-15,0-1-88 0,-2-5-185 16</inkml:trace>
  <inkml:trace contextRef="#ctx0" brushRef="#br0" timeOffset="33680.65">12816 4012 373 0,'-9'-19'115'16,"-2"8"1"-16,-1 4-29 0,2 3-31 15,-1 1-18-15,1 3-14 0,0-1-15 16,2 1-4-16,4 0-7 0,2-1-9 15,3 0-11-15,0-1-12 0,4 2-19 0,2 1-66 16,1-1-84-16,3 3-176 16</inkml:trace>
  <inkml:trace contextRef="#ctx0" brushRef="#br0" timeOffset="34147.76">12899 4091 364 0,'5'22'101'0,"-2"4"13"15,-3-1-38-15,-1-1-10 0,-3 1-6 16,0-1-7-16,-1-4-8 0,2 2-6 15,0-5-12-15,0-2-8 0,2-2-7 0,3-3-6 16,2 0-2-16,2-2-1 0,0-3-1 16,3-4 1-16,-1-1 1 0,3-3-1 15,0-1 0-15,1-4 1 0,1-1-1 16,2-1-1-16,-1-1 1 0,1 0 0 16,0-1 1-16,-1 2 2 0,0 2-1 15,-3-1 0-15,0 1-1 0,-1 1 0 16,-1 1-1-16,-2 2-1 0,0 0-2 0,-1 2 0 15,-1 0-1-15,-1 2 0 0,2 0 0 16,-1 1-1-16,3 4 1 0,1-1-1 16,0 1 1-16,1 5 0 0,3 4 0 15,-2 3 2-15,1 5-1 0,-2 2 2 16,-2 3-1-16,-4 5 0 0,-4 0 1 16,-6-1 0-16,-2 4-1 0,-6-3 0 15,-4 1-2-15,-1 2-4 0,-4-2-2 16,0 0-2-16,-4-2 3 0,-2-1-9 0,-2-2 0 15,-3-4 2-15,-1-6 5 0,1-6 3 16,1-6 3-16,5-3 1 0,4-8 14 16,4-6 9-16,6-3 4 0,4-9 2 15,4-1-1-15,6-4-2 0,5-4-4 16,5 0-6-16,7 0-8 0,6 0-7 16,6 1-6-16,7 1-6 0,4 0-8 15,2 3-5-15,5-2-19 0,3 1-16 16,5-4 10-16,-1 2-109 0,-4 1-105 15,4-1-245-15</inkml:trace>
  <inkml:trace contextRef="#ctx0" brushRef="#br0" timeOffset="34679.47">14201 4003 430 0,'8'0'121'0,"0"2"7"0,-7 5 8 15,-1 1-83-15,-7 5-15 0,-1 7 2 16,-1 7-1-16,-2 6-6 0,-1 4-7 16,-2 7-10-16,1 4-6 0,3 1-5 15,3 2-9-15,-2-3-9 0,-1-3-9 0,2-2-7 16,0-6-4-16,1-4-1 16,1-7-2-16,0-5-1 0,0-5 1 0,2-4 9 15,-1-5 8-15,-1-7 4 0,2-7 2 16,1-7 4-16,0-6 11 0,1-6 6 15,2-10 0-15,2-8 0 0,2-6-2 16,1-4-1-16,6-2-1 0,1 2-3 16,2 4 5-16,1 4 5 0,8 10 4 15,0 11 3-15,-1 9 3 0,-3 7 2 0,2 5-2 16,2 5-3-16,1 6-4 0,-6 3-4 16,-3 1-3-16,0 2-2 0,-1 1-1 15,-6 1 1-15,-7 3-6 0,-5-2-3 16,-7 1-8-16,-3-1-14 0,-4 2-9 15,-1-4-12-15,-7-1-12 0,1-3-78 16,3-1-88-16,5-6-197 0</inkml:trace>
  <inkml:trace contextRef="#ctx0" brushRef="#br0" timeOffset="34949.75">14451 4125 311 0,'8'1'93'16,"-5"3"7"-16,-1 4-8 0,-1 2-42 15,0 1-3-15,-2 1-2 0,1 1-8 16,0-2-7-16,1 0-7 0,2 1-6 16,0-3-5-16,2 0-5 0,4-3-4 15,5 1 0-15,8-2-1 0,2 0 1 0,-1-3 0 16,0 0 2-16,4 1 1 0,-2-2 2 16,-6 1 1-16,-7 0 1 0,-5-2 3 15,1 1 4-15,-5-1 3 0,-9-1-2 16,-2-2-1-16,-4 0-2 0,-8-1-1 15,-4-1-5-15,-5-1-10 0,1 1-7 16,3 0-6-16,-2 4-4 0,2-2-21 16,7 0-15-16,6 0-6 0,3 1-83 0,2-5-98 15,4-4-220-15</inkml:trace>
  <inkml:trace contextRef="#ctx0" brushRef="#br0" timeOffset="35338.85">14845 3761 349 0,'4'-4'101'0,"0"2"13"16,2 6-10-16,-4 5-44 0,-2 7-6 15,-2 4-1-15,-3 5-4 0,1 6-6 16,-1 4-11-16,0 1-9 0,-2 2-6 16,3 1-5-16,1 0-5 0,4-2-3 15,5 1-3-15,3-6 0 0,7-2-1 16,1-5-1-16,4-3 0 0,-1-8 2 15,-2-4-1-15,-2-5 1 0,-4-2 1 0,-5-3 1 16,1-2 1-16,-3-3 1 0,1 0 1 16,-1-4 0-16,0-1-1 0,-1-2 0 15,1 1-1-15,-2-1-1 0,-1 2 0 16,0 4-3-16,-1 5 0 0,0 4 0 16,0 6 0-16,1 2 0 0,0 3 0 15,0 0-1-15,1 3 2 0,3-3 0 16,0-2-1-16,5-1-1 0,2-1-5 15,2-3-6-15,3 0-8 0,1-2-32 0,1-3-7 16,-2-1-37-16,-1-6-56 0,-4-5-91 16,-1-2-187-16</inkml:trace>
  <inkml:trace contextRef="#ctx0" brushRef="#br0" timeOffset="35455.97">15066 3901 447 0,'-10'1'97'15,"2"1"4"-15,3-1-73 0,0 0-18 16,4 0-4-16,1-1 0 0,5 0-8 16,1-1-11-16,5-1-31 0,6 2-57 15,6 0-76-15,2 0-181 0</inkml:trace>
  <inkml:trace contextRef="#ctx0" brushRef="#br0" timeOffset="35965.01">15423 4000 337 0,'3'5'93'0,"-3"2"8"0,-4 0-39 0,-4 1-16 16,-3 4 0-16,-1 4 2 0,-3 3-7 16,-3 6-11-16,1 3-7 0,-4 2-5 15,2-3-6-15,4 0-8 0,2 1-4 16,7-7-2-16,8-3-1 0,6-6 1 16,7-1 0-16,4-4 2 0,5-1 0 0,3-6 2 15,-3 0 0-15,0-3 1 0,0 0-1 16,-1-3 1-16,-1 3 2 0,-3-6 2 15,-1 3 2-15,-5 0 2 0,-2 1 1 16,-4-1 0-16,-2 3-1 0,-4 1-1 16,-2 2-2-16,-4 3-1 0,-1 3-2 15,-1 2-2-15,0 2 0 0,-2 0-1 16,5 4-1-16,-1-3-1 0,4 0-2 16,2-3 1-16,5 0 1 0,2-3 0 15,5-2 1-15,1-2 2 0,-1-2 0 0,0-2 2 16,1-1 2-16,1-2 3 0,-1 1 2 15,1-2 3-15,-2-1 3 0,2 2 2 16,0-1 1-16,-3 3-1 0,-1-3-3 16,-4 4-3-16,-4 1-4 0,-1 2-5 15,2 3-2-15,-1 3-2 0,0 1-1 16,2 5-1-16,0 5 0 0,0 0 2 0,1 4 0 16,-2 1 0-16,2 2 0 0,-2 2-1 15,-2-1-1-15,-1-1 1 0,-4 1-2 16,-4-2-1-16,-6 2-1 0,-4-1 0 15,-4-1-1-15,-2 2-1 0,-4-1-2 16,-4-3-7-16,-3 1-4 0,-2-2-7 16,-5 1-21-16,-2-3-15 0,-8-2-3 15,1-2-90-15,-12-1-99 0,1-2-224 16</inkml:trace>
  <inkml:trace contextRef="#ctx0" brushRef="#br0" timeOffset="49431.12">17013 3716 255 0,'-2'-6'72'0,"1"1"6"16,0 4-31-16,0 0-6 0,1 1-1 16,-1 1-1-16,1-2-5 0,-1 5-5 15,2 2-3-15,0 3 0 0,-1 3 1 16,1 4-1-16,1 4-1 0,0 7-3 16,0 3-3-16,0 3-4 0,-1 2-5 15,2 1-5-15,-3 0-3 0,1 0-2 16,-1-2-3-16,2-2-5 0,-2-6-5 15,1-2-6-15,-1-4-8 0,1-2-10 0,-1-6-12 16,1-5-68-16,-2-4-75 0,1-5-181 16</inkml:trace>
  <inkml:trace contextRef="#ctx0" brushRef="#br0" timeOffset="50130.47">16980 3664 268 0,'-1'-12'76'0,"3"3"10"16,0 2-30-16,1 3-8 0,2-1 1 15,1 3 1-15,-1-1-2 0,0 1-3 16,2 1-4-16,1-1-3 0,4-2-2 16,3 0-3-16,6-3-4 0,2 2-4 15,4-4-3-15,9 0-5 0,9 1-2 0,2-2-3 16,7 4-2-16,4 3-1 0,4-6-2 15,7 4-1-15,6-2-1 16,3 2-1-16,4 1-1 0,3-1-1 0,3 0-1 16,5 3 0-16,5 3 0 0,-4 3-1 15,-2-2 1-15,0 0-1 0,-3 0 1 16,-3 0-1-16,-3 4 1 0,-10-4-1 16,-5 0 1-16,-9 0-1 0,-7 1 0 15,-6-3 1-15,-10 0-1 0,-9-3 1 0,-6 2 0 16,-7-2 0-16,-3 1 2 0,-5 1-1 15,-2 0 1-15,-1 1 0 0,-2 0 1 16,-1 0-1-16,-2-1-1 0,2 1-1 16,0 0 0-16,0 1-3 0,-1 0 1 15,0 1-2-15,1 2 1 0,1 1 0 16,-1 2 0-16,-2 3 2 0,0 1 0 16,2 3 0-16,2 4 1 0,-1 2 0 15,0 6 0-15,1 2 0 0,0 4 0 0,1 7 0 16,2 0 0-16,-2 4-1 0,-1 1 1 15,2-3-1-15,0 1 1 0,-1 3 0 16,2-5-1-16,-1 4 0 0,1-3 1 16,0-2 0-16,-2-1 0 0,0-1 0 15,-3-8 0-15,-1 1-1 0,-4-8-1 0,-3-4 0 16,-3-2-2-16,-3-4-1 0,-5-2 1 16,-6-5 0-16,-2-5 1 0,-9-3 1 15,-13-6 0-15,-8-2 0 0,-9-4 0 16,-15-4-1-16,-11-2-1 0,-16-1 0 15,-7-3 0-15,-5 2 0 0,-7-2 2 16,-7 3 0-16,5 2 2 0,0 4-1 16,9 3 1-16,2 5-1 0,12 5 1 15,15 6-1-15,11-1-1 0,14 3-2 16,15 0-2-16,14-1-8 0,17 0-6 16,14-4-2-16,13-5-12 0,14-1-15 0,15-5-10 15,15-2-85-15,13-3-93 0,13 0-226 16</inkml:trace>
  <inkml:trace contextRef="#ctx0" brushRef="#br0" timeOffset="50459.41">19455 3709 343 0,'-5'-8'97'0,"2"3"8"0,1 1-47 16,2 4-22-16,0 6 3 0,1 3 5 16,1 4-5-16,-1 1-12 0,0 5-8 15,0 6 0-15,0 1 1 0,-1-2-4 16,2 1-7-16,-2 0-9 0,1 1-3 15,1-3-10-15,0-4-8 0,0-1-8 16,0-4-9-16,1-2-9 0,-2-3-10 16,1-4-12-16,-2-1 3 0,1-4-20 15,0-4-10-15,1-1-41 0,0-4-72 0</inkml:trace>
  <inkml:trace contextRef="#ctx0" brushRef="#br0" timeOffset="50797.72">19497 3881 148 0,'4'-30'120'0,"-1"0"-11"15,-2 2-43-15,-1-1-10 0,0 6 1 16,-1 5 4-16,-1 2 0 0,1 5-4 15,0 3-5-15,1 2-8 0,1 4-5 0,2 0-8 16,3 3-8-16,3 0-5 0,2 1-5 16,2 0-3-16,3 3-2 0,-1 0-1 15,0 3-3-15,0 0-2 0,-3-1-1 16,-1 3-5-16,-3 1-2 0,-4-1-3 16,-3 1 0-16,-6-1-1 0,-3 0 1 15,-6 1 0-15,-2-3 4 0,-1 1 2 16,-1-1 3-16,3-3 1 0,3 0 0 15,3-2-2-15,4-1-3 0,5-1 1 16,5 3 1-16,1-1 1 0,4 3 0 0,3 3 2 16,4 1 3-16,0 2 4 0,2 1 0 15,0 0-1-15,-2 2-2 0,-2-3 0 16,-1 1 0-16,-3-2-3 0,-5 0-1 16,-3-1-1-16,-3-1 1 0,-3 1-3 15,-2-1 1-15,-6-1-3 0,-2-2-3 16,-4 0-6-16,0-2-12 0,-2-2-14 15,1-3-6-15,2-1-13 0,2 0-33 0,2-1-40 16,6-3-71-16,5-2-140 0</inkml:trace>
  <inkml:trace contextRef="#ctx0" brushRef="#br0" timeOffset="50992.2">19836 3501 361 0,'2'6'97'15,"-2"4"10"-15,2 5-51 0,-2 7-4 0,0 5 5 16,0 7-2-16,-2 1-8 0,1 6-10 16,-1 3-10-16,1 1-6 0,1 0-6 15,0-3-9-15,0-3-8 0,3-1-10 16,1-4-14-16,2-3-15 0,-2-4-12 16,2-4 174-16,-1-1-255 0,2-2-108 15,-2-5-307-15</inkml:trace>
  <inkml:trace contextRef="#ctx0" brushRef="#br0" timeOffset="51248.03">20067 3531 339 0,'-1'1'85'0,"0"4"7"16,0 1-54-16,-1 7 3 0,-1 3 7 15,0 4 1-15,0 8-3 0,0 1-5 16,-1 4-3-16,0 1-7 0,2 1-6 16,-3 3-8-16,2 0-5 0,0-2-4 15,2 0-4-15,-1-3-8 0,2-2-7 16,2-3-13-16,0-1-10 0,2-4-9 16,2-4-11-16,0-3-11 0,1-2-60 15,5-2-73-15,3-6-158 0</inkml:trace>
  <inkml:trace contextRef="#ctx0" brushRef="#br0" timeOffset="51455.02">20275 3822 287 0,'-20'8'80'16,"0"2"8"-16,-1 0-28 15,-2 3-25-15,1 1 2 0,1 2 3 16,2-1-7-16,3 0-11 0,3 0-7 0,3 0-5 15,6-2-4-15,5-1-5 0,5-1-1 16,7-1-4-16,5-2-8 0,3-1-8 16,7-1-9-16,2-1-13 0,3 1-59 15,2-4-73-15,0 1-158 0</inkml:trace>
  <inkml:trace contextRef="#ctx0" brushRef="#br0" timeOffset="51819.09">20831 3884 259 0,'-10'-7'73'0,"-4"4"5"0,-3-1-20 15,-4 1-29-15,-3 2 0 0,-3 2 4 16,-1 6-7-16,0 0-7 0,3 1-5 15,3 2-4-15,2 1-3 0,3-3-3 16,6 4-1-16,4-2-2 0,5 3 0 16,5 0 1-16,3-1 1 0,2 2 1 15,4 2 2-15,0-1-1 0,3 3 1 0,-1-2-1 16,-1 0 0-16,-2 0-1 0,-1 1-2 16,-2 0 0-16,-4-3-3 0,-4-4-1 15,-5-1-1-15,-4-1-5 0,-5-1-4 16,-3-5-6-16,-4-1-9 0,-1-3 91 15,2-1-161-15,0-3-80 0,2-4-230 16</inkml:trace>
  <inkml:trace contextRef="#ctx0" brushRef="#br0" timeOffset="51972.78">20928 3963 318 0,'7'15'86'16,"-4"3"6"-16,-4-2-48 0,-1 2 1 15,-3-1 0-15,1-2-4 0,-2 1-9 0,2-4-8 16,2 1-7-16,1-1-6 0,2-2-7 16,2-6-11-16,3 2-9 0,1-4-8 15,3-1-15-15,2-3 2 0,1-4-72 16,2 2-73-16,-1-3-163 0</inkml:trace>
  <inkml:trace contextRef="#ctx0" brushRef="#br0" timeOffset="52095.98">20896 3770 173 0,'-4'-4'44'0,"2"1"-5"0,3-1-40 16,2 0-33-16,2-2-32 0,0 2-89 0</inkml:trace>
  <inkml:trace contextRef="#ctx0" brushRef="#br0" timeOffset="52585.45">21152 3835 232 0,'26'8'69'0,"1"2"6"0,1 0-28 0,-1 1 0 16,-2 1-5-16,-2-3-4 0,-2 2-7 16,-2-1-5-16,-4 1-4 0,-5-2-4 15,-3 1-1-15,-5-2-2 0,-3 1 1 16,-4-1 2-16,-2-1 1 0,-7 0 2 0,-4-1 1 15,-5 1 1-15,-1 0-2 0,1 0-3 16,-1 0-3-16,2-1-5 0,4 1-3 16,5 0-3-16,6 2-2 0,5 1-1 15,3 0-1-15,4 0 3 0,2 1 0 16,4 0 3-16,7-3 2 0,4-1 0 16,4-3 2-16,4 2-1 0,1 0 1 15,2-1-1-15,3-2-1 0,-3-1 0 16,-1 0 0-16,-2 0 1 0,-6-4 0 0,-2-3 1 15,-5 1 0-15,-4-1 2 0,-5 1 1 16,-5-1 1-16,0 2-3 0,-5 2-1 16,-1 0-2-16,-1 1-1 0,-4 0-4 15,0 2-2-15,0 1 0 0,-2-1-1 16,2 0 0-16,2 1 0 0,1 1-2 16,3 2-2-16,3-1 0 0,2 0-1 15,4 0 1-15,2 1 1 0,-1-2 0 0,6-2-3 16,0 1-3-16,2-2-4 0,2-1-6 15,0 0-6-15,1-1-7 0,0-2-10 16,0-3-8-16,1-2-4 0,1-2-8 16,3 1 85-16,0-4-150 0,6-1-83 15,-1 1-223-15</inkml:trace>
  <inkml:trace contextRef="#ctx0" brushRef="#br0" timeOffset="52825.86">21892 3967 278 0,'0'0'81'16,"2"2"8"-16,4-1-34 0,1 3-5 15,-1-2 7-15,2 0-1 0,1 0-3 0,0 2-8 16,2-4-7-16,1 1-7 0,5 2-5 15,1-3-7-15,3 0-9 0,4 0-11 16,2-2-15-16,0 1-14 0,1-2-12 16,-3 0-13-16,-2 0-74 0,1 2-87 0,-3 2-183 15</inkml:trace>
  <inkml:trace contextRef="#ctx0" brushRef="#br0" timeOffset="52970.05">22064 4057 331 0,'-10'10'85'0,"5"1"1"16,4-2-52-16,6-3-1 0,6-2-2 16,7 0-8-16,5-5-8 0,5-3-6 15,3-4-8-15,3-1-11 0,3-1-83 16,6 0-79-16,-1-1-201 0</inkml:trace>
  <inkml:trace contextRef="#ctx0" brushRef="#br0" timeOffset="53344.55">22810 3700 317 0,'-18'2'86'16,"4"2"3"-16,-2 2-51 0,0 3 0 15,-2 4 5-15,1 2 0 0,-2 2-11 16,-2 6-5-16,-2 1-4 0,0 3-4 15,0 2-5-15,1-2-4 0,4 1-5 16,3-1-4-16,7-4-1 0,2-1 0 16,6 0-1-16,7-2-1 0,2 0 1 0,3 1 1 15,3 0 0-15,0-1 1 16,2-2 1-16,1-4 3 0,0-1 2 0,-1 1 5 16,-1-9 3-16,-3-1 3 0,-1 0 4 15,-3-2 5-15,-2-3 1 0,-3-4 0 16,-2-2-5-16,-2-2-3 0,-1-2-5 15,-1-1-4-15,-3-1-6 0,-1 1-6 16,-2 1-7-16,1 1-7 0,-1 3-10 0,-1 0-12 16,1-2-6-16,2 0-9 0,-1 3-6 15,3-2-11-15,0-1-63 0,2 2-71 16,4 1-174-16</inkml:trace>
  <inkml:trace contextRef="#ctx0" brushRef="#br0" timeOffset="53675.76">23068 3678 288 0,'4'1'75'0,"-3"-1"2"0,0 2-44 15,-4 5 2-15,-1 0 3 0,-3 3-5 16,-3 6-5-16,-2-2-1 0,-2 4 0 15,-1 2-3-15,0 2-5 0,-1 2-5 16,1 0-4-16,3 0-3 0,-2 1-2 0,4-1-2 16,2-1-2-16,1-5 0 0,4 0-1 15,1-3-1-15,4-1-1 0,3-4 0 16,2 0 0-16,1-3 1 0,0 0 0 16,3 0 1-16,3-2 1 0,2 0 0 15,3 0 1-15,3 1-2 0,1-3-4 16,3-3-4-16,-1 0-5 0,2-3-6 0,-2-2-6 15,-2-1-8-15,-4-1-12 0,-1 1-56 16,-3-3-67-16,-3 1-156 0</inkml:trace>
  <inkml:trace contextRef="#ctx0" brushRef="#br0" timeOffset="53841.84">23155 3930 310 0,'-13'9'88'15,"-1"5"7"-15,2 1-40 0,4 3 2 16,2 4 1-16,1 3-2 0,3 3-5 15,2 4-7-15,0 1-5 0,4 1-7 0,-1-1-6 16,1-1-10-16,1-4-6 0,-2-3-6 16,0-1-7-16,3-5-11 0,-2 0-16 15,-2-2-14-15,1-3-6 0,0 0-87 16,-1-2-91-16,1 0-207 0</inkml:trace>
  <inkml:trace contextRef="#ctx0" brushRef="#br0" timeOffset="55185.42">17932 3715 190 0,'3'10'22'16,"1"-2"-14"-16,-5-5-43 0,1-1-30 16,-1-1-55-16</inkml:trace>
  <inkml:trace contextRef="#ctx0" brushRef="#br0" timeOffset="55476.21">17919 3690 213 0,'-4'-9'47'0,"0"-2"-3"0,0 0-34 15,-2 2-15-15,1 1-7 0,-1 0-1 16,2 1 7-16,-1 2 10 0,3 2 14 0,-1 1 11 15,1-1 14-15,-1 0 9 0,2 0 7 16,0-2-1-16,-1-2-4 0,1 1-6 16,1-1-5-16,-1 0-5 0,1-1-6 15,-1 0-4-15,1 2-3 0,1 2 0 16,-2-1 0-16,0 2-4 0,-1 3-3 16,-3 2-1-16,0 9-1 0,-3 6 0 15,-1 7-5-15,-1 4-3 0,1 8 0 0,-1 4-1 16,1 5-2-16,6 0 0 0,2-3-3 15,1 1-2-15,2-5 0 0,3 0 0 16,4-7-1-16,2-3 0 0,-1-2-1 16,0-4-4-16,-2-3-2 0,1-4-5 15,-1-1-13-15,-3-2-11 0,0-3-10 16,-1-7 50-16,-1-3-140 0,2-4-99 16,0-5-246-16</inkml:trace>
  <inkml:trace contextRef="#ctx0" brushRef="#br0" timeOffset="55818.35">18094 3686 336 0,'-2'-4'93'0,"0"-1"8"0,0 1-46 0,0 1 3 15,2 2 0-15,-1 0-2 0,1 3-8 16,0-2-6-16,-1 1-8 0,0 1-6 15,0 4-5-15,-1 4-1 0,-2 4-1 16,1 6 0-16,-1 6 0 0,-2 6-1 16,1 5-1-16,0 3-4 0,0-3-4 15,0 1-3-15,2-1-5 0,1 1-1 16,1-3-2-16,1-2 0 0,1-2-2 16,2 0-3-16,1-2-5 0,0-2-5 0,1-6-8 15,0-5-6-15,0-2-8 0,1-6-9 16,-1-4 0-16,2-5-4 0,1-6 32 15,-1-8-116-15,4-6-91 0,0-10-230 16</inkml:trace>
  <inkml:trace contextRef="#ctx0" brushRef="#br0" timeOffset="66440.66">17518 1477 244 0,'0'4'69'0,"0"-2"9"16,0 0-32-16,1-2-3 0,0 0 4 15,1-3 5-15,-1 1-2 0,-1 0-5 16,1-2-6-16,-2 1-4 0,1-1-3 16,-1-1-3-16,-1-1-5 0,0-1-4 15,-2 1-4-15,1-1-2 0,-1-3-3 16,-2-2-1-16,-1 1-3 0,-1 0-2 15,-1-2 0-15,-1 0-2 0,0 2 0 16,-1 4-2-16,0 3-1 0,0 5 0 0,-2 6-1 16,0 5 0-16,-3 7-1 0,0 4 0 15,1 2 1-15,0 2-2 0,2 3 1 16,4-4-2-16,3-2 0 0,7-2-1 16,6-4 1-16,2-3 0 0,2-2 1 15,1-3 1-15,1-1 1 0,-1-4 2 16,-2 0 3-16,-1-3 2 0,-4-2 2 0,2-2 4 15,-3-5 2-15,0 0 0 0,1-1-1 16,-1-2-1-16,-1 0-1 0,2-2-2 16,-1 1-3-16,1 1-2 0,-1 2 0 15,0 1-1-15,1 2-1 0,0 4-1 16,1 5-1-16,0 2 0 0,0 3-1 16,0 4 0-16,1 2 1 0,0 4 1 15,-1 0-2-15,2 1-4 0,-2-1-4 16,3 1-3-16,1-4-5 0,0 0-8 15,2-4-8-15,1-6-6 0,0-3-3 0,0-3-4 16,0-3-6-16,1-4 51 0,-2-8-118 16,4-3-81-16,3-3-211 0</inkml:trace>
  <inkml:trace contextRef="#ctx0" brushRef="#br0" timeOffset="66868.64">18123 1240 201 0,'7'0'67'0,"-1"1"7"0,-1 3-1 15,-2-1-28-15,-2 1 3 0,0-3 0 16,-1 4-4-16,-1-3-4 0,1-1 0 16,-2 0 0-16,0-1-2 0,-1-3-4 0,-3 4-3 15,-1-4-5-15,-2 2-5 16,-2-2-6-16,-3 4-7 0,-1 1-5 0,0 0-1 15,0-2-2-15,-2 2-1 0,-1 3 1 16,0 1-1-16,1-4 0 0,-1 1 1 16,4 3-1-16,1 3 0 0,3-1 0 15,3 4 0-15,2 4 1 0,3 2 0 16,0 5 1-16,1 3 0 0,0 1 1 16,0 4 0-16,0-1-1 0,-1 1 0 0,1 4 0 15,0-1 0-15,-2 1-1 0,3 3 0 16,2 0-1-16,2-4 0 0,0-1-2 15,5-7-1-15,2-4-4 0,3-4-7 16,2-6-6-16,1-4-6 0,2-2-8 16,-1-5-6-16,2-5-8 0,0-2 15 15,0-6-79-15,0-7-73 0,2-2-177 0</inkml:trace>
  <inkml:trace contextRef="#ctx0" brushRef="#br0" timeOffset="67130.72">18236 1502 300 0,'-10'-1'86'0,"1"1"8"16,0 2-26-16,-1 3-28 0,2-2-1 15,0 3-2-15,0 1-8 0,2 4-10 16,2 1-7-16,0 1-6 0,1 1-2 0,1 4-2 16,3-1-1-16,2 0-1 0,1-3-1 15,5-1 1-15,4-1 0 0,4-2 1 16,4-4 0-16,3-4 1 0,1-2-1 15,2-1 2-15,-2-5 3 0,-4-1 3 16,-3-3 2-16,-4-1 3 0,-3-1 2 16,-4 0 0-16,-4-3 0 0,-3 1-3 15,-3 0-5-15,-6 1-5 0,-2-3-6 0,-2 3-5 16,-8 1-4-16,-2 2-5 0,-4 5-7 16,0 1-8-16,2 1-5 0,-1 4 177 15,5-1-255-15,7 3-103 0,5 0-312 16</inkml:trace>
  <inkml:trace contextRef="#ctx0" brushRef="#br0" timeOffset="67534.72">18581 1275 358 0,'-1'0'102'16,"0"-1"7"-16,2 0-49 0,3-1-10 15,-1 0 4-15,2-2-3 0,2 0-12 16,2 3-10-16,1-2-6 0,1-1-5 0,-2 1-5 16,1 2-4-16,0 0-2 0,-1 1-3 15,-1-1-3-15,-1 2-1 0,-1 3-1 16,-2-2 0-16,-1 3-1 0,-2-1 1 16,-1 1 0-16,-1 0 0 0,-1 4 1 15,0 1 0-15,2 3 0 0,2 3 1 16,0 3-1-16,4 3 0 0,2 4 1 15,0 0-1-15,2 3 0 0,0 3 0 16,0-1 1-16,5 3-1 0,-2 3 0 0,-1-1 1 16,-1 3-1-16,-1-2 0 0,-2-2 0 15,-5-3 0-15,-7-3 1 0,-6-4-1 16,-3-2 0-16,-6-4-1 0,-3-2-4 16,-1-1-15-16,-3 1-12 0,3-2-7 15,0-3-94-15,-3 0-98 0,0-6-233 16</inkml:trace>
  <inkml:trace contextRef="#ctx0" brushRef="#br0" timeOffset="68415.37">17887 2129 294 0,'0'12'84'16,"0"1"5"-16,-1 7-43 0,0 3-1 15,0 2 0-15,-2 3-9 0,2 5-11 16,1-2-7-16,0 0-4 0,1-3-4 16,2-1-5-16,-1 1-2 0,0-4-1 15,1-2-1-15,-1-5-2 0,1-1 0 0,-2-3-1 16,0-3-1-16,-1-4-1 0,0 1 1 15,0-4-1-15,-1-3 1 0,0-2 1 16,1-5 0-16,0-2 2 0,0-4 1 16,1-4 0-16,-1-5 1 0,1-3 1 15,0-6-1-15,-1 0 0 0,1-1 0 16,0-7 3-16,0 4 3 0,0-1-2 0,0 4 7 16,2 5 0-16,-1 3 4 0,0 5 4 15,-1 7-1-15,1 3-3 0,-2 8 0 16,0 2-7-16,1 5 1 0,-1 4-4 15,0 5-4-15,3 3-2 0,-1 1 0 16,2 4 0-16,2 0 0 0,0-3 0 16,2-1-1-16,2-4 0 0,0-2 1 15,2-4-1-15,-1-1 1 0,1-3 1 16,0-1 0-16,0-1 2 0,0-3 1 16,-1-2 1-16,0 0 1 0,2-1 1 0,0-2 1 15,0-2-1-15,1-1-1 0,1 0-1 16,-2-6 0-16,0 0-2 0,0-3-1 15,0-4 0-15,2 2 0 0,0-2 0 16,-1 4 1-16,-1 1 0 0,0 4 2 16,0 4 1-16,-1 3-1 0,-4 6 1 15,0 9-1-15,-3 4 0 0,0 5 0 0,-1 3-1 16,-1 1 0-16,0 4 0 0,0 0-1 16,-1-3-1-16,2 0 0 0,1-1 0 15,-1 0-5-15,-1 1-4 0,1 1-5 16,-1-2-12-16,-2 2-19 0,0-2-12 15,-1 0-57-15,-1 0-36 0,-1 2-89 16,0-5-178-16</inkml:trace>
  <inkml:trace contextRef="#ctx0" brushRef="#br0" timeOffset="71772.2">19903 1429 276 0,'11'-9'70'0,"-4"-2"5"16,-2-4-48-16,-4 1 1 0,-2 1 3 16,-1-2 4-16,-3 1-6 0,-3-1-6 15,-1 0-5-15,-3 4-3 0,-3 2-3 16,-7 3-2-16,-2 3-3 0,-5 3-2 15,-1 4-1-15,3 6-1 0,-2 4 0 16,1 8-1-16,5 3-1 0,4 4 0 0,5 2-2 16,4 0-1-16,3-4-1 15,4-2-1-15,6-6 1 0,3-2 1 0,4-6 1 16,4-5 2-16,4 0 4 0,2-4 4 16,2-3 4-16,-1-4 2 0,4 0 6 15,-2-4 3-15,-1-2 1 0,-4 0 1 16,-5-1-1-16,-2-3-1 0,-2 2-2 15,-7-1-4-15,0 1-3 0,-1 3 0 16,1 0-1-16,-3 2-2 0,2 4-4 0,0 5-5 16,0 3 0-16,3 4-2 0,0 4-2 15,2 3 0-15,2 4-1 0,1 3 2 16,1-3 2-16,0 2 4 0,0-2-11 16,-1-1-1-16,0 1-12 0,1-1-8 15,3-3-9-15,2-2-12 0,2-1-15 16,1-5-70-16,-1-6-89 0,7-7-189 15</inkml:trace>
  <inkml:trace contextRef="#ctx0" brushRef="#br0" timeOffset="72111.83">20679 1184 354 0,'2'0'98'0,"-5"3"1"0,-3-5-40 15,-5-2-20-15,-4 2 5 0,-3-3 5 16,-5 1-11-16,-2-4-11 0,-2 2-2 16,0-4-10-16,2 7-1 0,1-3-5 15,1 5-6-15,2 3-4 0,1 8-1 16,2 4-1-16,1 6 1 0,2-2-1 16,0 4 0-16,0 3 0 0,1 2 2 15,3 3 1-15,2-2 0 0,1 3 0 16,1 3 0-16,1 2 1 0,0 0 0 0,0-2 0 15,1-2 0-15,-1 2-1 0,2 0 0 16,1-2-1-16,4-3-1 0,3 1-1 16,3-3 1-16,6-2-1 0,1-4 1 15,5-4-1-15,3-5-5 0,0-6-8 16,1-2-10-16,1-6-8 0,0-3-11 16,1-4-76-16,-1-4-83 0,-1-1-185 15</inkml:trace>
  <inkml:trace contextRef="#ctx0" brushRef="#br0" timeOffset="72305.85">20687 1433 258 0,'0'11'87'0,"-1"-4"9"0,0 6 2 0,0 1-54 16,1 0 2-16,-1 0 0 15,1 0-10-15,0 0-14 0,0 1-8 0,2 0-3 16,-1-1-6-16,0 0-10 0,1 2-12 15,-1 1-12-15,2-2 160 0,-2-1-241 16,-1-2-106-16,0-4-301 0</inkml:trace>
  <inkml:trace contextRef="#ctx0" brushRef="#br0" timeOffset="72743.59">20917 1269 321 0,'1'-3'86'0,"1"-1"5"0,2 2-51 0,-1-7-2 16,1 4 3-16,2-1 0 15,1-1-9-15,0 0-9 0,3 4-3 0,2-1-5 16,0 0-3-16,3 1-5 0,1 3-2 15,0-1-4-15,1-4 0 0,0 2-2 16,0 0 0-16,0 10 0 0,-4-6 0 16,0 1-1-16,-2 6 0 0,-2 1-1 15,-2-1 1-15,-3 2 0 0,-1-6 1 0,0 7 0 16,-2-6 3-16,-2 1 1 0,0 0 2 16,-1 3 2-16,0 2 2 0,0 3 1 15,1 4 1-15,0 6-2 0,1 2 1 16,1 5-1-16,1 2-2 0,3 1-1 15,1-1-1-15,1 0 0 0,1-1-1 16,0 2-1-16,0-2 0 0,-3 1-2 16,0-1 0-16,-5-3-2 0,-1-1-1 15,-6-6-2-15,-2-3-6 0,-3-1-7 0,-4-4-8 16,-2-4-9-16,0-1-6 0,-2-3-82 16,-3-1-86-16,-3-6-196 0</inkml:trace>
  <inkml:trace contextRef="#ctx0" brushRef="#br0" timeOffset="73291.61">20289 2139 270 0,'2'1'75'0,"-2"0"7"0,0 8-32 0,0 0-13 16,-2 6 5-16,4 3 6 0,0 3-5 15,-2 2-4-15,5 3-3 0,1 2-4 16,0 0-6-16,1-1-5 0,-2 1-6 16,2 2-4-16,1 1-5 0,-5 0-3 15,0-2-4-15,0-3-6 0,1 1-8 16,0-3-8-16,-1-1-9 0,1 0-8 15,0-2-15-15,-1-3-64 0,-2-3-70 0,1-4-166 16</inkml:trace>
  <inkml:trace contextRef="#ctx0" brushRef="#br0" timeOffset="73559.46">20639 2099 370 0,'-1'-2'113'0,"1"3"8"0,0-3-32 0,-1 4-45 16,0 2 2-16,0 2 6 0,1 5-8 15,-2 3-17-15,2 7-5 0,0 6 1 16,-1 1-1-16,1 2-5 0,0 4-5 16,1 1-3-16,-1 0-4 0,0 1-3 15,0 0-2-15,-1-1-4 0,-1-2-7 0,0 4-7 16,-1-5-12-16,0 2-10 0,0-5-9 15,0-4-10-15,1 1-10 0,1-2-66 16,0-8-79-16,-1-5-175 0</inkml:trace>
  <inkml:trace contextRef="#ctx0" brushRef="#br0" timeOffset="73764.25">20317 2412 279 0,'-10'-1'81'16,"1"1"5"-16,2 1-23 0,0-1-31 15,6 0 1-15,1 2 4 0,2-1-6 16,7-1-8-16,4 0-4 0,4 0-2 16,4 1-5-16,5-3-1 0,3 3 1 0,4-5-13 15,-3 3-7-15,1-4-98 0,2-6-88 16,-1 1-233-16</inkml:trace>
  <inkml:trace contextRef="#ctx0" brushRef="#br0" timeOffset="101566.95">3112 8569 281 0,'7'-8'78'15,"2"-2"2"-15,-1 2-35 0,0 1-13 16,-3 2 0-16,-2 2-7 0,2 0-7 15,-2 2-5-15,1 0-2 0,1-1-1 16,0 1-2-16,3-2-2 0,4 3-1 16,3-1 1-16,5-1 1 0,3 0 2 0,4-2 1 15,6 0 1-15,5-2 2 0,3 0 1 16,6-1-1-16,7 1 1 0,10 0 0 16,6 2-1-16,6-1-1 0,8 4-2 15,5 1-1-15,8 0-2 0,1 5-2 16,1-1-2-16,1 1-1 0,1 3-1 15,0 3 0-15,0-2 0 0,-1-2 0 16,-1-7 0-16,2 1 0 0,5 1-1 0,-1-7 1 16,1-5 0-16,-1-1 0 0,1 0-1 15,2 4 1-15,-4-1 0 0,-2 0 0 16,-5 1 0-16,0 6 1 0,-6 2 0 16,-8 1 1-16,-7 0-1 0,-12 3 0 15,-10 0 0-15,-10 2-1 0,-14-4-2 16,-10 2 1-16,-12 0 1 0,-13 0 2 15,-9-1-1-15,-9-1 2 0,-9-1 0 0,-7 3 2 16,-8-2-1-16,-5 0-1 0,-5 2-1 16,-2 1 0-16,-4 0-1 0,-9 2-1 15,-3-1-1-15,-5 1-4 0,-7-2-2 16,-7 1-5-16,-8 0-3 0,-7-1-2 16,-8-2-1-16,-7 1 1 0,-9-2 2 15,-7-2 4-15,-10-1 5 0,-8-3-1 16,-8 0-3-16,-3-1-9 0,-7-2-8 0,2 1-9 15,-3-1-74-15,6-1-82 16,10 5-182-16</inkml:trace>
  <inkml:trace contextRef="#ctx0" brushRef="#br0" timeOffset="110872.14">12839 6607 284 0,'9'-12'82'0,"-1"5"6"16,0-1-31-16,-4 3-8 0,0 0-3 16,-3 2-3-16,1 2-7 15,-2 3-6-15,0 0-7 0,-2 4-4 0,0 2-3 16,0 8-5-16,1 6-2 0,-2 5-1 15,-1 7 0-15,0 7 0 0,2 4-2 16,-1 2 0-16,0 0-3 0,0 2-4 16,2-3-4-16,1-2-3 0,0-2-6 15,0-5-3-15,2-3-2 0,0-7 0 16,2-3-2-16,-2-5-3 0,1-4-7 0,-2-5-10 16,0-3-61-16,-1-4-75 0,-2-3-176 15</inkml:trace>
  <inkml:trace contextRef="#ctx0" brushRef="#br0" timeOffset="111456.68">12908 6554 329 0,'-4'-2'84'16,"0"-2"6"-16,2 1-46 0,2-1-3 15,4 0-3-15,2-1-1 0,4-3 1 16,4-1 0-16,4 1-2 0,5-3-3 0,6 0 1 16,1-1-2-16,8 0-2 0,6 1-5 15,7 1-4-15,1 0-6 0,8 1-3 16,2 0-3-16,7 1-2 0,4-1-3 16,5 2 0-16,-2 0-1 0,5-1 0 15,-2 3-1-15,0 2-1 0,-6 1 0 16,-9 3-1-16,-6 0 1 0,-7 2-1 15,-11 1 1-15,-9 1-2 0,-11-1 0 16,-3 0 0-16,-9 0 1 0,-5 1 0 16,-6 0 1-16,-1 0 1 0,-8 0 0 0,-2 4 2 15,-2 0-1-15,1 2 0 0,0 1-2 16,0 2 0-16,1 2 0 0,8 4-1 16,1 3 0-16,3 7 1 0,2 4 0 15,0 3 0-15,2 7 2 0,1 4-1 16,1 0 0-16,0 4 0 0,1-4-1 15,-1 2 0-15,1 1 0 0,1-3-2 0,4-3 1 16,-1-1 0-16,-1-5 0 0,-4 3-1 16,-3-7 1-16,-5-4 1 0,-2 0 2 15,-8-3 3-15,-7-4 2 0,-7 0 1 16,-1-2 1-16,-12-3 1 0,-4-4 0 16,-8-4-3-16,-14-3-2 0,-6 0-2 15,-5-6-1-15,-9-4 0 0,4-5-2 16,-8-1-2-16,0-4-4 0,4-4-3 0,3-2-7 15,4 0-4-15,7 1-6 0,3 1-2 16,8 2-22-16,8 1-5 0,5 0-8 16,8 2 113-16,0-3-194 0,7 3-103 15,4-4-276-15</inkml:trace>
  <inkml:trace contextRef="#ctx0" brushRef="#br0" timeOffset="112451.6">10332 6568 235 0,'2'-3'65'0,"-1"-1"4"15,-1 1-32-15,0 0-1 0,-1-2-1 16,-1 2-2-16,1 0-1 0,-1-1-3 16,0 1-3-16,-1 2-2 0,1 0-3 15,0 3-5-15,-1 2-5 0,0 1-4 16,0 7-2-16,-2 7-1 0,0 3 0 0,0 7 1 16,-1 6-1-16,2 6 2 0,0-1-1 15,2 0-2-15,2-5-1 16,5-3-1-16,0-6-1 0,2-5 1 0,1-7 1 15,2-4 3-15,2-2 7 0,-1-5 6 16,1-1 3-16,1-3 5 0,-2-5 4 16,0 1 4-16,-1-5-2 0,0-4-3 15,0-3-5-15,-2-2-3 0,-2-4-5 0,1 1-5 16,-2 0-3-16,2 2-3 0,-3 5-3 16,-1 4-4-16,2 5-2 0,-1 10 0 15,2 6 0-15,-1 6-1 0,1 5 0 16,1 2 1-16,2 3 4 0,1-1 1 15,1-3 0-15,2-2 0 0,0-5 1 16,0 0-3-16,3-6 4 0,0 0 4 16,-1-3 5-16,-1-3 4 0,-2-3 6 15,-1-1 4-15,0-2 6 0,-4-4 1 16,0-2-3-16,-3-3-5 0,1-3-3 0,-1-4-6 16,-1-4-4-16,1-6-6 0,-3-4-3 15,0-2-2-15,-1 0-2 0,-1 1-3 16,0 1-3-16,-2 4-1 0,1 6-5 15,0 7-4-15,1 3-3 0,-1 3-11 16,2 3-7-16,1 4-29 0,1 3-9 16,2 2 6-16,4 3-93 0,2-2-100 0,1 2-213 15</inkml:trace>
  <inkml:trace contextRef="#ctx0" brushRef="#br0" timeOffset="113211.19">11374 6605 248 0,'-4'-4'79'0,"-1"2"3"0,-4-5-1 16,-1 3-40-16,-4-2-4 0,-1 2-4 15,-3-1-6-15,-3 2-6 0,-1 1-2 16,-1 3-4-16,-2 1-5 0,1 0-3 0,-1 3-4 15,4 0 0-15,2 3-2 0,4-1-1 16,3 0 0-16,5 2 1 0,4 1-1 16,3 1 0-16,1 0 1 0,5 0 1 15,5 1 2-15,2 0 2 0,4 1 1 16,3-1 0-16,4 2 1 0,0-1-1 16,1 3-1-16,-3-2-1 0,-3 0-3 15,-4-1-1-15,-3 2 0 0,-7-1-1 0,-6-1 2 16,-5 1 1-16,-7 1-3 0,-4-2-2 15,-5 0-7-15,-6-1-6 0,-1-1-7 16,-1-1-9-16,3-3-13 0,1 0-30 16,6-5-32-16,4-1-61 0,9-2-133 15</inkml:trace>
  <inkml:trace contextRef="#ctx0" brushRef="#br0" timeOffset="113703.82">11437 6751 276 0,'8'5'69'0,"-4"1"4"0,-1-1-41 16,1 2 0-16,-2-2-3 0,2 2 0 15,1-1-1-15,1-4-1 0,2 0 1 16,2-3-1-16,2-2 0 0,1-2-3 0,-1-1-1 16,2-1 0-16,-2 0-2 0,-2 0 0 15,-2 1-2-15,-2 1 1 0,-2-1 1 16,-3 0 0-16,-3-1-2 0,-5 1-3 15,-1 0-3-15,-3 1-4 0,-2 2-3 16,-1 3-4-16,-2 5-1 0,-2 2-1 16,2 4-1-16,0 4 0 0,3 4 1 15,1 0 0-15,3 1 0 0,5-1 0 16,3 2 0-16,4-1 0 0,4-2-1 16,3-2 0-16,4-4 0 0,3-1 1 0,4-1-2 15,0-5 0-15,2-1 1 0,2-4 1 16,0-4-1-16,1 0 1 0,-1-3-2 15,0-4 2-15,1-3-1 0,1-7 0 16,-5-3-1-16,-2-3 1 0,-3-5 0 16,-2-3 1-16,-4-4 0 0,-3-3 1 15,-4 0 1-15,-2 3 3 0,-1 4 2 0,-1 4 5 16,-1 6 8-16,-1 6 3 0,1 7 2 16,-1 8-2-16,0 4-2 0,-2 4 0 15,1 5-6-15,0 7-6 0,-1 3-3 16,1 5-3-16,1 4 2 0,1 2-1 15,2 2-1-15,0 1-4 0,2-1-4 16,2 1-6-16,-1-4-9 0,2 0-27 16,0-1-5-16,2 1-45 0,-3-4-62 0,-1-2-100 15,-2-3-212-15</inkml:trace>
  <inkml:trace contextRef="#ctx0" brushRef="#br0" timeOffset="113877.36">11717 6647 392 0,'1'-6'95'0,"5"2"7"16,4 3-54-16,3 0-9 0,5-1-5 0,5-1-6 15,2 2-2-15,3-2-4 0,1 2-5 16,-2 2-14-16,1 2-15 0,-3 2-13 16,-4 1 51-16,-6 3-142 0,-5 2-98 15,-8 1-251-15</inkml:trace>
  <inkml:trace contextRef="#ctx0" brushRef="#br0" timeOffset="114309.59">10816 7271 249 0,'-11'6'72'0,"0"0"9"16,0 0-24-16,1-3-11 0,1 2-1 16,0-3-1-16,-1 0-5 0,0-1-6 15,-1 0-4-15,1 0-4 0,-1 0-5 16,0-1-2-16,2 3-3 0,2-2-3 0,0 0-2 15,1 0-5-15,1 4-2 0,2 1-3 16,2-1-1-16,1 3-1 0,3 2-1 16,4 2 1-16,5 1 1 0,3 0 2 15,3-1 2-15,2 1 2 0,3 0 1 16,1 0 1-16,1-4 0 0,-2 0-1 16,-5-1-1-16,-1-1-2 0,-4 1-2 15,-4 0 1-15,-7 2 1 0,-7 2 0 16,-7 0-1-16,-6 2-1 0,-4 0-5 0,-6 2-8 15,-3-4-12-15,-1-4-10 0,0-1-13 16,1-4 60-16,6-3-134 0,2-4-83 16,7-6-212-16</inkml:trace>
  <inkml:trace contextRef="#ctx0" brushRef="#br0" timeOffset="114499.35">11038 7323 312 0,'17'11'81'0,"-6"2"4"0,-5 3-39 16,-5 4-6-16,-2 0-9 0,-2 0-5 16,-1 0-4-16,0 0-5 0,1-1-4 15,2-3-4-15,3-5-6 0,4-1-5 16,0-1-3-16,4-6-6 0,2-4-5 16,3-2-11-16,2-5-16 0,0 0-54 15,1-3-68-15,-1-3-154 0</inkml:trace>
  <inkml:trace contextRef="#ctx0" brushRef="#br0" timeOffset="114698.12">11016 7126 276 0,'-12'-1'59'0,"0"-1"-4"0,5 1-59 16,3-1-11-16,4-1-12 0,5-4-31 15,1-1-42-15,6-2-86 0</inkml:trace>
  <inkml:trace contextRef="#ctx0" brushRef="#br0" timeOffset="115262.75">11282 7223 269 0,'9'6'75'0,"2"-3"7"15,3 1-33-15,3 0-2 0,3-1-2 16,1-2-4-16,2 3-6 0,0 2-8 15,0-1-6-15,-4 1-8 0,-1 0-6 16,-5 3-3-16,-4 2-1 0,-4-1-2 16,-6 2 1-16,-4 1 1 0,-6 1 0 15,-2 4 2-15,-6-2 0 0,-1 2-1 0,-1-1-1 16,1 1 1-16,1-3-2 0,3 0-1 16,3-1 0-16,4 1 0 0,3-2-1 15,2 2 1-15,4-2 0 16,2 1 0-16,0-1 1 0,4-1-1 0,-1-1 1 15,2-1 0-15,0 0 2 0,1-1 2 16,0 1 2-16,-1-2 1 0,0-1 1 16,-2-1 0-16,0 0 0 0,-1-3 0 15,-2 0-1-15,1-3 0 0,-2 3-1 16,1-2 1-16,-1-1 1 0,1-4 1 0,0 2 1 16,1 0 0-16,1 0-2 0,0-5-1 15,1 1-1-15,0-3-1 0,1 2-4 16,1 1 0-16,1-3-2 0,0 1 1 15,0 0-2-15,2 0 1 0,0 3-1 16,0-2 0-16,0 0 1 0,-1 1-1 16,-1-2 0-16,1 3 0 0,-1-2 1 15,-1-1-1-15,0 1 1 0,0 1 2 0,-2-2 3 16,-1 3 2-16,0 0 3 0,-2-1 2 16,-1 1 2-16,-1-1 1 0,-2-1-1 15,0 2-1-15,-3-2-1 0,1 3-1 16,0 0-2-16,-3 3-2 0,0 1-2 15,0 3-1-15,-1 6-1 0,0 2-2 16,2 3-1-16,-1 1 0 0,2 2-1 16,4-1 1-16,2 2-1 0,2-5 0 15,4 2-1-15,4-2 0 0,3-4 1 0,2 1 0 16,5-4 0-16,4-1-2 0,4-4-9 16,2-3-1-16,1-3-39 0,2 1-10 15,1-4-99-15,-2-2-117 0,-2-2-268 16</inkml:trace>
  <inkml:trace contextRef="#ctx0" brushRef="#br0" timeOffset="117353.62">13237 6691 165 0,'10'-2'47'0,"-2"0"4"0,-5-1-16 16,-2 1-5-16,0 0-2 0,-1 1-2 0,1-2-1 15,0 1-2-15,-1 0-2 0,3 1-3 16,0-1-1-16,1 0 0 0,1-2 2 16,-2 1 2-16,1 0 3 0,1 1 1 15,-2-3 2-15,-2 4 4 0,-1-1 3 16,0 1-2-16,-3 0-1 0,-2 1-4 16,-1 0-3-16,-3 3-3 0,-4-2-6 15,-2 3-4-15,-4 3-4 0,-2 2-1 16,0 3-2-16,0 4-1 0,0 6-1 0,1 6-1 15,2 2-1-15,3 2 0 0,2 3 0 16,3-2-1-16,3-2 1 0,4-4-2 16,3-4 0-16,4-2 1 0,4-4 1 15,3-2 0-15,1-2 0 0,4-7 1 16,0 0 4-16,3-4 3 0,1-1 1 16,1-5 4-16,2-3 0 0,1-2 3 0,-2 1-1 15,-2-2 0-15,-3-1-5 0,-3 0 5 16,-5-1-2-16,-3 1 1 0,-5-1-4 15,-4 2-1-15,-4 1-3 0,-3 2-4 16,-4 0-9-16,-6 3-5 0,-2 4-5 16,-4 3-5-16,1 3-8 0,1 3-10 15,2 1-8-15,3 0-6 0,6 1-10 16,6-2 99-16,4-3-162 0,4-3-85 16,5-1-226-16</inkml:trace>
  <inkml:trace contextRef="#ctx0" brushRef="#br0" timeOffset="117753.41">13519 6600 358 0,'0'-2'94'0,"-1"3"2"0,-3 1-47 15,1 0-14-15,-4 5-2 0,1 3-5 16,-3 2-7-16,-2 2-5 0,-1 1-3 15,-2 5-1-15,-1 3-2 0,-1 1-6 16,0 0-6-16,2 0-5 0,1-2-4 16,5-1-1-16,1-2-1 0,5-3-2 15,2-6 2-15,3 0 4 0,2-3 4 16,2 0 3-16,3-3 2 0,3-3 1 0,2-2 2 16,-1 0 1-16,2-4 1 0,2 0 1 15,-4 2 1-15,-1-2 0 0,-2 0 0 16,-2 2 0-16,-3 1-1 0,-1 1 0 15,-4 2-1-15,0 2 1 0,-4 4 1 16,1 5 1-16,-3 1-1 0,0 4-1 16,-1 0 1-16,0 0-1 0,0 2-2 15,2 1-1-15,0-4-3 0,3 0-2 16,0 0-7-16,2-2-6 0,0-1-10 0,3-3 29 16,-2-3-119-16,0-1-90 0,-1-4-226 15</inkml:trace>
  <inkml:trace contextRef="#ctx0" brushRef="#br0" timeOffset="117968.88">13628 6685 358 0,'2'-2'100'0,"2"2"7"15,-2 2-31-15,2 4-28 0,2 1-7 16,0 4 1-16,2 2-5 0,0 6-6 15,-2 3-5-15,1 2-3 0,-3 1-6 16,0 3-3-16,-3 0-8 0,-1 1-8 16,0-3-12-16,-3-2-13 0,3-1-12 0,-1 2-20 15,1 0-14-15,-1-5-58 0,1 1-79 16,2-1-161-16</inkml:trace>
  <inkml:trace contextRef="#ctx0" brushRef="#br0" timeOffset="118226.79">13833 6740 340 0,'-2'0'88'16,"1"2"4"-16,-1 0-46 0,-1 1-9 15,0 0 0-15,-1 1-2 0,-4 4-5 16,-1 1-6-16,0 2-5 0,-2 0-4 15,-3 3-4-15,2 1-5 0,1 3-4 0,3-1-1 16,1 0 0-16,4 0-1 0,0 1 0 16,3 0-4-16,1-1-6 0,2-3-7 15,2-1-7-15,3-3-8 0,2-3-14 16,1-3-65-16,1-3-74 0,1-3-170 16</inkml:trace>
  <inkml:trace contextRef="#ctx0" brushRef="#br0" timeOffset="118741.03">13912 6891 301 0,'-1'8'79'0,"0"2"4"0,1 0-39 15,1 2-11-15,-1 1-5 0,2 1-5 16,1 0-4-16,1 3-6 0,0-1-5 16,-1-1-5-16,2 1-3 0,0-1-3 15,-1-1 4-15,-1-2-10 0,0-3-1 16,-1-2 0-16,-1-3 0 0,-1-1 3 0,0-1 6 15,0-5-3-15,-1-1 12 0,0-4 1 16,1-4 4-16,-1-2 4 0,0-6 3 16,0 1-2-16,-1-4 3 0,1-3 2 15,-2-1-1-15,3 3-1 0,2 1 0 16,-1 1 1-16,1 2 0 0,2 4-2 16,1 2-2-16,0 6-1 0,2 1-1 15,0 3-4-15,2 2-4 0,0 2-1 16,0 1-3-16,0 3 0 0,1 0 0 0,-3 2-1 15,-2 3-2-15,-4 0-1 0,1 0-3 16,-4 2-2-16,-1 0-2 0,-3 1-3 16,-4 2-1-16,-1-3-1 0,-1 0 1 15,-1-1 2-15,-1-1 2 0,3-1 3 16,3-2 2-16,1-2 4 0,4-2 3 16,3 0 1-16,0-1 0 0,2 0 0 15,1-1 3-15,3 3 0 0,3-1-3 16,-1 1 0-16,4 1-1 0,3 1 2 0,0-1-2 15,3 2-2-15,-1 0 0 0,-1 1-1 16,1 2-1-16,-3-2-1 0,-3 3-2 16,-3 1-1-16,-5 1-1 0,-6 0-1 15,-4 1-2-15,-5-2-9 0,-2 0-11 16,-5-1-8-16,0 1-5 0,-3-1-6 16,0-1-12-16,0-1-68 0,-4 1-72 0,0-3-167 15</inkml:trace>
  <inkml:trace contextRef="#ctx0" brushRef="#br0" timeOffset="140735.85">19063 6686 335 0,'0'3'81'16,"0"1"5"-16,-1-1-57 0,-2 4-3 0,-3 0 2 15,-3 2-2-15,-2 4-6 0,-3 2-5 16,-2 3-5-16,-2 1-2 0,0 2-2 16,2 1-2-16,0 1-2 0,2-4-1 15,3 2 0-15,2-4-1 0,5-1 0 16,0-2 1-16,0-2-1 0,4-1 1 15,1-1 2-15,3 0 2 0,1-2 2 16,4-1 2-16,4 1 0 0,5-1 1 0,1 0-2 16,5 1-1-16,4-5-6 0,0 0-5 15,2-4-8-15,-1-1-7 0,-1-2-11 16,-3-3-76-16,1-3-82 0,2 4-192 16</inkml:trace>
  <inkml:trace contextRef="#ctx0" brushRef="#br0" timeOffset="140953.79">19448 6657 402 0,'1'-2'110'16,"1"0"8"-16,1 7-60 0,-2 1-6 15,-2 3 2-15,-1 5 1 0,-1 3-7 16,0 3-11-16,0 2-8 0,0 1-5 15,0 1-5-15,2 0-5 0,0 0-4 0,1-2-7 16,2 0-7-16,1-4-5 0,2 2-16 16,0-2-16-16,1-2-10 0,0-2-98 15,0 3-106-15,-4 0-244 0</inkml:trace>
  <inkml:trace contextRef="#ctx0" brushRef="#br0" timeOffset="142159.34">17712 6640 312 0,'2'-1'88'0,"0"1"8"15,-1 0-35-15,-1 0-13 0,-1 0 3 0,-2-2 3 16,-2-1-6-16,0-1-8 16,-2 0-7-16,-2 0-7 0,-2 2-8 0,-2-2-6 15,-2 3-3-15,-4 1-5 0,-4 2-2 16,-4 2-4-16,-7 1-1 0,-4 2-1 15,0 1-1-15,-1 1-2 0,0 2 0 16,0 0-3-16,4 1 2 16,7 0-1-16,5-3 2 0,2-1 0 0,7-2 1 15,4-1 0-15,6 1 2 0,4-1 4 16,4-2 3-16,1 0 4 0,1 2 3 0,0-1 3 16,1 1 3-16,-1 1 1 0,1 2 0 15,-2 1-3-15,0 3-2 0,-2 4-2 16,-3 3-1-16,-3 6-2 0,-4 1-2 15,-4 5 0-15,-2 4-2 0,-1 4-1 16,0 3-2-16,2-1-1 0,0 1-1 16,3 0 1-16,3-3-2 0,2-4 0 15,1-4 0-15,2-5 0 0,1-2 0 0,2-3-1 16,0-5 1-16,2-2-1 0,5-5 1 16,2-2 1-16,2-3 1 0,5 0 0 15,1-1 1-15,6-2 0 0,1 1 1 16,0 0-1-16,2 1-1 0,2 0 1 15,0 1-1-15,2 0 1 0,0 2-2 16,2-1-2-16,3 0-2 0,2-1 0 16,5 0-1-16,3-1-1 0,3-2 0 15,1 1 2-15,-1-1 3 0,3 0 1 0,-3-1 1 16,-5-2 1-16,-4 0 0 0,-6 0 0 16,-5-3 1-16,-6 1 0 0,-5 1 0 15,-6 0 1-15,-4 1-1 0,-4 2 1 16,-2 0 2-16,-3 2 1 0,0-2 1 15,0 1 2-15,-2-1 2 0,0-3 1 16,1 1 2-16,0 0 0 0,-1-3-2 16,2-1 0-16,0-2 1 0,1-3 0 0,1 1-2 15,1-9 0-15,1-5-1 16,-1-6-1-16,0-5-1 0,2-8-3 0,-1-5-1 16,0-4-2-16,0-1-1 0,-1-2 0 15,-2 2 1-15,-1-2-2 0,0 4 1 16,-2 11 0-16,0 3 2 0,-2 6 0 15,2 6 1-15,1 7-1 0,-1 6 1 0,0 6-1 16,-1-2-1-16,-2 4-1 16,0 0-1-16,-3 2 0 0,-2-1-1 0,-1 1 1 15,-3 2-1-15,-4 1 1 0,-1 0 0 16,-5 0 0-16,-8 0 0 0,-2 1-4 16,-6 0-4-16,-6-2-4 0,-6-1-2 15,-3 1-15-15,-2 2-16 0,2 2-9 16,-1 1-3-16,3 2 2 0,6-1-82 15,8 3-88-15,10-1-179 0</inkml:trace>
  <inkml:trace contextRef="#ctx0" brushRef="#br0" timeOffset="142699">17443 6914 274 0,'-10'6'80'0,"3"-3"6"0,-1 0-37 16,1 1-4-16,3-3 0 0,1 0-3 15,2 0-2-15,1-2-5 0,2 0-3 0,1 0-3 16,1-1-1-16,3-1-3 0,3 0-4 16,3 0-7-16,1 0-4 0,3 1-4 15,1 2-2-15,3-1-1 0,0 3-2 16,1 3 0-16,-2-2-2 0,-2 2-4 16,-1 1-5-16,-4-1-3 0,-3 2-1 15,-3 1 0-15,-3-1-1 0,-5 1 1 16,-4-1 4-16,-1 2 6 0,-6 0 4 0,-3 0 1 15,-3-1 0-15,-2-2 2 0,-1 2-1 16,1-2 1-16,3-2-1 0,3 0 0 16,3-3-1-16,4 1-1 0,3 0-2 15,4-1 0-15,3 2 2 0,2 0 1 16,3 0 0-16,0 5 2 0,2 0 1 16,0-1 3-16,-1 4-2 0,-1 0 0 15,-1 1-2-15,-3 3-1 0,-1-3-1 0,-4 1 1 16,-3 0-2-16,-4-2 0 0,-4 0-2 15,-4 0-5-15,-4-1-7 0,-2 1-5 16,0-1-9-16,1-3-10 0,3 1 99 16,1-3-176-16,4-1-86 0,4-7-251 15</inkml:trace>
  <inkml:trace contextRef="#ctx0" brushRef="#br0" timeOffset="143051.6">17681 6954 281 0,'6'-1'81'0,"1"1"6"16,0 0-25-16,-1-2-21 0,3 2-2 0,-3 2-3 15,2-1-7-15,1-2-8 0,0 2-5 16,2 0-5-16,0 2-4 0,-4 1-4 15,0 2-3-15,-1 0-2 0,-2 2-1 16,-5 2-1-16,-5 2 0 0,-3 1 1 16,-2 0 1-16,-4 1 0 0,-1 2 2 15,-2-2 0-15,3 2 1 0,2-1 1 0,1-2-1 16,3 0 0-16,2 0-1 16,4-3 0-16,0-1-2 0,3-3-1 15,1-1 1-15,3-1 0 0,3-2 0 0,5 1 1 16,2-3 1-16,2 0 0 0,3 1-5 15,1-2-7-15,3-2-11 0,-2 0-16 16,-3 0-60-16,1-4-73 0,-4-3-165 16</inkml:trace>
  <inkml:trace contextRef="#ctx0" brushRef="#br0" timeOffset="143236.65">17875 6965 295 0,'0'5'81'0,"1"1"7"16,-1 1-44-16,1 5-3 0,-1 3-3 0,0 1-5 16,0 3-10-16,0 1-6 15,-1 6-7-15,1-4-9 0,-1-1-15 0,-1 1-7 16,0-1-17-16,1-2-59 0,0-5-72 16,1-3-163-16</inkml:trace>
  <inkml:trace contextRef="#ctx0" brushRef="#br0" timeOffset="143483.03">18010 6964 290 0,'-6'1'75'0,"-1"-1"3"0,-1 0-44 16,-1 2-9-16,-1 0-1 0,-1 0-1 15,-1 3-8-15,-1-1-7 0,1 1-4 0,0 4-3 16,0 2-3-16,2 2-2 0,1 2-2 16,3 2-2-16,2 0-3 0,3 0-5 15,3-1-4-15,3 0-6 0,4-4-7 16,4-2-4-16,3-3-38 0,2-4-45 16,4-1-99-16</inkml:trace>
  <inkml:trace contextRef="#ctx0" brushRef="#br0" timeOffset="143988.13">18125 7045 270 0,'-6'2'73'0,"1"1"5"16,-3 5-27-16,0 3-23 0,1 4-6 15,-2 1-2-15,2 4-4 0,1-2-6 16,0 1-6-16,3-2-2 0,0-3-1 16,0-1-2-16,3-2 0 0,0-2 0 15,0 1 0-15,0-4 0 0,0 0 1 16,2-2 2-16,-2-2 9 0,-4-4 3 0,2-2 4 15,1-3 3-15,-1-1 4 0,1-3 2 16,0-4 1-16,-1-3-5 0,5 0-3 16,0-3-3-16,1-4-1 0,3-3-2 15,1 0-1-15,0 3 0 0,3 4 1 16,1 3 1-16,0 1-1 0,3 8 0 16,-3 5-2-16,1 3-1 0,-1 2-2 15,-1 0-4-15,0 1-2 0,-2 3-2 16,-2-1 0-16,-1 1-2 0,-2-1 1 0,-3 2-2 15,-2 3-1-15,-3 0-1 0,-3 1 0 16,-2 1-1-16,-2 0-1 0,-1-1 1 16,1 0-1-16,2-6 1 0,0 1 2 15,2 0 0-15,3-3-1 0,2 0-3 16,2 0 1-16,2 1 1 0,2 0 0 16,3 0 2-16,0 1 1 0,1 4 4 15,2-1 3-15,1 3 1 0,-1-2 0 16,1 1 1-16,0 2-2 0,-1-3 0 0,-2-1-2 15,-1 0 0-15,-4-2 1 0,-3 2 0 16,-5 0 0-16,-5 0 0 0,-4 1 0 16,-4 1 1-16,-4-2-3 0,-3 2-3 15,0 0-7-15,-1-1-13 0,-2-1-14 16,0 0-5-16,-1-1-93 0,2 0-96 16,0-4-225-16</inkml:trace>
  <inkml:trace contextRef="#ctx0" brushRef="#br0" timeOffset="154267.82">3504 8707 382 0,'4'8'89'0,"-1"-1"1"0,-1-9-53 15,-3 3-24-15,-3 1-7 0,-1 1-3 16,-5 3-4-16,-4 1-2 0,-4 4-1 16,-4 1 4-16,-5 1 3 0,-5 0 3 15,-5 1 4-15,-1-2 3 0,-4 0 2 16,-2 0 0-16,-2-1-3 0,-3-2-2 16,1 1-3-16,1-3-2 0,-2 1-1 15,-2-4-2-15,-1-1 0 0,0-3 0 16,0-2 0-16,0-1 3 0,-2-4 1 15,1-2 2-15,3-4 0 0,3-1 3 0,1-3 1 16,2-3-1-16,1-5 1 0,2 1 0 16,-1-3-1-16,2-3 1 0,0-2-1 15,1-1-1-15,2-2-1 0,4 0-1 16,3-1-3-16,3-1-1 0,4-3-2 16,4 0 0-16,5-4-2 0,3 1-1 15,3-3 1-15,5-2-1 0,3-1 1 16,4-2-1-16,4 3 0 0,4 3 0 15,2 1 1-15,4-1 0 0,2 1 0 0,5 3 1 16,2-1 0-16,3 0 1 0,5-2 0 16,4 1 0-16,5-2 0 0,4 2-1 15,4-1 0-15,7 2-1 0,5-2 0 16,6 4 0-16,6-5 0 0,4 1 0 16,3 0 0-16,9 2 0 0,4 1 0 15,1 0 0-15,3-3 0 0,3 7 0 0,4 4 1 16,5 6-1-16,1-3 0 0,1 4 1 15,3 4-1-15,5 7 1 0,1 2-1 16,1 2 1-16,0-1-1 0,1 5 0 16,3 0 0-16,0 3 0 0,0-1 0 15,3-1 1-15,1 4-1 0,2 0 1 16,1-3-1-16,0 5 1 0,1 1-1 16,1-2 1-16,0 3 0 0,0 1-1 15,-3 0 1-15,-1 5 1 0,-3 0-1 0,-4 3-1 16,-3 5 1-16,-3 0-1 0,-3 6 1 15,-2 5-1-15,-5 3 0 0,-8 3 0 16,0-1 0-16,-3 4 0 0,-4 4-1 16,-5-2 1-16,-4 0-1 0,-4 0 1 15,-2 1-1-15,-7 2 0 0,-8 3-1 0,-8 0 1 16,-10 0-1-16,-9 3-1 16,-12 4 0-16,-11 3 1 0,-10 2-1 0,-15 1 2 15,-12 1 1-15,-10 0 1 0,-8-1 0 16,-10 1 2-16,-9-3-1 0,-6 1 2 15,-7-2-1-15,-5 0-1 0,-6-1 0 16,-3-3 0-16,-8-5 0 0,-2-4 0 16,-6-3 1-16,-1-6-1 0,-3-5 0 15,-5-5 1-15,-5-4-2 0,-2-6-2 16,-8-6-13-16,-7-6-12 0,-6-2-10 0,-9-6-8 16,-6-4-9-16,-5 1-10 0,-7-2-8 15,1 3-21-15,0 0-13 0,-4 2-48 16,3 3-104-16</inkml:trace>
  <inkml:trace contextRef="#ctx0" brushRef="#br0" timeOffset="161751.22">2804 12457 174 0,'-3'2'48'0,"0"-3"2"15,2 1-10-15,0-2-25 0,0-1-8 16,-1 1-1-16,1 0-2 0,0 0-2 15,0 1 1-15,-2 0 3 0,0 0 1 16,0 1 3-16,-4 0 0 0,2 0 1 16,-3 1 0-16,1 0-2 0,-3 0-1 15,1 0 1-15,-1 0 1 0,1 1 3 16,2 0 3-16,-1 0 3 0,1-1 2 16,2 0 1-16,1 0 0 0,0-1-2 15,1-1-3-15,2 2-3 0,0-2-3 0,0 1-4 16,2 0-4-16,0 1-2 0,1-1-2 15,0 1 0-15,3 1 0 0,1 1 0 16,3 0 1-16,2 0 0 0,3 1 1 16,1 1-1-16,4-2 1 0,2 0-1 15,1 1 0-15,2-1-1 0,1 0 2 16,3-2-1-16,1 1 2 0,4-3 1 16,2 2 1-16,3-2 0 0,6 1 3 0,1 1 0 15,6 1 2-15,-1-1 0 0,4 4 0 16,1-1-1-16,2 3 0 0,3 0-2 15,1 0-2-15,4 1-1 0,1 1-1 16,5-1-2-16,0 2 1 0,3-1-1 16,3 1 0-16,1 1 1 0,2-1-1 15,0 1 0-15,3-2 0 0,-1-2 1 16,5 1-1-16,0-3 0 0,2-1 1 0,0-2-1 16,2-2 1-16,-1-2-1 0,3-1 1 15,1-1-1-15,-1-1 1 0,-1 0-1 16,-1-2 0-16,1 0 0 0,-1 0 0 15,-2 1 0-15,-4 2 0 0,-2 0 1 16,0 0-1-16,-5 2 0 0,-1 2 1 16,-3 0-1-16,-8 1 1 0,-2 1 0 15,-7 0-1-15,-7 2 0 0,-6 1 1 16,-8-1 1-16,-7-1-1 0,-7 1 0 0,-8-3 0 16,-3 1 0-16,-5-2-2 0,-3-1 5 15,-7 1 0-15,-3-1 0 0,-8 1 0 16,-4-1 0-16,-6 1 1 0,-8 0 1 15,-8 1-4-15,-4-1-1 0,-6-1-1 16,-5 0 1-16,-3 1-1 0,-5-1 0 16,-4 2 0-16,-3 1-1 0,-2 1 2 0,-5-1-1 15,-1 5 0-15,-2 1 1 0,-6-1-1 16,0 2 1-16,-4 0-1 0,-3-2 0 16,-2 5-1-16,-5 1-1 0,-2-6-1 15,-1 2-1-15,0-4 0 0,1 4-1 16,-2-2-1-16,-1-3 1 0,2-2 1 15,2 4 2-15,2-4 0 0,-1 1 1 16,3-3 0-16,4 1 0 0,4 2 0 16,4-1 1-16,5-2-1 0,3 1 0 15,6 0 0-15,4 1-1 0,6-1 1 0,4-1-1 16,5 0 0-16,5 1 1 0,7 2 0 16,6-3 0-16,7 0 1 0,6 3 0 15,5 0 0-15,5 2-3 0,6-4-2 16,4 2-1-16,5 1-1 0,8 0 1 15,4-2 2-15,8 1 1 0,9-2 3 16,8 0 6-16,12 0 4 0,8-1 1 0,7 0 2 16,10-1 2-16,9 0 0 0,9 3-1 15,8-1-1-15,6 1-3 0,10 0-1 16,9 2-3-16,3 2-6 0,5 0-8 16,4 2-11-16,1 2 174 0,3 1-270 15,-5 2-115-15,4-1-349 0</inkml:trace>
  <inkml:trace contextRef="#ctx0" brushRef="#br0" timeOffset="165765.84">17488 10394 163 0,'-1'1'51'0,"0"0"4"16,1-1-5-16,0 1-15 0,0-1-1 15,-1 0 1-15,1 0 0 0,1 1-1 16,0-1-1-16,-1 0-1 0,0-2-2 0,1 2-4 16,-1 0-5-16,1 0-3 0,-1-1-4 15,0 1-3-15,0 1-4 0,0 2-2 16,1 2 0-16,1 5 3 0,0 3 3 15,1 2 2-15,0 6 2 0,0 5 1 16,3 6-2-16,-2 5-1 0,1 5-4 16,0 4-3-16,1 3-4 0,-3 3-2 0,1-4-4 15,0-1-3-15,-2-3-1 0,1-6 0 16,-1-5-2-16,0-2 1 0,2-5 0 16,-2-3 0-16,0-6-2 0,0-1-7 15,0-4-10-15,1-3-6 0,-1-6-72 16,0-6-75-16,3-6-178 0</inkml:trace>
  <inkml:trace contextRef="#ctx0" brushRef="#br0" timeOffset="166681.63">17468 10372 270 0,'4'-4'78'0,"0"-1"6"15,0 2-33-15,3 0-3 0,-2-1-2 0,2 1-3 16,-2 0-4-16,2-1-3 0,0 2-3 16,0-1-4-16,2 1-5 0,0 0-3 15,2-1-4-15,2 1-5 0,1 0-5 16,1 0-3-16,3 0-1 0,2-1-1 15,4 1 0-15,4 2-1 0,5 0 1 16,2-2 0-16,6-1 1 0,4 1 2 16,4-2 3-16,5 1 0 0,2-5 2 0,4 0 0 15,3 0-1-15,3-1 1 0,1-2-3 16,2-1-1-16,-3 0-1 0,-3 1-1 16,-3-1 0-16,-1-1-1 0,-6 3-1 15,-2 1 0-15,-4 0 0 0,-6 1-1 16,-3 1-1-16,-5 2 1 0,-6 0-1 15,-6 1 0-15,-5 1 1 0,-6 0-1 0,-2 2 1 16,-4-1 0-16,-1 1 0 0,-2 0 0 16,-1 1 0-16,0 0 0 0,0-2 0 15,0 2-1-15,2-1 0 0,-1 2 0 16,1-1-1-16,0 1 0 0,-1-1-1 16,1 1 1-16,0 0-1 0,0 1 1 15,-1-1 0-15,0 0 0 0,0 1 1 16,0 0 0-16,0 0 0 0,0 1 1 0,0 2 0 15,1-1-1-15,1 5 1 0,-1 1-1 16,2 4 1-16,1 2-1 0,0 3 0 16,2 4 0-16,0 3 1 0,2 2-1 15,0 1 1-15,-1 2 0 0,0 4 0 16,0 2 0-16,0 4 0 0,-1 4 0 16,1 4 0-16,1 5 0 0,-1-1-1 15,0 0-2-15,0-4 0 0,1-5-1 16,-3-1 1-16,1-7-1 0,-1-4 0 0,1-2-1 15,-1 0 1-15,1-3-1 0,0-2-1 16,0-3 0-16,-1-2 0 0,-1-2 0 16,-1-6 0-16,-1-2 2 0,0-3 2 15,-1 1 0-15,-1-3 0 0,0 0 1 16,1-2-1-16,-1-1 1 0,-1-1 0 16,-1 0 1-16,1-1 0 0,-3 0 2 0,1 2 0 15,-2-1 2-15,-3 1 1 0,-2-2 0 16,0 1 1-16,-3 2-1 0,-4-1 0 15,-2 1 0-15,-4 0-2 0,-6-1 0 16,-5 5-1-16,-1-1-1 0,-7-1-1 16,-8-1 1-16,-6 1-1 0,-6 1-1 15,-6 0-1-15,-7-3 0 0,-10-1-1 16,-6 1-1-16,-3 0-2 0,-5 1 1 16,0-4 0-16,4-1 0 0,-1-3-1 15,8 0-9-15,8 1-5 0,9-1-2 16,10 0-2-16,9 0-4 0,8-1-6 0,11 4-4 15,9 1 2-15,8-1 2 0,9-2-81 16,7-4-83-16,10-2-195 0</inkml:trace>
  <inkml:trace contextRef="#ctx0" brushRef="#br0" timeOffset="167147.89">18230 10278 304 0,'1'1'81'15,"-1"0"6"-15,0-1-41 0,0 1-2 16,1-1 3-16,-1-1 1 0,0 2 0 0,-1-2-1 16,1 2-3-16,-1-2-5 0,2 2-4 15,-1 1-9-15,0 1-6 0,0 3-8 16,1 3-4-16,0 2-3 0,-1 6-2 15,2 4 1-15,0 6 0 0,1 7 1 16,0 7-1-16,1 6 0 0,1 7 0 16,-1 4 1-16,-2 3-2 0,2 2-2 15,-2 0-2-15,-1-3-2 0,-1-2-4 0,0-5-2 16,2-4-4-16,0-2-2 0,1-6-3 16,1-5-7-16,0-5-11 0,2-4-5 15,-1-4-7-15,1-6-8 0,-2-4-70 16,3-6-79-16,1-7-170 0</inkml:trace>
  <inkml:trace contextRef="#ctx0" brushRef="#br0" timeOffset="168574.5">17113 9848 232 0,'0'0'55'0,"0"0"3"16,0 2-29-16,1 1-7 0,-1 0-1 16,0 2-2-16,-1 3 0 0,1 1-2 15,0 3-3-15,0 0-6 0,-1 4-3 16,2 1-1-16,0 0-2 0,2-1-1 15,1-1-1-15,0-2 0 0,3-1 0 16,1-4 2-16,1-4 4 0,1-1 4 16,-1-3 4-16,1-3 4 0,-1 0 4 15,-2-4 4-15,2-1 3 0,0-3-1 0,-1-1-3 16,-1 1-3-16,2 1-5 16,-2 0-4-16,-1 2-4 0,0 3-5 0,-1 1-3 15,0 3-2-15,-1 2 0 16,2 3 0-16,1 2 0 0,2 3-1 0,2 3 1 15,1 0 0-15,0 4 0 0,2-2-1 16,1-1 0-16,1-1-1 0,0-3 2 16,0-1 2-16,-2-1 7 0,0-4 8 0,-2-2 6 15,-2-1 9-15,-2-3 6 0,-2-1 3 16,-2-3-1-16,-1-3-5 0,-2-1-5 16,-1 0-8-16,-1-3-6 0,-1-1-6 15,-2 0-4-15,1-2-5 0,-1 2-5 16,0 1-4-16,0-2-4 0,2 5-14 15,0 2-17-15,2 1-14 0,2 2-8 16,1 1-78-16,4 1-92 0,1 2-204 16</inkml:trace>
  <inkml:trace contextRef="#ctx0" brushRef="#br0" timeOffset="168740.06">17712 9819 377 0,'4'-3'103'0,"-2"3"1"15,-1 3-44-15,0 0-18 0,-3 3-4 16,-1 4-6-16,0 2-5 0,-2 3-3 0,1 2 0 16,-1 1-2-16,3 0-3 15,0 4-6-15,2-1-6 0,3 1-9 0,2 0-10 16,2 0-12-16,2 1-14 0,2-5 1 16,0-2-92-16,1-1-91 0,1-3-210 15</inkml:trace>
  <inkml:trace contextRef="#ctx0" brushRef="#br0" timeOffset="169331.39">18452 9851 273 0,'-5'5'62'0,"1"1"4"16,0 2-45-16,0 1-7 0,0 2 0 15,3 0-1-15,1 0-2 0,2 0-3 16,3-3-3-16,1 0-1 0,3-1 1 16,1-2 3-16,1-2 3 0,0 0 3 15,0-3 3-15,0 0 3 0,-1-4 2 16,-3 1 3-16,1-1 2 0,-1-1-1 0,-3 0-2 15,0-1-1-15,0 2-4 0,-1 1-3 16,-1 1-6-16,1 0-5 0,0 4-3 16,0 1-1-16,1 2-1 0,2 1 0 15,0-1 0-15,3 3 0 0,1-4 1 16,2 0-2-16,3-2 3 0,0-3 5 16,0-2 5-16,0 0 5 0,1-1 4 15,-1 1 5-15,-1-2 5 0,-2 0 1 0,-2-1-4 16,-1 0-3-16,-1-2-3 0,-5-2-4 15,-2-2-5-15,-1-1-7 0,-3-4-9 16,-2 0-7-16,-1-4-16 0,-1 1-15 16,-1 1-12-16,0-2-6 0,0 1 16 15,0 5-97-15,4 1-89 0,3 1-193 16</inkml:trace>
  <inkml:trace contextRef="#ctx0" brushRef="#br0" timeOffset="169650.8">18877 9740 282 0,'5'-1'88'16,"0"-3"8"-16,2 1-17 0,0-1-21 15,3-2-3-15,2 4-4 0,4-5-9 16,0 3-8-16,3 3-7 0,0 0-6 16,2 1-8-16,-1 1-5 0,0 2-4 15,-3 3-2-15,-3 1-2 0,0 2-2 0,-6 0-3 16,-3 4-1-16,-6-1-1 0,-4 2 1 15,-5 2 0-15,-3 0 1 0,-4 2 2 16,-1-1 3-16,-2-1 1 0,3-2 0 16,2 0 0-16,3-3 0 0,4 0-2 15,5-4 1-15,4 1-1 0,5-1 1 16,6 1 0-16,4-2 0 0,4 0 2 0,6-4 0 16,4 0-4-16,4-2-9 0,2-1-13 15,5 0-5-15,3-1-89 0,-1 2-93 16,-4 1-220-16</inkml:trace>
  <inkml:trace contextRef="#ctx0" brushRef="#br0" timeOffset="172187.34">10311 7642 241 0,'0'5'60'0,"3"-6"5"0,4 0-26 15,4-1-12-15,4 0-1 0,3-2 3 0,5 3 4 16,3 2-1-16,6 2-3 0,2 0-2 15,3 2-4-15,6 2-5 16,5 2-2-16,5-2-4 0,6 1-5 0,2 0-2 16,9-3-1-16,8-2 2 0,8-3 2 15,9-2 2-15,6-3 2 0,8-5 1 16,9-4 2-16,5-4-1 0,4-1-2 16,0 0-1-16,1-1-2 0,0 0 0 15,1 1-3-15,-7 1-1 0,-2 7-1 0,-6 1-1 16,-7 5 0-16,-7-2-3 0,-9 2-5 15,-10 4-8-15,-12 1-10 0,-11 2-9 16,-12-1-12-16,-10 1-21 0,-12 2-54 16,-14 3-70-16,-8 2-154 0</inkml:trace>
  <inkml:trace contextRef="#ctx1" brushRef="#br0">15486 16002 0,'0'0'16</inkml:trace>
  <inkml:trace contextRef="#ctx0" brushRef="#br0" timeOffset="173680.22">11244 10633 213 0,'0'2'67'15,"1"3"2"-15,-1 2-11 0,0 5-24 16,0 4-9-16,0 4-5 0,0 3-6 16,1 0-6-16,1 2-5 0,1-2-3 15,1-2-2-15,4-3 1 0,2-4-1 16,1-3 3-16,0-3 3 0,2-3 4 0,-2-1 4 15,2-3 3-15,-2 1 1 0,-1-5 1 16,-1 1-2-16,0 1-3 0,-1-3-3 16,0-1-1-16,-1 2-4 0,-1 0 0 15,0 1-3-15,0-1 1 0,1 1-2 16,-2 3 1-16,2-2-1 0,-1 2-1 16,2 1 0-16,1 1 1 0,2 0 0 15,-1 1 0-15,5 1 1 0,0 1-1 0,3 0 1 16,0-1 0-16,2 0-1 0,2-1 1 15,2-2 1-15,0 0 5 0,1-1 4 16,-1-2 6-16,-1 0 8 0,-2-2 7 16,-2-1 6-16,-5-2 2 0,-2-3 0 15,-4 0-2-15,-4-6-4 0,1 0-7 16,-4-3-8-16,-1-4-5 0,-3-3-4 16,0-2-5-16,-2-3-4 0,-1 2-2 15,-3-3-3-15,1 0-4 0,-2 3-2 0,0 5-4 16,1 4-1-16,3 4-9 0,-1 4-12 15,3 5-11-15,4 2-17 0,1 5-68 16,3 2-89-16,4 1-200 0</inkml:trace>
  <inkml:trace contextRef="#ctx0" brushRef="#br0" timeOffset="174018.23">12500 10604 333 0,'-11'2'84'0,"-4"4"0"0,-4-2-41 16,-4 4-19-16,-1 0-6 0,-2 0-6 15,-1 2-5-15,3 2-1 0,4-2-2 16,5 0 0-16,5-1-3 0,4 2 2 15,5-1-1-15,4-2 3 0,6 3 2 16,3-1 0-16,4 3 2 0,3 1-1 16,0 0 0-16,2 1-1 0,0 0-3 15,-5 2-1-15,-1-1-1 0,-5 0-1 16,-6-2 0-16,-3 0 1 0,-6 1 1 16,-5 0-1-16,-6-1-5 0,-3-2-6 0,-3 0-8 15,-2 0-21-15,1-5-62 0,-1-5-76 16,3-3-175-16</inkml:trace>
  <inkml:trace contextRef="#ctx0" brushRef="#br0" timeOffset="174497.23">12664 10753 314 0,'17'7'85'15,"-5"-1"1"-15,0 1-37 0,-4-1-15 16,-1 0-4-16,0-3-6 0,1 0-1 15,1-4 3-15,0 0 7 0,1-4 3 16,0-1 0-16,1 0-1 0,0-1-2 16,-3 0-5-16,0-1-6 0,-1 0-6 0,-2 1-2 15,-3-3-2-15,-2 2-2 0,-3-1-1 16,-3 0-2-16,-1 2-1 0,-4 4-2 16,-3 5-3-16,-3 4-2 0,1 4-1 15,-3 4 0-15,2 5 0 0,-3 2-3 16,3 3-2-16,6-2-2 0,4 0-2 15,6-1-11-15,3-1-1 0,8-1-1 16,6-5 3-16,6-2 2 0,4-4 3 0,3-3 1 16,3-3 12-16,3-4 2 0,0-4 1 15,1-1 0-15,0-5 1 0,-1-1 0 16,-1-6 0-16,-4 0 1 0,-5-6 3 16,-2-3 4-16,-6-5 3 0,-5-1 1 15,-3-3 2-15,-4-1 2 0,-2-2-1 16,-2 5 0-16,-1 3 0 0,-1 8 3 15,-1 5 4-15,1 5-1 0,1 7-1 16,-3 8 0-16,1 7-3 0,0 8-5 0,0 4-5 16,0 7-5-16,-1 6-2 0,2 5-3 15,1 2-7-15,1-3-5 0,3-1-19 16,-2-1-18-16,2-2-30 0,0-3-72 16,-1-7-98-16,1-2-218 0</inkml:trace>
  <inkml:trace contextRef="#ctx0" brushRef="#br0" timeOffset="174661.34">13051 10670 411 0,'10'-3'101'0,"3"0"2"16,2 1-60-16,5 1-14 0,1-1-5 15,1 2-10-15,1 0-11 0,-1 1-7 16,-2 1-9-16,-1 2-9 0,-5 2-16 15,-3 3-69-15,-6 2-76 0,-6 5-178 0</inkml:trace>
  <inkml:trace contextRef="#ctx0" brushRef="#br0" timeOffset="175048.41">12057 11207 399 0,'-1'-5'98'16,"-2"3"1"-16,-4 0-60 0,-3 2-10 15,-1 1-5-15,-4 0-5 0,-1 4-6 0,-3-1-3 16,-1 4 0-16,2-1 0 0,0 1-3 15,3 0-1-15,2 1-3 0,2 0-2 16,3 1 0-16,5 0 0 0,5 0 0 16,5 1-1-16,2 1 3 0,6 0 1 15,3 0 1-15,4-1 1 0,1 0 0 16,1-2 0-16,-1-1-1 0,-1 2-3 16,-3-1 0-16,-5 0-2 0,-4 2-1 0,-5 0 0 15,-7 1 0-15,-4 2-3 0,-6-1-5 16,-7 1-8-16,-3 3-7 0,-4-3-11 15,-5 1-14-15,0-2-66 0,1-4-75 16,0-2-173-16</inkml:trace>
  <inkml:trace contextRef="#ctx0" brushRef="#br0" timeOffset="175229.42">12282 11305 385 0,'14'11'96'0,"-10"7"1"0,-5 0-56 15,-3 7-10-15,-5 1-10 0,-2 0-10 16,-1 0-4-16,1 1-3 0,6-5-1 16,3-3-2-16,3-4 0 0,5-4-2 15,6-5-3-15,5-4-5 0,2-6-8 0,4-4-17 16,2-2-66-16,-1-4-75 0,0-1-183 16</inkml:trace>
  <inkml:trace contextRef="#ctx0" brushRef="#br0" timeOffset="175798.32">12554 11195 363 0,'-2'8'91'0,"2"0"5"0,2-2-49 0,1-1 0 15,2-2-1-15,1 1-4 0,0-3-5 16,2 0 1-16,2 0-2 0,2 0-6 16,1 0-9-16,1 1-6 0,1 2-4 15,0 2-4-15,-1 1-4 0,-2 3-4 16,-4-1-2-16,-2 5 1 0,-4 1-1 15,-10 13-5-15,-2-10 7 16,-1-1 0-16,-1 3 1 0,0 0 1 16,-1 0-1-16,2-2 0 0,2-1-1 0,5-1 1 15,0-2-1-15,4-2 0 0,3-1-1 16,2-1 1-16,4-2 0 0,2-2 1 16,3-2 0-16,2-4 1 0,3-2 2 15,4-4 1-15,0 0 1 0,0-4 2 16,2-1 1-16,2-4 3 0,-2 0-1 15,-3-1 0-15,-3-1 3 0,-3-1 4 16,-6 0 1-16,-7 1 0 0,-5 1-1 16,-7 2 1-16,-2 3 0 0,-4 3-3 15,-4 4-3-15,2 5-2 0,-1 7-2 0,0 2-1 16,2 5-2-16,2 2-1 0,4 4-2 16,6 0-2-16,2-1-2 0,6-3 0 15,4 1-2-15,7-3-5 0,4-3-3 16,3-2-5-16,4-1-4 0,1-4-22 15,5 1-20-15,1-4 13 0,1-3-105 0,2-5-107 16,1-1-244-16</inkml:trace>
  <inkml:trace contextRef="#ctx0" brushRef="#br0" timeOffset="176520.96">13789 10867 301 0,'0'-1'80'0,"1"-1"7"0,1-1-32 16,-1-1-7-16,2 1-1 0,1-1 0 15,4 0 2-15,0 0 1 0,3 0-2 0,2-1-3 16,3 1-7-16,2 2-7 0,0 3-6 15,0-1-7-15,-2 3-7 0,-1 2-7 16,-3 4-4-16,-4 0-3 0,-4 2-2 16,-3-1-2-16,-3 2 0 0,-4 2 0 15,-3 0 1-15,-4 2 0 0,-2 0-1 16,-3 1 1-16,1-1 1 0,-1-2 1 16,3-2 0-16,2-2 1 0,2-4 0 15,4-2 3-15,4-3 2 0,3 2-1 0,4-2 1 16,3 2 1-16,4 0 2 0,3 2 0 15,5 2 1-15,0 2 1 0,3-2 0 16,1 4 0-16,-2-2-1 0,-1 2-2 16,-5-1 0-16,1 0-2 0,-7 1 0 15,-1 1-2-15,-7 1 1 0,-3 2-2 16,-5 2-2-16,-5-1-4 0,-5 3-3 16,-5-2-11-16,-3 0-12 0,-3-1-12 15,2 0-6-15,1-4-8 0,3-3-74 0,3 0-84 16,5-1-178-16</inkml:trace>
  <inkml:trace contextRef="#ctx0" brushRef="#br0" timeOffset="176899.82">14188 10887 438 0,'9'-5'112'0,"-1"2"1"0,0-1-59 16,2-1-13-16,-4-1-3 0,2 0-5 16,6 2-6-16,3 2-3 0,3-2 0 15,4 3-3-15,1 2-5 0,3 3-5 16,-3 0-4-16,-3 3-3 0,-4 0-3 0,-6 3-2 16,-3 2-1-16,-5 1 0 0,-4 4-1 15,-3-2-1-15,-3 5 0 0,-6-1 0 16,-4 4 1-16,-4-2 0 0,-4 0 1 15,-1-1 2-15,1 1-1 0,1-3 1 16,4 0 1-16,5-4 0 0,4 0-1 16,6 0 1-16,5-2-1 0,6-1 0 15,6-3 1-15,5-1 1 0,5-4-1 16,5-2-2-16,1-6-1 0,1-2-12 0,-3-4-12 16,-1-2-10-16,-2-1-11 0,1-2-11 15,2-1-17-15,0-2-57 0,0-2-67 16,-3-2-153-16</inkml:trace>
  <inkml:trace contextRef="#ctx0" brushRef="#br0" timeOffset="177057.92">14676 10796 325 0,'-6'2'100'0,"1"5"7"16,0 3-13-16,2 4-33 0,0 4-7 16,2 1-5-16,1 3-8 0,1 2-8 15,0 3-7-15,1 3-6 0,0 0-6 16,2 0-6-16,-2-1-5 0,-1-2-7 15,0-2-11-15,-1-1-4 0,0-4-36 16,0-1-1-16,0-3-79 0,2-4-90 16,1-3-201-16</inkml:trace>
  <inkml:trace contextRef="#ctx0" brushRef="#br0" timeOffset="177767.08">14867 10795 333 0,'-11'4'84'0,"-1"5"5"0,-2 2-45 0,-3 2-10 15,-3 1-1-15,1 2-2 0,2-1-4 16,-1 0-2-16,1 1-3 0,4-1-3 16,6 0-5-16,6 2-4 0,6-1-2 15,6-2-7-15,4 2-9 0,0-2-6 16,4-2-8-16,1-2-6 0,6-5-6 15,0-1-7-15,-1-3-3 0,-1-3-1 0,0-4 4 16,-1 0 6-16,-4-3 6 16,-5-2 7-16,-3 0 14 0,-2-3 14 15,-2-1 15-15,0 2 7 0,-1 2 7 0,-3 2 8 16,-1 3 4-16,-2 3-3 0,-1 7-6 16,-1 3-5-16,-2 4-3 0,1 2-5 15,-1 1-7-15,0 3-5 0,1 2-3 16,1-1-3-16,0-3-2 0,1-1-2 0,0-2-1 15,1-1-1-15,-1-2 0 0,1-5 0 16,-2 0 0-16,2-1-1 0,0-2 2 16,-1 0 2-16,0-3 0 0,0-1 0 15,0-3 1-15,1-4 1 0,-1-5 1 16,0-3 0-16,1-6-1 0,0-3-1 16,1-3 0-16,3 1 0 0,2 0-2 15,4 3 2-15,3 1 2 0,4 6 2 16,5 4 3-16,6 3 1 0,0 4 1 0,0 4 0 15,-2 2-3-15,-2 5-3 0,-4 1-4 16,-3 3-2-16,-6 2-2 0,-4-2-1 16,-2 3 0-16,0 1-2 0,-7 0 0 15,0-1-1-15,-4 2 2 0,-3-1 0 16,-6 0 1-16,-3 1 0 0,-5-2 2 16,1 0 1-16,-1-1-1 0,2-1 0 15,4-1-3-15,6-1 0 0,5 1 0 16,7-3 0-16,8 4 0 0,5-2 1 15,5 3 0-15,2 1 2 0,0 1 0 0,1 2 1 16,-2 0-1-16,0-1 0 0,-2 2 0 16,-4-1 0-16,-2-1-1 0,-2-2 1 15,-8 2 0-15,-3-1 2 0,-8-3 0 16,-4 0 1-16,-9-1-1 0,-7-2 1 16,-9 3-1-16,1-3-3 0,-1-1-5 15,-1-1-21-15,1 0-18 0,6-2-6 0,5-2-91 16,-3-5-102-16,4-3-230 0</inkml:trace>
  <inkml:trace contextRef="#ctx0" brushRef="#br0" timeOffset="182046.79">19618 10288 312 0,'1'-2'81'0,"0"1"6"16,0 1-41-16,-1-2-7 0,0 0 1 16,0 2-1-16,0 0-1 0,0 0-4 15,0 2-3-15,-1 1-6 0,1 1-3 0,-1 3-5 16,-2 2-5-16,-1 3-5 0,0 4-2 15,-1 1-1-15,-1 3 0 0,-2 6-2 16,2 0 0-16,-2 0-1 0,3 0 0 16,-1-1-1-16,2 1-1 0,0-3 1 15,4-4-2-15,2-1 1 0,0-4-1 16,1-1 1-16,3-3 1 0,2-3 1 16,1 1 3-16,2-1 1 0,1-4 2 15,3 0 0-15,1-2 1 0,0-3-2 0,-2-1-10 16,4-5-10-16,-1-1-10 0,2 0-13 15,-1-3-12-15,-1-4-17 0,1 1-60 16,0 0-73-16,1-1-162 0</inkml:trace>
  <inkml:trace contextRef="#ctx0" brushRef="#br0" timeOffset="182259.96">19943 10313 390 0,'-1'-8'115'16,"1"6"7"-16,0 1-48 0,0-3-14 15,-1 8-5-15,1 2-5 0,0 3-6 16,-1 0-9-16,0 3-7 0,1 1-1 16,0 4-3-16,-2-1-4 0,1-1-6 15,-1 2-5-15,1 4-3 0,0-2-3 16,1 2-2-16,-1-1-6 0,1 3-11 0,1-1-15 16,-1 0-22-16,0-4-6 0,1 0-96 15,-1-4-106-15,0-3-236 0</inkml:trace>
  <inkml:trace contextRef="#ctx0" brushRef="#br0" timeOffset="183021.65">20567 10297 259 0,'-1'0'81'0,"-1"-2"8"15,1-1-15-15,1 2-18 0,0-2-4 16,1 0-2-16,1 3-3 0,-2-2-4 0,2 1-5 16,-1 0-4-16,2-2-3 15,1 2-4-15,2-1-3 0,3 0-4 0,2 3-4 16,3 3-2-16,1 0-3 0,1 2-2 16,-1 1-4-16,-2 2-3 0,-1 1-2 15,-2 1-4-15,-3 0-2 0,-3 1-1 16,-3 1-2-16,-2 0-1 0,-3-1 0 15,-3 0 1-15,-4-2 1 0,-3 0 2 16,-3-1 1-16,0-4 2 0,-1 2 1 16,3-3 0-16,1-2 2 0,3 0 1 0,3 1 2 15,4-4 1-15,3 2 0 0,2-1 0 16,2 1 2-16,4 3 1 0,2 1 1 16,3 0-2-16,3 3 0 0,1-1 0 15,1 3 2-15,1 2-2 0,-1 1 0 16,-3-1 0-16,-2 2 0 0,-3-1-1 15,-3 0 0-15,-2-1-2 0,-6 0 0 0,-2-3 1 16,-5 1 0-16,-3-1 0 0,-5 0-1 16,-4-1-2-16,-1 0-3 0,-2-1-3 15,-1 0-5-15,1-2-4 0,3 0-13 16,3-2-13-16,5 0-8 0,2-4-5 16,6-2-1-16,6-5-82 0,4-3-87 15,7-3-185-15</inkml:trace>
  <inkml:trace contextRef="#ctx0" brushRef="#br0" timeOffset="183336.28">20914 10344 407 0,'3'0'103'16,"2"-6"9"-16,0 4-54 0,3-2-9 15,3-1 0-15,2 3-1 0,2 0-4 16,3 2-3-16,1 3-9 0,0-2-9 0,0 1-5 15,-3 6-3-15,-1-3-5 0,-2 4-5 16,-4-1-5-16,-3 2-2 0,-6 1-2 16,-2 2 0-16,-5-2-1 0,-4 5-1 15,-2-1 2-15,-3 2 0 0,-3 0 2 16,0 0 1-16,2 0 2 0,-1 1-1 16,4-4 0-16,1 3 0 0,5-3-1 15,5-1-1-15,2-2 0 0,5-2 0 0,5-1 1 16,5 0 0-16,3-5 1 15,2-2-1-15,5 1-3 0,2-1-8 0,1-2-13 16,2-4-9-16,-1-1-9 0,-1-3-11 16,2-3-14-16,-2-2-67 0,1-4-77 15,-3-1-174-15</inkml:trace>
  <inkml:trace contextRef="#ctx0" brushRef="#br0" timeOffset="183512.95">21426 10335 333 0,'-2'-5'100'0,"0"5"9"0,0 4-18 15,-1 4-26-15,-2 4-10 0,0 2-8 16,1 4-2-16,-2 3-8 0,-1 2-8 16,1 1-8-16,2 1-7 0,-3 2-3 15,1-1-4-15,2-1-3 0,-1-2-3 16,0-1-6-16,2-3-3 0,1-1-12 16,0-6-14-16,0-1-13 0,1-2-10 15,1-5-21-15,3-1-56 0,-2-5-80 0,4-3-158 16</inkml:trace>
  <inkml:trace contextRef="#ctx0" brushRef="#br0" timeOffset="184238.64">21582 10393 344 0,'-12'2'93'0,"-3"0"6"15,-4 1-34-15,-2 3-18 0,1-2 1 16,-2 5 0-16,1 0-6 0,4 0-9 15,4 0-7-15,3 3-10 0,4 0-8 16,4 3-4-16,5-3-2 0,4-2-1 16,3 2-1-16,6-1 1 0,2 0-1 15,5-5-1-15,4 0 0 0,2-3-2 0,4 1-3 16,1-4-3-16,0 0-1 16,1-4 0-16,1 1 2 0,2-3-2 0,-6 1 5 15,-2-4 7-15,-5-1 6 0,-3 1 5 16,-5 3 2-16,-5 0 6 0,-6 2 0 15,-3 3 0-15,-3 2-2 0,-2 3-4 16,-2 4-1-16,-4 2-3 0,1 2-5 16,-2 2 0-16,-1-2-2 0,2 1-1 15,1-2-2-15,0-1-1 0,4-2-1 16,-1-2 0-16,3-1 0 0,0-1 1 0,0 0-1 16,1-1 1-16,0 0 1 0,1-1 0 15,-2-2 2-15,1 0 0 0,0-2 2 16,1-2 0-16,0-2 3 0,2-3 0 15,0-5 1-15,2-1-1 0,4-5 2 16,1-4-1-16,1 0-1 0,2-2-2 16,1 1-2-16,2 2 1 0,-1 4 1 0,0 2-2 15,1 6 0-15,-1 3 0 0,0 2 0 16,0 3 0-16,-2 4-1 0,0 1-2 16,-2 2-1-16,-2 0 0 0,-2 2-1 15,-2 0 0-15,-3 0 0 0,-2 2 0 16,-3 1 0-16,-5 0 0 0,-1 3 1 15,-4-1 0-15,-1 1 0 0,-2 0 1 16,1-2 0-16,1-1-1 0,3 0-2 16,2-2 0-16,4-3-2 0,3 2-1 15,4-2 1-15,2-1 0 0,3 2 0 0,0-1 2 16,3 3 1-16,3 1 2 0,1 3 0 16,1 0 0-16,1 1-1 0,-2 0 0 15,0 0 1-15,-1 0-1 0,-3-1 0 16,-3-2 0-16,-1-1-1 0,-4 0 0 15,-2-2 1-15,-5 2 0 0,-2-1 1 0,-6-1 0 16,-5-1 0-16,-3 1 0 16,-3-3 0-16,0 0-3 0,-1-3-6 0,0-1-7 15,2 1-7-15,0-3-21 0,3-1-8 16,0-4-104-16,-1-2-111 0,2-2-260 16</inkml:trace>
  <inkml:trace contextRef="#ctx0" brushRef="#br0" timeOffset="206314.47">16446 10913 288 0,'-1'8'67'16,"-3"2"0"-16,0 1-44 0,0 3-9 15,1 2-3-15,1 3-3 0,0 2-1 16,4 1-2-16,1-3 1 0,4 1-1 16,4-1-1-16,4-4 0 0,1-1-1 15,3-2 1-15,2-3 1 0,2-1 2 0,2-2 2 16,-1-2 4-16,1-2 5 0,2-4 4 15,1-3 6-15,-1-1 6 0,1-3 4 16,-2-4 3-16,0-5-2 0,0-3-2 16,-3-2-4-16,-2-1-4 0,-3-5-6 15,-4 0-3-15,-3 0-3 0,-5-2-2 16,-3 1-1-16,-3 1-2 0,-3-3 0 16,-1 2-3-16,-1-2-2 0,-1 2-2 0,2 0-2 15,-2 1-1-15,2 4-1 0,1 4-1 16,-1 3 1-16,2 4 1 0,1 4-1 15,0 3 1-15,0 2 0 0,1 3-2 16,1 1 0-16,2 2-1 0,2 2-1 16,2-1 0-16,4 5 0 0,4-3 1 15,1 0 0-15,5 1 2 0,1 1 0 16,3-4 1-16,3 0-1 0,4-1 1 16,1-1 1-16,5 0 0 0,2-2 0 0,3-1-1 15,-1 2 1-15,0-3-1 0,-1 0 0 16,-3 3-5-16,-3 0-2 0,-4-2-4 15,-6 2-4-15,-3-1-15 0,-6 1-16 16,-4-4-11-16,-5-3 180 0,-4 0-267 16,-3 0-119-16,-8-2-337 0</inkml:trace>
  <inkml:trace contextRef="#ctx0" brushRef="#br0" timeOffset="206613.74">17354 10438 294 0,'1'0'82'16,"-1"-3"5"-16,2 2-16 0,-2 0-29 16,1-1-3-16,-1 1 0 0,0-1-1 15,0 1-2-15,0 3-4 0,0-2-5 0,1 0-7 16,0 1-7-16,1 1-5 0,2 3-4 16,2 0-2-16,3 0 0 0,2 3 1 15,1 0 0-15,3 1 0 0,3 0 0 16,-1 1-2-16,2 1 1 0,-1-2-1 15,-1 1 0-15,-1 1-1 0,-4-1 0 16,-2 0-2-16,-2 2 0 0,-4 0 0 16,-3 2 1-16,-5-1-1 0,-4 1-3 0,-4 4-5 15,-3-1-5-15,-6 1-5 0,-2-1-8 16,-1 2-9-16,1-1-12 0,0-1-16 16,1 1-47-16,2-5-66 0,4 0-147 15</inkml:trace>
  <inkml:trace contextRef="#ctx0" brushRef="#br0" timeOffset="207678.46">16229 11265 336 0,'-2'-2'82'0,"-2"-2"1"0,-2 0-46 0,-2 1-14 16,-1-2-7-16,-2 3-4 16,1-1-2-16,-2 1 0 0,2 2-1 0,1 1 0 15,1 0-1-15,3 0 0 0,2 3-2 16,-1 3 0-16,2-3-3 0,1 3-1 15,1 0 0-15,0 0 0 0,2 2 0 16,1 0 2-16,1-3 3 0,1 5 2 16,3-1 0-16,2 1 1 0,3 0 0 15,0 1 0-15,-1-1-2 0,0-1-3 16,0 1 0-16,-4-3 0 0,-5 2 1 16,-3 1 0-16,-3 0 1 0,-5 0 0 0,-3 2-3 15,-3-1-5-15,-2 0-7 0,-3 0-7 16,-2-2-8-16,-1-1-6 0,2 1-9 15,0-2 41-15,1-5-110 0,3-1-75 16,3-2-196-16</inkml:trace>
  <inkml:trace contextRef="#ctx0" brushRef="#br0" timeOffset="208076.52">16365 11372 307 0,'2'5'76'0,"-2"-2"4"16,1-1-46-16,2 1-6 0,-1-1 0 0,1 2-2 15,0-2-5-15,2-1 0 0,0 1 0 16,3 0-1-16,2 1-1 0,-2-3 0 16,1-1-1-16,1 1-1 0,-1-2-1 15,-3 1-4-15,0-1-1 0,-3 0 2 16,-2 1 2-16,0 1 3 0,-1-2 2 15,-2-1 0-15,-1 1 1 0,-1-2-1 16,-3 2-5-16,-1-2-5 0,-2 0-5 16,2 3-3-16,-2 1-1 0,0 2-2 0,0 4 0 15,0 2 1-15,0 2-1 0,3 3 1 16,-1 4-1-16,1 0 1 16,2 0 0-16,3 0-1 0,2 1-1 0,3 0-1 15,4-1 0-15,2-2-1 0,5-1 0 16,1 0-1-16,4-2 0 0,-1-4-3 15,2 0-7-15,0-3-4 0,-1-3-7 0,-1-3-3 16,-2 0-5-16,-1-3-7 16,-3-2-2-16,-1-2-5 0,-2-4 98 0,0-2-155 15,-2-3-77-15,2-1-221 0</inkml:trace>
  <inkml:trace contextRef="#ctx0" brushRef="#br0" timeOffset="208295.1">16640 11238 301 0,'1'-10'91'15,"-1"3"8"-15,0 4-27 0,0-1-13 0,-1 4-7 16,1 0-5-16,1 3-6 0,-1 2 0 16,0 2-1-16,1 0-2 0,0 6-2 15,0 1-3-15,1 2-4 0,-1 3-3 16,0 3-8-16,1-2-7 0,0 6-4 16,0-1-5-16,2 0-3 0,0 1-12 15,-1 1-1-15,2-1-7 0,-1 0-11 16,-1-4-12-16,2 1-8 0,-2-2-9 0,0-4-1 15,-1-1 130-15,2-5-197 0,-3-4-86 16,1-1-252-16</inkml:trace>
  <inkml:trace contextRef="#ctx0" brushRef="#br0" timeOffset="208465.19">16558 11394 340 0,'-1'-2'85'0,"1"2"4"0,4 0-35 15,4 1-17-15,2-2-5 0,3 0-6 16,3 1-2-16,0-1-1 0,0 0-5 16,2-2-10-16,0 1-16 0,2 0-12 15,0 0 114-15,-2 0-200 0,3 1-101 16,-1 1-282-16</inkml:trace>
  <inkml:trace contextRef="#ctx0" brushRef="#br0" timeOffset="209389.01">16930 11265 316 0,'4'-1'88'0,"-3"-2"5"16,1 2-37-16,0 2-6 0,-1-1-5 15,0 0-4-15,-1-2-6 0,1 3-4 16,1 3-3-16,-2-1-1 0,1 2-3 15,1 5-1-15,0 3-4 0,1 5-1 16,1 0-1-16,-1 2-4 0,0 7-3 0,0-2-5 16,1-1-1-16,-3 0-2 15,1 0-1-15,0 1-1 0,0-2-3 0,-1-6-3 16,2-1 3-16,-1 1-30 0,0-4-3 16,-1-3-9-16,0-3-10 0,-1-2 69 15,-1-1-143-15,2-4-96 0,0-4-200 16</inkml:trace>
  <inkml:trace contextRef="#ctx0" brushRef="#br0" timeOffset="209628.16">17078 11247 374 0,'-2'-1'113'16,"1"0"9"-16,0 0-31 0,1 2-27 15,0 1-6-15,0 2-6 0,0 0-9 0,0 4-9 16,0 3-5-16,1 5-5 16,0 3-5-16,-1 4-3 0,2 4 0 0,-1 3-4 15,0 0-5-15,2 2-5 0,-1 1-6 16,0-2-9-16,1-3-7 0,1-5-20 16,0 0-17-16,0-2-12 0,1-5-83 15,0-4-100-15,4-5-217 0</inkml:trace>
  <inkml:trace contextRef="#ctx0" brushRef="#br0" timeOffset="211265.88">17649 10526 271 0,'0'0'73'16,"1"1"4"-16,0 2-27 0,-1-1-17 16,1 2-3-16,-2 2-4 0,1 2-2 0,-2 0-3 15,0 1-2-15,0 2-3 0,-2 1-5 16,2 1-2-16,0 1-2 0,0-1-1 15,1 3-3-15,1 0-1 0,1 0-1 16,-1-1 0-16,1 0 0 0,1 1-1 16,0-3-1-16,-1-1 1 0,2-1-1 15,-2-3 0-15,0 1 0 0,2-2-2 16,-2-3 0-16,1 1 0 0,1-3 1 0,0-1 0 16,0-2 1-16,4-3 2 0,0 0 1 15,5 2 1-15,3-1 2 0,1-3 0 16,4 2 0-16,3 2 0 15,1 0 0-15,1 2-1 0,0-1 1 0,4 0-1 16,3 3 0-16,0 0 1 0,2-1 2 16,4-2 3-16,1 2 2 0,2 0 1 15,0-2 2-15,1 0 0 0,0 2 1 16,0-2 0-16,-2 2-1 0,-4-2 0 0,1 2-2 16,-2-1 0-16,-2 3-1 0,-3-3-1 15,-3 1-2-15,1 0-2 0,0 0-1 16,-2-2-1-16,-2 1-1 0,1-2-1 15,1 0-1-15,1 1-1 0,-1 0 0 16,4-2-1-16,0 3 1 0,-1 0-1 16,0 0 1-16,-4 0 0 0,-4 4-1 0,-2-4 0 15,-3 1 1-15,-4 0-1 0,-2-1 0 16,-2 1 1-16,0-1-1 0,0-1 0 16,-2 1 1-16,0 1-1 0,-2-1 0 15,2 1 0-15,-2-1-1 0,1 1 1 16,1 1-1-16,1 1 1 0,-2-1-1 15,2 1 2-15,-2-2-1 0,1 5 0 16,-3-5 1-16,0 0 0 0,-1 2 0 16,0-2 0-16,0-2 0 0,-2 3 0 0,1-5 0 15,-1 4 0-15,1-1 1 0,0-1 0 16,0-3 0-16,1 0 1 0,-1 2 0 16,0-1 1-16,2-3-1 0,-2 2 0 15,-2-2 0-15,1 2 0 0,-2-2 0 16,1-3 0-16,0 0-1 0,-1-3 0 15,-2-2-1-15,1-1 0 0,-1 0 0 16,0-1-1-16,-1-1 1 0,1-1-1 0,-2-1 0 16,2 1 1-16,0-1-1 0,-1 2 1 15,2 2 0-15,1 2 2 0,0 2 0 16,2 2 1-16,-1 4-1 0,-2 1 2 16,2 1 0-16,0 1-1 0,0-3-1 15,0 2 0-15,-1 0 0 0,1-3 0 16,0-1-1-16,-1 1 0 0,2-2 0 15,-1 1 0-15,0-2-1 0,1 3 0 16,0-1 0-16,0 3 0 0,-1-1 0 16,0 2 0-16,1 1 0 0,-1 2 0 0,0 1 1 15,-2-1-1-15,-2 2 0 0,1-1 0 16,-2 0-1-16,0-1 1 0,-2 1-1 16,0 0 0-16,0 1 0 0,-1-2 0 15,0 1 0-15,0 0-1 0,0 1 1 16,-6 1 0-16,-2-2 0 0,-4 2 1 15,-2 0 0-15,-6-1 0 0,-1 0 0 0,-2 0-4 16,-1 2 3-16,-1-2-2 0,0-1 0 16,-3-2 0-16,-1 0-2 0,-2 1-1 15,-1-1 4-15,-2-2-5 0,-2 2 2 16,1 4-2-16,2 2 2 0,2 1 0 16,-2 0 1-16,4 0 1 0,1 2 1 15,2 0-1-15,-2-1 0 0,1-1-1 0,-1 0-1 16,3 0 1-16,-2 1-1 15,2-5-3-15,-2 2-1 0,0 0 2 0,3-1 0 16,2-1 1-16,-1 1-3 0,1 2 0 16,1 0-5-16,4 5-1 0,1-2-2 15,2 2-5-15,0-2-6 0,3 1-1 16,3-1-5-16,3-3-1 0,4-1-6 16,3-3 2-16,6-2-76 0,5-6-76 15,6-4-185-15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07T16:32:58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16559 1097 313 0,'1'-4'80'15,"-3"4"9"-15,1 0-46 0,0-1-6 16,-4 3 0-16,1 4 4 0,-2-1-1 16,2 5-6-16,-3 6-6 0,5 6-4 15,-3 2-2-15,3 1-2 0,1-1-2 16,-1 8-4-16,2 3-4 0,2 0-2 15,-4 0-2-15,4 5-3 0,-4 3 0 16,0 6-2-16,0 1 0 0,-3-4 0 0,1 2-2 16,1-2-2-16,-1-3-3 0,1-6-10 15,1-5-4-15,0-8-6 0,2-4-7 16,-1-7-9-16,2-6-9 0,1-3 17 16,-1-7-76-16,4-9-70 0,-1-6-171 15</inkml:trace>
  <inkml:trace contextRef="#ctx0" brushRef="#br0" timeOffset="551.04">16605 1063 334 0,'0'-6'91'16,"-2"2"8"-16,1 2-22 0,-1 2-41 15,-3 0-4-15,3 1 1 0,0 1-2 16,0 0-8-16,-1 0-10 0,4 2-4 15,2-2-1-15,1 1 3 0,5 0 4 0,4-2 2 16,8-2 2-16,9-1 4 0,10-1 2 16,5-5 0-16,7-1 3 0,10-7-4 15,5 1-1-15,5-1-3 0,9-1-3 16,4-4-3-16,6-2-3 0,4 2-5 16,2 7-2-16,9-5-2 0,-3 1-1 15,-8 0 0-15,-5 7 0 0,-4 6-1 0,-7-3 1 16,-13 1-1-16,-16 5 0 0,-10 1 0 15,-10 3-3-15,-9 1 0 0,-11 0 1 16,-9 1 0-16,-8 3 0 0,-5 2 1 16,-2 2 0-16,-4 2 3 0,0 2 0 15,-2-2-1-15,4 1 0 0,1 3 0 16,2 3-1-16,0-1-1 0,2 4 1 16,2 4-1-16,3 7 1 0,0 7-1 15,3 4 1-15,2 2-1 0,3 8 1 0,3 1-1 16,0 3 0-16,2-2-2 0,-1-5-1 15,1 0-1-15,-3-2-1 0,-1-3 0 16,-1-4 0-16,-4-1 0 0,-2-4 2 16,-3-2 1-16,-2-3 1 0,-7-2 1 15,-2-4 0-15,-8-1 0 0,-3-3 0 16,-6 1-2-16,-13-3-2 0,-9-1-2 0,-5-1-5 16,-9-4-2-16,-6-2-2 0,-8-1-2 15,-8-4-2-15,3-2-3 0,2-3-6 16,-3-3-7-16,6 1-5 0,4-3-6 15,2-6-7-15,8-1 34 0,4-5-97 16,9 1-70-16,9-5-176 0</inkml:trace>
  <inkml:trace contextRef="#ctx0" brushRef="#br0" timeOffset="781.32">16830 1343 434 0,'4'18'94'0,"-3"0"6"0,-3 10-72 0,0 2-8 15,-3 5 0-15,-2 4 0 0,-3 0 1 16,1 4-5-16,0 3-5 0,-2-2-13 16,3 1-7-16,-1-4-8 0,0 1-7 15,4-4-10-15,0-5-14 0,1-8-16 16,4-3-41-16,-1-4-60 0,2-5-131 15</inkml:trace>
  <inkml:trace contextRef="#ctx0" brushRef="#br0" timeOffset="987.3">16742 1488 341 0,'11'-18'94'0,"5"6"9"0,3 1-39 15,2 6-11-15,1-1 0 0,-4 3-2 16,-2 1-8-16,0 1-11 0,-2 2-8 15,-4 2-11-15,-1-1-6 0,-2 4-5 16,-3 1-3-16,-3 4-2 0,-2 1-4 16,-3 3-3-16,-4-2-8 0,-3 4-7 15,-2 0-8-15,-4-2-9 0,0 0-13 0,0-1-63 16,1-3 2-16,4-5-56 0,3-1-108 16</inkml:trace>
  <inkml:trace contextRef="#ctx0" brushRef="#br0" timeOffset="1151.08">17082 1417 299 0,'12'9'94'0,"-1"2"9"0,-4 4 3 0,0 1-53 15,-4 3-4-15,-3 0-4 0,-1 1-8 16,-1-3-8-16,-1 0-8 0,1-2-8 16,1-4-3-16,0-1-11 0,2-3-14 15,2-2-10-15,2-1-9 0,0-3-11 16,1-3 124-16,1-2-203 0,0-1-92 15,1-5-262-15</inkml:trace>
  <inkml:trace contextRef="#ctx0" brushRef="#br0" timeOffset="1271.32">17077 1315 222 0,'-1'2'44'15,"4"-2"-3"-15,2 0-78 0,0-2-48 16,7-3-100-16</inkml:trace>
  <inkml:trace contextRef="#ctx0" brushRef="#br0" timeOffset="1606.48">17400 1488 297 0,'3'38'75'0,"-3"4"6"0,-3-2-51 16,0 7-2-16,-1-2-3 0,-3-1-4 15,3 2-5-15,-1-6-8 0,3-5-4 16,2-5-3-16,-1-10 1 0,1-3-1 0,1-9 2 15,-1-2 10-15,0-7 3 0,-1-5 2 16,0-7 3-16,0-6 2 0,-1-6 1 16,0-8 0-16,-2-14-11 0,2-3-3 15,0-6-2-15,4 2-4 0,1 1 3 16,4 2 5-16,2 8 6 0,1 12 4 16,-1 4 1-16,2 9 2 0,0 2 0 15,-2 12-3-15,2 3-8 0,-1 2-5 16,2 5-4-16,0 2-1 0,-2 3-1 15,-1 2 0-15,-3-4-1 0,-1 3-1 0,-4 4-1 16,-2-1-1-16,-6-2-4 0,-1 3-8 16,-3-1-16-16,-1 0-10 0,-1-2-10 15,1-4-13-15,1-1 35 0,2-4-105 16,3-6-79-16,4 0-182 0</inkml:trace>
  <inkml:trace contextRef="#ctx0" brushRef="#br0" timeOffset="1898.69">17578 1422 289 0,'8'9'85'0,"0"-1"9"0,0-1-37 16,0 1-2-16,-1 0-1 0,0-3-2 15,-1-1-6-15,1-3-4 0,0-2-6 16,1 0-4-16,1-4-3 0,1-4-6 16,-1-2-6-16,0-1-4 0,-2-2-4 15,-2 1-2-15,-5-5-1 0,-4 2-1 0,-3-1 0 16,-2 2-1-16,-1 0-1 0,-1 5-1 15,0 4 0-15,1 6-1 0,-1 7-1 16,0 4 0-16,1 6 1 0,1 5 0 16,0 1-1-16,2 2 1 0,3 1 1 15,4-3-2-15,4 0 1 0,4-5 0 16,3 0-1-16,3-3 2 0,7-4 0 16,2-1-1-16,4-4-1 0,5-2-4 0,4-2-7 15,-1-3-19-15,0 0-15 0,-2-3-7 16,-1-1-89-16,-1 1-97 0,-4-3-221 15</inkml:trace>
  <inkml:trace contextRef="#ctx0" brushRef="#br0" timeOffset="3740.8">19670 995 311 0,'0'-3'91'0,"0"-1"7"16,-1 1-41-16,0-1-4 15,2-1 0-15,-2 4-6 0,1-1-10 0,1 4-10 16,-1-1-8-16,0 5-5 0,0 5-3 16,0 5-2-16,0 5-2 0,1 5 0 15,-2 5 0-15,1 9 1 0,-1 2 0 16,-1 6-2-16,0 3-3 0,0 0-1 0,-3 1 0 16,3-3-1-16,-1-4-1 0,0-2 1 15,0-6-1-15,1-7 0 0,1 0 0 16,0-6 0-16,0-3 0 0,0-2 1 15,1-5 0-15,0-4-1 0,1-3 1 16,1-3 1-16,0 0 0 0,3-2-1 16,0-4 1-16,2 3-1 0,0 0 0 15,6 0 0-15,3-1 0 0,4 0-1 16,8 1-1-16,5 2 1 0,2-2 0 0,5 2-1 16,4 1 1-16,5 2 0 0,1 0 0 15,-1 1-1-15,5 1 1 0,6 0-1 16,5-3 0-16,-2-1 0 0,1-2-1 15,-2 1-1-15,0-3 0 0,-4 0 1 16,-7-5-1-16,-5 1 1 0,-2-1 0 16,-2 2 1-16,-4-5 1 0,-3 2-1 15,-5-2 0-15,-4 3 0 0,-5 1 1 16,-6-1 1-16,-4-2 0 0,-4 0-1 16,-4-5 1-16,-2-1 0 0,-1-3 1 15,-1 0 0-15,0-2-1 0,0-3 0 0,-1 0 0 16,2-5 1-16,0-1-1 0,2-8 1 15,1-10-1-15,-1-1 0 0,2-7 1 16,-1-5 0-16,0 0 0 0,1-3 0 16,0 2 0-16,-1 3 1 0,0-3 2 15,1 6 0-15,-2 5 1 0,-1 3-1 0,-2 2 1 16,-2 11 0-16,-2 6-2 0,0 6-1 16,-5 5-1-16,-4 5-2 0,-7 4 0 15,-8 6-1-15,-6-1 0 0,-4 1 0 16,-7 3 0-16,-6 6 1 0,-7 3-1 15,-6 2-3-15,-11 1-2 0,-5-1-2 16,-7 5-2-16,-5 2 0 0,0-1-4 16,-3 2-6-16,4-1-4 0,12 4-5 15,8 3-2-15,8 3-4 0,10-3-5 16,8-1-9-16,13-2-56 0,13 0-1 0,7-4-57 16,13 0-117-16</inkml:trace>
  <inkml:trace contextRef="#ctx0" brushRef="#br0" timeOffset="4065.05">20002 1240 296 0,'1'-3'80'0,"-1"2"7"16,2 1-32-16,-2 1-30 0,1 1 1 15,-2 2 4-15,-1 3-4 0,-1 1-8 16,0 0-7-16,-3 2-1 0,-1 4-1 0,-2 1 0 16,1-1-3-16,0 4-2 0,1 0-2 15,0 1-1-15,3 1 0 0,1-4 0 16,2-2 0-16,2 2-1 0,0-5 1 16,2-2 0-16,3 0 0 0,3-2 2 15,6-2 1-15,3 0 0 0,4-2 0 16,6-3 1-16,1 0-3 0,2-2-3 15,0 0-7-15,1-3-10 0,-1-1-10 16,-3-5 121-16,1-1-198 0,0-6-92 0,-5-1-262 16</inkml:trace>
  <inkml:trace contextRef="#ctx0" brushRef="#br0" timeOffset="4240.12">20404 1207 326 0,'-1'8'93'0,"2"2"9"15,-1 0-48-15,0 2-4 0,2 2 8 0,-2 2-2 16,-2 4-11-16,0 2-11 0,-1 0-8 16,-1 2-5-16,-1 2-6 0,0-2-7 15,0-3-2-15,2-1-16 0,1-2-13 16,1-3-14-16,3-2-10 0,0-1-82 16,5-3-90-16,-1 0-210 0</inkml:trace>
  <inkml:trace contextRef="#ctx0" brushRef="#br0" timeOffset="5466.91">22498 707 178 0,'-1'-3'47'0,"0"3"3"0,0-2-22 16,-1-5-6-16,1 3 1 0,-1 5 2 15,1-3 1-15,0 0-1 0,0-3 0 16,1 6-1-16,0 2 0 0,0-5-1 15,0-5-2-15,0 5-2 0,0 1-2 16,-2 4-2-16,0-7-2 0,-1 3-2 16,-3 1-2-16,-2-3-1 0,-3 0-1 15,-4-1-1-15,-2-3-2 0,-8 4-1 16,-1-4-1-16,-5 4 0 0,-2 2-2 0,2 0-1 16,-1 3 1-16,0-2-2 0,3 2 1 15,2-2 0-15,3 1-1 0,3 0 1 16,0 3-1-16,2-4 1 0,4 3 1 15,1-2-1-15,4 2 0 0,2 0 0 16,0 4 1-16,4 0 0 0,-1-1 1 16,2 1 3-16,0-1 1 0,-2-2 2 0,1 9 2 15,-1-3 2-15,-1 5 1 16,-2 5 0-16,3 6-1 0,-4 7-2 0,0 4-1 16,-3 1-1-16,1 4-2 0,-2 3-1 15,-1 5-1-15,-7 2 1 0,2 0-2 16,1 4 1-16,3 3-2 0,0-1 0 15,2-1 0-15,-1 0 0 0,6-6-1 16,1 5 1-16,0-3 0 0,1-1-1 16,-1-2 1-16,3-7-1 0,1 0 1 0,2-1-1 15,0-5 1-15,1-5-1 0,1-7 0 16,-1-1 0-16,2-1 0 0,1-2 0 16,2-5 0-16,2-1 0 0,1-2 0 15,3-1-1-15,7-2 1 0,5-4-1 16,5 2 0-16,2-4 1 0,8 1 0 15,6-4 1-15,8-1 0 0,2 0 0 16,8 2 0-16,10-2-1 0,8 5 1 16,3 0-1-16,4-1 1 0,3 2-1 15,6-3 0-15,-6 2 0 0,-6 0 1 0,-3-3-1 16,-2-5 0-16,-4-2 1 0,-8 3-1 16,-9-2 1-16,-3-3 0 0,-9-3 0 15,-5 3 0-15,-7-1 1 0,-6 4 0 16,-5-7 0-16,-9-4 3 0,-3-3-1 15,-3-6 0-15,-2-9-1 0,-3-9 1 16,-2-5 0-16,-2-9-1 0,0-4-2 0,2-4 0 16,1-8 3-16,2-4 1 15,-1 3 3-15,2-6 3 0,2 1 2 0,1 1 2 16,-1 1 1-16,0 5 0 16,-3 2-2-16,-1 0-1 0,-5 7-4 0,-5 4-3 15,-10 2-2-15,-9 7-1 0,-14 9-1 16,-10 8-2-16,-8 7 0 0,-11 1-2 15,-3 3 1-15,-9 6-3 0,-6 7-4 16,4 2-4-16,-1 1-7 0,-1-2-5 16,11 5-4-16,-2 6-9 0,11 1-8 0,9-1-5 15,3 4-8-15,9 2-58 0,12 3-74 16,9 7-168-16</inkml:trace>
  <inkml:trace contextRef="#ctx0" brushRef="#br0" timeOffset="5733.7">22461 1103 217 0,'-8'17'62'0,"-2"-1"3"16,-1 6-34-16,-2 2 0 0,-2-1-3 16,-4 0-7-16,0 5-8 0,-4 1-6 15,2 2-4-15,1-5-1 0,1-1-1 16,4-1 1-16,5 0-2 0,5-6 0 15,4-4-1-15,2-4 3 0,5-1 2 0,3-4 3 16,4 0 2-16,6-4 1 0,5-1 1 16,4-5 1-16,2 0-3 0,1-2-2 15,0-5-6-15,3-4-8 0,-4-1-20 16,-2 0-53-16,-2-1-62 0,0 2-156 16</inkml:trace>
  <inkml:trace contextRef="#ctx0" brushRef="#br0" timeOffset="6030.24">22691 1156 235 0,'11'6'72'16,"2"1"7"-16,5 0-33 0,0 1 2 16,2 4-1-16,1-1-6 0,1 1-9 0,-2 0-9 15,-1-1-5-15,-5 0-5 0,-5 0-3 16,-3 0-3-16,-6-2-2 0,-9 3-1 15,-4 1-2-15,-8 5 1 0,-2-1-2 16,-2 3 1-16,-2-2-1 0,2 0 0 16,5 0 0-16,5-4 0 0,5-3-2 15,7 1 0-15,2-1 1 0,5-3 0 16,6 1 1-16,8-1 0 0,8 1 0 16,7-3 2-16,5 0-1 0,5-2 1 15,4 2-5-15,2-4-5 0,1 0-7 0,-1-1-7 16,-1-1-80-16,1 1-79 0,0 0-196 15</inkml:trace>
  <inkml:trace contextRef="#ctx0" brushRef="#br0" timeOffset="8011.27">16862 2066 211 0,'4'2'65'0,"0"1"6"15,2-4-21-15,-1-2-9 0,-1 0-5 0,1 1-5 16,-1 0-6-16,0 0-4 0,0-2-5 16,-2 2-2-16,2 2-3 0,0 0-2 15,0 1 0-15,-1 4-2 0,1 3-2 16,-3 5 0-16,-1 8 0 0,-2 8 0 15,-3 6 1-15,-4 8-1 0,1 6-1 16,-4 3 0-16,-5 8-1 0,-3 1-1 16,-6-1-1-16,-4 5 0 0,-3 1-3 0,-1 0-1 15,1-2-3-15,3-5-3 0,4-4-3 16,7-5-5-16,7-8-4 0,4-7-9 16,0-4-15-16,1-5-33 0,2-5-8 15,2-5-48-15,3-3-86 0</inkml:trace>
  <inkml:trace contextRef="#ctx0" brushRef="#br0" timeOffset="8241.81">18315 2167 13 0,'0'-7'0'0,"-1"0"-2"0,0-1-9 15</inkml:trace>
  <inkml:trace contextRef="#ctx0" brushRef="#br0" timeOffset="8753.85">18281 2005 199 0,'-13'-8'56'16,"-4"-1"5"-16,-2 1-13 0,-1-1-16 16,4 1 2-16,-1 1-2 0,1-2-1 15,1 0-2-15,4-1-3 0,1 4-3 16,2-2-1-16,2 4-4 0,0-1 0 15,3 4-1-15,-1-2-3 0,4 5-3 0,2 0-2 16,1 0-1-16,3 1-2 0,1 0-1 16,3 0-1-16,2 5 1 0,5-3 0 15,3 2 1-15,5 2-2 0,4 1 0 16,5-3-1-16,1 3 0 0,3-1 0 16,-1 3-1-16,5-1 1 0,0-2-1 15,2 2 0-15,-1 1 1 0,8 1 0 16,9 5 1-16,1 4-1 0,4 3 2 0,2 8 0 15,2 0 1-15,2 2 2 0,1-2 2 16,3 0 1-16,2-2 2 0,-1-2 1 16,3-1 1-16,1 0-3 0,3 0 0 15,7 1-3-15,-8-2-1 0,1-2-2 16,-1-1-2-16,1-2-1 0,1 0 1 16,-1 1-2-16,-9 0 0 0,-1-2 0 15,-2 4 0-15,-6-1-1 0,-7 0 0 0,-6-1-1 16,-8-2 0-16,-9-6 1 0,-6-1-2 15,-7-2-1-15,-4-3-4 0,-6-2-8 16,-5-2-8-16,-4-1-6 0,-4 0-5 16,-2-1-3-16,-3-2-4 0,-3 0-5 15,-2-2-6-15,-3-2-57 0,-3-3-70 16,-5-1-172-16</inkml:trace>
  <inkml:trace contextRef="#ctx0" brushRef="#br0" timeOffset="11163.01">18283 3771 110 0,'-1'-4'30'15,"0"0"4"-15,-3 0-13 0,-1 1-5 16,0 0-3-16,0 1-1 0,3 0-2 15,0 1-3-15,0-1-3 0,0 2-1 16,1-2-1-16,0 1 0 0,0 2 1 16,-1-1 1-16,2-1 1 0,-1 2 3 0,1-2 5 15,-1 2 4-15,1 0 5 0,-1-1 4 16,1 0 3-16,-1 1 2 0,1-1-1 16,0 0-2-16,0-1-1 0,-1 1-3 15,1 0-2-15,1 0-3 0,-2-1-1 16,2 1-3-16,-1 0-3 0,0 2-1 15,1-1-4-15,0 2-1 0,0 2-1 16,0 0-2-16,1 5 1 0,0 3 1 0,-1 3-1 16,0 5 0-16,1 2 0 0,-2 6 0 15,-1 1 0-15,0 0-2 0,-1 1 0 16,0-5-1-16,-1 1-3 0,1-1-1 16,0-6-1-16,2 0-3 0,-1-1-3 15,2-3-4-15,-1 0-4 0,0-4-8 16,1-4-11-16,0-3-58 0,-1-3-62 0,1-4-153 15</inkml:trace>
  <inkml:trace contextRef="#ctx0" brushRef="#br0" timeOffset="12512.13">18315 3732 198 0,'0'-2'53'0,"0"0"3"0,0 2-24 15,0-1-7-15,0 0 2 0,-1 0 1 16,1 0-3-16,0 0-2 0,0 1-1 15,0 0-1-15,1-1 0 0,-1-1-2 16,0 2-2-16,0-3 0 0,0 2-1 16,0 1-1-16,0-1-1 0,0 1-1 15,0 1-1-15,-1-2-1 0,2 3 0 0,-1-2 0 16,0 0-1-16,0 1-1 0,0-1-2 16,1 0 0-16,-1 2-1 0,0-2-2 15,1 1-1-15,0-1 0 0,2 0 1 16,0-1-1-16,2 1 2 0,3 0 1 15,2 0 2-15,1 0 1 0,1 1 3 16,6-1 2-16,1 0 3 0,5-1 2 16,3 1 1-16,4-4-1 0,6 1-1 0,2-3-1 15,5 1-2-15,4-1-3 0,2-1-3 16,-1-3-2-16,0 1-2 0,-1-1-1 16,0 4-2-16,-5-1-1 0,-8 1 0 15,-7 0 0-15,-2 5-1 0,-6 1-1 16,-7 1-1-16,-5 1 0 0,-2-1-2 15,-4 4 1-15,-1 2 0 0,-2-1 1 16,-1 2 0-16,0 5 2 0,-2 1 0 0,1 4 2 16,1 1-1-16,1 3 1 0,0 3-1 15,1 4 0-15,0 0-2 0,1 4 1 16,-1 1-3-16,-1-1-1 0,0 2-2 16,-3 0-2-16,2-1-2 0,-1-2 1 15,-1-5-2-15,-1 2 1 0,-1 0 1 16,-1-2 2-16,-4-5 2 0,-4-2 1 15,-3-1 2-15,-2 0 1 0,0-3 1 16,-7-3-1-16,-4-1-2 0,-6 0-4 0,-3 0-2 16,-2 1-3-16,-3-4-5 0,-5 0-1 15,1-3-1-15,-2-1 1 0,6-5-2 16,3-2-5-16,-3-5-4 0,3 0-5 16,1-4-7-16,8-1-62 0,1-4 1 15,3 2-53-15,7-1-94 0</inkml:trace>
  <inkml:trace contextRef="#ctx0" brushRef="#br0" timeOffset="12714.58">18541 3981 326 0,'6'3'75'0,"-1"1"4"0,-3 0-41 15,1 4-24-15,-2 1 1 0,-1 4-1 16,-1 4 2-16,-1 1-4 0,0 2-5 16,-1 0-9-16,0 2-14 0,2 2-8 15,-1-4-62-15,1-2-67 0,1-2-162 16</inkml:trace>
  <inkml:trace contextRef="#ctx0" brushRef="#br0" timeOffset="13062.82">18727 4008 295 0,'6'7'77'0,"-2"2"4"16,-1 3-46-16,1 3-10 0,-1 2-2 16,-1 2-1-16,0-1-6 0,-1 0-9 15,0-1-3-15,2-1-2 0,-2-3 0 0,1-3 0 16,-1-2 0-16,0-2 0 0,-1-3 0 15,0 0 3-15,-1-4 3 0,0-2 1 16,-1-4 4-16,0-5 1 0,-1-1 0 16,1-3 1-16,1-5-3 0,0-1-2 15,1 1 1-15,1-1-2 0,1 0-1 16,2 1 0-16,0 2 2 0,5 1 0 16,2 1 0-16,1-1-1 0,2 3-2 15,2 3 0-15,2 0-3 0,-1 2-1 0,-2 0-1 16,-2 1-2-16,-1 4-3 0,-2-2-7 15,-3 2-8-15,1 2-7 0,0 1-9 16,-2 1-19-16,1 0-61 0,-3 1-73 16,-2 6-164-16</inkml:trace>
  <inkml:trace contextRef="#ctx0" brushRef="#br0" timeOffset="13217.95">18725 4049 248 0,'9'1'69'0,"3"-1"6"16,4-3-43-16,5 1-1 0,2-1 2 16,1-2-1-16,0 1-12 0,0-2-16 15,-2 0-18-15,1 0-64 0,-1 0-66 16,2 1-164-16</inkml:trace>
  <inkml:trace contextRef="#ctx0" brushRef="#br0" timeOffset="14477.75">19563 3648 212 0,'2'4'60'0,"0"-2"4"16,1-2-23-16,-2 1-6 0,0-1-2 16,0-2-2-16,-1 3-4 0,-1-3-3 15,2-1-2-15,-2 3-2 0,1-3-3 16,0 5-3-16,1 3 0 0,0-4 0 15,0 5-2-15,1 2-1 0,2 3 0 16,0 4 1-16,-1 2-1 0,1 2-1 0,-1 4-1 16,0 6-1-16,-1 4-1 0,-1 1-1 15,-2 1-2-15,-1 3-1 0,-1 2-1 16,-3-2-1-16,2-5-1 0,0 0-1 16,-2-5 1-16,3 0-1 0,2-5 0 15,0-5 1-15,1 1-1 0,0-2 1 16,1-5-1-16,-1-1 0 0,1-2-1 15,0-1 0-15,1-3 0 0,-1-3 0 16,1 1 0-16,1-2 0 0,0 0 1 16,1 0 0-16,1-3 0 0,0 3 1 0,2-1 0 15,-1 0-1-15,0-1 1 0,0-1-1 16,1-1 0-16,-1 3 0 0,2-2 1 16,0-1-1-16,-2 1 1 0,2-2 0 15,0 0 0-15,0 0 0 0,1-1 0 16,3 2 0-16,3-1 0 0,1-1 0 15,5 2 0-15,2 3 0 0,3 0 0 16,3-1 0-16,-3 0 0 0,2 2 0 16,4 0 1-16,-1 4-1 0,1 0 1 0,-1-1 0 15,4 2 0-15,3 0 1 0,0-1-1 16,3-1 0-16,2-2 0 0,4-1 0 16,-2 1 0-16,0 0 0 0,0 0 0 15,-2-1 0-15,-4 3-1 0,-6-4 0 16,-5 4 1-16,-4-3-1 0,-3 0 0 15,-7 0 0-15,-3 0 0 0,-2-1 0 0,-5 1 1 16,-2-3 1-16,-1 1 1 0,-1 2-1 16,0-1 1-16,0-1 0 0,0-3 0 15,1 2-1-15,0 0-1 0,0 0 0 16,3-4 0-16,-1-1-1 0,0 0 1 16,3-2-1-16,-1 0 1 0,2-2-1 15,-1-4 1-15,0 1 0 0,1 0 1 16,-2-3 1-16,-1-2 2 0,0-1 0 15,-2 0 0-15,0-1 1 0,-2-4 0 16,0-1-2-16,-1-3-1 0,1-3-1 0,-1-6-2 16,1 0 0-16,1-4 0 0,1 0 0 15,-1-1-1-15,3 0 1 0,-2 6 0 16,0 4 0-16,0 5 1 0,-1 3-1 16,-1 8 0-16,1 3 0 0,-1 5 1 15,1 5-1-15,-1 0 1 0,0 1-1 16,0 0 1-16,0 0 0 0,0 3-1 0,0-1-1 15,0 1-2-15,0 0 1 0,0 0-2 16,-1 0 1-16,2 1-1 0,-1 1 1 16,-1-1 1-16,0 0 1 0,0 0 2 15,-1 0 1-15,0 1 0 0,-3 0 0 16,-1-2 1-16,-4 3-1 0,-3-2 0 16,-6 0-1-16,-5 0 0 0,-8-1 0 15,-5 0-1-15,-6 2 1 0,-8-1-2 16,-9 1-1-16,-3 4-4 0,-6-2-3 0,-7 2-4 15,-1-1-3-15,-7 1-2 0,0 2-1 16,5 0 1-16,2-1 2 0,6 1-2 16,8 1-1-16,6 0 1 0,11-3-1 15,11 2-6-15,7-1-13 0,7 0-54 16,8-1-57-16,9-2-145 0</inkml:trace>
  <inkml:trace contextRef="#ctx0" brushRef="#br0" timeOffset="14982.06">19750 3853 213 0,'4'-1'68'16,"-2"-1"6"-16,-1 1-15 0,0 0-20 15,-1 1-2-15,1 1-2 0,0 0-7 16,0 1-8-16,3 4-6 0,-1 0-2 15,1 3-3-15,1 3-1 0,-2 1 0 16,1 1-3-16,0 2-1 0,-2-1-2 16,0 0-3-16,-1 1-5 0,0-3-4 15,-1 0-5-15,0-1-8 0,-1-2-11 0,0-4-13 16,0 0-42-16,0-2-54 0,-1-1-124 16</inkml:trace>
  <inkml:trace contextRef="#ctx0" brushRef="#br0" timeOffset="15226.44">19732 3814 245 0,'2'-1'69'0,"2"1"7"0,2 1-33 0,2 0-7 16,1 2 2-16,8 3 5 0,0-1-8 0,4 4-7 15,2 1-5-15,-1 1-4 0,0 2-4 16,-1 2-5-16,-7-1-6 0,-2 2-2 15,-4-2-4-15,-5-1-1 0,-2 1-3 16,-2-1-1-16,-4 0 0 0,-3-3-2 16,-5 1-4-16,-4-1-2 0,-4-2-4 0,-2-1-8 15,0-4 86-15,2 0-150 0,0-2-76 16,7-2-212-16</inkml:trace>
  <inkml:trace contextRef="#ctx0" brushRef="#br0" timeOffset="15556.58">20161 3633 239 0,'1'-6'83'15,"0"5"9"-15,-1-1-3 0,0 2-42 16,-1 1-3-16,0 3 3 0,-2 4-7 16,-1 4-8-16,-1 7-8 0,2 4 0 15,-1 2 1-15,1 8-1 0,0 3-5 16,2 0-4-16,0 3-3 0,1-3-4 16,-1 1-3-16,1-1-2 0,-1-3-6 15,1 0-7-15,0-1-11 0,-1-2-6 16,1 0-8-16,1 0-17 0,0-2-16 0,1-4-53 15,0-4-69-15,3-6-155 0</inkml:trace>
  <inkml:trace contextRef="#ctx0" brushRef="#br0" timeOffset="15870.28">20268 3812 206 0,'3'3'71'0,"-1"4"8"0,1 3-14 15,1 3-16-15,-2 2 0 0,0 2-4 16,0 4-11-16,1-1-10 0,-1 0-8 16,0-1-4-16,0 0-4 0,3-2-4 15,0-1-3-15,0-4-3 0,0 2-5 16,-1-3-7-16,-2-2-8 0,-2 1-16 16,-3-1-57-16,-1-4-69 0,-3 3-157 15</inkml:trace>
  <inkml:trace contextRef="#ctx0" brushRef="#br0" timeOffset="16213.16">20224 3804 305 0,'6'-8'85'0,"3"-2"5"0,1 2-47 0,2 0 3 15,5 2 3-15,0 2-3 0,2 0-10 16,-1 3-7-16,0 2-4 0,-2-1-6 15,1 2-6-15,-6 2-6 0,-1 4-3 16,-2 1-5-16,-2-1-3 0,-4 2-3 16,0 1-1-16,-4 1 0 0,-1 0 0 15,-4-1 0-15,-3 0 2 0,0-1 4 16,-1-1 1-16,0-1 2 0,1-2 1 16,4-4 0-16,0 1 0 0,4-2 0 0,0 0-1 15,1 1-1-15,1 2 0 0,0 1 0 16,1 2-1-16,1 2 0 0,0 3 1 15,3-1 0-15,1 1 0 0,3 0-1 16,0 0-4-16,1-2-7 0,0-1-5 16,2-1-6-16,-1-2-12 0,1-3-72 15,0-1-78-15,-1-4-182 0</inkml:trace>
  <inkml:trace contextRef="#ctx0" brushRef="#br0" timeOffset="16664.93">20530 3901 272 0,'-2'3'76'0,"0"3"6"16,1 2-40-16,-1 2-7 0,1 2 2 0,1 2-1 15,0-1-10-15,0 0-10 0,1 1-5 16,-1-1-3-16,0-1-3 0,0-3-3 16,0 1-2-16,0-1 0 0,0 1-2 15,0-5-1-15,0 2-1 0,0-4-1 16,0-1 3-16,0-3 0 0,0-3 2 15,-1-4 1-15,1 0 1 0,0-2 3 16,-1-5-1-16,-2-1 0 0,1-4 0 16,-1-3 0-16,2-2-1 0,1 1 3 15,0-2 3-15,2 4 2 0,1 1 3 0,0 5 0 16,1 3 2-16,0 6 1 0,1 0-3 16,-2 4-4-16,2 4-2 0,2-1-2 15,1 6-2-15,-2-1-2 0,1 2 0 16,-1 1 0-16,1 2 0 0,-2-1-1 15,0 2-1-15,-4-1-1 0,-2 2 0 16,0-1 0-16,-4 2 1 0,0 0 0 0,-2-1 0 16,0 1 0-16,1 3 0 0,0-4 0 15,0 1-1-15,5-3-1 0,1 1 0 16,2 2 0-16,4-2 0 0,1 1-1 16,5 0 1-16,3-1-2 0,1 1-4 15,3-4-9-15,2-1-6 0,0-1 61 16,4-6-149-16,0 1-93 0,2-2-245 15</inkml:trace>
  <inkml:trace contextRef="#ctx0" brushRef="#br0" timeOffset="18112.04">21452 3717 216 0,'-2'-4'63'16,"-2"-2"7"-16,3 1-24 0,-2 1-4 15,0-1 0-15,2 0-1 0,0 0-4 16,-1 1-5-16,2 2-7 0,-1 0-6 0,4 3-4 16,0 9 0-16,-2 3-2 0,2 8-2 15,2 7-2-15,0 7 0 0,1 7 2 16,-3 3-3-16,-1-3-4 0,0 5-2 15,-3-1-5-15,-1-1-5 0,0-1-1 16,-2-3-3-16,2-4 0 0,0-1-3 16,2-5 1-16,1-4 1 0,0-4 5 15,1-5 0-15,0-5 0 0,0-3 1 0,1-7 3 16,1-1 2-16,5-5 1 0,3-6 1 16,5 0 1-16,1-2 2 0,4-1 2 15,4 3-1-15,3-4 0 0,-1 4 0 16,4 1 2-16,5 0-1 0,5 3 1 15,5 0-2-15,-1 2 1 0,5 2-2 16,1 3 0-16,-1 2-1 0,-2 0-1 16,-3 0 0-16,-4 0 0 0,-2-1-1 15,-4 0 1-15,-2-2 0 0,-6-1-1 0,-5 0 1 16,-5-1 0-16,0 1 1 0,-5 0 1 16,-4 0 1-16,-3-3 1 0,1-3 2 15,-3 0 1-15,-1-3 1 0,1-3 0 16,0-7 1-16,1-4-1 0,-1-4 0 15,0-3-1-15,1-4-1 0,2-2-2 16,1-9-3-16,0 0 1 0,-1-2-1 0,0-2 0 16,-2-4 0-16,2 0 0 0,-5-1 0 15,-1 8 4-15,-1 6-1 0,1 4 0 16,-1 7 0-16,-1 6 0 0,0 6 1 16,-1 4-1-16,-1 3-2 0,-3 3-2 15,-4 1 0-15,-2 1-2 0,-6 0 1 16,-6 3-1-16,-6 2-1 0,-4 0 2 15,-4 2 0-15,-6 2 0 0,-9 0-3 16,0 2-2-16,-7 0-5 0,-10 2-3 16,-3 2-4-16,-5 1-5 0,-1 1-4 0,4 4-2 15,0 3-3-15,8 2-6 0,13 3-60 16,6-4-2-16,7 2-58 0,11-1-114 16</inkml:trace>
  <inkml:trace contextRef="#ctx0" brushRef="#br0" timeOffset="18499.28">21599 3852 233 0,'7'20'53'0,"0"0"3"16,-3 0-40-16,0 3-4 0,-1-2-2 0,-3 0-1 15,-2-4-2-15,-2 0-3 0,1-4-1 16,0 2-2-16,1-3-1 0,-1-3 1 16,0-2 1-16,1-2 1 0,1 0 7 15,0-4 8-15,1-5 3 0,0-1 3 16,0-3 1-16,2 1 3 0,1-5-1 16,3-3-4-16,-1-1-8 0,2-3 0 15,0-3-1-15,1-2-2 0,1-3-1 16,0 0 1-16,-3-2-1 0,3 3 1 15,-2 4 1-15,-1 5-1 0,0 8-1 0,-2 3-2 16,-1 5-1-16,1 6 0 0,-2 4-3 16,1 3-2-16,0 5-1 0,1 1 1 15,0 3 1-15,1 2-3 0,3-3-5 16,2 1-6-16,0-2-8 0,1-3-7 16,1-2-9-16,-2-1-17 0,0-4-58 15,-6 2-69-15,-2-6-160 0</inkml:trace>
  <inkml:trace contextRef="#ctx0" brushRef="#br0" timeOffset="18684.47">21611 3982 255 0,'7'3'67'15,"5"-4"5"-15,0-1-39 0,3-1-9 0,-1-3 0 16,2-1 0-16,2-3-7 0,3-2-13 15,-3 1-12-15,5-4-15 0,1-1-53 16,1-3-59-16,-1-2-143 16</inkml:trace>
  <inkml:trace contextRef="#ctx0" brushRef="#br0" timeOffset="18922.24">21971 3787 200 0,'-1'8'63'0,"0"1"4"0,-1 1-19 0,2 2-10 15,-1 0-1-15,0 1-5 0,1 0-6 16,0 1-6-16,-2 3-4 0,0-3-4 16,0 1-1-16,0 1-4 0,0-3-2 15,-2 0-2-15,1 0 0 0,1-3-2 16,1-1 0-16,1-3 0 0,1 3 2 16,0-4-1-16,2-1 2 0,1 0 0 0,1-2 1 15,4 0 1-15,2-2-1 0,2-4-2 16,2 2-3-16,2-2-7 0,0-3-8 15,3-3-16-15,-2 0-59 0,-4-3-69 16,0-2-162-16</inkml:trace>
  <inkml:trace contextRef="#ctx0" brushRef="#br0" timeOffset="19199.23">22153 3813 226 0,'0'-4'63'16,"-1"4"5"-16,1 1-13 0,0 4-18 15,-2 2-5-15,2 3-1 0,-1 1 0 16,0 4-2-16,1 0-4 0,-2 1-5 15,1 4-5-15,0-1-2 0,-3-2-4 16,1 1-3-16,0-2-2 0,1 1-2 16,0-5-1-16,1-4-1 0,2 1 0 15,2-2 0-15,2-1 1 0,0-1 1 0,3-3 3 16,1 0 2-16,0-1 3 0,2-2 2 16,0-1 2-16,0-1 2 0,1-1 2 15,-1 0-1-15,0-2-1 16,-1 1-1-16,1-3-2 0,-2-2-3 0,0-1-2 15,-3-2-3-15,-1-2-6 0,-1 1-9 16,-3-4-7-16,-2 3-6 0,1-4-9 16,-2 2-7-16,2 0-80 0,1 1-82 15,2-2-193-15</inkml:trace>
  <inkml:trace contextRef="#ctx0" brushRef="#br0" timeOffset="19959.65">23070 3531 256 0,'-2'-7'75'0,"1"2"6"0,0 1-35 0,1-1 1 16,-1 2 0-16,-2 1-4 0,4 2-8 16,-3 0-9-16,2 2-5 0,-1 3-4 15,-1 4-1-15,0 4-1 0,-2 5-2 16,-1 6 0-16,-2 9 1 0,-1 4-2 16,-5 4-2-16,-1 5-4 0,-1 3-1 15,2 1-3-15,-1 2-1 0,-1-6-3 16,-1-1-2-16,2-5 0 0,1-1 0 15,2-4-2-15,-3-2-1 0,5-7-1 16,2-1 1-16,5-3-1 0,3-2 0 0,2-5 2 16,6-5 1-16,3-1 2 0,2-2 1 15,5-2 3-15,4-1 1 0,3-2 0 16,4 0 0-16,2 0 0 0,2-4-1 16,4 1 0-16,1-1-3 0,4-2-2 15,2 1-2-15,2-1-2 0,-2 1-1 16,0 1 1-16,0 1-3 0,-1 1 1 0,-4 2 3 15,-3-1 1-15,-4-1 1 0,0-1 1 16,-2 0 1-16,-5-3 1 0,-4 1 2 16,-2-1 1-16,-5 1 1 0,-4-3 1 15,-1 2 1-15,-6-3 2 0,0-1 0 16,-2-1 2-16,-1-1 0 0,0-6 0 16,0 0 0-16,0-5-1 0,0-1-1 15,3 0-1-15,0-3-1 0,4-3-1 16,-1-3 0-16,4-7-2 0,0-3 0 0,1-4 1 15,3-5-1-15,-1-5 0 0,-1-2 0 16,-1 1 1-16,-1 7 2 0,-1 2 1 16,0 3 0-16,-5 4 0 0,-1 8 0 15,0 5 1-15,-3 6 0 0,-2 2-3 16,-4 4 0-16,-3 6-1 0,-7 4-1 16,-7 0 0-16,-4 4-1 0,-5 1-1 0,-5 4 1 15,-4 3 0-15,-3-2 0 16,-6 2 1-16,3 3-1 0,-4-3 1 0,-4 1 0 15,-4-2-1-15,1 0-5 0,2-1-4 16,4 5-4-16,1 0-7 0,5-1-6 16,6 4-12-16,6 0 76 0,3 0-147 15,3 2-82-15,4-3-228 0</inkml:trace>
  <inkml:trace contextRef="#ctx0" brushRef="#br0" timeOffset="20166.27">23027 3668 283 0,'8'2'75'0,"-5"3"6"0,2 4-14 16,0 1-42-16,-1 0 0 0,-1 4 0 16,-1 2 0-16,-1 0-7 0,0 3-6 15,-1-1-5-15,1 0-7 0,-2 1-5 0,2-2-10 16,-1 0-14-16,2-1-5 0,-2-2-59 15,0-1-67-15,0-3-147 0</inkml:trace>
  <inkml:trace contextRef="#ctx0" brushRef="#br0" timeOffset="20407.68">23066 3715 259 0,'6'2'72'15,"0"1"8"-15,2 1-29 0,6 2-15 16,0 2 4-16,2 0 1 0,1-2-9 16,1 2-7-16,2 0-7 0,-2 0-6 15,-3 3-5-15,-3 1-3 0,-4 2-3 16,-4 0-2-16,-3 0-3 0,-4 4-1 16,-3-2-1-16,-3-3-1 0,-5 1-3 0,-1 0-2 15,-3-2-4-15,1 0-6 0,-1-4-14 16,0-2-33-16,2 1-21 0,2-6-54 15,3 0-112-15</inkml:trace>
  <inkml:trace contextRef="#ctx0" brushRef="#br0" timeOffset="20895.93">23365 3735 253 0,'9'11'67'0,"-4"2"7"0,-3 3-34 15,0 5-6-15,-3-2-1 0,0 3-1 16,-2-3-5-16,1 1-8 0,1-1-5 16,-2-4-7-16,1-2-3 0,0 0-1 0,1-2 0 15,-1-2-2-15,-2-2 1 16,2-4 0-16,1 2 0 0,0-1 1 0,0-4 2 16,1-1 8-16,-2-2 2 0,2 0 1 15,1-2 1-15,1-4-1 0,0-4 0 16,3-1-2-16,-1-5-7 0,3-2-2 15,1-2 0-15,0-1-1 16,-1 2-1-16,-1 1 0 0,0 4-1 0,-2 4-1 16,-1 3-1-16,0 5 0 0,-3 2-4 15,1 2 0-15,-1 3 0 0,0 1 0 0,0 3 0 16,1-1 0-16,1 2-1 0,1 2 1 16,2-2 0-16,0 0 0 0,2-2 0 15,-1 0 1-15,3-3 1 0,1-1 2 16,0-1 1-16,0-2 0 0,0-2 1 15,3-1 0-15,-1 0 0 0,-3 0-1 16,0 2 1-16,-1 0-2 0,-2 2 0 0,0 3-1 16,-4 2 0-16,0 3 1 0,-2 4 0 15,0 3 1-15,-2 2 0 0,1 3 1 16,-1 0 1-16,1-1-2 0,0 0-3 16,2-4-6-16,0-2-7 0,3-2-8 15,0-2-14-15,0-3-68 0,0 0-76 16,0-2-177-16</inkml:trace>
  <inkml:trace contextRef="#ctx0" brushRef="#br0" timeOffset="21937.5">24745 3451 282 0,'0'-1'79'0,"0"-1"5"0,-2-4-40 15,-2 3-2-15,-4-2-1 0,-2 0-6 16,-5-1-9-16,-5 1-6 0,-1-1-4 16,-3 2-3-16,-1 1-3 0,-1 0-4 15,-1 2-1-15,4 2-3 0,4 2 0 16,-1 5-2-16,2 3-1 0,4-3 1 16,2 7 0-16,0 2 0 0,1 4 1 15,-1 1 0-15,-2 3 0 0,-1 7 2 16,-2 8-1-16,-3 2 0 0,2 3 1 0,-2 4-1 15,0 3-1-15,4-3 0 0,0-5-1 16,3-6 0-16,3 0-1 0,3-6 0 16,1-4-1-16,2-2-1 0,3 0 0 15,1 1-2-15,3-1 1 0,4 0 1 16,1-3 0-16,4-2 1 0,6-2 0 16,2-4 0-16,3-3 1 0,5-1 0 15,2-2-1-15,0 0 1 0,3-1 0 0,0-1 0 16,3-1 1-16,-1 1 0 0,-1-3 0 15,1 1 0-15,3-4 0 0,-4 0 0 16,2-1 0-16,-1 0 0 0,0-5 0 16,-2-2 0-16,-1-1 0 0,-2 2 0 15,-1-3 2-15,-7-1 0 0,-5-1 3 16,-4 2 0-16,-3-2 1 0,-3-4 0 16,-3 1-1-16,2-5 0 0,0-4-2 0,3-3-1 15,2-3-1-15,1 0-1 0,2 0 1 16,3-3-1-16,-1-4 0 0,-1 1 1 15,-1-1 1-15,-2-4 0 0,-4-5 1 16,-2-5 0-16,-5-1 1 0,-4-1-1 16,-4 2 0-16,-5-1-1 0,-4 2-1 15,-4 3-2-15,-1 7-1 0,-6 4-1 16,-6 6-1-16,-6 6-3 0,-3 8 0 0,-5 6-1 16,-3 9-1-16,-3 7-4 0,0 5-4 15,0 2-6-15,9 3-9 0,3 0 177 16,7 0-244-16,1-3-94 0,6 2-286 15</inkml:trace>
  <inkml:trace contextRef="#ctx0" brushRef="#br0" timeOffset="22413.66">24478 3704 213 0,'3'10'58'16,"-1"3"7"-16,2 4-29 0,-2 2-7 16,-2 5 0-16,-1 3 0 0,-1-2-6 15,-1 6-7-15,0-2-5 0,1 0-4 0,0-4-2 16,-1-4-1-16,2-4-2 0,0-1 0 16,1-4 0-16,-1-6 0 0,0 3-1 15,1-5 0-15,0-1 0 0,1-2 1 16,-2 1 2-16,0-3 2 0,1 0 2 15,-2-5 0-15,1 0 2 0,-1-3 0 16,0-4 1-16,1-4-1 0,1-5-2 0,1-5-1 16,3-6 0-16,1 0 0 0,2 2 0 15,0 1-1-15,3 0 1 0,2 8-1 16,0 4 1-16,2 8 1 0,-1 2-1 16,0 1 0-16,-1 7-2 0,-1 2-1 15,-2 1-1-15,-1 5-1 0,-2-1-2 16,-1 2 0-16,-1 4-2 0,-3-2 1 15,-3-2-1-15,-3 1 1 0,-3 1 0 16,0 1 2-16,-4-1 0 0,-1 1 0 0,-1 0 1 16,0-1 0-16,4 3-1 0,1 0 0 15,3-1-1-15,4 0-1 0,2 1 1 16,4-1 0-16,4 2-1 0,-1-3 1 16,3 0 0-16,2-3-1 0,0-1-4 15,-1-4-5-15,0-1-5 0,-1-1-6 16,0-5-11-16,-2 0-16 0,0 0-1 15,3-3-47-15,-1 0-55 0,2-3-124 0</inkml:trace>
  <inkml:trace contextRef="#ctx0" brushRef="#br0" timeOffset="22814.11">24734 3836 208 0,'1'-14'70'0,"-1"4"2"0,0 3-3 16,-1 4-35-16,-2 3-1 0,0 3-1 15,-2 6-5-15,0 3-5 0,-1 3-1 16,1 0-1-16,0 4-2 0,1 0-3 0,2-1-3 15,0-2-4-15,1-3-3 0,1-1-1 16,1 1-2-16,0-4 0 0,1-2 0 16,1 0 1-16,2-2 1 0,0 0 2 15,1-4 0-15,1-1 1 0,2-1 4 16,0-2 3-16,0-3 1 0,0 0-1 16,0-1 0-16,0 1-2 0,-2 0 0 15,-2-1-2-15,0 3-5 0,0 3-3 16,-4 1-3-16,0 2 0 0,-3 2 0 15,1 2 1-15,0 2-2 0,0 0 1 0,1 0 2 16,2 2 2-16,1-4-1 0,4 1 1 16,0 0 2-16,1-2 1 0,0-3 2 15,-1 3 3-15,1-3 2 0,2-1 4 16,-1-2 2-16,-2-1 0 0,2-1 1 16,0-1-1-16,1-2-1 0,1-4-3 15,0-4-4-15,1-1-3 0,0-3-4 0,0-4-5 16,-1-1-4-16,-3-3-3 15,-1 3-5-15,-3 3-10 0,-3 2-13 0,-1 2-12 16,-1 2 81-16,-2 5-172 0,-8-1-107 16,-2 1-275-16</inkml:trace>
  <inkml:trace contextRef="#ctx0" brushRef="#br0" timeOffset="24566.79">22871 4299 275 0,'-3'1'77'16,"1"-3"8"-16,2 2-33 0,0 1-9 16,0-1 4-16,-1-1 3 0,2 1-4 0,0-1-6 15,-1 1-5-15,1 0-6 0,-1 0-6 16,0-1-5-16,2 1-5 0,-1 1-5 16,1 0-3-16,2 1-2 0,5 1-1 15,1 3 2-15,3 1 1 0,1 1 2 16,6 0 2-16,5 2 2 0,4-1 1 15,5-1 0-15,7 0 0 0,11 1-1 16,6-5 0-16,4 1-2 0,4-3-3 16,3-1 1-16,-1-1-2 0,-1-2-1 0,-4-2 1 15,-2-1-1-15,-6-2 1 0,-3 1-1 16,-7-2 1-16,-7 0 0 0,-7 1 2 16,-7-1 1-16,-8 0 2 0,-5 3 1 15,-6-1 1-15,-4 0-2 0,-2-2 0 16,-4 0-1-16,1 1-2 0,0-1-1 15,-1-1-1-15,1 1-1 0,1-2 1 0,0 0 1 16,1 2 0-16,1-3 0 0,1-2 0 16,0-5-1-16,1-3 0 0,1-3 0 15,1-2-1-15,-1-3-1 0,0-2-1 16,1-3-1-16,0 1 0 0,1-5-1 16,-1-1 0-16,-1-4-1 0,0-1 0 15,-3 0 0-15,-1 0-1 0,-2 4 1 16,-3 6-1-16,-4 4-1 0,0 4 2 15,0 6-1-15,0 3 1 0,-1 7 1 0,2 1 0 16,2 4 1-16,0-1 1 0,3 4 1 16,0-1 0-16,2 0 0 0,1 2 1 15,-1-1-1-15,1 0 1 0,2 1-2 16,-1-1 0-16,0 1-1 0,0-2 0 16,0 0-1-16,0 1 0 0,0 1 0 15,-1-1 0-15,0 1 0 0,2-1 0 16,-1 0-1-16,2 1 1 0,-1 0-1 0,3 1 0 15,-2-2 1-15,1 1-1 0,-2-3 2 16,0 0 0-16,1-1 0 0,0 0 0 16,-1 0 1-16,1 1-1 0,-1 0 1 15,1-1-1-15,1 2 0 0,0 2 0 16,-1 1 0-16,-1-1-1 0,0-2-1 16,0 2 0-16,0 2 0 0,-1-2-2 15,-3 0 0-15,-1 0-2 0,-3 2 1 16,-4 1 0-16,-3-1 1 0,-5 1 0 0,-5 4 1 15,-5-3 1-15,-4 1 1 0,-6 0 0 16,-2-1 0-16,-4-1-2 0,-5-1-1 16,-5-1-2-16,1 4 1 0,-2-4 0 15,2 0-1-15,-1 1 0 0,4-4 1 16,5 2 0-16,7-1 1 0,7-2-1 16,7 0 0-16,6 1 1 0,7 0 0 15,4 3 0-15,5-1 0 0,2 0 0 0,1 1-2 16,2 1 0-16,0 1 1 0,1 0 0 15,1 1 1-15,2 1 1 0,-1 0 1 16,2 1 3-16,-1 1 0 0,2 1 0 16,-1 1 0-16,0 3-1 0,-3 5 1 15,0 6-1-15,-2 6 0 0,-3 6 0 16,-3 7 0-16,-2 6 1 0,0 6 0 16,-2 3 0-16,1-1-1 0,0-2 0 0,2-6-1 15,3 1 1-15,0-3-1 0,-1-5 0 16,2-1 0-16,-1-4 0 0,-2-1 1 15,0 1-1-15,-2-7 0 0,1-4 1 16,0-4 0-16,-1-4-1 0,3-3 1 16,3-5-1-16,-1-3 0 0,2-1-1 15,0-2-1-15,1-2-1 0,-1 3-1 16,2-2 0-16,2-1 0 0,5 2 1 0,1-4 1 16,3 2 0-16,6 0 1 0,5 0 1 15,7 1 1-15,6 0 0 0,3-2 1 16,10 0-1-16,3 1-11 0,4-4-3 15,1 2-3-15,-2-3-19 0,-3-2-13 16,-4-1-10-16,-6 1 109 0,-7-9-194 16,-3 0-111-16,-5-8-291 0</inkml:trace>
  <inkml:trace contextRef="#ctx0" brushRef="#br0" timeOffset="25380.06">23276 3409 211 0,'15'0'57'0,"-2"-3"4"0,1-1-31 15,-1 0 2-15,-3 3 1 0,-1-1 0 0,0 1-2 16,-1-2-3-16,-1 3-2 0,-3 1 0 16,0-1-1-16,0 1 0 0,-3-1 1 15,-1-1 1-15,-1 0 3 0,1 1 3 16,1 0 2-16,-1 1 3 0,-1-3 2 15,1 1-1-15,-2 0-3 0,1-2-4 16,-2-2-4-16,0-1-5 0,-3-3-5 0,-2 0-4 16,-2-2-3-16,-5 0-3 0,-1-1-1 15,-4 1-1-15,-3-1-1 0,1 4-1 16,-3-3-1-16,0 4 0 0,-1-4 0 16,-2-3 0-16,0 1 0 0,-5-3-1 15,-3-5 0-15,3-4 0 0,-7-1 0 16,-1 3 0-16,-8-3-1 0,-1 3 0 15,-1 1 0-15,-3 2-1 0,-8 1 0 0,-2 0 0 16,-1-4 0-16,-4-3 0 0,-2-1 0 16,0-1 0-16,-1 0 0 15,-2-2 0-15,3 0 0 0,-1-1 0 0,1-1 0 16,0-2-1-16,2 0 1 0,1 0 1 16,2 0-2-16,-1 2 1 0,5-2 0 15,8 5 1-15,-3-1-1 0,-2-4 1 16,4-2 0-16,3 2 0 0,5 0 0 15,0 0 0-15,3 0 0 0,6 0-1 16,7 4 2-16,1 0-1 0,1 2 1 16,4 0 0-16,2 5 1 0,5 5 1 0,3 6 0 15,3 2 1-15,2 4 0 0,5 0-1 16,1 5-1-16,2-1 0 0,-1 0-2 16,2 2-1-16,1 1-2 0,0-1 0 15,-2 4-2-15,2-1 1 0,-2 0 0 16,1-1 0-16,2 2 1 0,-1-1 2 15,0 1 0-15,2 2 0 0,-1-3 0 0,0-1 1 16,-1 4-1-16,0-2 1 0,-1-1-1 16,1 2 1-16,0-3-2 0,-1 1-4 15,-1 0-1-15,1-1-5 0,-1-2-6 16,0-5-5-16,-1 1-12 0,-2-2-18 16,-1 1-12-16,0-3-2 0,0 1-85 15,-2 0-96-15,0 3-212 0</inkml:trace>
  <inkml:trace contextRef="#ctx0" brushRef="#br0" timeOffset="25957.99">20712 2030 260 0,'-3'1'66'16,"2"0"9"-16,1 1-13 0,0 0-30 16,0 0 1-16,0-3 4 0,0 5 5 15,0-2-1-15,2-1-8 0,-1 3-7 0,3 2-5 16,0 4-5-16,4 7-4 0,1 2-3 15,5 4-6-15,4 8 0 0,2 1-2 16,3-2-1-16,1-2 1 0,-1-3-1 16,-1-4 1-16,-1-2-1 0,-5-1 1 15,0-2 0-15,-3 1 0 0,-1-2-1 16,-3-1 1-16,-1-1 0 0,-2-4-2 16,0-4 0-16,-2 0-2 0,-4-3 0 15,0 1 1-15,-4-1 1 0,-1-3 1 0,-2 0 0 16,0 1 2-16,-2-5 1 0,0-1-1 15,-1-3 1-15,-1-4-2 0,1-4 1 16,-2-1-1-16,0-4 0 0,2 0-1 16,1-4 1-16,1-5-1 0,1 0 1 15,3-3-1-15,2 4 2 0,0 0 0 16,0 2 4-16,1 6 2 0,0 5 3 16,1 2 0-16,0 6 2 0,0 1-1 0,-1 1 3 15,0 0 0-15,0-1-3 0,0 3 0 16,1 2 0-16,-1-1-1 0,1 3-1 15,-1-2-1-15,2 1-2 0,-1 0-2 16,1-1 0-16,-1 3-2 0,2-1 0 16,1 0-1-16,2 2-1 0,2 4 0 15,5 0 0-15,4 2 2 0,-1-1 0 16,5 2 1-16,4 1 2 0,3-2 2 16,3 4 0-16,3-1 0 0,3-1 0 0,7-1 0 15,4 4-1-15,3 0-1 0,1 0-3 16,-3-2 0-16,-1-1-1 0,-1-1-3 15,-7 0-7-15,-5-5-17 0,-7 1-23 16,-4-4 84-16,-7-4-186 0,-4 2-123 16,-7-3-309-16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6229B21-EDA1-48F7-A719-5787DDE90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028FB-F47B-4091-9C4D-9A2265E3FC5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7BE58EA-07C1-4325-AF6A-E7B68802A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C56CA49-4580-407F-89BD-69B135ADE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C8301EB-E3A7-4474-BD35-2ACAE5D4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F4EA53-AF48-449F-A8B9-9C810864713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9BB95CE-2608-40CD-B469-DF2286538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AB6372C-A8D3-486B-8A7A-0078F89C3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778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Cache, Memory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D87CA3-E9C2-4C6C-A985-8E3B7A833011}"/>
                  </a:ext>
                </a:extLst>
              </p14:cNvPr>
              <p14:cNvContentPartPr/>
              <p14:nvPr/>
            </p14:nvContentPartPr>
            <p14:xfrm>
              <a:off x="370080" y="39600"/>
              <a:ext cx="8688240" cy="551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D87CA3-E9C2-4C6C-A985-8E3B7A8330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720" y="30240"/>
                <a:ext cx="8706960" cy="553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C59A64DB-5B1B-4E2B-92B5-53340A6A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5B20DA-AAC5-4AF0-9D9D-BFC8E405A1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D0E50B1-6FA7-447B-A17B-D29405238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71A16CEB-4479-4367-B2DC-1F8419A07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9EC429A9-10B3-4DAD-B3C9-A4E82773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6A2E15-1762-43C6-9FFB-56118369D6A7}"/>
                  </a:ext>
                </a:extLst>
              </p14:cNvPr>
              <p14:cNvContentPartPr/>
              <p14:nvPr/>
            </p14:nvContentPartPr>
            <p14:xfrm>
              <a:off x="5936400" y="189720"/>
              <a:ext cx="3111480" cy="139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6A2E15-1762-43C6-9FFB-56118369D6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7040" y="180360"/>
                <a:ext cx="3130200" cy="1409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E27E4082-F767-48CC-88C2-68BD16A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C9FA5-1B8D-455E-9744-6488C036DB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563033-46B0-4568-93A0-76B99FA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00830E94-9E2E-4D18-A6A9-29E4989FD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C1837D40-CC5A-465F-8D60-C5D933CEA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89FFFB28-BC1B-45DC-B391-65B466E2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C5C99E61-5F33-481D-A920-40226A49E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A2E1F58A-DA95-45A3-9767-594D19E8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(row buffer hits have a lower latency than a row buffer miss)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13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0b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71D54DA-4898-4D4B-9E2A-8D56069446D5}"/>
                  </a:ext>
                </a:extLst>
              </p14:cNvPr>
              <p14:cNvContentPartPr/>
              <p14:nvPr/>
            </p14:nvContentPartPr>
            <p14:xfrm>
              <a:off x="59040" y="111600"/>
              <a:ext cx="9070920" cy="578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71D54DA-4898-4D4B-9E2A-8D56069446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680" y="102240"/>
                <a:ext cx="9089640" cy="580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E4A43F-4EDD-4542-9619-276864890E58}"/>
                  </a:ext>
                </a:extLst>
              </p14:cNvPr>
              <p14:cNvContentPartPr/>
              <p14:nvPr/>
            </p14:nvContentPartPr>
            <p14:xfrm>
              <a:off x="299880" y="47880"/>
              <a:ext cx="8813520" cy="669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E4A43F-4EDD-4542-9619-276864890E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520" y="38520"/>
                <a:ext cx="8832240" cy="671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30A770-8B6F-464C-984B-0B6D7E69672C}"/>
                  </a:ext>
                </a:extLst>
              </p14:cNvPr>
              <p14:cNvContentPartPr/>
              <p14:nvPr/>
            </p14:nvContentPartPr>
            <p14:xfrm>
              <a:off x="5807160" y="1920240"/>
              <a:ext cx="2058120" cy="39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30A770-8B6F-464C-984B-0B6D7E6967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7800" y="1910880"/>
                <a:ext cx="2076840" cy="41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F05DE5-6418-43A0-9D87-8C74FA21008A}"/>
                  </a:ext>
                </a:extLst>
              </p14:cNvPr>
              <p14:cNvContentPartPr/>
              <p14:nvPr/>
            </p14:nvContentPartPr>
            <p14:xfrm>
              <a:off x="187560" y="54000"/>
              <a:ext cx="8880480" cy="4709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F05DE5-6418-43A0-9D87-8C74FA2100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200" y="44640"/>
                <a:ext cx="8899200" cy="47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07FFF5-ABE8-4005-AC3D-0DDE399C0B1F}"/>
                  </a:ext>
                </a:extLst>
              </p14:cNvPr>
              <p14:cNvContentPartPr/>
              <p14:nvPr/>
            </p14:nvContentPartPr>
            <p14:xfrm>
              <a:off x="1501560" y="127800"/>
              <a:ext cx="7076160" cy="609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07FFF5-ABE8-4005-AC3D-0DDE399C0B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2200" y="118440"/>
                <a:ext cx="7094880" cy="611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2E22DF8-F550-4DAE-A212-3D5A3DF0767B}"/>
                  </a:ext>
                </a:extLst>
              </p14:cNvPr>
              <p14:cNvContentPartPr/>
              <p14:nvPr/>
            </p14:nvContentPartPr>
            <p14:xfrm>
              <a:off x="197640" y="209880"/>
              <a:ext cx="8826480" cy="362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2E22DF8-F550-4DAE-A212-3D5A3DF076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280" y="200520"/>
                <a:ext cx="8845200" cy="3644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9EDB09-3840-496D-AC20-E31CEA6A7466}"/>
                  </a:ext>
                </a:extLst>
              </p14:cNvPr>
              <p14:cNvContentPartPr/>
              <p14:nvPr/>
            </p14:nvContentPartPr>
            <p14:xfrm>
              <a:off x="272160" y="408960"/>
              <a:ext cx="8091720" cy="535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9EDB09-3840-496D-AC20-E31CEA6A74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2800" y="399600"/>
                <a:ext cx="8110440" cy="537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37674</TotalTime>
  <Words>941</Words>
  <Application>Microsoft Office PowerPoint</Application>
  <PresentationFormat>On-screen Show (4:3)</PresentationFormat>
  <Paragraphs>163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213</cp:revision>
  <dcterms:created xsi:type="dcterms:W3CDTF">2002-09-20T18:19:18Z</dcterms:created>
  <dcterms:modified xsi:type="dcterms:W3CDTF">2022-04-07T16:45:29Z</dcterms:modified>
</cp:coreProperties>
</file>