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2" r:id="rId2"/>
    <p:sldId id="471" r:id="rId3"/>
    <p:sldId id="467" r:id="rId4"/>
    <p:sldId id="468" r:id="rId5"/>
    <p:sldId id="469" r:id="rId6"/>
    <p:sldId id="470" r:id="rId7"/>
    <p:sldId id="451" r:id="rId8"/>
    <p:sldId id="452" r:id="rId9"/>
    <p:sldId id="453" r:id="rId10"/>
    <p:sldId id="454" r:id="rId11"/>
    <p:sldId id="45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6229B21-EDA1-48F7-A719-5787DDE90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028FB-F47B-4091-9C4D-9A2265E3FC5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7BE58EA-07C1-4325-AF6A-E7B68802A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C56CA49-4580-407F-89BD-69B135ADE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C8301EB-E3A7-4474-BD35-2ACAE5D4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F4EA53-AF48-449F-A8B9-9C810864713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9BB95CE-2608-40CD-B469-DF2286538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AB6372C-A8D3-486B-8A7A-0078F89C3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778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Cache, Memory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C59A64DB-5B1B-4E2B-92B5-53340A6A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5B20DA-AAC5-4AF0-9D9D-BFC8E405A1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D0E50B1-6FA7-447B-A17B-D29405238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71A16CEB-4479-4367-B2DC-1F8419A07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9EC429A9-10B3-4DAD-B3C9-A4E82773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E27E4082-F767-48CC-88C2-68BD16A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C9FA5-1B8D-455E-9744-6488C036DB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563033-46B0-4568-93A0-76B99FA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00830E94-9E2E-4D18-A6A9-29E4989FD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C1837D40-CC5A-465F-8D60-C5D933CEA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89FFFB28-BC1B-45DC-B391-65B466E2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C5C99E61-5F33-481D-A920-40226A49E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A2E1F58A-DA95-45A3-9767-594D19E8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(row buffer hits have a lower latency than a row buffer miss)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13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0b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36942</TotalTime>
  <Words>941</Words>
  <Application>Microsoft Office PowerPoint</Application>
  <PresentationFormat>On-screen Show (4:3)</PresentationFormat>
  <Paragraphs>163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212</cp:revision>
  <dcterms:created xsi:type="dcterms:W3CDTF">2002-09-20T18:19:18Z</dcterms:created>
  <dcterms:modified xsi:type="dcterms:W3CDTF">2022-04-07T04:32:54Z</dcterms:modified>
</cp:coreProperties>
</file>