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notesSlides/notesSlide7.xml" ContentType="application/vnd.openxmlformats-officedocument.presentationml.notesSlide+xml"/>
  <Override PartName="/ppt/ink/ink7.xml" ContentType="application/inkml+xml"/>
  <Override PartName="/ppt/notesSlides/notesSlide8.xml" ContentType="application/vnd.openxmlformats-officedocument.presentationml.notesSlide+xml"/>
  <Override PartName="/ppt/ink/ink8.xml" ContentType="application/inkml+xml"/>
  <Override PartName="/ppt/notesSlides/notesSlide9.xml" ContentType="application/vnd.openxmlformats-officedocument.presentationml.notesSlide+xml"/>
  <Override PartName="/ppt/ink/ink9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02" r:id="rId2"/>
    <p:sldId id="434" r:id="rId3"/>
    <p:sldId id="435" r:id="rId4"/>
    <p:sldId id="436" r:id="rId5"/>
    <p:sldId id="437" r:id="rId6"/>
    <p:sldId id="438" r:id="rId7"/>
    <p:sldId id="439" r:id="rId8"/>
    <p:sldId id="440" r:id="rId9"/>
    <p:sldId id="460" r:id="rId10"/>
    <p:sldId id="461" r:id="rId11"/>
    <p:sldId id="462" r:id="rId12"/>
    <p:sldId id="465" r:id="rId13"/>
    <p:sldId id="466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65" d="100"/>
          <a:sy n="65" d="100"/>
        </p:scale>
        <p:origin x="1323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4-05T15:12:49.0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8979 12966 231 0,'0'2'69'0,"-1"0"5"16,1-1-18-16,0 0-14 0,0 0-5 16,0 0-3-16,-2 1-4 0,2-3-2 0,2-1-1 15,-2 2-1-15,0-1 0 0,0 1-2 16,2-2-2-16,1-1-2 0,-1 3-4 16,3 0-4-16,-1-1-4 0,3 1-2 15,0 0-3-15,3 0-2 0,2 4-1 16,2-2 1-16,4 0 0 0,2 2-1 15,4 3 1-15,3-3 2 0,4 2 4 16,5-3 2-16,4 0 5 0,5 1 2 16,3-4 2-16,2-2 1 0,5 1-1 15,3-1-2-15,1-1-1 0,2-3-4 0,5 3-3 16,1-2-1-16,0-3-2 0,1 1-1 16,0 0-2-16,-2 0-1 0,-2 4 0 15,-4-3 0-15,-1 3 0 0,-3 1 0 16,-7 0-1-16,-4 1 0 0,-7-2-3 15,-5 2-3-15,-9 0-5 0,-5 0-6 16,-4 0-12-16,-7 1-9 0,-1 1-8 0,-4-3-9 16,-2 1-18-16,-1-1-55 0,-1-3-75 15,0-2-160-15</inkml:trace>
  <inkml:trace contextRef="#ctx0" brushRef="#br0" timeOffset="2354.3">10963 12344 206 0,'21'2'0'16,"-4"-2"-30"-16,-4 1-146 0</inkml:trace>
  <inkml:trace contextRef="#ctx0" brushRef="#br0" timeOffset="3604.71">11169 12745 282 0,'0'1'88'0,"0"1"5"16,-1-3-25-16,1 2-12 0,-1-2-6 16,1 4-7-16,-2-2-7 0,1 2-5 15,0-2-3-15,0 3-4 0,-1 2-4 16,0 1-3-16,-3 3-4 0,-1 4-3 15,-1 1-3-15,0 3-2 0,-3 5-2 0,-1 6-1 16,-2-2-4-16,2 4-4 0,-3 0-5 16,4-1-2-16,-3 2 0 0,4-5 0 15,0-5 0-15,3 0 3 0,1-5 3 16,2-4 5-16,2-2 2 0,1-4 0 16,-2-3 1-16,5 0 0 0,-2-3 3 15,1 1 3-15,1-4 1 0,-1 0 2 16,1-5 2-16,1 2-1 0,0-4 0 0,1-2-3 15,0-3-2-15,1 0-2 0,0-3 0 16,2 0-2-16,1-4 1 0,-2-2 0 16,2-3 0-16,0-2 1 0,2 0 2 15,0-5 2-15,1 3 2 0,1 1 1 16,1-1 2-16,3 3 1 0,0 0 2 16,1 1 1-16,-1 3-2 0,1-1-1 15,-3 4-1-15,-1 5-3 0,-4 2-1 0,-2 3-1 16,-3 8-3-16,-2-1-1 0,-1 6 0 15,-2-1-1-15,0 5 1 0,0 0-1 16,0 6 0-16,0-2 0 0,1 5 1 16,0 0 1-16,2 4-1 0,2-2-1 15,1 2 1-15,3 0-1 0,0-1-1 16,2-1 0-16,1 2 0 0,1 0-1 16,1 3 0-16,0-2-1 0,1 2-1 15,-1 2-1-15,0 1-4 0,0-1-5 0,1-1-4 16,-4-3-6-16,-2 0-7 0,1 0-7 15,-1-2-10-15,-4-4-7 0,0-1-6 16,-3-3-7-16,-1-2-14 0,-1-3-52 16,-4-6-72-16,-1-3-157 0</inkml:trace>
  <inkml:trace contextRef="#ctx0" brushRef="#br0" timeOffset="3958.71">11161 12973 272 0,'-5'5'76'0,"0"-1"6"16,2-3-17-16,1 2-21 0,0-4-2 15,2 2-1-15,1-3 1 0,2 1 2 16,1 1 1-16,3 0-3 0,3-1-3 0,4 1-3 16,3-2-4-16,5 0-5 0,2 1-8 15,5-2-5-15,2-1-8 0,-1-2-11 16,1-2-18-16,-3-1-20 0,2-2-19 15,-4 0-78-15,-3-3-99 0,0 2-217 16</inkml:trace>
  <inkml:trace contextRef="#ctx0" brushRef="#br0" timeOffset="11048.3">8891 13984 192 0,'1'-1'53'15,"-1"0"3"-15,0 0-22 0,1 1-6 16,-2 0-5-16,1 1-4 0,0 0-3 16,0 1-2-16,-1 1 0 0,1 1-1 15,-2 0 1-15,1 0 1 0,0 2 0 16,1-2 0-16,-1 2-2 0,1-4 0 0,-2 1-3 16,4-2-2-16,-1 2 1 0,0-2 0 15,0-1 3-15,0 0 0 0,1 0 2 16,-1 1 0-16,2-1 0 0,-1 1-2 15,0-1-2-15,-1 1-4 0,2 0-1 16,-1 1-3-16,3 0 0 0,-1 2-1 16,2-2 1-16,3 1 0 0,1 0 2 15,1 1 2-15,2-2 0 0,3-1 0 0,2 1 1 16,2 0 0-16,2 0 1 16,1-2-1-16,2 2-1 0,4 0-2 0,-3-1 1 15,2 1-1-15,1 0-2 0,-2 2-2 16,1-1-1-16,-1-2-1 0,1 2 0 15,-1 1 0-15,-2-1-1 0,2 0 1 16,1 0 0-16,-2 2 0 0,0-1 0 16,1-3 1-16,-1 0 0 0,3-1 1 15,0 3 0-15,4-3 0 0,-1-3 1 16,2-1 0-16,1 2 1 0,1 1 0 0,0-3 0 16,-1-1 0-16,-2 0 0 0,1 2 0 15,-3 0-2-15,-2 1 1 0,-1 0-1 16,-2-1 0-16,0 1 0 0,-1 1 0 15,0-2 0-15,-1 4 0 0,-1-2 0 16,-1-1 0-16,-2 2 0 0,1-1 0 16,-3-2 0-16,0 3 0 0,-1-3 0 0,-2 0 0 15,-2 1-1-15,-2-1-2 0,-1 2-2 16,0 0-2-16,-4-1-6 0,-1 1-8 16,-2 0-12-16,-1 1-19 0,-1-1-54 15,-3 0-71-15,-4 0-163 0</inkml:trace>
  <inkml:trace contextRef="#ctx0" brushRef="#br0" timeOffset="12503.94">11061 14009 168 0,'-1'-4'52'16,"1"-1"5"-16,-1 0-8 0,2 2-16 15,-1-1-5-15,0 0-5 0,1 1-1 0,-1 1-3 16,0 2 0-16,0 0-3 0,0 0 1 15,0 0-2-15,0 2 1 0,0-1-1 16,0 2-2-16,0 0-1 0,0 1-1 16,0-2 0-16,0 1 0 0,1-2 0 15,-1 3 0-15,0-3 1 0,0-1-1 16,0 1 1-16,0-1 1 0,-1 1 0 0,1 1 0 16,-2-1-1-16,0 2-1 0,-1 3-2 15,-2 0-1-15,0 3-2 0,-1 1-3 16,-1 4-1-16,-1 3-3 0,0 2-2 15,0 6-2-15,-1-2-3 0,-1 3-3 16,1 5-3-16,-1-2-2 0,2 1-1 16,-1-5 2-16,1 0 1 0,3 0 2 15,-1-5 3-15,3-6 3 0,1-3 2 16,1-2 2-16,1-2 0 0,0-5 0 0,1-2 3 16,-1-1 1-16,2-2 3 0,-1-4 2 15,2 0 0-15,-1-3 0 0,1-2 2 16,-1-3 0-16,2-6-1 0,-1-2-1 15,4-3-1-15,-1-2 0 0,-1-3 3 16,4-3 1-16,-2-1 1 0,4 1 1 16,0-2 1-16,3 1 3 0,1-4 1 15,2 4 0-15,1 2-1 0,1 1 0 0,-1 1-2 16,2 4-1-16,-1 3-1 0,-3 5-3 16,-1 3 0-16,-2 2-1 0,-1 6-1 15,-2 0 0-15,-2 2 1 0,-3 3-2 16,-1 1 0-16,-2 2-2 0,-1 0-1 15,0-3 0-15,1 6-2 0,-1 0-1 16,3 1 1-16,-1 1-1 0,0 1 0 16,1 1 1-16,1 3 0 0,-1 2 0 15,1 2-1-15,1 0 1 0,1 7-1 0,0 3 1 16,1 1-1-16,0 8-1 0,0-1-1 16,0 3-4-16,-1 3-3 0,1 0-7 15,-2-1-4-15,1-2-4 0,0-2-5 16,1 3-4-16,-1-5-2 0,-1-5 0 15,1-3 3-15,-1-3 1 0,0-4-2 16,-1-3-3-16,-1-5-10 0,-1-4-48 16,0 2-62-16,-4-5-146 0</inkml:trace>
  <inkml:trace contextRef="#ctx0" brushRef="#br0" timeOffset="13041.65">11015 14059 193 0,'-2'0'54'16,"0"1"3"-16,0 0-16 0,0 1-12 15,-1 0-5-15,1 0-2 0,0-2-4 16,2 2-2-16,-1 1-1 0,1-2-2 16,-1-2 0-16,1 2-1 0,0-2 0 15,0 2 1-15,-1 0-1 0,0-1 0 16,1 0-1-16,0 0-1 0,0 0-1 15,1 1 2-15,1-1 3 0,1 0 2 0,4 0 2 16,0 1 3-16,3 0 1 0,3-1 0 16,3 1-3-16,-1-1-5 0,4 1-3 15,-2-1-6-15,2 4-8 0,-3 0-9 16,1 0-9-16,-1 0-10 0,1-1-20 16,-4 1-58-16,0-1-74 0,-3-5-166 15</inkml:trace>
  <inkml:trace contextRef="#ctx0" brushRef="#br0" timeOffset="13753.01">11571 13981 183 0,'-2'0'61'0,"-1"1"6"16,2 0-9-16,1 0-9 0,-1 0-2 15,1-1-3-15,1 1-3 0,-1-1-3 16,0 0-4-16,0 1-1 0,1-1-1 0,2 0 1 16,-1 0-1-16,2-1-1 0,3 2-1 15,0 0-3-15,4-2-2 0,5 2-4 16,1 2-6-16,4-2-4 0,2 1-4 15,0-1-2-15,3 1-4 0,1 0-2 16,-2 1-6-16,-1-2-7 0,-1 0-10 16,-2 1-11-16,-3-2-14 0,-2 2-17 0,-4 0-63 15,-3 2-82-15,-5-2-178 16</inkml:trace>
  <inkml:trace contextRef="#ctx0" brushRef="#br0" timeOffset="22218.37">10908 14920 244 0,'2'-4'70'0,"-2"1"4"16,1 2-26-16,0-2-6 0,-2 3-7 15,0-1-6-15,-1 0-6 0,1 1-3 16,0 0-4-16,-1-2-2 0,-1 2-3 16,2-1-2-16,0 0-1 0,1 1 0 15,0-1 0-15,0 0-1 0,0 1 0 16,1-1-2-16,-1 1 1 0,1 0-1 16,-1-2 1-16,0 0 0 0,1-2 1 0,1 2 1 15,-1 1 1-15,-1-1-1 0,0-2 0 16,1 3-2-16,-1 0 0 0,0 1-3 15,0-1-1-15,-1 1-2 0,1 0-1 16,0 0-1-16,0 2 0 0,0 1 0 16,2 1 1-16,-1 5 0 0,0 0 1 0,1 3 1 15,0 2 2-15,1 3 0 0,-1 2-1 16,-1 1 0-16,1-1 0 16,0 3 0-16,-1 1-3 0,2 1-3 0,-1-1-4 15,-1 4-10-15,1 2-3 0,-1 3-6 16,0 2-7-16,-1 1-10 0,0-1-18 15,-1-4-29-15,0-4 0 0,0-6-50 16,1-7-81-16</inkml:trace>
  <inkml:trace contextRef="#ctx0" brushRef="#br0" timeOffset="22854.27">10950 14922 250 0,'1'-7'72'16,"0"-1"6"-16,2-3-24 0,-2 1-6 15,1-3-4-15,1 3 0 0,0 1-2 16,0-1-3-16,-1 1-2 0,1 4-4 15,0 2-7-15,0 0-5 0,0 0-5 0,2 2-5 16,-1 1-5-16,3 0-2 16,0 1-3-16,2-1 0 0,3 1 0 0,2 0 0 15,2-1 0-15,-1 0 0 0,0 0 0 16,1 0 0-16,-3 0-1 0,-1 2 0 16,-3 1 1-16,-4 1 0 0,0 1 0 15,-3 5 1-15,-3 1-2 0,-4 5-2 16,-1 1-3-16,-4 2-5 0,-1 3-5 15,-1 1-2-15,-2-2-3 0,-2 0 0 16,2-3 3-16,1-3 4 0,2-3 5 0,1-3 3 16,2-3 5-16,3-3 4 0,2-2 3 15,0 0-1-15,3-1 1 0,3 0 0 16,0 0 1-16,1 1 0 0,2-1 0 16,-1 0 0-16,4-1 0 0,1 1-1 15,2 0 0-15,0 1-1 0,1 0-1 16,0 1-1-16,2 1-1 0,-2 2-1 15,0 0-1-15,0 3 1 0,-2 2-1 0,-2 1 0 16,-1 0 0-16,-2 3 1 0,-2-2-1 16,-1 3 1-16,-5-1 0 0,0-2-1 15,-2-1 1-15,-3 2-1 0,-3 0-1 16,-2 1 1-16,-1 0-1 0,-1-4 1 16,-2 1-1-16,-1 0 0 0,0-4-1 15,1-3 0-15,1-3 0 0,0-2 0 16,3-2-1-16,-2-4-2 0,5 0-5 15,-1-1-3-15,2-1-5 0,4 3-7 0,-1-1-7 16,3 1-14-16,1 1-69 0,2 3-78 16,3 0-184-16</inkml:trace>
  <inkml:trace contextRef="#ctx0" brushRef="#br0" timeOffset="23141.55">11462 14885 277 0,'3'5'82'0,"2"-4"6"0,0 5-21 15,1-2-16-15,-1 3-3 0,2 0-7 16,-2 2-5-16,1 2-6 0,-3 2-6 15,2 0-5-15,-4 4-7 0,2 0-5 16,-1 3-2-16,0 0-6 0,1-2-4 16,-1 2-6-16,-1 0-8 0,-1-1-12 15,0 3-12-15,-1-1-20 0,0-2-47 16,-2-1-69-16,0-2-146 0</inkml:trace>
  <inkml:trace contextRef="#ctx0" brushRef="#br0" timeOffset="23351.56">11434 15056 270 0,'5'-2'91'0,"2"1"6"0,-1-2-3 15,2 0-40-15,1-3-8 0,0 1-13 16,-1-1-9-16,3 0-10 0,1-2-8 15,2 3-11-15,1-2-13 0,0 3-16 16,2 0-20-16,0 1-52 0,0 1-72 16,-1 1-156-16</inkml:trace>
  <inkml:trace contextRef="#ctx0" brushRef="#br0" timeOffset="23963.25">11147 15612 242 0,'3'-3'70'0,"0"-1"6"16,-2 2-26-16,1 0-3 0,-1 3-3 15,-1-3-3-15,-1 2-3 0,1 1-2 0,0 0-1 16,0 0-5-16,-2 1-4 16,2-4-5-16,0 4-4 0,-1 2-5 15,1-2-4-15,0 5-3 0,0 0-3 0,1 5-2 16,-1 5 1-16,2 4-1 0,-2 2 0 16,0 5-1-16,0-1-3 0,0 5-5 15,0-1-5-15,0 1-7 0,1-4-6 16,0-1-7-16,0 0-5 0,0-3-3 15,0-5-8-15,-2-2-11 0,1-5-32 16,-1-1-52-16,-1-7-116 0</inkml:trace>
  <inkml:trace contextRef="#ctx0" brushRef="#br0" timeOffset="24528.83">11145 15706 339 0,'4'-16'93'0,"-2"-1"5"16,0 2-43-16,1 4-7 0,-1 0-7 15,0 2-7-15,0 0-5 0,1 2-4 16,3 3-3-16,0-1-4 0,2 2-1 16,3 0-4-16,2-1-2 0,1 3-3 15,3-2-1-15,0 1-2 0,2 1-2 16,-2 0-1-16,-2 3-1 0,-2 1 0 0,-2 1 0 15,-3 4-1-15,-2 2-1 0,-4 2-2 16,-2-1-3-16,-2 3-6 0,-1 0-5 16,-5 4-5-16,-2 0-5 15,-3-1-4-15,-1 2 0 0,-1 1 1 0,-2-2 6 16,1-2 4-16,0-1 6 0,2-3 5 16,3-5 7-16,4-1 6 0,0-3 5 15,3-1 1-15,3-2 2 0,1 0 1 16,2-1 2-16,0-2 0 0,3 1-2 15,2-3 0-15,2 1-1 0,2-1 0 0,2-2 0 16,2-1-2-16,2 3-1 0,0-1-3 16,3 1 0-16,1-1-2 0,-1 4-1 15,0 2-2-15,0 1 0 0,-3 3-2 16,0 0 0-16,-4 3 0 0,-1 1 0 16,-4 2 0-16,-2 1 1 0,-3 1-1 15,-2 1 1-15,-5 2-2 0,-3-1 0 0,-5 0-1 16,-5 1-1-16,-4 4-1 0,-3-3 0 15,-4-1 0-15,-1-1-1 0,2 0 0 16,0-3-2-16,1-3-2 0,5-6-1 16,3-2 1-16,4-3 1 0,0-3 1 15,6-1 2-15,1-3-3 0,2-2-6 16,2 0-14-16,2-3-69 0,1-2-79 16,3-2-191-16</inkml:trace>
  <inkml:trace contextRef="#ctx0" brushRef="#br0" timeOffset="29162.14">1832 16457 162 0,'1'-1'34'0,"-2"-3"-5"0,1 1-39 16,-2-1-21-16,2 0-30 0,0 1-62 15</inkml:trace>
  <inkml:trace contextRef="#ctx0" brushRef="#br0" timeOffset="29446.12">1832 16428 173 0,'0'1'49'16,"1"0"3"-16,-1 1-21 0,1-1-5 16,0-2-5-16,1 2-2 0,-2-1-4 15,1-3-1-15,0 3 0 0,0-3 2 0,0 0 1 16,-1 3 3-16,0-1 3 0,2-1 2 16,-2 2 2-16,-1-4 1 0,0 5-1 15,0-2 0-15,1 1-3 0,-1-1-3 16,1 2-3-16,0-1-3 0,1 1-3 15,-1 2-4-15,1-1-2 0,-1-1-3 16,0 2-1-16,0 4 0 0,2 2-2 16,-1 0 1-16,1 3-1 0,-1 4 1 15,3 3 0-15,-2 3 0 0,0 0-2 0,-1 7-3 16,-1-2-2-16,1 3-2 0,-2-2-2 16,0-1-3-16,-1-3-2 0,2 0-2 15,-2-7-3-15,2-1-1 0,-1-3-3 16,1-3-7-16,0-3-14 0,-1 0-45 15,-2-4-59-15,2 0-136 0</inkml:trace>
  <inkml:trace contextRef="#ctx0" brushRef="#br0" timeOffset="30146.91">1814 16405 298 0,'-7'-3'80'0,"4"-1"4"15,0-1-32-15,1 2-15 0,2 0-6 16,-1-2-4-16,2 2-4 0,0 0-2 0,2 0-2 15,1 1-3-15,1 0-1 16,3 0-1-16,2 0-1 0,1 2-1 0,2 0-1 16,1 0-1-16,3 1-2 0,-2 2-2 15,2 1-1-15,-2 2-1 0,-1 2-1 16,-2 0-1-16,-1 6 0 0,-2-2-1 16,-4 2-1-16,0 0-1 0,-4 3-2 15,-1 1-3-15,-2 1-4 0,-2-1-2 16,-1 1-1-16,-3-1-1 0,-1-1-1 15,-2 0 1-15,-1-3 2 0,0-2 4 0,-1-1 2 16,1-1 0-16,1 1 3 0,2-8 3 16,2 1 4-16,1 0 1 15,4-2 0-15,0-1 0 0,1-3 0 0,2 1 0 16,2 5-1-16,0-4-2 0,2 0 0 16,1 2-1-16,2-2 1 0,2 2 2 15,1-4-1-15,1 1 1 0,0 0 1 0,1-1-1 16,0 3 1-16,3-1 0 0,-2 2-1 15,1 2 0-15,-2 1-1 0,1 1 0 16,-2 2-1-16,-3-3 0 0,-1 3 0 16,-2 0 0-16,-4 1 1 0,-1-1 1 15,-3 3 0-15,-2 1 0 0,-3 3-1 16,-4 0-2-16,-1 4-2 0,-3-1-1 16,0 3-1-16,-2-1 0 0,-2-1 0 15,1 2 2-15,2-2 1 0,-1-4 3 0,-1-2 1 16,2-3 0-16,-1-1 1 0,1-4-1 15,0-1 0-15,0-3 0 0,3-2-2 16,0 1 0-16,2-2 0 0,2-2-1 16,1 2 0-16,4 0-8 0,2 0-9 15,1-2-11-15,3-1-15 0,1-1 47 16,3-2-121-16,1-2-84 0,3-3-202 16</inkml:trace>
  <inkml:trace contextRef="#ctx0" brushRef="#br0" timeOffset="30689.25">2229 16595 295 0,'-5'-1'77'0,"2"2"2"0,0-1-29 16,0 1-21-16,1-1-8 0,0 1-2 15,1-3-3-15,1 3 1 0,0 0 0 16,1-1-1-16,1 1-3 0,2 0-1 16,1-1-2-16,4 3-2 0,3 2-3 15,2-1-2-15,3 0 0 0,1-2 0 0,2 3-1 16,0 1 0-16,-2-3-2 0,1-2-6 16,-1 0-7-16,-2 0-14 0,1-1-16 15,-1-1-58-15,-1-1-71 0,-1-6-163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4-05T15:16:23.8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4584 4959 228 0,'5'1'59'0,"-2"2"1"0,-1 0-30 16,0-2-7-16,0 2-6 0,1-2-1 16,1-1-2-16,0 1 1 0,4 1 2 15,2-1 3-15,1 0 1 0,1 1 3 16,3-1-1-16,4 1 0 0,2-2-2 15,4-2-3-15,5 4-4 0,4-4-2 0,6-1-4 16,6 0-1-16,8-2-3 0,8 2 0 16,9-2 1-16,6-2 1 0,7 1 4 15,12 0 2-15,8 2 4 0,8 0 2 16,5 0 1-16,8 2-2 0,7 2-1 16,5 1-2-16,1-1-4 0,1 2-3 15,2 0-2-15,-1 1-1 0,-5-2-1 16,-3-4-2-16,-3 3 0 0,-5-2-4 15,-10-2-10-15,-10-4-15 0,-13-1-12 0,-12-3-81 16,-18-11-90-16,-19-6-215 0</inkml:trace>
  <inkml:trace contextRef="#ctx0" brushRef="#br0" timeOffset="2526.28">12932 1671 176 0,'0'-10'43'0,"1"2"3"0,-1 3-28 15,0 0 0-15,-1 3 2 0,2 0 2 0,-1 2-2 16,0 1-1-16,1 1 0 16,0 0 0-16,0 3-1 0,0 0 0 0,0 1-3 15,1 0 0-15,-2 1-1 0,0 3 0 16,1 2-3-16,-2 4 0 0,1 3 0 16,-1 3 0-16,0 3 0 0,1 9-1 15,-2 1-1-15,1 4-2 0,2-1 0 16,0 1-3-16,-1 5-1 0,0 3-2 15,0 4-1-15,2-1-1 0,-2-3-2 16,0 2-2-16,1-3-4 0,-1-4-8 0,1-6-8 16,0-7-14-16,1-5-46 15,0-8-61-15,1-3-134 0</inkml:trace>
  <inkml:trace contextRef="#ctx0" brushRef="#br0" timeOffset="2991.84">13324 2026 230 0,'3'4'54'0,"-3"2"4"15,-1 0-18-15,-1 5-29 0,-2 3 2 16,-3 6 1-16,-2 5 3 0,-2 9 0 16,1 2-3-16,0 5-3 0,4-2-1 15,1 3-2-15,6-6-2 0,4-8-2 16,4-7-1-16,3-5 4 0,3-3 4 15,0-6 5-15,3-6 5 0,-2-8 2 0,3-2 1 16,-2-7 0-16,1-3-3 0,0-5-4 16,-3-2-3-16,1-7-4 15,-1 3-2-15,-3 2-1 0,-3 3-1 0,-1 2-1 16,-1 5-3-16,-3 4-4 0,-2 12 0 16,0 4-1-16,0 8 1 0,-2 4-2 15,1 5-1-15,2-1 2 0,1 2 0 0,2-1 0 16,0-6 0-16,4-2 1 0,2-5 3 15,3-4 3-15,1 0 2 0,4-5 1 16,0-2 2-16,0-2 1 0,0-5 1 16,2 0 0-16,-2-3-2 0,-4-3 0 15,-2-4-2-15,-2-2-1 0,-1-2-2 16,-2 6-2-16,-5-2-3 0,0 1-4 16,-3 1-3-16,-2 1-2 0,-2 5-3 15,0 4-2-15,0-3-5 0,1 3-2 16,0 2-2-16,0 4-7 0,4 2-8 0,4-1 38 15,5-3-96-15,3-2-69 0,3-3-172 16</inkml:trace>
  <inkml:trace contextRef="#ctx0" brushRef="#br0" timeOffset="3724.38">16449 2394 207 0,'-3'-3'55'0,"2"0"3"0,1-5-30 16,1 2 2-16,1 6 1 0,2-4 2 16,-1 2-3-16,0-4 0 0,3 3-1 15,-1 3-2-15,0 1-4 0,1-1-4 16,2 2-3-16,1-1-2 0,0 2-1 15,5 3-2-15,2-1 0 0,3 4 1 16,9 1 1-16,9 1 1 0,14 0-2 16,7 2 2-16,10-2-1 0,10-1-2 15,14-1-2-15,11-2-2 0,3 3-3 0,2-2-2 16,9-2-4-16,6 2-5 0,-1 0-3 16,-5-1-3-16,-10-1-5 0,-3-3-7 15,-4 2-9-15,-12 0 88 0,-15-4-159 16,-14 1-85-16,-12-3-236 0</inkml:trace>
  <inkml:trace contextRef="#ctx0" brushRef="#br0" timeOffset="5727.58">16958 3499 309 0,'4'0'85'15,"2"0"6"-15,-4-1-44 0,2 0 1 0,-2-3 1 16,1 2-2-16,-3-1-5 0,-2 0-4 16,2-1-3-16,-1 0-2 0,0-2-3 15,-1 0-4-15,-2 0-5 0,2-2-4 16,-2-1-3-16,-1-1-2 0,0 0-2 16,1 0-3-16,-3-1-3 0,1 2-2 15,-4 0-2-15,-1 4 0 0,0 2-2 16,-3 7-1-16,-4 2 0 0,0 5-2 15,-1 2-1-15,-3 5-2 0,0 5-2 0,0 1-1 16,4 1-1-16,2 3-1 16,4 0 0-16,6 0 2 0,6-1 1 0,3-6 2 15,8 0 3-15,3-6 4 0,6-5 5 16,1-5 3-16,-2-6 4 0,2-1 2 16,-1-6 3-16,-5-3 2 0,1-5 0 15,-4-3-2-15,-2 2 0 0,1-3-2 16,-3 0-1-16,-1 3 0 0,-1-1-2 15,-2 6 0-15,-2 2-2 0,-2 3 0 0,-1 2-1 16,0 2-1-16,0 3-2 0,-2 4-2 16,2 2 0-16,1 0-2 0,0 6 0 15,3 1-1-15,-1 3-1 0,2 0-2 16,4 2-2-16,-2-1-6 0,5 2-8 16,-1-5-4-16,2 1-14 0,2-3-13 15,3-3-9-15,2-2-8 0,2-4-13 16,1-3-55-16,4 0-78 0,2-3-157 0</inkml:trace>
  <inkml:trace contextRef="#ctx0" brushRef="#br0" timeOffset="6095.52">17393 3619 395 0,'-4'-5'118'0,"-1"0"9"16,-5-1-48-16,-3 1-12 0,-5 2-6 16,-3-2-5-16,-7 6-12 0,-1 4-14 15,-1 1-7-15,3 5-5 0,0 3-6 0,2 3-2 16,5 5-4-16,5 0-2 15,3 0-3-15,5 1-2 0,4-5-3 0,6 1 0 16,5-6 0-16,4-3 0 0,8-4 1 16,3-1-1-16,2-3 1 0,4-3 1 15,1-6 1-15,2 0 0 0,-2-5 1 16,-6-4 0-16,-1-4 2 0,-5-8 0 16,-5-3 0-16,-2 0 1 0,-3-7-2 0,-1-1 1 15,0-3-1-15,-2-5 0 0,0 2 0 16,0-1-1-16,-3 4 1 0,0 2 0 15,-2 4 3-15,-1 6 1 0,0 10 1 16,-3 5 1-16,2 10 0 0,-2 6-1 16,-1 6 0-16,-1 6-1 0,2 6-3 15,-2 8-1-15,2 6 0 0,0 4-1 16,2 3-2-16,1 10-7 0,-1 4-7 0,1 2-25 16,2-1-9-16,2-3-5 0,4-5-10 15,0-3-13-15,5-11 81 0,3-7-142 16,3-8-67-16,2-5-223 0</inkml:trace>
  <inkml:trace contextRef="#ctx0" brushRef="#br0" timeOffset="7324.75">17747 3647 399 0,'-11'-7'104'0,"-5"3"3"15,-2 2-60-15,-2 9-4 0,-1 2-1 0,-2 5-5 16,2 2-11-16,3 2-7 0,1 2-4 15,2 3-4-15,2-1-6 0,5 1-7 16,3-3-6-16,4 0-3 0,6-2-1 16,3-2-3-16,3-3-1 0,4-4-1 15,-1-2 3-15,4-2 2 0,1-6 2 16,2-3 3-16,0-2 1 0,0-4 3 0,0-4 1 16,3-3 2-16,1-3 2 0,-3-1 0 15,-1-7 2-15,-3-4 2 0,0-6 3 16,-4-5 1-16,-5-4 1 0,-3-2 2 15,-1-7 0-15,-4-3 3 0,-2 6-1 16,1 4 0-16,-1 7 4 0,0 6 4 16,-2 8 2-16,0 12 1 0,-1 10-4 15,-3 5 0-15,-2 8-2 0,1 7-4 0,-7 6-8 16,1 11-3-16,-1 2-2 0,0 9-1 16,-3 4-1-16,4 5-4 0,1 1-4 15,5-1-4-15,5-5-3 0,3 0-5 16,5-9-1-16,8-5 0 0,4-5 2 15,4-6 4-15,3-6 3 0,-1-6 4 16,0-2 5-16,2-6 3 0,1-4 2 16,2-4 2-16,-3-3 3 0,1-3 1 0,0-3 2 15,1-1 1-15,-1 2-1 0,-4 0-1 16,-5 0-3-16,-1 6-1 0,-4 2-2 16,-6 8-2-16,-2 3-1 0,-7 6-1 15,-2 3-2-15,-3 3 0 0,1-1-1 16,-5 3-1-16,3-3-1 0,-1 0 1 15,2-4-1-15,3-1 1 0,0-1 1 16,2-3 0-16,2 0 1 0,0-3 1 0,1-1 2 16,1-2 5-16,-1-3 3 0,2-2 1 15,3-4 1-15,-1-2 1 0,1-3 0 16,3-3-2-16,2-1-5 0,4-1-3 16,2 3-1-16,-1-1-1 0,2 2-1 15,3 2 0-15,2 6-1 0,3 3 0 16,0 0 0-16,4 6 1 0,1 0-1 15,0-1 1-15,3 1 1 0,1-1 0 16,-1-2-1-16,1-2 1 0,-2-3 1 0,1-1-1 16,-2-1 1-16,-3-3 0 0,-5-3 1 15,-5 1 2-15,-5-1 3 0,-3 1 2 16,-5 2 3-16,-5-1 1 0,-5 3 0 16,-3 1-1-16,-3 2-2 0,-6 4-2 15,-3 2-3-15,-1 3-2 0,-5 3-1 16,0 5-1-16,0 6-1 0,1 1 0 0,3 5-1 15,3 0-1-15,5 2-1 0,5 4-1 16,5-5-1-16,6-1 0 16,5-5 1-16,6-1 1 0,3-5 1 0,4-2 0 15,2-4 3-15,3-3 1 0,-1-3 3 16,1-1-1-16,-1-4 2 0,-1-2-1 16,0 0 1-16,2-6-1 0,1-1 0 15,0-2-2-15,-2 0-1 0,0-3 0 16,-1 2-1-16,-2 1 0 0,-7 3-1 15,-2 4-1-15,-4 1-2 0,-3 6-2 0,-2 7 1 16,-3 1-1-16,-2 6 0 0,-1 2-2 16,-1 2 0-16,-2 2 0 0,2 0 1 15,-2-3-2-15,2 0-2 0,-1-2 1 16,2-2-3-16,1 0 2 0,1-2 0 16,2 0 1-16,0-2 1 0,3-2 2 15,3-3 2-15,4 1 3 0,3-7 2 16,2 0 1-16,2-4 2 0,4 0 1 0,1-1 1 15,1-2 1-15,-1-6 0 0,2 0 0 16,1-7-1-16,0-4-1 0,0-2-1 16,0-2-1-16,-7 1-2 0,0 5 0 15,-6 3 0-15,-3 8 0 0,-5 6-3 16,-2 7 0-16,-3 2 0 0,1 5 1 16,0 2-1-16,2 4-1 0,2 3 2 15,3 2 0-15,4 3 2 0,5 1 0 0,0 1 0 16,4-1-1-16,2 2 1 15,-1-2-1-15,-1-2 0 0,-6-3-1 0,-3 0-1 16,-3-2-2-16,-9 0-1 0,-9-3 0 16,-7 0-1-16,-10 0 1 0,-5 0-1 15,-8-4 0-15,-3-1-1 0,-3-3-4 16,-1-1-14-16,-2-1-14 0,4-4-11 16,1-6-8-16,1 0-11 0,-1-3-68 15,-3-6-81-15,4-5-163 0</inkml:trace>
  <inkml:trace contextRef="#ctx0" brushRef="#br0" timeOffset="14391.78">5712 3527 272 0,'-5'0'69'0,"1"1"4"16,-4 2-39-16,3-1-7 0,0-1 2 15,0 3 1-15,0-2-1 0,3 0 1 16,-1 0 0-16,0 0 3 0,0-2 1 15,0 1-2-15,1-2-5 0,0 2-2 16,-4-2-4-16,2 2-5 0,-3-1-4 16,-1 6-3-16,-3 1-1 0,-2 4 0 15,-3 4 0-15,1 5-2 0,1 0-1 16,-1 4-1-16,4 1-1 0,5-2-1 0,4-5 0 16,6-1-1-16,4-4 1 0,4-2 3 15,3-4 2-15,6-2 3 0,2-3 0 16,2-2 2-16,1-2 0 0,2-6-1 15,0 0-2-15,2-5-1 0,-3 1-3 16,0-4-1-16,-2-2 0 0,-2 0-2 16,-2-4 0-16,-5-1 0 0,-2 2 2 15,-4 0 1-15,-2 0 0 0,-5 2 1 16,-3 0 0-16,-5 4-3 0,-4 0-4 16,-5 0-4-16,-4 3-6 0,-6 3-3 0,-3 5-4 15,-4 5-1-15,-1 6-1 0,-4 3 0 16,0 7-1-16,0 4 1 0,2 3 1 15,4 1 1-15,5 1 1 0,4-4-1 16,7 0 3-16,7-3 2 0,9-5 3 16,7-2 6-16,3-1 6 0,5-7 4 15,2 0 6-15,3-2 4 0,1-2 5 0,-1 0 1 16,1-3 0-16,0-2 0 0,1 3-1 16,-1 0-1-16,1 3-3 0,-1 2-3 15,-2 5-2-15,0 2-4 0,-3 2-3 16,-3 4-3-16,-2 3-3 0,-1-1-1 15,-1 2-1-15,0-3-2 0,-1-1 1 16,0-2-1-16,0-2-1 0,0-3 1 16,0-3 2-16,-1-4-1 0,1-1 2 15,1-3 0-15,-1 1 1 0,0-6 0 16,2-2 1-16,0 2 0 0,0-4 1 0,0 0 1 16,0-2 1-16,-1-2 2 0,0 3 0 15,-4 0 2-15,0 2 0 0,-1 2 0 16,-2-1 0-16,0 4-2 0,-1 2-1 15,-1 1-2-15,0 4-1 0,0 1-1 16,0 5 0-16,3 4 0 0,0 3 0 16,2 2-1-16,3 4 1 0,1 0 1 0,3-2-1 15,2 0 1-15,2-7-1 16,0-4 0-16,1-1 2 0,0-6 3 0,-1-4 2 16,0-5 4-16,-4-4 4 0,-2-2 0 15,-2-1 3-15,-2-5-2 0,-2 0-2 16,-2 1-2-16,-1 1-5 0,-1 1-3 15,-1 2-2-15,0 3-2 0,0 4 0 0,0 2-2 16,1 5 0-16,-1 3-1 16,1 8 1-16,0 3 0 0,0 4 0 0,3 2 0 15,0 4 2-15,1-1-1 0,0 0 1 16,5-2-2-16,2-3 1 0,3-3-1 16,0-4 0-16,2-4 1 0,3-4 0 15,2 0 0-15,0-6 2 0,2-3-1 16,-1-1 1-16,4-8 0 0,0 0 0 15,-4-3 0-15,2-1 0 0,-2-1-1 16,-3 2 1-16,-3-2 0 0,-3 3 1 0,-4 1-1 16,-5 1 0-16,-5 1 0 0,-5 2 0 15,-5 3 0-15,-4 5 0 0,-3 5-1 16,-6 5 1-16,-2 5 0 0,-2 2 0 16,2 7 0-16,1 1-1 0,2 2 1 15,5 2-2-15,5 1 1 0,5-3-1 16,7 2 1-16,4 0-1 0,5-5 1 0,6-5-1 15,5-2 1-15,2-2 0 16,3-5 0-16,2-4 0 0,4 2 0 0,1-8-1 16,-1 4 0-16,2-3-2 0,1-3 1 15,0 1-2-15,-2 1 0 0,-4-1-2 16,-1 4 0-16,-3 2-1 0,-3 3-1 16,-5 2-3-16,-4 3-1 0,-2 2 0 15,-3-3 0-15,-5 0 3 0,-2-4 0 16,-1 2 6-16,-1-4 4 0,-1-2 5 15,0-3 4-15,-3 0 1 0,2-3 2 0,-2 1 0 16,3-8-1-16,1-3-3 0,3-2-2 16,2 0-2-16,4-1-2 0,4 0-1 15,2 1-1-15,1 3 0 0,2 3 0 16,0 4-1-16,2 5 0 0,-3 0 0 16,0 4-1-16,2 4 1 0,-1 1-1 15,1 3 0-15,0-1 0 0,-1-1 0 0,3 1 0 16,-3-3 0-16,2-2 0 15,2-1 0-15,-2-1 0 0,2-3 0 0,0-1 1 16,0-2 0-16,0-4 1 0,-3 0 0 16,-1-4 1-16,-3 0-1 0,-2 0 1 15,-1 0 0-15,-3-1 0 0,-2 6 0 16,-1-1 0-16,-2 2 1 0,-2 3 0 16,-2 2-1-16,0 0 1 0,-4 4-2 15,2 1 0-15,-1 6 0 0,1 4-1 0,-1 1 1 16,2 4-1-16,2 6 2 0,3 2-1 15,2 4 1-15,0 1-1 0,2 0 0 16,-1 4 0-16,0 3 0 0,-3-3-1 16,-5-4 0-16,-2 2-1 0,-3 1-2 15,-2 1-2-15,-4 0-3 0,-3-3-2 16,-4-1-4-16,-2 2-3 0,-2-2 0 16,-4-4 1-16,-2-2 1 0,-2-7 2 15,0-3 4-15,2-8 5 0,2-1 3 0,4-11 1 16,3-5 2-16,6-5-2 0,5-6-3 15,5-4-6-15,7-3-7 0,7-4-12 16,5 3-11-16,6-1-10 0,5 0-12 16,3 3-75-16,5 5-88 0,-1 0-197 15</inkml:trace>
  <inkml:trace contextRef="#ctx0" brushRef="#br0" timeOffset="17362.2">2678 6448 178 0,'-19'2'46'0,"2"3"2"15,3-3-24-15,-2 2-3 0,5 0-2 16,0-1-2-16,3 2-1 0,1-2 0 16,3-1 0-16,-1 1 0 0,3 0 0 0,2 0 1 15,-1-2 1-15,1 1-1 0,0 0 0 16,0 1-1-16,1-1-3 0,-1 1-1 15,-1-2-2-15,1 1-2 0,1 2 0 16,-1-2-1-16,1 1 1 0,0-2 2 16,2 1 0-16,3 2 1 0,3-2 2 15,3-2 0-15,3 2 0 0,3 0 0 16,4-1-1-16,4 0 0 0,5 3 1 16,1-4 0-16,5 0 0 0,2-1 0 15,3-2-1-15,4 2 0 0,2 0-2 0,1-2-1 16,3 3-2-16,4 1-1 15,3-1 0-15,2-1 0 0,0 0 0 0,3 0 0 16,2 0 1-16,3-1-1 0,2 0-2 16,3 1 2-16,5 0-1 0,3 1 0 15,4-1 0-15,3 4 0 0,2 0-1 16,1-3 1-16,1 2 0 0,3 2-1 0,4 4 0 16,0-3-1-16,1 0-1 15,2-2 0-15,3 4 0 0,3 1-1 0,3 0 0 16,-1-3 1-16,2 1 0 0,5-2 1 15,3 3 1-15,0-3 0 0,2-3 1 16,1-3 0-16,7-1 0 0,-6-1-1 16,0-1 1-16,-3 0-2 0,0 0 1 15,-5 1-1-15,-9-4-1 0,-7 6 0 16,-2-1 0-16,-8 1-1 0,-7-2 0 0,-8 3-2 16,-9-1-3-16,-8 3-3 0,-8-2-4 15,-8 1-12-15,-10-1-10 0,-10 2-12 16,-5-3-11-16,-10 2-54 0,-4 0-20 15,-7 2-72-15,-4-1-132 0</inkml:trace>
  <inkml:trace contextRef="#ctx0" brushRef="#br0" timeOffset="17819.52">4414 6997 306 0,'-3'-12'89'0,"-1"3"8"16,0 2-34-16,2 3-3 0,-1 0-5 15,1 1-6-15,1 2-9 0,0 0-8 16,1 2-8-16,-1 2-7 0,1 2-6 15,-2 6-4-15,4 6-3 0,-4 5-1 16,1 9 1-16,0 3 1 0,-1 7-1 16,2 9-3-16,0-2-3 0,-4 2-18 0,1 1-10 15,1-2-11-15,1 1-13 0,1-4-14 16,-1-3-15-16,1-5-39 0,1-4-46 16,1-4-115-16</inkml:trace>
  <inkml:trace contextRef="#ctx0" brushRef="#br0" timeOffset="18562.25">4118 7347 448 0,'2'-9'109'0,"3"2"3"16,5-2-71-16,3-1-6 0,4 0-4 15,3-2-5-15,3 2-5 0,6-2-4 16,3-1-4-16,3 5-3 0,1 0-2 0,2 0-3 15,4 3 0-15,0 1-3 16,-2 7-1-16,2 1-2 0,-5 0-1 0,-2 2-1 16,-3 2 0-16,-7 4 0 0,-3 0 0 15,-6 0 0-15,-5-1 1 0,-3-1 0 16,-5 1-1-16,-3-1-1 0,-5-3 0 16,-3-2-2-16,-2 1-2 0,-2 0 1 15,-2 1 1-15,0 0 0 0,1-1 1 16,2-1 0-16,1 0-1 0,1-1 0 15,4 2-1-15,1-5-1 0,3 3-1 16,2-2-1-16,1-1 2 0,4 2 4 0,-1-5 5 16,2 2 6-16,1-1 3 0,0-1 3 15,0-2 2-15,-1-1 1 0,-2 2-2 16,-1 1-3-16,-1-1-3 0,-1 2-2 16,-1-2-3-16,-1 4-1 0,0-1-5 15,-1 2-2-15,0 0-2 0,0 0-3 16,1 3-1-16,-1 2-1 0,1 1-1 15,2 0 2-15,1 0 0 0,4 1 2 16,4-4 2-16,2-1 1 0,5-3 3 0,2-2 5 16,2-3 5-16,1 0 3 0,-1-4 4 15,-1 2 2-15,-4-2 3 0,-4 0 1 16,1 0 1-16,-7-1 0 0,0 3 0 16,-3 0-1-16,-3 0-1 0,0 2-3 15,-1 0-3-15,0 5-4 0,-1 2-4 0,-1 1-3 16,0 7-2-16,0 2-2 0,1 7 1 15,1 4 0-15,0 0 1 0,1 8 0 16,2 5 1-16,1 3-1 0,2 4-1 16,2 2-3-16,-2 2-3 0,0 3-6 15,-2-1-7-15,-1-7-6 0,-4-1-5 16,-2-5-1-16,-6-3 3 0,-1-3 2 16,-4-6 5-16,-2-4 8 0,-3-5 6 0,-4-4 6 15,-3-8 6-15,-1-6 5 16,-3-7 6-16,2-8 5 0,0 0 4 0,1-6 2 15,4-5-1-15,5-1-3 0,6-2-5 16,5-3-4-16,7-2-5 0,9-2-4 16,9 2 0-16,8 3-1 0,10 1 0 15,8 3 1-15,7 3 0 0,5 2-2 16,9 0-8-16,6 0-25 0,7-1-14 16,4-1-91-16,6 0-106 0,1-2-249 0</inkml:trace>
  <inkml:trace contextRef="#ctx0" brushRef="#br0" timeOffset="19897.54">7618 6655 194 0,'-23'6'53'0,"0"2"3"15,4-4-12-15,4 3-19 0,2-2 0 0,3-1-1 16,2 0-1-16,3-1-1 0,3-1 2 16,4 1 2-16,4-1 0 0,4-2 1 15,7 1 0-15,7-1 2 0,8 1 2 16,7-1 0-16,9 0-1 0,6 0-1 16,7 2-4-16,4-1-4 0,4 0-2 15,2 0-3-15,1 2-3 0,-1 0-2 16,-2 0-3-16,-4 0 1 0,-4 1-2 15,-10 0 0-15,-8-2-2 0,-11-1-3 0,-8 2 0 16,-10-2 1-16,-11 0 1 0,-9 0-1 16,-12 1 0-16,-9 1-1 0,-13 2 0 15,-9 1-2-15,-8-1-3 0,-7 1-2 16,-5 3-1-16,-2-1-1 0,-1-2 0 16,2 1 1-16,4-3 0 0,2 3 1 15,4-5 1-15,7-3 1 0,7 0 2 16,7-2 0-16,11 1 2 0,6-1 1 0,9-1 2 15,10 1 1-15,12-2 3 16,12 1 1-16,9-2 2 0,7 0-1 0,9-3 1 16,8 2 0-16,5 1 0 0,3-1 0 15,2 1-1-15,3 0-1 0,-3 3-1 16,-2 1-1-16,-8 1-2 0,-9-1-1 16,-9 6-4-16,-10-3 0 0,-15 2 0 15,-14 4 0-15,-13 0-3 0,-15 2-1 16,-10 0 0-16,-14 2 0 0,-11 1-2 0,-8 2-3 15,-3-2 0-15,-4-2 2 0,2 0 0 16,3-2-1-16,8-3 2 0,11-1 2 16,9-5 0-16,10-2 3 0,12-1 1 15,12-3 3-15,12-3 3 0,10-3 3 16,12-2 1-16,11-1 3 0,12-1 0 16,10-2 0-16,8 2 1 0,6 1-1 15,5 4-3-15,-2-1-2 0,-1 3-1 0,-7 3-2 16,-8 3-3-16,-7 1-3 0,-14 1-5 15,-11 1-4-15,-11 3-3 0,-11 2-13 16,-8 0-25-16,-10 0-28 0,-2 2-68 16,0-4-96-16,-3-3-222 0</inkml:trace>
  <inkml:trace contextRef="#ctx0" brushRef="#br0" timeOffset="20557.29">6832 7993 423 0,'1'0'107'0,"-4"0"-1"0,-1 3-57 16,-1 4-20-16,-1 1-11 0,-2 4-7 15,-1 8-7-15,1 4 0 0,0 3 0 16,1 3 1-16,2 3-1 0,2 1 1 0,2 0-2 16,3-4-6-16,2 0-8 0,3-3-10 15,1-2-7-15,5-5-10 0,0-7-15 16,0-1-57-16,1-6-68 0,1-5-152 16</inkml:trace>
  <inkml:trace contextRef="#ctx0" brushRef="#br0" timeOffset="20715.34">6766 7901 411 0,'-10'-8'100'16,"4"2"1"-16,3 1-57 0,2 2-29 0,1 0-14 16,2-1-15-16,2-3-14 0,4 4-13 15,2-3-15-15,1 3-43 0,4 0-57 16,4 3-122-16</inkml:trace>
  <inkml:trace contextRef="#ctx0" brushRef="#br0" timeOffset="20940.28">7021 8076 226 0,'4'27'54'0,"-3"-2"4"0,-1-3-32 16,-1-4-1-16,-1-6 2 0,-1-4 5 16,1-2 2-16,-2-5 2 0,1-2 1 15,0-4-2-15,0 0-3 0,1-3-4 16,1-2-6-16,2-2-5 0,3 0-6 15,0-1-3-15,3 2-4 0,-1 3-2 0,3 1-2 16,0 3-1-16,2 5 1 0,0 1-2 16,1 6-1-16,1 1-3 0,1 3-2 15,1 2-5-15,3 3-5 0,-3 1-10 16,3 0-11-16,-1-2-14 0,2-1-44 16,3-5-60-16,1-1-132 0</inkml:trace>
  <inkml:trace contextRef="#ctx0" brushRef="#br0" timeOffset="21562.3">7467 8173 349 0,'5'-7'104'0,"-5"0"7"0,-2 1-42 0,-2 1-11 16,-4-1-10-16,-3 2-11 0,-2 2-11 15,-1 1-10-15,-2 0-7 0,1 3-4 16,1 1-2-16,-1 3-1 0,6 0-1 16,0 1-4-16,3 1-5 0,6 0-5 15,4 0-2-15,1-3 0 0,5 2-1 16,2-2 1-16,3 1 2 0,3-4 6 0,-2-2 3 15,2-2 5-15,-1-3 3 0,-1-1 2 16,-1-4 3-16,-2-4 2 0,-1-3 2 16,-2-2 2-16,-1-3 0 0,-3-4 1 15,-1-2-1-15,-2-2-1 0,-3-1-3 16,-1-2 0-16,-1-3-3 0,-5-3-2 16,1 2-2-16,-1 1 0 0,-1 1 2 15,2 4 4-15,0 7 4 0,3 7 3 16,1 4-1-16,1 7-1 0,1 8-1 0,0 7-3 15,1 7-5-15,-1 6-4 0,0 8-3 16,-1 5-2-16,-1 4-3 0,3 3-2 16,0 1-3-16,2-3-1 0,4 0 0 15,3-3-3-15,2-6 2 0,5-2 3 16,2-5 4-16,3-2 2 0,2-7 1 16,1-5 3-16,1-4 2 0,3-3 3 15,-3-4 1-15,-1-2 3 0,0-6 2 0,-3-2 2 16,-3-2-1-16,-4-5 0 0,-3-1-1 15,-3 0-2-15,-4-5-1 0,-4 1-3 16,-4 0-3-16,-2 4-1 0,-1 4-1 16,0 4 0-16,-2 1-2 0,1 8 0 15,-2 5 0-15,2 8 0 0,0 3-1 16,0 5-2-16,1 6 0 0,2 3-2 16,3 1-1-16,4 0-1 0,3-4 1 0,4-1 0 15,2-1 1-15,3-6 2 0,3 0 5 16,0-3 2-16,2-2 4 0,2-3 2 15,2-4 1-15,0-6 1 0,2-1-1 16,3-5-1-16,1-7-2 0,1 0-3 16,-1-3-3-16,0-2-4 0,-1 1-5 15,-4-2-5-15,-3-1-16 0,-3 3-12 16,-6 0-13-16,-3 0 98 0,-7-1-180 0,-3 3-103 16,-2 4-265-16</inkml:trace>
  <inkml:trace contextRef="#ctx0" brushRef="#br0" timeOffset="21752.44">8027 7986 407 0,'-9'3'113'0,"1"0"6"15,2 2-49-15,-2-1-19 16,2 4-8-16,3 2-5 0,1 2-4 0,5 2-8 16,4 4-3-16,3 3-4 0,5 1-2 15,5 1-2-15,4 2-5 0,4 2-8 16,5-2-8-16,1-1-16 0,4-2-19 15,6-2-16-15,1 0 60 0,1-2-146 16,1-2-98-16,-2 0-239 0</inkml:trace>
  <inkml:trace contextRef="#ctx0" brushRef="#br0" timeOffset="23747.34">8733 6468 245 0,'-2'3'64'0,"1"-2"5"16,1-1-35-16,0 0 0 0,1 0 1 15,-2 1 2-15,1-1 0 0,0 0-1 16,0 0 1-16,-1-1-1 0,0 2-2 15,-1-1-3-15,-1-1-5 0,0 2-4 16,-1-1-3-16,-1 0-1 0,1 1-4 16,0-2 0-16,0 0 0 0,3 1 1 15,1-1-1-15,5 1-1 0,1-2 1 0,3 1 0 16,6 0 1-16,5 0 0 0,5-2-1 16,4 0 0-16,6-4-1 0,5 3-2 15,4-3-2-15,3-2-3 0,5 2-1 16,4 0-2-16,-1-1 0 0,3 5-2 15,1-1 0-15,-2 0 0 0,-4 4 0 16,-4-1-1-16,-8 0 1 0,-6 1 0 16,-9 0-1-16,-6 0 1 0,-6 1 0 0,-6 0-1 15,-5-1 1-15,-2 1 1 0,-2 2 0 16,-5-1 1-16,-6 0 0 0,-4 0 0 16,-4 3-1-16,-7-1 1 0,-7-1-3 15,-4 2-1-15,-4-3 0 0,-2 2-1 16,-2 0-2-16,-4-1 0 0,1 0 0 15,2 2-2-15,1-4 1 0,2 2 0 16,1-4 1-16,5 1 0 0,3-2 1 16,3 2 1-16,6-4 1 0,4 2 0 15,5 0 0-15,6 0-1 0,4 2 0 0,4 0 1 16,7-1 1-16,1 0 0 0,4-1 0 16,2 1 1-16,3 0 0 0,3 1 1 15,-1-1 1-15,3 2 0 0,1-1 0 16,1 2 1-16,3 2 0 0,0-4 1 15,5 0 0-15,4 1 0 0,1 1-1 16,3 1 0-16,1-2-1 0,4 1 0 0,2 1-1 16,-4-1-1-16,0-1 0 0,-5 0 0 15,-4-2-1-15,-6 2 1 0,-7-1 0 16,-4 0 0-16,-7-1 0 0,-6 1 0 16,-5 0 0-16,-7 1-1 0,-9-1-1 15,-6 1 1-15,-7 1-1 0,-9 2-2 16,-5-2 0-16,-5 2 1 0,-3 0-1 15,1-2 0-15,1 3 1 0,0-3-1 16,4 1 1-16,3-1 1 0,5-2 0 16,7 1 0-16,5-1 0 0,8 0 2 0,5 1-1 15,10-2 1-15,5 0 0 16,7 1 1-16,9-2 1 0,3 1 1 0,7-1-1 16,6 1 1-16,5-2 1 0,4-1 0 15,6 0-1-15,2 1 0 0,8 0 0 16,3 1 0-16,2-3-1 0,2 1-1 15,1 0 0-15,-4-2-1 0,-9 2 0 0,-8-2 0 16,-9 3 0-16,-11-3 0 0,-9 3 0 16,-10 2 1-16,-9 1-4 0,-10 1 0 15,-8 2-2-15,-10-2-2 0,-8 4-1 16,-6 3-3-16,-7-1-2 0,-4 1 0 16,1 0 1-16,0-1 0 0,6 1-1 15,5 0-2-15,5-1-1 0,7 1 1 16,10 2-1-16,8-5-8 0,7 1-10 0,9-1-6 15,9-4-9-15,6-4-85 0,10-1-96 16,9-4-221-16</inkml:trace>
  <inkml:trace contextRef="#ctx0" brushRef="#br0" timeOffset="33877.93">18627 15599 301 0,'-4'2'83'0,"-1"-2"5"0,0 1-37 15,0-2-6-15,0-4-4 16,2 7-4-16,1-3-1 0,1-3-3 0,1 0-1 16,0-1-3-16,0 0-3 0,1 3-1 15,-2-8-4-15,-1 2-2 0,-3-1-3 16,-2 1-3-16,-4-3-1 0,-5 0-3 16,-5-1-2-16,-2 2-2 0,-5 2-2 15,-3 4-1-15,1 2 0 0,-4 2 0 16,0 3 0-16,0 3-1 0,2 2-1 15,2 2 0-15,3 3-1 0,2 3 0 0,5 1-1 16,4 0-1-16,5 4 1 0,4-3-1 16,5 4 0-16,5 0 0 0,5-1-1 15,7 0 0-15,6 3 1 0,4 0-1 16,5-1 0-16,5 0-3 0,1 0-4 16,3 0-5-16,0-1-6 0,-4-3-5 15,-5 1-2-15,-3 1 0 0,-8 0 4 16,-8-5 5-16,-9 2 6 0,-10-1 3 0,-9 1 1 15,-8-3-1-15,-4-1-1 0,-7-4 0 16,-5 0 0-16,-4-4 3 0,1-3 8 16,0-3 11-16,4-4 10 0,4-5 9 15,3-1 6-15,9-1 6 0,7-3 2 16,9-6 0-16,6-1-2 0,11-4-4 16,9-4-5-16,8-1-5 0,6-1-5 15,8-4-5-15,5 3-5 0,8-2-4 16,3 1-3-16,1 1-5 0,1-2-9 0,-1-4-9 15,-4 3-30-15,-1 0-16 0,-7 0-87 16,-5 3-108-16,-7 4-240 0</inkml:trace>
  <inkml:trace contextRef="#ctx0" brushRef="#br0" timeOffset="34342.79">19410 15484 276 0,'-6'0'88'0,"0"0"9"0,0 2-19 16,0-1-7-16,-1 4-5 0,-1-1-7 16,0 1-8-16,-3 1-5 0,-3 2-5 15,-2-1-9-15,-4 2-9 0,-4 0-8 16,-1 3-4-16,0 0-3 0,1 1-3 16,2 0-4-16,3-1-2 0,6 4 0 0,4-1-1 15,5 0-1-15,3-1-2 0,5 4 0 16,5 1 1-16,4 0 0 0,5 1 2 15,4 2 1-15,3-1 0 0,1 2 2 16,1 0 0-16,1-1 0 0,-3-3 0 16,-4 0-1-16,-4 0 2 0,-6-3 0 15,-6-2 1-15,-6 0 0 0,-9-1-5 16,-9 0-1-16,-9-1-4 0,-7-1-7 0,-6-1-8 16,-3 0-4-16,-3-1-9 0,-1-1-6 15,3-4-6-15,3 1-11 0,7-3-64 16,6-3-75-16,5-5-182 0</inkml:trace>
  <inkml:trace contextRef="#ctx0" brushRef="#br0" timeOffset="34906.98">19562 15811 535 0,'0'9'132'0,"-1"0"4"0,1 0-69 15,0-3-21-15,2 0-12 0,0-3-9 16,3 1-5-16,-1-5 0 0,3-1-1 0,1-1-2 16,1-1 0-16,2-1 0 0,1-1-2 15,0-1 0-15,0 2-3 0,-1-1-1 16,-1 2-1-16,-1-1-1 0,-4 1 0 16,-4 1 1-16,-2-2 1 0,-4 2-2 15,-5 1-1-15,-4 1-1 0,-4 0-4 16,-4 2-4-16,-2 2-4 0,-1 4-3 15,-1 1-1-15,0 3-2 0,3 3-1 16,5 4-2-16,3 1 0 0,5 1 0 0,6 2-1 16,8 2 0-16,6-2-2 0,7 0 1 15,4-3 0-15,5 0 0 0,5-6-1 16,3-2-3-16,0-6-14 0,3-3-12 16,0-5-6-16,2-4-6 0,-2-4-5 15,-1-5-6-15,-1-3-5 0,-1-5 8 16,-4-5 9-16,-3-3 7 0,-4-2 7 15,-2-2 10-15,-4 0 17 0,-4-6 21 16,-2 0 18-16,-4 1 14 0,-4-4 11 0,-3-3 9 16,-2-1 7-16,-3-2 2 0,1 4-5 15,-2 5-5-15,0 9 1 0,0 7-1 16,1 9 0-16,2 4-4 0,0 11-6 16,-2 7-3-16,2 8-4 0,0 4-6 15,2 11-7-15,0 7-7 0,1 8-6 16,1 7-3-16,1 4-1 0,2 0-4 15,0 7-7-15,0-3-4 0,0 0-5 16,1 0-4-16,-2-3-9 0,-1-4-10 0,-1-6-25 16,3-6-18-16,-1-5 20 0,-1-6-106 15,1-10-106-15,2-7-228 0</inkml:trace>
  <inkml:trace contextRef="#ctx0" brushRef="#br0" timeOffset="35306.54">19984 15690 438 0,'28'-1'115'0,"5"-3"7"15,4 3-57-15,6 0-9 0,1-2-8 16,2 4-8-16,-1-1-5 0,2 0-3 16,-1 0-4-16,-2 1-5 0,-5 1-3 15,-4-1-5-15,-5-2-5 0,-7 0-3 16,-7 0-3-16,-6 1-5 0,-5-1-1 0,-9 3-4 15,-9 4-8-15,-5 0 0 0,-7 4 1 16,-2 2 0-16,-7 4 1 0,-1-2 1 16,2 1 4-16,6-2 8 0,4 2 0 15,5-2-2-15,7-2 0 0,7 0 0 16,6 3 0-16,7-2-1 0,4 1 0 16,7 0 0-16,3 0 0 0,3 2 1 15,1-1 1-15,2 0-1 0,-2 1-1 16,0-1 0-16,-7 0 0 0,-2-1 0 0,-6 2 0 15,-4-2 0-15,-7-1 4 0,-6 2-2 16,-7-1 0-16,-4 1 1 0,-8-1-1 16,-4-3-1-16,-5 1-4 0,-3-7-13 15,-2-1-11-15,-3-2-16 0,2-5-12 16,2-1-63-16,3-2-13 0,5-4-73 16,8 3-124-16</inkml:trace>
  <inkml:trace contextRef="#ctx0" brushRef="#br0" timeOffset="35690.51">21297 15188 358 0,'-15'7'116'0,"3"5"11"15,0 6-20-15,1 4-20 0,0 7-6 16,3 4-4-16,1 5-6 0,-1 8-12 15,-2 9-7-15,-1 3-9 0,-4 8-9 16,-2 4-7-16,-2 4-6 0,-4 3-7 16,-5 3-6-16,-2-3-7 0,-2 2-8 15,0-2-12-15,0-2-10 0,2-6-15 0,0-8-13 16,6-9-24-16,4-8-12 0,5-8-14 16,4-12-57-16,5-13-90 0,6-10-174 15</inkml:trace>
  <inkml:trace contextRef="#ctx0" brushRef="#br0" timeOffset="36206.56">21323 15829 619 0,'8'26'151'0,"2"3"0"0,-1 0-83 15,-1 0-32-15,-4 0-15 0,-2 0-15 16,-3-5-9-16,-3 2-2 0,-3-3-4 15,-3-2-3-15,0-2-1 0,-1-4-2 16,-2-3-1-16,0-2 1 0,0-3 0 0,1-5 1 16,0 0 4-16,2-4 4 0,4-4 4 15,0-2 4-15,5-5 4 0,3-5 3 16,4-5 2-16,3-5 1 0,6-2-2 16,2-1 1-16,4-1-3 0,3 2-1 15,1 0-3-15,4 3 0 0,-1 4-1 16,4 4 0-16,-1 3 0 0,-2 2-2 15,2 7 1-15,-1 2-1 0,-3 5 0 16,-3 2-1-16,-4 3 0 0,-5 4 0 16,-2 4 0-16,-4 2-1 0,-7 4-1 0,-3 3 0 15,-3 4 0-15,-4 0-2 0,-1 0 0 16,-1-2-1-16,2 0 0 0,1-2-2 16,5-6 0-16,2-3-2 0,5-3 1 15,4-2 0-15,3-3 3 0,6-1 1 16,0-7 2-16,4 0 5 0,1-4 4 15,0-3 2-15,1-3 3 0,-3-1 1 0,-2-2 2 16,-3 0 1-16,-4-1 1 16,-6-1-1-16,-4 2 0 0,-6-3-2 0,-5 1-2 15,-5 0-4-15,-3 2-5 0,-3 2-6 16,-1 3-9-16,-1 1-9 0,1 2-22 16,2 3-21-16,4-1-7 0,3 2-84 15,7-2-102-15,7-1-218 0</inkml:trace>
  <inkml:trace contextRef="#ctx0" brushRef="#br0" timeOffset="36591.19">21958 15841 591 0,'-1'16'139'0,"-1"4"-2"0,0 0-79 15,-2 0-38-15,1-2-13 0,1 1-11 16,2-4-4-16,0 2-3 0,4-3-1 15,5-3 2-15,4-2 1 0,2-3 3 0,5-5 2 16,0 1 2-16,2-2 5 0,0-1 2 16,0-4 5-16,-2-1 2 0,-1 0 4 15,0-1 2-15,-3 0 0 0,-2-1-1 16,-2-1-2-16,-2 4-2 0,-2-1-4 16,-3 3-5-16,-1 0-7 0,-2 3-10 15,-1 1-8-15,1 3-9 0,1 1-9 16,3 0-5-16,3 3-2 0,4-1 3 15,2 1 8-15,4 1 9 0,3-4 16 0,1 0 14 16,0-1 15-16,0-2 10 0,-1-2 5 16,-3-1 7-16,0-2 2 0,-3 0-2 15,-1-4-5-15,-4-2-4 0,-3-3-5 16,-1-3-3-16,-5-3-7 0,-3-4-6 16,-4-2-10-16,-4-1-10 0,-3 1-12 15,-2 0-30-15,-3 2-15 0,2 1-91 0,0 4-107 16,5 2-243-16</inkml:trace>
  <inkml:trace contextRef="#ctx0" brushRef="#br0" timeOffset="36905.96">22887 15741 526 0,'7'1'145'0,"-4"2"4"0,-3-4-50 16,-4-1-37-16,-4-2-23 0,-4 2-13 15,-4 1-12-15,-3 1-5 0,-3 1-4 16,1 2-3-16,0 3-2 0,3 1 0 16,3 3-1-16,9 2-4 0,5-2-5 15,5 5-1-15,8 2-2 0,5 1-1 16,2 7 1-16,5-1 1 0,0 0 4 16,1 3 4-16,-2-3 1 0,-4-2 3 0,-3-1 3 15,-4-5-1-15,-7 1 2 0,-2-2-1 16,-4-4 0-16,-6 1 0 0,-6-3-3 15,-5-6-2-15,-7-1-5 0,-4-3-4 16,-4-4-8-16,-4-3-17 0,-1-4-15 16,-5-2-9-16,-2 1-80 0,-3-8-93 15,-3-2-208-15</inkml:trace>
  <inkml:trace contextRef="#ctx0" brushRef="#br0" timeOffset="39310.72">9952 8289 211 0,'-8'0'70'0,"0"0"7"0,3 0-7 15,-1-1-10-15,4 1-3 16,0 0 0-16,0 0-1 0,-1 1-3 0,1-3-4 15,0 1-4-15,0 1-6 0,1-2-3 16,-1 2-5-16,1-2-4 0,1 3-4 16,-2-1-3-16,5 2-4 0,-2 2-4 15,-1 3-2-15,1 4-2 0,0 7-4 16,0 6 0-16,-1 8-1 0,-2 4 1 16,-1 5 0-16,-1 8-1 0,-1 4-1 0,-2 3 0 15,1 1 0-15,-1 0-1 16,-1 0 0-16,2 1 0 0,0-2-1 0,1-2 0 15,0-3-1-15,0-4-1 0,1-1 1 16,1-1-1-16,1-6 1 0,1-4-1 16,1-6 0-16,1-3 1 0,1-4-1 15,1-5-1-15,-2-3 0 0,2-3-1 0,1-3-1 16,1-2 1-16,1-3 0 16,1-1 0-16,2-1 2 0,3-2 1 15,3 1 1-15,0-1 1 0,4 0 1 0,5 0 0 16,1 1 0-16,2 0 1 0,2 2 0 15,3 1-1-15,3 3 0 0,2-1 0 16,0 2-1-16,4 1 0 0,3 0-2 16,0-1 1-16,2-3 0 0,1-4 0 15,0-1 0-15,3-1 1 0,1 0 0 16,0-4 0-16,5 3 0 0,1 0 0 16,3 2 0-16,3 1 0 0,0 1 0 0,2-1 0 15,2 1-1-15,1 2 1 0,2 1-1 16,2-2 1-16,2-1-1 0,-1 0 0 15,4-1 0-15,-1 1 1 0,1-1-1 16,3-1 0-16,-1 1 1 0,0 0 0 16,2 0 0-16,0 0 2 0,1-1 0 15,0 1 0-15,-1 1 1 0,-1-1 1 16,0 0 0-16,0 2-1 0,-2-1-1 0,-1 0-1 16,-3-3 0-16,-1 1-1 0,-1 1 0 15,-2-1 0-15,-2-1-1 0,2 0 1 16,-3 2-1-16,-3 1 1 0,-2-1-1 15,-3 0 1-15,-1 2-1 0,-3-1 1 16,-9 0-1-16,3 0 0 0,-4-3 0 16,-3 2 1-16,-6 1-2 0,-3-2 1 15,-5 0 0-15,-5 1 0 0,-6-1 0 16,-5 1 0-16,-4-2 0 0,-2-4 1 0,-3 3 0 16,0 1 0-16,0-3 0 0,-2 1 0 15,1-1-1-15,-1 2 1 0,1 0-1 16,0 0 0-16,3-1 0 0,-1 1 0 15,5 1-1-15,0 0 1 0,3-2 0 16,2 2 0-16,1 0-1 0,1-4 1 16,-1 2 0-16,0-2 0 0,0-3 2 15,-1 2 1-15,-2-4 1 0,0 0 1 0,-1-1 0 16,-2-3 1-16,1-2-1 0,-3 2-1 16,2-1-1-16,-1 1-1 0,-2 0-1 15,3 3-1-15,1 2 1 0,0 3-1 16,1-1 0-16,0 0 1 0,0 2-1 15,0 0 0-15,-2-2 0 0,-2 4 1 16,0-1 0-16,-3 1 2 0,-2 1 1 16,-1 0 1-16,-1-2-1 0,0 0 1 0,-1-1 0 15,-2-1-1-15,0-1-1 0,-2-3-1 16,0-1-2-16,-2-1 0 0,-1-2 1 16,1-5-2-16,-1-2 0 0,-2-4-1 15,4-3 0-15,1-6 0 0,0-7 0 16,2-1 0-16,0-3 0 0,2-1 1 15,3-5 1-15,-2-1 0 0,0 4-1 16,3 3 1-16,-1 4 0 0,-1 2 0 0,0-1 0 16,-3 5-1-16,1 0-1 0,-1-1-2 15,0 1-1-15,1-2-1 0,0 2 0 16,1-2-1-16,1 0 1 0,3 3 0 16,-2 4 2-16,-1 2 1 0,0 3 1 15,0 3 1-15,-1 4-1 0,-1 5 1 16,0 0 0-16,-1 1-1 0,-2 0 1 15,-1 1 0-15,-2-2 0 0,-1 1 0 0,-2 0 0 16,-3 2 0-16,-4-1 1 0,-3 2-1 16,-3-1 0-16,-5 4 0 0,-1 1 0 15,-3 0 1-15,-7 1-1 0,-7 1 0 16,-4 1-1-16,-2-1-2 0,-2 4-1 16,-13 4 1-16,-2 2-1 0,-6-1 1 15,0 0 1-15,-5 3 1 0,-5 5 1 16,-3-2 2-16,-1-2-1 0,-4-4 0 15,2 5 1-15,1-2-1 0,-2 1 1 0,1-5-1 16,2 1 1-16,-2-3-1 0,4 4 1 16,-1-2-1-16,-3 3 1 0,1-4-1 15,-1 1 0-15,0 4 0 0,2 2 0 16,-5-1 0-16,-2 1-2 0,0 3-1 16,-4-1 0-16,-2 3 0 0,-2-4 0 15,-2 2 0-15,-3 3 0 0,4 2 1 16,2 1 1-16,0 2 1 0,3-1-1 15,3 0 0-15,3 0 1 0,7-3-1 0,4 0 1 16,5-3 0-16,8-1-1 0,6-4 0 16,12 2-1-16,6-3-2 0,10-1-4 15,7-2-4-15,8-1-6 0,8-3-21 16,7 0-18-16,6-2-11 0,6 0-76 16,6-5-94-16,4 0-207 0</inkml:trace>
  <inkml:trace contextRef="#ctx0" brushRef="#br0" timeOffset="40509.3">14459 7600 307 0,'0'1'88'0,"0"0"8"0,0-2-16 16,0 2-30-16,1-1-3 0,-2 0-2 16,2 1-2-16,-1 2-2 0,0 3-4 15,1 4-4-15,-1 1-4 0,0 8-2 16,0 9-1-16,0 5-3 0,0 4-4 16,-1 2-4-16,0 0-3 0,0 0-3 15,-2-1-6-15,1-3-4 0,0-2-4 16,1-3-5-16,-1 2-4 0,1-2-14 15,-1 0-15-15,2-2-11 0,1-5-8 16,-2-4-11-16,-1-4 5 0,2-7-66 0,2-4-62 16,0-4-146-16</inkml:trace>
  <inkml:trace contextRef="#ctx0" brushRef="#br0" timeOffset="40948.53">14411 7838 329 0,'-4'-34'102'0,"0"5"10"0,3 3 0 0,2 1-49 15,1 5-4-15,2 4-8 0,1 3 0 16,1 6-5-16,3-3-7 0,1-2-7 16,3 6-5-16,5-3-7 0,8 3-1 15,7 5-6-15,1 0-5 0,5 5-3 16,6 4-3-16,-1 1-1 0,-6 5-3 16,-9 0-2-16,-8 3-2 0,-3-1 0 15,-7 2-1-15,-6 0 0 0,-12 0 1 16,-3-1 1-16,-6 2 1 0,-7-4 1 0,-2 0 1 15,-2 0 1-15,-1-4-1 0,4-2-1 16,3-3 2-16,6-1 0 0,6-1 0 16,2-2-2-16,4-1 0 0,4 3 0 15,3 0 3-15,3 1 0 0,2 2 2 16,4 2 0-16,4 2 4 0,4 1 1 16,4-1 0-16,1 2-1 0,0-1-1 15,0 1-1-15,-1 0-1 0,-3 0-1 0,-4 2 0 16,-7-1-2-16,-5 0 1 0,-3 0 0 15,-8 3 1-15,-4-1 0 0,-7-3 2 16,-8-1-1-16,-7 1-1 0,-2-3-1 16,-4 0-2-16,-3-4-3 0,-4-1-5 15,3 1-8-15,6-4-7 0,6-3-13 16,1-2-9-16,7-5-12 0,7-5-8 16,3-6 2-16,3-7-74 0,4-5-82 0,3-2-179 15</inkml:trace>
  <inkml:trace contextRef="#ctx0" brushRef="#br0" timeOffset="41159.5">14941 7451 365 0,'14'-4'109'0,"-5"3"7"16,-5 1-28-16,-1 4-22 0,0 7-9 0,-2 8-8 16,-2 9-7-16,-2 8-7 15,-1 7-6-15,-2 10-5 0,-2 3-6 0,-1 1-6 16,1 0-2-16,2-2-7 0,3-3-7 15,1-4-8-15,6-5-15 0,0-4-16 16,4-4-12-16,-2-5-12 0,1-7-9 16,1-5-10-16,-2-6-48 0,3-7-60 15,3-6-131-15</inkml:trace>
  <inkml:trace contextRef="#ctx0" brushRef="#br0" timeOffset="41427.22">15208 7911 340 0,'0'1'88'15,"-3"8"5"-15,-3 0-35 0,-1 2-25 16,-3 7-8-16,0 5-1 0,0 3-1 16,0-2-7-16,5-2-4 0,4 1-4 15,5-4-2-15,5-4-2 0,2-3 1 16,1-4 1-16,2-2 4 0,1-3 3 0,5-2 2 16,-1-2 5-16,-1-5 4 0,0-2 2 15,1-3 1-15,-2-1 0 0,-2-3 3 16,-6-3-1-16,-6-3-4 0,0 4-4 15,-3-3-4-15,-5 2-6 0,-2 1-5 16,-8 2-6-16,-1 4-7 0,-3 4-8 16,0 5-7-16,-1 1-15 0,-4 2-12 15,0 3-11-15,6 0-19 0,4-1-63 16,6 1-84-16,8-2-179 0</inkml:trace>
  <inkml:trace contextRef="#ctx0" brushRef="#br0" timeOffset="41654.72">15690 7905 414 0,'12'-4'119'0,"-3"1"6"0,-9 1-53 15,-7 0-20-15,-4 2-7 0,-2 1-4 16,-2 2-10-16,-3 1-10 0,-1 3-5 16,1 3 0-16,2 0-1 0,2 0-2 15,0 2-5-15,3 2-4 0,3-1-4 16,4 1-1-16,5-2-2 0,5 3-1 15,3 0-1-15,3-2-3 0,1-3-2 16,2-2-1-16,2-1-14 0,-1-1-9 16,3-4-14-16,0-6-15 0,3-2-71 0,4-5-89 15,3-1-200-15</inkml:trace>
  <inkml:trace contextRef="#ctx0" brushRef="#br0" timeOffset="41885.11">15964 7438 356 0,'-1'-11'108'0,"1"5"3"16,0 5-8-16,1 7-44 0,-1 4-5 15,0 3-5-15,0 7-3 0,-2 5-6 16,-2 8 1-16,0 5-7 0,-3 6-8 16,0 4-7-16,-2 1-6 0,-1 2-4 15,2-2-5-15,-1-5-5 0,1-6-8 16,4-5-9-16,-1-4-7 0,2-3-11 0,2-4-15 15,1-6-13-15,2-2-12 0,1-4 26 16,4-4-87-16,3-6-77 0,1-10-177 16</inkml:trace>
  <inkml:trace contextRef="#ctx0" brushRef="#br0" timeOffset="42122.25">16146 7689 371 0,'0'1'90'15,"-3"1"7"-15,-1 1-49 0,-1 2-7 0,-2 1 4 16,-1 5 2-16,-3 2 2 0,-3 3-3 16,1 2-2-16,-1 1-5 0,0 0-9 15,2 5-9-15,2-5-6 0,3 3-5 16,7-3-4-16,3 0-3 0,3-3-2 16,8 2-1-16,3-9 1 0,1 2-4 15,7-3-2-15,1 0-11 0,7 1-9 0,2-2-14 16,0 1-12-16,3 0-11 0,3-3-17 15,-4 3-59-15,-3-4-73 0,-3-3-164 16</inkml:trace>
  <inkml:trace contextRef="#ctx0" brushRef="#br0" timeOffset="42538.09">14512 8365 271 0,'-6'6'69'16,"3"0"5"-16,0-1-17 0,0-1-31 15,2-1-3-15,2 0 6 0,7-4 10 16,9-2 6-16,5-2 2 0,15-2 0 16,12-3-1-16,14 0-2 0,7-5-5 0,15 2-8 15,5-4-10-15,14 2-6 0,4-2-4 16,4 4-4-16,-4-3 0 0,14 4-3 15,-6-3-1-15,-4 6-3 0,-7-1-3 16,-8 2-5-16,-8 0-6 0,-1 2-11 16,-18 1-10-16,-11 3-12 0,-12 0-11 15,-13 0-76-15,-13 3-85 0,-13-1-193 16</inkml:trace>
  <inkml:trace contextRef="#ctx0" brushRef="#br0" timeOffset="43772.93">14925 8673 234 0,'7'-1'73'0,"-1"-3"5"0,-2 2-7 16,0-1-25-16,0 1-3 0,-1-1-3 15,-1 1-3-15,-1 0-2 0,1 0 0 16,-2-3-1-16,0-1-1 0,0-2-5 16,-1 2-2-16,-1-3-4 0,-2-1-4 15,-4 1-5-15,-6 2-5 0,-7 1-4 0,-1 3 0 16,-2 1-2-16,-5 3-1 0,-3 0-1 15,-1 3 1-15,5 3 0 0,6 0 0 16,0 1 0-16,3-1-1 0,6-1 0 16,5 3-1-16,5-2-1 0,0 0-1 15,3 1 1-15,0 1 0 0,6 2 1 16,3 3 1-16,6-1 0 0,4 6 2 16,4-2 0-16,0 3 0 0,2 0 0 15,-1 0-1-15,0 2-1 0,-2 1-1 16,-3-1-3-16,-5 2-3 0,-2-2-2 0,-2 3-1 15,-7 1 0-15,-9-3 1 0,-7 0 0 16,-3-1 4-16,-4-2 1 0,-4 1 3 16,-4-7 1-16,-3-1 1 0,5-7 0 15,1-3 3-15,-2-8 3 0,1-4 6 16,5-5 1-16,4-5 0 0,7-3 1 16,3-3 0-16,6-1 0 0,5 0-4 15,4-1-3-15,7 0-2 0,11 2 0 0,3 2-1 16,2-1-2-16,3 3-1 0,6-3-4 15,3 2-2-15,-5 4-11 0,-4 1-16 16,-5-1-12-16,-2 5-11 0,-1 1-83 16,-8 4-94-16,5 0-210 0</inkml:trace>
  <inkml:trace contextRef="#ctx0" brushRef="#br0" timeOffset="44086.34">15319 8531 350 0,'-4'-2'118'15,"1"0"10"-15,2 3 7 0,1-2-65 16,-1 2-12-16,0-1-2 0,1 0-7 15,0 4-12-15,0 3-5 0,0 5-5 16,-1 4-3-16,1 6-2 0,0 9-3 16,0 2-3-16,-1 4-6 0,1 0-5 15,0 1-5-15,2-2-5 0,-1-1-7 0,1-6-6 16,-1-1-8-16,1-4-7 0,0-2-23 16,-1-4-12-16,0-3-8 0,-1-3 55 15,1-5-127-15,0-4-90 0,1-4-217 16</inkml:trace>
  <inkml:trace contextRef="#ctx0" brushRef="#br0" timeOffset="44547.38">15236 8601 353 0,'-3'-9'100'0,"6"0"10"0,4 1-12 0,2 2-40 15,4-1-4-15,1 2 1 0,1-1 1 16,0-1-4-16,5 2-8 0,-2 2-8 15,3 0-7-15,2 3-8 0,3 3-5 16,1 0-7-16,0 4-3 0,-3 0-4 0,-2 1-3 16,-5-2-4-16,-5 3-3 0,-5 0-3 15,-2 3-1-15,-4 0-1 0,-6-1 0 16,-2 1 0-16,-4 1 1 0,-2-2 3 16,-4 0 2-16,-3-2 1 0,0-1 1 15,1-2 2-15,1-1 2 0,3-1 3 16,2 0 0-16,5-1 0 0,4-1 0 15,4 1 0-15,4 0 2 0,7 3 2 16,1-2 2-16,6 1 0 0,2 3 1 0,4-1 1 16,1 5 0-16,2-2-1 0,-3 2-3 15,0 0-2-15,-3 1-1 0,-3 0 0 16,-3 2 0-16,-4-4-1 0,-4 4-2 16,-5-4 1-16,-2 3-1 0,-2-2 2 15,-5-1 0-15,-5 0 0 0,-6-3 0 16,-2-2 0-16,-7 1-1 0,-7-5-1 15,-4 1-2-15,-1-4-5 0,1-1-7 16,-3-1-7-16,1-5-15 0,4 0-15 0,8-3-17 16,5-3 2-16,4-2-83 0,4-7-89 15,10-2-197-15</inkml:trace>
  <inkml:trace contextRef="#ctx0" brushRef="#br0" timeOffset="48480.01">18546 16257 379 0,'5'9'51'16,"-5"-10"-51"-16,-2-2-132 0,-6 3-166 15</inkml:trace>
  <inkml:trace contextRef="#ctx0" brushRef="#br0" timeOffset="48842.19">18395 16232 486 0,'-3'3'138'0,"0"0"4"0,0-2-49 0,2 1-30 15,0-3-20-15,2 2-19 0,-1-1-19 16,0 0-12-16,0-1-11 0,0 2-13 15,1-2-7-15,-2 1-5 0,1 1 2 16,-1 0 4-16,-2 0 9 0,1 2 13 0,-3 1 16 16,1 1 13-16,0 1 10 0,-1-1 4 15,2 1 4-15,1 0 0 0,2 1-1 16,3-2-5-16,2 1-3 0,5 0-2 16,6 1-3-16,6-2-1 0,5 0-1 15,8-2-3-15,7-3-2 0,7 0-3 16,8-1-2-16,4-2-3 0,9-1 0 15,6 0-2-15,7 0-1 0,5 2 1 0,3 2-1 16,4-1 0-16,4 4 0 0,-1-2 1 16,3 5-1-16,-5 5 1 0,-3 2 0 15,-4-1 0-15,-9 0 0 0,-5 2-1 16,-10 1 1-16,-8-1-1 0,-10-3-1 16,-10-3-4-16,-9 1-7 0,-5-3-29 15,-8-3-7-15,-8-9-105 0,-4-9-116 16,-7-10-273-16</inkml:trace>
  <inkml:trace contextRef="#ctx0" brushRef="#br0" timeOffset="50739.95">6667 8884 329 0,'0'0'79'0,"0"2"5"15,1-2-51-15,1-2-6 0,2 0 1 16,-1 0 1-16,2 0 0 0,2-4 1 16,-1 2 0-16,3-3 0 0,1 1 2 15,0-2-3-15,1 2-4 0,1 0-6 16,1 4-5-16,0 0-5 0,0 5-4 16,-1 3-5-16,2 2-3 0,-1 3-6 0,-3 2-1 15,-1 1-2-15,-2-1 1 0,-4 2-1 16,-2-2 1-16,-3 4 1 15,-5 0 6-15,-4-1 1 0,-4 2 0 0,-3-1 2 16,-3 2 0-16,-1-4 1 0,0-2 0 16,2-2 2-16,4-3 0 0,2-3 2 15,4-1 0-15,3-2 3 0,4-1 1 16,1 0 0-16,5-2 1 0,0 0 3 16,4 3 1-16,3 0-1 0,3 1-3 15,3 0-1-15,5 2-1 0,2 2-2 16,1 4-2-16,3-1-2 0,-1 2 0 0,0 2 1 15,-1 2-1-15,-3 0 0 0,-3 0 0 16,-3 2 1-16,-4-2 2 0,-4 1 2 16,-7-1 2-16,-5 3 1 0,-7-1 1 15,-5 2 0-15,-5-2 0 0,-8-2-1 16,-3-1-3-16,-2-3 0 0,-4-2-2 16,1-3 0-16,-2-5-5 0,3-1-5 0,3-3-13 15,4-4-14-15,4-2-12 0,5-3-9 16,5-4-14-16,7 1-19 0,6-1-46 15,9-3-63-15,5 3-141 0</inkml:trace>
  <inkml:trace contextRef="#ctx0" brushRef="#br0" timeOffset="52234.55">7461 8746 201 0,'-3'1'65'0,"1"2"8"0,0-1-15 15,-1-1-6-15,1 0 2 0,1 0 1 16,0 0-1-16,0 0-3 0,0 0 0 16,1-1-4-16,-1 3-3 0,0 4-5 0,0 1-5 15,-2 5-5-15,1 5-4 16,-1 8-7-16,-2 2-4 0,2 5-3 0,-1 3-3 15,1 4-3-15,-1 1-5 0,2 0-8 16,2-2-7-16,0 1-5 0,1-3-6 16,1-3-7-16,1-5-5 0,-2-3-2 15,1-3 0-15,-1-6 2 0,0-2 3 16,0-5 1-16,-1-3 4 0,0-3 3 16,-1-4 5-16,0-2 5 0,0-4 5 15,-1-4 3-15,1-2 4 0,1-4 6 0,0 0 5 16,2-1 5-16,0 1 3 0,2 1 4 15,2 1 1-15,0 4 3 0,2 2 0 16,2 1 1-16,0 4-2 0,1 2-2 16,1 3-1-16,0 1-2 0,0 2-4 15,-2 1-2-15,-2 1-3 0,-1 1-3 16,-3 0-1-16,-2-1 0 0,-2 3 0 16,-5 0 0-16,-1-1 1 0,-4 1-4 0,-3 1-4 15,-3-1-8-15,-2-1-9 0,-2-2-9 16,1-3-14-16,3-1-72 0,2-1-78 15,4-5-183-15</inkml:trace>
  <inkml:trace contextRef="#ctx0" brushRef="#br0" timeOffset="52414.25">7627 9126 240 0,'12'0'83'0,"-3"2"6"15,-2 3 2-15,0 0-31 0,-2 3-5 16,-1 3-9-16,0 3-9 0,-3 3-7 15,0 3-8-15,0 1-6 0,0 0-9 16,1 0-8-16,1-1-6 0,2-2-6 16,1-4-8-16,0-2-8 0,1-3-12 15,2-2-13-15,-2-5-53 0,3-5-68 16,-1-1-153-16</inkml:trace>
  <inkml:trace contextRef="#ctx0" brushRef="#br0" timeOffset="52552.87">7686 8974 351 0,'-10'-6'81'0,"1"3"0"0,2 1-54 15,2 0-24-15,2-2-19 0,2-1 65 16,3-2-131-16,5-2-70 0,0-1-190 0</inkml:trace>
  <inkml:trace contextRef="#ctx0" brushRef="#br0" timeOffset="52707.49">7817 8901 287 0,'-1'13'89'0,"2"6"6"0,0 2-1 0,-1 2-45 15,3 4-6-15,-2 3-6 0,0 2-7 0,0 4-7 16,0-2-6-16,0 1-10 0,0 0-16 16,0-3-12-16,1-4-13 0,2 0 158 15,0-4-236-15,2-4-103 0,-1-4-289 16</inkml:trace>
  <inkml:trace contextRef="#ctx0" brushRef="#br0" timeOffset="53088.47">7783 9165 352 0,'4'-8'85'0,"1"-1"5"15,4 1-52-15,3 1-2 0,3-3 2 16,5-2 2-16,1 2 1 0,2-1 0 15,3 1-2-15,2 0-4 0,0-1-5 16,0 3-6-16,0 2-7 0,-1 1-5 0,-2 0-4 16,-3 2-4-16,-4 2-6 0,-5 1-4 15,-2 1-4-15,-7 2 0 0,-4 3-1 16,-5-1 1-16,-5 2 0 0,-2 2 3 16,-1 0 4-16,-1 2 3 0,-2-1 1 15,4-2-1-15,2-2 1 0,4 2-3 16,2-2 0-16,4-1-1 0,3 1 1 15,2 0 0-15,4 3 1 0,3 0 2 0,1 3 1 16,4 1 2-16,0 0 0 0,2 0 0 16,-2 0-1-16,0 0-1 0,-4-2-1 15,-2-1-1-15,-6-1-1 0,-5 0 2 16,-6-4-3-16,-5 1-3 0,-5-2-9 16,-4 3-7-16,-3-3-8 0,-5-2-7 15,1 2-9-15,-1-1-79 0,1 1-80 16,1 0-188-16</inkml:trace>
  <inkml:trace contextRef="#ctx0" brushRef="#br0" timeOffset="56113.38">7601 6607 187 0,'5'4'42'0,"3"-4"4"0,2 1-35 15,7-2 5-15,0-3 6 0,6 1 4 0,3-1 3 16,3-1 1-16,3 0-1 0,2-1-1 16,0 2-3-16,3 0-4 0,0 0-4 15,0 3-3-15,-3-1-5 0,-4 1-2 16,0 3-2-16,-6-1-1 0,-5 3-1 16,-5-3 0-16,-4 0 2 0,-5 3 1 15,-4-2 2-15,-4 2 1 0,-5-2 0 16,0 1-1-16,-6 4 0 0,-2-4-2 15,-5 1-2-15,-2 4-2 0,-3 0 0 16,-4-2-1-16,-4 3 0 0,-2-1-1 0,-2-1 0 16,1 2 1-16,-2-3-1 0,2-3 0 15,2 1 0-15,4-3 1 0,6-1 1 16,4 1 2-16,5-1 1 0,5 2 1 16,5-2 1-16,5 1 1 0,7 0 2 15,5-2 0-15,6 1-1 0,6 0-2 16,7-3 0-16,7 2 1 0,6-1-2 0,5 0-2 15,5 0-1-15,0-1 0 0,6-2 0 16,1 0-2-16,-1-2 1 0,-2 3-2 16,-5-1 1-16,-7 2 0 0,-6 0-1 15,-11 2-1-15,-9 2 1 0,-13-1-1 16,-12 1-1-16,-12-1-2 0,-8 2-2 16,-9 0-2-16,-8 3-2 0,-7-2-2 15,-2 3-4-15,1 3-2 0,-1 1-4 0,5 1-5 16,5 1-10-16,6 0 189 0,10 0-247 15,8-1-88-15,12-2-279 0</inkml:trace>
  <inkml:trace contextRef="#ctx0" brushRef="#br0" timeOffset="60337.4">8755 14068 287 0,'0'4'77'0,"-1"-1"6"0,1 1-37 16,0 1-6-16,-1-1-7 0,2 0-3 16,0 1-4-16,-1 0-2 0,1-2-2 15,0 0 1-15,3 0 0 0,0 0 0 16,4 4-1-16,3 1 0 0,4-1-1 0,4 1-1 15,7 2-3-15,3 1-4 0,7 2-3 16,3-2-1-16,5 1 0 0,4 3-2 16,6 1-1-16,3-4 0 0,5 0-1 15,1-1 1-15,0-1-2 0,-3-4-3 16,-2 0-4-16,-5-2-8 0,-8 1-9 16,-7-1-5-16,-5 0-9 0,-5 1-10 15,-8-1-11-15,-5-1-71 0,-4 0-80 16,-9 2-185-16</inkml:trace>
  <inkml:trace contextRef="#ctx0" brushRef="#br0" timeOffset="60756.56">9485 14089 282 0,'-2'1'84'0,"3"-1"5"16,-1 0-9-16,1 0-34 0,2 1-5 0,-1 0-4 15,3 3-2-15,1 0 0 0,2 1-3 16,2 1-3-16,1 3-3 0,1 0-2 15,2 2-3-15,1-2-3 0,2 2-3 16,0 4-1-16,1-2-2 0,-1 0-1 16,2 2-1-16,-1-2-1 0,-2 1 0 15,-2-2-1-15,-3-3-1 0,-1-1-1 16,-2-1-1-16,-5-1-1 0,-3 3-1 16,-3-2-1-16,-6 3-1 0,-4-1-1 0,-7 2 0 15,-4 2-1-15,-7 3-1 0,-4 4-1 16,-8-3-1-16,0 4-1 0,-11 3-3 15,-6 1-2-15,-6-1-19 0,-4-2-22 16,-5 1-89-16,-6-2-105 0,-9-7-252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4-05T15:17:29.4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4588 13609 213 0,'1'6'63'0,"-1"-7"2"0,-1-1-10 0,2 2-27 16,-1-2-8-16,0 2-4 0,0-2-3 15,0 2 2-15,-1 1 2 0,1-2 4 16,-4 1 1-16,2 0 2 0,-2 1 2 16,-1 2 1-16,0-2-1 0,-3-2-3 15,0 2-2-15,1 0-2 0,-1-3-1 16,-1-1-3-16,0 1-4 0,-4-1-1 16,1-2-1-16,-1 0 0 0,-1 0 1 0,-2 0 2 15,-3 1 0-15,-1-2 1 0,-3 1-1 16,-2 0-2-16,-2 3-2 0,-4-3-2 15,-3-1-3-15,-2 1-3 0,0 0-3 16,-3 0-1-16,-1-2 0 0,-2 3 0 16,-2 0-1-16,-1 2 2 0,-1 0 0 15,-4 1 2-15,-3 1 0 0,0 2 1 16,-3-2-1-16,1 0-2 0,-2-2-6 16,-1 0-3-16,3-1-2 0,1-2-3 0,-1-1-1 15,-1-1 1-15,0 1 5 0,-1-1 5 16,1 0 5-16,0 1 4 0,1 0 5 15,3 1 2-15,2 1 2 0,-2 2-2 16,2 1 0-16,0 1-1 16,0 3-4-16,0 0-3 0,-3 2-4 0,3 2-1 15,0-1-4-15,2 3-2 0,0 3-1 16,-1 0 1-16,-1 3 2 0,1-1 2 0,-1 4 2 16,-2 2 3-16,2-1 5 0,0-1 3 15,4 3 3-15,4-1 2 0,0 0 2 16,5-1 0-16,1 0 1 0,2-1-3 15,0 0-1-15,2-2-3 0,0 0-2 16,4 0-3-16,-1 1-1 0,2 0 0 16,3 4-2-16,0 1 0 0,3 2-1 15,0 2 1-15,2 0-1 0,3 0 0 0,0-1-1 16,3 0-2-16,3 1-2 0,3-6-1 16,2 1-2-16,3 1 0 0,2 1 1 15,2 0-1-15,4 0 4 0,0-1 1 16,4 3 5-16,3-1 5 0,3 0 1 15,4-1 4-15,0 0 1 0,4-2 0 16,5 0-1-16,3 0-1 0,-1-1-4 16,6 0-2-16,-1 2-2 0,3-1-2 15,2-1-1-15,0 1 0 0,3 1 0 0,2-2-2 16,2 0 1-16,4-3 0 0,1 1 1 16,0 0 0-16,3-1 1 0,-2-2-1 15,2 0 3-15,0 0 0 0,2 1 2 16,1-3 1-16,4-1 1 0,2-1 0 15,3 1 1-15,1-3-1 0,1-2-1 16,0 2-2-16,2 1-1 0,0 1 0 16,-2 0 0-16,-1-1-1 0,-2 3-1 0,-1 0 0 15,-1 0 0-15,-2-1 0 0,-2-2 0 16,0 0 0-16,-1-3 3 0,1-1 2 16,-2-7 1-16,-1-5 0 0,-1-1 1 15,0 0 1-15,-2-4-1 0,-2-1-2 16,3 0-2-16,-1 1-1 0,-2 1 0 15,-4 0 0-15,-1-2-2 0,-1 0 0 16,-2-1 1-16,-3-1-1 0,1 1-1 0,-2-4 1 16,1 0 0-16,-1-1-1 0,1 1 1 15,-3-1-1-15,-3 0 1 0,-4-2 2 16,-2 1 2-16,-4 1 3 0,-3 0 2 16,-4-1 1-16,-3-1 1 0,0-2-1 15,-3 3-1-15,-1-2-3 0,-1 2-2 16,-1-4-2-16,-3 0 0 0,1 0-1 0,-2 1 0 15,-2-5 1-15,-1 1 1 0,-2-5-1 16,-2 2 0-16,-2-2 0 0,-3-3 0 16,-1-2-1-16,-2-3 0 0,-3-2-1 15,0 2 0-15,-1-5 0 0,-1-1 0 16,-1 3 1-16,0 1-1 0,-3 0 1 16,0 4 1-16,-3 1 2 0,-2 1-1 15,-4 3 2-15,-3 3-1 0,-3 3 0 16,-5 4-2-16,-6 2-2 0,-5 7-4 15,-6 7-4-15,-9 3-8 0,-7 7-5 0,-6 2-15 16,-6 3-13-16,-3 2-7 0,-6 1-93 16,-6-4-102-16,2-6-235 0</inkml:trace>
  <inkml:trace contextRef="#ctx0" brushRef="#br0" timeOffset="5634.1">7026 5652 189 0,'-1'-15'42'0,"-2"-1"5"0,-1 3-26 0,-3 3-1 15,0 3 6-15,-1 2 4 0,-2 1 3 16,-1 3-1-16,1 0-4 0,1 1-5 15,-1 1-7-15,3 1-3 0,0 1-4 16,2-2-1-16,1 2 0 0,3-1 0 16,-1 0 2-16,3 2 2 0,2 1 2 15,2-2 4-15,4 3 1 0,2-1 2 16,1 2 1-16,5-1 2 0,1 1-2 16,4-2-1-16,2 4-6 0,-1-1-2 15,2 0-3-15,-3 1-4 0,0 2-3 0,-2 1-1 16,-3 2 0-16,-4 0 0 0,-2 0 0 15,-2 2 2-15,0 4-1 0,-3 1 1 16,0-1-1-16,-2 0 1 0,-1 4-2 16,1 2 0-16,-3-2-1 0,-2-1 1 15,-2-2 0-15,-1 4 0 0,-1 1 0 16,-3 4 0-16,-2 0-1 0,-1 3 1 0,-1-1-1 16,-2 5 0-16,1-2 0 0,-3 0 0 15,2-4 0-15,-2-2 0 0,0-2 1 16,1 1-1-16,2-2 0 0,0-5-1 15,1-1 1-15,1-1-3 0,1-3 0 16,0-3-2-16,-2-2 0 0,-1-2-2 16,-3-1 1-16,1-1-2 0,-5 2 0 0,-2-2 0 15,-3 0-2-15,-2 0 2 16,-3-1-1-16,-2-1-1 0,-2-1 2 16,-1 1 1-16,-1-1 2 0,-1 2 1 0,1 0 1 15,-2 3 1-15,-1 1 1 0,-2 1-1 16,-3 1 3-16,-3 2 0 0,-3 0 2 15,-4-1-1-15,-3 1 1 0,-6 0 0 16,0 0-1-16,-2 1 0 0,-3 0 0 16,-2 0-1-16,-1 0 0 0,-3 0 1 15,0-2-2-15,-2-1 1 0,-1-1 0 0,-3-1-2 16,2-1 1-16,-1-2 0 16,0 1-1-16,0-2 2 0,-2-2-1 0,1 0 1 15,3 0 1-15,-1 0-1 0,0-1 1 16,1 2 0-16,1 1-1 0,1-2 0 15,-2 0-2-15,-1-3 0 0,1-1-1 16,1 3 0-16,-2-3-1 0,0-1 1 16,-1 0 0-16,3 1 1 0,-1-2-1 0,0-2 1 15,4 1 0-15,2 1-1 0,-2 0 0 16,2-1-1-16,0-1 0 0,1-1-1 16,0 1-2-16,-2-3 1 0,1-3-1 15,2-1-1-15,2 0 0 0,2 2 2 16,-1-2 1-16,1 0 0 0,4-1 0 15,0 1 1-15,0 0 2 0,4-2-2 16,4-2 1-16,3-1 0 0,4-1 0 16,5-2 0-16,0-4 2 0,6-3 0 0,2 0 1 15,5-2 3-15,3 0-1 0,5-2 1 16,5-1-1-16,5 1 1 0,5-3-2 16,5-2 0-16,5-2-2 0,5-4-1 15,4 3 0-15,4-2 0 0,8 1 0 16,2-2 1-16,5 3-1 0,4 2 1 15,3 1 0-15,2-1 1 0,4 2-1 16,6-1 1-16,0 1 1 0,4-1-1 0,0-3 0 16,2 7 1-16,1-5-1 0,2 3 0 15,-2 1 0-15,2 4 0 0,3 4 0 16,5 0 1-16,0-2 1 0,3 6 1 16,0 3-1-16,3 0 1 0,3 3-1 15,-1 0-1-15,3 4 0 0,4-3-1 16,2 2-1-16,5 1 0 0,3-3-1 15,3 3 1-15,0-2-1 0,1-1 1 0,3 3 2 16,2 3 3-16,0-2 1 16,2 5 0-16,-1-2 1 0,4 2 0 0,4 3 1 15,0 3-3-15,-1-2-2 0,2 0-1 16,4 4-1-16,-1 1 1 0,-1-1-2 16,-1 1 0-16,2 3 0 0,1 1 0 15,-4 1 0-15,-5 2 0 0,-4-1 0 16,-4 6-1-16,-7-1 1 0,-8-1 0 15,-10 3 0-15,-7 2-7 0,-8-2-12 16,-8 3-16-16,-9-2 51 0,-11-2-147 0,-9-2-106 16,-10-5-268-16</inkml:trace>
  <inkml:trace contextRef="#ctx0" brushRef="#br0" timeOffset="11298.99">5471 6403 209 0,'3'6'50'16,"-2"1"2"-16,2-3-32 0,-2-1-10 15,0 0-2-15,-1-2 0 0,0 1 1 16,2-2 2-16,-2-1 4 0,2 1 5 16,0 1 3-16,0-2 4 0,1 0 2 15,1-2 0-15,-1 5-5 0,0-1-4 16,2 3-3-16,-2 0-1 0,-1 4-1 16,1 4-1-16,1 1 0 0,-2 2 0 0,1 4 0 15,-1 2-1-15,2 1-2 0,-1 5-1 16,2 3-1-16,0 5-1 0,0 1-1 15,2 3 0-15,-2 1-2 0,1 3-1 16,-2 0 0-16,-1-2-1 0,0 3-1 16,-1 2-1-16,0 0-1 0,-1 1 1 15,2 1 0-15,0 6 0 0,1 0 0 16,-2-3-1-16,3 2 1 0,-3 0 0 16,0 3-1-16,-1 0 1 0,1 3-1 0,-1 2 1 15,2 2-1-15,-2 1 0 0,0-1 1 16,-1 2 1-16,0 0 0 0,-1-3 0 15,0 3 0-15,-2-1 0 0,2-1 0 16,-1 4-1-16,0-2-1 0,2 2 0 16,-1 1 0-16,1 2-1 0,0 1 1 15,0 4 0-15,-1-3 0 0,-2 4 0 0,1 0 0 16,-2 3 1-16,-2-1 0 0,-3 1 0 16,-2 1 0-16,-1 3-1 0,0-2 1 15,-1 3 0-15,1-1-1 0,-1-2 0 16,3-2 0-16,3 0 0 0,1-3-1 15,2 0 1-15,2-4-1 0,2-3 1 16,2-1-1-16,1-2 0 0,2-4 1 16,0 1 0-16,2 2-1 0,-3-1 1 15,0 4 0-15,2-2 1 0,-1 2-1 16,0-1 0-16,-1-2 0 0,-1-3-2 0,1-1-3 16,1-3-2-16,1-1-2 0,0-3 0 15,1 2-1-15,-1-2 0 0,0 1 3 16,0-2 3-16,-1-2 2 0,-1 2 3 15,-1-2 1-15,2 2 1 0,0 1 0 16,2-2 1-16,-1 1-1 0,2 0-1 0,0 0-2 16,-1 0-2-16,2-3-2 15,-1-1-1-15,0 1-1 0,0-2 1 0,-1 0 0 16,1-1 1-16,-1-1 2 0,1 0 0 16,0 3 2-16,-2 0 0 0,-1 0 0 15,-1 1 0-15,0 3 1 0,0 3-1 16,-2-1 0-16,0-1 1 0,1 0-1 15,-1 0 1-15,1-1 0 0,-2-1 0 16,-1-1-1-16,-1 2 0 0,-2-1 1 0,0-1-1 16,-1-1 0-16,-1-1-1 0,1-1 1 15,0-2 1-15,-3-1-1 0,2-6 0 16,-2 2 0-16,0-2 0 0,1-3 0 16,0-2 0-16,1-2 0 0,-1 0 2 15,1 0 1-15,1-2 2 0,-1-1 1 16,0 0 0-16,0 2 1 0,1-1 0 15,1-3-2-15,-1 3-1 0,2-5-3 16,1 2-1-16,-1-2-2 0,2-2 0 0,-1-1 0 16,-1-2 1-16,0-2-1 0,0-2 4 15,-2-2 2-15,0-2 1 0,-1-4 3 16,0 1 2-16,-2-1 2 0,-1-2 1 16,1-2 1-16,-1 0-2 0,2 0-1 15,-1-2-1-15,0 0 0 0,1-1-2 16,0 1 1-16,1-2-2 0,-2 0 1 15,0 0-1-15,-2 1 0 0,-2 0-1 0,-3 0-1 16,-2 0 0-16,-2 1-2 0,-3 0 0 16,-3 3 0-16,-4-1-2 0,-2-1 0 15,-5 0-1-15,-3 0 0 0,-2-1-1 16,-3-2-2-16,-1-1 0 0,-2-3-3 16,-1 1 0-16,0 1-1 0,0-2 1 15,-1 1 1-15,-2 0 0 0,0 0 3 16,1 3 2-16,1-3 2 0,-1 1 0 15,2 2-1-15,2 0 1 0,4 3 0 0,1 2-1 16,2 2 0-16,1 3-2 0,2 1 0 16,-2 0-3-16,5 1-3 0,0-4-5 15,3 2-4-15,3 0-2 0,4 0-4 16,5-3-5-16,2-1-4 0,4 1-6 16,4-1-79-16,1-6-79 0,4-4-205 15</inkml:trace>
  <inkml:trace contextRef="#ctx0" brushRef="#br0" timeOffset="15295.24">5852 10640 257 0,'-1'2'63'0,"1"-3"-1"16,-2-2-21-16,-2-1-36 0,0 0-10 16,-2-1-4-16,0-1-1 0,-2-2 1 15,0 1 6-15,0 2 6 0,-2 0 9 16,0 0 8-16,-1 3 6 0,-1-1 4 15,0 3 1-15,-1-1-5 0,-1 1-4 16,-2 1-5-16,1 1-5 0,-3-1-2 16,-1-1-3-16,-3 2-3 0,-2 0 1 15,-2 1 0-15,-1 1-1 0,-1 3 2 0,-3 1-1 16,0 4-1-16,-4 5 0 0,-2 3 0 16,-3 3-1-16,-1 1 0 0,-2 4-2 15,-1 1-1-15,0 2 0 0,3-3 0 16,0 0 0-16,3 1 0 0,3 2-1 15,2-1 1-15,2 3-1 0,3-2 1 16,4 0-1-16,3 0 0 0,3-2 1 16,5 2-1-16,3-5 0 0,7-3 0 15,2 1-1-15,5 0 1 0,5 1 0 0,5-2 0 16,2 0 1-16,5 0-1 0,3-2 1 16,5 1 1-16,4 0 0 0,5 0 0 15,7-1 0-15,7-1 1 0,5-1-1 16,4 0 0-16,4 1 0 0,4-6 1 15,4-1 1-15,4-1 0 0,3-1 1 16,2 1-1-16,1-1 1 0,4-1-1 16,1 0 0-16,-1 1-1 0,1-1-1 0,-4-1 0 15,-3-4 0-15,-1-1 2 0,-2-1 2 16,-2-5 3-16,-4-3 4 0,-2-2 4 16,-3-2 4-16,-1-5 3 0,-3-2 1 15,-4-5-3-15,-3-1-3 0,-3-3-3 16,-6-1-4-16,-3-4-4 0,-7 1-4 15,-4-2-1-15,-7-2-1 0,-4-3-1 16,-6 2 0-16,-2-6 1 0,-7 0-1 0,-2-4 1 16,-6-3 1-16,-3 0-1 0,-2 2 1 15,-6 0 2-15,-3 1 0 0,-2 4 3 16,-3-1 0-16,-3 3 1 0,-3 2 1 16,-6 0 1-16,-3 0-3 0,-7 4 0 15,-4 1-3-15,-8 5-1 0,-6 0-2 16,-6 2 0-16,-6 5-3 0,-5 1 0 0,-7 3 0 15,-5-1 0-15,-7 2 0 0,-3 4 1 16,-4 6-2-16,-7 0 0 0,-6 0-1 16,-4 5-3-16,0 6-3 0,-6 6-9 15,-2 5-9-15,-4 1-9 0,2 15-7 16,-4 5-86-16,-2 3-91 0,3 10-212 16</inkml:trace>
  <inkml:trace contextRef="#ctx0" brushRef="#br0" timeOffset="18724.93">6535 11806 267 0,'2'-4'73'0,"0"-1"5"0,-2 3-33 16,0 0-5-16,0-1 0 0,0 1-2 0,0 0-1 15,-1 0-1-15,1-1-1 0,0 1-5 16,1 1-4-16,0-2-5 0,-1 2-6 15,1-1-6-15,0 1-7 0,-1 3-2 16,1 0-3-16,0 4 0 0,-1 5 0 16,0 4 1-16,0 5 2 0,-2 6 1 15,-2 6 1-15,-2 7 0 0,0 2-1 16,-3 3-3-16,0 3-6 0,-2 1-7 16,0 0-10-16,-2 0-10 0,1-2-22 15,-2 0-55-15,0-4-74 0,-3-5-161 0</inkml:trace>
  <inkml:trace contextRef="#ctx0" brushRef="#br0" timeOffset="18995.16">6056 12649 346 0,'5'3'95'0,"1"1"8"0,-6 6-31 0,0-1-25 16,-4 3-4-16,0 3-1 0,0 6-7 16,-4 1-9-16,0 1-7 0,-1 2-6 15,1 5-6-15,0 3-6 0,1 1-4 16,0-1-8-16,2 4-9 0,0-1-8 15,2 0-9-15,0-1-18 0,2-2-40 16,0-2-22-16,0-4-62 0,2-2-125 16</inkml:trace>
  <inkml:trace contextRef="#ctx0" brushRef="#br0" timeOffset="19213.59">6256 12728 331 0,'8'-7'107'0,"-3"4"7"0,-3 4-7 16,1 2-47-16,-3 7-9 0,-1 3-9 15,-2 6-8-15,1 1-7 0,-1 9-5 0,0 3-4 16,1 2-4-16,-1 0-3 0,1 2-4 16,1 0-4-16,1-1-8 0,0-3-6 15,0-6-17-15,0 2-12 0,1-7-11 16,0-3-17-16,-1-5-66 0,-1-1-83 15,-2-8-177-15</inkml:trace>
  <inkml:trace contextRef="#ctx0" brushRef="#br0" timeOffset="19403.14">5970 12993 388 0,'-4'2'97'0,"6"-1"6"15,1-2-32-15,6 1-19 0,2-4-4 16,5 1-2-16,5-5-4 0,2 3-1 16,5-5-6-16,3-2-15 0,2 0-22 0,2 0-32 15,3-2-14-15,0 1-89 0,0-2-103 16,4 4-242-16</inkml:trace>
  <inkml:trace contextRef="#ctx0" brushRef="#br0" timeOffset="19778.22">6875 11620 313 0,'-2'5'94'0,"1"1"8"0,1-1-19 16,1 3-21-16,1 3-6 0,3 5-4 15,3-2-4-15,5 6-5 0,3 4-7 0,2 3-8 16,4 2-6-16,2 1-4 0,2 3-5 15,-1 4-6-15,1 1-4 0,3 1-6 16,-1 1-4-16,-1 2-18 0,2 2-17 16,-2-1-15-16,1 0-7 0,-3 1-75 15,-5-4-89-15,-5 4-187 0</inkml:trace>
  <inkml:trace contextRef="#ctx0" brushRef="#br0" timeOffset="20390.8">7233 12665 403 0,'-1'1'108'0,"0"-1"6"16,0 0-48-16,0 3-19 0,1 1-5 15,1 1-7-15,0 5-7 0,1 3-8 16,2 6-7-16,0 5-6 0,3 2-3 16,-3 2-1-16,3 4-2 0,-3 2-4 15,0 0-5-15,1 0-3 0,-2-2 0 16,-2-3-1-16,0-4 0 0,1-6 2 16,-2-4 3-16,0-5 3 0,0-5 4 15,0-2 2-15,0-2 0 0,0-4 2 0,-1-5 1 16,1-5 2-16,-1-6 1 0,-1-11 1 15,1-4-2-15,0-4 1 0,1-6 1 16,-1 1 2-16,1 4 0 0,1 4 2 16,2 7 3-16,-1 5 1 0,0 5 1 15,1 6-4-15,-1 5-2 0,1 6-3 16,2 2-3-16,-1 8-2 0,1 4-4 0,3 6-2 16,1 0-1-16,2 4-1 15,-1-2-2-15,1 1-1 0,0-4-1 0,0-3-1 16,-1-4 1-16,0-4 2 0,1-3 0 15,0-3 1-15,-1-3 1 0,0-4 2 16,0-3 1-16,-1 1 1 0,0-4 2 16,1-5 3-16,-2-1 1 0,0-3 1 15,0 0 1-15,0 0 0 0,0-1 2 0,-2 4-2 16,1 1 0-16,-1 5-2 0,1 4 0 16,0 6-1-16,0 4-2 0,1 5 0 15,1 7-2-15,-1 5 1 0,0 4-3 16,1 4-1-16,-1 4-6 0,-2 3-4 15,-1 3-17-15,-2-1-15 0,-2 4-12 16,0-3-13-16,-1 0-74 0,0-3-89 16,-2-3-194-16</inkml:trace>
  <inkml:trace contextRef="#ctx0" brushRef="#br0" timeOffset="20914.96">6713 13083 344 0,'4'-11'102'0,"0"1"9"15,-2 2-31-15,2-1-17 0,0 4-8 16,-1-1-8-16,0 1-9 0,1 0-9 15,3 2-8-15,1 1-8 0,3 1-4 16,1 4-3-16,3 0-3 0,3 2-1 16,-1 0-1-16,0 2 0 0,-1 0-1 0,-2 2 0 15,-2-2 0-15,-2 3 1 0,-4 1 0 16,-3 1 0-16,-2 3 1 0,-4 1 0 16,-4 3-1-16,-4 1 0 0,-4 2 0 15,-2 3-1-15,-1 3 0 0,-2-1-1 16,1 2 0-16,1 2 1 0,1-2-1 15,4 1 0-15,2-4-2 0,5-3-4 0,1 0-4 16,4-3-4-16,3-5-3 0,3-1-3 16,4-5-3-16,2 0-3 0,2-1-6 15,1-4-6-15,3 0-8 0,0-1-68 16,-1-2-78-16,0 1-185 0</inkml:trace>
  <inkml:trace contextRef="#ctx0" brushRef="#br0" timeOffset="21062.12">6843 13786 540 0,'-3'7'148'0,"-1"0"3"0,0-3-67 0,1 0-24 16,0-4-20-16,1 1-23 0,1-2-12 16,-3-3-48-16,1-1-108 0,-3-4-123 15,-1 1-303-15</inkml:trace>
  <inkml:trace contextRef="#ctx0" brushRef="#br0" timeOffset="25111.4">13013 13575 246 0,'23'6'66'0,"-5"0"-1"16,-1-2-16-16,-2-2-37 0,0 0-12 16,-3 0-12-16,0 2-6 0,-3-2-1 15,-1 0-1-15,-2 0 3 0,0 0 5 16,0 2 8-16,0-2 8 0,-1-2 5 16,2-1 2-16,-2 2 2 0,2-3 0 0,1 1 0 15,-2-4-1-15,1 1 1 16,1 0 3-16,-2 0 5 0,0 1 7 0,-2 0 7 15,-1-2 6-15,-2 4 5 0,-1 0 4 16,-2-1-1-16,0 0-4 0,-5-3-6 16,0 1-9-16,-5-2-7 0,-4 0-8 15,-1-2-6-15,-5 2-5 0,-2-1-2 16,-4-1-1-16,0-1-1 0,-2 2 1 0,0-2 0 16,-4 0-1-16,-2-1 2 0,-3-1 0 15,2 3 1-15,-1 1 2 0,-3-1 1 16,1-1 2-16,-1 2 0 0,-1 3 0 15,3 1 0-15,-2 0 0 0,1 1-2 16,-2 0 0-16,1 0 0 0,-3-2-1 16,0-3 0-16,-2 1 1 0,0-1-2 15,-3 0 0-15,-2 0-1 0,-1 5-2 16,-3 1-1-16,-4 0-1 0,-3 1-1 0,-1 5 0 16,-4 4 1-16,0 1-1 0,-1 1 1 15,-1 1 1-15,2 5 0 0,-2 1 1 16,0-3 0-16,2 1 1 0,0-2 1 15,-2 1 4-15,2 2 3 0,1-3 3 16,2 1 1-16,0 0 1 0,0 1 0 16,3-3-1-16,0 0-4 0,1-1-3 15,1 2-3-15,2-3-2 0,2 1-1 16,0 0-1-16,-2 3-2 0,2 0 0 0,1 0-1 16,-2 0 0-16,4 1 0 0,2 1 1 15,5 1-1-15,6 0 2 0,2 2-1 16,4 3 1-16,4 0 0 0,4 2-1 15,1 3 1-15,1 3 0 0,2 2-1 16,3 1 2-16,-1 0-1 0,2-1 2 16,0 1-1-16,2-3 1 0,3 0 0 15,1-2 0-15,2-2-1 0,5-2-1 0,1 0 0 16,6-4-2-16,3 0 1 0,5-1 0 16,7-1 1-16,4 0 0 0,6 1 2 15,6 1 0-15,7-2 2 0,5 1 0 16,4 0 0-16,8 2 0 0,8 2 0 15,4 2 0-15,7 3 0 0,3 2-1 16,3 5-1-16,6 3-2 0,1 2-3 16,0-1 0-16,5-4-1 0,0-3 1 0,6-6 1 15,3-6 3-15,1-8 2 0,6-9 3 16,4-6 2-16,2-3 0 0,6-9 1 16,-1-4-2-16,4 0-1 0,2-3-1 15,2 1 0-15,-1-2-2 0,-3 4-1 16,0 5 0-16,0 0 0 0,-2-1 0 15,-4 0-1-15,0 3 0 0,-3 0-1 16,-2-1-2-16,-2-3-1 0,-8 1 0 16,-5 0-1-16,-8 0 0 0,-7 0 0 0,-7-2 2 15,-7-1 1-15,-9 0 2 0,-3 0 0 16,-7-3 0-16,-5-1 1 0,-1-2 0 16,-2-3 0-16,-3-1 1 0,-5-2-1 15,-5 0 0-15,-5-1-1 0,-4 1 0 16,-10 0 0-16,-9-1 0 0,-9 2 0 15,-13-2-1-15,-8 0 1 0,-11-3-2 0,-8-1 0 16,-11 0-3-16,-7 1-4 0,-8-4-3 16,-1 0-2-16,-5-1 0 0,-4 1 2 15,-1 0 2-15,0-1 5 0,-2-1 4 16,1 0 5-16,-2 1 0 0,-1 4 1 16,1 3 0-16,-4 6-2 0,-5 7-2 15,-2 5-2-15,-6 9-3 0,-4 8-6 16,-5 4-5-16,-5 4-9 0,2-3-12 15,4 2-9-15,4 1-10 0,4-2 25 0,8-6-108 16,8-5-89-16,10-7-214 0</inkml:trace>
  <inkml:trace contextRef="#ctx0" brushRef="#br0" timeOffset="26005.45">11753 13848 320 0,'-1'1'90'16,"1"-1"3"-16,0-1-11 0,-2-1-50 0,2 0-12 15,0-1-11-15,-1-1-4 0,0-1-4 16,0 0-1-16,-1 1 1 0,0 0 2 15,-3 0 3-15,1 0 2 0,-4 2-1 16,-1-3 1-16,-6 2-1 0,-2 1-2 16,-5 1-2-16,-2 4-3 0,-3 3 0 15,-2 0 1-15,-1 5-1 0,1-1 1 16,1 1 1-16,3 2 1 0,3-1 2 16,2-1 1-16,4 1-1 0,2-2 1 0,2 0-1 15,4 2-1-15,4-4-2 0,0 2-1 16,4 1 0-16,5 1 1 0,4 1 1 15,3 1 2-15,2-3 0 0,3 4 1 16,4-3-1-16,2 0 0 0,0 0 0 16,0 2-1-16,-1 1-1 0,-1 2-2 15,-5 2 1-15,-1 3-1 0,-4 2 1 16,-5-1 2-16,-3 0 1 0,-1 1 3 16,-4-4 3-16,-2-1 0 0,-3 0 1 0,0-4 0 15,-4 2-3-15,-2-2-1 16,-2-4-3-16,-3 1 0 0,-1-3-2 0,-2-2-1 15,-2-4 0-15,-1-3 0 0,-2-5-1 16,0 0-2-16,0-2 0 0,5 0-2 16,0-1 2-16,4 0 0 0,6 1 0 15,7-1 1-15,6-2 1 0,9-2 1 16,8-4 0-16,6-5 0 0,7-2 0 0,5-3 0 16,5-2 1-16,3 0-1 0,1-1 0 15,0 2 0-15,-3 3-2 0,-1 2-5 16,-5 4-14-16,-5 2-14 0,-7 6-12 15,-4 0-64-15,-10 4-21 0,-4-4-78 16,-6 1-146-16</inkml:trace>
  <inkml:trace contextRef="#ctx0" brushRef="#br0" timeOffset="26289.89">12076 13865 359 0,'11'2'88'16,"-2"-2"4"-16,-3 0-51 0,0 3-7 15,-3 4-2-15,-3 0-3 0,-1 6 1 16,-1 5-1-16,-3 4-1 0,0 6-2 16,-3 4-4-16,0 3-2 0,1 4-6 15,-1-2-5-15,0 0-2 0,1-1-3 16,-1-2-2-16,3-2-2 0,-1-4-2 15,1 1-7-15,1-4-10 0,1-3-10 16,0-2-11-16,1-5-10 0,-1-1-17 0,1-2-55 16,1-2-67-16,-1-2-150 15</inkml:trace>
  <inkml:trace contextRef="#ctx0" brushRef="#br0" timeOffset="26697.53">12021 14119 313 0,'-2'-32'89'0,"0"7"10"15,-1 2-31-15,1 2-4 0,1 5-9 16,1 0-9-16,0 4-7 0,1 0-8 0,3-2-10 16,0 2-11-16,4 1-7 0,4-4-2 15,3 5-1-15,3-2 0 0,3 2 0 16,5 3 2-16,1 3 0 0,3 2 0 16,0 3 0-16,1 4-1 0,1 4 0 15,-5 2-2-15,-2 1-2 0,-4 4-1 16,-4 4-4-16,-8 3-2 0,-4 0 0 15,-8 2 0-15,-5 1 1 0,-5-1 2 0,-4-1 2 16,-5-2 4-16,-1-4 1 0,-2 2 2 16,1-9 1-16,1-1-1 0,1-4 2 15,1 0 0-15,4-2 1 0,4-1 0 16,3-7 1-16,1 5-2 0,5 4-1 16,1-6-3-16,3 2-1 0,3-1-1 15,2 0 1-15,4 4 1 0,3-3 1 16,2 2 2-16,6 5 1 0,2-3 1 0,2 2 1 15,0 0-1-15,0 0-2 0,-1 3 0 16,-2-2 0-16,-5-1-1 0,-2 2 0 16,-7 0-1-16,-6 3 2 0,-5 1 0 15,-8 2 0-15,-9-1-1 0,-3 2 0 16,-7 2 0-16,-4-1-1 0,-2-4-4 16,-2 1-8-16,1-2-8 0,1-4-12 15,2-4-9-15,1-3-84 0,2-9-91 16,-2-5-211-16</inkml:trace>
  <inkml:trace contextRef="#ctx0" brushRef="#br0" timeOffset="35316.01">10847 1983 247 0,'0'-4'72'0,"-3"-1"8"15,2 2-23-15,2 0-10 0,-1-1 3 16,2 0 3-16,-1 1 1 0,0 1-4 16,-1-1-5-16,2-1-5 0,-2 0-5 15,1 1-7-15,1 2-8 0,-1 2-7 16,0 2-5-16,2 4-1 0,-1 3-2 0,0 5 0 15,0 2 1-15,0 4-1 0,1 5 1 16,-1 7-1-16,0 0 0 0,1 6-2 16,0 4-1-16,1 3 0 0,0-1-2 15,3-2-1-15,-1-3-2 0,2 0-3 16,-3-8-4-16,3-1-9 0,-1-7-11 16,-2-4-10-16,-2-4-10 0,1-5-15 0,-3-2-66 15,2-6-80-15,3-2-173 0</inkml:trace>
  <inkml:trace contextRef="#ctx0" brushRef="#br0" timeOffset="35782.65">11240 1864 403 0,'2'-8'115'0,"-3"1"8"0,2 5-22 0,0 2-58 16,-1 5-8-16,0 8 0 0,-1 4-3 15,-1 4-10-15,-1 8-10 0,0 1-2 16,1 4 0-16,0 7-2 0,1 4-3 16,2 3-4-16,1 3-5 0,2 2-5 15,2 2-6-15,2 2-5 0,3-3-1 16,0-9-1-16,-1-6 2 0,-1-4 4 16,1-9 4-16,-2-3 6 0,-1-7 3 0,-3-2 1 15,-2-7 0-15,1-1 5 0,0-11 2 16,-2-2-1-16,-1-8 1 0,0-3 0 15,1-6 2-15,1-4-2 0,1-3-4 16,2 1-1-16,0 0 0 0,4 4 1 16,1 2 3-16,1 7 1 0,1 3 1 15,0 9 0-15,1 4 2 0,2 5-1 0,0 4 0 16,2 2-2-16,1 3 0 0,0 2 0 16,0-1-1-16,-2 2-1 0,1-1-1 15,-4-2-1-15,-3 3 1 0,-3-1-2 16,-3-1-1-16,-4 3 1 0,-5-3 1 15,-4 2 0-15,-5 0-1 0,-4-3-2 16,-4 0-3-16,-4 0-6 0,-3-3-8 16,-2-2-7-16,0-6-4 0,3-2-5 15,3-1-7-15,2-7-11 0,4-2-40 0,6-4-18 16,6 0-63-16,4-2-135 0</inkml:trace>
  <inkml:trace contextRef="#ctx0" brushRef="#br0" timeOffset="52163.08">8660 6491 238 0,'-1'-1'67'0,"-1"0"2"15,-2 0-22-15,0-1-14 0,1 2-7 16,-2-1-2-16,1 1-3 0,1 0-2 15,-1 0-1-15,3 0 0 0,0 1 0 16,1-1 1-16,-1 0 0 0,1-1-2 16,0 1 0-16,1 0 0 0,-1 0-1 15,0 0-3-15,0-1-1 0,0 2-1 16,-1 0 0-16,1-1-1 0,-1 2 1 16,0 0 1-16,0 0 0 0,0 2-1 0,2-1 1 15,1 0 1-15,3 3 0 0,4-2 4 16,6 1 5-16,5-1 2 0,8 0 3 15,8 0 2-15,9-4 0 0,5-4-4 16,5 0-6-16,6 1-5 0,6-2-5 16,1 1-5-16,0 2-9 0,-1-1-8 15,-2 2-7-15,-1 0-20 0,-7-1-18 16,-8 1 22-16,-7 0-115 0,-6-2-100 16,-9 2-238-16</inkml:trace>
  <inkml:trace contextRef="#ctx0" brushRef="#br0" timeOffset="58170.59">9900 12859 278 0,'-8'-10'83'0,"1"3"6"0,2 3-24 16,1 0-14-16,2-1-4 0,-2 1-3 15,1 1-2-15,0 0-3 0,1 0-3 16,-1 0-2-16,1 1-3 0,-1-2-5 16,0 2-6-16,-2-1-5 0,1 1-4 15,-2 1-2-15,1 1-2 0,-2 0-1 16,3 1 1-16,-3 1 2 0,3 3-1 0,0 1 0 16,3 2 1-16,1 2 0 0,3 5-1 15,1 7 0-15,3 2-2 0,4 5-1 16,2 5 0-16,2 5-1 0,2 2-2 15,2 3-4-15,1 1-2 0,0 2-5 16,-1-1-2-16,-2 1-5 0,-1-1-5 16,0-1-4-16,-3 1-5 0,-1-3-7 15,0-4-7-15,-1-3-5 0,0 0-9 0,-1-7 48 16,-1 1-111-16,0-7-76 0,0-2-190 16</inkml:trace>
  <inkml:trace contextRef="#ctx0" brushRef="#br0" timeOffset="58473.82">9888 13527 309 0,'-4'1'98'0,"-1"-1"3"16,0 1 0-16,1 2-57 0,3 1-9 15,0 0-12-15,2 4-10 0,4 3-6 16,0 3-3-16,5 5-2 0,3-2-2 0,4 4-1 16,3 0 0-16,2-5-1 0,2-1 0 15,3-3 1-15,1-6 1 0,1 0 6 16,-2-3 8-16,-2-3 5 0,-1-1 3 16,1-2 2-16,-5-5 1 0,-1-2-2 15,-3-3-6-15,-1-3-10 0,-2-2-16 16,-4-2-15-16,-2-1-16 0,-2 2-20 15,-2 1-69-15,-1 3-89 0,-4 3-189 0</inkml:trace>
  <inkml:trace contextRef="#ctx0" brushRef="#br0" timeOffset="59776.34">10151 13735 282 0,'-6'-16'86'0,"0"1"6"0,-1 5-21 15,1 3-14-15,-2 3-5 0,-2 0-6 16,-1 4-4-16,-1 2-5 0,-1 2-2 15,0 4-4-15,-2-2-6 0,-2 5-3 0,0 1-3 16,0 0-4-16,0 1-5 0,-1 1-2 16,1-1-3-16,1 3-2 0,1-3-3 15,2 6-1-15,1 2-2 0,3 4 0 16,3 4 0-16,5 7 0 0,5 1 0 16,1 4-1-16,7 2-1 0,4 2-3 15,3 0-3-15,4 1-4 0,1-4-2 0,5-1-4 16,3 0-4-16,0-3 2 0,4-1 1 15,-1-5 2-15,1-3 3 0,0-5 4 16,0-3 4-16,-2-7 6 0,-1-4 3 16,-2-8 6-16,-2-5 5 0,0-7 5 15,-3-5 2-15,-3-9 4 0,0-4 1 16,-2-7 0-16,-2-6-1 0,0-1-1 16,-4-7-3-16,-3 1-1 0,-3 2-1 15,-4 2-2-15,-5 0-2 0,-4 3-1 0,-3 3-3 16,-5 1-2-16,-3 3 0 0,-1 4-2 15,-3 3-1-15,-3 2 0 0,-1 6 1 16,-1 2-1-16,-3 5 1 0,-2 3 0 16,1 0 0-16,1 3-1 0,0 3-1 15,1 0-1-15,1 2-2 0,3 0 0 16,1 2-1-16,-1 4-1 0,1 2 0 16,2 4-2-16,0 5 2 0,1 3-1 15,1 8 0-15,3 6 1 0,1 4-1 0,3 4-1 16,2 3-1-16,4 4-3 0,1 3-2 15,3 1 0-15,4 1-1 0,1 0 0 16,5 3 3-16,2-5 2 0,2-1 2 16,4-5 2-16,3-2 1 0,2-4 1 15,1-6-1-15,2-6 0 0,0-4 0 16,2-6-1-16,0-3 0 0,1-7-1 16,-1-5 0-16,1-3 1 0,-3-5 1 15,1-5 3-15,0-8 4 0,-2-5 3 0,-1-5 3 16,-1-8 2-16,1-6 1 0,-1-5 1 15,-1-4-1-15,-1-5-1 0,-1-3-1 16,-5-2-3-16,-2 2-1 0,-5-1-1 16,-5 1 0-16,-6 2 0 0,-5 3 1 15,-5 4-1-15,-5 1 1 0,-4 3 1 16,-3 5 0-16,-3 3 0 0,-2 8 3 0,-1 5-15 16,-1 7 0-16,0 7-4 15,-1 6-1-15,-1 11-1 0,1 6 1 0,0 6-5 16,0 3 14-16,-1 6 0 0,2 7 2 15,0 4 0-15,2 5-4 0,5 6-4 16,2 4-6-16,6 7-7 0,3 3-8 16,6 5-7-16,4 1-5 0,6 2-3 15,6-3 4-15,3-4 4 0,6-1 7 0,4-9 8 16,5-4 6-16,3-7 6 0,5-8 4 16,2-5 0-16,5-7 0 0,-1-9-1 15,3-7 1-15,0-10 2 0,-1-5 3 16,-2-8 4-16,-2-7 7 0,-1-6 3 15,-5-6 6-15,-1-4 4 0,-4-4 3 16,-5-7 1-16,-3-1-2 0,-6-6-4 16,-7-1-2-16,-7-2-3 0,-8 1-1 15,-7 0-4-15,-5 3-3 0,-8 2-2 16,-3 6 0-16,-6 3 0 0,-3 8-1 0,-2 6-1 16,-2 8-2-16,-1 7 0 0,0 9 4 15,1 8-13-15,2 10-2 0,2 9 0 16,5 8 0-16,5 9 0 0,3 10-1 15,7 4-5-15,7 7 6 0,5 3-6 16,7 4-12-16,7 3-13 0,5-2-11 0,6-4-8 16,5-5-2-16,4-9 5 0,3-11 6 15,4-12 12-15,1-15 19 16,3-5 17-16,0-15 15 0,-1-10 10 0,0-9 7 16,-2-6 7-16,-1-8 3 0,-4-5-2 15,-6-9-1-15,-5-2-1 0,-6-3-5 16,-5-2-4-16,-8 2-4 0,-8 2-6 15,-6 1-2-15,-7 5-7 0,-7 4-5 16,-5 5-5-16,-6 10-5 0,-4 10-7 16,-4 7-8-16,1 14-10 0,-1 13-22 0,-1 15-12 15,-1 15-89-15,1 14-1 0,-3 11-84 16,2 8-149-16</inkml:trace>
  <inkml:trace contextRef="#ctx0" brushRef="#br0" timeOffset="61393.87">10850 3050 188 0,'3'-1'53'0,"0"0"3"15,0 1-22-15,-3-1-9 0,-1 0-8 16,-2-3-3-16,1-1-2 0,-1-1 2 15,0 0 3-15,-2-2 5 0,1 3 4 16,1-1 5-16,-2 2 2 0,3 1-3 16,1-1-5-16,1 2-6 0,2-1-6 0,5 1-5 15,5-4-5-15,6 0-3 0,8-4-1 16,6-4 2-16,11-4 1 0,11-3 2 16,10-6 1-16,11 0 2 0,9-3 2 15,8-2 0-15,11-1-1 0,6 2-1 16,1 0-1-16,0 0-3 0,-2 3-1 15,2 3-4-15,-6 6-2 0,-12 3-6 0,-9 3-6 16,-9 4-6-16,-11 5-8 0,-12 0-11 16,-15 0-14-16,-10 1-41 0,-9 3-55 15,-10 0-124-15</inkml:trace>
  <inkml:trace contextRef="#ctx0" brushRef="#br0" timeOffset="62158.23">11294 3260 199 0,'1'-3'59'0,"0"2"5"16,-1 1-27-16,1 1-1 0,-1-1-2 16,1 2-2-16,-2-1-5 0,1 3-5 15,0-3 0-15,0 1-3 0,-1-1-1 16,1 6-1-16,0-1-2 0,0 5-3 16,0 6-1-16,1 3-3 0,0 6 2 0,1 5 0 15,-2 6 1-15,1 8-1 0,-1 4 0 16,-1 6-1-16,0 0-2 0,0 4-7 15,0 0-5-15,2-5-5 0,0-4-3 16,1-6-3-16,3-9 0 0,-1-7 0 16,2-6 0-16,0-7-2 0,2-5-1 0,1-6-10 15,-1-8-57-15,2-5-64 0,0-3-155 16</inkml:trace>
  <inkml:trace contextRef="#ctx0" brushRef="#br0" timeOffset="62846.93">11608 3255 191 0,'6'-3'55'0,"-2"-1"3"15,-1 3-17-15,0 1-10 0,-1 1-5 16,0-1 1-16,-2 0-1 0,0 3-1 15,-1 1 2-15,1 3 1 0,-3 0-1 16,1 4-2-16,-1 3-3 0,0 6-3 16,-1 3-4-16,1 5-3 0,-1 1-2 0,2 5-3 15,-1 1-2-15,2 3 0 0,-1 3 0 16,2 2-2-16,0-2-2 16,2 1 0-16,0-4 0 0,2 0-1 0,-1-4-1 15,1-5-1-15,1-5 1 0,0-4-1 16,1-4 0-16,-2-2-1 0,1-7 1 15,-3-1-1-15,0-4 2 0,0-2 2 16,-1-2 1-16,0-4 0 0,-1-4 0 0,0-2 0 16,0-4 1-16,-1-4-2 0,1-3-1 15,0 0 0-15,2 0-1 0,2 3 0 16,1 1 1-16,2 0 0 0,3 5 0 16,2 2 1-16,2-1 0 0,1 3 0 15,2 0 2-15,-1 1-1 0,1 5 1 16,-1-2 0-16,3 3 0 0,-2 2 1 15,1 2-1-15,1 0 0 0,0 5 0 0,1 0 0 16,-3 4-1-16,0 4 0 0,-4 5-1 16,-2 3 0-16,-5 3 0 0,2 5 0 15,-6-1-1-15,-2 1 0 0,-1-3 0 16,-1-1-3-16,0-4-2 0,0-1-1 16,-2-7-3-16,2-2-1 0,1-2-3 15,1-3-7-15,0-4-6 0,1 0-6 16,2-3-66-16,0-5-70 0,0-1-170 15</inkml:trace>
  <inkml:trace contextRef="#ctx0" brushRef="#br0" timeOffset="64457.85">11371 4336 111 0,'0'1'33'0,"0"-4"2"15,-1-1-13-15,-1 0-9 0,-2 2 0 16,-1-1 1-16,1 3-5 0,-2-3-7 16,2 3 0-16,0-1 1 0,-1 0 2 15,1-1 3-15,2 2 3 0,0-1 6 16,-1 0 4-16,2 1 0 0,0-2-2 15,1 2-3-15,0 0-3 0,0 0-3 0,0 0-6 16,0 0-2-16,0-1 1 0,0 3 3 16,0-2 5-16,0 0 3 0,0 0 3 15,0 0 2-15,0 0 4 0,0 0-1 16,0 0-1-16,0 0-2 0,0 1-2 16,-1-1-1-16,2 1-2 0,-1-1-1 15,0 3-3-15,0-1 1 0,0 1-1 0,1 1-1 16,0 4-1-16,0 1 0 0,2 3-1 15,0 2 2-15,1 6-2 0,3 5-1 16,1 2-1-16,-1 5-1 0,3 4 0 16,-1 5-1-16,-1 2 0 0,-2 2-1 15,0-3-1-15,-1 4-2 0,1-3-3 16,-1-2-2-16,-2-6-6 0,2-5-4 16,-1-3-4-16,0-7-4 0,0-4-8 15,-1-3-8-15,0-8-57 0,0-2-62 16,0-6-156-16</inkml:trace>
  <inkml:trace contextRef="#ctx0" brushRef="#br0" timeOffset="64951.73">11611 4606 254 0,'1'2'58'0,"2"4"5"0,-2 1-40 16,1 5-10-16,2 4-1 0,3 0 2 16,-3 3 1-16,3 1-6 0,0 2-5 15,2-1-2-15,0-2-1 0,0-3 0 16,-2-2 0-16,2-1 0 0,0-4 0 16,0-3 1-16,1-2 4 0,-3 0 2 15,3-6 4-15,1 0 3 0,-1-2 1 16,0-6 3-16,-1 0 1 0,-2-3 0 0,0 0 0 15,-2 0-2-15,0 0-3 0,0 2-3 16,0 2-2-16,-1 1-4 0,0 4-3 16,2 2-2-16,-2 2-3 0,3 1-1 15,-1 4-2-15,1 3 0 0,1 3-4 16,1-1 1-16,2 3-1 0,1-1 1 16,2-4 2-16,-1-3 4 0,1-1 3 0,-1-4 10 15,1-3 3-15,-2-1 5 0,-1-4 4 16,0 0 2-16,0 0 3 0,-2-3-3 15,1-1-1-15,-2 1-1 0,-3-5-2 16,1 1-2-16,-1-3-3 0,-2 0-4 16,1-6-3-16,-2 0-3 0,0-4-9 15,-1 2-8-15,0-3-5 0,-2 5-4 16,0 2-4-16,-1 6-9 0,0 2-7 0,-3 6-7 16,1 5 133-16,-1 1-198 0,0 4-94 15,2 3-262-15</inkml:trace>
  <inkml:trace contextRef="#ctx0" brushRef="#br0" timeOffset="65405.4">11214 5032 195 0,'2'1'49'0,"1"2"3"16,0 0-16-16,2-1-20 0,0 0 4 0,3 1 6 15,1 1 4-15,2 1-1 0,2-2 2 16,5 1-1-16,9 1-1 0,6-2-4 16,6-2-2-16,9-4 0 0,17 0 0 15,9-3-1-15,14 0-2 0,10-7-1 16,15 0-1-16,15-3-3 0,8 1-12 15,8-4-6-15,9 2-4 0,5 0-3 16,10 1-5-16,-2 0-4 0,-4 1-6 0,6-2 2 16,-10 0-76-16,-6-5-75 0,-9 0-185 15</inkml:trace>
  <inkml:trace contextRef="#ctx0" brushRef="#br0" timeOffset="69942.1">8470 6546 213 0,'-4'3'52'16,"2"-2"4"-16,1-1-32 0,0 2-4 15,2-6-4-15,0 2 0 0,1-2-1 16,0-2-2-16,0 4-1 0,2-2 0 0,-1-1 3 16,2 2 0-16,-1-1 1 0,1 1-1 15,3 2 0-15,1-2-3 16,0 0-1-16,3 1-1 0,4-1 0 0,4 1 0 16,4 1 2-16,6-2 2 0,2 2 2 15,7 0 0-15,5 0 0 0,6-3-1 16,2 3-2-16,2-2-3 0,1 0-3 15,3 0-3-15,1-1-1 0,-2 1-2 16,-3 1 0-16,-5-1-1 0,-1 2 1 16,-4 0-1-16,-8-1 0 0,-7 1 0 15,-5-2 1-15,-6 3-1 0,-5-4 0 0,-5 2 2 16,-7 1-1-16,-4 3 1 0,-6 0 0 16,-5 3 0-16,-8-2 1 0,-4 1-1 15,-6 3 0-15,-3-3 1 0,-5 2-1 16,-5-3 0-16,1 0 0 0,-2 1-1 15,1-3-2-15,-5-1-1 0,-1-1-3 16,-3 1 0-16,5-1-1 0,-2 1-2 16,2-3 0-16,0 3 1 0,3-1 1 0,6 0 2 15,10 1 0-15,3-1 2 0,7 0 1 16,5 1-1-16,9 0 1 0,5 1 0 16,5 1 0-16,6-1 2 0,5 3 1 15,6-2 1-15,8 1 2 0,2-1 3 16,9-1 0-16,5-1 0 0,4 0 0 15,2-2 0-15,3 0-1 0,1 0 0 16,2 1-2-16,0 0-1 0,-5 0 0 0,-2 0-2 16,-4 1 0-16,-6 0 0 0,-6-2-2 15,-8 1 1-15,-8 1-1 0,-7 0 2 16,-7-1 0-16,-8 0 1 0,-9 2-1 16,-7 0-1-16,-7-2 1 0,-8 1-1 15,-7 1-2-15,-5 0-3 0,-1 2 0 16,-5-2-1-16,-3-2 1 0,2 1-1 15,0 0 0-15,5-1 2 0,1-1 1 0,5-1 1 16,8 2 0-16,7 0 2 16,8 0-1-16,7-1 0 0,7 2 0 0,6 3 1 15,10-1 2-15,4 1-1 0,8 0 0 16,5 0 1-16,7 2-1 0,6-2-3 16,0-2-13-16,3-2-13 0,2-1-80 15,-3 1-86-15,2-1-212 0</inkml:trace>
  <inkml:trace contextRef="#ctx0" brushRef="#br0" timeOffset="82737.2">17582 13025 303 0,'-5'5'75'0,"-1"-4"0"0,4-1-36 16,0 0-20-16,1 0-14 0,0 0-12 0,1-1-13 15,-1-1-15-15,0-1-38 0,1 1-2 16,-2-1-43-16,1 0-70 0</inkml:trace>
  <inkml:trace contextRef="#ctx0" brushRef="#br0" timeOffset="83593.17">17559 13008 156 0,'1'1'94'0,"0"0"-21"0,-1 0 3 0,2 2-23 16,-2-1-8-16,1 1-8 0,0-1-7 0,-1 1-9 15,1 1-6-15,2-1-5 0,0 1-5 16,3 1-6-16,-2-2-4 0,5-1-2 15,0-1-1-15,1 0-1 0,0-2-1 16,0-1 1-16,0 0 2 0,1 1 4 16,-1 0 5-16,0 0 4 0,-1-1 4 15,1 2 4-15,2 2 2 0,0-2 3 16,0 0 1-16,3 2 0 0,0-2-2 16,4 3 1-16,-1-1 1 0,1 0 0 15,3 2 0-15,2-1-2 0,4-1-3 0,0 0-2 16,2-1-4-16,3 1-2 0,1-2-4 15,0 1-2-15,2-2 0 0,-2 2-1 16,1-1 1-16,1 2-1 0,-1-1 1 16,0 2-1-16,0-1 1 0,-1 1 0 15,2-1-1-15,0 0 1 0,2-1 0 16,-1 0 1-16,1-1-1 0,2-1 1 0,0-2-1 16,4-1 0-16,0 1 0 0,1-2 0 15,1 0-1-15,0 1 0 0,2 1 1 16,-2 2 0-16,0 2 3 0,-1 0 2 15,1 2 3-15,-2 0 1 0,1 1 1 16,0 1 1-16,1-1-2 0,0 2-2 16,1-2-3-16,1 1-2 0,1-1-3 15,2 2-2-15,1-4-2 0,1-1-1 0,2-1 0 16,2-1 0-16,1-2 1 0,-1-1 0 16,2 0 3-16,-1 2 3 0,2-2 2 15,0 1 1-15,1 0 1 0,1 2 0 16,2-2 1-16,-2 1-1 0,1 1-1 15,-4 1-1-15,0 1-2 0,-2 1 0 16,-5 1 0-16,2-2 1 0,-2 3 0 16,-3-1 1-16,0 0 0 0,-1 0-1 15,-1-1 1-15,1 3 0 0,-2-2-1 16,0 0-2-16,0-3 0 0,1 1-1 0,1-3 0 16,2 1-1-16,0-2-1 0,1-3 0 15,1 0 0-15,0 1-1 0,0 0 1 16,-2 0 0-16,2-1 0 0,-2 1 1 15,1 1 2-15,-1 0 0 0,-2 1 1 16,-2 1 0-16,-1 0 0 0,-3 2 0 16,-2 1 1-16,-3 1-1 0,-2 2 0 0,0-2 0 15,-1 1-1-15,1-1 0 0,-2 0 0 16,-1 1 0-16,0-2-1 0,1-1 0 16,-3 1 0-16,1-1 0 0,-2-1 0 15,-1 1 0-15,-1 1 0 0,-1-1 0 16,0 1-1-16,-1-2 1 0,-1 1 1 15,0 1-1-15,2-2 0 0,-2 2 0 16,1-2 0-16,1-2 1 0,-1 1-1 16,3-1 0-16,-2 1 1 0,4-1-1 15,-2-1 0-15,2 1 1 0,-1 1-1 0,0 0 0 16,-4 0 0-16,-1 0 0 0,-4 2-2 16,-3 0 0-16,-1-2-4 0,-5 1-4 15,-4 1-6-15,1-1-16 0,-4-1-11 16,-3 1-8-16,-6 0-5 0,-4 2-79 15,-4 1-85-15,-8-4-189 0</inkml:trace>
  <inkml:trace contextRef="#ctx0" brushRef="#br0" timeOffset="101568.41">7505 6479 270 0,'-12'10'75'15,"1"0"6"-15,-1-1-35 0,2 0-5 16,2-3-5-16,2 2-3 0,0-2-3 15,3 0-2-15,2-4 0 0,2 1 3 16,2-3 2-16,3 0 2 0,3-2 0 16,2-1-2-16,4-2-2 0,0 1-4 0,6-3-5 15,2 1-4-15,3-1-3 0,5 4-2 16,2 0-1-16,3 2-1 0,6-3 0 16,3 4-1-16,3 1-1 0,4-1 0 15,1 0 0-15,3 3-3 0,2-2 0 16,0 1-1-16,0 0-1 0,-1 0 0 15,-4-1-1-15,-4 1-1 0,-5-2 0 16,-9 0 0-16,-8 0 0 0,-7-2 0 16,-8-1 2-16,-6 3 0 0,-8-1 0 15,-6-1 0-15,-8 0 0 0,-3 1 1 0,-9-1-1 16,-4 4-2-16,-5-4 1 0,-4 1-2 16,-2 1 1-16,-2 0 0 0,-1 0-1 15,1-1 1-15,0-4-1 0,1 2 0 16,4-3-1-16,-1-1 0 0,3-2 0 15,3 0 0-15,5 0 0 0,3 0-1 16,4 1 1-16,2-1-1 0,7 1 0 0,2 4 0 16,5 0-1-16,2 0 0 0,2 1-1 15,5-1 1-15,3 2 0 0,6 3 2 16,2-3 0-16,4 0 2 0,6 0 2 16,4 4 2-16,5-2 2 0,4 2 0 15,4-3-1-15,2 3 2 0,2 0-2 16,1 2-1-16,1-2-2 0,-3 0-1 0,-6 1-1 15,-5 0 0-15,-6 0-1 16,-6-1-1-16,-7 0 0 0,-8 0 0 0,-3 0 0 16,-4-4 1-16,-4 4-1 0,-8-4 0 15,-2 2 1-15,-9 2 0 0,-6-2-1 16,-7 4-1-16,-7 0-2 0,-6 0-1 16,-2 0-2-16,-5 0-2 0,-3 1-1 15,0-2 1-15,-1-1 0 0,3 4 2 16,3-1 2-16,6 1 2 0,8 0 0 15,5 0 3-15,8-3-1 0,10-1-1 0,7 2 0 16,7-3 1-16,8-1 3 0,8-3 0 16,6 3 2-16,10-1 0 0,5 0 3 15,9-3 0-15,7 1 0 0,6 0-1 16,4 0 0-16,5 0-1 0,1-2 0 16,-1 2-1-16,-5 0-1 0,-6 0 0 15,-6-1-1-15,-8 1-1 0,-11 2-1 16,-7 1 0-16,-8 0 1 0,-8 0 0 15,-7 0 0-15,-9 1 0 0,-7 3 0 0,-6-1 0 16,-7-1-1-16,-5 1 0 0,-6 1-1 16,-5 0-1-16,-2-1 0 0,-2-2 1 15,1 0-1-15,0 1 1 0,3-1-1 16,5 1 1-16,7-1 0 0,9 0-1 16,6 0 1-16,7 0-2 0,6-2 0 15,8 1 1-15,7-1 1 0,7-1 0 16,9-2 1-16,5 1 0 0,10 0 2 0,7 1 1 15,6-2 0-15,6 0 0 0,3 2-1 16,2-1 1-16,0 3-1 0,-1-1 0 16,-3 2-1-16,-4-1 0 0,-11 2-1 15,-7-1 0-15,-11 2 0 0,-8-3 0 16,-14 1 2-16,-10-3-1 0,-10 2 1 0,-11-1-1 16,-9 0 1-16,-10 1 0 15,-8 1-2-15,-6-2-1 0,-6 0 0 0,-2 1 0 16,-1-2-1-16,1 1 1 0,7 0-1 15,3 0-1-15,12 1-1 0,9 0 0 16,11 1 0-16,8-1-3 0,10 1 0 16,8-3 0-16,8 2 2 0,9-1 2 15,8 1 0-15,9 0 1 0,9 0 3 16,9 1 1-16,6 0 1 0,7 0-1 16,0-1 1-16,2 1-1 0,-2-1 0 15,-2 2 0-15,-6-1-1 0,-8 0-1 0,-9 1 0 16,-9-1 0-16,-10-1 2 0,-9 0 0 15,-13-1 0-15,-11-1 0 0,-12 0 1 16,-9-2-1-16,-8 3 0 0,-10-2-2 16,-8-1-1-16,-5-1-2 0,-3 0-2 15,-1-3-1-15,0 2 0 0,5-1 0 16,3-1 0-16,9 2-1 0,8 3 3 16,11 0 0-16,9 3 1 0,9-2-2 0,7 1-2 15,9 2 1-15,10-1 1 0,4-1 0 16,11 0 1-16,8 0 1 0,8 1 3 15,9 1 3-15,4 2-1 0,3-1 1 16,4 0-1-16,-2 2 0 0,-4-2 0 16,-8 1 0-16,-6-2-2 0,-9 0 1 15,-9 0 0-15,-10-1 2 0,-10 2 1 16,-10-2-1-16,-9-2 0 0,-13 1-1 0,-8-2 1 16,-10 0-2-16,-5-1-2 0,-6 0-1 15,-2-1-1-15,-2-1-1 0,5 1 0 16,6 1 0-16,6 0 0 0,8 1 1 15,10 3 0-15,7 1 0 0,9-1 0 16,8 4-1-16,6-5 1 0,9 2 1 16,6-1 1-16,9 1 0 0,9-2 2 15,7 1 2-15,6 0 2 0,5-1-1 0,3-1-1 16,0 1 0-16,-3-1-1 0,-7-1 0 16,-4 5-1-16,-9-5-1 0,-9 3-1 15,-8 1 0-15,-11 3 0 0,-8-3 0 16,-10 2-1-16,-10 0-1 0,-8 2 0 15,-8 1-1-15,-7 2-1 0,-3-3-1 16,0 5-1-16,0-1 0 0,4-1-1 16,7 2-1-16,6-2 0 0,9 2-1 0,8-1-1 15,8 0 0-15,9-2-2 0,8 0-2 16,7-3-10-16,4 0-23 0,7-3-21 16,3-1 96-16,3-3-191 0,4-4-124 15,-1 0-304-15</inkml:trace>
  <inkml:trace contextRef="#ctx0" brushRef="#br0" timeOffset="103092.24">7915 6570 430 0,'0'-1'106'15,"1"-1"2"-15,-1 0-59 0,1 2-14 16,0 1-4-16,1 0-2 0,2 0 0 16,0 4 0-16,1 3 0 0,2 3-1 15,2 2-4-15,1 5-3 0,-2 3-4 16,2 4-4-16,-1 4-4 0,-1 6-2 16,-4 3-1-16,-2 3-2 0,-4 2 1 0,-1 6 1 15,-3 2 2-15,0 2 0 0,-2 3 2 16,2 3 2-16,-2 5 0 0,1 4-1 15,1 1-1-15,-1 2-2 0,1 3 0 16,0 4-3-16,2 2-2 0,-1 0 0 16,2-1-1-16,1 2-1 0,0 4-1 15,2-1 1-15,-3-3 0 0,1 4-1 16,1 0 0-16,-1 4 1 0,0-1 0 0,2 0-1 16,-2 1 1-16,0 0-1 15,1-4 1-15,1 2 0 0,1-2-1 0,2 2 1 16,-1-1-1-16,2 0 1 0,2 1-1 15,-1 1 1-15,2 2-1 0,-2 2 1 16,-1-1-1-16,-2-1 1 0,-2 2-1 16,-2 1 1-16,-3 1 0 0,-3 0-1 15,0-1 2-15,-2 3 0 0,0 2 2 16,1-2 0-16,2-1 0 0,0-2 1 0,2-1 0 16,0-1-1-16,4-5-1 0,0 0-1 15,2-2 0-15,0 0-1 0,1 0 0 16,2 0 0-16,0 0 0 0,0-1 0 15,1-3 1-15,0-1-2 0,2 0 1 16,-1-5-1-16,3-2 0 0,0-2 0 16,-4-2 0-16,3 1-1 0,-1 0 1 15,-4-4-1-15,0 2 0 0,-2 1 1 0,-2 1-1 16,0 0 1-16,0-1 0 0,-1-1 0 16,-1-1 0-16,0 2 0 0,3-2 0 15,1-1 0-15,3-3-1 0,1-2 1 16,3 1-1-16,2-3 0 0,0-1 1 15,2-1-1-15,1-5 1 0,1 2 0 16,1-2 0-16,2-4 1 0,-1-1 0 16,2-1-1-16,-1-3 1 0,0-3 0 15,0 0 0-15,3-6 0 0,-1-2-1 16,1-1 0-16,2-4 0 0,1-3 0 0,3 0 0 16,-3 0 0-16,2-1 0 0,0-1 0 15,-1-1 1-15,-1 2-1 0,-2-2 1 16,-1 1 0-16,-2-2 0 0,0 1-1 15,-4-2 0-15,0 2 1 0,-2 0-1 16,0-1-1-16,0 0 1 0,-1-3 0 16,1 3-1-16,2-3-1 0,2-1 1 0,2-2-1 15,2 0 0-15,3-5 0 0,4-4 0 16,2-2 0-16,4-3 1 0,4-3 0 16,4-6 1-16,-1-3 0 0,3 0 0 15,2-3 0-15,2 1-1 0,-1 0 1 16,1 3 0-16,3 1 0 0,3 1 0 15,4 2 0-15,-1-1 0 0,2 1 1 16,0 1 1-16,1-4 1 0,-2 3 0 0,0 1 1 16,-3 0-1-16,-4 2 0 0,-1-2 0 15,-7-2-1-15,-4 6-1 0,-8-1-2 16,-7 0-4-16,-6 0-6 0,-6 1-4 16,-5 4-11-16,-5-3 1 0,-2-1-34 15,-3 0-15-15,-3 1-15 0,-1 1-70 16,-3-6-98-16,-3 0-207 0</inkml:trace>
  <inkml:trace contextRef="#ctx0" brushRef="#br0" timeOffset="103439.36">9429 13617 413 0,'-8'4'108'16,"6"-1"3"-16,3 0-42 0,4-1-18 15,1 1-8-15,3 3-6 0,4-1-7 16,3 4 0-16,3-2-2 0,1 0-7 16,2 2-6-16,2 1-4 0,1 3-3 15,2 1-3-15,1 1-2 0,1 2-1 16,0 4-1-16,0 2 1 0,-1 0-1 15,-3-2 0-15,-1 0 1 0,-5 3 1 16,-5-2 1-16,-5 1 2 0,-6-2 2 16,-6 0 0-16,-8 1 0 0,-8 0-2 0,-5 0-4 15,-8-3-4-15,-5-2-7 0,-5 0-7 16,-4 0-6-16,1-2-16 0,2 1-12 16,-2-4-8-16,4 0-85 0,5-1-95 15,6-7-223-15</inkml:trace>
  <inkml:trace contextRef="#ctx0" brushRef="#br0" timeOffset="105149.28">10780 13450 467 0,'3'0'126'0,"-3"0"4"0,-1-2-49 16,0-2-23-16,-1 0-9 0,-2-2-9 16,1-1-7-16,-1-2-2 0,-2-2-2 15,-1 0-5-15,-5 0-6 0,-5-2-3 16,-5-1-3-16,-4 2-3 0,-6 1-1 16,-5 5 0-16,-5 1 1 0,-4 2 2 15,-5 5 1-15,-4 5 1 0,-5 2 2 16,-3 2 1-16,-2 2-1 0,-2 1-1 0,0 4-1 15,1-1-2-15,0 4-3 0,2 0-2 16,1 2-3-16,2-4-2 0,2 3-1 16,1 1 0-16,3 5-2 0,3-2 1 15,3 3-1-15,0 0 0 0,4 6-1 16,1 1 1-16,4 1-1 0,1 1 1 0,5-1-1 16,6 1 1-16,5 1 0 15,4-2 0-15,8-1-1 0,4 0 1 0,5-2 0 16,5 4-1-16,4-3 1 0,3 2 1 15,4 1-1-15,2 1 2 0,1 0-1 16,5 2 0-16,3-4 1 0,3 0 0 16,2-3-1-16,3-1 1 0,3-4-1 15,5 0 1-15,2-4 0 0,1 3 0 16,3-3 0-16,3 0 0 0,4-1 1 0,3-1-1 16,-1-2 1-16,3 1-1 0,1-3 0 15,4-2 0-15,2 2 0 0,4-4 0 16,4-2 0-16,3 0 0 0,4-2 0 15,2-1 0-15,3 4 0 0,3 0 1 16,1-3-1-16,2 5 1 0,1 0-1 16,1 4 1-16,2-1-1 0,0-1 1 15,-2 0 0-15,-1 1-1 0,2 0 1 0,-1-1 0 16,5-5 0-16,-2 0 0 16,4-5 0-16,3-3 0 0,5-3-1 0,4-4 1 15,0-2-1-15,1-2 0 0,2-5 0 16,3-1-1-16,0 0 1 0,-3-2 0 15,0-3-1-15,1 0 0 0,-3-1 0 16,-2 0 1-16,-1-1-1 0,-7-2 1 16,-2 0-1-16,-5 0 1 0,-5-5 0 15,-2-2 0-15,-3-1-1 0,-4-2-2 0,5-6 0 16,-8-3-1-16,-9-2 0 16,-9-2-1-16,-7 2 1 0,-6-4 1 0,-11 0 1 15,-12 1 1-15,-5 3 1 0,-5 3 2 16,-3 2 3-16,-6 0 2 0,-9 6 2 15,-8 0 3-15,-7 0 0 0,-2 3 1 16,-7 0 0-16,-10 3-1 0,-11-2-1 16,-8 0 0-16,-3 1-2 0,-9 3-1 15,-7-3-1-15,-6 0-1 0,-2-2-2 0,6 3-1 16,-5 2-1-16,-3-1-1 0,-3 2 0 16,-6 1-1-16,0 3 0 0,-6-1-1 15,-5-1-1-15,-1 2 1 0,-2 2-1 16,-3-2 0-16,2 1-1 0,-3-1-1 15,2 3 1-15,-1 1-1 0,2 1-1 16,-1-1 0-16,2 4 0 0,-3 2 1 16,2 4 1-16,-3-2 0 0,4 3 2 0,-1 5-1 15,-1 3 1-15,-3-1-1 0,1 0 0 16,0 3-2-16,-1 6 0 0,-1 1 0 16,0 1-1-16,1-1 0 0,2 4-1 15,0 4 0-15,2 0 0 0,0-4 0 16,3 4 0-16,3-2 0 0,2 1-1 15,3 2 1-15,4-3 1 0,5 4-1 16,8 1 1-16,6-3 1 0,4 5 1 16,7 0 0-16,7-1 1 0,7 2 1 15,4-2-1-15,8 0 0 0,5 5 0 0,7-6-1 16,7 0-1-16,7 0-1 0,7 1 0 16,6 0 0-16,6-2 0 0,6 1 0 15,6 4 2-15,4-2 0 0,6 2 1 16,4-2 1-16,4 0 0 0,6 2 0 15,2-4 1-15,5 1-1 0,5 1 1 16,5-2-1-16,4 1 1 0,3 2 0 0,4-3 0 16,4-3 1-16,3 5 0 0,5-2 0 15,1 0 2-15,2 0 0 0,4-5 1 16,1 4 0-16,2 1 1 0,2-9-1 16,-1-3 0-16,5-1-1 0,2-3 0 15,4-1-2-15,2-6 1 0,3-3-1 16,2 0 0-16,3-3 0 0,2 0-1 15,1-3 1-15,0-2-1 0,4 2 1 0,-1-2-1 16,1-2-1-16,0-3 0 0,-2 2-1 16,1-2-2-16,-4-3 1 0,1-2-1 15,-4 2 1-15,-2-4-1 0,-3-2 2 16,0-2 0-16,-4-1 1 0,-1-2 1 16,-6-4 0-16,-3-4 0 0,-6 0 0 15,-3-1-1-15,-4-1 1 0,-12-4 1 16,-5 2 0-16,-8 1 3 0,-9 2 1 15,-3 2 1-15,-7 0 1 0,-13 1 0 0,-5 2 1 16,-10-1-1-16,-9-3 0 0,-9 1-2 16,-10 0 0-16,-8 0 0 0,-7 2 0 15,-9-2-1-15,-5 5-1 0,-4 1 0 16,-6 3 0-16,-2 1 0 0,-6 4 0 16,-6-4-1-16,-3 4 1 0,-4 1 0 15,-5 0-2-15,-2 1 0 0,-7 0 0 0,-5-1 1 16,3 6-1-16,-4 3 0 15,-4-1-1-15,0 2 1 0,-3 0 0 0,1 3-1 16,-6 5 1-16,-3 0-1 0,-2 1 0 16,-2 2 0-16,-5 5 1 0,0 0-1 15,-5 1 0-15,-2 1 0 0,-1 3 0 16,-1 3 1-16,-2 0-1 0,2 1 1 16,-1 3-1-16,3-1 0 0,1-1-1 15,7 0-2-15,1 2-1 0,6-1-2 16,0-3-1-16,8 2-3 0,2 1-3 0,3 2-3 15,3-1-4-15,5 1-10 0,5-1-5 16,4 2-35-16,3 2 12 0,1 0-112 16,-4 2-117-16,6-3-272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4-05T15:19:51.9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22948 6303 215 0,'2'-2'63'0,"0"0"4"16,-1-3-17-16,2 1-18 0,0-2-4 16,2 1 0-16,-2-1-2 0,0 0-5 15,1-1-3-15,0 3-2 0,-1-2 1 16,2 2-1-16,-2 0-1 0,0 0-1 16,-2 1 0-16,2 2 0 0,-3-2 0 0,0 3-1 15,0 0 0-15,-2-2-1 0,1 1 1 16,1 1 0-16,-1 0-1 0,1 1-1 15,-1-2 0-15,0 1-1 0,0 0 1 16,0-1-1-16,-1 2 1 0,-2-2 0 16,1 0 0-16,-2 1 0 0,-1 0-1 15,1 1-3-15,-2 1-1 0,1 1-1 16,-2 1-1-16,-2 3-2 0,-2 0 0 0,-1 1-1 16,-4 4 1-16,1 0-1 15,-3 7 1-15,-3-1-1 0,3 2 0 0,0 3 0 16,-1 1 0-16,5-2-1 0,1 2 1 15,3-4-1-15,4 4 0 0,4 1 0 16,2-1-1-16,3 4-1 0,2 1 0 16,6-1 0-16,2-1 1 0,4-4-1 15,4-4 1-15,2-3 1 0,5-4 0 16,0-5 1-16,-3-2 1 0,1-4 1 0,-1-1 1 16,2-5 2-16,-1-5 0 0,-1-5 0 15,-2-3 0-15,3-3 0 0,-1-3-1 16,2-6-3-16,-1-1-2 0,-5-2 0 15,0 1 0-15,-2 0 1 0,-4-2 0 16,-3 0-1-16,-5 2 3 0,-2 1-2 16,-1 5 1-16,-3 4 0 0,0 1-2 15,-1 7 0-15,-5 5 0 0,-2 7 0 0,-3 0 0 16,-4 4 0-16,-3 2-1 0,-2 4 1 16,-4 3 0-16,0 3 0 0,-2 1 0 15,-1 3 0-15,0 0-2 0,1 5-3 16,-3 0-5-16,-3 0-9 0,-2 2-9 15,0 0-8-15,-1 2-2 0,5-2 0 16,-1 1 1-16,5-5 6 0,4-1 9 16,8-2 8-16,3-3 8 0,4-6 3 15,2-1 3-15,2-5 4 0,2-2 2 0,3-3 3 16,2-6 2-16,2-3 3 0,0-1 2 16,1-4 1-16,2 0 3 0,0-1 1 15,0 0 1-15,3 5 0 0,0 1 1 16,2-1 1-16,0 7-1 0,0-2-3 15,2 4-2-15,0 0-3 0,-2 4-3 16,1 3-4-16,1 3-2 0,-1 4-2 16,0 5-2-16,-2 4-2 0,0 5 0 15,5 3-1-15,-1 1-7 0,1 1 0 0,4 1-2 16,2-1-3-16,4-2 0 0,2-2-1 16,-1-5 1-16,1-2 4 0,-3-4-7 15,0-5-4-15,-1-5-4 0,-2-8-4 16,-3-2-7-16,-4-5-6 0,-1-4-12 15,-3-5-14-15,-3-3-40 0,-4 0-64 0,-3-2-139 16</inkml:trace>
  <inkml:trace contextRef="#ctx0" brushRef="#br0" timeOffset="354.75">23323 6501 298 0,'0'-3'81'0,"1"2"5"16,0 1-29-16,1 2-15 0,2 2-1 15,-2 5-2-15,0 5-6 0,0 2-4 16,-1 1-5-16,2 3-4 0,-2 2-6 15,0-2-6-15,2-1-5 0,1-1-1 16,2-2-1-16,1 0 0 0,1-2-2 0,4-2 0 16,0-1 0-16,0-3 1 0,2-2 0 15,-1-1 1-15,1-4 1 0,1-5 1 16,0 1 3-16,-1-6 1 0,0 0 3 16,1-4 2-16,-1-4 2 0,-5-1 3 15,1-3 0-15,-3-3-1 0,-2 2 1 16,0-1-1-16,-2 4 1 0,-3 2-1 0,3 3 0 15,-2 4-4-15,-1 8-2 0,1 5-2 16,-2 4-1-16,1 3-4 0,1 4-3 16,-2 7-1-16,2 3 0 0,3 0 3 15,0 2 0-15,4-1 2 0,-1 1-7 16,3-2-1-16,3-1-6 0,2-2-4 16,0-2-6-16,0-6-11 0,1 1-12 15,2-3-1-15,1-5-6 0,1-5-3 16,1-3-9-16,-1-1-15 0,3-6-36 0,0-6-60 15,-1-2-139-15</inkml:trace>
  <inkml:trace contextRef="#ctx0" brushRef="#br0" timeOffset="973.26">23920 6518 256 0,'-6'-7'80'0,"-2"5"6"16,-2 0-4-16,2 2-40 0,1 0-1 0,1 3-1 15,3-2-2-15,1 1-3 0,3 0-3 16,1 1-1-16,5-2-1 0,1 2-5 15,4-1-4-15,-1 1-4 0,3 0-4 16,1-1-5-16,1-1-3 0,1 0-3 16,0-1 0-16,1-1-1 0,-1-2 2 15,1-1-1-15,-3 0 0 0,-2 2 1 16,-2-3 2-16,-4 0 2 0,-3-3 0 0,-3 2 0 16,-3-2 1-16,-2-1-1 0,-5-2 0 15,-2 1-2-15,-3 2-3 0,-3 1 1 16,0 2-1-16,-3 2 0 0,0 5-1 15,2 3 1-15,-1 3-1 0,1 3 0 16,-2 2-1-16,1 5 1 0,1 2-1 16,-1 3 0-16,4 3-1 0,2 2-1 15,5 0-2-15,5 1-1 0,6-4 0 16,6-1 0-16,5-3 0 0,7-6 1 16,3 0 1-16,0-7 1 0,3-1 2 15,3-4 0-15,-1-2 0 0,2-3 0 16,0-2 1-16,-2-4-1 0,3 1 1 0,-2-1 0 15,-4 1 0-15,-3-2 0 0,-4 4 0 16,-7 0 0-16,-4 3-2 0,-4 3 0 16,-5 2 1-16,-4 1 0 0,-1 4-1 15,-2 0 1-15,-1 2 0 0,0 2 1 16,0-1-1-16,0-1-1 0,1-1 1 16,4 0-1-16,-1-4 1 0,2 1 0 0,1-3 1 15,1-1 1-15,1-1 1 0,1-4-1 16,-1-2 0-16,1-1 1 0,2-5-1 15,2-3 0-15,1-6 0 0,3 1-1 16,1 0 0-16,2-5 2 0,1-3-1 16,1 2 1-16,2 1-1 0,0 4 0 15,2-2 0-15,-2 6-1 0,2 4-1 0,-2 4-1 16,2 3-2-16,-2 0-2 0,0 3-5 16,0 2-10-16,-1 0-13 0,0 0-9 15,3 3-9-15,0 0-13 0,1 1-69 16,1-2-83-16,-1 1-174 0</inkml:trace>
  <inkml:trace contextRef="#ctx0" brushRef="#br0" timeOffset="1699.03">24589 6610 279 0,'4'0'81'0,"0"2"4"15,-3-3-32-15,2 4-8 0,-3-2-2 16,-3 2-5-16,0 1-5 0,1 4-4 0,-4 1 0 15,0 4-3-15,-4 2-2 0,-1 4-5 16,0 1-2-16,0 3-4 0,1 0-4 16,3-1-2-16,0 0-3 0,4-1-1 15,3-4-1-15,3-3-5 0,1 1-7 16,1-4-9-16,1-6-9 0,4 0-11 16,0-5-16-16,2-3-64 0,-1-2-78 15,1-10-172-15</inkml:trace>
  <inkml:trace contextRef="#ctx0" brushRef="#br0" timeOffset="1863.58">24620 6401 396 0,'-10'-9'107'0,"2"3"5"0,1 3-60 16,2-3-5-16,1 3-3 0,2 0-9 15,3 0-12-15,1-3-12 0,2 1-16 0,-1-3-14 16,4 4-15-16,-2-3-14 15,2 4-33-15,-2 0-39 0,1 7-72 0,1 2-136 16</inkml:trace>
  <inkml:trace contextRef="#ctx0" brushRef="#br0" timeOffset="2475.63">24770 6685 304 0,'-3'7'84'0,"0"-2"6"0,1 0-42 0,-1-2-9 16,3 0 3-16,3-3 1 0,1-2-6 16,6 1-8-16,3-3-4 0,2 0-5 15,5 1-4-15,3-2-3 0,1-1-5 16,0 1-3-16,-1 0 0 0,-2 1 1 0,0-3 1 16,-4 1 1-16,-2-2 2 15,-3-2 0-15,-2 1 2 0,-2-4 0 0,-3-2 1 16,-5 0 0-16,-2 0-2 0,-5 0-1 15,-2 4-1-15,-2 0-2 0,-4 9 0 16,-4 3-2-16,0 3 1 0,-3 7-1 16,-2 7 1-16,-1 2-2 0,2 4 0 15,4 0 0-15,2 0-1 0,6 2 0 16,4-3 0-16,4-3-1 0,9 2 0 0,1-4 0 16,2-1 0-16,5 0-1 0,1-1 1 15,3-4-1-15,3 0 0 0,-1-6 1 16,1 2 0-16,2-1 0 0,1-6 0 15,-1-6 1-15,2 3-1 0,-2-4 1 16,0-2 0-16,-2-6 0 0,0-1 0 16,-5 1-1-16,-2 3 2 0,-3-2 0 15,-4 3 1-15,0 3 0 0,-4 2-1 0,-4 0-1 16,0 7 0-16,0 1-1 0,-2 3-1 16,3 1 0-16,-1 4 0 0,1 5 0 15,4 1 1-15,0 2 0 0,0-1 0 16,1 4 0-16,-1-1-1 0,1 0 0 15,-3-2 1-15,-1 0-1 0,-2-4-1 16,-1 0-1-16,-4-2-1 0,-2-1-2 16,0-1-3-16,-4-2-1 0,-4-3-3 15,0-2-3-15,-3-3-3 0,-1-5-6 0,0-2-14 16,-2-2-8-16,0-1-11 0,-1 0-9 16,-4-1-14-16,-2 0-56 0,-5-2-75 15,-4 1-149-15</inkml:trace>
  <inkml:trace contextRef="#ctx0" brushRef="#br0" timeOffset="2849.82">22767 7162 268 0,'-28'0'78'0,"8"-2"10"0,9 1-10 15,6-1-32-15,2 0 0 0,7 2 9 16,5 0 5-16,8-1-3 0,8 1-5 16,7 1-4-16,9-2-1 0,9 2-2 15,7 0-8-15,10 0-8 0,9-1-4 16,8 0-2-16,9-1-3 0,10 6-4 15,11-3-3-15,9 1-3 0,2 0-2 0,7 3-1 16,4-1-2-16,2 3-1 0,0-1-1 16,-6 1 0-16,-4 1-1 0,-3 2-2 15,-15-1-3-15,-11-3-1 0,-17 0-4 16,-14-1-3-16,-14-3-4 0,-19-2-5 16,-15-4-7-16,-14-2-4 0,-16 3-10 15,-12-5-10-15,-10-2-6 0,-11-1-8 16,-14 2-7-16,-10 2-68 0,-11 2-83 15,-5 1-182-15</inkml:trace>
  <inkml:trace contextRef="#ctx0" brushRef="#br0" timeOffset="3123.65">22759 7299 297 0,'-38'12'78'0,"9"-2"8"15,12-4-43-15,11-1 2 0,9 0 13 16,10 0 14-16,15-2 4 0,14-1-5 16,9 1-6-16,14 1-2 0,12 2-9 15,15-1-15-15,10 0-14 0,7-1-11 16,4 0-4-16,10-2-2 0,6 3-3 16,0-1-3-16,0-2-4 0,3 1-5 0,-3 1-8 15,-4 5-8-15,-10-4-13 16,-8-3-20-16,-11 1-10 0,-15-4-90 0,-18 0-103 15,-15 0-232-15</inkml:trace>
  <inkml:trace contextRef="#ctx0" brushRef="#br0" timeOffset="4235.63">13939 612 255 0,'-2'-13'79'0,"-1"-1"11"0,3 7-16 0,-1-2-18 15,2 3 3-15,0 4 1 0,-1 0-1 16,1 2-8-16,-1-1-8 0,1 4-8 16,1 4-5-16,0 5-7 0,0 5-6 15,-2 5-5-15,2 4-4 0,-1 12 0 16,-1 2-2-16,1 8-4 0,0-1-5 16,-1-3-8-16,3 8-12 0,1-4-15 15,1-6-11-15,2-1-12 0,-1-5-8 16,3-5-6-16,1-2 16 0,0-12-57 15,1-4-50-15,3-6-131 0</inkml:trace>
  <inkml:trace contextRef="#ctx0" brushRef="#br0" timeOffset="4616.37">14199 757 374 0,'9'-24'109'16,"-3"8"10"-16,0 5-60 0,-5 11-9 15,-1 0-5-15,-1 9-6 0,-1 9-11 16,-2 5-15-16,2 5-10 0,0 5 2 15,1 1-1-15,1 2 0 0,2-9-3 0,3-6-1 16,5-4-1-16,6-5 0 0,1-2 1 16,4-3 1-16,2-1 1 0,1-5 1 15,0-2 2-15,-2-5 2 0,-3-2 1 16,-3-4-1-16,-1 1 0 0,-4-4-2 16,-3 5 0-16,-1 1-3 0,-2 5-2 15,0 1-3-15,-2 7 0 0,-1 2-1 0,2 7 0 16,-2 3-1-16,2 1-3 0,0 2 2 15,1-1 1-15,1 0 0 0,3-6 3 16,2-3 4-16,3-4 5 0,3-6 8 16,0-2 6-16,2-4 6 0,-3-4 6 15,-2-1 1-15,-3-1 0 0,-3-5-2 16,-3-1-1-16,-1-4-7 0,-2-4-6 16,2-5-7-16,1-5-5 0,-1 0-8 15,0 8-6-15,0-1-5 0,-1 3-9 16,1 5-4-16,-3 8-35 0,-1 7 163 0,-2 0-262 15,-1 2-134-15,3 2-375 0</inkml:trace>
  <inkml:trace contextRef="#ctx0" brushRef="#br0" timeOffset="5105.22">14144 1761 361 0,'1'-4'104'0,"-1"1"12"16,0 1-49-16,0 3-5 0,0-1-2 15,0 1-6-15,-1 2-9 0,1 3-13 0,-1 3-12 16,1 0-5-16,-2 7-4 0,0 3-4 16,0 8-2-16,-3 2-3 0,3 5-7 15,-1 1-11-15,-2 2-19 0,3-4-16 16,0 4-12-16,3-1-75 0,1 0-92 15,0-2-193-15</inkml:trace>
  <inkml:trace contextRef="#ctx0" brushRef="#br0" timeOffset="5511.93">14392 2070 365 0,'2'-4'86'0,"1"4"3"0,-3 4-63 16,1 8-5-16,-1 1-1 0,2 8-1 15,-1 0-5-15,0 8-5 0,1-2-2 16,3 3-2-16,1-5-1 0,2-3-1 0,0-6 1 16,3-2 0-16,0-9 4 0,2-1 7 15,3-4 4-15,2-3 4 0,5-4 5 16,1-6 2-16,1-2 2 0,-1-3-2 16,-5-7-5-16,-2-3-3 0,-4-2-4 15,-8 3-4-15,-1 3-2 0,-3 5-3 16,-1 4-2-16,2 7-3 0,-1 5-7 15,0 3-2-15,0 4-2 0,2 5-3 16,1 1-5-16,2 0-4 0,3 4 1 0,7 0 5 16,1 1 1-16,6-5 3 0,-1 0 1 15,-1-4 5-15,-4-3 4 0,0-4 7 16,-3-2 4-16,0-3 3 0,-4 0 3 16,2-5 1-16,1-1 2 0,2-4-3 15,-2-1-4-15,-4 0-6 0,-2 3-7 16,-4-4-9-16,1 1-12 0,-5 4-9 15,0 4-10-15,-3 0-15 0,1 0 63 16,-2 1-146-16,-2 5-95 0,1-3-243 0</inkml:trace>
  <inkml:trace contextRef="#ctx0" brushRef="#br0" timeOffset="5891.97">14186 2554 330 0,'-1'-2'92'0,"-5"2"5"0,1 1-52 16,9 2 0-16,-4 2 3 0,0 6-3 0,6 9-6 15,0 9-9-15,2 2-5 16,0 9-2-16,-5 5-2 0,6 5-9 0,-6 2-10 15,0-1-15-15,1-2-15 0,-2 4-13 16,0 0-24-16,0-2-59 16,-1-4-82-16,1-5-171 0</inkml:trace>
  <inkml:trace contextRef="#ctx0" brushRef="#br0" timeOffset="6297.02">14435 3015 359 0,'4'-4'93'16,"-3"3"6"-16,0 3-26 0,0 3-44 16,0 3-8-16,-1 3-2 0,0 2-2 15,2 3-6-15,-2 4-5 0,1-2-1 16,1 3-2-16,1-4 0 0,1 2 1 16,2-4 0-16,3-2-1 0,1-4 1 0,4-1 1 15,2-6 1-15,5-1 2 0,1-4 3 16,0-5 2-16,-1-2 3 0,-2 0-1 15,-4 0-1-15,-5 3 0 0,-4-1-4 16,-3 1-2-16,0 11-5 0,-3 2-2 16,0 3-1-16,0 4-1 0,2 3-1 15,3 0 1-15,5 0 0 0,5-4 1 16,7-1 1-16,5-3 0 0,-3-2 4 0,4-3 5 16,3-2 6-16,0-1 7 0,-5-3 5 15,-3-1 4-15,-3-1 5 0,2-5-2 16,-5-2-3-16,-5-2-5 0,-4-5-7 15,-3-4-5-15,-3-4-7 0,-2-4-10 16,-2-1-7-16,-2-3-7 0,-2 1-6 16,0-1-5-16,-1 6-21 0,-2 0-18 15,-1 2 4-15,-7 3-94 0,2 1-103 16,1 1-236-16</inkml:trace>
  <inkml:trace contextRef="#ctx0" brushRef="#br0" timeOffset="19364.49">16501 1133 201 0,'0'-9'67'16,"0"4"5"-16,1 1-1 0,-2-1-26 15,2-1-7-15,-2 4-5 0,1-1-2 16,0 0-4-16,0 1-3 0,-1 0-3 16,1-1-2-16,0 1-1 0,0 3-1 15,-1-1-2-15,1 0-2 0,0-1-1 0,-1 0 2 16,0 3 1-16,1-2 3 16,-3 1 1-16,3-2 3 0,0 2 1 0,1-1 1 15,2 1 0-15,-2-2-2 0,1 2-3 16,1-1-3-16,3 1-1 0,0-1-1 15,7 0 1-15,2-2 1 0,5 2 4 16,11-1 3-16,12-1 3 0,7 0 0 16,4-2-1-16,3 1-4 0,3 2-3 15,3 0-6-15,-5-3-3 0,-8 3-5 0,-4 0-2 16,-2 2-3-16,-1-1-2 0,-5 0-2 16,-5 1-4-16,-5 1-3 0,-1-1-5 15,-7-4-6-15,-2 2-7 0,-9 0-18 16,-3 0-14-16,-2-2 6 0,-7 3-101 15,-2-2-106-15,-2 0-237 0</inkml:trace>
  <inkml:trace contextRef="#ctx0" brushRef="#br0" timeOffset="20110.96">16629 2174 204 0,'-2'1'58'16,"1"2"8"-16,0-1-19 0,0-2-12 15,1 1-1-15,0 0 1 0,0-2-3 0,1 3-2 16,-1 1-2-16,2-1 0 0,1 0 1 15,-1 0 4-15,5 0 6 0,3 5 4 16,5-5 0-16,9 0 0 0,6 1-1 16,5-1 0-16,4-1-4 0,5-1-6 15,1 3-5-15,2-1-6 0,-2 1-3 16,-1 1-5-16,-2-1-4 0,1 3-5 16,-1 1-6-16,1-3-10 0,-5 0-5 0,-2 2-14 15,-6-4-17-15,-3 1-15 0,-6 0-11 16,-7 1-75-16,-13-6-90 0,-3 2-199 15</inkml:trace>
  <inkml:trace contextRef="#ctx0" brushRef="#br0" timeOffset="20691.34">16855 3301 244 0,'-6'4'75'0,"2"-1"6"0,0-1-16 15,0-1-13-15,1-1-8 0,2 1-4 16,3-1 0-16,2 0 0 0,2-1 1 15,3 0-1-15,3 0-2 0,4-2 1 16,5 1 0-16,3 0-4 0,6 0-7 16,4-1-6-16,4-2-5 0,5 3-3 0,6 0-5 15,6 1-1-15,2 0-10 0,0 1-3 16,1 3-21-16,-1 0-22 16,-4-1 145-16,-5 0-241 0,-10-6-130 0,-6 3-335 15</inkml:trace>
  <inkml:trace contextRef="#ctx0" brushRef="#br0" timeOffset="32362.78">16958 412 179 0,'-4'0'52'0,"1"2"4"0,1 1-14 15,0-3-13-15,1 2 0 0,0-2 0 16,1 1 0-16,0 0-3 0,1-2 0 16,0 2 0-16,-1 0 1 0,1 0-1 15,-1 1-2-15,1-3-1 0,-1 4-2 16,0-4-2-16,-1 0-2 0,1 0-3 15,-1-1-1-15,1 2-1 0,0 1-2 0,-2-4-1 16,-1 3-1-16,1 2 0 0,-1 3-1 16,-1 1-1-16,-3 4-1 0,0-1 0 15,1 6-1-15,-1-1-1 0,0 1 0 16,-1 3-2-16,-1 3 1 0,0-4-1 16,-3 3-1-16,-1-1 0 0,-1 1-1 15,0 3 0-15,-7-4-2 0,1-5 1 16,-1 4-1-16,1-4 0 0,1 4 1 15,1-4-1-15,3-4 1 0,5 2-2 0,5-1 0 16,3-3 0-16,6 0 1 0,4-4 3 16,3 0 1-16,7-2 2 0,3-1 1 15,4 0 2-15,3 0 0 0,-2 0-1 16,0-1-1-16,0 0-2 0,-4 1-3 16,-1-1-3-16,-3 4-5 0,-3-2-4 15,-1 0-7-15,-1 0-7 0,-3 0-7 16,-2 2-12-16,-3-1-26 0,0-4-32 0,-4 0-60 15,-1-1-129-15</inkml:trace>
  <inkml:trace contextRef="#ctx0" brushRef="#br0" timeOffset="32600.2">16974 672 288 0,'-4'1'82'0,"1"6"5"16,-1-6-43-16,1 4-3 0,2-1 4 16,2-8-4-16,-1 4-8 0,2 5-8 15,0-2-4-15,1 11-3 0,0 1-3 16,-1 4-4-16,0 8-4 0,-1-1-5 16,-3 4-8-16,0 1-6 0,1-5-10 15,0-3-9-15,-3 1-18 0,2-1-61 16,-2 1-73-16,1-1-164 0</inkml:trace>
  <inkml:trace contextRef="#ctx0" brushRef="#br0" timeOffset="33491.87">16911 1703 192 0,'4'-3'68'16,"0"2"7"-16,1 1 5 0,-1 1-32 15,-2 0-1-15,1-1-2 0,-2 0-4 16,0 2-6-16,-1 0-3 0,0-4-3 16,0 2-3-16,0-2-1 0,1 1-4 0,0-1-5 15,0 0-3-15,2 1-4 0,2-1-2 16,2 2-3-16,3-4 0 0,1 3 0 16,5 0 1-16,1 1 2 0,3-2 0 15,1 2 1-15,1-1-1 0,-1 1-1 16,0 0-2-16,-3 1-1 0,-4 0-2 15,-2 3-1-15,-3-2-1 0,-5 1-1 16,0 0 0-16,-2 2 0 0,-2-1 1 16,0 4 0-16,-1 0 0 0,-2 7 2 0,1-2 0 15,-1 1 0-15,-1 2 1 0,-2 1 0 16,1-1 0-16,-1 1-1 0,0-1 0 16,-2 1-2-16,2 0-3 0,2 2-5 15,0-3-10-15,-1 1-4 0,2-5-11 16,1 0-9-16,1 0-57 0,-2-5-20 15,3-1-69-15,2-2-139 0</inkml:trace>
  <inkml:trace contextRef="#ctx0" brushRef="#br0" timeOffset="34157.9">17011 2761 234 0,'0'1'71'0,"0"-1"8"0,0 0-27 16,2 0-2-16,-1-1 2 0,0 2 1 16,0-1-5-16,-1 0-5 0,1 1-6 0,0 0-5 15,-1 2-5-15,0 5-6 16,0 2-5-16,-1 3-5 0,-2 4-3 0,0 4-3 15,1 4-1-15,-2 1-2 0,1-1-9 16,0 0-7-16,1 0-10 0,2 0-7 16,-1-5-8-16,0-1-11 0,2-3-18 15,0-2-45-15,1-3-64 0,2-3-145 16</inkml:trace>
  <inkml:trace contextRef="#ctx0" brushRef="#br0" timeOffset="34493.24">17153 2873 341 0,'0'-1'89'0,"0"1"6"0,0 1-56 16,0 0-10-16,0 3 0 0,-1 3-4 16,-2 0-9-16,1 4-9 0,0 5-5 0,0 0 0 15,1 2-2-15,1-2 0 0,2 0-1 16,2 0 0-16,5-4 1 0,3-2 0 15,4-3 1-15,4-1 1 0,2-3 4 16,3-3 4-16,4-3 4 0,-2-2 3 16,-3-1 4-16,-2-3 4 0,-5-2 3 15,-3-3 0-15,-5-1-1 0,-5-4-2 0,-3 3-4 16,-3-5-4-16,-1-2-5 0,-4 1-5 16,0 1-5-16,-3 1-5 0,-2 6-2 15,-1 1-5-15,-2 7-12 0,-2 4-9 16,0 6-10-16,1 3-10 0,1 6 63 15,0 0-141-15,1 4-89 0,3 0-219 16</inkml:trace>
  <inkml:trace contextRef="#ctx0" brushRef="#br0" timeOffset="34887.66">17387 3539 275 0,'0'-1'79'16,"0"-2"5"-16,0 1-43 0,0 1-2 15,1-1 1-15,0 1-3 0,1-1-11 16,-1-1-10-16,0 2-7 0,-1 0-6 15,1 0-8-15,-1 0-12 0,0 1-17 16,2 1-37-16,-2 1-24 0,0 2-59 0,0 3-119 16</inkml:trace>
  <inkml:trace contextRef="#ctx0" brushRef="#br0" timeOffset="35016.85">17416 3794 315 0,'-1'11'85'0,"1"0"2"0,0 0-51 15,1-2-7-15,-1-3-4 0,1 0-9 16,0-2-19-16,-1-1-27 0,1 0-57 0,-1-3-68 16,1-5-163-16</inkml:trace>
  <inkml:trace contextRef="#ctx0" brushRef="#br0" timeOffset="67716.63">10430 6970 206 0,'-1'0'56'0,"0"-1"5"0,2 0-21 16,1-1-14-16,2-2-4 0,0 0-2 16,3 0-4-16,1-1-3 0,2 1-3 15,1 0-3-15,1-1 0 0,2 1-2 16,2 3-1-16,-2-3 2 0,-1 2-1 16,1 0 2-16,2 1 0 0,1 0 0 15,0 2 1-15,1 0 1 0,3 1-1 16,2 1-2-16,0 2 0 0,-1-1-1 0,-1-2-1 15,-1 2-2-15,-6-3 0 0,-1 0-1 16,-3-1 0-16,-5-1 0 0,-1 0 2 16,-2 1 0-16,-2-2-1 0,-2 0 1 15,-2 1-2-15,-3-1 0 0,-5 1-1 16,-3 0-2-16,-5 0 0 0,-3 1-1 16,-6 1 1-16,-2 1 0 0,3 0 0 15,1 2 1-15,0 1-1 0,5 2 0 16,4-2-1-16,4 0 1 0,4-1-1 15,0 0 0-15,4-2-2 0,2 1 0 0,3-2 0 16,1 0 1-16,4-1 0 0,3 0 3 16,2-1 0-16,3 0 1 0,1 0 3 15,5-2 1-15,3 1 1 0,2 0 0 16,2 1 0-16,4 0-1 0,-1 1 1 16,1 0-1-16,-4 0-1 0,-3 1 0 15,-3-1 0-15,-6 1-1 0,-7-1 0 16,-2 1 0-16,-4-1-1 0,-5 0 1 15,-2 1-2-15,-8-1 0 0,-1 1 0 0,-5-1 1 16,-2 1 0-16,-3-1 0 0,-1 1 0 16,3-1 0-16,4 2 1 0,3-2-1 15,5 0-1-15,3 1 0 0,5-1-1 16,5 1 1-16,2-1 1 0,7-1 0 16,4 1 0-16,4 0-3 0,4-1-8 0,4-1-41 15,3 1-35-15,-2 0-64 0,-3-1-151 16</inkml:trace>
  <inkml:trace contextRef="#ctx0" brushRef="#br0" timeOffset="82007.53">22046 7907 246 0,'1'-1'71'15,"1"1"6"-15,-1-1-28 0,0-2-6 0,0 2 0 16,0 0-2-16,-1-1-4 0,0-1-6 15,1 2-4-15,-1-2-4 0,3 3-1 16,-3-1-2-16,1 0-4 0,0 2-2 16,-1-1-2-16,0 1-2 0,0 2-1 15,0 1-3-15,1 2-2 0,0 2 0 0,1 2 1 16,-1 4 0-16,3 5-1 0,-2 3 1 16,1 3 0-16,-1 3-2 15,2 1-2-15,-1 1-1 0,0-3-3 0,1-3-6 16,1-1-6-16,-1-4-4 0,1-4-7 15,-1-3-7-15,-2-2-11 0,1 0-71 16,-1-4-76-16,0-2-187 0</inkml:trace>
  <inkml:trace contextRef="#ctx0" brushRef="#br0" timeOffset="82469.63">22314 7959 234 0,'3'-4'68'0,"-2"2"5"16,2 0-29-16,-3-1-7 0,1 1 2 15,-1 1-3-15,0 1-7 0,1 0-6 16,-1 1-5-16,0 0-1 0,-1 2-1 15,0 1-3-15,-2-2 0 0,1 3-1 16,-2-1 0-16,-3 4 0 0,0 3-2 16,-1 3-2-16,1-1-2 0,2 6-2 0,2 1-1 15,4 1-2-15,3-2 0 0,5-2-1 16,3-2 1-16,2-1-1 0,5-3 0 16,2-5 2-16,-1 1 0 0,1-3 1 15,0-2 0-15,0-3 2 0,0 0 2 16,-3-2 1-16,-1 0 0 0,-2-5 3 15,-1-2 1-15,-1-1 3 0,-5 1 1 16,-1-3 0-16,-5-1 1 0,-3-2-1 0,-4 0-3 16,-1-1-3-16,-4 0-3 15,-1 0-4-15,-3 2-2 0,-2 3-2 0,2 4-3 16,-2 1 0-16,0 5-3 0,1 1-10 16,1 2-7-16,1-1-8 0,2 0-5 15,2 0-5-15,1 0-10 0,3 1 87 16,3-1-147-16,2 1-80 0,1-2-224 0</inkml:trace>
  <inkml:trace contextRef="#ctx0" brushRef="#br0" timeOffset="82864.16">22745 7941 358 0,'2'-2'93'0,"-2"-1"7"0,0 2-54 0,1-1-12 16,-1 0 1-16,-1 1-1 0,0 0-9 16,0 2-9-16,0 2-7 0,-2 0-2 15,1 3-1-15,0 0-1 0,-1 4-3 16,0 3 1-16,2 3-1 0,-1 1-1 16,2 2 1-16,2 2-3 0,2 1 1 15,1-2-1-15,4-2-1 0,2-3 1 16,3-3 0-16,1-3 0 0,3-4 1 15,1-2 0-15,0-3 0 0,1-2 2 16,-2-4 0-16,-3-3 1 0,-1 0 1 0,-2-5 1 16,-2-2 2-16,-4 0 3 0,-3-4 3 15,-2-1 4-15,-1 3 0 0,-3 0 0 16,-4-1-1-16,-3 1-3 0,-2 1-4 16,-3 2-5-16,-2 3-3 0,0 1-1 15,-4 0-1-15,1 3-4 0,3 5-11 16,-1-1-10-16,5 4-11 0,1 0-5 0,1 2-88 15,6 4-93-15,2 1-208 0</inkml:trace>
  <inkml:trace contextRef="#ctx0" brushRef="#br0" timeOffset="83959.39">21660 7940 199 0,'-1'0'63'16,"1"0"6"-16,0 0-10 0,-1 0-17 0,2 0-4 16,-1 1-1-16,0-2-4 0,0 2-5 15,-1 0-3-15,-1-1-4 0,-1 2-2 16,0-2-2-16,-1 1-2 0,-2 1-3 15,-1 2-3-15,0-2-2 0,-1 3-2 16,0 2-1-16,0 3-1 0,-1 2-1 16,0 1-1-16,3 3-1 0,-1 3-1 0,2-3-1 15,3 3 0-15,1-4-1 16,2 2 0-16,3-4 0 0,1-2 1 0,4-2 0 16,2-2 2-16,1-3 1 0,0-2 1 15,-1-1 1-15,1-2 1 0,0-4 5 16,-3 0 2-16,0-3 4 0,-3 1 3 15,1-4 2-15,-3-1-1 0,-1-4 0 16,-2 2-4-16,-1-1-4 0,-1-1-4 0,-2 1-4 16,-1 1-4-16,0 1-2 15,-2 3-5-15,1 1-5 0,-2 4-4 0,-1 0-6 16,1 3-4-16,-1 0-7 0,2 1-7 16,-1 0-9-16,1 0-5 0,3-1-50 15,0 1-61-15,1-1-138 0</inkml:trace>
  <inkml:trace contextRef="#ctx0" brushRef="#br0" timeOffset="84534.23">21203 7918 220 0,'-1'0'58'0,"-1"1"5"16,0 0-25-16,-3 1-8 0,1 0-1 16,0 1 1-16,-1 1-1 0,0 0-4 15,0 2-4-15,1-2-5 0,1 4-4 16,-2 1-3-16,2 0-2 0,1 4-4 0,0-3-1 15,0 4-2-15,4 1-1 0,1-3 0 16,2 0-1-16,2-1 0 0,2-3 0 16,2-3 0-16,-2 0 0 0,2-3 2 15,0-6 1-15,0-1 1 0,-1-3 1 16,1 1 2-16,-1-1 2 0,0-1 3 16,-1-4 3-16,-2 3 2 0,-1-1 0 0,-2 2 1 15,-2-1-1-15,-2 0-3 0,-4-1-5 16,-1 3-4-16,-3-1-5 0,-1 2-1 15,-1 0-5-15,-1 0-4 0,-1 3-5 16,3 2-7-16,1 0-12 0,-1 1-61 16,1 4-71-16,1-1-169 0</inkml:trace>
  <inkml:trace contextRef="#ctx0" brushRef="#br0" timeOffset="85065.55">20792 7963 236 0,'-3'0'69'15,"-1"0"4"-15,-1-2-13 0,0 0-25 16,-1 1-5-16,0 1-3 0,0 0-5 15,0 0-2-15,1 0-5 0,1 1-3 16,1 1-3-16,0 0-1 0,1 1-1 16,0 1-2-16,2 4-2 0,1 0 0 15,1 3-1-15,2 0-1 0,1 2 0 0,4 0-1 16,0 0 0-16,3-2 0 0,0 1 0 16,2-4 2-16,0-3 0 0,2-2 3 15,-2-1 1-15,1-4 3 0,-2 1 3 16,-1-5 1-16,-2-2 2 0,-2 0 0 15,-2 0 0-15,-1-4 1 0,-3 0-1 16,0-2-1-16,-2 2-2 0,0 1-3 16,0 1 0-16,-3-1-2 0,1 3-4 0,0 0-4 15,-2 2-4-15,2 0-4 0,0 2-7 16,-1-1-7-16,1 3-9 0,-1-1-10 16,-1 2-73-16,-3-1-79 0,-2 3-186 15</inkml:trace>
  <inkml:trace contextRef="#ctx0" brushRef="#br0" timeOffset="85646.45">20391 7952 258 0,'0'1'74'16,"0"0"5"-16,0-1-28 0,0 0-11 16,-1-1-5-16,2 1-3 0,-1 0-7 15,-1-1-6-15,1 1-3 0,-1 1-5 16,0 0-2-16,0 1-3 0,0 1-3 16,-1 2-1-16,1 0-1 0,-1 5-1 15,1 0 0-15,0 2 0 0,1 2-1 16,1 1 0-16,0-2 0 0,2 0-1 15,0-3 0-15,1-2 0 0,2-1 0 16,0-4 1-16,2-2 1 0,1-1 3 0,1-2 3 16,1-1 3-16,-2-4 3 0,2 1 3 15,-2-4 5-15,-1-2 2 0,-2-1 2 16,-2-2-1-16,-3 1 0 0,-2-1-4 16,-4 1-3-16,-1 1-5 0,-2 2-5 15,-2 2-8-15,0 0-6 0,-1 0-5 0,2 4-8 16,-1-1-8-16,-1 1-9 0,-1 2-11 15,0 1 70-15,0 4-135 0,-2 0-83 16,0 2-211-16</inkml:trace>
  <inkml:trace contextRef="#ctx0" brushRef="#br0" timeOffset="86082.89">19998 7946 224 0,'-3'0'65'15,"-2"0"3"-15,2-1-1 0,-2 2-38 16,-2-2-5-16,2 3 0 0,-3 1-1 16,1-2-3-16,2 3-3 0,-1 2-4 15,2-1-4-15,0 6-3 0,-1-2-3 16,3 3-1-16,3 1-3 0,2-2 1 16,4 2-1-16,3-2 1 0,2-3 0 0,3-1 2 15,2-1 4-15,0-2 4 16,0-1 4-16,-1-4 3 0,-2-1 2 0,-2 1 2 15,-2-4 3-15,-1-1 1 0,-2 0 1 16,-2-1-3-16,-5-2-3 0,-2-3-2 16,-1 0-4-16,-3 1-4 0,-5-2-10 15,-1 1-9-15,-2 1-10 0,-2 1-7 16,-2 6-7-16,-1-1-5 0,-2 3-11 16,1 1-67-16,0 1-72 0,-3 1-175 0</inkml:trace>
  <inkml:trace contextRef="#ctx0" brushRef="#br0" timeOffset="92338.37">22131 8363 203 0,'-2'-2'56'0,"-1"1"5"16,-1 0-24-16,2-1-5 0,0 0 3 16,2 1 3-16,-1 0-3 0,0 0-4 0,3-2-2 15,-2 2-3-15,2-1-2 0,-2 2-4 16,1 0-4-16,1 0 1 0,0-1 0 16,-5 2-2-16,4-2-1 0,-2 1 0 15,1-1 1-15,0 1 0 0,-1-4-1 16,1 6-1-16,0-2-1 0,0 0 0 15,2 0 2-15,0 1-1 0,1-2 1 16,2 3-1-16,2-3 0 0,1-1 1 0,0 2-1 16,4 1 1-16,2-2 0 0,1 0-1 15,6 1 1-15,1-3-1 16,5 4-1-16,6-3-1 0,1 1-1 0,4 1-2 16,4-1 0-16,1 0 0 0,3 0-1 15,3-1-2-15,0 0 0 0,3-1-2 16,2 1 0-16,2-1-2 0,-1 1 0 15,1 2-1-15,-3 0-1 0,-2 0-2 16,-3 0-2-16,-3 0 0 0,-7 0 0 0,-5 0-2 16,-6-3-2-16,-8 2-3 0,-4 2-2 15,-9-5-4-15,-4 3-3 0,-6-1-7 16,-5 1-7-16,-3-1-6 0,-2-2-3 16,-1 1-3-16,-2 4-2 0,-1-4-9 15,0 4-58-15,3-2-67 0,-5 0-161 16</inkml:trace>
  <inkml:trace contextRef="#ctx0" brushRef="#br0" timeOffset="93125.95">22718 8650 249 0,'0'0'72'0,"-1"-3"5"0,1 1-27 15,0 2-10-15,-1-2-1 0,1 2-3 16,-1-1-6-16,1-1-4 0,0 3-5 16,0-1-3-16,-1 1-5 0,1 0-5 15,0-1-4-15,-1 3-3 0,0 2-2 16,1 1 0-16,0 0-1 0,1 3 1 16,1-1 0-16,2 2 1 0,2-1 1 15,3 0 0-15,-1-3 1 0,6 1 2 0,0-3 5 16,0-2 2-16,0 0 2 0,1-4 4 15,-3-1 4-15,0 0 3 0,-5-2 1 16,0 2 1-16,-4-1-1 0,-1-3-1 16,-2 0-3-16,-2-3-4 0,-3-3-6 15,-3-1-4-15,-2 0-5 0,-2 0-3 16,-1 1-4-16,-1 0-1 0,2 4-3 16,0-1-1-16,2 2-7 0,2 3-6 15,2 0-4-15,2 2-4 0,1 4-5 0,0-2-6 16,0 3-9-16,1 1 168 0,0-1-226 15,-1 2-95-15,1-1-281 0</inkml:trace>
  <inkml:trace contextRef="#ctx0" brushRef="#br0" timeOffset="93373.83">23188 8444 313 0,'1'-8'89'16,"-2"3"5"-16,-3-3-40 0,-2-1-11 16,1 3 1-16,-2 1-1 0,0 1-6 15,0 2-6-15,1-2-4 0,-1 3-4 0,3 3-3 16,-1 1-6-16,0 1-6 16,-1 3-4-16,1 0-3 0,-1 4-1 0,2 3 0 15,-1 3-3-15,-2 3-3 0,3 1-3 16,0 5-4-16,1 3-8 0,0 1-13 15,-1-1-12-15,2 0-10 0,0-2-60 16,0-3-73-16,-1-3-163 0</inkml:trace>
  <inkml:trace contextRef="#ctx0" brushRef="#br0" timeOffset="93581.98">22971 8649 373 0,'2'-3'98'0,"0"1"7"0,1 1-52 0,1-2-14 16,2 2-1-16,-2 0-4 15,3-1-10-15,-1 0-9 0,2 1-5 0,1-2-9 16,1 0-10-16,0-1-11 0,4 0-11 16,1 1-12-16,3-1-16 0,1 1-55 15,3 1-69-15,5-1-148 0</inkml:trace>
  <inkml:trace contextRef="#ctx0" brushRef="#br0" timeOffset="93812.68">23473 8473 356 0,'-5'-7'95'0,"1"1"7"0,1 2-46 15,0 0-10-15,0 2 0 0,0 1-3 16,1 1-8-16,-1 2-6 0,1 3-7 15,0 5-5-15,-2 2-5 0,1 5-4 0,0 5-3 16,-3 4-3-16,1 2-4 0,-2-1-5 16,-1-2-7-16,2 1-9 0,-1-2-5 15,1-2-15-15,0-3-5 0,2 1-11 16,2-4-13-16,-2-2-38 0,2-3-59 16,-1-4-130-16</inkml:trace>
  <inkml:trace contextRef="#ctx0" brushRef="#br0" timeOffset="93956.37">23323 8685 355 0,'0'-9'91'16,"2"1"4"-16,2 3-41 0,1 1-20 15,4 1-5-15,3 1-3 0,2 2-6 16,4 0-4-16,-1 2-3 0,5 0-8 16,-1-2-11-16,1 0-14 0,0 0-10 15,-1-1-77-15,-3-2-82 0,1-1-197 0</inkml:trace>
  <inkml:trace contextRef="#ctx0" brushRef="#br0" timeOffset="95326.86">20724 8290 154 0,'-2'1'42'0,"-1"0"1"0,0 1-20 0,-2 1-5 15,2-1-1-15,0 1-1 16,-2-2 0-16,2-1 1 0,0 2 1 0,2 0 1 15,-2-1 1-15,2 1 1 0,0-2 0 16,1 2-2-16,0 0-1 0,0 2 1 16,0-2 0-16,0 0 1 0,1-2-1 0,-1 2 1 15,0-1-1-15,1-2-1 0,-2 1-1 16,1-1-1-16,0 2-1 0,0 0 0 16,-1-1-2-16,1 0-1 0,0 0 0 15,0 0 0-15,0 0 0 0,0-2-3 16,1 4-1-16,0-5 0 0,1 4-1 15,-2-2-2-15,0 0 0 0,1 0-1 16,-1 2 0-16,0-4 2 0,0 6 1 0,0-5-1 16,1 2 2-16,-1 1 0 0,1-2 1 15,0 1-1-15,-1 0 2 0,2 0 0 16,1 2 0-16,1-2 2 0,1 1 0 16,3 0 2-16,2 0 0 0,1-4 0 15,0 2 0-15,1 0-1 0,1 0 0 16,0-2-3-16,1 3-1 0,-2 0-2 15,1 2-1-15,3-1-2 0,-1-2-1 16,1 1-1-16,-1 1-1 0,-1-1 1 16,0-1-1-16,2 1 0 0,-1 0 0 0,1 1 0 15,3 0-1-15,1 0 2 0,3 0-1 16,1 0 0-16,1-1 0 0,-1 1 1 16,1-2-1-16,-2 1 1 0,0-2-1 15,-1 1 0-15,1-1-1 0,-2-2 1 16,-1 2 0-16,1 1-1 0,-2-4 1 15,2 3 0-15,-2 1 0 0,-1 0 1 16,0 0 1-16,-1 1 0 0,0-1 1 0,-1 3 0 16,0-4 0-16,0 1-1 0,-1 0 0 15,3 1 0-15,-2-2-1 0,1-1-1 16,2-1 0-16,0 2-1 0,0-4 0 16,0 3 0-16,1 0 0 0,0 0 0 15,-1 0 0-15,-3 2 0 0,-2 0 1 16,-1 1-1-16,-3-1 0 0,-1 0-1 15,-1 1 1-15,-1 0-1 0,1-1 0 0,0 0 0 16,0 2 0-16,2-1-1 0,-1 1-1 16,1 0 0-16,-1-1-2 0,1 1 0 15,-1-2-2-15,-1 1-3 0,0 1-5 16,-3-2-3-16,0 3-19 0,-4-2-16 16,-4-2-8-16,-2 3 12 0,-6-1-93 15,-6-1-90-15,-3-1-198 0</inkml:trace>
  <inkml:trace contextRef="#ctx0" brushRef="#br0" timeOffset="95753.24">21067 8621 254 0,'0'2'71'15,"0"2"5"-15,1-2-31 0,0 3-8 16,1 0 1-16,-1 2 1 0,0 0-5 16,0 1-4-16,1 0-5 0,1 2-5 15,1 0-3-15,-1-1-5 0,0 1-5 0,3-2-5 16,-3 0-6-16,-1-2-7 0,-1-2-6 15,1-2-10-15,0 3-24 0,-1-4-50 16,-2-2-69-16,2-4-156 0</inkml:trace>
  <inkml:trace contextRef="#ctx0" brushRef="#br0" timeOffset="95902.83">21063 8508 315 0,'1'-2'71'0,"-1"-1"-1"16,1-2-45-16,0 2-19 0,2 0-10 16,0-3-14-16,2 2-30 0,0 0-23 15,-2-2-49-15,3 5-106 0</inkml:trace>
  <inkml:trace contextRef="#ctx0" brushRef="#br0" timeOffset="96220.98">21212 8617 210 0,'1'11'61'0,"-1"1"4"0,0-3-18 16,0-1-21-16,-1-1 1 0,0-2 0 15,0 0-5-15,0-1-7 0,1-1-5 16,0 1-1-16,-1-4-2 0,2 1 1 0,-1 0 0 16,-1 0 2-16,1-2 3 0,0 1 4 15,1 0 3-15,-2 0 2 0,1-1 1 16,0-3 0-16,1 0 0 0,0-1-4 15,0-2-2-15,1 0-2 0,0 1-4 16,1-1 1-16,3 3-2 0,-2 0-1 16,2 1 0-16,-1 1-1 0,3 1-2 15,1 0-2-15,1 1-2 0,-2 2 0 16,2 3-4-16,0-1-5 0,0 4-4 16,-1-2-5-16,-2 4-7 0,1-2-8 0,1 2-11 15,0-4-15-15,0 3 50 0,1-2-99 16,1-2-69-16,1 2-165 0</inkml:trace>
  <inkml:trace contextRef="#ctx0" brushRef="#br0" timeOffset="96641.16">21529 8710 258 0,'4'-4'81'16,"0"0"8"-16,0 1-11 0,-3-1-23 16,1-1-6-16,-1 2 0 0,0-4-6 15,-2 3-4-15,0 1-5 0,0-1-6 16,-1 2-6-16,-3 0-6 0,0 1-7 15,-1 2-3-15,-1 0-4 0,-3 1-4 16,0 2-5-16,0 1-2 0,2 0-4 16,1 2-2-16,1 1-3 0,2-2 0 0,3 3 0 15,1-1 3-15,1-1 2 16,0 0 4-16,3 0 3 0,2-3 2 0,-1-1 3 16,3-1 0-16,0 1 2 0,-2-4 2 15,2-3 2-15,1-2 1 0,-2-2 1 16,1-1 2-16,0-5 2 0,-1 0 4 0,0-2 1 15,1-1 1-15,-4-3 0 16,0-3 1-16,-2-4-2 0,1-3 0 16,-3-1-4-16,0 2-3 0,-1 2 0 0,-1 2 0 15,1 8 2-15,0 5-1 0,1 5 0 16,-2 4-2-16,0 5-2 0,0 3-1 16,-2 0-2-16,1 6-3 0,-2 4 0 15,1 5-1-15,1 5-1 0,0 4 0 16,3 3-2-16,1 0-1 0,1 2-11 15,4 0-3-15,-2-2-11 0,3-3-10 16,1-4-8-16,2-4-6 0,1-3-14 16,3-1-53-16,-1-8-75 0,3 4-156 0</inkml:trace>
  <inkml:trace contextRef="#ctx0" brushRef="#br0" timeOffset="98381.63">20401 8318 207 0,'2'1'55'0,"-1"-1"4"15,-1-1-26-15,2 1-9 0,-2-1 1 16,-2-2 3-16,2 3-1 0,0 1-1 15,0-2-1-15,0 1 0 0,0 0 1 16,0-1-2-16,2 2-2 0,-2 2-4 0,1-3-2 16,-1 2-2-16,1-3-3 0,-1 1-2 15,0 0-3-15,0 0-1 0,0 0 1 16,0 0-1-16,-1 1 0 0,1 0 1 16,0 0 0-16,0-1 2 0,0 1 0 15,-1-2 2-15,-1 1 1 0,2 0 2 16,-2-1 0-16,0 1 2 0,1-1-1 15,-2 2 0-15,-1-1-1 0,0-1-2 0,-4 0 0 16,2 3-3-16,-4-4-1 0,-1 3-2 16,-3-5-1-16,-2 1-1 0,-1 1-2 15,-2-2 0-15,-3 0-1 0,2 2 0 16,0 1 0-16,-1 0 0 0,0 1 0 16,1 1 0-16,1 1-1 0,0-1 0 15,-2 0-1-15,-1 1 0 0,-1 1-1 16,0-2 0-16,-1-2-1 0,-1 4 1 0,2-1-1 15,0-1 1-15,-2-1 0 16,3 1 1-16,-1-1-1 0,0-1 1 0,-1-1 0 16,-4 1 0-16,1 2 1 0,2 1-1 15,0-3 1-15,-2 1 0 0,4 4 0 16,-1-3-1-16,3 0 1 0,0 2 0 16,-4 0-1-16,1 2 0 0,-2-1 1 15,1-1 0-15,1 3-2 0,1-2 0 16,0 0-1-16,0-2 1 0,1-1 0 0,2 3 0 15,-4-1 1-15,0 0 1 0,-4 0 2 16,2 0 0-16,1-2 0 0,0 2 1 16,2-1-1-16,2 1 1 0,1-2 0 15,5 1 0-15,0 0-1 0,-1 1 1 16,3-2-1-16,1 2-2 0,1-2-1 16,1 2-2-16,3-1-3 0,1-1-2 15,3 2-3-15,1-2-3 0,-1-1-4 16,3 0-4-16,1 0-4 0,1-1-4 15,1 1-8-15,0-1-67 0,2 1-70 0,1 0-174 16</inkml:trace>
  <inkml:trace contextRef="#ctx0" brushRef="#br0" timeOffset="99196.17">19888 8815 209 0,'8'-1'56'0,"-2"-1"2"15,-3 1-25-15,-1-5-17 0,0 3-7 16,0-1-5-16,0-3-9 0,-1 0-12 16,-2 1-40-16,-1-3-45 0,1-1-102 15</inkml:trace>
  <inkml:trace contextRef="#ctx0" brushRef="#br0" timeOffset="99687.55">19863 8448 293 0,'-3'-9'79'15,"1"2"5"-15,0-1-30 0,-1 2-21 16,2 1 2-16,0 2 2 0,0 2 0 16,1 0-1-16,1 1-2 0,2 3-2 15,0 0 0-15,0 4-1 0,0 4-1 16,1 3-6-16,-1 4-6 0,-1 3-4 0,-1 4-2 15,-1 6-4-15,1 1-5 0,-1 2-2 16,-1 1-2-16,0 0-3 0,1-1-7 16,-1-3-8-16,0-3-11 0,0-3-10 15,0-2-9-15,0-3-12 0,-1-5-12 16,0-4-48-16,-1-1-67 0,-1-1-142 16</inkml:trace>
  <inkml:trace contextRef="#ctx0" brushRef="#br0" timeOffset="99922.12">19701 8678 328 0,'0'1'96'0,"0"-3"11"0,-1 1-20 16,1 2-37-16,0-2-7 0,1 0-4 15,0-2-7-15,1-2-7 0,4 1-8 16,3-2-3-16,2-1 0 0,2 0 1 0,3-1-2 15,3 2-1-15,1 1-2 0,1 0-3 16,-2 1-3-16,1 1-5 0,-1 1-7 16,2-1-11-16,0 2-15 0,-1 1-13 15,2-1-16-15,0 0-23 0,1 0-42 16,0-1-71-16,-1 4-129 0</inkml:trace>
  <inkml:trace contextRef="#ctx0" brushRef="#br0" timeOffset="100669.64">20119 8668 178 0,'-4'1'57'0,"2"-1"8"0,0 0-7 15,1 1-19-15,0-1 0 0,0-1 3 16,-1 0-2-16,1 0-7 0,-1-1-6 16,0 0-4-16,0-2-3 0,-4 1-3 0,1 1-4 15,-3-1-4-15,-1 1-3 0,-2-1-1 16,-1 4-3-16,-3 1-1 0,0 1-2 15,-2 2 0-15,1 2-1 0,-1 2-3 16,3 0-2-16,2 1-2 0,2 1-1 16,5-1 1-16,3 0-1 0,2 0 2 0,4-2 1 15,4-1 2-15,0-1 3 0,3-3 2 16,1-2 1-16,0 0 2 16,2-3 3-16,-2-2 3 0,-1-2 3 0,0 1 4 15,-2-2 3-15,0 1 1 0,-2-4-1 16,-1 0 0-16,0 1-1 0,-2-1-4 15,-2 1-3-15,1 3-2 0,-1-1-1 16,-2 4-2-16,1 1-3 0,0 1-2 16,0 3-1-16,1 0 0 0,-1 2-1 15,3 2-1-15,-1 0 0 0,1 3 0 16,3-2 0-16,-1 1 0 0,2-1-1 0,2 0 1 16,1-3-2-16,1 1 1 0,-1-4 2 15,1 0 0-15,-1 0 2 0,1-2 1 16,0-1 2-16,0-3 1 0,-1 2 4 15,2-2 2-15,-2 0 2 0,-1-2 1 16,-1 1 3-16,-2-3 1 0,-2 2 1 0,-2-2 0 16,-1 1-2-16,-1 0 0 0,-1 1-2 15,0 2-3-15,-1 0-2 0,-1 4-5 16,-1 1-1-16,-4 3-2 0,-1 2-3 16,-1 2 1-16,-2 4 0 0,0 4-1 15,-1 3 1-15,2 4 0 0,2 1 0 16,1 3 0-16,0 1-2 0,2 1 1 15,-2 0-15-15,0 0-2 0,1-1-8 16,-2 2-7-16,2-3-7 0,-1-1-4 16,-1-1-6-16,2-2 12 0,-3-1 0 15,0-1 4-15,-1-4 7 0,-1-3 5 0,0-2 7 16,1-3 7-16,0-3 8 0,1-4 8 16,0-2 9-16,1-4 11 0,1-5 2 15,0-3 9-15,2-1-2 0,1-5-3 16,6-2-5-16,1-2-3 0,3 1-7 15,5 2-1-15,5 1-6 0,5 0-3 16,0 2-1-16,4 2-3 0,3 2-3 16,4 0-7-16,1 0-16 0,4 0-16 15,0-1 162-15,1 1-252 0,2-2-117 0,0-6-335 16</inkml:trace>
  <inkml:trace contextRef="#ctx0" brushRef="#br0" timeOffset="106253.43">20931 7932 70 0,'3'2'15'0,"-3"-3"3"0,-1 0-5 15,-1 1-3-15,1 0 3 0,-1 1 5 16,1-1 1-16,-2 1 2 0,2 0-2 15,-2 0-3-15,2 1-1 0,0-1-2 16,1 0-1-16,-1 1-2 0,1-1 1 16,1 0 2-16,-1 0 4 0,0-1 1 0,0 1 0 15,0-1 0-15,1 0 3 0,-1 0 0 16,0-1-1-16,1 2-3 0,-1-1-2 16,0 0-1-16,0 0-3 0,0 0-1 15,0 0 0-15,-1 0-2 0,1 0 1 16,-1-1 0-16,0 0 1 0,1 0 1 15,-1-1-1-15,0 1 0 0,1 0-1 16,0 0-2-16,-1-2 0 0,1 2-3 16,-2 0-1-16,0 1-2 0,-2-2 1 0,0 1-1 15,-1 1-1-15,0 0 1 0,-3-1-1 16,2 0 1-16,-2 1-1 0,3-1 1 16,-2 1-2-16,-1-4 0 0,1 2-2 15,0 1 0-15,1-1-1 0,-2-2 0 16,-1 1-3-16,0 1-2 0,2 1-1 15,-3 1-9-15,-1-1-16 0,1 1-50 16,0 2-62-16,0 3-145 0</inkml:trace>
  <inkml:trace contextRef="#ctx0" brushRef="#br0" timeOffset="108106.68">6070 8727 287 0,'4'0'71'0,"2"2"4"0,1-2-41 0,3 2-6 16,1-1-3-16,2-1-4 0,3 2-2 16,0-1-3-16,2 1 1 0,2 0-1 15,3 1 1-15,3-1-3 0,2 2 0 16,4 3-2-16,4-1-1 0,5 1-1 16,4-3-3-16,5 3-2 0,7-3-1 15,6 2 1-15,6-2 0 0,6-1 2 16,6 0 0-16,3 0 3 0,7-1 1 0,2 0 0 15,1-2 0-15,-2-1-1 0,1-2 0 16,1 3-1-16,-3 0-1 0,-3-1-1 16,-6 0-1-16,-1 1 0 0,-6 0-1 15,-6 3 0-15,-7-2-2 0,-9-1-2 16,-5 1-5-16,-9-1-7 0,-9 0-6 16,-7 0-4-16,-9 0-5 0,-4 0-7 15,-6 0-5-15,-6-1-12 0,-5 1-24 0,-1-1-30 16,-2 0-61-16,0 0-132 15</inkml:trace>
  <inkml:trace contextRef="#ctx0" brushRef="#br0" timeOffset="108471.95">8017 8646 244 0,'1'-2'68'0,"-1"0"5"0,0 1-25 16,1 0-11-16,1 1-3 0,0 0-3 16,0 0-2-16,1 1-2 0,0 1-3 15,0 1-1-15,2 2-2 0,-2-1-1 16,1 3-1-16,2 1 0 0,0 0-1 16,4 3-1-16,0-2-1 0,3 3 1 15,3 1 0-15,3-1 1 0,3 0-1 0,2 1-1 16,0-2 0-16,3 1-2 0,-1 0-1 15,1-3-3-15,-1 3-2 0,-3-1-3 16,-4-3-1-16,-2 1-2 0,-3-2-2 16,-5 0-1-16,-4 0 0 0,-4-1-1 15,-4-2 1-15,-6 3 1 0,-6-2 0 16,-6 2-1-16,-4 0-1 0,-8-1-6 0,-5 2-13 16,-5-2-13-16,-3 2-11 0,0-1-11 15,-1-2-4-15,-1-2-69 0,1-2-75 16,-3-1-156-16</inkml:trace>
  <inkml:trace contextRef="#ctx0" brushRef="#br0" timeOffset="109074.7">6187 8548 245 0,'-1'1'70'0,"1"1"6"16,-1 0-20-16,-2 3-18 15,-4-1-6-15,-2 1-4 0,-3 5-5 0,-2-1-4 16,-4 0-5-16,-2 2-4 0,-2-1-3 16,0 0-1-16,-1-1-2 0,-1 1-2 15,1-1-1-15,-1 2-2 0,-1 1 0 16,2 1-1-16,3-1 0 0,1 0-1 15,4 0 0-15,0 0-1 0,6 0 0 16,5 0 1-16,3-1 0 0,6 1 1 0,6 3 2 16,3 0 3-16,7-2 4 15,5-1 1-15,2-1 1 0,7 0 1 0,4-2-2 16,4-2 0-16,3-2-4 0,2 0-11 16,2-1-14-16,3-1-73 0,-3-2-78 15,2 1-194-15</inkml:trace>
  <inkml:trace contextRef="#ctx0" brushRef="#br0" timeOffset="146320.82">10576 7224 219 0,'0'-1'66'0,"1"3"4"0,-2 1-21 16,1 0-6-16,-1 1-4 0,0 3-3 15,0-2-5-15,0 4-2 0,-2 2-4 16,2-1-3-16,-1 2-1 0,1 1-3 0,-1 1-3 15,2 4-3-15,-1-1-3 0,0 4-2 16,0 0-2-16,-1 1-3 0,2-1-1 16,0 0-1-16,-1-1 0 0,1-1-1 15,0-5 1-15,1-1-1 0,1-3 1 16,-1 0 0-16,0-6 0 0,-1 1 1 16,1-4 0-16,0 0 5 0,-1-2 4 15,0-1 0-15,0-6 2 0,0-1 1 16,1-4-1-16,-1-2 2 0,1-4-4 0,0-2-2 15,0-4 2-15,0 1-1 0,1-1-1 16,-1-1 2-16,0-1 1 0,0 3-1 16,1 1-1-16,0 5 0 0,-1 1 1 15,-1 5 2-15,1 3-1 0,0 5-2 16,1-3-1-16,-1 5-1 0,2 2 0 16,1 3-2-16,3 0-1 0,-1-1-3 15,3 3 0-15,1 3 1 0,1 2 0 0,0 1-2 16,0-1 1-16,-1 4-1 0,0 6 0 15,0-3 0-15,-1 2 0 0,2-1-1 16,-1 0-1-16,0 2-1 0,-1-4 0 16,-1-2 0-16,-2-1 0 0,-2-3 0 15,-1-1 1-15,-2-2 0 0,0-2 1 16,-1-5 0-16,0 2 1 0,1-3 2 16,0-1 0-16,1-3 1 0,0-2 1 15,2-4 1-15,-1-1 0 0,2-4-1 0,1-1-1 16,1-1 0-16,0 1-1 0,3 1 2 15,0-1-1-15,0 2 0 0,2 2 0 16,-1-2 1-16,1 2 0 0,-1 0 1 16,0 1 0-16,-1 2 1 0,-1-1 0 15,-1 3-1-15,1 0 0 0,-3 1-1 16,1 2-1-16,-1-1-1 0,0 3-2 16,-2 1 0-16,2 0-2 0,-2 1-1 0,1 2-1 15,-1 0 1-15,1 2 0 0,-2 5 0 16,1 3 1-16,1 3 1 0,-2 5 1 15,0 2 2-15,-1 4 0 0,-1 0-1 16,-1 2 1-16,0-2-1 0,0 1 0 16,0-2 0-16,2-1-2 0,-1-1-2 15,1-2-3-15,1-2-5 0,1-2-6 0,1-2-8 16,0-4-14-16,0-2-14 16,-1-2 62-16,2-3-150 0,0-3-101 0,0-3-259 15</inkml:trace>
  <inkml:trace contextRef="#ctx0" brushRef="#br0" timeOffset="155912.75">10420 8320 210 0,'2'-8'56'0,"-2"2"3"0,-2-1-26 15,0 3-2-15,-3-2-2 0,-1 1-1 16,-1-1 0-16,-2 2 1 0,-2 1 1 16,-1-2 0-16,-2 2-3 0,-1 1-3 15,0 1-3-15,-1-2-3 0,-1 3-4 16,-1 2-2-16,-2-1-1 0,0 2-2 0,-1-2-1 16,0 2 0-16,-2 1 0 0,0 1 0 15,3 1-1-15,0 2-2 0,0 1 0 16,4 3 0-16,-2 0 0 0,4 1-1 15,1 3-1-15,1-1 1 0,1 1-1 16,1 1 1-16,1-1-1 0,3 2-1 16,0 4 1-16,3-3 0 0,2 3 0 15,0-2 0-15,1 6 0 0,1 1 1 16,0 0-1-16,0 2 0 0,-2 0 0 0,1 1 0 16,-1 3-1-16,0-4-1 0,-2 1 1 15,2-2 0-15,0-2 0 0,1-1 0 16,0-2 1-16,0-5 0 0,2 2 1 15,1-4-1-15,-1 2-1 0,2-2 0 16,1 2 0-16,0-3-1 0,1 2 0 16,0-2-1-16,2 1 0 0,-1-1 0 15,1-1 1-15,1-2 0 0,1-2 0 0,1 0 1 16,-1-3 0-16,3 1 1 16,0-3 0-16,2 1 1 0,3 1 1 0,0 0 0 15,5 0 2-15,3-1-1 0,0 2 1 16,3 0-1-16,2 2 0 0,1-2-1 15,1 2-1-15,0 0-2 0,0 3 0 16,0-1-1-16,0 1-1 0,0-1 1 16,1 3 2-16,1-4 1 0,2 3 2 0,3-3 0 15,-1 0 1-15,2-2 2 0,3-1-1 16,0-1-1-16,0-3-2 0,4-3 0 16,-1-1-1-16,2-1-1 0,2 0 0 15,4-1 0-15,1 0-1 0,1 1 1 16,0 1-1-16,3 0-1 0,-2 1 1 15,-1-1-1-15,1 1 0 0,2 2-1 16,-3 0 0-16,0 3 0 0,-2-1 0 16,0 2 0-16,2 0 0 0,-2-3 1 15,-4-2-1-15,3-1 0 0,0-1 1 0,-1-1-1 16,2-2 0-16,-1 1 1 0,0 1-1 16,-1-3 1-16,0 2-1 0,-1-3 0 15,-2 2 0-15,-1-1 1 0,-1 1-1 16,2-3 0-16,-1 4 0 0,-1 0 0 15,-1 1 1-15,3-2-1 0,-3-1 0 0,0 2 1 16,-1-1-1-16,2-3 0 0,0 2 1 16,1 0 0-16,0 0 0 0,-1 2-1 15,1 1 1-15,-1-2 0 0,2 2 0 16,-1-4 0-16,-3 2 0 0,-1 0 0 16,2-2 0-16,-4-2 1 0,-3 3 0 15,-2 0 0-15,-6 2 2 0,-3-4 0 16,-5-1 1-16,-6-1 0 0,-5 1 1 15,-5-6 0-15,-2 1 0 0,-4-4-1 16,0 0-1-16,-2 1 0 0,0-1-1 0,-1-5 0 16,1 1-1-16,0-1-1 0,-1-1-1 15,1 0 1-15,1-2-1 0,1-1 1 16,2 1-1-16,0 0 1 0,0-1-1 16,3-2 0-16,1 1 1 0,0-1-1 15,2-3 0-15,0 1 0 0,-1 0 1 16,0 3-1-16,-2 1 1 0,0 2 0 15,-4 4 0-15,1 0 1 0,-3 3 0 0,-2-3-1 16,-2 1 1-16,-2-1 0 16,0 0-1-16,-1-1 0 0,-2 1 0 0,-2 0 1 15,1 3-1-15,-1 1 0 0,0 0 0 16,0 1 0-16,0 2-1 0,-2 0 1 16,-1 1-1-16,-1-3 0 0,-5-1 1 15,-2 0-1-15,-5 1 1 0,-4-3-1 16,1 1 0-16,-2-1 0 0,-2 1 0 0,-1 1 0 15,-1 0 0-15,-1-2-1 0,-2 2 1 16,-5 2 0-16,-3-1-1 0,-6 2 1 16,-1-2 0-16,-4 2 0 0,-1 2-1 15,-6 0 1-15,-2 1-1 0,-1-1 0 16,-4 0 0-16,-1 0 0 0,-2 1 0 16,-5-1 0-16,0 0-1 0,-1 2 1 15,-5 1 0-15,4 1 0 0,-4 3-1 16,-3 1 0-16,2-1 0 0,-1 1 0 15,-3-1 1-15,6 3-1 0,-3 2 0 0,1-4 1 16,-1 1 0-16,2 2 1 0,-1 1-1 16,3 0 1-16,0 3-1 0,1 0 1 15,1 1 0-15,3 2 0 0,-1 0-1 16,2-1 1-16,2 2 0 0,1 2 0 16,1 0 0-16,-1 0 0 0,1-1 0 15,0-2-1-15,0 2 0 0,1 1-3 0,-1-2-2 16,-1 1-2-16,2 0-3 0,-1 3-2 15,-1-1-2-15,3 2-2 0,0 7-3 16,1-3-6-16,-1-1-5 0,5 1-5 16,0-3-6-16,3 4-3 0,2-5-25 15,1-3-61-15,5 2-79 0,8-8-184 16</inkml:trace>
  <inkml:trace contextRef="#ctx0" brushRef="#br0" timeOffset="160735">14275 427 223 0,'-3'-3'61'0,"5"-2"6"15,-2 1-33-15,0-2-1 0,1-1 0 16,1 3-3-16,0-4-2 0,0 0-5 16,-1 0-1-16,0 1-1 0,-2-2-1 15,-1 3-1-15,-1-1-2 0,-3-2-1 16,0 2 0-16,-1 2-2 0,1-2 0 15,0 1 0-15,1 1 1 0,0 0 1 16,2 3 0-16,1 1 0 0,1-2-2 0,1 3-3 16,0 2-2-16,0 1 0 0,1 2-1 15,0 2-1-15,0 2 3 0,0 3 0 16,0 4 3-16,1 2 1 0,2 0-1 16,-2 0-1-16,0 3-3 0,-1 1-2 15,0 7-2-15,-1 1-1 0,-3 2-2 16,-1 1-1-16,-1 1 1 0,2-4-1 0,-4 10 0 15,3-7 0-15,0 0 0 0,0-1 0 16,1 2-1-16,0-2 0 0,2 4-1 16,0-11-1-16,-2-2 0 0,-2 2-2 15,-1-5 1-15,0-1-2 0,1-4 2 16,0-1-1-16,0-5 1 0,0 1-1 16,5-6 2-16,0-1 0 0,1-4 2 15,5-5 1-15,-1-3 0 0,2-1 0 16,0-4 1-16,1 0 1 0,0-7-1 0,-1 0 0 15,-1 1-1-15,-3 0 0 0,3-1 0 16,-1-1 0-16,3 1 0 0,1 4 0 16,3-4 0-16,0 5 0 0,2-3 0 15,0 3 0-15,3 1 0 0,-1 3 0 16,0-1 1-16,1 9 1 0,-2-1 0 16,-1 3 2-16,1 2 2 0,-3 0 2 15,-1 0 1-15,-2-2 0 0,-1 0 2 16,0 2 1-16,1-1-1 0,-2-3-1 0,2 0-3 15,0 1 0-15,2 9-2 0,0-3-2 16,1 0-2-16,-1 3 0 0,0 9-1 16,1 4 0-16,-2 1 0 0,0 0 0 15,-3 4 0-15,1-2 0 0,0 5-1 16,-3-7 1-16,-1-1-1 0,1-2 0 16,-3-2-1-16,-2-1 0 0,-2-8 0 0,-7 6 1 15,-3-3-1-15,-6 2-1 16,-2-1 0-16,-2-3 1 0,-2 1-2 0,-2 7-1 15,1-10 0-15,-2-1-2 0,-1-5 1 16,-3-1-1-16,-3-2-1 0,1-3-1 16,2-4 1-16,-1 0 0 0,5 0 1 15,3 1 1-15,7 1 1 0,5 2 0 16,3 2 2-16,0 2 1 0,8 0 0 16,1 2 1-16,4 2 0 0,4-1 1 0,2 3 0 15,-1-2 1-15,4 2 2 0,1-1-1 16,4 2 2-16,3-2 0 0,0 0 1 15,3 1 2-15,4-2 0 0,0 1 0 16,-1 0 0-16,-1-2-1 0,-5 1-1 16,0 0-1-16,-4-3-1 0,-1 3 0 15,2-1 0-15,-2-2 0 0,2 2 0 0,-1-3 0 16,0-1 1-16,-2 2-1 0,-2-2 0 16,-3-4-1-16,-3 2 0 0,-3-4 0 15,-3-2-1-15,-3-3 1 0,-3 1-1 16,-3 0-1-16,-3-1-1 0,-5-2 0 15,0 3-1-15,-2 0 0 0,1-3-1 16,-1 2 1-16,1 4-1 0,0 4 1 16,1 2 0-16,-5-1-1 0,-2 7 1 15,-2 4-1-15,-2 0-1 0,-3-1-1 16,3-2 0-16,1 2 0 0,7 2-1 0,1-4-1 16,7 1 0-16,4-1 1 0,2 1 1 15,2-2 0-15,2 1 0 0,1-2-1 16,0 1 2-16,0-1 1 0,1-2 3 15,1 0 1-15,0-4 3 0,2-1 1 16,1-5 3-16,3 0 0 0,4 0-1 16,4 5 0-16,3-3 0 0,3 3-1 15,3-4-1-15,1 11 0 0,-1-5-1 16,-2 2-1-16,-2-6-1 0,-2 1-1 0,-4 3 0 16,-1 2-1-16,0 1-1 0,-1 7 0 15,1-1 0-15,2 6 0 0,1 0 0 16,0 7 0-16,0 5-1 0,-2-1 1 15,-2 1 0-15,-1 6 0 0,-5 1-1 16,-2 2 1-16,-1-7-1 0,-3-2 0 16,-1-1 0-16,-2-1-1 0,-4-3 0 0,-2-1-1 15,-6 0 1-15,-6-1-1 0,-1 1-2 16,-4-3 0-16,-1-1-3 0,-2-2-5 16,-5-2-4-16,0-4-3 0,-3 0-5 15,-1-6-12-15,-1 1-11 0,-3-1-7 16,2-3-1-16,8-5 77 0,4-1-157 15,10-2-95-15,5-5-234 0</inkml:trace>
  <inkml:trace contextRef="#ctx0" brushRef="#br0" timeOffset="161326.67">14301 362 261 0,'-5'-7'73'15,"0"-3"7"-15,1 2-39 0,-1 3 1 16,1 1 4-16,0-3-4 0,1 6-7 15,3 1-8-15,0 6-5 0,-2 1 1 0,0 4 1 16,0 5-2-16,1 9-1 0,-1 2-1 16,-1 6 0-16,2 1-2 0,-1 10-5 15,1-1-6-15,1 7-3 0,-3-1-1 16,-2 4-3-16,1-3-4 0,1-4-2 16,-1-7-3-16,1 0-1 0,2-9-2 15,1-4 0-15,0-7-1 0,1-4 3 16,-1-4 2-16,0-7 1 0,0 0 4 15,1-3 3-15,-1-5 1 0,2-5 2 0,1-3 0 16,0-6 1-16,2-5 1 0,1-12-3 16,-1-6-2-16,0-4 0 0,-3-4 0 15,-2-5-1-15,-2-1 3 0,-2-3 0 16,0 8 2-16,0 4 4 0,-1 4 4 16,1 6 4-16,2 7 6 0,-1 9 1 15,0 6 1-15,1 1-1 0,-1 10-4 16,-1 3-2-16,0 7-5 0,-1 4-2 0,0 4-1 15,-5 7-1-15,-1 9 0 0,-1 4 0 16,0 6 0-16,0 3-2 0,2 3-2 16,-1 4-1-16,7 2-4 0,3 2-4 15,0-7-6-15,1-1-5 0,1-4-5 16,0-1-14-16,0-6-13 0,2-3-9 16,-2-6 48-16,4 0-126 0,6-2-91 15,0-7-225-15</inkml:trace>
  <inkml:trace contextRef="#ctx0" brushRef="#br0" timeOffset="162967.23">14448 1635 308 0,'0'0'90'0,"0"0"10"0,0 2-44 16,0-2-4-16,0 4 2 0,0-1-2 15,0 6-7-15,0 3-8 0,0 3-7 16,0 5-3-16,1 8-1 0,0 0-6 15,0 5-6-15,-1 2-3 0,2 3-3 16,-2 3-4-16,1-4-2 0,-3 1-5 16,1 0-4-16,0 0-4 0,-1-1-3 15,0-5-2-15,1 0-2 0,-1-1 1 16,4-5 4-16,-2-5 2 0,1-5 4 0,-1-6 2 16,0-2 3-16,0-7 2 0,1-9 0 15,-2-3 0-15,2-10 0 0,-1-5 0 16,0-7 0-16,1-1-1 0,0-4-1 15,1-4 0-15,-1-5 0 0,0 4 0 16,0-4 2-16,-1 1 2 0,1 0 2 0,-1 4 6 16,-1 5 5-16,1 8 6 0,0 5 5 15,1 8 4-15,-1 8 4 0,2 3 0 16,-2 2-4-16,0 2-5 0,0 1-5 16,0 4-6-16,-2 2-5 0,2 1-3 15,-1 4-1-15,1 7 0 0,-1 6 0 16,1 2 0-16,0 4 1 0,0 3-1 15,0 2-1-15,1 5-1 0,0-3-1 16,-1-7-1-16,-1 4-2 0,0 1-2 16,0 0-3-16,-1-2-3 0,0-4-4 0,0 2-1 15,1 0-2-15,-1-6 1 16,1-4 1-16,1-6 2 0,0-5 4 0,1-2 2 16,-2-8 4-16,1-3 1 0,0-5 1 15,1-2 1-15,-1-4 0 0,0-3 1 16,0-1-1-16,2-1-2 0,-2-2 1 15,2 1-1-15,-1-1 1 0,2 3-1 0,0 1 1 16,2 1 0-16,1 3 0 0,2 1 0 16,1-2 1-16,4 1 0 0,3 1 0 15,3-1 1-15,2-2 1 0,-2-2 2 16,0 4 1-16,-2 4 2 0,-2 2 1 16,1 3-1-16,1 0 1 0,0 2-2 15,4 9-1-15,5 2-2 0,4 0-1 16,-3 3 0-16,-3 1-1 0,-4 4-1 15,-6 0 0-15,-3-5-1 0,-2-2 1 16,-4 3-2-16,-2 0 0 0,-1-1 0 0,-2-1-1 16,-3 1 1-16,-1 2-1 0,-1 2 0 15,-5 0 1-15,-6-2-1 0,-8-1-2 16,-5 3 0-16,3-4-3 0,-7-3-1 16,-9-1 0-16,0-4-1 0,2-3 1 15,7-1 1-15,5-2 2 0,0-6 2 16,4-1 1-16,8-3 1 0,4 0 0 15,2 0 2-15,2 0-1 0,2-1 0 0,0 6 1 16,3 1-1-16,1 1 0 0,1 2 0 16,2 2 0-16,1 1 0 0,0 1 0 15,2 1 0-15,1 1 1 0,1 3 1 16,1 0 0-16,1 0 2 0,2-1 1 16,2 4 0-16,7-4 2 0,7 0 0 15,3-3 1-15,-2-3-1 0,6-1-1 16,7 1-1-16,4-5 0 0,-7 0-1 0,-9-5-1 15,-1 1 0-15,4-1 1 0,-3-2-1 16,-8 0 0-16,-7 0 0 0,0 2-1 16,-2 1 0-16,-4 1-1 0,-7-1 0 15,-5 1-1-15,-5 1 0 0,1-2-1 16,-8-1 0-16,-5 2 0 0,-12 0 0 16,-1 3 0-16,-1 1 1 0,-7 5-1 15,-6 2-1-15,3 3 0 0,3 0-1 16,11 4-1-16,3 0-2 0,1-1 1 0,7-1 0 15,5 0 0-15,5-3-1 0,2 1 1 16,4-4-1-16,4 0 0 0,1 0 2 16,3-1 0-16,2 0 3 0,2 2 1 15,2-2 2-15,1-2 2 0,0-1 2 16,3-1 1-16,3-1-1 0,7-5-1 16,2 0 0-16,2 0 0 0,-1 3-1 15,7-1-1-15,5 5 0 0,-1 1-1 0,2 5 0 16,-6 1-1-16,-2 3 0 0,-3 1 0 15,-4 4-1-15,-8-2-1 0,-4 3 0 16,-7-3-2-16,-3 2 0 0,-3 0-1 16,-4 4-1-16,0 0 1 0,-4 1 0 15,-9 0 0-15,-8 4-1 0,-4-2 1 16,1-1-1-16,-2-1-3 0,-8-3-2 16,-4-2-2-16,5-3-2 0,5-6-12 0,6-1-16 15,0-4-11-15,6-5 2 0,4-4-90 16,6-3-96-16,2-6-215 0</inkml:trace>
  <inkml:trace contextRef="#ctx0" brushRef="#br0" timeOffset="164434.69">14474 2626 323 0,'4'-21'89'15,"2"-1"9"-15,-4 4-45 0,0-1-3 0,1 7 0 16,-3 2 1-16,1 1-3 0,-1 2-8 16,-1 2-5-16,2 3-5 0,-1 7-2 15,0-5-5-15,0 4-7 0,-1 0-4 16,-2 6-2-16,0 6-3 0,0 5-2 15,-2 7-1-15,0 9 2 0,1 5 1 16,-1 7-1-16,2 0-1 0,-2 4-2 16,3-2 1-16,0-3-2 0,0-6 0 15,0-3-2-15,0-3-2 0,-1-2-2 16,2-6-1-16,1-5-2 0,-1-1 1 0,1-3-1 16,0-6-2-16,1-3 3 0,-1-5 0 15,0-3 2-15,0-6 1 0,0-6-1 16,0-5 0-16,1-6 0 0,-1-2 1 15,0-5 0-15,0-6-2 0,1-5 0 16,-1-1 1-16,2-1 2 0,-2-2 2 0,-2-1 1 16,2 0 1-16,-1 5 3 0,1 5 4 15,0 10 3-15,-1 5 5 0,1 7 1 16,1 6 0-16,-1 2-2 0,1 4-1 16,-1 6-4-16,0 3-4 0,2 6-3 15,-2 3-2-15,1 4-1 0,0 7 1 16,0 6 0-16,0 0-1 0,0 3 0 15,0 0 0-15,-1-2 0 0,1-1-2 0,-2-4-2 16,0-1 0-16,0-2-1 0,1-3-1 16,0-2-1-16,-1 0 0 0,1-2 0 15,1 0 1-15,0-6 0 0,-1-2-1 16,1-4 1-16,-1-3 1 0,1-4 0 16,-1-3 2-16,2-5 0 0,1-6 1 15,-1-2 0-15,0-3 0 0,0-3 3 16,1-4-2-16,2-1-1 0,-1 1 1 15,3 4 0-15,2-3 0 0,3 0 1 0,3 4-2 16,4 0 2-16,0 2 0 16,1 0 2-16,-1 3 1 0,3 0 2 0,2 1 2 15,3 1 1-15,6 3 1 0,-4 1 1 16,3 3-2-16,4 1-1 0,-2 4-1 16,-2 5-2-16,-7 1-3 0,-6 4 0 15,0 4-1-15,-2 4-2 0,-4 1 0 16,-4 1-1-16,-2 1-1 0,-4-1 0 0,0 0-1 15,-2-3-1-15,-1 2 0 0,-1-1 0 16,-1 0 0-16,-1 1-2 0,-3-1 0 16,-4 0 0-16,-6-3-2 0,-8-1-2 15,2-2-1-15,-8-3-1 0,-11-4-1 16,-1-2-2-16,-4-3-2 0,-2-3 2 16,2-2 1-16,-5-6-1 0,6 0 0 15,12-3 0-15,1-1 3 0,4-3 2 16,10 1 1-16,5-1 1 0,3 4 5 0,2 3 5 15,4 3 5-15,3 4-1 0,2 1 1 16,2 1 3-16,4 2 0 0,-1 2 0 16,3 0-2-16,1 2 0 0,0 2 2 15,2 2 0-15,3 1 2 0,6 2-1 16,5 0 0-16,3 1 0 0,-2 0 1 16,7 1-2-16,4-1-2 0,4-1-1 15,-7-2-1-15,-5-1-1 0,1-3-1 0,5-5 0 16,-4-1-1-16,-7-1 0 0,-6-5 0 15,1 1 0-15,-2-2 1 0,-3-1-1 16,-7 0 1-16,-2-4 0 0,-2-1 0 16,-2 1 0-16,-2-3-1 0,0 0 0 15,-2 0-2-15,-1-1 0 0,-1 1-1 16,-3 1-1-16,-3 0 0 0,-5 1 0 16,-2 2 0-16,1 1-1 0,-10 2 0 0,-9 2-1 15,-6 2 1-15,2 3-2 0,-2 4 0 16,-6 1-1-16,-3 1-2 0,6 3 1 15,10 0-1-15,6 2 0 0,2 2-3 16,5-2-2-16,8 1-2 0,3-1-4 16,3 1-1-16,2 1-2 0,1-3-2 15,1 0-6-15,0-2-4 0,4 2-5 16,1-5-6-16,-1 1 94 0,1-1-158 16,0-2-81-16,0-3-218 0</inkml:trace>
  <inkml:trace contextRef="#ctx0" brushRef="#br0" timeOffset="164996.78">14518 2520 273 0,'-3'1'76'0,"-1"1"6"16,1 3-34-16,0 1-1 0,-2 0-3 15,1 5 4-15,1 4 0 0,1 5-3 16,0 5-5-16,2 4-5 0,-1 6-5 0,2 7-6 16,2 2-9-16,-1 1-8 0,0 1-3 15,-2-1-2-15,0-3-1 0,0-2-3 16,-1-1 1-16,-1-4-3 0,0 0-2 15,-1-4 0-15,2-2-1 0,2-4 2 16,-1-3 0-16,1-7 0 0,1-2 0 16,-2-6 3-16,1-3 1 0,-1-6 1 0,-1-5-1 15,-1-6 1-15,2-5-1 0,0-8 4 16,2-1-11-16,-1-6-1 0,0-1-1 16,1-4 0-16,-1 0 2 0,-1-4 1 15,-1 1-2-15,-2-4 10 0,-2 1 6 16,2-1 2-16,-1 3 4 0,0 5 1 15,2 9 5-15,1 4 3 0,0 6 6 16,1 6-4-16,0 5-1 0,0 4-3 16,-1 2-3-16,1 2-5 0,0 4-5 15,1 3-3-15,-1 6-3 0,0 6 0 0,1 6 0 16,1 3 1-16,0 3 1 0,1 6-1 16,0 2 0-16,1-1-1 0,0-3-1 15,-3-1-4-15,0-2-5 0,0-4-4 16,-2-4-14-16,1 0-8 0,-2-4-11 15,0-3-10-15,1-3-1 0,0-4-77 16,1 0-82-16,1-5-180 0</inkml:trace>
  <inkml:trace contextRef="#ctx0" brushRef="#br0" timeOffset="165628.89">14160 2551 230 0,'0'0'74'0,"0"0"8"0,1 0-20 16,-1-2-6-16,1 2-3 0,-1 0 2 15,0 0-5-15,1-1-8 0,-1 2-9 16,0 1-7-16,0 2-3 0,0 7-4 16,0 5-5-16,0 6-6 0,1 8-1 15,0 5 0-15,-1 5-1 0,-1 6-2 16,0-2-2-16,1 1-4 0,-1-3-2 15,-1-4-3-15,2-3 0 0,1-4-2 0,1-8 0 16,5-3-2-16,-4-6 4 0,3-3 0 16,1-6 2-16,-5-1-1 0,-2-2 1 15,5-2 1-15,-5-4 1 0,3-2-2 16,-3-4 0-16,1-3 0 0,2-5 0 16,2-4-1-16,-5-5 0 0,1-5 2 15,0-3 0-15,1-2 4 0,-1-2 0 16,1-3 3-16,2-1 2 0,-1 3 3 15,-1 3 4-15,0 9 5 0,-1 5 4 0,0 7 4 16,0 7 1-16,-1 4-1 0,-1 4-1 16,1 2-4-16,-1 2-6 0,-1 1-4 15,0 4-3-15,-5 0-1 0,-1 9-1 16,0 7 1-16,0 2 2 0,1 7-1 16,0 2 0-16,5 5-1 0,1 0 0 15,4 1-2-15,-3-5-2 0,0 0-5 16,1-2-4-16,-1-3-8 0,-3-3-19 0,4-1-11 15,0-2-11-15,6 1 107 0,-1-2-191 16,1 0-103-16,-1-5-266 0</inkml:trace>
  <inkml:trace contextRef="#ctx0" brushRef="#br0" timeOffset="208722.5">10263 8249 180 0,'3'-9'64'0,"-1"1"6"16,-2 4-3-16,-1 1-19 0,0 1-2 16,-1 1-1-16,2 0-5 0,-1 1-4 15,1 0-1-15,-1 0-1 0,1 1 1 0,-2-2-2 16,2 2-2-16,0 0-2 0,-1-2-4 16,-1 1-3-16,0 1-4 0,-2-1-5 15,-1 3-3-15,-1-3-2 0,-3 3-1 16,-1 1 0-16,0 1 0 0,-1-2-1 15,-1 0 0-15,0-2-1 0,0 5 0 16,2-3-1-16,-2 0-2 0,0 3-1 16,1 5 0-16,0 3 1 0,0 3 1 15,0 3 1-15,3 6 0 0,0 2 1 0,1 4 0 16,1 2-1-16,0 2 0 0,2 3-1 16,-2 1-1-16,1 1 0 0,-2 2-1 15,1 0-1-15,-1 1-1 0,1-3-1 16,-1 0 1-16,2-4-1 0,1-1 0 15,4-1 0-15,4-4 0 0,2 0 1 16,4-3 0-16,3 0 1 0,2-3 0 16,4-2 1-16,2-4 0 0,3 2 0 15,1-3 0-15,1-2 0 0,2-1 0 0,-1 0 0 16,0-1-1-16,0 0-1 0,-2-4-1 16,-1-3-1-16,-2-2-1 0,1-1 1 15,-2-6-1-15,0-1 2 0,-3-5 1 16,1-1 2-16,-1-3 0 0,-1-4 1 15,1 0 1-15,0-3 1 0,1-4 0 16,0-2 1-16,0-4 1 0,1-1-1 0,0-3 1 16,-3-2-1-16,0-5 2 0,-3 3 0 15,-2-4 0-15,-3-3-1 0,-5-1 1 16,-4-1 1-16,-2-2 0 0,-5 0-1 16,-3 2 0-16,-2 4 1 0,-1 3 0 15,-1 3 0-15,1 3-1 0,1 5 0 16,0 2 1-16,2 4 0 0,1 0-2 15,0 0 0-15,0 2-1 0,0 3-2 0,-2 0-1 16,1 4-1-16,-1 0-1 0,-1 2-2 16,1 2 1-16,-2 3-2 0,-1-2-1 15,-1 2-1-15,-1 1-4 0,-1-1-4 16,0 2-3-16,-1 2-4 0,1 1-5 16,-2 0-7-16,2 3-16 0,1 2-10 15,2 2-10-15,1 4 68 0,2 1-140 16,0 1-95-16,3 3-221 0</inkml:trace>
  <inkml:trace contextRef="#ctx0" brushRef="#br0" timeOffset="209175.89">10269 8668 315 0,'-4'-1'82'15,"-1"2"2"-15,1 0-46 0,0 2-8 16,0 1-7-16,1 2-6 0,-1 3-5 0,0 2-2 15,0 2-1-15,2 4-1 0,1 0-1 16,2 4 0-16,1-1-1 0,1-2-2 16,4 0-2-16,1-4-1 0,0-1 1 15,2-3-1-15,2-2 1 0,0-5 3 16,3-4 4-16,1 0 4 0,0-6 4 16,3 0 7-16,0-4 5 0,-2-5 4 0,-1 0 1 15,-2 0 1-15,-4-1 0 0,-4 1-1 16,-2-2-5-16,-7 0-7 0,0 3-4 15,-6 1-5-15,-4 2-5 0,-5 1-7 16,-4 0-8-16,-4 2-3 0,1 4-6 16,-2 1-8-16,2 2-13 0,2-1-11 15,5 3-8-15,4-1-8 0,8 1-72 16,5 0-84-16,7-3-181 0</inkml:trace>
  <inkml:trace contextRef="#ctx0" brushRef="#br0" timeOffset="209845.7">10787 8164 240 0,'-9'-2'74'0,"0"1"8"0,2 1-20 0,3 0-7 16,-1 0 2-16,3 0-2 0,1 1-4 15,1 0-3-15,-1 1-6 0,1 2-4 16,0 1-3-16,0 5-5 0,1 3-4 15,-2 2-5-15,2 7-4 0,-3 4-3 16,0 5-3-16,-1 8-4 0,-5 7-3 16,-2 7-3-16,-2 9-3 0,-1 6-6 15,-3 4-6-15,-2 3-5 0,-1-2-5 0,4-1-5 16,1-3-1-16,3-5 1 0,1-5 4 16,2-5 6-16,7-6 4 0,4-5 5 15,3-7 6-15,1-7 3 0,6-6 5 16,3-3 3-16,6-7 5 0,2-4 3 15,4-2 2-15,3-6 1 0,2-1 0 16,2-7-1-16,1-4-2 0,-1-1-3 16,1-3-3-16,-2-5 0 0,0-1 2 15,-3-3 1-15,-1-1 2 0,-3-1 1 0,-1-5 2 16,-2-2 1-16,-1-2 0 0,-1-3-2 16,-2-4-2-16,0-7-2 0,-3-5-2 15,-4-5-3-15,-3-5-1 0,-4-5 1 16,-4-2-1-16,-3 0 1 0,-5 1 0 15,-1 4 2-15,-3 4 0 0,0 6 3 16,-1 11-1-16,0 3 0 0,-3 8 3 16,0 8-11-16,-4 7-3 0,-2 7-1 0,-4 7 0 15,-3 3-2-15,-4 5-1 0,-2 6-5 16,-3 3 8-16,-1 2-3 0,-1 3-4 16,1 4-11-16,6 1-7 0,1 2-11 15,3 3-18-15,4 2-11 0,5-2-12 16,4 2-76-16,4-1-90 0,2 1-206 15</inkml:trace>
  <inkml:trace contextRef="#ctx0" brushRef="#br0" timeOffset="210113.87">10923 8586 430 0,'1'-3'124'15,"-2"5"6"-15,-3 5-56 0,-4 5-8 16,-3 1-7-16,0 4-10 0,-3 5-18 16,1 6-9-16,-1-1-4 0,3 1-7 15,3 0-8-15,3-1-11 0,0 2-9 16,4-6-15-16,1-2-18 0,2-2-15 15,1-2-81-15,-2-3-97 0,-1-3-213 0</inkml:trace>
  <inkml:trace contextRef="#ctx0" brushRef="#br0" timeOffset="210874.06">11355 8205 279 0,'1'-2'79'16,"-1"-1"8"-16,1 2-29 0,-1 1-8 16,0-1 2-16,0 1 0 0,-1 2-1 15,-1 2-3-15,-4 2-4 0,1 4-4 16,-4 4-7-16,-2 4-7 0,-2 7-7 16,-1 5-7-16,-3 5-5 0,0 6-3 15,-1 11-3-15,1 5-6 0,1 8-4 0,1 1-13 16,2 8-5-16,3 0-4 15,5 1-5-15,2-5-2 0,5-1 0 0,3-6-1 16,5-2 10-16,3-7 1 0,3-3 3 16,2-7 2-16,2-6 5 0,-1-8 3 15,3-5 4-15,0-8 3 0,-1-8 6 16,2-6 4-16,2-6 5 0,0-6 4 0,2-6 4 16,0-6 4-16,-1-4 5 0,2-5 4 15,-4-6 4-15,-1-3 2 0,0-7 1 16,-2-2-3-16,0-7-2 0,-3-3-3 15,-2-8-4-15,-2-4-5 0,-3-2-1 16,-5-2-1-16,-4 0 0 0,-3 1 3 16,-3 5-1-16,-6 5 0 0,-4 6-1 15,-5 5-5-15,0 8-1 0,-1 7-2 16,-3 9-5-16,-2 5-1 0,2 9-1 16,-1 4-3-16,-1 8-1 0,-1 5-3 0,0 5-1 15,-2 0-5-15,3 5-5 0,2 4-7 16,5 3-9-16,3 2-10 0,7 2-9 15,3 2-10-15,7 5-76 0,2-1-89 16,1 1-198-16</inkml:trace>
  <inkml:trace contextRef="#ctx0" brushRef="#br0" timeOffset="211224.22">11390 8559 377 0,'-1'-1'96'0,"0"1"4"15,1 1-55-15,1 0-13 16,1 1-3-16,1-1-2 0,2 0-7 0,2 2-4 16,3 1-2-16,1 0-2 0,2 3-2 15,1 1-4-15,0 3-10 0,-2 1-6 16,-1 1-6-16,-1 1-5 0,-4 1-3 15,-1 0-2-15,-3 3 1 0,-4 0 4 16,-3 2 1-16,-2 1-1 0,-4 0 0 16,-4 1 3-16,-2-2 5 0,0-2 3 15,1-1 4-15,1-4 4 0,4-1 8 0,3-2 3 16,5 0 2-16,5-3-1 0,2-1 0 16,5-2-1-16,4-2-1 0,1-1-1 15,3-2-8-15,2-3-7 0,1-2-16 16,2 1-62-16,-2-2-69 0,0 3-167 15</inkml:trace>
  <inkml:trace contextRef="#ctx0" brushRef="#br0" timeOffset="212762.22">12289 8225 202 0,'2'-3'66'16,"0"2"6"-16,0-1-9 0,2 0-15 16,-1-1 1-16,1 3 0 0,-2 0-2 0,0 0-2 15,-2 1-3-15,1 0-2 0,-2 1-4 16,-1 2-1-16,0 0-2 0,-2 3-2 16,-1 1-3-16,1 5-4 0,-4 4-3 15,-1 3-3-15,-1 7-3 0,1 4-4 16,-1 9-3-16,-1 6-2 0,0 6-6 15,2 12-4-15,4 4-6 0,0 3-5 16,4 1-4-16,2 0-3 0,4 1-1 16,0-6 2-16,5-6 4 0,-1-4 3 0,2-5 4 15,0-4 3-15,2-5 3 0,-1-10 0 16,3-5 1-16,-2-5 0 0,3-8 2 16,-2-1 0-16,2-10 3 0,4-1 2 15,0-4 1-15,1-7 2 0,2-1 0 16,2-8 2-16,2-3 1 0,2-2 0 15,-1-7-2-15,2-3 1 0,1 0 1 16,1-3 0-16,1-4 0 0,-3-1 0 16,-4-3 0-16,-3-2-1 0,-5-2-2 0,-6-8-1 15,-7-1 0-15,-6-3-2 0,-7-4-2 16,-7 0 1-16,-7-1-2 0,-5 3 0 16,-6 3-1-16,-4 5-1 0,-5 2-2 15,-1 8 1-15,0 6-3 0,1 6-1 16,-1 7-1-16,2 9-2 0,3 6-4 15,3 10-6-15,3 7-9 0,6 6-8 16,3 3-7-16,7 4-14 0,4 2-72 0,4 5-83 16,6 1-189-16</inkml:trace>
  <inkml:trace contextRef="#ctx0" brushRef="#br0" timeOffset="213178.43">12455 8510 441 0,'1'-2'114'16,"1"3"3"-16,-3 0-65 0,0 4-18 16,-1 1-3-16,1 5-4 0,-6 4-10 15,1 3-9-15,-5 4-4 0,1 4-3 16,-1 5-3-16,1 2-7 0,-1-1-11 0,2 0-8 15,3-3-4-15,1 0-3 0,4-6 0 16,1-3-3-16,2-2 2 0,3-6 8 16,2-2 7-16,4-5 2 0,4-2-2 15,0-1-3-15,2-6-1 0,3-1 0 16,2-2 0-16,-2-2 1 0,0 1 3 16,-4-1 3-16,-2-1 8 0,-2 1 11 15,-4 4 13-15,-3-2 11 0,-2 6 9 0,-3 0 6 16,-1 2 4-16,-3 5 3 15,1 3-1-15,-3 2-6 0,1 4-10 0,0 0-8 16,-2 2-4-16,3-1-8 0,1-2-5 16,2-1-8-16,1-2-9 0,0-2-9 15,4-2-13-15,-1-2-73 0,1 2-74 16,4-3-187-16</inkml:trace>
  <inkml:trace contextRef="#ctx0" brushRef="#br0" timeOffset="213387.27">12880 8795 509 0,'-1'0'112'0,"1"-1"0"16,-1 0-85-16,1-1-21 0,0 0-11 15,0-3-12-15,0 3-14 0,1-5-24 16,0 0-58-16,2 1-77 0,-2-1-165 16</inkml:trace>
  <inkml:trace contextRef="#ctx0" brushRef="#br0" timeOffset="213522.97">13056 8834 351 0,'0'-3'78'0,"-1"3"1"16,-1 0-64-16,2-1-17 0,-1-2-10 0,1-6-62 16,3-2-64-16,2-3-159 0</inkml:trace>
  <inkml:trace contextRef="#ctx0" brushRef="#br0" timeOffset="214377.37">13507 8279 298 0,'0'-1'90'15,"-1"0"8"-15,1 1-18 0,-2 0-21 16,0 2-3-16,0 1 0 0,0 0-2 16,-2-1-4-16,0 0-6 0,1 3-6 15,-1 0-7-15,-1 1-4 0,0 4-5 16,-1 0-7-16,1 7-4 0,-2 2-1 15,1 2-2-15,-2 5-1 0,0 4-1 16,2 0-2-16,-4 7-1 0,0 1 0 16,1 2-3-16,-1 3 0 0,2-2-2 15,0-2-1-15,0 0-1 0,3-5 0 16,0 1-1-16,2-4 0 0,0-2 1 0,1-1 0 16,-2-1 1-16,4-1 0 0,3-2-1 15,1-2 2-15,2 0 0 0,7-2 0 16,1 2 0-16,3-6-1 0,2 0-1 15,2-3-2-15,2 0-2 0,0-2-3 16,0-3-3-16,0-4-2 0,2 0-1 0,2-1 1 16,0-2 2-16,0-5 3 0,-1 1 1 15,1-4 4-15,-2 1 4 0,-2-2 5 16,-7-4 3-16,-1-2 5 0,-5 1 4 16,-1-5 4-16,-2-1 3 0,-4-3 2 15,-1-5 0-15,2 1-2 0,0-4-2 16,-1-4-3-16,3-4-3 0,0-4-3 15,0-4-4-15,0-3-1 0,1 0-2 0,-4 0-2 16,1 0 0-16,-4 7 0 0,-3 5 0 16,0 2 0-16,-5 7-1 0,-2 3-1 15,-5 1-1-15,-3 4 1 0,-8 2-2 16,-7-1 0-16,-3 1-5 0,-2 6 0 16,-1-2-1-16,1 4-4 0,2-2-2 15,5 2-5-15,7 0-1 0,4 5-4 0,3-3-8 16,4 4-11-16,5-2-6 0,4 5-5 15,3 2-5-15,4 5-8 0,1-2-64 16,2 4-71-16,2 1-164 0</inkml:trace>
  <inkml:trace contextRef="#ctx0" brushRef="#br0" timeOffset="-214369.68">13515 8576 277 0,'4'-1'73'0,"-3"1"5"16,0 0-34-16,-1 0-2 0,1 1 0 16,-1-1-1-16,0 0 2 0,0 1 0 15,0-1-1-15,1 0-5 0,-1 1-3 16,0-1-5-16,0 0-5 0,1 0-6 0,1 0-2 16,2 2-2-16,0-1 1 0,3 1-2 15,1 0 1-15,2 1 1 0,0-1-3 16,2 1-1-16,0 1-3 0,1-2-2 15,2 0-2-15,0 1-2 0,-1-3-1 16,0 3 0-16,-2-1 0 0,-1-1-1 16,-2 0 1-16,-2 0-1 0,-3 2 1 15,-2-1 0-15,2-1 0 0,-2 2 0 0,-1 0 0 16,0 2 1-16,-1 1 0 0,-2 2 1 16,-1 4-1-16,-3 2 1 0,-3 3-1 15,-1 3-2-15,-3 0-3 0,-2 1-4 16,0 1-6-16,-1 1-9 0,2-1-22 15,0-1-14-15,4 0 101 0,1-3-185 16,5 1-107-16,2-4-276 0</inkml:trace>
  <inkml:trace contextRef="#ctx0" brushRef="#br0" timeOffset="-207899.08">22249 8357 119 0,'-4'0'27'0,"1"1"1"0,-2-2-17 16,2 1-1-16,0 0 3 0,0 0 1 16,0-1 1-16,1 1 1 0,0-1 0 15,2 2-2-15,-2-1-2 0,1 1-2 16,0-1 1-16,-2 2-1 0,1-2 2 0,0 4 1 16,-1-2-1-16,-1 1 0 15,1-1-2-15,-1 2-1 0,2-2-3 0,-1 1-2 16,1-4-2-16,0 1-1 0,2 1 0 15,2 0 4-15,3-2 3 0,1 0 2 16,3-1 1-16,7 1 2 0,5-2 5 16,3 0 0-16,7 0-2 0,3 0-3 15,2-1-2-15,3 1-1 0,1 0-1 16,-1 1-4-16,2-2-2 0,-4 0-1 0,0-1 0 16,-3 2-1-16,-2-1 1 15,-2-2-2-15,-3 3 1 0,-3 1 1 0,-2 1 0 16,-4 2-1-16,-4-2 0 0,-3 3-1 15,-2 0-1-15,-6 0 0 0,-1 2-1 16,-3-1 1-16,-2-1 0 0,-3 4 1 16,-3-2-1-16,-3 0 2 0,-2 0-1 15,-2-2 1-15,-2 0 0 0,-3 0 0 16,-2 0 0-16,-1-1 0 0,-3-2 1 0,-4 1-1 16,-1-2 0-16,0 0-1 0,-1-2 0 15,1-3-1-15,-1 0 0 0,2 1-1 16,3 0 1-16,-2-1 0 0,1 0 0 15,0 3 0-15,1-2 2 0,5 2-1 16,3 1 1-16,4 0 0 0,5 5-1 16,3-4 0-16,5 2-1 0,1 2-2 0,2 0 1 15,1-2 1-15,2 1 1 0,1-2 0 16,2 3 2-16,4-1 1 0,3-1 0 16,1 0 1-16,4-1-1 0,1 1-2 15,5-1 0-15,4-1 0 0,0-1 1 16,2 0 1-16,3 1 0 0,2 0 1 15,0 1 1-15,0-3-1 0,1 2 0 16,1 2 1-16,-2 0-2 0,-1 1 1 16,-2 0-2-16,-2 1 1 0,-5-1-1 0,-5 2 0 15,-4-1-1-15,-4 0-1 0,-4-1 0 16,-5 3 0-16,-4-2 0 0,-3 1 0 16,-6 0 1-16,-5 2 0 0,-3 0 0 15,-4 2 1-15,-3-2-1 0,-5 1 1 16,-2 0-1-16,-4 1 0 0,-2-3 0 15,-2 1-1-15,-1-3 0 0,-3 0 0 16,0 0 0-16,-2-1 0 0,3 2-2 16,4 0 1-16,1 1-1 0,1 3 0 15,7-1 0-15,2 0 0 0,9-1 0 0,3 2 0 16,4-4 1-16,5 1 0 0,3-3 1 16,5-1 2-16,4-1 1 0,4-2 0 15,3-2 1-15,3 0-1 0,4 0 2 16,2-1-2-16,7 0 0 0,1 2-2 15,3-2 1-15,2-1 1 0,2 3 1 16,0 0 1-16,4 0 3 0,0 0 1 16,2 1 0-16,1 1 0 0,1-1-1 0,-2 2-2 15,4-1-1-15,-2 2-2 0,-2 1-2 16,-3 1-1-16,-4-1 1 0,-5 2-1 16,-5-2 0-16,-7 0 0 0,-5 1 0 15,-3 0 0-15,-7-2 1 0,-2 0 0 16,-3 4 0-16,-3-6 1 0,-4 6 1 15,-6-4-1-15,-3-1 0 0,-10 2 0 16,-3 0-1-16,-7-2-1 0,-2 0 0 0,-3-3-2 16,-2 1 0-16,0 0 1 0,2-1-1 15,3 0 0-15,2 0 1 0,5 2 0 16,2-2 0-16,6 2 1 0,5 0 0 16,6 1-1-16,4 1-2 0,5 0 0 15,3 0 0-15,8 0 1 0,5 0 2 16,2 1-1-16,5 0 2 0,5-1 2 0,5-1 1 15,5 3 0-15,3-3-1 0,5 1-2 16,2 0 1-16,6-1-1 0,1 0 1 16,3 1 0-16,-4-1-1 0,-1 2 1 15,-2 1 0-15,-4-1-1 0,-7 1-1 16,-7-1 0-16,-6 3 0 0,-5-3-1 16,-6 0-1-16,-7 1 0 0,-8 1 0 15,-8-2 0-15,-8-1 0 0,-2 0-2 16,-9 3 2-16,-7-3 0 0,-8-2 0 0,-1 5-1 15,0 0-4-15,1 4-2 0,-1-3-1 16,4 1 0-16,6 0 0 0,7 0 0 16,8-1 2-16,7-1 2 0,6-2 5 15,7 0 0-15,6 0 1 0,6-3 0 16,5 1-1-16,2-1 1 0,4-3-4 16,1 0-6-16,-1 0-11 0,1 1-71 15,-1-1-73-15,-1 0-187 0</inkml:trace>
  <inkml:trace contextRef="#ctx0" brushRef="#br0" timeOffset="-195970.5">12559 8136 241 0,'1'-1'66'15,"-1"2"3"-15,-2 0-29 0,0 3-8 16,-2 1-7-16,-1-1-5 0,-1-1-3 15,1 4-3-15,-2-3 1 0,2 2-2 16,1-2 0-16,0 1-1 0,2-2 0 16,0 0-1-16,0-1-2 0,2 0 0 15,0-2 0-15,0 0 1 0,0 2 3 0,0-4 2 16,1 2 3-16,-1 0 2 0,0-1 1 16,0 2 1-16,-1-2-3 0,0 0-4 15,-2-1-3-15,0-1-4 0,1 0-3 16,-1-3-1-16,-1 2 0 0,0-4 2 15,1 1 4-15,-1 2 1 0,0 1 4 16,0-1 1-16,-2 1 0 0,1 1 1 16,-1 1-2-16,-1 1-2 0,-1 0-4 0,0 1-1 15,-1 0-2-15,0 0-2 0,-2 0-1 16,2 1-3-16,0 2 0 0,-2-2 0 16,0 0 1-16,0 2 0 0,0-1-1 15,-1 1 0-15,-1 1 2 0,0-2 1 16,0 1-2-16,0 3 1 0,-1-2 0 15,1 2 0-15,2 0 0 0,0 3 0 0,0 1 1 16,2 0 0-16,0-1-1 16,2 2 1-16,1 3-1 0,0 0 0 0,0 1 0 15,-3 2 2-15,0 1-1 0,-2 3 2 16,0 1 1-16,0 0 0 0,0 0 1 16,0-1 1-16,3-1-3 0,1 1 0 15,0 2-1-15,4 0-2 0,-1 1 0 16,2 2-2-16,-1 2 1 0,3 3 0 15,1 2-1-15,2 2 0 0,-1-2 0 16,1 2 0-16,0-1 0 0,2 1 0 0,-1-1-1 16,2-4 1-16,-1-5 0 0,2 3 0 15,0-3 0-15,1-2 0 0,1-2 1 16,0-1-1-16,-1 0 1 0,1 1 1 16,-1-1 0-16,1 1 0 0,-1-4 0 15,1 2 0-15,0-2 1 0,1-1-1 16,1-1-1-16,0-2 1 0,1-2 0 15,0 1 0-15,0-2 0 0,2 1-1 0,0-1 1 16,0 1-1-16,2-1 1 0,1-2-1 16,1-1 0-16,1 3-1 0,0-3 1 15,1-3 1-15,1-1-1 0,1-1 0 16,0-1 1-16,0-1 0 0,-1-4 0 16,0-1 1-16,0-1-1 0,0-3 1 15,1-1-1-15,-2 1 0 0,0-1 0 16,0-3 0-16,2-1-1 0,0-1 0 0,-2-1 0 15,-3-2 1-15,1 0-1 0,-2-3 0 16,-1 1 0-16,-3 0 0 0,-1-1 0 16,-2 3 1-16,-1-2 0 0,-3-1 0 15,-1 1 1-15,-3-4-1 0,-2 1 0 16,-3-2 1-16,0-4-2 0,-2-4 0 16,1-1 0-16,-2-6 0 0,2 1-1 15,-2-4 0-15,2-1 0 0,-2 1 1 0,2 3 2 16,-1 3 0-16,2 3 1 0,0 1 1 15,0 5-1-15,1 2 3 0,-1 2-1 16,-2 1 1-16,1 2 0 0,-3 1 0 16,-1 0 0-16,0 0 1 0,-3-3-1 15,-1 4-1-15,-2-2 0 0,-1 0-1 16,-1 0-1-16,0 1 0 0,-1 2-1 0,-1 2-1 16,2-1 0-16,-1 0-1 15,1 3-1-15,-2-1 0 0,2 1 0 16,0 0-1-16,2 2-7 0,2 4 2 0,0 0 0 15,2 2 1-15,0 4-1 0,0 2 0 16,-2 2 1-16,-4 6 6 0,0 3 0 16,-2 2-1-16,-2 4 1 0,-1 1-1 15,-2 3 2-15,0 1-1 0,1 0 0 16,-1 1 1-16,0 3-1 0,-1-1-1 16,-1 4 1-16,5 2 0 0,0 3-1 0,2-2-1 15,0 0 1-15,5 1-1 0,2 2 0 16,3-1 0-16,3 2-1 0,3-3 1 15,3 4-1-15,3 3 1 0,2 0 0 16,4 0 0-16,1 0 0 0,1-4 1 16,2 3 0-16,2-3 0 0,2-2 0 15,0-3 0-15,2 0 0 0,1 0 0 0,2 1 0 16,0-4 0-16,-3 0 0 16,1 0 0-16,0-4-1 0,-2-1 0 0,2-3 1 15,-1-4-2-15,-1 1 1 0,1-3-1 16,1-1 1-16,-2-2-1 0,0-5 1 15,-1-2-1-15,2-4 2 0,0-1-1 16,-2-4 1-16,2-6 1 0,0-1-1 16,1-4 1-16,1-1 0 0,2-2 0 15,-1-4 0-15,1-2 0 0,-1 1 0 16,0-4 0-16,1 2 0 0,-1 0 1 0,-4-3-1 16,-1 1 0-16,-3-1 0 0,-1-2 1 15,-1-2-1-15,-2-5 0 0,-3-2 0 16,-2-1 0-16,-4-2 0 0,-1-1 1 15,-5-5-1-15,-3 3 0 0,-2 3 0 16,-4 0 1-16,-1-1-1 0,-4 2 0 16,-2 0-1-16,-1 4 1 0,-1 2-1 15,0 5 1-15,3 2 0 0,2 7 0 0,1 5 0 16,3 2-1-16,1 6 0 0,0 1 0 16,-1 1-1-16,-1 4-1 0,0 0 0 15,0 2 0-15,-1 3 0 0,0-1-1 16,-3 3 0-16,1 4-3 0,-2 1-2 15,0 2-2-15,1 1-3 0,-2 3-5 16,2 6-8-16,4 0-4 0,-1 2-23 16,3 2-14-16,3 2-9 0,2 0-85 15,0-1-102-15,1-3-223 0</inkml:trace>
  <inkml:trace contextRef="#ctx0" brushRef="#br0" timeOffset="-129243.58">22153 8264 103 0,'-1'1'25'0,"1"2"2"16,-1-2-14-16,-1 1-2 0,1 0 3 15,-2-1 3-15,1 1 0 0,0 0 1 16,0 0 0-16,1-2 0 0,-2 4-2 15,1-3-1-15,-1 1-1 0,1-3 1 16,0 0 0-16,1 3 1 0,-1-1-1 0,0-3 2 16,1 1 2-16,0 0 1 15,1 2-2-15,-1 0-1 0,-1-3-2 0,2 4 0 16,1-2-4-16,-1 0-2 0,0 1-3 16,0-2-1-16,1-2-2 0,-1 4-1 15,0-5 2-15,0 4 0 0,2-1 2 16,-1 2 2-16,1-3 1 0,3 3 2 15,-2-3-1-15,1 2-1 0,1-1-1 16,1 0-1-16,0-1-2 0,1 3-1 16,0-2-1-16,0 1-1 0,2 2-1 0,-2-3 0 15,2 1-1-15,3 5 1 0,-2-4 2 16,4 4 0-16,4-4 2 0,-2 0 1 16,4 3 1-16,1 1 1 0,2-5 0 15,1 2-1-15,-2-2 0 0,-2 1-2 16,2 1-1-16,-1-4-1 0,1 2-1 15,-1-2 0-15,0 1 0 0,0 0-1 16,2 0 1-16,0-3 1 0,2 2-1 0,1-1 2 16,-1 1 0-16,2-3 0 0,2 1 0 15,1-3 0-15,0 2-1 0,1 0-1 16,-1 0 0-16,-2-1-1 0,-1 2 0 16,-2 1 0-16,-2 1 0 0,0-2-1 15,-4 0 1-15,0 3-2 0,-2-2 1 16,1 1 0-16,-3 1 0 0,-2 1 0 15,0 1-1-15,-1 2 0 0,-4-1 1 16,2 1-1-16,-2 1 0 0,0-1 0 0,-2-1 1 16,1 0-1-16,-3 0 1 0,-1 2 0 15,0-2 0-15,-1-2 0 0,-2 2 0 16,1-1 0-16,-1 0 0 0,0 0 1 16,-1-2 0-16,1 0 1 0,-2 1-1 15,2-2 1-15,-3 1 0 0,2-1-1 16,-1-1-1-16,1 3-1 0,-2-1 0 0,-1-1 0 15,-3 2 1-15,-2 0 0 0,-3 1 1 16,-3 1 0-16,-5-2 1 0,-2 4 0 16,-2-3 0-16,-1-2-1 0,-4 1-1 15,-1-1-1-15,-4-1 0 0,-2 2-1 16,1-2 0-16,0-1 1 0,-1 4-1 16,-1-2 0-16,3 1 1 0,4 0 1 15,3-1 0-15,0 1 0 0,3 2 0 16,1-2 0-16,4 0 0 0,4-1 1 0,0 0-1 15,4 0 1-15,3 0-1 16,1-2 0-16,2 3 0 0,0-1 0 0,1 4-1 16,1-3 1-16,0 2-1 0,0-3 0 15,1 4 0-15,0-2-1 0,1 0 0 16,-1-2 1-16,1 3 0 0,1-2 0 16,0 1 0-16,-1-3 0 0,1 2 0 15,-1 0-1-15,1 0 0 0,0 0-2 0,1 0 0 16,0-1 1-16,3 1 1 0,1-1 2 15,4 3 0-15,2-3 3 0,3 0 1 16,4 1 1-16,4-1 0 0,2 2 0 16,2-1 0-16,4 0 1 0,-1 0-1 15,5 1 1-15,-1-2 0 0,2 1-2 16,0-2 1-16,0 1-2 0,-1-2 0 16,-3 1-2-16,-5 0 0 0,-3 0 0 15,-3 1 0-15,-5-1-1 0,-4 1 0 16,-1 1 0-16,-4 1 0 0,1-1 0 0,-3 2-1 15,0-1 0-15,-2 1 0 0,-2-2-1 16,1 1 0-16,-1-1 1 0,-1 1 0 16,0-2 2-16,0 2 0 0,1-2 0 15,0 2 1-15,-1-2 0 0,0 1-1 16,-2 0-1-16,2-1-2 0,-2 0-1 16,-1 1-1-16,-2-1 1 0,-2 3-1 0,0-1-1 15,0 1 0-15,-2-1-2 0,-1 1 0 16,-3-1-4-16,-1 0-4 0,-3 0-6 15,-1 0-6-15,-6 0-10 0,0 2 146 16,-1-2-211-16,2 2-88 0,-2-1-261 16</inkml:trace>
  <inkml:trace contextRef="#ctx0" brushRef="#br0" timeOffset="-119457.27">10381 8254 328 0,'1'-1'73'0,"-1"-2"1"0,0-2-53 16,1-1-10-16,4 0-6 0,0 0-3 16,-2-2-1-16,4 3 0 0,-2-2 1 15,1 3 3-15,-2-1 1 0,-2 2 2 16,1 0 1-16,-1 3 2 0,-3-1 1 15,1 2-2-15,0-1-4 0,-2-1-1 0,-2-2-1 16,1 4-1-16,-1-4 0 0,-3 1 1 16,-3 0 2-16,0-1 4 0,-1 0 1 15,-1 1 2-15,-1-1 0 0,-1 2-1 16,0-3-1-16,-1 2-3 0,1 0-2 16,-1 1-2-16,-1 1-2 0,1 1-1 15,-1 1-1-15,0 3 0 0,1-1 0 0,-1 3-1 16,-2 1 1-16,-1 2 0 0,1 2 1 15,0 3 0-15,1 0 0 0,0 4 0 16,1 1 1-16,-1 1-1 0,3 2 1 16,1 3-1-16,0-1 0 0,-1 2-1 15,1 1 1-15,0 2 1 0,4 5 0 16,0 2 1-16,2 2 0 0,3 3-1 16,2 3 1-16,2 0-1 0,1 1-1 15,0-1-3-15,1 1-1 0,-1 0-2 16,-1-2 0-16,-2 2 0 0,1-1 0 0,-1-1 0 15,0-3 3-15,0-3 1 0,2-3 2 16,2-2 0-16,2-6 0 0,1-4 1 16,3-3-1-16,3-4 1 0,2-2 1 15,2 0 0-15,4-4 0 0,1 0 1 16,3-1 0-16,3-2-1 0,4-1-1 16,4-4 0-16,2-3-1 0,7-2-1 0,3-2 0 15,1-5-1-15,3-3 0 16,-1-3 1-16,-3-2 0 0,-2-4 2 0,-4-2 2 15,-5-5 4-15,-5 2 3 0,-2-2 2 16,-5-1 1-16,-2-2-1 0,-4-1 0 16,-7-2-3-16,-5 0-3 0,-3-5-4 15,-5 0-1-15,-5-7 0 0,-6-2 0 16,-2-1-1-16,-2-4 0 0,3-1 0 16,-2-4 0-16,0 3-1 0,1 2 1 0,0 0 0 15,3 2 0-15,-2 3 0 0,1 7 2 16,1 5 2-16,0 3 0 0,1 4 2 15,1 7 0-15,2 1 0 0,-1 3 0 16,-1 1 1-16,1 2 0 0,-1 2-1 16,-2 1 0-16,-1 3-1 0,-2 2 0 15,-1 3 0-15,-3 5-2 0,-1 0-1 16,0 4-1-16,1 5 1 0,-3 2-1 0,0 2 1 16,0 3 0-16,-2 0 0 0,0 4 1 15,0 5-1-15,1 1-1 0,0 4 0 16,1 7 0-16,0 6-1 0,1 3-1 15,0 4 0-15,1 6-1 0,1 4-2 16,3 4 0-16,3-1-3 0,4 3-2 16,4-2-1-16,6-2 0 0,4-6-1 15,4-1 0-15,7-5-1 0,3-3 1 16,5-4 0-16,5-3 2 0,2-3 1 16,7-3 0-16,1-6 1 0,2-5 4 0,2-4 0 15,2-8 1-15,-1-4 0 0,-2-6-1 16,1-5 2-16,-5-9-1 0,-3-5 0 15,-3-5-1-15,-4-3 0 0,-4-8 1 16,-3-4 0-16,-4-4 0 0,-3-3 0 16,-4-2 1-16,-3-5 3 0,-3-5 2 15,-5-3 2-15,-3-1 1 0,-3-1 2 16,-4 0-1-16,-3 1 1 0,-4 3-1 16,-4 4-5-16,-6 5 1 0,-5 6-3 0,-3 5 1 15,-5 5 0-15,-3 4 2 0,-1 4 0 16,-1 7 2-16,1 2-2 0,3 6 0 15,3 5-1-15,1 4-2 0,3 3-1 16,2 6-2-16,5 5 0 0,0 4 0 16,2 5 0-16,3 6 1 0,1 6-1 15,3 5 0-15,4 8 0 0,2 7-1 0,4 7-4 16,3 6-6-16,7 5-6 0,4 1-3 16,3 1-1-16,4 1 0 0,4-5 2 15,4-4 3-15,3-5 7 0,1-9 5 16,1-2 4-16,3-9-1 0,1-7 2 15,1-5-1-15,2-8 1 0,2-6-2 16,0-6 2-16,4-7-1 0,-1-8 2 16,2-7 0-16,2-9 0 0,-3-5 1 15,-2-8 1-15,-2-6 0 0,-5-9 1 0,-4-4 4 16,-5-5 2-16,-3-5 3 0,-6-8 3 16,-3-3 3-16,-2-3 2 0,-4 2 0 15,-4 1-2-15,-1 4-2 0,-4 6-1 16,0 8-4-16,-7 8-2 0,-1 6-2 15,-5 8-2-15,-3 7-1 0,-3 8-2 16,-4 4-1-16,-4 5 0 0,-3 8-2 0,-1 4 1 16,1 6-1-16,1 5 0 0,1 5 1 15,2 5 0-15,2 8 0 0,4 4-1 16,3 5 0-16,1 6-1 0,2 7 0 16,2 7 0-16,4 5-1 0,6 3 0 15,7 7-4-15,4 2-6 0,4 2-5 16,9-6-2-16,5-1 0 0,5-9-1 15,5-4 1-15,0-9 4 0,4-6 6 16,2-11 5-16,4-5 3 0,0-6 1 16,2-7 0-16,-2-7 2 0,2-7 1 0,-1-8 1 15,0-5 2-15,-4-9 0 0,-3-7-1 16,-2-9 1-16,-1-3 0 0,-4-11-1 16,-3-5-1-16,-3-5 0 0,-6-8 1 15,-4-6 2-15,-2-1 2 0,-5-5 1 16,-4 4 1-16,-4 3 1 0,-4 4 1 15,-2 10-1-15,-4 8 3 0,-4 7-2 0,-5 11-2 16,-6 7-2-16,-4 7-2 0,-4 7 0 16,-4 6-2-16,-3 7-5 0,-3 6 0 15,0 5 0-15,0 6 1 0,1 10-1 16,1 6 0-16,3 5-1 0,1 9 0 16,4 9-2-16,2 8-3 0,4 7-4 15,8 5-6-15,6 2-6 0,7 3-7 16,8 1-6-16,11-6 0 0,9-7 3 15,8-9 3-15,7-6 5 0,6-8 7 0,5-7 7 16,6-8 6-16,2-7 2 0,2-5 2 16,2-7 1-16,1-7-1 0,-2-5 2 15,0-6 2-15,-6-7 1 0,-3-7 1 16,-7-3 0-16,-5-5 1 0,-8-6 1 16,-3-5 0-16,-6-6-2 0,-7-2 1 15,-4-4 2-15,-6-9-2 0,-7-5 0 16,-5-3 0-16,-2 0-2 0,-7-5 4 0,-3 3 1 15,-5-1-2-15,-3 9 1 0,-1 6 2 16,-3 4 1-16,-1 7 2 0,1 11-3 16,0 7-1-16,4 7-1 0,-1 7-1 15,3 8-3-15,2 8 0 0,0 8-2 16,3 8-3-16,1 9 1 0,-1 12-3 16,3 10-4-16,1 12-3 0,1 13-15 0,1 9-14 15,6 6-14-15,3 3-20 16,7 1-15-16,5-6-35 0,10-4-12 0,6-14 26 15,7-12 29-15,7-11 30 0,5-12 32 16,7-11 27-16,5-9 47 0,4-10 20 16,1-7-7-16,1-7-14 0,0-6-14 15,-2-7-10-15,-3-8-10 0,-5-7-6 16,-3-5-2-16,-6-4-1 0,-4-7 0 16,-7-6-1-16,-9-6 1 0,-7-3 1 0,-6-4 3 15,-8-2 2-15,-7-3 4 0,-8 4 4 16,-5 7 0-16,-5 6-1 0,-3 7-5 15,-6 13-5-15,-5 11-7 0,-5 13-7 16,-1 12-5-16,-1 9 1 0,-1 14-5 16,2 12-9-16,3 10-7 0,6 7-8 15,3 4-1-15,7 12-86 0,3-2-88 16,3 1-199-16</inkml:trace>
  <inkml:trace contextRef="#ctx0" brushRef="#br0" timeOffset="-104747.67">11908 8183 305 0,'7'-3'75'0,"-3"0"5"16,-2 3-42-16,2-1-3 0,-3 2-4 15,-1-1 1-15,0 0-1 0,-1 0 3 16,0 0 1-16,-1 0 0 0,1 0-3 16,-1-2-2-16,0 1-3 0,1-1-3 15,-1 0-5-15,0 1-4 0,0-3-3 16,0 1-1-16,1 0 1 0,0-2 2 16,0 2 1-16,0 0 2 0,-1-3-1 0,1 3 0 15,-2-2-3-15,1 1-2 0,-1 3-2 16,-1-3-3-16,-2 2-2 0,2 3-2 15,-2-1-1-15,-3 5-1 0,1-3 1 16,-1 3-1-16,-1 1-1 0,-2 1 1 16,1 0 0-16,0 0-1 0,2 2 1 15,-1 3 0-15,-2 1-1 0,1 4 1 16,-2 0 0-16,0 4 0 0,-1-2 0 16,0-1 1-16,-2 2 0 0,2 0 0 0,-1-2 1 15,0 3 1-15,3-2 1 0,0 0 1 16,1 1 0-16,3 0 0 0,0 0 0 15,1 1 0-15,2-2-2 0,1 1 0 16,-2 3 0-16,4 1-2 0,-1 0 1 16,2 0-1-16,1 0 0 0,2 4-1 15,0-1 1-15,0 0 0 0,0 1-1 16,2-1 1-16,-2 2 0 0,-1 0-1 0,-1-2 1 16,0 0 0-16,1 1-1 0,-1 3 1 15,-1-4 0-15,1 3 0 0,1 0-1 16,0 0 1-16,0-1-1 0,1-3 0 15,1 0 0-15,1-1 0 0,2-1 0 16,2-5 0-16,2 1 0 0,0 0 0 16,2-2 0-16,1-1 1 0,0-1-1 15,1-1 1-15,0-1-1 0,-1-1 1 16,1-1 0-16,-2-1-1 0,0 0 1 0,-1-1-1 16,-1-2 1-16,-1 0-1 0,-2 1 1 15,2-1-1-15,0-3 0 0,1-1 0 16,2 0 1-16,0-3 0 0,3-1 0 15,0-2 1-15,2-1 0 0,-1-2 0 16,2-1 0-16,1 0 0 0,-2 0-1 16,-1-1 0-16,0 0-1 0,-1-2 1 0,-2 0-1 15,-1-2 0-15,-1-1 0 0,-1-2 1 16,0 0-1-16,0-6 0 0,-2 2 1 16,0-1-1-16,0-2 0 0,1-2 0 15,-2-2 0-15,2 0 1 0,1 2-1 16,0-2 0-16,0-2 0 0,1 1 0 15,0 1 0-15,-1 0 0 0,-1 0 0 16,1-4 0-16,0 3 0 0,-1 0 0 0,0 0 0 16,-1-2 0-16,0-4 0 15,-4-1 1-15,0 4 0 0,-4-5-1 0,-4 2 1 16,0-3 0-16,-5 2-1 0,1-1 1 16,-2 1-1-16,-1 1 1 0,1 2-1 15,0-2 0-15,0 2-1 0,-1 2 1 16,0-1 0-16,-1 1-1 0,1 0 1 15,-1 1-1-15,0-1 1 0,0 4-1 16,2-3 1-16,0 7 0 0,1 3-1 0,-1 1 0 16,0 3 0-16,0 5-2 0,0-4 0 15,-2 5-1-15,0 3-2 0,-1 0 0 16,-3 2-1-16,1 2-4 0,-2 0-3 16,-1 6-3-16,-2-3-5 0,2 1-1 15,-1 1-5-15,3-2-8 0,0-1-7 16,3 0-5-16,3 1-4 0,4-1-7 15,0-1 34-15,4 2-101 0,0 0-74 16,1 1-188-16</inkml:trace>
  <inkml:trace contextRef="#ctx0" brushRef="#br0" timeOffset="-103713.29">11779 8576 221 0,'0'2'67'0,"2"0"8"16,0-2-19-16,1 0-10 0,-1-2-2 15,0 1-3-15,0 0-2 0,0 0-4 16,-1-2-4-16,-1 1-4 0,1-2-2 16,1 2-3-16,-2-1-2 0,2-1-2 0,0-2-3 15,2 3-2-15,0-3 0 0,2 2-1 16,2-1 0-16,2 1 1 0,1 1-2 15,1 1-1-15,2-2-2 0,0 3-2 16,-1 0-1-16,1 1-2 0,-2 1-1 16,-3 3-2-16,0 0 1 0,-1-1-1 15,-3 5-1-15,0 2 1 0,-3 2-1 16,-1-1 1-16,0 2 0 0,-1 1-1 16,-2 3 1-16,1-5 0 0,-2 1-1 15,0-3-1-15,-1 1 0 0,-2-2-1 0,0 0-2 16,-4 1 0-16,-1 1-2 0,0 0 2 15,-1 0 0-15,-1-1 1 0,0 1 0 16,2-2 2-16,1-1 2 0,3-1 0 16,3-1 0-16,0-1 0 0,1-3 0 15,2-1-1-15,0-2-1 0,2 1-1 16,-1 0 0-16,0-2 1 0,3 3 1 0,-2-2 2 16,2 2 1-16,0 0 2 15,2-1 1-15,0 0 1 0,2 3-1 0,-1-4 0 16,2 4-1-16,1 0 0 0,-1 1-1 15,2 2 0-15,0-2 0 0,-2 4-1 16,2 1 1-16,-2 1-1 0,2 0 0 16,-2-1 0-16,0 1-1 0,-2 0 1 15,1-2 0-15,-4 0 2 0,-1 0 2 16,-2 1 1-16,-1-1 3 0,-3-2 0 0,-4 0 0 16,-1 1 0-16,-2-3-2 0,-3 2-2 15,-1-3-2-15,-2 1-1 0,0 2-1 16,-1-5 0-16,1 1-2 0,1 0-1 15,1-2-1-15,3 1-4 0,0-2-3 16,4 1-10-16,1 0-13 0,1-1-11 16,3 0-10-16,1 0-29 0,0 0-52 15,2 3-81-15,-2 0-163 0</inkml:trace>
  <inkml:trace contextRef="#ctx0" brushRef="#br0" timeOffset="-38671.48">20421 8333 149 0,'1'1'36'0,"0"1"1"0,0-1-6 0,-1-1-25 15,-1 1 1-15,1 2 2 0,-1-3 1 16,-1 1 1-16,1 0 0 0,0 1 0 15,-2-1-2-15,0 1-2 0,0-1-3 16,1 1 0-16,-2 1-2 0,1-2 0 16,0 1-1-16,0-1 1 0,0 1 0 15,1-1 1-15,-1 1 2 0,2-2 3 16,0 1 4-16,1-1 4 0,-1 0 4 0,1-1-1 16,0-2 0-16,1 2-1 0,-2-1-2 15,1-1-4-15,-2 0-5 0,0-1-4 16,-2 0 0-16,-2 2-1 0,0-2-1 15,-1 2 0-15,0-1 0 0,-2 2-1 16,1 0 1-16,0-1-1 0,2-2 1 0,0 2 0 16,1-1 2-16,2 3 0 0,0-2 2 15,1 0 1-15,3 2 1 0,-1 0 0 16,0 2 1-16,3 0-1 0,-1-2-2 16,0 2 0-16,1-1-1 0,1-1 0 15,0 0 0-15,-1 1 0 0,2-1 1 16,-2 0 0-16,0-1 1 0,0 1-1 15,0-1 0-15,1 2-1 0,0-1 0 16,2-2-1-16,0 2-1 0,1-1-1 16,1 0 2-16,2 0 1 0,-3-1 1 0,1-1 0 15,-2 3 0-15,0-2 0 0,1 1 0 16,-3-1-2-16,-1 2-2 0,2-1 0 16,-3 2-1-16,2 0 0 0,-1 0 0 15,2 0 0-15,-2 3 0 0,0-3 0 16,1 1 0-16,-2 0 0 0,-1-1 0 15,0-2 0-15,-1 2-1 0,-1-1 1 0,-1 0 1 16,0 1 0-16,-3 0 1 0,0 0-1 16,-2 0 1-16,-1 0-1 0,2 0-2 15,-2 1-1-15,3-2-3 0,0 0-5 16,1-2-3-16,1 4-7 0,-1-2-9 16,1-3 105-16,2 4-170 0,-3-2-80 15,-3 0-230-15</inkml:trace>
  <inkml:trace contextRef="#ctx0" brushRef="#br0" timeOffset="-36865.07">19109 8389 162 0,'0'0'59'0,"0"0"3"15,0-1 3-15,0-1-23 0,0 2-5 16,0 0-4-16,0 0-6 0,0 0-5 16,0 0-3-16,0 1-1 0,0-1-2 0,-1 0-2 15,1 0-2-15,0-3-2 0,1 2-1 16,1-2-1-16,-2 1-1 0,1-2-2 15,1-2-1-15,-1-1 0 0,1 1 0 16,0 0 1-16,-1 0-1 0,1 1 0 16,-1 0-1-16,1 2 0 0,-2 1 1 15,1 2-1-15,0-2 1 0,0 2 1 16,-1-1 0-16,0 1 0 0,0 0 0 16,0 0 0-16,0 0 2 0,0 0 0 0,1 1 0 15,-1-1 0-15,-1 0 0 0,1-1 2 16,0 1 0-16,-1 0-1 0,-1 0 1 15,-1 0 0-15,-3 0 0 0,-2 0-1 16,-3 1-1-16,-2-1-1 0,-3-3-2 16,-4 0-1-16,-2 0-2 0,-2-1 1 15,-2 0-2-15,1 1 1 0,-3-2-1 16,-1 4 1-16,-3-1-1 0,-3 0-1 0,-1 2-1 16,2 2-1-16,-1-2 1 0,-1 2-1 15,3 0 0-15,1 2 1 0,4-1 0 16,2 0 2-16,0 0 0 0,-2 2 0 15,1-3 1-15,1 0-2 0,2 4 1 16,0-5 0-16,-2 0 0 0,3 2 0 16,0-3 0-16,0-1 1 0,-3 1 0 15,0-4-1-15,0 3 0 0,2 0 0 0,-1-4 0 16,2 4 0-16,0 1 0 0,2 0 0 16,2 1 0-16,0 0 0 0,-2 0 0 15,3 0-1-15,0 2 1 0,1-2-1 16,0-1 1-16,2 0 0 0,2 2 0 15,1 0 0-15,0-2 0 0,3 1 0 16,1 1 0-16,3-1-1 0,0 1 1 16,2-2-2-16,1-3 0 0,1 2 0 0,1 2-2 15,0-1 1-15,2 0 1 0,1 3 0 16,2-3 1-16,1 2 1 0,4 3 1 16,2-4 0-16,2 0 0 0,3 1 2 15,0-1 0-15,4 2 0 0,2-3 2 16,2 0 0-16,2 0 2 0,1 0 2 15,4 0-1-15,3 2 0 0,3-1 0 16,1 1 0-16,-1-1-1 0,2 1-1 0,3 1-2 16,-1-1 0-16,-1 0 0 0,0-1 0 15,-2 0 0-15,0-1 1 0,2 3-1 16,-1-3-1-16,-2 0 1 0,1-1-2 16,-3 1 1-16,-1 0-1 0,1-2-1 15,-4 2 0-15,-2-1 0 0,1-2 0 16,-4 0-1-16,3-2 1 0,1 0-1 15,-2 2 0-15,0-4 0 0,-1 2 0 0,1-1 0 16,0 1 0-16,-1 2 0 16,-3 2 0-16,0-2 1 0,1 1-1 0,0-1 0 15,-3-1 1-15,-1 2 0 0,-2-3-1 16,2 0 2-16,0 0-1 0,-2 3 0 16,1-2 1-16,1 1 0 0,0 0 0 15,-1-1 0-15,1 2 0 0,-1 0 1 16,1-2 0-16,-1 1 0 0,-1 0-1 15,-2 1 1-15,-1-1-1 0,-1-1 0 0,2 2 0 16,-2-1-1-16,-1 2 0 0,2-1-1 16,0-2 1-16,2 3-1 0,1-1 0 15,-1 2 0-15,0 0-1 0,0 0 1 16,-2 1 0-16,-1-1 0 0,-1 1 0 16,0 3-1-16,-2-2 1 0,3 0 0 15,0 0 0-15,1 1 0 0,2 0 0 16,0 0 0-16,2 0 0 0,2-1 0 0,-1 2 0 15,2-2 0-15,-2 0 0 0,-2 1 1 16,1-2-1-16,-1 1 0 0,-1-2 0 16,-3 1 1-16,-1-1-1 0,0 0 0 15,0 1 0-15,-1-1 0 0,-1 1 0 16,-2 0-1-16,0 0 1 0,-1 0 0 16,0 1-1-16,0-1 1 0,-2 0-1 15,-2 1 1-15,0 1-1 0,-3-4 0 16,0 3 1-16,-2-3-1 0,-1 2-1 15,0-2 1-15,-1 0 0 0,0 0 1 0,-1 1 0 16,1-1 0-16,-1 1 1 0,-2 1 1 16,3-1 0-16,-2-3 0 0,1 3 0 15,0 0 0-15,0 0 0 0,1-1-1 16,1 1-1-16,0-1 0 0,0 3 0 16,1 0-1-16,-1-2 1 0,2 0 0 15,-2-2 0-15,0 4 0 0,0-2 0 16,0-2 1-16,0 1 0 0,0 1 0 0,-2 0 0 15,2-1 0-15,0 0 1 0,0 1-1 16,0 1 0-16,2-1 0 0,-2-1 0 16,1 3-1-16,-1-1 0 0,0-2 0 15,0 0 0-15,0 2 0 0,0-1 0 16,-1 0-2-16,1-1-2 0,-2 1-5 16,1 0-7-16,-2-1-9 0,-1-1-7 0,-3 1-9 15,-1-1-7-15,-3 1-7 0,-2-2 67 16,-2 1-135-16,-3 0-78 0,0-1-218 15</inkml:trace>
  <inkml:trace contextRef="#ctx0" brushRef="#br0" timeOffset="-35810.54">17937 7303 246 0,'1'2'62'0,"-1"-2"4"0,1 0-36 16,-1 1-2-16,3 1 1 0,-2-4 0 15,1 1-1-15,1 0-1 0,3 0-1 16,0-1-3-16,4-1-4 0,0-1-4 15,3 1-4-15,1 0-3 0,3 3-2 16,1-1-1-16,2 3-1 0,0 1 1 0,0 4-1 16,0-1-1-16,-1 4 0 0,1 1-1 15,-3-2-1-15,-1 1-1 0,-3 1-2 16,-3-2-2-16,-4 4 0 0,-5-2-1 16,-5-3 1-16,-5 7 0 0,-3-3 0 15,-4 0 2-15,-3 2 2 0,-2-2 1 16,1-1 0-16,1 0 0 0,0-1 1 0,1 0 0 15,3-3-1-15,5 1-1 16,3-3-1-16,1 2 0 0,6-4 0 0,4 0 0 16,2-2 1-16,4 2-1 0,2-6-1 15,6-2-4-15,2-1-4 0,2-2-8 16,1-2-13-16,4 0-17 0,-1-4-46 16,3 3-61-16,1-2-135 0</inkml:trace>
  <inkml:trace contextRef="#ctx0" brushRef="#br0" timeOffset="-35503.82">18500 7212 311 0,'-5'4'78'16,"-5"1"3"-16,-1 3-45 0,-1 2-10 16,-1 4 1-16,-1 2 0 0,2 4-5 15,1 2-6-15,2-1-3 0,1-3-4 0,3 1-3 16,1-3-2-16,3 1-1 0,2-4-1 15,1-2-1-15,2-1 1 0,2-2 1 16,4-1 0-16,3 0 1 0,4-4 1 16,2-2 0-16,1 0 0 0,1-3 0 15,0 0 2-15,-3-3 0 0,-3 1 2 16,-4 0 3-16,-5-2 0 0,-1 0-2 16,-6 1-1-16,-4 0-2 0,-3 2-5 0,-7 1-5 15,-2 0-7-15,-5 2-6 0,-2 1-6 16,1 1-9-16,2-1-15 0,3-1-61 15,5-1-74-15,4-1-172 0</inkml:trace>
  <inkml:trace contextRef="#ctx0" brushRef="#br0" timeOffset="-35122.37">18745 7169 308 0,'-1'6'80'16,"-3"3"2"-16,0 2-44 0,-2 4-12 16,-1 5-2-16,-1 1-4 0,2-1-6 15,-1 2-5-15,0-2-1 0,2 1-2 16,1-4 0-16,1-1-2 0,1-2-1 0,0-2-1 16,1-2-1-16,1-1 0 0,-1-5-2 15,2 0-1-15,-1-1-2 0,0-2 0 16,1-1 0-16,0-4 0 0,3-1 1 15,3-3 1-15,2-1 2 0,1 2 0 16,2-2 0-16,0 1 1 0,1 4 0 16,2 1 0-16,-2 3 1 0,-2 1 1 15,2 1 1-15,1 1 2 0,-2 4 0 16,0-1 1-16,-2 3-1 0,-2 0 0 0,-1 0 0 16,-3 1-2-16,-2-2-2 0,0 0-2 15,-2-1-2-15,-4-3-1 0,-2-1-2 16,-4-3-5-16,-4-1-4 0,-5-2-7 15,-6-3-13-15,-4 0-59 0,0-3-67 16,-1 1-161-16</inkml:trace>
  <inkml:trace contextRef="#ctx0" brushRef="#br0" timeOffset="-33074.07">16720 7875 130 0,'-4'0'43'15,"-2"0"4"-15,0 1-5 0,-1-2-6 16,-1 4-1-16,1-4-3 0,-2-3-2 16,2 6-2-16,2 1-2 0,0 0-2 15,1 0-4-15,3-2-3 0,0 2-3 16,-1 2-1-16,2-3 1 0,1-2 0 0,-1 0 1 15,1 0 0-15,-2-1 2 16,1 1 0-16,0-4 0 0,-1 0-3 0,1 1-2 16,0-2-3-16,-1-3-1 0,2-2-4 15,0-1-3-15,0-1 0 0,1 0-1 16,-1-3 0-16,1 0-1 0,1 1 1 16,0 0 0-16,-1-2 0 0,2 2 0 15,1 1-1-15,1 2 1 0,2 1-1 16,1 1 0-16,0 4 0 0,-1 0 1 0,0 1-1 15,1 2 0-15,2-1 0 0,0 3 1 16,0-2 0-16,2 0-1 0,1 2 1 16,0 0 0-16,3 0 1 0,-3-1-1 15,1 2 1-15,2 1-1 0,-1 1 0 16,2-1 0-16,1 2 1 0,0 0-1 16,1-1 0-16,1 0 0 0,-1 1-1 15,2 1 1-15,1-2 0 0,1 0 0 0,1 1 0 16,0 0 0-16,1-2 0 0,3 0 1 15,0 0-1-15,4 0 0 0,1 0 0 16,0 0 0-16,2-3 1 0,-2 2-1 16,2 0 1-16,-1 3 1 0,-2-6 0 15,-1 1 1-15,1 0 0 0,-2 1 2 16,1-1 1-16,3-1 0 0,1-1 0 16,3 0 1-16,0 0 0 0,0-1-1 0,2-2 0 15,2 2-1-15,-4 0 0 0,0-2-1 16,-2 2 2-16,0-1-1 0,1 1 1 15,-3 1-1-15,0-3 1 0,-1 1 0 16,0 1-1-16,0 1 0 0,-2 0-1 16,-1 1 0-16,3-2 0 0,-3 3 0 15,0-2 0-15,0 0-1 0,-1-2 0 16,-3 1 0-16,3 2-1 0,-3 0 1 16,0-2 0-16,1 3 0 0,-4 2-1 15,0-1 1-15,1 1-2 0,-1-2 1 16,2 0-1-16,-1 4-1 0,0-1 1 15,1-2-1-15,2-2 0 0,0 5 0 0,1-4 0 16,0-1 0-16,1 1-1 0,0 0 0 16,3 1-1-16,2 0 1 0,2-2-1 15,-2 3 0-15,3-1 1 0,0 0 0 16,2 0 1-16,-1-1 0 0,-3 0 0 0,-2 0 0 16,1-2 0-16,-4 3 1 0,-1-3-1 15,-5 1 0-15,-2 0 1 0,-2 0-1 16,-2 1 0-16,-2-3-1 0,-2 2 0 15,-2-2 0-15,3-1-1 0,-4 3-2 16,2 0 0-16,-1-1-2 0,2 1-1 16,0-1 0-16,0 2-1 0,-1 0 1 15,2-3 0-15,0 2 1 0,2 3 1 16,0-1 0-16,1 0 0 0,0 1 1 16,2 0 0-16,-1 2 1 0,-2-2 0 0,-4-2 1 15,-2 1 1-15,0 1 1 0,-3-1-2 16,-1 0 0-16,0 0-1 0,0 0 1 15,1 1-1-15,0 1 0 0,-1-2 0 16,0 0 1-16,-2 1 0 0,0-4 0 16,-1 3 0-16,0 0-1 0,0 0 1 15,1 2 0-15,-2-1 0 0,3 0 0 0,-2 2 0 16,0-2 0-16,0 0 0 0,-2 0 1 16,0 0-1-16,0-1 1 0,-2 1-1 15,0-2 1-15,0 2 0 0,-1-1 1 16,0 2 0-16,0-1 0 0,-1-2 1 15,1 2-1-15,0 0 0 0,0-1 0 16,0 1 0-16,0-1-1 0,0-2 1 16,1 2 0-16,-1 0 0 0,0 0 1 15,0 0 1-15,0 0-1 0,0 0 1 0,1 1 0 16,-2 0 0-16,2-1-1 0,-1 0 1 16,-1 0-1-16,1-1 0 0,1 1 0 15,-1 0 0-15,2 0 0 0,-2 1-1 16,2-2 0-16,-1 1 0 0,1 1 0 15,-2-1 1-15,3 1-1 0,-2-1 1 16,1 1 0-16,-1 0 1 0,1 0 1 16,1 0-1-16,-1 0 1 0,-2 1-1 0,1-2 0 15,0 1 1-15,0-1-2 16,0 1 1-16,-1-2-1 0,0 0 1 0,1 1 0 16,0 0 0-16,1 1 0 0,-1-1-1 15,0 0 0-15,1 1-1 0,0 0 1 16,0 1-1-16,2-1 0 0,-2 0 0 15,1 0 0-15,-1 0 0 0,-1-1 0 0,2 0-1 16,-2 0 1-16,0 0-1 0,-1 0 1 16,1 0-1-16,-2 0 1 0,2 0-1 15,-2 0 0-15,1 1 1 0,-1-2-1 16,1 0 0-16,0 2-1 0,0-1 0 16,1 0 0-16,0 1 0 0,1-1 0 15,0 3 0-15,0-3 2 0,1 0 0 16,-2 0 1-16,2 1 2 0,-1-1 0 15,0-1 1-15,2 1 1 0,0 0 0 16,0 0 0-16,2-1 1 0,-1-1-1 0,2 1 0 16,-1 0 0-16,2 0 0 0,-1 0-2 15,1 1-1-15,0-1 0 0,1 0 0 16,-1 1-2-16,0 0 0 0,1 1-1 16,-2 0-1-16,-1 0 1 0,1 1-1 15,-1 1 0-15,1 0 0 0,1 0 0 0,-1-1-1 16,2-1 1-16,-1 3-1 15,1-2-1-15,-1-1-1 0,-1-1-2 16,-2 1-1-16,1 0-1 0,-2-1-1 0,-1 0-1 16,0-1 1-16,0 2 1 0,-1-1 0 15,1 0-2-15,-1-1-5 0,-1-1-12 16,0-1-72-16,-1-2-76 0,-2-5-191 16</inkml:trace>
  <inkml:trace contextRef="#ctx0" brushRef="#br0" timeOffset="-30204.38">20281 7625 238 0,'0'0'61'0,"-1"-3"1"15,-2-1-32-15,0-2-7 0,0 2 0 16,1-2-3-16,-2 2-1 0,1-3-1 16,1 3 0-16,2-2-1 0,-1 3-2 15,1-2-1-15,1 1-4 0,0 0-2 16,-1 3-3-16,1-1-3 0,0 1-1 0,1 0-2 16,1 2 1-16,0-1-1 0,1-1 1 15,1 2 0-15,2 2 0 0,2-1 1 16,1 0 0-16,2 2 0 0,1-1 0 15,1 0-1-15,1 0 1 0,-4-3 0 16,1 3 0-16,-3-1 0 0,1-2 0 16,-2 2 0-16,-3-1 0 0,2 2 0 15,-2 0 0-15,0-2 0 0,-1 1 0 0,0-1 0 16,-2 2-1-16,0-2 1 0,0-1-1 16,-1 1 1-16,0 2-1 0,1-2 0 15,1 0 1-15,-1 2-1 0,1-1 1 16,2 2 0-16,0-1 1 0,-1 0 0 15,2 0 0-15,-1 2 0 0,0-4 0 16,-1 0 0-16,-2 0 0 0,2-1-1 16,-2 1 1-16,-1-2-1 0,1-2 0 0,-1 3 0 15,0 0 0-15,0-1 0 0,0 2-1 16,-1-2 0-16,0 1 0 0,2 2-1 16,-1-2 1-16,-1 1 0 0,1-1-1 15,-1-1 1-15,2 2-1 0,0 1 1 16,0-2 0-16,-1 0 0 0,2 1 0 15,-2 0 0-15,0 1 0 0,-1-2 0 16,1 0 0-16,-1 1-1 0,0-1 1 16,-1 0 1-16,2 1 0 0,-1 0 0 0,0-1 0 15,0-1 0-15,0 1 1 0,0 1-1 16,0 0 0-16,1-2 1 0,-1-1-1 16,1 4 0-16,0-1 1 0,1-1 0 15,-1-1 0-15,-1 0-1 0,2 2 0 16,-2 1-1-16,0-1 1 0,1-1 0 15,-1 1-1-15,0 0 1 0,0 0 0 16,1 3-1-16,0-2 1 0,1 0-1 0,-1 1 0 16,0 0 0-16,1 1 1 0,1 0-1 15,-2 0 1-15,0 0-1 0,0 0 1 16,1 0 0-16,-1-1-1 0,0 2 0 16,0 1 0-16,0-1 1 0,2 2-1 15,-2 1 1-15,0 0-1 0,-1 1 1 16,1 0 0-16,1 1 0 0,-1 0 0 15,0 1 0-15,0-3 0 0,1 0 0 0,-1 2-1 16,-1-1 1-16,0-3-1 0,1 3 0 16,-1-1 0-16,0-1 0 0,0 2 0 15,0-1 0-15,0-1 0 0,0 1 0 16,0-1 0-16,0-2 0 0,0 1 0 16,1-2 0-16,0 0 0 0,1 2 0 15,-1-2 1-15,0 1-1 0,1-2 1 16,0 0 0-16,0-1-1 0,-1-1 1 0,-1 1-2 15,1 0 1-15,-1-2-1 0,0 1 1 16,1-1 1-16,-1 1 0 0,0-1 1 16,0-1 1-16,0 0 0 0,0 2 0 15,0-2 0-15,0 0 0 0,0 0-1 16,0-1 0-16,0 1 0 0,0-1-1 16,0 0 1-16,1 1-1 0,0-1 1 15,-1 1-2-15,0-4 0 0,1 2 0 16,-1 1-1-16,1-3-1 0,-1 0 1 0,-1-1 0 15,0-1 0-15,0 0 0 0,-1-1 0 16,0-1 1-16,0 1 0 0,-1-2 1 16,1 1-1-16,0-2 1 0,1-1 0 15,-1-1-1-15,0-2 0 0,-1-3-1 16,2 2-1-16,-1-1-1 0,2 2 0 16,-2 1 0-16,2 1-1 0,0 0 0 15,0 2 1-15,1 0 1 0,-1 3 0 16,1-1 1-16,-1 4 0 0,0 0 1 15,0 3-1-15,0-1 0 0,0 1-1 0,-1-2 1 16,0 3 0-16,1-1 0 0,-1 1 0 16,-1 0 2-16,0 3 0 0,1-3 1 15,0 4 0-15,1-3 0 0,0 0 0 16,-1 0 0-16,1 0-1 0,0 1 0 16,-2-1 0-16,-2-1 0 0,0 2-1 15,-2 2 1-15,-1-1 0 0,-3 0 1 0,-1 1 0 16,-1 1 0-16,-1-1 0 0,-2-3 0 15,1 2-1-15,-2 0 0 0,2 0 0 16,1-2-1-16,-1 3 1 0,0-3-1 16,1 2 0-16,-1-2 1 0,0-1-1 15,0-1 0-15,-2 2 1 0,2 1-1 16,0-1 0-16,0 0 0 0,-1 0 1 16,2 1-1-16,-1-1 0 0,0 0 1 15,-1-2-1-15,1 3 0 0,0 0 1 0,-3-1-1 16,1 0 0-16,-1 1 1 0,0 0-1 15,0-1 0-15,0 0 0 0,1-1 0 16,-2 3 1-16,2-1-1 0,-1 1 0 16,0-1 0-16,1 3 0 0,0-2 0 15,1 0 0-15,0 0 0 0,3-1 1 16,0-1-1-16,-1 3 0 0,-1-3 1 16,0 2-1-16,-3-3 1 0,0 1-1 0,-6 0 1 15,-1 1-1-15,2-2 1 0,-1 0-1 16,0-1 1-16,1 2 0 0,0 2 0 15,2-2-1-15,0 0 1 0,0 0-1 16,0 2 0-16,0-2 0 0,0 0 1 16,1 0-1-16,-1 0-1 0,-1-1 1 15,0 0 0-15,-1-2 0 0,2 2 0 16,-3 0-1-16,0-1 1 0,-1-1 0 0,-2 0-1 16,-2 0 1-16,0-1-1 0,-2 2 1 15,-1-2 0-15,0 1 0 0,1 1 0 16,-1 0 0-16,1-1 0 0,0 2 0 15,-1 0 0-15,2 1 0 0,-2-1 0 16,1 0 0-16,3 1 0 0,-3-2 0 16,3 0 0-16,-2 1 0 0,1-2 1 15,1 0-1-15,-1 0 0 0,2 1 0 16,1 1 0-16,1-2 0 0,2 2 0 0,1-1 0 16,1 2 1-16,-1 0-1 0,1-1 0 15,0-1 0-15,-1 2 1 0,-1-1-1 16,1 1 0-16,-2-3 0 0,0 1 0 15,2 2 0-15,0-2 0 0,-3 3 0 16,1-2 0-16,-2 0-1 0,0-1 1 16,-1 1 0-16,-2 0 0 0,3 3-1 0,-2-3 1 15,2 2-1-15,2 0 0 0,1 2 0 16,0 0 0-16,0 1 0 0,1-2 0 16,0 1 0-16,0-2 0 0,0 3 1 15,-2-2-1-15,0-1 1 0,1-2 1 16,1 2-1-16,0 0 0 0,1 1 0 15,-1-2 0-15,1-1 0 0,-2 1 0 16,-3 1 0-16,-1 1 0 0,3-2 0 16,0 0 1-16,4 3-2 0,-1 1 1 15,3 0 0-15,2 1 0 0,2-2 0 0,-1 3 1 16,1-2-1-16,-2 0 1 0,1 0 0 16,0-1 0-16,-2 0 0 0,-1-2-1 15,-2 0 1-15,-1 0-1 0,-2-1 0 16,1 0 0-16,1 0 1 0,-3-2-1 15,1 1 0-15,0 0 0 0,0-1 1 16,-3 1-1-16,-1 0 0 0,0-2 0 0,0 5 1 16,2-2-1-16,-1 1 0 0,1 1 1 15,1 2 0-15,1-2 0 0,0 2 0 16,1-1 1-16,0 1 0 0,1 0 0 16,0 0-1-16,1-2 1 0,0 2 1 15,0-1-1-15,0-2 0 0,1 1 0 16,1 0 0-16,2 0 0 0,-2 2-1 15,1-2 0-15,-1 1 0 0,-2 1 0 16,-1-2-1-16,-5 0 1 0,0 1-1 16,1-1 0-16,1-1 0 0,1 2 0 0,3 0 0 15,2 0-1-15,5 2 0 0,2-3 1 16,1 1-1-16,1 0 0 0,3 0 0 16,2-2 0-16,0 0 0 0,2-1 1 15,1 3 1-15,0-2 2 0,2 0 1 16,1 0 2-16,-1 0 1 0,0 2 1 15,1-2 1-15,-1-1 0 0,1 2-1 16,-1-1-1-16,-1-2 1 0,1 2-1 0,-2-2 0 16,1 1 0-16,0-1-1 0,-1 0-1 15,0 0 0-15,1 2-3 0,-1 0-1 16,2 2-1-16,1 3 0 0,-1 1 0 16,2 4 0-16,1 1 1 0,0 3 0 15,1 0 1-15,-1 0-1 0,1 1 0 16,-2 0 0-16,0-3-1 0,1 0 0 15,-2 1 0-15,0-3-1 0,-2-1 0 0,2-1 0 16,-1-1-3-16,-1-2-5 0,0-1-4 16,-1-4-5-16,1 1-7 0,-1 0-7 15,1-1-9-15,-1-1 58 0,1-2-129 16,3 1-80-16,-1-1-216 0</inkml:trace>
  <inkml:trace contextRef="#ctx0" brushRef="#br0" timeOffset="-29123.75">16879 8060 229 0,'-2'-6'64'0,"-2"1"6"0,1 2-18 16,0-3-20-16,-2 5 1 0,3-1 0 15,-1 1-5-15,1 1-6 0,1 0-6 0,-2-1-5 16,0 2-5-16,1 3-2 0,0 2-1 16,1 5 0-16,-1 3-2 0,2 4 1 15,0 0-3-15,2 2-1 0,1-1-1 16,1-1-2-16,2-2 1 0,2-3-1 15,-2-3 2-15,3-1 3 0,0-2 4 16,-1-3 2-16,2-2 2 0,1-5 2 0,-1-1 4 16,0-4 2-16,0 0 2 0,0-2 1 15,0-2 2-15,-3-4 1 0,-1 0 0 16,-3-3-1-16,-2 2-4 0,-1-2-4 16,-3 0-2-16,-4 4-4 0,0 3-2 15,-6 2-3-15,1 5-3 0,-4 3-3 16,0 2-6-16,-1 1-10 0,1 4-9 15,1-1-11-15,4 3 70 0,4 0-146 0,4-3-88 16,1 1-224-16</inkml:trace>
  <inkml:trace contextRef="#ctx0" brushRef="#br0" timeOffset="-28802.54">17186 7988 284 0,'1'4'70'16,"-3"1"4"-16,-1-1-22 0,0 5-34 16,-1 0-3-16,-4 0 2 0,3 2 0 15,-2 1-3-15,1 0-3 0,2 1-3 16,3 0-2-16,3-1 0 0,3 0-1 16,0-1 0-16,3-4 0 0,1 1 3 15,1-4 0-15,4-1 1 0,-1-3 1 16,1-3 3-16,1 1 3 0,1 0 1 0,0-3 0 15,-2-1 2-15,-1-3-1 0,-3 1-1 16,-2-1-1-16,-2-1-2 0,-5-2-2 16,-2 0-4-16,-5 0-4 0,-2 3-4 15,-4 1-1-15,-2-3-3 0,-3 7-5 16,-2 1-8-16,-1 4-8 0,0 2-7 16,1-1-10-16,2 3-71 0,3-1-81 15,4-1-182-15</inkml:trace>
  <inkml:trace contextRef="#ctx0" brushRef="#br0" timeOffset="-28391.61">17588 8047 361 0,'0'1'91'0,"-2"0"0"0,-4 0-26 0,1 2-45 15,-3-2-11-15,0 2-2 0,1 0-3 16,0 0-1-16,3 3-1 0,1-2 0 15,2 2-1-15,2 0-1 0,2 2 0 16,1 1 1-16,1 0 0 0,2-2 0 16,0 2 1-16,0-1-1 0,1-3 0 15,1-3 1-15,-1 1 1 0,0-3 0 16,-1-3 1-16,-1 1 3 0,0-2 2 16,-2-3 2-16,-1 1 1 0,-1-4 0 0,-1 1 0 15,-1 0 0-15,-1-1-1 16,-2 1-4-16,-1 0-1 0,0 1-1 0,-3 3-1 15,0 1-1-15,-2 1-1 0,-2 3-1 16,-3 4 0-16,1 2 0 0,0-1 0 16,-1 2-1-16,-1 1-1 0,1 1 0 15,2 0-1-15,3 1-1 0,0 1-2 16,3 0-1-16,4 1-1 0,2-1-3 16,6-1-2-16,1-2-3 0,3-2-4 0,3-1-5 15,2-3-7-15,1-1 8 0,1-1-80 16,2-3-73-16,0-4-178 0</inkml:trace>
  <inkml:trace contextRef="#ctx0" brushRef="#br0" timeOffset="-28203.52">17900 8134 411 0,'-1'-1'90'0,"1"-1"2"16,0-1-68-16,1-2-17 0,1-2-2 16,0-2-2-16,4 2-5 0,0-4-9 15,2 0-23-15,3 0-59 0,2 1-69 16,3 0-168-16</inkml:trace>
  <inkml:trace contextRef="#ctx0" brushRef="#br0" timeOffset="-28039.64">18321 8125 347 0,'-4'6'84'0,"2"-4"1"15,-1-2-49-15,0-2-16 0,0-1-5 16,3-3-6-16,0-5-7 0,4 0-6 0,2-3-6 16,2-1-11-16,3 0-17 0,3-2-38 15,4 3-7-15,1 2-51 0,4 1-98 16</inkml:trace>
  <inkml:trace contextRef="#ctx0" brushRef="#br0" timeOffset="-27897.58">18666 8022 323 0,'2'9'86'0,"-3"-2"4"0,-1 0-42 0,-1-2-14 16,1 0-6-16,-1-3-6 0,1-3-10 16,1-1-10-16,1-5-8 0,2-3-8 15,2 0-10-15,3-3 85 0,2 2-157 16,5 0-78-16,3 1-218 0</inkml:trace>
  <inkml:trace contextRef="#ctx0" brushRef="#br0" timeOffset="-27753.9">18976 8066 336 0,'-3'3'78'0,"0"-5"3"15,0 0-53-15,0-5-14 0,1 0-4 16,0-1-5-16,2-5-7 0,2-2-11 15,1 1-18-15,3 1-51 0,3 1-61 0,3 0-138 16</inkml:trace>
  <inkml:trace contextRef="#ctx0" brushRef="#br0" timeOffset="-27248.43">19467 7934 241 0,'1'0'67'0,"-1"-1"5"0,0 0-22 16,0 1-18-16,0 1-4 0,0 1-1 16,-1-1-3-16,-2 3-3 0,-1 0-2 15,-1 0-2-15,-2 2 0 0,-2 1-3 16,-1-1-2-16,2 2-3 0,-1 2-3 15,2-2-4-15,3 2-2 0,3 0-1 0,2 0-1 16,4-3 1-16,3-2 1 0,2-2-1 16,2-1 3-16,1 0 0 0,0-4-1 15,0 0 1-15,1 0-1 0,-2-3 0 16,0 0 0-16,-1-4-1 0,-2 1 2 16,0-3 0-16,-2 1-1 0,-2-1-2 15,0 2-4-15,-3-1-3 0,-2 5-5 0,-2-1-9 16,-4 3 156-16,0 1-230 0,-8 0-91 15,-1 0-283-15</inkml:trace>
  <inkml:trace contextRef="#ctx0" brushRef="#br0" timeOffset="-5734.85">2484 8451 218 0,'-2'0'40'0,"-3"1"-6"0,1 4-56 16,0 0-22-16,-3 2-34 0,2 2-70 16</inkml:trace>
  <inkml:trace contextRef="#ctx0" brushRef="#br0" timeOffset="-5258.29">2382 8595 241 0,'1'0'76'16,"-1"1"4"-16,-2 0-22 0,0 1-8 15,-1 2-5-15,-2-2-6 0,0 0-7 16,0 1-6-16,0-1-3 0,0 3-2 16,1 0-5-16,0 2-3 0,0 2-4 0,1 0-2 15,0 6-2-15,0 3-2 0,-1 4-1 16,3 2-2-16,2 4 0 0,0 0 0 16,3 2-2-16,1-4 0 0,3-3 0 15,1-3-1-15,2-4 0 0,-1-4 1 16,4-3 0-16,-1-5 2 0,1-2 4 15,0-4 7-15,-1-3 5 0,-1-6 5 16,0-4 3-16,-2-4 3 0,0-4 1 0,-2-2-2 16,-3-4-4-16,-1 0-2 0,-3-1-2 15,-2 4-3-15,-2 0-1 0,-3 3-2 16,-2 2-3-16,-4 2-2 0,0 2-5 16,-1 3-6-16,0 4-6 0,-3 1-3 15,3 3-4-15,1 5-11 0,1 3-11 16,3 2-9-16,0 3-4 0,2 3-10 15,2 2-70-15,4 0-81 0,3 0-175 16</inkml:trace>
  <inkml:trace contextRef="#ctx0" brushRef="#br0" timeOffset="-4902.04">2599 8680 384 0,'0'1'106'0,"1"-2"7"15,-1 1-53-15,-1-1-14 0,1 3-4 0,-2 2-8 16,0 2-10-16,-2 4-11 0,2 5-7 16,-2 2-3-16,2 7-2 0,-1 1 1 15,3 4-2-15,3-2-2 0,2 2-2 16,3-4-2-16,2-3 0 0,2-4 0 16,1-2-1-16,2-7 1 0,1-2 8 15,-1-4 5-15,0-3 5 0,3-2 4 16,-2-1 2-16,1-4 3 0,-3-3 1 0,-1 1-3 15,-2-6-1-15,-3 2-2 0,-3-4 0 16,-5-1-1-16,-2 0-2 16,-5-2-2-16,-3-1-2 0,-2-1-2 0,-3 1-3 15,-1 0-4-15,-1 3-4 0,1 1-4 16,2 3-4-16,0 3-5 0,3 3-6 16,2 5-12-16,-1 2-8 0,2 2-7 15,1 2-6-15,2 3-11 0,2 2-9 0,0 0-48 16,5-1-60-16,1-2-140 0</inkml:trace>
  <inkml:trace contextRef="#ctx0" brushRef="#br0" timeOffset="-4350.49">2980 8656 351 0,'-2'-2'90'15,"-2"1"3"-15,-1 1-48 0,0 1-17 16,-2 2-5-16,1 3-7 0,0 1-5 0,1 7-4 16,0 2-2-16,3 3-1 0,0 4 0 15,1 2-2-15,2 2 1 0,-1 1-2 16,2-3 0-16,0-4-1 0,2-1-1 15,1-3-1-15,2-5 1 0,0-3-1 16,2-4 4-16,3-3 3 0,1-3 6 16,1-4 3-16,0-4 6 0,0-1 5 15,1-3 3-15,1-3 0 0,-3-3-1 16,-1 0-3-16,-1-1-1 0,-3-3-4 0,-4-2-4 16,-3 1-3-16,-3 2-3 15,-5 3-6-15,-2 0-4 0,-2 5-8 0,-1 2-14 16,-2 6-9-16,0 3-11 0,1 4-11 15,0 2-10-15,2 2-66 0,3 0-79 16,4 1-169-16</inkml:trace>
  <inkml:trace contextRef="#ctx0" brushRef="#br0" timeOffset="-4236.25">3248 8811 350 0,'6'4'98'16,"0"-1"1"-16,-2-3-33 0,-1-1-30 15,2 0-9-15,-1-2-18 0,1-2-21 16,-1 0-22-16,4-4-65 0,0 2-79 16,2-5-184-16</inkml:trace>
  <inkml:trace contextRef="#ctx0" brushRef="#br0" timeOffset="-4090.05">3504 8785 364 0,'-1'5'95'0,"1"-2"1"0,-1 2-50 16,1-3-16-16,0-3-7 0,1 1-12 16,0-1-17-16,2-4-16 0,3 0 73 15,-1-6-149-15,5 1-84 0,1-1-226 16</inkml:trace>
  <inkml:trace contextRef="#ctx0" brushRef="#br0" timeOffset="-3953.89">3738 8803 356 0,'2'5'94'0,"-1"0"2"0,-1-4-48 0,0 0-15 16,0-1-11-16,-1-2-18 0,1-1-19 15,1-5-19-15,2-1-62 0,4-3-74 16,0-2-168-16</inkml:trace>
  <inkml:trace contextRef="#ctx0" brushRef="#br0" timeOffset="-3801.3">3931 8731 441 0,'-1'7'125'0,"-1"-4"5"0,0 1-61 16,0 3-11-16,-1-5-9 0,1-2-16 15,0 0-19-15,0-1-14 0,1 1-21 16,0-3-18-16,3-2-14 0,0 2 149 16,2 0-230-16,5-2-106 0,2-2-288 15</inkml:trace>
  <inkml:trace contextRef="#ctx0" brushRef="#br0" timeOffset="-3359.53">4239 8612 364 0,'0'0'113'0,"-3"3"6"0,-2-1-30 15,-1 1-27-15,-2-1-10 0,-1 3-11 16,1 0-16-16,-1 3-9 0,1 1-5 16,2 0-3-16,1 3-4 0,2 2-1 15,2 2-1-15,2-1-2 0,1 2 0 16,4-1-1-16,1 2 0 0,4-4 0 0,1 0 0 15,4-3 0-15,0 0 0 0,4-4 1 16,0-1 0-16,-1-5 1 0,2 0 0 16,-1-3 2-16,-3-2 1 0,0-4 6 15,-2-1-1-15,-2 0 6 0,-2-3 3 16,-1-3 4-16,-1 1 3 0,-4 0 1 16,-1-1-1-16,-2-2 3 0,-3 0-6 15,-3 1-3-15,-2 2-6 0,-4 1-4 0,-1 1-7 16,-4 2-7-16,-3 4-8 0,-3 3-12 15,-3 5-5-15,-1 2-25 0,0 1-16 16,0 2 21-16,2-2-109 0,3 0-100 16,6-4-229-16</inkml:trace>
  <inkml:trace contextRef="#ctx0" brushRef="#br0" timeOffset="-2642.69">2739 7782 324 0,'0'-1'88'15,"1"1"6"-15,2 0-39 0,0-3-10 16,1-3-2-16,4 2-2 0,1-1-2 16,1-1-4-16,2-1-4 0,1 1-4 15,2 1-5-15,-1 1-5 0,2 2-7 16,-1 3-5-16,0 2-2 0,1 0-3 0,-1 3 0 16,-3 1-2-16,0 1 0 0,-2 1-2 15,-2 0 0-15,-3 1 0 0,-3 2 1 16,-3 0-1-16,-3 0 1 0,-5 1 0 15,-3 2-1-15,-3-1 1 0,-2 0 0 16,0-1 0-16,-1-1 0 0,3-2 1 16,3-2 1-16,3 0 0 0,4 0-2 0,2-3 0 15,6 1 0-15,3-1 1 0,4 1 0 16,2-1 2-16,4-2 0 0,3 2 2 16,3-3 0-16,0 0 0 0,2 0-4 15,1-1-7-15,2-2-12 0,0-1-12 16,0-1-15-16,1-3-70 0,0-1-85 15,-2-3-186-15</inkml:trace>
  <inkml:trace contextRef="#ctx0" brushRef="#br0" timeOffset="-2321.43">3331 7699 365 0,'-8'-4'103'0,"-1"0"8"0,-1 1-39 15,-1 2-12-15,-3 1-8 0,0 2-8 16,0 2-9-16,-1 3-5 0,-1 2-7 15,2 1-8-15,0 8-4 0,-2 2-4 16,4 2-3-16,-1 2-2 0,3 1-3 0,4 2 0 16,1 1-3-16,3-5-4 0,3-1-2 15,4-3-2-15,2-4-1 0,3-2 1 16,2-3 0-16,4-2 4 0,0-4 4 16,4-1 3-16,-2-2 2 0,3-1 1 15,-1-3 1-15,-4-2 2 0,0-2 2 16,-5 1 2-16,-4 1 3 0,-1-2 3 0,-5 3 1 15,-3-1-1-15,-6 2-2 0,-3 0-3 16,-3 0-2-16,-4-1-6 0,0 2-6 16,-3 0-5-16,1 1-10 0,3 0-12 15,1 3-12-15,4-1-8 0,3 1-14 16,4 0-69-16,3-2-82 0,3 3-178 16</inkml:trace>
  <inkml:trace contextRef="#ctx0" brushRef="#br0" timeOffset="-1840.46">3512 7621 390 0,'2'-9'106'0,"-1"1"6"0,1 3-53 0,-2 2-11 15,1 6-8-15,-2 4-9 0,0 2-6 16,-1 8-5-16,0 5-5 0,-2 6-5 16,2 7 1-16,-1 4-1 0,0-2-3 15,0 3-4-15,1-3-7 0,2-2-8 16,0-4-5-16,1-2 0 0,2-5-4 16,0 1 0-16,1-5 1 0,2-3 2 0,-2-2 5 15,2-5 6-15,-1-5-1 0,-1-2 3 16,1-6 2-16,-1-4 1 0,1-1 1 15,-2-5 2-15,1-3 0 0,3-1 1 16,-2-3-1-16,2 1 0 0,1 2 0 16,-1-1 2-16,1 4 3 0,0 2 3 15,0 2 1-15,1 2 3 0,0 4 2 16,0 3 1-16,0 3 0 0,2 3-4 16,-1 1-2-16,1 2-1 0,-1 1-2 15,1-1-2-15,-1 1-3 0,0 0-2 16,-1 1 0-16,-4-2-1 0,-2 3 1 0,-3 0 0 15,-4 1 0-15,-4 3-1 0,-4-1-3 16,-2-1-6-16,-3 0-7 0,-2-1-6 16,-1-1-8-16,0-2-7 0,2-2-11 15,0-4-69-15,3-2-75 0,2-4-180 16</inkml:trace>
  <inkml:trace contextRef="#ctx0" brushRef="#br0" timeOffset="22972.79">2419 3505 207 0,'0'0'54'0,"-1"0"4"0,1-1-26 15,-1 0-5-15,1-2-1 0,-1 3-1 0,1-1-1 16,-1 1-3-16,2 0 0 0,-2 0-2 16,2 1-1-16,-1-1-3 0,0 1-2 15,0-1-1-15,0 0-2 0,-1 0 0 16,1 0-2-16,0-1 1 0,1 2 0 15,-2-2 0-15,1 1 1 0,1 0 0 16,-1 1-2-16,0-1-1 0,0 0-1 16,0 2-1-16,0-1-2 0,1-1-1 0,-1 0-1 15,0-1 0-15,0 1 0 0,0-2 0 16,-1 2-1-16,1-1 1 0,0 0 0 16,0 1 0-16,0 1 0 0,0-1 1 15,1 1 0-15,-1-1 0 0,0 0-1 16,0 2 0-16,0-4 0 0,0 2 0 15,0 0-1-15,0 0-1 0,0 0 1 16,0 0-1-16,0 0 0 0,0 2 1 16,0-4-1-16,0 1 1 0,0 1 0 0,0-1 1 15,0 0 1-15,-1 1 1 0,1 0 1 16,1 1 0-16,-2-2 0 0,1 2 1 16,0-1-2-16,1 1 0 0,-1-1-1 15,0 0-1-15,-1-1 0 0,2 2 0 16,-1 0 2-16,1-1 1 0,0 0 0 15,0-1 1-15,1 2 1 0,-1-1 0 16,-1 2 0-16,0-2-1 0,0-2 0 0,0 2 0 16,0 0-1-16,0 0 1 0,0 0-1 15,0-1-1-15,0 1 1 0,0 0 0 16,0-1-1-16,0 2 0 0,0-1 1 16,1 0-1-16,-1 1 1 0,0-1 0 15,0 0 1-15,0 3-1 0,0-3 1 16,0-1 0-16,1 2 0 0,-1-1-1 15,0 0 1-15,0 0 0 0,-1-1-1 0,1 1 0 16,1 0 0-16,-1 0-1 0,-1 0-1 16,1 0 0-16,0 0-2 15,1 0 0-15,-1 1 0 0,0 1 0 0,0 1 1 16,1 2 0-16,0-1 2 0,0 4 0 16,0-1 2-16,0 2 1 0,0 1 0 15,1 1 1-15,-1 2-1 0,0 2-1 16,-1 2-1-16,0 4 0 0,1 0-2 0,-1 4 0 15,1-2-1-15,-1-1 0 0,0-2 0 16,1 0-1-16,1-2 0 0,-1-3-1 16,0-3 0-16,0 0-2 0,1-2-1 15,-1-1-3-15,0-4-1 0,-1-1-3 16,0-1-5-16,0-2-6 0,1-1-5 16,-1 1-5-16,0-3-5 0,0-3-13 15,0 1 96-15,1-4-163 0,2-3-86 16,2-2-239-16</inkml:trace>
  <inkml:trace contextRef="#ctx0" brushRef="#br0" timeOffset="24063.3">2445 3546 147 0,'1'1'44'0,"-1"-1"4"16,-1 2-12-16,-1 0-2 0,0-3 3 16,1 1-1-16,0 1 1 0,-2-1-1 15,2-1-3-15,-1-2-3 0,-1 2-4 16,2 1-5-16,0-3-2 0,0 1-3 15,1-1-1-15,0-2-1 0,0 2 0 16,2-3 0-16,-1 1 0 0,0 1 1 16,2-2 1-16,-1 3 1 0,0-3 2 15,1 1 0-15,1 1 1 0,0-2 1 0,0 1 0 16,1 0-1-16,0-1 0 0,1-1-2 16,0 3-2-16,3-3 0 0,1 2-2 15,1 0-3-15,1 0-2 0,1 0-1 16,1 3-3-16,-2 0-3 0,0 1-1 15,0 3-1-15,2 2-1 0,-2 4 0 16,-1 2 0-16,0 2 1 0,-2 0-1 16,-2 2 1-16,0 2 1 0,-4-4-1 15,-1 0 0-15,-2-2-1 0,0-1 0 0,-3 0 1 16,1-1 1-16,-5-1 0 0,-2 0 1 16,-3 1 0-16,-3-2 1 0,-3 2 0 15,-3-1 0-15,1-2-2 0,-1 0-1 16,2-3-2-16,3 0-2 0,-1-2-1 15,3 0-2-15,4-2-2 0,1 1-3 16,2-2-4-16,1 1-8 0,3 0-7 0,1 0-8 16,3 1-7-16,1 0-7 0,3-2-10 15,0 1-59-15,3-2-68 0,2 2-157 16</inkml:trace>
  <inkml:trace contextRef="#ctx0" brushRef="#br0" timeOffset="24492.2">2824 3558 319 0,'0'0'86'16,"-1"-2"5"-16,-1 1-38 0,1 0-17 15,-1 0-4-15,1 0-7 0,0 2-7 0,-1 2-5 16,1 4-3-16,2 3-2 0,-1 3-2 15,0 1 0-15,2 7 0 0,-1 1-1 16,1 2-1-16,0-1-1 0,0-1-1 16,-1-1 0-16,2-1-1 0,-3-3 0 15,1-3 0-15,-1-3 0 0,0-4 0 16,0-1 0-16,0 0 2 0,0-4 5 16,-1 0 10-16,0-4 6 0,0 0 0 15,-3-5 1-15,2-1 0 0,-1-1 0 16,-1-5-5-16,0 0-10 0,0-3-4 15,2 0-1-15,-2-2 0 0,2-2 0 0,0 0-2 16,1-1-1-16,1 0 1 0,2 3-2 16,0 1 0-16,4 3-1 0,-1 1 0 15,5 4 0-15,0 3 0 0,3 0 0 16,0 3 0-16,3-2 0 0,0 3 0 16,2 1-4-16,-1-2-4 0,1 2-6 15,1 0-12-15,1 2-8 0,-1-1-10 16,0 3-10-16,-1-1 24 0,0 1-97 0,-2 2-80 15,-3 1-189-15</inkml:trace>
  <inkml:trace contextRef="#ctx0" brushRef="#br0" timeOffset="24666.98">3136 3707 431 0,'-2'3'113'0,"2"-4"4"0,0 1-63 15,0 0-9-15,0-2-8 16,1 1-11-16,1 0-10 0,0 0-9 0,1-1-15 16,3-2-17-16,2-2-13 0,1 1-22 15,4 0-63-15,3 2-85 0,0-4-176 16</inkml:trace>
  <inkml:trace contextRef="#ctx0" brushRef="#br0" timeOffset="25006.76">3538 3614 371 0,'-4'-4'102'15,"-1"-2"5"-15,1 2-47 0,-1 0-13 16,2 2-5-16,-1 3-10 0,-1 2-11 16,2 2-8-16,1 6-4 0,0 1-5 0,1 4-3 15,0 1-1-15,1 3 1 0,2-3 0 16,1 1 0-16,4-2 0 0,-1-2-1 15,3-3 2-15,3-3 2 0,0-1 1 16,1-4 3-16,3-2 2 0,0-3 3 16,0-1 1-16,1-2 1 0,-1-3-1 15,0-1 1-15,-2-2 0 0,-3 0-1 16,-4 0-1-16,0-3-1 0,-5-2-2 0,-2 1-3 16,-4-1-5-16,-3-2-7 0,-2 2-5 15,-5-2-6-15,0 3-6 0,-2 2-13 16,-1 3-6-16,1 3-7 0,0 4-3 15,2 1-9-15,3 1-8 0,2 2-8 16,4 0-33-16,2 0-54 0,4-1-119 16</inkml:trace>
  <inkml:trace contextRef="#ctx0" brushRef="#br0" timeOffset="25289.6">3836 3550 243 0,'16'8'64'16,"-4"3"3"-16,-2 1-37 0,-3 4-1 15,-3 0-5-15,0 1-4 0,-3-1-5 16,0-2-5-16,-2-2-1 0,1 0-1 16,0-1 1-16,-1-4 4 0,1 0 2 15,0-2 5-15,0-2 7 0,0 1 11 0,-2-5 7 16,1-3 1-16,-1 2 1 0,1-5-3 16,-1 1-3-16,0-4-7 0,0-1-13 15,-3-3-8-15,4 0-6 0,1-2-4 16,1 1-1-16,1-2-2 0,4 2 0 15,0 3-4-15,4 0-3 0,1 3-8 16,2 2-8-16,0-1-7 0,2 2-7 16,0 2-9-16,3 1-5 0,-1-1-10 15,3 2 51-15,0 2-101 0,1 2-72 0,2 3-183 16</inkml:trace>
  <inkml:trace contextRef="#ctx0" brushRef="#br0" timeOffset="25806.26">4259 3581 321 0,'-3'-3'86'16,"-2"-2"5"-16,1-4-40 0,-1 2-9 0,0-3-7 15,-2 2-6-15,1 0-4 0,-2-1-5 16,-1 2-5-16,2 2-5 0,-4 1-2 16,1 3-3-16,-2 3-3 0,0 1-2 15,0 7-1-15,1-1-1 0,1 2 0 16,1 2-1-16,4 1-1 0,1 0-1 15,4 2 0-15,4-3-1 0,1 2-1 0,2 0 0 16,1-3 1-16,2-1 0 16,-2-5 1-16,2 3 1 0,-1-4 1 15,-2-2 2-15,0-2 1 0,-2-1 3 0,1-1 5 16,-1-2 4-16,0-4 4 0,-2-1 4 16,0-1 4-16,-1-1 1 0,0-3 0 15,0-1-2-15,-1 1-2 0,0 2-4 16,-1 1-3-16,1 1-2 0,-1 4-2 0,0 0-3 15,0 4-4-15,1 2-1 0,1 2-2 16,1 5 0-16,1 3-1 0,0 4 0 16,2 3 1-16,0 2 3 0,2 4 0 15,0 2 0-15,-1-3 0 0,1 3 0 16,1-1-1-16,-3 1 0 0,1 0-1 16,-1-1 0-16,-1 0-1 0,-2-2 0 15,2-3-1-15,-4 0 1 0,-4-2 0 16,-2-5 1-16,-3 0 1 0,-4-2 1 15,-2-2 1-15,-6 1 0 0,-1-5 0 0,0 2 1 16,-4-4 0-16,-1-1-1 0,1-2 0 16,-1-2-1-16,-1-2-4 0,1-5-6 15,2-2-16-15,0-6-14 0,2 1-9 16,2-3 2-16,2 1-96 0,6-4-92 16,3 1-210-16</inkml:trace>
  <inkml:trace contextRef="#ctx0" brushRef="#br0" timeOffset="39932.25">7561 6472 198 0,'-8'0'56'0,"1"1"3"0,-2 0-22 0,3 0-8 16,0 0-2-16,0-1-1 16,2 1-2-16,0-1-2 0,0 0-2 0,3 1 1 15,0-1-1-15,0 0-3 0,1 1-4 16,1-1 0-16,0 1-2 0,1 2 0 15,2-1 1-15,0 0 0 0,2 0 3 16,0 1 1-16,2 1 1 0,3-2 3 16,2 0 0-16,3 1 0 0,6 2-1 15,3 0 1-15,3 1 1 0,4 0-1 0,0 1-2 16,3 1-1-16,4-2-1 0,-1 1-1 16,2-3-3-16,2-1-3 0,-1-3-2 15,3 1-1-15,0 1-3 0,-2-2 0 16,-1 0 0-16,-4 0-1 0,-5-2-1 15,-3 4 0-15,-7-1 0 0,-5-1-1 16,-8 0 0-16,-4-1-2 0,-4 2 2 16,-4 0-1-16,-5 0 1 0,-2 0 0 15,-3-1 1-15,-3 1 0 0,-5 0 0 0,-3 0 0 16,-3 1-1-16,0-1 1 0,-5-1-1 16,-1 2-1-16,-1-1 1 0,1-1-1 15,-3-1 0-15,0-4 1 0,0-1-1 16,-1 0 0-16,3-3 0 0,-2 1 0 15,0-2-2-15,3 2-1 0,1 2-1 16,2 0 0-16,5 2-1 0,2-1 1 16,6 3 0-16,5-1 0 0,3 0 0 15,6 0 1-15,6 0 0 0,6 0 1 0,3 1-1 16,4-1 2-16,7-1 1 0,3 2 3 16,5-1 2-16,2 0 3 0,3 2 1 15,5-1 1-15,2 1 2 0,1 0 0 16,2 0 0-16,1 1-1 0,-2-1-2 15,-2 1 0-15,-1 0-1 0,-6 0 0 16,-4 1-2-16,-6-1-1 0,-6 0-1 0,-5 2 0 16,-5-3 0-16,-7-1 0 0,-6-1-1 15,-7 2 0-15,-5 0 0 0,-5 0 0 16,-7-1-2-16,-6 1-1 0,-5 2-3 16,-2 0 0-16,-2-1-2 0,-2-1 0 15,1 1-1-15,0 0 0 0,3 0 1 16,4-1 2-16,2 0 0 0,6 2 2 15,3-1 1-15,7 3 0 0,6-2 0 16,2 0-1-16,5 2-2 0,7-2 2 0,4-2 0 16,9 2 2-16,3-1 0 0,6-1 2 15,7 1 2-15,5 1 1 0,3-2 1 16,3 1-1-16,1 1-1 0,1-1 1 16,0 0-1-16,-3 1 0 0,-3 0-1 15,-3 3-1-15,-8 0 0 0,-4-1 0 16,-7 0-2-16,-6 1 1 0,-7-1 0 0,-9 0 1 15,-9-1-1-15,-7 0 1 0,-8 1-1 16,-6-2 1-16,-7 1-2 0,-5-2-2 16,-7 0-1-16,-1 2-1 0,-3-1 1 15,-1-1-1-15,1 2 2 0,4 0 0 16,7 1 1-16,7 0 0 0,9-1 1 16,7-1-2-16,11 1 0 0,9 1-1 15,7-1 2-15,7-1 2 0,9 0 2 16,11-1 1-16,7 4 2 0,9 1 3 0,6-1 3 15,6-1 0-15,5 0-1 0,-1-2 0 16,-1-2 0-16,-4-2-2 0,-8 1 0 16,-6-2-4-16,-11-1-1 0,-13 3 0 15,-11 1-1-15,-14-1-1 0,-11 0 0 16,-11 1 0-16,-8 0 0 0,-8 0-1 16,-6-1-2-16,-3 1-1 0,1 1 0 15,2 0-1-15,4-1 1 0,5 1 0 16,8 0 0-16,11 1 0 0,9-1-1 15,8 3 1-15,15-1 1 0,10 1 2 0,8 2 0 16,8 1 0-16,7-1 2 0,5 1 0 16,1-5 1-16,0-1-2 0,-2-3-9 15,-5-3-4-15,-6 0-26 0,-8-2-17 16,-7 0-100-16,-9 2-117 0,-10 2-271 16</inkml:trace>
  <inkml:trace contextRef="#ctx0" brushRef="#br0" timeOffset="41868.91">8535 6488 176 0,'-3'2'53'0,"-1"-2"3"16,3 2-16-16,0-2-7 0,0 0-2 16,1 0-5-16,0 0-4 0,1 0-1 15,-1 2-2-15,1-2-2 0,0 0-1 16,0 1 0-16,1 0 0 0,-1-1-2 15,-1 2 0-15,1-2-1 0,-1 0-1 16,0 1-1-16,0 0 0 0,1-1 0 0,2 1 0 16,0 0 2-16,2-1 1 0,2 2 2 15,6 1 2-15,1-2 1 0,4 0 0 16,4 0-2-16,3 2-1 0,3-1 0 16,0 2-2-16,4 0-1 0,2 2-2 15,2-1 1-15,1-2 0 0,2-2 0 0,2 2-2 16,-1-4-1-16,-1-2-1 0,0 0-1 15,-2 1-3-15,-2 0-2 0,-2 2 0 16,-4-1 0-16,-2 3-1 0,-5-2-1 16,-6 0 0-16,-4-1-1 0,-4 1 0 15,-5 0-1-15,-4 0 1 0,-4 0 0 16,-8 0 0-16,-4 2 1 0,-7 0 0 16,-6 0 0-16,-7 0 1 0,-4 1-1 15,-6 0 0-15,-3-1-2 0,-4-1-1 16,1 0 0-16,-3 0 0 0,-1-1 0 0,1 1-3 15,4 2 0-15,4 0-1 0,8 1 0 16,4 1 0-16,6-3 0 0,8 1 0 16,7-1-1-16,6-1 0 0,6 2 1 15,7-1 1-15,6-3 2 0,5 1 0 16,8 0 1-16,8-1 5 0,7 1 3 16,4-1 2-16,5-1 0 0,6 4 2 0,4-2-1 15,-1 2 1-15,0-3 0 0,-2 0 0 16,-1-3-1-16,-3 2-1 0,-4 0 0 15,-5 0-1-15,-5-2-1 0,-7 3-1 16,-5-1-2-16,-7 1 2 0,-8-2-1 16,-9-2 0-16,-8 2 0 0,-8-1-1 15,-10-1 1-15,-4 2 0 0,-8 3-2 16,-3 1-1-16,-5 2 0 0,-1 0 1 0,-4 0-1 16,4 1 0-16,1-2 0 0,7 0-1 15,5 0-1-15,7-2 0 0,8 1-1 16,7 1-2-16,7-2 1 0,7 1 0 15,6 1 2-15,6-1 1 0,8 3 1 16,6-2 2-16,5-2 3 0,6-1 2 16,4 1 1-16,-1-2-1 0,3-1 0 15,-3 1 0-15,-1 0-1 0,-3 1-1 16,-6 1-2-16,-7 0-1 0,-4 0 0 16,-8 0-2-16,-9-3-2 0,-6-1-2 0,-7 1-4 15,-5-2-6-15,-6-1-12 0,-2 2-11 16,-2 2-12-16,0 0 55 0,1-2-139 15,5 0-96-15,1 3-238 0</inkml:trace>
  <inkml:trace contextRef="#ctx0" brushRef="#br0" timeOffset="45110.97">6469 5346 175 0,'1'-6'51'15,"1"0"4"-15,1 4-18 0,-1-2-3 16,1 1-1-16,0 0-2 0,-1 2-2 16,-1 1-2-16,0-1-3 0,0 1-5 15,0 2-4-15,1-1-3 0,-1-1-5 16,1 3-2-16,1-2-2 0,2 1-2 16,-1 0 1-16,2-1 0 0,4 4 0 15,3 0 1-15,2-3 0 0,1 5 1 0,4 0 0 16,3 2 0-16,2 1 1 15,-1 0 0-15,2 2 0 0,1 2 0 16,-1 1 0-16,0-2-1 0,0 1-1 0,-2 0 0 16,0 1-2-16,-2 3 0 0,-3 0-1 15,-2-1 0-15,-3 3 0 0,-1 1 0 16,-2-1-2-16,-1 3 0 0,-1-1-1 16,1 1 1-16,-2-1-1 0,1 2 1 15,0 0 0-15,1 2 0 0,-1-2 2 16,-1 1 0-16,0 2 0 0,1 0 0 0,-3 0 0 15,1 0 0-15,0-1-1 0,-3-3 1 16,0 2-1-16,0-1 1 0,-3-1-1 16,-1 0 1-16,-1 1 1 0,-1 2-1 15,-1 1 2-15,0-3-1 0,0 0 1 16,-2 0 1-16,0 0-1 0,-2-1 1 16,1 1 0-16,-2-1-1 0,-2 1 0 0,-1 0 0 15,-1-1 0-15,-1 1 1 0,0-2 0 16,-3-2 0-16,1 2 1 0,1-1-1 15,-3-1 0-15,1 0 1 0,-3 2-1 16,-1 0 1-16,-3 0 0 0,-3 1 0 16,1-1 0-16,-2-1 0 0,-2 0 0 15,0-3-2-15,-3 0 1 0,1-3-2 16,-1 1 0-16,0-2 0 0,-2-2 0 16,-1 0-1-16,-2 0 0 0,0-1-1 0,-3-2-1 15,-2-1-1-15,-2-2-1 0,-1-1 0 16,-1-2 0-16,-1-3-1 0,1-2 1 15,2 0 2-15,-1-1 0 0,2 2 1 16,-1-4 0-16,-2 3 1 0,2-3 0 16,-1 0 1-16,-2-2-1 0,-2-2 1 15,-2-3-1-15,1 0 1 0,-1 0 0 16,0-2 0-16,-5 0-1 0,-1 3 1 16,-2-2-2-16,-2 0 0 0,-3-2-1 0,-2 0-2 15,-3 1-2-15,1 1-3 0,-3 0-1 16,-1 2-1-16,-3 1-1 0,-1 3 0 15,0 0 0-15,-1 0 2 0,-3 2 1 16,1 1 2-16,2 0 2 0,-1 3 2 16,1 2 1-16,-1-1 1 0,2 0 2 15,-1-2 2-15,0 0 0 0,1-1 1 16,-1 0 0-16,0-1 2 0,1 0 0 16,-4-4 1-16,0 1-1 0,0 2 0 0,0 1 0 15,-3-3-1-15,1-1 0 0,-2 1-1 16,2-1-1-16,0 3 1 0,-1-2-2 15,1-2 1-15,2 0-1 0,-1 3 0 16,2-5-1-16,0 5 1 0,4-1-2 16,1-3 1-16,2 2 0 0,3-1-1 15,3 0 1-15,4-1 0 0,3-2-1 16,4-1 1-16,4 0 1 0,2-2 0 0,3-2 1 16,6-2-1-16,5-2 1 0,3 0 2 15,6-2-1-15,4-2 1 0,5-1-1 16,6-3 1-16,4 0 1 0,4-1 1 15,5 1-2-15,0-1 0 0,5 3-1 16,2-4 0-16,2 1-1 0,3 2-2 16,1-2 0-16,4 0 0 0,4-1-1 0,0-2 0 15,3 7 1-15,1-5-1 0,5 7 0 16,3 0-1-16,1-1 1 0,2 2 0 16,5 0 0-16,2 0 0 0,2 2 0 15,5-1-1-15,2 2 1 0,5 5 0 16,4 0 0-16,3 1 0 0,0 2 0 15,6 1 0-15,1 2 0 0,3-1 0 16,1-1 0-16,5 1 0 0,2 0 0 16,5 1 1-16,-1 2-1 0,6-2-1 15,-1-2 1-15,-1-1 0 0,2 1-1 0,1 0 0 16,4-2 0-16,-1 4 0 0,-1-1 0 16,0 5 1-16,4 0-1 0,2 4 1 15,-3 3 0-15,1 4 0 0,-1-5 0 16,2 3 1-16,3 1-1 0,-2 0 0 15,2 0 1-15,0-4-1 0,3 1 1 0,4 1 1 16,-1 0 0-16,-1 2 1 16,2-3 2-16,0 1 2 0,-2 3-1 0,-2-1 1 15,-2-1-2-15,-2-3 0 0,0 4-1 16,-5 0-2-16,-2-2-1 0,-4-1-5 16,-4 3-6-16,-4 1-10 0,-7 2-87 15,-6-5-86-15,-4 1-218 0</inkml:trace>
  <inkml:trace contextRef="#ctx0" brushRef="#br0" timeOffset="64943.84">14877 8647 348 0,'12'2'87'0,"-3"-6"1"0,-2 3-45 16,-4-1-13-16,1 0-3 0,-3 2-2 16,-1-1 1-16,-1 1 2 0,-1 0 1 0,-3 1-2 15,-5 0-1-15,-4 0-2 0,-1 0-5 16,-7 0-6-16,-6 0-7 0,-7 3-5 16,-5-1-6-16,-6 2-10 0,-1 1-7 15,-2 1-6-15,2 1-2 0,4 0-3 16,2-1-6-16,-1 1-5 0,6-3-4 15,4-1 1-15,1-3 0 0,4-3-5 16,4-1-4-16,8-5-1 0,7-2 11 0,12 0 18 16,4-2 14-16,5 2 15 0,4-1 19 15,1 0 19-15,3 4 16 0,-1 0 8 16,-4 0 2-16,-3 3-2 0,-2 1 0 16,-2 0-4-16,-5 4-4 0,0-1-5 15,-1 3-5-15,-2 3-6 0,0 1-6 16,-1 2-8-16,0 3-6 0,-1 1-4 15,1 3-5-15,0 0-2 0,-1 0-3 0,1 1-2 16,2-1-3-16,0 1-2 0,3-2-3 16,1-3-2-16,2-3-3 0,2-1-6 15,1-2-15-15,2-5-14 0,4-4-9 16,6-4 45-16,5-5-124 0,-2-7-90 16,8-4-213-16</inkml:trace>
  <inkml:trace contextRef="#ctx0" brushRef="#br0" timeOffset="65216.26">15203 8468 324 0,'2'1'97'16,"-1"1"3"-16,-5-1-2 0,-6-2-63 16,-3-1-8-16,-5 1 4 0,-3 0 0 0,-3 0-3 15,-2-1-2-15,2 2 0 0,3 3-2 16,3 3-5-16,3 2-7 0,3 1-8 15,4 1-4-15,2 2-3 0,1-1 0 16,3 2-1-16,1 1 1 0,2 1 0 16,0 3 1-16,1-1 2 0,1 2 1 15,1 1-1-15,1-1-2 0,1 0-5 16,-2-3-3-16,2 1-10 0,-2-1-5 16,-2 1-7-16,-2-3-6 0,-3-2-4 15,-3 0-14-15,-2-3-57 0,-3-1-65 16,-3-2-164-16</inkml:trace>
  <inkml:trace contextRef="#ctx0" brushRef="#br0" timeOffset="65718.1">15250 8647 357 0,'18'0'83'0,"-1"4"5"16,-2-2-54-16,-1-1-3 0,0-1 2 15,-8-1-3-15,-2-2-2 0,0 2-2 16,-1-3-3-16,1 1-6 0,0-1-6 16,-1-3-4-16,0 3-3 0,1-1 0 15,-1 0 2-15,-1 0 2 0,-2 1 1 16,-2 0 1-16,-1 0 0 0,-3 1 1 0,1 4-2 16,-3 1-3-16,-2 2-1 0,-6 1-2 15,0 4-1-15,0 1-1 0,-1 2-1 16,2-2-2-16,2 2-1 0,3 0-2 15,7 2-1-15,3-1-1 0,4 2 0 16,6-1-1-16,3-1 1 0,4-2 1 16,1-1-1-16,1-4-1 0,2 0-1 15,-3-5 1-15,0-2 1 0,-2-5 0 16,1-4-1-16,-1-3 0 0,2-1 2 0,-2-6 2 16,1-1 0-16,-3-4 0 0,-1 0 1 15,-1-2 3-15,-2-4 3 0,0-2 4 16,0 1 1-16,-1 0 4 0,-1 3 4 15,0 0 4-15,-3 8 4 0,1 4 3 16,-2 6 4-16,-2 1-1 0,-2 8-3 16,-2 6-4-16,-1 5-2 0,-3 4-5 15,1 2-6-15,-3 5-5 0,1 5-1 0,0 1-1 16,0-1-5-16,3 1-7 0,1 1-8 16,2-1-20-16,2-2-12 0,1-3-11 15,0-4 20-15,1-1-100 0,2-2-89 16,-1-5-197-16</inkml:trace>
  <inkml:trace contextRef="#ctx0" brushRef="#br0" timeOffset="65884.66">15462 8484 352 0,'9'-9'96'15,"1"1"5"-15,2 2-42 0,3 2-20 16,3 1-7-16,-2-1-7 0,4 3-14 15,-2-1-15-15,0 0-15 0,1 1-17 16,2-3-70-16,1 1-77 0,2 2-184 0</inkml:trace>
  <inkml:trace contextRef="#ctx0" brushRef="#br0" timeOffset="66144.09">15852 8477 276 0,'-8'13'66'15,"-4"0"2"-15,-1 2-43 0,1 3-7 16,1 0-2-16,3-1-3 0,2-1-3 15,6-2-2-15,7-2-2 0,4-2 0 0,2-3 4 16,3-5 1-16,3-2 4 0,3-3 3 16,-1-4 3-16,-2-2 5 0,2 1 5 15,-1-2 5-15,-3-1 4 0,0-1 1 16,-6-1 2-16,-2 1-3 0,-3-2-3 16,-3 0-8-16,-4-1-10 0,-4 2-10 15,-4 1-8-15,-5 3-11 0,-5 3-17 16,-3 2-15-16,-3 4-10 0,-4 4-83 15,-4 4-94-15,-1 1-215 0</inkml:trace>
  <inkml:trace contextRef="#ctx0" brushRef="#br0" timeOffset="66769.04">14958 9905 268 0,'3'1'74'0,"-1"-1"6"15,-1 0-31-15,0 0-3 0,-1 0 1 0,1 0 0 16,-3-2-5-16,1 1-3 0,-4-1-2 15,1 1-6-15,-4-3-6 0,-4 1-5 16,-5 1-9-16,-4 1-2 0,0 3-5 16,0 1-3-16,3 2-5 0,0 1-5 15,6 1-3-15,5 1-1 0,4 1 0 16,3 3 1-16,6 0 1 0,4 2 1 16,6 0 4-16,4 2 3 0,2 2 1 15,0-2 0-15,-2 0 1 0,-1-1-1 0,-7-2-1 16,-5 0-3-16,-5-1-2 0,-3-1-4 15,-6 1-6-15,-5-3-7 0,-7-1-12 16,-2-2-14-16,0-1-48 0,-2-3-65 16,-3-3-143-16</inkml:trace>
  <inkml:trace contextRef="#ctx0" brushRef="#br0" timeOffset="67240.3">14946 10082 316 0,'18'3'88'0,"-3"1"5"0,0 0-35 15,3 1-9-15,1-4-7 0,1 0-7 16,1 2-4-16,-1-4-3 0,-1 0 0 16,-4-2-4-16,-3-1-2 0,-2-3-1 15,-4 2-2-15,-2-4-3 0,-2 0-3 16,-2 0-4-16,-1 0-2 0,-2 0-1 16,-2 2 0-16,-3 0-1 0,1 4-2 0,-4 1-1 15,0 2-2-15,-2 2-2 0,-3 5-2 16,1 5 0-16,1 1-1 0,1 3 2 15,3 3-2-15,2 1-1 0,5 1-3 16,5-2 0-16,7-1 0 0,5-1-1 16,6-2 0-16,5-6 2 0,2 1 2 15,2-5 0-15,-2-4-4 0,4-3-6 16,-3-7-6-16,-1-2-5 0,-6-3-5 0,0-3-5 16,1-5-3-16,1-2-4 0,-5-3 1 15,1-1 1-15,-2-4 5 0,2 0 6 16,-3-2 9-16,-1 2 13 0,-3 0 17 15,-2 0 14-15,-2 3 12 0,-1 6 9 16,-4 1 11-16,-1 6 8 0,-1 4-3 16,1 6-5-16,-2 6-5 0,-3 7-3 15,0 4-2-15,-1 6-5 0,1 5-6 16,-1 2-3-16,-1 5-2 0,0 2-1 0,2 2-6 16,-1 1-9-16,1 0-9 0,0-1-10 15,1 0-10-15,-1-2-3 0,1-5-38 16,1 1-10-16,0-3-86 0,-2-4-105 15,-3-2-239-15</inkml:trace>
  <inkml:trace contextRef="#ctx0" brushRef="#br0" timeOffset="67376.93">15375 10029 396 0,'15'0'92'16,"4"2"0"-16,3-2-67 0,2-3-18 15,0 1-15-15,2-5-25 0,-1-2-58 16,2-4-69-16,-2-1-160 0</inkml:trace>
  <inkml:trace contextRef="#ctx0" brushRef="#br0" timeOffset="67556">15931 9877 433 0,'-2'8'124'0,"-3"3"8"15,-3 4-45-15,0 1-24 0,1 1-10 16,-1 2-10-16,0 2-15 0,2-1-11 16,0 5-11-16,4-1-12 0,0-1-17 0,2 0-18 15,0 1-15-15,1 0 84 0,-1 4-170 16,-2 0-102-16,-1 3-258 0</inkml:trace>
  <inkml:trace contextRef="#ctx0" brushRef="#br0" timeOffset="99208.41">2425 13966 392 0,'4'0'112'0,"0"2"7"15,-2 0-45-15,-1 2-10 0,-1 1-10 16,-1 0-11-16,-1 3-12 0,-1-2-7 15,0 2-6-15,1-1-6 0,0-1-4 16,1 1-2-16,1 1-1 0,1 2-1 16,2 3-2-16,0 4-1 0,2 4 1 15,-1 3-4-15,0 4-3 0,0 4-10 16,-1 3-4-16,-1 0-11 0,-1 0-12 16,1 1-13-16,0-3-12 0,0-2-58 0,-1-6 1 15,0-4-66-15,0-4-107 0</inkml:trace>
  <inkml:trace contextRef="#ctx0" brushRef="#br0" timeOffset="99469.77">2410 14009 378 0,'1'-10'116'0,"2"2"7"15,1 1-18-15,3-1-40 0,1 0-8 16,1 0-6-16,1 5-11 0,1-2-11 15,2 3-6-15,2 0-7 0,0 4-7 16,1 2-6-16,1 4-4 0,0 1-3 16,2 3-2-16,-4 0-2 0,0 2 0 15,-5 2-1-15,-1 1 3 0,-4 1 2 16,-6 1 1-16,-5 2 2 0,-4 0-2 0,-3-1-5 16,-6-2-19-16,-1-3-16 0,-3-2-12 15,0-3-17-15,0-4-66 0,1-5-85 16,4-3-173-16</inkml:trace>
  <inkml:trace contextRef="#ctx0" brushRef="#br0" timeOffset="99783.45">2775 13962 381 0,'18'17'94'0,"-7"0"1"0,-2 4-53 16,-3-2-13-16,-2 1-9 0,-3 0-8 15,0-5-4-15,0 3-2 0,-1-3 0 16,0-2 0-16,0-5-1 0,-1-2 0 16,0-3 3-16,0 2 4 0,-3-6 0 0,2-1 0 15,-3-3 2-15,-1-1-1 0,0-3 0 16,-1-2-4-16,0-3-3 0,2-1 0 16,-1-3 0-16,4 1-1 0,2-4 1 15,4 1 1-15,1-1 2 0,3-1 1 16,2-1 0-16,3 0 0 0,0 2-1 0,2 1-1 15,1 1-2-15,1 4-3 0,-1 0-7 16,2 4-17-16,1 1-15 0,-1 1-15 16,2 1-78-16,-1 3-96 0,-3 0-212 15</inkml:trace>
  <inkml:trace contextRef="#ctx0" brushRef="#br0" timeOffset="99921.64">3087 14013 514 0,'-5'15'140'0,"0"-2"1"16,-1-5-69-16,2-3-17 0,-1 0-17 16,2-4-28-16,0-4-26 0,1-3-21 15,3-2-15-15,1-1-90 0,3-5-104 16,3-1-231-16</inkml:trace>
  <inkml:trace contextRef="#ctx0" brushRef="#br0" timeOffset="100466.46">3453 13968 469 0,'-9'12'126'0,"-3"0"3"15,-1-2-64-15,-1-1-16 0,0-1-10 16,0 2-16-16,1 0-15 0,2 2-7 16,2-1-6-16,5 2-9 0,1 1-9 15,6 2-6-15,3-2-4 0,5-2-2 0,3-1 2 16,5-2 4-16,0-3 7 0,3-4 12 15,-2-1 10-15,0-3 9 0,0-2 10 16,-3-4 6-16,-1-2 5 0,-4-1 5 16,-1-1 2-16,-4-3-1 0,-2-1-2 15,-3-2-5-15,-3 2-6 0,-3-2-4 16,-3 1-6-16,-2-1-8 0,-3 2-8 16,-2-1-6-16,-1 3-14 0,-2-3-16 15,3 4-11-15,2 3-2 0,1 2 0 16,3 1-3-16,7 2 1 0,4-1 8 0,5 3 13 15,4 0 7-15,5-2 2 0,3 3 4 16,3 1 5-16,5 0 6 0,-2 3 5 16,1 3 10-16,0 3 8 0,-2 2 4 15,-3 0 7-15,-1 3 5 0,-5 1 3 16,-1 4-1-16,-1 0-4 0,-3 1-5 0,-3-1-4 16,-1-1-4-16,-4 1-5 0,-1-2-4 15,-2-3 0-15,-3-1 5 0,0-2 7 16,-3-1 5-16,2-1 4 0,-2-3 8 15,0-2 6-15,0-1 5 0,2-2-1 16,0 0-2-16,-1-3-4 0,1-2-5 16,2-2-5-16,2-3-7 0,2-1-6 15,1-2-6-15,3 2-4 0,3-2-2 16,4-1-5-16,3-1-7 0,1 0-10 16,4-1-12-16,1-2-20 0,3-1-22 0,1-1-14 15,0 3-65-15,-1 0-10 0,1 4-79 16,0 2-133-16</inkml:trace>
  <inkml:trace contextRef="#ctx0" brushRef="#br0" timeOffset="100913.17">4108 13930 347 0,'-5'13'114'0,"-1"-4"11"0,-2-1-13 16,1-4-30-16,1-2-7 0,0 0-5 0,0-2-7 16,0-3-10-16,0 1-8 0,-1-2-8 15,0 2-10-15,-1-1-6 0,0 2-8 16,-1 1-7-16,0 4-7 0,0 3-5 15,0 4-6-15,1 4-3 0,1 1-4 16,1 0-2-16,3 2-2 0,2-3-2 16,3-3 1-16,1-1 2 0,4-4 3 15,2-3 4-15,1-3 4 0,2-3 5 0,-1-1 4 16,1-3 5-16,0-2 4 0,-2-2 2 16,-1 0 3-16,0 0 3 0,-1 0 3 15,-3 0 3-15,0-1 1 0,-3 1 1 16,0 1 1-16,-2-1 0 0,0 2-2 15,-2 1-4-15,0 2-4 0,-1 5-3 16,1 1-4-16,0 5-4 0,1 3-2 16,-1 6-1-16,1 3 0 0,1 5-4 0,0 3-2 15,2 4 0-15,-1 0-16 0,1-1-1 16,0 1-8-16,1-3-6 0,-2 2 0 16,-1-4 1-16,-1 0-2 0,-2-2 18 15,-1 0 1-15,-3 0 8 0,-1-1 7 16,-3-2 3-16,-2-2 5 0,-3 1 3 15,-1-1 3-15,-3-3 1 0,0-3 0 16,-1-2 0-16,0-4-7 0,-2-1-2 0,1-7-28 16,0-4-21-16,1-5 22 0,-2-3-119 15,-1-7-107-15,-3-2-244 0</inkml:trace>
  <inkml:trace contextRef="#ctx0" brushRef="#br0" timeOffset="101942.28">1178 13972 331 0,'3'-2'93'0,"-2"2"6"0,2 0-38 0,-2 1-6 16,-1-1-5-16,0 0-6 0,0 1-5 15,0-1-8-15,0 0-4 0,0 4-7 16,-1 3-4-16,1 3-5 0,0 4-5 16,0 4-1-16,0 6-1 0,-1 4 0 15,-2 3-4-15,1 1-6 0,0 2-6 16,-1 0-4-16,-1-2-2 0,0-2 0 16,2-4-1-16,-1-5 4 0,0-6 4 15,1-4 6-15,1-3 7 0,0-4 5 0,0-2 5 16,1-6 4-16,0-1 1 0,1-5 2 15,-1-4 1-15,1-6-1 0,0-6-4 16,1-2-5-16,-1-2-2 0,2-2 0 16,-2 0 2-16,1 2 1 0,-1 1 2 15,0 4 1-15,0 1 1 0,1 3 0 16,0 4-1-16,-1 5-1 0,0 2-3 16,1 4-2-16,0 3-2 0,1 3-1 0,2 3-2 15,1 1-2-15,3 2-2 0,1 1 0 16,4 3 1-16,2 1-1 0,3 2 1 15,2 5-1-15,0 2 1 0,3 1 0 16,1 6 1-16,-1 0-2 0,-1 4 0 16,0-2-3-16,-1 0 0 0,-2-4-1 15,-1-1 0-15,-3-3-1 0,-2-3 3 16,-1-7 0-16,-1-3 2 0,-3-1 4 16,-2-2 2-16,-2-4 4 0,0-3 5 0,-2-2 5 15,-1-5 4-15,0-6 2 0,-1-4 1 16,0-7 0-16,-1-4-2 0,0-4-1 15,-1-3-3-15,-2-1-2 0,-1 2-3 16,0-1-4-16,1 5-2 0,-1 3-2 16,2 4-3-16,-1 5-3 0,2 6-2 15,0 3-5-15,1 3-7 0,0 3-6 16,0 1-1-16,1 1-54 0,-1-1-114 0,0-3-140 16,1-2-336-16</inkml:trace>
  <inkml:trace contextRef="#ctx0" brushRef="#br0" timeOffset="128361.19">2290 14046 247 0,'-8'-2'66'0,"3"1"3"16,-2-1-32-16,1-2-5 0,-1 3-2 0,3-3-4 15,-2 3-2-15,4-2-1 0,-1 1 1 16,2-1 0-16,0 3-1 0,1-2-1 16,0 1 0-16,0 0 0 0,0 2 0 15,0 0 0-15,1-1-1 0,-1 0-1 16,2 2 1-16,-1 0 0 0,2 0 1 16,2 0 0-16,-1 0 0 0,3 1 1 15,0 0 1-15,3-2 0 0,1 0-2 16,1-2-1-16,4 2-1 0,1-2-2 0,3-3-1 15,3 1-2-15,2-1-2 0,5-3-3 16,2 2-2-16,6-2-1 0,3-2-1 16,6 3-2-16,5-1-1 0,3 3 0 15,3 2 0-15,2 1 1 0,4 1-1 16,1 2 2-16,2-2-1 0,1 1 1 16,1-2-1-16,2-3 1 0,1 2 0 15,0-2 0-15,3-1-4 0,3 2 0 16,2 1-1-16,1 2-1 0,0 0 1 0,0 0-2 15,-3 3 0-15,-4 1 3 0,-9-1-1 16,-4 1 1-16,-8 2 0 0,-6-1-1 16,-6 2 1-16,-9-3-1 0,-6 3 0 15,-5-2 0-15,-5 0 0 0,-5-3 0 16,-3 1 1-16,-3-1-1 0,-1-1-2 16,-2-1-2-16,-2-1-3 0,-2-1-4 0,-3 0-13 15,1-5-15-15,-3 0-24 0,0-2 148 16,-3-3-248-16,-3-4-131 0,-4 0-351 15</inkml:trace>
  <inkml:trace contextRef="#ctx0" brushRef="#br0" timeOffset="129293.63">2425 13363 288 0,'0'-3'100'0,"1"1"10"16,-1 1 7-16,0 1-44 0,0 0-10 15,0 1-7-15,0-1-10 0,0 2-10 16,0-2-10-16,0 1-9 0,0 0-6 16,0 1-5-16,0 3-2 0,0 5-3 15,0 3 0-15,0 5-1 0,1 6 0 16,0 2 0-16,2 4-1 0,0 3-4 15,0-1-3-15,1-1-4 0,1 0-4 16,-1-1-6-16,-1-4-2 0,0-1-1 0,-1-3 2 16,-2-3 0-16,-1-3 4 0,0-2 2 15,-1-2 5-15,1-3 2 0,0-3 2 16,1-3 3-16,-1-2 3 0,1-5 2 16,0-2 2-16,-1-2 3 0,1-1 1 15,1-3 3-15,-1-4 3 0,0 2 1 16,1 1 3-16,0-3 1 0,0 2 0 0,2 1 0 15,0 4-1-15,1-1-1 0,1 3-2 16,0-1-3-16,3 4-1 0,2-1-2 16,0 3-1-16,3 1-1 0,-1 1-1 15,2 3-2-15,-1-2 0 0,-2 2-1 16,-1 1 1-16,-2 1 0 0,-2-1-1 16,0 1 1-16,-4-4 0 0,-1 7 0 15,-2-1 0-15,-2 0-2 0,-3 2-3 16,-4 3-1-16,-2-2-3 0,-3 3-5 0,-2-2-12 15,-1 3-5-15,-2-3-4 16,-1-1-4-16,2-1-6 0,0 0-5 0,4-3 0 16,0-1 3-16,2-2-1 0,3-2-3 15,5-3 38-15,3 0-76 0,3-4-51 16,4-2-138-16</inkml:trace>
  <inkml:trace contextRef="#ctx0" brushRef="#br0" timeOffset="129911.58">2870 13575 155 0,'2'-1'52'16,"0"1"5"-16,0-1-6 0,-1 1-11 16,0-1 2-16,1 2 0 0,-1-2-2 15,-1 2 1-15,0 0 0 0,0 0 2 16,-1-1 4-16,1 0 1 0,0 0 2 16,0 0-1-16,-2-1-1 0,1 0-2 0,0 0-4 15,-2-2-7-15,-1-2-6 0,-1 1-8 16,-1-3-5-16,-1 1-6 0,-1-2-3 15,0 1-6-15,-2 0-2 0,0 0-2 16,0 2-2-16,-1 1-3 0,1 1-1 16,-2 6-4-16,1 0-3 0,0 6-2 15,1 2-4-15,-1 3-2 0,3 4-3 16,0 3-4-16,3-1 0 0,1 1 1 16,3-3 3-16,1 1 5 0,3-6 3 0,3-3 5 15,0-1 8-15,2-4 6 0,1-1 4 16,0-2 6-16,-1-3 3 0,1 0 5 15,-1-1 3-15,-2-4 1 0,1-2 1 16,-2-1-1-16,2-3-3 0,-3 3-3 16,1-6-3-16,-2 1-1 0,3 2-1 15,-3-1-1-15,0 2-2 0,0 2-1 16,0 1 0-16,-1 4 0 0,-1 1-3 0,1 1-3 16,-1 4-1-16,3 2-1 0,-1 5-1 15,0 1-1-15,3 5-2 0,-2 2 1 16,1 2 0-16,1 1-2 0,-2-1-3 15,2-2-5-15,0 0-3 0,1-4-5 16,-1-4-5-16,3-1-4 0,1-3-5 16,0-3-3-16,0-3-3 0,1-3 0 15,-1-3-72-15,1-3-74 0,-2-5-181 16</inkml:trace>
  <inkml:trace contextRef="#ctx0" brushRef="#br0" timeOffset="130077.2">3081 13609 422 0,'0'7'131'16,"1"-3"5"-16,-1 1-37 0,0-4-32 0,-1 0-12 15,1 0-14-15,0-2-25 0,0 1-13 16,0 0-33-16,0-3-21 0,2 0-25 16,2 0-66-16,2 0-95 0,3-3-197 15</inkml:trace>
  <inkml:trace contextRef="#ctx0" brushRef="#br0" timeOffset="130618.53">3522 13476 432 0,'0'-7'127'0,"-2"4"5"0,0 0-55 16,-1 1-15-16,-4 4-11 0,-1 1-13 0,-2 1-17 16,-2 4-9-16,-1 4-6 0,-1 0-2 15,0 3-1-15,2 3-1 0,2 0-2 16,2 5-2-16,1-2-3 0,3 1-3 16,4 0-1-16,2-1-3 0,2-5-2 15,4 0 2-15,2-5 1 0,3-1 2 16,2-7 3-16,0-2 3 0,2-1 3 15,0-2 3-15,1-2 2 0,-2 0 3 0,0-3 3 16,-2 2-1-16,0 0 2 16,-3-4 2-16,0 4 2 0,-1-2 2 0,-2 1 0 15,-2 0-1-15,-1 1 1 0,-1 1-1 16,-3 2-3-16,0-2-3 0,-1 4-7 16,0-1-5-16,1 2-4 0,0 3-5 15,2-1-2-15,0 4-2 0,1 0-1 16,4 0-1-16,2 0 2 0,2 0 3 15,1-1 1-15,2-3 3 0,3-2 2 0,0-1 3 16,1-2 5-16,-2-4 5 0,-1 1 3 16,-2-5 3-16,-1 1 3 0,-3-2 0 15,-2 0 1-15,-3 0-2 0,-1 2-1 16,-4 0-1-16,-1-1-1 0,-5 0-4 16,-2 1-4-16,-4 1-6 0,-2 1-8 15,-3 1-11-15,-2 4-6 0,-3 2-20 16,0 3-15-16,1 3-9 0,2 0-6 0,2 3 115 15,2-1-178-15,5 1-95 16,3-5-233-16</inkml:trace>
  <inkml:trace contextRef="#ctx0" brushRef="#br0" timeOffset="131129.48">3905 13518 371 0,'14'-3'110'0,"-1"2"6"0,-3 1-38 0,0 2-17 15,-3 3-13-15,-1 0-11 0,-2 3-11 16,-2 2-9-16,0 1-7 0,-2 1-3 16,0 1-3-16,1 1-1 0,-1 0 0 15,1-2-1-15,-1-3 0 0,1 2 0 16,1-2 0-16,1-4-1 0,-3 0 0 16,0-4 0-16,1 1 0 0,-1 0 3 0,0-2 5 15,0-1 7-15,-1 0 5 0,-1-2 2 16,1-3 0-16,1-2 2 0,0-4-2 15,3-2-4-15,0-1-8 0,1-2-3 16,3 3-1-16,2 1 0 0,0 3-1 16,2 1-1-16,1 3 0 0,1 3 0 15,-1 1-2-15,0 4-1 0,1-1-4 16,-1 3-2-16,0 2-3 0,-2 1-4 16,0 1-4-16,-2 1-3 0,1 0-2 15,-3 0 1-15,0 1 2 0,-1-2 1 16,-1-3 5-16,-1 1 3 0,1-3 4 0,-3-1 2 15,0 0 4-15,0-1 4 0,0-1 5 16,-1 0 3-16,0-2 1 0,1-4 1 16,1-2 0-16,3-4-2 0,1-2-3 15,4-2-5-15,2 0-2 0,2-2 0 16,3 4 1-16,1 2-2 0,2 6 1 0,-1-1-1 16,-1 5 0-16,0 4-2 0,-2 5-4 15,-1 2-3-15,-5 2-8 0,-1 4-7 16,-2 2-6-16,-2 2-27 0,-1 2-14 15,-3-3-9-15,-1 3-75 0,0 2-91 16,1-3-201-16</inkml:trace>
  <inkml:trace contextRef="#ctx0" brushRef="#br0" timeOffset="-141392.91">9048 9537 243 0,'-3'-2'60'0,"1"1"5"0,-1-3-32 16,0 2-5-16,-1 1 1 0,1 0 2 15,-1 0 0-15,0-1 2 0,2 2 0 16,0 0-2-16,0 0-2 0,0 0-4 0,1-1-3 16,1 1-5-16,0 0-6 15,1-1-2-15,1 1-1 0,2 0 2 0,3 0 4 16,2-3 3-16,0 1 3 0,7-2 4 15,4-4 1-15,4 1 2 0,5-4-1 16,6-1-2-16,6-3-3 0,6 2-1 16,2-4-3-16,1 1-4 0,0-1-4 15,-2-1-3-15,-3 2-3 0,-4 0-2 16,-5 2-1-16,-4 1-5 0,-2 2-4 0,-5 0-5 16,-2 2-7-16,-4 2-15 0,-5-1-10 15,-2 1-11-15,-2 1-5 0,-4-3-13 16,-4 5-56-16,-1-3-73 0,-2-4-151 15</inkml:trace>
  <inkml:trace contextRef="#ctx0" brushRef="#br0" timeOffset="-141103.16">9591 9104 352 0,'8'2'90'15,"-1"0"3"-15,2-2-48 0,3 2-8 16,2 0-4-16,3-1-5 0,-1-1-2 16,2 0 0-16,4 1-2 0,1-1-2 0,0 0-5 15,0-1-4-15,1 1-4 0,-2 0-5 16,1 3-4-16,-5-2-1 0,-1 4-1 16,-2 1-1-16,-4 4 0 0,-2 0 0 15,-4 4 0-15,-2 4 0 0,-7 3 2 16,-2 2 0-16,-4 2 6 0,-7 2-14 15,-4 2 1-15,-1-1-8 0,-4-3-5 16,2 1-7-16,-2-3-14 0,1-4-65 0,4 1 1 16,1-7-66-16,2-2-123 0</inkml:trace>
  <inkml:trace contextRef="#ctx0" brushRef="#br0" timeOffset="-140347.02">8652 9853 227 0,'-2'1'62'0,"0"0"7"15,1-2-28-15,0 2-3 0,1 1 0 16,0-2-2-16,0 0-1 0,0 0-2 16,0-2-2-16,-2 2-3 0,2-4-3 15,0 1-4-15,0-1-4 0,-1-1-3 0,1-1-4 16,-1-2-2-16,1-1-1 15,-2 1-2-15,0-4 1 0,-1 1 0 0,-2-1 0 16,-1 0-1-16,-2-1 0 0,-1 5 0 16,-1-2-3-16,-1 5-1 0,0 1 0 15,1 6-2-15,-3 5 0 0,1 4 0 16,0 3 0-16,-1 6-1 16,-1 2-1-16,-1 5-3 0,-1-2-3 0,3 0-4 15,1 3-3-15,4-1 0 0,3-5 0 0,3-2 2 16,3-4 1-16,4-1 5 0,4-6 5 15,1-4 4-15,2-5 3 0,1-2 2 16,2-4 2-16,0-4 1 0,-1-1 2 16,0-2 1-16,-1 1 1 0,-1-1 0 15,-2 1 2-15,-1-1 0 0,-2 3 0 16,-2 1-1-16,-1 3 0 0,0 0 0 16,-2 1-1-16,-2 1-1 0,-1 5-3 15,-1 5-1-15,-2 0-2 0,1 3 0 16,-1 4-4-16,0 5-1 0,1 2 0 15,1 0-6-15,3-1-9 0,2 1-8 0,4 1-8 16,2-5-11-16,1-2-15 0,4-2-15 16,2-2-49-16,1-3-67 0,0-5-148 15</inkml:trace>
  <inkml:trace contextRef="#ctx0" brushRef="#br0" timeOffset="-139312.53">8991 9910 343 0,'-3'-2'100'0,"-1"1"4"16,-4 0-30-16,-1 0-25 0,-3 2-7 16,-3-1-9-16,-1 2-6 0,-1 3-7 15,-1-2-4-15,0 4-2 0,2 4-5 16,0 0-5-16,2 4-6 0,1-1-6 16,2 5-6-16,3 1-5 0,4 0-3 0,1-2-4 15,3-1-3-15,4-1 0 0,3-2 4 16,3-5 4-16,1-3 4 0,2-3 5 15,3-3 4-15,0-5 5 0,-1-3 3 16,-1-2 3-16,1-1 3 0,0-6 2 16,-2-3 2-16,0-3 4 0,1 0 3 15,-2-2 5-15,0-2 3 0,0-3 2 16,-2-2 0-16,-2 0 0 0,-3-3-2 0,-1-4-1 16,-2 3-4-16,0 1-2 0,-2 5 0 15,0 6 2-15,1 8 3 0,-1 5-2 16,0 9-1-16,-1 7-3 0,-1 6-2 15,-4 7-4-15,2 5-5 0,-4 4-3 16,0 9-3-16,-2 3-5 0,1-2-7 16,1 0-10-16,3-1-16 0,1-3-9 15,7-1-6-15,2-6-2 0,3-2-14 0,4-1 1 16,3-2-1-16,3-4 11 0,1-4 7 16,3-3 5-16,1-3 3 0,1-4 17 15,1-4 6-15,0-2 11 0,-1-2 10 16,-1-4 9-16,-2-2 9 0,-2-1 9 15,-3-2 8-15,-4-1 6 0,-3-3 5 16,-4 0 0-16,-4 1-1 0,-3 0-5 16,-2 0-3-16,-4-1-4 0,-1 4-3 15,0 2-3-15,-2 3-4 0,2 3-3 16,-3 2-5-16,-2 4-3 0,2 4-4 0,-1 3-3 16,0 3-3-16,-1 2-2 0,0 6-3 15,3-1-6-15,1 3-6 0,2 0-5 16,3-2-3-16,3 1-3 0,4-3 0 15,2-3 2-15,4-2 4 0,-1-1 6 16,3-3 6-16,0-5 4 0,0-3 3 16,2-2 3-16,-1-5 2 0,0-3 3 0,1-3 1 15,0-5 3-15,1-1-1 0,0-3 1 16,1-3 0-16,1-3 0 0,1-4 2 16,1-5 1-16,-1-1 1 0,-1-3 1 15,1 3 2-15,-2 1 2 0,-1 5 3 16,-2 4-1-16,-2 8 1 0,-4 8-2 15,1 6-1-15,-4 2-3 0,-2 6-3 0,-1 6-4 16,-2 5-3-16,-3 3-2 16,-2 8-3-16,-3 6 0 0,-1 1 0 0,-1 5-3 15,-1 3-2-15,1-2-4 0,1-3-4 16,2-3-4-16,3 0-4 0,5-4-2 16,3-4-1-16,5-4 1 0,1-5 3 15,6-1 4-15,2-5 3 0,3-4 5 16,2-3 2-16,2-3 4 0,1-5 1 15,2 0 2-15,-1-3 2 0,1 2-1 16,-5 1 1-16,-1 0 0 0,-2 1-2 0,0 6-1 16,-6 0-2-16,-1 6-2 0,-5 1-1 15,0 3-3-15,-2 2-1 0,-4 1-2 16,-1 0-2-16,-2 1 0 0,1-2 1 16,0-2 0-16,-2 0 2 0,2-1 3 15,2-2 1-15,-1-1 5 0,1-2 5 16,0-1 3-16,1-1 4 0,1-5 2 0,-1-2 3 15,3-2 2-15,2-3-1 0,4-4-4 16,1-2-5-16,2-2-3 0,3 4-5 16,3-3-6-16,1 4-6 0,-2 1-7 15,2 4-10-15,-2 3-16 0,3 0-12 16,-1 0-14-16,-3 3-72 0,-1 0-90 16,0 3-198-16</inkml:trace>
  <inkml:trace contextRef="#ctx0" brushRef="#br0" timeOffset="-138589.65">8653 10275 341 0,'-6'2'88'0,"1"2"4"0,1-3-45 16,1 1-7-16,0-3-5 0,2 7-6 16,1-6-4-16,3 2 2 0,0-2 2 15,7 1-2-15,2-3-3 0,5 5-1 0,5-5-2 16,7 1-3-16,6 0-5 0,6-2-5 15,6 3-5-15,5-1 0 0,5-3-2 16,6 2-1-16,4 1 0 0,1-4-2 16,0 3-2-16,-2-2-2 0,-4 2-2 15,-5 0-3-15,-8 0-2 0,-11 1-1 16,-10 2-1-16,-8-2-1 0,-8 3 1 0,-9 2 0 16,-8 2 2-16,-9 1 1 15,-6 0-1-15,-9 0 1 0,-7 1-1 0,-9 0-2 16,-5 1-4-16,-6-3-1 0,-2-1 0 15,-3 0 0-15,-1 1-3 0,3-3 6 16,1 0 4-16,3-5 8 0,4 1 2 16,7 1 4-16,7-1 5 0,4-2 9 15,10 2 1-15,5-1 1 0,11 2-1 16,5 0 0-16,7-1 2 0,7 0 0 16,9 2-1-16,4 0-1 0,8 1 1 0,4 0 2 15,4-3 1-15,4 3-2 0,2 0-3 16,1-1-2-16,1 1-3 0,-1-1 0 15,1 0-3-15,-3 1-2 0,-5-1-2 16,-6 0-1-16,-7-1-2 0,-7 0-3 16,-7 2-1-16,-11-2-2 0,-8 3-7 15,-10-1-4-15,-7 1-3 0,-6 0-2 16,-8 2 0-16,-8-2-3 0,-1 1-1 0,-1 1 6 16,1-2 3-16,2 0 3 0,5 0 3 15,6-2 2-15,8 1 4 0,8-1 3 16,5-1 2-16,6 1 1 0,9 0 1 15,7-1 1-15,5 1 1 0,5-1 0 16,6-1-2-16,6-1-3 0,7 0-8 16,1-4-81-16,4-1-77 0,0-4-198 15</inkml:trace>
  <inkml:trace contextRef="#ctx0" brushRef="#br0" timeOffset="-74943.57">2905 14305 105 0,'-1'-2'19'0,"-2"-1"1"16,1-1-15-16,-1 2 0 0,1 0 7 15,0 0 8-15,0 2 6 0,1-1 9 16,1 0 7-16,0 1 1 0,-1 0 0 16,1 0-4-16,-1 0-3 0,2 1-3 0,-1-5-5 15,0 4-4-15,0 0-1 0,1 0-3 16,-1 0 0-16,0-1-1 0,-1-1-1 16,1 4-1-16,-1-2-3 0,1-1-3 15,-1 0-1-15,1 0-3 0,2-1-2 16,3 1 0-16,-2-3-1 0,1-1 0 15,3 0 0-15,1-1 2 0,-1-1 0 16,1 1 0-16,-2-3 0 0,2 1 0 0,0 1 0 16,-2-1-2-16,1 3 1 0,-2-1-2 15,-1 1 0-15,-1 1-1 0,-1 2 1 16,-1 0 0-16,2 2 1 0,-5 1 0 16,2-1 0-16,0 2 0 0,-1-1 0 15,1 5 0-15,0 0-2 0,0 1 0 16,0-1-1-16,0 5 0 0,1-1-1 15,1 6 0-15,0-4 0 0,-1 1 1 0,1 3-3 16,-1 1-3-16,0 0-3 0,0 2-4 16,-1-1-5-16,0-1-4 0,-1 0-6 15,0 0-4-15,0-4-6 0,0-1-10 16,1-3-56-16,-1-1-66 0,1-2-158 16</inkml:trace>
  <inkml:trace contextRef="#ctx0" brushRef="#br0" timeOffset="-74655.34">2867 14475 340 0,'-3'4'95'16,"3"-2"5"-16,1-2-37 0,0 0-14 15,-1 0-5-15,3 0-4 0,-1 2-6 0,1-5-2 16,3 3-3-16,2 0-4 0,1 0-4 15,4-1-4-15,3 2-5 0,0-2-4 16,6 3-2-16,-1-3-22 0,3 1-18 16,1 1-16-16,1-3-81 0,2 2-98 15,-3-2-226-15</inkml:trace>
  <inkml:trace contextRef="#ctx0" brushRef="#br0" timeOffset="3968.07">2167 629 173 0,'0'-3'52'0,"-1"1"4"0,-1-2-15 15,0 1-4-15,-1 1-4 0,0-2-2 16,0 2-1-16,2-1-1 0,-1 0-1 16,1-1 0-16,1 2-1 0,0-1 1 15,-1 2 2-15,1-1 0 0,1 0 1 0,-1 1-1 16,0 1-2-16,0 0-3 0,0 3-2 15,1 0-2-15,0 2-2 0,0 4-3 16,1 4-2-16,2 4-1 0,0-1 0 16,0-1-2-16,1 7-1 0,-1 4-4 15,-2-1-1-15,2-2-2 0,-3 0-1 16,0 2-1-16,-1 2 0 0,-1-8 0 16,0-3 0-16,1-1 0 0,-3-6 0 15,2 0 1-15,0-3-1 0,-1-2 1 16,2-1 0-16,-1-2 1 0,0 1 0 0,0-2 3 15,-2-5 0-15,2 0 1 16,-1-4 0-16,0-4-1 0,0-5 0 0,0-4 0 16,-1-6-2-16,1 0-2 0,1 2 1 15,1-1 0-15,1 1 0 0,0 0 1 16,3 5 1-16,2 7 0 0,1 1 0 16,2-1-1-16,0 6 1 0,1 3-1 0,2 0 1 15,0 3-1-15,-1 2 1 0,1 1-1 16,2 3 0-16,-1 1-1 0,0 2 0 15,0 1-1-15,-1 4-1 0,0 0 0 16,0 2 0-16,-3 3-1 0,0 2 0 16,-3 3 1-16,0 3-1 0,-2-2 0 15,0 2-2-15,1 5-3 0,-3-6-4 16,0-3-6-16,2-4-4 0,-2 0-10 16,2-7-15-16,0 1-9 0,0-7-11 15,0-1-10-15,2-2-64 0,1-4-83 0,2-7-173 16</inkml:trace>
  <inkml:trace contextRef="#ctx0" brushRef="#br0" timeOffset="4418.42">2594 627 270 0,'0'1'89'0,"0"1"6"0,1 0 7 16,-1 9-46-16,1-7-7 0,0 9-3 15,-1-3-4-15,1 9-6 0,-1 4-6 16,0 5-6-16,0-3-6 0,0 11-5 16,-1-2-5-16,3 4-5 0,1-3-3 15,2 0-6-15,-1 1-3 0,3-5-7 0,-1-1-6 16,1-4-5-16,-4 0-6 0,1-6-2 16,-1-5 3-16,-2-6 3 0,1 0 6 15,-2-7 7-15,1-3 6 0,-1-7 5 16,0-3 4-16,1-5 2 0,-1-7 1 15,0-6 0-15,0-2-1 0,0-8 1 16,1-7 1-16,-2-6 2 0,1 4 2 16,2-1 3-16,-1 1 6 0,3 2 3 15,0 8 2-15,3 7 3 0,1 12-1 16,2 0 1-16,2 8-3 0,2 4-3 0,1 5-3 16,1 3-3-16,1 2-2 0,0 3-2 15,-1 0-2-15,-1 3-1 0,-2 1-2 16,-3 0-2-16,-1 3-1 0,-3 3-4 15,-4-2-5-15,-2-1-5 0,-3 8-4 16,-3-2-6-16,-5 1-8 0,-6 1-7 16,-4-3-6-16,2 2-13 0,-2-1-53 0,-1-12-71 15,3-4-158-15</inkml:trace>
  <inkml:trace contextRef="#ctx0" brushRef="#br0" timeOffset="4735.65">2936 660 259 0,'7'13'63'0,"-1"-3"2"15,-2 10-44-15,-1 1-2 0,-1 2-4 16,1-4-3-16,-2 2-3 0,1-1-4 16,-1 3 0-16,-1-10 1 0,1-5 2 15,0-2 5-15,-2-2 6 0,1-2 8 16,-2-4 3-16,-1-2 2 0,-1-4 2 15,-1-5 2-15,-1-2-1 0,0-8-4 16,0 0-6-16,1-3-1 0,2 1 0 16,3-1-3-16,1 3-3 0,3 0-3 0,1 5-3 15,3-1-1-15,3 2-3 0,-2 3-3 16,4 1-2-16,1 4-1 0,2 0 0 16,1 2-1-16,1 0-2 0,1 5-7 15,4-3-15-15,-2 3-15 0,1 1-11 16,-2 2-82-16,-2 6-95 0,-1 3-213 15</inkml:trace>
  <inkml:trace contextRef="#ctx0" brushRef="#br0" timeOffset="4882.38">3301 833 438 0,'-4'6'118'0,"3"-5"3"0,0-3-67 16,-1-4-12-16,-1-1-17 0,3-5-23 15,3-9-28-15,0 2-27 0,0 1-67 0,4 1-87 16,6 4-187-16</inkml:trace>
  <inkml:trace contextRef="#ctx0" brushRef="#br0" timeOffset="5427.59">3611 686 267 0,'-13'5'84'0,"-1"3"7"15,0-3-2-15,-2 0-46 0,1 6-7 16,1 1-6-16,3 4-9 0,3 1-7 16,6 0-8-16,4 4-4 0,6-3-2 15,4-7-1-15,5-3 0 0,5-2 1 16,4-3 1-16,-1-3 2 0,2-6 2 16,1 0 6-16,-2-3 5 0,-1-1 5 15,-4-2 5-15,-3 0 3 0,-1 1 2 16,-4-3 0-16,-4 1-1 0,-4 0-6 0,-3 2-4 15,-6 0-5-15,-5-4-7 0,-3-2-7 16,-3 6-7-16,-5-4-6 0,1 2-2 16,-3 0-8-16,1 0-8 0,0 6-4 15,2 2-3-15,4 3-1 0,2-1-5 16,4 1-7-16,6 1-6 0,7 1-1 16,7 0 1-16,3 0 5 0,6 1 5 15,3 5 8-15,5-1 8 0,0 0 15 16,-1 3 9-16,1 4 11 0,0 2 5 0,0-2 5 15,0-3 3-15,0 2 1 0,-3-2 0 16,-2 4-1-16,-2-1-5 0,-3 1-4 16,-1 1-3-16,-6 3-4 0,-4-1 0 15,0 2 1-15,-4-6 4 0,-1-4 3 16,-3-1 5-16,-2-4 7 0,-1-2 6 0,-2 1 9 16,1-5 3-16,-2 0 11 0,0-5 0 15,2 1 1-15,-1-11-4 16,2 2-7-16,1-2-6 0,-1 3-5 0,3 1-15 15,2-3-3-15,1 0-7 0,2 9-2 16,1-2-1-16,3 0-4 0,3 0-6 16,-1-2-12-16,2 6-11 0,3-1-10 15,1 3-11-15,0-1-12 0,3 2-69 16,-1 2-82-16,3 4-174 0</inkml:trace>
  <inkml:trace contextRef="#ctx0" brushRef="#br0" timeOffset="5878.05">4497 692 459 0,'-11'-4'116'0,"-4"-5"2"0,0 2-67 16,-5 1-16-16,0 0-9 0,-2 2-10 16,-2 5-10-16,1-1-3 0,0 4-2 15,1 2-1-15,2 1-3 0,5-1-9 16,2 2-5-16,7-2-1 0,5 0 0 15,5 0 1-15,5-6 1 0,3 7 4 16,3-7 9-16,2 0 8 0,-1 0 3 16,-2 0 4-16,2 0 2 0,-4-4 3 0,-3-4 2 15,0 8 1-15,-2 0 0 16,1 0-1-16,-2-3-2 0,-4-3-3 0,2 4-3 16,0-5-4-16,-3 2-3 0,0 1-3 15,-1 4-3-15,0 3 0 0,1 6 0 16,1 3 0-16,-4 5 0 0,1 3 1 15,2 2 1-15,1 2 1 0,1 2-1 16,1 3-2-16,1-2-2 0,1 0-1 16,1-2-2-16,-1 0-1 0,1-3 0 0,-3 1 0 15,-3-2 0-15,-1-4 2 0,-1 0 1 16,-3-2 3-16,-3-5 2 0,-1 0 1 16,-1-3 1-16,-2-2 2 0,-1-2 1 15,-4-3 1-15,1-2 0 0,-2 0 0 16,-3-4-13-16,-2-4-12 0,-1-1-13 15,0-3 74-15,1-6-166 0,-1-1-103 16,-2-8-266-16</inkml:trace>
  <inkml:trace contextRef="#ctx0" brushRef="#br0" timeOffset="6653.08">4981 460 239 0,'0'2'64'0,"0"-2"4"0,0-1-28 16,0 1-9-16,1-2-6 0,-1 0-4 16,0-1-3-16,0-3-4 0,0 4-2 15,0 2-2-15,0 0-3 0,0 3 0 16,-2 2-1-16,-3 2-1 0,-1 7 0 16,-3 6-1-16,-3 2 0 0,-4 7 0 15,-3 6 0-15,-2-4-2 0,-2 10 0 0,-1 1-2 16,1-2-3-16,0-3-4 0,1 0-4 15,2-6-3-15,4 2-7 0,4-8-9 16,3-5-11-16,4-6-40 0,2-3-51 16,8-9-120-16</inkml:trace>
  <inkml:trace contextRef="#ctx0" brushRef="#br0" timeOffset="6935.44">5182 657 329 0,'-6'3'79'0,"-4"1"6"16,-4-1-51-16,-5-1-5 0,-4 12-1 15,-3-7-3-15,-2 1-6 0,2 4-2 16,1-7-4-16,3 9-5 0,5 1-4 16,6-10-2-16,5 10-2 0,7-1-1 0,6-2 0 15,4 2 0-15,4-2 1 0,4 2 1 16,3 0 1-16,2-2-1 0,1 1 1 15,-1-1-1-15,-1 0 0 0,-3-1 0 16,-4-2-1-16,-6 0 0 0,-5 0 0 16,-7-2 0-16,-8 2-4 0,-6-2-4 15,-8 1-5-15,-3 0-7 0,-5-2-10 0,-2 1 2 16,1-5-69-16,1-2-64 0,4-3-156 16</inkml:trace>
  <inkml:trace contextRef="#ctx0" brushRef="#br0" timeOffset="7151.94">5339 462 354 0,'23'-1'93'16,"-6"1"5"-16,-4 5-46 0,-5-1-7 0,-1 1-5 16,-3 5-1-16,-4 6-4 0,-1 7-4 15,-3 4-4-15,0-1-5 0,-3 3-5 16,0-1-3-16,0 1-8 0,2 2-8 15,0-5-17-15,3 1-11 0,1 4-9 16,0-4-12-16,-1 4-20 0,5-4-53 16,-3-6-73-16,-1-6-143 0</inkml:trace>
  <inkml:trace contextRef="#ctx0" brushRef="#br0" timeOffset="7922.35">5285 770 309 0,'2'-16'85'0,"0"2"9"0,3 1-39 15,3 3-6-15,1 10-4 0,2-4-1 16,1-9-2-16,3 7-4 0,1-2-6 0,2-1-3 16,1 0-4-16,-1 2-6 0,2-1-4 15,-1 5-7-15,-3 3-3 0,-1 1-3 16,-2 8-1-16,-4 0-2 0,-1-1 0 16,-4 0 0-16,-2 8-1 0,0 4 0 15,-4 2 2-15,2-5-1 0,0 4 1 16,-1 2-1-16,1 1 1 0,1-7 0 15,3-5-1-15,1-3 1 0,2-3 1 16,0-4 0-16,2-3 1 0,2-3 1 16,1-4 1-16,0-4 0 0,-2-2 0 0,0-5-2 15,-1-4 0-15,-2 1-3 0,-1 3 0 16,-4-2-3-16,-2 3-3 0,-2-1-3 16,-2 2-4-16,-3 5-4 0,-2-1-3 15,-1 0 1-15,0 2-1 0,0 2 3 16,1 6 3-16,1 2 2 0,4 1 3 15,2 0 2-15,2 1 2 0,3 2 0 0,4-1 2 16,4-1 0-16,4 3 1 16,3 2 3-16,3 0 0 0,0 6 1 0,2 0 0 15,0-1-1-15,1 0 1 0,-1-3-1 16,-2 4 1-16,0 3-1 0,-3-10-1 16,-1 5-1-16,-5 1-2 0,-2 0-2 15,-4-2-1-15,-1-5 1 0,-3-10 1 16,-2 10-1-16,-2-12 2 0,-1-4 3 15,0 5 0-15,-1-3 1 0,2 0-1 0,-1 10-1 16,2-10 0-16,2 9 0 0,4 1 1 16,1-2 0-16,3 1 1 0,0 1 1 15,3 0 0-15,1 0 0 0,1-2 1 16,4 2 0-16,-1 0 0 0,2 2 0 16,0-2 1-16,1 0 1 0,-1 0 0 15,0 0 2-15,-3 0 1 0,-3 0 1 16,-2 0 1-16,-2 0 3 0,-4 0 4 15,-1-2 4-15,-2 2 1 0,-2 0 1 0,-1-5 1 16,0-2 0-16,0 3-3 0,0 4-5 16,-2-4-5-16,1 0-2 0,0 4-4 15,0 5-2-15,0 1 0 0,-1 1-1 16,1-2 2-16,1 14-1 0,1 2 0 16,1 1 1-16,2 4 1 0,0 5 0 15,1 2-1-15,0-3 0 0,1-3 0 0,-1-4-1 16,-1 1 0-16,-3 0-1 0,-1-3-1 15,-3-2-1-15,-5 1-3 0,-3-5-2 16,-2 2-6-16,-1-5-9 0,-2-3-8 16,1-2-8-16,-1-5-7 0,2-3-7 15,2 0-16-15,1-4-56 0,4-4-69 16,4-2-162-16</inkml:trace>
  <inkml:trace contextRef="#ctx0" brushRef="#br0" timeOffset="12258.62">6264 518 249 0,'0'2'72'0,"0"-2"7"0,0-1-27 16,0 1-8-16,1 0-4 0,-1-3-5 16,1 2-7-16,1-5-3 0,1 3-4 15,2 1-3-15,0 0-2 0,3 0-1 16,2-1-2-16,1 4-1 0,1 4-1 0,2-1-2 15,-1 0-2-15,3 0-1 0,-2 2-3 16,-1 5-1-16,-1-4-2 0,-2 3-2 16,-4-1-2-16,1 2-2 0,-5 1-1 15,-1 0 0-15,-2-4 0 0,-2 3 0 16,-3-2 2-16,-1 1 3 0,-2-2 1 16,-2-2 2-16,-1 0 0 0,0-2 1 15,1-2 1-15,1-1 1 0,0-2 1 16,4 1-1-16,0 0 0 0,6 3 0 0,-2-2-2 15,5 0 0-15,0 1-2 0,3 3 1 16,2-4-1-16,2 5 0 0,-2-3 0 16,6 5 2-16,-4-4 0 0,3 3 1 15,-3-5-1-15,-2 6 1 0,0-7-1 16,0 3-1-16,-4 4 0 0,-2 2-2 16,-2 0 0-16,-3 1-1 0,-3 0 1 15,-1 2-1-15,-3-3-3 0,-2-3 1 0,-3 0-1 16,-2 2-3-16,-2-1-3 0,1 0-4 15,-1 1-8-15,2-3-6 0,0-1-18 16,3-1-55-16,2-5-69 0,3-6-160 16</inkml:trace>
  <inkml:trace contextRef="#ctx0" brushRef="#br0" timeOffset="12532.38">6621 814 407 0,'0'1'98'0,"2"-1"7"0,-1-1-57 15,0-1-19-15,0 0-5 0,-1-1-3 16,0 1-6-16,2 0-10 0,-1-1-21 16,0-2-14-16,1 2-79 0,0-3-86 15,1-8-207-15</inkml:trace>
  <inkml:trace contextRef="#ctx0" brushRef="#br0" timeOffset="13085.22">6890 525 318 0,'2'3'87'15,"-2"8"8"-15,0 0-35 0,-3 3-19 0,1 2-3 16,-2 0-1-16,-1 9-7 16,0-3-10-16,-1-3-7 0,1 4-7 0,-1 1-3 15,4 1-2-15,0 0-2 0,1-6-1 16,1 1 1-16,2-1-2 0,0-4 2 15,2-4 0-15,-2-4 3 0,2-5 2 16,1-2 3-16,0-3 2 0,2-2 1 16,-1-5 0-16,2-2 0 0,-1-3-2 0,-1 3-2 15,1-3-2-15,-2-2-2 0,1 1-2 16,-2 4-4-16,1 9-1 0,1 6-2 16,-2 4-1-16,2 7-1 0,-1 7-2 15,2 2 5-15,1 5-6 0,-1-7 2 16,1 0 1-16,2-2 1 0,-2-3 2 15,2-2 1-15,1-4-3 0,1-4 8 16,2-2 3-16,-2-3 4 0,-1-1 2 16,1-4 3-16,-1-5 4 0,1-2 4 0,-4-3 1 15,1-4 0-15,-1-5 0 0,1-6 0 16,0-1-1-16,-1-1-2 0,-1-2-1 16,-2-5 1-16,2-2-1 0,-3-2-2 15,2 5-1-15,-3 3 3 0,-1 2 3 16,0 9 1-16,0 6 0 0,0 8-3 15,-1 4-3-15,-2 7-1 0,-2 6-3 16,1 3-6-16,-1 7-2 0,1 6-3 16,-3 5 1-16,2 7 1 0,1-4 0 0,1 8-5 15,1 0-7-15,3-1-9 0,0 0-8 16,3-2-21-16,-1-3-14 0,2 3-13 16,-2-8-2-16,1-7-74 0,-3-4-83 15,-1-7-184-15</inkml:trace>
  <inkml:trace contextRef="#ctx0" brushRef="#br0" timeOffset="13741.86">7107 721 349 0,'-8'-14'95'0,"1"1"11"0,4 7-45 16,3-2-6-16,2 0-6 0,6 5-6 16,1-6-6-16,6 1-7 0,2 6-8 15,4 8-5-15,1 0-3 0,2 1-3 16,-2-3-3-16,1 8-2 0,-3 5-1 15,-2 1-3-15,-3-5-3 0,-2 4-5 0,-1 1-3 16,-5 8-4-16,-2-4-1 0,-4-9-2 16,0 5 1-16,0-5 1 0,-1-3 3 15,-2-2 5-15,3-4 6 0,-2-3 3 16,3-1 2-16,0-5 1 0,1-2 1 16,-1-2 0-16,3-5-1 0,1 2-3 15,1-2-1-15,0-1-1 0,2 1-1 16,-1 2 0-16,3 3-1 0,-2 4-1 15,-1 2 0-15,-1 0 0 0,2 1-1 16,-2 8-3-16,2-3-1 0,-3 2-2 0,1 4 0 16,0-2-1-16,1-1-1 0,-1 3 1 15,0-3 2-15,0 0 2 0,2-3 2 16,-3 0 2-16,1-3 1 0,-2 0 2 16,1-4 2-16,-1-2 1 0,2 0 1 15,-2-1-1-15,3-3 1 0,0-1 1 16,-1 1 0-16,2 1-1 0,-1 8-1 15,0-2-1-15,0 5-2 0,-1 6 0 0,0 4-2 16,1 0 0-16,0 5-1 0,2-4 0 16,-1 4 1-16,4-3 0 0,1-2 1 15,-1-2-1-15,0-2 2 0,0-6 3 16,-1-1 4-16,-1-3 4 0,-1-6 3 16,0-1 3-16,-1 0 2 0,-1-6 0 15,1-4 0-15,0-6-1 0,0 4-1 0,-2-7 1 16,1 1-1-16,-1-4 0 0,-3-2-1 15,2 1-2-15,-3 3-3 0,1-3-1 16,1 8-2-16,-3 0 1 0,0 5 0 16,1 8-2-16,-3 8-2 0,-1 5 1 15,0 5-1-15,-3 5-2 0,1 8-4 16,1 4 0-16,1 1 0 0,-1 6 2 16,5-4-1-16,1 10-2 0,2-2-3 15,1-1-5-15,5 0-8 0,0 0-6 0,5-3-11 16,3 2-38-16,1-9-57 0,4-7-27 15,2-6-91-15,1-9-180 0</inkml:trace>
  <inkml:trace contextRef="#ctx0" brushRef="#br0" timeOffset="16164.29">1978 1237 244 0,'1'1'72'15,"-1"0"6"-15,0 1-19 0,0-2-15 16,-1 0-4-16,1 0-3 0,0 1-3 16,0-3-2-16,1 1-5 0,0 0-1 15,1-1-1-15,4 0 0 0,2 1-1 16,2-2-2-16,3 2-1 0,5 0 1 16,4-2 1-16,3 3-3 0,3 0-2 15,2 1-1-15,3 1-1 0,2-3-3 0,-2 1-2 16,-1 2-3-16,-2-3-2 0,-2 0-2 15,-2-2-1-15,-3-3 0 0,-2 4-1 16,-1-3 0-16,-4-1-1 0,-3 0 0 16,-2 2 0-16,-3 1 1 0,-4 0-2 15,-2 1-1-15,-3-1-1 0,-4 3-1 16,-5 4-1-16,-2-2-1 0,-3 2 0 16,-7 4 0-16,-3-2 1 0,-5 5 1 15,-2-3 1-15,-4 0 0 0,-1-2 1 16,-4 1 1-16,3-5 0 0,0 0 1 0,2 0 0 15,5-2 1-15,3 3 0 0,6-4 0 16,6 3 1-16,5-1 0 0,2 0 0 16,6-2 0-16,2 3 1 0,2-5 0 15,4 3 0-15,4-4 1 0,2 0-2 16,3 1 2-16,5-3 1 0,3-2 0 0,3 5 1 16,1-8 1-16,4 5-1 0,0 3 0 15,1 3-1-15,-1 2-1 0,0 3-2 16,-3-2-1-16,-1 7-1 0,-4-3 0 15,-3 2-1-15,-5-7 0 0,-2 0-1 16,-4 1 0-16,-5 0 0 0,0-2 1 16,-4 1 0-16,-1-1 1 0,-3 1 2 15,-3-1 0-15,-3 1 1 0,-2-1 0 16,-5-1 0-16,-3 3-2 0,-2-3 0 0,-3 0-2 16,-1-1 0-16,-2-3 0 15,2 2-1-15,-2 0 2 0,4-1-1 0,1-2 1 16,5 0 0-16,3-1 0 0,3 3 1 15,3 1-2-15,5-3 0 0,1 3 0 16,3 0-1-16,0 2-1 0,3 0-1 16,2 2 0-16,1-3 0 0,3 2 2 15,4-1-1-15,3 2 3 0,5 0 0 16,4 1 2-16,3-2 1 0,3 2 0 0,3-1 1 16,-3 2 0-16,4-2-1 0,-3-2-1 15,-1 1 0-15,-3-2-1 0,-3-1 0 16,-5-2 0-16,-2-1 0 0,-5 2 0 15,-4 2 1-15,-3-2 1 0,-3 0 0 16,-5 1 0-16,-2-1-1 0,-4 1 0 16,-3 2-1-16,-2 0-1 0,-4 0-2 15,-4-2 0-15,-5 6-2 0,-3 1-1 0,-4-2 0 16,-2-2-1-16,-4 1 0 0,-1 0 0 16,0 1 2-16,1-1 0 0,4 0 1 15,3 2 2-15,5-3 0 0,5 3 0 16,3-1 0-16,7 2 0 0,4-4-2 15,5 0-1-15,4-2 0 0,4 2 0 16,5-3 2-16,5-1 0 0,5-2 1 16,4 2 3-16,6-2 1 0,6 1 1 15,5 1 0-15,0 2-1 0,3 1 0 0,-1 0-1 16,-1 0-1-16,-4 0 0 0,-1 1-1 16,-8-1 0-16,-2-1-1 0,-6 0 0 15,-4-4 0-15,-5 4-1 0,-4 3 0 16,-4-2 0-16,-2 1 0 0,-4-1 1 15,-5 3 2-15,-1 3 0 0,-7-3 1 16,-2 3 0-16,-5-2 0 0,-6 1-1 16,-5-2-3-16,-1-1-1 0,-7-5-2 15,0 2-1-15,-2-1 0 0,0 1-1 0,4-1 0 16,4 4 2-16,5-4 0 0,8 6 1 16,6-2-1-16,6-1 0 0,5-1-3 15,5 1 1-15,6-1 0 0,4 1 1 16,5-3 0-16,5 1 2 0,5 1 2 15,5 1 4-15,4-1 1 0,5 3 1 16,3 1 0-16,-1 0 0 0,0-3 0 0,-1 5 0 16,-6-5-1-16,-4 2-2 15,-7-4 0-15,-6 2-1 0,-5-1 0 0,-4 1 1 16,-4-4 0-16,-5 3 0 0,-2 0 2 16,-6-1 0-16,-2 1-1 0,-7 0 1 15,-3 0-1-15,-6-1-2 0,-4-2 0 16,-3 0-2-16,-2 2-1 0,-2-3 0 15,1-1 0-15,2 5-1 0,2-1 0 16,5 1 2-16,4 0-1 0,4 2 1 0,6-1-1 16,5 2-1-16,5-3-2 0,1 2 0 15,6 0-1-15,4-1 1 0,3 0 1 16,4 1 1-16,4 1 1 0,4-1 4 16,5 0 1-16,5-1 0 0,3-1 1 15,3 0-1-15,3 1 0 0,-1-1 0 16,1 0 0-16,-3 0-1 0,-3-1-1 15,-2 0 0-15,-6 1 0 0,-4-3 0 0,-5 0 0 16,-3 1 1-16,-7-2 1 0,-1 3 0 16,-6 1 1-16,-5 0-2 0,-2 1 0 15,-6 0-1-15,-5 1-2 0,-3-1-2 16,-7 0-3-16,-6-1-1 0,-4 0-2 16,0-2-1-16,-2 0-1 0,2 0 0 15,2 2 0-15,7-1 1 0,7 0 2 16,5 1 0-16,7 2-2 0,7 1 0 15,5-3 2-15,8 2 1 0,6 2 1 0,4-3-1 16,6 0-2-16,2 2-15 0,5-1-13 16,2-1 111-16,-1 0-211 0,1-1-119 15,0-2-318-15</inkml:trace>
  <inkml:trace contextRef="#ctx0" brushRef="#br0" timeOffset="18567.68">2259 1302 199 0,'6'1'53'0,"-3"-1"6"16,-1 2-29-16,-1 0 0 0,-2 1 1 15,-1 1 0-15,0 0-2 0,0 1-3 16,-1 0-3-16,0 0-3 0,1 0-2 16,-1 0-2-16,1 2-1 0,-2 0-2 15,1 3 0-15,-1 0-1 0,0 2-1 16,-1 1-2-16,1 3 0 0,-3-1 0 16,2 0-1-16,-1 2-1 0,-2 3-1 0,2 1-1 15,-3 2-1-15,-1 3 0 16,0 3-1-16,-1 5-1 0,-3 2-1 0,0 0 0 15,-1 0 0-15,-2 2 0 0,2-2 0 16,-1-1-1-16,-1 0 1 0,-1 0-1 16,2 1 1-16,-1 1 0 0,2-5 0 15,-2 6 0-15,1 0 3 0,1 3 1 0,2-2 2 16,0 0 2-16,-2 1 2 16,1 1 3-16,1-2 1 0,-1-4 0 0,1-3 0 15,-2-3-1-15,1 0-1 0,-1-3-1 16,-2-3 0-16,2-2 0 0,0-5 0 15,-2 0-2-15,2 0 1 0,0-1 0 16,1 0-1-16,1 0-2 0,0 1-1 16,0 2-1-16,1-1-1 0,-2 0 0 15,-2-1-1-15,2 0 0 0,-1-1-1 16,-1-1 0-16,1 2-1 0,-1-1-1 0,0 0 0 16,3 1-1-16,0 2 1 15,1 1-1-15,0 2 0 0,1 1 0 0,-1 1 1 16,2 1-2-16,-1 1 1 0,-1-2-1 15,0 0 0-15,-1 2-2 0,-1 0-1 16,2 0-2-16,-2 3 0 0,1 0 0 16,1 1-1-16,-1 0 1 0,1-2 1 15,1-4 1-15,1 2 1 0,1-5 2 0,1-3 0 16,1 1 0-16,2-3 1 0,-1-2-1 16,4 0 1-16,1-2-1 0,0-2-1 15,0-1-2-15,0-3-1 0,1 2-1 16,-2 2 0-16,1-4-1 0,-2 1 0 15,0 0 0-15,-2 2 1 0,0-2-1 16,-2 0-4-16,1 1-1 0,-2 0-2 16,-1-1-2-16,2 2-1 0,0-2-3 0,1 0 0 15,0-1 0-15,2-4 1 0,0 2-1 16,3 0-4-16,-1-3-8 0,1-1-69 16,-1 1-72-16,1 1-181 0</inkml:trace>
  <inkml:trace contextRef="#ctx0" brushRef="#br0" timeOffset="18954.26">626 3560 355 0,'0'-3'95'0,"-1"-1"5"16,0 2-47-16,0 0-16 0,-2 0-3 0,2 1-5 15,-2 4-11-15,1-1-8 16,1 4-4-16,0 6-2 0,0 2-2 0,-1 5-1 16,1 6 0-16,2 1 1 0,1 1-1 15,0 0-3-15,0-2-5 0,1-2-6 16,2-4-6-16,-1-4-8 0,3-5-10 16,-4-2-18-16,1-2-49 0,0-4-65 15,-4-8-146-15</inkml:trace>
  <inkml:trace contextRef="#ctx0" brushRef="#br0" timeOffset="19105.39">586 3427 382 0,'2'-2'88'0,"-4"-1"0"0,4 0-63 15,1 1-23-15,1-2-9 0,2-4-18 0,1 4-62 16,2-3-67-16,2-4-158 0</inkml:trace>
  <inkml:trace contextRef="#ctx0" brushRef="#br0" timeOffset="19968.28">788 3710 230 0,'-7'29'65'0,"3"-5"5"0,-1-5-7 0,1-7-41 15,1-5 4-15,2-1 3 0,0-5-2 16,2-3-6-16,-1-5-2 0,1-2-3 15,1-6 0-15,2-1-3 0,0-4-1 16,1-3 1-16,2 1 2 0,1 1 2 16,-1 3 3-16,1 3 4 0,0 1-2 15,-1 7-1-15,0 3-4 0,-1 6-2 16,0 6-2-16,1 3-6 0,-2 5-5 16,2 3-4-16,-1 2-2 0,2 1-8 0,1 0-9 15,0-2-7-15,2-1-7 0,0 0-14 16,2-4-7-16,3-2-6 0,0-2 2 15,2-5 6-15,0-6 9 0,2-3 5 16,1-6 17-16,0-4 12 0,-2 0 17 16,-1-2 13-16,0 3 10 0,-3-1 6 15,-3 4 9-15,-3 2 8 0,-4 0 6 16,-2 4 2-16,-3 0-3 0,-3-4-4 16,-3 5-7-16,-2 0-8 0,-3 1-8 15,-1 1-10-15,-1 2-10 0,-1 2-7 0,0 7-2 16,3 0-3-16,0 2-2 0,3 4-2 15,3 1-2-15,2 1-2 0,3-2-2 16,2-1-1-16,4-3-1 0,1-1 1 16,3-7 2-16,2 0 2 0,0-6 4 15,1-2 2-15,1-2 2 0,-2-6 3 0,0-4 1 16,0-2 2-16,0-2-1 0,0-8 1 16,-1-2 1-16,1-4-1 0,0-6-1 15,-1 1 1-15,0-2-1 0,-3-8 1 16,-1 4-1-16,2 3-1 0,0 2 3 15,-5 7 3-15,0 4 3 0,-1 8 1 16,1 9 1-16,-3 6 0 0,-3 5 0 16,-1 9-4-16,-2 6-2 0,-1 5-4 15,1 7-3-15,-1 6-2 0,1 9-1 16,0 5-5-16,1 6-9 0,1-2-4 16,2 1-3-16,3-6 1 0,4-3-2 0,2-9 1 15,1-4 4-15,3-12 8 0,3-2 5 16,-1-6 1-16,-2-5 4 0,-1-5 5 15,1-4 5-15,-2-7 6 0,1-2 4 16,-1-5 4-16,0-3 4 0,-1 1 1 16,0-2 0-16,-2-2 0 0,-1 1-1 0,-2-3-3 15,-3 3-2-15,-2 3-2 0,0 0-2 16,-4 3-3-16,2 7-3 0,-3 3-6 16,1 10-2-16,-2 7-1 0,0 8-2 15,-1 5-2-15,1 3-2 0,2 6-3 16,3 1 1-16,-2-4 0 0,6-3-2 15,2-4 0-15,3-5 0 0,0-2 0 16,4-6 3-16,1-3 3 0,2-4 2 0,3-6 2 16,0-4 1-16,3-3 1 15,2-4 2-15,1-1-1 0,3-2-2 0,0 2-3 16,-1-2-3-16,-3 3-7 0,-3 0-6 16,-1 2-20-16,-5 1-18 0,-5-1-10 15,-3 4-63-15,-2-2-21 0,-5 1-80 16,-2-1-150-16</inkml:trace>
  <inkml:trace contextRef="#ctx0" brushRef="#br0" timeOffset="20137.48">1524 3623 400 0,'-4'2'113'0,"4"3"5"16,2 0-33-16,4 3-31 0,2 4-2 15,4 1-5-15,5 3-12 0,-1 0-5 16,4 2-6-16,0 1-6 0,-2-1-8 15,1-1-11-15,-2 0-21 0,0 0-24 16,0-1-32-16,-2 0-64 0,-2-2-101 0,1-3-211 16</inkml:trace>
  <inkml:trace contextRef="#ctx0" brushRef="#br0" timeOffset="26189.78">20798 8315 193 0,'-1'2'60'0,"-1"0"8"0,-2 1-5 0,-1-2-22 15,-3-1-4-15,0-2-2 16,1 2-5-16,-2-1-4 0,2 1-5 0,1-2-6 16,3 3-2-16,-1-3 0 0,3 3 0 15,1 0-1-15,-1-2 0 0,1-2-1 16,0 3 1-16,0 0-1 0,0 0-2 16,0 0-2-16,-1 2-1 0,2 0-1 15,0-1 0-15,-1 0 0 0,-1-3 0 16,3 4 0-16,-1-3 1 0,-1-2 1 0,0 0 1 15,3 6 1-15,-1-6 0 0,1 2 2 16,1 1 1-16,1-3 2 0,1 4-1 16,0-2 0-16,0-4 0 0,0 5-1 15,2-3-1-15,-1 1-2 0,3 1-2 16,0-2-1-16,5 1 1 0,3-1 0 16,0 1 2-16,3 0 0 0,1-2 2 15,3 0 1-15,2 2-1 0,0-3 1 16,2 0-2-16,2 2 0 0,3 2-2 0,2 0-1 15,3 0-2-15,3 3-1 0,2 3 0 16,3 2-2-16,1-2-1 0,0 2-1 16,1-3 1-16,-1 5-1 0,-2-1 0 15,-1-2 1-15,-4-1-1 0,-4 1 0 16,-4 0 0-16,-1 1 0 0,-7-3-1 0,-7-2 1 16,-4 0 1-16,-5-2 1 15,-2-1-1-15,-4-1 1 0,-3-1-2 0,-4 0 0 16,0 0 0-16,-3-2-1 0,-1 2-1 15,-2-1 1-15,2 4 1 0,-4-2 1 16,0-1 1-16,-2 1 0 0,-1 7 0 16,-5-5-1-16,-2 3 0 0,-6-5 0 15,-5 4-1-15,-5 0 0 0,-5-1 1 16,-4-5-1-16,-6 4 0 0,-4-4-1 16,-2 4-1-16,-2-3-1 0,-3 1-2 0,1 0-3 15,-1 1-3-15,3-2-1 0,-2-2 0 16,4 1 2-16,3-2 0 0,6 2 3 15,5-1 2-15,6-1 3 0,5 1 1 16,11 1 1-16,4 1-1 0,7 2-1 16,4-4 0-16,6 5 1 0,6 1 0 15,7 1 2-15,7 1 1 0,2 1 0 16,8-1 2-16,6 4 2 0,7-1 1 16,2-1 0-16,5 3 1 0,2 0 0 0,3-4 2 15,0 4 0-15,2-1 0 0,-2 0-1 16,0-5-1-16,-1-1 0 0,-1 1-1 15,-1 4-2-15,-8-3 0 0,-6-2-2 16,-2 0 0-16,-6 2-2 0,-6-2 1 16,-6-1-1-16,-4-1 0 0,-2 1 0 15,-2-2 0-15,-4 2 0 0,-1-1-1 16,-1 2 0-16,-2-1-1 0,1 2-1 0,-2-6 0 16,-4 4-1-16,-1-2 1 0,-5 2 0 15,-4-3 0-15,-1 2 1 0,-8-3 1 16,-6 1 1-16,-4 0 0 0,-4 1-1 15,-1-3 0-15,-7 3 1 0,-1-5-2 16,0 3 1-16,0 1-1 0,3-2-1 16,4 2 0-16,4 0-1 0,3-2 0 15,3 2 0-15,5 1 1 0,6 0-1 0,4 1 1 16,3 0-1-16,3 1-1 0,5-1 1 16,5 2 1-16,2 0 1 0,5-2 1 15,5 1 1-15,1-4 1 0,4 5 1 16,4 1 1-16,3-5 0 0,5 4 0 15,2 1 0-15,6-1-1 0,6 3 1 16,4-5 0-16,2 5-1 0,5-3-2 0,0 5 0 16,-3-1-1-16,0 0 1 0,-3 0-2 15,-6-2 0-15,-5 1-1 0,-5 1-1 16,-6-1 0-16,-2-2 0 0,-10-1 0 16,-4 1-2-16,-4 1 1 0,-3-1 0 15,-6-4 0-15,-4 2 1 0,-4-1-1 16,-4-1 2-16,-5 0 1 0,-6-3 1 15,-4 1 1-15,-3 3 0 0,-4-5 1 16,-4 1-1-16,-6-3 0 0,-1 3 0 16,0-1-1-16,-2 0 1 0,-3-2-1 0,0 4 0 15,-1 0 0-15,6 4 1 0,-2-3-2 16,5 3 1-16,2 1 0 0,5-1-1 16,5-2-1-16,6 2 0 0,2 0 0 15,6 2 0-15,4-3-1 0,4 0 0 16,5 3-1-16,0-1 0 0,5 0 0 15,4-1 0-15,2 2 2 0,2-1 1 16,3-2 0-16,3 1 3 0,1 2 1 0,5-2 0 16,0 1 1-16,1-2-1 0,3-3 0 15,1 3 1-15,2-3-1 0,5 1 0 16,2-1-1-16,5 3-1 0,3 1 0 16,5 3 0-16,1-1-1 0,3 0 0 15,0 1-1-15,-4 0 0 0,-3-3 0 16,-1-1 0-16,-6 5-1 0,-4-2 1 15,-8 1-1-15,-5-1 1 0,-5 1 0 0,-4 0 0 16,-4 2 0-16,-6-5-1 16,-5-1 1-16,-5 0 0 0,-7 0 1 0,-2-1 0 15,-6-3 0-15,-7 0 1 0,-5 1 1 16,-6 0-1-16,-3 0-1 0,-1 1 1 16,-3-3-1-16,-2 4 0 0,-1 2 1 15,-2-1-1-15,6-1 0 0,0 2 0 16,0-4-1-16,-2 5 0 0,4 1 0 15,4-2-1-15,6 3 0 0,2-2 1 0,5 2-1 16,4 2 0-16,10-4 0 0,3 0 0 16,3 0 0-16,3-1-1 0,2 2 0 15,3-4 0-15,3 2 0 0,2 0 2 16,2-1-1-16,2-1 1 0,1-3 1 16,3 3 1-16,2 0-1 0,-2-3 1 0,3 1 0 15,2 1-1-15,1 1 2 0,2 0-1 16,2 1 1-16,4-2 0 0,2 2 0 15,1 6 0-15,2-3 1 0,3-2-1 16,2 1-1-16,3 0 1 0,4 3-1 16,1 2-1-16,5-6 0 0,0 3 0 15,5 4 1-15,-3-5-1 0,0 3 0 16,-4-3 0-16,0 4 0 0,-6-1 0 16,-5 0 1-16,-8-3-1 0,-3 2 1 15,-5 0 0-15,-6-2 0 0,-4-2 2 16,-2 0-1-16,-6 0 0 0,0 1-1 0,-3-1-1 15,-1-1 0-15,0 2-1 0,-1-4-1 16,-2-1-1-16,-1 2 1 0,-2 0 0 16,-1 2 2-16,-3-2-1 0,-2-2 0 15,-4 6 1-15,-2-2-1 0,-3-2 1 16,-2-1 1-16,-1 1-1 0,-3-1 0 16,-3-3 0-16,-3 1 0 0,-1 0 0 15,-1 0 1-15,-1-1-1 0,1-1-1 0,2 1 0 16,3 5 0-16,6-2-1 0,1-4 0 15,1 3-2-15,7 2 1 0,1 1-1 16,2-3 1-16,2 3-2 0,2 0 0 16,3 2 0-16,1-2-1 0,1 1 0 15,2 0-1-15,0 1 0 0,1-2 1 16,0 2 0-16,1-1 1 0,-1 2 1 16,0-1 1-16,0 1 1 0,1-2-1 15,0 1 0-15,-1-1-1 0,0 0 0 0,0 1-3 16,1-1 0-16,-4-1 0 0,2 2 1 15,0-1 0-15,-2 2 0 0,1-1 2 16,-1 0 1-16,0 0 1 0,1 1 0 16,-1 0 0-16,0-1 0 0,0 0 0 15,1 0 0-15,-3 1 0 0,1-1 1 16,-2 2-1-16,-2 1 2 0,-1-4-1 16,-2 1-1-16,-1-1 0 0,-1-1 0 0,-1 0-1 15,0-1 1-15,0 0 0 0,2 3 0 16,2-1 0-16,2 1 1 0,3 1 2 15,2 1-1-15,2-2 2 0,2 0 1 16,2-2 0-16,2 1 1 0,3 0 1 16,1-2 0-16,4 3 0 0,3-2 0 15,2 2 2-15,2 3 0 0,2-4 2 16,3 1 0-16,-1 3 1 0,3-3 2 0,4 0-1 16,-1 0-1-16,5 1 0 0,2 4-2 15,4-3-1-15,3-3-2 0,3 0-1 16,1 2-1-16,4 0 0 0,-1-1-1 15,-2 0-2-15,-4 1 0 0,0-2 1 16,-6 3-1-16,-3-2 0 0,-4 0 1 16,-4-1-1-16,-4 0 0 0,-4 1 0 15,-3 0 0-15,-2-2 0 0,-4 1-1 16,-4-2 1-16,-2 2-1 0,0-1-1 0,-2 1-1 16,-1-2 1-16,-1 1-2 0,0-3 1 15,-2 5 0-15,-1-2 1 0,-4 0 0 16,-3 2 1-16,-3-3-1 0,-3 2 0 15,-5 3-1-15,-3-3-2 0,-1 1 1 16,-4 1-1-16,0-1 0 0,-5 2 2 16,-5-2 1-16,0-1 0 0,-3 1 1 0,-2 0 0 15,-1 0 0-15,1 0 0 0,0-1 0 16,2 3 0-16,3 0 0 0,4-2-1 16,1-2 0-16,4 1 0 0,1-2-2 15,3 3-1-15,4-2-3 0,1 1-3 16,-1 0-2-16,3 3-2 0,2-1 0 15,3 3 0-15,1-4 1 0,2 1 2 16,3-1 5-16,4 0 2 0,-1-1 1 16,2 3 2-16,0-5 2 0,1 2 0 0,1 0 2 15,-1-1-1-15,1-1 0 0,1 1 0 16,0-3 1-16,1 4-1 0,-1 0-1 16,2-1 1-16,1 0-1 0,1 2 1 15,4-3 0-15,-1 2 0 0,8 0 2 16,2-2 0-16,4 3 1 0,4 1 2 15,4-3 2-15,4 3 0 0,2-1 2 16,2 6 0-16,5-5 0 0,2-2 0 16,3 2-2-16,0 2-1 0,6-4-1 0,0 3-2 15,1-8 0-15,0 5-1 0,-4 0-2 16,-2-3 0-16,-2 3 0 0,-7-3 0 16,-2-1 0-16,-5 0 0 0,-1 0-1 15,-5-1 1-15,-3 0-1 0,-2 1 0 16,-4 2 0-16,-3 0 0 0,-1 0 0 15,-2 0 0-15,-2 2 0 0,-2-1 0 16,0 0-1-16,-1 1 0 0,0-2 1 0,-1 2-1 16,-1 0 1-16,2 2 0 0,-1-2 0 15,0 0 0-15,1 0 0 0,-1 0 0 16,2 0 0-16,-2-1-1 0,4 0 1 16,-3-1 0-16,1 2 0 0,-1 0-1 15,1 0 1-15,-2-2-1 0,-1 2 0 16,-2-1-1-16,-2 2 0 0,1-1-1 15,-1 0 0-15,-1 0 1 0,0 0 0 16,-1-1 1-16,0 4 0 0,1-3 1 0,0 1 0 16,1 0 0-16,1 0-1 0,0 2 0 15,1 0 0-15,-1-2 0 0,-1 1 1 16,1-1 0-16,-2 0 1 0,1 0 0 16,0-2 0-16,-2 1 0 0,3 1 1 15,-1-1-1-15,1 3 1 0,-1-2 0 16,1-2 0-16,-1 1 0 0,0 1 0 0,-2-2-1 15,-3 3 1-15,-1-4-1 0,-2 1 1 16,-4 2-1-16,-4-2 0 0,-5-2 0 16,-3-1 0-16,-5-2-3 0,-5-1 0 15,-3 2 0-15,-4-4-2 0,-1 1-3 16,-3 0-1-16,-3 1-3 0,1 2-1 16,3-2-2-16,1 3 0 0,4 1 1 15,4 2 3-15,5 0 2 0,7 1 2 16,6 0 3-16,4 0 2 0,5 1 0 0,3-2 0 15,3 0 1-15,1 1-1 0,2-1 1 16,-1 0 0-16,2 1 0 0,1 0 1 16,0 1-1-16,-1-1 0 0,0-1-2 15,0 2-3-15,-1 0-3 0,2-1-6 16,-1-1-9-16,2 0-10 0,-1 0-77 16,1 0-82-16,1-4-199 0</inkml:trace>
  <inkml:trace contextRef="#ctx0" brushRef="#br0" timeOffset="124881.85">11265 6949 201 0,'-4'1'52'0,"-2"0"3"0,-1 1-26 0,1-2-9 15,1 1-4-15,-1 0-2 0,3 0 0 16,1 0-2-16,1 1-1 0,1-1-1 15,0 0 2-15,1-1 2 0,1 3 1 16,0-2 0-16,2-2 0 0,2 1-2 16,0-2 1-16,2 0-2 0,1 0 1 15,1-1 0-15,1-1 0 0,1 0 3 16,2 1 0-16,2 0 0 0,2-1 0 0,1 1-2 16,0 2-2-16,1 1-4 0,-1-1-2 15,-3 1-3-15,-1 0-1 0,0 2-1 16,-2 0 0-16,-3-2-1 0,-3 0 1 15,1 3-1-15,-1-1 0 0,-4 0 0 16,-1-2 0-16,-1 0-1 0,0 0-1 16,-1 0 2-16,-3 0-1 0,0 1 1 15,-3 1 0-15,-3-1 0 0,-3 1 0 16,-4-1 0-16,-3 2 0 0,-1-1-2 0,-3-2 1 16,0-1-1-16,0 1 1 0,2-1 0 15,4-1 1-15,2 1 0 0,5-1 1 16,1 1 0-16,5 1 0 0,1-1 0 15,0 0-1-15,3 1 1 0,4-1 0 16,-1 0 0-16,3 0 0 0,2 1 0 0,4 0 2 16,5 0-1-16,2 0 0 15,3 0-1-15,1 1 0 0,2 1 0 0,-2-2 0 16,0 0-1-16,-4 1 0 0,-2 1 0 16,-4 0 0-16,-2-1-3 0,-6 2-2 15,0 0-1-15,-6-1-5 0,-4 1-7 16,-3 1-13-16,-1-2 89 0,-5 1-156 15,-2 0-83-15,-3-1-228 0</inkml:trace>
  <inkml:trace contextRef="#ctx0" brushRef="#br0" timeOffset="129537.66">22251 9629 193 0,'1'-1'47'0,"-1"0"2"0,0 0-24 0,0-1-11 16,1 1-2-16,-2-2 2 0,1 1 1 15,0 1 3-15,0 0 3 0,-1 0 2 16,-1 1 0-16,1-1 0 0,0-1 1 16,0 3-1-16,0-1-1 0,1 1 1 15,-1-1 2-15,2 0 1 0,-1-1 1 16,0 2 0-16,0 0 1 0,1-1 1 15,0-1 0-15,0 1-1 0,0-4-4 0,1 4-2 16,-1 0-2-16,0 0-4 0,-1 0-3 16,0 0-3-16,0 2-2 0,-1-1-2 15,0 0 0-15,1 3-1 0,1 1 0 16,-2 2-1-16,2 5 1 0,0 5-1 16,0 3 1-16,1 7-1 0,0 1 0 15,0 2-2-15,2 1 0 0,-1-1-2 16,0 0 0-16,3-5-1 0,-2-4-2 15,3-4 0-15,-2 0-3 0,1-3-1 0,-2-4-4 16,2-1-8-16,-3-3-9 0,-2-1-10 16,0-5-9-16,-1-3-21 0,1-2-61 15,0-3-81-15,0-3-173 0</inkml:trace>
  <inkml:trace contextRef="#ctx0" brushRef="#br0" timeOffset="130057.32">22556 9620 195 0,'1'0'62'0,"-1"0"6"0,2 0-10 16,-2 0-17-16,2-1-4 15,-2 1-1-15,0-1-3 0,-2 0-5 0,0-1-4 16,1 1 0-16,0-1-1 0,0 0 0 15,1 1 0-15,-1 0-1 0,2 2 1 16,-1-1 0-16,0 0-2 0,-1 0-1 16,-1 0-3-16,1 0-1 0,1 3-1 15,0-2 2-15,0 2-1 0,0 1 2 16,0 3-1-16,0 2 1 0,-3 3-1 16,3 3-3-16,-1 4-2 0,1 3-4 15,0 1-2-15,1 2-2 0,1-1-1 0,1 2-2 16,0-1 0-16,1-3-1 0,0-2-2 15,-1 0-1-15,1-3-3 0,1 0-4 16,-4-3-3-16,1-1-6 0,-2 0-8 16,1-2-7-16,-1-3-6 0,1 1-5 15,-1-6-4-15,2-1-8 0,-2-3 127 16,3-1-183-16,1-5-83 0,0-4-244 16</inkml:trace>
  <inkml:trace contextRef="#ctx0" brushRef="#br0" timeOffset="130375.61">22886 9600 312 0,'3'-3'91'15,"-1"2"7"-15,1 0-33 0,-3 1-13 16,0 2-1-16,-3 2-1 0,0-2-4 16,1 3-4-16,-1 4-4 0,-1 2-2 15,2 5-1-15,0 2-4 0,3 4-5 16,1 3-5-16,0 0-5 0,2 2-5 16,1-2-3-16,3-1-4 0,-1-3 1 0,-2-3-10 15,0-1-2-15,1 0-9 0,-1-4-12 16,-1-1-15-16,-3-3-16 0,0-1-5 15,2-3-79-15,-1-1-94 0,1-1-199 16</inkml:trace>
  <inkml:trace contextRef="#ctx0" brushRef="#br0" timeOffset="131581.02">20986 9656 227 0,'1'0'64'0,"-2"-1"5"0,0 1-24 16,1-1-9-16,0 0-1 0,0 2-2 15,-1-2-1-15,1 1-5 0,1 0-2 16,-1 1-3-16,0-1-4 0,-1 1-1 16,2-1-1-16,-1 1-1 0,-1-1-3 15,-1 4-1-15,-1-3 0 0,-2 0-1 0,0 3-1 16,-3 2-1-16,1 0-1 0,0 4 0 15,0 2 0-15,2 3-2 0,0 1 0 16,2 1-2-16,2 0-1 0,0 2-1 16,2-3-1-16,1 0 0 0,3 0 1 15,2-4 0-15,4 0 4 0,2-2 2 16,6-4 2-16,0-1 3 0,0-3 2 16,4-1 0-16,-1-2 2 0,0-5-2 0,1 2-1 15,-2-3-1-15,-1-4-1 0,-2-1-1 16,-2-2 0-16,-5 1 0 0,0-1-2 15,-7-5 0-15,-4 2-1 0,-3-1-2 16,-2 1-3-16,-4-2-2 0,-3-1-1 16,-3 3-4-16,0 4-2 0,-4 1-3 15,1 5-3-15,-3 3-8 0,1 0-6 0,2 4-6 16,1 1-6-16,3 2-6 0,4-5-9 16,1 4-14-16,6-2-49 0,2 1-68 15,5 0-158-15</inkml:trace>
  <inkml:trace contextRef="#ctx0" brushRef="#br0" timeOffset="131928.72">21384 9636 284 0,'-3'-3'78'0,"0"5"4"15,-1-4-26-15,0 0-19 0,0 3-4 16,-1 0-4-16,-1 3-6 0,1 1-3 15,-1 4-4-15,2 0-4 0,-1 3-4 16,0 2-2-16,4 4-3 0,2-2-1 0,4 0-1 16,0 0-1-16,5 0 0 0,3-4 1 15,1-1 0-15,1-3 1 0,-1 0 1 16,1-3 1-16,-1-3 2 0,0-1 4 16,-3 0 0-16,1-3 4 0,-1-1 3 15,-3-7 1-15,2 1 0 0,-1-3-1 16,1-2-3-16,-4-4 1 0,1 0-5 15,-4-3-3-15,-1 2-5 0,-3 1-3 16,-1 2-2-16,-4 2-4 0,-4 3-8 16,-3 5-5-16,-2 1-7 0,0 4-5 0,1 1-7 15,-2 0-9-15,5 4 31 16,3-2-92-16,2 0-72 0,3 0-179 0</inkml:trace>
  <inkml:trace contextRef="#ctx0" brushRef="#br0" timeOffset="132306.58">21730 9639 197 0,'-3'5'63'0,"0"4"7"15,-1-1-1-15,2 2-33 0,0 0-1 0,0 1-3 16,1 1-5-16,1 1-6 0,0 1-6 16,1-1-4-16,1 1-1 0,2 1-3 15,2-2-1-15,3-1 1 0,4 2-1 16,-1-7 3-16,4 0 2 0,3-2 3 16,-2-4 2-16,4-1 2 0,-1-2 2 15,-3-5 6-15,2-1 1 0,-5 0 2 16,-1-8 1-16,-2 3-1 0,-4-4 0 15,-3-1-2-15,-3-3-5 0,-3 1-6 0,-2 0-4 16,-3 4-5-16,-5 0-3 0,-3 3-4 16,-5 2-5-16,-4 4-5 0,-2 3-14 15,-1 1-11-15,0 0-11 0,3 6-7 16,1-5-83-16,3 5-90 0,7-2-197 16</inkml:trace>
  <inkml:trace contextRef="#ctx0" brushRef="#br0" timeOffset="133341.83">20445 9659 188 0,'-7'-3'56'0,"1"3"3"16,0-2-14-16,1 1-15 0,1 0-1 15,0 1 1-15,0-1-4 0,1 1-4 16,-2 0-2-16,2 2-2 0,-1 1-2 16,-2 3-2-16,2 1-2 0,-3 2-2 0,1 3-1 15,-1 2-3-15,1 0-1 0,1 1-1 16,2 0-2-16,1 1-1 0,3-3 0 16,3-1 0-16,3-3 0 0,0 0 4 15,3-3 2-15,0-1 4 0,1-2 2 16,-1-1 5-16,1 0 3 0,-1-3 2 15,-1-2 3-15,2 0 2 0,0-3 0 16,-1-3-1-16,0-1 0 0,0-2-2 16,-3 3-4-16,-2-5-3 0,-3-1-5 0,-2 0-3 15,-2 3-2-15,-2 0-4 0,-4 1-3 16,0 0-3-16,-4 3-4 0,-1 3-8 16,0 1-14-16,-2 2-10 0,-2-1-10 15,1 2 116-15,-1 0-200 0,2 1-102 16,2-6-271-16</inkml:trace>
  <inkml:trace contextRef="#ctx0" brushRef="#br0" timeOffset="134079.23">19989 9669 252 0,'-1'-3'63'0,"1"4"4"16,-2 2-37-16,1-1-8 0,-4 0-1 15,-1 3-1-15,-1 2-3 0,1 3-5 16,-1 1-4-16,1 1 0 0,0 2-4 16,3-1 0-16,2 0-2 0,2-3 1 15,3 0 1-15,2 2 3 0,2-4 3 16,2-2 2-16,0-1 5 0,1-2 2 16,2 2 3-16,-1-2 0 0,-1-4 0 0,-1-1-1 15,-1-1 2-15,0-1 1 16,-4-4 0-16,-3 0 0 0,-1-7-2 0,-1 0-1 15,2 0-4-15,-6-3-6 0,-1 3-7 16,-1-1-6-16,-1 2-7 16,-3 3-8-16,-1 1-9 0,-3 5-10 0,-2 2-10 15,1 0-1-15,-2 4-72 0,2 1-75 16,0 0-169-16</inkml:trace>
  <inkml:trace contextRef="#ctx0" brushRef="#br0" timeOffset="134265.88">19808 9729 185 0,'-6'-9'54'0,"-1"2"1"16,0 2-23-16,2 3-5 0,0 1-6 0,-1 1-4 15,1 0-7-15,-1 2-8 0,0-3-6 16,0 3-53-16,0-1-51 0,-1-2-126 16</inkml:trace>
  <inkml:trace contextRef="#ctx0" brushRef="#br0" timeOffset="134437.42">19404 9795 342 0,'-4'2'76'0,"2"1"4"16,1-2-57-16,-1-2-9 0,2 1-1 15,0-1-1-15,0-3-5 0,-1 0-10 0,0-1-22 16,0-2-56-16,0 0-67 0,-6-2-162 16</inkml:trace>
  <inkml:trace contextRef="#ctx0" brushRef="#br0" timeOffset="134597.55">18861 9766 391 0,'-16'3'86'0,"8"0"1"0,-1-5-64 16,3 2-7-16,4 3 0 0,0-4-3 16,1-3-5-16,1-2-8 0,-3-2-11 15,2-3-44-15,-4 0-39 0,-2-4-70 16,-4-2-152-16</inkml:trace>
  <inkml:trace contextRef="#ctx0" brushRef="#br0" timeOffset="134746.67">18163 9677 445 0,'0'6'90'0,"2"-6"-2"0,2-2-82 16,2 2-23-16,1-3-8 0,-2 0-17 15,-1-2-48-15,-1-5-66 0,-2-2-143 16</inkml:trace>
  <inkml:trace contextRef="#ctx0" brushRef="#br0" timeOffset="135456.8">16921 9535 244 0,'-3'-1'69'0,"1"0"4"0,1-2-25 0,1 3-16 16,-1 0-5-16,-1 0-7 0,1 0-5 15,0 4-5-15,-2-1-2 0,1 3-3 16,-3-2-1-16,1 5-1 0,0 4-2 16,1 0 0-16,-1 0-1 0,2 4 0 15,1-1-2-15,2 2-1 0,3-3 0 16,1-1 0-16,4 0-1 0,1-4 2 16,2 0 3-16,3-1 4 0,-1-4 6 15,3-3 4-15,-2-3 5 0,-1 0 5 16,2 1 4-16,-3-5 2 0,-2-1 2 0,1 0 0 15,-5-2 0-15,1-2-1 0,-2-1-1 16,-3-1-3-16,-1 0-3 0,-3-3-4 16,-2-2-4-16,-3 1-5 0,-3 2-4 15,1 1-5-15,-3-1-5 0,-2 3-3 16,-2 3-5-16,1 4-18 0,0 6-12 16,-1-2-9-16,-1 6 6 0,0 2-91 0,-2 2-89 15,3 2-199-15</inkml:trace>
  <inkml:trace contextRef="#ctx0" brushRef="#br0" timeOffset="140788.04">22154 10146 215 0,'2'3'60'0,"1"3"4"16,-1-5-27-16,0 0-6 0,0 1-3 15,0-1-4-15,0 2-6 0,0-3-3 16,-1 0-1-16,0 2-2 0,0-1-1 16,-1-2 0-16,0 1 0 0,1-1 1 15,0 1-1-15,2 0 0 0,1-1 1 16,1 0-1-16,4 1 0 0,1-3 0 15,4 2 2-15,5 0 2 0,1-1 0 16,4 1 1-16,4 0 0 0,1 0 0 16,3 1-1-16,0 0-4 0,1 1-1 0,-1-1-2 15,1 2-2-15,-3-1-2 0,1 0-1 16,0 0-1-16,-3-1 0 0,-1 0-2 16,-1 0 1-16,-1-2-1 0,0 2 0 15,-1-2 0-15,-1-1 0 0,-1-1 0 16,0 2 0-16,0 0-1 0,-1-1 0 15,-5 0-1-15,1 1 0 0,-3 2-3 16,-2 0-1-16,-3-1-1 0,-2 0 0 16,-2 1-1-16,-2-1-2 0,-1 1-1 0,-2-1-1 15,1 0-1-15,-3 0-1 0,1 2-1 16,-2 0-1-16,-1 0 1 0,0-2 1 16,-3 3 1-16,0 0 1 0,-4 0 0 15,-5 0-1-15,-1 0-1 0,-8-1-1 16,-4 1-1-16,-4-1 1 0,-5 1 1 15,0 0 2-15,-4 1 3 0,-2-1 2 0,3 1 3 16,1 3 2-16,2-3 1 16,1 1 0-16,1 1 0 0,5-2 1 0,2 0 1 15,4 1 0-15,3-1 1 0,4-2 0 16,3 1 1-16,5-1 2 0,3-1 2 16,2 1 0-16,4-2 1 0,3-2 1 15,4 0-1-15,-1-3 0 0,3 3-1 16,1-3-1-16,0 2 1 0,0 1 0 15,0-2 1-15,-1 3 1 0,1-1 1 16,2 1 0-16,2 2 2 0,1-3-1 0,4 2 0 16,1 1 1-16,5 1 1 0,4 2 0 15,0-1 0-15,6 2 2 0,3 0 0 16,2-1 2-16,2 1 1 0,2-1 1 16,-1-1 0-16,-1 0-2 0,-2-1-2 15,-5 0-2-15,-5-3-2 0,-2 2-1 16,-7-1-2-16,-3 1 0 0,-5-4-2 15,-4 1 0-15,-2 0-2 0,-3 3-4 0,-1-5-9 16,-2 2-8-16,-4-1-8 0,0 0-8 16,-2 2-9-16,-1 0-11 0,-2 0-70 15,-2-1-74-15,-2-2-178 0</inkml:trace>
  <inkml:trace contextRef="#ctx0" brushRef="#br0" timeOffset="142788.13">20925 10067 156 0,'0'0'45'0,"-1"1"6"16,1-1-5-16,0 0-17 0,1 0-2 15,-1-1 1-15,0 0-2 0,-1 1-1 16,1 0-3-16,0-1-2 0,1 1-4 15,-2 0-3-15,0 0-2 0,1 0-2 0,-1 1-1 16,-1-1-1-16,0 1-2 0,0 0 0 16,1 2 0-16,0-2 0 0,0 1 0 15,1 0 0-15,1-3 0 0,0 3 1 16,-1-3 2-16,2 1 2 0,1-1 2 16,1 2 0-16,0-2 1 0,4 3 0 15,0-3 0-15,2 3-1 0,3-1 0 16,1 2 0-16,1-2 1 0,3-1 0 15,0 2 1-15,3-1 0 0,2 0-1 0,2 1-1 16,4 0-1-16,0 1-1 0,4 0-2 16,2-3-1-16,0 3-2 0,1-1-1 15,0 2-2-15,0-1 0 0,-1-1 0 16,-3 1-1-16,-1 2 0 0,0-1 0 16,-1 1-1-16,-2-3 1 0,-1-1 0 15,-1 1 0-15,-1 0-1 0,-3-1 1 0,-4-2-1 16,-1 0 0-16,-7 1 0 0,-3 0-1 15,-3-1 0-15,-4 1-3 0,-3-1 1 16,-1 1-1-16,-4-2 0 0,0 1 0 16,-4 0-1-16,-4-1 0 0,-1 1-1 15,-2 1-2-15,-3 0-2 0,-1 0-1 16,-2 0-1-16,-4 0-1 0,0-1 2 16,-2-1 2-16,-3 0 1 0,-1-1 1 15,-2-2-2-15,0 2-1 0,-1-1-1 0,2 4-1 16,-1-4 1-16,3 4 2 0,2 1 1 15,6 0 3-15,3 1 3 0,4 0 3 16,4-2 0-16,6 1 1 0,2-1-2 16,4 0 0-16,3 0 1 0,3 1 3 15,2-1 2-15,3 0 0 0,5 2 1 16,2-1 2-16,4 1 3 0,5-3 2 16,2 1 0-16,5-1 0 0,3 1 3 15,1-3 2-15,3 1 1 0,1 1-1 0,0 1-2 16,2 0-2-16,-2 1-1 0,0 0-2 15,-1 1-1-15,0-1-1 0,-2 0-2 16,-3-2-1-16,-3 1 0 0,-5-1-1 16,-3-2-2-16,-6-1-1 0,-5 2-1 15,-3-1 1-15,-5 3-1 0,-4-2 0 16,-2 0-1-16,-3 1-1 0,-5-1 0 16,-3 1 0-16,-3 0-2 0,-4 1 1 0,-2 1 0 15,-2 2-2-15,0 1 0 0,0-2-1 16,0 2 0-16,2 1 0 0,2-2 0 15,1-2 1-15,4 1 1 0,3 0 2 16,4-4 1-16,3 1-1 0,4 0 1 16,6-1 1-16,5 0 1 0,4 2 0 15,3-5 1-15,6 3-1 0,8 0 3 0,5-1 0 16,2 3-1-16,0-3 1 16,5-1-1-16,-1 3 0 0,0-1 0 0,-6 1-3 15,-7-1-3-15,-3-3-1 0,-8 1-4 16,-6 0-2-16,-7-2-6 0,-5 2-9 15,-7-3-6-15,-6 2-4 0,-3-1-4 16,-6-2-4-16,-1 2-5 0,-2 0-9 16,-1 1-25-16,3 2-25 0,-1-3-63 15,4 3-131-15</inkml:trace>
  <inkml:trace contextRef="#ctx0" brushRef="#br0" timeOffset="144287.89">20324 10107 207 0,'0'-4'48'0,"2"2"2"16,0 1-21-16,0-2-13 0,0 0 1 16,1 2 5-16,2-2 3 0,1 2 2 15,0-1-1-15,-2-1-2 0,1-1-6 16,-1 3-4-16,-1 0-4 0,-2 0-3 0,1-1 0 15,-1 1 0-15,-1 1 0 0,0 1 1 16,-1 0 1-16,-1 0 2 0,0 1 2 16,-1 2-1-16,-1 0 0 0,-2-1-1 15,-2 2 1-15,-1-3-1 0,-2 0-1 16,-1 1-2-16,-2-2 0 0,-2 1-2 16,0-1-1-16,-1 0 0 0,-2-1-2 15,1 2 0-15,-3-1-2 0,1 1-1 16,-1 0 0-16,0 1-1 0,-1-2 0 15,1 2-1-15,-1 0 0 0,0 1-1 0,1-3 0 16,1 3 1-16,1 0-1 0,1 0 1 16,1 0 0-16,-1-3 0 0,4 4 1 15,1-1 0-15,-3-1 1 0,2 1 0 16,-2-1-1-16,-1-1 1 0,-1 1-1 16,-5-2 0-16,-2 0 0 0,-1 2 0 15,-1-2 0-15,-2-1 1 0,0 1 0 16,-3 1 0-16,0-1 0 0,-1 1 0 15,-3-1 0-15,-1 3-1 0,1-3 1 0,-1 0 0 16,-1 0-1-16,-1 0 0 0,1-2 0 16,0 1 0-16,1-1 0 0,-1 2 0 15,1 0 1-15,0-1 0 0,4 2 0 16,1 2 2-16,-1-1 0 0,2-1 1 16,0-1 0-16,4 0 1 0,-1 4 2 15,-1-3 1-15,1-3 1 0,-2 1 1 0,0-1 1 16,0 2-1-16,-2-1 2 0,1-2-3 15,1-1 1-15,-2 4 1 0,2-2-2 16,1 0 0-16,-4 0-2 0,0-1 0 16,-1 0 0-16,0-2 0 0,-2-1-4 15,0 1 1-15,-2-4-1 0,2 2 1 16,-1-2-1-16,-1 2-3 0,-2 1 1 16,3 1 0-16,0 1 0 0,-2 1 1 15,2-1 0-15,-1 2 0 0,2 0 2 0,2-1-1 16,-2 0 2-16,-1-1-1 0,1 0 1 15,1 2 0-15,2-2 2 0,2 0 0 16,1 3-1-16,4-1 1 0,0 1-1 16,6-1 0-16,2 1-1 0,2 0 0 15,1 1-1-15,2-2 0 0,2 0-1 16,1 1 0-16,2 0-1 0,-1-2 0 0,-2 1 0 16,0-2-1-16,-1 1 0 0,-2 1 0 15,-2-1-1-15,-2 0 1 0,-1 1-1 16,1-1 1-16,-4 0-1 0,0 0 1 15,-1 1 1-15,-1 0-1 0,1 0 0 16,0 0 1-16,0-1 0 0,3 2 0 16,2-2 1-16,3 1-1 0,2 0 2 15,3 2 0-15,1-2 0 0,3 2 0 16,0-1 0-16,3 3 0 0,2-3 0 0,1 2 1 16,1-2 1-16,-1 2 1 0,2-1 1 15,-2-2 1-15,2 2 2 0,-2 0-1 16,1 0 1-16,-1-2-2 0,1 1-1 15,-2-2-1-15,2 3-2 0,-1-1-4 16,-1-1-6-16,1 0-3 0,0 1-17 16,0-2-17-16,0 1-10 0,0-3-87 0,0-1-2 15,3-2-80-15,-6 0-146 0</inkml:trace>
  <inkml:trace contextRef="#ctx0" brushRef="#br0" timeOffset="152141.2">6545 8409 191 0,'-17'-8'0'0,"-2"2"-27"0,3 5-137 16</inkml:trace>
  <inkml:trace contextRef="#ctx0" brushRef="#br0" timeOffset="153005.71">6036 8757 263 0,'-1'1'70'0,"1"0"3"15,-1-2-35-15,0 2-11 0,0-1-5 16,-3 1-4-16,1 0-5 0,1 0-4 15,-2 2-3-15,1 1 0 0,0-1-1 16,2 4 1-16,1-3 3 0,2 4 3 16,5-6 4-16,4 1 4 0,5 1 5 15,9 0 4-15,6-5 4 0,10 3 2 16,9-3-2-16,7 0-3 0,7-1-4 16,10-3-4-16,7 4-5 0,6 0-7 0,4-1-2 15,5-1-4-15,5 3 0 0,2 6-2 16,2-2 1-16,-3-3 1 0,-5 1 0 15,1 1 2-15,-3 2 0 0,-6-5 1 16,-6-5-1-16,-7 5-1 0,-5-4 1 16,-3-1-3-16,-10-1 0 0,-9-3-1 15,-7 0-1-15,-9 1 0 0,-8-2-1 16,-9 2 0-16,-5 3-2 0,-7-1 1 16,-4 2-3-16,-6 0-2 0,-8 2-3 0,-6 0-2 15,-9 2-1-15,-9-1 2 0,-9 2 0 16,-11 0 2-16,-9 1 3 0,-5-2 3 15,-7 5 2-15,-9-3 1 0,-5 3 0 16,-7-1 0-16,-5 1 0 0,-3 3-4 16,-5 1-9-16,-3-6-7 0,3-1-4 15,3 2-2-15,9-1-2 0,5 2-1 16,10-4 3-16,8 1 9 0,12-1 9 16,10 3 5-16,11-5 6 0,10 0 5 0,10-1 3 15,9 1 3-15,7 0 0 0,7 0 0 16,7 2 0-16,8 1 0 0,8-3-2 15,9 1-2-15,9 0-2 0,10-2 0 16,13 1 0-16,8-2-3 0,10 0-2 16,9-1-2-16,6 0 1 0,7-3 2 0,11 3 2 15,2-2 2-15,4 4 3 0,-2-1 1 16,0 1 2-16,-1 1 0 0,-3 2 0 16,-10 3-2-16,-6 1-3 0,-9-3-1 15,-7 2-2-15,-13 3-2 0,-14-4-2 16,-14 0-2-16,-12-1-4 0,-12-2 0 15,-17-1-2-15,-17-3-6 0,-14-5-2 16,-14 4-1-16,-13-2 1 0,-15-3 1 16,-13 0-2-16,-6 1 1 0,-8 3 4 15,-6 1 1-15,-4-6 2 0,-2 3 0 0,0 1 0 16,4 5 2-16,2 2 2 0,9-2 0 16,10 2-4-16,16 3-3 0,13 1-2 15,15-1-3-15,14 1-5 0,17 3-1 16,17 2 2-16,14-1 3 0,13-1-3 15,13 0-5-15,12 1-10 0,12-2-69 0,7-5-79 16,10-1-196-16</inkml:trace>
  <inkml:trace contextRef="#ctx0" brushRef="#br0" timeOffset="153643.93">7901 8439 402 0,'-3'0'90'0,"4"1"3"0,-1-1-62 16,-1 0-17-16,1 0-7 0,0 0-1 0,-2-1 0 16,-1 0-3-16,-1-1 0 0,0 0 2 15,2 1 4-15,-2-1 5 0,-1 0 2 16,2-1 3-16,0 0 1 0,-1 0 1 16,1-2 0-16,0 1-2 0,1-1-1 15,-1 1-2-15,1 2 0 0,1 0-1 16,0-1-2-16,1 2-1 0,0 0-3 0,0 2-3 15,0-1-2-15,2 0-1 0,-1 3-3 16,2-1 0-16,1 3-1 0,1 1 1 16,3 0 1-16,3 3 0 0,3 3 2 15,3 2 1-15,4 2 0 0,3 1 0 16,1 2 0-16,2 3 0 0,1 1-1 16,0 1 0-16,3-1-1 0,-2 0-1 15,-1 0 0-15,0-1 0 0,0-3 0 16,-2 1-1-16,-3-3 1 0,-2-5-1 0,-5 1 1 15,-2-3-1-15,-3-2 0 0,-3-1 1 16,-5-1-1-16,0-2 1 0,-2 1 0 16,-2-1 0-16,2-2 0 0,-2 1 1 15,-2-1-1-15,2 2 0 0,-2-4 0 16,-1 2 0-16,-2 1 0 0,-3 0 0 16,-3 1 1-16,-1-1-1 0,-5 1 0 15,-5 3 1-15,-4-3-1 0,-7 1-3 0,-2 0-3 16,-3 3-3-16,-5 2-8 0,-2-2-11 15,1 1-7-15,-1 2-9 0,4 0-8 16,3 1-12-16,4-3-68 0,5-1-76 16,7 1-175-16</inkml:trace>
  <inkml:trace contextRef="#ctx0" brushRef="#br0" timeOffset="154208.02">6211 8455 355 0,'2'-1'84'0,"-1"-1"-1"0,-1 4-47 15,-1-2-22-15,-2 4-11 0,-2 2-4 0,-5 5-3 16,-4 4-1-16,-5 0-1 0,-5 6 1 16,-1 4-1-16,-4 1 2 0,-3 1 1 15,1 0 1-15,-1 0 0 0,2 2 2 16,3-6 1-16,3-2 4 0,3-5 4 15,6-3 4-15,4-5 2 0,3-3 4 16,5-3 2-16,2 0-1 0,1-1-1 16,4 0-3-16,3 0 0 0,3 2-3 0,5 3-2 15,4 3-2-15,4 4-2 0,7 0 1 16,4 3-5-16,3 4-8 0,6 1-10 16,3 1-10-16,5 2-20 0,3-1-61 15,5 1-80-15,0-2-174 0</inkml:trace>
  <inkml:trace contextRef="#ctx0" brushRef="#br0" timeOffset="157208.5">16962 10013 228 0,'-12'2'65'0,"3"-2"3"15,3 0-20-15,1 0-15 0,4 0-5 16,0-1-4-16,2 1-3 0,0 0-4 0,-1-1-1 16,1-1-2-16,1 2-2 15,-2 2-2-15,1-2-1 0,-1-2-1 0,1 2-2 16,-1 2 0-16,0-1-2 0,0 0 0 15,0 0-1-15,-1 0-1 0,1 2 1 16,0-2 2-16,1 3 0 0,0-3 3 16,0 3 3-16,1-3 3 0,1 1 4 15,2 1 4-15,0-1 2 0,2-2 1 16,2 2-1-16,0-1-1 0,0-1-4 0,1 1-3 16,0-1-4-16,3 0-2 15,0 0-2-15,2-1 0 0,1 0 0 0,3 1 0 16,1-1 0-16,3 1 0 0,-1 0-1 15,2 0-1-15,3 1 0 0,3 2-2 16,0 0 1-16,3 4 1 0,1-1 3 16,3 1 0-16,0 1 2 0,-1 1 1 15,2-1 0-15,-1 0-1 0,-1-1-2 16,-1-1-2-16,-2-2-1 0,1 0-1 0,-2-3-1 16,-2 1-1-16,-1-2 1 0,-2 1-1 15,1-1 0-15,-2 1 1 0,-1-1-1 16,1 0 0-16,0-1 0 0,1 1 0 15,0-1 0-15,3 1 0 0,0-2-1 16,2 2 0-16,2-2-1 0,2 1 1 16,0-3 0-16,2 2 0 0,0-1 1 15,2 0 0-15,-1-1 0 0,2 1 0 0,0 0 0 16,2 1 0-16,-1-3 0 0,-1 3-1 16,2-3 0-16,-2 1 0 0,-1 1-1 15,-1-1 0-15,-2-1 0 0,-2 3 0 16,-4-2 0-16,-1 3 0 0,0-2 0 15,-3 2-1-15,-1 0 1 0,2 2-1 16,-2 0 1-16,-1-1-1 0,1 0 0 16,0 1 1-16,-1 3-1 0,0-3 1 15,2 0 0-15,-2-1 0 0,3 1 0 0,1 2 0 16,0 0 0-16,4-1 0 0,-1-1 0 16,0 2 0-16,1-2 0 0,-1 1 0 15,3-1 0-15,-1-2 0 0,0 1 0 16,0 0-1-16,0-1 1 0,0 1 0 15,-1 1 0-15,-3-3 0 0,-1 2 0 16,0 1-1-16,-1-3 1 0,-1 4-1 16,0-2 1-16,-3-1-1 0,-1 0 0 0,-2 0 0 15,-1-1 0-15,-1 2 1 16,0-3-1-16,-1 0 0 0,-3 1 0 0,3 1 0 16,1-1 0-16,-1 1 1 0,-2 0-1 15,0 0 0-15,2-1 0 0,-2 4 0 16,2-4-1-16,0 2 1 0,1 3 0 15,2-1 0-15,0 2-1 0,0 0 0 16,2-2-1-16,1 3 1 0,-1 1-1 16,0-3 0-16,1 0 0 0,-2-1 1 0,-1 2 0 15,-3-1 1-15,-2-2-1 0,-2 2 1 16,-2-2 1-16,-6 1-1 0,1-1 0 16,-3-1 0-16,0 0-1 0,-3-1 0 15,0 2 0-15,-1-2 0 0,0 1 0 16,0 0 0-16,0 0 0 0,-1-2 0 15,2 5 0-15,1-4 1 0,0 2 0 16,3-1 0-16,0-1 1 0,3-1-1 0,-1 4 0 16,1-5 0-16,-1 2 0 0,-1 1 1 15,-1 0-1-15,-2 0-1 0,-1 1 0 16,-2 2 0-16,0-3-1 0,-1 0 1 16,-1 0 0-16,-3 1 0 0,-1-2 0 15,-4-3 1-15,-2 3 1 0,0 0 0 16,-2-1 1-16,-4 0-1 0,1 1 0 15,-2-2 0-15,-2 2-1 0,-2-2 0 0,-2 2 1 16,-2 2-1-16,-1-1 0 0,-2 0 0 16,-1 2 0-16,-1-2 1 0,1 1-1 15,0 2 0-15,-2-2 1 0,0 0-1 16,0 0 0-16,3-2 0 0,0 2 0 16,-1-3 0-16,-1-1 0 0,1 0-1 15,-1-1 0-15,1-1 1 0,-3 2-1 0,0 0 0 16,1 2 0-16,-1 0 0 0,2 0 0 15,-2 3 0-15,-3 1 1 0,0 0-1 16,-1 3 1-16,-3-3 0 0,-3 0-1 16,2 2 0-16,-3-1-1 0,1 0-2 15,0 0-1-15,-1 1-1 0,0 2-1 16,0-2-1-16,2 1 0 0,0-2 1 16,-2 1 0-16,1-3 3 0,-1 0 0 15,0-2 0-15,4-1 1 0,1 2-2 16,-1-1 0-16,2-1-1 0,1 1-1 0,2-1-1 15,-2 1 2-15,1-4 0 0,1 1 2 16,0 0 2-16,1-2 1 0,2 1 1 16,1 0 0-16,3 0 0 0,1 2 0 15,1 0 0-15,1 2 0 0,-1 0-2 16,3 0-2-16,0 0-2 0,2 1-1 16,0 2 0-16,0 0-2 0,-1-2 1 15,2 1 1-15,0 1 2 0,-1-1 2 0,0 1 0 16,0-3 2-16,-1-2 1 0,2 1 0 15,-1 0 0-15,-1 0 0 0,1-2 0 16,-2 0 0-16,0 0 0 0,-1 2 0 16,0 1 0-16,-1-1 0 0,3 1 0 15,-1 2 0-15,2 1-1 0,3-1 1 16,-1 1 0-16,0-1 0 0,3 2 0 16,-1-3 0-16,1 1-1 0,-1 0 1 15,-2-1 0-15,2 0-1 0,-3-2 1 0,-1-1 0 16,-1 0 0-16,-1-2 1 0,-2 1-1 15,0-1-1-15,-1-2 1 0,-1 1-1 16,-2 2 0-16,-1-5 0 0,1 4-1 16,-2-2 1-16,1 1 0 0,2-1 0 15,-1 3 1-15,0 0 0 0,4 0-1 16,0 0 1-16,4 1 0 0,2 1 1 16,3 2-1-16,4-2 0 0,3 1 0 0,2 1-1 15,5 0 1-15,1 0-1 16,0-1 0-16,1-1 0 0,1 1 1 0,-1-1-1 15,1 1 1-15,-1-1 1 0,1 2-1 16,-1-1 0-16,1 1 0 0,-1-1 0 16,1 1-1-16,0-2 0 0,0 1 0 15,2-1-1-15,1 0 1 0,2 1 1 16,2-2 0-16,3 2 0 0,5 0 1 0,2 0 0 16,3 0 0-16,2 2 0 0,5 3 0 15,4 2-1-15,2-2 1 0,1 2 0 16,4-2 0-16,4 2 0 0,1-2 1 15,2-1 0-15,4-1 0 0,-1 1 1 16,5 1-1-16,0-2 1 0,0-1 0 16,2-1 1-16,1 0 0 0,0 0 0 0,1 1 0 15,-1-4 2-15,2 6-1 16,0-2 0-16,0 0 0 0,0-1 0 0,4-1-1 16,0 0-1-16,1 0 0 0,-2-2 0 15,-1 1-1-15,-1 0 1 0,-3 1 1 16,-3-1 1-16,-5-3 1 0,-3 0 0 15,0 0 0-15,-1 0 0 0,-3-1-2 16,-2-3 0-16,-3 3-2 0,-1-1 1 16,0 2-2-16,-2 0 1 0,-1-2-1 15,-3 1 0-15,2 0-1 0,-2 1 0 0,2-2 0 16,0 3 1-16,-1 0-1 0,2-1 1 16,2 2-1-16,2-2 2 0,2 2-1 15,1 1 0-15,3-2 1 0,0 3-1 16,3 0 1-16,0 2 0 0,-1 0-1 15,0 0 0-15,-1-1 1 0,-2 1-1 16,-1-1 1-16,0 0 0 0,-3-1-1 16,0 1 0-16,-3-1 0 0,0 2 1 0,-3-1-2 15,0 0 1-15,-5-1 0 0,2 0 0 16,0 0-1-16,-2 0 1 0,2-1-1 16,-3-2 1-16,0 1-1 0,2 0 1 15,-3-2-1-15,1-1 1 0,0 1-1 16,-2 1 0-16,1-1 0 0,1 3 0 15,-1 1-1-15,-1 0 1 0,-3 4-1 16,-1-1 1-16,-2 0-1 0,-2 0 0 16,-6 1 0-16,1-1-2 0,-3 0-3 15,-2-1-3-15,0 0-5 0,-3-1-5 0,0 0-3 16,-2-1-3-16,-2 0-14 0,1-1-7 16,0 2-8-16,0-2-6 0,-3 1-76 15,2-1-89-15,-2-1-198 0</inkml:trace>
  <inkml:trace contextRef="#ctx0" brushRef="#br0" timeOffset="169297.11">13389 9089 227 0,'-1'8'63'0,"2"-1"4"15,4-2-29-15,1 0-10 0,3-2-5 16,4-1-4-16,3 0-7 0,0-1-5 0,2-2-3 16,1 0 1-16,1-2 0 0,0 1 1 15,-2 0 1-15,-2 0 0 0,0-1 1 16,-3 0 0-16,0 0-1 0,1 0-1 15,-2 0 0-15,1 0 0 0,-1 1 1 16,0-1 0-16,-1-2 2 0,0 4 1 16,-3-1 1-16,-3 2 1 0,-3 0 1 0,1 0-1 15,-3 0-1-15,0 3-2 0,-4-3-1 16,-1 3-2-16,-6-6-1 0,-1 2-2 16,-6-1 0-16,-1 0 1 0,-4 0 1 15,0 1 1-15,-2 0-1 0,1 2 0 16,-1-1-1-16,1 0 1 0,-2 1-1 15,3-1-1-15,0-1-2 0,4-3 2 16,2 1 1-16,6-1 4 0,4-2 2 0,4 1 2 16,4 0 0-16,4 0 1 15,5 1-1-15,5-2-2 0,3 1-4 0,4-1-2 16,3 2-2-16,3 0 1 0,1 2-1 16,2 0 1-16,3 2-1 0,1 0 0 15,-1 3 0-15,-2 0-1 0,-2-1 0 16,-5 0 0-16,-6 0-2 0,-8-1 0 15,-7 0 1-15,-6-2-1 0,-7-1-2 16,-8 1 1-16,-7-2-1 0,-5 0 1 0,-3 1 1 16,-1 1-1-16,-3-1 1 0,2 2 1 15,5-1 0-15,2 1 1 0,4 0 0 16,3-1-1-16,2 0-1 0,8 1-2 16,5 0-2-16,4 1 1 0,6-2 1 15,6 0 2-15,6 3 0 0,3-3 2 16,6 0 1-16,1 0 3 0,6-1 0 15,2 1-1-15,1 1-3 0,0 0 0 0,-3 3 0 16,-3-1-1-16,-6 0 1 0,-8 0 0 16,-4 0 1-16,-5-2 0 0,-6-1 1 15,-7-1-2-15,-5-1 0 0,-6-1-1 16,-9 3 0-16,-6 1 0 0,-3 0-1 16,-6 3 0-16,1-1 2 0,-1 3 0 15,3-2 0-15,5-1 0 0,3 0 0 16,6-1 0-16,5-1-3 0,4 1-2 15,10-1 0-15,7 2 1 0,7-1 3 16,4 0 2-16,7-1 1 0,3 3 2 16,5-2 4-16,1 0-1 0,1 0 0 0,5 1-4 15,2 2-1-15,-2 2-1 0,0-2-1 16,-4 2-1-16,-4-2 0 0,-5 0-1 16,-8-1-2-16,-8 0-2 0,-6-1 2 15,-8-1 1-15,-12-1-1 0,-5 1 1 16,-6-2 2-16,-5 2 1 0,-6-1 2 15,0 1-1-15,0 4 0 0,1-2 0 0,5 0 0 16,2 1-1-16,7-1-1 0,6 1-2 16,6-3-3-16,7 1-1 0,11-2 2 15,8-2 2-15,7 5 1 0,4-3 2 16,6 2 1-16,5-1 5 0,1 1 1 16,1-1-1-16,2 0-1 0,2 1-2 15,-2 2-1-15,-2-4 0 0,-4 1-1 0,-4-1-1 16,-5 0-1-16,-9 2 1 0,-6-1-1 15,-9-1 1-15,-8 0 0 0,-9-2 0 16,-8 0 0-16,-5 2 1 0,-4-1 1 16,-5 2-2-16,2 1 0 0,-2 0 1 15,7 3-1-15,6-2 0 0,3-2-1 16,8 2-2-16,4-2-2 0,10 0 1 16,7 0 2-16,8 1 4 0,7-1 0 0,4 2 2 15,5-3 1-15,6 0 4 0,2 0-2 16,3 2-3-16,-2 0-3 0,-1 1 0 15,-5-1-1-15,-6 1-1 0,-4-1-1 16,-10 0-1-16,-9-2 1 0,-9-2 0 16,-11 0 0-16,-8-1 0 0,-6 1 2 15,-7-1 0-15,-1 2 1 0,-2-1 0 16,3 1-1-16,4 1 1 0,5-1-2 16,5 1 0-16,6-1-1 0,7-1 1 0,9 2-1 15,7 0 2-15,10 1 1 0,4-1 0 16,7 1 1-16,6 1 2 0,2 0 0 15,3 0 0-15,1 2-1 0,-1 0-2 16,-2 2 0-16,-6-1-2 0,-5-1-2 16,-8 2-3-16,-8-3 0 0,-13 2 0 15,-10-4-1-15,-10 1 1 0,-7-2 1 16,-6 3 2-16,-6-2 2 0,-4 5 0 16,-1-4 0-16,9 1 2 0,7-1-2 15,7 1-1-15,5-1-3 0,12 1 1 0,13 0 2 16,13 1 2-16,7-1 2 0,7 1 0 15,10 6 3-15,8-2 1 0,5-2 1 16,-1 3-3-16,0 2-3 0,-9-2-5 16,-5 3-2-16,-9-7-12 0,-10 2-20 15,-8-3-5-15,-13-3-96 0,-14-4-104 16,-9 0-242-16</inkml:trace>
  <inkml:trace contextRef="#ctx0" brushRef="#br0" timeOffset="175893.38">21030 10045 204 0,'-1'-1'56'0,"-1"1"2"0,4-1-1 16,-2 2-46-16,0-2-7 0,3 2 2 16,-1 0 1-16,0-1 3 0,1 0 1 0,-2 0 4 15,1-1 3-15,-1 1 2 0,0 0-1 16,-1 1-2-16,1-1-3 0,0-1-2 16,-3 2-1-16,4-1-1 0,-2 0-1 15,-1-1 1-15,4 1 0 0,-3-1 0 16,1 1 1-16,3 0 2 0,-2 0 2 15,4-1 3-15,5 0 2 0,1 0 3 16,3 0 3-16,5-5 0 0,3 2 0 16,5-4-2-16,4 4-3 0,2 0-1 0,4-3-4 15,2 4-3-15,3 2-3 0,-3 1-4 16,4 1 0-16,-2 1-2 0,0 1-2 16,0 0-1-16,-2 1-1 0,-2-2 0 15,-3 0 0-15,-5 0 0 0,-2 0-1 16,-7-2 1-16,-6 0 1 0,-4-1 2 15,-3 2 1-15,-5-2 0 0,-6 0 0 0,-6-1 0 16,-3 1 0-16,-6 1-2 0,-3 0-2 16,-5 1-1-16,-3 0 0 0,-3 0-1 15,-1 0 0-15,-2 2-1 0,-1-2 1 16,0-4 0-16,0 2 1 0,1 0-1 16,1-2 2-16,-2 1-1 0,1-1 1 15,2-1 0-15,1 4 0 0,-1-2 0 16,2 2 0-16,1-2 1 0,7 2-1 15,1-1 0-15,5 2-1 0,5-2 0 16,3 2-2-16,3-2-1 0,4 3 0 0,4-2 0 16,3 2 1-16,1-1 1 0,3 1 2 15,3 1 1-15,4 1 3 0,3 0 1 16,2 2 0-16,4-2 0 0,4 2-1 16,2 2 0-16,3-2-1 0,1 1-1 15,0-5-1-15,3 4 0 0,-1 1 0 0,1-2-1 16,-3-4 1-16,-1 3-1 15,-3-4 0-15,-2 4 1 0,-5-3 0 0,-3-1 0 16,-6 0 1-16,-3 1 0 0,-4-1 0 16,-4 1 0-16,-6-2 0 0,-3 0-2 15,-8-2-2-15,-3 0 0 0,-5-1-3 16,-5 1-1-16,-7-1 0 0,-4-1-2 16,0 3 1-16,-2 1-4 0,1-1-6 15,-2 0-6-15,3-1-4 0,5 1-4 16,6 2 0-16,3-2-2 0,6 1 3 15,5 0 3-15,5 1-2 0,6 0-4 0,4 0 78 16,6 0-140-16,3 1-78 0,4-2-213 16</inkml:trace>
  <inkml:trace contextRef="#ctx0" brushRef="#br0" timeOffset="179392.05">16884 9933 214 0,'-3'-4'66'0,"0"3"3"0,2 0-22 0,0 0-7 15,1 0-5-15,1 2-7 0,-1 0-9 16,0 0-4-16,-1-1-2 0,0 0-3 16,-1 1 0-16,0 1-1 0,0 0-1 15,-1-2 1-15,1 0-1 0,0 2 1 16,1-1 0-16,1-1 3 0,4 0 2 16,0-1 2-16,3 1 1 0,1 0 2 15,2-2 0-15,4 0 2 0,2 0 0 16,1 1-2-16,2 0 0 0,4-1-2 15,1-1-2-15,3 3 0 0,3 0-3 0,2 0-1 16,4 0-1-16,1 1 0 0,5 1 0 16,2 1 2-16,2-1-2 0,1 2 2 15,3 1 0-15,1 0-3 0,2-2 0 16,-1 1-3-16,4-1 0 0,1 2-2 16,-2-1-2-16,6 2 0 0,0-1-2 15,2-2 1-15,0 1-1 0,1-1 0 16,-2-1 0-16,2-1-1 0,-3-1 1 0,0 1 0 15,-2 3 0-15,-3-1 0 0,1 0 1 16,-3-1-1-16,-2 1 1 0,-3-4 0 16,-2-1 0-16,-2 1 1 0,-4 0-1 15,-2-2 0-15,-4 2 0 0,-1-1 1 16,-2 1-1-16,-3 0 0 0,0-2 0 16,0 0-1-16,2 0 0 0,2-2 0 0,1 0-1 15,1 1 0-15,3-2 0 0,1 3 1 16,3 1-1-16,1 2 1 0,1 1 0 15,1 3 0-15,3 0 0 0,-2 2 1 16,1-5-1-16,-1 0 2 0,0-3-1 16,-2 0 0-16,0-2 1 0,-3 0 0 15,1-1 0-15,-1 3-1 0,-2 6 0 16,1 1 0-16,1 0-1 0,-4-1 0 16,-3 1 0-16,1 0 0 0,-2-1 0 0,-3-4-1 15,-3-1 0-15,-4-3-1 0,0 2 1 16,-3-3 0-16,-3 3 0 0,-1-2 0 15,-2-2 0-15,1 4 1 0,-2 2-1 16,0-3-1-16,0 3 1 0,1-1-1 16,-1 2 0-16,1 1 0 0,-2 0 0 15,0 2 1-15,0 1-1 0,-2-1 0 0,0 2 1 16,-1-3-2-16,-2 2 0 16,-3 0-1-16,-1-4 0 0,-2 3-1 15,-3-2 2-15,-3 1 1 0,-7-1 1 0,-5-1 2 16,-6 1 0-16,-3-1 2 0,-7 0-1 15,-2 0 0-15,-6 1 0 0,1-2-1 16,-7 1 0-16,-1-2-1 0,-3-1 0 16,-4 1 0-16,-2 2 0 0,-3 1 0 15,-3 1-1-15,0-2 0 0,0 3 1 16,-8 1 0-16,5-1-1 0,-6-2 1 16,1-1-1-16,-1 2 0 0,-4-1-1 0,1 0-2 15,1-1 0-15,0 0-1 0,-1 1 1 16,2-2-1-16,-1 0 2 0,1 0 1 15,2 0 0-15,0 1 1 0,3 2 1 16,4-1 0-16,1 0 0 0,3 0 0 16,4-1-2-16,3 1 1 0,5 1-2 15,0-1-1-15,3 1-1 0,3 0-3 0,1 2 2 16,6 1-1-16,4 0-3 0,3-2-7 16,4 1-5-16,3-3-1 0,6 2-3 15,3-2-1-15,2-1-5 0,2 2 0 16,3-2-1-16,3 1 0 0,2-1-6 15,3 0 59-15,2-1-117 0,3-1-71 16,2 0-184-16</inkml:trace>
  <inkml:trace contextRef="#ctx0" brushRef="#br0" timeOffset="186776.73">11312 7198 209 0,'1'1'69'0,"-1"-1"6"16,0 1-9-16,0-1-15 0,0 0-1 15,0 1 1-15,0-1-2 0,0 0-5 0,0 0-5 16,0-1-6-16,0 2-3 0,-1-2-6 16,2 2-6-16,-1 0-5 0,0 3-3 15,0 0-1-15,0 3 1 0,-1 2-2 16,1 6 1-16,0 2 0 0,-1 3-1 16,0 2-1-16,0 3-1 0,-1 1-2 15,0 2-1-15,-3-2-1 0,1 0-2 16,-1 0-4-16,1-1-3 0,0-2-6 15,-1-2-7-15,2-4-7 0,2 0-5 16,1-4-7-16,1-3-6 0,1-1-12 0,0-4-60 16,2-2-71-16,-1-4-169 0</inkml:trace>
  <inkml:trace contextRef="#ctx0" brushRef="#br0" timeOffset="187149.03">11563 7085 270 0,'7'-9'70'0,"0"3"6"0,-1 0-37 0,-2 2-2 15,0 5 1-15,-3 2 3 0,-1 3 5 16,-1 4 3-16,-2 3 3 0,0 3 0 16,-2 2-3-16,-1 3-5 0,0 0-6 15,0 4-7-15,2 0-10 0,-1 1-6 16,3 1-6-16,0 4-2 0,2-1-2 16,-1 2-2-16,1-5-1 0,-1 1-2 15,0 2-3-15,2-3-6 0,-1-3-5 16,0-1-5-16,2-5-4 0,-1-2-6 15,1-2-5-15,0-7-4 0,2-1-5 0,-2-3-3 16,1-4 178-16,-1 0-251 0,4-7-102 16,-2-4-307-16</inkml:trace>
  <inkml:trace contextRef="#ctx0" brushRef="#br0" timeOffset="187389.93">11268 7371 284 0,'-6'0'80'16,"0"-1"7"-16,3-1-37 0,2 3-3 16,1-1-10-16,3 1-3 0,2-1-1 0,2 1-2 15,4 0-3-15,5 1-1 0,2-2-1 16,5 3-1-16,0-1-2 0,1-1-11 15,3 1-14-15,-3-1-15 0,-1 0-17 16,0 0-86-16,-2-2-92 0,-1 3-227 16</inkml:trace>
  <inkml:trace contextRef="#ctx0" brushRef="#br0" timeOffset="201732.59">13495 9161 177 0,'-10'5'49'0,"0"-2"1"0,1-1-9 0,0 0-25 15,2 1-4-15,-3-1 0 0,0 0-1 16,-1 0-1-16,0 0 0 0,-1 2 0 16,1-4-1-16,1 1-2 0,3 0-2 15,0-2 0-15,3 0 2 0,1-2 2 16,6 0 1-16,1 0 2 0,6-3 3 16,3 1 2-16,3-1 3 0,5 1 0 15,2-1 2-15,2 1 3 0,4 1-1 16,2-1 0-16,4 2-3 0,3 0-4 0,4 1-4 15,-3 1-4-15,1 1-4 0,-2 0-3 16,-3 1-1-16,-3 3-1 0,-6-2 0 16,-5 0-1-16,-4 1 0 0,-4 0-1 15,-4 0 1-15,-4 1 0 0,-11-3 1 16,-5 2 0-16,-4-2 0 0,-3 1 0 16,-6-1 0-16,-5-1-2 0,-5 0-4 15,-6-2-2-15,0 1-1 0,-1 0-1 0,-2 1 1 16,1 1 0-16,1 0 3 0,4 1 2 15,6 2 2-15,4 0 1 0,4-2 1 16,4-1-1-16,6-1 1 0,6 1-1 16,9-1 2-16,5-2 1 0,6 0 0 15,6 2 1-15,4 0 1 0,6 0 1 16,1 1 1-16,5-1 2 0,4 2-1 16,1 2 0-16,2 2 0 0,-3-2 1 15,-3 1-2-15,-1-2-1 0,-6 3-3 0,-8 0-1 16,-7-3-3-16,-5-2-2 0,-6 1 1 15,-5 0-1-15,-6 0 1 0,-5-2-1 16,-7-4 1-16,-8 2 2 0,-7 1 2 16,-4-2 0-16,0 2-1 0,-5-2 1 15,-1 0 0-15,5 4 0 0,2 1 0 16,8 0-1-16,2 1 0 0,6-3-1 16,6 3-3-16,7-1 0 0,6 1 0 0,7-1 0 15,6 0 2-15,7-1 1 0,3 1 1 16,7 1 5-16,2 0 1 0,7-3 2 15,2 1 0-15,2 2-1 0,2 3 0 16,-2-2-1-16,-2 2-2 0,-5-1-1 16,-6 2-1-16,-6-2-2 0,-8-3-1 15,-5 0-1-15,-6-2 1 0,-4-1-1 16,-6-2-1-16,-4 1 1 0,-9-3 0 0,-9 2 1 16,-5 1 0-16,-4 0 0 0,-4 2 1 15,-4-2 0-15,1 3 1 0,3 1-1 16,5-1 1-16,5 1-1 0,8 0 0 15,4 1-1-15,9 0-2 0,8-2 0 16,8 0 1-16,8-2 2 0,7 1 1 16,4-1 1-16,7 0 2 0,3 0 4 15,7 1 2-15,0 1 0 0,3 3-1 16,0-2 0-16,-4 3-2 0,-4-1 0 0,-4-1-3 16,-9 0-2-16,-6-1-2 0,-6 0-1 15,-8 1 1-15,-4-2 1 0,-7-1 0 16,-7 0 0-16,-9-1 1 0,-9 0 1 15,-5-3 1-15,-1-1-2 0,-4 4-1 16,1-2 0-16,4-2 0 0,7 1-1 16,8 1 2-16,5 0 1 0,6-2 2 15,10-5 1-15,7 2 2 0,11 1 1 16,5-1 1-16,7-1 0 0,8 1-2 0,5 0 0 16,3 4-2-16,1-1-1 0,-5 3-3 15,-1 1-10-15,-6 1-9 0,-7 1-13 16,-8 1-5-16,-8 0-89 0,-7-4-93 15,-7-1-215-15</inkml:trace>
  <inkml:trace contextRef="#ctx0" brushRef="#br0" timeOffset="-175888.31">12047 6918 119 0,'-1'-4'44'15,"0"2"6"-15,1 1-7 0,-1-1-8 16,-1 2 0-16,-2-1-2 0,-1 1-8 0,0 1-8 15,-3-1-3-15,1 2-4 0,0-1-1 16,-1 0 1-16,1 1-1 0,3 1 1 16,1-3 2-16,1 1 2 0,-1-1 2 15,2-3 0-15,1 3 0 0,3-2 1 16,0 0 1-16,2 1-1 0,4-1-1 16,1-3-3-16,4 2 1 0,0-1-1 15,2-2-1-15,0 0-3 0,2-2-1 16,1 2-1-16,1 1-2 0,0 2-1 0,1-1-2 15,-2 1 0-15,0 1-2 0,0 2 0 16,-3-1 0-16,-3-1 0 0,-3 2-1 16,-2 0-2-16,-2 1 0 0,-1 1 0 15,-5 1-1-15,-2 1 1 0,-3 1 1 16,-1 0 0-16,-3 2 0 0,-2 1 2 16,-3-3-1-16,-4 1-1 0,-2 0 0 15,-3 1-2-15,0-3-1 0,0 2-2 0,-2-3-1 16,2 2-2-16,1 0-1 0,3-3 2 15,1 0 1-15,3-1 2 0,1-1 4 16,4-1 3-16,2 1 3 0,2 1 1 16,4-2 1-16,4 1 1 0,3 0-2 15,2-2-1-15,5 1 0 0,5-1-2 16,3 0-1-16,4-1 0 0,4 0 0 0,6 3-1 16,2 0 1-16,2 3-1 0,-1-2 0 15,-2 3 0-15,-2 1 0 0,-7 0 0 16,-5-2 0-16,-7 2 0 0,-5-2-2 15,-5 1 1-15,-6-2 0 0,-4 1 0 16,-5 0-2-16,-4-2 1 0,-6 1 2 16,-3-1-1-16,-4-1 0 0,-4 0 0 15,-1 0-1-15,-1 0 1 0,-1 1-2 16,2-1 0-16,3-1-1 0,2 2-1 16,5 0 1-16,2-1 0 0,5 1 2 0,3-1-1 15,5 0 2-15,5 1 2 0,4-1 1 16,5-1 3-16,7 2 0 0,4-1 0 15,4 0 0-15,3 0-1 0,5 0 2 16,2-1-2-16,3 2 0 0,4-1 0 16,-1 0 0-16,-2 0 0 0,-1 1 0 15,-5 1 0-15,-3-2-2 0,-6 0 0 16,-7 0-2-16,-7-2 0 0,-4 1 0 0,-7 0-1 16,-6-1-1-16,-4 2 0 0,-9 0-1 15,-2-1 1-15,-8 1 0 0,-3 0-2 16,1 0 0-16,0 1 0 0,0-1 1 15,4 0-1-15,3 1 2 0,8-1 0 16,6 0 2-16,4 1 1 0,5-1 3 16,4-1 1-16,7 2 4 0,5-1 2 0,5 0 1 15,5 0-1-15,5 1 0 0,5 2-1 16,5 0-3-16,3 0-3 0,-1 0-2 16,2 2-2-16,-2 0-2 0,-4 0-3 15,-4-1-5-15,-5 2-5 0,-4 0-11 16,-6 0-73-16,-7-1-2 0,-9-2-63 15,-7-2-124-15</inkml:trace>
  <inkml:trace contextRef="#ctx0" brushRef="#br0" timeOffset="-169656.37">21802 10673 261 0,'3'-2'72'16,"0"2"6"-16,0-2-32 0,0 1-5 15,4 1-3-15,-3 0-3 0,-1 0-3 16,0 1-1-16,1 0-2 0,-2 0-2 16,0 0 1-16,-2-1 0 0,-4-1-2 15,5 2-1-15,-2-2-2 0,-1-1-3 16,0 2-1-16,2 2-3 0,-2 1-1 15,2 2 0-15,3 2 0 0,-3 4-1 0,2 4 0 16,1 1-2-16,2 3-1 0,0 2-3 16,0 2-3-16,-2 1-1 0,1 1-2 15,0-2-3-15,0 1-5 0,0-2-4 16,1-3-4-16,-1 0-12 0,0-4-12 16,0-3-12-16,0 1-8 0,0-5 120 15,-1-3-194-15,1-3-98 0,1-7-257 16</inkml:trace>
  <inkml:trace contextRef="#ctx0" brushRef="#br0" timeOffset="-169102.79">22249 10673 262 0,'-4'5'72'0,"2"-2"3"16,-1 0-34-16,-1-1-4 0,2-1-2 15,0 2-4-15,0-2-4 0,1 0-4 16,0 2-1-16,-2-2-4 0,2 5-1 16,0 1-4-16,0 2-1 0,-1 2-2 15,2 1-2-15,-1 3-1 0,2 3-1 16,-1-2-1-16,1 1-2 0,0-1 0 16,0 0-2-16,1-1 0 0,1-2 0 0,0-2-1 15,1 0 0-15,1-2 0 0,0-2 2 16,1-1 2-16,1-3 5 0,0 0 5 15,2-1 5-15,-1-5 4 0,1 0 3 16,0-1 2-16,0-2-2 0,-1-3-2 16,1 2-5-16,-2-3-2 0,-2 0-2 15,1 1-2-15,-3-1-1 0,-3-2 0 16,-2 0-2-16,-4-3 0 0,1 0-3 0,-3-1-1 16,-3 0-2-16,0-2-2 0,2 3-2 15,2-1 0-15,-1 2-2 0,2 5-3 16,-1 2-5-16,1 4-6 0,1 2-7 15,-2 2-13-15,1 5-8 0,-1 1-9 16,0-1-9-16,-1 0 105 0,1 4-175 16,3-5-91-16,2 2-246 0</inkml:trace>
  <inkml:trace contextRef="#ctx0" brushRef="#br0" timeOffset="-168671.65">22622 10708 62 0,'4'2'25'0,"-3"-3"3"15,2 1-3-15,0 1 3 0,-1-2 8 16,-1 0 7-16,0 0 3 0,-1-1 1 16,1 2 0-16,0-1 1 0,1 0-5 0,-4-3-6 15,2 3-6-15,-2-4-4 0,3 3-3 16,-2-2 0-16,2 3 0 0,-2-1 2 16,1 0 1-16,2 2 2 0,0 1-2 15,-4-1 0-15,2 2-2 0,0-2-2 16,0 4-1-16,0 3-2 0,0 0-2 15,2 4-1-15,0 0-2 0,-1 2-2 16,-1 1-3-16,0 1-3 0,2 0-2 0,-2-2-5 16,2 0-1-16,-1 1-5 15,0 0-4-15,3 0-7 0,-2-5-11 0,1 1-10 16,0-1-9-16,2-3-12 0,-1-1-72 16,1-2-84-16,1 1-189 0</inkml:trace>
  <inkml:trace contextRef="#ctx0" brushRef="#br0" timeOffset="-168101.99">22967 10770 239 0,'0'0'74'15,"0"-2"6"-15,0 0-12 0,0 1-22 16,-1 2-6-16,0-2-3 0,0 2-5 16,-1 0-4-16,0 2-2 0,1-1-3 15,-2 1-3-15,1 0-2 0,0 3-2 16,0 0-3-16,-1 3-3 0,0 0-3 16,1 1-4-16,1 2-1 0,0 0-2 15,1-1-2-15,0-1-1 0,1 0-1 16,0 1-4-16,1-4 0 0,2 1-1 0,4 0 1 15,1-3 0-15,2 0 1 0,2-2 2 16,2-2 3-16,2 1 3 0,-1-3 3 16,-2-1 5-16,2-2 1 0,-2 0 4 15,-2 1 4-15,-1-2 5 0,-2-1 4 16,-2 0 0-16,0-1 1 0,-4-1 1 16,-4-1-2-16,-2-2-4 0,-4-1-5 15,0 0-5-15,-3-1-4 0,-3 2-5 0,-3-1-3 16,2 2-5-16,-1 2-4 0,-1 2-4 15,1 4-15-15,-1-2-12 0,4 2-11 16,1 1-10-16,2 0 49 0,3 0-125 16,2 2-89-16,4-1-206 0</inkml:trace>
  <inkml:trace contextRef="#ctx0" brushRef="#br0" timeOffset="-166735.1">21506 10709 182 0,'-7'-1'47'0,"0"0"7"16,1 0-25-16,-1 1-3 0,3-1 2 16,1 0 1-16,-1 0 0 0,2 0-1 15,2 1-5-15,-1 1-1 0,-1 1-4 16,0 1-2-16,1 4-5 0,-1 2-2 16,0 0-3-16,-1 5-2 0,0 0-1 15,2 1-1-15,-1 3-1 0,2-1-2 16,2-3 0-16,2 3-1 0,4-5 1 0,1-1 0 15,2-3 2-15,4-3 2 16,0-2 3-16,3 0 4 0,-1-5 4 0,1-1 5 16,0-2 6-16,-1-2 4 0,0-2 4 15,-3-1 1-15,0-2 1 0,-3 0-1 16,-3 0-1-16,-2-1-4 0,-4 2-6 16,-3-2-4-16,-5 1-4 0,-1-1-5 15,-4 0-6-15,-2 2-8 0,-5 2-5 16,-2 2-10-16,-3 4-12 0,0 1-13 0,-3 4-9 15,2 0 95-15,1 3-170 0,2-2-96 16,6 0-243-16</inkml:trace>
  <inkml:trace contextRef="#ctx0" brushRef="#br0" timeOffset="-166283.2">21148 10628 188 0,'-12'2'54'16,"0"1"4"-16,1 2-24 0,1-2 1 15,1 1 0-15,-1 1-3 0,1-2-5 16,1 2-2-16,4 0-2 0,-2-1-2 16,3 3-2-16,0 1-3 0,1 2-1 15,-1 2-1-15,2 2-3 0,1 1-1 16,1 3-2-16,2-2-3 0,0 0-1 0,1-1-2 16,2-2-1-16,3 1 0 0,-1-3-1 15,2-2 2-15,2-2 3 0,1-3 3 16,1-2 3-16,1-3 3 0,-2-3 6 15,0-3 7-15,0-1 4 0,-2-2 3 16,0 0 1-16,-2-6-1 0,-2 1-1 16,-3-2-4-16,-2-1-6 0,-2-2-5 15,-3-4-6-15,-2 1-7 0,-1 4-6 16,-2-1-5-16,-3 2-5 0,-1 2-6 16,-1 2-17-16,-1 4-15 0,-1 0 172 0,-3 0-259 15,-1 3-117-15,-1 2-342 0</inkml:trace>
  <inkml:trace contextRef="#ctx0" brushRef="#br0" timeOffset="-165686.14">20291 10607 336 0,'0'-1'88'0,"-2"0"5"0,1 0-46 15,-1 0-15-15,-4 1-6 0,-1 2-7 16,-1 3-6-16,0 1-6 0,-2 2-3 0,1 3-2 16,1 3 0-16,5 3 0 0,1-1-2 15,4 0-1-15,3 1-1 0,4-2 0 16,2-2 1-16,2-2 0 0,3 0 2 16,0-3 3-16,3-3 5 0,-2-2 4 15,1-3 5-15,-2 0 6 0,0-4 4 16,-4-2 2-16,-3-4 1 0,-2 0-3 15,-4-1-4-15,-3-2-4 0,-1-2-6 16,-3-3-8-16,-3 0-6 0,-4 2-5 0,-3 0-10 16,-5-3-11-16,-2 3-9 0,-4-1-10 15,1 5-8-15,-1 1 30 0,1 5-102 16,2 1-74-16,6 3-189 0</inkml:trace>
  <inkml:trace contextRef="#ctx0" brushRef="#br0" timeOffset="-165046.11">19831 10681 308 0,'-1'-9'69'0,"-1"3"5"0,-1-4-51 16,-3 2-5-16,0 0 1 0,-1 3 0 0,0 0-4 15,-1 2-1-15,2 1-5 16,0 2-2-16,3 2-4 0,-2 3-1 0,1 0-2 15,1 5 0-15,-1 3-1 0,1 3-3 16,1 4-3-16,-1 1-6 0,1 0-7 16,4 1-4-16,1-4-4 0,1-1-2 15,4-2 1-15,1-3 4 0,3-3 7 16,1-4 7-16,1 2 8 0,2-5 7 16,1-2 8-16,-1-2 7 0,1-2 5 0,-1-3 4 15,1 0 4-15,-2-3 4 0,-3-3 1 16,-1 1 0-16,-1-1-2 0,-2-1 0 15,-3 1-3-15,-5-1-4 0,-2 0-6 16,-4 1-6-16,-1 0-6 0,-4 0-6 16,-4 3-8-16,0 1-6 0,-3 3-7 15,-1 3-9-15,-1 0-11 0,-1 3-75 0,-2 3-78 16,1-3-192-16</inkml:trace>
  <inkml:trace contextRef="#ctx0" brushRef="#br0" timeOffset="-164260.91">17015 10478 244 0,'2'-4'71'0,"-1"2"5"16,-2 0-21-16,0-1-14 0,2 3-7 16,0 1-7-16,-3 0-6 15,-1 4-6-15,-3 0-4 0,2 2-4 0,-2 4-3 16,0 4-2-16,-2 2 0 0,1 3-1 16,2 1 0-16,2 1-2 0,3 2-1 15,3-4-1-15,1-1-1 0,4-4 0 16,2-3 0-16,4-1 1 0,1-2 2 15,2-6 2-15,-1 0 4 0,2-5 5 16,2-2 4-16,-1-2 4 0,1-4 4 0,-4-2 4 16,0-1 3-16,-2-4 1 0,-1 1-1 15,-2-1 0-15,-4-2-2 0,-3 3-3 16,-2-1-3-16,-4 3-6 0,-2-2-7 16,-6 2-8-16,-6 3-11 0,-2 5-13 15,-3 1-12-15,-4 3-10 0,-3 2-9 16,-1 7-73-16,-1 1-81 0,-2-1-180 15</inkml:trace>
  <inkml:trace contextRef="#ctx0" brushRef="#br0" timeOffset="-162492.55">22187 11136 200 0,'1'0'53'0,"-1"0"3"16,1 0-24-16,-1 0-7 0,-1 1 0 15,1-1 0-15,-1 2 0 0,-1-1 1 16,0 1-1-16,-1 0-2 0,1 2-1 0,-1-2-2 16,-1 1-2-16,0-1-4 0,1 2-2 15,0-2-3-15,1 0-1 0,-3-1 0 16,4 1-1-16,0-1 1 0,0 1 0 16,1-2-1-16,-1 2 1 0,1-1-1 15,0-1 1-15,-1 0 0 0,2 1 0 16,0-1 0-16,-1 0 1 0,1 0 1 15,1 0 0-15,0 1 2 0,-1-1 2 16,2 0 1-16,-1 1 1 0,2 0 2 0,-1 0 1 16,2-1 0-16,0 3 1 0,1-1-1 15,1-2 0-15,1 2 0 0,0-2-1 16,3 1 0-16,0 0-1 0,4-1-1 16,0 0-1-16,3 2-2 0,-1-2-2 15,4 1-1-15,2-1-1 0,0 2 1 16,0 1-1-16,0-2-1 0,0 1-1 0,1 1-1 15,-1-3 0-15,0 3-2 0,-1 0-2 16,1-1-1-16,0 0 0 0,3-1 1 16,-1 0-1-16,-1 1 1 0,2-1 0 15,-1-1 1-15,4 0 0 0,-3-2 0 16,3 2 1-16,-1-1 0 0,3-1 0 16,-4 0 0-16,1 1-1 0,-7-1 1 15,1-1-1-15,-1-2-1 0,0 3 1 16,-2 1-1-16,-1 2 0 0,2-6 0 0,2 5-1 15,-1 1 1-15,0 2-1 0,-2-3 0 16,2 2 1-16,-1-2-1 0,1 3 0 16,-5-3 0-16,0 2 0 0,-2-3 0 15,-6 2 0-15,-1-2 0 0,-2 2-2 16,-3-2-2-16,-2 1-1 0,-2-1-3 16,-1-1-4-16,-1 0-1 0,0-1-4 0,0 1-3 15,0 2-3-15,0-2-3 0,1 0-3 16,1 3-7-16,1-2-11 0,-1-2-10 15,-1 0-6-15,2 0-81 16,0 0-91-16,1-5-212 0</inkml:trace>
  <inkml:trace contextRef="#ctx0" brushRef="#br0" timeOffset="-161048.87">20937 11184 162 0,'-2'2'52'16,"1"-2"7"-16,0-1-3 0,-1 0-16 0,2 2-3 16,-1-3-2-16,1 3-3 0,1-2-4 15,-1 2-4-15,2 0-2 0,-2-2-3 16,2 3-1-16,-1 0 0 0,0-3 0 16,1 1 2-16,0-1 0 0,-1 2 1 15,3 4 2-15,-2-6 2 0,1 4 0 16,2 0 0-16,0-2 0 0,3 4-1 0,0-2 0 15,0-4-2-15,3 4-2 0,1-1-2 16,2 1 0-16,1 2-1 0,-1-4-2 16,2 1 0-16,2 1-2 0,0 1 0 15,2-3-1-15,0 1-1 0,1-1-2 16,2 2-1-16,1-3-1 0,3 2 0 16,1 2-2-16,1-1 0 0,1-1 0 15,-1 3 0-15,-2-4-1 0,-1 2 1 16,1-2 0-16,-3-2-1 0,-1 2 0 15,-2 0 0-15,1-2 0 0,0 1 0 0,-1 0 0 16,-2 0-1-16,-2 0 1 0,2 0-1 16,-2-2 1-16,-1-1-1 0,-1-1 1 15,0 3-1-15,-2-3 1 0,1 2-1 16,-1 0 0-16,2 0 1 0,-1 1-1 16,0 1-1-16,1-1 0 0,-1 4 0 15,-1 0-1-15,-1-5 0 0,-2 4 0 16,-2-2-1-16,-1 1 1 0,0-1-1 0,-3-3 1 15,1 2-1-15,-2 1 1 0,-1 0-2 16,-1 0 0-16,0 0-3 0,-1 0-2 16,0 0-4-16,0-1-5 0,-1 0-8 15,0 0-7-15,-2 1-6 0,0-1-8 16,-2-1-10-16,0-3-7 0,-2 3-4 16,-2-2-79-16,1 1-89 0,-2-6-208 15</inkml:trace>
  <inkml:trace contextRef="#ctx0" brushRef="#br0" timeOffset="-159676.02">17083 10910 263 0,'5'1'66'0,"3"0"3"16,-1 0-36-16,1-1-9 0,0-1-3 15,3 0-2-15,0 2-1 0,1 0-2 16,2 0-2-16,2 0-1 0,4 0-4 16,2 3-1-16,3-2-3 0,3-1-2 15,2 1-1-15,5 0-2 0,4 3 0 16,0-3 0-16,4 1-1 0,3-1 0 15,2 3-1-15,6-3-1 0,0 1 0 0,2-1 0 16,7 2-1-16,0-2 0 0,2 0 0 16,3-3 2-16,0 2 0 0,2-2 1 15,0 2 0-15,-1-2 1 0,2 2 0 16,0 1 0-16,-1 2 0 0,-1-5 0 16,1 3 0-16,-1-1 0 0,2 0 0 15,0 2 0-15,0-2 0 0,3 3-1 16,-1 0 1-16,2 0-1 0,0 0 1 0,0 0 0 15,-2-2 0-15,2-2 0 0,-5 1 0 16,0-1 1-16,-5-2-1 0,1 0 0 16,-5 1 0-16,-3 0 1 0,-3 1-1 15,-3 2 0-15,-4 0-2 0,-2 0-5 16,-6 2-5-16,-3-2-11 0,-4-1-56 16,-7 2-62-16,-4-2-147 0</inkml:trace>
  <inkml:trace contextRef="#ctx0" brushRef="#br0" timeOffset="-157330.22">20106 10962 94 0,'-1'0'25'0,"0"2"3"0,0-1-8 15,-1 0-3-15,1 0 0 0,0-1 3 16,-2 2 3-16,0-1 2 0,0 0 2 16,0-1 1-16,-1 0 1 0,1 1-1 0,0 1-3 15,1 0-2-15,0-1-4 0,-1-2-4 16,2 2-3-16,0 0-2 0,1-2-2 16,-2 0-2-16,2-2 1 0,0 1 0 15,2 3 1-15,0-2 1 0,1 0 1 16,-2 1-1-16,3 1 0 0,-3-1 0 15,1 1 0-15,-1-2-2 0,2 2 0 0,-2 0-2 16,2-1 1-16,0-1 2 16,3 2 1-16,-1-1 1 0,4 1 0 0,0-1 1 15,3-1 0-15,1 0-1 0,1 0-3 16,0 0-1-16,3 0-2 0,1 0-1 16,0 0-2-16,-2 1-2 0,1-2 0 15,-4 4-1-15,1-2 1 0,-2 2-1 16,-3-1 0-16,-1 1-2 0,-4 0-2 15,-1 2-3-15,2-3-2 0,-4 1-6 16,-1-1-4-16,0 0-5 0,-1 1-6 0,2 0-5 16,-1-2-5-16,0 1-2 15,1-1 5-15,-1 0-37 0,1-1-40 0,1-3-86 16</inkml:trace>
  <inkml:trace contextRef="#ctx0" brushRef="#br0" timeOffset="-152050.51">6231 9947 254 0,'-4'2'67'0,"-1"0"2"15,3-2-35-15,1-1-6 0,0 1-4 16,0 0-4-16,0-1-2 0,-1 1-1 15,2-1 2-15,-1 0 0 0,1 1 0 16,0-1 0-16,0-1-1 0,1 2-2 16,1-2-4-16,1 4-1 0,1-2-4 0,5 0 1 15,2 2 0-15,6 1 2 0,4-1 5 16,7 3 4-16,2-3 5 0,8 2 4 16,2-3 0-16,7 0 0 0,6 0-1 15,6 4-5-15,7-3-2 0,6 1-5 16,3-3-4-16,2 1-3 0,1 2-2 15,0-1-2-15,-1 0-1 0,-6-2-1 16,-3 3-1-16,-6 2 0 0,-4-2-2 16,-7-1-5-16,-8-2-6 0,-7 0-8 0,-10 1-9 15,-8-3-5-15,-3 2-6 0,-8-2-4 16,-3 2-3-16,-5 0-6 0,-3-5-64 16,-1 1-71-16,-1 0-180 0</inkml:trace>
  <inkml:trace contextRef="#ctx0" brushRef="#br0" timeOffset="-151755.41">7438 9787 328 0,'-3'-5'84'0,"0"7"4"15,3-4-45-15,-1 1-12 0,3 2-5 16,1-1-3-16,3 2-2 0,1 1-2 15,5-2-2-15,0 1 0 0,4 4 0 0,1-2 0 16,3 3-4-16,2-1-2 16,2 4-3-16,1 1-2 0,1 2-1 0,1 0-2 15,-1 1-1-15,-3 0-1 0,-3-1-1 16,-4-2 0-16,-5 1 0 0,-7-1 0 16,-4 1-1-16,-6 0-5 0,-8 3-3 15,-7 1-3-15,-7 0-5 0,-3 1-7 16,-7 2-9-16,-2-1-12 0,-4-1-61 15,0-1-72-15,-1-4-171 0</inkml:trace>
  <inkml:trace contextRef="#ctx0" brushRef="#br0" timeOffset="-151301">6232 9758 402 0,'-3'4'101'15,"-2"-2"2"-15,2 0-55 0,0-2-20 16,-1 2-7-16,1-1-5 0,0 0-8 16,0 3-3-16,-2 0-3 0,1 2 0 15,-2 0-1-15,-1 3-4 0,-4 2-4 16,0 4-6-16,-3 3-6 0,-2 0-4 15,-1 1-2-15,-1 3-1 0,2 2 4 0,1-3 4 16,5 2 5-16,1 0 5 0,3 0 5 16,5 0 1-16,7-2 0 0,2-4 0 15,8 3 0-15,5-5 0 0,6-1 0 16,8-1 1-16,7-3-1 0,4-2-10 16,5 0-66-16,4-5-64 0,2-4-168 0</inkml:trace>
  <inkml:trace contextRef="#ctx0" brushRef="#br0" timeOffset="-141397.6">2383 9847 141 0,'-4'0'45'0,"1"1"5"0,-1-3 2 0,2 2-21 16,-1-3 0-16,2 2 3 15,1 1 0-15,-1-3-1 0,1 2 0 0,1 0-3 16,-2 0-4-16,1 2-4 0,-3 1-4 16,-1 2-5-16,0 2-4 0,-3 4-3 15,-1 2-5-15,1 5-2 0,-2 2-2 16,2 4-1-16,2 0-3 0,4 0-1 16,1-2-1-16,5-2 0 0,4-3 4 0,4-6 3 15,3-3 9-15,0-5 7 0,2-3 7 16,0-1 7-16,0-6 7 0,-3-1 4 15,-1-4 1-15,-2-2-4 0,-4-2-4 16,0 1-6-16,-5-1-4 0,-2 2-8 16,-1 1-4-16,-3 1-5 0,-4 1-4 15,-1 1-6-15,-2 0-7 0,-4 3-8 16,-1 0-5-16,-2 2-8 0,-1 1-7 16,2 4-5-16,0-1-9 0,4 3-62 15,1 0-69-15,6 0-171 0</inkml:trace>
  <inkml:trace contextRef="#ctx0" brushRef="#br0" timeOffset="-141106.55">2572 9858 240 0,'7'3'62'0,"-2"3"1"0,1 0-31 0,1 2-12 15,-1 2-6-15,2 1-5 0,0 1-5 16,-2 3-3-16,2 2-3 0,0-3-1 15,0-1-1-15,2-1 1 0,1 0 2 16,1-2 6-16,1-6 7 0,1-2 6 16,1-1 6-16,-1-2 5 0,-1-3 6 15,0-1 3-15,0-1 1 0,-4 0 2 16,-1-2 0-16,-5-1-2 0,-2-1-2 16,-3-1-5-16,-4 1-4 0,-4-3-8 0,-2 3-7 15,-5-1-4-15,0-2-6 0,-1 3-6 16,2 2-7-16,-2 0-9 0,3 1-5 15,-1 2-11-15,0 3-8 0,3 3-9 16,2 2-11-16,2 3-54 0,3-1-68 16,4 4-159-16</inkml:trace>
  <inkml:trace contextRef="#ctx0" brushRef="#br0" timeOffset="-140821.73">2951 9847 304 0,'2'-3'93'0,"0"1"4"0,-2 2-25 16,0-4-29-16,0 5-12 0,-3 1-9 16,1 0-10-16,-1 4-8 0,0 4-3 0,1 0-1 15,1 4 1-15,1-1 1 0,3 1-1 16,3-1-2-16,1-1 1 0,2-2-1 16,3-3 1-16,1-2 3 0,2-2 4 15,-1-2 5-15,0-2 5 0,0-2 6 16,-1-1 4-16,-1-1 4 0,-2-1-2 15,-2 0-1-15,-1-3-4 0,-3 3-3 16,-3-2-6-16,-2-2-6 0,-1 2-7 16,-4-2-13-16,0 2-14 0,-3-2-13 15,-1-1-12-15,0 2-21 0,0 1-63 16,-1 1-82-16,0 6-168 0</inkml:trace>
  <inkml:trace contextRef="#ctx0" brushRef="#br0" timeOffset="-140681.09">3236 9878 336 0,'11'3'94'0,"-3"1"2"0,-2-1-45 0,-3-3-10 15,0 0-18-15,-2 1-18 0,-1-2-23 16,2 0-22-16,0-5-55 0,1 2-71 16,5-1-161-16</inkml:trace>
  <inkml:trace contextRef="#ctx0" brushRef="#br0" timeOffset="-140542.2">3520 9892 264 0,'0'2'82'0,"0"3"1"0,0-4-3 16,0 1-48-16,0-2-12 0,-1-1-19 16,1-1-28-16,3-3-55 0,0 1-66 15,1-3-157-15</inkml:trace>
  <inkml:trace contextRef="#ctx0" brushRef="#br0" timeOffset="-140412.99">3781 9873 327 0,'0'4'79'0,"0"-4"0"0,-1 0-54 16,-2 0-21-16,2-3-23 0,1 2-55 15,0-4-64-15,0-4-145 0</inkml:trace>
  <inkml:trace contextRef="#ctx0" brushRef="#br0" timeOffset="-140274.36">3898 9857 332 0,'0'3'94'0,"0"-1"6"16,0 1-37-16,-1-2-15 0,2-2-8 0,-1 1-9 16,0 0-13-16,2-1-16 0,-2-1-16 15,0 0-16-15,2 0 48 0,1-3-127 16,4 1-84-16,1 0-207 0</inkml:trace>
  <inkml:trace contextRef="#ctx0" brushRef="#br0" timeOffset="-139840.11">4240 9755 300 0,'2'-2'92'0,"0"1"9"15,-1-1-24-15,-1 2-13 0,0 0-6 16,-3 1-10-16,1 2-9 0,-2-1-9 16,-1 3-9-16,-1 0-8 0,-1 1-7 0,1 1-3 15,-1 3-1-15,3 0-1 16,-1 3 0-16,4 0 0 0,0 1-2 0,2 1-2 15,3 0-6-15,0 0-1 0,3-3-2 16,2-1 0-16,2-1 1 0,3-4 1 16,2-1 1-16,1-3 9 0,3-3 4 15,0 0 5-15,0-3 4 0,-2-3 3 16,1 1 4-16,-4-5 5 0,1 0 1 16,-4-1 2-16,-3-4 1 0,-1 2 0 15,-2 1-2-15,-4-3-1 0,-2 1-3 0,-3-2-3 16,-5 0-6-16,-2 2-8 0,-4 2-5 15,0 2-11-15,-7 2-11 0,-2 5-17 16,-1 7-18-16,-3 4-10 0,0 1-89 16,0 2-105-16,-2 0-230 0</inkml:trace>
  <inkml:trace contextRef="#ctx0" brushRef="#br0" timeOffset="-119360.32">10319 9762 252 0,'0'-4'68'0,"0"3"4"16,0 1-31-16,0-1-6 0,-2-2-2 0,2 2-4 16,-1 2 0-16,0-6-1 0,1 3 0 15,0-2 2-15,-1-2 0 0,0 4-2 16,-3-4-3-16,-1 0-5 0,0 3-3 16,-4-3-6-16,-1 1-3 0,-1 3-6 15,-4-3-2-15,-2 4-3 0,1 1-2 16,-4 1-3-16,2 3-1 0,-3 2 1 15,2 0-2-15,4 0 1 0,1 2 0 16,3 1 2-16,4 2 1 0,3-1 1 0,6-1 2 16,2 2 2-16,4 1 1 0,3-1 1 15,2 5 1-15,4-1 1 0,2 0 0 16,1 1-2-16,-1 0-2 0,1-1-1 16,-1 2-7-16,-1-3-2 0,-4 2-2 15,-4-1-1-15,-4-1 1 0,-1-1 0 16,-6-1 0-16,-4 0 6 0,-4-1 1 15,-3 1 1-15,-3-3 0 0,-5 0 2 16,-1 0 0-16,-2-2 0 0,2-1 1 0,-1-4 2 16,2-4 2-16,5-3 6 0,1-1 5 15,5-3 5-15,3-2 5 0,5-5 4 16,2-3 4-16,5 0 2 0,1 1-2 16,4-2-4-16,2 1-5 0,2 2-3 15,0 2-6-15,2 3-5 0,0-1-7 16,0 1-10-16,0 3-11 0,1 0-8 15,2 1-11-15,2-1-10 0,1 3-19 0,2 1-53 16,-1 1-68-16,5 1-154 0</inkml:trace>
  <inkml:trace contextRef="#ctx0" brushRef="#br0" timeOffset="-118941.76">10701 9790 233 0,'6'-5'74'16,"2"0"6"-16,0-1-8 0,-1-1-27 16,1-1-5-16,-1 0-5 0,-3 1-4 15,-1 1-2-15,-3-2-1 0,-1 3-3 16,-3 0-3-16,-5 1-3 0,-3 1-4 16,-2 0-4-16,-3 1-5 0,-2 2-4 15,-2 5-3-15,0 3-1 0,2 3-3 0,0 1-3 16,2 5-3-16,2 1-3 0,3 1-3 15,3-4 0-15,4 2-1 0,2-4 2 16,5-2 4-16,2 0 3 0,4-5 5 16,1 0 4-16,5-5 4 0,1-2 2 15,1-3 2-15,3 1 1 0,0-5 2 16,1 2 0-16,0-5 2 0,0 1 0 16,-3-2 3-16,-2 2 2 0,-3 0 1 15,-2 3 0-15,-4 1 1 0,-1 3-1 0,-3-2-2 16,-1 4-5-16,0 1-4 0,-3 3-2 15,0 2-2-15,-1 5-3 0,2 2-1 16,-2 7-2-16,0 0-3 0,-1 2-8 16,2 2-2-16,0 1-17 0,1 0-7 15,0 3-12-15,1-3-47 0,0 1-21 16,0-1-62-16,2-2-131 0</inkml:trace>
  <inkml:trace contextRef="#ctx0" brushRef="#br0" timeOffset="-118222.22">11112 9937 327 0,'1'0'92'0,"-1"-1"4"15,0 1-38-15,0 0-17 0,0 1-10 16,0-1-10-16,0-1-8 0,0 1-8 15,0 0-3-15,1-1-5 0,1-3-8 0,0 2-9 16,2-1-18-16,1 1-60 0,1-3-74 16,0 3-172-16</inkml:trace>
  <inkml:trace contextRef="#ctx0" brushRef="#br0" timeOffset="-118057.59">11392 9951 376 0,'8'6'99'0,"0"-4"3"0,-5 0-55 16,1-1-10-16,0 1-10 0,-3-2-13 16,0 0-10-16,-1-3-7 0,0 1-7 15,1 0-7-15,2-4-10 0,0 0-11 16,1 0 178-16,0 2-239 0,4 2-90 16,2 0-274-16</inkml:trace>
  <inkml:trace contextRef="#ctx0" brushRef="#br0" timeOffset="-117919.96">11760 10027 283 0,'15'5'73'0,"-4"0"0"0,-2-3-38 15,-2 0-11-15,1-1-9 0,-3-3-10 16,-2 0-10-16,1 0-12 0,-3-3-13 16,1 0-44-16,1-1-55 0,-1 0-124 15</inkml:trace>
  <inkml:trace contextRef="#ctx0" brushRef="#br0" timeOffset="-117752.41">12140 9991 295 0,'10'3'95'16,"-1"0"1"-16,-3-1 1 0,-2-2-58 16,-2 0-10-16,-2 0-12 0,-1-3-13 0,0-1-10 15,1-5-6-15,1 1-10 0,2-3-4 16,4 0-19-16,2-1-50 0,2-1-63 15,4 2-150-15</inkml:trace>
  <inkml:trace contextRef="#ctx0" brushRef="#br0" timeOffset="-117620.76">12491 9903 333 0,'12'8'97'16,"-3"-4"7"-16,-3 3-31 0,-1-3-18 15,-3-1-10-15,-1 3-8 0,-1-3-12 0,-1-2-7 16,0 0-10-16,0-2-14 0,0-3-17 15,0 0-13-15,-2-2-79 0,5-2-88 16,1 1-209-16</inkml:trace>
  <inkml:trace contextRef="#ctx0" brushRef="#br0" timeOffset="-116969.39">13340 9776 265 0,'0'1'76'0,"1"-3"6"16,0 0-22-16,-2 3-14 0,2-2-4 0,-1 2-2 15,0-1-3-15,0-2-3 0,-1 3-5 16,1 1-5-16,2 0-1 0,0 2-2 16,-2 7-1-16,1 1-5 0,0 3-2 15,-1 0-3-15,0 2-1 0,0 1-7 16,-1 0-5-16,-3-2-8 0,3-2-8 15,-1 2-9-15,0-1-8 0,2-2-9 16,-1-2-8-16,1-1-10 0,1-1 57 16,2-3-97-16,0-3-60 0,2-4-155 0</inkml:trace>
  <inkml:trace contextRef="#ctx0" brushRef="#br0" timeOffset="-116431.94">13710 9609 330 0,'7'0'89'0,"-4"0"2"16,0 3-43-16,-5 0-7 0,-1-1-5 16,-3 2-5-16,-3 0-4 0,-5 0-3 15,-3 0-1-15,-2 2-4 0,1-2-3 16,-1 1-5-16,0-2-3 0,0 0-4 15,2 3-5-15,3-2-3 0,0 1-2 16,0 0-1-16,3-2 0 0,3 2-1 0,3-1 0 16,0 2 1-16,3-1 2 0,0 2 3 15,3 0 1-15,3 3 2 0,-1 2 1 16,0 3 2-16,0 1 0 0,1 0 1 16,1 3-2-16,-3-3-2 0,-2 1-1 15,0-2-1-15,-1-2-1 0,-1-2 0 16,1-1 0-16,0-2-1 0,1-4 0 0,-2-1 1 15,1 1 1-15,2-3 1 16,2-2 1-16,-2-2 1 0,2-1 0 0,0 1 1 16,3-3 0-16,1 1 0 0,2-1-1 15,-1 1 1-15,2 2 1 0,0-2 0 16,1 3 0-16,1 2 0 0,2 1 1 16,1 2-1-16,4 3-1 0,1-1-1 15,-2 4 0-15,0 0-1 0,-2 1 0 16,-3 0 0-16,-3 0 1 0,-4-2 1 15,-3 3 0-15,-3-2 1 0,-2 0 1 16,-6 1 1-16,-4-1 0 0,-3 2 0 0,-5 0-2 16,-1-1-3-16,-1 2-5 0,-1-1-7 15,1 1-6-15,3-2-10 0,1 2-10 16,2-2 61-16,0-2-142 0,0 1-89 16,2-4-236-16</inkml:trace>
  <inkml:trace contextRef="#ctx0" brushRef="#br0" timeOffset="-83312.06">15202 14956 212 0,'2'1'62'0,"-1"-1"6"0,0 0-24 0,-1 0 2 15,1 0 1-15,-1-1-1 0,0 1 1 16,0-1 0-16,0 1-3 0,0-1-3 15,0 0-7-15,-1-1-5 0,1 2-6 16,0-1-4-16,0 1-2 0,-1-1-3 16,1 0-1-16,-1 1 2 0,1-1 0 15,-1 2 1-15,0 0-1 0,-3 1-1 0,-3 1-1 16,-3 2-1-16,-3 3-2 0,-5 3-1 16,-2 1-1-16,-4 3-4 0,-1 4 0 15,2 5-2-15,0 3-1 0,2 4-3 16,4 5-3-16,1 1-5 0,4 5-6 15,4 4-9-15,1-3-9 0,4-1-4 16,2 1 2-16,1-6 2 0,3-2 5 16,1-5 5-16,4-6 11 0,6-4 9 0,7-6 8 15,5-4 5-15,7-3 7 0,1-7 6 16,-1-4 5-16,0-1 5 0,-6-2 3 16,-3 0-1-16,-5-3 1 0,-8-1-2 15,-2 1-3-15,-7 0-3 0,-2-2-4 16,-2-2-3-16,-7-2-3 0,-4 1-4 15,-7 1-5-15,-5 1-3 0,-1-1-2 16,-5 4-2-16,-1 0-4 0,0 0-2 0,4 2-7 16,4 4-5-16,5-1-7 0,8 4-20 15,3 1-17-15,3 5-13 0,2 1-79 16,2 1-99-16,2-1-218 0</inkml:trace>
  <inkml:trace contextRef="#ctx0" brushRef="#br0" timeOffset="-82866.18">15586 14967 469 0,'7'-10'136'0,"-2"4"8"0,-2 2-45 15,-3 4-25-15,-1 2-11 0,-2 4-21 16,-1 4-14-16,-3 2-7 0,-2 2-9 15,2 2-6-15,-2 4-4 0,0 3-1 0,3 2 0 16,-2-1-1-16,2 4-3 0,1-1-4 16,1 0-4-16,1 1-5 0,1-4-1 15,1-2-2-15,1-3 1 0,1-4 2 16,2 0 3-16,2-4 4 0,-1-4 5 16,2 0 1-16,0-1 0 0,2-3 1 15,0-1-1-15,0-4 1 0,2-1 0 16,1 0 0-16,0-4 1 0,0-1 0 0,0 0 2 15,1-2 1-15,-1 0 3 0,0 0 2 16,-3 1 4-16,-2 0 3 0,-1 2 3 16,-2 1 3-16,-1 4 0 0,-2 0 1 15,-1 2-2-15,2 3-2 0,-1 4-4 16,1 3-1-16,-1 3-4 0,1 5-2 16,0 4-2-16,1 2-2 0,-1 3-2 15,1 2-5-15,0 2-5 0,0 1-9 16,3-4-8-16,0 1-21 0,2-2-17 0,2-1-10 15,1-4 147-15,3-4-226 0,5-7-107 16,-2-6-292-16</inkml:trace>
  <inkml:trace contextRef="#ctx0" brushRef="#br0" timeOffset="-82228.71">16145 15106 470 0,'0'6'128'0,"2"3"3"16,-1 1-51-16,0 4-28 0,0 4-12 15,0 4-14-15,-1 3-13 0,0-1-6 16,0 6-7-16,0 1-6 0,2-1-19 16,0 1-8-16,1-1-11 0,1 0-10 15,1 0-3-15,-2-4 0 0,0-2 2 0,1 0 16 16,-2-5 9-16,-1-5 9 0,-1-3 11 15,1-2 13-15,-1-6 8 0,0-5 9 16,-2-6 9-16,-1-5 10 0,-2-8 9 16,0-6 5-16,-2-14 1 0,-1-4-4 15,1-8-6-15,0-4-4 0,3 0-4 16,2 0-5-16,2 1-4 0,3 8-2 16,6 5-3-16,1 6 0 0,3 6-4 15,3 5-4-15,4 5-5 0,2 5-3 0,0 6-3 16,1 2 0-16,1 5-3 0,0 3-3 15,0 3-4-15,-2 2-4 0,-4 4-6 16,-1 4-5-16,-4 3-4 0,-4 3-3 16,-5 2-1-16,-4 3-1 0,-4 5-5 15,-4 0-2-15,-4-1 2 0,-1-2 3 0,-1-1 4 16,-2-1 4-16,1-2 6 0,-1-5 11 16,1-4 13-16,2-3 9 0,2-3 5 15,3-2 2-15,1-3 2 0,4-2 1 16,3-1 0-16,1-1-2 0,4-1-2 15,3 1-4-15,2 1-2 0,2-1-2 16,3 1-1-16,4 0-2 0,0 2-3 16,2-1-2-16,-1 0-1 0,1-1 0 15,0 3-2-15,-3 1 0 0,1 2 0 16,-4-1-3-16,-3 3-2 0,-1 1-1 16,-4 3 0-16,-2 1 0 0,-5 3 0 0,-2 2-2 15,-4 3 0-15,-4 1-1 0,-5 2-2 16,-3 0-3-16,-5 1-10 0,-2 0-9 15,-6-1-7-15,-1-1-6 0,-3-3-6 16,-1-1-8-16,-1-3-5 0,-2 0-47 16,3-2-60-16,-3-1-139 0</inkml:trace>
  <inkml:trace contextRef="#ctx0" brushRef="#br0" timeOffset="-81858.43">14934 15958 382 0,'-16'5'123'16,"4"-1"11"-16,3-2-32 0,2-1-11 16,3 0-8-16,2-1-15 0,1 0-14 15,4 0-10-15,3 2-7 0,0-2-8 16,1 2-6-16,4-2-3 0,3 3-2 15,11 1-2-15,14 0-4 0,11 0-4 16,10 2-2-16,17-4-2 0,9 0-1 16,10-2-2-16,2-6 0 0,1 0-1 0,6-7 0 15,2-4-1-15,-6 1-1 0,-4-5-1 16,-5-2-2-16,-6 1-2 0,-8 0-3 16,-15 1-6-16,-8 2-5 0,-9-2-8 15,-5 3-7-15,-11 4-6 0,-8 1-3 16,-10 2 2-16,-8 1-8 0,-11 4-9 15,-7 2-5-15,-6 2-6 0,-6 3 0 16,-7 0 94-16,-3 3-149 0,-5 0-69 0,-1 0-188 16</inkml:trace>
  <inkml:trace contextRef="#ctx0" brushRef="#br0" timeOffset="-81354.86">15596 15887 249 0,'-67'29'77'0,"-2"0"8"0,-4-1-24 16,-9-5-5-16,-2 0-9 0,6-5-10 15,11-4-8-15,5-2-5 0,9-3-6 16,7-1-1-16,17-4 0 0,9-2 2 0,5 0 3 16,4-6 3-16,8-2 4 0,8-5 4 15,8-4 3-15,4 1 1 0,5 0-2 16,7-4-2-16,21 5-3 0,11 1-4 16,7 2-7-16,13 1-6 0,10 0-4 15,9 1-5-15,0 2-5 0,-5 0-5 16,1 1-6-16,-2-1-5 0,-7 4-8 0,-6 0-4 15,-6-2-4-15,-4 1-3 0,-12 0-4 16,-12 2-3-16,-8-1-1 0,-8 2 4 16,-5-4 2-16,-7 2 3 0,-6 3 1 15,-5-3 6-15,-5 1 9 0,-6 1 5 16,-5-1 2-16,-4 1 0 0,-6 0-2 16,-2-2-1-16,-6 1-5 0,-2 1-5 15,-4-4-2-15,-2 1 1 0,-7-1 2 16,-3-2 3-16,-8 0 6 0,-3 0 7 0,-5-3 17 15,1 3 8-15,-1 1 6 0,4 1 6 16,2 5 6-16,7 2 6 0,3 2 2 16,5 2-9-16,3 3-5 0,4-1-4 15,3 3-3-15,9-1-4 0,4 2-6 16,12 0-2-16,7-1-1 0,10 0 2 16,9 0 0-16,7-3 2 0,5-1 0 0,6-5 3 15,5-3-1-15,9-1-1 0,6-8-3 16,9-2-2-16,7-3-3 0,-1-5-6 15,1-4-9-15,-2 0-10 0,-3-1-11 16,-11 2 146-16,-8-1-239 0,-8 4-111 16,-8 2-316-16</inkml:trace>
  <inkml:trace contextRef="#ctx0" brushRef="#br0" timeOffset="-13117.6">21052 11104 171 0,'0'0'49'0,"-2"0"0"0,1 1-2 16,-4-1-30-16,3 0-7 0,0 0-2 16,1-1 0-16,-1 1 0 0,-1 0 2 15,2 0 0-15,-1-1 1 0,0 1-1 0,-1 0 0 16,-1 2-1-16,0-1-2 0,0 0-1 15,-2 0 0-15,0 2-1 0,-1 0 1 16,-2-1 0-16,0-1 0 0,3 1-1 16,-1 0 1-16,0 0 2 0,2 0 3 15,2 0 0-15,0-1 2 0,2 1 1 16,0-2 0-16,-1 1 0 0,1-1-3 16,0 0-1-16,-1 0-2 0,0-2-1 0,0 2-1 15,-1 0-1-15,1 0-1 0,1-1-1 16,-1 0 0-16,1 1 0 0,0 0 0 15,1-1 1-15,1-2 2 0,0 2 2 16,3 0 1-16,3 0 1 0,2-1 1 16,3 0 0-16,5 0 1 0,4-1 3 15,5 1 1-15,6 1 1 0,5 0 1 16,6 1 0-16,3-1-1 0,3 3-3 0,4 0-3 16,1-1-3-16,-3 3-3 0,0-1-4 15,-4 0-1-15,-3 2-3 0,-4-2 0 16,-5-3-1-16,-3 2-1 0,-6-3 0 15,-4-1 1-15,-4 0 1 0,-6-3 1 16,-5 2 0-16,-1 1 0 0,-6 0 1 16,-5-2 0-16,-3 2 0 0,-4 0-1 15,-5 1 0-15,-5 0-1 0,-6 2-1 0,-7-1-1 16,-4 1-1-16,-2 1 0 0,-7 1-1 16,-4-1 0-16,-4 0-2 0,0 0 1 15,-1-1 0-15,0 1 1 0,-1 0-1 16,2-1 1-16,6 2 0 0,2-1 1 15,3 0 1-15,4-1 0 0,4 0 1 16,5-1 1-16,7 0 1 0,4 2-1 16,7-2-1-16,9-1 2 0,8 4 2 15,8-3 2-15,10-2 1 0,5 2 1 16,8-2 4-16,5 0 2 0,5 1 2 0,7-2-1 16,4 0 0-16,8 2 0 0,3 1 0 15,4 1 0-15,0 2-2 0,0 0-1 16,-2 1-1-16,-3 2-2 0,-8-2-1 15,-7 1-1-15,-4-3-1 0,-7 1-1 16,-6-1-1-16,-9-1 0 0,-7 0 2 16,-6-1 0-16,-5 0 3 0,-11 0 0 0,-5-3 0 15,-8 1 1-15,-3-1 0 0,-6 0-2 16,-5 1-1-16,-6 1-1 0,-2 1-1 16,-4 3 0-16,-2-1-1 0,-4 1-1 15,0-2 0-15,-3 0 0 0,4 1-1 16,2-2 0-16,4 2-1 0,4 0-1 15,6-2 1-15,9 0 0 0,6 2 1 16,7-3-1-16,6 1 1 0,5-3 4 0,9 3 3 16,7-1 1-16,5 1 1 0,7-3 0 15,8 2 0-15,6 0 1 0,4 0-1 16,2-3-3-16,1 4 1 0,2 3-1 16,-3-1-1-16,-2 0 1 0,-4 0-1 15,-4-1-1-15,-6 4 0 0,-7-4-2 16,-6 0 1-16,-7-1 1 0,-8-1 1 15,-7-2 0-15,-8 1 0 0,-9 0 0 16,-5 1 1-16,-7 0 0 0,-6 0-1 16,-2 0-2-16,0 4 0 0,2-2 0 0,5 1-1 15,4 2-1-15,8-2-1 0,4 2-2 16,8 1 0-16,5 2-1 0,4-1 1 16,5 1 1-16,5 0 1 0,2 1 0 15,3-2 0-15,1 1-7 0,0-4-12 16,0 2-8-16,-4-4-11 0,-3 0-7 15,-2-2-24-15,-2-5-55 0,-9 2-72 0,-2-7-158 16</inkml:trace>
  <inkml:trace contextRef="#ctx0" brushRef="#br0" timeOffset="-758.83">22226 11126 191 0,'0'2'56'16,"-1"1"4"-16,0 0-8 0,0 1-24 16,-1 0-6-16,0-1-5 0,-2 2-5 15,1-2-4-15,1-1-5 0,-1 2-3 16,1-3-1-16,-1 1 0 0,1-1 4 15,1 0 3-15,0-1 4 0,0 1 5 0,1-1 3 16,0 1 3-16,0-1 2 0,1-1-1 16,2-1-3-16,3 1-1 0,1 0-2 15,4-1-1-15,5-2-1 0,3 3 0 16,5-1 0-16,4 2 1 0,4 0 0 16,2 1 0-16,4 1-2 0,3 2-3 15,-1-2-2-15,4 2-2 0,0-1-3 16,0 0-3-16,2-2-1 0,-4-2-2 15,1-1-1-15,0 1-1 0,-5-2 0 0,-3 1 0 16,-1-1 1-16,-5-1 0 0,-3 0 0 16,-3 2 2-16,-6-3 0 0,-2 2 0 15,-6 0 2-15,-3 1-1 0,-3 1 0 16,-5 1 2-16,-5 0-1 0,-5 1 0 16,-3 1 1-16,-1 1-1 0,-6 1-1 0,-5 0-1 15,-3-2-2-15,-4 1-4 16,-3-1-2-16,-2 2-3 0,-3-4-2 0,-3 1-3 15,-1-3-1-15,-2 1 0 0,2-1 2 16,3 0 1-16,-2-1 1 0,3 0 4 16,3-2 3-16,2 1 4 0,7 2 4 15,4-3 2-15,4 3 3 0,6-1 2 16,4 2 4-16,3-1 1 0,7-2 1 16,4 1-1-16,6 0-1 0,2-2-1 15,4 0-2-15,3-2-3 0,6 3-2 0,1 1-2 16,1-3 1-16,1 3-1 0,3 0 0 15,1-1 1-15,2 2 0 0,1-1 0 16,2 2 2-16,2 1 0 0,4 0 1 16,2 0 1-16,0 2 1 0,3 1 0 15,-1 2 0-15,0 0-1 0,0 0-1 16,-2 2-1-16,-6 0-1 0,-4-2-1 16,-4 1 0-16,-5-2 1 0,-8-3 1 0,-4 0 1 15,-5-1 0-15,-4 0-2 0,-5-2 1 16,-5 0-1-16,-4 0-3 0,-4 1 0 15,-6-3-2-15,-5 2 1 0,-2 0 1 16,-4 0 0-16,-5 1 0 0,-3-3 0 16,-2 3 1-16,-2 0 0 0,1 2 0 15,-5-1-1-15,1 1-1 0,0 0-2 16,3 2-1-16,4-3-2 0,0 0 0 0,3 0-2 16,2 0 1-16,4-2 0 0,3 1 2 15,2 1 0-15,5 0 2 0,2 0 0 16,4 0 0-16,5 0 0 0,2 0 1 15,4 0-1-15,4 1 1 0,1-1 2 16,3 2 2-16,5-2 2 0,1 0 2 16,3-2 0-16,3 1 1 0,3-1 0 15,4 1-2-15,1-1-1 0,3 0-2 16,2 1-1-16,5-2 0 0,5 3-1 16,1 0 1-16,5 1 0 0,5-2 0 0,3 4 0 15,4 0 0-15,-1 2 0 0,1 1 0 16,-1 0 1-16,-5 1-1 0,-4 2 0 15,-6-2 0-15,-8-3 2 0,-6 0 0 16,-7-2 2-16,-8-1 3 0,-4-1 0 16,-6 0 1-16,-6-3-1 0,-5 1-2 15,-5 0-1-15,-6-3-3 0,-6 3-3 0,-4 0-1 16,-3 0-4-16,-3 1-1 0,-3 0-1 16,-4 1-1-16,-1 0 1 0,-2-2-1 15,2 4 1-15,-3 0 1 0,0 0 1 16,1 1 1-16,3-1-1 0,4 1-1 15,2-2 0-15,5 1 0 0,4-3 0 16,4 0 2-16,8 1 0 0,4-1 2 16,4 0 2-16,5-2 3 0,3 0 0 15,5 1 2-15,5-1 1 0,3 0 1 0,5 0 1 16,2-1-1-16,6 3-1 0,1 0 1 16,3-2 0-16,2 2-1 0,5 0-1 15,0-1-1-15,4 1 1 0,2 0-2 16,1-1 0-16,-1 2-2 0,-1 0 0 15,-1-2 0-15,-3 5-1 0,-3-1 0 16,-5-1 0-16,-6 0 0 0,-2-1 0 0,-6 1 0 16,-3 0-2-16,-6-1 0 0,-5-1 0 15,-4 0-2-15,-2-1-2 0,-7 1-1 16,-5-4-2-16,-2 2-1 0,-4-1 0 16,-2 0-2-16,1 1-3 0,-2 1 0 15,2-1-1-15,2 2-7 0,1-1-8 16,1 1 47-16,0 1-101 0,-2 0-64 15,3 1-170-15</inkml:trace>
  <inkml:trace contextRef="#ctx0" brushRef="#br0" timeOffset="2233.19">11076 9699 187 0,'2'-1'51'0,"-1"2"1"16,0-1-22-16,0 0-2 0,-1 0-2 15,1 2-2-15,-2-2-1 0,2 3 0 0,-2-3 1 16,1 1-2-16,0-1-2 15,0 0 0-15,-1 0-2 0,1-3-1 0,0 2 0 16,0 0-3-16,0 0 0 0,0 0-1 16,0 1 0-16,0-1-2 0,0 1 0 15,0 0 0-15,0-1 0 0,0 0 2 16,0 1 0-16,0 0 0 0,0 0 0 16,0 0-1-16,-1 0 0 0,2 1-2 15,-1-1-1-15,0 0-1 0,0 0-2 16,1 1 0-16,-1-2 0 0,0 2-1 0,0-1 1 15,0-1-1-15,-1 1 1 0,1 0 0 16,-1-1 1-16,1 2 0 0,0-1-1 16,-1-1 0-16,1 2 1 0,-1-1-1 15,0-2-1-15,-1 4 0 0,0-3-1 16,1 1-1-16,-1 0 0 0,0 0 0 16,-1-1-1-16,1 2 0 0,0-1-1 15,0 0 0-15,0-1-1 0,1 1 0 0,-1 0 1 16,-1-1-1-16,0 0 0 0,0 1 0 15,1 0 1-15,-2 2-1 0,0-1 1 16,0 0 1-16,0-1-1 0,1 4 0 16,0-3 0-16,-3-1 1 0,3 3 0 15,0-1 0-15,-1 0-1 0,1 2 1 16,-1 0 0-16,0 0-1 0,1 1 1 16,0 1-1-16,0-1 0 0,-1 1 1 15,2-1-1-15,-1 2 0 0,0 1 0 0,0-2 1 16,0 2-1-16,0 0 0 0,-1 0 0 15,1 1 0-15,2 0 1 0,-1 0-1 16,-1 0 0-16,3 1 0 0,0 2 0 16,0-1 0-16,0 0 0 0,0-1 0 15,0 1-1-15,0 0 1 0,0-1-1 0,-2 1 1 16,2 0-1-16,-1 0 1 16,0 1-1-16,-1-1 0 0,2 0 1 0,-1-1-1 15,0-1 0-15,1 0-1 0,0 0 1 16,0-1-1-16,2-3 1 0,-1 2 2 15,2 0 0-15,1 0 1 0,0-2 1 16,1 2 0-16,0 0 0 0,1 0-1 16,-1 1-1-16,2-3 0 0,-2 3-1 15,1-2 0-15,0 0-1 0,0-3 1 16,-2 1-1-16,1-1 1 0,0 0-1 16,-1-2 0-16,2-1 0 0,-3 0 2 0,2 3-1 15,0-1 1-15,1-1 0 0,1 1 1 16,0 0-1-16,0 2 1 0,1-2-1 15,1 0-1-15,0 0 0 0,0 0 0 16,2-1 0-16,-1 2 0 0,1-2 0 16,0-1 0-16,0 1 0 0,-1-1 0 0,1 1 0 15,-1-2 1-15,1 1 0 0,0-2 0 16,-2-1 0-16,2-1 0 16,-2 0 1-16,0-2 0 0,-1 1-1 0,-4-2 0 15,1-1 0-15,1 2 0 0,-2-3-1 16,2-1 1-16,0-1-1 0,0-2 0 15,-1 2 0-15,1 0 0 0,-2-2 0 16,1 1 0-16,-2-1-1 0,-1 2 1 16,0-2 0-16,-1 0-1 0,-1-1 1 0,0 1 0 15,-2 1-1-15,0 1 0 0,0 0 1 16,-2-1-1-16,0 2 0 0,0-4 0 16,-2 1 0-16,3-1 0 0,-1 3 0 15,-1-1 0-15,1 2 0 0,2-2 0 16,-3 4 0-16,3-1 0 0,-1 3 1 15,-1-2-1-15,1 1 1 0,0-1 0 16,0 0 1-16,0 2-1 0,-1-1 1 16,2 0-1-16,-2 0 1 0,0 0-2 15,1 2 1-15,-2-1 0 0,1 1 0 0,1-1 1 16,-1 2-1-16,0 0 1 0,2 1 0 16,0-1 0-16,-2 2-1 0,2-3 0 15,-1 3-1-15,1-1 1 0,-2 1-1 16,1-2 0-16,0 1 0 0,-1-1 0 15,0 1-1-15,0-1 1 0,-1 0-1 16,1-1 0-16,0 3-1 0,-2-2 1 0,0 3-1 16,-2-1 0-16,1-1 1 0,1 2-1 15,-2 1 1-15,1-1 0 0,-1 0-1 16,3 0 1-16,0 1 0 0,-1 0 0 16,0 0 1-16,-1 0-1 0,1 0 1 15,0 1 0-15,-1-1-1 0,-2 0 1 16,2 0-1-16,0 0 0 0,-1-1 1 15,0 2-1-15,2 0-1 0,-1 1 0 0,2 0 0 16,-2 1-1-16,2-1-1 0,-1 1-1 16,0-1 0-16,0 3 0 0,-2-2-1 15,2 3-1-15,-2-1-2 0,-1 2-2 16,2 1-3-16,0 2-5 0,-2-1-9 16,3 1-5-16,-2 1-4 0,3-1-4 15,-2 1-5-15,2 0-6 0,-1 1 2 16,1 0-64-16,-3 4-72 0,-1 2-172 0</inkml:trace>
  <inkml:trace contextRef="#ctx0" brushRef="#br0" timeOffset="3049.73">11027 9847 207 0,'3'0'56'0,"-2"-1"6"15,0 1-25-15,-1 1-1 0,0-1-2 16,1 1-3-16,0-1-2 0,-1 0-1 0,0 2 0 16,0-1-3-16,0 1-3 0,0-1-1 15,-1 1-2-15,1 1-2 0,-1 3-3 16,0-1-4-16,0 2-2 0,-1 1-3 15,1 2-2-15,0-1-2 0,0 1-3 16,1 0-3-16,1-1-5 0,0 0-4 16,2 2-6-16,-1-2-8 0,1 1-18 0,0 0-50 15,0-4-65-15,0 2-150 0</inkml:trace>
  <inkml:trace contextRef="#ctx0" brushRef="#br0" timeOffset="3543.17">11139 9831 224 0,'1'1'66'0,"0"2"5"16,-1 1-25-16,0-1-6 0,-1 1-4 16,-1-1-5-16,-1 1-6 0,-2 0-3 15,1 0-4-15,1 1-3 0,-2 1-1 0,2-1-1 16,1 1 0-16,1 2-3 0,1-3 0 16,0 2-1-16,2 0-3 0,0-2-1 15,1 2-1-15,1-3-2 0,0-1 0 16,0 2-2-16,2-3 1 0,-2 0 0 15,2-1 1-15,-2-1 1 0,2 1 1 16,-1-1 1-16,1-1 3 0,-1 0 0 0,2-2 0 16,-1 1 1-16,1-2 1 0,-2 0 2 15,2 0 2-15,-3-2 2 0,1 2 1 16,-3-2 1-16,-1 1 1 0,0-1-2 16,-2-1-3-16,0-1-3 0,-2 0-4 15,0 1-2-15,0-1-2 0,0 0-2 16,-1 1-2-16,2 2-2 0,-1 1-3 15,1 2-3-15,0 0-9 0,-2 1-5 16,1 1-6-16,0 4-5 0,-2-3-5 0,2 1-7 16,-1-1-16-16,0 1-49 0,2 5-66 15,0 2-160-15</inkml:trace>
  <inkml:trace contextRef="#ctx0" brushRef="#br0" timeOffset="7530.92">9960 10320 94 0,'-1'1'30'0,"2"-1"2"16,-2 2-5-16,1-1-9 0,1 2-5 15,0-2-4-15,2-2 0 0,-1 1 0 16,-1 1 1-16,1-1 2 0,0 1 2 0,0-2 2 16,2 2 1-16,-1-1 0 0,0 0 0 15,1-2 0-15,0 0 1 0,0 0-1 16,1-2 0-16,-2 0-1 0,2-2 0 15,-1 2 0-15,-1 1-3 0,0-4-1 16,0 3-2-16,-1-3-1 0,0 1-1 16,-1 1 0-16,1 1 1 0,-1-2 2 0,1 3 0 15,1 0 1-15,-2 2 1 0,1-1 1 16,-1 2-2-16,1-3-2 0,-1 3-3 16,2 0-1-16,-1 1-2 0,1-1 0 15,-1-1-2-15,0 2 0 0,1 2-1 16,-1-2 1-16,-1-1 1 0,0 2 0 15,-1-1 1-15,1 3 1 0,0 2 2 16,-1-1 0-16,-2 5 1 0,-1 3 0 0,-3 2 0 16,-3 3-1-16,-2 2-1 0,-3 4-1 15,-3 3-2-15,-2-1 0 16,-1 2-1-16,1 5-2 0,-2-1-2 0,0 3-2 16,-1-3-2-16,0-1 1 0,2 0-1 15,0-1 0-15,1-5 2 0,4-3 2 16,2-6 2-16,3 0 0 0,1-6 0 15,2-1-4-15,2-2-3 0,2-4-5 16,-1-1-3-16,3 2-6 0,-1-4-7 16,2 1-7-16,0-1-59 0,0-1-63 0,0-4-155 15</inkml:trace>
  <inkml:trace contextRef="#ctx0" brushRef="#br0" timeOffset="8479.79">10640 10234 211 0,'3'0'57'0,"0"1"5"16,-1 0-26-16,0-1-6 0,2 1 1 16,-2 0-1-16,0 1-2 0,0 1-2 15,-1 2-2-15,1 1-1 0,-4-1-1 16,1 5-1-16,-2 2-1 0,-4 0 0 16,-2 2-2-16,-2 3-1 0,1 0-2 15,-3 5-1-15,-2 1-3 0,-1 2-1 0,-2 4-3 16,2 7-1-16,-4 1-2 0,-3 6-2 15,-2 3-2-15,-2 0 0 0,-2-2-2 16,1 1-1-16,-2-6-1 0,4 0-2 16,2-7-1-16,2-3 0 0,3-3-1 15,5-4-1-15,4-4 2 0,2-4 1 16,3-3 0-16,2-6-2 0,2 0-2 16,1-5-3-16,1 1-4 0,1-5-5 0,1-2-11 15,2-2-62-15,0-1-67 0,3-2-158 16</inkml:trace>
  <inkml:trace contextRef="#ctx0" brushRef="#br0" timeOffset="9048.23">11058 10336 173 0,'2'-1'54'16,"0"3"4"-16,0-1-4 0,-2 0-24 15,1-2-3-15,-2 0-3 0,1 4-2 16,-2 0-1-16,1 0-1 0,0 0 1 16,-1 0 0-16,0 6 1 0,0-1 0 15,-1-1 0-15,0 5-1 0,-2 3-2 0,-1 4-2 16,0 4-3-16,-3 5-1 0,-3 5-2 16,-1 6-2-16,-2 5-5 0,-1 2-6 15,-3 3-7-15,0 0-3 0,-2-3-3 16,2-3 0-16,-2-1 0 0,3-6 1 15,0-5 0-15,2-4 4 0,3-5-1 16,2-2-3-16,1-3-5 0,2-5-6 16,3-4-5-16,1-3-8 0,2-1-41 0,2-7-51 15,1-1-117-15</inkml:trace>
  <inkml:trace contextRef="#ctx0" brushRef="#br0" timeOffset="12158.44">22226 11087 213 0,'-2'1'53'0,"0"-1"1"16,-1 3-21-16,-2-1-22 0,-1 0-8 15,-1-2-4-15,-3 0-4 0,1 0-2 16,0-2-2-16,-1 1 0 0,-1 1 2 0,2-3 4 16,0 3 4-16,2 0 5 0,-1 2 6 15,0 0 7-15,2-1 4 0,1-1 3 16,1 0 3-16,2 0-1 0,1 1-1 15,2 0-1-15,4 0-2 0,3 0-2 16,4 0-2-16,3 2-2 0,6-3 1 16,4 0 1-16,6-2-2 0,4 2-2 15,6 0-2-15,1 2-1 0,6-1-1 0,1 3-2 16,5-1-3-16,-1 3-3 0,3-2-1 16,2 2 0-16,1 0-2 0,-2 0 0 15,2 0-1-15,-3-1 1 0,-1 1-1 16,0 1 1-16,-5-1-1 0,-3-1 1 15,-3-3-1-15,-7 0 1 0,-4-1 0 16,-6-2 1-16,-9-2 3 0,-5-4 3 16,-7 2 2-16,-5-2-1 0,-5 0-2 0,-7-2-3 15,-5 1-3-15,-6 0-5 0,-5 2-3 16,-6-1-4-16,-6 3 0 0,-4 0 1 16,-3-1 3-16,-4 2 2 0,-6 0 1 15,-5 0 1-15,0 1 2 0,1 3 0 16,-5 1 0-16,3 1-2 0,0 0-1 15,5 0-1-15,6 1-1 0,5-2 1 16,5-2 1-16,10 0-1 0,6 1 3 0,9-1-1 16,8 0 2-16,8 1 3 0,8 0 2 15,6 1 4-15,6-2 3 0,6 2 4 16,5 0 3-16,6 0 1 0,4-2 0 16,5 2-4-16,4 0-2 0,4 0-2 15,3-1-4-15,4 0-2 0,-4 2-4 16,0-1-5-16,-4 0-3 0,-6 0-1 15,-6-1-1-15,-7 0 0 0,-13 2 0 0,-2-2 6 16,-7 0 7-16,-7-3 4 0,-7 1 2 16,-6-1 1-16,-6 1-1 0,-5-1 1 15,-8-1-4-15,-9 0-3 0,-8 1-3 16,-4 1-1-16,-6 1-3 0,0 1-1 16,-1 2-3-16,1 0 0 0,6-2-1 15,8 1 0-15,8-1 2 0,6-1 0 16,10 1 3-16,6-1 0 0,8-1 2 15,10 2 1-15,5-1 0 0,6 0 1 0,8 2-5 16,3-2-10-16,8-2-10 0,2 0-13 16,3-1-78-16,1 3-89 0,0-3-204 15</inkml:trace>
  <inkml:trace contextRef="#ctx0" brushRef="#br0" timeOffset="29730.17">12076 7269 227 0,'-1'-5'65'15,"2"-2"5"-15,-1 5-21 0,0-1-9 16,0 2-3-16,1 1-3 0,-1 0-2 16,0 0-2-16,0 2-2 0,-1-1-2 15,1 0 0-15,-1 0 1 0,1 2 1 0,-1 0-1 16,0 2-1-16,-1 0-2 0,2 2-2 15,0 2-2-15,0 0-5 0,0 0-3 16,3 5-2-16,-2 0-3 0,0 0-2 16,1 3-1-16,-1-3-1 0,0 2-1 15,-1-2-1-15,0 0 0 0,0-1 0 16,0-2 0-16,0-3 0 0,0 0 0 16,0-2-1-16,1-2 1 0,-1-1 0 15,0-2-1-15,1 0 0 0,-1-1 1 0,0 0 0 16,2-1 1-16,-2-1 1 0,1-2 0 15,0-4 1-15,0-2-1 0,-1-4 1 16,0-2-2-16,-1-4 1 0,-1-2-2 16,-2-2 1-16,1-1-1 0,0 1 0 15,0 1 1-15,2 1 0 0,0 4 1 16,1 3 2-16,2 3-1 0,1 4 1 0,0 3-1 16,0 1 0-16,1 3-2 0,0 0-1 15,0 2-1-15,1 2 0 0,-1 3 0 16,3 1 1-16,0-1-1 0,3 4 1 15,0 1-1-15,1 0 1 0,1 3 0 16,0-1-1-16,0 0 1 0,-1 3-1 16,-1-4 1-16,0 2-1 0,0-3 0 15,-3-2 0-15,2-2 0 0,-2 0 0 16,-1-3 0-16,0 1 1 0,-1-3 1 0,0-1 1 16,-2 0 2-16,1-3 1 0,0-2 0 15,-1-2 1-15,2-2-1 0,1 0-1 16,0-3-2-16,2 0 1 0,0-4-1 15,-1 6 1-15,1-3 0 0,-1 1 1 16,-1 3 1-16,0 2 1 0,-1 0 0 16,-2 4 1-16,0-2-1 0,0 4 0 15,-1 0-2-15,-1-1 0 0,0 1-1 16,0-1-1-16,0 2-1 0,2-1 0 16,-2-1-1-16,1 0 1 0,0 1-1 0,0 0 1 15,2 0-1-15,-1-1 1 0,-1 0-1 16,0 1 0-16,2 2 0 0,-1 0 0 15,-1-1 0-15,1 6 1 0,1 2-1 16,-1 1 2-16,1 4 1 0,1 1 0 16,-2 5 0-16,0 5 0 0,1-2-1 15,-2 0 0-15,1 1 0 0,-1 0-2 0,1-1 1 16,0-3-2-16,0-3-2 0,0-4-2 16,-1 0-5-16,2-3-5 0,0-2-9 15,-3-3-15-15,2-2-25 0,1-1-3 16,-3-3-93-16,4-3-107 0,2-3-238 15</inkml:trace>
  <inkml:trace contextRef="#ctx0" brushRef="#br0" timeOffset="30911.6">12852 6948 199 0,'-5'-1'59'0,"0"0"3"0,-1 1-14 16,2-1-15-16,1 1-1 0,-2 0-1 16,3-1-1-16,0 2-2 0,1-1 0 15,1 1-2-15,1-1-3 0,-1 0-2 16,3 0-1-16,0 1-3 0,2-1 0 0,1 2 1 15,3-1 4-15,2 2 5 0,3-2 2 16,2-1 3-16,3-1 0 0,3 1 1 16,3-2-3-16,2-1-6 0,1 1-4 15,0-1-5-15,1 2-5 0,2 0-3 16,-2-1-2-16,2 2-2 0,-1 0-1 16,-5 2-1-16,1-2-1 0,-5 1 1 15,-3-1-1-15,-4 0 0 0,-7-1 1 0,-1 1 1 16,-3-2-1-16,-1 2 1 0,-2-1-1 15,-2 0 0-15,-2 0-2 0,-3 0-1 16,0 1 0-16,-9-2 0 0,-3 1 1 16,-7 0-1-16,-2 0 1 0,-4 2 0 15,-3-1 2-15,-4 0-1 0,-1 1-2 16,0 0 1-16,-1 0-1 0,1 1-1 16,3-1 1-16,3 1-1 0,5 0 1 15,6 0 0-15,9-1 1 0,4 0-2 0,5 0 0 16,4-1 0-16,5-1 2 0,2 1 3 15,4 1 1-15,2-1 2 0,4 2 3 16,5-1 3-16,4 0 3 0,4 2-1 16,3-1 0-16,3-1-1 0,0-1-1 15,2 0-2-15,-1 0-1 0,-1 1-2 16,0 0-2-16,-3 1-2 0,-6-1-1 16,-3 3 0-16,-3-3-1 0,-7 1-2 0,-3 0 0 15,-8-2-2-15,-1 0 0 0,-2 0 0 16,-4 1 1-16,-7-1-1 0,-4-1 0 15,-4 1 1-15,-4-1 1 0,-5 1-1 16,-3 0-2-16,-3-1-2 0,2 2-1 16,-1-1 2-16,3 0-2 0,-3 1 0 15,2-1 2-15,2 1 1 0,3 0 1 16,5 1 2-16,4 1 0 0,4-1-1 0,7 1 0 16,3 2-1-16,5-3 1 0,6 1 3 15,3 0 2-15,5-2 3 0,5 3 2 16,3-2 3-16,4-1 2 0,5 0-1 15,3-2-2-15,0-1-2 0,0 1-5 16,4-4-7-16,2 1-1 0,1-2-33 16,-3 0 182-16,-3-3-291 0,-3 0-141 15,-5-6-400-15</inkml:trace>
  <inkml:trace contextRef="#ctx0" brushRef="#br0" timeOffset="36056.4">21604 11381 30 0,'1'0'18'0,"-1"-1"10"15,1-1 5-15,0 2 4 0,-2 0 1 16,1 0-2-16,3 0-2 0,-3 0-3 0,1 1-3 15,-2-1-4-15,1 1-2 16,0-1-3-16,0 0-4 0,0 0-2 0,0 1-2 16,-2-2-1-16,4 2-2 0,-1 0-1 15,-1-1 1-15,0 0 1 0,1 1 2 16,-1-2 1-16,0 1 2 0,0 1 1 16,-1-1 1-16,1 0 2 0,0-1 0 15,0 1 0-15,-1 1-1 0,2-1 0 16,-1-1-2-16,0 2-1 0,0-1-1 15,-1 2-3-15,1-2-1 0,0 1-2 0,0 2-1 16,-2-3 0-16,5 1-1 0,-3 0 0 16,0 1 1-16,1 1 0 0,-1-1 0 15,1 3 1-15,0 0 2 0,-1 5 0 16,1 0 2-16,0 0 0 0,0 4 0 16,-1-1 0-16,2 5-3 0,-3 0-1 15,3 1-2-15,0 1-2 0,-2 1-2 16,2 1-1-16,-1-1 0 0,2 1-1 0,-1-3 0 15,2 0-2-15,-2-3 0 0,2-1-3 16,-1 0-3-16,2-4-3 0,-3-3-5 16,1-1-5-16,0-3-5 0,-1 0-6 15,0-3-7-15,-1-2-2 0,0-5-62 16,1-4-65-16,2-2-158 0</inkml:trace>
  <inkml:trace contextRef="#ctx0" brushRef="#br0" timeOffset="37414.13">21951 11409 126 0,'2'-1'40'0,"0"-1"6"0,0-1-3 15,0 3-13-15,-1-2-4 0,0 2 2 16,-1 0-3-16,2 0-5 0,-3 0-4 15,1 1-4-15,-2-1-2 0,1 1-3 16,0-2-1-16,-1 2-1 0,0-1 0 16,1 2 0-16,-2-2 2 0,2 0 1 0,0 0-1 15,-1 2 1-15,1-1 0 0,-1 0 0 16,-1 2 0-16,0-2 1 0,0 1 0 16,-1-1 1-16,0 1 0 0,0 0 1 15,-1 1-1-15,3-1-2 0,-1 2-1 16,0 2-2-16,1 0-1 0,0 0-1 15,1 1-2-15,0 1 1 0,0 2-1 16,0-2 1-16,1 0 0 0,-1 2 0 0,1 3 0 16,1-1 1-16,0 0-1 0,1-1-1 15,2-1 1-15,-1 2 1 0,3-4-1 16,0 1 1-16,2-2-1 0,0 0 1 16,1 0 2-16,1-2 0 0,0-2 2 15,-1-1 1-15,-1-3 0 0,2-1 1 16,-1-1 0-16,2-1-2 0,-3-4 0 15,2 1-2-15,-3-1-1 0,2-3-1 0,-2-2 2 16,-2 1 0-16,-1-1 0 0,0 1 1 16,-3-3 1-16,-1 1 1 0,-1-2-1 15,-3 1-2-15,0-1 0 0,1-1-2 16,-4 3 0-16,-1 2-1 0,1 2-1 16,-3 4-2-16,2 1-1 0,-5 3-2 15,-1 3-2-15,0 0-1 0,-1 2-2 16,2-1 0-16,1 2 1 0,0-1 1 0,6 0 3 15,0-2-1-15,2 1 0 16,3-2-1-16,-2 1-3 0,5-2-5 0,-2 1-6 16,1-2-9-16,0 2-11 0,1-2-57 15,0 1-66-15,0 0-154 0</inkml:trace>
  <inkml:trace contextRef="#ctx0" brushRef="#br0" timeOffset="40457.07">21910 11318 251 0,'1'-1'71'0,"2"1"6"0,-1-3-28 0,2 2-9 16,-2 0-4-16,1 0-3 0,-1 0-6 15,-1 2-4-15,2-1-5 0,-1 3-2 16,-1 0-3-16,0 3-2 0,0 0-1 15,0 5-1-15,1 1-2 0,1 4-1 16,-2 2 0-16,0 5 0 0,0 0-1 16,1 6-1-16,-1 2 0 0,0-2-1 15,-1 1-1-15,1-2-1 0,0-4-1 16,1 0-1-16,0-6 0 0,0-3 0 0,0-4 0 16,0-3 2-16,0-3 1 0,0-1 3 15,-1-3 3-15,0 0 2 0,-1-3 1 16,0-1-1-16,1-2 0 0,-2-3-2 15,1-2-4-15,0-3-4 0,0-3-3 16,0-2-2-16,-1-5-1 0,1-1 0 16,-1-1 2-16,-2-5 2 0,0 1 2 0,2 2 2 15,-2-1 3-15,-1 5 2 16,2 3 2-16,0 4 1 0,0 4 1 0,1 6-1 16,-3 2 0-16,2 4-3 0,-1 6-1 15,-1 2-2-15,-2 4-2 0,2 7-1 16,-1 3-2-16,1 3 1 0,1 4 0 15,1 0 0-15,2 0-2 0,1 0-2 16,0-2-1-16,0-3 0 0,2-1-1 16,-1-6 0-16,2 2 0 0,0-5 2 0,-3-3 1 15,2-3 1-15,-2-4 1 0,1-1 2 16,-1 2 2-16,-1-10 0 0,0 1 2 16,1-3-1-16,0-3 1 0,0-2-2 15,1-4-1-15,0-3-1 0,-2 1-1 16,1-4-1-16,-1-2 1 0,-1-1 1 15,-1-2 1-15,0 1 2 0,-2-1 0 16,1 0 0-16,1 6 2 0,-1 5 2 16,2 2 1-16,-1 4 1 0,2 4 0 0,1 4-2 15,-1 3-1-15,0 5 0 0,1 3-3 16,0 5-2-16,1 4-2 0,1 5 0 16,1 5 1-16,1 4 0 0,1-1-2 15,0 1-1-15,-1-1-3 0,1-3-2 16,0-1-1-16,-2-5 0 0,1-5-1 15,-1 1 2-15,-1-7 2 0,0 1 2 16,-1-4 2-16,0-2 3 0,1-3 1 0,-2-1 2 16,-1-5 0-16,1 0 1 0,-1-8-1 15,-1-2-1-15,0-5-3 0,0-4-2 16,-1-3-1-16,0-2-1 0,1-5-1 16,-2 0 1-16,1-3 1 0,2 0 2 15,-1 1 2-15,0 3 1 0,0 5 3 16,2 6 3-16,0 5 2 0,1 6-1 0,0 7 0 15,0 4-2-15,2 5-1 0,-2 6-2 16,-1 3-2-16,2 6-3 0,-2 5-2 16,2 2-1-16,-2 2-2 0,0 1-3 15,1-5-1-15,1 1-3 0,-1-2 0 16,3-4 1-16,-1-3 1 0,-1-3 1 16,2-4 2-16,-2-4 3 0,2-2 2 15,-2-3 4-15,-1-4 2 0,0-3 0 16,1-1 2-16,0-5-1 0,-2 0 0 15,-1-6-2-15,-1 0-2 0,2-4-3 0,-3-4-1 16,-3-2-2-16,1 2 2 0,-1-1-1 16,1 0 2-16,-1 0 0 0,0 4 1 15,2 6 3-15,2 3 1 0,1 2 0 16,-1 7-1-16,1 9 0 0,0 4 1 16,-2 5-1-16,2 2-2 0,-3 6 0 15,2 3-1-15,-2-2-2 0,2-1-6 16,0 0-5-16,2-2-2 0,-2-1-2 0,2-4 0 15,0-3 1-15,1-2 2 0,-1-2 5 16,-1-3 7-16,1-2 6 0,2-2 2 16,-5-4 1-16,4-3-1 0,-4-1 2 15,5-3-1-15,-1-3-2 0,1-1-1 16,-1-6-1-16,2-1 1 0,-1-2 2 16,-2-2 1-16,0-3 2 0,-2 0 1 0,-1-2 0 15,1 8 0-15,0 1 0 16,-1 6 0-16,2 3-1 0,2 4-3 0,-2 8 0 15,0 8-1-15,0 4 0 0,0 5-2 16,-3 0-1-16,3 7-1 0,0 3-4 16,1-1-8-16,1-2-8 0,1-2-6 15,0-5-6-15,3-1-6 0,-1-4-4 16,-2-6-3-16,2 1-4 0,-1-6-23 16,1 0-30-16,0-3-59 0,2-8-134 15</inkml:trace>
  <inkml:trace contextRef="#ctx0" brushRef="#br0" timeOffset="40840.93">22324 11390 299 0,'0'-1'86'15,"0"1"6"-15,0 0-32 0,0 0-8 16,-1 0-3-16,0 1-3 0,0 1-6 15,0 0-5-15,-1 2-5 0,1 2-4 16,1 4-5-16,-1 1-5 0,1 3-5 16,1 0-3-16,-1 4-3 0,1 0-3 15,1 2-4-15,-4-2-5 0,5 0-8 0,0-2-6 16,-1 0-7-16,1-2-4 0,2-2-6 16,-2-1-6-16,1-4-11 0,1 1-56 15,-1-4-68-15,4-3-167 0</inkml:trace>
  <inkml:trace contextRef="#ctx0" brushRef="#br0" timeOffset="41275.79">22658 11455 295 0,'-5'-2'93'0,"0"-1"6"15,0 2-4-15,0 0-52 0,1 1-9 0,-1 1-5 16,0 3-10-16,1 3-7 0,-1 2-4 16,1 2-3-16,-1 3-2 0,1 2-1 15,1 3 1-15,1-1-3 0,1 0-2 16,2 1-2-16,0-3-1 0,5-3 0 15,0-1 1-15,4-2 4 0,2-3 5 16,1-4 8-16,1-3 5 0,4-2 5 0,-2-2 3 16,2-3 2-16,-2-4 1 0,-1 0-2 15,2-1-4-15,-2 0-2 0,-3-1-4 16,-1-2-3-16,-1 3-3 0,-4-1-4 16,-8-1-3-16,-3 1-4 0,-4-1-4 15,-3-1-3-15,-3 3-3 0,-2 2-2 16,-1 2-1-16,0 2-4 0,3 3-4 15,0 4-6-15,0 2-3 0,2 3-5 16,2-1-8-16,1 2-8 0,3 0 20 0,0 0-87 16,4-1-73-16,4 1-185 0</inkml:trace>
  <inkml:trace contextRef="#ctx0" brushRef="#br0" timeOffset="41511.23">23146 11381 301 0,'4'-1'80'0,"-1"2"3"0,-2 0-38 0,-1 4-8 16,0 3-3-16,-2 3-2 0,1 3-4 16,-2 3-2-16,1 3-5 0,-2 3-3 15,2 0-5-15,0 0-14 0,0 0-10 16,0-2-13-16,3 0-13 0,-1-3-11 0,2-3-58 15,1-2-69-15,2-3-141 16</inkml:trace>
  <inkml:trace contextRef="#ctx0" brushRef="#br0" timeOffset="43327.95">21579 11463 191 0,'1'-3'54'0,"0"-4"2"0,-1 4-14 15,0-3-22-15,1 1-8 0,-1-2-4 16,0 1-5-16,1 1-2 0,-2 3 2 16,2-2 3-16,0 1 5 0,-1-1 4 15,0 2 4-15,0-2 4 0,-1 2 0 0,0-2 1 16,1 2-3-16,-1-1-3 0,-1-1-4 16,-1 1-4-16,0 0-2 0,0 1-4 15,0 0-2-15,0-1-1 0,0 2-2 16,2 1 0-16,-1 0 0 0,1 1 0 15,-1 0 0-15,0 2 1 0,-3 0 1 16,2-1 1-16,-3 4 2 0,1 3 0 0,0 1-1 16,-2 0 1-16,0 2 0 15,0 1 0-15,1 3-2 0,-1-1 0 16,2-2 0-16,1 1 0 0,2 4 0 0,2-2 0 16,2 1-1-16,0 0 1 0,5 1-1 15,-2-3 1-15,2 3-1 0,1-3 0 16,3-2 1-16,-1-1 1 0,-1-1 0 15,1-1 1-15,0-1 0 0,-2-4 0 16,-1 0 0-16,1 1 0 0,-1-2-2 16,0 0 0-16,-2-3-1 0,1 1 0 15,2-1-1-15,-2 2 1 0,1-6-1 16,0 2 1-16,3-1 0 0,1-3 1 0,0 0 2 16,0-1 0-16,-1-5 2 0,0-1 0 15,0-2 0-15,1 1 1 0,-4-1-2 16,1-1 0-16,-1-1 1 0,-2 3 0 15,-2-2 2-15,0-2 2 0,-6 1 1 16,1-1 0-16,-3-1 1 0,-1-1-2 0,-1 0-1 16,-2 1-3-16,-1 2-1 0,0 0-2 15,-1 4 0-15,0 1 0 0,0 0-1 16,0 5 1-16,2 0-1 0,2 2 1 16,-1 0 0-16,0 0-1 0,2 4 1 15,0 0-1-15,0 0-1 0,0 1 0 16,0 3 0-16,-1-2-1 0,1 4 0 15,-3-1-1-15,-1 4 1 0,1 0-1 16,-3 3 1-16,0 4-1 0,0 0 0 0,-1-1-1 16,-1 3 0-16,2 1-1 0,0-2 1 15,2 1-1-15,2-1-1 0,5 0 1 16,2 0 0-16,3 0 1 0,1-3 0 16,5 1 0-16,2 0 2 0,1-2 0 15,2-3 1-15,1 1 1 0,0-3 1 16,2-1 1-16,-2-2 0 0,0 0 1 0,-1-5 2 15,-2-1 0-15,0-2 1 0,-1-1 0 16,0-3 0-16,-2-2 0 0,-2 0-1 16,1-1-2-16,-3-2 1 0,-1-4-1 15,1 1 0-15,-1-3 1 0,-1-2 0 16,-2-3 1-16,0 1 0 0,-1-1-1 16,1-1 1-16,-2-1-2 0,1 4 1 15,-1 0-1-15,-2 4 0 0,2 2 0 16,1 4 1-16,-1 5-2 0,0 1 1 15,-2 2-2-15,1 3 0 0,-2 1-2 0,-1 1 0 16,-3 3-2-16,-1 0 1 0,2 5-1 16,-3 2 0-16,0 2 0 0,0 4 0 15,1 1 0-15,1 1 0 0,3 3-1 16,-1 0 0-16,4-1-1 0,1 1-2 16,2-3-2-16,3 1-2 0,1-4 1 15,1-1 0-15,0-3 0 0,3-2 1 16,1-2 3-16,-1-2 3 0,0-1 2 0,2-4 2 15,0-1 1-15,1-2 1 16,1-1 1-16,-1-6 0 0,0 1-1 0,1-2 0 16,-3-1-1-16,0-2-1 0,-1-3 1 15,-4 3-1-15,1-1 0 0,-3-3 1 16,-3-1-1-16,-1 0 0 0,-3-1-1 16,0 1 0-16,-2-2-1 0,-1 2 0 15,1 2 0-15,0 2 0 0,-3 2 0 0,2 4 1 16,-1 3-1-16,-1 2 0 0,0 3 0 15,0 1-1-15,0 5-1 0,1 3-1 16,0 3 0-16,0-2 0 0,4 7 0 16,-2 1-1-16,3 1 0 0,1 1 0 15,6-3 0-15,0 0-1 0,5 1 0 16,-1-5 1-16,2-3 1 0,2-1 1 16,1-2 2-16,-1-3 1 0,2-2 3 0,-3-2 1 15,2-3 0-15,0-2 1 0,0-3 1 16,-1-4-2-16,0 0 0 0,-2-3-2 15,0-4 0-15,-3 1-1 0,-1-3 0 16,-3 1-2-16,-2 1 0 0,-4-1-2 16,-1 2-3-16,-4 2 0 0,-2 6-3 15,-2 3-2-15,-1 5-3 0,-3 3-3 16,3 3-11-16,0 3-11 0,3 2-11 0,1-1-9 16,5 0-80-16,-2 2-91 0,5-1-207 15</inkml:trace>
  <inkml:trace contextRef="#ctx0" brushRef="#br0" timeOffset="44098.14">21105 11448 257 0,'1'1'73'0,"-1"0"2"15,1-1-25-15,0 0-14 0,0 1-6 16,-2-3-5-16,0 2-2 0,2 0-3 16,0-1-2-16,-2 1-2 0,1 0 0 15,0 0-1-15,1 2-1 0,-2-2-4 0,-1 4-1 16,-2 1-2-16,0 1-1 0,0 3-2 16,-3 3-1-16,3 1-1 0,-1 4 0 15,3-2-1-15,1 1 0 0,3-1 1 16,1-1 0-16,2-3 2 0,1 0 3 15,1-5 3-15,3 1 4 0,0-4 3 16,-2-2 3-16,3 0 2 0,-1-3 1 16,-1-1-2-16,1-2-2 0,-1-2-1 0,-1-1-4 15,0 2-3-15,-1-3-1 0,-1 1-1 16,0-3-1-16,-4 0 1 0,-1 1-1 16,0-2 0-16,-3-2 0 0,0 0-2 15,-2-1-1-15,0 1-1 0,0 1-2 16,-1 1-2-16,1 2-1 0,1 2-3 15,-1 3-1-15,2 1-2 0,-1 2-4 0,0 1-4 16,-2 2-5-16,2 2-6 0,-1 1-5 16,-1 1-2-16,1 1 1 0,0 1 2 15,0-1 4-15,2 0 5 0,0-2 7 16,1 1 4-16,0-2 1 0,1-1-1 16,0-2-3-16,0 0-6 0,2 1-8 15,-1-2-14-15,-1 1-57 0,1-1-68 16,2 1-159-16</inkml:trace>
  <inkml:trace contextRef="#ctx0" brushRef="#br0" timeOffset="45835.66">20117 11367 213 0,'-3'-4'54'0,"2"3"3"0,-1 0-25 0,1-1-9 16,0 0-3-16,0 0-1 15,2-1 1-15,0 2-1 0,-1-1 2 0,1-1-3 16,0 3 0-16,0-1-1 0,0 3-2 16,0 1-3-16,0 4-2 0,0 4-3 15,1 3-2-15,-2 4-3 0,1 0-2 16,0 3-2-16,1-1 0 0,0-3-2 16,2 1 0-16,3-6 2 0,1-1 4 15,2-1 6-15,1-6 7 0,1-3 6 16,0-1 6-16,-1-2 4 0,1-1 2 0,0-4-3 15,-1-2-4-15,0 2-4 0,-3-2-6 16,1 0-6-16,-2-3-4 0,-2-2-4 16,-2 1-5-16,-3-2-4 0,-3 3-6 15,-2 1-3-15,-3-1-5 0,-3 4-5 16,-1 1-6-16,-3 3-5 0,-3 1-12 16,1 2-56-16,-2 4-69 0,-1 2-160 15</inkml:trace>
  <inkml:trace contextRef="#ctx0" brushRef="#br0" timeOffset="46397.78">19780 11357 199 0,'-8'6'51'0,"1"2"2"15,-1 2-24-15,3 0-4 0,-1 0-5 16,4-1-1-16,1 2-2 0,5 0 2 15,2-3 3-15,2 0 1 0,2-1 2 16,0-3 2-16,3-1 1 0,-1-2 2 16,1-1 0-16,-1-2-1 0,1-2-3 15,-3-3-5-15,0 0-3 0,-1 0-4 16,-1-1-4-16,-2-1-3 0,-2 2-1 0,-1-2-3 16,-1 1 0-16,-2-1-2 0,-2 1-1 15,0-2-2-15,-3 2-3 0,0 2-3 16,-4-2-3-16,-2 1-3 0,-2 2-3 15,-2 4-5-15,-7 0-8 0,-1-2-14 16,-2 2-56-16,-1 5-70 0,1 1-162 16</inkml:trace>
  <inkml:trace contextRef="#ctx0" brushRef="#br0" timeOffset="47140.9">17142 11238 294 0,'0'0'77'0,"0"0"1"15,-1 3-35-15,0 0-18 0,0 0-10 16,-3 1-6-16,1 4-6 0,-1 1-2 16,-2 0-2-16,1-1-2 0,-1 4 0 15,2 0 0-15,2 2 0 0,0-3 1 16,2 1-1-16,4 0 2 0,1-1 2 0,3-2 2 15,2-3 3-15,0-1 3 0,2-1 2 16,0-2 3-16,-1-2 3 16,-1 0 1-16,-2-3 2 0,1 0-1 0,0-2-1 15,-1-1-2-15,-2-1-1 0,1 0-2 16,-1 0-2-16,-1-3-1 0,-3 1 0 16,-2-3-1-16,1 4 0 0,-3-1 1 15,-3-1-2-15,-1 1-2 0,-2 2-2 16,-3 1-5-16,0 4-8 0,-3-4-8 15,-4 6-9-15,-1 1-11 0,-2 5-16 0,-4 1-59 16,-3 5-72-16,-5 3-160 0</inkml:trace>
  <inkml:trace contextRef="#ctx0" brushRef="#br0" timeOffset="51475.68">22315 11786 251 0,'-2'1'62'0,"1"2"4"16,0-1-32-16,1-1-11 0,1 2-3 15,0-2-2-15,0 0-1 0,-1-2-4 16,1 1-2-16,-1 0-2 0,-1 2-1 16,0-2 0-16,-2 3 1 0,-2-2 0 15,0 3 1-15,-2-3 0 0,1 0-3 16,-2 0 1-16,1 0-1 0,3-1 1 15,0 2 0-15,0-2 1 0,3 1 1 0,0 0 2 16,1-1 3-16,1 1 1 0,0 0 1 16,3-2 1-16,1 0-1 0,3 0 0 15,-1-5-3-15,3 3-3 0,4-1-2 16,-1-1-3-16,3 2-2 0,-1-2-2 16,4 2 1-16,2 1 0 0,3 1 1 15,1 2 0-15,5 0-1 0,2-1 2 16,6 3-1-16,3-2-1 0,8 2-1 0,2 1-1 15,4-3 1-15,2 1-1 0,3 3 0 16,-1-4 1-16,3 1-1 0,1-1 1 16,3-1-1-16,-1-2 1 0,-1 1 0 15,-3-4-1-15,-5 3-4 0,-5-4-3 16,-9 1-5-16,-10-1-5 0,-6-1-7 16,-9 1-8-16,-5-1-8 0,-7 2-7 15,-8 0 184-15,-3 1-247 0,-8 0-94 0,-1 2-288 16</inkml:trace>
  <inkml:trace contextRef="#ctx0" brushRef="#br0" timeOffset="51955.33">21923 11814 172 0,'2'0'45'15,"0"-3"-1"-15,1 0-4 0,0 1-40 16,1 0-10-16,-1 2-8 0,1-1-12 0,-2-1-15 16,-1 2-28-16,-2 1-52 0</inkml:trace>
  <inkml:trace contextRef="#ctx0" brushRef="#br0" timeOffset="52069.03">21887 11832 82 0,'0'2'17'0,"0"2"-8"0,1-3-18 15,-1-1-23-15,0 0-35 0</inkml:trace>
  <inkml:trace contextRef="#ctx0" brushRef="#br0" timeOffset="52661.17">21911 11866 123 0,'3'4'46'16,"-1"-1"3"-16,2-1 3 0,-3 1-15 0,1 0-7 15,-1-1-5-15,0-1-3 0,0 0-1 16,-1 0-3-16,0-1-1 0,1 0-1 16,-1-1 2-16,0-1 0 0,0 2-1 15,0 0-2-15,-1 0-1 0,0 0 0 16,-2-1 0-16,0 2-2 0,-3 0 1 15,2 0-1-15,-1-1 0 0,0 0-1 16,0 0-1-16,-1 1 0 0,2-1-1 16,-2-1-2-16,-3 1-1 0,1 0 0 0,-2 0 0 15,0-1 1-15,0 0 0 0,-4 0-1 16,-2 1-1-16,1-3 0 0,-1 1 0 16,-3 0-1-16,0 1-2 0,0 0 0 15,0-1-1-15,-2 2 1 0,1 0 0 16,0 0-1-16,-1 0 1 0,-1 1 0 15,0-1 0-15,-3-1 0 0,1 1-2 16,-3-1 0-16,2-1 0 0,-1 2 0 16,-3-1-1-16,2 2 0 0,-1 1 0 0,0-1 0 15,1-1 1-15,-2 2 0 0,3 0 0 16,0-2 0-16,2 1-1 0,-1 1 1 16,5-2 0-16,0 3 0 0,1-3 0 15,3-2-1-15,1 4 0 0,0-4 0 16,3 2 0-16,0 0-1 0,2 0 1 15,0 2 0-15,1-1 1 0,1-1 0 0,-1 0 0 16,0 0 0-16,2 0 1 0,1-1-1 16,2 1 1-16,0-2-1 0,1 1 0 15,1 1-1-15,2-1 0 0,1 0 0 16,4 1 2-16,1-2 0 0,5-1 2 16,6 2-1-16,2-3 1 0,5-1 1 15,6-2-1-15,4 2 0 0,6-2-2 16,4 2 0-16,3-2 0 0,6 3 0 15,5 3-2-15,1 1 0 0,3-3-5 0,-3 3-7 16,0 3-7-16,-2 0-8 0,-7 0-11 16,-5-3-13-16,-6 1-52 0,-9 1-67 15,-9 2-141-15</inkml:trace>
  <inkml:trace contextRef="#ctx0" brushRef="#br0" timeOffset="60530.46">6268 10009 208 0,'-9'-5'42'0,"2"-2"1"0,-2 3-36 16,3-3-4-16,0 1 2 0,2-2 4 15,-1 1 6-15,1 0 7 0,0 1 6 16,2 0 6-16,0 0 1 0,1 4 0 16,-1 2-2-16,1-1-4 0,0 0-8 15,-2 0-5-15,0 0-5 0,0 1-5 0,-2-3-2 16,1 1-3-16,-1 0-1 0,-2 0 1 15,0 1 1-15,0-1-1 0,1 1 0 16,0-1 1-16,1 2 0 0,1 0 1 16,2 0 1-16,1 0 0 0,0 2 1 15,2-2-1-15,0 0 2 0,3 2 0 16,2-1 0-16,2 1 1 0,2 2-1 16,6 0-1-16,2 0 1 0,6 3-2 15,6-1 0-15,5 2-1 0,7-2 2 0,4-2 1 16,6-1 2-16,6 0 1 0,8 2 2 15,5-4 2-15,4 0 0 0,5 0-1 16,4 2-1-16,0 2 0 0,3 0-2 16,-4-4-1-16,-5 2-2 0,-1 0-1 15,-10-1-1-15,-6 0-2 0,-10-1 0 16,-10-2-1-16,-10 1 0 0,-9-1-1 0,-9-1-2 16,-7 1 1-16,-11-3-3 0,-8 0-1 15,-9 0-1-15,-9-1 1 0,-13-1 1 16,-7-2 2-16,-10 3-3 0,-5-1-2 15,-7 1-1-15,-3 2-3 0,-7-3-3 16,0 4-1-16,-1 1-3 0,-2-2 3 16,1 1 3-16,2-2 3 0,0-2 4 15,6 3 1-15,5 0 3 0,7-3 1 16,4 3-1-16,9 0 1 0,6 3 0 0,9 0-1 16,9 1 1-16,6 1-1 0,8 1-1 15,6 1-1-15,7-1 2 0,5 0 2 16,5 1 1-16,7 0 2 0,6-1 3 15,4 0 4-15,9 2 3 0,7-2 4 16,6 0 3-16,7-3 1 0,8 1 1 16,8-1 1-16,9 1 0 0,7-1-2 15,5-2-2-15,4 0-3 0,4 3-3 0,2 2-1 16,-2 0-2-16,-5-1-3 0,-5-2-1 16,-9 2-3-16,-7 0 0 0,-10 3-1 15,-11-5-2-15,-13 0-1 0,-8 0-2 16,-10 2-2-16,-9 0-2 0,-9-2 0 15,-8-4-3-15,-10 1-14 0,-6 0-6 16,-7-1-4-16,-6-2-6 0,-5 0-9 16,-2-1-84-16,-3 1-86 0,-2 0-192 15</inkml:trace>
  <inkml:trace contextRef="#ctx0" brushRef="#br0" timeOffset="60937.18">7203 9642 281 0,'-6'0'78'0,"1"1"3"0,1 0 0 16,2 2-54-16,1-2-7 0,-1 1-3 16,2 2 0-16,2 0 1 0,1 0 4 15,3 3 1-15,3 0 3 0,4 3 3 16,3 2 1-16,5 0 0 0,5 5-1 15,2 0-4-15,4 0-5 0,3 0-3 16,1 1-1-16,0-1-1 0,1 2-1 0,-1-4-1 16,2 3-1-16,-2-1-1 0,-2 0-1 15,-5-1-3-15,-1 0-2 0,-4 0-2 16,-5-2-1-16,-3-1-1 0,-5-3 0 16,-2 0-1-16,-3-1-1 0,-2-3 1 15,-4-1-1-15,-2-1 1 0,-3 1 0 16,-4 1 1-16,-7 1 0 0,-5 1 0 15,-8 2 1-15,-5 1-1 0,-6 1 0 16,-6 1-2-16,-6 3-3 0,-4 0-3 0,-3 1-5 16,0 1-5-16,1 2-13 0,2-2-13 15,2 0-9-15,8-2 10 0,7-3-92 16,9-5-87-16,7-4-202 0</inkml:trace>
  <inkml:trace contextRef="#ctx0" brushRef="#br0" timeOffset="61775.81">6396 9830 346 0,'8'-3'92'0,"-5"0"2"0,1-1-12 15,-1 2-61-15,-3-1-16 0,-2 4-9 16,-5-1-5-16,-1 0-2 0,0 5 0 0,-5 0-1 15,-2 2 3-15,-1-1 3 0,-5 4 6 16,0 2 4-16,-4 3 2 0,-1 0-1 16,-3 2 1-16,-4 3-2 0,1 3-1 15,-2 0-2-15,-2-1-2 0,5 1-1 16,1-1 0-16,5-1 1 0,6-4-1 16,5-7 0-16,4-1 1 0,6-5 1 15,3-1 3-15,5-7 4 0,5-2 2 0,3-4 1 16,4-2 1-16,6-2 1 15,5-3 0-15,2-4-1 0,4 0-3 0,1 2-1 16,3-1 0-16,-3 3-1 0,1-1-1 16,-5 3 1-16,-5 4 0 0,-5 1 2 15,-6 2 2-15,-5 2 1 0,-5-1 0 16,-7 3 0-16,-4 1-2 0,-5 2-2 0,-3 2-3 16,-5 1-3-16,-4 2-1 15,-4 5 0-15,-1-1 0 0,-2 3 1 0,0 0 0 16,0 0 0-16,2 5 0 0,1-1 0 15,4-2-1-15,2 1 0 0,4 0-1 16,6-1 0-16,3-1 0 0,2-2-2 16,4-5 0-16,2-2-1 0,2-2 3 15,2-2 1-15,2-2 3 0,3 0 2 16,1-4 1-16,1-2 3 0,0 0 0 16,-1-1 0-16,0-1-2 0,0 2-1 0,-4 1-1 15,1 1 1-15,-2 2 0 0,-1 1 0 16,-1 3-2-16,-1 1 1 0,-2 1 0 15,-1 3 0-15,-2 4-2 0,0 2 0 16,-2 5 1-16,-2 4-1 0,-2 2 0 16,1 2 0-16,0-3-1 0,2-2-1 15,0-2 0-15,5 0-2 0,3-5 0 16,4-3 0-16,6 1-1 0,7 1 1 16,4 1 0-16,6 0 1 0,7 0 1 0,6 0 0 15,5-2 1-15,1-1-1 0,3 0-2 16,1-4-6-16,-3 0-10 0,-3-1-8 15,-3-2-11-15,-6 1-5 0,-5 4-6 16,-5-3-8-16,-7 3-10 0,-3-1-46 16,-5 1-62-16,-7 1-145 0</inkml:trace>
  <inkml:trace contextRef="#ctx0" brushRef="#br0" timeOffset="63657.95">17105 11648 242 0,'-8'4'69'15,"2"-1"1"-15,4-4-12 0,1 0-31 16,1 1-7-16,-1 0-4 0,1-1-3 0,0-1-1 16,0 1 0-16,0 4-2 0,0-3 0 15,-1-2-1-15,1 1 1 0,-1 1-2 16,0 0 1-16,1 0 0 0,-1 0 0 15,1 0 2-15,1 1 2 0,0-2 3 16,3 2 2-16,2 1 3 0,2-1 1 16,5-1 3-16,2 0 3 0,3 0-1 15,6 1-1-15,3 2-3 0,6-2-3 0,5 1-4 16,5-1-3-16,5 3-3 0,5-1-3 16,3 0-3-16,2-3 0 0,3 2-1 15,1-2-1-15,0 0 1 0,-1-2-2 16,2-1-1-16,-2 2 1 0,-1-1-1 15,-1-2 1-15,0 3 0 0,1 0 0 16,-1 0 0-16,-1 0 0 0,0-1 0 16,-1 3 1-16,-1 0 0 0,-1 0 1 15,-2 0-1-15,2-1 1 0,0 2 1 16,-2-1 0-16,-1-3 0 0,-1-2-1 0,0 4-2 16,-1-2 1-16,-4 0-1 0,1-2 0 15,-1 1-1-15,0 0 1 0,0 3-1 16,0-3 1-16,0 5-1 0,-1 0 0 15,-1-1 1-15,-1 3-1 0,-1-2 0 16,-3 3 0-16,-2-1 1 0,-2 1-1 0,0-2 0 16,-3 0 0-16,-2-1 0 0,-2 2 0 15,-4-3 0-15,-2-1 0 0,0 0 1 16,-1-1-1-16,-1 0-1 0,-1 2 1 16,0-2-1-16,3 1 1 0,0-2-1 15,-1 0 1-15,-1 0 0 0,3-1-1 16,0-2 1-16,2 3 0 0,-1 2 0 15,1-2-1-15,0 4 1 0,-1-2-1 16,1 3 0-16,-1 2 1 0,-2-2 0 0,-1-2 0 16,-2 3-1-16,-2-3 1 15,-2 0 0-15,-3 1-1 0,-2-2 0 0,-4 0-1 16,0 0 0-16,-2 1-2 0,-2-1-1 16,0 0 0-16,1-2 0 0,-2 1 1 15,3-1 0-15,0-1 0 0,2 2 2 16,3-1 1-16,-1 2-1 0,2-1 1 15,2 0-1-15,-1 2-1 0,-1 2-5 16,-1-3-13-16,-3 1-10 0,-1 0-10 16,-3-1-37-16,-5-2-52 0,-4-8-85 0,-6-2-175 15</inkml:trace>
  <inkml:trace contextRef="#ctx0" brushRef="#br0" timeOffset="64671.22">2245 10295 199 0,'-2'-3'52'16,"1"-3"0"-16,-1 3-28 0,1 2-5 15,2 0-2-15,0 2-4 0,0 1-1 16,0-2 0-16,0 0 4 0,2 1 3 16,2-2 4-16,-3 0 3 0,3 3 2 15,0-3 2-15,0 1-1 0,2 1-2 0,-1 2-4 16,1 0-3-16,2 1-3 16,1-1-3-16,4 2-3 0,3-1-1 15,4-3-2-15,4 0-1 0,5-2 0 16,6 0-2-16,6-3 0 0,5-1-1 0,4 3 0 15,6 0 0-15,6 0-1 0,1 1 0 16,3 0-1-16,2 2 0 0,1 1 0 16,3-1-1-16,0 0-1 0,2 2 1 15,-1-1-1-15,2 1 0 0,0-4 1 16,2-1 4-16,0-3 4 0,1 4 3 0,-2-4 2 16,1-1 3-16,-1 1 1 0,-1 1-1 15,-4 3-3-15,-2 0-4 0,-4 1-4 16,-5 6-2-16,-4 0-2 0,-5 1-2 15,-7 0-1-15,-7 3-1 0,-7 1-4 16,-6-3-10-16,-5-1-4 0,-6-1-6 16,-4-3-6-16,-5 0-7 0,-2-7-9 15,-4-3-71-15,-1-4-73 0,-2-9-187 0</inkml:trace>
  <inkml:trace contextRef="#ctx0" brushRef="#br0" timeOffset="67442.21">13032 7269 265 0,'1'-4'68'0,"-1"1"5"0,-1 0-29 16,-2 1-11-16,-1 0-5 0,-1-1-2 15,1-1 0-15,1 2 2 0,-2-1 3 16,3 0 2-16,1-1 1 0,-1 2 0 16,1 0 0-16,2 1-3 0,-2-2-3 15,1 3-3-15,0 0-6 0,0 0-5 16,1 1-3-16,-1-1-2 0,1 2-1 0,-1 0-3 16,-1 0-2-16,-3 4-1 0,3 4 0 15,-1 2 0-15,1 4 0 0,-1 2 0 16,1 2 0-16,0 2-1 15,2 2 1-15,-1-1-3 0,2-1-1 0,-2-1-2 16,3 4-4-16,-1-2-4 0,2-1-2 16,0-1-9-16,2-1-4 0,-4-2-8 15,1 0-4-15,0-3-5 0,0-3-8 0,-1-2-66 16,0 0-70-16,1-8-170 0</inkml:trace>
  <inkml:trace contextRef="#ctx0" brushRef="#br0" timeOffset="67800.19">13288 7208 391 0,'8'-7'102'15,"-1"1"6"-15,-1 1-53 0,-2 0-7 16,-3 3-6-16,-2 1-5 0,2 2-6 16,-2-1-3-16,0 1-6 0,0 0-4 0,1 0-4 15,-2 3-1-15,1 2-3 0,-1 3-2 16,1 3-1-16,-1 4-2 0,1 4 1 16,0 5-2-16,0 1 0 0,1 3-1 15,1-1-2-15,1 1 0 0,-1-4-1 16,1-2-3-16,-1-1-4 0,0-1-5 15,-1-3-10-15,0-1-9 0,0-1-10 16,-1-1-5-16,0 1-10 0,1-5-9 0,1-2-6 16,-2-2-44-16,-1-1-60 0,-1-6-139 15</inkml:trace>
  <inkml:trace contextRef="#ctx0" brushRef="#br0" timeOffset="68032.59">12969 7418 302 0,'2'-1'91'0,"1"0"8"15,2 1-19-15,1-2-17 0,4 0-3 16,1-2-1-16,3 2-5 0,3-1-9 0,0 1-8 15,1-1-10-15,-1 1-15 0,4 2-15 16,0 1-25-16,2 4-18 0,2-2-89 16,2 1-104-16,3 4-239 0</inkml:trace>
  <inkml:trace contextRef="#ctx0" brushRef="#br0" timeOffset="71941.77">12445 10217 111 0,'2'-2'28'0,"-1"3"1"16,-1-2-13-16,1 1-4 0,-1 1-2 16,0-1 1-16,-2 0 1 0,3 0 2 15,-1-1 0-15,-1 1 2 0,0-1 2 0,0-1 4 16,2 1 2-16,-1 0 1 0,1 0-2 15,1 1-1-15,-2 0-3 0,2 0-3 16,-2 0 0-16,0 0-2 0,1 1-1 16,-2-2-1-16,1 1 0 0,0 0-1 15,0-1 0-15,1-1-3 0,-1 5-1 16,-1-3-2-16,1 1 2 0,0 0 0 0,0 0 2 16,1 1 1-16,0-1 2 0,0-1 1 15,0 5 1-15,0-2 1 0,-1 2-2 16,0 0-1-16,-1 1-2 0,-1 2-2 15,0 1-2-15,-1 0-2 0,0 4-1 16,-2 0-1-16,-1 2 0 0,0 3-1 16,-2 0 0-16,-2 3 0 0,0 2 0 15,-2 2 0-15,0 3-1 0,-3 3 1 16,-2 2-1-16,1 4 1 0,-2 1 0 0,-1 0 0 16,-2-1-1-16,1 1 1 0,3-5 0 15,0-3 0-15,-2-1-1 0,2-3 1 16,0-3-1-16,3-1 0 0,2-6 1 15,0 3-1-15,1-1 0 0,4-2 1 16,0-3-1-16,3 0 0 0,-1-3-1 16,3-1 0-16,0-4 1 0,1-1 0 15,0-2-1-15,1-2 2 0,1-1 1 0,0 0 2 16,1-2 2-16,1 0-1 0,1-2 0 16,-1-3 0-16,1 0-2 0,1 1-1 15,-1-2-2-15,0-1-1 0,2 1-1 16,2-1 1-16,0-1 1 0,2-3 1 15,2-1 1-15,2-5 1 0,3-3 1 16,3-4-1-16,-2-5 1 0,2-2 0 16,1-3-1-16,-2-4 1 0,0 1-1 15,-4-1 0-15,-1 1 1 0,-1 2-2 16,-3 4 1-16,-2 4 0 0,0 3 1 0,0 2 2 16,-3 7-1-16,1 3 1 0,-2 4 1 15,-1 3 0-15,0 2-2 0,-1 4-3 16,-1 2-3-16,-2-1-1 0,-1 2-1 15,-3 1 0-15,2 0 0 0,-3 2 0 16,0-2 1-16,0 1 2 0,1-1 0 16,2-1-1-16,1 1 0 0,0-1 0 0,2 0 1 15,-1-1 0-15,1 0 1 0,1 0 0 16,-2 1 1-16,1-1 0 0,0-1 1 16,0 2-2-16,0 0-2 0,-1-2-4 15,2 1-1-15,-1 0-1 0,0 0-2 16,0-1-1-16,0 2 0 0,0-3 0 15,1 1 1-15,-1 2 2 0,0-4 0 16,1 0-1-16,2 1 0 0,-2-1 0 0,1-1 0 16,0 0-2-16,1 0-2 0,-2-3-3 15,2 4-1-15,-2-2-2 0,0 0-8 16,0 2-14-16,-2 0-54 0,-2-1-65 16,-3 5-155-16</inkml:trace>
  <inkml:trace contextRef="#ctx0" brushRef="#br0" timeOffset="75574.46">12318 9606 249 0,'7'-9'81'0,"-1"4"7"16,3-2-9-16,-4 4-27 0,3 3-7 0,-2 2-8 15,-2 1-6-15,0 7-2 0,0-1 1 16,-1 6-1-16,-1 4 0 0,-2 3-2 15,1 4-2-15,-1 3-3 0,-1-1-6 16,1 2-6-16,-1-3-5 0,0 1-3 16,2-2-2-16,-1-5-3 0,0-4-6 15,0 2-9-15,0-4-10 0,1-1-8 0,0 1-7 16,-1-4-11-16,2-2-16 16,-2 0-47-16,1-2-64 0,-2-3-146 15</inkml:trace>
  <inkml:trace contextRef="#ctx0" brushRef="#br0" timeOffset="76107.79">12461 9696 304 0,'4'-4'86'16,"-1"1"6"-16,3 0-33 0,-3 2-5 16,1-2-3-16,3-1-2 0,-1 2-3 15,1 1-2-15,1-2-3 0,0 0-4 16,2-2-6-16,1 3-7 0,0-1-6 0,-1-1-4 16,2 1-6-16,-1 2-4 0,-1 0-2 15,-1 1-3-15,0 2-2 0,1 0-2 16,0 0-2-16,-1 3-2 0,-1 0-2 15,-1 2-3-15,0 1-4 0,-4 0-1 16,-4 2-2-16,-4 2-1 0,-3-1-1 16,-3 2-1-16,-2 3 1 0,-1-1 3 15,-3 0 3-15,2 0 3 0,2-6 3 0,1 6 5 16,2-8 2-16,2-1 3 0,2-2 3 16,2-2 0-16,3 2 2 0,2-2 2 15,3-1 6-15,0 1 4 0,2 0 3 16,4 1 1-16,0-2 0 0,1 3 0 15,0-2-3-15,1 2-5 0,-1-1-4 16,0 1-4-16,-1 3-1 0,-2-1-1 16,-2 1-1-16,-1 1 0 0,-3 0 0 0,-4 0-2 15,-3 2-2-15,-2 1-5 0,-2 1-4 16,-3 0-4-16,-1 1-4 0,-1-2-7 16,2 2-5-16,0-3-2 0,0-3-3 15,2-2-5-15,4-3-66 0,-1-2-69 16,5-1-167-16</inkml:trace>
  <inkml:trace contextRef="#ctx0" brushRef="#br0" timeOffset="76332.23">12860 9861 413 0,'5'0'107'0,"-2"0"3"0,0 1-60 16,1-1-15-16,-3-2-5 0,-1 3-10 15,0-1-12-15,0 0-10 0,0-1-10 16,0 0-10-16,0 1-9 0,0 0 67 16,1-2-147-16,0 0-88 0,0 0-233 15</inkml:trace>
  <inkml:trace contextRef="#ctx0" brushRef="#br0" timeOffset="76503.77">13067 9871 354 0,'6'-2'88'0,"0"0"0"0,0-3-53 15,2 1-23-15,-1 0-11 0,0-2-23 16,-1 1-64-16,3-2-69 0,1 1-160 0</inkml:trace>
  <inkml:trace contextRef="#ctx0" brushRef="#br0" timeOffset="87039.55">13967 7026 210 0,'-5'-15'46'0,"3"3"4"15,-1 3-30-15,0 0 0 0,-1 5 6 16,1-1 6-16,2 3 2 0,-1 1 1 16,0 1-3-16,2 0-7 0,0-1-6 15,0 2-6-15,1-1-4 0,0 1-3 16,1 0-3-16,0-1 2 0,0 0 0 16,2 1 3-16,1-1 1 0,0 1 2 15,2-1 2-15,2 1 2 0,2 1 1 0,3-1-1 16,3 0 0-16,1 0-1 0,4 1-2 15,-4-1-2-15,1 0-2 0,7 1-2 16,-4 0-2-16,-1 0-2 0,-1-2 0 16,-2 1 0-16,1 0 0 0,1-1 0 15,-7 0 0-15,-2-1 1 0,-1 0 0 16,-3 1 1-16,-4-1 3 0,-5-2 0 16,-5 1 0-16,-4 0-1 0,-9 1-1 15,-4-1 0-15,-2 1-2 0,-6 1-4 0,-2 1-2 16,-3 0-1-16,0 2-1 0,2-1-1 15,0 2 1-15,1-1-2 0,3 0 3 16,5 0 1-16,5 3 2 0,5-3 0 16,4 2-1-16,6-2 1 0,7 2 2 15,5 2 3-15,7-2 2 0,2-2 2 16,5 1 0-16,4-4 3 0,5-1 0 16,4-3-1-16,2-4-2 0,0 0-3 0,5 4-1 15,0-3 1-15,2 4-2 16,-2 2-1-16,-5 1-1 0,-4 0-1 0,-3 1-1 15,-10-1-2-15,-4 0 0 0,-12-1-1 16,-10 0-2-16,-7 1-3 0,-7-1-1 16,-10 1 0-16,-9 1 2 0,-3 4-2 15,-6 2-2-15,2-1-1 0,-6 3 2 16,1 0 1-16,8 1-1 0,5-1 1 0,9-4 1 16,6-1 4-16,6 0 1 15,10-1 0-15,6 0 1 0,3-1 4 16,4 2 2-16,7-2 1 0,8 1 1 0,5 1 2 15,5-2 2-15,6-1 0 0,8-3-1 16,0 2-3-16,-2-1-1 0,2 2 1 16,-3-2-1-16,-5 1-1 0,-6 0-1 15,-7 3-4-15,-4-5-3 0,-8 3 0 16,-12-5-2-16,-11 3-2 0,-5 0 0 0,-11 2 1 16,-5-1 2-16,-5 1 3 0,-5 2-1 15,-2 0 2-15,7 0 3 0,0 0 0 16,7-1 3-16,8-1 0 0,8 0 0 15,9 0 2-15,14-1 2 0,12-1 1 16,9 0 0-16,11 0-3 0,15-2-7 16,7 1-9-16,9-1-97 0,-4 3-93 0,-1-3-239 15</inkml:trace>
  <inkml:trace contextRef="#ctx0" brushRef="#br0" timeOffset="92349.76">21273 14837 164 0,'-2'-1'53'16,"0"-1"4"-16,4 0-2 0,0-1-17 16,3-1-3-16,-1 1-4 0,0-1-5 15,0 2-1-15,0-1-4 0,-2 2-3 0,-1 0-3 16,0 1-2-16,-2-1 0 0,1 1-2 15,0 0 1-15,-1 0-2 0,0-1-2 16,0 1-1-16,1 1-2 0,0 0-1 16,-1 0-1-16,1-1 0 0,0 1 0 15,-1 0 1-15,1 1 0 0,-2-2 0 16,1 1 0-16,-2 1 0 0,0 0 0 16,-1 0 1-16,-2 2 0 0,1-1 0 15,-1 0 1-15,0 1 0 0,-2 0 1 16,0 1 0-16,1 2-2 0,-1 2 0 0,0-1-2 15,2 3-1-15,0 1-1 0,3 0-2 16,2 2 1-16,1 0-1 0,3 1 1 16,2 0 0-16,1 2-2 0,2-1-1 15,2 1 0-15,1-2-2 0,2-2 0 16,0-3 0-16,1 2 0 0,0-4 5 16,3-4 2-16,-1 1 5 0,0-6 5 0,-1-3 4 15,-1 0 4-15,0-6 2 0,-1-1 0 16,-4-1 0-16,-1-1 0 0,-2 0-2 15,-3-3-2-15,-3 1-4 0,-3 1-2 16,-3-3-1-16,0 2-3 0,-3-5-2 16,-1 4-2-16,-2-1-3 0,-1 2 1 15,0-2-2-15,-1 1-2 0,2 3-1 16,1 3-4-16,2 1-4 0,0 3-8 16,1 1-8-16,2 4-6 0,0 2-8 0,-1 3-9 15,2 0-16-15,0 2-55 0,0 1-70 16,4 3-160-16</inkml:trace>
  <inkml:trace contextRef="#ctx0" brushRef="#br0" timeOffset="92686.84">21661 14790 336 0,'-1'1'93'0,"0"-3"6"16,1 1-32-16,-1 0-14 0,0 1-6 0,1 0-4 16,0-1-6-16,-1 2-3 0,1 1-3 15,-1 2-5-15,-1 1-4 0,2 1-3 16,-2 1-4-16,1 2-3 0,0 5-2 15,0 2-3-15,2 1-2 0,-1 2-3 16,0 3-3-16,2 2-2 0,0 1-7 16,1-2-7-16,-1-2-15 0,1 0-11 15,1-4-10-15,2-2-9 0,-2-3-72 0,1-3-79 16,1-3-177-16</inkml:trace>
  <inkml:trace contextRef="#ctx0" brushRef="#br0" timeOffset="93537.48">21935 14825 207 0,'0'3'57'16,"0"-3"2"-16,-1 2-23 0,0-1-9 16,0 0-5-16,1-1-6 0,-1 1-5 15,0 0-4-15,1-1-1 0,-2 0-3 16,2 0-1-16,0-1 2 0,0 1 3 15,-1 0 2-15,1 1 4 0,0-1 1 16,-1 0 3-16,1 1 1 0,0 0 1 0,-1-1 1 16,1 0-2-16,0-1-1 0,0 1 0 15,0 0-1-15,-1 0-1 0,1 0-1 16,1 0-3-16,-1 0-2 0,-1 0-1 16,1 0-1-16,0 0-1 0,0 0 1 15,0 0-1-15,0 0 0 0,0 0 0 16,0 0-1-16,-1 2 0 0,1 0-1 15,-1-2-1-15,1 2 0 0,-1-1 0 0,0 1-1 16,0-1 0-16,-2 0-1 16,2 0 1-16,-1 2-1 0,1-2 0 0,-1-1-1 15,1 1 1-15,0-1 0 0,0 1-1 16,-1-1 0-16,1 1 1 0,0 1-1 16,1 0 0-16,0 0 0 0,-1 1 0 15,0 0 1-15,1 2-1 0,-1 2 1 16,0-2 1-16,0 1 1 0,0 1 0 0,1 0 0 15,0 2 1-15,-1-2 0 0,2 0-1 16,-1 1-1-16,0 2 0 16,1-1 0-16,1 1 1 0,0 0 0 0,3 2 1 15,1 2 0-15,2 1-1 0,2-1 1 16,1 1-1-16,1 1-2 0,1-1-1 16,1-2-1-16,0 0 0 0,1-3 0 15,0 0 1-15,-1-2 1 0,-1-2 2 0,0-5 3 16,1 1 3-16,-2-7 2 0,1 0 1 15,-2-5 1-15,2-2 0 0,-1-2-1 16,0-2-2-16,-1 1-2 0,-1 0 1 16,-3-1-1-16,-2 0 1 0,-4-2-1 15,-3 1-1-15,-5 0 0 0,-4-1-1 16,-4-3-1-16,-3-1-1 0,-3 2-2 16,0 0-2-16,-2 2-1 0,1 0-1 15,3 3-2-15,2 3-1 0,2 5-1 16,3 1 0-16,5 3 0 0,0 1 2 0,4 2-1 15,-1 3-3-15,2 1-4 0,1 0-10 16,-1 3-10-16,1 1-9 0,-1-1-9 16,-2 2-11-16,1 0 125 0,-1-3-189 15,0 1-83-15,1 0-245 0</inkml:trace>
  <inkml:trace contextRef="#ctx0" brushRef="#br0" timeOffset="94453.01">22547 14873 200 0,'-1'-3'58'0,"0"2"5"16,0-1-13-16,2-1-13 0,-1 1-3 15,0 0-1-15,0 1-2 0,0 1-1 16,1 0-2-16,0 1-3 0,-1-2-2 16,-1 1-2-16,2 0-1 0,-2 0-2 0,1 1-1 15,0-2-1-15,-1 0-2 0,0 1-1 16,1 0-1-16,-1-1-3 0,0 3-1 16,-1 1-1-16,-3 1-3 0,2 1 0 15,-1 4-2-15,-2 1 0 0,0 2-1 16,0 1 0-16,1 3-1 0,0 0 0 15,0 0 0-15,0 1-2 0,3-2 0 16,3 1-1-16,0-2-1 0,3-2 0 16,-1-1-1-16,4 0 0 0,-1-2 1 0,2-3 0 15,-2 0 1-15,3-3 2 0,2-1 2 16,0-1 1-16,0-3 2 0,1-1 2 16,0-1 3-16,0-3 3 0,0 0 1 15,-2-2 1-15,0 0 3 0,-2-2 0 16,-2 0 0-16,-1-4-2 0,-1 1-1 15,-3-2-3-15,-1-2-2 0,-1 1-2 16,-2-3-2-16,-4-1-2 0,1 2-2 0,-4 3-4 16,1 1-5-16,-1 2-4 0,-2 3-9 15,-1 4-6-15,0 5-9 0,-2 2-5 16,2 3-5-16,-1 2-9 0,1 3 158 16,4 0-215-16,3 0-87 0,5 0-265 15</inkml:trace>
  <inkml:trace contextRef="#ctx0" brushRef="#br0" timeOffset="94862.16">22908 14850 348 0,'2'-2'97'0,"0"0"8"0,-1 0-36 0,0 1-12 16,-1 1-8-16,-1 0-8 0,0-1-7 15,0 2-5-15,-1 0-7 0,-1 3-6 16,-1 3-6-16,0 2-2 0,0 2-1 16,-2 4-1-16,2 3-1 0,-1 2-2 15,2 0-3-15,1 0-3 0,2-2-2 16,2 1-10-16,2-2-2 0,3-2-3 16,1-4-1-16,-1 0-1 0,2-1-1 15,1-4 2-15,0-1 10 0,2-4 2 0,0-1 5 16,2-2 3-16,-1-3 3 0,3-3 7 15,-3-2 3-15,0 0 4 0,-1-2 1 16,-3-2 4-16,-3-1 1 0,0 0 0 16,-5-3 0-16,-2 1-2 0,-5-3-4 15,-1-1-3-15,-4 0-4 0,-1 1-5 16,-4 2-6-16,1 4-4 0,0 3-5 16,-2 3-12-16,4 7-8 0,1 3-10 0,3 2-6 15,2 0 88-15,1 0-169 16,3 2-95-16,3-1-245 0</inkml:trace>
  <inkml:trace contextRef="#ctx0" brushRef="#br0" timeOffset="95319.42">23325 14831 268 0,'1'2'85'0,"2"0"5"0,-5-1-8 16,1 0-31-16,-1 2-11 0,-2-3-6 15,-1 2-6-15,0 0-6 0,-2 1-3 16,1 1-4-16,0 0-4 0,1 3-2 15,2 1-2-15,0 1-1 0,1 1-3 16,2 1-1-16,1 1-3 0,4 1-4 16,0 0-1-16,3-1-2 0,2 0 0 15,1-1-3-15,2-1 1 0,2-1-3 16,0-4 2-16,0-1 4 0,-1-2 6 0,1-2 6 16,-2-2 7-16,2-3 5 0,-2-2 8 15,-1-2 6-15,0-2 2 0,0-2 1 16,-2-1-1-16,-1-2 1 0,-2 1 2 15,-3 0 0-15,-2-1-1 0,-6 0-3 16,-1-2-5-16,-5 1-7 0,-2-1-6 16,-1 4-8-16,-4 2-8 0,0 3-8 0,-2 4-9 15,0 2-7-15,-2 7-18 0,-1 0-17 16,-2 3 5-16,2 0-99 0,3 1-103 16,4 3-232-16</inkml:trace>
  <inkml:trace contextRef="#ctx0" brushRef="#br0" timeOffset="102667.97">22473 15275 150 0,'2'-3'56'0,"1"3"4"16,2-1-4-16,-1-1-10 0,2 0-7 15,-3 1-11-15,1 1-6 0,-1-1-7 16,-1 1-5-16,-1-1-2 0,0 2-2 16,-2-2 0-16,3 2 1 0,-2-2 1 15,0 2 1-15,1 0 1 0,1 0 0 16,0 0 0-16,1 0 1 0,-1 1 1 0,1 1 1 16,4 0 0-16,-2-2 1 0,2 0 0 15,0 1 1-15,1-1 1 0,1 0 0 16,1 2 2-16,-2-2 0 0,1-2 2 15,0 2 1-15,-1 0 0 0,2-2-1 16,-1 2 0-16,1-1 0 0,0 0-2 16,0 2-1-16,2-1-2 0,2-1-2 15,-1 1 0-15,3-3-1 0,0 1 0 0,4 1-3 16,0 0 0-16,0-2-2 16,3 2 0-16,-1-1-2 0,1-1 0 0,0 2-2 15,-1-1 1-15,1 1-2 0,0 1 0 16,0-1 0-16,0 0-1 0,1 2 0 15,-1-1-1-15,-3 0 0 0,0 0 0 16,0-1 1-16,-2 1-1 0,0-1 1 16,-3-1-1-16,0 0 1 0,1 0 0 15,-2-2 1-15,0 2 1 0,-1-2 0 16,2 1 1-16,-1-1 1 0,1-1 0 0,1 1 0 16,-1 0-1-16,0-2 0 0,1 1 1 15,-1-1-2-15,-1 0 0 0,-1 2-1 16,0 0-1-16,1-1 0 0,-2 2 0 15,0 0-1-15,0 1 0 0,-1 0 0 16,0-1 0-16,1 0 1 0,-1 2-1 16,-1-2-1-16,0 3-1 0,-1-1 0 0,-1-1 1 15,-1 2-1-15,-3-1 1 0,-1-1-1 16,2 1 1-16,-3-1 2 0,1 0-2 16,-1 1 0-16,0-1-1 0,2-2 1 15,0 4-1-15,-1-3 0 0,2 0 1 16,-2 1-2-16,3 0 0 0,-4 0-2 15,-1 2-4-15,-1-3-4 0,0 3-3 16,0 0-6-16,0-3-13 0,-1 2-6 16,-1-1-10-16,-2 0-4 0,1-1-4 0,-3 0-72 15,-4 0-77-15,-4 2-171 0</inkml:trace>
  <inkml:trace contextRef="#ctx0" brushRef="#br0" timeOffset="104738.81">22149 15295 272 0,'3'2'70'0,"0"-1"4"0,-1 0-35 15,3 0-8-15,-3 0-4 0,-1-1-4 16,0 0 0-16,-1 0-1 0,0 0 2 16,0 0-1-16,0 0 1 0,-1 0 1 15,1 0-2-15,0 0 1 0,0-1-3 16,0 1 0-16,0 1-2 0,-1-1-1 0,0 1-2 15,-2 1-1-15,-2 0-2 0,0 1 0 16,-4-2-1-16,-3 1-2 0,-2-1-2 16,-5 0-3-16,-3-1-1 0,-3 0-2 15,-5 0-1-15,1 1-2 0,-3 0-1 16,-2-1 1-16,-1 0-1 0,-2 1 1 16,-1 0-1-16,0 1-1 0,0-2 1 0,-3 0-1 15,2 0-2-15,-1 0-2 0,-1 0 0 16,1 1-2-16,2 0 1 0,3 0-1 15,2 1 1-15,2 0 1 0,5 0 3 16,6 1 2-16,4-2 2 0,4 0 1 16,1-1 2-16,4 1 0 0,4-2-1 15,1 2 1-15,1-1 0 0,1 1-2 16,0-1 0-16,1 1 0 0,-1-1 0 16,0 0-2-16,1 0-2 0,-1 0-3 15,0 0-8-15,1 0-6 0,-1-1-9 16,1 1-10-16,-1 0-4 0,1-1-74 0,0-1-77 15,0 1-178-15</inkml:trace>
  <inkml:trace contextRef="#ctx0" brushRef="#br0" timeOffset="105590.07">20407 14816 257 0,'0'1'69'16,"0"1"4"-16,0-1-25 0,0 0-17 15,0 0-7-15,0 1-4 0,-1-1-3 0,1 2-4 16,-2-1-1-16,1 1-2 16,0 1-1-16,0 5-1 0,1 0-1 0,0 2-1 15,1 2-2-15,1 4 0 0,2 1-3 16,1 3-1-16,2-2-1 0,3 0-1 16,0 0-1-16,3-3 0 0,0-1 0 15,3-4 1-15,3-3 3 0,-2-1 3 16,1-4 4-16,1-2 4 0,-1-3 5 15,0 0 3-15,-2-4 2 0,-2-1 2 16,1-3-1-16,-2-3-2 0,-3-3-3 0,-3 0-5 16,-1-2-2-16,-5 0-2 0,-3-3-2 15,-3 0-3-15,-3 3-3 0,-3 0-7 16,-1 2-6-16,-4-1-9 0,-1 4-10 16,-5 3-10-16,-2 5 27 0,-4 1-101 15,-2 4-76-15,-3 5-192 0</inkml:trace>
  <inkml:trace contextRef="#ctx0" brushRef="#br0" timeOffset="106133.26">19844 14854 241 0,'1'1'58'0,"1"-2"1"0,0 0-36 15,-1 0-7-15,0-1 1 0,0 0 1 16,0 1 1-16,-1 0 5 0,0 1 3 16,0 0 3-16,-1 2-1 0,-1 2-4 15,-1 0-3-15,0 4-5 0,-3 2-7 0,2 2-4 16,-1 1-5-16,1 1-1 0,3 1-2 15,1 0-2-15,3-1 0 0,3-4 0 16,-1 0 0-16,4-2 2 0,2-3 3 16,2-2 3-16,1-4 4 0,2-2 3 15,1-4 3-15,3-1 4 0,-1-1 2 16,-1-2 3-16,0-3 3 0,-2 2 0 16,-3-2 2-16,-5 0-1 0,-5-3-2 15,-2 1-4-15,-4 1-6 0,-7-1-6 0,-4 1-9 16,-6 1-15-16,-1 2-12 0,-2 2-11 15,-4 3-11-15,-2 2-81 0,-1 2-89 16,-3 4-201-16</inkml:trace>
  <inkml:trace contextRef="#ctx0" brushRef="#br0" timeOffset="106794.96">17472 14827 322 0,'0'0'78'15,"-3"0"0"-15,2-2-41 0,0 4-22 16,1 0-11-16,-1-1-10 0,1 6-9 15,-1 4-9-15,1 3-7 0,1 1-6 16,4 2-2-16,-2 2 2 0,3 2 5 16,4-5 6-16,-1 0 8 0,3-3 14 15,2-2 15-15,-1-4 13 0,4-1 9 0,-4-5 8 16,0-2 5-16,0-6 4 0,-1-1-1 16,-2-6-4-16,0 1-7 0,-3-4-5 15,-2-5-5-15,0 1-6 0,-3 0-4 16,-3 0-5-16,-3 3-5 0,-1-1-6 15,-5 4-6-15,-1 3-9 0,-3 3-6 16,-2 4-10-16,-1 3 27 0,-3 6-102 0,-4 3-78 16,-1 5-191-16</inkml:trace>
  <inkml:trace contextRef="#ctx0" brushRef="#br0" timeOffset="107860.37">17545 15334 242 0,'-13'6'69'16,"0"0"3"-16,5-2-24 0,0 0-10 15,4-3-4-15,0 0-4 0,0-1-3 16,4 0 0-16,0 1-2 0,0-1-1 15,-1 0-3-15,1 3-2 0,2-2-2 0,1 2-2 16,0 0-2-16,2-2 0 0,1 1 0 16,0 1 0-16,3 1 0 0,1-1 1 15,2-1 2-15,1 1-1 0,4 3 1 16,2-2 0-16,6-1-1 0,2 1 1 16,4 1-1-16,4 0-1 0,2-1-2 15,6 0 0-15,4 0-1 0,2 0-1 0,1 0-2 16,4-1-1-16,4-2-2 0,1 0 0 15,2-1-2-15,0-1-1 0,4 0-1 16,1-2 0-16,-1 3 0 0,-1-1 0 16,-1 1 1-16,0-1 2 0,-3 1 1 15,-2 1 2-15,-3-1 2 0,1 0 0 16,-1 0 2-16,-1 1-2 0,0 2-1 16,-2-1-1-16,0-2-1 0,-1 2-2 15,-1-1-1-15,-1-2-2 0,0-1 0 0,-2 0-1 16,0-1 0-16,0 1 0 0,-1 0-1 15,-3 0 1-15,0 2-1 0,-2 0 1 16,-2-1 0-16,2 0-1 0,-4 1 0 16,-2-1 1-16,-1-1 0 0,-2 2 0 15,-1 0 0-15,-3 2 0 0,-3-2 0 16,-2 0 1-16,0 1-1 0,-3-1-1 16,-5-1 1-16,-1 1-1 0,-2-3-1 0,-2 2 1 15,-2 1-1-15,0-1 1 0,-3-1 0 16,3 0 1-16,-2 1 0 0,0 0 1 15,1-1-1-15,1-2 1 0,-2 1 0 16,2 2 0-16,1-1-1 0,1-2 0 16,2 2 0-16,2-2-1 0,2 0 1 15,1-3 0-15,2-1 0 0,2-1 0 16,2 1 0-16,-2-1 0 0,1 2 0 0,-1 1 1 16,1 1-1-16,0 1 1 0,0-1-1 15,0 1 1-15,0 0-1 0,0-1 0 16,1 0 0-16,-1 2 1 0,-2 1-1 15,0 0 1-15,-2 0 0 0,0 1 0 16,-1 0 0-16,-3 1-1 0,0-1-1 16,-3-1-3-16,-1 0-4 0,-3 1-6 15,-5 0-6-15,1 1-4 0,-2 0-14 16,-2 0-10-16,-2 1-8 0,-4-1-5 0,0 0-79 16,-4 1-88-16,-7 2-204 0</inkml:trace>
  <inkml:trace contextRef="#ctx0" brushRef="#br0" timeOffset="111153.44">6228 10710 265 0,'-9'-2'55'16,"-2"-1"-4"-16,-1 2-50 0,-1 1-19 0,0-1-37 16,-2 0-45-16,1 1-99 15</inkml:trace>
  <inkml:trace contextRef="#ctx0" brushRef="#br0" timeOffset="112334.63">6005 10835 219 0,'0'7'66'0,"0"-2"4"16,-1 1-23-16,0-3-3 0,0 0-4 15,-1 1-7-15,0-1-5 0,0-1-2 16,0-2-3-16,0 0 1 0,0 1-1 16,2 0 2-16,0-2 4 0,-1 2 3 15,2-2-1-15,0 1 0 0,1 1 0 16,3 0 0-16,-1-1-2 0,3 3-5 15,1-2-3-15,2 0-1 0,1-1-3 0,1 0-4 16,1 0-2-16,2 0-3 0,1 0-1 16,3 0-1-16,0-1 0 0,3 2-1 15,2-1-1-15,3-1 0 0,3 0 0 16,3 2 0-16,2-2-1 0,5 1 1 16,1 0 0-16,4 1 0 0,2 2 2 15,5 1-1-15,2 0 0 0,4 1 1 16,3 1 1-16,4 0 0 0,2 0 1 0,5-1 0 15,1 3 1-15,5 0-1 0,1-2 1 16,1 0 0-16,1-2 0 0,0 3 1 16,1-2 0-16,2 1 0 0,-4-3 0 15,-3-1 0-15,-1 2-1 0,-3 1-2 16,-3-2-1-16,-6 0-1 0,-5 1-2 16,-6-2-1-16,-4 1-1 0,-8 0 0 15,-4 1 0-15,-7 0-1 0,-5-1 0 0,-7 1-1 16,-4-2-1-16,-6 1 0 0,-3-1-2 15,-2-1-1-15,-5 0 1 0,-3-2 0 16,-3 1 1-16,-4-1 0 0,-3 0 2 16,-6 0 2-16,-4 0 0 0,-7-1 1 15,-3-1-1-15,-4-1-1 0,-5 1 0 16,-5-1-2-16,-6-2-1 0,-6 0-3 16,-3-2-2-16,-6 1-1 0,-6-1-1 15,-2-1 1-15,-3-1-1 0,-4 2 0 16,-1 4 3-16,0-2 1 0,-3 3 1 0,3 0 2 15,-1 1-1-15,4 3 2 0,3 1 0 16,4 0 2-16,4 4 0 0,5 0 1 16,7 2 0-16,6 2 1 0,4-2 1 15,7 1 1-15,6-1 1 0,3 1 0 16,7-2 0-16,7-1 0 0,2-1-1 0,6-3-2 16,4 2-1-16,4-2-1 0,4-2 0 15,1 2 0-15,3-1 1 0,7 1 0 16,4 1 3-16,4-1 0 0,5 0 0 15,7-1 0-15,4-2 0 0,9-1 0 16,4 1-2-16,9-2 0 0,5 1-1 16,5 1 1-16,9 1-1 0,5 0 0 15,4 0 0-15,5-2 0 0,0 2 1 16,5 0 1-16,0-2 2 0,1-1-1 0,1-1 3 16,-3 2 2-16,-5 0 0 0,-2-4 1 15,-6 0 0-15,-6 0-1 0,-11 1 1 16,-8-1-3-16,-10 1-1 0,-8 2-2 15,-13-1-1-15,-7 3-2 0,-7-1-3 16,-8 1-1-16,-10-1-1 0,-9 0-3 16,-7 0-2-16,-9 2-1 0,-9 0 2 15,-7 3 1-15,-7-2 0 0,-5 0-1 0,-5 2 0 16,-3-1 1-16,-5 1-2 0,-1-2-1 16,-5-1-2-16,-6-1 1 0,-1 4 1 15,-2-1 2-15,-2-1 2 0,0-1 3 16,-1-1 1-16,2 0 2 0,2 2 1 15,6-4 1-15,2-1-1 0,7-1 0 16,3-1 0-16,7 0-1 0,4-1 1 16,8 1-2-16,6 0 1 0,8 2 1 15,6 1 0-15,10 0 1 0,4 3 1 0,9 1-1 16,6-1-1-16,6 4 1 0,10 0 0 16,5 3 0-16,7 0 0 0,9 3 0 15,7 2 3-15,9 3 2 0,7 1 1 16,7-1 1-16,7 1 0 0,8 0 1 15,6-1-1-15,5 0-1 0,5-2-1 16,3-3-2-16,-4 1-1 0,1-3 0 16,-6-2-2-16,-3 2-1 0,-8-2 0 15,-7 0-2-15,-12 0-5 0,-7-4-8 0,-13-1-7 16,-7 2-13-16,-12-4-26 0,-9-3-21 16,-6 0 13-16,-8-4-104 0,-7 1-105 15,-2-4-239-15</inkml:trace>
  <inkml:trace contextRef="#ctx0" brushRef="#br0" timeOffset="113016.26">8273 10740 280 0,'-1'1'81'0,"-2"5"8"0,-2-1-29 16,-1 2-4-16,-3 0 4 0,-4 3-1 16,-3 0-4-16,2 2 0 0,-1-2-4 15,0-3-4-15,1-1-6 0,2 1-10 16,3-2-5-16,3 1-4 0,2-2-5 0,1 1-3 15,5 5-3-15,2 2 2 0,6 2 0 16,3 1-1-16,3 3-2 0,6 3 1 16,6-1-2-16,2 0-1 0,3-1-3 15,-1 0-2-15,1 0-1 0,0-4-2 16,-5-2 0-16,-3 0-1 0,-3-5-1 16,-5-1-1-16,-5-3-2 0,-3-2-1 15,-5 0 0-15,-3-3-2 0,-4-1 0 16,-3-3-3-16,-6-3-1 0,-1-5-3 15,-4-1-2-15,-5-5 1 0,-1-3-1 0,-4-2 0 16,-2-2 1-16,1 0 3 0,1 1 5 16,-1 0 1-16,1-1 3 0,2 3 2 15,4 3 4-15,3 1 4 0,2 4 3 16,4 3 2-16,3 1 3 0,3 3 0 16,3 4 1-16,1 4-3 0,2 4 1 15,4 3 0-15,2 2 1 0,4 5 0 16,4 3 1-16,4 1 0 0,2 1 3 15,3-2-1-15,3 2-1 0,4-3-2 0,-2 3 0 16,2-3-1-16,-1 1-2 0,0-2-1 16,-2 0-3-16,-2 0-1 0,-5-1-1 15,-4-3-2-15,-4 1-1 0,-4-1-1 16,-5 1 0-16,-4-1 0 0,-4 1-1 16,-5-1 1-16,-6 2-3 0,-7 1-1 15,-7-1-4-15,-7 2-5 0,-6-1-6 0,-4 0-5 16,-5-2-11-16,-1-1 0 0,0-2-28 15,1-1-16-15,0-5 66 0,1 2-149 16,-1-6-111-16,2-4-264 0</inkml:trace>
  <inkml:trace contextRef="#ctx0" brushRef="#br0" timeOffset="113915.85">6334 10632 268 0,'11'-8'76'16,"-1"1"8"-16,-3 2-31 0,0 2-1 15,-3 0 0-15,0 2-1 0,-4 1-1 16,-1 2-3-16,-4 1-2 0,-1 2-4 16,-5 2-5-16,-3 1-7 0,-4 3-7 15,-5 3-7-15,-5 1-4 0,-4 4-7 16,-3 0-4-16,-4 3-4 0,-1 0-2 0,-1 3 0 16,1-1 0-16,2-1 0 0,4-1 3 15,3-4 1-15,5-4 1 0,4 0 1 16,4-6 0-16,4-1 0 0,4-2 0 15,1-2-1-15,2 1 0 0,5-2-1 16,0-2 1-16,1 2-1 0,1-2 2 16,0 0 0-16,2 0 3 0,1 0 3 0,1 0 0 15,0 1 2-15,2 1-1 16,1 4 1-16,2-2-1 0,0 4-2 0,2 2-1 16,2 3-1-16,1 1 0 0,3 2-1 15,3 2 0-15,2 1 2 0,3-1-1 16,4 2 1-16,2-1 0 0,3-1 1 15,3 0-1-15,-1-4 0 0,1 2-1 16,2 1-1-16,-4-4-1 0,-4 2 0 16,-2-2 0-16,-6 0-1 0,-4-4 0 0,-5-1 0 15,-5-5 0-15,-3 3-1 0,-3-2 0 16,-4-2-1-16,-2 1 1 0,-5-1-2 16,-3-1 1-16,-5 1-1 0,-5-3 2 15,-4-2-1-15,-4-1 0 0,-3-2 0 16,-5-3 1-16,1-2-2 0,-3-3 1 15,-2-6 0-15,2-1 0 0,-1-4-1 16,4-1 1-16,1-5 0 0,2-1 0 0,6-2 1 16,2 2 0-16,4 0 2 0,3 5 1 15,3 4 3-15,5 7 1 0,4 3 2 16,0 6-1-16,5 4 1 0,2 4-2 16,2-1 0-16,3-1-2 0,2 2 0 15,1-1-1-15,4 1 1 0,2-2 0 16,1-1 1-16,3 0 0 0,1 0-1 15,3-3-1-15,1 0 0 0,4-1-1 16,3-1-1-16,2-2-3 0,3-2-7 16,3-1-12-16,2 0-24 0,4-5-4 0,0-4-100 15,4-3-111-15,0 0-250 0</inkml:trace>
  <inkml:trace contextRef="#ctx0" brushRef="#br0" timeOffset="115668.26">21210 15266 305 0,'-7'-7'82'0,"-1"0"2"0,5-1-26 15,-1-1-30-15,-1 0-11 0,3 1-7 16,-1-2-5-16,0 0-2 0,2 3 1 16,-2 1 0-16,2 0 1 0,1 1 0 15,-1 2-1-15,0 0-1 0,1 2-2 16,-2-1-5-16,1 1-4 0,-1 0-3 0,-2 0-2 16,2-1 0-16,-2 2 2 0,0-3 3 15,2 2 5-15,-2 0 6 0,2 0 5 16,0 3 3-16,-2-2 2 0,2-1 1 15,0 1 0-15,-1 0-2 0,-1 2-3 16,-1-2-2-16,-1 0-2 0,-1-1-1 16,-2 2-3-16,1 2 0 0,-3-2 0 15,0-1-1-15,0 3 1 0,0-4-1 16,-1 5-1-16,0-3 1 0,0 4 1 0,3 0 0 16,3 0 0-16,0 0 1 0,2 2 0 15,4-1 1-15,6 4 2 0,0-1 1 16,3 1 2-16,3-3 3 0,2 3 4 15,4 0 4-15,2-3 3 0,4-1 2 16,3-2 2-16,2-4-1 0,5 0-2 16,4 0-3-16,3 0-5 0,4 0-4 15,1-2-4-15,2 1-2 0,2 0-2 0,1 1-1 16,1-3 0-16,-1 1-1 0,2 0 1 16,-2 0-1-16,-1 4-1 0,-1 1 1 15,-2 1-2-15,-2 3 1 0,-3 0-1 16,-6 0 0-16,-4 0-1 0,-6-1-1 15,-4 1 1-15,-6-2 1 0,-6-1-1 16,-3-2-1-16,-3 2-1 0,-4-2 0 0,-4-1-4 16,-4-1-2-16,-4 0-3 0,-7-2 0 15,-3 0 0-15,-6-1 2 0,-3-2 2 16,-3 1 3-16,-5-2 3 0,-3 1 3 16,-2 3 0-16,-2-1-1 0,-2 0 0 15,-3 2-1-15,-1 2-1 0,0 0 1 16,0 3 0-16,2-1 1 0,-2 1 0 15,4 1 0-15,0 0 1 0,3 1 0 16,4-2 0-16,5 0 2 0,4 0 1 0,7-1 1 16,3 0 2-16,9-2 1 0,3 1 0 15,4-1 1-15,3 0 0 0,3-2-2 16,5 1 1-16,3-1 2 0,1-2 2 16,6 0 1-16,4 0 1 0,5-2 0 15,5 2 2-15,2 0-2 0,3 2-2 16,2 0 0-16,4 2-2 0,2 0 0 15,2 0 0-15,0 0 0 0,2 0-2 16,1 0 0-16,1 1-1 0,-2-1-2 0,-1 2-1 16,-2-1 0-16,-3 0-2 0,-5 0-1 15,-4 0 1-15,-7 0-1 0,-5-1 1 16,-5 1 0-16,-5-1 0 0,-4-1 1 16,-2 1-1-16,-3 0-1 0,-1 0 0 15,-3-1-2-15,-3-1-2 0,-5 1-3 16,-4-1-2-16,-7-1-1 0,-7-1 1 15,-5 0 0-15,-4 0 2 0,-3 1 1 0,-2-1 1 16,-4 0 2-16,0 0 1 0,1 1-2 16,2 0-1-16,1-2 0 0,-1 2 0 15,7 0 1-15,4 1 0 0,5 0 1 16,6 0 0-16,6 1 2 0,4 0 0 16,5 0 1-16,6 0-1 0,3 0 1 15,4 0 1-15,7 0 3 0,6 0 2 16,6 2 2-16,7-2 0 0,8 1 0 15,8-1 1-15,5 0-2 0,7-1-3 0,3-1-3 16,5 1-3-16,0 0-10 0,-2-2-24 16,-6 0 189-16,-3 0-293 0,-14 0-135 15,-10-2-390-15</inkml:trace>
  <inkml:trace contextRef="#ctx0" brushRef="#br0" timeOffset="119785.4">13971 7347 227 0,'3'1'72'0,"1"-1"7"0,-2 0-10 15,0 1-19-15,-2-2-6 0,1 1-6 16,0 0-5-16,-2 0-5 0,1 0-5 16,0 0-2-16,0 0-2 0,-1 2-2 0,2 0-2 15,-1 3-1-15,1-1-2 0,0 4-2 16,1 4-5-16,-2 2-2 0,1-1-1 16,-5 5-1-16,1 3 0 0,0 1-5 15,-3 1-1-15,2-4-1 0,-3 3 0 16,2-1-1-16,2-3 0 0,-2-7 0 15,1-3 4-15,3-1 0 0,0-2 1 0,1-4 1 16,0-2 6-16,0-1 2 0,2-3 2 16,1-4 1-16,-3-4 1 0,1-5 2 15,-1-3 0-15,0 1-5 0,0-4-2 16,-1-2-2-16,0 1 1 0,0 1 0 16,0-1 0-16,-1 3 1 0,2-1 1 15,-3 1 1-15,3 2 0 0,2 3-1 16,0 1 0-16,0 3-2 0,1 1-1 15,0 6-2-15,3 0-2 0,-1 2-1 16,1 2 0-16,0 4 0 0,2 4 0 0,1 2 0 16,1 2 1-16,0 4 0 15,-2 5-1-15,3-2 1 0,0 3-2 0,-2-1 1 16,0-1-2-16,0 0 0 0,-1-3-1 16,2-3 0-16,-1-1 0 0,0-3 0 15,-2-4 0-15,0-2 1 0,1-3 2 16,-3 0 1-16,2-3 1 0,5-4 1 0,-1-1 2 15,0-2-1-15,1-2 1 16,-1-2-1-16,0-2 1 0,0 0 0 16,-7-1-1-16,1 0 3 0,1 1 1 0,2 1 0 15,-1 2 1-15,1 3 0 0,0 1 0 16,-1 5 2-16,1 1-2 0,0 3 0 16,-2 3-2-16,1 0 0 0,-1 3 0 15,1 4-2-15,0 0-1 0,-1 7-1 16,0 1 0-16,0 4-1 0,0 3-1 15,1 2-2-15,-1 2-3 0,0 0-5 0,1-1-10 16,-2 1-14-16,1 1-12 0,-3-3-6 16,0 1-85-16,1 0-93 0,-5-2-210 15</inkml:trace>
  <inkml:trace contextRef="#ctx0" brushRef="#br0" timeOffset="123299.68">10117 10987 191 0,'2'-2'58'0,"0"4"5"0,1-2-18 15,-1 0-3-15,1 0-7 0,-1 0-6 16,-1 0-6-16,0 0-5 0,0-2-5 16,1 4-4-16,-4-1-4 0,2-1-2 15,-1 1 0-15,-1-1 0 0,0 2 1 16,-1 0 0-16,1 2 2 0,-2 1 1 0,1 0 1 16,0 2 0-16,0 2 0 0,1 2-1 15,0 0-1-15,-1 0-1 0,2 1-2 16,-1 1-1-16,0 3-1 0,1 0 0 15,1 0-1-15,-1 0 0 0,1 2-3 16,0-1-1-16,0 0-3 0,0-4-3 16,-1-1-6-16,1-2-7 0,1-1-11 15,-1-2-51-15,0-2-59 0,0-3-140 0</inkml:trace>
  <inkml:trace contextRef="#ctx0" brushRef="#br0" timeOffset="123761.21">10301 10939 255 0,'1'-3'75'16,"-1"1"5"-16,0 1-24 0,1 1-17 0,-2 0-6 16,0 2-7-16,0 0-5 0,-1 3-4 15,-2 1-3-15,0 1 0 0,-1 2-1 16,-2 1-2-16,0 3-1 0,0 1-1 16,-1 0-4-16,2 2-2 0,-2 2-3 15,1 1-1-15,2 0-2 0,0 3-2 16,3 0-1-16,1 0 0 0,1-1 0 15,3-1 0-15,2-2 1 0,1 1 3 0,4-6 3 16,1-4 4-16,2-3 4 0,-1-1 4 16,3-3 0-16,-1-1 2 15,-1-5 2-15,0 0 2 0,-2-1 1 0,-3-2-2 16,-1 1 0-16,-2-3 1 0,-3 0-2 16,-3 1-2-16,-3 0-4 0,-3 0-3 15,-1 1-5-15,-3 0-5 0,0 1-5 16,-2 2-8-16,0 3-5 0,0 4-7 15,1 0-8-15,0 5-8 0,2 3 19 16,0-1-91-16,1 3-77 0,4-2-190 0</inkml:trace>
  <inkml:trace contextRef="#ctx0" brushRef="#br0" timeOffset="124023.36">10614 11051 367 0,'9'-8'103'0,"0"1"4"0,-3 1-31 16,-1 1-27-16,-1 3-10 0,-2 4-8 16,-2 2-7-16,0 4-5 0,0 2-1 15,0 4-6-15,0 4-2 0,-1 1-2 16,1 1-2-16,0 2-3 0,0-1-6 0,1 3-16 15,-1-3-6-15,1-4-8 0,1-2-11 16,0-1-16-16,-1-5-64 0,1-2-77 16,0-5-162-16</inkml:trace>
  <inkml:trace contextRef="#ctx0" brushRef="#br0" timeOffset="124300.17">10779 11030 319 0,'6'-3'98'0,"0"1"8"16,-1-1-12-16,4 1-32 0,0 0-7 15,1 1-8-15,1 0-9 0,1 0-6 16,0-1-6-16,2 2-9 0,-1 0-6 16,1 0-6-16,-1 0-1 0,-1 2-2 15,-1 1-3-15,0 3-1 0,-2 4-3 0,-2 1-1 16,-4 1-1-16,0 2 0 0,-2 2-1 15,-3 4-10-15,-2 0 0 0,-2-1-2 16,-1 0-3-16,-1 0-2 0,0-1-5 16,2 0-7-16,-1-4 3 0,3 0-14 15,1-5-45-15,1 0-9 0,1-6-59 16,4-3-110-16</inkml:trace>
  <inkml:trace contextRef="#ctx0" brushRef="#br0" timeOffset="124481.23">11170 11164 432 0,'3'5'108'0,"-1"-2"0"16,0 0-63-16,0-2-12 0,-1 1-13 0,1-1-14 16,0-3-14-16,2-3-11 0,2-1-11 15,4-1-21-15,0-2-59 0,2-4-74 16,1-1-166-16</inkml:trace>
  <inkml:trace contextRef="#ctx0" brushRef="#br0" timeOffset="124630.81">11563 11163 444 0,'2'2'105'0,"-2"0"3"0,0-4-67 15,1-1-15-15,1-3-13 0,1 0-19 16,1-2-14-16,2-1-7 0,0-2-11 15,3 2-18-15,3-1-52 0,1 2-64 16,1 0-138-16</inkml:trace>
  <inkml:trace contextRef="#ctx0" brushRef="#br0" timeOffset="124765.45">11893 11134 383 0,'11'5'108'15,"-6"-3"0"-15,0-1-29 0,-4-1-40 16,1 1-19-16,-2-2-19 0,-1-2-20 15,-2-2-15-15,0 0-10 0,2-2-67 16,1-1-75-16,3-2-158 0</inkml:trace>
  <inkml:trace contextRef="#ctx0" brushRef="#br0" timeOffset="124920.04">12331 11150 538 0,'9'7'134'15,"-5"-2"2"-15,0-2-77 0,-2-4-24 16,-4-2-20-16,-2-1-32 0,0-1-18 16,-2-4-9-16,3-2-10 0,0 0 153 0,2-1-231 15,2-1-97-15,2-2-276 0</inkml:trace>
  <inkml:trace contextRef="#ctx0" brushRef="#br0" timeOffset="125063.98">12664 11138 447 0,'8'8'108'0,"-2"-3"0"0,-4-2-61 16,-1-1-24-16,-4-1-12 0,1-4-13 15,-3-2-20-15,0-2-9 0,0-1-12 16,1 0-66-16,0-4-75 0,4-5-169 16</inkml:trace>
  <inkml:trace contextRef="#ctx0" brushRef="#br0" timeOffset="125719.16">13273 10967 288 0,'5'1'82'0,"0"1"6"16,0-2-27-16,0 2-13 0,-2-1-1 15,2 0-5-15,-2-1-3 0,0 0-5 16,3 2-3-16,0-2-5 0,4-3-6 16,1 2-4-16,1-1-4 0,5 1-4 15,-1 1-3-15,-2-1-1 0,2 3-2 16,-3 1-1-16,-3 1-1 0,-2 2-4 16,-3 4-2-16,-4 1-3 0,-2 4-1 15,-5 0-1-15,-2 2-1 0,-4 1-2 0,-3-2 2 16,-2 1 2-16,-1-1 1 0,2-1 2 15,2 0 2-15,1-2 1 0,5-1 2 16,2 0 1-16,3-1 0 0,2-1-1 16,2-4 1-16,1 2 0 0,1-2 1 15,4-1 0-15,3-3 1 0,3-2 1 16,2-1 0-16,2-2-10 0,3-6-12 16,-1-1-12-16,2-2-73 0,-1-1-1 15,-1-3-67-15,0-3-121 0</inkml:trace>
  <inkml:trace contextRef="#ctx0" brushRef="#br0" timeOffset="126131.18">13588 10965 415 0,'-1'3'114'0,"1"-3"8"16,0 0-52-16,0 0-12 0,1 0-7 15,2-3-6-15,0 0-5 0,3-2-8 16,1 2-6-16,4-2-6 0,4 0-3 15,0 1-2-15,0 3-4 0,2-1-5 16,-1 8-3-16,1-1-4 0,-4 4-2 16,-2 2-4-16,-1 1 0 0,-2 2-3 15,-2 4-1-15,-4-3-2 0,-1 0-2 16,-3 0-2-16,-4-2 0 0,-2-1-2 0,-2-1-1 16,-1-2 1-16,0-2 2 0,-2 3 4 15,-1-3 3-15,1-3 4 0,3 3 2 16,0-4 2-16,1 0 0 0,5 0 0 15,2 0 2-15,7 0 2 0,2 1 2 16,2 0 2-16,3-1 4 0,3 1 2 16,0 2 3-16,1 0 0 0,1 1 0 15,-3-1 0-15,0 1-2 0,-2 2 0 16,-3-4-3-16,-1 1-1 0,-5-1-2 0,-1 1-3 16,-3 0 0-16,-3 2-1 0,-5-1-2 15,-3-2-1-15,-6 2-3 0,-6-2-3 16,-6 1-2-16,-2-1-14 0,-2-2-18 15,-4-3 18-15,-4 1-118 0,-4-2-104 16,3 0-259-16</inkml:trace>
  <inkml:trace contextRef="#ctx0" brushRef="#br0" timeOffset="129671.14">2348 10838 252 0,'-6'-4'70'0,"-1"3"3"16,3 3-25-16,-2-1-12 0,0-2-4 15,-2 1-6-15,-1 0-2 0,0 1-4 16,1 3-3-16,-2-2-4 0,2 2-4 15,-1 3-3-15,3 1-3 0,-1 0-2 16,4 4-2-16,2 0 0 0,1 4-1 0,1-1-2 16,4 1 0-16,1-2-2 0,2-1 1 15,1-1 0-15,2-2 2 0,0-3 1 16,0-2 5-16,0-3 4 0,1 0 4 16,-1-5 3-16,0-2 3 0,-2-1 1 15,1-4 0-15,1-2-2 0,-4-1 0 16,1 0-1-16,-2 2-1 0,-2-1 1 15,-2 2-2-15,-3 2 0 0,-1 3-1 0,-3 1-6 16,-2 0-5-16,-1 1-8 0,-2-1-8 16,-1 2-10-16,0 1-9 0,0 0-13 15,2 1-67-15,1 1-77 0,0 2-182 16</inkml:trace>
  <inkml:trace contextRef="#ctx0" brushRef="#br0" timeOffset="129961.89">2580 10889 338 0,'3'0'92'0,"-2"1"2"15,-1 0-45-15,1 0-16 0,-2 4-9 16,-1 0-10-16,0 1-10 0,1 2-7 16,1 1-5-16,3 3-3 0,1 0-2 15,2 3-1-15,4-5 2 0,2 1 1 0,3-2 1 16,1-2 5-16,2-4 5 0,-1-1 5 15,1-4 6-15,0-1 3 0,0-1 2 16,-2 1 3-16,-3-2 0 0,-1 1 0 16,-4-2 0-16,-4-2-2 0,-2-1-3 15,-8 0-3-15,-3-1-2 0,-3 0-5 16,-4-1-7-16,-3 1-8 0,-2 3-9 0,0 1-7 16,-2 1-11-16,-2 3-69 0,2 2-72 15,1 2-174-15</inkml:trace>
  <inkml:trace contextRef="#ctx0" brushRef="#br0" timeOffset="130262.09">2936 10933 319 0,'5'10'70'15,"-3"1"0"-15,-2 3-56 0,0 0-7 16,-1-2-4-16,0 0-3 0,0-2-2 15,1-2 2-15,1-3 2 0,1-4 5 16,1-3 6-16,4 0 1 0,0-4 5 16,-1-1 4-16,2-4 5 0,-1-1 2 15,3-4 2-15,-1 3 2 0,-2 0 3 16,-1 2 0-16,0 2 2 0,-2 3-3 0,-2 0-4 16,-4 3-5-16,-1 0-6 0,-4-2-6 15,0 0-9-15,-3-1-10 0,-1 1-13 16,0 3-13-16,-1 0-13 0,1 2-10 15,1 3-12-15,1-1-60 0,3 5-1 16,1-1-57-16,6 2-104 0</inkml:trace>
  <inkml:trace contextRef="#ctx0" brushRef="#br0" timeOffset="130431.69">3364 10943 396 0,'5'1'106'0,"1"2"2"0,-5-1-52 16,1 0-16-16,-1-2-18 0,-1 0-21 16,0 2-17-16,0-4-13 0,2-2-15 0,2-1-14 15,0-3-50-15,5 2-61 0,4 0-136 16</inkml:trace>
  <inkml:trace contextRef="#ctx0" brushRef="#br0" timeOffset="130569.33">3752 11019 314 0,'5'10'96'0,"-3"-2"2"16,-1-5-13-16,3-1-51 0,-2-1-12 15,0-4-19-15,1-3-32 0,3-5-42 16,0-5-27-16,4 1-66 0,0-4-126 16</inkml:trace>
  <inkml:trace contextRef="#ctx0" brushRef="#br0" timeOffset="130710.95">4078 10917 307 0,'4'6'103'16,"0"2"10"-16,-3-4 1 0,-2-1-52 0,1 1-10 15,-2-3-12-15,-1 0-19 0,1-2-21 16,0 0-17-16,1-2-15 0,1-1-11 16,1 0 82-16,1-3-160 0,4 2-85 15,1 1-226-15</inkml:trace>
  <inkml:trace contextRef="#ctx0" brushRef="#br0" timeOffset="131072.5">4340 10885 320 0,'0'-1'101'0,"0"1"6"0,0 0-16 15,0 0-40-15,0 1-14 0,-1 3-9 16,1 0-11-16,-3 3-8 0,0 4-7 16,2 2-1-16,1 2-1 0,-2 2 0 15,4-1 0-15,0 3-7 0,5 0 1 16,1-3-2-16,2-2-1 0,-1-3 1 16,5 0 0-16,-1-2 1 0,1-5 5 15,-1-2 1-15,1-5 5 0,2-5 2 16,-2 0 4-16,-1-4 4 0,-1-4 3 15,0-2 3-15,0-2 3 0,-2 0 2 0,-2 4 0 16,-3 0 2-16,-4 0-2 0,-2 1-3 16,-3 3-4-16,-4 3-3 0,-5-2-7 15,-3 3-8-15,-2 3-11 0,-1 3-19 16,-1 5-18-16,-4 1-7 0,-2 3-85 16,-2 5-95-16,-3 1-213 0</inkml:trace>
  <inkml:trace contextRef="#ctx0" brushRef="#br0" timeOffset="142716.15">10079 11952 243 0,'-4'1'65'0,"2"-1"4"16,0-1-29-16,2 0-8 0,-1 0-3 16,0-2-1-16,1 2 0 0,1-2-1 15,0 1 2-15,-1 1 0 0,1-2 1 0,-1 1-1 16,1 1-1-16,0 0-3 0,-1 1-2 15,1-1-3-15,2 0-2 0,-1-1-1 16,0-2-2-16,3 1-1 0,2 1-2 16,1-1 0-16,1-2-2 0,1 3-2 15,1 0-3-15,-1 2-2 0,0 0-3 16,-2 0-1-16,-2 2-1 0,0 0-1 0,-2 2 0 16,-2 0-1-16,-1 1-1 0,-2 4 0 15,-2 0-4-15,-2 2-4 0,-4 1-2 16,-1 3-1-16,-2 2-2 0,0-3 0 15,0 2 1-15,0 1 4 0,2-2 4 16,2 1 3-16,4-6 0 0,2 0 2 16,2-1 0-16,4-1 1 0,3-4 0 15,2-1 0-15,5-1 1 0,0 0 0 16,2-2 2-16,3 0-5 0,-1-4-3 16,1 1-7-16,-1-1-8 0,-2-2-15 0,1-2 123 15,-3-3-185-15,-2-5-82 0,0 0-236 16</inkml:trace>
  <inkml:trace contextRef="#ctx0" brushRef="#br0" timeOffset="143014.91">10361 11865 295 0,'1'1'85'0,"-1"4"6"0,0-1-31 0,-2 5-14 16,-2 2-8-16,-3 4-10 0,0 2-9 15,-2 0-6-15,0 3-6 0,-1 3-5 16,2-2-5-16,2-3-3 0,3-2-3 15,2-2-1-15,3-3-2 0,3-2 0 16,4-4 1-16,1-3 3 0,4-4 3 16,-1 0 5-16,4-5 2 0,-1 0 4 15,1-2 3-15,-3-3 1 0,1 1 4 0,-4 2 1 16,0 0 1-16,-2 3 1 0,-4 0 0 16,-1 3-2-16,-3 3-2 0,-1 2-2 15,-3 4-1-15,2 2-3 0,-3 2-5 16,3 3-6-16,-1 2-5 0,-1-1-6 15,3-1-12-15,2 2-6 0,0-4-79 16,0-1-79-16,5-3-190 0</inkml:trace>
  <inkml:trace contextRef="#ctx0" brushRef="#br0" timeOffset="143180.99">10764 12045 375 0,'4'1'93'0,"0"0"0"0,0-2-53 16,1-2-15-16,-1-4-11 0,3-1-17 0,0 0-15 16,3-3-1-16,4-1-75 0,1-3-72 15,3 0-174-15</inkml:trace>
  <inkml:trace contextRef="#ctx0" brushRef="#br0" timeOffset="143304.66">11200 11923 296 0,'10'7'82'0,"-1"-2"0"16,-1-3-22-16,-1 0-33 0,-1-5-9 0,-2-1-15 16,1-1-12-16,0-2 16 0,1-3-90 15,1-1-70-15,2-1-177 0</inkml:trace>
  <inkml:trace contextRef="#ctx0" brushRef="#br0" timeOffset="143442.43">11540 11888 376 0,'9'9'109'0,"0"-1"4"0,-4-1-40 16,0-1-23-16,-3-3-9 0,0-1-16 16,-3-2-21-16,0-2-19 0,0-2-10 15,1-2-90-15,3-3-93 0,0 3-220 16</inkml:trace>
  <inkml:trace contextRef="#ctx0" brushRef="#br0" timeOffset="144812.53">10109 13019 182 0,'-2'0'55'0,"1"1"5"16,1-1-17-16,-1 0-6 0,1 0-7 0,0 0-5 15,0 0-4-15,0 0-4 0,0 0-3 16,0 0-3-16,0 0-2 0,0 1-2 16,0-1-2-16,1-1 0 0,-1 2-1 15,0-1-1-15,1 0 0 0,0-1 2 16,-1 0 2-16,2 0 0 0,-1 0 2 15,1 0 1-15,0 1-1 0,-2-2 0 16,1 2-2-16,0-2-1 0,-1 2-2 16,0 0 0-16,0 0-1 0,1 0-2 15,-1-1 1-15,1 1-2 0,1 0 1 0,-1-1-1 16,2 1 0-16,-1 0 1 0,0 0-1 16,1 0 0-16,-2 0 0 0,3 1 0 15,-3 1 1-15,0-3-1 0,0 2 1 16,0-2-1-16,-1 1 1 0,1 0-1 15,-1-1 0-15,0 0 1 0,1 1 0 16,0-1 1-16,0-2 0 0,3 2 3 0,1 1 1 16,1-2 2-16,1 0 2 0,3 1 0 15,0 0 1-15,2 1 0 0,-1-1-2 16,-1 2-1-16,1 1-2 0,-2 4-3 16,-3-2 0-16,0 4-2 0,-3-1-1 15,-1 2 0-15,-3 0-4 0,-2 0-3 16,-2 2-2-16,-2 1-3 0,-3 0-1 15,0 1-1-15,-1-1 1 0,0 0 2 0,-1-2 3 16,2-2 3-16,3-3 4 16,0-2 4-16,3 0 1 0,1-3 1 0,1-3 1 15,2 7 0-15,2-5 2 0,1 4 2 16,1 1-1-16,1 1 0 0,3 0 1 16,1 3 3-16,2-4 0 0,-1 5-2 15,1-4-2-15,-1 1-1 0,-1-1-1 16,-2 3-3-16,-2 0-1 0,-2 0-2 15,-2 2 1-15,-2 0 0 0,-2-1 0 0,-1 2 1 16,-5-2-1-16,-1 3-2 0,-2-2-3 16,-1-4-4-16,-1 1-7 0,0-2-9 15,-2 1-11-15,3-4-11 0,1-2-63 16,2-3-75-16,4-2-169 0</inkml:trace>
  <inkml:trace contextRef="#ctx0" brushRef="#br0" timeOffset="145112.2">10483 13043 313 0,'17'-1'94'0,"1"-1"3"0,-5 1-18 16,-1-1-39-16,-2 2-10 0,-3 2-11 15,-2-1-9-15,-3 3-4 0,-1 0-2 16,-3 3-1-16,0 1 0 0,-2 0-4 0,-3 2-2 15,-1 1-4-15,0 2-2 0,-2 1-1 16,0 1-2-16,0 1 2 0,1 0 1 16,-1-2 5-16,4 1 2 0,-1-1 3 15,4 2 1-15,2-5 1 0,2 1 0 16,2 1 0-16,3-1 0 0,4-1-1 16,0-1-1-16,4-1 0 0,1-3 0 15,3 1-5-15,1-4-8 0,3-2-14 16,0-2-67-16,1-4-74 0,1-1-182 0</inkml:trace>
  <inkml:trace contextRef="#ctx0" brushRef="#br0" timeOffset="145257.81">11104 13204 287 0,'7'4'74'0,"0"0"1"0,1-4-21 16,0-5-47-16,0 0-20 0,2 5-57 15,1-12-63-15,2 1-148 0</inkml:trace>
  <inkml:trace contextRef="#ctx0" brushRef="#br0" timeOffset="145396.44">11692 13197 371 0,'14'14'86'16,"-5"-6"0"-16,0 2-62 0,-1-5-15 15,-3-4-17-15,1-4-24 0,-3-2-54 16,-1-4-64-16,3-3-150 0</inkml:trace>
  <inkml:trace contextRef="#ctx0" brushRef="#br0" timeOffset="145513.13">12005 13175 376 0,'16'15'99'0,"-1"-3"1"0,-3-6-48 16,-3 1-20-16,-1-2-25 0,-3 0-26 15,-2-4-77-15,-3-6-82 0,-3-3-195 16</inkml:trace>
  <inkml:trace contextRef="#ctx0" brushRef="#br0" timeOffset="149230.96">10195 15773 162 0,'1'0'51'0,"0"1"5"0,-1-2-7 15,0 2-14-15,0-1-1 0,1 0-1 16,-1 1-4-16,0 0 0 0,1-1-2 0,0 1-2 16,0-2-2-16,0 2-1 0,0 1 1 15,-1-4-1-15,2 4 0 0,-1-2-1 16,0 0 0-16,-1 0-2 0,0 1-2 16,1-1-3-16,-1 0-3 0,0 0-3 15,0 1-3-15,0 0-2 0,-1 0-1 16,1 1-1-16,-1 1-1 0,-3 3-2 15,1 1-3-15,0 0-2 0,-3 2-2 16,2 2-2-16,-3 2 0 0,2 0 0 0,-2-1 2 16,2 1 1-16,0-1 2 0,1 0 3 15,1-2 0-15,1-2 1 0,1 1 1 16,1-3-1-16,1-1 1 0,0-1 1 16,2 2 1-16,0-2 1 0,3 0 2 15,-1-1 1-15,3 0 2 0,1 1 1 16,1-2 0-16,2 1 1 0,0-3-1 0,2 1 0 15,0 1-2-15,1-3-1 0,-1 2-1 16,-2 1 0-16,-1 0-1 0,-3 0 1 16,-1 2-1-16,-3-1 2 0,0 3-1 15,-4 0 1-15,-1 2-1 0,-3 3-2 16,-1 0-3-16,-3 1-6 0,-3 3-7 16,-2 0-5-16,-1-1-7 0,-3 2-8 15,1-1-13-15,-3-4-62 0,2 1-70 16,-1-3-167-16</inkml:trace>
  <inkml:trace contextRef="#ctx0" brushRef="#br0" timeOffset="149806.73">10109 15804 302 0,'6'-1'93'0,"-1"0"7"0,2 0-19 15,2-1-20-15,-1 2-9 0,3-2-8 16,-1-1-8-16,1 1-8 0,2-2-7 16,0 2-5-16,3 0-8 0,-1-2-8 15,4 1-8-15,0 2-6 0,2 0-5 16,1 1-4-16,1 0-6 0,-1 2-4 16,0 1 1-16,0-1 5 0,-3 0 5 15,-1 0 5-15,-3-1 4 0,0 0 5 0,-3 1 7 16,0-2 2-16,-2 0 2 0,-3 1 3 15,1-1 3-15,-1 0 5 0,-3 0 2 16,-1 0 3-16,-1 0 4 0,1 0 0 16,-3 0 4-16,0 1-3 0,-1-1-3 15,-1 2-3-15,0 0-4 0,-1 3-3 16,-1-1-4-16,-2 5-4 0,1 1-4 0,-1 3-1 16,1 1-2-16,-3 2-3 0,4 4-3 15,-1 3-3-15,2 0-2 0,1-1-1 16,1 1 1-16,1-1 0 0,3-2 4 15,0-3 2-15,4-5 4 0,-1-3 2 16,2-1 3-16,2-5 1 0,0-2 3 16,0-2 2-16,-2-2 3 0,1-3 4 15,-1 0 3-15,-2-2 2 0,0-2 1 16,-2 1 1-16,0-3 1 0,-3 2-1 0,0 1-3 16,-3 0-2-16,-2-1-3 0,-1 1-1 15,-3 1-4-15,-1 2-2 0,-2 0-4 16,2 2-3-16,-3 1-4 0,2 2-6 15,0 2-9-15,1 0-8 0,4 3-9 16,-1 1-5-16,4 0-5 0,2 1-8 16,4-1-37-16,1-2-18 0,3 0-59 15,4-7-125-15</inkml:trace>
  <inkml:trace contextRef="#ctx0" brushRef="#br0" timeOffset="149989.23">10922 15996 437 0,'7'8'120'15,"-5"-4"1"-15,-2-2-53 0,3-2-22 0,-2 0-13 16,2-1-21-16,-2-3-22 0,-1 0-17 16,2-3-12-16,3-2 86 0,-1 0-169 15,3-2-98-15,6 2-246 0</inkml:trace>
  <inkml:trace contextRef="#ctx0" brushRef="#br0" timeOffset="150255.52">11811 15893 357 0,'7'5'82'0,"-2"-3"-6"15,-3-1-64-15,-1-2-79 0,-4-1-73 16,-3-1-180-16</inkml:trace>
  <inkml:trace contextRef="#ctx0" brushRef="#br0" timeOffset="151440.12">13465 15711 255 0,'0'-5'68'0,"0"3"3"16,0-2-34-16,0 0-4 0,1 1-5 15,1-1-5-15,-2 0-2 0,4 2-1 16,-3-1 1-16,0 2 2 0,-2 1 1 15,2 0 2-15,-2 0 1 0,1-1 0 16,-2 3-1-16,0-1-2 0,0 2-4 16,-2 1-3-16,-3 1-4 0,1 2-4 15,-4 3-2-15,-2-1-2 0,-4 1-2 16,1 2 0-16,-1 0-2 0,-1-1-1 0,1 0-3 16,2 1-4-16,-1 0-3 0,4 0-3 15,2 1 0-15,1 0-1 0,3 1 2 16,3-1 1-16,3 1 4 0,5-2 3 15,0 0 3-15,4-3 0 0,2 0 0 16,3-4 0-16,0-1 1 0,1-3 0 16,2-1 1-16,-3-4 1 0,3 3 0 15,-4-4 2-15,-2 1 2 0,-1-2 2 0,-2-1 0 16,-4 0 1-16,2 1 2 0,-5-6 2 16,-1 5 3-16,-1-4 0 0,-2-1-1 15,-1 1 1-15,-3-1 0 0,-3 2-2 16,0 2-4-16,-1-3-4 0,-3 3-1 15,0 3-3-15,1 1-2 0,0 0-4 16,1 2-11-16,0 2-9 0,3 1-11 16,1 1-10-16,1 2-12 0,1 0-72 0,2-1-84 15,1 2-179-15</inkml:trace>
  <inkml:trace contextRef="#ctx0" brushRef="#br0" timeOffset="152066.73">13693 15658 283 0,'1'-1'92'15,"1"-1"5"-15,-1 2-8 0,0 0-35 16,1 0-8-16,-2-1-9 0,0 2-8 16,0-2-5-16,0 1-4 0,1 1-3 15,0-1-1-15,2-1-3 0,0 4 0 16,2-3-1-16,2 3-2 0,2 3 0 0,1-4-1 15,0 0-1-15,0 4-3 0,-2-4-1 16,1 2-1-16,-1-1-2 0,0 0-1 16,-3 2-2-16,0 1-3 0,0 1-3 15,-1 0-1-15,-2 2-1 0,0-1-3 16,-4 2-3-16,-1-2-3 0,-1 3-1 16,-2-1-2-16,-1-3-1 0,0 2-1 15,-2 1 0-15,-1-1 4 0,1-2 4 16,1 0 4-16,-1-4 3 0,1 1 4 0,2-2 4 15,3-1 2-15,0-1 0 0,2 0 3 16,2 0 2-16,3 2 3 0,0-2 2 16,3 0 0-16,-2 0 0 0,2-1 2 15,0 1-1-15,1 0 0 0,0-1-2 16,-1 2-2-16,0 1-1 0,0 0-1 16,0 2-1-16,0-2-1 0,-2 4-1 15,-1 1-1-15,-2 1-1 0,-1-1 1 0,-1 2 0 16,-2 1-2-16,-3 3 0 15,0-1-1-15,-2-1 0 0,1 2 1 16,-2-1 0-16,-3 0 0 0,-1-3 2 0,-2-2 0 16,1-4-3-16,-6-1-3 0,-2-3-7 15,0-4-9-15,-1-2-8 0,2-4-13 16,-1 2-71-16,0-2-77 0,6 0-182 16</inkml:trace>
  <inkml:trace contextRef="#ctx0" brushRef="#br0" timeOffset="211210.7">14847 6909 146 0,'-4'0'22'0,"2"2"0"0,-1 0-29 16,1 1-2-16,-1 0 3 0,1-2 7 16,1 1 7-16,1 0 8 0,0-2 6 15,0 0 3-15,1 1 2 0,0-1 1 16,-1 0-2-16,1 0-3 0,-1 1-3 16,2-1-3-16,-2 0-2 0,0-1 0 15,0 0-2-15,0 0-2 0,0 1 2 16,-2 0 0-16,2 0 1 0,0-1 0 0,0 2-2 15,0 0-1-15,0-1-3 0,0 1-2 16,0-1-1-16,-1-1-1 0,0 2 0 16,1-2 1-16,4 0 2 0,2-1 1 15,3-1 2-15,4 0 2 0,2 1 2 16,4 0 2-16,-1-1-1 0,-1-1 1 16,-1 3-2-16,2-1-1 0,0-1-3 15,2 2-2-15,3-3-3 0,5 3-2 0,2-1-1 16,2 1-1-16,-3 1-1 0,-2 2 1 15,-3-2 0-15,-1 4-1 0,-6-2 1 16,-4 2 0-16,-2 2 0 0,-3-5 1 16,0 1-1-16,-1 0 1 0,-6-2 1 15,-1 0 0-15,-2-1 2 0,-6-1-1 16,-1-2 0-16,-1 1 1 0,-7-1-2 16,-7 2-1-16,-5-2 0 0,-4-1-2 15,2 4 0-15,-2-1 0 0,0 0 0 16,3-1 1-16,7 0-1 0,4 2 1 0,2 0-1 15,2-2 0-15,1 0 1 0,0 3-1 16,3-1 0-16,2 0-1 0,1-1 0 16,1 2-1-16,3 0-1 0,4 1 0 15,2 0 0-15,3 0 0 0,2 2 2 16,1 1 1-16,3-1 3 0,1 1 3 16,1 1 3-16,-1-4 2 0,2 0 0 0,3-1 2 15,5 0-2-15,6-3 0 0,7-2-2 16,1 1-3-16,5 3-2 0,-1 0-3 15,-2 0-3-15,-5-1 0 0,-8 2-1 16,-9 0 0-16,-3 2-4 0,-4-4-1 16,-6 1 0-16,-6 1 0 0,-5-1-4 15,-6 2-2-15,-3 0-1 0,-9-1 1 16,-8 0-1-16,-4 6-7 0,-1-2-7 16,-1 1-8-16,5 1 188 0,1 2-250 0,8 1-95 15,6 1-285-15</inkml:trace>
  <inkml:trace contextRef="#ctx0" brushRef="#br0" timeOffset="3024.45">14876 6957 162 0,'9'-1'36'16,"-1"0"0"-16,-2 0-22 0,-3 0-8 15,-4-3-1-15,-1 2 0 0,-1 1 0 16,-1-2 2-16,-3 3 2 0,0-2 2 16,2-1 0-16,-1 3 1 0,1-1 2 15,-1 0 4-15,2-1 0 0,1 0-1 16,2 1-2-16,1 0 1 0,1-2-2 0,2 1 0 16,3 0-1-16,0 1-1 0,4 1 0 15,1 2 0-15,2-2 0 0,2 6 1 16,1-2 0-16,-2 1 0 0,4 1-2 15,2-2 0-15,9-2-2 0,6 0-2 16,3-4-8-16,7 1-18 0,2-2-65 16,1 0-69-16,-3-2-173 0</inkml:trace>
  <inkml:trace contextRef="#ctx0" brushRef="#br0" timeOffset="6638.31">20537 15910 287 0,'2'-3'75'0,"-1"1"5"0,-1-2-36 16,0 1-6-16,0 0-3 0,-1 1-1 16,2-1 0-16,-2 1 2 0,0 1 2 15,0 1 0-15,0 1 0 0,1-1-2 16,1 0-3-16,-1 1-3 0,0 0-4 0,1-2-3 15,0 1-4-15,0 1-2 0,0 2-2 16,2 0 1-16,-2 1-2 0,2 3 0 16,-2 5-2-16,1 3-1 0,-1 4-1 15,3 3-2-15,-1 4-2 16,0 6-2-16,1 3-2 0,-1 1-1 0,1 2-2 16,-2 1-2-16,1-1-2 0,-1-1-2 15,0-4-4-15,-1-5-5 0,1-5-4 16,0-5-5-16,1-4-16 0,-1-5-13 0,0-3-8 15,0-6-73-15,0-4-3 0,-1-7-75 16,4-2-130-16</inkml:trace>
  <inkml:trace contextRef="#ctx0" brushRef="#br0" timeOffset="7537.1">21498 16022 281 0,'1'0'79'0,"0"1"3"16,-1-1-26-16,1 0-15 0,-1 1-3 0,-1-2-3 16,0 1-3-16,-2-1-2 15,-2-1 0-15,0 2 0 0,-2-1-2 0,1-1-3 16,-4 4-5-16,0-1-4 0,1 3-3 16,-1 3-4-16,0 1-3 0,2 3-4 15,0 5-4-15,0-1-2 0,4 2-2 16,0 1-1-16,2 1-1 0,1-2 0 15,2 1-2-15,3-4 1 0,2 0-2 16,4 0 0-16,1-3 0 0,5-4 2 16,-1-2 2-16,1-1 2 0,3-3 5 15,-3-6 9-15,-1 0 7 0,0-4 4 0,-2-1 4 16,-3-3 0-16,0-4 0 0,-6 0-3 16,-1 0-3-16,0-1-5 0,-6 1-3 15,-3-1-3-15,-3 1-2 0,-2 2-1 16,-3 2-2-16,-1 1-5 0,-2 2-3 15,0 3-5-15,0 3-7 0,2 4-12 0,0 1-8 16,4 4-9-16,1 2-8 0,4 2 47 16,3 2-116-16,1 0-78 0,2-2-198 15</inkml:trace>
  <inkml:trace contextRef="#ctx0" brushRef="#br0" timeOffset="7923.47">21752 16062 409 0,'0'3'105'0,"0"-3"1"0,0 0-48 16,0 0-23-16,0 1-12 0,0 0-7 16,0 2-7-16,1 2-3 0,0 2 0 15,0 4-3-15,2 2-4 0,-2 1-3 16,2 5-3-16,2 1-4 0,1-3-2 0,0 3-1 15,2-2-4-15,0-2 0 0,1 0 3 16,-1-5 2-16,2-2 2 0,-1-1 6 16,0-4 4-16,2-5 8 0,-1-3 5 15,-2-4 6-15,1-2 5 0,-2-2 4 16,-1-2 1-16,-1-1 0 0,-3-2 0 16,-1-2 0-16,-1 3-1 0,-2-1-3 15,-4-2-4-15,-1 4-4 0,-2-2-3 16,-2 4-4-16,-1 2-7 0,-1 1-6 0,-2 6-6 15,1 3-8-15,0 3-11 0,1 2-8 16,2 5-5-16,1 0-7 0,1 1-7 16,5-1 15-16,2-1-78 0,0 0-69 15,5 0-174-15</inkml:trace>
  <inkml:trace contextRef="#ctx0" brushRef="#br0" timeOffset="8456.01">22144 16079 233 0,'-1'-2'73'0,"0"-2"5"0,1 0-10 16,-1-2-21-16,0 2-5 0,0-1-2 0,0 0-3 15,0 3 0-15,1-1 0 0,-3 2-4 16,1 0-3-16,0 1-3 0,-2 1-3 15,-2 1-7-15,0 2-5 0,-2 3-5 16,0 3-4-16,1 4-2 0,-1 2-3 16,2 2-1-16,2 3-3 0,1-2-1 0,2 2-4 15,2 0-3-15,2-2-1 16,0-3-2-16,6-1 2 0,0-4 1 0,3-3 3 16,1-2 5-16,0-5 6 0,0-4 5 15,2-2 5-15,-2-4 5 0,0-1 4 16,-2-2 3-16,-1-1 2 0,-2-4-1 15,-2 0-1-15,-3-3-1 0,-3 2-3 16,-3-2-2-16,-4 0-4 0,-1 1-5 16,-4 4-3-16,0 0-6 0,-3 4-5 15,1 2-10-15,0 4-11 0,0 2-10 0,0 3-9 16,5 1-11-16,-2 4 135 0,4 0-204 16,2 1-91-16,0-2-260 0</inkml:trace>
  <inkml:trace contextRef="#ctx0" brushRef="#br0" timeOffset="9386.56">22753 15970 84 0,'0'0'21'0,"0"-1"2"0,0 1-5 16,0-1-7-16,0 0 2 0,2 1 2 15,-1 0 1-15,0 0 1 0,0-1 0 16,0 1-2-16,1-1-3 0,-1 0-4 16,-1 1-2-16,0-1-2 0,1 0-1 15,-1-1-1-15,0 0-1 0,0 2 0 0,0-1-1 16,-1-1-1-16,1 1-2 0,-1 1-4 15,1-2-16-15,0 1-18 0,-1 0-30 16,1-1-70-16</inkml:trace>
  <inkml:trace contextRef="#ctx0" brushRef="#br0" timeOffset="9768.09">22758 15932 196 0,'0'-2'56'0,"-1"4"5"16,0-2-18-16,1-2-11 0,0 3-5 16,0-1-4-16,-1 1-2 0,1-1-2 0,0-1-1 15,-2 2-1-15,2-1-1 0,-1 1-1 16,1 1 0-16,-1-1 0 0,0 3-1 15,0-1 1-15,1 0-1 0,0 1 1 16,0-2 1-16,0 0 1 0,1 3 0 16,-1 0 2-16,1-1 1 0,-1 4 0 15,1-1 0-15,0 6-2 0,-1 0-1 16,0 3-2-16,0 4-5 0,0 1-3 0,0 2-2 16,0 2-2-16,2 0-2 0,-2 1-11 15,1 1-3-15,0-3-5 0,2 0-4 16,-1-4-6-16,0-4-6 0,2-2-8 15,-1-4-6-15,1-3-58 0,2-3-70 16,-1-4-164-16</inkml:trace>
  <inkml:trace contextRef="#ctx0" brushRef="#br0" timeOffset="10174.31">23045 16060 279 0,'2'0'74'0,"1"1"4"0,-3 1-26 0,0 2-20 16,-1-1-6-16,0 5-1 0,-3-2-2 15,0 5-1-15,-1 1-4 0,1 4-2 16,0-1-3-16,2 2-3 0,2-1-3 15,1 1-4-15,2-5-2 0,2 2-2 16,3-2-2-16,-1-4 0 0,3 1 0 16,-1-3 0-16,3-2 1 0,1-1 1 0,1-4 2 15,-1-2 2-15,2-3 1 0,-1-1 3 16,0-3 4-16,0-2 6 0,-2 1 5 16,-1-1 5-16,-1-2 2 0,-3-2 2 15,-4-1-2-15,-1-1-1 0,-4 1-6 16,-2-2-4-16,-2 1-5 0,-3 1-4 15,0 4-5-15,-1 3-2 0,-1 2-6 16,-1 4-5-16,-1 2-10 0,-2 2-10 16,2 4-8-16,1 0-6 0,-2 1-8 0,4 3-10 15,1-2-65-15,4 3-70 0,-1-4-169 16</inkml:trace>
  <inkml:trace contextRef="#ctx0" brushRef="#br0" timeOffset="10732.16">23481 16019 366 0,'-1'-2'103'16,"-1"0"6"-16,-1 0-33 0,1 0-23 15,-2 1-13-15,-1 0-7 0,-1 2-7 0,-1 2-5 16,1 3-5-16,-1 1-5 0,-1 4-4 16,2 3-3-16,0 4-3 0,3-1-4 15,2 2-5-15,1 0-3 0,1-2-6 16,4 2-2-16,1-3-1 0,3-1-1 16,3-2 2-16,2-2 3 0,0-4 3 15,4-2 6-15,2-5 5 0,-1-4 7 0,1-1 8 16,-2-2 7-16,-1-5 6 0,-2-2 7 15,-1-2 4-15,-5-2 3 0,-1 1 1 16,-2-3-1-16,-5-2-2 0,-3 2-5 16,-3 3-4-16,-4 0-5 0,-4 3-7 15,-4 2-9-15,-4 2-10 0,-2 5-13 16,-3 2-9-16,-2 3-32 0,2 3 187 16,0 0-291-16,0-3-139 0,6-2-390 15</inkml:trace>
  <inkml:trace contextRef="#ctx0" brushRef="#br0" timeOffset="16344.32">20073 16002 266 0,'-15'8'71'0,"2"1"0"0,2 0-29 16,1 1-16-16,3 0-8 0,0 2-6 16,-1 0-6-16,3 2-2 0,1 0-5 15,1 0-4-15,2 1-3 0,3 3-4 16,1-2-6-16,2-1-8 0,3 3-9 16,1-3-9-16,3 1-1 0,-3-4 4 15,4-2 12-15,-1-3 16 0,0 0 18 16,-1-4 22-16,-2-3 20 0,0-2 13 15,-1-5 5-15,0-3-2 0,-2-3-3 0,0-3-6 16,-2-6-6-16,-2-1-5 0,-1-2-4 16,-1-3-4-16,-3 2-2 0,-3 0-4 15,0 2-4-15,-4 2-5 0,-1 2-7 16,-1 3-8-16,-2 3-9 0,-2 6-16 16,-1 4-14-16,-2 4-11 0,0 5-13 0,-2 5-73 15,-1 2-85-15,1 2-186 16</inkml:trace>
  <inkml:trace contextRef="#ctx0" brushRef="#br0" timeOffset="16781.24">19479 16162 396 0,'0'3'103'0,"0"1"2"16,0-3-44-16,0-1-34 0,-1-2-19 15,0 0-15-15,-3-4-14 0,0 4-12 16,-3-3-17-16,1 1-53 0,-3 1-66 16,-2-2-148-16</inkml:trace>
  <inkml:trace contextRef="#ctx0" brushRef="#br0" timeOffset="16943.81">19198 16088 367 0,'-5'6'99'0,"1"-2"0"0,2-1-39 16,0-1-31-16,0-2-21 0,0-1-19 15,-3-1-18-15,2 0-19 0,-4-1-51 0,2 1-67 16,-2-5-143-16</inkml:trace>
  <inkml:trace contextRef="#ctx0" brushRef="#br0" timeOffset="17084.87">18901 16181 282 0,'3'3'77'0,"1"0"-7"16,0-8 108-16,0-1-239 0,-1-5-87 0,-3-3-250 16</inkml:trace>
  <inkml:trace contextRef="#ctx0" brushRef="#br0" timeOffset="17710.28">17606 15925 361 0,'-4'1'99'0,"3"1"3"0,1-1-38 0,0-1-20 15,0 0-11-15,-1 2-11 0,0 3-7 16,0 2-4-16,-1 3-3 0,0 3-2 16,1 2-3-16,1 6 0 0,0 0-4 15,2 1-4-15,2 2-4 0,0 0-3 16,3-2 0-16,0-2-1 0,2-3-1 16,1-3 2-16,1-4 5 0,2-4 6 15,2-7 5-15,1-4 5 0,0-3 3 16,1-7 5-16,-1 3 4 0,0-6 3 15,-2-5 0-15,-3-2-2 0,-4 4-1 0,-1-2-1 16,-5 1-2-16,-3-5-3 0,-5 5-2 16,-5 5-4-16,-4 2-3 0,-3 3-5 15,-3 1-5-15,-2 4-6 0,1 6-9 16,-1 4-11-16,3 4-8 0,2 4-9 16,3 2 25-16,5 3-104 0,3 0-85 15,8-4-203-15</inkml:trace>
  <inkml:trace contextRef="#ctx0" brushRef="#br0">21431 16474 201 0,'-4'4'37'0,"-1"-1"-9"0,1-1-40 0,-2 0-8 15,2 0 1-15,0 1 11 0,-1-1 12 16,2 1 14-16,1 0 17 0,0-2 12 16,2 2 4-16,0-2 0 0,-2-1-10 15,2 0-7-15,2 1-9 0,-1-2-5 16,0 2-4-16,0-1-1 0,1 0-1 16,0 2-1-16,0 0-1 0,0-1 1 15,0 3 0-15,0-4-1 0,0 2-1 0,-1-1-2 16,1 1-2-16,0-2-2 0,0 2-2 15,0-1 0-15,2 0 2 0,1 2 1 16,1-2 2-16,3 0 3 0,2 1 2 16,2-1 1-16,2 0-1 0,4 1-1 15,1 0-2-15,3-1-2 0,2-1-3 16,2 0-2-16,5 0 0 0,-1 0-1 0,4-1-1 16,2 3 1-16,0 1 0 15,0-2-1-15,-1 0 0 0,-2 1-1 0,0-1 1 16,-3 2-1-16,-2-4 1 0,-4-1-1 15,-2 1 1-15,-3 1 0 0,-4-1 0 16,-2 0 0-16,-3 0 0 0,-1 0 0 16,-1 0-1-16,-2-1 1 0,0 0-1 15,1 0 1-15,-4 1-1 0,1-1-1 16,-2 0 1-16,-2 1 0 0,0 0-1 16,-1 1 0-16,-1-1-1 0,0 0 0 15,-2-1 1-15,-5 2-1 0,-1 2-2 0,-6-1 0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4-05T16:05:28.6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13476 1743 290 0,'-3'3'91'0,"-1"-2"10"16,4 2-8-16,0-2-27 0,2-1-3 16,-2 0 0-16,1 0 0 0,-1-1-8 15,1 0-7-15,1-3-10 0,-1 2-6 16,3-2-5-16,2-1-5 0,2-1-6 15,4-3-4-15,2 0-3 0,2-3-3 0,5-1 0 16,8 0-3-16,2 0-1 0,4 2-2 16,4 3 1-16,-1 6-2 15,-1 4 1-15,-5 6-2 0,-8 2 0 0,-1 5-1 16,-7 1-3-16,-8 6-2 0,-4-1-3 16,-5 2 1-16,-3-1-1 0,-1 1 2 15,-8-1 1-15,-5 0 3 0,-6-4 2 16,-3-2 3-16,-3-3 1 0,-3 0 1 15,-1-2 0-15,3-3 2 0,6-5 1 0,6 1 3 16,4-4 1-16,8 0 1 0,4-6 0 16,7 0 0-16,3 1-1 0,9-1-2 15,2 0-2-15,9 5-1 0,3 1 0 16,5 4 0-16,2 2-1 0,-5 1 1 16,-1 4-1-16,1 5-1 0,-4-4 0 15,-1 3-2-15,-5 0 0 0,-2 0-1 0,-1 0-2 16,-4 1 0-16,-7 2-1 0,-6 2 1 15,-6-1 0-15,-7 3 0 0,-9 2 2 16,-5 1 1-16,-2 1 0 0,-7-4 0 16,-5-5-3-16,-5-2-3 0,0-4-6 15,2-5-6-15,4-5-4 0,-1-4-6 16,7-7-12-16,8-3-13 0,8-4-10 16,7-6 89-16,7-3-168 0,6-1-103 15,4-3-264-15</inkml:trace>
  <inkml:trace contextRef="#ctx0" brushRef="#br0" timeOffset="589.15">14212 1773 183 0,'-2'-1'57'0,"2"2"7"0,-1-4-15 0,0 3-10 16,0-1-3-16,-4 1-1 0,1-2-2 15,1 2-2-15,1-2-3 0,2 3 0 16,0-3 1-16,0 0 2 0,5 2 0 16,2-2-1-16,-1-2 0 0,-1 0-1 15,3-2 0-15,3 0-2 0,3-3-2 16,4 0-1-16,3 2 1 0,2-3-1 16,2 2-2-16,-1 1-2 0,-2 6-3 15,0 2-2-15,-5-2-4 0,-1 5-5 0,-4 1-3 16,-2 4-2-16,-3 4-2 0,-1 1 0 15,-3 4 0-15,-1 4 0 0,-3 1 0 16,-3 6 1-16,-3 4-3 0,-4 1-1 16,-5 0-3-16,-7 0-1 0,-6-3 0 15,-3 2 0-15,-1-2 0 0,-6-4 2 0,3-3 1 16,3-1 4-16,6-1 1 0,7-1 1 16,5-5-1-16,3-5 1 0,10 1 4 15,10-4 7-15,6-3 2 0,6-4 4 16,9 0 1-16,8-3 2 0,5-1 0 15,2-4-5-15,-4-1-5 0,5-6-4 16,8 0-7-16,-8-1-5 0,5-2-10 16,6 0-24-16,-4-2-23 0,2 2 2 15,-1 1-98-15,-13 2-104 0,1 0-232 0</inkml:trace>
  <inkml:trace contextRef="#ctx0" brushRef="#br0" timeOffset="866.49">15370 1684 327 0,'5'-3'93'15,"-2"4"10"-15,-1 3-33 0,-1 3-7 16,-1 5 2-16,-2 5-1 0,1 5-3 15,-1 4-5-15,-2 2-6 0,3 4-11 16,1 2-8-16,1 2-7 0,1-1-6 16,-1-2-6-16,-1 2-5 0,1-1-4 0,-1-1-4 15,-1 1-8-15,1-2-7 0,-3 0-21 16,2 0-20-16,1-4-12 0,0-3 19 16,0-6-102-16,0-5-93 0,0-7-205 15</inkml:trace>
  <inkml:trace contextRef="#ctx0" brushRef="#br0" timeOffset="1356.48">15222 1758 464 0,'-3'-8'130'15,"3"-2"11"-15,2-1-70 0,8-2-8 16,3 2-2-16,4-2-3 0,2-1-15 15,3 1-13-15,2 1-10 0,5 5-3 0,-4 0-3 16,1 4-5-16,2 6-3 0,1 5-2 16,2 3-3-16,0 3 0 0,-5 4-1 15,-3 2-1-15,-4 2 0 0,-4 0-1 16,-7-2-1-16,-6-2-1 0,-4 2 1 16,-5-3-1-16,-4-1 0 0,-6 0-1 15,-5 2-1-15,-2-3 1 0,-4 1 0 16,1-5 0-16,1 1 2 0,4-6 0 15,4-1 2-15,6-4 2 0,4 0 2 0,4 0-1 16,2-1-2-16,4 0 1 0,3 0 1 16,4 3 1-16,3 0-1 0,4 4 1 15,3-2 2-15,7 4 2 0,1 2 0 16,0 2-1-16,4 0 0 0,3 2-1 16,3-1-1-16,2 5-1 0,-2 1-2 15,0 3 0-15,-3 0 0 0,-5 0-2 16,-10 5 0-16,-9-3 1 0,-12-3 0 0,-12-2 1 15,-13-5 0-15,-7-2 2 16,-5-2 0-16,-7-3 0 0,-3-2-1 0,-2-1-5 16,1-3-4-16,3-2-9 0,3-2-12 15,0-3 0-15,1-3-20 0,6-8-16 16,3-3 43-16,9-7-136 0,9-5-102 16,7-3-262-16</inkml:trace>
  <inkml:trace contextRef="#ctx0" brushRef="#br0" timeOffset="1978.21">16973 1516 461 0,'2'-15'127'0,"-2"5"13"15,1 1-57-15,0 4-18 0,1 2-8 16,-2 0-2-16,0 3-10 0,0-1-15 16,-2 6-14-16,2 6-7 0,0 5-3 15,-2 6-1-15,1 6-2 0,-2 11-1 16,-1 7 2-16,-1 3-1 0,0 0 0 16,-1 5-1-16,1 0-5 0,1-4-2 0,2-4-5 15,0-5-3-15,1-1-4 16,0-2 1-16,0-6 0 0,1-2 3 15,-1-7 2-15,1-2 4 0,0-3 4 0,0-7 3 16,1-6 3-16,1-9 0 0,2-7 0 16,2-4 1-16,3-7 0 0,2-3 0 15,3 0-2-15,4 2-1 0,2 2-1 0,2 6 0 16,0 6 0-16,1 6 0 0,1 3 0 16,1 3 0-16,0 1 0 0,4 5 0 15,-2-2 0-15,1 1 0 0,0 7-1 16,-3 0 0-16,-5 1 0 0,-5 4-1 15,-7 1-2-15,-9 4 0 0,-6-1 1 16,-10-2-2-16,-9-1 0 0,-6-2-1 16,-1-4-4-16,-3-4-3 0,0-6-15 15,-2 0-11-15,7-5-7 0,4-2-7 16,2-7-7-16,2-5 72 0,3-8-142 0,8-4-73 16,4-6-221-16</inkml:trace>
  <inkml:trace contextRef="#ctx0" brushRef="#br0" timeOffset="2471.02">17443 1513 391 0,'4'-14'110'0,"0"6"9"0,-3 6-49 16,1 4-15-16,-2 8-3 0,1 3 1 15,-2 7-5-15,1 9-10 0,-1 6-9 16,-1 8-3-16,0 4-6 0,0 1-5 15,2 3-5-15,0 1-3 0,4-6-6 16,2-1-5-16,4-6-4 0,2-5-3 16,3-4-3-16,-1-3-3 0,1-6-1 15,0-3 0-15,0-5 4 0,-1-2 3 0,-2-4 2 16,1-3 4-16,-1-5 3 0,-1-8 1 16,0-2 2-16,-1-2 0 0,1-1 2 15,-1-2 0-15,0-1 1 0,-3 4 2 16,0 4 1-16,1 4 0 0,-5 0-2 15,-4 3-1-15,-3 5 0 0,-1 2 0 16,-2 0-3-16,1 2-3 0,-1 1 0 16,3 0 2-16,3 2 1 0,3 0-1 0,6-2 1 15,4 0 1-15,3-1 2 0,5 0 3 16,3-1 3-16,2-4 2 0,0-2 4 16,-2 1 2-16,-3-3 1 0,-3-3-1 15,-3-2 0-15,-6 0-1 0,-3-2-3 16,-3-2-4-16,-3-1-3 0,-5 0-3 15,-1 0-2-15,-5-3-3 0,-5-1-4 16,-4 2-2-16,-1-2-8 0,-3 4-8 0,0 1-7 16,2 5-14-16,2-1-12 0,7 2-10 15,4 2-9-15,8-1-15 0,7 2-50 16,9-5-76-16,7 2-154 0</inkml:trace>
  <inkml:trace contextRef="#ctx0" brushRef="#br0" timeOffset="2688.86">18213 1889 337 0,'18'0'99'0,"-6"1"12"0,-8 2-37 16,-12 0-12-16,-8 2-5 0,-4-2-1 15,-5 7-8-15,-4 0-10 0,-4 1-9 16,1 1-9-16,6 2-2 0,3 0-5 16,5 2-6-16,5-4-4 0,9-1 0 15,6 0-2-15,8-3 1 0,7 0 0 16,6-1-1-16,5-1-4 0,5-1-4 15,4-2-7-15,3 0-14 0,4-3-13 0,-1 0-13 16,-4-2-10-16,0-5-72 16,-1 0-87-16,-3-3-188 0</inkml:trace>
  <inkml:trace contextRef="#ctx0" brushRef="#br0" timeOffset="2903.28">18573 1431 398 0,'-5'-22'111'15,"2"11"3"-15,1 10-54 0,1 9 1 0,0 5 0 16,1 8-5-16,0-2-9 0,0 10-4 16,0 1-1-16,0 7-5 0,0 2-9 15,-1 3-8-15,-3 3-7 0,0 1-3 16,3-2-4-16,-1 5-4 0,2-7-5 16,-2-3-6-16,5-4-11 0,-1-7-10 15,1 0-21-15,0-9-14 0,1-2-11 16,2-5-20-16,2-3-52 0,2-6-79 0,5 1-157 15</inkml:trace>
  <inkml:trace contextRef="#ctx0" brushRef="#br0" timeOffset="3127.32">18922 1726 327 0,'-15'9'92'0,"-2"0"7"16,-2 2-50-16,-5-1 3 0,-3 3 4 15,-2-2-4-15,-1 0-9 0,1-3-9 16,1 2-8-16,6 1-4 0,6 2-7 16,7 3-5-16,7 4-4 0,9 3-3 15,7 1 1-15,6 2 0 0,11 1 0 16,6-4 0-16,5-2 1 0,5 2-4 0,1-1-16 16,6 2-14-16,3-4-11 15,-1 4-90-15,2 3-99 0,3 0-236 16</inkml:trace>
  <inkml:trace contextRef="#ctx0" brushRef="#br0" timeOffset="7038.29">10578 8173 309 0,'1'1'89'0,"-1"0"6"0,-1-1-27 0,-2 0-23 15,0 0-9-15,-3-1-3 0,0 0-4 16,-3 0-2-16,-2 0-3 0,0 0 0 15,-1 1 0-15,-2-1-2 0,-3-2-2 16,1 3-4-16,-3 0-5 0,-3 0-4 16,-4-2-4-16,-1 2-1 0,-3 1-1 15,-4 3-1-15,-2-1 0 0,-5 1 0 16,0 2 0-16,-1 4 0 0,-1 3 1 16,-1 3 0-16,2 4 1 0,-2 2-1 15,1 2 1-15,2 3 0 0,1 3 0 0,2-2-1 16,2 3 0-16,1 0 1 0,4 2 1 15,5 2-1-15,3 0 0 0,4 0 0 16,4 2 0-16,4 0-1 0,4 2 0 16,5-2-2-16,1-2 1 0,5 0-1 15,2-1 0-15,4-1 0 0,3-5 1 16,2-1-1-16,4 1 1 0,1-2 0 0,6-3 0 16,4 0 0-16,3-3 1 0,3 2 0 15,5-2 1-15,4-4-1 0,4-2 2 16,6 3-1-16,4-2 0 0,6 0 1 15,5-2-1-15,3 0 1 0,6 2-1 16,3 0 1-16,6 1 0 0,3-4 0 16,4 0 2-16,4-1 2 0,4-3 0 15,6-1 2-15,3-1 1 0,1-5 1 16,2 2 1-16,2-2 1 0,3-1-1 0,0-2 2 16,1-2-2-16,1-1-3 0,4 1-1 15,0-1-1-15,-1-2-3 0,3-1-2 16,-1 2 0-16,3-2 0 0,-2 0 0 15,1 1 0-15,-1-1 0 0,-2 1 0 16,1 1 1-16,-5-3-2 0,0 3 1 16,-6 0-2-16,-4 0 1 0,4-2 0 0,3-3-1 15,-10 4 1-15,7 2-1 0,2-3 1 16,4-2-1-16,-4-2 0 0,-12 4 1 16,4 0-1-16,7-3 1 0,-4 1 1 15,-8 2-1-15,-4 4 0 0,1 0 1 16,2 1 2-16,-8 4 0 0,-5-1 2 15,-7 1-2-15,0 0 2 0,-8 1 0 16,0 0 0-16,-1-2-1 0,-4 0-1 16,-3 0-1-16,-1-1 0 0,-4 0-1 0,3 1 0 15,-3-2-1-15,-1 1 0 0,0 0-1 16,-2-1 1-16,3 2-1 0,-1-2 1 16,-1-2-1-16,-1 1 0 0,3 0 1 15,-3 0 1-15,1-1 1 0,0 0 0 16,-1 0 2-16,1 0 0 0,-2-2 0 15,-7 1 0-15,0-1-1 0,-5-4-1 16,-4 0 0-16,-7 0-1 0,-5-2 0 16,-4-2 0-16,-5-2-1 0,-2-1 0 0,-6-1-1 15,-4-2 0-15,-4-4-1 0,-2-3 0 16,-8-2 0-16,0-4-1 0,-5 0 0 16,-1-3 1-16,-2-1-1 0,1 1 0 15,-1-2-1-15,-1 3 1 0,-2 1-1 16,-3 0 0-16,-4 4 1 0,-2 1-1 15,-4 1 1-15,-3 2 1 0,-3 2-1 0,-3 0 1 16,-4 0 0-16,-6 2 0 0,-2 1 0 16,-5 1 1-16,-3 4 0 0,-7 1 1 15,-2 3-1-15,-5 1 1 0,-6 1 0 16,-4 2 0-16,-3 2 0 0,-7-2 1 16,-2 0 0-16,-9 0 0 0,1-1 0 15,1 1 1-15,-4 3 0 0,-4-5 0 16,1 3 0-16,1 0 1 0,0 4 0 15,-6 2 0-15,-6-2 0 0,-2 0 0 16,9 4 0-16,-11-1-1 0,-10 1 1 0,0 1-2 16,-3 5 0-16,-4-2 0 0,-2 2 0 15,-12 2 0-15,5-1-1 0,1 2 1 16,-2-2-2-16,-3-2 1 0,2 0 0 16,2 2-1-16,-1-4 0 0,0 1 0 15,6 0 0-15,4-2 1 0,2 0-1 0,6 3 0 16,3-4 0-16,7-1 0 0,0 2 1 15,6 1-1-15,-2-1 0 0,4 0 0 16,2 2 0-16,-2 2 0 0,0 2 0 16,-1-1 0-16,-4 2 0 0,2 2 0 15,-2 3 0-15,-3-4-1 0,4 3 1 16,1 1-1-16,2 0-2 0,2-1-3 16,5 1-2-16,5 1-2 0,8 1-3 15,4-1-4-15,7-3-5 0,10 0-6 16,12-1-5-16,9-1 3 0,9-4-24 0,10-3-13 15,11-1 38-15,10 0-127 0,11-1-103 16,6-5-257-16</inkml:trace>
  <inkml:trace contextRef="#ctx0" brushRef="#br0" timeOffset="7974.71">13561 7384 283 0,'-5'2'79'0,"-2"0"7"0,3 0-32 15,0-1-3-15,1-1 0 0,0 1 0 0,1 0 1 16,1-1-2-16,1 2-1 0,0-2-2 16,1-1-1-16,0 0-5 0,1-2-5 15,3 1-5-15,-1-4-4 0,4-2-4 16,-1 2-4-16,5-3-4 0,4-1-3 15,1 1-1-15,4 1-3 0,1 2-1 16,0 2-3-16,0-1-1 0,-2 5-3 16,-4 3 0-16,-2 1-2 15,-2 3 0-15,-2-1-1 0,-3 3-1 0,-3 4 1 0,-4-1-1 16,-2 2 1-16,-7 2 1 0,-4-1 1 16,-6 1 0-16,-4-1 1 0,-1-1 0 15,0 0 1-15,2-3 1 0,4-1-1 16,2-1 0-16,6-4 0 0,5-1 0 15,4-2-2-15,0-2 1 0,3 0 0 16,3-4 2-16,5 2 1 0,6-1 2 16,2 2 2-16,5 2 2 0,4 0 0 0,0 2 2 15,-1 4-2-15,-2 2-1 0,-3-1-1 16,0 1-2-16,-2 1-1 0,-5-1-1 16,-1 1-2-16,-1 1-1 0,-2 1-1 15,-7 3 1-15,-4 1 1 0,-5 1-1 16,-4 2 1-16,-2-2 1 0,-5 1-1 15,-4-2 0-15,-2-4-3 0,-2-1-3 16,-2-2-4-16,-3 0-4 0,-1-3-8 0,4-4-9 16,3-2-4-16,3 0-19 15,5-4-12-15,6-5-7 0,6-3 100 0,1-2-180 16,8-6-101-16,6-2-271 0</inkml:trace>
  <inkml:trace contextRef="#ctx0" brushRef="#br0" timeOffset="8304.4">13933 7462 382 0,'3'-1'118'0,"0"2"8"15,3-1-23-15,0-1-33 0,4-1-7 16,5-2-3-16,3 1-8 0,4-2-11 16,2-2-8-16,0 2-8 0,3-1-7 15,1 3-6-15,0 2-6 0,-4 2-4 16,-4 4-3-16,-1 4-1 0,-3 2-2 15,-1 0-2-15,-10 2-1 0,-3 4-1 16,-3 0 0-16,-3 2 0 0,-9 2 1 0,-5 3 1 16,-4 2 0-16,-3 0 3 0,-2-1 2 15,-3 0 0-15,3 0 1 0,5-2 0 16,3-5 0-16,4 0 0 0,6-3-1 16,7-2-1-16,5-1 1 0,6-2 0 15,5-3 1-15,6-1 1 0,8-1 1 16,4-4 0-16,1-2-4 0,9-2-6 0,4-6-8 15,0-2-23-15,1-3-16 0,-7-3-13 16,0 0-81-16,-2-3-98 0,3-3-212 16</inkml:trace>
  <inkml:trace contextRef="#ctx0" brushRef="#br0" timeOffset="8517.92">14735 7428 406 0,'-3'-5'128'16,"0"2"6"-16,2 3-21 0,0 1-45 15,-1 4-9-15,2 3-5 0,2 2-10 0,3 1-9 16,-2 5-5-16,0 1-2 0,0 3-7 16,2 2-5-16,-2 1-6 0,-2 1-5 15,-1 0-6-15,1 0-6 0,3-1-1 16,-2 0-22-16,1 0 3 0,0-4-25 16,2 0-15-16,-1-3-8 0,0-1-5 15,0-4-21-15,-2-4-2 0,-1-5-35 0,-1-3-40 16,2-5-106-16</inkml:trace>
  <inkml:trace contextRef="#ctx0" brushRef="#br0" timeOffset="8916.48">14718 7576 334 0,'-11'-30'108'0,"3"1"16"15,4 5-23-15,2 1-15 0,2 5-7 16,3 6-5-16,2 2-8 0,4 1-11 16,2 3-10-16,4 0-9 0,4 2-6 15,-2 1-4-15,3 2-3 0,5 1-4 0,1 0-4 16,1 0-4-16,-3 5-3 0,-3 2-3 15,2-1-2-15,-5 1-3 0,-4 2-3 16,-4-2-5-16,-3 1-5 0,-4-1-3 16,-1 0-1-16,-3 4-2 0,-2 1 1 15,-5 0 0-15,-5 3 3 0,-10 0 3 16,-3 0 3-16,0-1 2 0,0-2 1 16,2-3 1-16,2-2 3 0,5-2 3 0,10 0 2 15,6-3-1-15,1-1 2 0,1 0 2 16,5 2 2-16,9 3 1 0,5 0 1 15,3 2 1-15,1 2 1 0,2-2 0 16,2 1-2-16,-3 1-1 0,-2 1-1 16,-2 1-2-16,-2 0-2 0,1-1-1 15,-1 5-2-15,-3-2-2 0,-3 3-3 0,-7-1 0 16,-10 0 0-16,-5 1 1 0,-7-1-2 16,-2-1-3-16,-5 1-2 0,-2-4-3 15,-1-1-8-15,-5-4-7 0,3 1-4 16,-5-2-21-16,-5-3-12 0,-8-3-5 15,1-2 80-15,-4-3-157 0,0-2-99 16,-2-2-249-16</inkml:trace>
  <inkml:trace contextRef="#ctx0" brushRef="#br0" timeOffset="9823.03">13273 7861 294 0,'-14'5'88'16,"5"3"6"-16,-2-4-1 0,5 1-47 16,-1-2-8-16,2 0-1 0,4-1 1 15,2 5 0-15,1-3-1 0,6 4-2 16,5-2 1-16,4 2-1 0,3 0-2 15,2 1-6-15,5-3-4 0,6-1-5 16,6-1-1-16,3 2-3 0,10-2 0 0,11 3-1 16,5 1-1-16,7 5 1 15,7-3-2-15,7 2-2 0,9 3-2 0,8 1-3 16,-6-1-2-16,13 0 0 0,9-6 1 16,3 2-1-16,-6 0 0 0,-6-3 0 15,-4-5 0-15,6-2-1 0,-16-4 1 16,-16-2-1-16,-12-1-2 0,-6-1-1 15,-10-3-2-15,-19 1-1 0,-12-1-2 16,-9 1-3-16,-6 3-5 0,-9-2 0 16,-6 0 1-16,-5 3 1 0,-5-2 2 0,-1 3 1 15,-1 1 4-15,-2-2 4 0,-7 4 2 16,0-1 0-16,-4 1 0 0,-7 1 0 16,-6 1 1-16,-3-2-3 0,-1 1-1 15,2-2-2-15,-12 0-3 0,-8-1-2 16,-2 1-1-16,-10 1 0 0,-2 1 0 0,-12-2 2 15,-8 2 3-15,0 5 2 16,-1 0 2-16,-1 0 1 0,7-2 1 0,-3 3 0 16,1 1 1-16,5 1-1 0,9-2 1 15,8 0-1-15,5 2 0 0,6 1 0 16,5 2-2-16,13-3 1 0,11 0-1 16,6 0 0-16,10-2-4 0,6-1-2 15,13-1 0-15,9-5 3 0,12 0 2 16,6-3 2-16,9 0 2 0,9 0 6 15,14-3 6-15,4 0 3 0,12-1 0 0,3 1 1 16,8 0 0-16,9-2 1 0,8 4-1 16,-2 0-2-16,0 0-4 0,3 0-1 15,4 0-3-15,-7 3-2 0,1 1-2 16,-16-4-1-16,-10 0 0 0,-9 1-1 16,-17 2 0-16,-18-1 2 0,-10-1 2 15,-16-4 0-15,-8 1-1 0,-8 0-1 16,-17 1-1-16,-9 2-1 0,-13-1-2 15,-19 2-5-15,-6 3-4 0,-9 0-3 16,-11 0-2-16,-1 1-3 0,-7 0-1 0,0 0 2 16,2 0 2-16,0 3 4 0,-6 0 5 15,8 4 4-15,9 4 4 0,10-3 0 16,9 2 1-16,14 3-1 0,10-1-2 16,17 0-2-16,13-1-2 0,13 2 0 15,14 2 2-15,14-3 4 0,18-2 2 16,13-1 1-16,17-3 3 0,13 2 1 0,14-7 0 15,14-1-4-15,7-1-9 0,4 3-5 16,10-4-26-16,3 2-15 0,-7-5-21 16,-6 3-76-16,-5-1-98 0,-7-3-212 15</inkml:trace>
  <inkml:trace contextRef="#ctx0" brushRef="#br0" timeOffset="16738.33">8008 6412 189 0,'-7'2'50'0,"3"-1"3"0,1 0-22 16,2 0-12-16,1 0 0 0,0 0 1 15,1 0 2-15,1 0 1 0,-1-1 1 16,1 1 1-16,0 0 2 0,1-1 1 16,-1 0-2-16,-1 0-2 0,-1 0-5 0,0 3-3 15,-1-2-2-15,-1 0-2 0,-1 1 0 16,1 0 0-16,0-1 1 0,0 1 2 16,1 0 1-16,0-2 1 0,1 1-1 15,1-1-1-15,0 1 0 0,0-1-1 16,2 0 0-16,0-1 0 0,2 2-1 15,1 0 2-15,1-1-1 0,0-1 0 16,0 1-1-16,2-1 0 0,2 1-2 16,0 0 1-16,2-1-1 0,2 2 2 15,4 0 0-15,2-2 1 0,4 3 0 0,-1 1 2 16,2-2 0-16,3 1 0 0,-2 0-2 16,4-1-1-16,-1 2-2 0,-1-3-2 15,0 1-2-15,-1 0-4 0,-3 0 0 16,1-1-1-16,-5 1-1 0,-1-1 0 15,0 1-1-15,1 0 1 0,0-1 0 0,-1 2-1 16,1-1 1-16,1 0 0 0,1 0 1 16,0-1 1-16,-3 1 1 0,-2 0 0 15,0-1 0-15,-1 0 0 0,1 1-1 16,-2-1 0-16,3 2-2 0,1-2 0 16,1 0 0-16,1 1-1 0,1-2 1 15,1-1 0-15,0 0 1 0,0-1 1 16,0-2 2-16,0 0 1 0,-1-2 1 15,0 3 2-15,-1-2 0 0,-2 2-1 16,-1 2 0-16,0-2-2 0,0 2-1 0,-1 2-1 16,-1-2-2-16,-3 2 0 0,1-1-1 15,0 0-1-15,-2 0 0 0,0 1 1 16,0 1-1-16,1-1 0 0,0 1 0 16,3 0 0-16,2 0 0 0,0 1 0 15,2 1 0-15,2-3 0 0,1 0 0 16,0 0 1-16,1 0 0 0,-2 1 0 0,-2-2 0 15,-2 1 1-15,-4 1-1 0,-3 1-1 16,-4-1 0-16,-4 0-2 0,0-1-4 16,-4 2-3-16,-3-1-5 0,-1-2-10 15,-3 1-10-15,-1-1-12 0,-2-2-19 16,-1 2-8-16,0-4-92 0,1 2-106 16,1-1-237-16</inkml:trace>
  <inkml:trace contextRef="#ctx0" brushRef="#br0" timeOffset="17990.11">8471 5098 250 0,'-1'-6'75'0,"1"5"6"16,0-2-21-16,-1 1-13 0,1 0-2 15,1 2-4-15,0-2-1 0,-1 1-2 16,1 0-2-16,-1 2-4 0,0 0-3 16,0 1-5-16,-2 0-4 0,0 1-4 15,-1 5-4-15,-4-1-3 0,0 4-1 16,-3 0-1-16,-1 1-1 0,0 3-2 15,0-1-1-15,1-2-2 0,2 0 0 0,2-2-1 16,2 0 0-16,3-3 0 0,1-2 1 16,5-1 1-16,1-1 2 0,4 0 1 15,3-2 1-15,5-1 2 0,2 0 0 16,3-1 0-16,2-2-1 0,4 2-1 16,2 1 0-16,0 2 0 0,0 2 0 15,-1 1-2-15,-1 2 1 0,-5 2-2 16,-4 0 1-16,-3 1-3 0,-5 1 0 15,-7-2-1-15,-1 2 0 0,-4 1 0 0,-2 0 0 16,-7 1 1-16,-5-2 0 0,-6 0-2 16,-5 2-2-16,-5 0-4 0,-4 2-4 15,-2-2-11-15,-1-2-11 0,0 2-8 16,5-1-8-16,2-3-6 0,5-3-10 16,2-4-63-16,3-3-71 0,6-1-165 15</inkml:trace>
  <inkml:trace contextRef="#ctx0" brushRef="#br0" timeOffset="18207.66">8477 5047 381 0,'0'-3'104'0,"-1"0"9"16,0 1-52-16,1 2-7 0,0 0-4 15,2 2-1-15,0-1-1 0,2 2-5 0,4-1-6 16,4 2-3-16,0-2-1 0,4 0-4 15,3-1-7-15,4 0-6 0,4-1-9 16,1 0-9-16,1 0-13 0,2 0-9 16,3 0-25-16,1-2-13 0,0-1-94 15,3-1-109-15,1 1-243 0</inkml:trace>
  <inkml:trace contextRef="#ctx0" brushRef="#br0" timeOffset="19389.64">9554 5229 277 0,'0'0'85'15,"0"0"7"-15,0 0-26 0,-2 0-11 0,1 0-7 16,-3-1-8-16,2 1-8 0,-2 0-8 16,-4 1-7-16,0 3-5 0,0 1-2 15,-4 0-2-15,-2 5-3 0,2 3-1 16,0 2-1-16,1 1-1 0,3-1-2 16,3 1-2-16,3 1 1 0,4-4 0 15,5 0 1-15,3-2 2 0,3-4 3 16,2-1 4-16,2-3 4 0,1-3 3 15,3-1 2-15,0-2 3 0,-3-3 0 16,0-3 1-16,-1 3 1 0,-2-4-1 0,-3-1-2 16,-7-1-2-16,-3-5-4 0,-4 2-2 15,-5-1-7-15,-5-3-8 0,-4 2-6 16,1 0-5-16,-3 3-4 0,0 2-8 16,-3 1-10-16,4 2-7 0,3 4-6 15,1 1-8-15,2 2-30 0,3 0-42 16,6 0-70-16,8 3-148 0</inkml:trace>
  <inkml:trace contextRef="#ctx0" brushRef="#br0" timeOffset="19623.09">10016 5021 306 0,'20'-14'87'0,"-4"2"6"0,-4-1-30 15,-4-1-14-15,-2 2-2 0,-5-1-3 0,-2 2-4 16,-3 3-7-16,-1 2-5 0,-5 4-6 15,-1 3-4-15,-3 3-3 0,-3 6-3 16,1 6-2-16,-2-2-1 0,1 2-1 16,0 6 0-16,2 3-3 0,3 4-2 15,1 3-1-15,1 0 1 0,1 4-3 16,2 0-7-16,-2-1-11 0,1-1-14 16,1-4-12-16,0-2-13 0,0-3-74 15,1-1-86-15,0-3-182 0</inkml:trace>
  <inkml:trace contextRef="#ctx0" brushRef="#br0" timeOffset="19792.18">9753 5297 318 0,'1'-15'76'0,"5"3"5"0,3 0-52 0,4 1-3 16,3 3 3-16,4 3-2 15,3 0-4-15,4 0-4 0,3-1-4 0,3 1-5 16,0-3-8-16,-1-2-11 0,5-1-15 15,0-1 15-15,2-1-86 0,-1 1-75 16,0-1-178-16</inkml:trace>
  <inkml:trace contextRef="#ctx0" brushRef="#br0" timeOffset="19969.72">10404 5016 319 0,'-8'-3'94'0,"-2"2"7"15,0-1-34-15,-3 4-12 0,0 0-8 16,-1 4-5-16,0 2-8 0,-2 5-7 15,1 4-5-15,-1 7-5 0,-1 5-3 16,0 2-2-16,0 4-3 0,2 4-3 16,0-2-6-16,-1-2-12 0,2 0-12 15,1-2-11-15,0 1-11 0,-1-2-78 0,1-6-91 16,3 1-195-16</inkml:trace>
  <inkml:trace contextRef="#ctx0" brushRef="#br0" timeOffset="20355.75">10039 5261 332 0,'5'-10'88'16,"0"4"3"-16,3-1-42 0,2 4-6 0,4 1-4 16,3-1-4-16,5 3-4 0,5-1-2 15,3 1-2-15,4 2-3 0,2 1-5 16,0 1-5-16,2-1-3 0,-3 2-2 15,-1-2-3-15,-4 0-3 0,-2 1-1 16,-6-2-1-16,-4-1 0 0,-6-1 1 16,-3 0-1-16,-6 1 1 0,-3-1 0 15,-4 1 1-15,-5 0 0 0,-2 2 1 0,-3 1-1 16,-1 2 0-16,-2-1 1 16,2 1-2-16,1 2-1 0,4 0-2 0,3 1-1 15,4 2 0-15,3-1-1 0,3 3 2 16,5 0-1-16,2 2 2 0,2-2 1 15,1 1 0-15,1-1 2 0,1 2-2 16,-3-1 0-16,-4-2-1 0,-1 1-2 0,-5-1 1 16,-6-1-1-16,-7-1-10 15,-6-1-8-15,-5-3-10 0,-5 1-9 0,-5-3-12 16,-3-3-73-16,2-1-86 0,2 0-179 16</inkml:trace>
  <inkml:trace contextRef="#ctx0" brushRef="#br0" timeOffset="20869.12">10573 5422 309 0,'12'3'82'0,"0"-3"5"16,3-1-48-16,3-1 1 0,0 0 0 15,2-3-3-15,2-1-7 0,-2-1-3 16,-2 0-4-16,1-1 0 0,-3 0-1 15,-1 0 0-15,-7 0 0 0,-1 1 4 16,-4 0-2-16,-3 0-2 0,-4 2-4 0,-5-2-3 16,-5 3-3-16,-3 3-3 0,-3 1-5 15,-2 3-2-15,-2 3-1 0,-1 4 1 16,2 4-2-16,6 2 1 0,2-1-3 16,6 2 1-16,4 2-1 0,9-1 1 15,6-2-1-15,6 0 2 16,6-3 0-16,4 0 0 0,4-3 1 0,0-3 1 15,2-2-1-15,1-2 0 0,-2-4 1 0,-2-3-1 16,1-6 2-16,1-1 0 0,-3-8 0 16,1-2 0-16,-5-3 2 0,-1-5-1 15,-4-4 0-15,-2-2 0 0,-3-4 2 16,-4 1 1-16,-1-5 1 0,-4-2 1 16,0 7 2-16,-3 4 5 0,-1 5 4 15,-2 6 2-15,0 4 1 0,-3 9-2 16,1 7-2-16,-2 3-3 0,0 3-3 15,0 8-5-15,-2 3-3 0,2 8-1 0,-2 6 0 16,3 3 0-16,0 2 1 0,1 6-2 16,3-3-1-16,0 0-3 0,1-2-4 15,4-5-5-15,-2 2-4 0,1-1-11 16,2-5-7-16,-2-1-16 0,2-4-15 16,-1-2-10-16,-2-2-3 0,1-7-81 15,-3 0-88-15,0-4-200 0</inkml:trace>
  <inkml:trace contextRef="#ctx0" brushRef="#br0" timeOffset="21055.39">10887 5177 387 0,'-4'-8'107'0,"3"7"1"0,4 2-26 16,4 1-33-16,5 0-5 0,4 2-4 15,6 0-3-15,8-1-6 0,1 2-1 16,7-3-5-16,0 2-9 0,4 0-12 0,-3-1-8 15,-1 0-26-15,-3 3-14 0,-1-1-16 16,-4 1-79-16,-6 0-99 0,-6 0-207 16</inkml:trace>
  <inkml:trace contextRef="#ctx0" brushRef="#br0" timeOffset="21597.97">10407 5720 325 0,'0'3'89'16,"-1"5"7"-16,-1 5-13 0,-1 5-54 16,1 5-3-16,-3 3 0 0,1 4-2 0,-1 2-8 15,2 0-8-15,1 0-5 0,0 0-6 16,1 0-4-16,0-5-2 0,-1 0-3 15,2-4-1-15,0 1-1 0,0-3 2 16,2-4 3-16,-2-7 2 0,1-3 2 16,0-5 6-16,0-3 1 0,1-6 1 15,0-3 1-15,1-6 2 0,2-2 1 0,1-4 1 16,3 1-1-16,2 1 1 16,2 3 1-16,2 3 2 0,2 4 0 0,2 3-1 15,1 7 1-15,-1 2-1 0,0 3-2 16,-3 2-2-16,1 4-3 0,-3 1-1 15,-2 0-2-15,-4 3-2 0,-4-1-4 16,-3 1-1-16,-3 1-2 0,-4-2-2 16,-3 0-3-16,-6-1-5 0,-2-2-5 15,-2-1-8-15,-1-2-70 0,-2-1-75 0,2-6-181 16</inkml:trace>
  <inkml:trace contextRef="#ctx0" brushRef="#br0" timeOffset="21762.11">10716 5990 343 0,'8'7'84'0,"0"3"2"0,-3 2-53 0,1 1-9 16,-3 2-4-16,0-2-6 0,-1 1-6 16,2 0-6-16,2-2-5 0,2-3-9 15,2-2-15-15,1-2-61 0,1-3-71 16,1-1-166-16</inkml:trace>
  <inkml:trace contextRef="#ctx0" brushRef="#br0" timeOffset="21907.35">10705 5885 338 0,'-17'-18'91'0,"3"4"1"0,4 2-23 15,1 1-44-15,4-1-13 0,3-1-10 16,6 3-12-16,1 0-12 0,5-1-17 15,4-1-54-15,3-1-65 0,2 2-149 0</inkml:trace>
  <inkml:trace contextRef="#ctx0" brushRef="#br0" timeOffset="22075.9">10938 5667 363 0,'4'8'97'16,"-2"4"7"-16,0 5-44 0,-2 2-3 15,-1 7-4-15,1 2-4 0,0 3-8 16,0 2-4-16,2 1-6 0,1-3-8 15,2-2-7-15,1-2-9 0,0 2-7 0,1-5-17 16,1 0-14-16,1-1-15 0,-1 0-8 16,0 2 71-16,-2-1-150 0,0-4-95 15,-2-4-218-15</inkml:trace>
  <inkml:trace contextRef="#ctx0" brushRef="#br0" timeOffset="22454.92">10893 5993 357 0,'3'-9'95'0,"3"4"7"0,7 1-43 0,1 1-12 16,4-2 0-16,4-1-1 0,2 2-2 15,3-3-4-15,2 3-3 0,3 0-5 16,2 1-4-16,0 2-7 0,1 0-5 16,-1 0-6-16,-1 2-3 0,-6 0-4 15,-3-1-2-15,-5 0-3 0,-7 2-6 0,-3-1-4 16,-7 3-1-16,-4-1-2 0,-4 0-1 15,-5 2 1-15,-2-1 2 0,-4 0 6 16,-3 2 4-16,0-2 2 0,2 2 1 16,1-1 0-16,3 0 0 0,4 0-1 15,5-1 1-15,5 2 0 0,4 0 2 16,5 1 2-16,3 1 1 0,3 2 4 16,4 1 2-16,1 2 1 0,1 1 0 15,0 1-1-15,-1 1-1 0,-4 1-2 16,-1 0-2-16,-6-1-2 0,-4 0-1 0,-7-1-1 15,-7-1-1-15,-6-2-1 0,-6-3-4 16,-7-1-4-16,-3-1-6 0,-9-1-19 16,-1-3-16-16,-5-1 24 0,-3 0-115 15,-4-2-99-15,-3-3-235 0</inkml:trace>
  <inkml:trace contextRef="#ctx0" brushRef="#br0" timeOffset="42112.79">18626 9755 288 0,'-2'-5'91'0,"0"1"6"16,2 2-4-16,0 0-41 0,-2 1-7 16,-2 1-4-16,2 0-1 0,-3 1-1 15,-3 1-1-15,0 0 2 0,-2 2-1 16,-1 0-1-16,-3-1-5 0,-2-1-7 16,-4 2-6-16,-1 1-6 0,0 3-6 15,-4 2-4-15,1 2-3 0,-1 1-2 0,1 4 0 16,1 4 0-16,2 0-1 0,3 4-1 15,1-1-3-15,5 3-4 16,7 1-5-16,7 1-4 0,7-2-3 0,5-1-4 16,6-2 1-16,6-2-6 0,5-3-5 15,4-6-8-15,2-5-6 0,2-3-10 16,3-3 78-16,1-2-139 0,-1-4-76 0,1-2-198 16</inkml:trace>
  <inkml:trace contextRef="#ctx0" brushRef="#br0" timeOffset="42452.28">18917 10050 322 0,'13'-16'102'15,"-2"2"18"-15,-5-1-25 0,0-2-8 16,-6 1-7-16,-3 0-7 0,-4 0-8 16,-3 0-10-16,-1 0-16 0,-1 4-13 15,-3 4-8-15,-3 1-4 0,-1 2-6 16,-3 2-4-16,-3 6-3 0,-1 1-3 16,0 5-5-16,2 1-5 0,3-1-6 15,6 4-7-15,3-1-4 0,6-1-4 0,6-1 2 16,6-1 5-16,5-1 5 0,4-3 7 15,5-1 7-15,4-3 7 0,2-3 4 16,-1-4 3-16,3 1 4 0,-1-4 2 16,-3 0 3-16,-1 1 3 0,-4 0 4 15,-2 0 3-15,-3 3 2 0,-3-1-2 16,-3 3-1-16,-3 1-3 0,-3 0-6 0,-3 2-5 16,-2 3-4-16,1 2-4 0,-1 2-3 15,-1 4-2-15,0 0-4 0,2 3-2 16,4-2-5-16,3 1-4 0,1 0-6 15,5-2-3-15,3-2-5 0,5-4-14 16,2-1-7-16,3-4-7 0,3-3-5 16,2-7-7-16,4-1-18 0,0-4-41 15,-1 2-56-15,3-1-133 0</inkml:trace>
  <inkml:trace contextRef="#ctx0" brushRef="#br0" timeOffset="43098.88">19390 9893 94 0,'13'-15'148'0,"-4"-1"-19"0,-4 2-49 15,-4 1-12-15,-1 1-1 0,-4 3-5 16,-5 4-9-16,-4 4-8 0,-2 4-4 15,-7 4-7-15,-1 2-10 0,-3 7-10 16,2 2-7-16,0 1-2 0,7 1-2 16,3 2-2-16,7-2-3 0,7 3-2 0,9-4 1 15,5-1 0-15,7-2 0 0,3-1 1 16,3-4 1-16,4-3 1 0,1-5 1 16,4-1 1-16,-1-4 0 0,1-5 1 15,0-3 2-15,2-7 3 0,-2-1 5 16,-3-3 3-16,-5-4 4 0,1-3 2 15,-4-5 2-15,-2-3 2 0,-6-5-2 16,-2-5-2-16,-1-6-2 0,-3-3-2 16,-3 2-3-16,-3 4-3 0,-1 6 1 0,1 10 4 15,-1 9-2-15,-2 8-2 0,-2 9-2 16,-4 9-1-16,-2 8 1 0,-3 8-3 16,-3 10-5-16,-3 9-3 0,1 7 2 15,-1 7 0-15,2 1 0 0,1 0-2 16,2-2-6-16,4-7-4 0,3-3-4 15,0-4-3-15,4-4 0 0,1-4-1 16,1-4 1-16,2-3 4 0,-1-4 4 16,0-2 2-16,1-6 5 0,1-5 0 0,3-3 1 15,0-3 2-15,1-5 0 0,1 0 1 16,0-4 0-16,1 2 0 0,-2 1 0 16,-1 1-2-16,2 1 0 0,0 6 0 15,1 4 0-15,0 2 1 0,0 1-2 16,3 0 1-16,2 2 0 0,5-3-1 15,2-2 1-15,4-2 1 0,4-3 2 0,5-3 2 16,1-2 2-16,-1-4 4 0,-3-1 4 16,-1-1 3-16,-4-3 3 0,-4 2 1 15,-7-1 0-15,-4-2 2 0,-6 1-2 16,-4 1-1-16,-9-1-4 0,-5 2-4 16,-4 1-2-16,-5 2-2 0,-2 4-4 15,-4 6-2-15,-1 3-1 0,2 6-1 16,2 4-1-16,2 1-2 0,5 4-1 15,5 0-2-15,7 1 0 0,5 1-2 16,8-2-1-16,5-1-2 0,5-2-4 0,6-1-7 16,6-3-4-16,3-4-11 0,7-4-2 15,-1-2-32-15,7-2-14 0,0-1 31 16,3-6-115-16,6 3-110 0,0-1-241 16</inkml:trace>
  <inkml:trace contextRef="#ctx0" brushRef="#br0" timeOffset="43482.63">21363 9713 361 0,'-1'-4'102'0,"-1"1"12"15,1-1-30-15,-1 3-21 0,-4-1-7 16,-3 2-6-16,-4 0-6 0,-4 0-7 16,-4 2-9-16,-3 5-8 0,-3 1-7 15,1 1-3-15,-1 4-1 0,0 1-2 16,3 3-4-16,2-1-4 0,4 0-2 16,2-1-3-16,7 2-1 0,3-2 0 15,7 2 1-15,4-2 0 0,4 0 1 16,6 1 3-16,1 0 1 0,4 1 1 0,1-1-1 15,-1 1 0-15,0 0-2 0,-4-1 0 16,-3 0-3-16,-3-3-5 0,-6-2-1 16,-5-1-2-16,-5-3-8 0,-5-1-7 15,-4-4-9-15,-4 0-7 0,-2-3-6 16,-4-3-13-16,1-4-58 0,2-1-68 16,3-2-155-16</inkml:trace>
  <inkml:trace contextRef="#ctx0" brushRef="#br0" timeOffset="43664.2">21398 9790 354 0,'32'-1'109'16,"-4"5"11"-16,-6 4-20 0,-5 4-29 15,-5 3-7-15,-3 3-11 0,-6 2-8 16,-3-2-9-16,-3 3-11 0,-2 1-9 16,-1 0-6-16,-1-1-2 0,2-1-4 0,2-2-6 15,3 1-8-15,5-5-5 16,1-3-16-16,5-2-20 0,4-4-14 0,0-3-10 15,2-3-65-15,3-2-84 0,2-6-178 16</inkml:trace>
  <inkml:trace contextRef="#ctx0" brushRef="#br0" timeOffset="44201.48">21440 9593 345 0,'-14'-6'81'16,"6"2"3"-16,4 2-56 0,5 0-11 15,2 1-1-15,5 1-2 0,3-2-4 16,4 2-8-16,2-1-6 0,3 0-6 16,2 0-7-16,1 1-7 0,0 2-11 15,0 4-7-15,0-2-3 0,2 4 1 0,-1 1 4 16,-1 1 10-16,0 3 14 0,1-1 21 16,-1 0 17-16,0 2 14 0,0-1 11 15,2 4 6-15,2-1 3 0,-2-1 3 16,-1 1-1-16,3-1-1 0,-3 0-3 15,2 0-4-15,-4-5-4 0,-1-1-7 16,-3 0-8-16,-2-3-11 0,-5-1-8 16,-4 1-4-16,-6-2-4 0,-5 1 0 15,-6 3-1-15,-4 1 0 0,-5 1 0 0,-2 0 1 16,1 2 0-16,-1 0 0 0,4 1-2 16,5-1 1-16,5 2 0 0,4 0 0 15,6 0 2-15,4-1 0 0,9 0 1 16,3-2 1-16,7-1 1 0,3-4 1 15,7 0 1-15,7-3 1 0,3-4 0 16,2-1-1-16,3-3 0 0,-1-1 1 16,-1-2 1-16,-5-4-1 0,-8 0 1 15,-6 1 6-15,-8 0 3 0,-9 1 2 0,-9-1-2 16,-7 0-2-16,-7 5-1 0,-7 0-3 16,-7 4-5-16,-9 2-6 0,-5 2-1 15,-1 7-1-15,0 4-2 0,1 4 1 16,7 0-3-16,4 2-6 0,12 2-3 15,8 0-3-15,12 0-1 0,7-3-5 16,12-1-6-16,9 0-2 0,8-1-33 16,9-3-12-16,3-1-7 0,5-2-4 0,5-1-79 15,4-2-91-15,-2-7-183 0</inkml:trace>
  <inkml:trace contextRef="#ctx0" brushRef="#br0" timeOffset="44430.58">22935 9878 405 0,'-2'3'103'0,"6"1"11"16,6 2-48-16,8-3-17 0,5 3-2 16,6-2-2-16,9-2-2 0,4-1-7 15,4-1-10-15,3-2-7 0,-2 0-6 16,-1-2-6-16,-5-3-7 0,-6 4-9 15,-4-3-24-15,-6 1-14 0,-7-1-12 0,-5 2 44 16,-8-2-124-16,-2 5-92 0,-8 1-209 16</inkml:trace>
  <inkml:trace contextRef="#ctx0" brushRef="#br0" timeOffset="44631.1">22958 10108 423 0,'-3'10'119'15,"3"-2"7"-15,7-2-38 0,6-1-30 0,3 0-7 16,6-2-2-16,3-2-8 0,6-2-9 16,5-3-8-16,4-1-7 0,2-2-4 15,5-1-6-15,2-3-5 0,0-1-10 16,1 0-4-16,1 1-31 0,-2 0-15 16,-4 1-2-16,-3-1-90 0,0 4-100 15,-2-2-219-15</inkml:trace>
  <inkml:trace contextRef="#ctx0" brushRef="#br0" timeOffset="45852.82">19135 10881 249 0,'5'3'69'16,"2"-2"3"-16,0-1-22 0,2 0-18 16,-2-1 0-16,0 1 0 0,0-2-1 0,0 0 3 15,-2 0 4-15,1 0 2 0,-2 0 0 16,0-3-1-16,0 2-4 0,-2 0-3 16,0-1-3-16,-1 1-3 0,-3-3-4 15,0 0-1-15,-3 0-2 0,0-2-1 16,-3-2-1-16,-2-1-1 0,-1 2-1 15,-1 0 0-15,-2 0-4 0,-1 2-2 16,-3-1-2-16,0 5-1 0,-2 3-3 16,-2 0-2-16,-1 4-2 0,0 4-1 0,1 1-2 15,0 7-1-15,2 0-2 0,3 1-2 16,3 2-3-16,3-1-2 0,3-1-2 16,5 2 1-16,3-1 1 0,5 2 0 15,4-1 3-15,5-1 3 0,6 5 4 16,4 0 2-16,4 0 2 0,6 0 0 15,4-1 1-15,0 1 1 0,1 1-1 0,0 0-2 16,-3 0-1-16,-4 0-3 0,-8-1-1 16,-6-2-4-16,-5 0-5 0,-12-1-2 15,-8-3-1-15,-7 0 1 0,-7-3 2 16,-5-1 1-16,-6 0 2 0,-5-6 4 16,-1-3 4-16,0-3 2 0,-1-3 4 15,-1-3 7-15,4-5 8 0,3-3 6 16,6-4 5-16,5-2 3 0,7-6 3 15,7-2 1-15,7-5-3 0,7-2-7 0,6-3-4 16,8 2-5-16,5-1-4 0,6 2-3 16,4 2-5-16,3 1-6 0,3 5-9 15,-2 4-18-15,2 1-18 0,-2 5 165 16,-1 2-273-16,-4 4-135 0,-5 2-372 16</inkml:trace>
  <inkml:trace contextRef="#ctx0" brushRef="#br0" timeOffset="47276.88">18645 11956 410 0,'-2'11'91'0,"2"-4"2"16,0-2-65-16,2 2-11 0,-1-3-2 15,2 2-2-15,2-1-1 0,-1 2 0 16,2 0 0-16,0 1 0 0,0-3-2 15,0 3-1-15,-1-1 0 0,0-2-2 16,-2 1-3-16,-2-2-3 0,1 0-4 16,-2 1-1-16,-2-3 0 0,0 0-1 0,0 1 2 15,-2-1 0-15,0-2 6 0,1-2 5 16,-1 0 4-16,0-1 2 0,2-5 4 16,0-4 1-16,2-2 1 0,1-1-2 15,2-4-5-15,2-2-2 0,1 0-2 16,2 2-4-16,4 3-1 0,3 1-1 15,2 2-2-15,2 5 1 0,1 4-1 16,2 2 0-16,1 2 0 0,-1 3-3 0,-2 1-4 16,0 3-2-16,-2 2-4 0,-2 4-4 15,-3 0-4-15,-2 1-3 0,-4 0-1 16,-1 5-1-16,-4 0 1 0,-2-2 1 16,-1-1 5-16,0-1 3 0,0-1 3 15,1-1 3-15,2-4 2 0,3-2 3 16,3-4 3-16,3-1 0 0,1-3 2 15,1-1 4-15,3-4 3 0,0-1 3 0,0-4 4 16,0 0 3-16,-2-4 4 16,-1 0 5-16,-1 1 2 0,-3-1 2 0,-4 1-1 15,-3 1-1-15,-5-1-5 0,-3-1-5 16,-4 3-10-16,-3-2-9 0,-6 0-11 16,-3 4-14-16,-4 3-11 0,-1 3-9 15,-3 2-7-15,1 2-78 0,4 0-85 16,4 5-195-16</inkml:trace>
  <inkml:trace contextRef="#ctx0" brushRef="#br0" timeOffset="47688.26">19325 11907 233 0,'-11'2'62'15,"2"-1"0"-15,1 1-12 0,1 2-29 16,2 1-4-16,2 4 0 0,0 2-3 16,3 1 1-16,1 2 0 0,3 2-1 15,0 0-3-15,4-3-3 0,2-1 1 16,1-2 1-16,2-2 3 0,0-3 2 16,2-4 2-16,2-3 3 0,-2-2 3 15,-1-3 3-15,-1-2 4 0,-2 0 2 16,-2-2 2-16,-1 3-1 0,-4-1-2 0,-2 2-4 15,-1 2-6-15,-2 2-7 0,1-2-6 16,0 4-7-16,-1 0-5 0,1 2-6 16,1 0-6-16,3 1-2 0,1 3 0 15,4-1 0-15,2 2 3 0,3-2 0 16,0-2 7-16,3 2 6 0,0-3 4 16,1-1 3-16,-2 0 3 0,0-1 3 15,-2-1 1-15,-1 1 2 0,-2-1 1 0,-2 1 0 16,-5-1 1-16,-2-1-3 0,-3-3-5 15,-2 0-14-15,-3-3-15 0,-1-1-11 16,-3-1-12-16,-1 0-19 0,0-1-69 16,1 1-83-16,4-1-170 0</inkml:trace>
  <inkml:trace contextRef="#ctx0" brushRef="#br0" timeOffset="47920.18">19874 11860 378 0,'13'5'109'0,"-2"0"3"15,-4-2-35-15,-4 0-28 0,-4 3-11 16,-3-2-10-16,-5-1-10 0,-3 2-5 16,-3 1-2-16,-3 1-2 0,0-2-2 15,3 0-1-15,2 1-2 0,2 3-4 16,7 0-4-16,5 2-2 0,4 1-1 0,6 2 0 16,3 1-1-16,1 1 1 0,1-1 1 15,-1-1-2-15,-1-1-1 0,-3 1-4 16,-6-2-5-16,-3-1-5 0,-4-2-5 15,-8-1-5-15,-6-1 105 0,-11-3-180 16,-4-3-88-16,-3-5-254 0</inkml:trace>
  <inkml:trace contextRef="#ctx0" brushRef="#br0" timeOffset="48207.99">20102 11062 443 0,'3'3'100'0,"1"1"0"0,-3-1-70 15,-3 2-13-15,-3 0-4 0,-1-2-3 16,-5 1-2-16,-2 1 0 0,-4-3-5 16,-2 1-7-16,0 0-10 0,-2-1 54 15,-1-2-145-15,0 0-94 0,2-2-251 0</inkml:trace>
  <inkml:trace contextRef="#ctx0" brushRef="#br0" timeOffset="48368.32">19816 10905 408 0,'18'7'116'16,"4"5"5"-16,2 4-37 0,4 2-29 15,3 4-12-15,-2 2-7 0,2 2-12 16,3 1-7-16,-1-2-8 0,0-3-11 0,-3 0-28 16,2-4-7-16,0 1-94 0,1-2-103 15,-1 2-245-15</inkml:trace>
  <inkml:trace contextRef="#ctx0" brushRef="#br0" timeOffset="49100.1">21137 10658 395 0,'0'1'106'0,"0"-1"9"0,0 0-49 15,0 2-10-15,0 3 0 0,0 2-1 16,0 4-3-16,-1 2-5 0,0 6-8 15,0 3-5-15,-1 2-5 0,-1 3-9 16,-1 1-7-16,2-2-6 0,-1 0-4 16,1 1-5-16,2-2-9 0,1 0-5 15,1-2-26-15,0 2-19 0,3 1-28 16,1 1-66-16,4-2-100 0,-1-4-207 16</inkml:trace>
  <inkml:trace contextRef="#ctx0" brushRef="#br0" timeOffset="49837.32">21022 11736 281 0,'-4'-2'83'0,"1"1"6"0,-1 0-13 0,2-1-26 15,-2 1-7-15,-2-1 0 0,0 0-5 16,-2 2-3-16,-1-2-5 0,-3 2-4 15,0 2-4-15,-1 0-8 0,-2 5-3 16,-3 3-5-16,0 2-6 0,-2 5-5 16,-2 4-9-16,1 2-5 0,1 0-3 0,4 2-3 15,5 0-1-15,6-1 2 0,5-3 2 16,8-1 5-16,4-4 6 0,7 0 4 16,1-5 3-16,4-3 4 0,2-2 4 15,3-5 6-15,0-4 3 0,0-1 4 16,-3-2 4-16,-1-2 3 0,-3-2 3 15,-4 1 1-15,-6 0-1 0,-6 0 1 16,-1 0-5-16,-4 2-7 0,-3-1-3 16,-4 6-4-16,-2 2-4 0,0 4-4 0,-2 4-6 15,-1-1-3-15,2 3-7 0,4 3-6 16,2-2-3-16,7-1-2 0,3 1 3 16,5-3 1-16,5 1 4 0,3-1 8 15,3-1 8-15,2-2 6 0,1-2 4 16,-1-4 1-16,2-2 2 0,-2-2 3 15,-3-3 3-15,-6 1 1 0,-4-3 0 16,-3 0-1-16,-7-3-2 0,-6-3-6 0,-6 2-7 16,-4 0-13-16,-7-1-14 0,-3 1-12 15,-4 2-9-15,-2 4-84 0,-1 1-86 16,-1 5-204-16</inkml:trace>
  <inkml:trace contextRef="#ctx0" brushRef="#br0" timeOffset="50063.34">21375 11581 481 0,'3'10'119'0,"1"6"2"16,-4 2-62-16,0 6-25 0,-1 3-4 15,0 3-4-15,-1 3-6 0,1 0-4 16,1 1-2-16,3-2-3 0,-1 1-2 15,1-2-11-15,0 1-8 0,2-3-21 16,-1-3-14-16,-1-3-9 0,2-1-81 0,0-3-97 16,1-7-199-16</inkml:trace>
  <inkml:trace contextRef="#ctx0" brushRef="#br0" timeOffset="50330.99">21713 11824 408 0,'0'-2'102'0,"-3"4"3"0,0-1-43 15,-3 2-23-15,-3 0-6 0,-2 0-1 16,-2 3-4-16,0-1-1 0,-1 2-3 16,2 0-7-16,4 0-7 0,1 3-3 15,4 1-2-15,2 3-4 0,5 3 0 16,1-1-1-16,3 4 0 0,2 3 0 0,1 0-1 15,0-2-2-15,-2-3-1 0,-3 1-7 16,-1-1-11-16,-5-4-11 0,-4-3-7 16,-4-5-7-16,-6 0 11 0,-3-4-88 15,-8-6-77-15,-6-4-178 0</inkml:trace>
  <inkml:trace contextRef="#ctx0" brushRef="#br0" timeOffset="50799.28">20209 10868 361 0,'-2'1'85'0,"-1"1"1"0,-4 2-52 0,0 1-11 16,-4 1-1-16,-5 0-2 0,0 4 0 15,-5 4 1-15,-1 1 0 0,-1 1-3 16,-2 3-2-16,0 4-9 0,1 2-11 15,1-1-16-15,2-3-19 0,2-1-67 16,5 1-82-16,3-5-189 0</inkml:trace>
  <inkml:trace contextRef="#ctx0" brushRef="#br0" timeOffset="51375.41">22081 10890 379 0,'-6'3'94'0,"2"-3"9"16,1 4-51-16,0 0-8 0,0 2 1 16,-1 0-4-16,-1 4-3 0,-1 1-5 15,-2 0-6-15,-4 2-9 0,-3 1-4 16,-5 4-6-16,-1-2-15 0,-3 2-16 16,-3-3-12-16,-3-1-10 0,-3-2-84 15,3-3-96-15,0-4-207 0</inkml:trace>
  <inkml:trace contextRef="#ctx0" brushRef="#br0" timeOffset="51551.99">21743 10884 411 0,'16'3'103'16,"2"3"4"-16,4 4-50 0,4 2-16 15,1 4-3-15,2 1-6 0,1 1-7 16,2 1-4-16,1 3-2 0,-1-2-9 0,3-1-15 15,3-1-17-15,1-1-15 16,0-1-16-16,-2 2-72 0,2-3-89 0,1 0-194 16</inkml:trace>
  <inkml:trace contextRef="#ctx0" brushRef="#br0" timeOffset="52100.32">23052 11608 347 0,'4'0'92'0,"-1"1"5"0,0 1-44 16,1 2-7-16,-2 2 1 0,-1 5-3 0,-1 4-6 16,-2 3-4-16,-2 4-5 0,0 4-6 15,-3 1-7-15,1 6-6 0,-3-1-8 16,-1 2-10-16,0 0-12 0,1 1-6 15,-1 0-9-15,1-2 0 0,1-4 1 16,2 0 2-16,0-7 8 0,2-5 10 16,1-4 6-16,1-3 8 0,1-4 2 15,1-5 4-15,0-4 4 0,3-4 4 16,0-2 4-16,2-5 1 0,2-3 2 0,2-1-2 16,2-1-3-16,2 4-3 0,0 2-3 15,2 4-2-15,2 7-2 16,-1 4-1-16,2 5 0 0,-1 6-1 0,0 2 1 15,0 3-1-15,-2 1-2 0,-1 0 0 16,-3 3 1-16,-4-1-1 0,-2-5-3 16,-4 0-3-16,-6-1-6 0,-2-1-3 15,-4-2-11-15,-6-5-9 0,-1-1-7 16,-6-2-16-16,-2-4-59 0,0-3-71 16,0-6-168-16</inkml:trace>
  <inkml:trace contextRef="#ctx0" brushRef="#br0" timeOffset="52332.81">23300 11569 477 0,'14'5'125'0,"-2"4"6"0,-2 6-61 16,-1 7-22-16,-2 5-5 15,-2 8-7-15,-3 2-7 0,-2 4-5 0,0 1-4 16,-1-1-4-16,-1-1-2 0,0 1-3 15,2-1-9-15,0-3-7 0,2-2-9 16,0-2-6-16,1-5-20 0,1-1-13 16,0-6-12-16,-1-5-5 0,2-6-73 0,0-4-84 15,3-7-182-15</inkml:trace>
  <inkml:trace contextRef="#ctx0" brushRef="#br0" timeOffset="52541.17">23600 11656 382 0,'6'6'118'16,"-4"4"7"-16,2 6-18 0,0 4-46 15,0 6-12-15,-2 3-1 0,-2 1-8 0,-1 3-10 16,0 2-4-16,-1 0-3 0,-1 4-4 16,-2-1-4-16,1-3-7 0,-1 1-9 15,0-4-10-15,-1-4-6 0,1-3-7 16,1-2-22-16,0-5-16 0,2-2-5 15,0-4 112-15,2-3-184 0,4-2-98 16,3-7-255-16</inkml:trace>
  <inkml:trace contextRef="#ctx0" brushRef="#br0" timeOffset="52759.13">23839 11897 373 0,'-13'7'92'0,"0"2"2"0,-3-1-38 16,0 2-30-16,-4 0-9 0,2 2 0 15,0 1-3-15,2-1-3 0,2 0-1 16,1 2-4-16,7 2-3 0,3-1-3 16,5-2-7-16,3-1-7 0,4-1-11 15,4-1 145-15,3-5-223 0,4-2-98 16,3-3-288-16</inkml:trace>
  <inkml:trace contextRef="#ctx0" brushRef="#br0" timeOffset="53009.31">24136 11934 411 0,'-12'1'108'15,"-1"1"2"-15,-4 2-28 0,-2-2-42 0,-3 1-16 16,-1 3-2-16,1 2-1 15,1 1 0-15,4 0-3 0,2 2-3 0,5 2-4 16,5 1-1-16,5 2-2 0,2-2-3 16,2 1-3-16,3 4-1 0,0-3-1 15,0 4-4-15,0-1-2 0,-3-3 0 16,-2 2-7-16,-2-3-12 0,-3-3-7 16,-2-2-9-16,-3-4-7 0,-1-2-11 15,-3-1 31-15,-2-5-88 0,1-6-66 16,0-4-167-16</inkml:trace>
  <inkml:trace contextRef="#ctx0" brushRef="#br0" timeOffset="53177.86">24152 12031 403 0,'14'25'120'0,"-2"0"3"15,-2-1-18-15,-3-2-60 0,-1-3-15 16,-4-4-5-16,-1-3-16 0,-2-4-16 0,0-3-9 15,0-3-10-15,0-4-10 0,-1-3-7 16,0-5-81-16,1-1-84 0,2-2-192 16</inkml:trace>
  <inkml:trace contextRef="#ctx0" brushRef="#br0" timeOffset="53533.76">24242 12044 386 0,'16'6'96'0,"1"4"5"0,0-2-50 0,-2 0-18 16,-2-1-5-16,-1 1-5 0,-3 0-3 16,-5 0-3-16,-4-1-4 0,-5 1-3 15,-4-1-2-15,-3 1-2 0,-2 0-2 16,0-1-2-16,-1 0-3 0,3-1-2 16,3 1-2-16,5 0-2 0,4-2 2 0,6-2-1 15,5 2 2-15,4-2 2 0,6 0 3 16,5-3 2-16,4-1 3 0,1 0 3 15,1-2 4-15,-1-2 4 0,-3 0 4 16,-1-1 3-16,-8 3 5 0,-5 1 4 16,-3-1 2-16,-5 4-5 0,-9 0-2 15,-5 5-5-15,-4 2-3 0,-3 2-3 0,-2 2-6 16,0 0-4-16,1-1-2 0,6 3-4 16,5-4-2-16,5 0-2 0,7-2-6 15,7-4-10-15,4-2-3 0,6-1-15 16,5-4-17-16,4-5-8 0,1-3 153 15,0-1-239-15,-2-7-111 0,-4-7-316 16</inkml:trace>
  <inkml:trace contextRef="#ctx0" brushRef="#br0" timeOffset="54185.12">22801 10691 251 0,'6'2'79'15,"0"-1"7"-15,0-1 3 0,0 0-41 16,-2 0-2-16,3-2 1 0,0 0-5 15,1-2-3-15,4 0-4 0,1-2-5 16,1 2-5-16,3 3-5 0,-1 0-5 0,2 3-3 16,-1 2-2-16,0 3-4 0,-1 4-5 15,-2 2-5-15,0 0-5 0,-6 3-6 16,-2 1-4-16,-5 0-1 0,-4-1 2 16,-5-2 2-16,-5 1 3 0,-3-2 5 15,0 0 5-15,-2-3 4 0,2-2 1 16,0 1 1-16,4-1 0 0,3-4-2 15,4 2 0-15,3-2 1 0,3 3 4 0,3-3 4 16,2 0 3-16,3 4 1 0,4 1 3 16,1 2 2-16,5 0 1 0,0 2-1 15,2 2-2-15,0 4-3 0,-1 0 0 16,-5-2-1-16,-1-1-2 0,-7 2-1 16,-4-5-2-16,-5 1 0 0,-5-3-1 15,-7-2-1-15,-4 0-1 0,-4-1-2 16,-3-3-6-16,-4-1-5 0,-3 0-11 15,2-3-11-15,-1 0-9 0,3-1-11 0,2-1 137 16,2-1-226-16,7-4-109 0,8-2-306 16</inkml:trace>
  <inkml:trace contextRef="#ctx0" brushRef="#br0" timeOffset="54578.21">23151 10795 494 0,'1'-6'115'16,"2"3"6"-16,4 1-67 0,1-3-18 15,2 2 0-15,2 0 1 0,1 0 1 16,0-1 1-16,1 4-5 0,3 0-7 16,-1 2-6-16,2 2-5 0,-2 1-4 15,0 3-5-15,0 1-5 0,-2 2-4 16,-4 2-1-16,-1 1-2 0,-4 0-3 0,-2 2-2 15,-4-1-1-15,-3 1-2 0,-5 1 0 16,-6 0 0-16,-4 2 2 0,-1 2 3 16,-3-1 1-16,0 0 3 0,3 0 1 15,2 0 2-15,5-5 0 0,3-2 0 16,6-2-1-16,4-2 0 0,5-1 3 16,5-2 1-16,5-1 1 0,7 0 1 15,6-1 2-15,1 0-1 0,4-3-3 16,2-3-6-16,0 1-7 0,-1-2-1 15,-1-1-23-15,0-1-14 0,-5-3-10 0,0-3-24 16,-5-1-53-16,-3-5-82 0,-2-1-169 16</inkml:trace>
  <inkml:trace contextRef="#ctx0" brushRef="#br0" timeOffset="54753.75">23609 10720 430 0,'-3'-2'120'16,"-1"4"10"-16,3 7-40 0,0 2-21 15,2 4-7-15,0 3-7 0,2 3-7 16,1 2-5-16,2-1-5 0,1 1-10 16,2 1-7-16,0 0-5 0,-1-1-4 15,0-2-7-15,0 1-9 0,-3-1-9 16,0 0-7-16,-2-4-10 0,-1-1-4 16,-1-3-26-16,-1-1-15 0,0-5-13 15,-1-3-66-15,0-4-92 0,-1-1-197 0</inkml:trace>
  <inkml:trace contextRef="#ctx0" brushRef="#br0" timeOffset="55131.49">23627 10815 371 0,'3'-21'112'0,"5"0"9"0,0 3-34 0,3 5-21 16,1 4-3-16,3 3-4 16,1 3-5-16,0 3-8 0,3 2-7 0,0 3-5 15,-1 1-3-15,0 1-6 0,-3 2-8 16,-2 0-6-16,-2 0-6 0,-5-2-4 15,-4 3-3-15,-6 0-1 0,-5-1-2 16,-5 1-2-16,-4 1 0 0,-3-1 0 16,-3-1-2-16,-1 1-3 0,0-1-1 15,4 1 0-15,2-4 1 0,4 0 1 0,3-1-1 16,4 0 2-16,6-2 3 0,4-2 4 16,6 2 1-16,4 0 2 0,5 0 3 15,5 1 3-15,4 2 2 0,4 3 2 16,4 3 1-16,0 1 2 0,1 3 1 15,-4 3 1-15,-4-2-3 0,-4 2 0 16,-7-3-2-16,-8-1-2 0,-5-3-2 16,-9-1-1-16,-8-3-1 0,-8 1-1 15,-8-2 1-15,-5-1-2 0,-5 1-2 16,-4-3-5-16,0 1-9 0,0-3-9 0,5 0-2 16,3-2-24-16,3-1-19 0,4-1-4 15,4 0-87-15,3-4-97 0,6 2-226 16</inkml:trace>
  <inkml:trace contextRef="#ctx0" brushRef="#br0" timeOffset="55817.82">18587 13291 345 0,'-11'-4'85'0,"1"1"2"0,0 0-47 15,4 0-7-15,0 0-3 0,2 0 0 16,2 0 5-16,1 3 2 0,1-1 2 16,2 2 1-16,1-1 3 0,4 0 0 15,2 1-4-15,5-1-4 0,3-1-1 16,4 0 0-16,4-3-2 0,5 3-5 16,3 0-4-16,3-1-4 0,2 1-4 15,0-1-4-15,2 0-3 0,-1 0-4 16,-3-2-6-16,-4 0-6 0,-3-2-6 15,-6 1-9-15,-6 1-8 0,-6-1-11 0,-6 1-19 16,-4 0-14-16,-6 2-6 0,-6 4-72 16,-6 2-89-16,-7 4-194 0</inkml:trace>
  <inkml:trace contextRef="#ctx0" brushRef="#br0" timeOffset="55983.81">18556 13455 422 0,'-1'10'136'0,"8"-2"7"15,6 0 2-15,5 0-63 0,7-2-20 16,5-1-10-16,3-1-12 0,3-1-8 16,-2-4-7-16,2-1-8 0,1-2-12 15,-2-3-11-15,-4 1-9 0,-1-2-11 16,-2-2-39-16,0 0 171 0,-1-1-273 16,3-3-137-16,3 0-380 0</inkml:trace>
  <inkml:trace contextRef="#ctx0" brushRef="#br0" timeOffset="56566.98">19949 13081 384 0,'2'-2'100'0,"2"-2"6"0,6-1-42 16,3 1-14-16,5 0-4 0,4-2 1 15,3 2 1-15,5-3-3 0,1 1-4 16,3 2-7-16,2 1-7 0,1 2-5 0,-1 1-6 16,-3 1-8-16,-5 4-6 0,-5 3-5 15,-5 2-5-15,-7 2-3 0,-8 3-3 16,-6 3-2-16,-8 4-2 0,-8 0-2 15,-5 2-7-15,-6 4-6 0,-6 2-6 16,-3-2-3-16,-4 3 1 0,-2-1 2 16,2 0 7-16,2 0 12 0,2-4 12 15,8-4 10-15,4-1 7 0,8-2 2 0,8-4 1 16,7-2 3-16,10-3 5 0,9-4 6 16,7 0 4-16,9-2 6 0,8-3 2 15,8-1 0-15,7-2-4 0,6-1-7 16,3-3-9-16,1 0-11 0,2-4-12 15,-4 0-9-15,-2-1-22 0,-7-2-14 16,-4-2 0-16,-9 2-94 0,-5-2-94 16,-6 1-217-16</inkml:trace>
  <inkml:trace contextRef="#ctx0" brushRef="#br0" timeOffset="57089.95">20999 12931 551 0,'19'5'149'0,"-7"-2"0"15,-1 1-43-15,-2 0-55 0,-3-2-18 16,-5 0-10-16,-6-1-10 0,-5-1-3 16,-6-1-1-16,-4-1-1 0,-4 1-2 15,-2-2-4-15,-4 1-3 0,-1 1-4 16,1 2-3-16,1 0-2 0,3 5-2 15,3-2-1-15,3 1 0 0,6 0 1 16,3 2 3-16,5-1 3 0,4 4 2 0,3-2 3 16,2 3 2-16,-1-1 1 0,2 3 2 15,-2 0 1-15,0 0 0 0,0 1-2 16,-4 0-2-16,-1 2-2 0,-1 1-2 16,-2-1 0-16,0-1 0 0,0-1-1 15,2-3 0-15,0-2 1 0,2-1 0 16,4-4 1-16,0-3 0 0,3-1 1 15,5-2 2-15,2 0 1 0,2 0 3 0,4-2 3 16,1-2 0-16,4 2 1 0,1 3 0 16,0 0-2-16,3 1 0 0,3 3 0 15,0 3-2-15,1 3 0 0,-1 2-1 16,-2 1 0-16,-2 4 1 0,-4 4-2 16,-4-1 1-16,-7 2-2 0,-4 4 0 15,-4 0 0-15,-7 0 0 0,-4 0-1 16,-8 1 0-16,-6 3 0 0,-7-2-2 15,-5 0-1-15,-5-1-3 0,-2-3-4 0,-4 0-4 16,0-4-5-16,1-4-4 0,7-4-21 16,2-1-12-16,5-6-9 0,7-4-7 15,7-4-28-15,5-5-42 0,8-8-78 16,6 0-131-16</inkml:trace>
  <inkml:trace contextRef="#ctx0" brushRef="#br0" timeOffset="57466.44">21599 12965 529 0,'2'1'140'0,"-2"3"5"15,-5 0-61-15,0 6-25 0,-5 2-10 16,-3 4-11-16,-7 4-7 0,-3 3-7 15,-1 5-5-15,-1 4-5 0,0 1-5 0,0 7-3 16,3 0-3-16,3 0-4 0,7 0-6 16,3-3-1-16,6-2-7 0,5-4-1 15,5-2-3-15,6-6 0 0,5-2 2 16,5-5 3-16,6-2 1 0,1-5 7 16,2-2 4-16,2-4 3 0,1-3 4 15,-2-4 3-15,-3 0 4 0,-5-5 2 0,-4-1 3 16,-7-1 1-16,-5-1 1 0,-8-2-2 15,-10 0-3-15,-6-1-5 0,-8-1-5 16,-7 0-6-16,-8 2-7 0,-5 3-9 16,0 2-9-16,0 3-1 0,0 2-24 15,5 4-11-15,6 2-92 0,9-2 0 16,9 0-84-16,6-1-164 0</inkml:trace>
  <inkml:trace contextRef="#ctx0" brushRef="#br0" timeOffset="57705.14">22235 13075 596 0,'8'5'145'0,"-2"4"4"16,0 2-72-16,-3 4-33 0,0 3-8 15,-1 6-7-15,-1 3-3 0,-2 5-1 16,-1 0-3-16,1 2-5 0,1 1-6 15,-1 0-7-15,0-2-9 0,1 0-13 16,0-4-11-16,2-4-17 0,-2 1-26 16,1-8 4-16,-1-5-98 0,4-2-105 15,-1-6-235-15</inkml:trace>
  <inkml:trace contextRef="#ctx0" brushRef="#br0" timeOffset="58142.19">22186 13020 590 0,'5'-18'146'16,"7"5"4"-16,4 3-77 0,5 5-21 15,3 4-7-15,4 2-12 0,3 3-4 16,1 4 1-16,2 2-3 0,0 1-6 0,-3 0-4 16,-1 0-5-16,-6 1-4 0,-3-2-7 15,-6-1-8-15,-5 0-5 0,-6 1-3 16,-5 1-5-16,-5 2-3 0,-6 0-1 15,-5 2 3-15,-5 0 3 0,-3-1 3 16,-1-1 5-16,0-4 2 0,0 0 3 16,4-2 2-16,6-3 1 0,4-2 2 15,3-1-1-15,6-1 1 0,6 1 1 0,6-3 3 16,3 0 3-16,4 3 3 0,5 2 0 16,6 0 0-16,0 3 1 0,4 4 0 15,-1 4-1-15,2 1 1 0,0 4-3 16,0-1 1-16,-4 0 0 0,-2 1 1 15,-4-2-2-15,-5 0 0 0,-6 0-1 16,-6-4-2-16,-8 2 0 0,-7-1-1 16,-6-1-3-16,-10 1 0 0,-4-1-3 0,-6-1-2 15,-6 2-2-15,-2-5-5 16,-2 0-3-16,-2-1-12 0,-1-4-7 0,1-2-33 16,0-5-7-16,3 0-94 0,2-1-111 15,1-3-252-15</inkml:trace>
  <inkml:trace contextRef="#ctx0" brushRef="#br0" timeOffset="58650.92">20523 14285 372 0,'-3'-2'114'0,"3"2"6"16,-2-1-29-16,2 0-23 0,-2 0-13 15,0 1-8-15,-3 1-9 0,-1-1-6 0,-4 0-2 16,-1 1-4-16,-3 0-3 0,-2 4-2 16,-3 1-3-16,-1 3-4 0,1 3-5 15,-2 7-5-15,-1 1-6 0,2 7-7 16,1 3-7-16,4 2-5 0,2 4-3 16,5 1-15-16,5-1-10 0,6-1-8 15,5-1-6-15,6-4-5 0,6-2 152 16,6-6-215-16,6-4-83 0,9-4-259 15</inkml:trace>
  <inkml:trace contextRef="#ctx0" brushRef="#br0" timeOffset="58997.65">20957 14579 390 0,'10'-18'117'0,"-7"0"7"0,-6 1-41 16,-7 2-17-16,-6 2-12 0,-5 1-12 0,-6 5-14 15,-5 5-10-15,-1 5-6 0,-2 7-6 16,-1 4-4-16,1 4-1 0,2 5-2 15,5 1-1-15,6 0-2 0,5 0-1 16,7-3-2-16,6-2-1 0,8-5-2 16,5-3 1-16,8-5 0 0,3-2 1 15,6-8 3-15,2 0 6 0,3-4 4 16,1 0 6-16,-2-3 2 0,0-2 4 16,-4-1 5-16,-3 1 4 0,-4 2 0 15,-5-1-2-15,-4 2 0 0,-4 3 1 0,-3 0-1 16,-2 7-4-16,-2 2-6 0,-2 2-4 15,0 4-3-15,0 2-3 0,0 3-5 16,2 5-4-16,1-1-4 0,2 4-3 16,3 2-5-16,4-1-6 0,3-3-2 15,4 1-23-15,2-4-15 0,2-4-8 16,3-4-17-16,3-6-60 0,2-5-83 0,3-3-176 16</inkml:trace>
  <inkml:trace contextRef="#ctx0" brushRef="#br0" timeOffset="59653.99">21416 14542 406 0,'-8'-1'124'16,"-3"5"7"-16,-3 4-36 0,-4 0-23 0,-3 6-17 15,-3 0-17-15,0 6-15 16,0 3-10-16,2 1-7 0,1 3-7 0,6 1-5 16,4-1-3-16,6 1-4 0,5-4-12 15,6 0-10-15,5-5-8 0,8-2-5 16,3-4-3-16,5-2-2 0,2-5 1 15,2-1 10-15,3-7 11 0,1-3 8 16,0-5 8-16,1-3 9 0,-1-5 8 16,0-3 5-16,-1-7 6 0,0-1 6 15,-3-5 5-15,0-5 6 0,0-6 7 16,-2-3 7-16,0-6 4 0,-4-1 3 0,-2-6 7 16,-1 1 0-16,-2 2-1 0,-6 4-8 15,-2 9-7-15,-3 10-3 0,-3 9-4 16,-1 12-8-16,-5 11-6 0,-1 8-4 15,-4 11-4-15,-1 10-4 0,-3 8-5 16,-1 7-8-16,-4 5-5 0,1 6-4 16,-4 1-2-16,1 1-2 0,1-2 0 0,1-4 3 15,3-1-3-15,4-5 2 0,1-5 2 16,5-8 3-16,4-5 1 0,3-5 1 16,1-5 0-16,3-7 7 0,2-4 1 15,1-5 3-15,3 0 2 0,0-4 1 16,-1-1-1-16,1-4 1 0,1 4-1 15,1-1 0-15,0 4-3 0,-1 2-2 16,2 3-3-16,0 1-1 0,1 4-3 16,0-1-2-16,0 2 0 0,1-3 1 15,2 2 0-15,3-4 3 0,0-2 1 0,2-1 4 16,3-1 2-16,1-3 4 0,0 0 2 16,-1-3 4-16,-1-1 2 0,-3-2 3 15,-1 0 2-15,-4-3 2 0,-4-1 0 16,-4-4 1-16,-4-1 1 0,-3 1-1 15,-5 0-1-15,-3 4 0 0,-3-1-2 16,-4 9-2-16,-3 2-4 0,-2 6-4 0,-1 6-4 16,-2 3-2-16,3 3-5 0,2 5-2 15,3 0-3-15,5 3-1 0,6 0-3 16,6 1-4-16,5-2-4 0,6 0-4 16,5-2-4-16,5-3-6 0,3-4-7 15,3-3-3-15,1-3-21 0,3-3-10 16,-2-3-2-16,0-2-81 0,1-2-96 15,-3-1-210-15</inkml:trace>
  <inkml:trace contextRef="#ctx0" brushRef="#br0" timeOffset="60147.25">21728 15344 407 0,'4'12'109'0,"1"0"4"16,-2-2-48-16,0-4-19 0,1 1-10 16,-1-4-7-16,-2-2-5 0,-1 0-3 15,-3-1-3-15,-5 0-3 0,-1 1-3 16,-4-1-1-16,-3 0-3 0,-4 0-4 16,-3 3-2-16,1 0-2 0,0 3-1 15,0 1-2-15,5 3-1 0,0 2-1 16,6 2 0-16,5-1-1 0,5 1 2 0,5 3 1 15,5-1 1-15,5 2 1 0,6-1 0 16,3 1 1-16,2 3 0 0,1-2 1 16,0 0 0-16,0 1 0 0,-3-3 1 15,-4 1 0-15,-3-1 1 0,-6 1 1 16,-6-1-1-16,-5-1-2 0,-5-1-2 16,-6-2-5-16,-4-2-8 0,-5-2-11 15,-4-3-7-15,-2-3-4 0,-3-1-6 0,-3-2-4 16,1-2-10-16,2 0-58 0,1-2-67 15,5 0-169-15</inkml:trace>
  <inkml:trace contextRef="#ctx0" brushRef="#br0" timeOffset="60352.32">21928 15630 489 0,'7'20'116'0,"-2"1"1"16,0-2-68-16,1-1-25 0,0 1-15 16,0-2-13-16,1-1-5 0,0-2-6 15,-1-4-6-15,3-1-8 0,0-3-4 16,1-2-7-16,1-2-69 0,1-4-76 16,1-3-174-16</inkml:trace>
  <inkml:trace contextRef="#ctx0" brushRef="#br0" timeOffset="60522.45">21878 15364 508 0,'-4'7'123'0,"1"-1"-1"16,5-4-65-16,2-1-29 0,1-4-27 0,2-2-22 15,3-1-14-15,1-2-7 0,1 0-17 16,0-1-62-16,1 1-77 0,1 1-165 15</inkml:trace>
  <inkml:trace contextRef="#ctx0" brushRef="#br0" timeOffset="60990.2">22105 15462 459 0,'11'8'125'0,"5"-3"3"15,4 1-53-15,3-4-23 0,1-1-10 16,3 1-14-16,1-1-6 0,-1 1-3 15,0 3-2-15,-2-1-3 0,-3 3-1 16,-4 0 0-16,-4 3-2 0,-3 3-5 16,-4-1-5-16,-7 7-4 0,-4 1-6 15,-6 1-3-15,-2 3-2 0,-6 1-1 0,-2 0 2 16,0 1 2-16,-1 0 4 0,4-3 3 16,5-2 3-16,5-2 1 0,4-2 1 15,8-4 0-15,6-3 0 0,5-4 1 16,5-4 3-16,4-3 1 0,7-4 2 15,4-3 2-15,5-5 4 0,1-1 2 16,2-5 1-16,2-2 2 0,1-3 1 16,-1 0 0-16,-2-2 1 0,-3 2-1 15,-5-4-1-15,-5 3 0 0,-5 0 1 0,-7 2 1 16,-9 1-1-16,-6 1 1 0,-9 1-1 16,-6 5-1-16,-8 5-3 0,-6 5-2 15,-6 5-5-15,-4 6-2 0,0 7-3 16,-4 7-3-16,1 4-1 0,3 1-1 15,5 5-2-15,10 2-1 0,6 2-2 16,9-2-1-16,10-4-1 0,11-2-1 16,10 0-1-16,8-8-1 0,7 0-2 0,5-5-1 15,1-4-2-15,3-3-5 0,3-1-4 16,-2-8-4-16,-2 0-35 0,-1-7 23 16,-6-4-129-16,1-2-122 0,-5-9-291 15</inkml:trace>
  <inkml:trace contextRef="#ctx0" brushRef="#br0" timeOffset="68835.12">7044 5097 181 0,'0'-1'49'0,"-1"1"4"0,-1-4-16 16,0 1-11-16,1 0 1 0,0-2 3 0,0 1 0 15,0 2 0-15,0-4-1 0,0 4 0 16,0 0 0-16,0 1-3 0,0-1-3 16,-1-1-2-16,1 2-1 0,1 1 0 15,0-3-1-15,1 2-2 0,1-2 0 16,1 2 2-16,0-1-1 0,4 0 0 16,0 0-1-16,3 0-1 0,2-1 0 0,0-1-1 15,2 3-2-15,-1-1-3 0,0 0-2 16,-2 2-2-16,0 1-3 0,1 1-2 15,-2 1-2-15,-2 1-3 0,0 3-2 16,-1 1-3-16,-2 1-2 0,-3 1-2 16,-2 3-1-16,-2 1-1 0,-1 1 2 15,-5-1 1-15,-1 1 3 0,0-2 2 16,-2-1 3-16,-1-3 0 0,-1-2 2 16,1 0 1-16,0-1 1 0,0-3 2 15,1-1 1-15,2-1 0 0,1 0 0 0,1 0 1 16,3 0 1-16,2-2-1 0,2 0 1 15,3-1 0-15,2 2 1 0,3-1 1 16,1 0 0-16,3 1 1 0,2 1 1 16,3 1 0-16,1 4 0 0,0-2-1 15,-2 1 0-15,1 3-2 0,-3-1-1 16,0 0 0-16,-4 2-3 0,-3-1 0 0,-2 2-2 16,-3 0 1-16,-2-3 3 0,-2 5-1 15,-3-3 2-15,-4-1 0 0,-3-2 0 16,-2 1 1-16,-5-5 0 0,0 3-4 15,-3-5-2-15,-1-2-3 0,0 0-6 16,3-1-7-16,0-3-7 0,2 3-8 16,2-5-7-16,3 1-8 0,1 2-9 15,2 0-66-15,0-1-75 0,3 1-176 0</inkml:trace>
  <inkml:trace contextRef="#ctx0" brushRef="#br0" timeOffset="70901.24">3964 5150 124 0,'-2'0'42'0,"1"1"7"15,0-3-8-15,0 2 0 0,0-2-1 16,-2 2-3-16,3 0-3 0,-1 0-2 15,0-1-2-15,0 0-2 0,0 0-2 16,0 2-1-16,1-3-1 0,-1 2-1 16,0-1 0-16,1-2-3 0,0 3 0 0,1-3-2 15,0 1-1-15,3-1-2 16,1-3 1-16,1 1 3 0,2-2 1 0,2-1 3 16,1 2 1-16,2-4 0 0,1 5 0 15,0-3-3-15,1 2-4 0,0 1-5 16,0 3-4-16,0 1-3 0,0 1-3 15,-2 1-2-15,0 2 1 0,-1 1-2 0,0 2 1 16,-1 0-2-16,-2 2 0 16,-1 1-1-16,-2 0-3 0,-1-1-4 0,-3 6-1 15,-2-4 0-15,-2 4 0 0,-4 0 2 16,-2-2 0-16,-4 0 3 0,-2 0 1 16,-2-1 0-16,-4-1-1 0,0 0 0 15,-2 0-1-15,0-1-2 0,4 2 1 16,1-1 2-16,3 0 1 0,4 0 0 15,4-2 2-15,2-4 0 0,4 1 1 0,4 2 2 16,0-4 4-16,3 1 1 0,1 0 3 16,1-3 3-16,2 5 1 0,1-5 2 15,0 0 0-15,1 1-2 0,3-1-3 16,1-1-1-16,1 3-2 0,-1-2-2 16,2 3-4-16,1-1-9 0,-4-2-11 15,1 1-11-15,-2 0-10 0,-1-2-11 16,1 2-74-16,-2-2-84 0,-1-3-182 15</inkml:trace>
  <inkml:trace contextRef="#ctx0" brushRef="#br0" timeOffset="71404.53">4477 4951 307 0,'3'-2'84'16,"-1"2"6"-16,1 0-39 0,-2 0-8 15,0 1 0-15,-1 1-4 0,0 2-6 16,-1 1-5-16,-2-1-5 0,1 4-3 16,-2 3-5-16,-3 0-4 0,1 1-4 15,-4 2-3-15,-1 4 0 0,0 1-3 16,-2 1-2-16,0 3-2 0,0 0-1 0,0 0-1 15,3-1-2-15,1-3-1 0,2-3-1 16,3-3-1-16,2-4 2 0,3-1 1 16,3-2 0-16,2-1 2 0,1-2 1 15,4-1 2-15,1-3 2 0,1 0-2 16,2-1-3-16,-2-2-3 0,2 1-3 16,-1-2-5-16,0-1-4 0,-2 2-7 15,-1-3 0-15,-2 1-2 0,0-1 2 0,-1-1 3 16,-1 2 4-16,-1-1 7 0,-2 2 11 15,1-2 5-15,-3 2 9 0,0 0 5 16,-1 2 5-16,-1 0 4 0,0 1 0 16,0 2-3-16,0 1-1 0,0 2-2 15,0 2 0-15,-1 3-3 0,2 1-1 16,-1 1 0-16,0 1-1 0,0 2-3 16,1 1-2-16,-1 0-3 0,1 2-3 15,0 2-6-15,1 1 0 0,-1 2-9 0,-1-1-7 16,2-1-8-16,-1-1-13 0,1 0-73 15,0-3-78-15,2 0-190 0</inkml:trace>
  <inkml:trace contextRef="#ctx0" brushRef="#br0" timeOffset="71886.1">4871 4899 426 0,'4'-5'110'0,"-3"5"2"0,0 0-61 15,-2 8-11-15,2 1-4 0,-1 6-4 16,0 2-8-16,0 5-7 0,0 3 0 16,1 4-4-16,-1-2-3 0,0 2-4 0,2 1-3 15,-1 1-1-15,4 0-4 0,-3-5 1 16,1 0-11-16,1 1-2 0,0-4-6 15,-1-5-3-15,0 0-2 0,-1-4 3 16,1-3-2-16,-1-3 11 0,-1-5 4 16,1-1 7-16,-2-7 4 0,0-4 2 15,1-3 0-15,1-3 2 0,2-1 0 16,0 0 1-16,0-3 1 0,3 4 1 0,1 2 1 16,-1 4 2-16,2 1 0 0,2 3 1 15,-1 1-3-15,1 4-1 0,1 2-1 16,0-2 0-16,1 3-2 0,1 1-1 15,0 3-2-15,-2 0-1 0,1 1 0 16,-2 1-2-16,-3 5-1 0,-1 0 0 16,-1 1 0-16,-5 0 1 0,-5-3 0 0,-3 2 0 15,-5-1 1-15,-5 1 1 0,-3-5-1 16,-3 6-1-16,-2-9-7 0,-1 4-9 16,0 0-9-16,-1-3-8 0,2-4-9 15,1 0-8-15,0-5-75 0,1 4-76 16,1-2-179-16</inkml:trace>
  <inkml:trace contextRef="#ctx0" brushRef="#br0" timeOffset="72822.77">3812 5762 343 0,'11'0'94'0,"2"0"8"0,4-1-45 16,5-2 2-16,4 0-1 0,5 0-7 15,6 1-7-15,5-3-5 0,8 1-7 16,4-2-7-16,6 1-7 0,4 1-5 15,1-3-2-15,5 0-2 0,0 1-3 0,2-3-1 16,-2 0-1-16,-2-1-1 0,-4 1-1 16,-4 0-1-16,-8 0 1 0,-11 2-2 15,-10 1 1-15,-10 1-1 0,-7 1-2 16,-8 1-2-16,-10 1-7 0,-10 2-7 16,-5 1-5-16,-8 1-4 0,-8 1-5 15,-5 4-2-15,-6 2-1 0,-5-1 4 16,-2 1 5-16,0 1 2 0,-2 1 3 0,0 0 3 15,-4 1 5-15,1-2 1 16,2 2 5-16,-1-1 4 0,2 0 5 0,4-4 5 16,4-1 2-16,7-1 5 0,7 1 2 15,7-1 2-15,7-3 2 0,6 0-1 16,7-1 0-16,2-1 0 0,3 1-3 16,2-1 2-16,3-1 0 0,1 1 0 15,4 0 0-15,3 1 1 0,2 1-1 0,4-2-1 16,4-1 0-16,5-4 1 0,4 2 0 15,4-1 0-15,3-3-1 0,5 0 1 16,3-1-1-16,3-1-1 0,-1-1-4 16,4 0-4-16,1 3-1 0,-3-1-2 15,-2-2-1-15,-2 3-2 0,-4 1 0 16,-7 3-2-16,-10 0-1 0,-6 1 0 16,-7 1-1-16,-10 4 1 0,-11 1 0 15,-6-1-3-15,-9 3-1 0,-8 0 0 16,-8 2-1-16,-4 4 0 0,-6-1-3 0,-1 2-2 15,-5 6 0-15,0-2 2 0,2 0 0 16,0-1 2-16,0-2 1 0,3-1 1 16,4-3 4-16,6-4 3 0,7-2 0 15,7-1 0-15,8-1 1 0,6-1 1 16,4-2-2-16,7-1 0 0,4 1 0 16,4 1 1-16,8-1 3 0,4-1-1 15,8-1 0-15,8 0 2 0,9 1 1 16,6-2-1-16,6-3-2 0,4 2-1 0,4-2-1 15,1 3-1-15,4-1 0 0,-2-4-1 16,-2 2 0-16,-3 3 0 0,-5-1-1 16,-7 2 0-16,-6 0 0 0,-11 0-2 15,-8 0-1-15,-9 3-2 0,-7 0 0 16,-9 1 0-16,-9 3-3 0,-10 0-2 16,-7 4 1-16,-7-1 0 0,-8 0 2 0,-6 2 0 15,-4 0-1-15,-1-1 3 0,1 2-1 16,2-1 0-16,3 1-1 0,5 1-5 15,5 0-8-15,7-2-7 0,7-2-5 16,6-1-8-16,7-2-8 0,4-2-7 16,10 0 4-16,2-3-72 0,9-2-73 15,2-6-179-15</inkml:trace>
  <inkml:trace contextRef="#ctx0" brushRef="#br0" timeOffset="79230.34">18557 4722 197 0,'4'-7'53'16,"-4"1"7"-16,0 0-25 0,-1 0-1 15,-2-2 1-15,0 2 1 0,0-1 2 16,-2 0 0-16,2 2-3 0,0 1-2 16,0-1-3-16,-1 3-3 0,2 0-3 15,0 0-4-15,1-1-1 0,1 2-3 0,0 0-3 16,1 0-1-16,1 1-3 0,-1-2 0 15,1 2-3-15,1 1-2 0,-1-2-2 16,0 0 0-16,0 1 0 0,0 1-1 16,0 1 1-16,2 0-1 0,-2-1 2 15,2 2-1-15,2-2 1 0,-1 0 1 16,4-2-1-16,1 1 1 0,3 0 0 16,3-1 2-16,1-1 1 0,4 1 1 15,3 0 0-15,7 2 1 0,2-2 1 16,3 1 1-16,2-1 1 0,5 2 0 0,-1 1 2 15,0 1 1-15,1-1-1 0,1 0-1 16,0 1-2-16,4 2-1 0,-1-3-3 16,1 0-2-16,-1 0-2 0,-4-2 0 15,-2 1 0-15,1-1-1 0,-5 0 0 16,-1 0 0-16,-2-1 0 0,4 1 1 16,-1 2-2-16,-1 3 0 0,2-2 0 15,2 0 0-15,0 3 0 0,1 0-1 0,-2 0 1 16,2 2-1-16,2-3 1 15,-3 1-1-15,4 0 1 0,1 1-1 0,1-2 1 16,4 0-1-16,4 0 2 0,1 1-1 16,2-2 2-16,-1 0-1 0,-2 2 1 15,0-3 1-15,-4 0-1 0,-1-2-1 16,-6-1 1-16,0-2-1 0,-1-1 0 16,-2-1-1-16,0-2 0 0,-1 0 1 0,-2 2-1 15,-1-1 0-15,0 1-1 0,-1 0 1 16,0 1-1-16,1 1 0 0,0 2-1 15,5-3 1-15,2 1 0 0,6 1 0 16,1 2-1-16,4 1 1 0,2 2 0 16,-2-2 0-16,2 0 1 0,2 4-1 15,-2-4 1-15,-2-2-1 0,0-2 1 0,-2-2-1 16,2-1 1-16,-5 2 0 0,-4-4-1 16,1 3 1-16,-2-1-1 0,-2 3 0 15,-3-1-1-15,-1 2 1 0,3 0-1 16,1-1 0-16,-3 0 1 0,3 1-1 15,1 1 1-15,1 0-2 0,-4-1 1 16,-2 0 0-16,-4-2 0 0,0-1 0 16,-6-1 1-16,-5-1-1 0,2-1 0 15,-1-1-1-15,0 0 0 0,0-3 0 0,1 3 0 16,-2 0 0-16,-1-2-1 0,-2 4 3 16,-2 0-1-16,-2 1 0 0,-5 2-2 15,-5 2 0-15,0 0-5 0,-5 2 0 16,-3-1 0-16,-7 1 0 0,-1 3 2 15,-3-1 0-15,-5 3 2 0,-4-1 4 16,-3 2 1-16,-3-2 0 0,-4 1 0 16,-3-1-1-16,-2-1 0 0,-4-1 0 15,-4 0-1-15,-5-2-1 0,-3 0 0 16,-2 1 0-16,-3-2 0 0,-5 1 0 0,-2-1 0 16,0-2 0-16,-6 1 1 0,1-1-1 15,-4-1 0-15,-1-1 0 0,-3 0 0 16,-1-5 0-16,-4-1 0 0,2-1 0 15,-4-1 0-15,-3-1 0 0,0-3 0 16,0 0-2-16,-7 3 1 0,7-1 0 16,-2 1 0-16,-2-3-1 0,5 0 1 15,-1 0 2-15,0-3 0 0,4 4 0 0,-1-3 0 16,4 3 0-16,5 1 0 0,3 0 1 16,3 2 0-16,1 1 0 0,4 0 0 15,7 3-1-15,2-2 1 0,6 2 0 16,0 3 0-16,4 1-1 0,6 2 1 15,2 0 0-15,1 1 0 0,-1 0 0 16,1 2 1-16,-4 0 0 0,-1 1-1 16,1-1 0-16,0 4 0 0,-1-1 1 0,-2 2-2 15,0 1 1-15,4 0 0 0,-1 0 0 16,2 2-1-16,-3 1 0 0,-1-3 0 16,1 0-1-16,-3 0 0 0,3 2 0 15,4-2-1-15,1 3 1 0,4-3 0 16,4 5-2-16,4-3 1 0,6-2-1 15,2 1 0-15,0-3-2 0,3-1-1 16,1 1 0-16,3 0 1 0,2-2 0 0,3 1 1 16,0 1 0-16,3-1 1 0,0 1 2 15,1 0 1-15,0-1 0 0,0-1 0 16,1 1-1-16,-1-1-1 0,0-1-1 16,1-1-3-16,0-1-2 0,1 0-3 15,-1 3-3-15,0-3-1 0,1 0 1 16,1-3 0-16,0 4 3 0,3 2 3 15,-1-2 3-15,4-2 3 0,-2 2 2 16,3 0 0-16,-1 1 0 0,1-1-1 0,-1 0-1 16,1 0 0-16,-1 1-2 0,1 0-3 15,-3 0-4-15,2 0-7 0,-4-1-10 16,1 1-14-16,-2-2-55 0,-1 2-66 16,-3 0-152-16</inkml:trace>
  <inkml:trace contextRef="#ctx0" brushRef="#br0" timeOffset="80805.41">18397 4698 244 0,'1'1'67'0,"1"-1"5"15,1-3-31-15,3-3-1 0,5 3 1 16,1-3 0-16,6 3-4 0,-1-3 0 16,4 1-1-16,1 2-3 0,0-1-3 15,0 1-4-15,0 1-2 0,0 0-3 16,-2 3-3-16,-1-4-2 0,-1 1 0 16,2 2-2-16,-2 0-2 0,2 0-1 15,2 1-1-15,1 0 0 0,3 1-2 0,0 1 0 16,2 2 1-16,0-2 0 0,6 1 1 15,1 3 1-15,6 1 1 0,6-1 0 16,9 0 1-16,10 0 0 0,7 0 1 16,7 1-1-16,10-4-1 0,11 0-2 15,6 2-2-15,4 0-2 0,4 2-1 16,7-1-3-16,4-2 0 0,-3 3-1 16,-7 0 0-16,-5-1-1 0,-5 0 1 15,-11-3-1-15,-11 2 0 0,-14 0 0 0,-14-2 0 16,-11-2 0-16,-14 0 0 0,-10-2-2 15,-12 0 0-15,-12-2-1 0,-12 0-2 16,-8 2-1-16,-11-3 0 0,-8 1 0 16,-11 0-2-16,-8 1-4 0,-8 0-2 15,-8-1 0-15,-8-4 0 0,-5 3 0 16,-10 0 1-16,-3-1 2 0,-11-1 2 16,-1-2 4-16,-3 5 3 0,3 0-1 15,1-1 0-15,4-1-2 0,4 1-3 0,14 3-4 16,9 2-1-16,9-2-1 0,13 0 1 15,11 1 1-15,16-1 2 0,8 0 3 16,12 1 5-16,12-2 2 0,11-1 0 16,13 0 2-16,13-1 1 0,15-1 1 15,17 2 2-15,13-2 2 0,13 3 3 16,13-2 3-16,13 1-1 0,5 1 0 16,8 2 0-16,6 0 0 0,6 3-2 0,-3-1-1 15,-5 2-3-15,-6 1 0 0,-7-1-2 16,-15 1 0-16,-18-1-1 0,-17-1 0 15,-14-2-1-15,-16-1-1 0,-16 0 1 16,-16 0 0-16,-17-5-1 0,-12-1-1 16,-16 0-1-16,-15-3 0 0,-14 4-1 15,-15-2-2-15,-13 2-4 0,-13 2 0 16,-10 2-1-16,-9 1 0 0,-3 2-3 0,-5-3-2 16,-1 1-1-16,4 4 1 0,8-2 0 15,9-2 2-15,7-1 2 0,11 0 1 16,16 0 3-16,14-2 3 0,14-2 0 15,13 1 0-15,17 0 1 0,17-2-1 16,19 0 1-16,16 2 2 0,15-3 1 16,16-1 1-16,15 1 2 0,19 2 1 15,12-2 2-15,10 4 3 0,10 2 1 16,11 0 0-16,3 3 0 0,3 4 1 0,-2-2-2 16,-4 4-1-16,-8-1-2 0,-11 1-1 15,-12-1-2-15,-15-1 2 0,-13-3 0 16,-17 1-1-16,-16-4 1 0,-13 0 0 15,-13-3 1-15,-15-4 0 0,-12 4-3 16,-16-3 0-16,-13 0-2 0,-14 1 0 16,-12-1-1-16,-17-1-2 0,-12 0 0 0,-12 3-2 15,-10 1 0-15,-10-1-1 0,-9-1-2 16,-11 3-4-16,0 2-2 0,-3-1-1 16,-2-1 1-16,1 2-1 0,5 0 0 15,6-1 1-15,8 1 3 0,6 2 1 16,12 1-1-16,17-2 1 0,15-2 0 15,13 1 1-15,20 2 0 0,14-3 1 16,17-4 1-16,16 0 1 0,11-3 2 16,16 0 3-16,17-2 0 0,19-3 2 0,17-1 1 15,16-2 2-15,19 2 3 0,11 2 1 16,12 7-1-16,7 2 2 0,5 2 1 16,6 5 2-16,1 4-2 0,3 6-1 15,-3 1-2-15,-2-1 1 0,-6 3-3 16,-4-2-1-16,-9 5-2 0,-14-5 0 15,-14 2-1-15,-15-4 0 0,-14-4-1 16,-20-2 1-16,-19-2 0 0,-14-5 1 0,-13 0 1 16,-14-4 0-16,-15 0-1 0,-14-5 0 15,-15 4 0-15,-15-3-2 0,-18-1-1 16,-16 0-2-16,-16 1-1 0,-9 2-1 16,-13 0-1-16,-7 0-3 0,-7 4-1 15,-3 0-5-15,-1 4-4 0,-2 0-2 16,3 4-2-16,1-1 0 0,7-2 0 15,8 2 3-15,10 2 3 0,9-3 5 0,12 0 2 16,7-3 3-16,16 2 1 0,14 2-1 16,14-6-1-16,14 0-1 0,18 0 0 15,18-1 0-15,20 0 1 0,16-4 2 16,15 0 2-16,15 0 3 0,21-2 1 16,12-5 3-16,13 2 2 0,14-3 2 15,15 0 0-15,10 3 2 0,10-1 2 16,2 1 0-16,4 5 0 0,1 3-2 15,-3 1-1-15,-9 7-3 0,-6-1-1 16,-10 3-2-16,-11 2-2 0,-16-1-1 16,-21-1-1-16,-19 1 0 0,-19-6-2 0,-18 2 2 15,-17-3 0-15,-21 0 0 0,-14-3 1 16,-17 1-1-16,-17-2 1 0,-15 2 1 16,-19-1 0-16,-18-3-2 0,-15 4 0 15,-13 0 1-15,-7 1-4 0,-9 3-7 16,-4-2-4-16,0 2-26 0,2-1-13 15,6 0-100-15,8-3-114 0,3-4-261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4-05T15:48:14.39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11261 4756 110 0,'-16'4'33'0,"1"6"0"0,0-7-5 0,-2 2-15 16,-1-4-1-16,0 0-2 0,1 0 0 15,-2 0 1-15,4-1 3 0,-1 0 3 16,2-1 2-16,4 3 2 0,1-3 2 16,3 1 3-16,1 2 0 0,3-2-2 15,1 2 2-15,4-1 3 0,2 1 2 16,4-1 1-16,0 1-1 0,6-5-1 16,3 2-2-16,3 3-2 0,4-3-7 15,4-1-7-15,-1 1-3 0,4 1-4 16,0 0-2-16,2-3-1 0,1 1 1 15,-1 0 1-15,0-1 1 0,2-2 3 0,0 0 2 16,0-2 3-16,3 1 1 0,2-3 0 16,3 1 0-16,0-1 1 0,3 1-3 15,2-1-1-15,4-1-2 0,0 2-1 16,0-1 1-16,3 0-2 0,8 1-1 0,-1-1 1 16,4 2 0-16,1 2-1 15,2 1 0-15,1 3-1 0,4 0 0 0,1 2-1 16,2 1 0-16,4 1-2 0,2 2 0 15,1 0-1-15,7 1 0 0,-1 1 1 16,-1-3-1-16,1 2 0 0,1 0 0 16,3-2 1-16,-1-2 0 0,-5-1 0 15,-1 3-1-15,-4 1 0 0,1-3 0 16,-7-1 1-16,-4 3-2 0,-4-2-1 16,-4 0-4-16,-6-1-5 0,-6-4-5 0,-11 2-11 15,-4-5-12-15,-13-4-11 0,-8-2-83 16,-10-4-93-16,-11-4-215 0</inkml:trace>
  <inkml:trace contextRef="#ctx0" brushRef="#br0" timeOffset="2009.87">11803 8048 267 0,'-2'2'55'0,"1"1"-2"0,2-2-45 0,2-2-8 16,2 4-1-16,1-3 4 0,3 2 5 16,1-1 8-16,3 1 7 0,2-1 5 15,2 2 3-15,0-3 3 0,3 2-3 16,3 1-3-16,2-1-3 0,4 0-4 15,0 3-3-15,10-3-4 0,4 0 0 16,8 1-2-16,7 3 0 0,5 2 0 16,7 0 0-16,8 1 1 0,4 2 2 0,6 0-2 15,1 2-1-15,5-2-1 0,4-2-2 16,-2-1-2-16,-3 0-5 0,-5 0-8 16,-9-2-6-16,-8-3-6 0,-14-3-4 15,-14-1-5-15,-13-3-7 0,-10 0-7 16,-11-3-13-16,-10 0-49 0,-13-5-64 15,-9-2-155-15</inkml:trace>
  <inkml:trace contextRef="#ctx0" brushRef="#br0" timeOffset="2844.77">17179 8104 325 0,'1'-2'71'0,"0"0"0"0,-1-3-50 16,1 2-14-16,-1 1-3 0,1 0-1 16,2 0-1-16,-2 0 2 0,2 0 2 15,-1 1 3-15,4-1 3 0,0 1 4 16,2 0 3-16,2-2 2 0,3 2 3 16,2-1 0-16,6-1 1 0,1 1 1 0,5-3 1 15,6 1 1-15,6 0-2 0,6-2-1 16,7-2-4-16,6 1-2 0,9 2-5 15,5 3-5-15,3 0-2 0,5 1-1 16,3 1-1-16,1 4-2 0,0 2 0 16,-3-1-1-16,-3 1 0 0,-4-1-1 15,-7 2-3-15,-11-1-3 0,-8 0-8 16,-11-1-8-16,-8-3-9 0,-10-2-14 16,-10 0-82-16,-10-4-92 0,-14-1-211 0</inkml:trace>
  <inkml:trace contextRef="#ctx0" brushRef="#br0" timeOffset="-162523.11">11524 6913 320 0,'-4'1'93'0,"2"-1"6"15,0 0-33-15,1 0-5 0,0 0-9 16,-1-1-5-16,-1 0-8 0,0 0-5 16,-1-1-5-16,-2 0-6 0,0-2-6 15,-2 2-4-15,-1 0-4 0,-4 1-2 16,-2 2-3-16,-3 3-3 0,-4 4-1 15,-2 4-1-15,-1 3-1 0,-1 8 1 16,2 5-4-16,3 2-5 0,3 3-7 16,6-1-4-16,7-3-6 0,4-1-3 0,6-6-1 15,5-6 4-15,5-5 3 0,6-3 0 16,3-3 0-16,4 0-1 0,1-6-1 16,3-3-3-16,1-1-3 0,2-5 1 15,-2-4 5-15,0 0 7 0,-3-8 9 16,-1 3 10-16,-3-2 12 0,-5 4 12 15,-6 4 9-15,-3 3 7 0,-4 2 5 16,-6 6-2-16,-4 3-5 0,-6 6-7 0,-3 0-8 16,-2 6-6-16,0 2-6 0,0 2-5 15,1 1-2-15,2 0-1 0,6-3 0 16,4-2-1-16,4-5-2 0,6-1 2 16,4-4 3-16,3-2 2 0,6-1 4 15,1-3 1-15,1-2 1 0,-1-2 3 16,-2-1-1-16,0-1 0 0,-5-1 0 15,-4-1-1-15,-3 2 2 0,-5 0-2 16,-4 0-1-16,-7 1-6 0,-4-1-6 0,-5 3-7 16,-5 5-8-16,-3-1-10 0,-3 2-11 15,-2 2-11-15,1 2-5 0,3-1-1 16,3-1-79-16,6-7-84 0,6-2-194 16</inkml:trace>
  <inkml:trace contextRef="#ctx0" brushRef="#br0" timeOffset="-162305.68">12001 6552 492 0,'3'6'130'0,"-2"5"6"16,-1 7-64-16,-3 5-14 0,0 6-6 16,-1 6-3-16,-3 7-10 0,0 0-10 15,-1 2-6-15,-1-2-7 0,3-1-7 0,0 0-5 16,3-1-5-16,2-3-11 15,2-3-8-15,3-1-8 0,4-3-12 16,1-2-17-16,3-7-12 0,1-5-12 16,1-6-66-16,2-3-85 0,0-7-190 0</inkml:trace>
  <inkml:trace contextRef="#ctx0" brushRef="#br0" timeOffset="-161609.07">12443 6848 261 0,'-17'5'59'15,"1"-2"2"-15,0-1-45 0,0-1-3 16,4 1 2-16,1-4 2 0,4 0-3 16,1 1-1-16,3-1 0 0,1 1-2 0,-1 0-2 15,2 0-4-15,0 3-2 0,0 0-2 16,0 4 1-16,-1-1 0 0,0 3 3 15,-1 3 3-15,0 0 2 0,-1 0 1 16,2 2 0-16,-2 0 0 0,2 1-1 16,1-1-3-16,0-1-2 0,3-1-1 15,1 1-2-15,2-2-1 0,1-1 0 16,4-1 2-16,1-2 3 0,2-4 3 16,2 1 3-16,1-7 3 0,0-1 5 0,2-2 3 15,-3 0 1-15,1-4 2 0,-2 1-1 16,0-1 1-16,-2 2 0 0,-3 0-3 15,-1 3-2-15,-4 0-2 0,0 2-3 16,-1 2-3-16,-3 1-6 0,-2 2-4 16,2 2-2-16,-2 1-2 0,1 2-1 15,-1 0-1-15,0 1 1 0,1 1-1 16,1-1-1-16,1-1-2 0,2-2-1 0,3-3 0 16,1 0 0-16,4-1 2 15,2-3 2-15,-1-1 5 0,3-1 2 0,-2-1 0 16,1 0 2-16,0 1 0 0,-1-3 0 15,-2 3-1-15,0-2-1 0,-1 2-1 16,-1 0 0-16,-2 2-1 0,-2 2-3 16,0 1-2-16,2 3-1 0,0 1-1 15,-2 3 1-15,2 0 1 0,-1 0 0 16,1 1 1-16,-1 0 0 0,3-4-2 0,0 1-3 16,1-2-1-16,1-1 0 0,-1-1-1 15,-1 0 2-15,2-1 1 0,-1-1 3 16,1-1 4-16,-1 1 2 0,2 0 0 15,0-1 2-15,-2 1 0 0,0-1 1 16,0 2-1-16,-3 0 0 0,2 2-1 16,-1-2 0-16,0 1-1 0,-1 3-1 15,1 0 0-15,0 2 0 0,-1 0 7 16,1 1-14-16,1 1-1 0,1-2-1 16,0-3-7-16,4-4-6 0,2-2-10 0,4-2-13 15,2-2 6-15,5-3-19 0,3 0-13 16,4 0-45-16,3 0-63 0,2 2-139 15</inkml:trace>
  <inkml:trace contextRef="#ctx0" brushRef="#br0" timeOffset="-161347.6">13708 6880 317 0,'-1'-7'83'0,"-1"0"9"0,-1 0-42 16,1 2 0-16,-1-1 9 0,1 4 3 15,1 0 0-15,0 0-5 0,0 3-6 16,1-2-8-16,0 3-11 0,1 0-9 16,-2 2-4-16,1 2-4 0,-1 4-1 15,0 4 0-15,-2 7 0 0,-2 2 0 0,-2 7-2 16,1 5-2-16,-2 4-2 0,2 2-6 16,1-1-3-16,2 2-3 0,3 0-7 15,1-3-7-15,-1-3 4 0,0-4-37 16,-2 1-10-16,-3-3-9 0,1-1-83 15,-5-5-97-15,3-5-220 0</inkml:trace>
  <inkml:trace contextRef="#ctx0" brushRef="#br0" timeOffset="-160393.43">17192 6832 379 0,'1'1'83'0,"-3"1"2"16,-6 4-65-16,0 0-7 0,-5 4 0 16,-5 4 1-16,-2 5-2 0,-2 1-2 15,-1 3-2-15,0 3-3 0,1 3-5 16,3 0-3-16,3-1-2 0,5-1-3 16,7 0-1-16,3-4-1 0,5-3 2 15,6-2 4-15,3-5 1 0,5-3 3 0,3-4 2 16,3-4 1-16,2-2 1 0,0-2 0 15,2-1-2-15,-2-1 1 0,-1-2-1 16,-3 3-1-16,-3-1 0 0,-3 3-1 16,-3 1-3-16,-4 1-2 0,-3 3-1 15,-3 2-3-15,-2 3-3 0,-1 1-1 16,1-1 0-16,0 3 0 0,2 0 0 16,5-2 2-16,4-4 6 0,4 1 7 0,1-3 6 15,4-2 4-15,4-4 8 0,2-2 4 16,-2-2 5-16,-1 0 2 0,-1-3 3 15,-4-1 1-15,-1 1-1 0,-6 3-2 16,-5-3-1-16,-4 0-7 0,-6 1-6 16,-7-2-11-16,-7 1-10 0,-7 1-5 15,-3 2-3-15,-8 1-11 0,-3 5-8 0,-3 1-6 16,-2 2-6-16,6 0 134 16,5-1-204-16,3 1-97 0,9-2-262 0</inkml:trace>
  <inkml:trace contextRef="#ctx0" brushRef="#br0" timeOffset="-160151.07">17702 6698 415 0,'2'-1'101'0,"0"3"9"15,-3 4-38-15,-1 3-31 0,-3 3-7 16,2 4 4-16,-1 6 2 0,-2 7 1 15,1 2-7-15,-2 2-8 0,3 2-6 16,2 5-5-16,-1-3-7 0,2 2-9 16,2-1-11-16,5-4-15 0,3 1-15 0,2 1-12 15,1-4 136-15,0-3-223 0,0-4-110 16,0-2-298-16</inkml:trace>
  <inkml:trace contextRef="#ctx0" brushRef="#br0" timeOffset="-159690.29">18287 6758 369 0,'-2'-2'96'0,"3"1"10"0,1 1-29 16,0-1-33-16,1-1-2 0,7 0 4 16,4-1 2-16,0 0-3 0,4 1-7 15,1 2-8-15,1 1-4 0,3 4-4 16,1-1-8-16,-1 5-6 0,0 3-5 15,1 1-1-15,-2 1-6 0,-3 1-6 0,-3 0-5 16,-8 1-2-16,-3 3-2 0,-7-3-3 16,-7 4-4-16,-8-2 2 0,-4 0 5 15,-6 1 4-15,0-1 2 16,-2 1 4-16,3 0 2 0,1-3 5 0,5 2 4 16,5-1 2-16,7 2 2 0,7-3 3 15,3 1 6-15,8-2 4 0,9 0 1 16,7 0-1-16,7-4-1 0,6 0-2 15,5-3-4-15,10 0-7 0,7-4-7 0,3 0-14 16,3-2-21-16,1 0 24 16,1-2-125-16,1-1-107 0,-2-2-263 0</inkml:trace>
  <inkml:trace contextRef="#ctx0" brushRef="#br0" timeOffset="-144195.32">3174 7996 269 0,'-4'3'79'16,"-2"-1"2"-16,-2 0-12 0,-2-1-43 16,-1 0-4-16,0-1 2 0,-2 3-1 15,-3-6 0-15,1 1 4 0,-3 2 5 0,0-3 2 16,-3 1 2-16,-2-2-4 0,-2-1-5 16,-4 1-5-16,-6-3-7 0,-5 2-5 15,-7-2-6-15,-7 2-4 0,-6 0-4 16,-4 0-1-16,-4 2 0 15,-2 1-1-15,-3-1-3 0,-3 2 0 0,-1 1 0 16,0 1 0-16,-3 2 1 0,-4-1 1 16,-2 2 0-16,-1 1 4 0,-1 3 2 0,1 1 2 15,3 3 1-15,1 0 1 0,2 4-1 16,7 5 0-16,5 3 1 0,5 0-1 16,7 4 1-16,6 1 1 0,3 4 1 15,8 4 1-15,6 6 2 0,6 3-1 16,5 7-1-16,6 6-1 0,9 4-2 15,5 7-1-15,8 2-4 0,8-3-5 0,8 2-5 16,11-3-3-16,7-4-4 16,10-1-4-16,9-8-4 0,7-3 1 0,6-6 3 15,9-4 5-15,5-8 3 0,4-6 6 16,4-8 6-16,3-7 8 0,6-7 4 16,3-8 4-16,-2-6 2 0,0-7 4 15,-5-7 2-15,0-10 0 0,-1-7-2 16,-5-4 0-16,-3-3-1 0,-3-5-1 15,-6-2-1-15,-6-2-1 0,-6 3-2 16,-8 3 1-16,-8 3-1 0,-11 1-1 16,-7 3-1-16,-7 4 1 0,-12 1 0 0,-7 5 0 15,-13 0-1-15,-6 1-2 0,-8-2 0 16,-10-1-2-16,-6 3-1 0,-5-2-1 16,-4 0-2-16,-3 3 0 0,-6-3 0 15,-3 2-1-15,1 4 0 0,-2-4-1 16,0 5-2-16,-2 2-2 0,2 3-3 0,3 3-4 15,-3 2-13-15,2 3-15 0,0 6-11 16,1-1 9-16,4 2-100 0,3-1-97 16,8-1-221-16</inkml:trace>
  <inkml:trace contextRef="#ctx0" brushRef="#br0" timeOffset="-143458.81">4746 8005 343 0,'-17'2'98'0,"-3"0"6"0,0-2-6 16,0 0-54-16,-3 0-7 0,-3 2-4 15,0-4-2-15,-3 2-6 0,-5 0-3 16,0 1-4-16,-3-1-3 0,-1 1 1 16,-2-3-2-16,-5 2 1 0,1 0-1 15,-2 4-4-15,1-1-2 0,-1 6-2 16,2 4-2-16,4 5-1 0,2 4-2 16,1 4-1-16,3 4-1 0,3 5 0 15,4 2 0-15,2 5 0 0,4 2-1 0,2 2 0 16,6 5 0-16,3-3 0 0,6 2 0 15,3 1 0-15,4-3 0 0,7 2 1 16,5 0-1-16,6-1 0 0,4 1 0 16,7-4 1-16,8 3-1 0,6-3 1 15,7-1 0-15,10 0 0 0,7-4 0 16,8-4 1-16,8 1 0 0,8-10 0 0,6-3 0 16,3-4 1-16,3-8 0 0,4-5 1 15,5-5 2-15,-4-6 1 0,-5-7 1 16,-2-4 2-16,-5-7 5 0,-6-5 3 15,-8-5-1-15,-9-5 1 0,-5-2-2 16,-9-4-1-16,-6-3-1 0,-12-6-4 16,-8-5-2-16,-9-3 0 0,-9-1 0 15,-9-5-1-15,-8 0 0 0,-9-1-1 16,-8 3-1-16,-10 4 0 0,-13 3-2 0,-9 2 0 16,-12 8-1-16,-11 2-3 0,-10 8-1 15,-15 8-2-15,-10 3-7 0,-9 10-4 16,-10 6 0-16,-8 10-19 0,-7 4-17 15,-1 5 13-15,-3 3-111 0,5 0-102 16,3 0-255-16</inkml:trace>
  <inkml:trace contextRef="#ctx0" brushRef="#br0" timeOffset="-139328.79">2454 8393 211 0,'-7'-2'55'0,"-2"2"1"0,-3 3-10 16,-1 1-42-16,-3 1-9 0,-1 0-3 15,-3 0-3-15,-2 0-3 0,-1 2 2 16,-1-3 6-16,0 1 8 0,1-1 8 16,1 3 5-16,2-1 7 0,2 1 5 15,1-2 1-15,4 2 0 0,2 1-1 0,4-2-1 16,1 2 0-16,4-2 1 15,2 2 0-15,3 1 3 0,4 2 3 0,0 0 2 16,4 1 1-16,3 1-3 0,1 2-4 16,1 2-5-16,2 1-6 0,-2 1-4 15,2 6-5-15,-2 4-4 0,1 2-2 16,-2 6 0-16,-2 2 0 0,-1 3-1 16,0 4 0-16,-1 1-1 0,2 4 1 15,2 1-1-15,0-3-1 0,5 1 1 16,3-1 1-16,3-2 2 0,8 0 5 0,4-3 1 15,6 1 2-15,7 1 1 0,3 0 2 16,8 2-3-16,3 1-1 0,3-1-4 16,6 3-2-16,7-3-2 0,3 0-2 15,3-4 0-15,3-1 0 0,5-3-1 16,6 0 0-16,2-4 0 0,-1 0 0 16,6-5 0-16,6-1 0 0,5 0 0 0,1 0 1 15,4-5-1-15,4-3 1 0,3 1 0 16,1 1-1-16,0-2 0 0,3 3-2 15,1-3 1-15,1-1-1 0,0 1-1 16,1-4 0-16,0-3-1 0,3-1 2 16,-1-3-1-16,2-4 2 0,-1 0 0 15,2-5 0-15,-1-1 1 0,1-1 1 16,1 0 1-16,0-4-1 0,0 2-1 16,0-1 1-16,-1 0-1 0,0 2 0 15,-1 0 0-15,-4-2 0 0,0-2-1 0,-1-1 1 16,-2-4 1-16,-2-2-1 0,-1-6 1 15,-3-3 1-15,-2-2 0 0,-4-1 1 16,0-4 1-16,-2 1 0 0,-2 0 1 16,-4-2 0-16,0-1 1 0,-1 1 0 15,-1-2-1-15,-3-1 0 0,-2-2 2 16,-1 1-2-16,-2 0 0 0,-2-1 0 0,-5-6 1 16,-2 0 0-16,-3-4 0 0,-2-2 0 15,-2-3-1-15,-5-6 1 0,0 1-1 16,-2-1-2-16,-4 1 0 0,-1 4 0 15,-2 3 1-15,-4-2 1 0,-4 8 2 16,-6 4-1-16,-4 1 1 0,-5 6 0 16,-10-2 0-16,-5 5-2 0,-6 3 1 15,-7 1-1-15,-5 2 1 0,-6 4 2 16,-4 5 0-16,-4 2 0 0,-3 4-1 0,-2 2 0 16,0 3-2-16,-1 1-3 0,0-1-1 15,0 2-3-15,-1 2-1 0,0 1-2 16,1-1-3-16,0 3-3 0,0 0-12 15,-1 0 3-15,2-1-31 0,0 0-12 16,2-1-101-16,-1-2-118 0,-2-4-272 16</inkml:trace>
  <inkml:trace contextRef="#ctx0" brushRef="#br0" timeOffset="-137736.75">5428 8456 280 0,'1'0'68'0,"-1"1"2"0,0 1-37 15,2 1-11-15,-1 1-2 0,1 0 0 16,2 1 1-16,0 3 1 0,2 1-2 16,0 1-1-16,1 2-3 0,1 0-2 15,2 3-3-15,0 2-3 0,1 0-2 16,2 0-3-16,3 1-1 0,2 1 1 16,3 2-1-16,2-1 0 0,4 1 0 15,4 3 2-15,2 2 0 0,5 1 2 16,3-1 3-16,2 3 0 0,2 0 2 15,3 0 1-15,2 0 0 0,4 3 0 0,0 3 0 16,4 1-3-16,2 1 0 0,2 1-1 16,3 1-1-16,1 2-1 0,1-3-1 15,3 2-1-15,1-3 0 0,2 0 1 16,4-3-1-16,1 0-1 0,4-2 1 16,2 0 0-16,6-3 1 0,-1 5-1 0,4 0 0 15,0 0 0-15,5 4 1 0,-2 0-1 16,3 1 0-16,-4-1 0 0,1-1-1 15,2 1 0-15,2 0-1 0,-4-2-1 16,0 3-1-16,-1-1 0 0,-1 2 0 16,1-4-1-16,0-1 1 0,1-1 0 15,-1-4-1-15,1 0 1 0,6-5-1 16,1 0 1-16,1 0 0 0,-2-6 0 16,2 0 0-16,3-1 0 0,0 0 0 0,-1-2 1 15,1-4-1-15,-1 4 1 16,6-1 0-16,-3-1-2 0,0-3 0 0,-1-1-1 15,1 0 0-15,0-1 0 0,-2-6 1 16,0-1-1-16,1 2 1 0,3 0 2 16,0-2 0-16,-1-3 1 0,0 0-1 15,0 4 0-15,2 2 0 0,0-3 0 16,-3-1-1-16,2-1 1 0,4 5-1 0,2 0 0 16,2-6 0-16,-2-1 0 0,2 4 1 15,2 0 1-15,-1-4 1 0,-2-4 2 16,0 3 1-16,-1 3 3 0,-3-3-1 15,-2-3 0-15,0 0 0 0,-5 2-1 16,-2-1-2-16,-4-3-2 0,-1-2-1 16,-2 0 0-16,3 3-1 0,-4-4 0 15,-2-1-2-15,-5-1 2 0,-1-4 2 0,0 3 1 16,-3-4-1-16,-5-5 1 0,-7-2 0 16,-3 0 1-16,-2-1-2 0,3 2-2 15,-3-5 0-15,0 0 0 0,-5-1 0 16,2-2 0-16,3-2 0 0,-2-1 0 15,-7-2 1-15,-4-2 0 0,-8-1-1 16,2 1 0-16,-3-3 1 0,1 0-1 16,0 0 1-16,-3-1-1 0,0-1-1 15,1 1 2-15,-3 2 1 0,-2-3 0 16,-2 1 0-16,-3 0 1 0,-2 2-1 0,-5-3 2 16,1 0-1-16,-1 0 0 0,1 2 2 15,-3 0 0-15,0-1 1 0,0 2 2 16,-2 4 0-16,-1 4 2 0,-5 3-1 15,-4 5 0-15,-3 3-1 0,-3 4-1 16,-3 3-1-16,-2 3-1 0,-2 2-3 16,-1 1-1-16,0 4 0 0,-2-2 0 0,-1 4-1 15,2 0 0-15,-1-1-1 0,0 4 0 16,1-1 0-16,-1-1-2 0,1 3-1 16,0-1-1-16,0-1-5 0,0 2-7 15,0-2 2-15,-1-1-33 0,1 3 3 16,0 0-114-16,-5 0-116 0,2-9-278 15</inkml:trace>
  <inkml:trace contextRef="#ctx0" brushRef="#br0" timeOffset="-127654.67">10436 1412 419 0,'7'-3'103'0,"-2"-3"14"0,-3-6-64 0,1 5-10 16,-2-2 1-16,0-2 2 16,1-2-2-16,-4 2-6 0,2 0-11 0,-1 2-3 15,-1-2-2-15,0 2-1 0,-2 6-3 16,-3 0-4-16,-1 0-3 0,-4 3-2 16,-3 1-3-16,-3 2-2 0,-1 2-2 15,-3 2-1-15,1 4 1 0,-2 7-2 16,1 1 0-16,2 3 0 0,4 3-1 15,2 5 0-15,3-2 0 0,2 4 0 0,6-4-3 16,6-1-3-16,2 1-2 0,5 1-4 16,2-4-6-16,3 0-7 0,2-3-15 15,4 0-7-15,2-3-6 0,3-3-9 16,3-5-76-16,4-4-86 0,3-7-191 16</inkml:trace>
  <inkml:trace contextRef="#ctx0" brushRef="#br0" timeOffset="-127310.12">10968 1562 417 0,'-4'-8'120'0,"-6"1"9"0,-4 0-42 15,-7 0-19-15,-3 0-10 0,-1 1-7 16,-4 0-13-16,0 1-10 0,-2 1-9 16,1 1-9-16,2 2-6 0,-1 3-2 15,0 3-3-15,1 3-2 0,6 4-4 16,4 1-3-16,6 2-5 0,4 0-2 15,7 0-2-15,9 0 1 0,6-4 2 0,7-2 4 16,5-1 4-16,4-3 4 0,2-3 3 16,4-3 3-16,-4-4 2 0,0-1 2 15,-3-3 2-15,-6-1 4 0,-3 0 2 16,0 1 2-16,-6 1 1 0,-2 0 0 16,-4 0-3-16,-2 3-1 0,-3 0-3 15,-1 3-3-15,-2 2-4 0,0 2-2 16,-2 4-2-16,1 0 1 0,0 3-3 15,0 1-4-15,3 2-3 0,2-1-12 0,4 0-13 16,4-1-11-16,5-3-12 0,5-4-9 16,5-3 118-16,2-3-190 0,7-5-88 15,4-2-253-15</inkml:trace>
  <inkml:trace contextRef="#ctx0" brushRef="#br0" timeOffset="-126660.07">11458 1440 343 0,'-11'1'95'0,"-2"0"8"15,-5 0-29-15,-1 3-21 0,-2 5-6 16,-2 3-3-16,0 6-6 0,1-2-8 16,1 3-8-16,4 0-9 0,1 4-5 15,6 3-7-15,5-3-9 0,6-1-8 16,4-2-5-16,6-2-1 0,5-3-1 16,5-3 0-16,0-7 2 0,5-1 7 0,0-4 7 15,1-4 5-15,2-4 2 0,0-6 3 16,0-3 5-16,-3-4 5 0,0-5 4 15,2-3 4-15,-1-5 3 0,2-7 3 16,-1-1 1-16,0-4-1 0,-1-2-2 16,-2-4-3-16,-4-4-1 0,-2 1-2 15,-5 6-2-15,-3 3 0 0,-5 3 1 16,0 10 1-16,-2 9 2 0,-2 9-3 16,0 10-2-16,-5 10-1 0,0 10-2 0,-2 9-4 15,-3 3-5-15,-3 13-2 0,-1 2 0 16,0 4 1-16,0 1 0 0,2 1-2 15,2-1-4-15,3-3-4 0,3-6-3 16,1 2-2-16,3-9-3 0,1-4-2 16,-1-5 0-16,0-6 2 0,2-3 4 15,0-4 2-15,0-2 3 0,3-4 4 0,0-3 2 16,0-1 1-16,2-3 1 0,0 1 1 16,0-1 0-16,-1 0-1 0,0 1 0 15,-1 1-3-15,1 1 1 0,1 3-2 16,1 0 1-16,1 0-1 0,3 2 2 15,1-2-1-15,4 0 1 0,2-2 0 16,2-3 0-16,2-2 1 0,0-1-1 16,-1-3 1-16,1 0 3 0,-6-3 5 15,-1 1 3-15,-6 0 5 0,-5-1 6 16,-2 1 6-16,-3 0 2 0,-4 2-2 0,-3-2-3 16,0 2-2-16,-2 0-5 0,1 4-6 15,-3 1-6-15,0 7-2 0,2 1-2 16,-2 5-2-16,0 4-1 0,3 2-1 15,0 3-2-15,3-1-1 0,4 1-5 16,5-3-4-16,5-1-6 0,8-3-10 16,5-5-7-16,9-3-17 0,9-4-31 0,3-2 149 15,4-4-235-15,6-3-127 16,3-1-333-16</inkml:trace>
  <inkml:trace contextRef="#ctx0" brushRef="#br0" timeOffset="-126193.52">13255 1274 324 0,'2'-2'88'0,"0"3"8"0,-1 1-17 16,1-3-31-16,-3 3-2 0,-3-1 3 15,-9 1-2-15,-5 0-6 0,-5 1-8 16,-2 0-9-16,-5 6-10 0,-1 0-4 15,-1 2-2-15,3 1-4 0,7-1-2 16,3 2-2-16,2 1-1 0,7-2 0 0,4 1-1 16,5 1 0-16,5 0 0 0,6 0 2 15,4 0-1-15,3 1 2 0,0 1 0 16,5-2 0-16,2 2 1 16,1-2-1-16,4 2-1 0,-3 0 1 0,-2-2-1 15,-2-3-1-15,-5 1-1 0,-7 0 1 16,-12 2-2-16,-12-1-1 0,-6 0-6 15,-4 1-8-15,-3-1-8 0,-5-2-9 16,-1-3-8-16,6-2-11 0,4-5 3 0,1-7-70 16,3-2-68-16,7-7-164 0</inkml:trace>
  <inkml:trace contextRef="#ctx0" brushRef="#br0" timeOffset="-126019.99">13370 1284 352 0,'21'3'100'0,"-4"7"11"15,-3 6-46-15,1 3-5 0,-6 6-5 16,-1 4-8-16,-2-2-11 0,-4 3-9 16,1-3-11-16,-1-2-7 0,0-3-2 15,2-3-7-15,-1-3-12 0,1-2-11 16,3-3-11-16,0-4-9 0,0-3-84 16,0-1-94-16,3-3-204 0</inkml:trace>
  <inkml:trace contextRef="#ctx0" brushRef="#br0" timeOffset="-125878.82">13496 1242 337 0,'-8'3'81'16,"3"-2"3"-16,0-5-24 0,3-4-53 16,3-6-13-16,0 5 96 0,4-9-169 15,1-1-84-15,4 1-248 0</inkml:trace>
  <inkml:trace contextRef="#ctx0" brushRef="#br0" timeOffset="-125443.25">13832 1225 333 0,'7'11'91'16,"-1"-4"9"-16,4-1-54 0,2-3-1 0,-1 2-2 15,2-2-5-15,-2 0-9 0,-1-1-13 16,-2 3-10-16,-4-1-5 0,-5 1-1 15,-3 0-1-15,-7 3 0 0,0 2 0 16,-2-1-1-16,1 5 2 0,-2 2 0 16,0 0-1-16,3 1 2 0,3 0-1 15,4 0 3-15,2 0 2 0,1-3 1 16,6-6 4-16,1 2 5 0,3-4 4 16,2-2 1-16,3-3 1 0,4-2-1 15,2-1 0-15,2 0-4 0,5-4-5 0,3 2-2 16,2-4-3-16,0 0-1 0,4-4-2 15,-1-1 0-15,-2-3 0 0,1-2-1 16,-3-1 3-16,-2 1 1 0,-4 3 6 16,-11-1 4-16,-4 5 4 0,-7 3 0 15,-10 2 0-15,-6 5-3 0,-8 2-1 16,-6 5-5-16,1 5-5 0,-2 3-2 0,4 6 0 16,2 4-1-16,2 1 1 0,8 2-2 15,5 1 0-15,4-2-2 0,4-1-1 16,5-3 1-16,3-4-1 0,10-2 3 15,3-3-17-15,5-3 0 0,5-2-21 16,7-5-19-16,1-3 22 0,3-3-125 16,-6-3-116-16,1-2-248 0</inkml:trace>
  <inkml:trace contextRef="#ctx0" brushRef="#br0" timeOffset="-125063.16">14883 1383 282 0,'9'7'82'0,"-1"-2"11"16,0 0-14-16,2 0-28 0,0-1 0 16,1 0 5-16,-3-2-1 0,3-2-8 15,-1 2-11-15,1-2-9 0,2 0-7 16,2-4-4-16,0 3-5 0,2 1-5 15,1-2-6-15,2 0-5 0,-1-1-15 16,1-2-12-16,-2 2-11 0,-2-3-29 16,-5-2-59-16,3-2-85 0,-4 2-177 0</inkml:trace>
  <inkml:trace contextRef="#ctx0" brushRef="#br0" timeOffset="-124904.32">14964 1589 335 0,'0'12'87'0,"2"2"10"16,1-1-19-16,3-2-40 0,0-2-2 0,4-2 2 16,2-2 1-16,4-4-7 0,5-5-4 15,6-4-19-15,3-1-23 0,2-1 9 16,1-3-112-16,3 0-99 0,2 1-249 16</inkml:trace>
  <inkml:trace contextRef="#ctx0" brushRef="#br0" timeOffset="-123032.01">16378 1256 202 0,'12'-5'62'0,"-1"2"8"16,0-3-14-16,-1 3-11 0,-1 1-2 16,0-1 2-16,-1-5-2 0,-1-1-2 15,-3 8-2-15,-2-4 0 0,1-4-3 16,-3-2-4-16,-4-1-3 0,0 5-5 0,-4-1-4 15,-2-9-6-15,-2 6-4 0,-2 2-3 16,-2 1-2-16,-4 1-1 0,-3 0-1 16,-7 2-1-16,1 2-1 0,-4 0-1 15,-1 1-1-15,1 4-1 0,4 1 0 16,3 3-1-16,10 2 0 0,3 2 0 16,5 3-2-16,6 1 1 0,3 6 0 15,3 2 0-15,10-4 2 0,3 5 0 16,12 0 1-16,3 3-2 0,7 1-4 0,1-2-2 15,3-2-4-15,-6 5-4 0,-3-3-4 16,-6 0-2-16,-9-1 1 0,-4-3 4 16,-8 1 2-16,-6-2 4 0,-6-1 3 15,-7 0 5-15,-6-4 2 0,-6 0 1 16,-4-3 2-16,-8-6 1 0,-4-1 1 16,-3-7 2-16,4-2 4 0,2-4 4 15,4-4 3-15,4-3 5 0,11-4 3 0,6-4 2 16,6-2-2-16,4-1-2 0,3 0-5 15,7-3-2-15,9 1-7 0,13 2-3 16,8 3-2-16,8 1-1 0,4 5-1 16,3 4 0-16,3 5 2 0,-5-1-9 15,-7 5-15-15,-6 3-9 0,-7 2-5 16,-4-1-91-16,-6 1-94 0,-8 1-222 16</inkml:trace>
  <inkml:trace contextRef="#ctx0" brushRef="#br0" timeOffset="-122459.15">15762 2205 430 0,'-4'6'98'0,"-1"0"8"0,-1 5-62 16,-2 1-21-16,1 5-4 0,-2 3 2 16,1 4 2-16,2 1-7 0,1 1-7 15,2 2-6-15,2 0 0 0,3-3-1 16,0-2-1-16,1-5-1 0,-1-4 1 0,4-2 4 16,1-3 3-16,0-3 5 0,-3-4 6 15,1-4 5-15,1-1 3 0,-1-7 0 16,-1-3-3-16,-1-4-4 0,2-7-6 15,4-2-5-15,4-5-6 0,3 1-3 16,1 4 0-16,3-2-2 0,3 1 0 16,2 3 0-16,-1 5-1 0,-1 6 0 15,0 1-2-15,0 2-1 0,-2 6-3 16,-1 4-1-16,-5 4-3 0,-2 4-2 0,-4 2 0 16,-4 2 2-16,-2 3 2 0,-6 1 1 15,-1 2 2-15,-2 1 3 0,-1-1 2 16,-1 0 0-16,3-1 0 0,0 0-1 15,5-2-1-15,3-2 1 0,3-2 0 16,3-3 0-16,2-3 2 0,1-4 2 16,3-3 4-16,4-1 2 0,2-3 3 0,-3-2 2 15,1-1 2-15,-1-2 1 0,-2-1 1 16,-5-2 0-16,-6-1 0 0,-5 2-3 16,-4-2-2-16,-8 0-4 0,-3-3-7 15,-2 1-6-15,1-1-11 0,-1 4-10 16,0 0-10-16,3 0-10 0,4 2-9 15,3 6-75-15,1-1-86 0,3 2-193 16</inkml:trace>
  <inkml:trace contextRef="#ctx0" brushRef="#br0" timeOffset="-122095.08">16292 2309 305 0,'7'17'76'15,"1"0"4"-15,-1 1-54 0,-1-2-3 16,2 0-1-16,-1-4-2 0,1-3-8 15,0-3-5-15,2-1-3 0,2-5 1 16,-1-3 2-16,2-2 2 0,0-2 1 16,0-1 3-16,0 0 4 0,0-2 5 0,-3-1 4 15,-1 2 1-15,-1 3-1 0,-4 0-1 16,0 1-1-16,-1 0-3 0,-2 4-7 16,0 2-6-16,1 2-3 0,-1 2-1 15,-1 2 0-15,2 2-2 0,1 2-1 16,0 0 1-16,2-1-1 0,0 0 0 15,2-4 0-15,1-2 0 0,1-2-1 0,1 1 3 16,0-3 4-16,-2-1 5 16,-1-1 6-16,-2 1 5 0,1-1 4 15,-2 0 3-15,-3-6-1 0,1 0-2 0,-2-2-6 16,-1-4-6-16,-2-1-7 0,-2-5-8 16,-1-3-8-16,1 1-5 0,-1-1-5 15,1 1-3-15,1 3-20 0,4-1-11 16,3 7-8-16,2 4-17 0,3-1-64 15,2 1-87-15,3 3-184 0</inkml:trace>
  <inkml:trace contextRef="#ctx0" brushRef="#br0" timeOffset="-121846.1">16960 2216 318 0,'15'3'95'16,"-4"-1"10"-16,-3 0-36 0,-5-2 3 15,-3-1-2-15,-4 0-8 0,-5 0-13 16,-2 1-10-16,-4-3-10 0,-3 2-13 0,1 1-9 15,0 1-4-15,3 3-2 0,3 1-3 16,3 1-1-16,6 1-2 0,4 2 0 16,5 1 0-16,3 2 0 0,3 0 0 15,2-1 2-15,3 2 2 0,-1-1-1 16,-1 2-2-16,-5 0-6 0,-3-1-5 16,-4 1-6-16,-9 0-3 0,-3-2-3 15,-8 0-6-15,-2-3-5 0,-5 1-3 16,-5-3-14-16,-1-3-53 0,-5-5-72 0,1-5-163 15</inkml:trace>
  <inkml:trace contextRef="#ctx0" brushRef="#br0" timeOffset="-121554.14">17447 1538 346 0,'0'-3'96'0,"-1"3"7"15,-1 0-42-15,-1 0-28 0,-1 3-1 16,-3 4 2-16,-3-1-9 0,-4 4-13 15,-5 2-8-15,-3 1-6 0,-5 4-7 16,-5 1-11-16,-1 2-12 0,2 0-14 16,1-1-62-16,5-4-75 0,5-1-163 15</inkml:trace>
  <inkml:trace contextRef="#ctx0" brushRef="#br0" timeOffset="-121390.77">17201 1485 335 0,'-1'0'100'0,"1"5"9"0,3 5-9 16,2 2-54-16,1 1-4 0,3 2 3 15,5-1-6-15,5 0-14 0,5 0-7 16,0 0-16-16,1-1-24 0,3 1-6 0,2-1-96 16,-1-1-99-16,2-3-241 15</inkml:trace>
  <inkml:trace contextRef="#ctx0" brushRef="#br0" timeOffset="-120760.92">18415 1193 267 0,'0'-5'81'16,"1"-1"6"-16,0 0-33 0,2-5-6 15,0 2 4-15,0 4 1 0,1 0-7 16,2 2-7-16,1-5-4 0,4 1-3 15,4 2-1-15,1-2-3 0,3 2-5 16,1 2-5-16,3-2-4 0,0 5-3 16,-1 0-3-16,-2 5-4 0,0 1-4 0,-3 2-5 15,-2 2-7-15,-6 4-4 0,-2 5-5 16,-4 3-4-16,-4-2-3 0,-5 2-1 16,-5 3-1-16,-7 3 5 0,-3-3 4 15,-5 1 5-15,-4 1 5 0,-1 0 5 16,0 1 5-16,3-2 7 0,5-4 2 15,4-4 2-15,7-2 2 0,6-4 8 0,10 1 6 16,6-2 3-16,7-1 1 0,7-3 0 16,7 2 1-16,6 1-1 0,7-2-9 15,4-2-7-15,7-1-5 0,-1-1-6 16,-2-1-4-16,-4-1-23 0,1 2-15 16,-9-3 5-16,-5 2-105 0,-11-1-104 15,-4 4-241-15</inkml:trace>
  <inkml:trace contextRef="#ctx0" brushRef="#br0" timeOffset="-120215.37">18176 2140 360 0,'-12'7'87'0,"-1"1"3"0,-1 5-56 16,-1 0-15-16,-1 7 1 0,0 2 1 16,-2 2-5-16,2-1-6 0,2 0-4 15,3-2-1-15,4 0-1 0,3-5-2 16,6-2 1-16,2-2-1 0,7 0 1 0,3-4 1 15,5-2 1-15,2-3 1 0,4-4 1 16,4-4 2-16,6 1 3 0,2-6 1 16,1-1 0-16,-2-2-1 0,-3 0 2 15,-5 2 3-15,-6 2 1 0,-7 2-1 16,-7 1 0-16,-5 4 0 0,-7 4-2 16,-6 4-3-16,-2 2-3 0,-1 4-4 15,0 2-2-15,0 0-3 0,2 2 0 0,3-3-2 16,8-1 0-16,7-2-1 15,4-3 1-15,4-3-1 0,3-2 2 0,1-1 3 16,3-2 2-16,2-2 3 0,-2-1 1 16,-2-3 3-16,-2 2 2 0,-3-3 2 15,-3 3 3-15,-3-1 0 0,-6 2-1 16,-4-1-3-16,-6 1-2 0,-4 0-2 16,-4 1-3-16,-2 2-8 0,-4 0-7 0,-2 0-5 15,-1 1-10-15,0-2-18 0,5 1-13 16,2-4-4-16,4 0-89 0,5-3-96 15,6-3-219-15</inkml:trace>
  <inkml:trace contextRef="#ctx0" brushRef="#br0" timeOffset="-120036.96">18585 2026 395 0,'0'1'114'0,"0"3"9"0,-1-1-49 16,-3 6-20-16,2 4 2 0,0 4 3 0,0 6-12 15,1 5-16-15,2 6-8 0,1 4-5 16,1-3-4-16,3 0-5 0,0 1-6 16,2-4-15-16,-1-5-1 0,1-3-23 15,0-3-14-15,0-2-13 0,-1-2-85 16,2-7-97-16,4-1-208 0</inkml:trace>
  <inkml:trace contextRef="#ctx0" brushRef="#br0" timeOffset="-119759.08">18996 2279 331 0,'-4'2'101'0,"-2"0"10"16,-4-1-28-16,-3 0-39 0,1 0 1 16,-4 1 4-16,0 0-11 0,-5-1-17 15,2 0-8-15,2 1-3 0,-1 0-2 16,3 3-5-16,0-2-5 0,8 2-2 15,6 3 0-15,4 0 0 0,5 2 0 16,10 4 1-16,-2-1 2 0,5 4 1 16,-3-2 1-16,1 0 1 0,0 3-3 15,-6-3-3-15,-3-2-6 0,-5-1-2 16,-4 1-4-16,-4 1-4 0,-4-2-9 0,-7-3-8 16,-6 1-8-16,-7-3-64 0,-4-1-78 15,-5-3-181-15</inkml:trace>
  <inkml:trace contextRef="#ctx0" brushRef="#br0" timeOffset="-119203.22">19951 1398 316 0,'-2'2'92'16,"-2"-1"5"-16,2 4-44 0,0 1 3 15,0 1 3-15,-3-1-8 0,-1 5-9 16,-3 1-6-16,-4 3-3 0,-8-1-5 16,-3 2-7-16,-6 3-7 0,-5 1-6 15,3-2-2-15,0 0-3 0,0 2-3 16,5-2-4-16,1-1-10 0,6-2-12 15,4-1-10-15,1-2-11 0,2-1 171 0,2-4-253 16,4-3-110-16,4-5-305 0</inkml:trace>
  <inkml:trace contextRef="#ctx0" brushRef="#br0" timeOffset="-119005.37">19589 1405 326 0,'-1'-2'90'0,"1"1"6"15,2 5-41-15,3 1-6 0,1 3 8 16,3 3 1-16,3 1-8 0,2 2-6 16,6 5-4-16,3-2-6 0,5 0-7 15,4 0-10-15,8 1-5 0,-2-2-3 16,3 1-7-16,-1-2-7 0,1 4-22 16,0 0-16-16,-2 0-11 0,-2-1-85 15,3 0-101-15,1-4-218 0</inkml:trace>
  <inkml:trace contextRef="#ctx0" brushRef="#br0" timeOffset="-117944.66">20848 1204 250 0,'-2'4'79'0,"1"-1"6"0,3-2-27 15,2-2-4-15,3-4 6 0,4 2 1 16,1-1-8-16,2-3-4 0,-1-3-4 15,4 2-4-15,2 0-4 0,-1 0-6 16,0-1-8-16,1 1-7 0,0 4-6 16,1 4-3-16,-4-3-3 0,-1 6-4 0,-4 5-3 15,-2 2-3-15,-3 7 0 0,-4 1-2 16,-3 2 1-16,-5 0-1 0,-2 0-1 16,-6-4 2-16,-3 2 2 0,-5-6 2 15,2 0 1-15,-2-2 1 0,4 0 0 16,1-1 2-16,4-1 0 0,7-2 1 15,2-3-1-15,1-1 1 0,4 1 0 0,3-1 1 16,3 0 2-16,2-1 0 0,3 1 2 16,3 4 0-16,4-1 0 0,-1 4 1 15,3 0-1-15,-1 4-2 0,0-1-1 16,-3 2 0-16,-3-1-2 0,-3 0-1 16,-3-1-1-16,-4 1-1 0,-6-5 1 15,-4 4 1-15,-6-1-2 0,-6-1-1 16,-6 0-3-16,-2 0-2 0,-1 0-2 15,-2 0-13-15,-1-1-10 0,3-1-11 0,-2 0-7 16,6-3 0-16,3 0-82 0,6-3-85 16,8-1-184-16</inkml:trace>
  <inkml:trace contextRef="#ctx0" brushRef="#br0" timeOffset="-117595.65">21281 1208 379 0,'12'-2'102'0,"3"0"7"0,2-3-57 15,4 1-2-15,-1 1 5 0,1-2-3 16,1 1-15-16,-3 4-7 0,-1 0-8 16,0 8-7-16,-2 2-5 0,-1 2-6 15,-2 3-1-15,-1-1-4 0,-3 1-2 0,-4 1-3 16,-3-3-3-16,-6 4-5 0,-4 1-3 15,-3 2 0-15,-3 5-9 0,-6 1 3 16,-3 2 1-16,-3 0 3 0,-5 0 4 16,1-2 5-16,-1-2 0 0,2-4 9 15,6-3 1-15,6-1 0 0,7-4 3 16,11-2 1-16,10-3 3 0,8-1 2 16,7-2-1-16,2-1 1 0,6 0 1 15,3-4-2-15,1-3-9 0,-1-1-9 16,0-4-12-16,0-2-12 0,-1-2-79 0,-3-4-87 15,4 0-205-15</inkml:trace>
  <inkml:trace contextRef="#ctx0" brushRef="#br0" timeOffset="-117392.08">21885 1231 329 0,'-6'8'98'0,"2"4"7"16,0 5-35-16,1 1-15 0,2 7 5 0,1 0-3 15,1 2-14-15,0 4-13 0,3-3-5 16,-1 2-10-16,0-3-5 0,-1-5-8 16,2-1-10-16,-2-4-9 0,-1-2-8 15,-1-1-11-15,-1-4-5 0,0-4-11 16,0-1-7-16,0-2-10 0,-3-4-42 16,2-1-61-16,1-5-137 0</inkml:trace>
  <inkml:trace contextRef="#ctx0" brushRef="#br0" timeOffset="-117011.61">21823 1422 228 0,'-10'-35'79'0,"2"1"7"0,-1 6-8 16,7 2-16-16,1 7-6 0,2 7-1 16,4 5-5-16,4 5-6 0,2 0-3 15,4-2-3-15,3 5-7 0,3 1-3 16,-1 3-1-16,2-2-5 0,0-1-4 16,3 3-3-16,-1 4-3 0,1-4-3 0,0 2-3 15,2-3-2-15,-3 2-3 0,-3 2-2 16,-7 2-5-16,-4-3-4 0,-3-2-1 15,-9 2 0-15,-8-2-2 0,-5 2 0 16,-5-2 1-16,-3-1 4 0,-5-1 3 16,2-1 2-16,1 0 0 0,4 0 1 15,3 0 2-15,5-4 0 0,7 4-1 16,4 1-1-16,2 1 2 0,3 3 0 16,2 2 1-16,2 0 0 0,6 5 2 0,1-1 1 15,4 2 1-15,2 3 0 0,3-1-1 16,2 1 0-16,0 0-1 0,-1 0 0 15,-3-1-1-15,-5-4-1 0,-3 0-2 16,-6-1 1-16,-6-3-1 0,-6-1 2 16,-7 0-1-16,-5-3-1 0,-5 2-1 15,-5-2-5-15,-5 1-13 0,2-5-8 16,1-1-14-16,-3-2-9 0,0 0-81 0,-1-3-89 16,4 1-199-16</inkml:trace>
  <inkml:trace contextRef="#ctx0" brushRef="#br0" timeOffset="-116426.98">20820 2260 315 0,'7'-12'87'0,"2"0"7"0,0 3-48 0,0 2-4 16,-5 1 1-16,2 8-4 0,-2 3-8 15,-1 5-8-15,0 2-5 0,-1 3-5 16,-1 6-2-16,-2 3-3 0,-1 1-2 16,1 1-2-16,-1 2-4 0,2-4-4 15,0 1-2-15,0-1-4 0,0-3-2 16,0-2-2-16,-1-3-1 0,0-3 1 15,0-2 0-15,-1-2 2 0,1-4 3 16,0-2 4-16,-1-2 4 0,4-5 1 0,0-1 3 16,4-3 2-16,2-2 2 0,3-1 0 15,1 2-2-15,2 0 0 0,-1 1 2 16,2 2 0-16,-2 4 2 0,-1 2-1 16,0 4 0-16,1 0-1 0,-1 3-1 15,0 2-1-15,-1 0-3 0,-3-2-1 16,-2 1 0-16,-2-1-1 0,-2 0 0 15,-3-1-2-15,-3 0-2 0,-3-1-2 16,-2 2-4-16,-5-3-4 0,-2 2-6 0,0-2-6 16,-2-3-8-16,1-1-15 0,-2 0-53 15,2-2-67-15,2-1-152 0</inkml:trace>
  <inkml:trace contextRef="#ctx0" brushRef="#br0" timeOffset="-116223.64">21113 2106 366 0,'-2'6'99'0,"0"9"8"15,-1 1-45-15,-1 8-17 0,1 2 3 16,1 4 2-16,-1 2-10 0,-1 2-11 16,3-3-8-16,2 0-6 0,-1 1-3 15,1-4-13-15,2 0-11 0,0 0-13 16,1-3-15-16,1-5-10 0,-2-1-79 15,2-4-94-15,2-1-191 0</inkml:trace>
  <inkml:trace contextRef="#ctx0" brushRef="#br0" timeOffset="-116005.22">21244 2066 448 0,'-1'-2'117'0,"1"1"1"15,-1 6-72-15,-1 5 0 0,1 8 4 16,-1 3-9-16,1 7-16 0,0 5-4 16,0 3 0-16,1 0-5 0,1 2-4 15,1-4-5-15,0 0-9 0,1-3-1 16,-1 0-15-16,-1-1-15 0,1-2-14 16,0-4-10-16,3-2-23 0,-1-3-55 0,3-2-84 15,3-6-155-15</inkml:trace>
  <inkml:trace contextRef="#ctx0" brushRef="#br0" timeOffset="-115808.2">21476 2340 275 0,'-19'6'76'0,"-1"1"4"0,-1 2-38 0,-3 0-11 15,1 3 2-15,1 0-3 0,2 0-10 16,6 0-8-16,4-1-3 0,4 1-2 15,14 0-2-15,3-1-3 0,7-2-2 16,5-2-3-16,1 1-5 0,2-5-12 16,2 1 69-16,-1-3-138 0,1-6-80 15,1 3-213-15</inkml:trace>
  <inkml:trace contextRef="#ctx0" brushRef="#br0" timeOffset="-115548.64">21847 2315 358 0,'-14'2'90'0,"-5"1"3"16,-4 2-54-16,-1-2-5 0,-3 5 3 15,-1 1-2-15,-1 0-8 0,5 1-4 16,3 0-5-16,5 2-5 0,0 1-5 0,5 2-4 16,5-3-4-16,4 1-1 0,3 2 0 15,3-1 1-15,3 2 0 0,0-1 0 16,2-2-2-16,0 3-4 0,-1-2-3 15,-2 0-3-15,-2 0-3 0,-1 0-3 16,-4 0-3-16,-4-2 0 0,-1-1 2 16,-4 0-11-16,-2-5-6 0,-3-1-49 0,1-4-9 15,-1-4-55-15,1-3-111 0</inkml:trace>
  <inkml:trace contextRef="#ctx0" brushRef="#br0" timeOffset="-115373.46">21806 2437 254 0,'16'15'88'16,"-1"1"6"-16,-2 3-6 0,0-1-39 0,-1-2 1 15,-5-2-6-15,0-2-11 0,0-2-14 16,-2-3-6-16,2-2-4 0,-3-2-5 16,1 0-16-16,0-2-8 0,0-3-9 15,1 0-78-15,-1-1-83 0,1 0-197 16</inkml:trace>
  <inkml:trace contextRef="#ctx0" brushRef="#br0" timeOffset="-115239.52">21881 2384 279 0,'-10'0'63'0,"6"-1"-2"0,3-2-62 15,1-2-11-15,3 0-43 0,4-3-47 16,1-3-131-16</inkml:trace>
  <inkml:trace contextRef="#ctx0" brushRef="#br0" timeOffset="-114823.91">21991 2412 256 0,'9'5'79'0,"1"-2"7"0,3 0-26 15,0 2-11-15,1-1 5 0,0-1-3 16,3 1-11-16,-2 0-8 0,0 2-7 15,1-2-6-15,-4 0-7 0,-1 2-6 16,-4-1-6-16,-3 3-3 0,-3-1-1 0,-2 2-1 16,-4-1 0-16,-1 2 0 0,-2-1 2 15,0-2 1-15,1 1 1 0,0 1 1 16,3-3-1-16,0 1 0 0,6-2 1 16,1 2 1-16,3-4 1 0,3 0 3 15,3-3 1-15,3-3 3 0,0 1 1 16,2-1 0-16,4-3 2 0,2 1 0 0,2-1 0 15,1-2 0-15,1-1 0 0,0-2-1 16,0 0 1-16,-8 0-1 0,0 1 1 16,-6 0 4-16,-4 3-1 0,-7 1 0 15,-3 1 0-15,-3 4 0 0,-6 1-1 16,-1 3-2-16,-6 1-4 0,0 5-2 16,-1 2 0-16,3 4-1 0,2 0 0 15,4-1 0-15,6-1 0 0,10 0-1 0,9-1-1 16,4 2 1-16,4-4 0 15,5-1-3-15,7 2-7 0,2-1-8 0,0-1-26 16,-1-4 4-16,4-4-114 0,5-1-116 16,-1-2-268-16</inkml:trace>
  <inkml:trace contextRef="#ctx0" brushRef="#br0" timeOffset="-106247.56">7561 6576 110 0,'-4'4'52'16,"0"-3"9"-16,3 0 4 0,0-1-3 15,1 0-5-15,1-1-7 0,0 0-8 16,0-1-7-16,0 1-7 0,1-1-4 16,-1-1-3-16,-1 2-1 0,1 1-2 15,-2-1 0-15,1 1-1 0,0-1 0 16,-1 0 0-16,-1 0-2 0,1 1 0 15,0 0-2-15,0-1-2 0,0 2 0 16,0 0 0-16,0 1-1 0,1-1-2 0,0-1 0 16,-1 4-1-16,1-3-1 0,1 0 2 15,0 0 0-15,1 1 1 0,1-1 2 16,3 0 3-16,2-1 1 0,1 2 2 16,4 0-1-16,2-1 0 0,2 0-2 15,2 0-2-15,1 2-2 0,-1-1 0 16,3-2-1-16,0 1 0 0,1-1-1 15,1 0-1-15,1 2 1 0,0-6 1 0,2 2 0 16,-1 1 1-16,2-3-1 0,-1-2 2 16,1 1 0-16,-1-1-1 0,-1 0-1 15,1 1-1-15,-2-1-2 0,0 1-1 16,0 1-2-16,-1 1 0 0,-1 0-1 16,0 2-1-16,-2 0 1 0,0 3-2 15,0-1 1-15,-2 2 0 0,0-1 0 0,0 0 0 16,-1 0 1-16,3-2 0 15,-3 0 1-15,0 0-1 0,0 1 0 0,-1-2-1 16,2 0 0-16,0-2 0 0,-1 0 0 16,2-3 0-16,0-1 0 0,2 2 1 15,1 1 0-15,1-1 0 0,2 3-1 16,1 2 0-16,0 1 0 0,1 1 0 16,1 3-1-16,-1-1 0 0,1 3 0 15,-1-2-1-15,1 1 1 0,0-1 1 16,0 1-1-16,-3-6 0 0,-1-3 0 0,-3 0 1 15,-1-1-1-15,-4-3 1 0,-2 2 0 16,-2-1 0-16,-3 2 0 0,-3-1 0 16,0 3-1-16,-4 0-1 0,-1 1-4 15,-2-1-3-15,0 1-5 0,-1-2-9 16,-2 2-6-16,-1 0-9 0,-2 2-16 16,-2 3-11-16,-1 0-4 0,-2-1 16 15,-1 4-94-15,-1 2-91 0,-2-2-204 0</inkml:trace>
  <inkml:trace contextRef="#ctx0" brushRef="#br0" timeOffset="-105726.33">8167 6977 308 0,'2'0'86'15,"0"0"5"-15,0-1-27 0,2 1-23 16,-2 0-6-16,-1-2-2 0,-1 2-3 16,0 0-3-16,0 0-4 0,-1 0-4 15,0 2-4-15,-3-1-3 0,0 1-3 16,-1 1-5-16,-3 2-2 0,-1 1-1 0,-1 3-2 16,-1 0 1-16,-1-1 0 0,2 3 0 15,3-1 1-15,0 1-2 0,3-2 1 16,1 0-1-16,4-2 1 0,1 2 2 15,3-3 1-15,2 2 3 0,2 0 2 16,1 1 1-16,3-2 3 0,1 2 2 16,1 0-3-16,2 2-1 0,-2-3-2 15,-1 0-2-15,-1 0-1 0,-1 0-3 0,-4-2-2 16,-3 2-1-16,-3-1 0 0,-3 1-2 16,-2 0-7-16,-3 1-9 0,-5 1-7 15,-2-1-8-15,-2 1-9 0,-2-2-20 16,-1 0-62-16,-2-4-75 0,-1-2-169 15</inkml:trace>
  <inkml:trace contextRef="#ctx0" brushRef="#br0" timeOffset="-105528.34">8044 7045 351 0,'6'-7'98'0,"0"2"7"0,2-3-43 15,3 1-10-15,1 2-6 0,3 2-6 16,4-2-10-16,3 1-9 0,3-1-7 0,2 1-5 16,3 0-4-16,1-1-3 0,1 1-14 15,0 1-12-15,0 0-10 0,-2 1 112 16,-3 2-198-16,-1 0-104 0,-2 0-275 16</inkml:trace>
  <inkml:trace contextRef="#ctx0" brushRef="#br0" timeOffset="-105060.19">8739 7116 280 0,'0'-1'81'16,"0"1"6"-16,1-1-31 0,-1 1-9 15,0 0-5-15,-1 0-7 0,1 1-5 16,-1 1-6-16,-2 4-5 0,1 1-4 0,-2 2-3 15,-1 1-4-15,0 1-2 0,1 1-2 16,0 1-1-16,2-1-2 0,3 0-1 16,3-1 2-16,0 1 0 0,4-1 2 15,0-2 3-15,4-3 6 0,-1-1-1 16,4 2 4-16,-3-3 0 0,1-3 2 16,0-4 1-16,-1 0-2 0,-2-1-3 15,0-3 0-15,-4-4-1 0,1 3-2 16,-3-2-3-16,-2 0-3 0,-3 2-5 15,-2-1-5-15,-4 1-9 0,-1-1-11 0,-5 0-10 16,-2 1-11-16,-1 3-7 0,-1-3-10 16,2 1-65-16,2 0-74 0,2 0-168 15</inkml:trace>
  <inkml:trace contextRef="#ctx0" brushRef="#br0" timeOffset="-104835.43">9066 6931 308 0,'13'-10'89'0,"-3"0"5"0,-3 1-31 16,-5 3-16-16,-2 2-11 0,-4 1-7 15,-4 5-5-15,-3 3-5 0,-2 2-3 16,-1 3-2-16,-1 4-1 0,1 2-1 16,0 3-2-16,3 3-1 0,2 4-3 15,4 1-4-15,1 1-4 0,3 0-4 0,2-1-6 16,2 1-7-16,0-5-10 0,0-3-13 15,0-3-44-15,1-3-24 0,-2 0-66 16,-1-1-133-16</inkml:trace>
  <inkml:trace contextRef="#ctx0" brushRef="#br0" timeOffset="-104655.25">8902 7185 321 0,'0'-1'89'0,"2"-3"2"16,-1 3-15-16,4 0-45 0,0-1-8 15,3 0-1-15,3 0-3 0,2-2-4 16,2 1-2-16,5-5 0 0,0 1-3 16,2-3-8-16,2 0-11 0,1-1-11 15,0-1-8-15,4-2-15 0,-2 3-1 0,0-3-61 16,1-1-63-16,-3 1-140 0</inkml:trace>
  <inkml:trace contextRef="#ctx0" brushRef="#br0" timeOffset="-104470.75">9345 6913 273 0,'-8'-3'79'0,"0"1"4"0,1 3-21 16,-2 2-19-16,0 5-5 0,0 0-5 15,2 3-1-15,0 4-4 0,0 4-3 0,2 5-3 16,1 2-4-16,0 3-4 0,2 0-4 16,0 0-4-16,1 0-6 0,1-2-13 15,0-3-7-15,0 0-4 0,1-4-10 16,1-2-11-16,1-1-9 0,1-1-53 15,-3-8-56-15,-2 0-143 0</inkml:trace>
  <inkml:trace contextRef="#ctx0" brushRef="#br0" timeOffset="-104293.92">9130 7126 319 0,'2'-5'83'0,"2"3"3"16,4 1-23-16,2 2-33 0,5 1-5 15,4 2-3-15,4-1-1 0,4 0-2 16,3 3-2-16,2-5-3 0,1 3-6 16,-2 0-7-16,1-2-11 0,-3 1-10 0,-3 0-18 15,-3 2-64-15,-6-1-78 16,-2 0-178-16</inkml:trace>
  <inkml:trace contextRef="#ctx0" brushRef="#br0" timeOffset="-103830.49">8328 7517 387 0,'4'-7'96'16,"-3"4"2"-16,2 0-53 0,-1 4-21 16,1 3-4-16,-1 4-3 0,0 5-3 15,1 4-6-15,0 4-2 0,0 4-2 16,0 1 0-16,0 0-2 0,0 1-3 16,0 0-3-16,-1-4-2 0,2-4-2 15,-2 1-1-15,1-2 0 0,-1-2 0 16,-1-4 3-16,2-1 2 0,-2-2 2 15,-1-4 1-15,1-1 4 0,-1-3 4 16,0-1 3-16,2-2 2 0,0-2 1 0,2-1 0 16,1-1 2-16,4 1-1 0,0-3-1 15,1 2-1-15,3-1-2 0,0 2-1 16,1 2 0-16,-1 1-1 0,-1 0-2 16,0 5-3-16,-2 2-2 0,-1-1-1 15,-3 3-4-15,-2-1-6 0,-2 1-3 16,-3 1-4-16,-1-1-5 0,-5-1-7 0,0 0-5 15,0 1-9-15,-2-2 64 0,0 1-126 16,2-6-77-16,0 1-204 0</inkml:trace>
  <inkml:trace contextRef="#ctx0" brushRef="#br0" timeOffset="-103663.93">8605 7693 309 0,'13'2'85'0,"-2"6"4"16,-1 2-35-16,-3 1-9 0,-1 3-9 15,1 1-7-15,-3 2-8 0,-1-4-4 16,0 1-5-16,0-3-5 0,-2 0-9 16,2-4-7-16,-1-1-9 0,3-2-11 15,1 0 71-15,0-5-144 0,0-1-83 16,1-4-216-16</inkml:trace>
  <inkml:trace contextRef="#ctx0" brushRef="#br0" timeOffset="-103524.24">8620 7638 374 0,'-14'-14'99'0,"0"1"0"0,4 4-54 16,0 0-13-16,5 2-15 0,1-2-15 15,2 0-15-15,2-2-11 0,2-2-11 16,4-1 107-16,3-1-170 0,1-2-75 16,0 1-224-16</inkml:trace>
  <inkml:trace contextRef="#ctx0" brushRef="#br0" timeOffset="-103355.16">8754 7385 383 0,'1'12'105'16,"0"0"6"-16,1 6-49 0,1 2-6 15,-2 4-6-15,2 1-6 0,-1 3-9 16,0 2-7-16,1 1-6 0,0-2-6 0,0 0-6 16,0-1-7-16,1 0-10 0,0-5-15 15,0-3-11-15,3-1-12 16,0-1-10-16,-2-2-78 0,1-2-88 0,-1 1-188 15</inkml:trace>
  <inkml:trace contextRef="#ctx0" brushRef="#br0" timeOffset="-102986.34">8784 7744 263 0,'7'-14'74'0,"3"0"4"15,3 0-25-15,4 0-13 0,2 1 2 16,3-1 0-16,2 1 0 0,2 1-1 15,0-3 1-15,0 4-2 0,-1-1-4 16,-2 1-3-16,0 1-3 0,-2 2-6 16,-4 3-6-16,-4 1-6 0,-3 0-2 15,-5 1-3-15,-2 3-2 0,-4 0-3 16,-4 2 0-16,-2 1 0 0,-1 2-1 0,-2 1 0 16,-1 2-1-16,-1 1 2 0,2 0-1 15,3 0 0-15,2 1-1 0,2 1 0 16,4-1 0-16,2 0-1 0,2-1 2 15,4 1 3-15,3-1 2 0,2 1 2 16,1-1 2-16,0 4-1 0,0-2 0 16,0 0-2-16,-2 1-2 0,-4-1-3 0,-4 0-3 15,-2 1-2-15,-4-3-1 16,-4-4-6-16,-5 3-2 0,-6-1-14 0,-1-1-14 16,-5 1-8-16,-2-2-8 0,-5 0 17 15,-1 3-96-15,-9-3-87 0,-2-2-186 16</inkml:trace>
  <inkml:trace contextRef="#ctx0" brushRef="#br0" timeOffset="-92982.62">6665 6478 145 0,'-10'2'45'0,"0"2"6"0,3-3-14 16,3 0 2-16,1 0 0 0,1 0 0 0,1-2-1 15,-1 1 0-15,2 0-1 0,0 0-1 16,0 0-2-16,0-1-2 0,2 1-2 16,-2 1-2-16,0-1 0 0,0 0-1 15,0 0-1-15,0 0-4 0,0-1-2 16,0 1-3-16,-2-1-4 0,1 1-4 15,-1 0-5-15,0 1-2 0,-1 0-1 16,-2 0-2-16,1 0 0 0,-2 1-1 16,3-1 1-16,0 1 0 0,0 0 1 0,1-2-1 15,1 1 1-15,1-1 0 0,0 0-1 16,0 0-1-16,0 0-1 0,1 0 0 16,2 0 1-16,-1 0 1 0,3 1 4 15,2-2 3-15,4 1 5 0,3 0 3 16,4-1 4-16,2-1 3 0,3-1 1 15,6 2 2-15,3-1 0 0,1-2 1 16,4-1-1-16,2 0 1 0,2-1-2 16,-2 0 0-16,2-2-3 0,-1 0-4 15,2 0-1-15,-2 1-4 0,-2 2-3 0,-2-2-2 16,0 0-3-16,-4 2-4 0,-4 2-4 16,-4 0-5-16,-4 0-8 0,-3 0-7 15,-4 2-12-15,-3 2-26 0,-3 0-6 16,-2-1-91-16,-6-1-106 0,-5 3-240 15</inkml:trace>
  <inkml:trace contextRef="#ctx0" brushRef="#br0" timeOffset="-91716.58">6424 5007 205 0,'1'0'49'15,"0"0"4"-15,1 0-27 0,0 0-5 16,1-3 2-16,0 1 2 0,0 2 0 16,3 0 1-16,-1-1 1 0,1 0 1 15,-1 1-1-15,2 0-1 0,0-1 0 16,0-1 2-16,2 0-1 0,-2 2 1 0,2-2-1 16,0-1 2-16,2 1 0 0,1 0-1 15,1-2-2-15,0 1-3 0,2 1-3 16,1 1-5-16,0 1-4 0,1 1-5 15,-3 0-4-15,1 3 0 0,-2-1-4 16,-2 1-2-16,-1 2-3 0,-3-2-2 16,-3 3-2-16,-2-1 0 0,-2 1-3 0,-3 1 1 15,-4-1-1-15,-2 4 0 0,-3 0 0 16,-3 1 2-16,-1-1 1 0,1 1 2 16,-1 1 3-16,3-3 2 0,3-1 3 15,4-5 2-15,1 1 0 0,4-2 1 16,2-1 3-16,4-1 4 0,2-1 4 15,4 0 3-15,5 1 2 0,1 2 3 16,3-3 1-16,1 1-1 0,2 1-3 16,-1 1-2-16,-2 2-2 0,-1 0-3 15,-1 0-3-15,-2 6-2 0,-4-1-3 0,-3 0-3 16,-4 1 1-16,-5 0-1 0,-5-1 1 16,-6 1 0-16,-3-2 2 0,-4-2 1 15,-5 2-1-15,-4-1-3 0,-3-3-4 16,-2 1-11-16,-2-3-13 0,-1-2-12 15,0-1 182-15,1-3-279 0,0 0-121 16,3-2-352-16</inkml:trace>
  <inkml:trace contextRef="#ctx0" brushRef="#br0" timeOffset="-90566.19">6081 6519 118 0,'2'-5'4'16,"0"-2"-4"-16,-2 1-38 0,0 0 14 16,1-1 12-16,0-2 10 0,3 2 11 15,-1-2 23-15,1 0 10 0,3 4 25 16,-1-1-11-16,1 3-2 0,-1 0-2 16,-1 0 1-16,-1 2-1 0,0 1-1 0,-3 0-2 15,0 0-3-15,-1-1-4 0,0 2-1 16,-2 0-1-16,0 0-2 0,-3 1-2 15,-1-2-3-15,-2 0-4 0,-1 0-5 16,-2 0-5-16,-1-4-4 0,-2 3-4 16,-1 0-3-16,-2 0-4 0,-2-1-2 15,0 2-1-15,-4-2-1 0,-2 0 0 16,-5 2 0-16,-6-3 0 0,-4 1 0 0,-2 3 0 16,-8-1 0-16,-3 1 0 15,-4 0 0-15,-2 5 0 0,-1-3 1 0,-3 0 2 16,-4 1 1-16,-2-2 1 0,2 0 1 15,-2 0 2-15,-1-2 1 0,0 2 1 16,3-2 0-16,-1-1-1 0,2 1-1 16,2-1 0-16,-2-1-2 0,2-3 1 15,3 0-3-15,0 2 0 0,1-4-1 0,-4 0 0 16,2-1 0-16,-1-1-1 0,-2 2 0 16,-1-1 0-16,-1 0-1 0,-1 6 0 15,-1-2 1-15,-1 0-1 0,1 1 0 16,-3 2-1-16,2-2 1 0,0 2-1 15,1-2 1-15,1 4-1 0,-2-1 1 16,1-2 0-16,1 2 0 0,-2 1 0 16,2-4 1-16,0 1-1 0,0 0 0 15,1 2-1-15,2 2 1 0,-1-2-1 16,1 0 0-16,2 0 0 0,0 2-1 0,5-1 1 16,6 1 0-16,0-1 0 0,7 1 0 15,4-1-1-15,2 1 1 0,4-4 0 16,6 3 0-16,4-3 0 0,4 2-2 15,4-3-5-15,4 3-3 0,4-2-26 16,4 4-15-16,3-5-104 0,2-5-117 16,3-7-279-16</inkml:trace>
  <inkml:trace contextRef="#ctx0" brushRef="#br0" timeOffset="-89942.13">2835 5752 294 0,'0'-2'75'0,"0"2"3"16,0-1-40-16,0-1-9 0,1 2-4 16,1-1-2-16,3 0-1 0,2 1-1 15,3-1 1-15,2-1 0 0,1 1 1 16,5-2-1-16,-1 5-2 0,1-2-3 15,-1 3-4-15,1-1-3 0,-3 4-3 16,-2 0-3-16,-2 4-5 0,-3 1-3 16,-6 2-1-16,-5 3-1 0,-5-2-3 0,-2 2-1 15,-5 1-2-15,-3-1 0 0,-1 1 0 16,-1-2 1-16,1-3 2 0,2 3 2 16,2-3 1-16,6-1 2 0,1-2 1 15,7-3 1-15,2 1 2 0,4-1 1 16,5-2 1-16,2-1 1 0,4 0 1 15,1-2 1-15,5-1 1 0,2-4-3 0,2 0-6 16,1-1-11-16,2-1-11 0,0-1-73 16,-3 1-76-16,-3-7-188 0</inkml:trace>
  <inkml:trace contextRef="#ctx0" brushRef="#br0" timeOffset="-89356.12">3309 5749 287 0,'3'-2'77'16,"1"-1"4"-16,-1 2-40 0,-1-2-6 15,1 2-4-15,0-2-6 0,-2 2-7 16,0 0-4-16,0 0-2 0,0 0-3 16,0 0-1-16,-1 1-1 0,-1 0-1 15,3-1-1-15,-2 1 0 0,0 0 0 0,-1 0 1 16,2 0-1-16,-1 0 2 0,0-1 1 15,0 1 3-15,1-1 2 16,0 2 3-16,0-2 2 0,0 0 4 0,1 0 2 16,0-1 0-16,-1 2 0 0,0 0 0 15,0-1-2-15,0 1-1 0,-1 0-3 16,1 3 0-16,-2-3-3 0,1 0-2 16,1 0-3-16,0 0-2 0,-1 1-3 15,0-1-3-15,1-1-4 0,-1 3-2 0,-1 1-1 16,-1 4 0-16,-3 4 2 0,-1 3 0 15,-1 5 1-15,-4 4 1 0,-3 3-6 16,0-1-3-16,2-1 0 0,0-3-2 16,3-1-2-16,2-5 1 0,3-3-1 15,4-2 4-15,1-4 1 0,3 0 1 16,2-2 1-16,2-2 1 0,2 0-4 16,2-2-4-16,1-3-1 0,3-1-3 0,1-2-3 15,-1-1-2-15,0-1-1 0,-1-2 5 16,-3 0 4-16,-1 2 4 0,-2 2 6 15,-3 0 5-15,-2 0 7 0,-2 2 5 16,-1 3 3-16,-2 0 0 0,0 2 3 16,-1 3 2-16,-1 5 0 0,0 2-2 15,-1 1-2-15,-1 2-4 0,1 4 0 0,1-2-3 16,0 0-2-16,2-1-6 0,1 0-8 16,3-2-9-16,0 0-8 0,2 0-9 15,1 2 12-15,1-7-103 0,3-1-89 16,1-5-211-16</inkml:trace>
  <inkml:trace contextRef="#ctx0" brushRef="#br0" timeOffset="-88956.52">4017 5617 334 0,'2'8'89'0,"3"3"6"16,-1 0-40-16,0 3-22 0,0 5-1 15,1 5 0-15,-3 5-7 0,1 2-8 16,-2 2-3-16,-1 0-13 0,0 1-9 15,0-4-11-15,-2 0 111 0,1-7-197 16,-1 2-99-16,0-5-279 0</inkml:trace>
  <inkml:trace contextRef="#ctx0" brushRef="#br0" timeOffset="-88738.57">3883 5900 416 0,'7'-6'110'16,"3"0"8"-16,-1-4-55 0,3 3-19 15,2-2-1-15,0 1-2 0,0 0-10 16,2-2-10-16,1 5-8 0,0-2-5 16,2 1-4-16,1 2-8 0,3 1-19 15,1 1-14-15,-1 3-10 0,0-1-84 16,-2 3-96-16,-2 0-216 0</inkml:trace>
  <inkml:trace contextRef="#ctx0" brushRef="#br0" timeOffset="-88050.2">4397 5927 351 0,'-3'-8'95'0,"-2"1"5"0,1-3-36 16,-3-1-29-16,0-2-6 0,-2 1-7 15,0 2-8-15,-1-1-6 0,-2 1-5 0,0 4-1 16,0 1-4-16,-2 5-3 0,0 3-3 16,-2 2-3-16,2 5-1 0,0 1-1 15,2 1-2-15,1 3 2 0,3-1 2 16,4-1 2-16,2 1 2 0,2-4 0 16,3 1 2-16,2-1 2 0,1-4 0 15,3-2 1-15,0-1 2 0,1 1 1 16,1-3 2-16,0-2 2 0,0-1 1 0,1 0 1 15,-3-2 0-15,0 0 1 16,-2-3-1-16,1 3 0 0,-2-1-2 0,-2 0-1 16,-1 0-2-16,-1 3 0 0,2 1-2 15,-1 1-2-15,0 1-1 0,1 1 0 16,1 2 0-16,2 0 0 0,0 1-1 16,2-1 2-16,3 1 0 0,1-1 1 15,1-1 1-15,3-2-1 0,-1-1 2 16,1 0 0-16,0-3 2 0,2-1 2 0,-2-1 3 15,1-2 2-15,-2 1 5 16,0-2 3-16,-2 1 4 0,-4-1 0 0,-3-4 3 16,-1 3-1-16,-4-1-2 0,-2 0-1 15,-2 0-2-15,-1 2-4 0,-3-1-3 16,2 7-5-16,-3-2-2 0,1 3-3 16,-1 8-1-16,-3 2-1 0,1 6 0 0,-1 3 1 15,-1 1 0-15,1 4 1 0,1 6 0 16,2-1-2-16,2 4 1 0,3 5-6 15,1 4 0-15,1 0-6 0,0 2-10 16,-1 1-4-16,-1-2-3 0,2-3-1 16,-1-7 4-16,-1-4 0 0,0-4 5 15,-1-5 11-15,-1-4 5 0,0-4 2 16,-1-4 2-16,-1-4 3 0,-1-4 1 16,1-7 0-16,-2 3-1 0,-1-9 0 0,-2-6-1 15,1-2-1-15,-1-4 0 0,0 1 1 16,1-1-2-16,3 0 0 0,3 3 0 15,2 3-1-15,5 4-2 0,2 4-1 16,4 1-1-16,4 1 0 0,4 0 0 16,2 1-1-16,3 1-6 0,4-2-2 15,2-1-85-15,4 1-80 0,-2 0-204 16</inkml:trace>
  <inkml:trace contextRef="#ctx0" brushRef="#br0" timeOffset="-87490.89">5013 5614 300 0,'1'-1'91'0,"0"2"7"0,-1-1-5 0,0 2-52 16,0 0-5-16,-1 5 0 0,0 7-4 15,0 0-5-15,-2 5-7 0,1 5-3 16,-1 4-2-16,0 2-3 0,-2 2-5 15,2-2-6-15,0 1-6 0,-1-1-4 16,1-3-5-16,1-2-5 0,0-2-3 16,1-5-2-16,-2-2 1 0,3-4 2 15,0-4 3-15,0-4 5 0,-1 0 4 0,1-5 5 16,1-2 3-16,0 0 4 0,1-2 1 16,2-1 3-16,-1 0 3 0,3-4 1 15,-1 2 0-15,2 1 0 0,3 1 1 16,1 0-1-16,1 4-1 0,2 3-1 15,1 4 0-15,2 0-1 0,0 4-1 16,-1 1-3-16,-2 1 0 0,-3-2-2 16,-1 0-4-16,-4 1 0 0,-4 0-2 0,-5 0-2 15,-5 1-3-15,-3-1-4 0,-4 2-5 16,-6-2-7-16,0-2-11 0,1-1 94 16,1-2-163-16,0-3-85 0,6-5-235 15</inkml:trace>
  <inkml:trace contextRef="#ctx0" brushRef="#br0" timeOffset="-87333.72">5260 5907 401 0,'9'10'107'16,"-2"1"6"-16,-2 1-58 0,-2 1-6 16,0 1-8-16,-3-1-8 0,1-1-9 15,-1-2-8-15,2 3-4 0,0-3-14 16,1-1-9-16,3-1-9 0,1 0-11 15,2-2-10-15,1-1-12 0,-1-3-71 16,2-2-71-16,1-2-179 0</inkml:trace>
  <inkml:trace contextRef="#ctx0" brushRef="#br0" timeOffset="-87199.95">5279 5779 356 0,'-17'-13'86'0,"1"2"0"0,2 3-52 15,4 6-14-15,0-1-12 0,3 0-12 16,3-1-18-16,2-1-64 0,4 1-69 0,1-3-168 16</inkml:trace>
  <inkml:trace contextRef="#ctx0" brushRef="#br0" timeOffset="-87032.87">5459 5662 358 0,'2'10'104'0,"0"2"5"0,-2 3-24 15,-1 3-40-15,-1 4-6 0,1 4-6 16,-2 0-9-16,2 5-8 0,0-1-5 16,1 1-4-16,0-1-11 0,2-4-13 15,-1-3-14-15,2 1 67 0,0-3-156 16,2-2-100-16,1-2-255 0</inkml:trace>
  <inkml:trace contextRef="#ctx0" brushRef="#br0" timeOffset="-86650.42">5417 5906 310 0,'13'-8'85'0,"1"-2"7"0,4 2-35 16,4 1-15-16,2 2-2 0,3 2-6 0,2-2-4 15,1 3-6-15,3 2-4 0,1 1-4 16,-2-1-1-16,0-1-4 0,-3 3 0 15,-3-1-3-15,-7 0-2 0,-2-1-2 16,-5 0-2-16,-5 0 2 0,-5 3 1 16,-5-4-2-16,-5 3 0 0,-3-1-1 15,-4 1-1-15,-1 0 1 0,1 2-4 16,-2-1-1-16,5 1 0 0,3 1 1 16,4 0-1-16,5 3 2 0,4-1 2 0,4 3 2 15,3 0 2-15,2 0 2 0,3 2 1 16,1-1 1-16,0-2 0 0,0 0-1 15,-2-2-2-15,-2 3-3 0,-3-1-1 16,-2 1 0-16,-6 0-1 0,-5-1 1 16,-5 1-1-16,-4 1-1 0,-9-4-4 15,-3-2-7-15,-5 0-13 0,-2-1-12 16,-4 0 195-16,-2 2-286 0,-3-2-117 16,4-2-349-16</inkml:trace>
  <inkml:trace contextRef="#ctx0" brushRef="#br0" timeOffset="-69551.15">1352 13690 195 0,'0'-11'53'0,"0"2"4"0,-1-1-25 16,-1 2 1-16,1 3 2 0,-1 0 2 15,2 4 0-15,-1 1 4 0,0-2 2 16,1 2 1-16,-2 1 2 0,2-1 0 0,-1 1-2 16,1-2-2-16,0 2-6 0,0-1-3 15,-1 0-4-15,1 0-6 0,0 0-4 16,1-1-4-16,-1 3-3 0,1-2-2 15,-1 2-2-15,2 2-3 0,0 1-1 16,1 3-2-16,-1 3-2 0,1 2 0 16,0 3 0-16,1 5-1 0,-2 1-1 15,-1 1-8-15,0 1-2 0,2-1-2 16,-3 0-5-16,1-3-2 0,-1-4 0 16,0 0-2-16,0-6 9 0,0-4-3 0,0 0 2 15,0-5 4-15,1-6 4 0,0-1 3 16,0-6 4-16,1-3 3 0,1-2 4 15,2-4 4-15,-1-2 3 0,0-1 0 16,0-1-2-16,-1 2-1 0,2 0 0 16,-2 3 1-16,0 1-1 0,0 3-2 15,1 4-1-15,-1 3-1 0,0 2 0 16,2 1-2-16,0 3-1 0,1 3-2 16,1 0 0-16,1 3-2 0,3 1 1 0,1 4 0 15,2 4 0-15,0 0 0 0,1 2 1 16,-1 4 0-16,0 1 0 0,-1-1-1 15,-2 2 1-15,-2 1-2 0,-1 0-2 16,-3-2-10-16,-1 1-13 0,-3 0-12 16,-1-2-10-16,-3-2-17 0,0-3-72 15,-1-5-88-15,-1-4-182 0</inkml:trace>
  <inkml:trace contextRef="#ctx0" brushRef="#br0" timeOffset="-69350.17">1765 13626 393 0,'6'7'112'15,"-3"1"8"-15,-1 1-49 0,2 2-12 0,-3 3-6 16,0 4-10-16,0 2-14 0,-2 1-10 16,1 2-8-16,-1 2-7 0,1 4 1 15,1 3-22-15,0-1-7 0,0 5-14 16,1 0-11-16,0 2-82 0,1 0-93 15,-1 0-212-15</inkml:trace>
  <inkml:trace contextRef="#ctx0" brushRef="#br0" timeOffset="-69066.04">1784 13826 380 0,'3'-27'102'15,"-1"3"4"-15,1 2-48 0,-1 1-9 16,2 2-6-16,-1 2-7 0,3 3-6 0,1 0-3 16,0 1-2-16,2 5-4 0,2-1-5 15,0 4-4-15,2 2-3 0,-1 2-2 16,1 3-2-16,0 3-3 0,-1 1-1 16,-1 3-1-16,-2 1 1 0,-1 2 0 15,-4 1 1-15,-4 1 0 0,-2 2-2 16,-6 0-2-16,-3 0-4 0,-2 2-11 15,-4-3-10-15,-2 1-14 0,-2-3-9 16,2-3-15-16,0-4-65 0,0 0-83 0,4-7-171 16</inkml:trace>
  <inkml:trace contextRef="#ctx0" brushRef="#br0" timeOffset="-68734.86">2052 13700 295 0,'6'10'87'0,"-2"-1"4"0,0 0-32 0,-1-1-15 15,-1 4-8-15,0-1-9 0,0 3-11 16,1 1-8-16,0 0-5 0,1 2-6 16,0-1-4-16,0-1-1 0,0 0-2 15,0-3-2-15,-1-1 1 0,-1-3 2 0,0-2 2 16,-2-2 4-16,1-1 6 0,-1-3 8 15,0-5 7-15,-1-1 7 0,0-4 7 16,-1-5 5-16,1-2 2 0,1-5 1 16,0-1-5-16,2-2-2 15,1-3-3-15,3 1-3 0,1 1-2 0,3-1-3 16,2 3-2-16,0 1-3 0,2 4-3 16,1 2-5-16,2 4-2 0,1 3-5 15,3 4-9-15,0 1-8 0,3 3-22 0,0 2-10 16,1 0-102-16,-1-2-113 0,2-4-263 15</inkml:trace>
  <inkml:trace contextRef="#ctx0" brushRef="#br0" timeOffset="-67896.91">4072 13684 346 0,'3'-1'98'0,"0"0"9"0,-1-2-37 15,2 0-3-15,-2 4-4 0,-1-1-7 0,0-1-7 16,-1 2-6-16,1 1-8 0,-1 3-11 16,1 6-7-16,-1 2-6 0,1 2-5 15,-1 4-3-15,0 3-4 0,-1 3-3 16,1 2-3-16,-1-2-4 0,1-2 0 15,-1-2-2-15,1-1 2 0,0-5 1 16,0-4 3-16,1-2 2 0,-1-3 1 16,0-3 2-16,0-4 4 0,0-6 1 15,1 0 3-15,-1-4 0 0,1-5 2 0,0-2 1 16,0-4 0-16,3-1-2 0,1 0-1 16,2 0-2-16,2 2 2 0,1 1 1 15,3 4 2-15,1 4 0 0,0 2 1 16,1 1 0-16,1 7-2 0,-1 1-1 15,1 4-2-15,1 4-1 0,-2 0-2 16,1 5-1-16,-3 5 0 0,0 1-2 0,-2 3-4 16,-2 2-5-16,-3 3-6 0,0 0-8 15,-2 0-17-15,-2-3-11 0,-2-1-7 16,1-1-7-16,-1-5-61 0,0-5-7 16,-1-5-65-16,1-8-115 0</inkml:trace>
  <inkml:trace contextRef="#ctx0" brushRef="#br0" timeOffset="-67451.55">4513 13374 433 0,'3'1'123'0,"0"3"6"16,-1 5-53-16,1 3-11 0,0 7-7 15,2 3-11-15,-1 4-13 0,2 6-10 16,-1 3-4-16,0 2-7 0,0 1-6 15,-1 1-8-15,0-2-7 0,-1-1-5 16,0-2-5-16,0-3-4 0,0-4-4 0,-1-4-1 16,0-3 0-16,-1-5 4 0,0-3 3 15,-1-4 4-15,-1-4 7 0,-1-4 5 16,0-3 8-16,-1-2 5 0,0-4 3 16,2-1 3-16,1-3 3 0,1-3-2 15,2 2-2-15,3-1-1 0,4 1 0 16,2-1-1-16,1 2 0 0,2 1 0 0,3 1-2 15,1 2 1-15,-1 2-3 0,0 1-1 16,-2 3-2-16,-1 3-1 0,-1 2-3 16,-3 3-1-16,-4 0 0 0,-2 3-2 15,-4 2 1-15,-5 1-1 0,-2-1 1 16,-4 3-3-16,-5 0 0 0,-3 2-3 16,-3-1-3-16,-2-2-3 0,0 1-4 15,0-3-7-15,0-1-6 0,2-2-5 16,3-4-2-16,4-2-2 0,2-2-1 15,4-1-2-15,3-2-7 0,8 0 206 0,2-4-262 16,4 1-95-16,4-2-306 0</inkml:trace>
  <inkml:trace contextRef="#ctx0" brushRef="#br0" timeOffset="-67026.85">5102 13597 321 0,'5'1'118'0,"-3"-4"9"15,-3 0 7-15,-2-2-52 0,-3-1-10 16,-3 0-9-16,-2 2-16 0,-2 1-14 16,-1 2-8-16,-2 3-8 0,-1 3-6 15,0 7-4-15,0 4-3 0,3 2-2 0,0 3-2 16,2 4-3-16,3 3-4 0,2-2-4 15,4-2-2-15,3-1-4 0,3-3-1 16,5-2-1-16,1-4 3 0,3-6 4 16,2-1 2-16,0-4 5 0,2-5 5 15,-1-2 1-15,-1-4 5 0,0 0 3 16,-1-3 3-16,-2-1 4 0,-1-2 3 16,0-1 1-16,-1-3 4 0,-2-3 0 15,-2-2 0-15,1 1 0 0,-3 1 0 0,-1 2-1 16,-1 4 1-16,0 4-1 0,-1 5-2 15,0 5-3-15,-1 4-5 0,2 7-2 16,1 6-3-16,3 4-4 0,0 4-6 16,2 6-6-16,3 5-6 0,2-1 4 15,2 3-29-15,2-2-8 0,3-2-30 16,2-2 189-16,2-7-287 0,1-8-140 0,2-1-390 16</inkml:trace>
  <inkml:trace contextRef="#ctx0" brushRef="#br0" timeOffset="-65470.22">11574 13942 290 0,'-1'-5'80'0,"1"1"4"0,-1-2-32 0,-1 3-10 16,0 1-5-16,-1-1-3 0,2 1-3 15,-1 0 1-15,1 1 1 0,0 0 2 16,0 1 1-16,1-1-3 0,1 1-4 16,-1 1-3-16,0-1-5 0,0 0-6 15,1 2-5-15,1-1-4 0,0 5-3 16,3 2-1-16,0 5 0 0,3 3 0 16,0 2 0-16,0 3 0 0,1 4-2 15,0 0 0-15,-2 0-2 0,-1-3-2 0,1 0-1 16,-3-2-1-16,0 0-1 0,-2-3 1 15,0-4-1-15,-4 0 3 0,2-4 1 16,-2-3 2-16,0 0 1 0,0-6 3 16,-1-1 4-16,-1-4 1 0,0-5 0 15,1-1 2-15,-3-4-1 0,2-6 1 16,-1 0 0-16,1-4-2 0,2 0 0 16,1 1 1-16,1-2 1 0,2 2 1 0,2 1-1 15,2-1-2-15,1 4 0 0,3 0-2 16,1 2-2-16,1 4-1 0,1 3-2 15,4 4-1-15,-1 1 0 0,1 5 1 16,-1 4-1-16,2 4 0 0,-2 2 1 16,2 2-1-16,-4 1 1 0,1 3 1 15,1 2-1-15,-2 3-2 0,0-3 1 16,-1 0-4-16,-1 1-1 0,1-1-6 0,-3-1-2 16,0-4-11-16,-2-3-17 0,0 1-15 15,-2-1-1-15,1-3-87 0,-4-2-95 16,1-3-217-16</inkml:trace>
  <inkml:trace contextRef="#ctx0" brushRef="#br0" timeOffset="-64982.43">12159 13847 288 0,'4'-3'90'0,"-1"2"8"16,-2 0-15-16,-1 0-14 0,0-1-5 16,0 2-5-16,-1 0-4 0,1 2-4 15,0-2-6-15,0 2-8 0,0 0-10 0,1 3-7 16,-1 4-5-16,2 4-6 0,0 5-4 16,0 5-3-16,3 4 0 0,-1 9-2 15,2 6 0-15,-1 2-2 0,-1 2-6 16,1 3-5-16,-1 2-23 0,-2-1-18 15,0-1-11-15,-2-7-4 0,0-4-2 16,0-4 4-16,-2-6 3 0,2-8 22 0,-1-5 14 16,0-8 13-16,0-5 6 15,-1-8 5-15,0-6 7 0,-2-9 7 0,1-6 5 16,0-11 7-16,-1-3 4 0,-1-7 7 16,0-6 4-16,-2-2 5 0,2 1 1 15,0 0 1-15,4 5 1 0,1 3 0 16,2 6-1-16,4 9-5 0,1 5-5 15,4 6-4-15,-1 5-6 0,2 6-3 16,3 4-5-16,-2 2-6 0,2 3-3 0,0 2-2 16,1 5-3-16,-1 0-1 0,-1 3-1 15,-1 0-1-15,0 3-1 0,-5 0-1 16,-1 2-4-16,-4 2-2 0,-2-2-4 16,-5 4-5-16,-5 2-14 0,-4 0-13 15,-4 0-9-15,-2-1-7 0,-4-1 23 16,-1-1-102-16,-3-6-87 0,3-6-193 15</inkml:trace>
  <inkml:trace contextRef="#ctx0" brushRef="#br0" timeOffset="-64666.9">12400 13896 382 0,'31'4'118'15,"-4"0"5"-15,-4 5-35 0,-2 4-27 16,-3 4-14-16,-4 3-10 0,-2 1-18 0,-4 1-11 15,-2 1-8-15,-2-1-7 0,0-1-3 16,-3-4-1-16,0-3-1 0,0 0 1 16,0-5 0-16,-1-2 3 0,0-1 3 15,0-3 6-15,0-5 7 0,-2-2 5 16,0-4 4-16,-3-6 5 0,-1-3 4 16,-1-6 5-16,0-6 0 0,-1-2-3 15,0-6-2-15,2 0-4 0,2 1-3 16,3 2-5-16,2 2-2 0,4 7-3 15,1 5-4-15,5 3-1 0,1 6-1 0,3 2-1 16,1 4 0-16,4 0-4 0,-1-1-8 16,3 4-7-16,0 2-4 0,2-2-27 15,0 2-6-15,1-3-104 0,-1-3-111 16,-2-1-255-16</inkml:trace>
  <inkml:trace contextRef="#ctx0" brushRef="#br0" timeOffset="-63665.16">13628 13908 279 0,'2'-4'77'0,"0"2"5"0,-1 0-30 16,0-2-4-16,-1 3-1 0,-1 0-2 16,0 0-1-16,-2 2-1 0,-1-2-1 15,-1 0-4-15,-2 2-4 0,-2-1-5 16,-1 0-6-16,-2 0-4 0,-1 1-4 15,0 2-4-15,-3 0-4 0,0 0-2 16,1 1-1-16,1 2-2 0,2-1-1 16,3 1 1-16,1-1-2 0,5 3 0 15,3-2 0-15,3 3 0 0,4-1 1 0,1 2 0 16,3 1 1-16,0 0 2 0,4-3 1 16,0 2 0-16,-1 1 2 15,-2-1-2-15,-1-1 1 0,-2 1-1 0,-4 1 0 16,-3 2-2-16,-8 0 0 0,-3-1-3 15,-4 1-4-15,-5 3-4 0,-4-1-5 16,-5-1-4-16,-2 1-13 0,-3-2-7 0,1 0-8 16,1-2-6-16,3-3-5 0,3-3-11 15,7-5-13-15,2-4-35 0,8-6-60 16,4-8-128-16</inkml:trace>
  <inkml:trace contextRef="#ctx0" brushRef="#br0" timeOffset="-63454.2">13510 13798 241 0,'35'-32'81'0,"0"5"10"0,-1 3-15 0,-2 4-2 16,-3 2-2-16,-2 5-5 0,-4 3-4 16,-5 7-6-16,-5 1-6 0,-3 5-8 15,-1 4-8-15,-5 5-10 0,1 4-7 16,-2 5-6-16,0 4-3 0,1 7-3 16,-3 2 0-16,1 3-6 0,0 3-3 15,1 1-6-15,0-2-13 0,-1-2-18 16,1-1-14-16,0-3 186 0,-1-6-277 15,-1-2-124-15,-2-4-348 0</inkml:trace>
  <inkml:trace contextRef="#ctx0" brushRef="#br0" timeOffset="-62716.48">13693 13924 443 0,'10'-7'122'0,"3"0"6"0,1-1-52 15,2 0-10-15,2 2-7 0,5 0-12 0,2 1-9 16,3-1-3-16,0 1-5 0,3 0-8 16,0 2-6-16,-4 0-5 0,-3-1-5 15,-3 6-6-15,-6 1-7 0,-4 5-5 16,-4 4-5-16,-5 3-5 0,-4 5-2 16,-4 5-2-16,-1 2 1 0,-5 2 0 15,1-1 6-15,2-2 4 0,-1-1 3 16,4-5 3-16,3-3 1 0,4-5 2 15,4-2 4-15,2-7 3 0,4-3 3 0,2-3 0 16,4-4 3-16,-1-3 2 0,3-4 0 16,-2-1 0-16,-2-4-2 0,-3 0-4 15,-2 1 0-15,-5-2-2 0,-4 4-1 16,-4 0 0-16,-5 1 0 0,-3 2-1 16,-2 2-2-16,-1 2-1 0,1 4 0 0,1-1-1 15,2 3 1-15,3 2 0 0,5 2 0 16,4 0 2-16,5 0 1 0,4 1 2 15,6-1-1-15,4 4 1 0,2 0 0 16,5 2 1-16,1-1 1 0,3 2 1 16,2 1 0-16,1 3 0 0,1-1 0 15,-1-1-1-15,-5 0-4 0,-5 1-2 16,-4 1-3-16,-9 0-2 0,-8-3-2 16,-5 1-3-16,-4 2-2 0,-4-1 2 15,-1-2 0-15,0 0 0 0,0-4 0 0,3-1 1 16,2-1 1-16,5-2 3 0,5-1 3 15,2-2 4-15,4-3 5 0,1 4 4 16,4-3 5-16,-1 2 3 0,-1-2 3 16,0 1 0-16,0 2-1 0,-2 1-1 15,-1 1-3-15,0 1-1 0,-1 1-4 16,0 0-3-16,0 1-2 0,0 0-1 16,0 0-2-16,-2-1 0 0,-2 0 0 0,-1 0-1 15,-1-2 1-15,-2 0 1 0,-1-1-1 16,0 1 0-16,-2-2 1 0,2 0 0 15,0 0 1-15,2 1 0 0,0 0 3 16,1 1 2-16,1 0 3 0,1 1 1 16,0 0 1-16,1 2 1 0,1-1-1 15,0 1-2-15,-1 1-1 0,3-1-3 16,0 0-1-16,3 1-2 0,1 4-1 0,1-3 0 16,2 2-1-16,1-1-1 0,-2 1 0 15,-2 2 0-15,0-1-2 0,-5-3-2 16,-2 0-6-16,-3-2-1 0,0-1-25 15,-3 0-18-15,-1-2-102 0,-2-3-115 16,-1-4-278-16</inkml:trace>
  <inkml:trace contextRef="#ctx0" brushRef="#br0" timeOffset="-61880.47">16158 13902 355 0,'2'-3'94'16,"0"-1"5"-16,-1 3-42 0,1 3-14 15,-2 3-9-15,-2 4-9 0,1 3-6 16,0 6-5-16,1 3-4 0,0 2-7 0,1 0-5 16,2 2-4-16,-1-2-2 0,2 0-1 15,1-5-1-15,1-4-1 0,3 1 2 16,-1-5 3-16,1-3 3 0,2-3 3 16,1-3 2-16,-1-5 0 0,0-4 3 15,0-6 2-15,2 0 3 0,-2-5 4 16,0-2 2-16,-1 0 3 0,0 1 2 15,-1 0-1-15,-2 4 0 0,2 1-1 0,-2 4-2 16,2 4-2-16,-1 6-2 0,1 6-2 16,2 6-1-16,-1 4-2 0,2 6-1 15,-1 5-4-15,1 3-3 0,-1-1-5 16,1 3-11-16,-1-2-12 0,0-1-9 16,0-4-9-16,0-3 160 0,0-4-245 15,3-2-107-15,-1-10-303 0</inkml:trace>
  <inkml:trace contextRef="#ctx0" brushRef="#br0" timeOffset="-61444.25">16667 13773 363 0,'2'-7'124'16,"0"6"7"-16,0 3-2 0,2 6-55 15,1 3-11-15,2 4-12 0,1 5-18 0,2 4-9 16,0 2-6-16,-1 6-5 0,-1 1-6 15,0 3-9-15,0 1-6 0,-3 0-7 16,1-1-9-16,-2-3-16 0,0-1-7 16,1-4-6-16,-2-5 3 0,-1-6 4 15,0-3 6-15,1-4 8 0,-2 0 16 16,-1-8 11-16,1-2 9 0,-1-4 6 16,0-2 5-16,2-4 4 0,1 0 4 0,2-3 1 15,1 0-2-15,2-1 1 16,2 3-2-16,3 1 1 0,1 4-3 0,4-1-4 15,-1 5-1-15,3 0-2 0,1 5-3 16,-4-1-3-16,1 3-4 0,-3 1-4 16,-3 0 1-16,-2-3-1 0,-5 3 1 15,-2-1 0-15,-4 1 0 0,-6 0 0 16,-5 0-2-16,-4 0-4 0,-6 2-2 16,-4-2-1-16,-2 0-1 0,-3-1-2 0,1-2-2 15,1-1-2-15,3-3-2 0,1-2-1 16,4-1-6-16,4-3-7 0,4-1-7 15,6-1-13-15,3-3-56 0,9 0-68 16,3 0-164-16</inkml:trace>
  <inkml:trace contextRef="#ctx0" brushRef="#br0" timeOffset="-61072.97">17348 14134 381 0,'22'6'114'0,"-5"-2"9"15,-6-3-35-15,-3 2-16 0,-4 0-10 16,-3-1-9-16,-4-7-11 0,-5 1-8 16,-1-1-5-16,-5-3-6 0,-3-2-5 15,-4-2-6-15,-1 0-5 0,-2 2-3 0,0 3-5 16,1 4-6-16,1 6-6 0,2 5-5 16,2 5-8-16,2 5-10 0,3 0-8 15,3 3-3-15,5-1-2 0,5-3 4 16,3-3 3-16,6-5 10 0,3-1 15 15,3-6 14-15,4-1 14 0,2-4 11 16,-2-3 8-16,2-3 5 0,1-1 5 16,-2-2 2-16,-1 0 0 0,-3 1-2 0,-3 1-2 15,-2 0-5-15,-3 1-4 0,-3 6-3 16,-3 0-7-16,-1 5-4 0,-1 4-7 16,-1 2-4-16,0 4-5 0,1 6-10 15,0-1-8-15,2 4-4 0,2-3-14 16,3-1-17-16,3-1-10 0,5-5 39 15,2-6-124-15,4-3-97 0,6-4-241 16</inkml:trace>
  <inkml:trace contextRef="#ctx0" brushRef="#br0" timeOffset="-60658.82">18375 13883 374 0,'-6'-1'106'15,"-1"0"3"-15,-3 0-34 0,-1-1-19 16,-1 2-6-16,-1-1-9 0,0-2-6 15,1 2-4-15,0 1-2 0,2 0-8 0,1 1-5 16,1 2-4-16,2 0-2 0,1 5-5 16,1 1-3-16,3 4-1 0,4 2-1 15,0 2-1-15,4 4-1 0,3-1 1 16,2 0 0-16,4-1 0 0,0 0 1 16,1 0-1-16,-2-4 0 0,0-2 0 15,-2-1-2-15,-4 0 0 0,-2-1-1 16,-6-2-1-16,-2 1 0 0,-6-1-2 15,-5 2-1-15,-4-3-3 0,-5 1-2 16,-4-2-7-16,-4 0-8 0,0-3-8 0,-2-3-8 16,2-5-5-16,2-3-13 0,3-6-59 15,3-6-71-15,7-6-161 0</inkml:trace>
  <inkml:trace contextRef="#ctx0" brushRef="#br0" timeOffset="-60481.79">18492 13688 434 0,'20'23'125'0,"-3"2"3"0,-3 1-46 0,-1 6-26 16,-5 2-12-16,-3 0-15 0,-2 3-15 16,-3 0-8-16,-4-2-8 0,1-1-11 15,-1-3-15-15,-1-2-14 0,0-3 16 16,0-4-107-16,1-3-93 0,0-4-222 0</inkml:trace>
  <inkml:trace contextRef="#ctx0" brushRef="#br0" timeOffset="-59813.69">18431 13983 451 0,'8'-3'118'0,"3"3"7"0,3-3-58 0,6 1-12 15,0 0-2-15,3-1-6 0,0-2-7 16,1 2-4-16,1 0-7 0,-2 1-7 16,-1 1-6-16,-1-1-3 0,-4 2-5 15,0 4-4-15,-4 1-4 0,-1 3-2 16,-3 0-2-16,-3 3-3 0,1 2-1 16,-3 3 1-16,-1 1-3 0,1-1 2 0,-2 3 0 15,1-3 1-15,3-1 3 0,-1-2 0 16,4 2-2-16,3-5 5 0,1-2 0 15,1-3 3-15,3-2 2 0,1-1 1 16,3-5 2-16,0-7 1 0,0 2 1 16,-1-1-1-16,-2-1 0 0,-1-2 0 15,-6 0 0-15,-6 1-1 0,-3 2 0 16,-5-2-2-16,-5-1-1 0,-4 2-2 16,-3-1-4-16,-3 3-1 0,1 2-2 0,-1 0-2 15,2 1-2-15,3 4 2 0,3 0-1 16,2 0 0-16,3 1 0 0,5 1 0 15,3 1 4-15,5 1 3 0,3-2 1 16,4 3 2-16,5-1 2 0,3 1 0 16,1 2 2-16,3-1-2 0,2 3 0 15,-1 2-2-15,0 0 1 0,-2 0-1 0,-3 1-4 16,-1 0-1-16,-5 0 3 16,-4 0-14-16,-2 1-2 0,-5 0-4 0,-3-1 0 15,-3 3 2-15,-1-6 2 0,-2 1-4 16,0-1 13-16,-3-5 2 0,3-1 3 15,1-2 5-15,0-6 3 0,2 0 3 16,2-6 3-16,0-3 2 0,2-3 1 16,3 0 1-16,0 0-1 0,2-1-1 15,1 4-1-15,2 4-2 0,2 2 0 16,1 5-1-16,0 2-1 0,2 2-1 0,2 3-2 16,1 3-2-16,-1-1-1 0,1 2 1 15,0 0-7-15,-3 2 0 0,1-1 1 16,-3-2-1-16,1 2-1 0,-4-1-3 15,1-1-7-15,-2-3-1 0,-1 0-8 16,0-2-23-16,-3-2-15 0,1-6-5 16,-2-2-84-16,0-3-95 0,-1-5-213 15</inkml:trace>
  <inkml:trace contextRef="#ctx0" brushRef="#br0" timeOffset="-59666.1">19535 13713 503 0,'-3'2'140'0,"1"0"2"0,-1 2-54 16,0-3-29-16,0 5-23 0,1-2-20 16,-1-2-18-16,1 2-13 0,0-6-23 0,0-1-17 15,1-1-15-15,1-3-72 0,1-4-90 16,2 4-198-16</inkml:trace>
  <inkml:trace contextRef="#ctx0" brushRef="#br0" timeOffset="-59167.13">19642 13977 333 0,'2'17'85'0,"5"-5"1"0,0-3-20 0,2-4-42 15,2-5-7-15,2-3 2 0,3-3 1 16,1-5 5-16,2-1 5 0,0-3 1 16,1-1 0-16,-1-3 0 0,-2 0-2 15,-4 3-2-15,-4 3-2 0,-3 2 0 16,-6 2 0-16,-5 1 0 0,-6 6-4 15,-7 2-2-15,-4 6-4 0,-3 4-5 0,-3 4-4 16,-1 4-6-16,0 7-5 16,4 1-2-16,6 1 0 0,6 1-4 0,6-3-3 15,5-1-1-15,8-1-2 0,6-6 2 16,7-2 2-16,5-4 0 0,6-5 4 16,4-2 5-16,3-6 4 0,0-4 6 15,2-2 5-15,0-2 3 0,-2-2 2 16,-3-2 2-16,-1 0 3 0,-5 0 2 15,-2-1 0-15,-5 1-1 0,-3 0-3 0,-5 1-1 16,-3 3-1-16,-5 0-5 0,-1 3-3 16,-2 2-4-16,-1 4-2 0,-1 4-1 15,-1 4-3-15,2-1-1 0,2 5-1 16,1 2-2-16,3 2 0 0,2 0-1 16,2-1-1-16,2-1 2 0,-2 0 0 15,0 1 3-15,-2-1 2 0,-3-1 3 16,-3 1 3-16,-4 0-1 0,-5 0 1 0,-6 0-1 15,-5-1 0-15,-5-1-2 0,-5 1-3 16,-5-3-2-16,-5-4-2 0,-2-3-4 16,-2-3-9-16,-3-8-2 0,-4-2-35 15,0-3-1-15,-3-8-104 0,0-6-113 16,-9-6-264-16</inkml:trace>
  <inkml:trace contextRef="#ctx0" brushRef="#br0" timeOffset="-26270.79">21948 6196 340 0,'-2'4'88'0,"1"-1"6"0,0-1-50 15,1 3-4-15,-1-2 5 0,1 1 1 16,0 0-7-16,0 0-4 0,-1-1-4 16,1 4-4-16,-2 1-5 0,1 3-6 15,-1 3-3-15,-2 2-3 0,-2 3-2 16,-1 3-1-16,-5 2 0 0,-6 1-1 16,-3 2-2-16,-4-1 0 0,-2 0-1 0,-1 1-1 15,2 2-1-15,2 0 0 0,4 0-1 16,3-3 0-16,3 1 0 0,7-3 0 15,1-4-1-15,4-1 1 0,4-3 1 16,4-1 1-16,4-2 1 0,4-1 1 16,5 0 1-16,1-4-1 0,7 0-3 15,1-1-3-15,4-3-20 0,0-4-16 0,-4-2-10 16,0-4-90-16,0-2-99 0,-4-5-230 16</inkml:trace>
  <inkml:trace contextRef="#ctx0" brushRef="#br0" timeOffset="-25902.71">22207 6409 363 0,'-1'0'98'0,"1"2"5"16,0-1-47-16,1-1-17 0,0 2 7 15,1 0 2-15,2-2-5 0,4-2-10 16,2-2-4-16,4 1-2 0,0-1-5 15,3-5-6-15,3 1-4 0,-1-3-3 16,1 0-1-16,1-3-1 0,-1-2 2 16,-2 0 0-16,0 0 0 0,-4-2 0 0,-2 3 0 15,-2 2 1-15,-5 4-1 0,0 0 0 16,-2 3 1-16,-2 2 0 0,-1 3-2 16,0 3 1-16,-1 4 1 0,0 4 2 15,-1 4-2-15,1 3 0 0,-2 6-2 16,1 4 3-16,0 2-1 0,-1 2-2 15,1-1-2-15,-1 3-1 0,-1-2-1 0,2 3-2 16,-2 0-4-16,2-1-5 0,0-2-6 16,1-3-12-16,0-2-7 0,1-3-20 15,-1-5-14-15,-1-5-8 0,-2-2-17 16,-1-2-63-16,-3-2-80 0,-1-4-181 16</inkml:trace>
  <inkml:trace contextRef="#ctx0" brushRef="#br0" timeOffset="-25735.16">22212 6725 427 0,'-9'1'129'16,"1"2"9"-16,2 1-50 0,3 3-13 0,3 0 0 16,3-1-2-16,5 1-15 0,4-2-10 15,5-3-5-15,6 1-6 0,8-3-6 16,4-1-8-16,1-3-7 0,4 0-9 16,0 1-12-16,-1-4-11 0,-1-1-18 15,-3 2-21-15,-2-2-26 0,-1 1-102 16,1-1-124-16,-5 0-280 0</inkml:trace>
  <inkml:trace contextRef="#ctx0" brushRef="#br0" timeOffset="-24895.47">21722 7451 284 0,'-1'1'75'0,"1"-1"4"0,-1-2-42 15,2 0-4-15,3-2 3 0,-1 0 0 16,2-2-5-16,5-1 0 0,1 0 0 0,3 1 3 16,4-2 1-16,1 0 1 0,1 1-1 15,5 1-2-15,-2 1-4 0,0-1-4 16,-3 3-6-16,0 3-5 0,-1 2-5 15,-3 5-4-15,-2-1-3 0,-3 5-2 16,-2 3-1-16,-1-1 0 0,-6 4 0 16,-5 1 0-16,-5 3 0 15,-6 5-2-15,-4 6-2 0,-5 0-6 0,-6 5-1 16,-5 0 0-16,-2 1 0 0,0 1 1 0,3-4 3 16,-1-6 3-16,5-2 7 0,7-3 3 15,5-2 1-15,6-7 2 0,3-2 2 16,6-5 3-16,5-1 2 0,5 1 2 15,6-5 0-15,8-2-1 0,8-1-2 16,6-2-1-16,3-1-5 0,1-4-7 16,2 0-7-16,2-5-20 0,-3-2-15 15,-4-1-13-15,-4-2-60 0,-4-3-32 0,4-4-83 16,-5-1-165-16</inkml:trace>
  <inkml:trace contextRef="#ctx0" brushRef="#br0" timeOffset="-24740.87">22199 7659 392 0,'0'8'112'0,"6"-5"10"15,0-2-47-15,3 0-21 0,1 2-1 0,3-3-3 16,1-3-11-16,3 0-16 0,0-1-9 16,3-2-8-16,1 1-27 0,-1-4-18 15,1 0-13-15,-1-2-83 0,0 1-99 16,-3 1-225-16</inkml:trace>
  <inkml:trace contextRef="#ctx0" brushRef="#br0" timeOffset="-24316.86">22637 7465 418 0,'-3'2'109'0,"0"3"5"15,-2-1-65-15,1 4-9 0,0 2 1 16,-1 4-4-16,0 2-11 0,1 2-10 15,0 3-6-15,2 0-3 0,2-2-4 0,1 1-3 16,2-3-1-16,3-3-2 16,0-1 2-16,3-2-1 0,1-5 1 0,-1 1 1 15,2-4 2-15,-2-1 2 0,-1-2 4 16,1-2 2-16,-1 0 3 0,-1-1-1 16,-1-2 1-16,0 1 0 0,-1 0-3 15,0 0-3-15,-2 2-5 0,0 2-3 16,-1 0-2-16,0 5-2 0,-1-1-4 15,1 4-5-15,3 1-8 0,0 1-1 16,4 2 0-16,3-1 1 0,3-2 0 16,5 0 9-16,1-3 10 0,3 0 15 0,0-4 7 15,-2-2 8-15,-1-1 9 0,-4-3 8 16,-2-2 0-16,-3-2-2 0,-5-1-5 16,-1-2-3-16,-2-2-6 0,-2-3-8 15,-2-4-8-15,-2 0-8 0,-3-8-6 16,-2-1-7-16,1 1-6 0,-2 1-5 15,0 3-7-15,2 4-2 0,-2 3-20 0,0 8-12 16,2 3-4-16,-1 5-75 0,2-1-7 16,0 2-78-16,1 4-141 0</inkml:trace>
  <inkml:trace contextRef="#ctx0" brushRef="#br0" timeOffset="-23524.38">23349 7566 412 0,'10'-14'115'0,"-4"-3"5"15,-3 0-66-15,-2 3-5 0,-3-2 1 16,-4 2-8-16,-1 0-15 0,-4 2-12 16,-3 3-4-16,-4 4-2 0,-2 2-2 15,-2 7-4-15,-2 2-1 0,-1 4-3 16,0 8-4-16,0 0-4 0,4 6-9 0,1 0-7 15,6 2-6-15,3 1-2 0,7-3 1 16,3-2 5-16,6-2 2 0,4-6 9 16,3-3 9-16,2-3 7 0,2-3 5 15,3-4 6-15,-1-3 6 0,-1-1 5 16,2-2 5-16,1-1 5 0,-2-2 2 16,0-4 2-16,-2-2-1 0,-1-2-4 15,0-2-5-15,-4-2-5 0,-4 0-5 0,-2 1-3 16,-2 3-5-16,-2 4-3 0,-1 2-4 15,0 5-1-15,-2 3-2 0,1 5-1 16,-3 3-1-16,2 2 0 0,1 4-1 16,1 1 0-16,1 4 0 0,4-2 0 15,2 1-1-15,4-5 2 0,2 1-3 16,2-4 1-16,0 0 2 0,3-5 1 16,-1 1 1-16,2-5 2 0,-2-2 3 15,1-2 6-15,-1-2 4 0,1-2 4 16,-3 2 4-16,-1-5 3 0,-2 1-1 0,-2 0-4 15,-1 0-2-15,-2 1-4 0,-2 1-4 16,-2 3-5-16,-1 2-3 0,-2 4-1 16,-4 6-1-16,0 3 0 0,-1 1 1 15,0 5-2-15,0 0-1 0,0 3 0 0,2 0-3 16,4-2-2-16,3-2 0 0,3 0-1 16,4-4 2-16,2-2 1 15,3-3 3-15,2 0 2 0,2-2 1 0,-2-2 3 16,2-1 1-16,-1-2 3 0,1-3 1 15,0 0 2-15,-1-1 3 0,-1-1 1 16,1-3 1-16,0-1 1 0,-5 0-1 16,-3 1 0-16,-2 4-2 0,-3-2-1 15,-1 1-2-15,-4 5-2 0,0 5-3 16,-2 3-1-16,-1 4-1 0,-1 2-2 0,1 5 0 16,1 2 0-16,-1 4 0 0,1 2 0 15,1 4 0-15,0-1-1 0,1 1 0 16,0 0 0-16,-1 1-3 0,0-5-1 15,-1-2 0-15,-6-2-1 0,1 0 1 16,-7-2 0-16,-5-1 0 0,1-3 4 16,-5 1 0-16,-3-2-2 0,0 0-2 15,-3-4-3-15,0-2-6 0,-1-5-9 0,-4-1 4 16,-4-10-46-16,-2-4-110 0,1-6-130 16,-5-3-318-16</inkml:trace>
  <inkml:trace contextRef="#ctx0" brushRef="#br0" timeOffset="-18846.55">21960 9278 246 0,'-1'7'73'0,"0"1"7"16,3-4-23-16,3 5-9 0,0-3 2 15,-1 0 3-15,2 1-2 0,-2-1-2 16,0 0-2-16,-2 1-4 0,-2 2-4 16,-4 0-4-16,-1 2-7 0,-5 4-5 15,0 0-5-15,-3 6-4 0,-3 2-3 16,-3 4-3-16,-2 3-2 0,0 4-3 15,1 0-1-15,-2 2-2 0,1-2-2 16,4-1 0-16,4-3 0 0,6-5-1 16,3-3-1-16,5-6 0 0,5 0 3 0,4-2-1 15,4-3 2-15,7 0 3 0,3 0 2 16,0-5 2-16,3 2 0 0,6-4-1 16,1 0 2-16,1-4-3 0,0-3-7 15,-1-1-7-15,0 1-10 0,-2-3-16 16,-2 1-11-16,-4-3-12 0,-1-1-9 15,-2 2-71-15,-2-2-87 0,-1-3-181 16</inkml:trace>
  <inkml:trace contextRef="#ctx0" brushRef="#br0" timeOffset="-18497.34">22447 9463 424 0,'-3'-11'112'0,"2"2"7"0,2 1-54 15,3 0-15-15,0 3 1 16,5 1-2-16,2-2-3 0,3 2-7 0,5 0-4 16,2 1-6-16,0 1-5 0,4 2-5 15,-2-1-6-15,-2 3-6 0,1 2-4 16,-2 3-4-16,-2 3-2 0,-2 2-5 16,-4 3-4-16,-2 5-8 0,-6 3-2 15,-5 1-2-15,-4 5-1 0,-8 0 0 16,-6 3-1-16,-6 2-4 0,-7 2 7 0,-1-1 1 15,-2-1 3-15,1 0 1 16,0-2 5-16,4-5 4 0,4-3 8 0,7-5 3 16,7-3 4-16,7-2 5 0,7-3 4 15,7-3 2-15,10 1 3 0,8-1 1 16,7-1-1-16,9-2-3 0,5-3-3 16,9 0-6-16,8-1-5 0,-1 0-23 15,1-1-13-15,0-1-101 0,-3 0-108 0,-3 1-267 16</inkml:trace>
  <inkml:trace contextRef="#ctx0" brushRef="#br0" timeOffset="-16362.55">21671 10703 299 0,'5'-4'78'15,"2"2"5"-15,-4-4-38 0,1 1-6 16,-3-3 2-16,0 0 0 0,-1-1-1 16,0-1 0-16,0-2-4 0,-1 0-3 0,-2 0-3 15,-1 0-4-15,0-1-5 0,-4 1-6 16,-3-1-3-16,-3 2-3 0,-3 1-3 15,-3 1-3-15,-4 3 0 0,-3 3-1 16,-2 2 0-16,-1 5-2 0,3 1 1 16,0 4-1-16,3 2 0 0,3 1-1 15,4-1 1-15,5 1-2 0,3-1 0 16,3 2-1-16,3-3 0 0,7 1 0 16,3 1 1-16,3 3 0 0,3-1 1 0,4 3 2 15,2-1-1-15,4 2 2 0,0 3-1 16,3-1 0-16,-1 0 0 0,0 3-1 15,0 0-2-15,-1 1-1 0,-3 1-4 16,-2 3-2-16,-3 0-3 0,-3 2-2 16,-2-2-2-16,-5 1 1 0,-4-2 2 15,-2-2 2-15,-5-2 3 0,-3-4 2 0,-5-2 2 16,-3-4 3-16,-3-2 1 0,-3-4 3 16,-5-2 5-16,-1-5 3 0,-2-5 4 15,2-2 4-15,2-7 2 0,-1-2 3 16,4-5 0-16,5-4-1 0,2-6-2 15,8-3 0-15,1-3-4 0,8 1-2 16,5-1-3-16,5 3-2 0,6 3-2 16,6 6-1-16,6 3-3 0,1 6 0 15,3 1 0-15,2 3-3 0,1 1-7 0,0 1-6 16,-3 3-20-16,-1 0-13 0,0 1-10 16,-4 1 25-16,0 3-119 0,-3 0-94 15,-2 0-228-15</inkml:trace>
  <inkml:trace contextRef="#ctx0" brushRef="#br0" timeOffset="-16111.93">21931 10845 395 0,'-6'-2'96'0,"2"2"6"0,2 1-54 15,0-2-14-15,5 1-2 0,0 1 1 16,2-1-2-16,5 2-4 0,1-2-4 16,3 1-8-16,4 2-10 0,2-3-17 15,2-2-18-15,2-1 24 0,-1-1-117 16,5-2-96-16,1-1-232 0</inkml:trace>
  <inkml:trace contextRef="#ctx0" brushRef="#br0" timeOffset="-15678.46">22429 10676 461 0,'-2'2'109'0,"2"-1"3"15,0 3-64-15,0 4-17 0,0 4-5 0,-1 1-4 16,2 6-7-16,-1-1-2 15,2 5-2-15,2 0-7 0,2-1-2 0,4-3-1 16,2-1 0-16,4-5 0 0,3 0 0 16,3-9 1-16,1 0 3 0,-1-4 1 15,2-2 1-15,-3-2 3 0,0-2 2 16,-5-4 3-16,-2 2 1 0,-2-3 0 16,-1 0-2-16,-3 0-2 0,-3 0-2 15,-1 3-3-15,-2 0-4 0,0 4-12 16,-1 7-2-16,0 4-3 15,0 1-2-15,3 0-4 0,0 4-1 0,3 0 1 16,3 3 0-16,4-4 4 0,2 0 1 16,1-3 5-16,2 0 7 0,2-4 7 15,0 0 6-15,-1-4 10 0,-3-2 7 16,-2-3 8-16,0-1 4 0,-4-3 0 16,-3-1-1-16,-1-4-4 0,-4-3-5 15,-1-4-8-15,0 0-8 0,-2-9-8 16,-2-2-7-16,-1-3-4 0,1-3-4 0,-2 3-2 15,-1 3-4-15,1 1-4 0,-1 8-9 16,1 6-22-16,2 4-9 0,0 5-94 16,2 4-107-16,-1 1-250 0</inkml:trace>
  <inkml:trace contextRef="#ctx0" brushRef="#br0" timeOffset="-14907.57">23355 10645 453 0,'9'-9'110'0,"-2"-3"7"0,-1-2-66 15,-3-3-17-15,-3 1 1 0,-3 2 2 16,-4-1-5-16,-3 1-6 0,-5 4-6 0,-3 5-6 16,-2 5-3-16,-3 5-4 15,-3 7-5-15,0 4-5 0,1 3-7 0,4 4-9 16,1 2-5-16,4 2-3 0,4-2-2 15,4-3 0-15,5 0 3 0,4-2 4 16,5-3 7-16,2-2 5 0,5-1 2 16,2-7 1-16,2 0 1 0,3-6 2 15,1-2 1-15,1-5 5 0,-1-1 4 16,-2-4 8-16,0 0 3 0,-4-5 5 0,-1 1 3 16,-4 0 1-16,-3 2-1 0,-2-2-8 15,-1 3-6-15,-4 5-6 0,-3 0-3 16,0 5-4-16,-3 2-3 0,-3 4-1 15,-1 5 0-15,0 4 2 0,1 1-2 16,4 5-3-16,3-5 0 0,3 4-1 16,4-7 3-16,6 2-1 0,5-4 0 15,1-4 4-15,3 1 7 0,0-1 2 16,1-5 4-16,1-1 1 0,0-6 6 0,-1 0 4 16,-1-3 1-16,1-7-2 0,-3 1 0 15,0 1-2-15,-3-3 1 0,-2 1-3 16,-2-2-3-16,-2 0-3 0,-4 7-2 15,-1 1-2-15,-3 3-2 0,-4 5-3 16,-2 3 0-16,-1 5-1 0,-4 6 1 16,-1 2-1-16,0 6 2 0,1 0-1 15,3 1-2-15,4 1-4 0,3 0-1 0,6-2 0 16,2-3 0-16,5-4 0 0,4-4 0 16,4-1 3-16,1-4 3 0,1 0 1 15,1-7 0-15,-2-1 1 0,1 0 0 16,-4-2 2-16,1-3 1 0,-2-1 3 15,-4-4 3-15,-1-1 4 0,-1 1 2 16,-3-7 2-16,-3 4 0 0,-2 1 0 16,-2 0-3-16,-1 6-2 0,-1 3-5 0,-1 3-2 15,-1 8-2-15,1 4-3 0,0 6 0 16,2 6-1-16,-1 2 0 0,2 7 0 16,-1 3 1-16,2 4-1 0,2-1 1 15,-2 2-1-15,-2 0 0 0,-1 2 0 16,-2-3 0-16,-2-1 0 0,-1-4-1 15,-5 1 0-15,-4-4-1 0,-4-1 1 16,-1-5 0-16,-3-1 0 0,-5-1 0 0,-1-3 2 16,-1-3 0-16,-1-2-1 15,-3-1-10-15,-1-5-9 0,0-4-31 0,1-6-108 16,-1-8-126-16,0-6-303 0</inkml:trace>
  <inkml:trace contextRef="#ctx0" brushRef="#br0" timeOffset="-11446.25">22118 12679 336 0,'5'9'90'0,"3"-4"2"0,-2-2-37 0,0 0-16 15,0 0-7-15,-1-1-4 16,-2-1 0-16,1-1 2 0,-1 4 3 0,0-1 1 16,-2 1-2-16,0 1-4 0,-1-1-2 15,-2 4-7-15,-2 4-5 0,0-1-5 16,-4 3-4-16,-1 3 0 0,-2 3-2 16,-2 2-1-16,1 5 0 0,-2 0-1 15,-5 6 0-15,2 2 0 0,-4 0 0 16,0 0 0-16,0 2 1 0,2-4-1 0,2-3 0 15,4-5 1-15,1-4 1 0,4 0 3 16,3-2 0-16,2-3 1 0,3 0 1 16,1-1 3-16,4 0 0 0,3-1 0 15,2-2 0-15,6-2 0 0,2-3 0 16,7-1 0-16,3-2-3 0,6-2-1 16,2-2-1-16,1-2-2 0,3-1-9 0,-1-2-9 15,-1-1-6-15,0 1-23 16,-4-2-13-16,-3 0-11 0,-4 0-8 0,-2-1-73 15,-5 0-86-15,-4 1-189 0</inkml:trace>
  <inkml:trace contextRef="#ctx0" brushRef="#br0" timeOffset="-10910.38">22648 12833 336 0,'-1'-5'89'0,"-2"0"6"0,1-2-40 16,1 4-8-16,-2-2-1 0,1 2 0 15,0 0-1-15,0 0 0 0,1 0-2 16,1 0-1-16,0-2-4 0,1 0-4 0,1-1-6 16,3-3-3-16,3 2-4 0,1 1-3 15,2-2-2-15,2-1-1 0,2 1-2 16,2 2-1-16,2 3-2 0,1 0-3 15,0-1-1-15,1 4-3 0,0 5-3 16,-2 2-2-16,2 1-4 0,-2 4-2 16,-4 1-3-16,-2 5-4 0,-4 0-4 15,-4 2-5-15,-2 1 0 0,-7 2 2 16,-2 0 1-16,-8 0 3 0,-4-1 4 16,-1 1 5-16,-4-2 5 0,0-3 3 0,-2-2 0 15,2-3 2-15,2-2 3 0,3-4 2 16,1-2 3-16,5-1 1 0,1-2 2 15,5-1 5-15,1-2-1 0,5-1 0 16,4 0-2-16,4-1 0 0,4-2-1 16,4 2 0-16,7 1-3 0,2 1-1 15,5 1 2-15,-1 4-2 0,1 3-1 16,-1 2-2-16,-1 4-1 0,-3 2-2 0,-3 7-2 16,-2 0-1-16,-5 0-1 0,-3 3-1 15,-3-1 0-15,-7 0 1 0,-4 1 1 16,-8-3 2-16,-6 1 0 0,-4-1 1 15,-9-3 2-15,-6-1 0 0,-4-2-2 16,-3-5-2-16,-3-3-5 0,-2-4-4 16,-1-7-10-16,-1-3-4 0,2-4-27 15,4-4-18-15,-2-7 169 0,1-9-263 0,-1-8-129 16,2-6-351-16</inkml:trace>
  <inkml:trace contextRef="#ctx0" brushRef="#br0" timeOffset="-8094.07">21181 14252 278 0,'6'-2'88'16,"0"0"2"-16,2 0-9 0,0-3-36 15,0 1-7-15,2 0-4 0,0-2-4 16,2 1-2-16,-1-2 2 0,1 2 1 16,1 0-1-16,0 3 0 0,2 0-2 15,0 3-4-15,1-1-5 0,0 2-4 16,1 2-4-16,0-1-5 0,0 2-2 0,-1 2-3 16,-3 1-3-16,-2 2-3 0,-4 3-1 15,-1 1 0-15,-4 2 1 0,-5 3 1 16,-4 1-1-16,-4 3 2 15,-2 0-1-15,-3 2-2 0,-4 1-4 0,-2 0-6 16,-3 3-4-16,0-2-1 0,2 0 2 16,0-1 0-16,4-1 4 0,4-2 4 15,3-2 6-15,5-5 4 0,6 0 3 0,2-3 0 16,7-2 3-16,3-3 3 0,4-3 2 16,5 0 0-16,4-2 0 0,3-6-3 15,6-1 2-15,0-5-6 0,2-4-11 16,0-2-12-16,-1-7-10 0,-3 1-12 15,-1-2-76-15,-4-2-88 0,-3-4-194 16</inkml:trace>
  <inkml:trace contextRef="#ctx0" brushRef="#br0" timeOffset="-7742.9">21755 14122 397 0,'4'1'114'16,"-1"1"8"-16,0 1-43 0,-1 4-13 15,2 1-9-15,-2 0-11 0,-2 5-10 16,-3 2-9-16,-3 4-7 0,-3 5-7 16,-3 1-5-16,-3 5-4 0,-1 4-4 0,-1-1-5 15,-2 1-2-15,3 0-3 0,1-2-4 16,4-3-3-16,2-3-2 0,5-5 0 16,2-4 1-16,7-2 2 0,1-6 3 15,5-4 3-15,1-3 4 0,5-4 5 16,-1-3 4-16,3-2 5 0,0-2 2 15,0-2 3-15,0 1 4 0,-2 1 4 0,-2 2 3 16,-2 1 0-16,-3 4 0 16,-3 0 1-16,-2 4-3 0,-3 5-3 0,-2 2-5 15,-1 7-6-15,-2 4-5 0,-2 4-4 16,0 2-5-16,-2 2-7 0,-1 2-6 16,2-2-22-16,0-2-17 0,3-3-2 15,3-4-90-15,2-1-99 0,5-6-223 16</inkml:trace>
  <inkml:trace contextRef="#ctx0" brushRef="#br0" timeOffset="-7586.32">22080 14438 494 0,'3'0'134'0,"1"1"0"0,1 1-57 15,1 0-25-15,3 4-20 0,3-1-21 16,3-1-15-16,1-1-19 0,3-3-14 15,2-1-2-15,1-3-44 0,3-2-51 0,1-3-85 16,-1-1-176-16</inkml:trace>
  <inkml:trace contextRef="#ctx0" brushRef="#br0" timeOffset="-7161.15">22622 14249 433 0,'1'8'117'0,"0"2"1"0,-2 1-36 15,0 4-42-15,0 7-19 0,-2 1-10 16,-1 2-2-16,0 0-25 0,-2 5 0 16,3-2-1-16,2-1-1 0,2-5 2 15,4-4 7-15,1-2-6 0,4-4 26 16,2-7 4-16,1-3 4 0,2-2 0 16,0-2 3-16,-1-3 1 0,0-3 1 15,0-4-2-15,0-2-2 0,-2 0-4 16,-1 0 2-16,-2 1-6 0,-1 2-3 0,-1 2-4 15,-2 4-5-15,0 3-5 0,-2 2-3 16,1 2-4-16,1 4-3 0,-1 3-3 16,1-1-2-16,3 2 2 0,2 0 3 15,2-1 4-15,2 1 6 0,-1-4 9 16,3-1 3-16,2 1 6 0,0-4 5 16,-1 0 7-16,1-3 6 0,-2-2 5 0,1-2 0 15,-2-1 5-15,-3-4-3 0,-2-3-3 16,-2-1-8-16,-3-2-7 0,-1-4-8 15,-3-1-9-15,-5-2-8 0,1 1-5 16,-1 1-4-16,-3 1-5 0,-1 2-7 16,1 2-18-16,-1 5-23 0,2 0 109 15,0 4-200-15,-2 0-123 0,3 4-315 16</inkml:trace>
  <inkml:trace contextRef="#ctx0" brushRef="#br0" timeOffset="-6481.54">23425 14294 546 0,'14'-3'139'0,"-4"-4"4"0,-2 0-69 16,-3-3-27-16,-1 3-3 0,-6-1-19 16,-3 0-9-16,-3 0-3 0,-2 4-5 0,-3 1-5 15,-3 3-4-15,-3 6-3 0,-2 3-3 16,-2 5-4-16,0 3-5 0,0 3-5 15,5-1-6-15,2-1-6 0,5 0-5 16,6-2 0-16,6-2 5 0,5-6 5 16,5-1 9-16,3-4 10 0,1-1 10 15,3-5 12-15,0-4 8 0,0-1 4 16,-1-3 4-16,-2 0 2 0,-2-2 2 16,-1 0 1-16,-2-1-3 0,-3 3-3 15,-1 2-5-15,-2-1-4 0,1 2-6 0,-3 3-5 16,-1 2-5-16,-3 4-3 0,-2 1-4 15,0 4-5-15,0 5-3 0,-2 0-5 16,1 4-1-16,1 2-1 0,2 0-1 16,3 2 2-16,4-4 4 0,3 0 4 0,4-5 3 15,5 0 4-15,0-5 2 0,4-4 3 16,-1-3 3-16,1-3 3 0,-2-5 5 16,-1-1-1-16,-3-3 4 0,1 0 3 15,-4 1 1-15,2-1-2 0,-3 3-3 16,-2 3-3-16,-2 1-2 0,-2 4-5 15,-2 1-5-15,-2 2-6 0,-4 2-1 16,1 5-1-16,-2-1-1 0,1 2 2 16,3 1 0-16,-1-1 2 0,3 0 3 15,4-1 1-15,4-2 2 0,0-4 3 0,4 0 3 16,1-3 3-16,1 0 4 0,0-1 5 16,0-4 3-16,-1 2 2 0,1-1-1 15,-4 0 0-15,0 1-1 0,-3 0-1 16,-2 1-1-16,0 2-2 0,-5 0-1 15,0 0-2-15,-1 4-3 0,-1 1-1 16,0 3-4-16,2 4-3 0,-1 2-2 16,0 3-2-16,1 5-1 0,-1 2-2 0,2 1-2 15,-2 1-1-15,-1 1-3 0,0 1-2 16,-1 1 0-16,-2-1-2 0,-2-1 0 16,-6 1-2-16,-3 1-3 0,-4-2-2 15,-5 1-7-15,-5 0 1 0,-4-1-34 16,-6-1 179-16,-3 1-290 0,-9-2-144 15,-2 1-412-15</inkml:trace>
  <inkml:trace contextRef="#ctx0" brushRef="#br0" timeOffset="-5902.83">21352 15139 259 0,'-10'4'69'16,"2"-1"4"-16,1 0-26 0,3-3-12 16,1 0-4-16,3 1 1 0,3 0 3 15,1 0 8-15,4 0 4 0,4-1 3 16,1 1-1-16,3-2 1 0,5-1-4 16,3 2-8-16,2 0-9 0,2 0-10 15,-3 0-8-15,0 2-10 0,-3 1-10 16,-3 4-7-16,-6-1-3 0,-4 2-5 15,-5 3-4-15,-4 2 0 0,-3 3 2 0,-5 0 2 16,-4 0 0-16,-4 1 0 0,-4 1 2 16,-2 0 2-16,0 1 5 0,0-3 5 15,2-1 4-15,5-1 3 0,3-2 4 16,6-6 4-16,4 3 0 0,6-5-1 16,3 1 2-16,5 0 2 0,4 3 4 15,2-2 3-15,4 4 3 0,0 0 4 0,0 2 1 16,-3-1-4-16,-2 2-3 0,-1-1-5 15,-5 2-3-15,-5 0-6 16,-4 1-4-16,-4 0-3 0,-3 1-2 0,-7 0 0 16,-4 2-4-16,-5-2-5 0,-2-2-4 15,-2 1-2-15,0-2-5 0,0-2-6 16,1 0-7-16,2-5-69 0,2-1-72 16,3-6-180-16</inkml:trace>
  <inkml:trace contextRef="#ctx0" brushRef="#br0" timeOffset="-5589.08">21707 15214 472 0,'22'-1'119'0,"1"3"2"0,0 0-67 0,2 0-19 16,0 0-8-16,-2 1-13 0,-2 3-10 15,-6 1-3-15,-3 2-5 0,-5 1-2 16,-5 3-2-16,-4 2-4 0,-5 5-4 16,-5 2-2-16,-5 2 2 0,-4 4 2 15,-1-1 1-15,-1 3 3 0,0-1 4 16,4-1 3-16,2-1 3 0,6-2-1 16,6-2 1-16,3-3-1 0,4-4 1 0,7-3 0 15,5-3 0-15,4-4 0 0,5-4 2 16,4-5-1-16,2-4-7 0,2-5-11 15,0-3-16-15,0-5-70 0,0-4-81 16,-4-5-195-16</inkml:trace>
  <inkml:trace contextRef="#ctx0" brushRef="#br0" timeOffset="-5426.89">22043 15361 406 0,'8'10'109'0,"2"0"3"0,5-6-43 15,4-2-29-15,5-4-12 0,3-2-12 16,3-4-16-16,2-3-12 0,1-1-13 16,0-2-16-16,1-1-72 0,-4 0-86 15,0-2-191-15</inkml:trace>
  <inkml:trace contextRef="#ctx0" brushRef="#br0" timeOffset="-5041.84">22551 15228 384 0,'-4'15'92'0,"1"2"1"0,1 0-51 16,0-1-17-16,3 2-8 0,0-3-6 16,2 0-4-16,4 0-1 0,0-4-1 0,4-1 1 15,3-4 1-15,1-3 4 0,1-3 2 16,2-3 6-16,1-5 5 0,-1 2 4 16,0-4 4-16,-3 0 1 0,-1 0 0 15,-2 0 0-15,-2 2-4 0,-3 2-3 16,-3 2-3-16,1 0-5 0,-4 2-4 15,-1 0-7-15,0 2-9 0,0 2-5 16,0 2-8-16,1 0-3 0,1 4-6 0,2 0-9 16,5 4-3-16,1 1 0 15,4-3 1-15,1 0 6 0,5-1 3 0,0-2 6 16,1-5 16-16,0-2 13 0,-1-1 3 16,1-4 7-16,-1-2 10 0,-4-2 7 15,2-3 7-15,-3 0-1 0,-4-1-1 16,-1-2 6-16,-2-1-3 0,-4 1-6 15,-2-2-9-15,-2 2-7 0,-2 1-6 16,-1-1-8-16,-2 1-6 0,2 4-9 0,-1 3-3 16,-2 0-15-16,3 2-15 0,-1-2-30 15,0 2 193-15,3-1-290 0,0-1-138 16,3-3-384-16</inkml:trace>
  <inkml:trace contextRef="#ctx0" brushRef="#br0" timeOffset="-4325.93">23433 15155 568 0,'1'-2'151'0,"-1"-5"2"0,1 2-62 16,-2-2-38-16,0 0-16 0,-2-2-16 16,-1 0-13-16,-4 3-4 0,0 2-3 15,-4 3-5-15,-2 5-5 0,-1 1-10 16,-2 5-3-16,-2 1-21 0,0 4-13 0,3-2-9 15,3 5-8-15,2-3-4 0,4-2-3 16,7 2 1-16,7-3 23 0,2-4 15 16,4-1 17-16,1-6 19 0,1-1 18 15,2-3 20-15,-3-4 12 0,-1-2 14 16,-2-3 7-16,0 0 2 0,-1-1 0 16,-1 0 1-16,-3 0-7 0,0 1-6 15,-2 3-14-15,-1 2-7 0,-2 3-8 16,2 0-10-16,-4 4-9 0,-1 3-5 15,0 2-8-15,1 3-4 0,0 1-5 0,1 3-4 16,1 3-2-16,5 1-1 0,1-2 1 16,4 0 5-16,2-1 5 0,2-2 5 15,1-2 7-15,-1-5 8 0,2-1 7 16,-2-2 5-16,-1-5 6 0,1 2 0 16,-4-2 4-16,0-4-1 0,-2 3 0 15,-1-3-2-15,-2 3-3 0,-2-1-5 16,-2 1 0-16,0 1-6 0,-1 3-8 0,-2 2-8 15,0 1-7-15,-1 3-7 0,0 3-4 16,-1 0-4-16,2 3 1 0,1 1 3 16,1 0 2-16,3 1 6 0,3-2 4 15,4 0 8-15,2-3 6 0,3-2 3 16,4-2 6-16,1-2 5 0,2-1 5 16,2-2 6-16,-1-3 1 0,1-1 1 0,-1 0 0 15,-2-2-2-15,-2 0-4 0,-5-1-5 16,-3 2-6-16,-4 3-5 0,-1 0-5 15,-5 1-6-15,-2 3-10 0,-2 1-4 16,-2 5-7-16,0 1-3 0,-2 4-3 16,0 3-2-16,-1 3 1 0,2 2 4 15,1 2 4-15,2 0 7 0,3 0 4 16,0 1 4-16,2 1 6 0,-1 0 5 16,1 1 5-16,-3-1 4 0,0-2 2 15,-3-1 1-15,-3-2-2 0,0-3-2 0,-5-3-2 16,-4-1-5-16,-3-1-5 0,-5-2-7 15,-2 2-9-15,-5-1-5 0,-4-5 10 16,-4-1 100-16,-6-2-293 0,-3-4-176 16,-3-5-492-16</inkml:trace>
  <inkml:trace contextRef="#ctx0" brushRef="#br0" timeOffset="106231.14">11249 14073 211 0,'-9'3'68'0,"0"1"5"16,1 1-10-16,2-3-14 0,-1 0-4 15,3-1-6-15,0 0-2 0,-1 0-2 16,2-2 0-16,0 0-2 0,-1-1 1 16,2 1-2-16,0 1-1 0,1-3-1 15,0 2-3-15,1 0-3 0,0 1-3 16,0 0-5-16,1 1-2 0,0-1-2 16,1 2-2-16,0-1 1 0,3 1 1 15,1 0 1-15,4 0 3 0,2 1 3 0,5 1 2 16,3-1 2-16,6 0 1 0,4-2 0 15,4-1-2-15,4-1-1 0,2 1-3 16,5-4-1-16,4 1-3 0,5 2-1 16,3-1-2-16,8 1 1 0,5 1-1 15,6 0 1-15,8 1 1 0,7 2 1 16,7 0 0-16,6 2 2 0,6 0 0 0,8-1 1 16,6 3-1-16,6 2 0 0,4-3-2 15,6 1 0-15,5-2-3 0,6 0-3 16,-1-2-1-16,-1 0-1 0,0-4-2 15,2-3 0-15,-1 0-3 0,-13-1-1 16,-12 0-1-16,-11-3-2 0,-12-2-5 16,-15 4-4-16,-21-1-8 0,-21 0-6 15,-10 0-14-15,-18-3-5 0,-13-1-2 16,-12 0-44-16,-16-1-8 0,-13 1-88 0,-5-2-117 16,-12-1-257-16</inkml:trace>
  <inkml:trace contextRef="#ctx0" brushRef="#br0" timeOffset="107034.83">10174 14244 308 0,'1'-3'82'0,"0"0"5"0,0-1-39 0,0 1-5 16,0 0 0-16,-1 0 1 0,0 5 2 16,0-5-1-16,-1 2-1 0,-1 3-3 15,2-1-3-15,-3 4-6 0,2 1-5 16,-1 2-8-16,-2 4-5 0,2 4-3 15,0 4-3-15,-1 2-3 0,1 3-2 0,1 1-2 16,0 1-2-16,2 0-2 0,0-2-2 16,2-3-2-16,0-2-1 0,0-3 0 15,1-3-1-15,-1-3 1 0,-1-4 1 16,-1-1 2-16,0-2 0 0,0-3 3 16,-2-4 2-16,0-4 2 0,-1-3 0 15,0-4 1-15,-2-6 1 0,2-4 0 16,0-2-1-16,1-1-1 0,1-2 1 15,1 2 0-15,1 3 3 0,3 3 2 0,0 3 2 16,2 4 1-16,1 4 0 0,2 3-1 16,2 5-1-16,4 5 0 0,0 2-2 15,2 6-2-15,-1 2-1 0,2 5-1 16,-1 4 0-16,-1-1 0 0,-3-1-3 16,-2 3-5-16,-1 1-6 0,-2-1-6 15,-1-2-11-15,-4-1-15 0,-1-2-12 16,1-3-8-16,-4-4-6 0,1-4-69 15,1-4-84-15,-2-7-173 0</inkml:trace>
  <inkml:trace contextRef="#ctx0" brushRef="#br0" timeOffset="107450.54">10554 13928 454 0,'1'1'125'0,"2"3"5"15,0 1-57-15,0 2-13 0,0 5-12 0,1 1-16 16,-2 5-10-16,0 3-8 0,0 2-5 16,0 6-3-16,0 0-4 0,1 2-5 15,-1 2-6-15,1 0-6 0,0-2-8 16,2 0-5-16,-2-2-5 0,1-1 2 16,1-5 3-16,-1-2 5 0,0-5 7 15,-1-1 7-15,0-4 5 0,-1-5 6 0,0-1 9 16,0-5 6-16,-2-5 3 0,2-1 3 15,-1-3 1-15,1-3 2 0,1-2 1 16,1-3-5-16,1 3-5 0,-1 0-2 16,3 4-3-16,0 1 0 0,0 5-2 15,1 3-3-15,3 1-3 0,-1 3-1 16,2 4-2-16,-1 0 0 0,-1 3-2 16,0 0 0-16,-3 1-2 0,-1 2-2 0,-3 1-2 15,-1-2-2-15,-3 1 0 0,-1-1-1 16,-5 3-1-16,-1-2 1 0,-3 0 2 15,-4-1 0-15,0-2 0 0,-1 0-5 16,-2-3-7-16,2-4-9 0,0-5-8 16,3-3-7-16,1-3-8 0,3-2-10 15,4-4-59-15,3-4-68 0,6-2-161 16</inkml:trace>
  <inkml:trace contextRef="#ctx0" brushRef="#br0" timeOffset="107699.5">11051 14291 453 0,'4'4'129'15,"-3"1"8"-15,-2-3-52 0,-4 0-11 16,-3-1-12-16,-3 0-18 0,-5 0-13 0,0-1-6 16,-3-1-8-16,-2 1-7 0,1 0-6 15,1 1-2-15,3 3-2 0,1 1-2 16,3 3-2-16,4 4 0 0,5 3-2 15,4 4 0-15,6-1 0 0,5 3-1 16,4 1 0-16,3 1-4 0,5-5-3 0,3-3-5 16,2-2-20-16,2-4-9 15,2-4-98-15,1-4-104 0,1-7-254 0</inkml:trace>
  <inkml:trace contextRef="#ctx0" brushRef="#br0" timeOffset="116470.4">16053 14032 221 0,'10'-4'71'16,"-3"-1"3"-16,2 2-8 0,-2 2-25 15,-3-1-4-15,0 1-3 0,0 1-4 16,-3 0 0-16,0 1 1 0,0-1 0 16,-1 0-1-16,0 1-3 0,-1-1-4 15,1 0-3-15,-1 0-4 0,1-1-4 16,0 2-1-16,0-2-1 0,1 0 1 0,1 1 1 16,-1 0 1-16,1-1-1 0,1 1 1 15,0 0-1-15,0-1-3 0,0 2 0 16,0-1-2-16,1 1-1 0,-1 0-1 15,1-1-1-15,-1 1 0 0,0 1 0 16,2-1 1-16,0 0 2 0,2 0 1 16,-1 1 1-16,3 0 2 0,2 0 1 15,3 1 2-15,4-1 0 0,2 1 0 16,7 0 2-16,6 1-2 0,5 0 2 16,5-2 1-16,5 2 0 0,6-1 0 0,4 1-1 15,3 0-3-15,4-2 1 0,3-1-3 16,0 2-3-16,3-2-2 0,-2 0-2 15,-1-2-2-15,-5-3-1 0,-6 2-2 16,-9 1-1-16,-7 0 0 0,-10-2-1 16,-9-1-1-16,-9 3-2 0,-8 0 0 15,-6 0-1-15,-8-1-3 0,-4 0-2 16,-7 1-2-16,-5-2 2 0,-5 5 0 0,-6 1 1 16,-1 1 2-16,-4 0 3 0,-3 2 2 15,-2 0 0-15,0 0 0 0,-4-4-1 16,-1-2-1-16,-1 1-1 0,0-2 0 15,-1-1 0-15,0 0 0 0,-2-1 0 16,0 2 2-16,1-1 0 0,1 0 1 16,0 1-1-16,4-1 0 0,3 1 0 15,5 1 0-15,6 0 1 0,7 2 0 0,5 1 0 16,6 2 2-16,6-2-1 0,5 1 3 16,4 2 0-16,4-2 1 0,2 1 2 15,6 0 4-15,2-2 2 0,6 4 3 16,2 0 1-16,8-1 4 0,5 2 0 15,6-2 2-15,8 0-1 0,7-1 0 16,5 0-1-16,3-1-1 0,8-4-1 16,2 3-1-16,2-3-4 0,2 2-2 15,1-2-1-15,0 0-3 0,1-2-1 0,-7 7-2 16,-2-5 0-16,-7 1-1 0,-9 0 0 16,-8 0-1-16,-10 1 1 0,-8-2-1 15,-10-1-2-15,-5-2-1 0,-8 2 0 16,-10-1-1-16,-6-1-4 0,-8-1-3 15,-8 0-4-15,-7-1 0 0,-9 0-2 16,-4-1-3-16,-5 2 0 0,-2 2 0 0,-2 0 3 16,0 2 2-16,0-2 2 0,5 2 3 15,-1 0 4-15,4-2 3 0,4 0 4 16,6-1 3-16,5-1 2 0,5 2 2 16,6 2 2-16,9 0 2 0,3 2 1 15,7 1 0-15,5 0-1 0,6 1 2 16,8 2 1-16,4-1-1 0,7 2-2 15,7 2-1-15,9 1-1 0,7-2 0 16,5-2-2-16,4-1-4 0,6 2-2 0,0-3-3 16,1-3-4-16,-1-1-7 0,-5-2-6 15,-5 3-18-15,-5-5-23 0,-9-4 14 16,-5 2-115-16,-11-6-110 0,-8-5-258 16</inkml:trace>
  <inkml:trace contextRef="#ctx0" brushRef="#br0" timeOffset="117945.91">16016 14433 229 0,'-2'-5'65'15,"1"-1"6"-15,1 0-22 0,-1-1-8 16,0 1 0-16,1 0 0 0,0 2-1 15,-1 1 3-15,0 1 3 0,1 3 1 0,0 2-1 16,1 0-2-16,-1 5-4 16,2 2-6-16,-2 5-7 0,1 2-8 0,-1 3-6 15,0 2-5-15,3 2-6 0,-5-1-5 16,4-1-2-16,0-1-3 0,0-5-1 16,1 2 0-16,-1-4 0 0,-2-4 1 15,4-1 2-15,-4-4 2 0,0-1 0 16,0-1 1-16,-1-8 2 0,0 0 1 15,1-4 1-15,-2-4 2 0,2-2 1 0,-1-5 3 16,2-2 2-16,-1-3 0 0,2-1-1 16,0 1 0-16,0 3-2 0,0 2 1 15,1 0 0-15,2 4-1 0,0 7 0 16,2 1 0-16,0 2 1 0,2 6 0 16,1 4 0-16,1 3-1 0,0 5-1 15,1 5-1-15,0 2-1 0,-1 2 0 16,0 2-3-16,-1 3-2 0,-2-1-4 15,-1-1-4-15,1 0-4 0,-3-3-13 16,2-2-12-16,-2-4-9 0,1-2-8 0,-1-3-7 16,0-5-71-16,-2-5-82 0,0-4-175 15</inkml:trace>
  <inkml:trace contextRef="#ctx0" brushRef="#br0" timeOffset="118348">16339 14403 342 0,'6'-4'120'0,"1"3"6"0,-2 3 3 0,1 3-51 16,0 0-12-16,0 4-13 0,-2 4-15 16,2 5-10-16,-3 1-8 0,0 3-5 15,0 2-7-15,-1 4-6 0,-1-2-6 16,0-3-6-16,0 1-7 0,1-1-15 16,0-3-13-16,1 0-6 0,0-3-15 15,-1 3-4-15,-1-3-8 0,0 0-5 16,0-3 9-16,-1-2 7 0,0-2 7 15,-1-3 26-15,0-5 14 0,0-3 24 0,1-6 18 16,-1-5 15-16,2-1 13 0,-1-7 9 16,1-5 2-16,0-7 2 0,0-3-2 15,0-1-3-15,2 0-7 16,-2 0-4-16,1 2-5 0,-1 6-8 0,2 6-6 16,1 5-6-16,0 3-2 0,3 4-2 15,1 2-2-15,1 3-4 0,3 0-3 0,0 5-3 16,1 0-2-16,2 2-1 0,-3 2-3 15,-1 1-5-15,-3 4-5 0,-1 0-5 16,-4-1-5-16,-2 3-3 0,-4 3-6 16,-2-1-4-1,-6 2-6-15,-5-2-4 0,-2 0-2 0,-5 1-3 16,0-4-6-16,-1 0-5 0,1-4-55 0,1-7-62 16,4-5-152-16</inkml:trace>
  <inkml:trace contextRef="#ctx0" brushRef="#br0" timeOffset="118674.13">16671 14383 386 0,'13'20'107'0,"-2"1"2"0,-1 1-35 16,-3 0-32-16,0-1-15 0,-2 1-11 0,0-1-8 15,-3-3-4-15,-1-1-2 0,-1-3 0 16,1-2-1-16,-1-3 0 0,0-4 0 15,0 0-2-15,0-2 2 0,0-4 0 16,-1 0 3-16,0-3 4 0,0-3 3 16,-1-4 2-16,-2-4 2 0,0-4 1 15,2-4 0-15,0-3-2 0,2-1-2 16,2 1-3-16,3 1-2 0,2 4-2 0,3 5 0 16,2 3-1-16,2 2-2 0,-1 5-1 15,5 4-2-15,0 3-2 0,4 2-3 16,1 3-12-16,1-1-14 0,3 2-3 15,-1-3-96-15,-1 1-100 0,1-4-235 16</inkml:trace>
  <inkml:trace contextRef="#ctx0" brushRef="#br0" timeOffset="164346.86">22737 1414 169 0,'0'0'52'0,"1"4"6"0,-1-2-12 16,0 2-11-16,0 2 4 0,1-2 4 0,-2-2-2 15,2 4-2-15,-2-3-2 0,0 0-4 16,1 0 0-16,0-1-2 0,0 0-3 16,0-1-1-16,-1 0-2 0,1 1 1 15,1 1-1-15,1-3 1 0,0 0-1 16,5 1-1-16,2-1 0 0,2 1-1 16,2-2-3-16,4 2 0 0,3-2-3 0,4 2 0 15,1 0-3-15,-1 0 0 16,2 0-3-16,-2 2-1 0,-1-3-2 0,0 2-3 15,-4 1-2-15,0-3 0 0,0 4-3 16,-2-2-2-16,-1 0-3 0,-3 1-5 16,-4-2-5-16,-3 2-8 0,0-1-16 15,-4-2-11-15,-4 2-9 0,-1-1-9 16,-2 2-9-16,1 0-58 0,-6 1-74 16,-3 3-150-16</inkml:trace>
  <inkml:trace contextRef="#ctx0" brushRef="#br0" timeOffset="164643.11">22719 1653 268 0,'3'-1'84'0,"-1"2"9"15,0 0-24-15,2 2-6 0,3-3 5 16,2 1-1-16,3 0-6 0,3 0-4 16,5-1-3-16,5 1-4 0,2 1-8 15,2 0-7-15,2-1-6 0,0 4-7 0,2-1-6 16,0-2-6-16,-2 1-4 16,-1 0-5-16,3-2-8 0,-2 2-10 0,-4-4-17 15,0-2-26-15,-5-2-3 0,-4 0-93 16,0-3-107-16,-3 0-232 0</inkml:trace>
  <inkml:trace contextRef="#ctx0" brushRef="#br0" timeOffset="168707.55">23874 1172 245 0,'14'7'69'0,"1"-1"4"0,-2-1-34 15,-3 0 1-15,-5-1-1 0,0-2-4 16,-3 0-6-16,-2-2-3 0,-1 1-3 16,-4 1-2-16,-1-2-4 0,-3 1-3 15,-4-1-1-15,-4 0-2 0,-5-2-3 16,-3 2-2-16,0-1-1 0,0 0-2 16,0-1-1-16,2 1 0 0,2 0-1 15,3 3 0-15,3-4 0 0,2 2 0 16,1 3 0-16,3 2 1 0,2-7 0 15,3 2-1-15,2 5 1 0,1 3 2 0,1 1 0 16,1-3 1-16,0 3-1 0,-1 7 1 16,0 0 0-16,-1 1-1 0,-5 2-1 15,2 3-1-15,-4 3-1 0,-2 0-1 16,1 2 0-16,-2 0 0 0,2-3 0 16,1-4-1-16,1-2 0 0,1-7 1 15,3-3 0-15,-1-1-2 0,3-3 4 0,1-4 5 16,3 0 5-16,2-2 1 0,2-1 3 15,1-3 2-15,3 1 2 0,5-1-2 16,0 2-4-16,3-1-3 0,-1 1-2 16,1 2 0-16,2 5-2 0,1 3 0 15,0-1-2-15,0 4-1 0,3 1-1 16,0 4-2-16,-1 0 0 0,0 1 0 16,-3 0-2-16,-2 1 1 0,-4 6 0 15,-6-1-1-15,-3 0-1 0,-6 2-1 0,-5 2 0 16,-5-1 1-16,-7-3 0 0,-6-3-4 15,-4-1-1-15,-2-1 0 0,0-4 0 16,-2-3-6-16,1-1-5 0,1 0-7 16,4-3-6-16,1-1-5 0,1-2-11 15,2-1-16-15,4-2-56 0,1-6-73 16,4-3-166-16</inkml:trace>
  <inkml:trace contextRef="#ctx0" brushRef="#br0" timeOffset="168975.9">24101 1378 366 0,'11'-4'100'0,"-4"3"7"0,-3 1-56 0,-1 1-7 16,-2 2 5-16,-3 4 2 0,-1 1-10 15,0 3-5-15,-2 4-5 0,2 1-2 16,-2 5-1-16,2 3-4 0,1 0-5 15,0-2-6-15,2 3-4 0,1 2-2 16,0 1-2-16,0 1-5 0,1-4-6 16,0 3-7-16,0 0-4 0,-1-3-16 15,0-1-16-15,-1-3-10 0,0-4-12 16,-1-3-66-16,1-4-84 0,1-2-183 0</inkml:trace>
  <inkml:trace contextRef="#ctx0" brushRef="#br0" timeOffset="169382.97">24248 1413 337 0,'1'-10'93'0,"0"5"6"0,0-2-53 15,-1 4 3-15,0 2 2 0,0-1-9 16,0 1-8-16,0 2-6 0,2-1-6 16,2 3-3-16,2 3-5 0,4 1-5 15,2 1-4-15,1 5-2 0,1-1-2 0,4 5 1 16,-1-2 0-16,-1 0-2 0,-2 1-1 16,0 0 0-16,-1 0-1 0,-3 0-3 15,-3-1-3-15,-6-2-2 0,-3-2 0 16,-5 1 0-16,-6 3 1 0,-3-5 2 15,-3 4 2-15,-3-3 3 0,2 0 2 16,2 2 0-16,2-2 0 0,7-4-2 16,3 1-1-16,4-1 0 0,5 0 0 0,6-1 1 15,3-4-1-15,3 1-1 0,6-2-6 16,2-2-8-16,5-2-11 0,-2-4-15 16,1-1-67-16,1-1-77 0,-1-2-178 15</inkml:trace>
  <inkml:trace contextRef="#ctx0" brushRef="#br0" timeOffset="169966.73">24702 1386 258 0,'-2'0'77'16,"0"9"7"-16,-1 3-22 0,-1 3-21 16,1 3 4-16,0 1 4 0,0 5-9 15,-1 1-8-15,1-2-6 0,2 1-7 16,-1 2-4-16,1 1-3 0,0 0-7 0,1-2-3 15,0-1-5-15,-2 0-5 16,2-3-2-16,-1-4-3 0,1-1-2 0,0-4 0 16,0-3-1-16,0-3 4 0,0-3 5 15,0-7 4-15,1-1 2 0,1-5 3 16,-1-5 2-16,2-5 4 0,1-7 3 16,2-3 2-16,1-2 4 0,1-4 5 15,1-3 3-15,0 1 0 0,-2 4 3 16,0 3-1-16,0 6 0 0,-3 3 0 15,0 7-5-15,0 6-3 0,-1 4-3 0,2 2-4 16,4 5-2-16,3 1-3 0,3 5-4 16,4-1 0-16,1 3-1 0,2 2 0 15,0 1 0-15,-3 3-1 0,-2-2-1 16,-3 0-2-16,-3 0-4 0,-4-1-3 16,-3 0-1-16,-6-1 0 0,-5-4 0 15,-7 1 1-15,-6-2 1 0,-5-1 4 16,-2-2 3-16,-1-1 2 0,2-3 0 15,4 1 1-15,5-2 0 0,4 1 0 0,8-1 1 16,2-1 1-16,2 2 0 0,3 1-1 16,3 1 1-16,5 1 0 0,5 0 0 15,5 5-2-15,5 4 0 0,5 2 0 16,2 3 0-16,-2 1-2 0,-1 3 0 16,-3 3 0-16,-2 0 0 0,-5 1-2 0,-6-5-2 15,-4 1-3-15,-4-4-1 16,-5-2 0-16,-7-4-2 0,-5-6-2 0,-7 0-3 15,-2-5-5-15,-6 0-6 0,-6-2-8 16,-2-1-10-16,1 1-10 0,-2 3-72 16,0-1-82-16,-3 1-186 0</inkml:trace>
  <inkml:trace contextRef="#ctx0" brushRef="#br0" timeOffset="170259.2">23432 2059 284 0,'-21'4'84'0,"7"0"6"0,4-3-37 0,2 3 2 15,12-4 7-15,7-1 2 0,10 1-7 16,11-3-5-16,13 0-1 0,14 0-8 15,19 2-8-15,8-2-8 0,10-1-7 16,9 2-7-16,9 3-4 0,3-2-7 16,-2 4-1-16,-8-4-2 0,-1 3-3 15,-9 2-5-15,-10-2-4 0,-16-2-5 16,-15 1-8-16,-12-2-7 0,-16 2-11 0,-15-2-1 16,-16-1-1-16,-14-2 2 15,-12 2-1-15,-12 2-2 0,-11-3-10 0,-10 2-41 16,-4 1-63-16,-9 3-150 0</inkml:trace>
  <inkml:trace contextRef="#ctx0" brushRef="#br0" timeOffset="170626.25">23490 2193 260 0,'-43'12'72'0,"8"-4"5"0,9-2-36 0,10-2 2 16,10-3 3-16,8-2-1 0,11 0-1 15,7-4-1-15,10 1-2 0,9-2-3 16,11 0-3-16,13 3-3 0,11-1-7 15,5-2-6-15,8 5-6 0,5 1-3 16,9 2-3-16,1 0-5 0,-5 1 0 16,-9 2 0-16,-1 5-3 0,-10-4-1 15,-13 2-2-15,-13 1-2 0,-17-2-2 0,-12 1-7 16,-14-1 1-16,-16-4 3 0,-14 0 0 16,-13-3 1-16,-19 0 1 0,-14-2 3 15,-11 3 6-15,-14 0-3 0,-6 0 0 16,-8 3 0-16,-2 2 2 0,6 1 0 15,3 1 1-15,8-1 0 0,15-3 4 16,11 2 2-16,23-3 1 0,14-2 4 16,14-1 0-16,19 0 1 0,17-1 1 15,13 2-3-15,16-1-3 0,17-1 0 0,12 1-2 16,11 3-7-16,12-1-10 0,7 0-11 16,7-2-11-16,2 5-5 0,-10 0-88 15,-1-2-92-15,-5-3-207 0</inkml:trace>
  <inkml:trace contextRef="#ctx0" brushRef="#br0" timeOffset="-136493.7">22254 8218 174 0,'-3'3'50'0,"-1"1"5"0,2-2-15 16,0-2-7-16,1 1 0 0,1-2 2 16,-1 2-1-16,1-2-2 0,0 1-3 15,0 0-2-15,0 0-3 0,0 0-1 16,1 1 1-16,-1-2 0 0,0 1 0 0,0-1 1 15,0 0 1-15,2-2 2 0,-1 0-1 16,2 0-1-16,2-3-1 0,0-1-1 16,3 0-1-16,1-3-3 0,0 0-2 15,1 2-2-15,1-4-1 0,1 2-2 16,0-1-2-16,0 0-1 0,-1 0-1 16,-1 0-1-16,1 1 0 0,-2 3 0 0,-2 1-2 15,-4 1-1-15,0 2 0 0,-1 3-3 16,-1 2 0-16,-1 3-1 0,-1 3 0 15,-1 3-1-15,0 5 1 0,0 4-1 16,-2 4 2-16,-1 2-1 0,2 0 0 16,1 4 1-16,-2-2-1 0,3 3-1 15,-2-1-4-15,1 0-4 0,-2-2-5 16,-1-1-8-16,-3-3-12 0,-2-1-22 16,-1-2-4-16,-2-1 92 0,0-4-173 0,-1-1-98 15,3-1-255-15</inkml:trace>
  <inkml:trace contextRef="#ctx0" brushRef="#br0" timeOffset="-136304.22">22152 8481 393 0,'-1'4'106'0,"1"3"12"16,1-1-46-16,3 2-5 0,3-2 5 15,2-1-2-15,3-2-7 0,0-2-10 16,2-1-12-16,1-1-12 0,3-1-12 15,-1-2-11-15,1-3-10 0,1 2-10 16,0-2-6-16,4-1-23 0,-2 1-21 16,1-2-10-16,-2 1-82 0,-2 2-101 15,-1-1-218-15</inkml:trace>
  <inkml:trace contextRef="#ctx0" brushRef="#br0" timeOffset="-136117.68">22634 8297 432 0,'1'0'118'16,"2"0"7"-16,1-1-59 0,3 0-14 0,4-2-5 15,1-1-9-15,1 1-13 0,3-3-11 16,2 2-8-16,4-3-6 0,-2 2-21 16,1-1-17-16,1 2-13 0,1 0-21 15,1-1-60-15,-1 3-86 0,-3 0-173 16</inkml:trace>
  <inkml:trace contextRef="#ctx0" brushRef="#br0" timeOffset="-135580.61">23155 8226 347 0,'0'-5'90'16,"-1"1"5"-16,-3-1-45 0,-1-1-11 15,-3 3 1-15,-1 0-4 0,-2 1-6 16,-1 6-5-16,-1 0-4 0,-1 5-5 15,-1 2-4-15,2 2-7 0,2 2-5 16,4 0-3-16,1 1-3 0,4-1 0 0,2 0-2 16,5 0 0-16,2-3 1 0,2 0 1 15,2-2-3-15,0 0 1 0,2-4 0 16,2-3 2-16,2 0 0 0,1-5 4 16,3-2 2-16,0 0 6 0,0-6 5 15,1-1 7-15,-3-1 2 0,-1-2 3 16,-2 3-1-16,-3 1 1 0,-2-1-1 15,-2 4-3-15,-3 3-5 0,-1 0-5 16,-4 4-5-16,-1 1-3 0,-1 3-2 0,-1 3-2 16,0 0-2-16,2 1-1 0,1 3 0 15,1-1 2-15,5-2 1 0,1-1 1 16,3 0-1-16,4-3 2 0,1-1 2 16,2 1 5-16,-1-4 1 0,-2-2 2 15,0 0 4-15,0-3 5 0,-3-2 2 16,0-3 3-16,-2 1-1 0,1-5 1 0,-1 2 0 15,0 1-5-15,-2 2-1 0,-1-1-2 16,-3 4-2-16,0 3-4 0,-2 4-4 16,-1 1-2-16,-2 4 0 0,-1 2-2 15,-1 6-2-15,0 0-1 0,0 2 1 16,-1 4-1-16,-1 1-2 0,0 0-3 16,-1-1-4-16,-2 0-4 0,0 0-9 15,-2 0-6-15,-1-2-6 0,0-1-3 16,-1 0-8-16,0-3-6 0,-2 1 0 15,0-4-1-15,0-5-4 0,1-1-65 0,-1-4-76 16,1-6-172-16</inkml:trace>
  <inkml:trace contextRef="#ctx0" brushRef="#br0" timeOffset="-135315.8">23743 8249 410 0,'13'-5'124'0,"-5"3"12"0,-6-1-46 16,-3 1-18-16,-4 0-4 0,-4 1-5 15,-3-2-11-15,-4 4-12 0,-3-3-9 16,1 4-6-16,0 0-4 0,1 2-5 16,1 1-5-16,5 1-6 0,5 0-2 0,3 4-1 15,5 2-1-15,4 0 1 0,4 1-2 16,4-1-1-16,4 5-2 0,2-3-5 15,2-1-7-15,3-2-10 0,2-2-25 16,4 2-20-16,2-3-60 0,-2-2-34 16,1 1-96-16,-1-4-186 0</inkml:trace>
  <inkml:trace contextRef="#ctx0" brushRef="#br0" timeOffset="-134495.23">21905 11305 380 0,'0'0'99'16,"2"-2"6"-16,-1 3-47 0,0 0-9 15,1-1 0-15,-1 4 0 0,0 0-1 0,0 1-5 16,1 4-4-16,-2 1-7 16,0 2-7-16,-1 3-7 0,1 5-6 0,-1 1-7 15,0 5-5-15,-1 3-7 0,1 1-4 16,0 2-11-16,2-1-18 0,0-3-12 16,1 0-9-16,1-5-17 0,3-5-59 15,0-1-83-15,3-7-163 0</inkml:trace>
  <inkml:trace contextRef="#ctx0" brushRef="#br0" timeOffset="-134200.43">22197 11413 446 0,'0'-3'107'0,"-5"9"1"16,-1 3-65-16,-3 5-18 0,-1 4-7 15,-4 6-10-15,-1 2-4 0,0 2-2 0,3 0-3 16,5-2-1-16,1-1-1 0,5-2-2 15,7-4 0-15,2-3 0 0,7-4-1 16,1-4 4-16,4-4 4 0,0 0 5 16,0-4 5-16,3-4 9 0,0-2 6 15,-2-1 8-15,-2-3 5 0,-2-1 1 16,-1-4 1-16,-4-2-2 0,-7-4-7 16,-4-2-6-16,-4-4-7 0,-5-2-7 15,-3-1-6-15,-3 4-5 0,-2 4-4 16,-4 5-5-16,-1 5-9 0,-1 5-5 0,1 6-16 15,0 3-18-15,0 1 2 16,3 1-102-16,4 2-103 0,6 1-239 0</inkml:trace>
  <inkml:trace contextRef="#ctx0" brushRef="#br0" timeOffset="-134035.87">22495 11483 508 0,'18'3'144'0,"-1"-1"3"0,-2 0-46 15,-1-2-39-15,-1 2-23 0,-1-4-13 16,-5 1-15-16,1-1-5 0,1-1-5 16,-3 0-11-16,3-3-9 0,1 0-29 15,3 0-5-15,1-4-97 0,3 3-110 16,2 1-245-16</inkml:trace>
  <inkml:trace contextRef="#ctx0" brushRef="#br0" timeOffset="-133514.44">23154 11404 509 0,'1'-4'128'0,"-3"-2"2"15,-3 3-66-15,-3-2-22 0,-3 1-10 16,-1 3-13-16,-3 2-5 0,-3 0-4 16,1 6-4-16,-1 4-5 0,2 2-6 15,3 2-11-15,2 0-14 0,6 4-7 0,6 0-1 16,6-1 2-16,4-3 4 0,5-2 4 15,3-2 9-15,4-3 11 0,0-1 10 16,1-3 5-16,0-3 3 0,-1-3 4 16,0 0 5-16,-1-4 4 0,-2-1 3 15,-3-1-1-15,0 0-2 0,-3 0 0 16,-3 2-4-16,-1 0-5 0,-2 3-4 0,-4 0-4 16,-1 1-2-16,-2 2-7 0,-1 1-2 15,0 1-2-15,1 2-1 0,2 0 0 16,0 3-2-16,3-2 1 0,4 2 3 15,3-1 2-15,2 1 0 0,1-3 1 16,2 1 1-16,1-1 3 0,1-1 4 16,1-2 4-16,0-1 5 0,0-2 4 15,-1-1 6-15,0-3 5 0,-2 0 2 16,-4-2 0-16,-1 2-1 0,-4-1-2 16,-2 2-3-16,-1 0-3 0,-3 2-2 0,-1 2-5 15,-2 1-5-15,-1 3-2 0,-1 4-2 16,0 5-2-16,-2 2-5 0,-2 3-5 15,1 3-3-15,-3 2-8 0,0 1-2 16,-2-1-3-16,2-1-4 0,-3-1-3 16,0-2-3-16,-1 1-2 0,-1-3 6 15,-3-1-5-15,2-1-3 0,-4-2-6 0,1-1-7 16,-1-2-5-16,1-4-74 0,0-3-87 16,0-1-197-16</inkml:trace>
  <inkml:trace contextRef="#ctx0" brushRef="#br0" timeOffset="-133255.13">23927 11369 430 0,'13'0'124'16,"-8"0"7"-16,-6 2-53 0,-7-1-10 15,-7 2-1-15,-6 4-2 0,-5 1-15 16,-3 0-8-16,-4 4-6 0,1 3-7 15,2-1-5-15,6 0-9 0,5 2-7 16,7-1-6-16,5 1-2 0,7 1-2 16,7-1-1-16,6 1-3 0,6 0-3 0,7-1-7 15,3-1-8-15,7-3-23 0,0-2-19 16,3 0-99-16,-2-4-116 0,3-3-269 16</inkml:trace>
  <inkml:trace contextRef="#ctx0" brushRef="#br0" timeOffset="-132234.63">22201 16040 345 0,'8'3'120'0,"1"-2"7"0,-2 0-5 0,1-2-45 16,-1 1-9-16,-1 1-6 0,0-2-13 15,-2 1-11-15,-1 0-6 0,-2-2-4 16,2 2-4-16,-2 0-3 0,-1 2-4 16,-3 2-4-16,0 3-3 0,-2 1-2 15,-3 8-6-15,-4 3-7 0,-3 7-6 16,-3 2-8-16,-2 4-6 0,-1 3-6 16,0 2-7-16,1-1-3 0,4-2 2 15,2-2 5-15,3-4 6 0,3-5 7 0,3-7 8 16,3-4 10-16,3-3 9 0,1-4 4 15,5-4 3-15,1-4 1 0,3 1 0 16,1-2 1-16,1-2 0 0,1-2-1 16,2 3-2-16,-1-2 0 0,0 2-1 15,0 0-1-15,0 2 0 0,-2 2-3 16,-1 0 0-16,-2 0-1 0,-3 2 0 16,-1-1 1-16,-2 1 1 0,-2-1 1 0,1 1 2 15,-2-1 1-15,0 1 1 0,-1-1 0 16,0 1 1-16,0-1 1 0,-1 1-1 15,0-1-1-15,1 4-1 0,-3 3-2 16,1 3-2-16,-1 6-2 0,-1 2-3 16,-1 6-3-16,0 4-1 0,-2 1-3 15,2 4-3-15,-2-1-4 0,2-1-4 16,0-1-3-16,2-5-8 0,1-1-7 16,2-8 0-16,0-4-20 0,3-4-8 0,0-6-5 15,4-7-6-15,-1-3-74 0,2-8-86 16,0-7-195-16</inkml:trace>
  <inkml:trace contextRef="#ctx0" brushRef="#br0" timeOffset="-131935.8">22410 16274 513 0,'-1'5'144'16,"-2"3"1"-16,1 1-53 0,0 4-29 15,0 0-24-15,0 3-20 0,1 6-17 16,-1 1-9-16,1 4-8 0,0 1-6 15,1 0-12-15,2-1-8 0,1 1-6 16,4-5-1-16,4-2 3 0,2-5 5 16,5-5 6-16,0-5 11 0,3-4 12 0,2-6 10 15,-1-2 9-15,-1-6 12 0,-1-2 10 16,-4-1 7-16,-2-4 6 0,-3-4 1 16,-3-2 1-16,-2-2 0 0,-3-2-8 15,-7-3-8-15,-2-2-7 0,-5 1-5 16,-5 1-5-16,-2 4-5 0,-6 4-10 15,-3 8-8-15,-1 5-22 0,-1 9-18 16,0 6-13-16,0 7 192 0,4 2-277 0,2 3-118 16,6 4-330-16</inkml:trace>
  <inkml:trace contextRef="#ctx0" brushRef="#br0" timeOffset="-131682.38">22896 16344 528 0,'3'10'144'16,"3"0"2"-16,-2-4-58 0,1-1-30 15,2-4-25-15,1-2-18 0,2-3-13 16,-1-2-9-16,2-3-22 0,1-1-21 0,3-1-2 16,-1-1-94-16,1 1-102 0,-1 0-234 15</inkml:trace>
  <inkml:trace contextRef="#ctx0" brushRef="#br0" timeOffset="-131068.24">23438 16195 532 0,'-2'-6'138'0,"-1"1"4"0,-2 1-65 16,-1-2-23-16,-2 4-18 0,-2 4-16 16,-2 1-12-16,-2 5-5 0,-5 5-9 15,-2 5-5-15,1 5-20 0,-1 2-11 16,2 2-8-16,3 2-5 0,4 0-1 15,6-1 0-15,6-4 2 0,6-2 16 0,5-6 13 16,4-3 10-16,5-3 8 0,2-5 9 16,2-4 11-16,1-7 8 0,2-3 13 15,0-3 10-15,-1-2 5 0,0-2 5 16,-3-4 1-16,-1-1-2 0,-1 4-2 16,-5-2-10-16,-2 3-10 0,-6 4-6 15,0 2-7-15,-4 3-3 0,-3 5-6 0,-2 2-8 16,-2 4-6-16,-1 4-5 0,-1 3-6 15,0 0-7-15,3 3-6 0,2-1-2 16,4 0 3-16,4 1 4 0,4-5 4 16,3-3 6-16,4-4 9 0,-2-2 5 15,3-1 7-15,-1-3 7 0,-1-6 4 16,1-1 7-16,-3-1 2 0,1-1 4 16,-4-1 2-16,-1-1 0 0,-2 1-1 15,-5 2-3-15,0 2-2 0,-3 2-3 16,-2 2-2-16,-1 5-4 0,-3 4-5 0,0 5-4 15,-1 1-4-15,-1 6-4 0,1 3-5 16,1 3-6-16,1 1-4 0,2 2-4 16,1 2-3-16,1 2-1 0,0-2-4 15,1 2 0-15,-1 1-2 0,-1-2 1 16,-1 0-1-16,0 0 1 0,-2-2-2 16,-3-3 1-16,0-1 1 0,-4-3-8 15,-1-3 1-15,-1-3-1 0,-2-3-2 0,-2-4 0 16,0-3-1-16,3-3-1 0,1-5 9 15,2-6 0-15,3-7-1 0,4-4-6 16,4-3 5-16,5-5-53 0,1-3-53 16,5-2-132-16</inkml:trace>
  <inkml:trace contextRef="#ctx0" brushRef="#br0" timeOffset="-130831.91">24166 16289 495 0,'2'3'155'0,"-2"0"6"0,-2-2-18 16,-3-2-49-16,-2 0-32 0,-2-2-15 15,-3 2-14-15,-2 1-3 0,-3 4-5 16,-2 0-6-16,0 5-7 0,-1 4-3 16,-1 3-5-16,3 3-7 0,1 3-7 0,4 2-6 15,6 1-5-15,6-1-5 0,7-3-3 16,7 0-10-16,4-3 4 0,6-3-28 15,3-3-11-15,2-2 173 0,4-4-259 16,0-6-125-16,-2-5-342 0</inkml:trace>
  <inkml:trace contextRef="#ctx0" brushRef="#br0" timeOffset="-117197.98">23390 6303 222 0,'-2'2'60'16,"2"-2"4"-16,-1-2-30 0,2 3-2 0,-2-2 2 15,2 2-1-15,-1-2-3 16,1 1-1-16,-1-1-1 0,0 1-4 0,0-1 1 16,1 0-1-16,0 0 1 0,0-2 1 15,1 3 2-15,3-2 2 0,1 0 4 16,2 0 0-16,2-2 0 0,1-1-1 16,2 0-3-16,2-4-3 0,4 3-3 15,1 1-5-15,3-2-3 0,-1 3-4 16,2 1-2-16,1 3-3 0,-5 1-3 15,-1 2-3-15,-3 3-1 0,-4 4-1 0,-4 2-1 16,-2 4 0-16,-5 3 0 0,-2 2-1 16,-7 1 0-16,-2-1-2 0,-5 0-1 15,-3-4-1-15,-1 1 1 0,-4-6 0 16,0-1 1-16,1-3 1 0,1-3 2 16,5-2 2-16,2 1 3 0,3-4 1 15,5-1 3-15,2-2 2 0,2 0 0 16,5 1 0-16,-1-3 1 0,3 2 0 0,3 1-1 15,3 1-1-15,2 2 0 0,4 1-1 16,-1 1-1-16,0 4-1 0,1 2-1 16,-3 1 0-16,-1 2-3 0,-3 1 0 15,-2 1-1-15,-2 5 0 0,-2-1-1 16,-3 1 1-16,-1 2 0 0,-6-1-1 16,0-1 2-16,-5 0-1 0,-4-6 0 15,-3-1 0-15,-2 0-2 0,-1-3-2 16,2-1-3-16,-2-4-7 0,2-2-5 0,0 1-12 15,5-3-16-15,0-2-14 0,2 0 5 16,1-6-92-16,3 2-94 0,4-5-219 16</inkml:trace>
  <inkml:trace contextRef="#ctx0" brushRef="#br0" timeOffset="-116827.58">23811 6351 375 0,'4'-6'108'0,"2"1"6"0,2-1-38 15,4-6-24-15,1 5 1 0,4-2 2 16,2 0-10-16,0 2-10 0,0 0-4 16,-4 1-5-16,1 6-4 0,-1-3-6 15,-2 6-5-15,0 2-3 0,1 2-3 0,1 4-2 16,-1 2-3-16,-2 0-3 0,-2 4-3 15,-4 4-4-15,-3-2-3 0,-7 4-3 16,-3-2-3-16,-7-3-3 0,-4 2 0 16,-3-2 2-16,-3 0 5 0,-2 0 4 15,-3-1 3-15,3 1 3 0,1-1 4 16,4 0 3-16,1-1 1 0,5 0 1 0,7-3 2 16,8-5 3-16,6 3 3 0,5-3 0 15,7-1 1-15,5-4 0 0,2-2-2 16,5-1-3-16,1-3-7 0,0-5-7 15,1 1-18-15,-3-1-16 0,1-7-10 16,-1 0-89-16,-2-1-99 0,1-4-223 16</inkml:trace>
  <inkml:trace contextRef="#ctx0" brushRef="#br0" timeOffset="-116610.1">24307 6202 340 0,'3'2'108'15,"2"4"11"-15,-1 4-20 0,1 4-34 16,1 3 6-16,-2 4 4 0,1 2-10 16,-2 4-17-16,0 1-9 0,-2-2-9 0,0 1-9 15,-1-2-9-15,0 0-6 16,-1-1-2-16,0-1-7 0,0-1-6 0,0 0-10 16,0-1-6-16,0-2-23 0,0 1-16 15,0-2-9-15,0-3-76 0,1-4 2 16,1-3-73-16,2-3-125 0</inkml:trace>
  <inkml:trace contextRef="#ctx0" brushRef="#br0" timeOffset="-116350.67">24635 6247 323 0,'-5'-2'82'16,"0"3"3"-16,-2 0-52 0,-4 2-1 15,-2 2 3-15,-3 2-3 0,-4 2-5 16,-2 4-2-16,1 0-3 0,-3 2-2 16,0 2-5-16,1 0-5 0,1 0-3 0,3 1-3 15,3-1-3-15,5 1-1 0,5 0 0 16,4 0-1-16,8-3-1 0,5-2 1 16,4-1-5-16,4 0-6 0,3-2-6 15,4-2-7-15,3-1-8 0,3-2-20 16,3 2-53-16,3-5-67 0,2-2-150 15</inkml:trace>
  <inkml:trace contextRef="#ctx0" brushRef="#br0" timeOffset="-115801.96">24854 6458 345 0,'-8'-2'89'16,"-2"3"6"-16,-2 5-51 0,0 0-6 16,-1 3-2-16,2 7-6 0,0 0-4 15,3 6-7-15,5 0-5 0,1 1-3 16,2 1-4-16,1 0-3 0,2-3-4 0,2-1-5 15,-1-5-2-15,3-3-1 0,-2-2-1 16,2-4 0-16,-1-1 0 0,0-3 2 16,-2-3 5-16,0-5 3 0,0 1 0 15,0-5 2-15,-2-5 4 0,-2-4 5 16,0-4 3-16,0-3 2 0,-2-6 2 16,2-3 0-16,-1-3 0 0,1-3 0 15,4 0-3-15,1 0-3 0,1 3-1 16,3 1 1-16,1 9 1 0,2 6 2 15,2 6-3-15,2 6-1 0,0 6-1 0,0 7 0 16,1 6-3-16,3 1-1 0,0 5-1 16,0 1 0-16,0 2 0 0,0 2-1 15,-2 1-2-15,-1-3-1 0,-5-1-3 16,-5-3-3-16,-3 3-1 0,-9-4 0 16,-6-5-1-16,-5-2-1 0,-6 0 1 15,-3-2 1-15,-5-2 2 0,-2-3 1 16,1 0 1-16,1 0 1 0,5 0 1 0,4-1 0 15,5 0 0-15,6-1-1 0,8 2 1 16,5 1 1-16,7 1 2 0,5 3 1 16,5 0 1-16,1 3 2 0,0 1 1 15,2 2-1-15,2 4-1 0,-2 2 0 16,-2 0-1-16,0 6-1 0,-1 0 0 16,-1 0 0-16,-3 3 0 0,-5-3-1 15,-4 0-2-15,-5-3 1 0,-7-4 0 16,-4-1-1-16,-6-2 1 0,-5-4-1 0,-3-2 1 15,-4-2 0-15,-3-1-3 0,-2-2-5 16,-5 0-7-16,0-1-4 0,2-1-21 16,0-1-16-16,0-1-8 0,2-1-92 15,3 1-100-15,3-2-231 0</inkml:trace>
  <inkml:trace contextRef="#ctx0" brushRef="#br0" timeOffset="-114781.55">23512 9444 295 0,'-6'2'80'0,"2"0"6"0,-1 1-32 0,0-3-7 15,2 0 3-15,-1 0 3 0,3 0 0 16,1-2 0-16,0 0-3 0,2-1-5 16,4 0-4-16,0-1-8 0,4 1-8 15,3-1-6-15,3 1-4 0,1 1-3 16,4 2-2-16,1-1-1 0,1 2-2 15,2 0-1-15,-1 2-1 0,0 0-2 16,-3 1-2-16,-3 1-2 0,-4 2-2 0,-4 3-2 16,-4 1-1-16,-4 2-2 0,-6 3-1 15,-3 1 1-15,-5 4 1 0,-6 1 3 16,-3 0 1-16,-4 1 1 0,-1 1 2 16,-2-1 1-16,1-1-1 0,4 0 1 15,1-4-1-15,4 1 0 0,5-3-1 16,5 0 0-16,2-1 0 0,6 2 0 0,3-5 0 15,5 1 0-15,3 0 0 16,3-1 0-16,3-1-2 0,2-2-4 0,2-3-5 16,3 1-13-16,1-3-10 0,1-4-12 15,0-1-8-15,1-3-7 0,1-3-72 16,-3-5-83-16,1-4-176 0</inkml:trace>
  <inkml:trace contextRef="#ctx0" brushRef="#br0" timeOffset="-114320.73">24026 9367 299 0,'4'-2'95'0,"0"3"9"16,2-2-9-16,0 3-33 0,-3-2-2 15,1 1-3-15,-2 0-7 0,0 1-7 0,-2-2-9 16,-1 0-8-16,-2 0-6 0,-1 3-6 15,-2-3-5-15,-3 2-3 0,-2-1-4 16,-3 3 0-16,1 2-1 0,-1-1 0 16,2 1 0-16,2 0-1 0,2 2 0 15,2-1-1-15,3-1-1 0,1 0 1 16,1-1 0-16,1 2 0 0,0-1 1 16,1 1 1-16,0 2 1 0,1-2 1 0,2 0 0 15,-1 1 1-15,-1-3 0 0,1 2-1 16,3-1 1-16,-3 1-1 0,2-2 0 15,-1 3-1-15,0-1 1 0,3 2 1 16,1 2 0-16,1 0 2 0,3 2 1 16,0 2 2-16,3 0 1 0,-2 4 1 15,1-2-1-15,-1 1 0 0,-2 0-2 16,-3 0-2-16,-3-1-1 0,0 3-2 16,-5-5-2-16,-1 1 1 0,-7-3-1 0,-2-3 0 15,-5 0-2-15,-3-3-4 0,-3-2-6 16,-2-2-6-16,2-2-4 0,-1-2-15 15,0 1-19-15,2-3-11 0,2-3-11 16,5 0-60-16,0 0-5 0,5-9-72 16,6-3-112-16</inkml:trace>
  <inkml:trace contextRef="#ctx0" brushRef="#br0" timeOffset="-113984.56">24317 9394 350 0,'1'-8'105'0,"-3"2"5"16,-3 2-20-16,-1 1-31 0,-2-1-5 16,0 3-5-16,-1 1-5 0,1 3-6 15,0 2-2-15,1 4-5 0,-2 2-6 16,-1 6-5-16,-1 4-4 0,-1 4-5 0,-1 5-2 16,-1 1-7-16,1 1-4 0,3 1-3 15,2-4-2-15,1-1-1 0,6 1-2 16,3-4 0-16,6-3 2 0,3-2 2 15,3-2 3-15,3-1 1 0,2-4 3 16,4-3 3-16,-1-5 3 0,0 2 2 16,-3-7 2-16,-3-1 2 0,0-4 3 15,-7 0 0-15,-3-5-3 0,-5-3-2 0,-4 0-4 16,-7-3-4-16,-4 1-4 0,-4 1-9 16,-3 0-8-16,-2 6-1 0,0 1-27 15,0-1-15-15,4 5 47 0,2 1-139 16,4-1-105-16,6 1-261 0</inkml:trace>
  <inkml:trace contextRef="#ctx0" brushRef="#br0" timeOffset="-113750.11">24519 9408 397 0,'14'0'121'15,"-2"2"6"-15,-1 5-32 0,-1 2-33 16,-3 7-8-16,-1 5-5 0,-2 2-12 0,-4 5-11 16,-1 7-7-16,-2 0-5 0,-2 1-1 15,0 2-3-15,-3-4-14 0,2-1-6 16,-1-3-25-16,1-4-16 0,1-3-11 16,0-4-23-16,0-4-64 0,2-4-79 15,-2 0-172-15</inkml:trace>
  <inkml:trace contextRef="#ctx0" brushRef="#br0" timeOffset="-113013.69">24763 9495 329 0,'3'3'84'0,"-2"1"5"15,-3 1-41-15,-4 3-14 0,-1 3 0 16,-5-1-2-16,-3 3-3 0,-3 1-2 15,-2 2-4-15,-1-2-4 0,-1 1-3 16,0 3-5-16,3-1-5 0,1 0-4 0,5 0-3 16,3 1-2-16,6-1-3 0,6-1-3 15,5-3-1-15,6 0-2 0,4-4-3 16,5-2 0-16,4-3 0 0,2-4 0 16,3-1 3-16,1-3 1 0,1-3 3 15,0 1 2-15,-3-3 4 0,-1 0 7 16,-1 0 6-16,-5-1 5 0,-7-1 6 15,-4 5 6-15,-4 1 5 0,-3 3-3 16,-4 2-3-16,-4 4-4 0,-2 5-1 0,-2 3-5 16,-1 2-6-16,-1 4-3 0,-1 0 0 15,0 3-1-15,3-2-2 0,2-1-3 16,-1-1-1-16,3-1 0 0,1-1 0 16,0-4-1-16,1-2-1 0,-2-2 1 15,2-2-1-15,1-2 0 0,-2-4 0 16,1-1-1-16,2-2 1 0,1-3 1 15,2-1 0-15,0-7 2 0,1 1 2 0,5-4 1 16,1-9 0-16,2-3 0 0,-1-3-1 16,4-1-1-16,0 3-1 0,1 2 0 15,-1 2 2-15,0 8 1 0,0 7 2 16,-1 7-1-16,-1 5 2 0,0 5 1 16,-3 1-2-16,-3 3-2 0,0 3-1 15,-3 1-2-15,-2 0 0 0,-4 0-1 0,-4 2-1 16,-3-2-2-16,-4 2-1 0,-3-2-1 15,-2-1 0-15,-1 0 0 0,-1-3-1 16,3-2 2-16,1-2 0 0,3 0 1 16,3-2 0-16,3-2-1 0,3-1-2 15,2 1 0-15,3-1 2 0,4 1 0 16,0 1 1-16,3 2 2 0,2 2 1 16,3 4 4-16,3 2 2 0,-2 3-2 15,1 2 1-15,0 1 1 0,-1 0-2 16,-3-1 1-16,-2-1-1 0,-3 0-1 0,-5 0 0 15,-3-3 0-15,-5-2 1 0,-4-1 1 16,-3-1-1-16,-4-1 0 0,-5-6 0 16,1-1-2-16,-1-2-4 0,0-2-8 15,1-1-4-15,3-4-23 0,0-1-15 16,3 0 17-16,-1 1-115 0,3-1-103 16,1 2-244-16</inkml:trace>
  <inkml:trace contextRef="#ctx0" brushRef="#br0" timeOffset="-111308.06">23412 12701 165 0,'-2'0'46'0,"-2"3"3"0,1 2-16 15,-1 1-11-15,-2-1-2 0,3 3-2 16,-1-3-1-16,1 3 1 0,0-3 2 16,1 3 1-16,1-4 2 0,2 0 2 15,-2-1 0-15,1-1 2 0,0-1-1 0,0-1-1 16,-1-1-1-16,1 1-2 0,0-1 0 15,0 3-2-15,0-2-3 0,1 0 0 16,-1-1 1-16,0 1-1 0,-1-1-2 16,1-1-2-16,2-2 0 0,0-1 0 15,2 0-1-15,3 0-4 0,2 1-2 16,3-1 1-16,0 2-2 0,2 1 0 0,3 2-1 16,-1-1-1-16,4-1 0 15,-1 4-2-15,1-1 0 0,0 2-1 0,-1 4-1 16,-4-3-2-16,-3 6-2 0,-3 2-2 15,-2-1-2-15,-4 2-1 0,-5 3-2 16,-3-1 0-16,-5 3 1 0,-3 2 2 16,-3 3 0-16,-6-1 1 0,-1 1 2 15,0-2 2-15,2 2 1 0,4-4 2 16,2-2 0-16,4-5 1 0,4 0 2 16,6-1 0-16,5-2 4 0,1-4 1 0,6 2 1 15,4-3 0-15,6-1 0 0,3 0 3 16,5-3-8-16,0-3-11 0,2 0-12 15,1-2-10-15,-3-4-12 0,0 0 12 16,-3-1-86-16,-1-4-72 0,1-2-168 16</inkml:trace>
  <inkml:trace contextRef="#ctx0" brushRef="#br0" timeOffset="-110964.93">23885 12672 390 0,'0'5'105'0,"0"3"7"16,0 2-49-16,0 3-16 0,-1 2-7 16,-4 1-6-16,-1 1-7 0,-3 2-7 15,-2-1-7-15,-2 2-3 0,-1-2-2 0,1-1-3 16,2-1-2-16,1 1-4 0,3-2-4 16,4-3-3-16,3-1-5 0,3-2-4 15,4 1-2-15,3-6 0 0,3-1 2 16,1-1 4-16,3-2 2 0,0-3 8 15,2 0 6-15,-2-1 6 0,1-3 3 16,-2 0 5-16,0 2 3 0,-4 1 4 16,-1 0 3-16,-3 3 1 0,-1 2 0 15,-4 5-2-15,-4 1-1 0,-2 4-4 0,-3 5-4 16,-2 4-4-16,-1 0-4 0,0 2-3 16,0 0-6-16,3-1-5 0,0 0-4 15,3-5-7-15,2-3-23 0,1-1-14 16,2-1-10-16,0-3-84 0,3-4-95 15,1-5-220-15</inkml:trace>
  <inkml:trace contextRef="#ctx0" brushRef="#br0" timeOffset="-110398.41">24214 12814 426 0,'3'-6'130'0,"0"6"5"16,2 4-15-16,-2 3-54 0,0 5-18 15,1 6-11-15,-1 3-9 0,0 3-4 16,-1 3-4-16,1 0-3 0,-2-1-4 0,0 1-3 16,-3-3-5-16,-1-2-7 0,0-2-7 15,-1-2-6-15,-3-3-4 0,2 0-4 16,-1-2-2-16,-1-3-1 0,1-1 0 16,2-1 2-16,-3-5 1 0,4 0 2 15,-2-5 2-15,1-5 4 0,3-1 2 16,0-5 3-16,1-6 5 0,3-2 4 15,3-7 4-15,0-6 4 0,4-1 4 16,2-3 4-16,-2 0 4 0,2 0 3 0,-1 0 0 16,-1 8 0-16,-1 7-1 0,-3 4 0 15,-1 7-3-15,0 7-4 0,-3 2-2 16,-2 10-2-16,-2 1-1 0,-1 4-2 16,-2 5-2-16,2 1-2 0,0-1-2 15,2 4-2-15,2-2-3 0,1 0-2 16,2-3-2-16,4-3 0 0,2 0-1 15,2-2 2-15,1-3 1 0,1-5 3 0,4-3 2 16,-1 0 1-16,2-4 3 0,-4-4 4 16,2-3 3-16,0-1 3 0,0-3 3 15,-3-2 2-15,1-1 1 0,0 0 1 16,-1 3-2-16,-3 2-1 0,-1 2 1 16,-3 3-2-16,-2 5-1 0,-3 5-3 15,-1 3 0-15,-1 6-2 0,-3 5-2 16,0 2-4-16,-2 4 0 0,2 4 0 0,-3 2-4 15,3 1-3-15,-3-1-5 0,4-2-6 16,1-1-4-16,1-1-13 0,0-1-6 16,1-5-1-16,3-2-19 0,-1-1-12 15,-1-2-4-15,0-6-7 0,-1 0-66 16,3-5-89-16,-1-3-192 0</inkml:trace>
  <inkml:trace contextRef="#ctx0" brushRef="#br0" timeOffset="-109786.08">24701 12859 449 0,'0'-1'124'0,"1"6"5"0,-1 5-51 15,0 4-20-15,2 4-12 0,-2 7-13 16,0 0-3-16,0 5-4 0,1-2-2 16,0 0-4-16,0-2-3 0,-1-1-4 15,-1-3-5-15,0-1-6 0,0-1-8 0,-3-3-6 16,1-3-4-16,0 0-5 0,0-3-2 15,0-3-4-15,1-1-5 0,0-2 1 16,1-1 6-16,0-3 4 0,-2-3 4 16,1-3 3-16,1-5 8 0,-1-5 8 15,0-5 6-15,0-6 3 0,2-4 2 16,2-2 4-16,1-8 3 0,1-4 3 0,4 3 2 16,1-1-1-16,1 5 0 0,0 3-1 15,2 4-1-15,-2 8-1 0,-1 9-4 16,1 4-1-16,0 5 0 0,2 2-1 15,1 4-1-15,2 2-2 0,0 2-1 16,2 3-3-16,0 2-2 0,-1 1-2 16,-1 2-2-16,-3-1-2 0,-3-1-3 15,-1 1-2-15,-5 1-3 0,-2 0-1 0,-5-2-1 16,-4 0-2-16,-4 1-1 16,-4-1 1-16,-3-1 2 0,-2-1 2 0,1-4 1 15,1 0 1-15,0-2 2 0,4 1 2 16,4-3 0-16,3-1-1 0,3-1 0 15,2 0-1-15,3 0 2 0,3 0 1 16,1-1 1-16,4 3 0 0,1 0 3 16,4 1 1-16,2 3 2 0,2 0-1 15,1 2 1-15,1 2-1 0,2 0 1 16,0 3 2-16,-4 2 1 0,0 2 0 0,-4 2-1 16,-2 1 0-16,-3 0 0 0,-2-1-2 15,-4 0 0-15,-2 0-1 0,-2-2 0 16,-4-5 1-16,-5 1 0 0,-3 0 1 15,-3-2 2-15,-7-2-1 0,-3-4-2 16,-1-1-4-16,-2 1-2 0,2-4-7 16,-4-3-6-16,1-6-14 0,3-1-17 15,-2-3-25-15,1-2 135 0,-3-5-233 0,-2-8-127 16,3-2-338-16</inkml:trace>
  <inkml:trace contextRef="#ctx0" brushRef="#br0" timeOffset="-67670.64">2475 6196 221 0,'4'-5'50'15,"-2"1"1"-15,-1 2-37 0,1 0-10 16,-1 1-5-16,-1 1-4 0,0 0 0 16,-1 1-1-16,0 1-1 0,0-1 2 15,-1 0 4-15,-1 0 9 0,1 1 9 16,0-1 4-16,1 0 6 0,-1-2 4 16,0 1 4-16,0 0 0 0,0 0-4 15,1-2-4-15,-1 1-6 0,1 0-5 0,0 1-5 16,-1 0-5-16,1 0-3 0,-1 0-3 15,1 0-1-15,-1 1-1 0,1 0 1 16,0-1-1-16,0 1 1 0,0-1 0 16,0 0 2-16,1 0 2 0,0 2 3 15,0-2 0-15,0 0 3 0,0 0-1 16,0 1 1-16,1-1-1 0,-1 0-1 16,1-2-2-16,1 2-1 0,2-1-1 0,2 1-1 15,-1-2 1-15,2 1-1 0,2 1 0 16,1-1 0-16,1 0 1 0,1-1 0 15,0 1 1-15,3 0 0 0,1 0 1 16,1 0 0-16,-2 0-2 0,2 1 0 16,-2-1 0-16,4 1 0 0,-1-1 0 15,3 0 0-15,0 0 1 0,4-2-1 16,0 1 1-16,0-1-1 0,1-4 0 16,-1 3 0-16,-1-1 0 0,0 0 2 0,-1 0 0 15,0 0 1-15,1 1 0 0,0 3 0 16,0 0-2-16,-1 1 0 0,0 1-2 15,1 3 0-15,2-1-1 0,-3 1 0 16,2 0-1-16,-1-1 0 0,2 1 0 16,1-2 1-16,-2 0-1 0,1-1 1 15,-3 2 0-15,2 1 0 0,-1-1 1 0,-1 1 1 16,0 2 1-16,0-2 0 0,-1 1 1 16,5-1-1-16,-3-1 0 0,1 2-1 15,1 1-1-15,4 1-1 0,-1-1 0 16,2 3 0-16,1 2 0 0,2 0 0 15,0 1 0-15,0 1 0 0,1 0 0 16,3 1 2-16,0-1 1 0,5-1 1 16,2 0 0-16,3 0 1 0,5-4-1 15,3-1-1-15,2 0 1 0,4 0 0 16,2-1-1-16,2-1 0 0,1-1 2 0,3 3 0 16,0 0 3-16,0 1-2 0,2-3 1 15,-1 2 1-15,0-2-2 0,1 3-1 16,-3-2-1-16,-1 0-2 0,-3 0-1 15,-2 2-1-15,-4-1-1 0,-4-1 1 16,-6-1-1-16,-5-2 0 0,-8-2 0 16,-6 0 0-16,-5 0 0 0,-7-1 1 0,-3-1-1 15,-5-1 1-15,-5 2 0 0,-1 0 0 16,0 0 0-16,-3 0 0 0,-1-2 0 16,-1 3-2-16,1-1 0 0,0 0-2 15,-1-1-1-15,-2 0-2 0,2-2-3 16,-2 1-1-16,1-1-2 0,-4-2-2 15,1 0-4-15,0 1-4 0,0 0-3 16,-2 0-2-16,1 0-4 0,-3 2-2 16,1 2-5-16,0-3-5 0,-4 4-8 0,0 2-54 15,-4 1-65-15,0 3-155 0</inkml:trace>
  <inkml:trace contextRef="#ctx0" brushRef="#br0" timeOffset="-45671.32">1145 11573 222 0,'-5'1'64'15,"0"0"4"-15,3-3-19 0,0-2-17 16,2 0-4-16,2 0-3 0,1 0-3 16,1 0-3-16,-1 0 1 0,1-1 1 15,1 2 0-15,-2 0 2 0,0 0 2 16,0 0 2-16,-1 1 0 0,0 1-2 0,-1-1-2 16,1 2-1-16,2-1-1 0,0-3-2 15,2 4-2-15,4-4-1 0,3 1-1 16,5-2 2-16,1-2 0 0,1 2-2 15,1 1-3-15,4-1-1 0,-2 4-3 16,-1 0-2-16,-1 3-4 0,-2 3-1 16,-3-1-2-16,-2 3-2 0,-5 3-3 15,-3-1-2-15,-5 5-1 0,-4 1-4 16,-4 1-1-16,-4 4-1 0,-3 1 0 0,-4-1 0 16,1 2 2-16,-1-1 1 0,3-1 2 15,2-3 2-15,2-3 1 0,4-2 1 16,4-1 3-16,5-2 5 0,5-3-2 15,4 0 5-15,3 0 2 0,3-1 3 16,4-1 1-16,1-3 1 0,3-3-8 16,2-2-9-16,-1-3-16 0,1-4-17 15,2-2-83-15,-2-7-92 0,-1-5-222 16</inkml:trace>
  <inkml:trace contextRef="#ctx0" brushRef="#br0" timeOffset="-45248.83">1713 11341 435 0,'-7'3'115'0,"1"2"4"0,-1 2-59 15,-1 1-14-15,1 2-8 0,-1 6-11 0,0 1-11 16,0 3-5-16,-1 4-4 0,0 2-4 16,0 2-2-16,-1 3-4 0,1 0-9 15,1 0-9-15,0 0-7 0,2-2-3 16,1-4-3-16,2-1 1 0,2-4 3 15,2-3 8-15,1-6 9 0,3-3 8 16,-1-2 6-16,1-2 5 0,2-3 4 16,1-1 3-16,-1-2 3 0,2-1 3 0,0-4 2 15,1-2-1-15,0 1 0 0,-1-4 0 16,2-3 0-16,-1 1-1 16,-1 2-3-16,-1 3 1 0,-2 1-1 0,-1 0-1 15,-2 3-3-15,-1 3-1 0,0 1-2 16,-1 2-1-16,0 1-2 0,-1 2-1 15,2 3-2-15,-2 2-1 0,1 1 0 16,0 1 0-16,0 1 0 0,1 0-1 0,0 0 0 16,0 1 0-16,2-1-5 0,-2-1-4 15,1 2-11-15,-1 0-18 0,1-4-6 16,-1 0-11-16,-1-2-28 0,0-3-51 16,-1-1-80-16,0-2-154 0</inkml:trace>
  <inkml:trace contextRef="#ctx0" brushRef="#br0" timeOffset="-44822.89">2241 11211 452 0,'4'-6'126'0,"-2"1"4"16,-1 1-61-16,-2 3-16 0,-1 6-9 15,0 3-10-15,-1 4-14 0,-2 3-6 16,1 5-5-16,0 4-1 0,-1 3 0 0,1 0-2 16,-2 2-2-16,3 0-3 0,0-2-3 15,1 2-5-15,-1-2-4 0,4-1-8 16,1 0-8-16,-1-3-6 0,0-4-2 16,0 0 1-16,0-5 4 0,0-3 4 15,0-4 6-15,0-5 12 0,0-2 7 16,2-7 3-16,-1-3 3 0,0-3-1 0,1-4 3 15,3-1 6-15,0-2 1 16,2 3 3-16,1-1 3 0,1 4 2 0,0 4 3 16,3 3-2-16,-3 2-3 0,1 4-4 15,3 1-4-15,-2 3-4 0,0 4-2 16,-1 1-3-16,-1 2 0 0,-2 2-1 16,-1 2-1-16,-4 0-2 0,0 0 1 15,-4-2-2-15,0 3 0 0,-1-2-2 0,-5-1-2 16,0-2-2-16,-3 1-7 0,-3-1-13 15,-1-1-6-15,-3-1-11 0,-2-1-10 16,1-5-75-16,-4-3-86 0,-1-3-186 16</inkml:trace>
  <inkml:trace contextRef="#ctx0" brushRef="#br0" timeOffset="-44577.55">2102 11818 402 0,'7'-7'125'0,"-2"4"6"16,-1-1-15-16,-1 3-53 0,1-5-14 0,-3 5-8 16,-1 3-15-16,0 2-12 15,-1 4-4-15,1 4-6 0,0 3-2 0,-1 4-2 16,1 2-4-16,1 1-8 0,0 2-20 15,0-2-14-15,1 1-11 0,0-1-85 16,0-2-97-16,-3-2-212 0</inkml:trace>
  <inkml:trace contextRef="#ctx0" brushRef="#br0" timeOffset="-43823.03">2011 11957 423 0,'5'-2'117'16,"2"1"3"-16,-1 0-62 0,1-1-11 15,1-1-7-15,-1 3-13 0,1-1-14 0,3 1-7 16,1 0-4-16,1-1 0 0,2-1-2 16,3 1-3-16,3-2-2 0,1-2-3 15,2-1 0-15,1 0 1 0,-1 0-1 16,-1-1 1-16,0-2 4 0,-3 2 5 15,-2 1 5-15,-3 1 2 0,-5 0 1 16,-3 3 5-16,-3 0 4 0,-3-1-2 16,-6 3-4-16,-2 0-4 0,-3 2-3 15,-1 1-2-15,-4-1-9 0,0 5-8 0,-2 3-12 16,-1 3-3-16,3 0-1 0,1 0 0 16,1 0 0-16,7 0 1 0,4 0 4 15,3-5 11-15,4-2 6 0,5-2 4 16,0 1 4-16,3-3 4 0,0-4 7 15,2-1 6-15,0-1 5 0,-2 0 3 16,0-3-1-16,-2-2 0 0,-1 3 0 16,-3-1-1-16,-3 2-5 0,-1-1-4 15,-2 3-1-15,-1 1-1 0,0 2-3 0,-3 1-3 16,1 3-4-16,1 4-4 0,-1-1-1 16,-1 3-4-16,3-1-1 0,-1 0 0 15,5 0 0-15,0-4 2 0,3-1 0 16,0 1 4-16,3-2 4 0,1-4 7 15,4-1 6-15,0-1 3 0,0-4 5 16,0-1 5-16,-1-5 3 0,0 0 0 16,-3 0-3-16,-2 1-4 0,-1 1-2 0,-2 2-4 15,-1 1-3-15,-1 4-5 0,0 3-3 16,-2 1-2-16,-1 4-2 0,1 5-1 16,-2 4-1-16,2 5-1 0,0 3-3 15,0 3-2-15,1 4-4 0,0 4-10 16,-1 2-4-16,3-3-1 0,-3 0-4 15,0 1 1-15,-2 1-6 0,-2-1 2 16,-1-5 9-16,-4-1 2 0,-3 0 0 16,0-5 2-16,-2-1-1 0,0-3 9 15,-1-5 3-15,-1-6 4 0,2-2 6 0,0-3 4 16,0-7 3-16,1-6 4 0,1-3 3 16,3-4-2-16,4-2 1 0,3-2-3 15,5-2-3-15,1 3-2 0,5 3 0 16,2 0-5-16,5 3-7 0,1 0-6 15,4 2-15-15,6-1-24 0,2-2-104 16,1-1-117-16,2-7-279 0</inkml:trace>
  <inkml:trace contextRef="#ctx0" brushRef="#br0" timeOffset="-43068.12">4038 11573 240 0,'-5'1'65'0,"1"-3"6"16,-1 2-29-16,3-2-3 0,0 1-1 0,1-1-3 15,0 1-2-15,1-1-2 0,0 2-2 16,1-2-3-16,0 1-4 0,1-1-2 15,-1 1-3-15,3-2-2 0,0 0-1 16,3 0 1-16,0-2 3 0,1 0 1 16,2-1 3-16,2 2 4 0,2 1 0 15,2-2-3-15,1 1-3 0,0 3-5 16,2-2-4-16,-1 1-5 0,-1 0-4 16,-3 1-2-16,0 2-2 0,-4 1-1 0,-1 0-1 15,-2 4-2-15,-3 1-2 0,-2 1-2 16,-3 2-2-16,-2 2-2 0,-5 0-3 15,-2 3 0-15,-3-1-1 0,-3 3 1 16,-2 0 1-16,-1 0 4 0,0 1 4 16,1-2 3-16,3 1 4 0,2-3 4 15,3-3 2-15,5 2 3 0,1-3 2 16,5-1 2-16,3 0 2 0,3 1 2 16,5-1 0-16,4 2-1 0,1-4-2 15,5-2-1-15,0-2-4 0,4-2-3 0,-1-2-15 16,1-1-12-16,-2-5-12 0,1-2-11 15,-1-2-85-15,-1-5-96 0,-1-5-214 16</inkml:trace>
  <inkml:trace contextRef="#ctx0" brushRef="#br0" timeOffset="-42730.87">4506 11351 365 0,'2'1'105'16,"0"3"3"-16,-1-2-36 0,0 2-25 16,-1 2-11-16,-1 0-9 0,-1 4-12 15,-4 4-4-15,0 3-3 0,-4 3-3 0,0 2-2 16,-1 5-4-16,0 1-5 0,1 1-4 16,1-4-3-16,3 0-1 0,2-3-1 15,4-2 0-15,2-8 3 0,3-1 5 16,2-6 4-16,4-4 4 0,1-2 1 15,0-3 2-15,2-4 2 0,0-2 3 16,2-2 3-16,-1 1 2 0,-2-1 2 16,0 3 3-16,-2 0 2 0,-2 3 1 0,-3 2-3 15,-1 5-2-15,-2 5-4 0,-3 3-3 16,0 6-3-16,-1 1-3 0,-1 4-2 16,0 2-1-16,-1-3-6 0,1 0-15 15,2-1-11-15,0-4-9 0,4-1-89 16,0-4-98-16,1 1-226 0</inkml:trace>
  <inkml:trace contextRef="#ctx0" brushRef="#br0" timeOffset="-42326.8">4843 11321 350 0,'6'-10'117'0,"1"4"6"15,0 5-11-15,-2 6-47 0,-1 4-11 0,1 8-10 16,-2 5-16-16,0 0-12 16,1 6-4-16,-3 5-4 0,-1-1-2 15,2 1-6-15,0-5-3 0,0 0-3 0,0-2-5 16,0-3-3-16,0-4-2 0,0-6-2 16,-2-2 1-16,0-4 2 0,1-1 1 15,-1-3 2-15,0-3 7 0,1-2 5 16,1-3 4-16,1-4 2 0,0-1 1 15,0-2 3-15,3-5 4 0,-1 0-1 16,2 1 0-16,0 2 2 0,2 3 2 16,1 1 1-16,1 6 0 0,0 2-3 0,2 4-1 15,-1 2-4-15,1 3-3 0,1 1-3 16,0 1-2-16,-2 0-1 0,-2 2-1 16,-2-1-1-16,-1 0 0 0,-3 0-2 15,-4 0-1-15,-3-1-1 0,-4 0-2 16,-4 0-5-16,-3-2-17 0,-2 0-14 0,-4-2-9 15,-3-1-12-15,0 1-73 0,-2-3-87 16,-1-1-186-16</inkml:trace>
  <inkml:trace contextRef="#ctx0" brushRef="#br0" timeOffset="-42072.92">4629 11863 493 0,'2'-4'133'16,"1"-1"7"-16,0 1-64 0,-2 2-15 16,1 2-8-16,-1 2-17 0,1 7-12 15,0 2-7-15,0 5-7 0,-1 6-5 16,1 2-6-16,1 4-5 0,-1 2-7 0,1-1-10 15,0-2-22-15,1-1-14 0,1-4 91 16,0-1-181-16,0-5-105 0,-2-5-276 16</inkml:trace>
  <inkml:trace contextRef="#ctx0" brushRef="#br0" timeOffset="-41339.76">4574 11996 408 0,'15'-4'119'0,"-1"2"7"16,2 0-49-16,3 0-11 0,2 1-7 15,1-3-11-15,0 3-14 0,-1-2-10 16,5 2-7-16,-2-2-7 0,-1 0-4 16,-2 0-2-16,-2 0-2 0,0-2-2 0,-3 3 0 15,-5-2 1-15,-2 2-1 0,-3 1 0 16,-2-1 2-16,-3 1-1 0,-4 0-1 15,-4 2-1-15,0 0 0 0,-3 1-1 16,-3 2-3-16,-1 1-5 0,-2 2-5 16,2 2-1-16,2-1-3 0,0 1-4 15,4 1-5-15,4 0 2 0,2-1 2 16,5-5 5-16,2 2 4 0,4-5 3 16,4-1 6-16,-1-2 8 0,0-4 5 0,1 1 3 15,2-1 3-15,-5-2 1 0,3 2 2 16,-5 0 1-16,-1 1 0 0,1 0-2 15,-5-1-1-15,-2 3-1 0,1-1-2 16,-2 3-3-16,-1 2-3 0,-1 3-2 16,-3 2-4-16,2 3-4 0,1 1-4 15,1 2-2-15,2-1-1 0,2-1 1 16,6-3 0-16,4-3 1 0,3-4 5 0,1-5 8 16,3-1 5-16,1-2 5 15,0-3 7-15,1-1 4 0,-1 1 5 0,0-2 2 16,-3 1-1-16,-1 0 0 0,-3 0 0 15,-3 2-4-15,-3 1-1 0,-1 1-2 16,-5 4-2-16,0 2-3 0,-2 1-3 16,-2 4-4-16,0 4-4 0,-1 4-3 0,-1 3-2 15,-2 7-4-15,2 3-5 16,0 5-4-16,0 4-3 0,1 2-5 0,1 1-2 16,-1 4-17-16,0 0-8 0,0 2 2 15,-1-1-14-15,-2-1-6 0,-1-2-3 16,-2 2-3-16,-2-3 15 0,-2-3 10 15,-1-3 0-15,-2-2 18 0,-1-7 11 16,0-2 12-16,0-7 11 0,1-6 13 16,0-7 12-16,2-6 14 0,-1-7 9 0,3-4 7 15,4-8 0-15,1-3 0 0,5-3-6 16,5-2-8-16,5 1-10 0,4 2-8 16,4 4-7-16,2 2-4 0,4 3-6 15,3 2-5-15,1 6-7 0,3 0-4 16,1-1-1-16,5-1-52 0,3-3-112 15,-1-7-135-15,4-7-334 0</inkml:trace>
  <inkml:trace contextRef="#ctx0" brushRef="#br0" timeOffset="91066.27">847 493 222 0,'-2'-5'71'0,"0"1"4"16,1 4-3-16,1-1-31 0,0 1-4 15,-1 1-4-15,1-4-2 0,0 2-4 16,0 0-1-16,0 3-2 0,0-3-1 16,-1 3-3-16,2 0-1 0,-1 3-4 15,0 3-1-15,-1 4-3 0,1 2-1 0,0 5-1 16,-2 3-1-16,2 8-1 0,-1-3-2 16,0 6-1-16,1 3-1 0,1 5 0 15,-1 4-1-15,4 1 1 0,-2-2-10 16,0 3 1-16,1-4-3 0,1-4-4 15,-2-6-2-15,0-8-6 0,-1-3-6 16,0-6 2-16,0-4-11 0,-1-4-4 16,1-6-63-16,3-2-72 0,0-3-163 15</inkml:trace>
  <inkml:trace contextRef="#ctx0" brushRef="#br0" timeOffset="91565.13">845 505 333 0,'-1'1'91'0,"0"-9"8"0,0 4-46 16,2 0 1-16,0-1-1 0,2-1-4 0,1-3-4 16,0 0-5-16,2 2-4 0,3-2-4 15,0 0-6-15,3 0-7 0,1 2-4 16,1 0-4-16,5 4-3 0,-1 3-3 16,1 0-2-16,1 3-2 0,-1 1 0 15,0 2 0-15,0 2-1 0,-4-2 0 16,-2 4-2-16,-2 0-1 0,-2-1 0 15,-6 3 0-15,-5 3-1 0,-5 3-2 0,-8 3-1 16,-3-1-2-16,-6 2-1 0,-4 1-3 16,-2-2-1-16,-2 1-1 0,2-4-1 15,2-4 3-15,3-1 2 0,3-4 3 16,4-9 3-16,5 5 1 0,5-5 2 16,2 0-1-16,4 0 0 0,4 0 3 15,4 0 3-15,2 13 2 0,3-1 2 16,2 4 1-16,5 4 2 0,0 4 2 0,2 5-3 15,-1 4-5-15,2-6-11 0,0-2-12 16,0-1-11-16,-1-3-12 16,1-1-17-16,-1 0-68 0,1-4-83 0,-1 1-175 15</inkml:trace>
  <inkml:trace contextRef="#ctx0" brushRef="#br0" timeOffset="92218.7">1186 829 312 0,'1'6'81'0,"3"-4"6"16,3 4-39-16,2-2-14 0,3-2-2 15,1-1 1-15,2-2-5 0,3-2-3 16,-3-3-3-16,0-1-2 0,2-3 0 16,-3-2-2-16,-1 3-1 0,-3-1-1 15,-2-9-1-15,-2 4 0 0,-1 1-1 0,-5 3 0 16,-4 1-3-16,-1 0-1 0,-4 3-2 15,-5 7-2-15,-1 0-3 0,-3 0-1 16,-2 0-2-16,-2 8 0 0,-1 4 0 16,1 6 0-16,5 4 0 0,-1 6-1 15,3 5 1-15,5 1-1 0,7-5-1 16,5-4-1-16,4-4-2 0,3-3 0 16,7-7 0-16,5-5 0 0,2-2 1 15,2-5 0-15,2-2 3 0,1-4 1 0,0-4 1 16,-1 0 1-16,-1-3 2 0,-3-5 4 15,0 1 3-15,-3-2 2 0,0 0 3 16,-3 1 1-16,-5 2 0 0,-1 3-2 16,-4 4-3-16,-2 3-4 0,-2 11-4 15,-3 4 0-15,-1 10-2 0,0 4 0 16,-3 4-1-16,2 5-2 0,-2 7-3 16,-3 2 5-16,0 4-25 0,1-2-7 0,0 2-7 15,0 0-4-15,2-1 4 0,0-5 3 16,2-5-5-16,2-5 25 0,0-9 6 15,0-7 6-15,0 0 8 0,0-6 11 16,0-5 8-16,0-8 4 0,0-4 3 16,1-3 2-16,3-6 1 0,0-12-4 15,3-5-13-15,1-5-7 0,4-1-4 16,4-3-4-16,2 2 0 0,3 3 1 16,1 4 2-16,0 4 1 0,1 7 0 0,0 5 1 15,-1 5 0-15,-2 5-2 0,-2 3-1 16,0 6-2-16,-3 4-1 0,-1 0-1 15,-2 4-1-15,-4 2 0 0,-3 2-2 16,-4 2-2-16,-6 3-3 0,-4 0-4 16,-4 2-9-16,-6 5-10 0,-1-1-10 15,-4 0-8-15,-5-1-10 0,1 1-73 16,-1-4 2-16,3-1-63 0,4-3-118 16</inkml:trace>
  <inkml:trace contextRef="#ctx0" brushRef="#br0" timeOffset="92435.35">1845 415 385 0,'7'2'106'0,"-3"8"12"0,0 8-55 0,-3 8-3 16,-5 3 1-16,-1 5-10 0,-2 3-10 15,0 10-10-15,-2 4-13 0,1 0-5 16,2 0-8-16,0 0-11 0,2 3-27 15,3 0-21-15,1-7 80 0,2-4-163 16,3-7-108-16,6-4-258 0</inkml:trace>
  <inkml:trace contextRef="#ctx0" brushRef="#br0" timeOffset="92770.67">2207 895 430 0,'-6'-8'124'0,"-2"1"6"16,-2 2-52-16,-5-1-18 0,-2 4-9 0,-3 3-13 16,-3 4-18-16,1 4-8 0,-2 5-7 15,0 2-4-15,1 3-3 0,4 2-4 16,3 2-10-16,4-2-11 0,3-1-4 16,5-3-3-16,5-3-1 0,6-4 1 15,2-4 6-15,6-4 9 0,1-4 10 16,2-6 6-16,4 0 2 0,-1-6 5 15,1 0 1-15,-1-1 3 0,-1-4 3 16,-2 0 5-16,1 5 2 0,-2-2 1 16,-7 7-1-16,-1-1-2 0,-2 3-4 0,-4 5-6 15,-2 4-3-15,-2 4-2 0,-3 4-1 16,-1 2-4-16,0 5-14 0,0 3-4 16,1 2-8-16,-1 0-14 0,2-2-12 15,5-3-65-15,2-2-74 0,4-5-156 16</inkml:trace>
  <inkml:trace contextRef="#ctx0" brushRef="#br0" timeOffset="93959.67">2534 791 387 0,'-8'3'111'0,"-2"3"7"0,-1-1-45 16,-3 4-16-16,-2 2-3 0,-1 4-10 15,-1 4-11-15,2 2-11 0,-1 1-7 0,0 5-6 16,1 0-4-16,4 1-4 0,4-3-2 16,4-3-3-16,4-5-1 0,4 1-1 15,4-4 1-15,6-4-1 0,3-4 1 16,3-2 2-16,1-3 2 0,1 0 1 16,4-4 1-16,-1-4 0 0,1 0 2 15,1-3-1-15,-2-3 1 0,0-3 1 16,-2 3 2-16,-3-2 2 0,-2-2 4 15,-4 1 3-15,-4 3 4 0,-1-1 6 16,-4 1 2-16,-4-2 3 0,-1 2 0 0,-4 2-2 16,-1 2-4-16,-3 2-6 0,-3 3-5 15,0 8-6-15,-3 2-3 0,-1 6-4 16,-1 4-1-16,1 1-1 0,2 6 1 16,2 1 0-16,3 0 0 0,6-1-2 15,5-1-3-15,5 0-1 0,3-4-2 16,3-6 0-16,4-2-1 0,4-5 0 0,4-1 2 15,0-6 2-15,2-2 3 0,1-2 1 16,1-1 1-16,-1-3 1 0,0-1 1 16,-3-2 1-16,-2 3 2 0,-2-3 1 15,-1 0 1-15,-1-2 1 0,-2 2 0 16,-3 1-1-16,-3 1-1 0,-4 2-2 16,0 4-1-16,-2 3-2 0,-4 0-3 15,-3 5 1-15,-1 1 0 0,-3 9 1 16,-3 1-1-16,0 1 2 0,-2 4 0 0,-1 2 2 15,1-1-2-15,1 0-1 0,4-7-1 16,2 0-2-16,3-3 0 0,0-3 0 16,1-4-1-16,1 0 2 0,0-2 2 15,0-3 2-15,1-1 1 0,2-3 3 16,1 1 1-16,3-3 2 0,1-3 1 16,2-2 1-16,3-2 1 0,2-5-1 0,1 1-1 15,1-1-2-15,0 0-2 0,0 1-1 16,-1 6-3-16,0 4-3 0,-3 4-1 15,-2 0 0-15,-3 3-2 0,0 3-2 16,-3 5-2-16,-1 0-3 0,-3 1-2 16,0 3-2-16,-3 4-2 0,0 3-2 15,-2-3 2-15,0-2 3 0,0-1 2 16,0 1 3-16,-1-6 3 0,3-3 3 16,-1-1 4-16,2-3 3 0,2-3 3 0,0 1 2 15,2-3 1-15,2-4 2 0,2 1 1 16,2-4-1-16,2 1-2 0,0-3-2 15,0 2-3-15,0 1 0 0,-1 5-3 16,0 0-1-16,-1 3-2 0,-2 4-2 16,0 2-2-16,-1-7-4 0,-2 12-2 15,1 1-2-15,-2-2-2 0,0 1 0 16,0-2 0-16,1 2 2 0,-1 4 4 16,2-9 2-16,0-5 2 0,2-2 3 0,0 2 1 15,1 0 2-15,-3-4 1 0,1 1 1 16,0 1 0-16,-3 3 1 0,2-1-1 15,-2-1 1-15,1 2-1 0,0 0-1 16,2 0 0-16,-3 0-1 0,2 1 0 16,-2 2 0-16,0-2-2 0,-2 0 1 15,0 3-2-15,1-1 0 0,-2 3 0 16,1 2 0-16,-1-1 1 0,2 6 1 0,-2-2-1 16,2 4-3-16,0-2-2 0,2-2-4 15,1-3-3-15,1 1-1 0,3-5 0 16,1 0 1-16,2-7 5 0,1-1 7 15,-2 0 7-15,-1-4 7 0,0-2 6 16,-2-1 4-16,-1 0 4 0,-2-2 4 16,1 1-1-16,0-1 1 0,-1-4-1 15,1-2-1-15,1-1-2 0,1-5 0 16,1 0-4-16,1-5-1 0,-5-3-3 0,1 2-4 16,0 3-3-16,-3 4-3 0,-1 5-2 15,-4 4-1-15,-2 8-3 0,0 6-3 16,-2 6 0-16,-2 7 0 0,0 2 0 15,0 2-1-15,2 8 1 0,-2 5-2 16,1 6-5-16,3 3-6 0,1 2-6 0,0-1-12 16,1 3-7-16,1 0-28 15,1-5-13-15,2-4-92 0,1-4-109 0,-1 0-256 16</inkml:trace>
  <inkml:trace contextRef="#ctx0" brushRef="#br0" timeOffset="94142.72">3686 920 596 0,'5'-4'149'0,"5"-5"0"0,3-1-64 16,4-3-56-16,1 0-5 0,2 0-11 16,2-2-8-16,1-1-5 0,1-6 1 15,2 1-43-15,1 2-44 0,6-6-64 16,2 0-111-16,2 1-251 0</inkml:trace>
  <inkml:trace contextRef="#ctx0" brushRef="#br0" timeOffset="94757.16">4456 799 409 0,'2'1'101'16,"2"4"4"-16,0 6-58 0,-1 5-12 15,3 4 0-15,-4 3-4 0,0 7-7 0,-3 4-3 16,-2 3-7-16,-3-1-3 0,1 0-4 15,-3 2-6-15,0 2-13 0,0-2-7 16,0-3-4-16,0-4-3 0,1 1-2 16,-2-3-1-16,2-7 4 0,0-6 11 15,1-5 6-15,2-3 7 0,-1-7 7 16,1-7 6-16,2-4 1 0,-1-1 4 16,0-7 1-16,2-9 3 0,1-7 1 15,5-2-2-15,3-1-2 0,2-1 1 16,3-5 1-16,5 5 0 0,1 9 0 0,4 6-3 15,0 6 0-15,3 3-1 0,2 6-2 16,3 4-3-16,0 7-2 0,-2-2-2 16,-2 3-3-16,-6 0-1 0,-3 2-3 15,-5-1-1-15,-5 4-1 0,-6 2 0 16,-4 2 0-16,-6-1-2 0,-5 3-2 16,-6-1-8-16,-4 1-17 0,-4-3-15 0,-2-2-10 15,2-4-82-15,2-1-96 0,6-6-210 16</inkml:trace>
  <inkml:trace contextRef="#ctx0" brushRef="#br0" timeOffset="95039.53">4917 863 383 0,'0'24'87'0,"-2"1"5"15,-1 2-66-15,-3 2-4 0,1-2 0 16,-1-9-1-16,3 0-5 0,1-2-6 15,4-5-5-15,2-4-2 0,5-5 2 16,2-4 3-16,1 1 5 0,3-4 4 16,-1-4 6-16,0-3 3 0,-1-4 2 15,0 0-2-15,-1 2-2 0,-4-2 1 16,-3 1-3-16,-1 2-4 0,-5 1-3 16,-4-4-3-16,-3 2-6 0,-6-1-9 0,0-2-14 15,-3 3-13-15,-1 0-9 0,1 3-12 16,-2 3-14-16,4 2-70 0,0-1-81 15,7-1-183-15</inkml:trace>
  <inkml:trace contextRef="#ctx0" brushRef="#br0" timeOffset="95400.21">5265 413 451 0,'15'-2'123'0,"-4"8"2"0,-3 1-54 15,-3 2-21-15,-3 7-7 0,-2 10-8 16,-4 3-13-16,-4 10-6 0,2-4-4 16,-4 13-4-16,0 5-1 0,0 5-4 15,1-3-9-15,4-4-8 0,4-8-5 0,4 6-2 16,5-14 0-16,3-6-2 0,4-9 2 16,1-5 8-16,1-5 9 0,0-4 4 15,-1-9 5-15,-1 1 2 0,1-7 5 16,0-4 3-16,-2-1 3 0,-1-1 2 15,-2-4 1-15,0-1 0 0,-3 2 0 16,-3 3-1-16,0 3-2 0,-4 1 0 16,1 5-4-16,-1 2-3 0,-1 4-3 0,1 2-3 15,1 5-2-15,0 3-2 0,2 1 0 16,0 3-3-16,-1-6-5 0,2 9-6 16,1-3-8-16,0-5-23 0,0-2-14 15,5 0-11-15,0-4-19 0,1 5-57 16,3-13-81-16,-1-1-164 0</inkml:trace>
  <inkml:trace contextRef="#ctx0" brushRef="#br0" timeOffset="95487.95">5500 727 221 0,'-9'-12'0'16,"1"5"-32"-16,5 5-157 0</inkml:trace>
  <inkml:trace contextRef="#ctx0" brushRef="#br0" timeOffset="96042.69">5812 759 400 0,'-9'10'96'0,"-5"2"5"0,1-1-67 16,-2 2-8-16,0 5 0 0,-1 3-6 15,5-1-7-15,0 1-5 0,5 0-6 0,1-2-5 16,5-4-2-16,1-5-1 0,4-4-1 16,0-1 0-16,4-2 0 0,1-2 2 15,2-3 3-15,3-5 1 0,1 1 4 16,2-2 2-16,0-4 1 0,-3-1 2 16,1 0 2-16,-1 0 4 0,-4 4 3 15,-2-2 3-15,-4 2 1 0,1 6 2 16,-3 1 0-16,-1 0-3 0,-2 3-6 15,0 2-3-15,-1 6-4 0,0 1-4 16,1 3-2-16,0 0-1 0,0 2 1 0,1-1 0 16,2 0-2-16,3-6-1 0,1 0 0 15,3-4-1-15,2-1 0 0,1-3 0 16,4-2 1-16,-3-1 2 0,1-1 3 16,1-3 3-16,-1 0 3 0,0-1 3 15,0 1 5-15,-3-1 4 0,1-3 3 16,0-3 2-16,-2 0 0 0,-2 0 1 0,-1-1-1 15,-1-1-1-15,-1 3-3 0,-2 3-3 16,-2 5-6-16,0 3-4 0,-1 4-3 16,2 7-3-16,-2 3-3 0,0 5 0 15,-1 2-1-15,2 2 1 0,-2 5 1 16,1-2 1-16,-2 4-3 0,0 1-3 16,-2-2-6-16,-4 4-6 0,-2-1-1 15,-5 0-18-15,-2 5-2 0,-4-5 2 16,-4-3 0-16,-4 2-2 0,-1-2-8 0,-4 0-10 15,-2 0 11-15,-6-4-8 0,-2 0-78 16,-5-1-86-16,-4-5-186 0</inkml:trace>
  <inkml:trace contextRef="#ctx0" brushRef="#br0" timeOffset="124541.24">6522 720 226 0,'-2'-8'66'0,"0"14"7"0,0-6-26 16,0 0-1-16,-1 2-2 0,3-2-4 0,-1-2-3 16,0 6-2-16,1-7-2 0,0 9 0 15,1 2 0-15,1-3 0 0,1 1 2 16,0 3 0-16,1-9 0 0,2 2 0 15,3-2-1-15,3 0-2 0,3-7-3 16,3 2-2-16,5-3-4 0,3 3 0 16,2-1-3-16,3 0-3 0,0-2-4 15,-1 6-1-15,1 5-4 0,-4-3-2 0,-1 0-3 16,-7 0-2-16,-2 0-1 16,-3 0-1-16,-4 3-3 0,-4 2-3 0,-3 2-3 15,-2 1-4-15,-1 1-10 0,-2 2-6 16,-3 0-14-16,1-4-13 0,-3-6-9 15,4 4 6-15,0-2-88 0,-2-1-86 16,6-4-201-16</inkml:trace>
  <inkml:trace contextRef="#ctx0" brushRef="#br0" timeOffset="125075.09">7431 471 356 0,'0'-1'97'0,"0"-1"12"0,0 3-41 0,0-5-9 15,-4-1-4-15,3 7-1 0,1 1-6 16,-3-2-7-16,1 4-11 0,1-2-9 16,-2 3-4-16,1 3-2 0,0 3-3 15,0 0-2-15,0 6 0 0,-2 0-2 16,-1 5 0-16,1 6-1 0,-2-2-2 15,-2 1-1-15,-1 7-2 0,-1 1 0 0,-3 2-1 16,2 1 0-16,2-9 0 0,-1 4-1 16,1-7 1-16,3-7-1 0,0-5 1 15,6-4-1-15,1-7 2 0,-1 3 0 16,3-5 1-16,5-1 0 0,-1-1 2 16,5 3 1-16,0-3-1 0,3 5 0 15,3-1-1-15,3 1 0 0,2 0-2 16,3 3 0-16,-2 0-2 0,3-1 1 0,2-1-3 15,0 0-4-15,0-2-6 0,-1-1-6 16,1 1-6-16,-1-3-20 16,-6 0-16-16,-1 2-7 0,-7-6-15 0,-2 5-62 15,-5-1-83-15,-4-5-174 0</inkml:trace>
  <inkml:trace contextRef="#ctx0" brushRef="#br0" timeOffset="125343.94">7870 541 421 0,'4'-2'121'0,"-2"-3"9"0,-2 5-58 16,2-4-9-16,-4 11-5 0,5-5-4 15,-2 9-11-15,0-2-11 0,-2 5-8 16,3 9-6-16,0 1-1 0,-1-1-2 0,0 9-3 15,-1 0-5-15,1 1-2 0,-1 4-5 16,0-7-4-16,0 6-8 0,-1-3-7 16,1-4-21-16,-1-1-6 0,1-2-12 15,-1-6-10-15,2-2-10 0,-2-4 15 16,2-1-74-16,0-3-61 0,-2-3-171 16</inkml:trace>
  <inkml:trace contextRef="#ctx0" brushRef="#br0" timeOffset="125817">7806 529 405 0,'6'-13'110'0,"-2"8"12"0,4-5-54 0,1 0-4 16,-1 4-3-16,6 1-2 0,1 2-5 15,0-4-11-15,5 0-11 0,2 5-7 16,1 0-6-16,2 2-6 0,1 2-4 15,2 2-3-15,-1 5-1 0,-2 2-2 16,-1 2-3-16,-2 6-1 0,-1 2-4 16,-7 1-2-16,-4 1-1 0,-5 4-3 15,-5-2-2-15,-8-7 0 0,-6-1 0 16,-7-3 0-16,-4 2 2 0,-6-1 1 16,-1-3 1-16,-4-1 1 0,2 5 1 0,0-3 2 15,1 0 1-15,2-9 2 0,3 0 0 16,4-11 1-16,4 4 2 0,4 0 3 15,6-3 2-15,6-7 0 0,4 10-1 16,5 2 2-16,5 8 2 0,3-1 1 16,1 2-2-16,3 5 1 0,5 10 0 15,2-6 2-15,1 3-2 0,1 0-1 16,0 0-1-16,2 1-2 0,2 1-2 16,-3-1-1-16,-2 3-3 0,0-3-5 0,-2-1-6 15,0-2-7-15,-2 0-9 0,-3-3-18 16,-1-2-15-16,-2-5-3 0,-3-1-27 15,-3-3-50-15,-1-1-81 0,-2-1-161 16</inkml:trace>
  <inkml:trace contextRef="#ctx0" brushRef="#br0" timeOffset="126255.76">8334 582 387 0,'4'-1'118'16,"-5"0"12"-16,1 2-19 0,0-4-43 15,-1 3-9-15,-2-2-3 0,3 4-11 16,-2 2-15-16,0 2-10 0,-1 3-11 0,-1 11-4 16,2-2-1-16,1 2-2 0,-2 6 1 15,1 6-1-15,-1 2-1 0,3 2 1 16,2-2-2-16,-2 1 0 0,3 4 0 15,2-9-2-15,3-2-1 0,2-2-1 16,2-4-1-16,2-6-1 0,1 1 1 16,2-3 0-16,3-2 1 0,2-2 1 0,1-7 0 15,0-2 1-15,3-1 1 0,2-2 1 16,3-4 0-16,-3-3 0 0,2-3 1 16,-3-2 1-16,1-2 3 0,-6 1 3 15,-5-2 5-15,-4 1 2 0,-3-2 5 16,-6-1 2-16,-2-1 4 0,-4-5-2 15,-3-10 0-15,-1 2-2 0,-4-5-4 16,-2-3-3-16,-1-1-4 0,-1 1-4 16,0 1-2-16,0 14-4 0,3-6 0 0,2 8-2 15,2 7-2-15,1 5-5 0,2 3-5 16,1 4-7-16,-1 2-10 0,1 2-13 16,0 7-34-16,-2-5-1 0,-3 5-93 15,3 12-109-15,-3-3-245 0</inkml:trace>
  <inkml:trace contextRef="#ctx0" brushRef="#br0" timeOffset="127155.41">7640 1524 299 0,'2'-7'81'0,"0"2"8"16,-1 4-38-16,0-1-5 0,-1 2-2 15,0 1-1-15,-1-2-6 0,1 2-6 16,0 1-7-16,-1 0-4 0,1 4-2 16,0 0-3-16,-1 3-3 0,-1 4-2 15,-1 3 0-15,-3 4 0 0,0 7-2 16,-3 3-2-16,-2 5-2 0,0 1-2 16,0 4 0-16,0 3-1 0,0-4-2 15,0-2-1-15,2-5 1 0,3-3-1 0,0-2 0 16,2-5 0-16,2-4 1 0,1-1 1 15,2-4 2-15,0-3 1 0,2-2 3 16,1-4 2-16,4 0 2 0,3 0 1 16,3-2 1-16,3-2 0 0,1 1-1 15,4-1-3-15,1-1-2 0,0-1-2 16,-1-2-5-16,-2 0-3 0,1 1-3 0,-4-1-6 16,-1-1-7-16,-1 2-8 0,-4 0-6 15,2-3-8-15,-2 5-5 0,-2-4-11 16,1 4-65-16,-2-1-73 0,1-2-176 15</inkml:trace>
  <inkml:trace contextRef="#ctx0" brushRef="#br0" timeOffset="128159.51">7905 1878 203 0,'0'1'63'16,"0"0"4"-16,-1 2-6 0,2-1-27 0,1 2 0 15,1-1 3-15,2-1-3 0,0-2-4 16,2 0-4-16,-1 0-1 0,2-2-3 16,2 0-2-16,1-3-4 0,0 0-1 15,0 0-2-15,1-2 1 0,-1-2-1 16,0 0-2-16,-1 3 0 0,-4-2-1 15,1 2-1-15,-2 0-2 0,-1 0 0 16,-2-1 0-16,-3 2-2 0,-2-1 0 16,-1 2-1-16,-2-1-2 0,-5-1-1 15,-1-4-1-15,-3 4 0 0,1 3 0 0,-3 3 1 16,-1 3 0-16,2 2 0 0,-1 5 1 16,0 7 0-16,0 0-1 0,3 3 1 15,1 1-1-15,2 3 0 0,3 2-1 16,3-2-1-16,6-2 0 0,3 1-1 15,5-3-1-15,3-4 0 0,5-10-2 16,5 3 1-16,6-4 1 0,-1-1 1 16,4-5 1-16,3-4 1 0,4 1 0 0,5 2 2 15,1-7 0-15,0-2-1 0,0 0 0 16,0-1 2-16,-4-3 0 0,-6-5 2 16,-6 2 1-16,-6 1 0 0,-7 0 1 15,-7-2 0-15,-8 1 0 0,-4 6-3 16,-6 6-2-16,-7-1-1 0,-3 3 0 15,-6 4-2-15,-1 4 1 0,1 6-1 0,-4 0 0 16,2 2 2-16,1 1-2 0,4 0 0 16,6 1-2-16,3-1 0 0,4-2-3 15,5 0 0-15,5-1 0 0,4-2 0 16,4 4 1-16,6-7 1 0,1 1 1 16,0-3 2-16,2 2 1 0,0-3 0 15,0 0 0-15,-2-4 0 0,-3 5 1 16,0-1 0-16,-1 2-1 0,-3-3 0 15,-3 0 1-15,1-1-1 0,-3 0-1 16,-1 1 0-16,0-3-1 0,0 2 0 0,2 0-1 16,0-1 0-16,3-3 1 0,1 1 0 15,3-4 1-15,3 1 0 0,-1-5 1 16,3-3 1-16,2 4 1 0,-2-6 3 16,2 2 2-16,-3-1 2 0,0-1 2 15,0 2 1-15,-4 3 2 0,-3-2 0 16,-1 5-1-16,-2 3-1 0,-2 1-2 0,-1 4-2 15,-2 1-1-15,1 3-1 0,-1 4-1 16,1 2 0-16,0 1-2 0,2 3 1 16,1-2 2-16,1 1-2 0,2 3 1 15,3-5-2-15,-1 0 0 0,1-1-1 16,-1 0-1-16,-1 3-1 0,-3-3 0 16,-5-2 0-16,-3 2-1 0,-5-2-5 15,-2 1-3-15,-3-3-7 0,0-4-8 0,-1 2-11 16,1-3-12-16,2-3-7 0,1 0-31 15,1-7-44-15,2-2-72 16,3-3-153-16</inkml:trace>
  <inkml:trace contextRef="#ctx0" brushRef="#br0" timeOffset="128358.98">8745 1544 341 0,'18'-16'105'0,"-5"4"10"0,-3 5-21 0,1 3-27 16,-2 9-6-16,-2 0-4 0,0 7-5 15,-4 1-8-15,1 9-7 0,0 1-8 16,-5 5-6-16,1-1-5 0,1 5-6 16,-2 1-7-16,3 2-6 0,-2-3-6 15,1 0-4-15,4 2-25 0,0-1-10 16,-2-5-17-16,1-3-13 0,2 1-72 16,-5-5-92-16,-1-2-192 0</inkml:trace>
  <inkml:trace contextRef="#ctx0" brushRef="#br0" timeOffset="128526.13">8811 1742 376 0,'18'-6'99'16,"0"3"7"-16,4-2-44 0,4 4-18 0,3 0-4 16,-2-2-3-16,0 1-8 0,-1 1-11 15,-1 0-19-15,-1 1-20 0,-4 1-15 16,-5 2-82-16,-7 7-92 0,-7 0-215 15</inkml:trace>
  <inkml:trace contextRef="#ctx0" brushRef="#br0" timeOffset="128932.1">7850 2438 309 0,'-1'6'77'16,"-1"3"4"-16,-1 2-24 0,0 3-37 15,0 4-4-15,2-1 0 0,0 3 1 16,4-2-4-16,1-1-4 0,0-1-1 15,0-2 3-15,4-6 3 0,-3 1 4 16,0-2 2-16,-4-3 3 0,0-3 8 16,-1-2 6-16,0-1 1 0,-2-5-3 0,0-3 0 15,1-3-1-15,-1-2-3 0,5-5-10 16,-2-4-9-16,2-2-4 0,1-3-4 16,4-2-7-16,1-1-5 0,3 2-3 15,2 2-5-15,3 5-12 0,1 2-12 16,2 7-10-16,0 6-6 0,-2 3-20 15,0 0-55-15,-4 3-79 0,0 2-156 16</inkml:trace>
  <inkml:trace contextRef="#ctx0" brushRef="#br0" timeOffset="129203.97">8104 2443 266 0,'3'9'75'0,"2"0"7"0,3-2-18 15,2 0-23-15,2-5 2 0,4-2 1 16,3-2-3-16,-1-4-5 0,2-3-6 15,0-1-7-15,-2-6-5 0,1 1-4 16,-5 2-3-16,0-1-3 0,-3-2-1 0,-3 6 2 16,-4-3 4-16,-2 5 1 0,-6-2-1 15,-4 1 1-15,-5 1-1 0,-1 2-1 16,-2 1-3-16,-3 5-3 0,-3 4-2 16,0 7-1-16,2 3-1 0,0 2-1 15,1 7 1-15,2 2 0 0,1 2-2 16,4-1 0-16,6 0-1 0,2-2 0 15,7 1-2-15,3-7-3 0,5-1 0 0,7-6-2 16,4-2-7-16,1-6-9 0,4-3-12 16,4-2-9-16,3-2-19 0,-2-4-62 15,5-1-81-15,2-3-171 0</inkml:trace>
  <inkml:trace contextRef="#ctx0" brushRef="#br0" timeOffset="130051.27">8583 2316 360 0,'-14'1'99'0,"-1"2"9"0,-1 0-48 0,4 1-4 16,1 0 0-16,0-1-5 0,-1 2-10 15,1 1-8-15,0 2-9 0,0 2-8 16,-1 3-6-16,1 0-4 0,1 4-3 16,2 2-2-16,-2-2 0 0,1-1-1 15,3 4 0-15,0-4 1 0,4 3-1 16,2-1-1-16,0-4 1 0,4 5 0 0,3-3-1 15,2-2 1-15,2 1 0 0,3-1 0 16,3 0 0-16,5-4 1 0,0-5 0 16,4-3 0-16,5-2 1 0,4-5 0 15,1-3 1-15,0-5 0 0,1 0 0 16,1-2 2-16,-5-1 2 0,-1 2 3 16,-7-3 4-16,-6 1 2 0,-3-1 1 15,-5 2 0-15,-7-1 2 0,-2 2-1 16,-7-3-3-16,-3 4-3 0,-1 1-3 0,-4 4-1 15,-1 1-1-15,0 4-4 0,0 3 0 16,2 6-2-16,-1 1-1 0,1 4 0 16,4 3 0-16,0 4-1 0,0 0-1 15,3 1-1-15,2-4-1 0,1 3-1 16,2-4 0-16,3-2-1 0,0-3-1 16,1-2 1-16,1 0 1 0,-1-3 2 15,2 2 0-15,-2-1 0 0,3 0 2 16,0-4 0-16,3 0 0 0,-1-3 1 0,3 1 1 15,0-6-1-15,2-2 0 0,3-1 1 16,-1-1-1-16,0 0-1 0,4 2 0 16,-2-5-1-16,0 4 0 0,1-1-1 15,-3 2 1-15,0 2-1 0,-2 1 1 16,-2 0 0-16,-2 5 0 0,-2 3-1 16,-2 4 0-16,0 0 0 0,-2 1 0 0,-1 3-1 15,3 1-1-15,-3-1-1 0,3 1-2 16,-1-4 0-16,3 2-4 0,2-4-1 15,-1 0-1-15,2-2 4 0,1 0 1 16,2 0 2-16,-1 1 0 0,0-1 6 16,-1 1 0-16,1 0 1 0,1 0 0 15,1-2 0-15,-3-3-1 0,-1-1 2 16,-1-1 0-16,0-3 3 0,-2-2 2 16,1-3 2-16,-2-1 3 0,2-4 1 15,-1-1 4-15,2-4 2 0,1-4 0 0,-1-4-2 16,-2-6 0-16,0 1 0 0,0-5 3 15,-5-7-3-15,-2-5-4 0,-2 5 0 16,-2 6 1-16,-1 4 2 0,0 5 0 16,-4 9-2-16,3 12-2 0,-1 11 0 15,0 10-1-15,-1 5-2 0,2 10-4 16,-3 5-3-16,5 4 0 0,-1 4-1 0,3 4-2 16,2 0-6-16,4 0-5 0,-1-1-4 15,4-5-13-15,1 2-5 0,-1-2-36 16,0 0-9-16,2-7-88 0,-5-3 5 15,0 0-88-15,-1-2-144 0</inkml:trace>
  <inkml:trace contextRef="#ctx0" brushRef="#br0" timeOffset="130704.72">9192 2349 408 0,'-4'-6'106'15,"1"4"9"-15,2 1-61 0,1 1-5 16,4 1 0-16,4-1 2 0,3-1-4 16,2 0-8-16,3-1-7 0,3-3-3 15,3-1-5-15,0-3-6 0,1-1-5 16,0 0-2-16,0-1-2 0,0-5 0 0,0 2-1 16,-2-4-1-16,1-1 0 0,-2-4-1 15,-1 1-1-15,-2-2 0 0,-2 4 2 16,-3 3 0-16,-5 2 1 0,-1 5 0 15,-3 6-1-15,-2 2 0 0,-3 7-2 16,1 6-2-16,-5 4 0 0,2 8-2 16,-3 5 0-16,0 5 0 0,-2 2 0 0,1 1-1 15,3-1-4-15,0-3-1 0,4-4-2 16,1-4-3-16,4-3 0 0,0-2-2 16,1-6 1-16,1-2 2 0,1-4 2 15,-1-3 3-15,2-2 1 0,1-2 2 16,0-2 2-16,3-4 0 0,0-1 1 15,1-3 1-15,-1 2-1 0,0-1 0 16,0 3-1-16,-5 0 0 0,0 3-3 16,-3 1-3-16,0 3-1 0,-1 5 0 0,-4 3-1 15,-2 2-3-15,1 1-1 0,-1 4-1 16,3-1 0-16,2 1-2 0,4-2-2 16,4-4 0-16,4 0 5 0,2-4 1 15,3-2 3-15,1-1 4 0,-2-5 5 16,1-1 4-16,-4-2 3 0,0-2 3 15,-2-2 2-15,0 2 3 0,-2-6 2 0,0 0 1 16,-3 1 1-16,0-3 0 0,-3-3-4 16,-1 5-2-16,-2-3-3 0,0 7-4 15,0 6-2-15,-3 1-4 0,2 5-2 16,-2 5-1-16,-1 1 1 0,1 10 0 16,-3-3-1-16,-2 3 0 0,2 1 0 15,-2 5-2-15,1 2-3 0,1 1-4 16,-2-1-3-16,1 1-7 0,-1 0-8 15,-2 5-4-15,3-8-7 0,-4 0-6 0,0-1-6 16,1-2-6-16,-1-3 0 0,-1-5-2 16,0-4 36-16,-2 0-98 0,-4-4-73 15,-3-3-187-15</inkml:trace>
  <inkml:trace contextRef="#ctx0" brushRef="#br0" timeOffset="131640">8288 3303 241 0,'3'-11'77'0,"-4"6"7"16,1-1-17-16,0 5-14 0,-2 0-8 15,-2 4-7-15,-1 4-8 0,-2 6-7 0,0 2-7 16,0 7-6-16,-2 1-3 0,1 5-2 15,2 0-1-15,4-1-3 0,0-4 0 16,4-2-2-16,0-3 0 0,3-3 0 16,2-7 3-16,3-3 3 0,1-1 7 15,2-3 3-15,1-2 5 0,1-6 5 16,2-2 5-16,-1 1 1 0,0-6-1 16,-2-1-5-16,-1-3-2 0,-1-3-4 0,-1 2-5 15,-2-1-5-15,-4 2-3 0,1 2 1 16,-4 4-1-16,0 7-3 0,-1 6 0 15,-1 6-1-15,-1 5 1 0,2 7-1 16,-2 4-2-16,4 4-2 0,0-3 1 16,1-1 1-16,2-2-2 0,3-4 1 15,1-5 0-15,4-2 0 0,-2-6 1 16,3 1 2-16,-3-4 1 0,0-1 3 0,1-2 3 16,1-3 4-16,0-1 3 0,0-4 0 15,0 0 2-15,1-3 1 0,2-4-1 16,-3-1-4-16,1-5-3 0,-2 0-2 15,1-2-2-15,1 0-3 0,-3 2-1 16,-1 5 0-16,-1 2 1 0,-3 10 0 16,1 3-1-16,-1 8 0 0,-1 5 1 15,1 2 0-15,0 3-2 0,3 5 0 16,-1 1-1-16,0 2 0 0,1-1 1 16,-1 0-1-16,1 2 0 0,0-1-1 0,-2 0-2 15,-2-1-1-15,0-3-1 0,-4 2-2 16,-2 0-1-16,-1-2-2 0,-3-1 0 15,-3-2 0-15,0-2-1 0,-1 0 1 16,-1-5-2-16,-3-1 2 0,0-5 1 16,-2-4 1-16,-1-5-1 0,0-2-1 15,1-6-1-15,-2-2-3 0,2-7-2 0,1 1-3 16,0 0-1-16,4 0-4 0,-1 1-4 16,4 5-7-16,1 0-10 0,5 5-7 15,4 1 141-15,3 1-223 0,3 0-104 16,3 3-295-16</inkml:trace>
  <inkml:trace contextRef="#ctx0" brushRef="#br0" timeOffset="131989.16">9004 3477 295 0,'1'7'90'0,"0"2"10"0,-2-3-10 16,0 2-36-16,1-1-1 0,-2-1 1 15,2-3-5-15,1 1-8 0,2-1-6 16,3-1-6-16,0-3-5 0,3 1-2 15,2-3-2-15,3-2-2 0,2-2-1 16,-1-2-2-16,1 0-1 0,1 3-1 0,-1-2-1 16,-3 1 0-16,-1 1-2 0,-4-3 1 15,-3 1 0-15,-2 4 0 0,-6-7 0 16,-2-1 0-16,-3 1 0 0,-5 0 0 16,-2 3-3-16,-4 0-2 0,2 1-2 15,-4 8-2-15,2 6-1 0,1 1 0 16,0 6-2-16,4 3 1 0,3 4-1 15,1-2 1-15,3 1-1 0,3 1 1 0,3-1 0 16,4 1-1-16,3-5 0 0,2 3-3 16,4-4-4-16,3-1-3 0,3-4-5 15,4-2-8-15,6-4-3 0,3-3-24 16,6-2-12-16,1-2-9 0,5-2-16 16,0-5-19-16,1-1-35 0,-1-5-75 15,-2 2-114-15</inkml:trace>
  <inkml:trace contextRef="#ctx0" brushRef="#br0" timeOffset="132408.19">9555 3505 251 0,'5'-11'154'0,"0"2"-33"0,-5 0-14 16,-4 2-11-16,0 0-9 0,-2 0-9 16,-5 3-9-16,-3 1-13 15,-2 2-15-15,-3 2-9 0,0 5-9 0,-3 1-8 16,-1 3-5-16,2 2-4 0,0 4-4 16,5-4-3-16,3 1-4 0,2-2-4 15,4 1-1-15,8 2-2 0,1-1 0 16,7-1 0-16,3-2 1 0,1 1 0 15,3-1 1-15,1-2 2 0,1-4-1 0,-1-1 2 16,2-4-1-16,-3 2 3 0,3-7 3 16,-2-1 3-16,-1-2 1 0,-3-1 1 15,1-4 1-15,-2-1 2 0,2-5 1 16,-3-1 3-16,0-3 0 0,1-7 0 16,-1-5 0-16,-3-5 0 0,-4 0 1 15,-1-7-1-15,-3-1 0 0,-3 1 1 16,0 6 4-16,-1 5 6 0,0 8 4 0,1 6-1 15,0 10-1-15,-3 6-2 0,1 8-2 16,-3 10-4-16,1 7-6 0,-1 6-3 16,2 6-2-16,1 9 0 0,2 6 0 15,2 2 0-15,3 1-1 0,0 1-1 16,2 1-2-16,3-2-3 0,2 0-5 16,3 0-10-16,3 0-2 0,3-5-6 0,5-5-7 15,0-2-10-15,-2-5 5 16,4-5-36-16,-1-8 195 0,-1-6-292 0,-2-4-138 15,-1-6-399-15</inkml:trace>
  <inkml:trace contextRef="#ctx0" brushRef="#br0" timeOffset="177980.74">16309 752 153 0,'-1'-7'39'0,"-1"-2"1"16,0 0-20-16,1 2-9 0,-2 4-8 15,2-4-3-15,-1 7-4 0,1-3 0 16,0 3 1-16,0 2 0 0,0-2 2 16,0-2 1-16,0 2 1 0,-2 0 1 15,2 0 2-15,-2 0 3 0,1-1 3 16,-1 1 4-16,-1 0 3 0,1 0 2 16,0 0-1-16,-6 1-1 0,1-1-3 15,1 0-3-15,-1 0-3 0,-1 0-3 0,1 2-1 16,1-2 0-16,5 0-1 0,-2 0 1 15,2 0-1-15,0 3 0 0,-1-1 0 16,-2 6 0-16,-2-4 0 0,-1 2 2 16,-2-6 0-16,-1 5 1 0,-1-1 0 15,1 0 0-15,0-8-1 0,1 8 0 16,3-7 0-16,0 3-1 0,2 3 0 16,-2-2 0-16,0-6 1 0,1 9 0 0,-3-4-1 15,0 1-1-15,-3 8 1 0,0-8-2 16,-1-3 1-16,1 12-2 0,-1-7 0 15,0 0 0-15,-2 5-1 0,2-2 0 16,0-1 0-16,0 7 0 0,1-7 0 16,1 3-1-16,2 0 1 0,0-1 0 15,2 0 0-15,-1 1 0 0,0-1 0 16,0 2 0-16,-1-1 1 0,-2 3-1 16,-1-3 0-16,-1 2 0 0,3 1 1 0,-1-1-1 15,2-1 1-15,-2 1-1 0,-2-2 1 16,2 0-1-16,0 1 0 0,-1 0 0 15,-1 3 1-15,0-1-1 0,-2 2 0 16,2 0 0-16,0 1 0 0,0-1 0 16,2 1 1-16,1-2-1 0,2-1 0 15,1-1 0-15,2 0 1 0,1 1-1 16,0 1 0-16,-2 2 0 0,0 3 0 16,-1-2 1-16,-2 3-1 0,1 1 0 0,-3-1 0 15,0 0 0-15,2-3 0 0,1-4 0 16,2 2 0-16,-1 0 0 0,1-3 0 15,1 1 0-15,2 1 0 0,0 1 0 16,-2 3 1-16,2-3-1 0,1 0 0 16,-1 0 0-16,-1 1 0 0,1 1 0 15,-1-3 0-15,0 0 1 0,1-1-1 0,0 2 0 16,-1 1 0-16,1-1 0 16,0-1 0-16,0 1 1 0,-1 0-1 0,2 2 0 15,0-5 0-15,0-2-1 0,0 3 1 16,-1-2-1-16,1-1 0 0,1 1 0 15,0-2 0-15,1 3-1 0,0 0 1 16,1-2-1-16,1 0 0 0,0 2 1 16,2-1 1-16,1 1-1 0,-2-1 1 15,3-1 0-15,-3 1 0 0,2 0 1 0,0 1-1 16,-2 1 1-16,1 0-1 0,0 0 1 16,-2 0-1-16,3-2 0 0,-1 2-1 15,-1-3 0-15,2-1 0 0,-2-4 0 16,-1 1 1-16,3 0-1 0,-3-1 1 15,0-1 0-15,0 1 1 0,1-2-1 16,0 3 1-16,-1-2 0 0,1 0 0 16,0-1-1-16,-2 1 1 0,2 1 0 15,-2 0-1-15,1-1 1 0,-1 0 0 0,-1-1-1 16,0 0 1-16,1 1 0 0,-1-1 0 16,0-1 0-16,0 0 0 0,1 0 1 15,-2 0-1-15,2 0 1 0,-1 0 0 16,-1 0 0-16,2 0 0 0,-2 0-1 15,0 0 0-15,2-1-1 0,0 1 1 16,-1 0-1-16,-1-2 0 0,1 4 2 16,1-2 0-16,-1 0 3 0,1 2 0 15,-2-3 2-15,2 1 1 0,-1 0 0 0,0-1 0 16,-1-3-1-16,1 3-1 0,0 1-2 16,0 0-1-16,0-1-1 0,0 1 0 15,0-1-1-15,1 2 1 0,-2-3-1 16,2 1 2-16,-2 0-1 0,1 1 0 15,0-1 1-15,0 1-1 0,-1-2-1 16,1 1 0-16,-1 1 0 0,1-1 0 0,-2-1-1 16,1 0-1-16,0-1-2 0,1 2-2 15,-3-3-5-15,0 0-7 0,-1-2-10 16,-1-2-62-16,0-4-66 0,-4-2-160 16</inkml:trace>
  <inkml:trace contextRef="#ctx0" brushRef="#br0" timeOffset="181022.02">15441 1291 104 0,'-2'1'29'16,"0"-1"3"-16,1 1-6 0,-1 1-9 16,0 0-4-16,1 0 1 0,-2 4-1 0,1-2-1 15,-1 3-3-15,-3 2-2 0,2-2-2 16,-1 3-1-16,0-1-2 0,1 0 0 16,-3-2-2-16,2 1 1 0,3-1-1 15,-1-1 0-15,1 1 0 0,0-3 0 16,1 3-1-16,1 1 1 0,0-2 0 15,1 0-1-15,-2 2 2 0,2 0 0 16,0-1 1-16,0 1 1 0,1 2 0 0,2 3 0 16,-2 1 0-16,1 2 0 15,-2 0-1-15,1 3 0 0,2 2-1 0,-2 2 0 16,0 2 0-16,-1 1-1 0,-1 3 1 16,1 2 0-16,-1 2-1 0,0 0 1 15,0-2-1-15,0 1 2 0,0-2 0 16,1 1 1-16,3 0 1 0,-1-2 1 15,1 1 1-15,1-6-1 0,0 0 0 16,0 1 1-16,-1-2-1 0,0 1 0 0,2-1 0 16,-2 4-1-16,3 4 1 0,-3-2-1 15,0-3-1-15,1-1 0 0,0-2-2 16,0 0 1-16,-1-2-2 0,-3-3 1 16,5 1 0-16,-3-1-1 0,2-1 1 15,-1 1-1-15,0-3 0 0,1-2 0 16,-1-2 0-16,-1 0 0 0,4-1 1 0,-2 0-1 15,2-1 0-15,-1 1 1 0,3 0-1 16,-1-2 1-16,2 3-2 0,-2-1 1 16,1 0 0-16,1 4 0 0,-1-2 0 15,0 4 1-15,4 2-1 0,1-1 0 16,4 5 0-16,2 0 0 0,3-3 0 16,5 1 0-16,1 1-1 0,-1 0 2 15,-1 0-1-15,0 0 2 0,-2 1 1 16,-1-1 2-16,0 2 2 0,-2-1 1 0,2-1 0 15,1-3 1-15,-1 0-2 0,1-2 0 16,4 0-3-16,4-4-2 0,5 0 0 16,5-2-2-16,1 1 1 0,0-2 1 15,6-2 0-15,-1 0 2 0,-2-2 1 16,-1 1 0-16,-4-2 1 0,2-1 0 16,4 1-1-16,6 0 0 0,0 0 0 15,1 5-2-15,1-1 0 0,2-3 0 0,3 1-1 16,0-6 0-16,-3 2-1 0,4-2 0 15,5-4 0-15,1-2 0 0,2 5-1 16,0-1 1-16,1 1 0 0,2-3 1 16,3 2 1-16,-3 3-1 0,0 1 1 15,3 2 0-15,-1-4-1 0,3 3 0 16,2 0 0-16,-2 4-1 0,3-1-1 16,1-1 0-16,0-1 1 0,-1 4 0 15,4-2 0-15,-1 4 0 0,-2 0 1 0,-1 0-1 16,0 1-1-16,1 2 1 0,5 0 0 15,0 0 0-15,-4-1 1 0,1-1-1 16,3-1 1-16,-1-1 0 0,1-5 0 16,1 4 0-16,-6 2-1 0,0-2-1 15,2 0 1-15,-1 0-1 0,3 0 1 16,2 3-1-16,-7-1 0 0,2-1 0 16,-2 1 1-16,-1 0-1 0,-2-2 0 0,-2-1 1 15,-1 3-1-15,-2 0 0 16,-1-1 1-16,-1-1-1 0,-1-2 0 15,1 4 0-15,-5 0 0 0,3-5 0 0,-2 1 0 16,-3-2 0-16,2 4 1 0,-5-1-1 16,-1-3 1-16,-6 1 0 0,-5 1 1 15,0-1-1-15,1 0 1 0,0-2 0 0,-4-1-1 16,-6 3 0-16,3-2 0 0,-2-1-1 16,-2 1 1-16,-3 0-1 0,-3-5 1 15,3 0 0-15,-1-3 0 0,1-2 0 16,0 2 1-16,3-3 0 0,0-2 1 15,2 3-1-15,-3 0 1 0,0 3 0 16,1-1-1-16,-4-1 2 0,-5-2-1 16,-2 2 1-16,-5-1 0 0,-1-1-1 15,0-4 1-15,-3 0-1 0,1 0-1 16,-2-2 0-16,-1-4-1 0,2 0 0 0,2-3-1 16,2 1 1-16,3 0-1 0,-1-5 1 15,4 1 0-15,0-3 1 0,1-1 3 16,-4 2 1-16,-5-1 1 0,-2-1 1 15,-3 3 0-15,-3 3-1 0,-3 1-1 16,-2 0-2-16,-1-3-4 0,1 2-1 0,-3-2-1 16,0-3-3-16,-3-5 1 15,-2 0 0-15,-2 1 0 0,-1-2 1 0,-4-6 3 16,-1-1 0-16,1 3 2 0,1 3 0 16,1-3 1-16,-6-1-1 0,0 0 0 15,-2 5-1-15,-5-1 0 0,-2-2 0 16,-5-3-1-16,0 3 0 0,1 0-1 15,2-4 0-15,0-4-1 0,6 3-1 16,0 3 0-16,4-4 0 0,2 4 1 16,0-3 0-16,1 5 0 0,-1 1 1 0,-1 0 1 15,-1-2-1-15,-1 1 1 16,-3 2-1-16,0-1 0 0,-1 0-2 0,-1 1 1 16,-2 0-1-16,3 0 0 0,0-1 0 15,3-3 0-15,2 6 1 0,3-1 1 16,4-2 2-16,0-2-1 0,3 4 1 15,-1 4 2-15,3 1 0 0,-1 0 1 16,1 0-1-16,-1 1 0 0,1 0 0 16,-2 3-1-16,1 0-2 0,-1 0-1 15,-1 1 0-15,-2 3 0 0,0 4 0 0,-3 0 0 16,-2-2 0-16,-3-2 1 0,-3 2-1 16,-6 1 1-16,-5-4 0 0,-5 0 1 15,-2 1-1-15,-1 0 0 0,-4-3 0 16,-3 0 0-16,-2-1 0 0,-3 2 0 15,-5-5-1-15,-11 4 1 0,-8 6-1 0,-4 0-2 16,-5-2 0-16,-5-2-1 0,-6 2 0 16,-7 4-1-16,6 1 0 0,0-1-1 15,-2-5-2-15,1 1 1 0,-7 4 0 16,6 3 0-16,5 1-1 0,-4-3 1 16,1-1 2-16,-3 6 2 0,-4 6 1 15,6 0 1-15,-5-5 0 0,3-3-1 16,-4 3 0-16,-2 10-2 0,2 0 0 0,-2 1 0 15,0-6 1-15,-3 7-1 0,-5 9 1 16,1-1 0-16,1-5 1 0,-3-3 0 16,-5 4 0-16,-1 9 0 0,0-6 1 15,-1-6-1-15,-7 5 1 0,0 3 0 16,1-1 0-16,3-4 1 0,-7-1-1 16,3 10 0-16,3-3 0 0,3-1-1 15,-3-5-2-15,1 6-3 0,5 2-6 0,7 3-9 16,0-4-53-16,-1 3-57 0,5-3-140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4-05T16:12:46.0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9163 631 203 0,'0'0'56'16,"-1"0"7"-16,0 0-23 0,-1-1-4 15,2 1-2-15,0-1-1 0,-1 0-1 16,2 0-2-16,-1-2-2 0,2 2-2 15,-2 0-1-15,0 0 1 0,0 0 0 16,1 0 2-16,-2 0 1 0,1 2 1 16,0-1 0-16,-2 0-1 0,2 0-2 15,0 1-2-15,0-2-3 0,0 0-4 0,0 2-3 16,0-2-3-16,0 2-2 16,2 0-2-16,-2 1-1 0,0 3 1 0,0 1-1 15,0 5 0-15,-2 1 1 0,4 0 0 16,-2 5 1-16,0 6-2 0,-2 5-1 15,4 4-1-15,-1 1 0 0,1 2-2 16,-1 7-1-16,1 4 0 0,1-4-1 16,1 2 1-16,-1 0-1 0,1 2 0 15,0 0 0-15,-2 3 0 0,1-1 1 0,0 2-1 16,2 0 0-16,1 1 0 0,1-2 0 16,-1 3 0-16,1 2 0 0,-1 2 0 15,-1 0-1-15,-1 3 1 0,2 2-1 16,-2 2 1-16,1-2 0 0,-3-1-1 15,1 1 1-15,-2 3 0 0,0 0-1 16,-2-3 1-16,0 0-1 0,-1 0 0 16,1 0 0-16,0-6 0 0,1-7-1 15,-2-2-1-15,0-3 0 0,-1-3-1 16,1-2-1-16,1-6-3 0,0-2-3 0,-1-2-3 16,4-4-2-16,0-5-3 0,-1-3-3 15,1-3-9-15,0-3-5 0,0-4-15 16,0 0-2-16,-1-4-10 0,-2-4-68 15,0-7-80-15,-2-5-172 0</inkml:trace>
  <inkml:trace contextRef="#ctx0" brushRef="#br0" timeOffset="1443.47">9268 541 135 0,'-7'-2'35'15,"0"5"4"-15,-3 2-20 0,-2-4 2 16,0 2 1-16,1 1 1 0,1 1 5 16,2-1 1-16,1-3 2 0,1 0 1 15,3 2 2-15,1-3 0 0,0-1 0 16,2 1-2-16,-1 0-4 0,2 0-2 0,-1 1-4 15,4-1-1-15,-1 2 0 0,4 0 1 16,1-1-1-16,4 1 1 0,3 2 0 16,1-2 0-16,5 2-1 0,1-3-4 15,3 3-3-15,1-1-3 0,4-1-2 16,2-3-2-16,4-1-1 0,-2-2-2 16,5 0 0-16,4 0-1 0,3-2-2 15,2 4 0-15,1 4 0 0,2 3 0 16,1 0-1-16,-2 1 1 0,-1-3-1 0,-4 0 1 15,3-3 0-15,0-3 0 0,3-2 1 16,0 2 0-16,4 0-1 0,-2 4 1 16,0 2 0-16,-2-2 1 0,-2-1-1 15,-3-1-1-15,-1-1 1 0,0-1 1 16,1-2-1-16,3-1 0 0,-1 5 0 16,1 3 0-16,0 1-1 0,-1-1 0 15,-2 1 0-15,0-3-1 0,-3-2 1 0,1-1-1 16,-2-2 0-16,0-2 1 0,2 1-1 15,-1 0 1-15,-5 2-1 0,-2 3 1 16,-2 0 0-16,-3-2 0 0,-4 4-1 16,-4 2 1-16,-2-3 0 0,-4-3-1 15,0 2 0-15,-4-1 1 0,-3-1-1 16,-2 0 0-16,-3 0 0 0,-2 1 0 16,0 4 0-16,-2-3 1 0,-2-1 0 15,1 3 0-15,0 0 1 0,-2-1 1 16,2 2 0-16,0-2 0 0,0 2 1 0,0 0 0 15,0 0 0-15,0-1 0 0,2-1 1 16,-2 0-1-16,1 2 0 0,0 3 0 16,0-1-1-16,0 0 1 0,0 4 0 15,-1 4 1-15,0-1 0 0,0 1 0 16,-1 2 0-16,0 6-1 0,-1 1 0 16,1 4-1-16,-1 5-1 0,2 5-1 15,0 6 0-15,0 0-1 0,2 2 1 0,0 5-1 16,0-1 1-16,1-1-1 0,-1 4 1 15,2 0 0-15,0 1 0 0,0 2 0 16,2 0 0-16,-1 3-1 0,1 7 1 16,-1-3 0-16,2 5-1 0,-2 8 1 15,3 2 0-15,-2-1 0 0,0 2-1 16,0-5 1-16,1 0-1 0,0-1 1 0,-2-4 0 16,0-4-1-16,-2-2 1 0,0-5-1 15,0 2 0-15,-1-5 1 0,-2-5 0 16,-1-8 0-16,1-2-1 0,-1-3 1 15,1-4 0-15,0-2 0 0,0-3-1 16,-2-3 0-16,1-3 0 0,0 2 0 16,0-3-1-16,0-2 0 0,1-2-1 15,-1-3 0-15,0-2 0 0,1 0 0 16,-1-1 0-16,0-3 0 0,0-2 0 16,-1 1 1-16,2-3 1 0,-1 1 0 0,1-2 1 15,-1 0 2-15,-1-1 1 0,0 0 4 16,-3 0 1-16,0-2 3 0,-2 0 1 15,-1-2 0-15,-2-2 0 0,-2-2-2 16,-1 1-1-16,-1-1-2 0,-2 0-2 16,-3-1-1-16,-2-1-2 0,-6-2-1 15,1 1 0-15,-6-1-1 0,-4 1-1 0,-5-1 0 16,-1 1 0-16,-2 5 0 0,-2 5 0 16,-3-4-1-16,-2 4 1 0,-1-1-1 15,-1 5 0-15,-2 0 0 0,-5 0 0 16,1 0 0-16,-1 3 0 0,-1 3 0 15,2-2 1-15,-1-1 0 0,0-1 0 16,0 3-1-16,0-4 2 0,-2 0-1 16,-1-1 0-16,1 3 0 0,-2 0 0 15,2-3 0-15,-3 3 0 0,3-3 0 0,-1 1 0 16,0 0 0-16,1-2 1 0,3 0-1 16,2 1 0-16,6-2 0 0,-1 0 0 15,4-3 0-15,3-2-1 0,4 0 1 16,0-1 0-16,3-1-2 0,2-2 0 15,2 0-2-15,3 1 1 0,5 1 0 16,0-2-2-16,4 2-1 0,4 1-1 16,4 1 0-16,2 1-2 0,4 2-6 15,1 0-5-15,3-2-9 0,2 2-21 0,3-1-10 16,2-1 93-16,4-2-183 0,6 1-108 16,1-1-278-16</inkml:trace>
  <inkml:trace contextRef="#ctx0" brushRef="#br0" timeOffset="3052.25">8398 3553 250 0,'0'-1'71'0,"2"0"7"0,-2 1-33 16,1-1-2-16,-1 1-1 0,-1-1 0 0,1 1-3 16,0 0-1-16,1-2 2 15,-1 2 0-15,0-1-1 0,0-1-2 16,0 0-1-16,-1 0-4 0,0-1-4 0,-2-1-5 16,-2 2-4-16,-1-2-4 0,-2-1-3 15,-4 2-3-15,-2-2-4 0,-3 0-1 16,-2 0-3-16,-2 1-1 0,0 1-1 15,-3 4 1-15,1 1-2 0,2 4 1 16,3 0-1-16,1 3 1 0,2 2-2 16,4-1 1-16,4 0 0 0,3 3-1 15,3 0 0-15,3 1 1 0,2 2-1 0,4 1 1 16,5 3 0-16,1 1 0 0,2-3 2 16,2 1-1-16,4 0 1 0,1-1 0 15,0 0-2-15,-2-1 0 0,-1 1-5 16,0 2-3-16,-4 0-1 0,-4 0-2 15,-7 1 0-15,-3-1 1 0,-6 1-1 16,-6-3 1-16,-6 0-2 0,-4-3-3 16,-3-1 1-16,-4-2-1 0,-2-3 1 0,1-5 3 15,-1-2 5-15,4-6 8 0,1-2 12 16,0-6 6-16,7-6 3 0,1-4 4 16,6-3 3-16,6-3 3 0,5-2 1 15,7-1-3-15,6 1-3 0,7-1-1 16,3 2-2-16,4 1-3 0,3 2-2 15,2 0-4-15,0 2-4 0,-1 2-3 16,-3 4-1-16,-2 2-4 0,0 2-6 0,-4 1-10 16,-1 2-14-16,-1-1-26 0,-2 1 1 15,2 2-106-15,0 2-112 0,2 2-253 16</inkml:trace>
  <inkml:trace contextRef="#ctx0" brushRef="#br0" timeOffset="3386.39">8636 3590 390 0,'-9'11'94'0,"3"-1"4"0,2 1-64 0,4 3-4 15,1 2-1-15,1 1-3 0,5 3-6 16,1 1-5-16,1 3-4 0,4 2-4 16,0-1-2-16,0 0-3 0,-1 0-1 15,-1-2 1-15,-1-3-1 0,-3-2-1 16,0-5 1-16,-4-1 1 0,1-2 2 15,-3-5 3-15,-1 0 7 0,-1-2 9 0,-2-4 7 16,-1-2 4-16,-3-4 1 0,-1-1 0 16,-2-4-1-16,0-4-7 0,0-8-9 15,1 0-7-15,2-4-5 0,1 2-2 16,4-2-2-16,2 0-1 0,5 5-1 16,4 3-1-16,2 3 1 0,1 2 0 15,4 0 1-15,1 6-3 0,3 0-7 16,2 3-6-16,2 1-18 0,2 0-18 0,3 4-9 15,1-2-91-15,3 0-103 0,0 2-224 16</inkml:trace>
  <inkml:trace contextRef="#ctx0" brushRef="#br0" timeOffset="3937.88">9467 3689 211 0,'2'-2'61'0,"0"-1"6"0,-1 1-24 16,-1 1-4-16,-1-1 0 0,1 1-1 15,-2 0-4-15,2 0-3 0,0 0-4 16,-1 1-3-16,1 0-3 0,0 0-1 16,0 0-1-16,-1 0-1 0,1 0-3 0,-1 0-3 15,0 1-1-15,-2 0-3 0,1 2-1 16,-2 3-3-16,-2 2 1 0,-1 4-1 15,-4 3-1-15,0 2 0 0,-3 1 0 16,-5 2-1-16,1 1-1 0,-2 1-3 16,0-1-4-16,3 0-5 0,-1 0-5 15,3-2-6-15,2-1-5 0,2-4-11 16,2-3-12-16,0-2-54 0,4-4-67 0,-1 0-152 16</inkml:trace>
  <inkml:trace contextRef="#ctx0" brushRef="#br0" timeOffset="4137.33">9181 3722 332 0,'6'2'85'0,"1"2"8"16,6 4-48-16,1 2-1 0,2 5 0 16,4 0-1-16,0 3-7 0,2 3-7 15,1 2-9-15,-2-2-6 0,2-1-9 16,2 0-5-16,-4-1-14 0,2-3-13 15,-2-3-9-15,-1-2 137 0,-1-1-216 16,-2-1-97-16,-1-1-275 0</inkml:trace>
  <inkml:trace contextRef="#ctx0" brushRef="#br0" timeOffset="4552.28">9684 3580 300 0,'5'-5'83'15,"3"-1"10"-15,0 2-30 0,1 1-14 16,-2-1 0-16,1 0 1 0,0 0-4 16,-2 1-8-16,0 2-9 0,0 2-7 15,3-2-5-15,0 2-4 0,3 5-4 16,1-2-2-16,4 4 0 0,0 0-2 15,1 0 0-15,-1 2-2 0,-2 0 0 0,0 0-1 16,-3 0-1-16,-3 1-1 0,-3 0 1 16,-1 1-2-16,-4 1-1 0,-2 2-2 15,-4 1-2-15,-1 1 0 16,-5 0 0-16,-4-1-1 0,0-1 2 0,-1 0 1 16,-1-2 3-16,3-2 1 0,0-1 1 15,4-2 0-15,3 0 0 0,3 0 0 16,3-2 2-16,3 1 1 0,3-1 1 15,4 1 1-15,3 1 0 0,4-1 1 16,2 0 0-16,3-3-1 0,1 1-1 0,2-2 0 16,0-2-1-16,0-1-13 0,-2-2-16 15,-1-1 3-15,-1-3-109 0,1 1-103 16,-3-5-260-16</inkml:trace>
  <inkml:trace contextRef="#ctx0" brushRef="#br0" timeOffset="4866.24">10372 3646 466 0,'-2'-6'130'16,"1"0"11"-16,1 1-68 0,-3 1-9 15,-2 3-2-15,-1-2-8 0,-3 2-16 0,-2 3-13 16,-2 3-9-16,-3 3-7 0,0 6-3 16,-5 4-2-16,0 2-1 0,2 4-2 15,-1 1 0-15,4 2-1 0,1 1-1 16,5-4 0-16,7 1 0 0,6-1-1 16,6-1 0-16,8-3 0 0,3-6 0 15,8 0-2-15,3-5-7 0,4-2-6 0,2-7-34 16,3-6-71-16,2-1-33 0,4-8-102 15,-1-4-208-15</inkml:trace>
  <inkml:trace contextRef="#ctx0" brushRef="#br0" timeOffset="7239.57">10299 706 285 0,'4'0'75'0,"-1"-5"6"16,0 0-33-16,1-3-13 0,-1-2-5 15,0-3 0-15,0 1-2 0,-1-3-5 16,0 3-4-16,0-2 0 0,-2 6 0 15,1 0 2-15,1 0 1 0,-4 1 0 16,1 3-1-16,1 1-2 0,-2 3-4 16,1-2-4-16,-1 3-5 0,0 3-3 0,0 3-1 15,-2 1-1-15,1 5 2 0,1 4 0 16,1 2 1-16,2-2 1 0,0 9 1 16,2 1 0-16,2 3 0 0,-1 4 0 15,2-2-1-15,1 6 0 0,0 9 0 16,1-1-2-16,0 2 1 0,0 8 0 15,-1-1-1-15,0 2-1 0,-2 6 0 16,0 0 1-16,-3 1-1 0,-1 2-1 16,-1-1 0-16,-2 3 1 0,0 3-1 0,-2-5 0 15,2 0 1-15,0-2-1 0,1-2 0 16,0-9 0-16,2 0 0 0,1-3 1 16,1 1-1-16,2 1 1 0,0-3-1 15,1-3 0-15,-1 2 1 0,2-4-1 16,1-6 0-16,-2-5-1 0,2-4 0 15,-2-3 1-15,2-2-1 0,-1-5 0 0,-1-4 0 16,0 1 0-16,-1-3-1 16,-1 0-2-16,0 0-1 0,-1 4-5 0,-1 0-3 15,0 4-4-15,1 0-4 0,-2-3-6 16,0-1-5-16,0-4-4 0,0-5-1 16,1-4 1-16,4-7 90 0,-1-10-168 15,5-5-87-15,0-5-250 0</inkml:trace>
  <inkml:trace contextRef="#ctx0" brushRef="#br0" timeOffset="7865.26">9054 932 202 0,'-1'3'62'16,"2"-3"3"-16,1-3-7 0,2 2-21 15,2 1-4-15,4 1-2 0,1-3 0 16,7-1-2-16,2 3-1 0,6-2-3 16,3-1-4-16,3 1-4 0,3-1-4 15,4 0-3-15,2-1-3 0,4 1-2 16,1 3-1-16,8 0 1 0,9-2 0 16,5-2 3-16,4-3 2 0,6 2 1 0,8-2 2 15,7-2 1-15,4-2 1 16,0-1-3-16,0 6-1 0,5 1-2 0,7-1-1 15,-3-5-2-15,-4 2-2 0,-4 2 0 16,1 4-1-16,0-2 0 0,-3-3 0 16,-9 2-2-16,-8 6 0 0,-5 4-1 15,-8-2 0-15,-11 2 0 0,-11 3 0 16,-11 2-1-16,-8 0-1 0,-7-1-5 16,-5 1-7-16,-4-2-4 0,-6-3-4 15,-3 0-4-15,-4 1-6 0,-5-3-9 0,-4 0-8 16,-4-3-55-16,-5 1-68 0,-5-1-164 15</inkml:trace>
  <inkml:trace contextRef="#ctx0" brushRef="#br0" timeOffset="8355.33">9256 1170 220 0,'-12'-4'58'0,"-1"0"1"16,-1 3-27-16,1 1-1 0,1 0-3 15,1-1-1-15,3 0 1 0,2 2 0 16,4-1-1-16,3-1-1 0,6-1-2 16,4 1-2-16,4 0-2 0,7 1-4 0,7-1-1 15,6 0 4-15,8 2 1 0,8-1 1 16,2 0-1-16,13 0 1 0,4 0 0 16,7-1 1-16,5 2-4 0,6-2-3 15,5 1-3-15,5 0-2 0,3-2-4 16,1-1-1-16,1 1-3 0,5-3 0 15,1 0 0-15,-5-1 0 0,-1-3-1 16,-4 0 1-16,-1 0 0 0,-1 0 0 16,-12-1 0-16,-4 0-1 0,-7 0 0 15,-10 2 1-15,-9 0-3 0,-13 1 0 16,-12 0-2-16,-8 5-9 0,-9 2-5 0,-7-4-4 16,-10 4-9-16,-5 0-9 0,-8 2-7 15,-5-1-7-15,-5-1-63 0,-3 1-74 16,-6 8-173-16</inkml:trace>
  <inkml:trace contextRef="#ctx0" brushRef="#br0" timeOffset="8953.65">9958 1491 296 0,'2'1'76'0,"-2"-2"4"0,1 1-50 16,0 1-7-16,1 0 0 0,-4-1-2 15,-1 0-7-15,0-1-7 0,0 6-7 16,-2-3-9-16,-1 0-20 0,0 1-52 16,2 3-66-16,-1 2-157 0</inkml:trace>
  <inkml:trace contextRef="#ctx0" brushRef="#br0" timeOffset="9080.51">9918 1804 205 0,'0'6'42'0,"2"-4"1"0,-1-2-40 16,2-2-44-16,-1-2-37 0,5-1-96 15</inkml:trace>
  <inkml:trace contextRef="#ctx0" brushRef="#br0" timeOffset="9215.2">9985 1865 254 0,'-3'4'59'0,"2"3"1"16,1-4-30-16,0 2-22 0,1 0-4 16,-1-3-5-16,1 0 150 0,-1-1-207 15,2-3-75-15,3 2-239 0</inkml:trace>
  <inkml:trace contextRef="#ctx0" brushRef="#br0" timeOffset="9815.66">9173 2373 224 0,'3'0'60'16,"-1"-1"6"-16,0-1-31 0,0 1-1 0,-2-2 0 15,3 3-3-15,-1-1-3 0,2 1-2 16,4 1-4-16,1-1-2 0,3 2 0 16,2-2-2-16,2 1 0 0,5-1-1 15,2 2 0-15,3 4-1 0,3-4-2 16,2 1 0-16,4 2-2 0,1-1 0 15,2-1-3-15,6-1-2 0,3-1-1 16,4 4-2-16,1-1-1 0,2 0-1 0,3 1-1 16,1-2-1-16,-1 1 1 0,-1 1-1 15,3-1 0-15,3 2-1 0,0-1-1 16,0 4-1-16,1-2 0 0,-1 1 0 16,-1-1-1-16,1-1 0 0,-2-2 0 15,3-3 1-15,0-2 0 0,-1-2 0 16,0-1-1-16,2-1 0 0,0-5 0 15,-3-1 0-15,1 1 0 0,3-2 0 16,-3 1 0-16,-1 1-1 0,-4-2-2 16,-3 2-3-16,-6 0-7 0,-6 4-5 15,-11-1-6-15,-4 1-11 0,-7-1 219 0,-4 3-275 16,-6 1-91-16,-3 0-295 0</inkml:trace>
  <inkml:trace contextRef="#ctx0" brushRef="#br0" timeOffset="15116.25">13901 403 285 0,'8'6'70'0,"-1"-2"6"16,0-4-40-16,-2-1-3 0,1 6-1 15,-2-3-1-15,-1-5-1 0,-2 4 0 0,-1 2-2 16,0 4-2-16,0 0-3 0,-1-4-1 15,-1 4-1-15,1 5-2 0,1-2-1 16,0 2-2-16,0 1-2 0,3 4 0 16,-1 2 0-16,0 3-1 0,2 1-2 15,-2 3-1-15,2-1 0 0,-1-2-2 16,0 11-2-16,0 3-2 0,-1 1-1 16,1 3-1-16,-1 1 0 0,1 0 0 0,-1 8 0 15,0-8 0-15,0-2 1 0,-1 3 0 16,0 0 0-16,1 2 0 0,-3-3 0 15,3-1 0-15,0-1 0 0,0 4-1 16,-1-4 1-16,1-3-1 0,0 0 0 16,2 4 0-16,-2 4 1 0,0 0-1 15,0 0 0-15,0 4 0 0,-1 0 0 16,2 0-1-16,0 1 0 0,-1-3 0 16,1-2-1-16,1-5 1 0,-1-1 0 0,1 3-1 15,1 2 1-15,0 2 0 0,1 2 0 16,0 2 0-16,0 3-1 0,-2 0 1 15,2 1-1-15,-3-3 1 0,-2 0-1 16,0-3 1-16,-1 4-1 0,0 1 1 16,2 2 0-16,0-2-1 0,1 2 1 15,0-2 0-15,-1 0 2 0,1-4 0 0,0 0 0 16,-1 1 0-16,-1 3 2 0,2-4 0 16,-2 3-1-16,0 0 0 0,0 4-1 15,-1-3 1-15,-1-2 0 0,-2 1 0 16,0 1-2-16,-2 3 1 0,3-1-1 15,-2 0 0-15,2 2-1 0,-1 0 1 16,0-1-1-16,0 0-1 0,-2-2 1 16,1 2 0-16,2 1 0 0,-3-2 0 15,2 0 1-15,1 1-1 0,0 0 2 0,1-2-1 16,-3 0 1-16,0-4 1 0,2 3-1 16,-3 0 0-16,1-1-1 0,1 0 0 15,0-1-1-15,0 0 0 0,0-1 0 16,0-2 0-16,-1-5-1 0,1-4 1 15,-1-1-1-15,2-3 1 0,-1-3-1 16,2-1 0-16,1-1 0 0,1 0 0 16,2 0 1-16,-1-5 0 0,0-2 1 15,-1-2 0-15,2 0 0 0,0-3 1 0,1-3-1 16,-3-1 1-16,1 0-1 0,0 0-1 16,3-3 1-16,-4-3-1 0,0 0 0 15,-1-3-1-15,0 0 0 0,0-2 1 16,0-4-1-16,-1 1 0 0,2 0 1 15,-2 0 0-15,2-1 0 0,0 1 0 0,-1-3 0 16,1 5 1-16,-1-1-1 0,1-1 0 16,1 0 0-16,2 0 0 0,-2-4-1 15,2 5 1-15,0-2-1 0,0 0 0 16,0 1 1-16,0 0-1 0,-2 0 0 16,0 1 0-16,1-1 1 0,0 1 0 15,1 1-1-15,0 0 1 0,2-2 0 16,-1 1 0-16,1 0 0 0,-1 0-1 15,0-2 1-15,-2 0 0 0,1-2-1 16,-2 1 1-16,1 1 0 0,-1-1-1 0,1-1 0 16,0 2 1-16,3 0-1 0,-1 0 1 15,7 1-1-15,0 0 0 0,3-1 1 16,-1 1 0-16,2-2-1 0,7 0 1 16,6 0 0-16,-3-2-1 0,5-3 0 15,2-1 1-15,1 1-1 0,1-1 0 16,-1 2 1-16,4-3-1 0,-1 2 0 15,7 1 0-15,9 0 0 0,-3 3 0 16,7-3 0-16,1 3 0 0,-7 0 1 0,-1 0-1 16,-4 1 0-16,-7 1 1 0,13 0 0 15,-6 1-1-15,2-1 1 0,5 1 0 16,0 1 0-16,2-1-1 0,-1-1 1 16,-7 2 0-16,0-1 1 0,-4-1-1 15,-4 0 1-15,0-2 0 0,-4-4 1 16,0 3-1-16,1-1 0 0,-2 0 0 0,-1 2 0 15,-2-1 0-15,0 3 1 16,-3 3-1-16,-7 0 1 0,-3-2-1 0,-5 0 0 16,-3 0 1-16,-5 0-1 0,-1 0-1 15,-1-2 1-15,-1 1 0 0,-1 1 1 16,-1-1 0-16,-1 1 2 0,0 0 0 16,2-3-1-16,-2-3 1 0,0-1-1 15,1-3 1-15,-1-3-1 0,0-3-1 16,0-1 0-16,-1-4 1 0,-1-1 1 15,0-1-1-15,0-2 1 0,-1-3 0 0,1-6-1 16,0-4 0-16,2-6 0 0,-2-4-2 16,0-5 0-16,-2-10-1 0,-2 0-1 15,0-1 0-15,0-1 1 0,-2-2 1 16,2-1-1-16,-3-3 1 0,2 0 0 16,0 1 1-16,3-1-1 0,-3-4-1 0,-4-1 0 15,0-1-2-15,2-2 2 16,0 1 0-16,1-2-1 0,-7-4 0 0,1 4 1 15,2 1-1-15,2-5 1 0,0 4-1 16,0-1-1-16,1-2 0 0,3-1 1 16,3 0-1-16,3-3 0 0,-2 6 1 15,-2-3-1-15,1-2 0 0,0 3 0 16,0 0 0-16,1-6 0 0,-1 8-1 16,-1 2 0-16,1-2 0 0,1 3 0 15,-1-4-1-15,-1 2 0 0,1 6 0 0,2-3 0 16,-1-2 0-16,-1 0 0 15,0 7-1-15,3 5 1 0,-2 1 0 0,-3 1 0 16,2 0-1-16,2 1 0 0,0 5 0 16,1-4-1-16,-3-2 0 0,3 2-1 15,0 6 0-15,-1 2 0 0,-1 4 1 16,2 8 0-16,-1 1 1 0,0 5 1 0,1 7 1 16,0 1 1-16,-1 2 0 15,-1 5 1-15,0-2 1 0,0 6-1 0,2 4 0 16,-1 4 0-16,0-4 0 0,1 1-1 15,-1 0 0-15,1 8-1 0,-2-5 0 16,2 3 0-16,-1 3 0 0,0 0-1 16,-2 4 1-16,2 3-1 0,-2-3 0 15,0 3 1-15,-1-2 0 0,-3-2 0 16,0 1 1-16,-2 4 0 0,-2 0 1 16,-2 0-1-16,0-1-1 0,-2 3 0 0,-3-1-2 15,-4 3-2-15,-3-1 0 0,-5 1-1 16,-7 0-1-16,-6 3 0 0,-2 1 0 15,0 0 3-15,1-2 0 0,-4-1 2 16,2-6-2-16,-10 2 1 0,-4 1 0 16,-6 5 2-16,-7 3-1 0,-1-2 0 15,-2-1-2-15,-11 4 2 0,8 1 0 16,5-1 1-16,7-5-4 0,2 0-5 0,2 1-4 16,9 0-3-16,10 0-4 0,10-5-7 15,3-2-11-15,8-3-9 0,4-1-2 16,8-3-82-16,6 1-92 0,11-1-212 15</inkml:trace>
  <inkml:trace contextRef="#ctx0" brushRef="#br0" timeOffset="15610.01">13955 1066 290 0,'-2'1'71'0,"-1"0"5"0,1-1-45 16,-1 2-7-16,-1-1 3 0,-1-1 3 15,0 0-2-15,1-1-5 0,2 0-5 16,0-1-4-16,2 0-2 0,1 1-3 16,5 1-3-16,1 0-2 0,5 1-1 15,4 1 0-15,4 0 1 0,9 2 3 16,4-2 3-16,6-2 3 0,15 0 2 15,8-1 1-15,3-3-2 0,11 1 0 16,7-1-3-16,15-1-4 0,3 2-2 16,-7-1-3-16,1-2-1 0,9 3-1 0,-12 0-2 15,-2-3-3-15,-18 2-2 0,-8 0-4 16,-8 0-6-16,-11 4-6 0,-17-2-8 16,-8-2-9-16,-13 6-5 0,-9 1 47 15,-10-1-103-15,-12 4-68 0,-12-1-170 16</inkml:trace>
  <inkml:trace contextRef="#ctx0" brushRef="#br0" timeOffset="15917.82">14056 1218 223 0,'-10'1'65'0,"2"7"8"0,4-2-29 15,1-5 0-15,3 3-4 0,-1 0-3 0,1-4-6 16,0 6-9-16,1-6-6 0,1-1-6 16,-1 1-3-16,2-1-2 0,5 2-1 15,1-1 1-15,4 0 0 0,2-1 2 16,10 0 1-16,2 1 2 0,12-2 2 16,9 1 1-16,1 2 1 0,6 1-2 15,17 1-2-15,5-1-1 0,12 0-2 16,3-1-2-16,-6-1-3 0,4 3 0 0,10-5-1 15,-6 1-1-15,-5 1-6 0,-12 0-3 16,-12 1-7-16,-1-2-6 0,-9 2-8 16,-18 2-24-16,-15-2-53 0,-15 3-64 15,-12-2-157-15</inkml:trace>
  <inkml:trace contextRef="#ctx0" brushRef="#br0" timeOffset="16215.6">14113 1564 292 0,'10'-5'78'16,"8"2"8"-16,-3-3-21 0,2 2-28 15,0-2-1-15,6 1 3 0,5-1 0 0,1 0-6 16,0-4-7-16,5 1-6 0,0 0-4 15,3 2-4-15,2 1-6 0,5 0-3 16,2 1-1-16,10 5-1 0,3 1 0 16,8-3 0-16,2 3-1 0,-4 0-2 15,1 4-1-15,4-1-4 0,-9 2-5 16,3-1-2-16,-5 4-15 0,-5 0-4 16,-2 1-9-16,-9-2-19 0,-15 1-46 15,-6 1-64-15,-13 1-141 0</inkml:trace>
  <inkml:trace contextRef="#ctx0" brushRef="#br0" timeOffset="16549.73">14118 1869 176 0,'5'4'65'0,"8"1"10"0,1 1 6 15,8 0-25-15,11-4 2 0,7-3-3 16,6 2-5-16,2-2-5 0,5-1-7 15,6-4-7-15,8 1-7 0,6-1-6 16,0 1-3-16,0-2-4 0,0 1-8 16,-8-1-14-16,-4 2-12 0,-7-1-10 15,-13 2-16-15,-3-2-66 0,-4 2-83 0,-3-2-174 16</inkml:trace>
  <inkml:trace contextRef="#ctx0" brushRef="#br0" timeOffset="16798.91">14710 2198 352 0,'4'1'66'16,"0"-2"1"-16,-1-4-46 0,2 3-33 16,1-4-7-16,0-2-2 0,2-2-43 0,-2 0-2 15,0 1-48-15,-2 7-96 0</inkml:trace>
  <inkml:trace contextRef="#ctx0" brushRef="#br0" timeOffset="16951.55">14821 2674 335 0,'4'24'69'0,"-2"-5"0"15,0-1-62-15,0-5-4 0,0-3-3 16,3-4-6-16,1-4-11 0,2 1-52 16,1-2-57-16,0 0-139 0</inkml:trace>
  <inkml:trace contextRef="#ctx0" brushRef="#br0" timeOffset="17087.78">14831 3103 354 0,'-3'29'77'0,"1"-1"2"0,2-1-67 16,2-1-3-16,2-4-4 0,3-5-5 16,4-4-8-16,2-4-17 0,2-2-53 15,0 0-61-15,-2-2-147 0</inkml:trace>
  <inkml:trace contextRef="#ctx0" brushRef="#br0" timeOffset="17228.93">14978 3698 338 0,'1'29'87'16,"-1"1"5"-16,-2-5-16 0,1 0-59 16,0-3-6-16,0-6-2 0,0 0-7 15,1-3-10-15,0-1 79 0,1-6-164 16,-4 1-86-16,-2-2-244 0</inkml:trace>
  <inkml:trace contextRef="#ctx0" brushRef="#br0" timeOffset="17753.8">13878 4846 237 0,'6'-1'70'0,"1"-2"6"0,3 0-12 15,2 3-26-15,2-1-1 0,5 0 1 16,3 1 2-16,3-2-5 0,5 0-1 16,7-1-1-16,3 1 2 0,13 0-2 15,7 0-4-15,3 0-3 0,9 1-2 16,10-1-4-16,10 1-1 0,10-1-7 0,-3 1-1 16,9 2-4-16,12 4-1 15,-3-1-1-15,-2 0-1 0,-9 3-1 0,-8-1 0 16,-2 0-3-16,-10-2-16 0,-12-4-19 15,-9-2 34-15,-14-4-133 0,-16-8-108 16,-13 2-269-16</inkml:trace>
  <inkml:trace contextRef="#ctx0" brushRef="#br0" timeOffset="18966.62">13093 5922 320 0,'0'-5'93'0,"1"2"11"0,-2 1-28 15,1 1-11-15,0 0-5 0,0 1-5 0,0 0-7 16,0 0-6-16,0 1-10 0,1 0-10 15,-1 1-7-15,0 2-4 0,-1 5-1 16,2 2-2-16,-2 3-2 0,1 7-2 16,-3 3 1-16,2 6 1 0,-1 3-2 15,0 2-2-15,-1-1-3 0,0 3-5 16,2-3-6-16,0-2-11 0,2-2-14 16,0-4-14-16,1-6-5 0,1-2-9 15,0-5-69-15,0-4-81 0,3-9-173 0</inkml:trace>
  <inkml:trace contextRef="#ctx0" brushRef="#br0" timeOffset="19364.15">13463 5904 324 0,'1'-3'93'0,"-1"3"9"16,0-3-23-16,1 1-24 0,-3 0-6 15,1 3 0-15,-3-3-5 0,-1 1-9 16,-3 2-9-16,-2 4-8 0,-3-1-6 16,0 2-4-16,-2 7-1 0,-1 4-3 15,1 3-2-15,1 4-1 0,1 4 0 16,0 6 0-16,2 4-1 0,1-1 0 16,2 2 0-16,5 1 0 0,3-1 0 0,4-4-1 15,5-6 0-15,2-7 1 0,3 0 0 16,0-8-1-16,3-1 2 0,0-7 1 15,0-1 1-15,1-4 0 0,1 0 1 16,0-2 0-16,-2-5 1 0,-3-1 0 16,-1-2 2-16,-4-1 1 0,-2 3 1 15,-4-6 2-15,-3 0 1 0,-2 3 0 0,-3-2-2 16,-3 1-2-16,-2 4-4 0,-2-1-4 16,-3 6-3-16,-4 1-5 0,-1 3-5 15,3 4-13-15,-1 0-16 0,4 2-10 16,1-3 167-16,3 2-257 0,3-4-117 15,6-6-326-15</inkml:trace>
  <inkml:trace contextRef="#ctx0" brushRef="#br0" timeOffset="19691.47">13698 6148 313 0,'5'4'92'16,"-3"-4"6"-16,-2 1-4 0,-1 3-57 15,-1 2-9-15,1 0 0 0,0 4-5 16,-1 1-9-16,1 3-5 0,2 2-6 16,1 0-2-16,0 0-2 0,1 2-1 15,1-2 0-15,0-1 0 0,0-2 0 0,-2-3 0 16,2-2 2-16,-2-1 0 0,-2-3 3 16,0-2 9-16,0-2 11 0,-2-2 8 15,-1 0 5-15,-1-5 3 0,0-4 3 16,-1-6-1-16,1-1-8 0,1-4-12 15,0-2-7-15,6 1-4 0,0 0-4 0,6 1-3 16,2 3-2-16,2 3-1 0,1 1-1 16,1 3-5-16,-2 1-7 0,2 5-16 15,-3-1-16-15,4 4-14 0,4 0-10 16,1-1-79-16,4 2-91 0,4-1-196 16</inkml:trace>
  <inkml:trace contextRef="#ctx0" brushRef="#br0" timeOffset="19985.28">14649 6108 313 0,'3'6'88'0,"-3"-1"8"16,0-2-31-16,-2 4-20 0,1 0 1 15,0 2-2-15,-2 2-6 0,-2 1-10 16,-5 1-8-16,-2 3-5 0,-4-1-5 16,-2 0-10-16,-2 2-9 0,0-2-8 15,2 2-8-15,1-2-8 0,2 0-17 16,3-1-66-16,2-3-76 0,-1-2-174 0</inkml:trace>
  <inkml:trace contextRef="#ctx0" brushRef="#br0" timeOffset="20186.89">14429 6137 371 0,'0'10'97'0,"1"2"11"0,3 0-51 0,0 3-3 15,3-2 1-15,1 1-2 0,4-2-6 16,4 2-9-16,6 1-11 0,4 0-3 16,-3 0-17-16,2 0 4 0,4 0-31 15,-1-1-23-15,2-2-9 0,-5-3-83 16,1 0-107-16,5-1-215 0</inkml:trace>
  <inkml:trace contextRef="#ctx0" brushRef="#br0" timeOffset="20482.46">15217 5884 401 0,'0'-4'120'0,"1"3"11"15,-1 2-42-15,-1 0-30 0,-1 8-3 16,-3 1 2-16,0 5-9 0,-3 3-14 16,-1 2-10-16,0 5-1 0,0 3-4 15,2 2-5-15,3 0-6 0,3 1-4 16,2 1-4-16,2 3-5 0,3-3-5 0,0-4-7 16,1-2-4-16,0-7-10 15,0 2-19-15,0-5-14 0,-1-6-7 0,1-1-78 16,0-7-92-16,2-4-208 0</inkml:trace>
  <inkml:trace contextRef="#ctx0" brushRef="#br0" timeOffset="20775.7">15660 6110 406 0,'0'1'131'16,"-3"-1"11"-16,-2 1-23 0,-4-2-40 16,-3 0-11-16,-3 2-4 0,-4 2-16 15,-5 4-15-15,1 3-10 0,-2 1-7 16,1 3-5-16,1 3-4 0,5 1-3 0,5 1-2 16,5-3-2-16,7 2-1 0,6-1 0 15,3 1 0-15,7-1 1 0,6-1 0 16,4-2-2-16,0-2-3 0,1-4-2 15,7-2-10-15,4-3-8 0,4-3-34 16,1-1-14-16,2-7-90 0,3-4-111 16,-1-5-251-16</inkml:trace>
  <inkml:trace contextRef="#ctx0" brushRef="#br0" timeOffset="48099.11">8880 4397 300 0,'2'-4'85'16,"0"4"5"-16,1 0-35 0,-2 1-7 15,0-2-6-15,0 2-2 0,-2-1-4 16,0-1-3-16,1 1-2 0,-5-2-3 15,1 2-3-15,0 0-5 0,-4-2-6 0,-2 3-4 16,-1 2-3-16,-3-3-3 0,1 1-3 16,-3 2-1-16,2 1-1 0,1 1 0 15,1 1 0-15,3-4-1 0,3 4 0 16,0-1-2-16,3 1 0 0,1-2 0 16,2 2 0-16,2 0 0 0,1 1 0 15,1 1 3-15,3 1 3 0,2-1 2 16,1-1 2-16,2 1 0 0,-1 0 1 15,1 1 0-15,-1-3-1 0,-4 2-1 16,0-2-1-16,-4 2 0 0,-2 3 0 0,-4-1 1 16,-5 2-1-16,-3 1 1 0,-3-1-1 15,-1 2 0-15,-3-1-3 0,-1-2-6 16,-1 0-9-16,0-2-10 0,3-2-10 16,1-4-7-16,2-2-8 0,2-5-11 15,3-3-65-15,4-4-72 0,5-5-169 16</inkml:trace>
  <inkml:trace contextRef="#ctx0" brushRef="#br0" timeOffset="48486.64">8940 4289 329 0,'7'-6'91'16,"-2"-2"7"-16,0 2-38 0,-3 4-6 0,-1 2-8 15,-1 0-6-15,1 7-6 16,-1 6-2-16,-2 5-5 0,0 2-6 0,1 8-5 15,-2 2-1-15,2 7-1 0,-1-5-2 16,2 0-6-16,2-1-2 0,2-3-6 16,0 1-1-16,1-6-1 0,3-3-2 15,1-4-1-15,1-3 1 0,0-1 1 16,0-4 2-16,-1-8 2 0,1 0 2 0,0-3 1 16,-3 0 1-16,-1-4 3 0,0-5 4 15,-1-3 1-15,0 3 1 0,-1-3 1 16,-2 2 1-16,3-1 3 0,-3 5-4 15,0 3-3-15,-2 3-5 0,2 3-1 16,-2 5-2-16,1 5-1 0,0 4-1 16,1-2-2-16,2 3 1 0,1 0 3 15,1 1-1-15,2 0-1 0,1-6 0 16,2-1-1-16,0-4 1 0,2 0 0 16,0-3 0-16,1-1-12 0,-3-7-1 0,0-1-19 15,-3-3-16-15,0-1-14 0,-4-5 70 16,-1-3-149-16,-1-1-86 0,-3-2-231 15</inkml:trace>
  <inkml:trace contextRef="#ctx0" brushRef="#br0" timeOffset="48597.34">9181 4395 331 0,'-3'3'90'0,"1"-2"2"16,1 1-28-16,0 1-33 0,1 2-12 0,0-2-8 16,1 0-6-16,3-3-10 15,3 3-9-15,3 0-22 0,2 2-57 0,3 1-70 16,1-1-169-16</inkml:trace>
  <inkml:trace contextRef="#ctx0" brushRef="#br0" timeOffset="48948.92">9444 4557 365 0,'0'8'108'16,"-3"-2"10"-16,-1-2-48 0,-5-2-6 16,-3-2-9-16,-5 3-9 0,-1-2-11 0,-2 0-15 15,-3 1-9-15,1 2-5 0,1 3-4 16,3 3-3-16,2 0-1 0,5-2-4 15,5 1-3-15,4-1-2 0,3-4 2 16,3 1 1-16,6-5 0 0,1-2 3 16,3 0 3-16,1 1 5 0,0-1 3 15,0-1 2-15,0-2 2 0,-3 2 2 16,-1 1 3-16,-4-3 3 0,-2 2 2 0,1 0-1 16,-4 1 0-16,1 3-2 0,-3-3-2 15,0 2-4-15,0 3-4 0,0 0-2 16,-1 3-1-16,2 1-3 0,-2 5-2 15,2 5 1-15,0 0 0 0,2 3 0 16,0 3 1-16,0 1-2 0,-1 2 6 0,0-3-22 16,-5 3 3-16,1 0-11 0,-4-1-11 15,-3 0-8-15,-5-1-7 0,-2-3-11 16,0-2 10-16,-3-2 44 0,1-3-113 16,0-2-77-16,0-6-207 0</inkml:trace>
  <inkml:trace contextRef="#ctx0" brushRef="#br0" timeOffset="49488.74">9482 4460 374 0,'14'-13'107'16,"-2"2"10"-16,-3 2-46 0,-1 5-10 16,-2 2-9-16,-3 4-6 0,-1 4-8 15,-1 5-9-15,-2 4-10 0,0 3-4 16,-1 5-4-16,-1 5-1 0,-1 0-2 0,0 2-4 15,2-2-3-15,0 0-6 16,2-1-3-16,1-6-1 0,2-4-1 0,1-2-1 16,2-6 1-16,-1-2 2 0,1-3 3 15,-2-4 5-15,2-1 1 0,-1-2 3 16,0-1 3-16,-1-3 3 0,1-2 0 16,1-1 0-16,0-1-2 0,1 3 0 15,1 0-5-15,-2 5-3 0,1 3-5 16,-1 3-3-16,-1 6-6 0,0 3-9 15,2 2-7-15,-2 1-2 0,3 0-3 16,1-1 2-16,2-2 1 0,3-3 8 0,2-4 8 16,2-4 8-16,-2-1 8 0,2-4 8 15,-1-5 6-15,-2-2 5 0,-1-3 2 16,-3 0 4-16,0-5 3 0,-2-2 2 16,-1-1-2-16,2-4-1 0,-2-2 0 15,-2-2 1-15,0-2 0 0,-1-2-3 16,1-4-1-16,-3-4-6 0,-1 5 0 15,-1 5 1-15,1 5 1 0,-1 5 1 0,0 6-3 16,-3 9-4-16,2 10-1 0,0 7-1 16,-2 2-6-16,1 5-5 0,0 3-2 15,2 7 0-15,0-1 2 0,1 1 1 16,1 1-4-16,-1 0-6 0,4 0-10 16,-3-3-7-16,0 1-28 0,2-2-18 15,-2 4-10-15,-1-4-87 0,0-3-103 0,-2-2-223 16</inkml:trace>
  <inkml:trace contextRef="#ctx0" brushRef="#br0" timeOffset="50016.72">9775 4600 458 0,'-2'-11'121'0,"2"2"5"15,1-1-71-15,2 0-6 0,4 0-4 0,2 1-2 16,2 0-12-16,3-2-10 0,1 1-4 15,4-4-4-15,1-2-3 0,1 1-6 16,1-3-2-16,2-2-2 0,-2 2 0 16,0-2 0-16,0 5-1 0,-4-1 1 15,-5 4-2-15,-2 6-1 0,-2 2 0 16,-3 7-1-16,0 6 1 0,-5 2 1 0,0 7 0 16,-3 4 1-16,-1 3 2 0,0 4-2 15,-1-3-3-15,1-4-4 0,0-3-4 16,2 1-1-16,2-7-1 0,0-4-1 15,3-2 1-15,-1-3 5 0,2-1 4 16,1-3 4-16,1-3 2 0,1-1 3 16,2 1 1-16,0-1 1 0,0-1 1 15,0 0-2-15,-3 4-2 0,0 1-2 16,-2 2-1-16,-2 2-3 0,-2 3-5 0,-1 2-9 16,0 3-4-16,-1-1-1 15,3 1-2-15,-1-1-1 0,5-2 0 0,3-4 5 16,4-1 10-16,3-5 11 0,1-3 9 15,0-2 8-15,1-4 6 0,-1-2 8 16,-3 1 7-16,-2-3 5 0,-2 1-2 16,-1 1-3-16,-2 3-2 0,-1 2-3 15,-3 2-4-15,-1 0-7 0,-1 3-9 16,-2 3-5-16,-1 2-3 0,0 4-4 16,-1 3-3-16,0 2-1 0,0 3-1 0,0 4-2 15,-2 2-3-15,2 3-8 0,-1 1-8 16,-2 0-10-16,1 1-17 0,-2 1-8 15,-1 1-6-15,-3-2-2 0,-1-1-3 16,-3-1-68-16,-1-7-76 0,-2 2-169 16</inkml:trace>
  <inkml:trace contextRef="#ctx0" brushRef="#br0" timeOffset="50671.91">9765 5021 309 0,'2'2'83'0,"2"0"5"0,-2 0-37 16,1-1-19-16,2-1 0 0,-1 3-2 16,0 1-8-16,2 4-8 0,-2 2-4 0,3 5-3 15,-3 4-2-15,2 7-2 0,-2 0-2 16,0 3-1-16,0 2-3 0,0 3-2 16,0-4-2-16,0 3-2 0,-2-6 0 15,1 2 0-15,-2-4 2 0,3-2 1 16,-3-5 2-16,-1-3 3 0,1-4 1 15,-1-3 0-15,1-4 2 0,0 3 4 16,-1-9 1-16,1 0 0 0,1-2 1 16,2-2 1-16,1-1-1 0,1-1-1 0,1-3-5 15,3 2 0-15,1 3 1 0,1 1-1 16,1 1 1-16,0 0-1 0,1 3 1 16,-1-1-1-16,-1 4 0 0,-1-1-1 15,-3 1-1-15,-1-1-1 0,-2 3 1 16,-5 2-1-16,-3-1-1 0,-3 1-1 15,-4 1-4-15,-3 2-7 0,-3 1-6 0,-1-1-10 16,-2-2-14-16,1 0-40 0,1-1-13 16,2-4-53-16,0-2-100 0</inkml:trace>
  <inkml:trace contextRef="#ctx0" brushRef="#br0" timeOffset="50972.41">10092 5323 308 0,'5'9'78'0,"1"-2"3"0,0 0-49 16,0 0-1-16,0-5-1 0,1-1-3 15,1-3-4-15,1 0-4 0,1 2-4 16,1-8-1-16,2 2-3 0,1 1-2 16,-1-6-2-16,-2 5-1 0,-1-4 3 15,-4-1 2-15,0 3 5 0,-5 1 2 0,-5-1 1 16,-3 6 0-16,-2 2-2 0,-4 0-3 15,-4 4-4-15,0 4-5 0,-4 6-3 16,2 2-2-16,1 3 0 0,2 2-1 16,5 3 0-16,4-1-1 0,2-1-1 15,8-3-1-15,2-4 0 0,6 0-3 16,1-4-3-16,5-3-4 0,1 0-4 16,4-5-5-16,1-2-5 0,-1-3-7 15,-2-4-18-15,1-1-56 0,-4-4-68 0,1-6-165 16</inkml:trace>
  <inkml:trace contextRef="#ctx0" brushRef="#br0" timeOffset="51155.26">10377 5039 388 0,'-3'2'97'16,"1"7"10"-16,2 4-49 0,-3 4-6 0,1 5-2 15,-3 6-4-15,2 3-4 0,0 2-6 16,-3 0-10-16,2 3-9 0,0-2-6 15,-2-1-8-15,2-1-14 0,0 1-19 16,3-3-15-16,3-1-18 0,1-5-71 16,3-2-94-16,1-1-194 0</inkml:trace>
  <inkml:trace contextRef="#ctx0" brushRef="#br0" timeOffset="51370.59">10491 5018 460 0,'-2'-4'122'0,"1"2"3"0,0 2-65 15,-3 5-7-15,2 6-8 0,-2 2-7 16,1 8-9-16,-1 7-5 0,0 4-2 16,2 4-3-16,1 2-5 0,-1 0-4 0,-1 1-8 15,3-1-7-15,-1-3-11 0,2-1-18 16,-1 0-16-16,1-2-12 0,1 0-86 15,2-5-98-15,3-1-216 0</inkml:trace>
  <inkml:trace contextRef="#ctx0" brushRef="#br0" timeOffset="51938.3">10356 5272 346 0,'-5'0'91'0,"3"2"4"16,1 0-31-16,1 2-25 0,2-1-3 16,4 1 3-16,3 1 2 0,2-1-2 15,2 0-2-15,2 1-4 0,4-3-4 0,1-2-9 16,1 0-7-16,2-2-5 0,-1-3-3 16,3 0-2-16,1-3-1 0,-1 1 0 15,-2-2 1-15,-2 2 3 0,-3 1 3 16,-2-1 3-16,-5 2 3 0,-5 0 6 15,-3 1 1-15,-4-2-2 0,-4 2-2 16,-4 1-4-16,-2 1-3 0,-3 0-5 0,0 5-3 16,-2 3-3-16,2 4-1 0,1 4-1 15,1 3 1-15,3 1 0 0,4 3-1 16,1 0 0-16,3-1-1 0,2-3-1 16,3 0-2-16,2-4 0 0,5-1-1 15,2-4 1-15,3-3 1 0,4-1 0 16,3-1 3-16,3-3 1 0,1-3 1 15,-2-2 0-15,0 1 1 0,2-1 0 16,-4 0 1-16,-4 0-4 0,-1 3-7 0,-4 2-6 16,-1 3-8-16,-1 3-15 0,-4 0-9 15,-2 2-20-15,-4 3 1 0,-1-1 3 16,-3 0 4-16,-2-1 7 0,-3-2 16 16,-1 1 11-16,-2-2 23 0,0-1 10 15,-1-2 12-15,1-2 17 0,0-1 13 16,2-1 12-16,0-2 8 0,3 0 3 15,1-3-2-15,3-3-7 0,5-1-14 16,3-2-12-16,8-1-13 0,1-3-11 0,7-2-7 16,3 0-6-16,5-1-4 0,1 2-10 15,2-2-3-15,0 1-40 0,1 1 2 16,0 0-108-16,0 2-120 0,-2 3-270 16</inkml:trace>
  <inkml:trace contextRef="#ctx0" brushRef="#br0" timeOffset="10278.32">16283 5057 233 0,'-8'7'53'0,"1"0"2"0,-2-1-34 16,1 3-13-16,2 3-4 0,3 1-1 15,3-2-3-15,1 0-2 0,3 1-1 16,1-1 0-16,3-2 0 0,-2-4 1 16,-2-2 9-16,-3 1 8 0,0-4 7 0,1 0 7 15,-1-4 3-15,1 2 2 0,3-1-3 16,1 0-6-16,3-2-7 0,2 3-7 16,1 0-5-16,1 1-1 0,4 1 1 15,2 1 2-15,4 1 1 0,5 1 1 16,5 2 2-16,8-1-1 0,10 0-1 15,8 2-2-15,8-6-2 0,5 0-2 16,6-1-1-16,5-4-1 0,6-1 0 0,4-3 2 16,0-2 2-16,5 2 3 0,1 0 1 15,5-2 0-15,0 3 2 0,1 5-2 16,-7 2-1-16,-3-2-3 0,-5 4-3 16,-5 1-1-16,-12 4-1 0,-7-2 0 15,-11 1-1-15,-12-3-1 0,-11 4-1 16,-9-2-2-16,-10 0-1 0,-9-3 2 15,-14-2-3-15,-12-1-7 0,-8 1-6 0,-11-1-6 16,-11 0-10-16,-15-4-71 16,-10-4-80-16,-13-2-182 0</inkml:trace>
  <inkml:trace contextRef="#ctx0" brushRef="#br0" timeOffset="13020.99">18576 4726 205 0,'-2'-3'54'0,"-2"1"4"0,2-1-27 0,-1-1-5 15,1 1 1-15,-1 0 1 0,-1 1 1 16,2 0-3-16,0 1-2 0,0 0-1 16,-2 1-1-16,2 0-2 0,1-1 0 15,-1 1-2-15,1 0 0 0,1-1 1 16,-1 2-2-16,1-2 1 0,0 0-2 15,1 3 0-15,1-2 3 0,5-1 3 16,1 1 1-16,5-1 2 0,5-1 2 16,4 1 2-16,4-3 1 0,7 0-3 0,7 0-3 15,1-1-4-15,1 0-4 0,2 1-3 16,1 1-5-16,-2 2-3 0,-5 0-3 16,-7 1-1-16,-3 2-1 0,-2 0-3 15,-6-1-5-15,-4 1-6 0,-6-1-9 16,-1 1-11-16,-4-1-11 0,-3-1-8 15,-2 2-10-15,-1 0-72 0,-2-1-85 16,1-3-188-16</inkml:trace>
  <inkml:trace contextRef="#ctx0" brushRef="#br0" timeOffset="13413.67">18944 4546 374 0,'4'-2'97'0,"3"0"8"0,0-1-53 15,-1 0-15-15,0-2-3 0,-1 1-1 16,0 1-5-16,-2-1-6 0,0 0-5 16,0 2-3-16,-2 1 0 0,2 1 0 15,-2-1-3-15,0 1-4 0,-1 1-3 16,1 0-3-16,1 0 0 0,0 0-1 0,1 2 2 15,0 3 1-15,1 0 3 0,2 2 4 16,0 0 4-16,2 3 1 0,1-2 2 16,2 0 2-16,1-1 1 0,1 1 0 15,3-1-1-15,2 1-2 0,-2-1-2 16,2 1-3-16,-2-1-2 0,1 1-4 16,-4-2-3-16,-2-1-1 0,-4 1-1 15,-2-1 0-15,-3 1-1 0,-3 0 2 0,-5 0-1 16,-5 3 1-16,-3 1-1 0,-7-1-2 15,-5 2-4-15,-1 1-6 0,-6 4-7 16,-4-4-16-16,2-2-18 0,2 2-10 16,-1-3-9-16,3 1-78 0,-4-6-91 15,4-5-200-15</inkml:trace>
  <inkml:trace contextRef="#ctx0" brushRef="#br0" timeOffset="17047.13">19910 4534 161 0,'0'0'58'0,"0"0"7"0,-1 0 0 16,1 1-20-16,0-1 0 0,0-1 0 15,0 2-3-15,-1-1-6 0,1-1-1 16,0 1-3-16,0-3-1 0,0 4-3 16,0-1-1-16,0 0-3 0,1 0-3 0,-1 0-3 15,0 2-5-15,0-1-1 0,0 0-3 16,-1 2-2-16,1 1-2 0,0 4-1 16,-1 3-1-16,0 3 1 0,1 5-1 15,0 3-1-15,0 1-2 0,0 1 0 16,0-1 0-16,2-1-2 0,1 0-1 15,1-5-3-15,1-1-3 0,0-5-4 16,-1-2-6-16,0-1-7 0,1-4-4 16,-1-2-6-16,-1-2-11 0,1-4-33 15,0-1-27-15,-2-5-59 0,0-1-130 0</inkml:trace>
  <inkml:trace contextRef="#ctx0" brushRef="#br0" timeOffset="17217.28">19898 4459 327 0,'-7'-3'83'0,"-2"1"6"16,1-2-51-16,4 1-9 0,2-1-1 15,1-2-1-15,3 1-8 0,1-2-9 16,2-3-11-16,1 4-6 0,1-3-9 16,-1 1-12-16,2 4-23 0,-3-3-43 15,1 0-64-15,-1 5-137 0</inkml:trace>
  <inkml:trace contextRef="#ctx0" brushRef="#br0" timeOffset="17595.58">20109 4450 278 0,'5'16'78'0,"-3"-2"7"16,-1 0-35-16,-2-1-12 0,0 5-2 16,0-1-3-16,-2 1-6 0,-2-2-8 15,1 3-5-15,1 1-4 0,0-1-1 16,0-1-2-16,2-2-3 0,2 2-2 0,3-3-1 15,-2-2 1-15,2-3 0 0,1 0 1 16,-2-6 0-16,0 0 3 0,-1-4 3 16,1-4 3-16,-2 0 1 0,-1-4 1 15,0-5-1-15,1 0-1 0,0-7 0 16,-1 0-2-16,1-5 0 0,1 1 0 16,2 1 1-16,0 4 3 0,1 0 2 15,0 6 0-15,1 2-1 0,1 5-2 16,-1 3-1-16,0 2-2 0,0 1-1 0,0 0-2 15,2 2-2-15,0 1 0 0,3 1-1 16,2 0 0-16,2-1-2 0,0 5 0 16,1 2-1-16,1 2-1 0,-1 1-5 15,-1 2-1-15,-2 4-19 0,-2 5-9 16,-1-3-12-16,-1 1-10 0,-1-1-11 16,0-2-9-16,0-1-16 0,1-3-21 15,1-5-56-15,0-1-110 0</inkml:trace>
  <inkml:trace contextRef="#ctx0" brushRef="#br0" timeOffset="18391.01">20653 4684 291 0,'9'-7'90'0,"-2"3"10"16,-2-2-27-16,-2 2-5 0,-1-1 1 16,-2 2-6-16,-1-1-9 0,-2-3-10 0,-1 4-9 15,-3-4-10-15,-1 1-8 0,-1 0-5 16,-2 3-3-16,0 0-3 0,-2 4-2 15,-1-1-1-15,1 6-1 0,0 2-3 16,3 4-2-16,-1 0-1 0,4 3-2 16,1 0 0-16,2 1 0 0,4-2-1 15,2 2 0-15,0-4-1 0,4 1 2 16,-1-3 0-16,3 0 1 0,1-4 1 16,-2 0 0-16,2-1 2 0,1-3 3 0,0-2 0 15,0-1 4-15,-1-4 1 0,2-3 2 16,0-2 0-16,0-5 1 0,-1-4-1 15,0-2 2-15,-1-4-2 0,-2-1 0 16,0-4 0-16,-3 0 0 0,-1-2-1 16,-2 0 0-16,-2-2 0 0,-2 2 1 15,2 0-2-15,-1 0 1 0,0 1-2 16,0 4 2-16,0 6 1 0,0 2 0 0,1 6-2 16,1 5 1-16,-1 3 0 0,1 3-1 15,0 3-1-15,0 1-4 0,-1 5 0 16,0 1 0-16,0 7-1 0,-1 3 0 15,1 3 0-15,-2 3 0 0,1 4 2 16,2-1-2-16,1 0-6 0,0 1-1 16,3-1-3-16,-1-1-4 0,1 2-2 15,3-3-2-15,2 1 0 0,0-2 4 0,3-2 2 16,1-4 2-16,2-1 4 0,4-3 3 16,-1-5 1-16,2-2 3 0,2-4 0 15,-1-3 1-15,-2-1 2 0,0-4 2 16,-1-2 2-16,-2-5 1 0,-1-2 0 15,0-1 2-15,-5-5 2 0,2-1-2 16,-4-2-1-16,-2-1-1 0,-2 2-2 16,-2 2 0-16,-3 3-2 0,0 1 0 15,-3 5-1-15,-3 5-1 0,1 5-1 16,-3 2 0-16,-1 4-1 0,-1 4-1 0,0 5-2 16,-1 5 1-16,3 3 0 0,2 3-1 15,1 2 0-15,4 1-1 0,0-2 0 16,3-1-1-16,1-2 1 0,2-3 0 15,2-2 0-15,-1-4 2 0,3-3 0 16,1-2 3-16,2-3 0 0,1-4 2 16,3-1 1-16,2-4 1 0,1-2 1 0,1-2 0 15,3-2 0-15,0-3-1 0,0-2 0 16,1-1-2-16,0-3-1 0,0 1-1 16,-1-1-1-16,-3-2-1 0,-2 3-2 15,-1 2-1-15,-4 1-4 0,-1 6-4 16,-2 0-6-16,-4 1-4 0,1 4-16 15,-4 1-18-15,-3 0-11 0,-2-2-9 16,-3 1-73-16,-4-1-90 0,2 2-193 16</inkml:trace>
  <inkml:trace contextRef="#ctx0" brushRef="#br0" timeOffset="18607.61">21108 4496 349 0,'-2'-3'99'0,"2"1"6"15,0 2-44-15,2 3-3 16,0 3 4-16,1 0-3 0,3 4-7 0,-1 4-7 16,2 2-3-16,2 1-5 0,-1 3-10 15,3-2-7-15,0 4-5 0,1-1-5 16,1-2-4-16,0-2-8 0,3 1-7 16,0-4-9-16,1-1-14 0,0-1-19 15,2-2-13-15,0 0-17 0,-1 0-64 16,-4-4-87-16,1-2-181 0</inkml:trace>
  <inkml:trace contextRef="#ctx0" brushRef="#br0" timeOffset="19918.75">21693 4405 254 0,'2'-5'75'0,"-1"-1"6"0,-1 2-29 15,1 2-6-15,0 0-1 0,2 1-1 16,-3-1-3-16,1 1-5 0,0 2-5 15,0-1-4-15,1 4-4 0,-1-1-4 16,0 5-6-16,0 3-3 0,0 4-5 16,-2 2-1-16,1 5-1 0,1 1-3 0,-1 3-4 15,-1-2-3-15,1 2-4 0,0-1-4 16,1 2-3-16,-1-1-3 0,0-2 3 16,0-3 0-16,-1-2 3 0,1-3 4 15,-1-3 2-15,-1-4 3 0,1-5 2 16,0 0 1-16,1-1 2 0,-1-3 3 15,2-3 1-15,0-1 2 0,1 0 1 16,0-4 1-16,2-1 1 0,0-3-1 16,4 0-1-16,0 1 0 0,4 0 1 0,2 0 1 15,2 4 1-15,0 1 1 0,3 3 1 16,-1 2 0-16,1 3-1 0,-1 0 0 16,-1 5-4-16,-2 0-1 0,-3 2-2 15,-2 0-3-15,-2 0-2 0,-3-1-2 16,-2 2-2-16,-3-1-3 0,0-1-1 15,-2-2-6-15,-3 3 1 0,-1 0-1 16,-4 0-2-16,-2-3-4 0,-1-1-2 0,-3-2-4 16,2 1-12-16,1-4-1 0,1-2-53 15,2-2-60-15,5-6-135 0</inkml:trace>
  <inkml:trace contextRef="#ctx0" brushRef="#br0" timeOffset="20106.78">22115 4527 310 0,'12'5'90'0,"-4"5"5"0,0 1-35 16,-2 1-9-16,-3 6-5 0,-1-1-8 15,-1 4-7-15,0-1-9 0,-2-5-4 16,0 2-7-16,0-3-7 0,2-2-8 16,-1-2-9-16,1-4-9 0,3 0-8 15,0-1-7-15,0-2-14 0,2-3-57 16,-2-2-70-16,4 0-155 0</inkml:trace>
  <inkml:trace contextRef="#ctx0" brushRef="#br0" timeOffset="20251.39">22160 4540 316 0,'-12'-17'92'16,"-2"-3"5"-16,0 6-35 0,1 0-25 16,3 2 0-16,-1 3-8 0,2 0-9 15,4 1-10-15,-2 0-8 0,4 2-5 16,3 0-8-16,-2-2-9 0,4-2-16 0,4 2-66 15,-1-2-75-15,5 0-176 0</inkml:trace>
  <inkml:trace contextRef="#ctx0" brushRef="#br0" timeOffset="20442.42">22309 4274 326 0,'9'3'94'0,"-1"2"8"0,1 2-41 16,0 2-6-16,-2 3 4 0,1 3-4 0,-3 4-11 15,-1 3-8-15,-1 0-7 0,-1 3-6 16,-1 2-8-16,0-1-5 0,-2 0-9 16,1-1-9-16,0 2-11 0,0 4-14 15,1-1-14-15,-1-2 141 0,0 2-225 16,0-1-106-16,-1-3-292 0</inkml:trace>
  <inkml:trace contextRef="#ctx0" brushRef="#br0" timeOffset="20859.45">22356 4548 297 0,'2'-12'87'0,"3"4"8"16,3 3-32-16,2-1-14 0,1 2 3 16,2 0 1-16,0 2-4 0,2-1-9 0,3 2-4 15,0 0-3-15,1 0-4 0,3 2-7 16,1 0-7-16,0 1-5 0,1 0-3 15,-2 0-5-15,0 1-2 0,-1 0-3 16,-4 1-1-16,0 0-3 0,-4-2-2 16,-4 2-3-16,-3-2-1 0,-2 1-1 15,-5 0 2-15,-2 0 1 0,-2-2 2 16,-1 1 4-16,0-1 2 0,-1 2 2 0,1-1 0 16,0-1 0-16,2 0 0 0,1 5 0 15,1 0-1-15,4 2 0 16,0 1 1-16,2-2 1 0,2 4 0 0,2 2 1 15,1 0-1-15,2 2 1 0,0 2 0 16,-1 2-1-16,0 1 0 0,-1-1 0 16,-1-1 0-16,-2-2-1 0,-3 3 1 0,-2-7-4 15,-1 0-3-15,-4-1-2 0,-3-2-3 16,-2-3-7-16,-2 1-4 0,-3-4-7 16,-1 0-5-16,-2-4-5 0,0 4-11 15,-2-6-31-15,1-1-18 0,-2-2-55 16,0 0-107-16</inkml:trace>
  <inkml:trace contextRef="#ctx0" brushRef="#br0" timeOffset="21196.17">22990 4550 377 0,'3'1'103'0,"-3"0"6"15,0-1-48-15,0-1-17 0,0 1 4 16,0 0-1-16,0 0-11 0,0 0-10 0,0-1-7 16,0 2-5-16,1 0-7 15,-1-1-15-15,0 0-17 0,0 2-13 0,-1 1-12 16,0 1 103-16,-1 1-182 0,-2 2-96 16,-3 4-244-16</inkml:trace>
  <inkml:trace contextRef="#ctx0" brushRef="#br0" timeOffset="21379.21">22974 4778 359 0,'0'1'109'0,"1"-1"9"0,-1 0-38 0,0-1-18 0,1 0-1 16,0-3-7-16,0 2-14 0,-1-1-15 15,1 0-9-15,1-2-9 0,-1 2-12 16,2-2-22-16,-2 1-16 0,1 0-12 15,1 2 52-15,-1-1-131 0,1-2-92 0,-1 1-212 16</inkml:trace>
  <inkml:trace contextRef="#ctx0" brushRef="#br0" timeOffset="21875.14">23353 4280 297 0,'5'0'86'0,"0"0"7"0,0-1-40 0,-1 4-1 15,-1-3 5-15,-2 0-5 0,0 1-8 16,-1 0-8-16,1 1-4 0,-2 1-4 16,1 4-3-16,-1 3-6 0,0 4-3 15,0 6-3-15,-2 3-1 0,2 5-2 16,0 4-1-16,-1 1-4 0,0 2-1 16,0 2-3-16,-3 2-5 0,3 1-5 15,0-1-10-15,0-1-10 0,2 0-9 0,2-2-12 16,1-3-9-16,1-6-16 0,1-1-51 15,-3-3-67-15,1-4-149 0</inkml:trace>
  <inkml:trace contextRef="#ctx0" brushRef="#br0" timeOffset="22259.1">23519 4614 268 0,'-1'10'72'0,"-2"4"3"15,-2 2-40-15,-2 0-12 0,-1 2 2 16,0 0-2-16,2 0-9 0,0 1-7 16,3-2-3-16,3 0 0 0,2-2-1 0,4-1 0 15,3-1 0-15,1 0 4 0,3-6 2 16,1 1 3-16,1-5 3 0,0 0 4 15,2-4 4-15,0-3 4 0,0-2 0 16,0 0-2-16,0-5-1 0,-1-1 1 16,-1-6-2-16,-2 3-3 0,-3-6-4 15,-4 0-4-15,-6-3-1 0,-2 2-2 0,-6-2-4 16,-6 3-4-16,-5 2-2 0,-3 1 0 16,-5 2 0-16,-4 5-2 0,0 1-7 15,0 4-6-15,6 2-6 0,2 0-8 16,6 4-7-16,5 0-12 0,8 1-11 15,4 0 5-15,4 2-53 0,3 2-61 16,4-3-138-16</inkml:trace>
  <inkml:trace contextRef="#ctx0" brushRef="#br0" timeOffset="22794.03">23994 4547 308 0,'8'-7'87'0,"2"1"5"16,1-1-44-16,-3-1 4 15,-3 2 6-15,-1-1-5 0,-4-1-9 0,-4 1-6 16,-2-1-6-16,-5 2-5 0,-1-1-7 16,-2 4-7-16,-6 1-3 0,-1 5-2 15,-4 2-1-15,-2 5-1 0,-2 1 0 16,-1 0-3-16,2 4-4 0,6 2-3 15,3-2-1-15,7 0-2 0,7 0 0 16,5 0 0-16,7 0 1 0,4-3 2 16,5-2 3-16,2-2 2 0,4-3 1 15,2-1 1-15,2-2 0 0,-3-4 1 0,-3 2 0 16,0-4 2-16,-2-3 2 0,-4-1 0 16,-2-1 3-16,-1-3 1 0,-1 0 2 15,-1-3 2-15,-3 1 0 0,-2 5 2 16,-1 0 0-16,0 1 0 0,-3 4-2 15,-1 2-4-15,-1 4-2 0,-1 2-2 16,1 5-3-16,-1 1-3 0,1 8 0 16,-1 2 0-16,0 8 0 0,2 3 1 0,0 2-2 15,-1 5 0-15,2 3-1 0,-1-3-4 16,1-1-1-16,0 0-3 0,0-2-4 16,-1-4 0-16,1-4-2 0,-4 0 1 15,0-3 1-15,-1-4 1 0,-2-3 1 16,-1-5 0-16,1 3 0 0,-2-7 0 15,2-4-1-15,1-1-5 0,-2-6-9 16,-1-2-7-16,1-4-8 0,-1-4-7 0,-1 1-13 16,-2-1-71-16,-2-2-81 0,3 2-179 15</inkml:trace>
  <inkml:trace contextRef="#ctx0" brushRef="#br0" timeOffset="23209">24143 4952 255 0,'2'-3'75'0,"1"-1"6"0,0 0-26 16,2 2-10-16,0-1 0 0,2 2-2 0,0-3-6 15,1 3-3-15,2 2-3 0,0 1-1 16,0 0-3-16,1 1-4 0,-3-1-2 16,2 5-4-16,1-2-3 0,0 2-4 15,1-1-4-15,0 3-2 0,0-2-3 16,-1 0-2-16,-1 0-4 0,-2 0-4 16,-5-1-4-16,-1-1-2 0,-4 1-3 15,-2 0 0-15,-4-1 1 0,-2 0 2 0,-2 1 4 16,1 1 4-16,-1 0 3 0,1 0 3 15,4 1 1-15,0-1 1 0,3 0 1 16,1-1 0-16,3-3 1 0,1 2 0 16,2-2-1-16,2-1 0 0,4 0 1 15,4 2-2-15,4-1-5 0,2-3-6 16,3 0-7-16,3-2-8 0,-1-3-14 16,3 0-67-16,-2-4-76 0,-1-2-174 15</inkml:trace>
  <inkml:trace contextRef="#ctx0" brushRef="#br0" timeOffset="23716.77">24562 4221 276 0,'-1'-1'80'16,"0"1"4"-16,-1-1-37 0,-1 1-1 0,-3 0 0 16,-2 1-4-16,-1 1-6 0,-5 2-4 15,-1 0-2-15,-1 3 0 0,-3 2-5 16,0 5-1-16,0 3-5 0,-1 4-3 15,2 3-2-15,2 2-3 0,0 3-1 16,2 0-3-16,2 1-2 0,2-1-2 16,4-2 0-16,3-1-1 0,2 0-3 15,3 1-4-15,3-1-3 0,5-2-5 16,3 0-5-16,4-3-7 0,2-1-6 16,2-4-6-16,1-3-9 0,4-3-10 0,2-2-59 15,1-3-70-15,2-4-163 0</inkml:trace>
  <inkml:trace contextRef="#ctx0" brushRef="#br0" timeOffset="24396.25">24704 4401 244 0,'4'0'71'0,"-1"1"4"0,-1 0-30 15,-3-1-7-15,-1-1 0 0,-3 0-6 16,-3-1-7-16,-2 1-6 0,-2-2 1 16,-3 1-3-16,-2-1-2 0,0 1-2 15,-1 1-3-15,2 0-1 0,0 1 1 16,3 1-7-16,2-1 0 0,3 2 0 15,2 1 0-15,3 3 0 0,1-1 0 16,3 3 1-16,2 2-1 0,1 2 1 0,3 1 0 16,0 1-1-16,1 0-1 15,2 1 1-15,1-1-2 0,-2-1 1 0,0 1-2 16,-2 0-1-16,0 0-1 0,-3-1-1 16,-3-1-3-16,-4 3-1 0,0-2-1 15,-4-3 0-15,-2-3-2 0,-1-1 0 16,-3 0-1-16,0-3-4 0,0-4-3 0,0 1-9 15,-1-7-12-15,1 3-44 0,2-3-9 16,0 0-51-16,1-1-99 0</inkml:trace>
  <inkml:trace contextRef="#ctx0" brushRef="#br0" timeOffset="24778.68">24650 4513 271 0,'4'3'79'0,"1"-2"4"0,-2-2-35 16,2 0-7-16,0 1 3 0,1-1-8 15,2 0-9-15,0-1-7 0,0 0-3 16,1 1-4-16,0 0-4 0,1-1-2 16,0 1-3-16,-2-1-2 0,0 0 0 15,0-1 0-15,-2 1-1 0,0 1 0 16,-3-2 0-16,0 1-1 0,-1-2 1 0,-4 1 0 15,0 0 0-15,-1 1 2 0,-3-3 0 16,0 3 1-16,-2 1 1 0,-1 1 1 16,1 3 1-16,-2 3-1 0,-1-4-1 15,-1 6-1-15,4 0 1 0,-1 0-2 16,3 3 0-16,1 0-1 0,3 1 0 16,3 2 0-16,5-1 0 0,-2-1-1 15,5 3 0-15,2-4-2 0,2-4-2 0,1 0-2 16,-1-1-3-16,2-6-3 0,-1 0-5 15,1-4-3-15,0-3-4 0,-2-1-7 16,0-3-13-16,0-4 0 0,0 2-57 16,-2 0-64-16,-2-2-145 0</inkml:trace>
  <inkml:trace contextRef="#ctx0" brushRef="#br0" timeOffset="24977.7">24935 4259 219 0,'3'-14'77'16,"-1"3"10"-16,-2 5-5 0,0 4-20 15,0 3-10-15,-1 1-2 0,0 2-2 16,0 5-7-16,-3 4-5 0,-1 4-2 16,2 2-1-16,-3 6-7 0,2 2-5 15,0 1-6-15,1 3-3 0,1 1-4 0,1-1-2 16,0-3-8-16,0 0-7 16,1 2-11-16,-1-1-12 0,1-1-11 0,1-4-13 15,-1 0-13-15,1-1-57 0,-1-4-73 16,-1-5-154-16</inkml:trace>
  <inkml:trace contextRef="#ctx0" brushRef="#br0" timeOffset="25373.69">24850 4426 245 0,'12'-5'75'0,"7"2"5"15,1-2-28-15,-1 3-10 0,1 1 6 16,1-1-3-16,-2-1-9 0,0 3-6 16,-2 1-3-16,-1 2-5 0,1-2-5 15,-3-1-5-15,-2 2-3 0,-1 1-6 0,-5-2-4 16,0 0-5-16,-6 2-2 0,-2-1-1 16,-3 2 1-16,-2-2-1 0,-6 2 2 15,-3 1 2-15,0 2 3 0,-1-1 2 16,2 3 1-16,1-2 0 0,4 0 1 15,3 1 1-15,3 0 0 0,4 0 1 16,1 0 1-16,2-1 0 0,1 1-1 0,1 2 1 16,1 1-2-16,1 2 0 0,1-2-1 15,1 2-1-15,-2 4-1 0,1-3 1 16,-4-1-2-16,2-2-3 0,-4-1-1 16,-1 1-4-16,-2-3-2 0,-3-5-2 15,-3 0-3-15,-1-1-2 0,-1-2-4 16,-2 0-4-16,0-3-11 0,1 2-57 15,2-2-66-15,0-3-155 0</inkml:trace>
  <inkml:trace contextRef="#ctx0" brushRef="#br0" timeOffset="25643.48">25119 4188 251 0,'14'-7'86'0,"0"3"7"0,0 7 2 0,1 2-44 16,0 4 2-16,-1 3 0 0,1 2-9 15,-2 5-7-15,0 6-3 0,-2 2-6 16,0 6-5-16,-2 3-5 0,0 4-4 16,1 3-3-16,0 0-5 0,0 5-2 15,0 0-2-15,0-2-2 0,-2 0-3 16,-1-2-8-16,-4-2-9 0,-2-1-12 15,-5-8-10-15,-6-4-11 0,-4-2 140 16,-7-7-212-16,-6 3-94 0,-8-5-266 0</inkml:trace>
  <inkml:trace contextRef="#ctx0" brushRef="#br0" timeOffset="28577.26">22244 5289 247 0,'2'4'73'16,"3"-2"7"-16,-3-1-27 0,2 1-2 15,0-2 2-15,2 0-2 0,-1 0-3 16,3-2-2-16,0 0-4 0,2 1-3 15,1-1-5-15,2-2-6 0,1 1-8 0,2-1-6 16,4 0-4-16,-1 0-4 0,-1 0-4 16,1 0-4-16,1 0-3 0,-2 2-7 15,1 1-8-15,-1 1-8 0,0 0-8 16,0 2-8-16,-3-3-8 0,-3 4-14 16,-2-1-52-16,-4 3-63 0,-4-3-152 15</inkml:trace>
  <inkml:trace contextRef="#ctx0" brushRef="#br0" timeOffset="28807.39">22244 5467 362 0,'10'1'110'0,"1"0"11"15,2-1-47-15,1 0-5 0,0-2-2 16,2 0-10-16,-1-4-12 0,0 2-15 0,2-2-13 15,-1 1-6-15,1-3-4 0,-1 1-6 16,1-3-6-16,-1 1-8 0,0-1-4 16,4 1-12-16,1 0-11 0,1 0-11 15,3-1-11-15,2 3-69 0,1 0-85 16,1-3-191-16</inkml:trace>
  <inkml:trace contextRef="#ctx0" brushRef="#br0" timeOffset="29235.73">23043 5167 382 0,'1'-6'105'0,"1"5"9"16,-1-1-54-16,-1 1-9 0,0-3 3 16,-2 4 1-16,2-2-9 0,-2 1-9 0,-2 1-8 15,1 0-5-15,-4 1-4 0,0 5-5 16,-3 2-3-16,-5 1-4 0,0 5-3 15,0-1 0-15,-5 5-2 0,1 3 0 16,-2 3-1-16,0 0-2 0,1 4 1 16,2 2-2-16,0 6 1 0,5-3-2 15,4 0-1-15,6-1-1 0,4-2 1 16,7-2-1-16,4-3 0 0,5-4 2 16,5-3 0-16,-1-2 2 0,5-5 2 0,2-2 2 15,-1-4 1-15,2-2 1 0,-4-6 3 16,0 0 2-16,-2-5 2 0,-4-4 2 15,-4-1 1-15,-6-3 0 0,-5-3 0 16,-5 1-1-16,-7-2-4 0,-3 4-2 16,-7 2-4-16,-6 3-1 0,-3 4-3 15,-3 4-2-15,-1 4-3 0,-4 3-3 16,2 1-8-16,2 4-12 0,3 1-9 0,3 3-23 16,5-1-14-16,7 1 9 0,10-1-95 15,7 3-95-15,8-2-211 0</inkml:trace>
  <inkml:trace contextRef="#ctx0" brushRef="#br0" timeOffset="30473.45">16362 5016 233 0,'-12'3'66'0,"1"-1"7"16,3 2-9-16,0-1-31 0,4-2 1 15,2 0 2-15,3 0 4 0,2-1-1 16,2 0-1-16,2 0-1 0,0 2-3 15,3-2-1-15,0 0 0 0,1 1-3 0,3 1-4 16,2-2-2-16,5 1-2 0,2 1 0 16,6-2-1-16,6 1-1 0,4-2-1 15,8-2-2-15,11 2-3 0,5-1-3 16,8 0-1-16,8 0-4 0,4 0-1 16,10 3-3-16,1 0-1 0,-2 0 0 15,3 1-1-15,-1-1 0 0,-3 2 0 0,-1 1-1 16,-14-1-1-16,-7 1 0 15,-10 1 0-15,-10 0 0 16,-12-3-1-16,-13 3 0 0,-13-4-1 0,-10-1 2 0,-12-1 0 16,-10-1 1-16,-13 0-1 0,-9 1 2 15,-10 1-1-15,-8 3-3 0,-8-2-4 16,-8 2-4-16,-5-1-3 0,0 4-3 16,-4-1-1-16,1-3-4 0,-5 2-2 15,3-2 3-15,-4 0 1 0,6 1 3 16,-1-2 2-16,3 0 2 0,0 2 4 0,7-2 7 15,3 4 1-15,8 0 2 0,4-2 0 16,6 2 1-16,9 2-1 0,12-3 1 16,8 2-2-16,12-2-1 0,14-2 8 15,16-2 5-15,15-1 4 0,8-3 2 16,12 1 4-16,9-5 6 0,7-3 1 16,11-1-6-16,6 2-4 0,6 1-3 0,5 1-3 15,5-3-3-15,7 5-3 16,5 4-2-16,-4 4-1 0,-3-3-1 0,-4 0 0 15,0 3 0-15,-7 4 0 0,-12 0 0 16,-10 0 0-16,-12-1-1 0,-12 1 0 16,-11 0 1-16,-14-3 1 0,-13-1 0 15,-14-5 2-15,-13-1-2 0,-12 0 0 16,-15-1 1-16,-13 3-4 0,-14-1-4 16,-10-1-5-16,-10 3-5 0,-10 5-2 0,-2 1 0 15,-3-2-2-15,-3 1 1 16,0 1 5-16,5 5 3 0,10 0 3 0,12 0 3 15,12-1 2-15,15 1 0 0,14 1-1 16,17-1-3-16,13-1-1 0,13 0 2 16,13-3 1-16,16 0 0 0,15-2 1 15,13-3 2-15,13-1 3 0,12-1 1 16,9-1-2-16,12-3 0 0,6 1-9 16,0-1-11-16,5 0-15 0,5 2-21 0,-7-3-74 15,-9-3-94-15,-2 2-213 0</inkml:trace>
  <inkml:trace contextRef="#ctx0" brushRef="#br0" timeOffset="45183.31">15655 5790 168 0,'-1'6'55'15,"-1"-1"6"-15,0-2-1 0,2 0-23 16,0 0-3-16,-1-3 0 0,1 1-2 16,-2 0-3-16,1-1-3 0,1 0-1 15,-1-1-2-15,0 0-2 0,1 2-2 16,0-2-2-16,0 1-2 0,0-1 0 16,0 1-1-16,0 0 0 0,1 0-1 0,-1 0 1 15,2 1 0-15,1 0 2 0,1 2 2 16,2-1 2-16,1 2 3 0,2 1 1 15,2 0 2-15,3-1 2 0,1 1 0 16,3 0 0-16,3-1-2 0,3 1 0 16,1-1-2-16,3-1-1 0,-2 2-2 15,3-2-3-15,2 0-2 0,-1-1-3 0,1 0 0 16,1-1-2-16,0 1-2 16,4-2-3-16,1 0 1 0,7 2-2 0,3 0 0 15,0 0-1-15,5 3 0 0,0-1 1 16,-2 2-1-16,1 0 1 0,-6-4-1 15,-1 4 1-15,2 0 0 0,0-2-1 16,3-1 0-16,0-1 1 0,0-1-1 16,2 4 1-16,2-6-1 0,2-1-1 15,-1 0 0-15,3 0 0 0,7 0-1 16,1 0-1-16,1 0 0 0,5 2-1 0,-2 0 1 16,3-2-1-16,1 4 1 0,2-5-1 15,-2 4 0-15,1-2 1 0,-1 1-1 16,2-1 0-16,-3-1 1 0,0 0-1 15,-2 0 0-15,1-2 1 0,0 0 0 16,-3-3-1-16,-1 4 0 0,0 1 1 16,-6-4-1-16,0 4 0 0,-2 1 0 15,2 0 0-15,-4 3 0 0,-3-4 0 0,0 2-1 16,-1 6 1-16,-3-5 1 0,-4 0-2 16,-4-1 1-16,0 0 0 0,1 1 0 15,-3-1 0-15,0-2 0 0,-1 3-1 16,-3 1 0-16,-2-1 1 0,-2-1-1 15,-4 3 0-15,-3 0 0 0,-3-2 0 16,-6-2 0-16,1-1 0 0,-1 5-1 16,-1-2 0-16,1-1-1 0,-3 0-1 15,1 1-1-15,-1 2 1 0,-1-2 0 0,-2-2-1 16,-1 3 1-16,-3-1-1 0,-1 2-1 16,-2-3 1-16,-2 1-2 0,-1-1 1 15,0 0-1-15,-1 0 1 0,0 0 2 16,-2-3 1-16,-3 3 2 0,-1 0 0 15,-3-1 2-15,-5 0 1 0,-2-1 0 16,-6-1 0-16,-1 1-1 0,-4-1 0 16,-2-1 0-16,-6 1-1 0,-5 1 1 0,-2-1-1 15,-4 0 0-15,-1 2 0 0,-3 0 0 16,-4 2-2-16,1-1-1 0,3-1-1 16,0 2-1-16,0 1 0 0,-2-2-1 15,4 0 0-15,3 0 0 0,3 2 2 16,4 2 0-16,0-3 1 0,7 2 1 15,5 1 0-15,3-1 1 0,0-2 0 16,4-1 1-16,-1-1-1 0,4 2 1 0,-2 0 0 16,3-3 0-16,0 3 1 0,1 0-1 15,-2-1-1-15,-2 1 1 0,-1 0 0 16,-2-2 0-16,-5 1-1 0,-3 0 1 16,0 0-1-16,-2 3 1 0,-3-2-1 15,-1-1 0-15,-3 2-1 0,0 0-1 16,-4-2-2-16,2 0-1 0,-3 0-3 15,-1-4-2-15,-3 3-1 0,-2 2 0 16,4 0 1-16,1 2 1 0,-3-1 1 0,-1 0 3 16,3 3 2-16,1 0 1 0,1-2 0 15,-2 0 0-15,1 3 1 0,-1-4 0 16,2 0 1-16,4 0 0 0,0 2 1 16,2-4 0-16,3 2 0 0,2-1 1 15,3-1-1-15,3 2 0 0,1 0-1 16,-2-2 1-16,3 3-2 0,1-2 0 15,0 0 0-15,1 0-2 0,1 0 0 0,0-1-1 16,-2 1 0-16,1-1 1 0,-3 1 0 16,-2-2-1-16,-1 2 0 0,-1 0 1 15,2-1-1-15,-1 1 0 0,1 2 0 16,-1-2 0-16,3 2 0 0,-3-2 1 16,1 0 1-16,-3 1 0 0,2-1 1 15,1 2 1-15,1-2 0 0,1 1 1 16,-1-1 0-16,-1 0 0 0,1 0 0 0,-5-1 1 15,-1 2-1-15,3-2 0 0,1-1 0 16,-3 2 1-16,0-1-1 0,-1-2-1 16,0-1 1-16,-2 1 0 0,-3-3-2 15,-6 0 1-15,-2-3-3 0,-1 4 0 16,0-2-1-16,5 4 1 0,3-2 0 16,3 0 0-16,4 2 1 0,6 1 1 15,7-1 2-15,5-1-1 0,2 0 1 16,2 1 1-16,3 1 0 0,6-1 0 0,5-3 1 15,5-1 3-15,5 2 3 0,5-4 0 16,10 1 0-16,9 1 2 0,11 0 2 16,5 3 0-16,4 0-1 0,6 0-2 15,1 1 0-15,3 1-2 0,4 0 0 16,-1 0-1-16,4 0-2 0,1 2-1 16,1 1-2-16,3-1 1 0,0 1-1 0,-3 0 0 15,-3 2 0-15,-1 0-1 0,-1-1 1 16,2 0-1-16,-1 0 1 0,1 2-1 15,-2-1 1-15,-1-3 0 0,2 1 0 16,-2-1 0-16,-2-2 0 0,1 1 0 16,0-4 0-16,2 1 1 0,2-2 1 15,0 2-1-15,3-3 0 0,3 1 1 16,1 0-1-16,2 2-1 0,-2-1 1 16,3 1-1-16,-1-1 1 0,0 4 0 0,-2 0 0 15,0 3 1-15,-2 0-1 0,-7-1 1 16,-4 1-1-16,-1 2 1 0,-7-3-1 15,-3 1 0-15,-6-1 0 0,-8-2 0 16,-3-2 0-16,-2 2 0 0,-7-2 0 16,-4 0 0-16,-5-3-1 0,-3 3 1 15,-3 1-1-15,-1-2 1 0,-4 0-1 16,-3 1-1-16,0 0 1 0,-1 2-1 0,-4-4-1 16,-1 3 0-16,0 2-1 0,-2-2-1 15,-1 2-1-15,1-1-2 0,-2 1-1 16,0 2 1-16,-6-2 1 0,-5-2 1 15,-8 5 1-15,-3-8 2 0,-8 5 2 16,-7-1 1-16,-7-1 1 0,-6-1-1 16,-3-2-1-16,-6-3 1 0,-9 3 0 15,-4-6-1-15,-6-2 0 0,-8-2 0 0,-5-1 0 16,-8 1-1-16,-3 1 1 16,-3 2-1-16,-4 0-1 0,-5-1 0 0,1 2-1 15,1 1 0-15,3 3-1 0,3-2-1 16,3-1-1-16,2 1-1 0,9 2-2 15,5 2-4-15,5 0 0 0,9 0 0 16,5 6-1-16,4-1 0 0,3 4-2 16,9 0 0-16,2 1-1 0,6 2-1 15,1 1-1-15,5-1 0 0,4 2 1 16,5 1 3-16,-1-1 4 0,5-2 4 0,3 2 2 16,2 2 1-16,1-1 2 0,3 1 0 15,0 1-1-15,1 1 1 0,2 1-2 16,0-3 0-16,2 1-1 0,2-1 1 15,1-2 0-15,3-2-1 0,2-3 0 16,0-2 0-16,4 2 0 0,0-4-1 0,2 0 0 16,2-1 0-16,2 0 1 0,6 0 2 15,5-2 1-15,4-3 3 0,7 2 2 16,5-2 0-16,6-2 1 0,8-1 0 16,3 2 0-16,8-3 1 0,9 0 0 15,6-1 1-15,2 1 1 0,11 2-1 16,3 0 1-16,11 2-1 0,-1-1 1 15,2 6 0-15,3 2-2 0,8 1 0 16,-2-2 0-16,1 2 0 0,-5 3 1 16,1 0 0-16,2 2 1 0,-3-1 0 0,-4 0 0 15,-6 1 1-15,-5-2-1 0,-5 1-1 16,-5-1-1-16,-6-3 1 0,-7 0 0 16,-7-2-1-16,-9 1-1 0,-4-1 0 15,-5-3 0-15,-7 2 0 0,-6 0-2 16,-6 0-1-16,-5-2 0 0,0 2-1 15,-4 0 0-15,-3 1-1 0,-3-2 0 16,-3 1-2-16,1 2 0 0,-3 0-2 0,-2-2-1 16,-1 2-1-16,-2-1 0 0,0 2 0 15,-4-1 2-15,-4 0 1 0,-3 2 2 16,-4-1 1-16,-4-1 2 0,-4-2 0 16,-6-2 1-16,-6-2-1 0,-8-2 1 15,-6-1 0-15,-5 0 0 0,-6-3-1 16,-9 0 0-16,-8-5-1 0,-8 1-1 15,-1-2 0-15,-7 2-2 0,-4-1-1 0,-5-1-1 16,-4 2-3-16,3 6-4 0,3 4-12 16,1-2-10-16,6 0-9 0,5 3-10 15,9 2 43-15,11 2-122 0,11-4-89 16,12 2-209-16</inkml:trace>
  <inkml:trace contextRef="#ctx0" brushRef="#br0" timeOffset="46572.52">16333 6560 260 0,'-2'1'65'0,"3"1"7"0,2-1-22 0,3 0-18 15,-1 1 0-15,5-2 5 0,3 0 3 16,5 1 0-16,4-2-4 0,4 0-3 15,7-2-2-15,5-4-4 0,10 1-2 16,7 2-3-16,7 1-3 0,6 1-4 16,6-2-2-16,9 1-2 0,6 3-3 15,4 2 1-15,2 3-2 0,2-2 1 16,1-1 0-16,0 2-1 0,-3 5-1 16,-6 1-1-16,-7-2 0 0,-8-1-1 0,-10 1-1 15,-8 3 0-15,-12-2-1 0,-11 0-1 16,-10-3 0-16,-7-1 0 0,-7-1-2 15,-7-1 0-15,-8-2 2 0,-10 3 0 16,-9-3 2-16,-4 1 0 0,-13-1 1 16,-13-1 2-16,-6 0-1 0,-7 0-1 15,-7 0-1-15,-2 1 0 0,-8 0-1 16,-1-2-1-16,-2-1 0 0,-3 3 0 0,-2-2 0 16,2 0-1-16,-1-2 1 0,4-2-1 15,5 6-1-15,5 0 0 0,7 0-2 16,5 2-2-16,7 0 0 0,9-2-2 15,7 4-1-15,10-1 0 0,9-1 0 16,7-2-3-16,7 0-5 0,8 0 0 16,7 2 2-16,9-2 1 0,5 0 2 15,8 0 3-15,10 0 5 0,7-1 9 0,11-2 1 16,10 0 2-16,6-3 0 0,7 0 1 16,7-1 1-16,7 1 0 0,8-3-2 15,2 3 1-15,-2-1-2 0,0 4 0 16,2 2-1-16,-4-1 0 0,-8 0-2 15,-13 2 2-15,-8 1 0 0,-7-1 0 16,-12 3 0-16,-15-2-2 0,-10 0 1 16,-8 1 0-16,-8-1-2 0,-12 0 2 15,-12 2-1-15,-9-6 0 0,-9 0 1 0,-14 1-2 16,-9 0 0-16,-12-2-1 0,-10 3-1 16,-5-1-1-16,-11 1 0 0,-5-1-2 15,-3 3-1-15,-4-1-1 0,-1 5 0 16,1-4-1-16,3 0-1 0,6 4-3 15,8 1-1-15,7 0-1 0,11-3 1 16,10-1 0-16,11 3-1 0,12-3 2 16,10-2 1-16,11-1-2 0,13-1 1 0,8-1 0 15,13-1 2-15,10 1 0 0,12 0 2 16,12-2 1-16,10 1 5 0,11-3 1 16,10 1 1-16,2 1 0 0,8 1 1 15,4-1 2-15,6 3-1 0,-2 1 1 16,-4 4 0-16,-1 1-1 0,-6 1 0 15,-9-2-1-15,-7 1-1 0,-15-1 1 16,-9 2-2-16,-12-5 0 0,-10 0-1 0,-10 0-1 16,-9 1 1-16,-17-1 1 0,-11 0 1 15,-11 0 0-15,-11 2 2 0,-14-1-1 16,-12-1 0-16,-14-3-1 0,-5 2-3 16,-5 1-3-16,-4 0-1 0,0-1-1 15,-1-1 0-15,4 3-2 0,12 1 1 16,9 2 0-16,8-3 2 0,14 1 0 15,9-2-1-15,15 2-3 0,13-1-2 16,9 1 0-16,11-3 1 0,7 1 1 0,14-3 0 16,7 3 1-16,10-1 4 0,5 0 4 15,6 0 1-15,2 1-14 0,3 1-15 16,-3 2-10-16,-2-2-97 0,-4-1-105 16,-5-5-252-16</inkml:trace>
  <inkml:trace contextRef="#ctx0" brushRef="#br0" timeOffset="47811.58">22430 9512 391 0,'-1'6'98'0,"-1"2"10"16,-4-2-33-16,-1 0-28 0,-6 1-5 15,-6 1 3-15,-6-1 2 0,-6 2-3 16,-7-2-6-16,-7 1-11 0,-4 1-6 15,-6 1-6-15,-3-3-3 0,-4 3-4 16,-6 0-5-16,-1 1-7 0,0 1-5 16,0-1-8-16,3 0-18 0,1 1-12 0,6-1-9 15,9-2-7-15,7 0-13 0,5-5-60 16,8-4-76-16,8-2-154 0</inkml:trace>
  <inkml:trace contextRef="#ctx0" brushRef="#br0" timeOffset="48115.41">21380 9569 343 0,'-4'4'97'0,"2"1"11"0,0-1 3 16,-1 1-50-16,-1 1-9 0,-1-4 3 16,-2 4 2-16,-2-3-4 0,-3 1-10 15,-5 1-12-15,-2 1-9 0,0 1-6 16,-3 0-4-16,1 2-6 0,1 0-4 15,3 1-2-15,3-1-1 0,5-1-1 16,1 2-1-16,6 2-1 0,3-1 1 0,4 1-1 16,6 1 1-16,7 2 0 0,5-2 0 15,7 0-3-15,6 0-4 16,6-2-4-16,6 0 0 0,6-1-21 0,4-2-9 16,5-2-13-16,3-1-3 0,5-4-80 0,0 1-90 15,0-2-203-15</inkml:trace>
  <inkml:trace contextRef="#ctx0" brushRef="#br0" timeOffset="48490.34">23105 9510 514 0,'4'1'125'15,"1"0"8"-15,-2-4-74 0,-3 1-17 16,-3 0-1-16,-4-4-4 0,1 0-4 16,-6-4-4-16,-4 2-7 0,-6-1-6 15,-2-1-3-15,-2 2-2 0,-1 5-2 16,-5 1-4-16,2 3-3 0,1 2-1 16,2 2-3-16,5 1 0 0,3 3-1 15,6 3 1-15,4 1-1 0,7 4 1 0,6 1 1 16,6 4 1-16,4 2 1 0,5 1 1 15,2 1 1-15,0 1 0 0,1 0-1 16,-1 1 0-16,0-3 0 0,-1-1 0 16,-7-3-1-16,-1-1 0 0,-2-6-1 15,-5-3-1-15,-5-1 2 0,-4-4 0 16,-6-2 0-16,-3-3-2 0,-4-2-1 0,-2-4-4 16,-4-1-3-16,1-2-6 15,1-3-7-15,0 0-24 0,4 0-12 0,1-1-9 16,4 1-18-16,6-2-62 0,6 0-86 15,7 1-174-15</inkml:trace>
  <inkml:trace contextRef="#ctx0" brushRef="#br0" timeOffset="48873.04">23252 9676 438 0,'9'8'112'0,"-2"-2"6"15,-1-1-55-15,-3 1-15 0,-1-1-2 16,0-2-4-16,1 3-2 0,3-4-1 15,3-2-2-15,4 1-6 0,2-4-5 16,5-1-5-16,3-1-4 0,0-2-6 16,1 1-6-16,-2-1-3 0,1 0-1 15,-2 3 0-15,-6-2 1 0,1 1 0 16,-4 0 1-16,-6 0 2 0,-1-1 1 0,-7 0 1 16,-5 0-1-16,-3 0-1 0,-6 1 0 15,-2 3-2-15,-5-2-1 0,-3 5-1 16,-3 3 0-16,-1 3-1 0,-1 5 1 15,1 3-1-15,2 2 0 0,4 3-1 16,5 2-1-16,5 1-1 0,9 1 0 16,5-3 1-16,6 1-1 0,9-5-1 15,7 2-1-15,6-4-2 0,5-1-1 0,2-5-6 16,3 1-8-16,1-5-3 16,0 0-8-16,-1-9-16 0,-2-2-10 0,-1-5-7 15,-1-2-3-15,-2-6-6 0,-5-4-10 16,-1-5-2-16,-2-3-21 0,-2-3-49 15,-3-5-103-15</inkml:trace>
  <inkml:trace contextRef="#ctx0" brushRef="#br0" timeOffset="49058.9">23852 9480 144 0,'10'-38'145'0,"-3"6"-13"0,-2 1-52 15,0 10 7-15,-3 5-2 0,-1 7-6 0,-1 3-11 16,-1 5-9-16,-3 3-3 0,0 5-9 16,-1 3-6-16,-2 3-5 0,-1 4-2 15,1 5 1-15,-1 3-3 0,-1 8-3 16,4 4-4-16,-1 4-6 0,3 2-3 15,0 2-6-15,-1 0-2 0,3 0-3 16,1-3-6-16,-1-4-16 0,1-2-2 16,-1-6-4-16,2-4-16 0,1-3-5 0,1-1-27 15,-1-4-14-15,2-3 96 0,1-4-175 16,2 0-112-16,0-2-268 0</inkml:trace>
  <inkml:trace contextRef="#ctx0" brushRef="#br0" timeOffset="49272.54">23708 9582 366 0,'-10'-11'109'15,"2"2"6"-15,3 6-1 0,5 2-62 0,4 5-4 16,6 3 3-16,5-1-1 0,8 2-5 16,10 2-3-16,4-1-4 0,6-1-7 15,3 0-10-15,2-1-12 0,1-2-7 16,-5 2-9-16,-2-4-11 0,-2 1-19 15,-5 1-20-15,-6-3-14 0,-5-1-16 0,-5-3-67 16,-5-1-88-16,-5-1-178 16</inkml:trace>
  <inkml:trace contextRef="#ctx0" brushRef="#br0" timeOffset="49613.15">23118 8815 464 0,'0'13'123'0,"4"3"5"0,-2-2-55 15,0 3-31-15,-2 2-2 0,-1-3-2 16,-2 3-10-16,1 0-10 0,0-2-5 16,3 1-3-16,-2-1-1 0,3 1-7 15,0 0-15-15,-2 0-25 0,0 2-12 0,0-2-91 16,-2 0-108-16,5-1-248 0</inkml:trace>
  <inkml:trace contextRef="#ctx0" brushRef="#br0" timeOffset="51750.52">16408 6653 171 0,'3'9'43'0,"5"-1"3"0,3-4-22 16,5 2-3-16,5-4-12 0,5-2-51 15,7-1-39-15,5-7-110 0</inkml:trace>
  <inkml:trace contextRef="#ctx0" brushRef="#br0" timeOffset="52456.63">9671 9513 128 0,'1'9'26'0,"5"-6"-26"0,0-3-44 16,3-4-66-16</inkml:trace>
  <inkml:trace contextRef="#ctx0" brushRef="#br0" timeOffset="52946.02">9788 9341 340 0,'0'-1'93'15,"-1"1"0"-15,-1 0-33 0,0 2-28 16,-3-1-15-16,-1 2-7 0,-2 0-8 16,-6-1-5-16,-4 1-3 0,-6-1 0 0,-4 0-2 15,-4 2 0-15,-4-1 1 0,-7-1 0 16,-3 2 3-16,-9-7 3 0,-3 4 0 15,-4-2 2-15,-8-2 0 0,-6 0 0 16,-5-1 0-16,-4 1 0 0,0 3-2 16,-3 1 1-16,1 5-1 0,3 1 1 15,3 2 0-15,3 1-1 0,7 1 1 16,5 1 1-16,11 1 0 0,6-2 0 16,7 1-1-16,6 0 0 0,11 3 0 15,6-2-1-15,6 1 0 0,5 1-1 0,6 5 1 16,4-1 0-16,5 0 1 0,2 5 0 15,2 8 1-15,1 3 0 0,0 7-2 16,-2 4-5-16,-1 5-3 0,-3 10-12 16,-4 2-4-16,-1 3-8 0,-1 1-2 15,0 2 3-15,2-5 5 0,1-2 8 0,3-9 17 16,5-5 11-16,3-8 14 16,4-7 6-16,3-9 4 0,3-4-1 0,4-5-1 15,4-6-4-15,5-6-4 0,4-8-5 16,6-4-4-16,6-4-2 0,8-4-2 15,8-2-2-15,5-4-3 0,6 1-2 16,7 3-1-16,3 5-2 0,5-2 1 16,-1 6-1-16,1 1 1 0,1 9-1 15,3 3 1-15,-2 1-1 0,-4 1-4 16,-6 1-10-16,-10-1-16 0,-7 1-66 16,-16-2-75-16,-13-1-183 0</inkml:trace>
  <inkml:trace contextRef="#ctx0" brushRef="#br0" timeOffset="53592.33">7755 9441 367 0,'5'5'101'0,"0"1"3"0,-4 0-19 16,0 2-55-16,-2 2-10 0,-4 1-5 15,-3 0-8-15,-3 0-7 0,-7-3-5 16,-3 3-3-16,-5-4-1 0,-3-3-1 15,-5 0 0-15,-5-3 2 0,-5-1 2 16,-2-1 3-16,-5-1 3 0,-4-1 4 16,-6 2 3-16,-3-3 3 0,-5 3 3 0,-2 1 0 15,-2 2 3-15,-1 0 1 0,1 6-2 16,2 1-4-16,4 6-1 0,4-1-3 16,7 2-1-16,7 2-2 0,9 2-3 15,6-2-2-15,8 3-1 0,7 1 0 16,4 0 0-16,8 2-1 0,2 0 0 15,4 2 2-15,3 3 0 0,2-1 1 0,0 7 1 16,3 7 0-16,-2 3 0 0,2 5 1 16,-1 6-2-16,-1 3 0 0,-2 4 0 15,-2-4-1-15,-1 1 0 0,0-2 0 16,-2-3 0-16,0-6 0 0,0-5 1 16,0-5 0-16,2-3 1 0,-2-10 0 15,2-4 0-15,1-3 1 0,-1-6-1 16,4-3 1-16,0-4 0 0,4-3 1 15,2 0 1-15,3-4 0 0,4-1 1 16,6 4 0-16,6-2-1 0,7 3 0 0,9-2-2 16,10 6-1-16,8 0 0 0,10 0 0 15,13-1-1-15,11 2 2 0,12-4-1 16,8-3-6-16,9-5-4 0,6-4-7 16,8 1-4-16,2-7-6 0,1-5 3 15,-4 0-97-15,-6 0-83 0,-8-7-211 16</inkml:trace>
  <inkml:trace contextRef="#ctx0" brushRef="#br0" timeOffset="56350.93">16529 9605 327 0,'1'0'87'16,"2"-1"6"-16,-2-1-41 0,0 1-7 15,1 2-3-15,-3-1 0 0,2 0-3 16,-1 1-1-16,1 0-2 0,0 2-2 15,-1 0-3-15,1 2-2 0,0 1-4 16,1 5-5-16,-1 3-4 0,0 2-3 0,0 4-2 16,1 4-4-16,1 0-2 0,1 3-2 15,-2 0-1-15,-1-1-1 0,2-2-2 16,3-1-4-16,-4-4-5 0,0-4-6 16,0-3-17-16,3-2-11 0,-2-1-10 15,-1-3 12-15,0-3-96 0,-2 3-89 16,4-3-201-16</inkml:trace>
  <inkml:trace contextRef="#ctx0" brushRef="#br0" timeOffset="56690.79">16890 9547 437 0,'1'0'112'0,"-2"1"4"0,-1-1-62 0,-3 3-13 15,-2 1-5-15,-2 2-5 0,-2 3-11 0,-2 2-4 16,-2 4-5-16,-1 6-2 0,0 0-4 16,-1 6-3-16,2 2-5 0,1 0-4 15,4 1-5-15,2-2-3 0,6-1-3 16,6-3 0-16,6-5 1 0,5-2 4 16,4-5 7-16,3-2 7 0,1-4 6 15,2-2 3-15,-1-3 5 0,-4-1-1 0,-2-1 3 16,-3 1 1-16,-1-4 1 15,-5 1 2-15,-3 1 1 0,-3-2-3 0,-4-4 1 16,-4 0-7-16,-2-2-4 0,-7 0-8 16,0-2-6-16,-4 3-8 0,-2 1-11 15,-1 2-9-15,1 3-11 0,-2 0-7 16,2 1-11-16,2 2-73 0,3-1-83 16,3 1-184-16</inkml:trace>
  <inkml:trace contextRef="#ctx0" brushRef="#br0" timeOffset="56897.38">17166 9702 469 0,'7'5'118'0,"-4"-1"2"0,-1 4-68 16,1 1-12-16,-1 3-6 0,-2 1-8 15,2 4-9-15,-4 0-4 0,2 0-3 16,0 1-5-16,0-3-13 0,2 1-5 15,1 1-32-15,-1-4-7 0,1 1 123 16,1-1-201-16,-1-5-101 0,0 1-265 16</inkml:trace>
  <inkml:trace contextRef="#ctx0" brushRef="#br0" timeOffset="57253.18">17156 9764 369 0,'4'-26'111'0,"4"1"7"0,2 2-20 15,4 5-35-15,3 2-3 0,2 4-1 16,4 3-6-16,3 1-7 0,-1 4-7 16,0 0-7-16,-2 3-7 0,-3 1-8 15,-3 2-8-15,-4 2-5 0,-3-1-7 16,-2 2-4-16,-3 4-6 0,-5-1-3 0,-2 2-3 16,-4 3 0-16,-3 1-3 0,-3 1 3 15,-1-1 2-15,-3 0 5 0,3-3 2 16,2-3 2-16,4-2 3 0,1-1 1 15,5-1 5-15,6-2 4 0,4 0 3 16,1 3 3-16,4 0 1 0,1 5 3 16,4 1 0-16,0 2 0 0,1 1-1 15,-3 2-2-15,2 1-3 0,-4-1-3 0,-2 0-2 16,-5-3-1-16,-7 3-1 0,-5 0 0 16,-8 0-1-16,-7-2-2 0,-6-2-2 15,-4 1-7-15,-5-3-3 0,-5-4-21 16,-2-4-20-16,0-4 9 0,-3-1-106 15,-3-6-105-15,-8-2-241 0</inkml:trace>
  <inkml:trace contextRef="#ctx0" brushRef="#br0" timeOffset="57684.23">11998 9561 319 0,'6'-12'93'0,"-3"2"9"15,-1 6-31-15,-2 1-3 0,1-1-4 16,-1 4-7-16,1 1-6 0,-1 2-7 15,1 4-8-15,0 3-9 0,2 7-10 16,-2 2-6-16,0 5-4 0,-1 5 1 0,1 3-6 16,-1 2-5-16,-1 1-18 0,0-1-20 15,-2-2-11-15,3-2-88 0,0-4-105 16,3-3-230-16</inkml:trace>
  <inkml:trace contextRef="#ctx0" brushRef="#br0" timeOffset="57991.56">12354 9530 405 0,'5'-3'113'0,"-5"5"2"16,-4 5-43-16,-2 3-27 0,-3 6-14 16,-3 6-8-16,-1 8-13 0,-5 5-4 15,0 2-1-15,-1 5-4 0,1-1-7 0,4 1-2 16,3-4-3-16,4-4-4 0,4-4-5 15,7-2-2-15,4-8 3 0,7-5 5 16,3-3 3-16,5-3 5 0,4-3 10 16,0-9 7-16,0-2 7 0,0-3 5 15,-2-3 3-15,-3-2 3 0,-5 0 0 16,-4 0 0-16,-6 0-2 0,-5 0-4 16,-5-2-6-16,-6 3-6 0,-6-1-6 15,-5 2-9-15,-5 0-16 0,-1 1-13 0,-6 6-13 16,-1 5-4-16,1 0-85 0,3 6-91 15,2 2-206-15</inkml:trace>
  <inkml:trace contextRef="#ctx0" brushRef="#br0" timeOffset="58194.51">12766 9663 390 0,'8'7'121'15,"-2"1"4"-15,-2 3-12 0,-2 4-60 16,-1 5-13-16,-1 3-3 0,-1 3-13 16,1 0-11-16,-2 1-5 0,-1 0-8 15,2-3-17-15,-1-4-16 0,1 1-13 16,0 0-13-16,0-3-76 0,-2-3-88 16,-1-1-188-16</inkml:trace>
  <inkml:trace contextRef="#ctx0" brushRef="#br0" timeOffset="58550.52">12734 9734 422 0,'11'-28'123'0,"1"4"8"16,0 6-46-16,3 2-16 0,0 5-3 16,2 4-9-16,-1 4-13 0,1 1-9 0,2 2-8 15,0 1-7-15,-3 1-7 0,-1 1-6 16,-3 1-7-16,-2 0-7 0,-2 1-10 15,-5 3-8-15,1 1-6 0,-6 1-1 16,-1 2 1-16,-1 2 4 0,-3-2 6 16,-2-1 7-16,4-2 9 0,-2-2 6 15,3-2 0-15,2-4 4 0,4 0 4 16,2-1 3-16,4 0 4 0,3 1 0 16,3-1 3-16,4 2 1 0,3 3 0 0,0 0-1 15,0 2-3-15,0 0-2 16,-2 3-3-16,-3 2-2 0,-4 1-1 0,-4 3-3 15,-5-1-4-15,-6 4 3 0,-8 0-7 16,-5 2 1-16,-9 0-4 0,-6 0-4 16,-9 1-5-16,-5-2-13 0,-1-2-27 15,-2 0-2-15,-3-8-97 0,-1-1-106 16,2-4-245-16</inkml:trace>
  <inkml:trace contextRef="#ctx0" brushRef="#br0" timeOffset="59039.74">8750 9617 329 0,'3'6'94'15,"1"0"8"-15,0 4-39 0,-3 3-7 16,-1 5-9-16,-2 4-10 0,-2 4-8 15,-1 2-8-15,-3 3-9 0,-1 0-9 0,1-1-12 16,-1-1-12-16,1-3-10 0,-1 0 89 16,4-1-173-16,-2-2-95 0,4-6-255 15</inkml:trace>
  <inkml:trace contextRef="#ctx0" brushRef="#br0" timeOffset="59346.7">9012 9660 439 0,'0'0'114'0,"-3"2"-1"15,1 3-56-15,-4 6-24 0,-4 3-10 16,-1 6-9-16,-4 6-11 0,-2 3-7 16,-2 5-6-16,1 4-7 0,0 0-5 15,5-2-4-15,2-3-3 0,6-5-1 16,4-4-1-16,5-3 7 0,4-9 9 0,1-4 9 15,6-5 10-15,1-5 8 16,-1-1 8-16,3-4 8 0,-3-4 8 0,0-1 5 16,-2-2 1-16,-3 1-4 0,-3 1-2 15,-3 0-4-15,-6 1-5 0,-2 1-10 16,-4 2-10-16,-3 2-13 0,-3 0-17 16,-3 2-17-16,-4 3-12 0,-3 2 157 15,1 2-238-15,-2 4-107 0,-1-2-293 16</inkml:trace>
  <inkml:trace contextRef="#ctx0" brushRef="#br0" timeOffset="59527.21">9258 9710 368 0,'5'2'112'15,"-2"4"2"-15,-3 3-11 0,0 4-54 16,-3 4-14-16,1 4-7 0,-1 4-9 0,0 0-8 15,1 1-6-15,0-3-13 0,2 0-13 16,3 0-13-16,0-1-20 0,2-2-69 16,-1-1-86-16,-1-1-186 0</inkml:trace>
  <inkml:trace contextRef="#ctx0" brushRef="#br0" timeOffset="59888.58">9289 9735 372 0,'16'-23'116'0,"1"5"8"16,1 0-29-16,2 7-23 0,0 4-8 15,-3 0-11-15,0 4-14 0,-2 2-11 16,-3 1-8-16,-2 2-7 0,-2 0-10 16,-3 1-8-16,-3 3-9 0,-3 3-4 0,-3 1-13 15,-3 6-10-15,-2 2-6 0,-3 2 1 16,-3 0 4-16,0 0 7 0,0-4 4 15,3-2 13-15,4-2 9 0,0-3 6 16,7-5 6-16,3 1 6 0,7-1 7 16,1 0 7-16,4-1 5 0,3-1 6 15,2 0 2-15,2 1 1 0,1 1-3 0,0 1-6 16,-2 1-4-16,-2 1-6 16,-3 1-5-16,-2 2-4 0,-4 1-2 0,-4-1-2 15,-6 2-3-15,-7 2-4 0,-3 0-4 16,-8 2-8-16,-5-1-15 0,-6 2-13 15,-8 3-8-15,-4-1-91 0,-4-5-98 16,-4 1-223-16</inkml:trace>
  <inkml:trace contextRef="#ctx0" brushRef="#br0" timeOffset="60337.73">6860 9942 408 0,'-1'0'110'0,"1"2"6"16,-1-1-57-16,-2 4-16 0,0 4-8 15,-2 5-9-15,-1 7-8 0,-2 5-7 0,1 4-4 16,-2 5-8-16,2 0-14 0,1 1-13 16,3-3-13-16,0-1-79 0,3-4-90 15,2 1-208-15</inkml:trace>
  <inkml:trace contextRef="#ctx0" brushRef="#br0" timeOffset="60660.26">7028 9903 384 0,'0'-2'102'0,"-1"2"2"0,-1 4-47 16,-3 4-20-16,-2 6-10 0,-1 4-9 15,-1 9-10-15,-2 5-3 0,0 5-3 0,-1 4-7 16,2 2-10-16,1 2-6 0,2-2-3 16,3-7-2-16,4-3-1 0,4-7 1 15,5-6 7-15,4-7 11 0,5-8 9 16,1-8 7-16,2-2 5 0,4-5 7 16,-1-3 7-16,-1-1 6 0,-4-2 3 15,-1-1 0-15,-3 1 2 0,-5 1 0 16,-6 2-2-16,-5 1-5 0,-4-2-7 0,-6 2-10 15,-5 4-7-15,-3 4-13 0,-5 2-18 16,0 9-13-16,-3 1-12 0,1 6 6 16,2 2-90-16,4 1-89 0,4-3-199 15</inkml:trace>
  <inkml:trace contextRef="#ctx0" brushRef="#br0" timeOffset="60883.71">7475 9918 370 0,'5'0'120'0,"-3"1"4"15,-1 1 1-15,1 3-67 0,-1 2-11 16,-1 4-8-16,2 3-13 0,-2 4-8 16,1 5-3-16,0 6-2 0,0-4-6 15,2 2-8-15,2-1-13 0,-2-1-20 0,2-2-14 16,2-3-18-16,-1-1-74 0,-1 2-92 15,-2 0-195-15</inkml:trace>
  <inkml:trace contextRef="#ctx0" brushRef="#br0" timeOffset="61271.29">7475 10076 396 0,'-1'-27'114'0,"1"1"10"15,3 1-42-15,1 4-13 0,3 6-3 16,0 1-7-16,1 2-8 0,2 4-9 15,1 3-5-15,1 0-8 0,1 2-8 16,1 1-6-16,0 0-5 0,1 4-3 16,-2 1-6-16,0 2-7 0,0-1-7 15,-3 2-7-15,-1 4-7 0,-3 0-6 16,-2 3-6-16,-4 2-2 0,-5 1 1 16,-2 2 0-16,-6 0 6 0,-2 0 5 15,0-2 7-15,2-3 8 0,2-2 2 0,1-3 7 16,3-3 8-16,3-2 3 0,3-2 4 15,1-1 2-15,3 0 2 0,4 0 4 16,2-1 1-16,4 1 1 0,3 0 0 16,6 1 0-16,1 0 1 0,2 1 2 15,1 0-1-15,0 1-1 0,-2 3-1 16,-2-1-3-16,-6 1-2 0,-1 0-3 16,-6 3-4-16,-6 2-2 0,-5 1-1 0,-7 2 0 15,-7 2-1-15,-5 2-2 0,-8 4-2 16,-8-2-4-16,-4 1-5 0,-4 3-5 15,-3 0-17-15,-4-3-21 0,-4 0 68 16,-5-4-167-16,-3 3-115 0,1-4-294 16</inkml:trace>
  <inkml:trace contextRef="#ctx0" brushRef="#br0" timeOffset="62938.97">20314 5941 361 0,'1'-2'97'15,"-2"0"7"-15,-4 0-55 0,1 2-5 16,3 1 2-16,-5-3 2 0,1 1-6 15,1-1-10-15,2 5-4 0,-1-1-5 16,-3 1-4-16,-2 3-6 0,-1 5-6 16,-1 0-4-16,0 0-2 0,0 1-1 15,3 1-1-15,3 1-1 0,6-2 1 16,4-2 0-16,5 1 1 0,3-1 0 0,4-2 3 16,0-3 2-16,4-3 4 0,0-1 1 15,-2-2 1-15,-2-1 1 0,-3-3 3 16,-4-1 1-16,-1-1 1 0,-6 1-2 15,-2-3-1-15,-2 0-1 0,-3 0-3 16,-1 0-3-16,-5 0-4 0,-3 0-6 16,-2 0-5-16,-5 2-5 0,-3-1-7 15,-2 2-13-15,-2 2-18 0,1 2-11 0,5 0-9 16,2 2-74-16,5-1-90 0,8 1-196 16</inkml:trace>
  <inkml:trace contextRef="#ctx0" brushRef="#br0" timeOffset="63172.73">20754 5813 348 0,'26'-13'105'0,"-4"0"10"15,-4 0-22-15,-7 2-28 0,-6 0-5 16,-5 0-6-16,-5 2-8 0,-7 1-11 16,-4 1-9-16,-2 2-8 0,-2 2-6 15,-2 4-5-15,0 2-1 0,-1 5-2 16,1 5-1-16,4 7-1 0,0 4-1 15,0 2 0-15,2 5-2 0,3 2-1 0,2-1-3 16,3 1-7-16,2-1-5 0,0 4-16 16,4 0-14-16,0 1 197 0,2 2-290 15,-3 1-125-15,0-4-364 0</inkml:trace>
  <inkml:trace contextRef="#ctx0" brushRef="#br0" timeOffset="63362.8">20513 6026 343 0,'13'-8'88'15,"1"0"6"-15,4 1-48 0,2 2-7 16,1 2 4-16,2 1-4 0,3 1-7 16,3 0-7-16,4 0-10 0,4-1-14 15,2 0-15-15,-2-1-14 0,2-1-13 16,1-1-71-16,-2 0-83 0,-1-1-180 15</inkml:trace>
  <inkml:trace contextRef="#ctx0" brushRef="#br0" timeOffset="63563.88">21164 5825 361 0,'-10'-7'94'0,"-2"1"6"0,-2 4-55 15,-1 3-2-15,1 3 0 0,-1 5-3 16,-2 2-5-16,1 3-7 0,1 4-4 0,1 2-4 15,-1 1-4-15,2 2-4 0,2 4-4 16,1 1-3-16,4 5-3 0,-1 1-5 16,1 1-10-16,3 1-11 0,0 2-11 15,2-4-8-15,1 2 7 0,-2-3-88 16,-1-2-82-16,0-1-186 16</inkml:trace>
  <inkml:trace contextRef="#ctx0" brushRef="#br0" timeOffset="63936.56">20786 6133 331 0,'1'-20'90'0,"1"2"9"15,4 5-35-15,3 3-22 0,6 3-1 16,1 3 2-16,3 0-4 0,4 3-10 16,4-1-9-16,4 0-4 0,2 3-5 0,2-2-3 15,2 0-3-15,6 0-3 0,-2 0-2 16,3 2-1-16,0 2-2 0,-4-2-3 15,0 4 0-15,-7 0 0 0,-6-1-2 16,-5 0-1-16,-8 0 2 0,-7-2 3 16,-10-2 2-16,-11 0 1 0,-5 1 1 15,-9 2 3-15,-2 0 2 0,-6-1-1 16,-2 1 1-16,1 3-1 0,3-1 1 16,7 2 1-16,6-2-2 0,3 2-1 0,5 1 0 15,7 3-1-15,3 2 1 0,6 1 0 16,2 2 0-16,4 3 2 0,1 3 0 15,2 1 0-15,0 0 0 0,-1 0-1 16,-1 0-2-16,-3 0-5 0,-5-3-4 16,-2-2-8-16,-3-1-8 0,-3-3-8 15,-5-2-2-15,-4-2-34 0,0-2-54 16,0-3-75-16,-4-2-174 0</inkml:trace>
  <inkml:trace contextRef="#ctx0" brushRef="#br0" timeOffset="64442.5">21305 6252 329 0,'8'5'91'0,"-1"1"7"16,1 0-44-16,-1-2-6 0,2 1 3 16,5-2-3-16,-2-3-8 0,2 0-7 15,1-1-6-15,3-2-5 0,2-4-5 16,-1 3-5-16,-1-2-3 0,-2 3-2 15,-2-3 0-15,-3 2-1 0,-3 0 3 16,-4 3 3-16,-1-2 0 0,-7 1-2 16,-3 2 0-16,-5-1-2 0,-5 3-2 15,0 3-3-15,-5 4-5 0,-2 2-1 0,0 5-2 16,3-1 1-16,3 2-1 16,4-1 1-16,3 3-1 0,6-3 0 0,3-2 0 15,8-1 2-15,4 1-1 0,6-2 0 16,2 0-2-16,0-4 1 0,4-2 1 15,2-3-1-15,2-2 0 0,-1-1-2 16,1-4-2-16,0-6 0 0,3-4-2 16,-3-3-1-16,-1-2 1 0,-3-7 0 0,-2-3 5 15,-3-2 1-15,-1-4 4 16,-2-1 4-16,1-8 3 0,1 1 4 0,-1 4 3 16,-2 6 5-16,-2 4 6 0,-2 8 4 15,-1 4 0-15,-6 11-4 0,-1 6-4 16,-3 2-1-16,-3 3-4 0,0 7-5 15,-2 7-2-15,-1 7-1 0,0 6 2 16,1 3 0-16,1 7 0 0,2 2-1 0,3-2-6 16,0 1-5-16,2-6-7 0,-1 2-21 15,-2-3-14-15,2-5-11 0,-1-4-8 16,-1-2-90-16,-1-4-98 0,-2-4-216 16</inkml:trace>
  <inkml:trace contextRef="#ctx0" brushRef="#br0" timeOffset="64978.41">21653 6229 345 0,'5'-4'94'0,"1"-1"8"16,4-1-41-16,2 4-21 0,3 0 1 16,3-2 1-16,4 3-7 0,4-1-11 15,4-1-7-15,1 2-6 0,-1-4-11 16,4 1-11-16,-3 2-12 0,0-4-12 15,-2-1-10-15,-2 2-12 0,-3-2-4 16,0 1 5-16,-5 1 8 0,0-4 9 0,-4 0 13 16,-3 4 15-16,-2-7 15 0,-3 0 9 15,1-3 8-15,-3-1 7 0,-2 2 6 16,0 3 3-16,0 0 1 0,-3 4 0 16,2 3-4-16,-3 4-4 0,0 5-4 15,-1 5-1-15,-1 5-3 0,0 3-1 16,0 6 0-16,0 4 0 0,-2 1 0 15,2 2-3-15,-2-1-4 0,0 1-2 0,1-1-5 16,-2-3-4-16,0-2-2 0,-1-1-1 16,-2-3-1-16,2-4-3 0,-1-4-2 15,1-2 0-15,0-4-1 0,0-2 0 16,2-3-1-16,1-3 2 0,3-1 0 16,1-5 2-16,0-2 1 0,4-2 0 15,1 0 0-15,3-1 1 0,0 0 2 0,3 0 0 16,1 4 1-16,2 0 2 0,-2 2 2 15,1 4 2-15,0 1-1 0,-1 3 0 16,0 0-1-16,-2 4-1 0,-1 1-1 16,-1 3-3-16,-2 0-1 0,-4 1 0 15,-2-2-3-15,-3 1-1 0,-3 0-2 16,-4-1-6-16,0-4-5 0,-6 0-4 16,1 0-6-16,-3 0-5 0,2 0-9 15,-2-5-14-15,4 1-39 0,1-3-10 16,1 1-57-16,1-3-109 0</inkml:trace>
  <inkml:trace contextRef="#ctx0" brushRef="#br0" timeOffset="65199.91">22415 6357 359 0,'-2'19'99'0,"-3"-1"7"15,1-1-60-15,2 0 1 0,2-2 3 16,1-2-5-16,2 0-14 0,1-2-11 16,3-4-6-16,2-3-3 0,1 1-7 15,0-3-13-15,3-2-14 0,0-1-11 16,2-1-13-16,-1-1-58 0,2 0-15 16,-1-2-69-16,-2-2-116 0</inkml:trace>
  <inkml:trace contextRef="#ctx0" brushRef="#br0" timeOffset="65380.95">22453 6143 373 0,'-17'-10'95'0,"-2"0"5"15,4 4-60-15,3-1-4 0,4 4 1 16,1-3-7-16,6 1-8 0,6-2-6 16,2 0-11-16,1-2-11 0,3 0-17 0,0-3-18 15,2 2-17-15,-2-1-53 0,1 0-74 16,-1 2-145-16</inkml:trace>
  <inkml:trace contextRef="#ctx0" brushRef="#br0" timeOffset="65513.6">22652 6129 236 0,'8'26'77'0,"1"4"7"0,-2 0-3 0,-1 3-33 16,0 2 3-16,-3 1-2 0,-2 3-8 15,-1-3-9-15,-2-4-7 0,0-2-6 16,-2-1-10-16,1-7-11 0,-1-4-19 15,0 0-12-15,0-2-1 0,2-2-75 16,-3-1-80-16,4-6-175 0</inkml:trace>
  <inkml:trace contextRef="#ctx0" brushRef="#br0" timeOffset="65888.31">22580 6368 328 0,'2'-10'86'0,"3"2"8"16,3 0-35-16,3 1-24 0,3 1 6 16,2 0 6-16,6-1-3 0,1 2-6 15,3-1-6-15,2 2-4 0,0 0-3 0,0 1-6 16,0 2-6-16,0 2-4 0,-4 0-2 16,-5 3-3-16,-2-1-2 0,-5 0-3 15,-3 3-4-15,-7-2-1 0,-5 0-1 16,-7 3-1-16,-3 1-2 0,-4-3 0 15,-2 3 1-15,-2-2 3 0,-1 4 1 16,2 0 1-16,5-1 1 0,1 1 2 16,7 3 1-16,2 1 0 0,6 1 1 0,7 2 1 15,2-3 1-15,3 2 1 0,4 2 1 16,-1 0 0-16,0-3 0 0,1 1 0 16,-3 0-2-16,-3-2-2 0,0 1 0 15,-8-2-2-15,-3-3-1 0,-6-2-3 16,-7-5-9-16,-6-2-9 0,-3-1-7 15,-2-4-9-15,0-2-12 0,1 0-18 16,3-3-52-16,4-2-63 0,4 1-148 0</inkml:trace>
  <inkml:trace contextRef="#ctx0" brushRef="#br0" timeOffset="66147.42">23072 6422 322 0,'1'0'93'16,"0"0"9"-16,1 1-32 0,-2-1-16 15,2-1 3-15,2 0 0 0,2 0-9 16,3 0-9-16,3 0-9 0,3-1-8 16,2 1-6-16,3 1-5 0,-1-3-4 15,0 5-3-15,0-4-4 0,2 4-4 16,0-1-8-16,-4 1-16 0,-2-1-12 15,0 1-10-15,-4-1-17 0,-4 2-65 0,-3 1-82 16,-7 1-171-16</inkml:trace>
  <inkml:trace contextRef="#ctx0" brushRef="#br0" timeOffset="66314.98">23072 6543 342 0,'0'6'96'16,"2"0"6"-16,3-3-49 0,2 0-2 15,4-1 3-15,4-1-6 0,3-1-12 16,4-1-10-16,2-6-6 0,1 1-8 16,4 1-5-16,2 0-9 0,0-1-18 15,2-2-13-15,-1 2-8 0,1 3-18 16,0-3-62-16,-3 2-81 0,1-2-167 16</inkml:trace>
  <inkml:trace contextRef="#ctx0" brushRef="#br0" timeOffset="66849.01">23620 6164 314 0,'-1'-8'89'16,"2"4"7"-16,0-1-36 0,0 3-13 16,-1 1 0-16,0 0-2 0,0 3-6 0,0 3-5 15,0 2-3-15,0 4-3 0,-2 1-2 16,-2 5-1-16,1 7-3 0,-3 3-4 15,0 5-3-15,-1 1-6 0,-3 1-2 16,1 1-5-16,1 1-3 0,-1-1-5 16,2 1-5-16,0-1-9 0,1 0-13 15,0-1-11-15,2-1-9 0,1-2-10 0,3-5-66 16,0-4-82-16,0-6-172 0</inkml:trace>
  <inkml:trace contextRef="#ctx0" brushRef="#br0" timeOffset="67148.75">23731 6530 288 0,'-3'7'78'0,"1"5"5"0,-2 4-44 16,0 2-3-16,-2 4 2 0,1-1-4 15,1 1-8-15,3-1-9 0,1-3-6 16,3 0-2-16,3-4-3 0,2-3 1 15,1 0 3-15,4-1 1 0,1-5 1 16,2 1 1-16,2-2 3 0,3-3 3 16,-2-3 1-16,2-1-3 0,-1-1 2 0,-3-2 3 15,-2-4 1-15,-3-3-3 0,-6-2-4 16,-3-3-3-16,-6-2-2 0,-4-1-3 16,-7-4-5-16,-1 1-5 0,-5 2-2 15,0 2-3-15,-2 1-6 0,1 4-9 16,1 3-6-16,4 4-9 0,2 4-8 15,5 1-9-15,4 3-14 0,3 4 42 16,3-1-85-16,5 1-64 0,5 4-158 16</inkml:trace>
  <inkml:trace contextRef="#ctx0" brushRef="#br0" timeOffset="67588.91">24135 6676 355 0,'11'-2'104'0,"-2"-3"10"15,-3-5-47-15,-1 0-5 0,-3-3-2 16,-2-2-8-16,-3-1-11 0,-3 0-12 0,-3-1-10 16,-3 2-6-16,-3 2-5 0,-3 2-4 15,-4 5-2-15,1 5-3 0,-2 4-1 16,2 3-3-16,2 3-3 0,4 4 0 16,5 3 0-16,6 0-1 0,4-1 2 15,5-1 0-15,3 0 4 0,3 0 2 16,1-3 1-16,2-2 1 0,0-3 2 15,1 1 2-15,-2-4 3 0,-1-2 1 16,-4-1 2-16,3-1 1 0,-2-5 2 0,-1 3 0 16,-2-3-1-16,1 0-2 0,-1 0-1 15,0 0 0-15,-3 0-1 0,1 4-2 16,-2 1-2-16,-2 5-1 0,-1 2 0 16,-2 5-2-16,0 2 0 0,0 6-1 15,-4 4 1-15,3 4 0 0,2 5 1 16,0 1-1-16,-2 1-1 0,0 0 0 15,2-1-1-15,2-3 0 0,-4 0-2 0,-1-3 1 16,-3 0-1-16,-1-2-1 0,0-3 1 16,-3 1 0-16,-5-5 0 0,-2-3 1 15,2-3-2-15,-2-5-3 0,3-2-5 16,-1-4-3-16,1-6-17 0,1-2-15 16,2-4-9-16,0-4 0 0,3-2-85 15,-3-6-90-15,7 1-201 0</inkml:trace>
  <inkml:trace contextRef="#ctx0" brushRef="#br0" timeOffset="67997.8">24200 6945 292 0,'2'0'81'0,"0"-1"6"0,0 0-35 16,1 1-13-16,1 1 2 0,0 0 1 15,0-1-4-15,2 3-6 0,1-2-3 16,0 3-5-16,2 0-2 0,0 0-5 16,1 2-4-16,1 0-5 0,0 0-3 15,-1 2-2-15,-1 0-3 0,0 3-1 0,-2-1-1 16,-3 2-1-16,-3 0-1 0,-4 4 1 15,-3-3-1-15,-4-2 0 0,-1-1 2 16,-2-2 0-16,-3 2 2 0,-2-3 1 16,2-1 0-16,1 2 1 15,3-1-1-15,1-1 0 0,3 3-2 0,5-4 1 16,4 2 0-16,5-2 1 0,5-1 0 16,3-1 1-16,5-3 1 0,5 1-4 15,3-1-7-15,2-2-10 0,1-3-9 0,-1 2-8 16,-1-3-12-16,-1-2-18 0,-1-3-48 15,-2-2-64-15,-2-1-144 0</inkml:trace>
  <inkml:trace contextRef="#ctx0" brushRef="#br0" timeOffset="68312.44">24638 6308 281 0,'-3'-2'77'15,"-2"2"6"-15,-1 3-39 0,-3 3-5 0,-4 2 4 16,-5 0 0-16,-3 3-2 0,-1 2-5 16,-4 6-6-16,-5 1-3 0,0 2-4 15,0 2-5-15,0 5-7 0,2 3-4 16,4 3-4-16,4 1 0 0,9-1 0 15,8 2-1-15,9 0 0 0,6-3-1 16,7 0-4-16,5-6-4 0,6-1-7 16,0-1-8-16,1-3-9 0,2-5-10 15,-2-2-19-15,2-4-53 0,-3-3-72 16,0-5-156-16</inkml:trace>
  <inkml:trace contextRef="#ctx0" brushRef="#br0" timeOffset="68737.87">24751 6280 283 0,'2'10'89'16,"-2"1"11"-16,-2 2 2 0,-2 5-50 15,0 4 3-15,-3 5 3 0,0-1-9 16,-2 1-10-16,-1 4-10 0,-1 2-11 15,1-1-5-15,2 2-6 0,0-5-5 16,1 3-3-16,3-4-3 0,1-1-4 0,-1-5-5 16,1-3-6-16,2-3-6 0,0-3-3 15,-1-3-2-15,1-3 1 0,-2-2 1 16,2-3 4-16,1-3 6 0,-1-3 5 16,2-3 5-16,3-3 3 0,0-1 4 15,4-2 3-15,-1 2 1 0,3 1 3 16,0 2 2-16,1 3 3 0,-1 2 2 15,-1 3 1-15,-1 4 0 0,0 0 0 16,0 5 1-16,-2 2 1 0,1 1-1 0,-2 5-1 16,1-2-1-16,-2 1-1 0,-3 0-2 15,0-2-3-15,-1 0-3 0,-3-2-2 16,-1 0-3-16,-4-4-4 0,-2 0-7 16,-2-3-5-16,-1-2-7 0,-2-1-8 15,-3-4-9-15,2-1-15 0,0-2-59 16,4-4-69-16,1-3-164 0</inkml:trace>
  <inkml:trace contextRef="#ctx0" brushRef="#br0" timeOffset="68987.44">24901 6368 330 0,'4'1'91'0,"2"4"7"0,-3 5-46 0,-1 3 3 16,0 5 4-16,-2 1-5 0,-1 5-6 16,-3 3-4-16,1 6-6 0,-3 2-7 15,1 0-7-15,-2 0-8 0,2 5-5 16,0-6-4-16,2 5-6 0,2-9-5 16,1 0-5-16,2-3-9 0,1-4-13 15,-1-4-11-15,1 0-12 0,-1-8 125 16,-1-3-204-16,-1-2-100 0,1-3-273 0</inkml:trace>
  <inkml:trace contextRef="#ctx0" brushRef="#br0" timeOffset="69271.81">25125 6478 289 0,'3'1'80'0,"-2"5"5"15,-4 0-43-15,1 4 2 0,-4 1 3 16,-4 2-8-16,-4 5-6 0,-2 3-4 16,-3 1-4-16,-2-1-4 0,2 1-4 15,2-3-6-15,0 3-5 0,2-6-3 16,4 3-1-16,2-5-1 0,6 3-1 16,-3-2 0-16,5 3-1 0,2-2-1 15,4 0-4-15,0 0-2 0,2-3-2 16,-2-1-3-16,3-1-4 0,-4-1-4 0,1-2-2 15,-2 0-2-15,-2-2-5 16,1-1-15-16,-1-3-53 0,-1 2-63 0,0-5-153 16</inkml:trace>
  <inkml:trace contextRef="#ctx0" brushRef="#br0" timeOffset="70103.32">25125 6725 107 0,'-4'-1'33'16,"1"1"3"-16,-2-2-3 0,2 2-18 15,-1 0 5-15,3-1 6 0,-2 1 0 16,2 0-2-16,-1-1-2 0,0 2 2 0,1-1-1 16,-1-1-2-16,-2 1-5 0,0 0-3 15,-2 0-2-15,-1 0 0 0,-2-1-3 16,-1 1-1-16,-1-1-2 0,0-1-2 16,1 1-1-16,0-1 0 0,4 1-1 15,-1 1 0-15,3-2-1 0,1 4 1 16,2-1 0-16,-1 1 1 0,2 0 2 15,0 0 2-15,2 1 2 0,-1 0 1 16,1 1 2-16,0 0 2 0,1 1 0 16,1 3 1-16,-2-1 0 0,2 2-2 0,-1 4 0 15,1-1-2-15,-2 1-2 0,1 3-2 16,2-1-3-16,0 0-2 0,2 3-2 16,0-2-3-16,2-1-3 0,1 1-6 15,1-2-8-15,-2-1-15 0,-2-3-55 16,0-3-65-16,-2 0-153 0</inkml:trace>
  <inkml:trace contextRef="#ctx0" brushRef="#br0" timeOffset="70536.16">25216 6878 269 0,'1'0'74'15,"2"-2"3"-15,-3-1-43 0,1 3-6 16,-2-5 1-16,-4 2-3 0,1 3-10 0,-3-2-6 15,-2 1-4-15,-3 0-1 0,-2-3 0 16,0 6-2-16,-1 1 0 0,0 1-1 16,2 0-1-16,0 2 1 0,4-1-1 15,2 3 1-15,2-1 0 0,3 1 0 16,3-1 1-16,0 1 1 0,4 4-1 16,-2-4 2-16,3 4-1 0,-1 1 1 15,0 0-1-15,-1 0 0 0,-2 2 0 16,0-2-2-16,-2 0 0 0,-1 2-1 0,0-2-3 15,-2-2-1-15,-3-1-4 0,1-5-5 16,-4 1-7-16,0-1-15 0,-1-4-57 16,-1-2-65-16,0-3-158 0</inkml:trace>
  <inkml:trace contextRef="#ctx0" brushRef="#br0" timeOffset="70953.06">25156 6979 242 0,'7'0'70'0,"1"2"6"15,2-1-24-15,-2 0-12 0,2 3-4 16,-1-1-3-16,-1-1-5 0,1 0-4 16,-1 1-4-16,-2 2-5 0,0 1-4 15,-2 1-3-15,-2 1-2 0,-3-1-2 16,-1 3-3-16,-2 1 0 0,-2 1 0 16,-3-2 0-16,-2 3 0 0,1-1 0 0,-1 3-1 15,0-1 0-15,1 0 1 0,1-1-1 16,2-1 0-16,4-2 0 0,1-1 0 15,3-1 0-15,1-3 0 16,1-1 1-16,3 2 0 0,3-1 0 0,0 1 0 16,3-2 0-16,1 2-1 0,1-1-2 15,1-3-6-15,2 2-6 0,1-3-11 0,0 0 63 16,0-1-135-16,-1-5-81 16,-1-1-213-16</inkml:trace>
  <inkml:trace contextRef="#ctx0" brushRef="#br0" timeOffset="71278.04">25180 7371 230 0,'5'1'70'0,"0"0"4"16,2 3-3-16,0-2-35 16,1 1-6-16,3 0 0 0,0 0-4 0,1-2-2 15,2 1-3-15,1-1-3 0,1-1-2 16,-1-1-3-16,-2-1-2 0,2-3-4 15,-5-1-10-15,0-4-11 0,-3-2-15 16,1-5-26-16,-3-1-43 0,3-6-69 0,-2-5-144 16</inkml:trace>
  <inkml:trace contextRef="#ctx0" brushRef="#br0" timeOffset="71545.07">25194 6354 299 0,'6'0'81'16,"3"1"6"-16,0 2-40 0,1 0-3 15,2 5 3-15,2 1-2 0,-2 5-6 16,2 2-7-16,-1 5-4 0,-2 5-4 15,1 7-6-15,-2 5-5 0,-1 4-3 0,-3 3-6 16,1 2-9-16,-4 2-9 0,1 0-12 16,-2-5-10-16,0 0 40 0,-3-4-124 15,-5-4-85-15,-2-2-211 0</inkml:trace>
  <inkml:trace contextRef="#ctx0" brushRef="#br0" timeOffset="78202.64">22492 7205 292 0,'9'1'71'16,"-2"-1"4"-16,-3-1-43 0,2-1-4 16,-4 2 3-16,0 2 2 0,-1-2-1 15,-2-2 0-15,2 2-2 0,-1-1-3 16,1 1-5-16,2 0-3 0,1 0 0 15,1 0-1-15,3 1-3 0,4 1-1 16,2 0-2-16,4-1-2 0,3 0 0 16,3-1-4-16,1 1-1 0,4 0-5 15,1-2-7-15,1 1-6 0,1 0-9 0,-3-1-6 16,-1 1-7-16,-3 1-14 0,-7-1-68 16,-4 1-76-16,-10-2-176 0</inkml:trace>
  <inkml:trace contextRef="#ctx0" brushRef="#br0" timeOffset="78427.57">22458 7455 334 0,'3'2'78'16,"0"-1"4"-16,3-1-55 0,1 1-7 15,3-3-1-15,3 0-1 0,4-1-6 16,1 0-2-16,4-3-4 0,5 0-3 16,0-1-5-16,3 1-6 0,2-3-13 0,2 1-21 15,4 2-45-15,-2-1-65 0,1 1-145 16</inkml:trace>
  <inkml:trace contextRef="#ctx0" brushRef="#br0" timeOffset="78889.11">23524 7048 256 0,'1'0'75'0,"0"1"5"0,-1 0-15 16,1 0-25-16,0 0-1 0,0 4-2 15,-1-3 1-15,1 0 0 0,-1 2 0 16,0 3-3-16,0 0-1 0,-1-1-4 16,0 3-5-16,-3 4-6 0,-2 2-6 15,-2 0-5-15,-3-2-3 0,-2 1-2 0,1 2-1 16,-2 1-3-16,-2 0-2 15,-1 2-4-15,1 0-2 0,2 0 0 0,-1 0-1 16,2 0 0-16,2-5 0 0,5-2 2 16,2-2 3-16,2-1 2 0,3-4-1 15,2 3 2-15,2-3 2 0,0 2 1 16,4-1 0-16,2 0 2 0,1 0 1 16,2 1 0-16,1-2 1 0,1 2-4 15,2 0 2-15,0-2-1 0,3-1-2 0,-1 1-2 16,-1-1-7-16,2 1-5 15,-2-5-9-15,-3 0-9 0,-4 1-11 0,-2 0-74 16,-2-5-81-16,-3 1-187 0</inkml:trace>
  <inkml:trace contextRef="#ctx0" brushRef="#br0" timeOffset="79126.59">23617 7302 389 0,'0'-1'106'0,"0"1"9"0,-1 3-55 16,1-1-2-16,-3 5 2 0,5 1-2 15,-2 0-6-15,-2 3-9 0,0 4-7 16,-1-1-8-16,1 5-6 0,-2-2-8 16,-1 5-5-16,0 1-3 0,-2 4-12 15,0 3-1-15,-1 2-4 0,-1 2-7 0,0 1-17 16,-1 0-15-16,0-1-6 0,2-1-88 15,-2-2-103-15,1 0-235 0</inkml:trace>
  <inkml:trace contextRef="#ctx0" brushRef="#br0" timeOffset="91537.53">19639 7156 211 0,'-1'-1'70'0,"-1"-1"8"0,2 1 0 16,0 0-30-16,-1 1-3 0,1-2-2 15,0 1-1-15,0-2-2 0,0 2-2 16,1-2-3-16,-1 2-3 0,2 1-1 16,-1 2-4-16,-2 2-5 0,1 5-4 15,0 1-4-15,-2 5-3 0,0 4-2 0,2 5-3 16,-1 1 0-16,-1 3-1 0,2 2-3 15,-1 4 0-15,0-1-2 16,1-1-12-16,-1-1-13 0,0-1-12 0,0 1-9 16,-1-4-16-16,-1-1-69 0,0-3-84 15,1 2-170-15</inkml:trace>
  <inkml:trace contextRef="#ctx0" brushRef="#br0" timeOffset="91746.97">19464 7313 320 0,'10'-2'95'0,"5"3"12"0,3-2-13 16,5 3-40-16,1 0-5 0,2-1-1 16,0 1-9-16,-1-2-12 0,-2 0-9 15,2 4-11-15,-1-3-10 0,-1 0-14 0,1 4-12 16,1 1-14-16,0 2-79 0,1 1-94 15,-2 4-212-15</inkml:trace>
  <inkml:trace contextRef="#ctx0" brushRef="#br0" timeOffset="92444.27">20092 7439 280 0,'-10'-4'81'0,"-3"-2"5"0,1 1-34 16,-1-2-10-16,-1 1-2 0,0-1-6 16,-1 1-10-16,0 2-9 0,0 1-5 15,-1 1-3-15,4 5-5 0,0 1-6 0,0 4-3 16,-1 2-3-16,1 2-2 0,1 1-2 16,2 1 0-16,2-2-1 0,2-1 3 15,4 2 2-15,4-2 3 0,4-4 6 16,3-2 5-16,1 1 4 0,3-4 3 15,0-1 6-15,3-5 3 0,1-4 1 16,0 3 2-16,0-4 0 0,0-1 1 16,-3 0 1-16,-3 0 0 0,-4 4-2 15,-1 0-2-15,-3 1-5 0,-2 3-2 16,-2-1-6-16,-2 2-4 0,0 2-4 0,0 3-2 16,-4-1-2-16,3 1-1 0,0 4-5 15,1 1-1-15,5 1 0 0,2 0 0 16,6-4 1-16,4 0 2 0,3-3 1 15,3-3 7-15,2-2 4 0,0-2 3 16,-1-2 3-16,-3 1 2 0,1 1 3 0,-2-1 2 16,-3-2 1-16,-2 0-1 0,-2-2-1 15,-1 0 1-15,-2-2-1 0,-5 0-1 16,-1 1 0-16,0-1-1 0,-2 2 0 16,-1 4 0-16,1 0-3 0,-2 3-4 15,-1 4-1-15,1 4-2 0,-4 8-2 16,2 0-1-16,-2 6-1 0,0 6 0 15,0 6 1-15,2 5 1 0,-2 4-1 16,3 1-1-16,-2 3-2 0,-1-1-3 16,1 0-2-16,-4-2-3 0,0-4 1 15,-2-4-2-15,1-3 1 0,-1-6 2 0,-2-3 3 16,0-4 2-16,-1-2 1 0,-3-3 0 16,1-4 0-16,-3-4 1 0,3-1 1 15,-1-7 1-15,0-2 0 0,-1-5 0 16,3 0 1-16,0-2-1 0,3-3-3 15,2-3-1-15,4 1-1 0,5-2 0 16,4-1-2-16,5-3 1 0,3 0-1 16,2 2-3-16,3 1-3 0,-1 3-9 0,4 1-8 15,-2 2-7-15,3-1-7 0,-1 4-7 16,3 2-12-16,0-1-60 0,1 0-69 16,4 0-164-16</inkml:trace>
  <inkml:trace contextRef="#ctx0" brushRef="#br0" timeOffset="92667.26">20545 7544 322 0,'-1'-1'94'16,"2"1"6"-16,-1-1-35 0,3 0-12 16,1 0 1-16,2 1-3 0,0-1-7 15,4 0-6-15,2-2-4 0,3 0-7 16,-1-2-5-16,1 0-5 0,1 2-6 15,0-2-7-15,-2-1-4 0,0 2-8 16,-2 0-9-16,-1 3-14 0,1-1-12 0,1 0-9 16,-3 1-16-16,0 0-63 0,0 1-79 15,-2 5-166-15</inkml:trace>
  <inkml:trace contextRef="#ctx0" brushRef="#br0" timeOffset="92853.29">20488 7706 314 0,'-4'3'92'16,"4"0"10"-16,5-2-24 0,1 1-18 15,4-2 3-15,5 3 2 0,1-3-9 16,1 0-10-16,4 1-9 0,2 1-11 16,-1-2-8-16,0 0-11 0,-3 0-9 15,-1-2-30-15,2 0-10 0,1 1-97 16,-1-1-108-16,0-2-255 0</inkml:trace>
  <inkml:trace contextRef="#ctx0" brushRef="#br0" timeOffset="95021.52">21231 7537 195 0,'-3'6'49'0,"2"2"3"0,-1-3-30 0,1 2-4 16,-2-3 1-16,2 1 0 0,-3-1-2 16,3 0 1-16,-2 0 2 0,1-5 1 15,0 5 1-15,0-4 2 0,1 1 2 16,0 0 3-16,0 0 2 0,0-1 0 15,-1 1 6-15,1-4 3 0,0 1 1 16,0 0 1-16,-2-2-2 0,2 1-3 16,2-1-3-16,3-2-5 0,0 1-5 15,3 0-4-15,1-2-3 0,6 0-4 16,0-1 0-16,2 3-2 0,4 3-2 0,-1 1-2 16,1 1-2-16,1 3-2 0,-2 2-1 15,-3 4-2-15,-2 2-1 0,-1 0-2 16,-5 4-5-16,-2 3-3 0,-5 2 0 15,-3-1-2-15,-6 2-2 0,-4 2-2 16,-4 1-3-16,-7 0 0 0,-7-2-2 16,-2 2-4-16,0-1 2 0,1 2 2 15,-1-6 3-15,2-1 4 0,5-2 5 0,8-2 5 16,1-4 3-16,5-1 1 0,5-5 0 16,2 1 4-16,9-3 0 0,1-1 3 15,4-1 2-15,7 0 1 0,1-1 1 16,7 1 0-16,4-2-1 0,3 1-3 15,4-1-11-15,1-3-15 0,-2 3-11 16,1-2-1-16,-3-1-89 0,-1 2-89 16,-6-4-206-16</inkml:trace>
  <inkml:trace contextRef="#ctx0" brushRef="#br0" timeOffset="95371.29">21596 7665 346 0,'5'-1'101'0,"5"1"8"0,3 1-42 0,3-1-15 16,2 1 1-16,0 0 1 0,2-1-11 16,3 1-12-16,-1 1-9 0,0 3-4 15,-1 1-5-15,-3 0-4 0,-1 0-4 16,-2 4-2-16,-6 1-4 0,-4 1-1 15,-6-1-2-15,-6-1-3 0,-8 3-1 16,-4 1-1-16,-4 4-1 0,-2-3 1 0,-4 2 2 16,2-1 2-16,0 3 1 15,5-2 2-15,6 0 1 0,2-4 2 0,3 0 1 16,5-1 0-16,6-1-1 0,6-1 1 16,6-3 0-16,4 0 0 0,5-2-1 15,5 1-3-15,6-3-12 0,3-1-10 16,1-2-14-16,-2-1-6 0,-1 1-81 15,1-4-88-15,-6 1-197 0</inkml:trace>
  <inkml:trace contextRef="#ctx0" brushRef="#br0" timeOffset="95799.68">20789 8235 369 0,'13'6'100'0,"5"-4"9"15,5 0-55-15,3 3 0 0,4-3 7 16,4 1 1-16,2 1-9 0,3 0-11 15,3 4-8-15,6 0-8 0,5 2-8 0,8 4-4 16,0 1-6-16,6 0-8 0,1-3-6 16,3 0-17-16,-2-1-23 0,4-4-3 15,-4-3-96-15,0-1-105 0,-6-4-235 16</inkml:trace>
  <inkml:trace contextRef="#ctx0" brushRef="#br0" timeOffset="96333.39">23099 7604 337 0,'0'6'91'0,"1"2"6"0,4 0-49 16,2 1-4-16,4 1 6 0,4 0 4 15,6-4-5-15,5-1-8 0,8 0-5 16,5 1-5-16,5-2-6 0,3 2-8 16,2-1-6-16,3 5-9 0,1 1-16 15,2-2-15-15,-5-2-14 0,6 2 97 16,0-2-189-16,2-5-108 0,-5-4-280 0</inkml:trace>
  <inkml:trace contextRef="#ctx0" brushRef="#br0" timeOffset="96957.4">22627 5765 313 0,'-4'1'85'0,"1"0"7"15,3 2-33-15,2 0-22 0,1 0 6 16,5 1 5-16,4 2 0 0,2-2-7 16,7-1-5-16,6 2-4 0,10-1-5 15,6 1-6-15,2-2-6 0,7 0-7 16,3 0-15-16,6 1-23 0,4-4 175 16,1 0-275-16,7-6-127 0,0 1-369 15</inkml:trace>
  <inkml:trace contextRef="#ctx0" brushRef="#br0" timeOffset="54193.28">9944 12268 300 0,'3'-1'83'0,"0"0"3"16,1 1-25-16,-1-1-18 0,-1-1-5 0,0-1-2 15,2-1-1-15,-1 4 0 0,0-2 2 16,-1 0-3-16,1 1-1 0,-1 0-1 16,-1 0-1-16,0 1-2 0,0-1-1 15,-1 2-3-15,0 1 0 0,0-1-1 16,-1 0-1-16,0 0 0 0,-1 2-1 16,-4-2-1-16,0 4-1 0,-5-3-1 15,-4 0-3-15,-4 4-2 0,-8-3-3 16,-3-2-2-16,-5 1-2 0,-6-1-2 15,-5 2 1-15,-4-2-1 0,-3 2 0 0,-2 2 0 16,-6 2-2-16,-6-3 1 0,-3 5-1 16,-3-1-1-16,-6 5 1 0,-6-4-1 15,-4 1 1-15,-5 1 1 0,-2 2 0 16,-1 0 1-16,-2 1-1 0,-1-2 1 16,-1 0-1-16,3 1 1 0,1-2-1 15,4 0 1-15,1-3-1 0,1 2 0 16,3-4 0-16,2 1-1 0,1-3-1 0,3 2-1 15,-1 3 1-15,2-1-2 0,1-1 1 16,1 2-1-16,3 3 0 0,-1 0 0 16,3 1 0-16,-2-2 0 0,1 3-1 15,1 1 0-15,2-1 1 0,-1 1-1 16,3-2-1-16,2 0 1 0,6 0-2 16,2-2 0-16,3 0 0 0,5-1 0 15,6-3-1-15,6 3 0 0,5-3 0 0,4-1 0 16,7-3-2-16,5-2-2 0,5 0-3 15,5 0-5-15,3-2-4 0,2 0-5 16,2 0-11-16,4-3-14 0,2-1-17 16,0-6-105-16,1-3-118 0,1-6-282 15</inkml:trace>
  <inkml:trace contextRef="#ctx0" brushRef="#br0" timeOffset="54520.58">6067 12420 349 0,'-9'5'94'0,"2"0"2"15,-2 1-27-15,2-1-37 0,-3 2-10 16,0 3-5-16,-3 3-6 0,0 6-1 15,-1 0 0-15,-3 5 2 0,2 5-1 16,1 2 3-16,-1 0 1 0,1 0-1 16,1 1-2-16,2-1-2 0,2-3-3 15,2-1 0-15,1-2-2 0,5-2 1 16,1 0 3-16,3 0 2 0,5-3 3 0,3 2 3 16,5 1 1-16,3 1 2 0,5-2-2 15,6-3-1-15,2-4-2 0,7 1-2 16,4-7-2-16,3-2-7 0,6-5-6 15,3-5-21-15,3-3-19 0,3-3 45 16,1-8-146-16,3-6-113 0,-1-2-271 16</inkml:trace>
  <inkml:trace contextRef="#ctx0" brushRef="#br0" timeOffset="55195.59">7847 11550 354 0,'2'-6'98'0,"-2"0"6"16,1 0-31-16,0 2-18 0,1 2-8 16,1 6-5-16,-2 2-4 0,0 2 0 15,2 5-3-15,-1 4-3 0,-1 4-4 16,1 3-2-16,-2 1-3 0,-2 1-5 15,1 4-4-15,-2 0-4 0,-2 0-3 0,-2-4-7 16,-1 2-8-16,0-4-8 0,-1-2-6 16,-1-3-18-16,1-1-14 0,0-1-9 15,2-2 148-15,-1-3-225 0,0 0-106 16,0-3-292-16</inkml:trace>
  <inkml:trace contextRef="#ctx0" brushRef="#br0" timeOffset="55525.32">8435 11764 434 0,'-9'8'117'0,"-3"2"4"15,-6 1-50-15,-6 2-19 0,-6 0-6 16,-4 2-9-16,-4 3-8 0,-5 0-6 16,-3 1-3-16,-1 5-5 0,0-1-5 15,-4 4-4-15,0-1-3 0,-3 2-2 16,-1 3-1-16,1 1-1 0,0-3-5 16,1 3-4-16,6-3-4 0,2-2-5 15,7-3-7-15,6 0-9 0,6-4-9 16,7-2-5-16,7-5-9 0,5-1-69 0,4-6-80 15,9-2-182-15</inkml:trace>
  <inkml:trace contextRef="#ctx0" brushRef="#br0" timeOffset="55776.71">7940 12150 516 0,'1'-1'136'0,"1"-2"3"0,2 0-65 15,-2 0-19-15,0 2-10 0,-1 1-13 16,0 2-10-16,-1 4-4 0,0 4-2 0,0 4-4 16,-1 7-2-16,-2 3-3 15,0 6-1-15,-1 2-5 0,-1 0-6 0,0 2-9 16,2-1-8-16,0-1-15 0,2-3-15 15,-2-5-14-15,3 1-8 0,3-3-29 16,0-6-38-16,4-3-74 0,2-7-145 16</inkml:trace>
  <inkml:trace contextRef="#ctx0" brushRef="#br0" timeOffset="56083.16">8172 12208 407 0,'-3'9'106'0,"-2"1"-2"16,-1 3-28-16,-1-1-53 0,0 3-20 15,-1 5-9-15,-1 3-7 0,3 0-5 16,-1 0-5-16,5 1-2 0,3-1-3 0,5-2 2 16,2-6 3-16,7-2 5 0,2-3 8 15,4-5 9-15,2-3 11 0,3-3 9 16,2-5 7-16,0-3 9 0,0-1 5 15,-3-4 5-15,-2 1 1 0,-4-1 2 16,-4 0-2-16,-7-3-1 0,-5 1-5 16,-6-2-8-16,-3-1-9 0,-7-1-10 15,-6-1-14-15,-4 2-8 0,-2 1-22 0,-4 5-18 16,-2 3-10-16,-1 1 6 0,1 6-88 16,2 4-87-16,3-1-197 0</inkml:trace>
  <inkml:trace contextRef="#ctx0" brushRef="#br0" timeOffset="56346.66">8803 11520 420 0,'1'2'118'0,"-4"5"2"16,-1 5-31-16,-2 3-33 0,-1 8-13 16,-2 6-9-16,-2 5-10 0,0 4-3 15,0-1-1-15,0 3-6 0,0-2-11 16,2-3-8-16,1-1-18 0,1-4-16 16,1-2-14-16,1-5 94 0,1-3-180 15,-1-3-101-15,2 1-264 0</inkml:trace>
  <inkml:trace contextRef="#ctx0" brushRef="#br0" timeOffset="56730.74">8590 11899 421 0,'10'-5'109'0,"3"-3"5"15,2-1-52-15,4-2-13 0,1-2-5 16,1-2-4-16,1-1-4 0,0 1-2 0,0-2-2 15,0-1-4-15,0-1-6 16,0 4-3-16,-3-1-6 0,-1 2-5 0,-4 2-3 16,-2 4-4-16,-2 0-7 0,-3 7-7 15,-3 1-5-15,-2 9-4 0,-2 2-4 16,-1 4-6-16,-2 4-5 0,-1 3 1 16,-3 2 6-16,2 0 4 0,-2-6 5 15,3 1 5-15,1-4 10 0,2-2 9 16,3-3 7-16,2-4 5 0,2-2 5 0,3-4 5 15,3-2 1-15,3-2 3 0,2-5-1 16,0 1 0-16,3-3-3 0,0 1-2 16,0 2-4-16,-3 1-5 0,0 6-4 15,-2 3-3-15,-2 5-4 0,-3 3-7 16,-1 3-7-16,-3 3-6 0,-2 3-15 16,-1 0-17-16,-2 1-9 0,-1-2-8 15,0 0-77-15,0 3-87 0,1-2-193 16</inkml:trace>
  <inkml:trace contextRef="#ctx0" brushRef="#br0" timeOffset="57315.26">7956 12853 381 0,'6'-1'112'0,"-4"0"8"15,0-1-41-15,-1 0-13 0,-3 1-8 16,-4-1-14-16,-4-2-10 0,-4 3-11 15,-3-1-8-15,-3 2-7 0,-2 1-4 16,-25 5-5-16,24 0-3 16,4 0-3-16,1 2-2 0,3 0-2 15,5 3-5-15,6 1 0 0,4-1 2 16,5 2 2-16,5 0 2 0,4 2 3 0,6-1 4 16,1 1 6-16,2 3 4 15,1-3 2-15,0 0 2 0,-2 1 0 0,-5-3 0 16,-1 0-1-16,-4 0-2 0,-7-2 0 15,-4 1-2-15,-5 2-3 0,-8 1-3 16,-4 0-3-16,-5-1-11 0,-7 0-12 16,-2-2-10-16,-3-2-12 0,-1 0-4 15,2-3 11-15,1-3-87 0,4-5-71 16,6-7-175-16</inkml:trace>
  <inkml:trace contextRef="#ctx0" brushRef="#br0" timeOffset="57478.83">8141 12888 406 0,'21'17'129'16,"-1"5"4"-16,-6 4-27 0,-4 0-35 0,-3 3-14 15,-5 2-13-15,-4-2-20 16,-4 2-13-16,-2-4-8 0,-1-4-7 0,1-1-21 16,-1-2-18-16,3-5-14 0,0-5-8 15,4-2-75-15,4-1-89 0,1-2-192 16</inkml:trace>
  <inkml:trace contextRef="#ctx0" brushRef="#br0" timeOffset="57631.54">8216 12880 437 0,'-5'-5'105'0,"0"2"-1"0,2 0-69 15,1-1-29-15,0 1-21 0,2 1-24 16,1-2-18-16,0 0-12 0,3 2-34 15,2-1-53-15,0 0-92 0</inkml:trace>
  <inkml:trace contextRef="#ctx0" brushRef="#br0" timeOffset="58004.6">8386 12880 259 0,'17'8'83'0,"1"0"7"0,-2 2-19 16,2 0-13-16,-1-1-5 0,1 0-7 15,-2-1-8-15,0 1-7 0,-5-3-5 16,-2 1-6-16,-4-1-5 0,-3 0-6 15,-3 0-5-15,-3 0-3 0,-5 4-3 16,-2 0-1-16,-2 3-2 0,-1-1-1 0,-2 1 3 16,3 1 2-16,3-2 2 0,3-1 0 15,4 2 2-15,4-4 2 0,5 0 6 16,4-1 2-16,3-3 2 0,4 1 3 16,4-4 1-16,3-2 3 0,2 0-1 15,1-2-2-15,0-2-3 0,1-1 0 16,-3 0-1-16,-3-1 1 0,-5 2 1 15,-2-2 0-15,-5 1 2 0,-5-1 2 0,-3 2 0 16,-3 1-1-16,-4 0-3 0,-4 6-2 16,-4 1-2-16,-4 3-4 0,-2 6-4 15,-2 4-4-15,-1 3-3 0,2 3 0 16,4 1-2-16,5 1-3 0,5 2-4 16,7-3-2-16,7-1-2 0,8-3-3 15,4-2-5-15,6-4-5 0,4-4-8 16,4-6-12-16,3-2-11 0,0-6 16 15,1-3-105-15,3-4-95 0,1-4-227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4-05T16:21:51.6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2595 5509 179 0,'3'5'45'0,"1"-1"1"0,2 0-27 15,-1-2-2-15,1 1-4 0,-2 1-1 16,1 0-2-16,0 1 1 0,0 1 2 16,0 0 3-16,0 1 2 0,3 0 1 15,0-2 1-15,3-2 1 0,2 1-1 0,3-1-1 16,6-2 0-16,4-2 1 0,5 0 1 16,6-1 2-16,7-3 1 0,5 0-1 15,8 1-2-15,8 4-2 0,6 2-5 16,6 0-3-16,4-1-4 0,7 3-2 15,5 1-2-15,2-2-2 0,3-4-2 16,2-2-5-16,1 0-7 0,1 2-9 0,-5 1-80 16,-8-3-81-16,-4-1-199 0</inkml:trace>
  <inkml:trace contextRef="#ctx0" brushRef="#br0" timeOffset="4999.06">17088 6278 266 0,'-2'-1'75'0,"1"-2"4"0,2 2-28 16,-1 0-8-16,1 0 0 0,-1 0-1 15,0-1-4-15,0 1 0 0,1 1-2 16,-1-1-3-16,-1-2-3 0,2 5-6 16,0-1-4-16,0 1-3 0,-1 1-1 15,1 3-2-15,3 3-2 0,-3 2 1 0,0 3-1 16,1 3 1-16,0 6-1 0,2 6 1 15,-3 1-2-15,1 6 0 0,3 13-2 16,0 8 1-16,0 7-2 0,1 12 0 16,-2 7-3-16,4 12-1 0,0 7 0 15,-1 5 0-15,0 3-2 0,1 4 0 16,4 1 0-16,3-1 2 0,-3-4 0 16,-1-8 0-16,3-5-1 0,0-4 1 0,0-10-1 15,-3-6 0-15,3-9-3 0,0-9 0 16,1-2 0-16,-2-10-5 0,-2-7-4 15,-2-10-23-15,-1-7-21 0,-4-7-2 16,-4-7-94-16,-2-11-107 0,-6-6-230 16</inkml:trace>
  <inkml:trace contextRef="#ctx0" brushRef="#br0" timeOffset="6882.39">17199 6267 244 0,'-5'-2'66'0,"0"-1"2"0,-3-1-19 16,2 2-25-16,-1-3 0 0,-1 0-3 15,1-1 0-15,-2 1 0 0,2-1-1 16,0 1-2-16,-1 0-2 0,2-1-2 16,0 2-2-16,2-3 0 0,-1 3-1 15,2 0 1-15,2 2-1 0,-1 0 1 16,2 1-2-16,1 2-3 0,0-1 0 15,2 2-1-15,3 0-1 0,1 1 3 16,4 0 5-16,1 0 4 0,6-1 5 16,4 1 2-16,6-1 1 0,8-1-1 0,4 0-2 15,6-2-5-15,6 2-4 16,5-2-2-16,4 0-2 0,4-3-2 0,6 1-2 16,4 0-1-16,5 1 0 0,6-4-1 15,3 3-1-15,11-1 0 0,-1-1 0 16,2 0 0-16,-1-2 0 0,5-1 0 15,3-1 2-15,-1-2 0 0,-4 2 0 16,1-2 1-16,3-1 0 0,0 1 0 0,0 2-2 16,-3-1 1-16,0-1-1 0,3-1 0 15,-3 5-1-15,-1 0 0 0,-1-3-1 16,-2 0 0-16,6 6 0 0,-1 0-1 16,-2-1 0-16,2-1 1 0,0 1 0 15,4 6-1-15,-3-2 1 0,-3-1-1 16,2 1 2-16,2 2-2 0,3 1 1 15,-5-1-1-15,-5-3 0 0,2 3 0 16,0 0 1-16,-4 2-1 0,-6-1 0 0,-4 0 0 16,-3-2 0-16,1 2 0 0,-6-2 0 15,-4-1 0-15,0 0-1 0,-4 0 0 16,-6-2-1-16,0 0 0 0,-8 1-1 16,-3 0-1-16,-6 0 1 0,-6 0-1 15,-5-2 2-15,-5 2-1 0,-3 1 2 16,-6 1 0-16,-2-2 0 0,-4 1 1 15,-4-1 0-15,-2 0 0 0,-1 1 0 0,-3 0 0 16,-2 1-1-16,-3 0 0 0,-1 0-1 16,-2 1 0-16,0-1 0 0,0 0-1 15,-1 1 0-15,1-2 1 0,0 0 0 16,-1 0 0-16,2 2 1 0,-2 0 1 16,0 0 0-16,1 2 0 0,0 1 1 15,1 1 0-15,-1 3 0 0,2 0 0 16,1 4-1-16,0 4 1 0,1 3 0 0,1 8-1 15,0 3 0-15,0 4 1 0,0 6 0 16,0 4 0-16,2 2-1 0,-2 6 1 16,1-1 0-16,0 6 1 0,1 1-2 15,0 4 1-15,0 2 0 0,2 2-1 16,0-1 1-16,-3-1 0 0,0 1-1 16,-1 4 0-16,-1-4 0 0,2-2 0 15,-1 2 1-15,2-1-1 0,1 2 0 16,2-6 0-16,-1 0 0 0,2 3 0 0,-1-2 1 15,-2 0-2-15,0-2 1 0,-3-1 0 16,-1-1-1-16,2-5 0 0,-4-6-2 16,0 0-2-16,2 2 0 0,-3 0-1 15,-1-2 0-15,-1 0-2 0,-4-1-1 16,3 2 0-16,-1-1 1 0,2-2-3 16,1-4 0-16,-2 0 0 0,4-2 3 0,1-1 0 15,-1-3 2-15,0-2 1 16,-2-4 4-16,-1-1 0 0,3-3 0 0,-2-4 0 15,-2-3-1-15,-2-3 1 0,-4-4 0 16,0-1 1-16,-3-5 1 0,-5-1 1 16,-3-5 0-16,-1 1 1 0,-7-2 1 15,-3-2-1-15,-7-3-1 0,-3-1-1 16,-5 0 1-16,-5 3-1 0,-6-3 0 16,-3 3 0-16,-2-1 0 0,-8 3 0 15,-1-1 0-15,-5 1 1 0,-5-1-1 0,-3 1 2 16,-1 3-1-16,-5-1 2 0,1 1-1 15,-3 3 1-15,-2 1 0 0,-1 0 0 16,-4 2-1-16,-1-2 0 0,3 3-1 16,-5 0 1-16,2 3 0 0,-4-3-1 15,2 1 1-15,1 5-2 0,-2-1 4 16,1 0 1-16,-2-2 1 0,-2-2-1 16,5 4 1-16,-3 3-1 0,1-7 1 0,-2-1-3 15,2 1-1-15,5 1-2 0,-2 0 0 16,2-2 0-16,-1-5-1 0,1 2 1 15,4 1-2-15,-2-1 1 0,2 1 0 16,5-4 0-16,-3-2-1 0,6 6 1 16,4-4-1-16,1 0 1 0,1-1 0 15,4-2 0-15,1 2 0 0,2-2 0 0,2-4 0 16,1 2 1-16,4 0-1 0,3-1 0 16,-1-2-1-16,4 1-2 0,6 0 0 15,-1 1-2-15,2-1 0 0,0-2-1 16,5 2-1-16,4 0-2 0,4 0 2 15,0 1-1-15,7 3 2 0,5-2 0 16,5 2 0-16,3 1 2 0,3-2 2 16,4 1 0-16,3 1 0 0,5 1 0 15,1 1-1-15,1 0-1 0,1-1 0 0,1 1-1 16,1 1 1-16,3-1 1 0,-3 1 0 16,1 0 1-16,-1 0-1 0,1 2 1 15,1 1 0-15,-1 0-2 0,-2-1 0 16,1 1 0-16,-1-2-1 0,0 1 0 15,0-1 0-15,0 2-1 0,0-2 0 16,1 1 0-16,0-1 1 0,-1 2 0 16,0-1 1-16,1-1 1 0,0 0-1 15,-1 0 1-15,-1 1-1 0,1 0-1 0,-1-2-1 16,0 1-1-16,0 0-1 0,-5 1-2 16,2-2 0-16,-3 0 0 0,-2-1 1 15,-2 1-1-15,0-1-3 0,-4-1-1 16,1-3-1-16,-1 1 0 0,-1 0-4 15,2-2-3-15,1 1-2 0,-1-2 1 16,0-2-3-16,-1 2-6 0,2-1-52 16,-1-2-57-16,1 2-135 0</inkml:trace>
  <inkml:trace contextRef="#ctx0" brushRef="#br0" timeOffset="8593.5">18443 6254 272 0,'-11'-3'71'0,"2"-1"5"16,0-3-41-16,2 2 0 0,2-1 3 16,-1 1 1-16,2-3-1 0,1 2 1 15,-1-1 0-15,2 1-1 0,0 1-1 16,1-1-2-16,0 1-2 0,1 3-3 15,0 1-6-15,0-1-5 0,1 1-5 0,-3 0-3 16,2 2-4-16,-1 4-3 16,1 1-1-16,0 1-1 0,1 9 1 0,1 6 0 15,1 5 3-15,2 6-1 0,1 4-1 16,0 6 1-16,1 7 0 0,1 6-1 16,1 4-1-16,1 8-1 0,-1 6 0 15,5 6-1-15,0 8 0 0,-2 3 0 16,3 9-1-16,-2 1-1 0,-1 4 0 15,-2 7 0-15,2 4-2 0,-3-3 0 16,0 0 0-16,0-2 0 0,0 1 1 0,5-7 0 16,-2-4 0-16,-1-10 1 0,3-3 0 15,1-8 0-15,2-8 0 0,2-7 0 16,0-10-2-16,1-6-2 0,-1-8-5 16,1-6-9-16,-3-6-10 0,-4-9-8 15,-5-3-9-15,-1-4-5 0,-2-2-6 16,-2-2-11-16,-2-1-49 0,0 0-65 15,-1 2-152-15</inkml:trace>
  <inkml:trace contextRef="#ctx0" brushRef="#br0" timeOffset="9326.29">19877 6142 283 0,'4'-6'79'0,"2"2"8"16,2 1-35-16,2-2-7 0,0 2 5 16,1 0 0-16,1 1-3 0,1-1-3 15,-2 1-2-15,0-1-2 0,0 1-6 16,-5 3-3-16,0-5-4 0,-3 6-4 16,0-2-7-16,-2 3-4 0,1 1-3 15,-5 4 0-15,4 3-3 0,-3 5 1 0,0 3-1 16,-1 4 1-16,1 5 0 0,-3 7 0 15,3 4 0-15,1 4-2 0,0 6-1 16,1 10 0-16,2 7-1 0,0 6-1 16,6 6 0-16,-2 7-1 0,2 5 0 15,2 5-1-15,3 4 1 0,1 3-1 16,3 3 0-16,-2 5 1 0,3 4-1 16,-4-3-2-16,0 3 0 0,2 1-2 0,-3-4-1 15,1-3 0-15,0-3-2 0,-2-12 0 16,5-5 0-16,1-3 1 0,3-11 1 15,0-3 1-15,2-5 0 0,2-9 2 16,1-3-1-16,-3-5-2 0,-3-6-4 16,-3-8-5-16,-4-7-11 0,-2-3-10 15,-4-5-8-15,-1-2-3 0,-2-5-3 16,2-2-1-16,-1-2-5 0,0-2 26 0,-1-2-77 16,1-4-68-16,2-4-174 0</inkml:trace>
  <inkml:trace contextRef="#ctx0" brushRef="#br0" timeOffset="9817.31">21651 5995 181 0,'-1'-4'58'0,"0"0"7"0,1 1-15 15,-2 1-10-15,1 2 1 0,-3 1-3 16,2 1-1-16,-3 3-4 0,0 3-3 15,0 4-2-15,-2 4 0 0,1 2 1 16,0 4 1-16,1 5-1 0,3 2-3 16,-2 1-1-16,4 4-1 0,5 4-2 0,-1 4-2 15,-1 5-3-15,3 4-5 0,-1 6-1 16,4 11-3-16,1 8-2 0,-2 5-2 16,-1 2 0-16,4 8-2 0,1 4 0 15,0 4-2-15,-4 1-1 0,0 0-1 16,-1 4-1-16,2 4-2 0,-2-6 0 15,-3-1 0-15,1-6 0 0,0-5 1 16,2-3 1-16,-1-7 1 0,2-6 2 16,1-2 1-16,-3-7 0 0,1 0 1 0,-2-4-1 15,-4-9 0-15,-1-2 1 0,-4-3-4 16,0-5-5-16,-3-2-7 0,3-8-8 16,-2-4-12-16,1-5 3 0,-1-6-94 15,2-8-89-15,-1-9-210 0</inkml:trace>
  <inkml:trace contextRef="#ctx0" brushRef="#br0" timeOffset="10727.99">17119 6706 293 0,'-2'-1'65'0,"2"1"3"15,0 1-43-15,0-1-14 0,-1-1 0 0,1 0 0 16,1 2 2-16,0-2 0 0,-1 1 1 15,1-1 3-15,1 1 2 0,2 0 2 16,3 0 0-16,1-1-1 0,3-2 0 16,5 0-2-16,6 0-2 0,6-3 0 15,6 0-2-15,8-3 1 0,6 0 2 16,6-1-1-16,4 0-1 0,8-1-2 16,4-3-2-16,5 2-2 0,8 3-4 15,3-1-1-15,9-1-1 0,10 0-1 0,2 3 0 16,2 3-1-16,5-3 0 0,7-1 0 15,1 4-1-15,1 0 2 0,0 0-2 16,6-3 1-16,3 2 1 0,0-2-2 16,0-1 2-16,4-1-2 0,0 3 1 15,-1-2-2-15,-3 0 2 0,4-1-1 16,-3 7 1-16,-1-1 0 0,-3 1-1 0,1 2 1 16,-2 6 0-16,-5 0 0 15,-2 0-1-15,-1 1 1 0,-5 3-1 0,-7-3 1 16,-3-1-1-16,-2-4 0 0,-2 1 0 15,-5 0 0-15,-5-2-1 0,1-3-1 16,-1-1-1-16,-2-1 1 0,-4 0 0 16,-5-3-1-16,-1 0 0 0,-3 1 1 15,-3-1 0-15,-3 1 1 0,1 2 0 16,-3-2-2-16,1 3 0 0,-5 1 0 16,-2 1-1-16,-4 0 1 0,-5 0-4 0,-6 0-3 15,-4 2-4-15,-10-1-5 0,-5-2-6 16,-8-1-9-16,-11-1 182 0,-13 2-257 15,-11-1-101-15,-12 1-308 0</inkml:trace>
  <inkml:trace contextRef="#ctx0" brushRef="#br0" timeOffset="11564.32">17123 7150 265 0,'2'0'70'0,"1"-2"7"0,-1-4-35 15,-1 4-5-15,0-4 3 0,0 1-1 16,-2 1-3-16,0-1-4 0,0 2-4 16,-1-1-5-16,-1 0-4 0,3 2-4 15,-2 2-2-15,2-3-4 0,0 1-4 16,2-3-2-16,6 2 0 0,2-3-1 15,3-2-1-15,6-1 1 0,7 1 0 0,7-2 2 16,3 3 0-16,5-1 1 16,6-1 1-16,5 3 0 0,5-3 0 0,2 3 0 15,6 2-1-15,4-4 1 0,4 2-1 16,3 0-1-16,4 1 0 0,4 0 0 16,8-1 0-16,2-2 0 0,2 4 0 15,4-4-1-15,5-2 1 0,5 2-1 16,3-2 1-16,0-2-1 0,5-1-1 15,8-3 0-15,3 5-1 0,-2 4 0 16,3-2 0-16,4 2 0 0,-3 3-1 0,2 3 0 16,-3 2 0-16,1-2 1 0,-2-1-2 15,-5 4 1-15,-3-4 0 0,1 2-1 16,-4 0 0-16,-4 1 1 0,-4-1-1 16,0 0 0-16,0-1 0 0,-4 4-1 15,-3-5 1-15,-1-1-2 0,0-2 1 16,-2 1-1-16,-3-1 0 0,-2-2-1 15,1-4 0-15,0 3 1 16,2 0-2-16,-5 3 0 0,0-1 0 0,-2 5 0 0,0 1-1 16,-5 1-2-16,1 0-1 0,-8 4 1 15,-5-5-1-15,-4 4-5 0,-6-1-1 16,-9 0-2-16,-10-1-4 0,-14 1-5 16,-4-5-11-16,-11 6 149 0,-10-7-213 15,-12-2-92-15,-10-1-270 0</inkml:trace>
  <inkml:trace contextRef="#ctx0" brushRef="#br0" timeOffset="12262.54">19513 7262 402 0,'2'-3'86'0,"0"-1"2"16,0 2-59-16,2-2-24 0,0 1-2 15,-1 3 3-15,-1-1-1 0,-1 1-1 16,2 0-7-16,-2 1-6 0,-1 2-7 16,-1 2-14-16,-2 1-60 0,1 4-69 15,-4 6-162-15</inkml:trace>
  <inkml:trace contextRef="#ctx0" brushRef="#br0" timeOffset="12415.14">19531 7686 286 0,'5'2'62'16,"-1"0"2"-16,4 0-50 0,-2-1-7 0,0-1-5 15,-2-1-14-15,-1 1-32 0,0-1-19 16,0-2-46-16,-2-1-98 0</inkml:trace>
  <inkml:trace contextRef="#ctx0" brushRef="#br0" timeOffset="12551.98">19596 7789 353 0,'3'14'96'0,"2"-4"5"16,0-3-24-16,2 3-45 0,0-1-8 0,-1-4-1 15,-2 0-10-15,-1-3-13 0,1-1-10 16,-2-3-10-16,0-1-21 0,-2-1-64 16,1-4-78-16,-2 1-177 0</inkml:trace>
  <inkml:trace contextRef="#ctx0" brushRef="#br0" timeOffset="13557.07">17141 8238 228 0,'1'-1'65'15,"1"-1"6"-15,1 1-19 0,2 1-14 16,-1 0-1-16,3-1 4 0,1 1-1 16,3-1-3-16,3 2-1 0,1-1-2 15,3-3-3-15,5 0-5 0,3-2-4 16,0 1-4-16,1 0-4 0,2-2-4 16,3 1-3-16,2 0-3 0,0 3-1 15,1-1-1-15,2 1 0 0,4-2-1 16,3 2 0-16,3 1-1 0,4-2 1 0,-1-1-1 15,5 2 1-15,1 0-1 0,2 0 1 16,1 0-1-16,0-3 1 0,4 1 0 16,1-2 1-16,3 2 1 0,3-3 0 15,0 3 0-15,1 0 0 0,1 0 1 16,1 1 0-16,1 1 0 0,1-4 0 16,0 3 1-16,1 0 2 0,1 2 0 0,3 0 0 15,0 1 0-15,1 0 0 0,-2 5-1 16,1 1-2-16,0-1 0 0,0-2 0 15,-1 2-1-15,-4 0 0 0,0 2 0 16,1 1 0-16,-2-5 1 0,1 0 0 16,0-1 0-16,1 0 0 0,2 1-1 15,0-4 1-15,-1-2-1 0,1 2 0 16,-1-2-2-16,-1 1 0 0,-1 1 0 16,-1-1 0-16,0 0-1 0,-3-1 0 0,0 1 1 15,0 1-1-15,2-4 0 0,-1 2 0 16,0 0 0-16,1-1 0 0,1 0 1 15,-2 1-1-15,-2 1 0 0,1 0 1 16,-1-1-1-16,-3 1 1 0,-2 2 1 16,1-1 0-16,-1 1 0 0,0 0 1 15,-2 2-1-15,-3-2 1 0,6 0 0 16,-5 0 0-16,1-1 1 0,-1-1 2 0,-1 1 0 16,-2 0 0-16,-2-1-1 0,-4 2 1 15,0-4-2-15,1 1-1 0,-3 1-1 16,-4-1-1-16,-1-2 1 0,-1 2-1 15,-2 0 0-15,-3 1 0 0,-5 1 0 16,-2-2 0-16,-1 2 0 0,-2-1 0 16,-6 0-3-16,-3-1-3 0,-6 2-8 15,-4-4-14-15,-8-1-18 0,-9-1 48 16,-9-1-151-16,-15-3-111 0,-3-3-279 0</inkml:trace>
  <inkml:trace contextRef="#ctx0" brushRef="#br0" timeOffset="16067.96">4555 5716 407 0,'16'27'-407'0</inkml:trace>
  <inkml:trace contextRef="#ctx0" brushRef="#br0" timeOffset="17549.27">4468 5647 299 0,'-5'0'79'0,"0"0"5"0,3-1-44 15,1-1-3-15,1-2-1 0,1 0 0 16,0-5-4-16,1 0 0 0,2-1 2 16,1-3 0-16,2-1 0 0,-1 1-1 15,2 0-1-15,3 1-2 0,2 2-6 0,6 1-6 16,5 0-2-16,6 3-1 16,10-2 1-16,10 2 2 0,9 0 0 0,8-2 1 15,12 2 0-15,8 0-1 0,7 2-1 16,7 2-2-16,3-5-3 0,6 6-2 15,3 1-2-15,-1-1-1 0,-3-2-2 16,-3-1-1-16,-4 3-2 0,-9 2-1 16,-12-2 0-16,-12 1 0 0,-14 2-1 15,-14 2-2-15,-13-2-1 0,-17-2-1 0,-14 2-3 16,-13 1-3-16,-14-1-2 0,-12 1-1 16,-9 2 2-16,-8 3-2 0,-10-1-2 15,-5 0 1-15,-4 1 2 0,-4-2-1 16,2 4-1-16,-4-1 0 0,0-6 3 15,-1 2 3-15,1-2 2 0,1-3 3 16,4 1 2-16,1-3 3 0,4-3-1 16,4 2 1-16,7 2 0 0,6-1-1 0,9 1 0 15,8-1 0-15,9 0 2 0,9 1 0 16,6 1 1-16,9-1 0 0,9 2 1 16,9 0 3-16,8 2 2 0,8-3-1 15,10-1-1-15,7-1 1 0,12 0 1 16,9-1 0-16,10 1-2 0,8-3 0 15,3 0 0-15,9 3 0 0,6 0 1 16,4 2-2-16,-3-3-1 0,-5 0 0 16,-6 3-2-16,-7 0-1 0,-12 1-2 0,-13 0 1 15,-15-2-2-15,-13 1 0 0,-10 2 2 16,-14-1 0-16,-16 2-2 0,-14-2-2 16,-15 3-1-16,-14-2-2 0,-16 3-6 15,-18 2-5-15,-11 4-6 0,-11-2-1 16,-11-1 0-16,-8 2-2 0,-3 1 3 15,-4-2 4-15,2-3 6 0,2-4 4 16,7 4 3-16,11-4 3 0,6-3 3 0,13-4-1 16,15-1 0-16,15 0 2 0,15 0 3 15,13-2 2-15,14 3 0 0,18-2 3 16,18 3 5-16,16-1 3 0,13-2 0 16,17 0-4-16,15 1-1 0,18 2 1 15,11-1-2-15,8-1-4 0,8 3-3 16,7 7 1-16,2-4 0 0,-4 0 1 15,-3 2 2-15,-6 4 0 0,-9 2 1 16,-14-2 0-16,-16-1-2 0,-16 3 0 0,-14 1-3 16,-18-1 0-16,-14-1-1 0,-19-1 0 15,-17 2-3-15,-13-2 0 0,-15 1-2 16,-15-3 0-16,-13 3-4 0,-13-3-2 16,-10-2-1-16,-5-2 1 0,-3-1 1 15,-1 0 1-15,0-1 2 0,2-4 1 0,6-2 2 16,8 2 1-16,13 2 0 15,12-2 0-15,13 3 0 0,17 1 0 0,13 3-1 16,15-1-1-16,14-1 2 0,12 0 4 16,15-2 0-16,12 2 1 0,15 1 2 15,13-4 4-15,12 1 1 0,9 3-1 16,11 2-1-16,3 0 0 0,0-4 1 16,2 1-1-16,-3 5-1 0,-2 4-1 15,-8-3-1-15,-15-1-3 0,-12 0 0 16,-12 4-2-16,-18-3-2 0,-13 0 0 0,-15-3 1 15,-18 2-2-15,-19 2-1 0,-15 0-2 16,-16 0-1-16,-13 0-2 0,-14 4-4 16,-14 0-4-16,-7-2-1 0,-4-3 0 15,0 1 0-15,-1 0 3 0,2 0 2 16,2-7 3-16,10-1 3 0,12 0 3 16,13 1 1-16,12-2 1 0,18 0 0 15,13 0-2-15,15 3 0 0,17 1 1 16,12 2 4-16,15-1 0 0,16 1 1 0,11-3 0 15,16 2 2-15,14-4 0 0,14-2 0 16,9 0 0-16,7-1 2 0,3-2 1 16,7 0 1-16,-1-1 1 0,-8-1 0 15,-12 1-2-15,-16-1-2 0,-17 1-3 16,-22 4 2-16,-22-1 0 0,-26 0-3 16,-23 4-5-16,-26 2-4 0,-23 2-2 0,-19 5-5 15,-19 4-9-15,-17 5-6 0,-14 2-2 16,-3 4 0-16,0 4 1 0,7 2 4 15,9-3 4-15,16-5 4 0,21 0-1 16,23 0-6-16,24-6 3 0,29-2 1 16,27-4 1-16,25-6-1 0,27-2 3 15,22-8 5-15,27-8 16 0,17-5-12 16,18-8-16-16,12-6-110 0,6 1-111 16,7-5-288-16</inkml:trace>
  <inkml:trace contextRef="#ctx0" brushRef="#br0" timeOffset="19368.18">5499 5550 372 0,'6'8'102'0,"0"-5"3"16,0 0-37-16,-3-1-33 0,0 0-5 0,0 3-4 15,0 5-6-15,-1 2-6 0,0 5-2 16,1 0-1-16,1 5-1 0,1 5-1 16,1 4-1-16,0 3-2 0,4 7-2 15,3 0 0-15,4 3-2 0,1 3 0 16,3 2 0-16,3 5-1 0,2 1 1 16,6 0 1-16,2 1 3 0,1 2 3 15,2 2 2-15,3-5 3 0,0-3 0 0,4 2 1 16,0-3-2-16,4 2-1 0,3-3-2 15,6 2-2-15,2-1-3 0,3-2 0 16,3-2-1-16,2-3-2 0,4-4 1 16,0 2-2-16,3-4 0 0,1 5 0 15,4-3 0-15,2 0-1 0,2 4 1 16,2-4-1-16,3 0 0 0,1-1 0 16,1-3 1-16,2 1-1 0,4 1 0 15,4-4 1-15,2-2-1 0,0-1 1 16,5 0-1-16,8-3 0 0,4 3 1 0,-1-5-1 15,4-1 1-15,4 0 0 0,4-1-1 16,-2-2 1-16,1 2 0 0,5-5-1 16,1 4 1-16,1 2-1 0,-2 1 0 15,1 1 1-15,1-2-1 0,1 2 0 16,0 1 0-16,0 0 1 0,-1-2-1 16,1 1 0-16,1 2 0 0,2 5 1 15,-2-4-1-15,0 2 0 0,2 1 0 16,1 2 0-16,1 0 0 0,0-1 0 0,-1-2 0 15,-1 0 0-15,2 2 0 0,1 1 0 16,-2-2 1-16,0 1-1 0,1-1 0 16,2 5 0-16,-1 1 0 0,-1 1 1 15,0-3-1-15,-2 3 1 0,0 0-1 0,-4-2 1 16,-2-3-1-16,-1-1 1 16,-4-1 0-16,7-2-1 0,-8-1 1 0,2-2-1 15,5 0 1-15,0 1-1 0,-9 0 1 16,1 2-1-16,-7 1 0 0,8-3 0 15,-4 9 0-15,-9-4 0 0,-6-2 0 16,10 1 0-16,-5 0 0 0,-4-2 0 16,-2-2 0-16,-9-6 0 0,7 2 0 15,2 0 1-15,-5-3-1 0,-1-4-1 0,1 2 3 16,-1-2-1-16,3-1 0 16,-4 1 0-16,1-4 0 0,-2 1 1 0,3-1 1 15,2-3 0-15,-2 1 1 0,-3 2 0 16,2-6 1-16,-2 0 1 0,-3 2-2 15,-3-2 0-15,-9 4-1 0,0-3 0 16,-2 1-2-16,-8 2 0 0,-2-1 0 16,-7-1-1-16,-3-1 1 0,-1 1-1 0,-7-1 0 15,-2-4 0-15,-5 2 1 0,-5-2-1 16,-1 0 0-16,-2-2 0 0,-3-4 1 16,-1 3-1-16,0 2 0 0,-2-3 0 15,-2 4-2-15,-5-3-2 0,-2 2-7 16,-7 1-5-16,-5-4-11 0,-4 0-13 15,-5 2-16-15,-2-3 19 0,-4-1-110 16,-2-1-96-16,-5-2-232 0</inkml:trace>
  <inkml:trace contextRef="#ctx0" brushRef="#br0" timeOffset="19651.23">18655 9663 322 0,'3'6'88'0,"4"-1"7"0,-1 0-31 16,3 2-18-16,0-3 3 0,2 3 0 16,1 1 0-16,1-2-3 0,1-1-4 0,3 3-3 15,2 0-7-15,2 2-8 0,0-2-5 16,0-3-5-16,0 3-6 0,-1-1-4 16,0 0-3-16,-2 0-1 0,-4-1-2 15,-2 3-2-15,-2 1-1 0,-3 3-2 16,-3 3 1-16,-8 0-1 0,-3 1 1 15,-6 1 1-15,-5 0-1 0,-5 3-2 0,-5-1-4 16,-6 0-10-16,1 0-9 0,-2 2-10 16,2 0-7-16,2-2-13 0,5-4-68 15,5 0-79-15,11-7-175 0</inkml:trace>
  <inkml:trace contextRef="#ctx0" brushRef="#br0" timeOffset="20278.59">19854 9612 325 0,'3'-2'92'15,"1"1"6"-15,-1 1-24 0,1 0-28 16,0 0-7-16,-2 1-3 0,-1 3-2 0,-3 0-2 15,-1 4-3-15,-4 4-3 0,-3 5-2 16,-3 3-2-16,-3 3-3 0,-7 3-3 16,-2 3-5-16,-2 3-4 0,0-2-3 15,1-2-3-15,-1 0-2 0,5 0-1 16,5-4 0-16,3-1-2 0,3-6 0 16,4-1 0-16,4-3 0 0,4-2 2 15,2-1 1-15,6-1 1 0,2-2 3 16,5 2 1-16,2 1 2 0,5-2 0 15,2 2-1-15,4-1 0 0,1-2-2 0,1-1-1 16,-3-1-5-16,1-3-5 0,-3 0-8 16,-2-3-10-16,-3-4-8 0,-6 1-13 15,-2-3-9-15,-1 1-76 0,-5-3-84 16,-3-3-191-16</inkml:trace>
  <inkml:trace contextRef="#ctx0" brushRef="#br0" timeOffset="20497.53">19897 9858 500 0,'-1'-1'125'16,"1"2"7"-16,0 2-65 0,1 3-11 15,-1 1-4-15,0 3-4 0,2 3-6 16,0 3-3-16,0 4-5 0,0 3-9 0,-1 4-7 16,-1 1-4-16,-1 3-4 0,1 1-6 15,-1 1-4-15,1-1-12 0,0-1-8 16,1-1-9-16,3-2-7 0,1 0-20 15,0-3-12-15,1-3-10 0,1-2-6 16,1-4-64-16,4-4-81 0,2-3-177 16</inkml:trace>
  <inkml:trace contextRef="#ctx0" brushRef="#br0" timeOffset="20993.89">20573 10006 384 0,'0'-1'108'0,"2"1"10"15,-3-1-39-15,0 0-22 0,-1 1-6 0,-5-1-7 16,-1 3-6-16,-4 3-11 0,-4 3-9 16,-3 4-7-16,-4 4-4 0,-2 7-1 15,2 0-2-15,0 6 0 0,4 0-5 16,1 0-5-16,7-2-3 0,5-3-4 15,5 1-2-15,6-2 0 0,5-7 0 16,3-5 1-16,6-1 6 0,5-1 2 16,3-2 4-16,3-6 3 0,0-3 1 0,3-1 4 15,1 0-2-15,-3-2 5 0,-6-2 3 16,-4-3 4-16,-4 2 4 0,-6 1 4 16,-4 0 0-16,-5 0 2 0,-2 1-4 15,-3 1-5-15,-3 2-4 0,1 1-4 16,-3 2-6-16,2 1-5 0,0 4-4 15,2 0-4-15,2 0-1 0,4 1-1 16,3-2 1-16,6 2 0 0,4-1 1 16,3-4 4-16,2 3 3 0,4-1 3 15,0 3 1-15,-1-2 0 0,-1-1 2 0,-2 0 2 16,-6-1 2-16,-1-2 4 0,-6-2 2 16,-3-1 2-16,-4-3 0 0,-2-1-3 15,-5-4-5-15,-4-1-5 0,-2-5-8 16,-3 1-6-16,-5-4-6 0,0 0-4 15,0 2-22-15,2 0-15 0,2 2-12 0,3 4-73 16,5 0-96-16,5 1-214 16</inkml:trace>
  <inkml:trace contextRef="#ctx0" brushRef="#br0" timeOffset="21253.19">20927 9814 492 0,'2'-16'132'16,"0"3"10"-16,2 2-56 0,-2 1-25 0,-1 4-3 16,0 1-5-16,0 7-10 0,-1-2-10 15,0 4-8-15,-1 4-7 0,1 5-3 16,-1 5-1-16,1 7-2 0,0-2-2 16,1 12-1-16,0 3-2 0,3 6-1 15,-1 1-4-15,2 1-3 0,3 1-5 16,2 3-3-16,2-3-12 0,1-6-1 0,0-5-11 15,1 0-12-15,1-7-23 0,-3-3-10 16,-2-6-6-16,-1-3-70 0,0-5-98 16,3-1-193-16</inkml:trace>
  <inkml:trace contextRef="#ctx0" brushRef="#br0" timeOffset="22014.46">21204 10098 355 0,'-1'3'91'0,"0"-2"5"0,1 4-13 15,0 0-49-15,0 3-6 0,0 0 1 16,0 0 0-16,1 3-4 0,-1 1-4 16,1 1-6-16,0 2-9 0,3-2-6 15,0 2-5-15,1 1-4 0,3-3 0 16,3-1-1-16,2-2-1 0,0-2 1 0,5 2 2 15,1-4 3-15,-2-4 6 0,3 0 4 16,-3-3 5-16,2-1 5 0,-2-4 4 16,-3-4 4-16,0-4 3 0,-2-1 2 15,-2-6-3-15,-3 0-3 0,-1-1-6 16,-3 5-2-16,1-1 0 0,-3 6-2 16,-2 2-3-16,-3 7-3 0,-2 3-1 15,-2 3 1-15,1 5-3 0,1 3-6 16,0 0-4-16,3 3-5 0,1 0-4 0,5 2-2 15,3-2 0-15,2-1 0 0,6-3 2 16,2 0 3-16,4-5 6 0,3 1 5 16,0-3 3-16,4-2 4 0,-2-1 1 15,2-2 2-15,-3-1 0 0,-2 1 1 16,-2-3 1-16,-1 2-1 0,-7 1 0 16,-2-2-2-16,-5 2-2 0,-1 3-3 15,-3 0-2-15,-1 5-2 0,-3-3-3 0,-1 3-3 16,1 0 0-16,1-2-2 0,-1-1 4 15,-1 1-11-15,3-2-1 0,1 3 4 16,2-3 5-16,2-2 2 0,1 3 4 16,2-3 2-16,0-1 13 0,2-2 6 15,2-3 3-15,1 0-1 0,0-4-1 16,2 2-1-16,1 2-3 0,1-4-4 0,-2 3-4 16,1 0-4-16,-1 2-4 0,-2 4-1 15,-3 1-3-15,-1 1-3 0,-2 4-2 16,-2 2-4-16,1 5-5 0,-3-1-3 15,1 2-3-15,0-3 2 0,1 1 1 16,1 2 3-16,1-6 4 0,0 0 8 16,2-3 7-16,1-2 6 0,-1 1 6 15,2-4 5-15,-1-5 4 0,-1 1 4 16,3-3 2-16,-1-1-1 0,-1-2 0 0,2 1-1 16,-1-1-3-16,1 2-4 0,-1-1-3 15,-1 3-4-15,0 0-4 0,-2 2-3 16,0 3-3-16,-2 3-4 0,2 5-4 15,-2 1-3-15,1 3-5 0,-2-1-8 16,2 2-15-16,1-1-15 0,2 0-10 16,1-4-12-16,4-1 55 0,-1-3-116 15,4-1-81-15,5-1-183 0</inkml:trace>
  <inkml:trace contextRef="#ctx0" brushRef="#br0" timeOffset="22494.87">22483 10215 374 0,'7'-2'101'0,"-1"3"1"15,-4 2-40-15,-3 1-23 0,-2 1-12 16,-4 5-11-16,0-1-6 0,-2 1-2 16,0 0-1-16,0-2-2 0,0 3-2 0,3-2 0 15,1-1-1-15,3-2-2 0,0 2-1 16,0-4-2-16,2-2-1 0,2 0 0 16,-1-2 3-16,1 0 6 0,-1-5 6 15,3 1 5-15,-1-2 3 0,3 2 0 16,-2-3 1-16,3 3-2 0,-1-1-7 15,1 1-3-15,-1 2-4 0,3 4-2 16,-1-1 1-16,3 5 0 0,2-3-3 16,3 1-1-16,4 1-2 0,5-2-2 0,3-1 0 15,3-3-1-15,3 0 1 0,2 1 1 16,3 0 2-16,-2-2 3 0,1 0 3 16,-4 0 2-16,-4 0 3 0,-3 1 3 15,-5-4 4-15,-6-3 4 0,-4-1 4 16,-6 0 1-16,0 0-1 0,-5-2-2 0,-5-1-5 15,0 1-3-15,-4 4-5 16,-1 4-7-16,-5 2-2 0,0 2-3 0,1 5-1 16,2 2-5-16,2 3-1 0,2 2 1 15,3 4-1-15,8 1-1 0,2 2 0 16,3 2 2-16,1 0 3 0,1 0 1 16,1 0-1-16,0 0 0 0,-3-1-9 15,-2 0-3-15,-1-3 1 0,-3-1-2 16,-3-1-7-16,-4-1-4 0,-4-5-6 15,-3-3 0-15,-5-6-3 0,-7 0-82 0,-6-6-83 16,-3-2-195-16</inkml:trace>
  <inkml:trace contextRef="#ctx0" brushRef="#br0" timeOffset="22872.92">20050 10457 354 0,'-34'12'95'0,"6"-3"7"0,7-2-29 15,6-3-21-15,6 0-6 0,8 2 0 16,8-3 6-16,8 3 4 0,9-2 0 16,12 2-5-16,15-2-5 0,16-1-2 15,16-2-4-15,14 3-11 0,18-3-9 16,20 2-7-16,12 5-3 0,13 2-4 16,10 2-2-16,8 4-1 0,7-1 0 15,1 6-1-15,1 1 0 0,1-1 0 0,-4 1-1 16,-2 2 0-16,-8 0-3 15,-11 2-6-15,-10-4-6 0,-13-2-8 0,-19-1-27 16,-17-4 111-16,-22-6-235 0,-25-1-140 16,-19-10-377-16</inkml:trace>
  <inkml:trace contextRef="#ctx0" brushRef="#br0" timeOffset="27099.43">16701 6408 213 0,'-2'-1'66'0,"3"1"7"16,0-1-21-16,3 0-4 0,-2-3 0 16,1 1-2-16,0 0-5 0,2 3-8 15,-3-2-6-15,0 0-4 0,0-1-1 16,0 2-4-16,-2 1-3 0,-2 0-1 15,2 0 0-15,-1-1-2 0,-4 1-3 16,-4 2-2-16,-2 3-4 0,-2-1-1 0,-1 2 0 16,-3 2-2-16,-2 3 0 0,-3 1-1 15,0 2-1-15,-1-1-2 16,-2 5-2-16,-3 2 0 0,0 2-1 0,1 1 0 16,2 3 1-16,3 2 1 0,5-2 1 15,4 0 1-15,4 0 0 0,4-1 0 16,5 2 0-16,5-1 0 0,4 1 1 15,3 1-1-15,2-1 1 0,5 0 0 16,2-1 1-16,4-2 1 0,0-3 2 0,1 1 0 16,0 0 1-16,1 3 0 0,-3 1 2 15,-2 3-1-15,-3-2 0 0,0 4-1 16,-3 4 0-16,-5-3-1 0,-4 1 0 16,-7-2 0-16,-4 1 0 0,-5 1 1 15,-5 1 1-15,-4-3-1 0,-4-4 1 16,-1-2-1-16,3-1 0 0,2-3-1 0,0-2 0 15,4-5-2-15,3-1-2 0,6-1 0 16,2 1 1-16,6 0 2 0,4 2 2 16,4 2 2-16,5 4 2 0,2 0 4 15,3 3 1-15,3 1 1 0,0 4-4 16,1-2 0-16,-3 3-1 0,-2-1-2 16,-7 4 6-16,-1 0-2 0,-5 1 1 15,-7 3-1-15,-9 0 0 0,-3 6-1 16,-2 2 0-16,-3 1-8 0,1 2 0 0,-2 3-1 15,1-3 1-15,4-1-1 0,1-4 0 16,2-1-1-16,3-3 0 0,5-2 2 16,3-1 2-16,7 1 1 0,2-2 3 15,4 1-1-15,4 0 9 0,4 1 1 16,4-1-1-16,1-2-1 0,1-1-3 16,3-4-1-16,-1 1 2 0,-2-5-11 15,-2-3-5-15,-1-1-6 0,-4-5-4 16,1-2-10-16,-1-3-22 0,1-5 122 0,0-3-225 15,3-4-119-15,3-9-335 0</inkml:trace>
  <inkml:trace contextRef="#ctx0" brushRef="#br0" timeOffset="27552.55">14979 7197 111 0,'1'3'3'16,"0"2"-2"-16,0-1-21 0,-1 0-8 15,-1 1 4-15,0-1 6 0,0 2 14 16,0-1 8-16,-1 1 1 0,1-3-4 0,-3 0-2 16,2 0-8-16,0 0-12 0</inkml:trace>
  <inkml:trace contextRef="#ctx0" brushRef="#br0" timeOffset="27839.39">14944 7246 200 0,'-1'0'72'0,"-1"-1"8"0,-1 0-4 0,-2-1-16 0,0 1-3 16,-3 0-5-16,-4-2-6 0,-2 1-8 15,-4-1-6-15,4 1-7 0,-3 0-6 0,-3 0-6 16,-6 2-6-16,-1 3-3 0,-1 1-2 16,1 0-1-16,-2 6-1 0,-3 2-1 15,6 3-2-15,4-1-1 0,8 1-2 16,3-1-1-16,2 2 2 0,8-2 0 15,6-1 2-15,5-1 2 0,3 4 4 16,7-1 3-16,4 1 2 0,7 2-1 16,-1-2 1-16,-2 2-2 0,-1 2-1 0,1-4-1 15,-7 1-2-15,-5 1-1 0,-10-2 1 16,-8 4 0-16,1-2 0 0,-9-3-1 16,-10 0-3-16,-7-1-6 0,-2 0-7 15,-2-2-11-15,-5-3-7 0,-4-2-14 16,3-5-21-16,8 2-44 0,4-4-65 15,4-6-141-15</inkml:trace>
  <inkml:trace contextRef="#ctx0" brushRef="#br0" timeOffset="28213.3">14940 7494 238 0,'6'5'72'0,"-2"4"7"15,-1-3-2-15,1 0-35 0,1 0 0 16,-1-4 2-16,1-2-1 0,1-1-3 0,1-4-1 16,1-1-6-16,1-1-6 0,1-1-5 15,0 2-5-15,1-2-1 0,-1 3-3 16,-2 0-2-16,-1 2 1 0,-4 0 1 16,-2 1 1-16,-5-3-1 0,-2 3-1 15,-3 0-2-15,-2 0-2 0,-1 1-4 16,0 1-2-16,1 2-1 0,2 3-1 15,0 4-1-15,2 3-1 0,3 3-1 0,1 4-1 16,2 0 1-16,2 0 0 0,0 2 1 16,4 0 0-16,2-2 0 0,1-4 1 15,3-1 0-15,5-2-3 0,5-4-5 16,7-3-3-16,3-6-9 0,1-2-5 16,0-2-6-16,4-3-3 0,-3-6-4 15,-5-3-1-15,-5-4-7 0,-3-2-6 16,-2-3 54-16,-1-5-101 0,-8-1-66 0,-1-2-171 15</inkml:trace>
  <inkml:trace contextRef="#ctx0" brushRef="#br0" timeOffset="28378.64">15345 7083 330 0,'-4'-15'95'0,"1"4"4"16,2 6-41-16,1 9-8 0,-2 3-2 16,1 7-4-16,2 4-5 0,0 5-5 15,-1 7-1-15,2 2-1 0,2 5-5 16,-1 0-7-16,1 2-6 0,1 1-6 15,-1-3-6-15,-2 0-8 0,3-3-7 0,-2-1-21 16,1-1-8-16,2-5-16 0,-2 1-76 16,0-1-90-16,-2-4-198 0</inkml:trace>
  <inkml:trace contextRef="#ctx0" brushRef="#br0" timeOffset="28776.41">15251 7359 289 0,'9'-3'82'0,"3"3"9"16,3 2-3-16,3-3-41 0,2 0 2 15,4-3 5-15,2 3 1 0,4-1-6 16,2 3-5-16,1-5-7 0,3 2-9 16,-2-3-9-16,-2 5-5 0,0-2-4 0,-5 1-3 15,-2-1-3-15,-6 2-3 0,-5 0-3 16,-2 0-4-16,-5 2 0 0,-9-1 0 15,-7 5-1-15,-5-2 0 0,-1 3 1 16,-2 0 1-16,-2 4 4 0,-3-2 1 16,4 1 0-16,2-4 0 0,4 3 0 15,3 1-1-15,3-1 0 0,4 1 1 16,3-2 1-16,5 1 1 0,5 3 1 16,2 0 1-16,1 3 0 0,1-1 1 0,-1 2-2 15,3 2 0-15,-3 1-2 0,-1 1 0 16,-3-2-1-16,-1-1-2 0,-5 1-1 15,-3-3-2-15,-5-1-1 0,-5-1-8 16,-4 1-14-16,-5-3-12 0,-4-2-8 16,-2-3-10-16,0-1-72 0,-3-4-87 15,-6-2-179-15</inkml:trace>
  <inkml:trace contextRef="#ctx0" brushRef="#br0" timeOffset="29272.18">15997 7152 340 0,'2'-2'93'0,"-1"0"7"0,-1-1-50 16,1 4-4-16,-1 4 4 0,1 5 0 16,1 0-6-16,-2 5-6 0,0 8-3 15,0 4 0-15,-3 7-4 0,-1 6-8 16,-4 2-5-16,-2 7-4 0,-2 2-4 15,-5 4-6-15,-2 3-7 0,-2 1-13 16,1 1-23-16,-2-2-16 0,0 1-26 16,2-7-60-16,4-8-90 0,-1-2-184 0</inkml:trace>
  <inkml:trace contextRef="#ctx0" brushRef="#br0" timeOffset="29940.68">14856 8174 346 0,'4'12'85'15,"-3"5"2"-15,-1 1-52 0,1 7-12 16,-2 2-6-16,1 3-3 0,1 2-6 16,1 0-5-16,1 0-3 0,3-2-3 15,2-2-1-15,0-4-1 0,-1-3 0 16,1-6 1-16,-3-2-1 0,-1-5 1 15,1-4 1-15,-4 0 0 0,-1-3 4 0,0-5 4 16,-3-4-5-16,-1-6 6 0,0-1 3 16,-3-6 2-16,2-3 1 0,1-5-2 15,-1-1-2-15,5 3 4 0,3 0-3 16,3 2 3-16,3 3 1 0,-1 3 1 16,2 3 0-16,1 3 2 0,-2 2-1 15,0 7-3-15,-3 0-4 0,0 4-3 16,-1 3-2-16,1 2-2 0,-2 5-3 0,1 2-2 15,-3 0 0-15,1 3-1 0,-2 2 1 16,2 1-2-16,-3 1 1 0,1-1 0 16,-1 1 1-16,2 0 0 0,-1-4-1 15,2-3-1-15,0-1 1 0,3-3 1 16,1-1 0-16,7-4 0 0,2-2 3 16,7 1 1-16,3-1 2 0,2-4 4 15,-1-1 3-15,-2-4 2 0,-3 0 1 16,-4-2 4-16,-6 0 3 0,-7-3 4 0,-3 1-1 15,-3 0-3-15,-2 0-3 0,-10-1-3 16,-6 1-4-16,-6-1-7 0,-3 2-11 16,-2 1-7-16,-2 2-6 0,0 2-7 15,7 2-11-15,4 0-7 0,7 2-76 16,3 0-79-16,4-5-195 0</inkml:trace>
  <inkml:trace contextRef="#ctx0" brushRef="#br0" timeOffset="30314.01">15310 8260 352 0,'4'8'83'16,"1"4"4"-16,-2-1-59 0,1 0-6 16,-1 2-3-16,1 0-1 0,-1-1-6 15,1-5-4-15,0 2-3 0,3 0-2 0,-1-3 0 16,3-2 1-16,2-3 1 15,1-1 1-15,1-1 1 0,-1-4 2 0,1 1 4 16,-2-3 5-16,-1-3 1 0,0 3 1 16,-2-2 2-16,-5 2-1 0,2 3-2 15,-2-3-3-15,-1 5-6 0,0 2-5 16,-2 1-5-16,2 5-2 0,0-1-5 16,0 1-4-16,3 3-4 0,1 3-2 0,0-3 3 15,4 0 1-15,1-3 1 0,2 0 2 16,2-1 8-16,1-5 5 0,-2-1 9 15,-1-3 2-15,-2 2 5 0,-1 0 8 16,-3-1 5-16,-1-2 4 0,-3 1 2 16,-2-4-5-16,1 1 1 0,0-2-6 15,-4-3-7-15,0-4-8 0,-1-1-10 16,1 2-12-16,0-2-6 0,-2 0-13 16,1-1-18-16,0 4-12 0,-1 1 5 0,2 2-92 15,1 1-92-15,1 2-216 0</inkml:trace>
  <inkml:trace contextRef="#ctx0" brushRef="#br0" timeOffset="30613.28">15982 8138 406 0,'1'-1'114'0,"-3"1"3"0,-4-2-49 15,-3 1-22-15,-3 2-8 0,-1 0-6 16,-4 0-11-16,-1 1-8 0,-1 1-1 15,4 3-1-15,3 2-1 0,3-1-2 16,5 0-2-16,3 2-3 0,4 1-1 16,5 5 0-16,2-2-1 0,4 0 1 15,2 2-1-15,2 4 0 0,0-3 1 0,0 1-1 16,-3-1 0-16,0 2-1 0,-7 0 0 16,-4-2 0-16,-6-2-1 0,-3 1 1 15,-7 0 0-15,-7-3 0 0,-4 0-1 16,-5-1-2-16,-4 0-9 0,-3-5-12 15,-2-1-14-15,-1-2 115 0,3-1-209 16,1-2-109-16,3-1-302 0</inkml:trace>
  <inkml:trace contextRef="#ctx0" brushRef="#br0" timeOffset="41322.37">19271 5429 186 0,'-2'1'51'16,"0"-1"6"-16,0-1-16 0,-1-3-11 16,-1 3 0-16,1 0 0 0,-1 0-1 15,-1-1-2-15,1 1-3 0,0-1-2 16,0 2 0-16,1 0 0 0,1-2 0 16,0 1 0-16,2 2 0 0,0-2-1 15,1 1-2-15,1-1-2 0,1 0-2 16,3 0-1-16,0 1-2 0,1-1 0 15,5 2 0-15,2-1 3 0,3 1 1 16,2 0 1-16,4-1 2 0,1 1 0 16,7-2-2-16,1-1-1 0,4 0-3 0,5 0-2 15,0-3-2-15,5 1-2 0,6 2-2 16,1 0-1-16,0 0 0 0,0 4-2 16,-3-1 0-16,-1 2 0 0,-4-1-1 15,0 0 0-15,-7 2-1 0,-1-1 1 16,-4 0-1-16,-7 0 0 0,-4 0-1 15,-6 0 0-15,-6-2-1 0,-6 1 0 0,-3 0 0 16,-5-3 0-16,-6 2 1 0,-5 3 1 16,-6-2 2-16,-7 1-1 0,-6-1 2 15,-6-1-1-15,-4 1 0 0,-7-4-3 16,-7 2-1-16,-1 2-2 0,-5-2-2 16,-3-2-1-16,-3 4-2 0,0-1-3 15,1 1-2-15,3-2 0 0,3-1 1 0,8 1 0 16,6 1 2-16,8 0 2 0,6-1 4 15,10 0 2-15,6 1 2 0,8-2 0 16,4 0-3-16,3 0-1 0,8 0 0 16,4 0 2-16,7 1 1 0,8-2 1 15,6 1 2-15,13 4 7 0,4-1 3 16,6 0 3-16,7 1 1 0,6-1 0 16,3 1 2-16,5-1-1 0,0-1-2 15,1-1-1-15,-1 2-2 0,0-2-1 16,-5 0-2-16,-4 0-1 0,-9 0 0 0,-11-1-1 15,-8-1-1-15,-6 1 0 0,-11-1 1 16,-11-2 1-16,-9 2-1 0,-7 1-1 16,-13-1-1-16,-11 0 1 0,-11-4-3 15,-9 2-3-15,-15-1-1 0,-9 3-2 16,-7 0-2-16,-6 1 2 0,-1 2-2 16,-2 3-2-16,-3 3 0 0,10 2 0 0,6-1 1 15,9 2 0-15,14-1-1 0,9-1 2 16,15-2 1-16,13-1-2 0,8-4 2 15,12 0 0-15,11-2 4 0,10 2 1 16,11-2 1-16,11 1 0 0,11 1 4 16,12 0 3-16,4-1 0 0,7 0-1 15,4 1 0-15,0 2-1 0,-3 0 1 16,-6-2-1-16,-8 0-2 0,-9 2-1 16,-12 0-2-16,-13-1 0 0,-10-3-1 15,-13 2 0-15,-13-3 1 0,-9 0-1 0,-12 0 0 16,-16 1 2-16,-6-1-1 0,-8 3 1 15,-5-1 0-15,1 3-1 0,-1-1 0 16,10 0 0-16,11-1-1 0,9 1 0 16,9-2-4-16,9 1-2 0,11 1 0 15,11-1 1-15,8 0 3 0,9 0-3 16,8-2-30-16,5 0-8 0,6-1-93 0,5-3-106 16,-3 0-264-16</inkml:trace>
  <inkml:trace contextRef="#ctx0" brushRef="#br0" timeOffset="42813.97">4033 6389 216 0,'-9'2'60'0,"1"2"0"0,-1 0-4 16,-1 0-39-16,1 0-6 0,0 0-3 15,0-1-1-15,1 2 3 0,2-3 3 16,1 1 3-16,2 0 3 0,-1-2 2 16,2 0 2-16,1-1 0 0,0 0 0 15,0 2-1-15,1-1 0 0,0 1 1 16,0 2 3-16,1-1 5 0,-1-1 3 15,1 0 2-15,-1-1 1 0,1 1 1 16,0 0-2-16,0-1-2 0,1-1-4 0,-1 0-5 16,1 1-2-16,2 1-3 0,2-3 0 15,0 1-1-15,3-1 0 0,5 0-2 16,4 1 1-16,3-2-3 0,4-1 0 16,5 2-3-16,7 1 0 0,3 0-3 15,4 3-2-15,4-2-1 0,5 0-2 16,0 2 0-16,6 1-2 0,3 0 0 0,4 1 0 15,3-2 0-15,3 2 0 0,4-3 1 16,6-1-1-16,3-2 1 0,2 1 1 16,3-3-1-16,2-4 0 0,0-1 0 15,3 2-1-15,-1 0 0 0,-1 1-1 16,-2-6 0-16,-1 3-1 0,-1 2 1 16,-1 1-1-16,-6 0 0 0,-1-1 1 15,-5 3-1-15,-2 4 0 0,-5 0 1 16,-8 3-1-16,-6-2 0 0,-6 2 0 0,-6 1 1 15,-6-1-1-15,-5-1 0 0,-6 0 0 16,-2 2-1-16,-6 0 1 0,-5 0-1 16,-3-5 0-16,-5 1-1 0,-1 0 0 15,-4-1 0-15,0-1 0 0,-4-2 0 16,-1 0-1-16,-3 0 1 0,-3-2-1 16,-5 0 0-16,-7-1-1 0,-6 2 0 0,-7 1-3 15,-6-1-2-15,-12 3-2 0,-9 2-2 16,-10 0-4-16,-10-1-3 0,-10 2-5 15,-10-2-2-15,-11 3-1 0,-4 2 0 16,-5-1 3-16,-5-2 3 0,-4 5 3 16,-1-5 6-16,4 1 5 0,2-3 4 15,3-2 1-15,5 0 0 0,9-1 1 16,8-2-2-16,8-1-2 0,8-2 0 16,9 1 0-16,10 2 0 0,12-3 1 0,9 3 1 15,13 0 2-15,9 1 5 0,9 2 0 16,7-1-1-16,6 1 1 0,3 4 1 15,5-4 0-15,5 5 0 0,3 0-1 16,3-1 1-16,4 1 3 0,3 2 2 16,3 0 4-16,4 1 2 0,1 0 2 15,2-1 1-15,3-1 2 0,3 0 0 16,6-1-1-16,7 0-1 0,3-1-1 16,11 1 1-16,10 2-1 0,10-4-1 0,10-1-1 15,10 3-2-15,5-3-2 0,6-1-1 16,6-2-3-16,1 3 0 0,3 2-1 15,-2-1-1-15,-2-1 1 0,-4 4 0 16,-6 0-1-16,-10-1 0 0,-11-1-2 16,-14-1 0-16,-15 0-2 0,-16-1 0 15,-14-3 0-15,-11 1-4 0,-12-1-5 16,-10-1-6-16,-7 1-17 0,-8-1-4 0,-8-1-28 16,-7 0-15-16,-6-2 196 0,-6 1-288 15,-2-2-130-15,-3 7-358 0</inkml:trace>
  <inkml:trace contextRef="#ctx0" brushRef="#br0" timeOffset="43850.17">4054 6643 187 0,'-2'-4'59'0,"0"0"5"16,1-1 1-16,-1-1-33 0,1-2-4 15,2-1-2-15,1 2 0 0,-1-1 0 16,1 2-1-16,0-1 3 0,-1 1 1 16,1 4 0-16,-2 1-2 0,0 0-4 15,0 0-5-15,1 3-3 0,-1 6-3 16,0 4-1-16,0 4-2 0,1 7 0 0,1 5-1 15,-2 7 1-15,0 2 0 0,0 1-3 16,0-1-8-16,0 0-4 0,-2-4-3 16,2-3 0-16,-1-4-1 0,1-6 0 15,-1-3-1-15,0-4 6 0,0-4 4 16,1-2-1-16,-2-1 2 0,1-4 1 16,0-1 6-16,-3-1 6 0,1-2 4 15,0-1 4-15,0-4 1 0,1-2 0 16,4-1-1-16,-1 0-6 0,3-1-4 0,3-1-4 15,0 3-3-15,2 0 1 0,1 4-1 16,2 0 0-16,2 4 0 0,3 0 0 16,-1 3-1-16,3 0-1 0,-1 1 0 15,2 3 0-15,-4 2-1 0,1 1 0 16,-4 0-1-16,-1 0-1 0,-4 0-2 16,-5 4-1-16,-5-2-2 0,-5 2-1 0,-6 0-4 15,-4-1-7-15,-7 4-7 0,-4 0-6 16,-1-3-7-16,-2-2-8 0,1-1-13 15,3-3-60-15,2-4-69 0,5-3-164 16</inkml:trace>
  <inkml:trace contextRef="#ctx0" brushRef="#br0" timeOffset="44087.37">4373 6613 333 0,'9'-3'101'15,"-3"3"6"-15,-3-1-9 0,1 5-44 16,-1 4-6-16,-3 4-6 0,0 3-7 16,-2 4-4-16,-1 3-3 0,-1 7-6 15,3 2-5-15,-3 1-4 0,0-2-2 16,2 2-4-16,1 1-4 0,1-2-4 16,1-5-3-16,-1-2-3 0,2 1-14 0,2-3-12 15,0 0-14-15,2-2-10 0,0-3 85 16,0-1-160-16,4-4-93 0,0-8-226 15</inkml:trace>
  <inkml:trace contextRef="#ctx0" brushRef="#br0" timeOffset="44418.7">4582 6905 335 0,'-3'-2'90'0,"1"3"5"0,-2-1-33 16,0 1-29-16,-4 4-7 0,-1 0-3 16,-1 6-6-16,-3 0-6 0,1 1-5 15,-1 1-2-15,1 5-2 0,3-3-1 0,3 4 0 16,4-4-1-16,2 0 0 0,3-2 0 16,2-2 1-16,4-4 5 0,4-1 6 15,2-5 5-15,1-3 4 0,2-3 2 16,1-1 3-16,1-3 1 0,0-3-2 15,-4 0-3-15,-2 0-4 0,-2 0-2 16,-3-1-2-16,-2 1-1 0,-4-2-3 16,-2 3-5-16,-1-2-5 0,-2-1-6 0,-1 5-7 15,-4 2-13-15,-1 0-12 0,0 4-13 16,-1 2-11-16,-1 3-73 0,1 3-84 16,3-1-193-16</inkml:trace>
  <inkml:trace contextRef="#ctx0" brushRef="#br0" timeOffset="44661.06">4891 6900 292 0,'8'-1'92'0,"-2"2"5"0,-2-4-3 16,-1 3-43-16,-4 1-8 0,-4-1-7 16,-5 1-10-16,-3 1-6 0,-2 4-4 15,-1 6-5-15,-3-3-5 0,1 2-2 16,2 4 0-16,3-1-2 0,3 1 0 15,5 3-1-15,3-5-1 0,6 2-3 16,2 1-1-16,4-2-3 0,3-1-2 16,3-3-5-16,2-5-6 0,3 1-8 0,0-4-7 15,2-5 176-15,-2-4-249 0,0-4-98 16,-1-3-298-16</inkml:trace>
  <inkml:trace contextRef="#ctx0" brushRef="#br0" timeOffset="44871.1">5053 6586 371 0,'-1'-2'100'0,"3"8"10"15,-1 4-26-15,0 2-32 0,2 4-5 16,-1 5-1-16,1 4 0 0,-1 4-8 16,2 4-9-16,-2 2-8 0,0-1-7 15,-1 3-5-15,0-3-5 0,0 0-6 16,-1-3-6-16,0-3-12 0,2-3-16 15,3 4-13-15,1-5-8 0,2-2-22 16,2-3-56-16,3-1-79 0,2-6-157 16</inkml:trace>
  <inkml:trace contextRef="#ctx0" brushRef="#br0" timeOffset="45095.55">5419 6771 366 0,'-6'6'96'16,"-2"5"6"-16,-3 0-49 0,-6 3-13 16,-2 2-2-16,-3 1-6 0,-1 1-7 15,-1-3-8-15,1-1-4 0,2 0-5 16,4-1-3-16,5-1-3 0,3-1-1 16,4 1-1-16,5-1-3 0,3-3-3 15,4 1-6-15,6-1-4 0,3 0-4 16,4-3-8-16,4-1-5 0,5-2-17 0,0-4-58 15,3 0-70-15,2 0-166 0</inkml:trace>
  <inkml:trace contextRef="#ctx0" brushRef="#br0" timeOffset="45410.35">5996 6885 347 0,'0'0'95'15,"-1"0"6"-15,-1 0-46 0,-1 1-11 16,-4 2-4-16,0-1-5 0,-5-1-7 16,-3 2-4-16,-1-1-6 0,-3 2-3 15,1 0-1-15,-1-1-3 0,3 2-4 16,0 0-5-16,5-1-3 0,1 1-1 16,6 2 0-16,3 1-1 0,2-1 2 15,2 1 0-15,4 3 2 0,-4-3 1 0,7 3 2 16,-1 1-1-16,0 0 1 0,-1-1-1 15,0 1-1-15,-2-2 0 0,0 3-1 16,-5-3-1-16,-1-4-1 0,-3 2-1 16,-5-1-6-16,-1 0-6 0,-3 0-6 15,-3-4-9-15,0-2-8 0,-3-1-14 16,1-7-68-16,0 0-75 0,4-4-179 16</inkml:trace>
  <inkml:trace contextRef="#ctx0" brushRef="#br0" timeOffset="45609.34">5998 6898 298 0,'16'1'78'0,"-1"1"4"15,-2 4-39-15,-2 0-3 0,0 1-2 16,-3 1-3-16,0 5-1 0,-4-1-2 0,-1 2-3 16,0-2-5-16,0 1-5 0,-1 0-4 15,1 0-6-15,0-1-5 0,2-1-6 16,-1-2-6-16,4 1-8 0,3-5-10 15,1-1-11-15,0-4 9 0,3-4-82 16,3 2-77-16,0-3-179 0</inkml:trace>
  <inkml:trace contextRef="#ctx0" brushRef="#br0" timeOffset="45751.04">6188 6879 347 0,'-14'-1'100'16,"0"2"5"-16,1-4-43 0,2 3-17 15,0-3-13-15,2-2-17 0,3 2-20 16,3-3-17-16,1 1-17 0,3-3-66 16,3-2-78-16,4-2-169 0</inkml:trace>
  <inkml:trace contextRef="#ctx0" brushRef="#br0" timeOffset="46268.53">6298 6900 317 0,'0'1'81'16,"2"0"3"-16,1 0-37 0,2 0-15 16,0 2-2-16,1-2 1 0,0-2-1 15,3 2 0-15,-1-1-1 0,-1 2-4 0,3-1-3 16,-1 0-4-16,-1 3-4 0,-2-1-4 16,-2 1-5-16,2 0-3 0,-3 2-2 15,-2 0 0-15,-3 2 0 0,-2 0 0 16,-2 1 0-16,-1 1 1 0,-3 3 1 15,-1 0-1-15,0 0 1 0,1 1 0 16,2 0-1-16,1 2-1 0,4-2 0 16,2-1 0-16,4-1 0 0,2-1-1 0,4-1 1 15,1 0 1-15,5-3 1 0,1-1 1 16,4-4 0-16,3-2 0 0,1-1 1 16,3-6-1-16,0 0 0 0,4-4-1 15,1-2 0-15,1-2 0 0,0 0-1 16,0-1 0-16,0-2 2 0,-3 3 3 15,-6 2 3-15,-4 1 3 0,-4 2 4 0,-4 0 4 16,-4 2 5-16,-7 2-1 16,-4-1-3-16,-4 3-2 0,-6-1-3 0,-4 5-4 15,-4 1-4-15,-4 5-4 0,-1 2-2 16,-3 2 0-16,2 3 0 0,3 2-2 16,4 0 0-16,5 3-1 0,4-2-1 15,9 1 0-15,6-2 0 0,7 0-1 16,8-2 2-16,5-2 0 0,3-1-1 15,6-2-2-15,-1 1-3 0,2-3-4 16,-2-2-7-16,-3-2-22 0,-2 1-7 0,-5-2-13 16,-3 0-8-16,-5-1-61 0,-6-1-7 15,-9 2-66-15,-9-1-108 0</inkml:trace>
  <inkml:trace contextRef="#ctx0" brushRef="#br0" timeOffset="46716.4">3733 7475 333 0,'32'-2'93'0,"8"-1"8"16,8-2-32-16,9 2-21 0,8 0-3 15,10 2-4-15,8 1-4 0,5-1-2 16,10 3-4-16,8 1-1 0,8 1-4 0,5 1-4 15,3-1-3-15,9 6-3 0,5-1-2 16,1-2-1-16,3 3-1 0,2-1 1 16,2-2 1-16,0-2 0 0,0-4 2 15,-2-2 2-15,0-1 1 0,-3-4 2 16,-3 4 1-16,-4-3 0 0,-8-3-2 16,-9 0-4-16,-8 5-2 0,-11 0-4 15,-15 0-9-15,-13-5-8 0,-17 5-15 0,-15 0-25 16,-15-2 42-16,-18-1-168 0,-14 0-137 15,-12-2-331-15</inkml:trace>
  <inkml:trace contextRef="#ctx0" brushRef="#br0" timeOffset="51800.9">21679 5976 130 0,'3'2'42'0,"2"-1"6"16,-2-1-5-16,-1-1-10 0,0 1 1 16,-1 0-1-16,-1 0-1 0,1-2-2 15,-2 2-2-15,1-1-5 0,0 2 0 16,0-1-3-16,-1 0-1 0,1 2-2 16,0 0-2-16,0-2-3 0,0 3 1 15,2-1-1-15,-2-1 2 0,3 1 2 0,0 1 0 16,0-1-1-16,0 1-1 0,1-1-1 15,-2 2-2-15,1 1-3 0,-2 5-4 16,-1 1-1-16,-2 3-1 0,-2 4-1 16,-2 2 0-16,-2 3 0 0,0-1 0 15,0-1 0-15,-1-3 0 0,3-5 0 16,0-2-1-16,2-2 1 0,2-5-1 16,0-3 0-16,2 0 1 0,0-1 1 0,2-1 2 15,-1-1 1-15,1-2 0 0,1-3 1 16,1 0 0-16,3-5 1 0,0-1-3 15,2 0-1-15,2-3-1 0,2-2 0 16,1-2-1-16,2 3 0 0,1 1 0 16,-2 1 1-16,-2 1 1 0,-1 4 1 15,-3 3 1-15,-3 5 1 0,-4 0-3 16,-2 2 0-16,-4 2 0 0,-3 4-1 0,-4 4-1 16,-1 3-1-16,-3 4 0 0,1 3 1 15,-1 4 1-15,-1 1 0 0,4 1-1 16,3-3-2-16,-1-3-2 0,1-1-1 15,2-2-2-15,1-2-3 0,2-1-3 16,1-4-1-16,3 0 0 0,2-4 0 16,1 0 2-16,2-2 2 0,-1-5 3 15,2-3 5-15,2-3 0 0,-1-3 2 16,4-1 1-16,2-3 1 0,4-2 0 0,0-2 0 16,3-2 2-16,2 3 0 0,0 0 2 15,0 3 2-15,-4 2 0 0,-2 0 0 16,-4 3-2-16,-3 6 0 0,-3 0-2 15,-1 4-2-15,-5 2-1 0,-3 4 0 16,-2 6-1-16,-4 1 1 0,-2 4 0 16,-3 2 1-16,-6 2 0 0,-3 5 0 0,-1-1-1 15,0 0-3-15,0 2-6 0,1-1-2 16,2-1-1-16,2-3-4 0,5-4-2 16,2-3-5-16,3-4 1 0,3-2 3 15,4-4 1-15,2-4 2 0,4-3 3 16,4-4 2-16,1-2 6 0,4-6 2 15,1-2 4-15,4-2 2 0,3-7-1 16,1-1 2-16,2-1 1 0,1-2 0 16,4 2 2-16,-3-3-1 0,-4 3-1 15,-1 2 0-15,-4 3 0 0,0 1 1 0,-3 5-1 16,-3-2-1-16,-2 7 1 0,-1 2 2 16,-1 3 2-16,-1 2-1 0,-5 2-1 15,0 0-2-15,-3 6 0 0,-3 2-1 16,-1 5-2-16,-4 4-1 0,-2 3-2 15,0 3 2-15,-6 4 1 0,-3 3-1 0,-3 2-3 16,-3 0-6-16,-2 1-5 0,1-1-3 16,-1-2 0-16,5-1-3 0,6-7-5 15,5-3-1-15,6-5 6 0,5-4 4 16,4-5 2-16,4-1 1 0,3-7 4 16,5-1 3-16,3-4 4 0,4-4 3 15,3-4 0-15,4-2 0 0,1-7 1 16,-3-3 2-16,2-1 1 0,-2-3 1 15,-1 2-1-15,0-2 1 0,-5 2 2 16,0 5 0-16,-4 2 1 0,-3 5 0 0,-3 6 2 16,-3 5-1-16,-5 4-2 0,0 3 0 15,-6 6-2-15,-2 8 0 0,-4 3-2 16,-3 2-1-16,-3 1-2 0,-2 5 2 16,-1 1-2-16,0 3 0 0,-1-2-1 15,3 0-3-15,-2 1-2 0,5-2-4 16,1-1-3-16,1-2-4 0,2-6-3 15,5-2-2-15,4-1-1 0,5-7 2 0,1 0 4 16,5-5 3-16,3-2 3 0,0-6 3 16,1-3 3-16,6-1 1 0,1-4 0 15,2-6 0-15,1-1 0 0,4-4 0 16,0 0 1-16,3-2 0 0,-2-3 2 16,-1 1 1-16,-2 0 3 0,-3 2 3 15,-4 1 1-15,-4 7 2 0,-4 3 3 16,-5 5 1-16,-2 4-3 0,-4 6-3 0,-2 4 0 15,-4 5-1-15,-4 5-2 0,-4 2-3 16,-5 4-1-16,-3 5 0 0,-1 3-1 16,-5 4 0-16,-3 0-1 0,1 1-5 15,1-1-7-15,4-2-6 0,2-4-5 16,5-2-4-16,5-3-2 0,6-5 0 16,5-5 3-16,6-3 7 0,1-3 5 15,6-3 7-15,3-5 2 0,4-4 3 16,4-3 1-16,2-4 0 0,1-4-1 0,4-4 1 15,-2-4 1-15,0-1 1 0,1 0 2 16,1-4 1-16,1 3 2 0,-3-1 1 16,0 4 1-16,-4 3-1 0,-1 3 1 15,-6 5 3-15,-5 5-1 0,-3 2 0 16,-6 7-3-16,-3 5 1 0,-7 7 0 16,-5 4-2-16,-5 5-3 0,-5 3-2 15,-3 6 1-15,-5 3 1 0,-1 2-1 16,-4 1-2-16,4-2-7 0,2-1-4 0,4-1-3 15,4-3-4-15,5-3-2 0,8-4-3 16,4-5 2-16,5-4 4 0,5-3 4 16,3-4 3-16,3-4 2 0,5-3 3 15,2-6 2-15,4-2 2 0,2-2-1 16,1-4 1-16,4-5 0 0,0-1 3 0,3-3 2 16,0-4 3-16,-1 1 1 15,-2-3 3-15,-1-1 2 0,-4 2 1 0,-2 0-2 16,-6 7 2-16,-2 3-2 0,-4 2 1 15,-1 6-1-15,-2 5-1 0,-4 4-3 16,-2 4-4-16,-3 4-1 0,-4 5-2 16,-1 4-1-16,-4 5-1 0,-2 4-1 15,-6 2 2-15,-2 5 2 0,-3-1-1 16,-5 3-1-16,1 2-3 0,-3-2-4 16,2-1-8-16,2-1-4 0,4-5-4 0,5 0-4 15,6-6 0-15,4-5 1 0,5-5 2 16,4-2 8-16,4-3 5 0,4-4 2 15,4-3 4-15,6-4 2 0,3-5 0 16,3-2 2-16,6-8 1 0,2 0-1 16,-1-6 2-16,1 1 0 0,-2-4 2 15,1 0 3-15,-2-1 1 0,-3 5 1 16,-4-2 3-16,-2 8 2 0,-5 0 2 0,-5 7 1 16,-3 5-3-16,-5 4-3 0,-3 3-2 15,-4 11 0-15,-6 2-2 0,-1 6-2 16,-4 5-2-16,-4 2 0 0,-3 5 2 15,-3 0 0-15,-2-3-3 0,0 4 1 16,1-4-3-16,3-2-2 0,2-1-5 16,2-4-2-16,4 0-5 0,3-3-3 15,5-6-3-15,3-2 0 0,3-1 0 16,6-1 3-16,3-5 3 0,4-3 4 16,4-1 3-16,4-3 2 0,1-4 3 0,3-5 1 15,0-4 0-15,4-3 1 0,-3 0 0 16,-1-5 0-16,0 2 1 0,-1-2 0 15,-3 3 1-15,-3 2 4 0,-4 4 2 16,-3 4 1-16,-1 5 1 0,-6 2-3 16,-3 7 1-16,-3 6-1 0,-4 6-2 0,-1 3-2 15,-7 2-2-15,-3 4 0 0,-3 2 2 16,0 4 0-16,-2-3-2 0,-1-1 0 16,3-1 0-16,4-2-2 0,2-3 0 15,4-2-2-15,5-4-2 0,3-2-1 16,3-2-3-16,1-3 1 0,2-1 0 15,2-2 2-15,3-3 1 0,2-7 2 16,2 1 1-16,4-4 3 0,4-3 0 16,1-1 0-16,1-1 0 0,1 1-1 0,1 4 1 15,-1 0 0-15,-2 2 0 0,-4 4-1 16,-1 2 1-16,-4 2-2 0,-3 3 0 16,-4 3-1-16,-5 1 1 0,-3 4 0 15,-3 0 0-15,-4 3 0 0,-2 2 1 16,-1 3 1-16,-1 0 1 0,0-2-1 15,2-1-1-15,2-3 0 0,2 0-3 16,4-2 0-16,2-3-1 0,0-2 1 0,7-2 0 16,0 0 2-16,3-4 1 0,2-1 2 15,1-2 2-15,2-3 2 0,2 1-1 16,1-2 0-16,-1 1-1 0,-3-1 1 16,1 2-1-16,-4 1 0 0,-1 3-2 15,-3 2-2-15,-3 3 0 0,0 3-1 16,-3 4 0-16,-2 2 0 0,-1 2 0 15,-1 3 1-15,-1 0 1 0,1-1 0 16,0-1-1-16,3-2-2 0,1-1 0 0,1-3-1 16,2-3-1-16,1-1 0 0,0-1 4 15,1-2-27-15,0 0-5 0,-1-3 197 16,1-4-293-16,0-3-123 0,-2-4-371 16</inkml:trace>
  <inkml:trace contextRef="#ctx0" brushRef="#br0" timeOffset="52294.09">22162 6191 184 0,'0'8'61'0,"0"-2"6"0,2 0-5 15,0-2-20-15,1 0 4 0,0-2 0 16,0-1-2-16,-1 0-2 0,-1-1 3 0,0 0 3 15,-1-1-2-15,1 0-2 0,-1-1-6 16,0-3-3-16,-1 0-6 0,1-6-5 16,1-2-5-16,-1-4-1 0,2-4 0 15,0-5-1-15,1-1 1 0,1-2 0 16,3 0 0-16,-2-2-2 0,2-5-1 16,1-3-1-16,-1 0-1 0,0-5 2 0,-1-4-1 15,1-1-2-15,2-4-2 0,1 6-2 16,0 3-2-16,-2 7 1 0,2 5-6 15,-2 6 0-15,0 6-1 0,-3 6 0 16,-3 3-1-16,0 2-2 0,-1 0-4 16,-1 4-3-16,-2 0-5 0,0 3-13 15,0 0 4-15,-2 0-32 0,-3 2-14 16,-1 3-7-16,1-2-79 0,-1 0-98 16,-1 3-206-16</inkml:trace>
  <inkml:trace contextRef="#ctx0" brushRef="#br0" timeOffset="52720.26">22225 5357 281 0,'-4'4'73'0,"0"1"5"16,-3 3-47-16,-4 1 0 0,-2 3 1 15,-4 1-4-15,-1 0-8 0,-1 1-5 16,-1-1-3-16,2 2-5 0,1-2-2 15,5-3-1-15,1-2-2 0,5-2-3 16,1-2 1-16,3-2 0 0,3-2 4 16,2-2 2-16,0 1 3 0,2-2 2 15,3-2 2-15,0-1 2 0,3-2 0 16,0 1-1-16,1-6-1 0,3 3-1 0,2-4 0 16,0 1 1-16,0 0-1 0,1 0 2 15,2 0 1-15,1 1 1 16,-3 3-1-16,1 0 2 0,-2 3-1 0,1 2-2 15,-2 3-1-15,-1 3-2 0,-6 2-3 16,0 2-1-16,-1 2-2 0,-1 2 0 16,-2 1 0-16,0 3 0 0,2-2 0 15,-1 2-1-15,1-2 0 0,2 2 0 16,-2-4-2-16,2 0 0 0,-2-2-2 0,-2-1-2 16,1-2-8-16,-1-2-17 0,0-2-16 15,-1-1-1-15,2-2-92 0,0 0-100 16,1-2-220-16</inkml:trace>
  <inkml:trace contextRef="#ctx0" brushRef="#br0" timeOffset="53312.94">22043 4811 314 0,'-1'-5'85'15,"2"1"7"-15,-1-4-42 0,2 1-9 16,1-1 1-16,2-3 0 0,1-2-1 16,5 2-4-16,1 0-4 0,4 1 0 0,3-1-4 15,1 0-3-15,2 2-7 0,-2 4-6 16,2-1-5-16,-3 4-3 0,1 4-4 16,-3 3-2-16,1 2 0 0,-3 4-2 15,-2 3 0-15,-4 0-3 0,-1 3 0 16,-6 1-1-16,-3-1 0 0,-7 3 1 15,-4 0 0-15,-3-4 3 0,-3 1 2 0,-1-5 2 16,0 0 0-16,0-3 1 0,3-3 1 16,4-3 1-16,3 1 0 0,3-2 0 15,3-2-1-15,3 0 1 0,2-1-1 16,4-4-1-16,1 4 0 0,3 0-1 16,2 0 1-16,6 4 2 0,0 0 0 15,1-1 1-15,3 5 0 0,0 1 0 16,-1 1 0-16,1 3-1 0,-5-1-2 15,0 2-1-15,-4 2-1 0,-4-1 0 0,-3-2-1 16,-4-1 0-16,-5-3 0 0,-4 0 0 16,-2-1 1-16,-7 0 0 0,-6 0-1 15,-2-1-1-15,0 0-3 0,2-1-10 16,-2 1-11-16,2-4-9 0,4-2-8 16,4-1-4-16,6-5 0 0,0 1-81 15,4-3-72-15,6-2-179 0</inkml:trace>
  <inkml:trace contextRef="#ctx0" brushRef="#br0" timeOffset="53702.1">22442 4730 353 0,'2'-7'92'0,"4"2"5"16,2-1-56-16,1 1 0 15,5-2 8-15,0 0-1 0,2 3-4 0,2 1-6 16,-2 1-3-16,2-1-5 0,-1 2-6 16,0 6-8-16,-3 0-7 0,1 2-4 15,0 0-4-15,-2 3-1 0,-3 3-1 16,-2 1 0-16,-1 1-1 0,-2 1 1 16,-2 2 0-16,-6 3 1 0,0 0-4 0,-3-2-4 15,-3 3 0-15,-5-2 0 0,-1 1-1 16,-2-3 1-16,-2-3 0 0,-2-1 4 15,3-1 5-15,1-2 1 0,3-2-1 16,2-4 1-16,4 1-3 0,6-2 1 16,3 0 1-16,6-1 0 0,4-2 0 15,4-1 0-15,6-1 2 0,3-2 1 16,6 0-1-16,-1-1-14 0,4-2-12 16,2 0-11-16,1-1-7 0,0-1-16 0,-1 1-70 15,-2-2-82-15,-1-1-168 0</inkml:trace>
  <inkml:trace contextRef="#ctx0" brushRef="#br0" timeOffset="53910.38">23065 4679 360 0,'-2'-1'92'0,"4"3"10"0,-1 4-47 15,-2 1-5-15,-1 3 1 0,1 5-1 0,0 1-4 16,0 6-5-16,-1 2-9 0,-1-1-8 15,0 1-8-15,1 0-6 0,1-2-4 16,1 1-6-16,1-3 1 0,0-1-13 16,2-1 1-16,0-3-18 0,0 1-9 15,-2-4-9-15,1-2-14 0,-2-4-53 16,2-1-7-16,-4-4-75 0,1-1-111 16</inkml:trace>
  <inkml:trace contextRef="#ctx0" brushRef="#br0" timeOffset="54388.42">23001 4742 320 0,'0'-15'93'15,"2"1"5"-15,1 0-42 0,3 1-8 0,2 1 4 16,1 1 0-16,1 1-7 16,6-2-7-16,-1 3-4 0,4 1-1 0,-1 1-5 15,5 0-6-15,0 1-7 0,1 1-3 16,-2 11-4-16,1 1-4 0,1 5-1 15,-3 4-2-15,-1 1-2 0,-5 3-1 16,-2 2 0-16,-3-3-1 0,-3 0 1 16,-6 0-1-16,-5 0 0 0,-7-2 2 15,-5-2 0-15,-2 1 1 0,-3-3 1 0,-3-3 0 16,0-3 0-16,2-1 2 0,1-2 0 16,4-2 0-16,2-2 1 0,4 0 0 15,4 2 0-15,1-5 1 0,4 3-3 16,0-2 0-16,4 1-1 0,3 1 0 15,4 1-2-15,3-1 1 0,3 5 0 16,4-3 1-16,4 7 1 0,3 0 0 16,3 2 0-16,2 4 2 0,-1-2 0 15,0 2 0-15,-1 0-1 0,-3 0 0 0,-7 0 0 16,-4-3-1-16,-6-2-2 0,-4 0 1 16,-7-3 2-16,-7 0 1 0,-6-3 0 15,-10 0 1-15,-5 0 1 0,-8-1 0 16,-4 2 0-16,-4-4-1 0,-2 1-2 15,-2-3-1-15,5-1-4 0,4 0-5 16,5-2-9-16,7 0-15 0,5 1-16 16,8-1-11-16,6 3 30 0,5-2-120 0,7 3-96 15,4-3-228-15</inkml:trace>
  <inkml:trace contextRef="#ctx0" brushRef="#br0" timeOffset="62341.82">8835 14165 241 0,'6'3'61'16,"-2"-1"3"-16,0-2-34 0,1 1-10 16,0-1-7-16,-1 1-7 0,-1-2-5 15,-1 1-5-15,1 0-3 0,-2-1-3 0,0 0-7 16,-2 0-7-16,0-1-5 16,-1 0 1-16,-1 1 9 0,0-3 10 0,-2 4 10 15,2-1 16-15,-2 1 15 0,2 0 11 16,1 2 8-16,0-2-4 0,0 0-4 15,2 0-5-15,-3 0-8 0,3-1-6 16,0 1-6-16,1 1-7 0,-1 2-4 16,4-2-4-16,-1 3-3 0,4-2-2 15,0 2-2-15,1-4 0 0,-1 0 1 16,1 1 0-16,-1-2 0 0,-1 1 0 0,-1 0 3 16,-1-2 3-16,1 6 2 0,-1-4 2 15,3-1 2-15,-1 1 2 0,1 0 3 16,0-1 0-16,3-1 1 0,0 0-1 15,2 0 1-15,-1 3-1 0,2 0-1 16,2-1 0-16,0 1-3 0,0 2-1 16,4-3-1-16,-1 2-1 0,2-1-1 0,1 2-1 15,3-2-1-15,0-2 0 0,4 2 0 16,-1 3-1-16,1-3 0 0,3-1-1 16,3-1 0-16,-2 1 0 0,2 1 1 15,1-1 1-15,0 0 0 0,0-3 1 16,1 1 1-16,-1-1-1 0,1 3 1 15,-1-1 0-15,2 1 0 0,-2-2-1 16,2 1-1-16,-2-1 0 0,0 1-1 16,0-1-1-16,1-2 0 0,0 1-1 0,1-1 0 15,-2 1 0-15,2 0 0 0,-1 2 0 16,1-1 0-16,0 1 0 0,1 2 0 16,-1-4 0-16,2 3 1 0,1-2-1 15,-1-1 0-15,1 1 1 0,-1-3 0 16,2-1-1-16,-1 0 0 0,2-3 0 15,0 4 0-15,0-3 0 0,2-1 0 16,1 2 0-16,-1 2 0 0,0 1 0 16,-3 3 0-16,1-1 0 0,-2 1 0 0,1 1 0 15,-3 1 1-15,1-2-1 0,-1 3 0 16,1 0 1-16,0 1-1 0,0-1 0 16,1 1 1-16,1 0-1 0,2 0 1 15,0-3 0-15,-2 0-1 0,3-1 1 16,-1-1-2-16,0-1 1 0,-2 0 0 15,1 1-1-15,2 1 0 0,-2 1 0 0,2 0 1 16,-1 3-1-16,0 2 1 0,-1-1 0 16,1 1 0-16,0-1-1 0,-1-2 1 15,1 1 0-15,0 0-1 0,2-1 0 16,3-3 1-16,0 0-1 0,2-4 1 16,0 2 0-16,2-1 0 0,0-1-1 15,0 0 1-15,-1 0 0 0,0 2-1 16,-1 2 1-16,0 0-1 0,2 0 1 15,-2 1-1-15,2 1 0 0,-2 0 0 16,4-2 0-16,-2 0 0 0,2-3 0 16,2 2 0-16,0-1-1 0,1-1 2 0,1 0-1 15,-2 0 0-15,0 2 0 0,-2 3 0 16,1-2 0-16,1 2 0 0,0-1 0 16,-3 2 0-16,0 1 0 0,1 0 1 15,1-2-1-15,-3 2 0 0,3-1-1 16,0-1 0-16,5 0 1 0,-1 1 0 15,8 0-1-15,2 1 1 0,-1-1 0 0,-8 2 0 16,3 3 0-16,-4 1 1 0,-1-2-1 16,-4 1 0-16,-4 0 0 0,2 3 1 15,3-1-1-15,-4-2 0 0,-3-1 0 16,9 1 0-16,4 1 0 0,2-2 0 16,3 1 0-16,-2-2 0 0,9 4-1 15,1-1 1-15,-7 1 0 0,-9-1 0 16,1-1 0-16,-7-1 0 0,-1 1 0 15,-3 0 0-15,-1 3-1 0,3-1-1 0,-2 2-1 16,2-2 0-16,3 1-1 0,-1-4-1 16,-1-2 1-16,-4-4 0 0,-1 0 0 15,0 1 2-15,-1 0 0 0,0 0 1 16,-2 0 0-16,3 1 1 0,1 0 0 16,-1-1 0-16,1-2 0 0,0-1 0 15,-2-1 0-15,2 1 0 0,-1-2 0 0,0 3 0 16,0 1 0-16,-1 1-1 0,0-1 0 15,2-1-4-15,-2 0 1 0,0-3-2 16,2-3-1-16,1 1 0 0,2-2 0 16,0 1 0-16,1 3 2 0,2-1 1 15,-1 2 2-15,-1 2 0 0,0-2 1 16,0 1 2-16,0-2-1 0,0-1 1 16,0 0 0-16,1 2 0 0,-2-1 0 0,0 3-1 15,1-1 0-15,0 1 0 16,1 2 0-16,0 2 0 0,1-5 1 0,2 0-1 15,0 3 1-15,-1 0 0 0,2-1 0 16,0 2 0-16,0-2 0 0,0 4 1 16,0-3-1-16,1 1 0 0,0-1 0 15,1 4 0-15,-1-1 0 0,-1 0-1 16,-2-2 1-16,-1 3 0 0,1-2-1 16,-3 0 1-16,-1-4 0 0,1-1 1 0,-1-1-1 15,0 3 1-15,1-4 0 16,-3 1-1-16,3-2 0 0,-1 1-1 0,-1-1 0 15,1 0 0-15,-2-1-1 0,-1-1 1 16,-1 3 0-16,-1 0-1 0,-1 1 2 16,-5 6-1-16,0-2 1 0,-4-1-2 15,-3 3-2-15,0 1-4 0,-3 1-6 16,-2 1-6-16,-1-3-7 0,-2 3-5 16,1 2-3-16,0 0-1 0,0-3-1 0,0 1 3 15,-1 0 4-15,-1-1-1 0,1 1 24 16,-3-3-90-16,-2 1-68 0,-4 1-185 15</inkml:trace>
  <inkml:trace contextRef="#ctx0" brushRef="#br0" timeOffset="79599.19">2465 5417 209 0,'-12'2'61'0,"4"-1"5"0,1 0-17 16,2-1-11-16,-1 1-2 0,3-1-2 16,-2 0 0-16,2 0-3 0,0 0-1 15,1 0-3-15,-1 0-2 0,1-1-3 16,1 1-4-16,0 1-3 0,1-2-5 16,1 3-3-16,1-2 0 0,3 2 0 0,3 2 4 15,3-3 5-15,7-1 5 0,6 2 5 16,9-2 3-16,7 1 1 15,10 1-2-15,7 0-4 0,8-1-3 0,6 1-6 16,6 1-3-16,3-1-4 0,6 0-2 16,0-2-2-16,1-1-1 0,-1 1-1 15,0 3 0-15,-3-1-1 0,-4 0 0 16,-9 1 0-16,-6 1-1 0,-9 1 0 16,-9 1 0-16,-14-1 0 0,-9-1-1 15,-9-1 0-15,-11 1 2 0,-12-2-1 0,-12 0 1 16,-7 1-1-16,-11 2 1 0,-9-2 1 15,-10 4-1-15,-5 0 0 0,-3 0-2 16,-6-3-2-16,-2 1-1 0,-3-3-2 16,1 1-2-16,-3-4 0 0,1-1 0 15,-1-3 2-15,4-1 1 0,3-2 2 16,6-1 1-16,6-2 2 0,9 0-1 0,8 1 1 16,10 2-1-16,10 2 0 0,8 0-1 15,7 4 1-15,9-4 0 0,9 2 3 16,10-1 2-16,8-2 3 0,12 0-1 15,9 2 2-15,10-5 2 0,9 2 0 16,9 2 1-16,5 0-3 0,6 1 2 16,-1 0 0-16,1 1 0 0,0 2 0 15,-3 3 1-15,-6-1-1 0,-8 1 1 16,-10-1-3-16,-10 2 0 0,-9 0-1 0,-13 0 0 16,-11 0-1-16,-9-2 0 0,-15 0-1 15,-13 2 0-15,-13-1 0 0,-14 1 0 16,-11 0-2-16,-17 3-1 0,-12-1-3 15,-10 0-3-15,-7 2-2 0,-2-1-2 16,-2 0 0-16,-3-2-3 0,5-1-1 16,8 1 0-16,9 2 0 0,11-3 2 15,14-1 2-15,14-1 1 0,16 1 2 0,10 0 0 16,12 0 0-16,9-3 2 0,12-1 5 16,11 2 4-16,10 0 1 0,13-3 3 15,9 2 1-15,14 3 4 0,7-2 0 16,4-1-2-16,6 2-4 0,1 2-1 15,1-1-1-15,-3 2-1 0,-5-2-1 16,-7 1-1-16,-8 3-2 0,-10-1 0 16,-14-3-2-16,-11 2 0 0,-13 0 0 0,-12 2 1 15,-12 4 0-15,-19-1 1 0,-13 2-1 16,-14 4 0-16,-16 5 1 0,-13 1-3 16,-8-3-1-16,-7 2-2 0,0-1 0 15,3 0-1-15,7-3-1 0,10-5 1 16,11-1 0-16,13-4 0 0,15-2 1 15,12-2 1-15,13-1-1 0,10-1 0 16,12-3 1-16,10-1 2 0,12-1 2 16,14 0-1-16,13-1 3 0,12 1 4 0,12-3 2 15,5-1 1-15,9 6 1 0,4-1-1 16,-2 3 0-16,-5 0-1 0,-5 0-2 16,-10 2-2-16,-11 3 0 0,-16-2-6 15,-13 0-5-15,-14 2-7 0,-14 2-21 16,-16 5-131-16,-17 1-4 0,-20-3-114 15,-14 1-226-15</inkml:trace>
  <inkml:trace contextRef="#ctx0" brushRef="#br0" timeOffset="81764.52">8385 1558 267 0,'-3'-3'76'16,"-1"0"7"-16,3 1-35 0,2 0-1 15,1-1 1-15,0 1 0 0,1-1 0 0,0 0-2 16,3-1-3-16,-1-1-3 0,4 2-2 16,1-2-4-16,1-1-5 0,1 0-7 15,2 0-4-15,2 1-2 0,-1 0-4 16,-1 1-1-16,1 2-2 0,2 2-4 16,-1 3-1-16,-1-2-3 0,1 3 0 15,-1 2-1-15,-1 2-1 0,-1 0-1 16,-3 0 1-16,-2 3 0 0,-5 1-1 0,-2 0 1 15,-4-1-1-15,-6 2-1 0,-3 0 1 16,-3 2-1-16,-3-1-1 0,2 1 2 16,-3 0-1-16,1 0 1 0,1-2 1 15,4-2 1-15,1-5 1 0,2 0 0 16,3-4 1-16,2-1 0 0,5-1 1 16,1-2 0-16,4-1 0 0,2-1 1 0,3 0-1 15,2-2 1-15,1 2 2 0,1 1 0 16,3 2 2-16,2 1 0 0,-2-1 1 15,2 5 0-15,-1 1-2 0,3 3 0 16,0 3-3-16,-3 2-1 0,-3 3-2 16,-1 1 0-16,-2 1-1 0,-3-1 0 15,-2 1-1-15,-3-2 1 0,-3 1 0 16,-2-1 1-16,-6 2-1 0,-4 0 2 0,-3 0-1 16,-4-1 0-16,-7 0 1 15,-3-4-1-15,0-1-1 0,1-3-3 0,3-2-5 16,2-2-4-16,1-3-4 0,6-4-8 15,2-4-17-15,2-3-14 0,1-5-6 16,1-4-84-16,4-5-95 0,7 0-221 16</inkml:trace>
  <inkml:trace contextRef="#ctx0" brushRef="#br0" timeOffset="82144.5">8888 1593 305 0,'2'0'96'0,"-1"-2"10"15,1 1 2-15,0-3-48 0,4 2-8 0,3-1-1 16,0-3-5-16,2 1-7 0,3-4-8 16,2 2-7-16,0 0-5 0,1 0-3 15,-2 5-3-15,2 0-4 0,0 2-4 16,2 4-1-16,-3 2-3 0,1 2-1 15,-1 0 0-15,-1 2-2 0,-3 2-1 16,-3-1-2-16,-5 2-1 0,-6 2-2 16,-5 2-2-16,-6 1-3 0,-4 1 0 15,-1 2-1-15,-5 2 3 0,-3 2 1 16,-1-4 2-16,2-1 2 0,2 0 3 0,0-3 2 16,4 0 1-16,4-4 0 0,5-3-1 15,4-1-1-15,6 1 2 0,4-2 1 16,6-1 3-16,4-4 1 0,4 0 2 15,3-1 0-15,3-2 0 0,5 1 0 16,0-3-2-16,2 2-1 0,-1-1-3 16,0-2-21-16,0-2-17 0,-2 0-7 0,-3-4-87 15,-5-2-98-15,-3-3-227 16</inkml:trace>
  <inkml:trace contextRef="#ctx0" brushRef="#br0" timeOffset="82415.5">9468 1406 364 0,'-2'1'97'0,"1"1"15"16,0 0-17-16,0 1-46 0,1 4-7 16,0 3 1-16,1-1 3 0,1 5-5 15,-1 1-13-15,1 3-9 0,1 4-3 16,0 0-2-16,0 2-4 0,-1 6-4 15,2-1-2-15,-2 0-1 0,1 8-5 0,-1-4-1 16,1 1-7-16,-2 0-10 0,0-3-15 16,0-1-13-16,-1-3-11 0,-1-5-8 15,1 0 131-15,0-7-195 0,0-4-87 16,2-5-242-16</inkml:trace>
  <inkml:trace contextRef="#ctx0" brushRef="#br0" timeOffset="82707.37">9713 1522 330 0,'3'-1'86'0,"-1"2"6"16,0-2-48-16,1 1-7 0,-3-1-3 16,0 2-1-16,0 1-3 0,-4-1-3 15,1 1-4-15,-4 1-2 0,-5 3-2 16,-3-1-1-16,-4 2-3 0,-3 1-5 0,1 0-3 15,-2 1-1-15,1 1-2 0,5 1 0 16,2 0 0-16,3 0 0 0,3 2 0 16,2 1 0-16,3 2 0 0,3 0-1 15,3 0 0-15,4 4 1 0,4-1-1 16,2 1 0-16,4-5 1 0,3 0 0 16,3-1-4-16,-1-3-13 0,5-3-13 15,1-1-3-15,-1-4-37 0,-2 0-61 16,1-2-91-16,-6-5-187 0</inkml:trace>
  <inkml:trace contextRef="#ctx0" brushRef="#br0" timeOffset="83321.62">9969 1540 396 0,'-5'1'99'15,"-1"5"15"-15,3 2-56 0,-3-1-13 16,2 4-3-16,1 7-1 0,0 4-6 15,1-3-9-15,1 3-14 0,1 4-6 0,1-1-3 16,0 3-1-16,2-4-2 0,-1-3-1 16,1-1-2-16,1-2-1 0,-1-3-1 15,0-2 0-15,-1-5-1 0,0-4 1 16,-2-1 3-16,1-1 4 0,-1-4 3 0,-1-1 0 16,0-6 2-16,1-3 0 15,-2-3 3-15,1-6 2 0,-2-2-1 0,0-4 0 16,1-7 1-16,-1 1 1 0,0 0-1 15,3-2-3-15,0 3-1 0,2 1 1 16,1 6 0-16,0 7-1 0,4 1 0 16,0 4 0-16,-1 4-1 0,4 6-1 15,0 2-2-15,1 2-2 0,1 2-1 16,1 2 0-16,2 3 0 0,4 3 0 16,-1-2 0-16,-1 1 0 0,-1 1 0 15,4 0-2-15,-3 1 0 0,-6-4-2 0,-4 1-3 16,-6 1 0-16,-5-1 1 0,-9-1-1 15,-5-1 1-15,-4 0-1 0,-2 3 2 16,-3 0 2-16,1 0 0 0,0 2-1 16,6-3 1-16,2 1 0 0,3 1 1 15,3-4-2-15,4-1-2 0,5 0-1 16,4-4 2-16,3 2-1 0,3 2 1 0,4-2 2 16,3 3 0-16,2-1 4 0,3 2 0 15,2 2 1-15,2 0-1 0,1 0 1 16,1 1 0-16,0-1 1 0,1-1-1 15,-1 0 1-15,-2-2-2 0,-6 0 0 16,-1 0-2-16,-7 0 0 0,-4-1 1 16,-7 1 0-16,-7 3 0 0,-6-5 2 15,-5 4 0-15,-6-5-1 0,-3 1-1 16,1 0-3-16,-1-4-6 0,1 0-6 16,2 0-16-16,4-3-12 0,4 1-10 0,3-3-10 15,1-5 108-15,6-3-181 0,7-5-93 16,7-3-241-16</inkml:trace>
  <inkml:trace contextRef="#ctx0" brushRef="#br0" timeOffset="83654.34">10761 1601 313 0,'-1'1'93'0,"0"-2"11"16,2-2-20-16,1 2-27 0,5 0-2 16,2-1 2-16,4 0-7 0,2-2-7 15,3 2-9-15,4 2-6 0,2 0-6 16,2 0-4-16,1 2-5 0,3-1-3 15,1 1-3-15,-3 0-3 0,2 1-2 16,-1-1-2-16,-1 1-6 0,-4-1-4 16,-3 0-22-16,-5-1-16 0,-1 0-12 15,-5 1-21-15,-4-2-60 0,-6 0-83 16,-6 2-168-16</inkml:trace>
  <inkml:trace contextRef="#ctx0" brushRef="#br0" timeOffset="83851.52">10784 1757 384 0,'-6'4'115'16,"2"-2"11"-16,2 0-51 0,5-2-1 15,3-1 2-15,4-1-5 0,3 0-8 16,6-1-17-16,1 2-9 0,3-1-7 16,3 2-10-16,2 2-8 0,4 0-5 15,-2 1-2-15,2 0-3 0,3-2-8 16,4 1 1-16,2-1-46 0,0-4-99 15,-3-2-14-15,0-2-110 0,5-2-219 16</inkml:trace>
  <inkml:trace contextRef="#ctx0" brushRef="#br0" timeOffset="86214.01">12130 1506 211 0,'8'-3'63'0,"-1"2"5"0,-3 1-15 16,-2 0-12-16,0-1-3 0,-1 1-2 16,-2-3-3-16,-1 4-2 0,0 1-4 15,0-4-3-15,-1 1-2 0,-4 1-1 16,0 2 0-16,-1-1-2 0,0 0-3 16,-1-4 0-16,-2 5-1 0,1-1-1 15,-1 1-2-15,-3-4-4 0,-1 4-2 0,-1-1 0 16,-2 6-3-16,2-3-1 0,-1 3-1 15,2-1-1-15,3 3-1 0,2-2-1 16,3 2-1-16,3-4 1 0,5 3-1 16,1-3 2-16,4 1 0 0,5 1 1 15,1 1 3-15,5 1 2 0,3 0 0 16,1 3 1-16,1-1-1 0,2 2 1 0,-2 0-1 16,0 1-1-16,-1-1-2 0,-5 3 0 15,-1-2-1-15,-3 0 0 0,-4 1-2 16,-6-1 1-16,-3-1 1 0,-5 0 1 15,-7-2-1-15,-1-1 2 0,-4-3 1 16,-3 2-1-16,-1-2 1 0,-2-2-1 16,1 3 0-16,0-2 0 0,-1-2-2 15,1 2-2-15,1-4-5 0,2 3-6 16,0-5-10-16,5-4-9 0,2-1-11 16,5 0-18-16,3-3-62 0,4-4-76 0,5-2-174 15</inkml:trace>
  <inkml:trace contextRef="#ctx0" brushRef="#br0" timeOffset="86600.69">12396 1669 288 0,'5'3'86'0,"-4"-1"9"0,-1-2-3 15,0 2-44-15,-1 2-4 0,0-4 0 16,0 1-3-16,0-1-7 0,0 2-9 15,2-1-8-15,0 0-3 0,1 0 0 16,5 1-2-16,2-2-2 0,0 1-1 16,5-2 1-16,2 2 1 0,2-2-1 0,2-1-1 15,-2-1-2-15,-1-2-2 16,1-4 1-16,-3 0-2 0,-3 0 1 0,0-2-2 16,-3 0 0-16,0 1 0 0,-4 0 0 15,0 3 0-15,-3-2 1 0,-3-2-1 16,-4 1 0-16,-3 1-1 0,-4 0-1 15,-7 3 0-15,-4 2-1 0,-3 4-1 0,-5 3-1 16,-2 5 1-16,-2 3 1 0,2 6 0 16,3 4 0-16,4 2 0 0,4 2 0 15,7 3 0-15,7 0-1 0,6-1-1 16,7-2-1-16,6-4 2 0,5-2 0 16,7-4 1-16,6-5 0 0,2-3-10 15,3-3 0-15,2-2-8 0,-2-3-11 16,-2 0-7-16,0-3-15 0,-1-2-5 15,-3-2-71-15,0-10-88 0,-4 1-190 0</inkml:trace>
  <inkml:trace contextRef="#ctx0" brushRef="#br0" timeOffset="86826.06">12807 1197 371 0,'-3'0'99'15,"3"6"14"-15,0-1-30 0,3 7-23 0,-1 1-5 16,0 1 4-16,1 3-1 16,-1 2-8-16,3 6-15 0,-2 1-12 0,2 3-7 15,-1 2-6-15,-2 5-4 0,0 0-3 16,3 0-3-16,-2 0-10 0,0 4 0 16,-1-3-10-16,1 5-19 0,0-3-14 15,0-1-8-15,-1-2 149 0,1-3-226 0,-6-4-115 16,3-3-292-16</inkml:trace>
  <inkml:trace contextRef="#ctx0" brushRef="#br0" timeOffset="87321.87">12740 1513 352 0,'0'-7'97'15,"1"6"11"-15,0 0-41 0,1 0-17 16,1 0-3-16,5-1 1 0,2 2-4 16,2-1-8-16,3-3-12 0,2 1-5 15,4 0-3-15,2-1-2 0,2 1-5 16,2 0-3-16,4 5-2 0,2 0-1 16,1 3-1-16,1 0 0 0,-1 2-1 15,-1-3 0-15,3 3-1 0,-4-4 0 0,-5 3 1 16,-3-3-1-16,-4-1 0 0,-6-1 0 15,-4 1-1-15,-8-2 2 0,-5 1 0 16,-10-1 1-16,-5 2 0 0,-6-1 0 16,-3 2 1-16,-3 0-1 0,2 2 1 15,-3-1-2-15,10 1 0 0,3 0 0 16,8-2-1-16,1 1-2 0,4 1 0 16,4-1 0-16,6 2 1 0,3 0 0 0,3 2 1 15,3 1 2-15,4 4 1 16,2 2 2-16,2 1 0 0,3 0-1 0,-1 2 0 15,-1 0-1-15,0 3 0 0,-3-2-2 16,-3-3 0-16,-3-2-2 0,-8-1-1 16,-4-1-1-16,-2-3-1 0,-6 0-1 15,-9-2-3-15,-5-3-2 0,-6 3-4 16,-2 0-8-16,-2-1-7 0,-4 0-10 16,-1-1-6-16,2 1-7 0,0 0 158 15,-1-2-233-15,-4-2-96 0,1-3-291 0</inkml:trace>
  <inkml:trace contextRef="#ctx0" brushRef="#br0" timeOffset="89725.27">14306 1457 340 0,'2'-1'94'0,"-1"0"7"0,-1 0-42 0,1 0-10 15,-1 0-1-15,0 1-1 0,-1 1-7 16,1-2-7-16,0 3-8 0,-3 0-3 16,0 2-3-16,-2 4-4 0,-5 3-3 15,-1 0-3-15,-2 4-1 0,-8 3-1 16,-2 0-2-16,0 2-2 0,0 4 0 16,0 3-4-16,-1 0-3 0,-1 0-5 15,6 0-11-15,1 0-7 0,2-4-7 16,1-3-9-16,5-6-8 0,3-5-5 0,3-5-70 15,1-6-69-15,3-7-178 0</inkml:trace>
  <inkml:trace contextRef="#ctx0" brushRef="#br0" timeOffset="89958.16">14037 1443 338 0,'-2'-3'90'0,"0"3"7"0,2-3-52 16,-2 5-3-16,4-2 0 0,-2 1-2 16,2 1-7-16,1 3-4 0,3 0-4 15,0 5-3-15,3 0-1 0,1 7-4 16,3 0 1-16,0 4-3 0,9 0-4 16,0 5-4-16,5 1-1 0,7 1-1 0,6 3-6 15,1 2-20-15,3 0-11 16,-7-4-97-16,2-3-104 0,-1-3-254 0</inkml:trace>
  <inkml:trace contextRef="#ctx0" brushRef="#br0" timeOffset="91796.77">15161 1181 262 0,'3'-5'75'0,"4"0"5"0,-1 2-36 16,2 1-2-16,0 0 1 0,-2-1-1 16,0 2-5-16,-1 0-6 0,-1 0-6 15,-2 1-3-15,0-1-3 0,-2 3-3 16,0 4-2-16,-3 3-1 0,-2 4 0 16,-2 3 0-16,-4 0-1 0,-2 3-1 0,-2 3 0 15,-3 3-3-15,-1-1-4 0,-1 6 0 16,1-1-3-16,-1 5 1 0,0 5-2 15,3-3 1-15,1-4-1 0,3-5 1 16,3-5-1-16,3-2 0 0,2-7 1 16,1-4-1-16,3-4 0 0,0-1-1 15,0 0 0-15,1-2-1 0,2 1 1 16,0-1 1-16,1-1-1 0,2 2 2 0,0-1 0 16,2 0 1-16,1 1 2 0,3 0 1 15,4 2 2-15,3 2 1 0,7 0 2 16,4 2 2-16,1 1 1 0,0 0-2 15,4 0-2-15,1-2-1 0,-4 1-2 16,-5-1-3-16,-3 1-4 0,-2-2-4 16,-2 2-8-16,-6-2-11 0,-4-1-12 15,-3 2-9-15,0-2-9 0,-1-1-79 16,-2-2-87-16,-3-2-190 0</inkml:trace>
  <inkml:trace contextRef="#ctx0" brushRef="#br0" timeOffset="92062.19">15352 1480 435 0,'-1'-3'122'16,"-2"2"7"-16,3 4-64 0,0-2-12 15,0 1-2-15,0 5-1 0,1 2-14 16,1 6-11-16,-1 1-6 0,0 7-4 16,-1 9 1-16,0 4-4 0,0 6-4 15,-1 0-4-15,1 1-2 0,-1 7-1 0,2-3-15 16,0-2-7-16,1-1-24 0,-1-5 22 16,-1-1-127-16,-2 1-112 0,-1-6-266 15</inkml:trace>
  <inkml:trace contextRef="#ctx0" brushRef="#br0" timeOffset="93464.95">16330 1571 274 0,'1'0'84'0,"-2"0"8"16,1 1-34-16,0-2-1 0,0 2 3 16,0-1-2-16,1-1-6 0,-2 1-5 15,2 0-6-15,-1 0-5 0,0 0-5 16,0 1-8-16,-1-1-6 0,0 1-7 15,-1 3-3-15,-5 1-1 0,-2 3-1 16,-9 6 1-16,-9 3-1 0,-2 6 0 16,-3 6 0-16,0 2-1 0,-1 1-1 0,0 2-4 15,6-4-4-15,6-1-6 0,4-2-11 16,-2-5-9-16,4-5-8 0,1-3-6 16,2-6-7-16,2 2-4 0,2-7 60 15,0-4-123-15,1-5-78 0,0-4-215 16</inkml:trace>
  <inkml:trace contextRef="#ctx0" brushRef="#br0" timeOffset="93678.92">15913 1609 288 0,'0'-1'88'16,"1"0"9"-16,2 0-14 0,2 3-32 15,2 2 2-15,2 0 3 0,2 4-1 16,1 3-8-16,2 1-6 0,1 1-6 15,3 2-3-15,1-3-7 0,0 2-6 16,1 1-5-16,5-2-5 0,4 1-2 0,8 1-3 16,5 0-1-16,0 1-5 0,4-1-3 15,5 3-4-15,-4-3-6 0,-2 3-14 16,-6-3-16-16,-5 3-10 0,-3-3 166 16,-4-1-250-16,-2-4-113 0,-3 0-315 15</inkml:trace>
  <inkml:trace contextRef="#ctx0" brushRef="#br0" timeOffset="95297.52">17029 1300 247 0,'4'-2'80'16,"1"-1"12"-16,-2 1 7 15,-1 1-48-15,0-1 0 0,-2 2 8 0,2-2 2 16,-4 1-6-16,4 0-9 0,-1 0-5 16,0 1-4-16,1-1-3 0,1 0-7 15,2 1-7-15,3-2-6 0,1 2-3 16,4 0-3-16,1-1-2 0,5 1-2 15,5 0-1-15,1 1-1 0,6 2 0 16,1 0-2-16,1 5 0 0,-2 1-2 16,-2 4-6-16,-6 3-1 0,-4 0-1 0,-8 1-1 15,-8 2-2-15,-6-2 0 0,-7 2-1 16,-3-4 7-16,-7-2 0 0,-4 2 2 16,-4-3-2-16,-1-3 1 0,1-2 2 15,3-1 1-15,3-2 0 0,7-1 2 16,4-3-1-16,5 0 2 0,4 0 1 15,2 0 0-15,2 1 1 0,5-1-1 0,3 2 0 16,3 1 0-16,1 0 2 16,8 3-1-16,1-3 1 0,5 3-1 0,-1 1 0 15,-2 2 0-15,0 1-2 0,-2-1 1 16,-5 1-1-16,-3 2-1 0,-3 3 1 16,-3 0-2-16,-3 0 1 0,-2 3-1 15,-2 0 0-15,-3-1 0 0,-1 2 1 0,-5-3-1 16,-4 1 2-16,-3 0-1 15,-7-4 1-15,-6 0 1 0,-4-1 0 0,-5-3 0 16,1-2-2-16,-1-3-2 0,2-1-2 16,3 1-6-16,7-2-10 0,4 0-8 15,4-3-5-15,1-4-6 0,4-2-6 16,3-6-9-16,5 0-68 0,2-4-71 16,5-2-180-16</inkml:trace>
  <inkml:trace contextRef="#ctx0" brushRef="#br0" timeOffset="95741.59">17596 1467 350 0,'3'-11'92'0,"1"0"7"0,0 0-58 15,2 0-1-15,2 1 6 0,0 2 4 16,6-5-7-16,0 7-8 0,2-2-3 16,3 2-2-16,1-1-4 0,3 4-5 15,0 2-6-15,0 4-3 0,0-1-3 16,-2 3-3-16,0 2-3 0,-1 3-1 16,-6-1-2-16,-1 3-1 0,-2-1-1 15,-4 3-2-15,-3-1-2 0,-1 2-3 0,-3 1 0 16,-2 3 0-16,-3-1-3 0,-4 3 0 15,-5-2 1-15,-5 1 1 0,-5 1 3 16,-5-1 1-16,-3-1 2 0,0-2 2 16,2 0 2-16,6-2 2 0,5-4 1 15,6-1-1-15,5-4 1 0,7 1 2 16,5-3 3-16,5 0 2 0,5 0 0 0,4-1 2 16,6 3 0-16,4-3-1 0,3 2-3 15,-1-2-2-15,0-2-3 0,1-1-1 16,0 0-3-16,-2-2-4 0,-3-3-15 15,3-3-19-15,0 1-7 0,2-2 66 16,-2-4-156-16,-2-2-100 0,-1-2-246 16</inkml:trace>
  <inkml:trace contextRef="#ctx0" brushRef="#br0" timeOffset="95963.51">18402 1327 399 0,'-4'7'108'0,"1"3"9"0,2 2-71 16,-2 4 1-16,3 2 4 0,0 3 4 15,1 0-11-15,2 0-15 0,2 3-10 0,-2 1-3 16,1 0-4-16,1-2-5 0,-1 0 6 16,-2 2-28-16,1 2 6 0,0-5-22 15,0-2-15-15,-1-1-24 0,0 0-66 16,-1-7-104-16,-1-5-176 0</inkml:trace>
  <inkml:trace contextRef="#ctx0" brushRef="#br0" timeOffset="96467.68">18344 1356 372 0,'2'-13'105'0,"2"-2"10"15,2 1-56-15,0 0-10 0,3 6 2 16,1-1 3-16,1 0-9 0,3 3-15 16,0 2-9-16,3 3-2 0,3 3-2 0,0-1-4 15,2 5-4-15,5 2-4 16,-1 2-1-16,-1 2-2 0,-2 3 0 0,-1 0-2 16,-2 2-1-16,-3 0-3 0,-4 1-3 15,-5-1-6-15,-5 0-3 0,-3-4-1 16,-5 0 0-16,-4-2 0 0,-6-1 1 15,-5 0 2-15,-2-2 5 0,-1-2 3 16,-1-2 2-16,4-3 0 0,2 3 3 16,2-4 2-16,5 0 4 0,5-1 3 0,2 1 3 15,7-2-1-15,2 2 1 0,3 0 1 16,4 2-1-16,2 1-2 0,5 1-1 16,0 1-2-16,2 1 0 0,0 3 0 15,0 2-1-15,5 0-2 0,-2 1 1 16,-1-1-2-16,4 0-1 0,-3 1 0 15,-2-1-2-15,-3-1 0 0,-4 1-1 16,-6 0-1-16,-1 0-1 0,-8 1 3 16,-4 1-5-16,-7-1 0 0,-8-1 1 0,-5-1 2 15,-2-2 0-15,-4 0 1 0,-2 0-3 16,-3-2 7-16,2 2-1 0,3-1 1 16,-2-3-1-16,-1-2-7 0,0-1-13 15,4-3-14-15,1-5-6 0,1-1 24 16,0-7-116-16,-2-2-95 0,2-4-215 15</inkml:trace>
  <inkml:trace contextRef="#ctx0" brushRef="#br0" timeOffset="99656.92">8802 2524 265 0,'8'-5'72'0,"0"0"6"16,-2-1-34-16,3-2-3 0,-3 0 1 15,1 3 2-15,0 1-3 0,-1-1 1 16,-2-1-1-16,-3-1-3 0,-1 4-3 16,1 2-5-16,-5-3-5 0,-2 3-6 15,-3-1-6-15,-3 2-8 0,-2 3-3 0,-4 1-3 16,-4-1 0-16,0 4 0 0,-1-1 0 15,0 4-1-15,1 1 1 0,3-1-1 16,1 1-1-16,3-1-1 16,4-1 0-16,4 0-1 0,4 0 1 0,5-1 0 15,5 4 2-15,3-4 0 0,4 5 0 16,2 0 2-16,3 0 1 0,-1 1 1 16,-1 3-1-16,0-3 1 0,-2 2-1 15,-3 1 0-15,-3-2-1 0,-3 2-1 16,-1 1 0-16,-5-4 1 0,-4 2 0 15,-3-2 1-15,-3-2 0 0,-3 1 1 0,-3-2 0 16,0-2-3-16,-1 1-9 0,0-5-10 16,-1-1-9-16,2-4-7 0,1-1-10 15,1-4-76-15,4-2-81 0,4-7-180 16</inkml:trace>
  <inkml:trace contextRef="#ctx0" brushRef="#br0" timeOffset="100146.62">8974 2654 292 0,'11'9'78'0,"1"1"7"15,-2-3-34-15,0 0-10 0,-1-1-3 16,0-5 1-16,-1-2-3 0,1-2-6 16,-1-5-5-16,3 0-6 0,-1-3-5 15,0 2-3-15,-2-6-5 0,2 2-1 0,-3-1-2 16,-2 5 1-16,-3 0-1 0,-1 2-1 15,-3 1-1-15,-3 4 1 0,-4-2-2 16,-1 4 0-16,-2 0-1 0,-1 4-1 16,0 4 2-16,0 2 0 0,2 5 0 15,0 5 1-15,1 0 0 0,3 3-1 16,3 0 1-16,3-2-1 0,2-2-2 0,3-2-1 16,6-1 1-16,1-2-5 0,4-4 1 15,4-1-3-15,0-3-2 0,4 1 0 16,0-4 0-16,3-4-5 0,0-5 4 15,-1-1-5-15,-2-3 2 0,2-5-1 16,-4-6-1-16,2-1 1 0,-3-2 0 16,-1-4 3-16,1-1 4 0,-4-1 2 15,-1 0 4-15,-3 0 4 0,-2-3 5 16,-2 0 5-16,-3 4 6 0,-2 1 6 0,-2 1 10 16,0 6 7-16,0 2 7 0,-2 7-2 15,0 6-3-15,0 6-6 0,-1 5-6 16,1 6-8-16,0 5-9 0,-1 3-7 15,1 5-3-15,2 2 0 0,0 1 1 16,1-2-2-16,2 3-4 0,0-1-12 16,1-1-18-16,1-2 0 0,1 5-48 15,0-3-57-15,-1 2-92 0,0-5-195 0</inkml:trace>
  <inkml:trace contextRef="#ctx0" brushRef="#br0" timeOffset="100565.76">9353 2601 302 0,'-4'-15'87'16,"1"4"8"-16,2 1-8 0,3 4-43 0,4 2 0 15,6 2 2-15,2-3-2 0,3 1-1 16,5 0-4-16,4-1-5 0,1 1-5 16,-1-2-3-16,3 1-6 0,2-1-6 15,2 2-4-15,0 1-3 0,0 1-3 16,-4-1-2-16,1 4-1 0,-8 2-1 15,-4-1-1-15,-6 0 0 0,-5-1-2 16,-5 2 0-16,-3 1 2 0,-7 0 1 16,-4 2 0-16,-3 2 2 0,-7 0 0 0,-2 2 1 15,-1-1 1-15,1-1-2 0,3 2-1 16,5 0 0-16,2 1-2 0,11 0 1 16,5 3-1-16,5 3 1 0,7 1-1 15,3 0 1-15,4-1 1 0,1 1 1 16,0-1-1-16,-3 0 1 0,-1-2-1 15,-5-1-1-15,-2-2 0 0,-6 1-2 16,-3-3-1-16,-3 1-1 0,-7 0 4 0,-4-2-14 16,-5-1 0-16,-5 1-3 0,-4-4-7 15,-4-2-9-15,3 0-7 0,1-3-11 16,5 1 7-16,2-4-9 0,4-3-12 16,6 3-50-16,3-3-63 0,5-5-153 15</inkml:trace>
  <inkml:trace contextRef="#ctx0" brushRef="#br0" timeOffset="100802.56">10119 2677 276 0,'20'0'80'16,"-4"-2"8"-16,0 4-34 0,-7-2 2 15,0 2 2-15,1 0-2 0,0 0-3 16,1-2-5-16,1 1-4 0,2-2-5 15,5 1-4-15,2 0-9 0,2 0-5 0,1-1-6 16,3-2-4-16,2 3-4 0,0 1-2 16,0-2-3-16,0-3-1 0,-2 0-4 15,-2 1-8-15,-3-1-17 0,1-1-13 16,-5-3-10-16,-2 2-11 0,-4 2-77 16,-5 2-89-16,-2-1-184 0</inkml:trace>
  <inkml:trace contextRef="#ctx0" brushRef="#br0" timeOffset="101004.33">10264 2843 325 0,'-4'6'84'0,"1"-4"9"16,3 0-42-16,3 0-6 0,3 0 7 15,2 0 4-15,4 0-3 0,3-1-8 0,4 0-8 16,1 1-8-16,2 0-10 0,2-1-7 15,1 1-5-15,-1 1-4 0,-1-2-23 16,-1 0-15-16,1 0 156 0,-3-3-251 16,3-3-122-16,0-3-343 0</inkml:trace>
  <inkml:trace contextRef="#ctx0" brushRef="#br0" timeOffset="101836.44">11894 2522 271 0,'-1'1'75'16,"2"-2"7"-16,0-1-38 0,5 0-2 15,-1-1 1-15,4 0 2 0,4-1-2 16,2-3-3-16,2 1-2 0,6 0-3 0,-4 1-2 16,2-2-5-16,-1 3-5 0,0 3-7 15,-3 3-7-15,-1 3-5 0,-7 2-7 16,0 2-7-16,-4 4-3 0,-4-1 0 15,-6 1-1-15,0 0 0 0,-4 0 0 16,-4 4 1-16,-4-1 6 0,0 2 1 16,-2 0 2-16,1 0 0 0,-3 0 0 0,1-1 3 15,4-3 1-15,4-4 0 0,1-3 1 16,4-4-3-16,5 0 0 0,4-1 4 16,1 1 3-16,6-1 5 0,4 1 3 15,3 1 3-15,3 2 4 0,2-3 2 16,2 2-2-16,2 0-1 0,1-1-4 15,-2 0-3-15,-1 0-3 0,-1 0-2 16,-4 2-2-16,-2-1-3 0,-5 1-4 16,-5-1 0-16,-6 2 1 0,-5 1 1 0,-10-1 0 15,-4 1-2-15,-4 0-3 0,-5 1-1 16,-2 2-6-16,-3 1-9 0,0 1-6 16,3 0-8-16,1-3-6 0,1 2-9 15,4-3-13-15,5-2-11 0,4-2-38 16,6-6-60-16,8-4-128 0</inkml:trace>
  <inkml:trace contextRef="#ctx0" brushRef="#br0" timeOffset="102205.76">12308 2559 363 0,'6'-1'93'0,"0"-1"10"15,5-1-55-15,2-1-3 0,4 2 4 0,-1-2 1 16,5 2-7-16,1-2-8 0,3 4-8 16,-1-1-6-16,0 1-7 0,-1 0-6 15,-1 2-4-15,-3 3-3 0,-3 0-2 16,-2 0-3-16,-3 0-3 0,-2 4-4 16,-4 2-1-16,-4 1-2 0,-2 1 1 15,-4 4 0-15,-5 0 2 0,-4 3 5 16,-3 2 1-16,-5-3 3 0,1 1 2 15,-2 1 0-15,-1-2 0 0,3-2 1 16,2-3 1-16,3 0-1 0,5-2 0 0,3-4-2 16,4 0 2-16,5-3 3 0,7 3 2 15,3-2 3-15,4-2 0 0,6-2 3 16,3 1 0-16,2-1 0 0,2-1-4 16,2-2-2-16,0-3-6 0,4 1-12 15,-1 0-11-15,-1-3-13 0,1 0 4 16,-2-2-96-16,-8-2-94 0,-1-1-213 0</inkml:trace>
  <inkml:trace contextRef="#ctx0" brushRef="#br0" timeOffset="102457.22">13019 2427 399 0,'0'-2'112'0,"0"0"6"0,0 5-58 15,0 0-9-15,1 3-2 0,-1 3 1 16,0 5-8-16,0 4-12 0,0 1-6 16,-1 1-3-16,0 3-3 0,0 2-6 15,1 2-5-15,1 0-4 0,0 1-4 16,0 2-3-16,1 0-5 0,1-3-5 16,-1 1-5-16,0-2-24 0,-1-2-6 0,0-5-10 15,0-2-12-15,0-2-24 0,-1-2-34 16,1-6-66-16,2-7-113 0</inkml:trace>
  <inkml:trace contextRef="#ctx0" brushRef="#br0" timeOffset="102729.63">13268 2494 293 0,'3'-2'76'0,"-1"2"6"0,-2 3-42 16,-1 2-4-16,-3 2-1 0,-7 0 2 15,-6 2-4-15,-3 0-2 0,-4 1-4 16,-2 2-4-16,-1-5-2 0,1 3-5 16,5 2-4-16,3-1-5 0,3 1-3 15,4 3-1-15,0-4-2 0,4 5-2 16,4-1 0-16,2 1 0 0,4 2 0 0,5 0 1 16,4-1 0-16,1 0 0 15,7-3-3-15,4 0-5 0,7-4-8 16,4-2-7-16,4-3-10 0,0-2-78 0,0-2-83 15,-2-5-191-15</inkml:trace>
  <inkml:trace contextRef="#ctx0" brushRef="#br0" timeOffset="103305.45">13566 2586 300 0,'-1'-5'85'0,"1"6"7"15,-2 6-4-15,0-1-51 0,0 6-6 16,0 3 1-16,0 2-3 0,1 3-4 15,1-1-7-15,0-1-5 0,1 1-4 16,-1-1-4-16,1 0-2 0,-1-3-3 16,1-2-1-16,-1-2-4 0,0-1-3 15,0-2-1-15,0-1-1 0,0-4 1 16,0 0 1-16,-1-3 3 0,0-2 2 0,1-1 3 16,-1-4 2-16,0-2 1 0,1-2 3 15,-2-3 0-15,2-3 1 0,1-3 3 16,-1-5 2-16,1-6 1 0,2 0 1 15,-1 0-1-15,3-1 0 0,0 2 1 16,1 2 0-16,0 7 0 0,3 7 2 16,0-1-1-16,3 7-2 0,1 2-1 15,2 3-3-15,0 2-1 0,3 1-3 0,-2 2-2 16,3 3-1-16,-2 0 0 0,-3 0 0 16,0 2-1-16,-1 1-1 0,-1-2-1 15,-2 0-3-15,-1 1-3 0,-4 2-2 16,0-1 0-16,-6 0-1 0,-6-1 1 15,-3 1 0-15,-6-1 4 0,-2-1 2 16,-4-4 3-16,-2 0 1 0,3 0 1 16,3 0 0-16,3-4 1 0,5 2 2 0,3 0-1 15,6 3-2-15,3-2 0 0,4 1 2 16,1 2 2-16,3 3-2 0,3 2 0 16,4 2 0-16,1 0 1 0,3 2 0 15,1 1-1-15,-3-2 0 0,-1 0-1 16,1 1 2-16,-4 1-2 0,1 1 1 15,-4-2 0-15,-3 0-3 0,1 1-1 16,-2-2 0-16,-5-1-1 0,-4 0 0 16,-4 0 1-16,-5-1 0 0,0 0 1 0,-1-4 1 15,-5 0-2-15,-2 0-4 0,-4-3-6 16,-1-3-11-16,-6-3-12 0,-4-1-13 16,-2 1-11-16,4-4-79 0,0 0-87 15,6 0-201-15</inkml:trace>
  <inkml:trace contextRef="#ctx0" brushRef="#br0" timeOffset="103988.18">11413 3281 206 0,'-14'0'56'15,"0"0"5"-15,-1 0-28 0,2 0 1 16,2 0 0-16,2-1 1 0,1 0-3 16,1 1-3-16,2 0-3 0,0 0-2 15,3 1-4-15,0-1-2 0,1 1-3 16,1 0-1-16,1-1 0 0,2 1 2 16,3-1 4-16,2-1 4 0,4 2 2 15,5-2 1-15,3 0 3 0,4 1 3 0,5 0 0 16,4-1-2-16,3-1-3 15,7-1 0-15,6-1-1 0,7 3-2 16,6-1-5-16,4 1-2 0,10 1-2 0,8-1-5 16,9 0-2-16,5 1-3 0,7-1-1 15,8-4-1-15,7 1-1 0,6-3-1 16,4 4 1-16,1 0-1 0,4-5-1 16,-1 2 1-16,-2 0-1 0,0 1 0 15,-6-1 0-15,-7-2-2 0,-10 3-2 0,-11 3-3 16,-10-3-8-16,-10-2-6 0,-15-1-15 15,-10 3-20-15,-13-2-11 0,-10-2-3 16,-12 2-82-16,-12-1-91 0,-10 5-200 16</inkml:trace>
  <inkml:trace contextRef="#ctx0" brushRef="#br0" timeOffset="104590.47">11821 3573 357 0,'0'1'93'0,"0"-2"8"0,0 2-48 0,0 0-8 16,0-1-3-16,0 0-3 0,0 2-6 16,-2-3-9-16,1 3-9 0,-1 1-7 15,-1 3-4-15,-4 5-2 0,-3 3-1 16,-3 6-1-16,-3 4 2 0,-5 0-2 15,-1 3-3-15,-4 0-4 0,1-2 0 16,1 0-1-16,3-4 0 0,3-2-1 16,3-3 1-16,4-3 1 0,5-1 2 15,3 1-1-15,2-6-1 0,4 1-1 16,3-3 2-16,6-1 0 0,4 2 2 0,4-1 2 16,5-2 3-16,5-1 1 0,1-1-7 15,-2 1-8-15,-2-2-7 0,1 0-14 16,-2-1-21-16,-3-1-50 0,-3 0-68 15,-4-5-143-15</inkml:trace>
  <inkml:trace contextRef="#ctx0" brushRef="#br0" timeOffset="104782.01">11928 3790 378 0,'-6'-5'105'16,"2"4"9"-16,0-1-51 0,-1 0-9 15,2 3-6-15,1 2-4 0,0 4-7 16,1 1-9-16,-2 5-8 0,0 4-5 0,1 3-1 15,0 0-4-15,0 3-2 16,-3 0-7-16,2 0-6 0,-2-2-8 16,4-3-13-16,-2 1-11 0,3-2-12 0,0 0-13 15,3-1-16-15,2-5-51 0,0-1-69 16,3-3-144-16</inkml:trace>
  <inkml:trace contextRef="#ctx0" brushRef="#br0" timeOffset="105002.02">12464 3780 332 0,'23'-6'98'0,"-5"1"8"0,-1 3-29 16,-4-2-22-16,0 7-5 0,-5-2-2 16,-4 4-8-16,-2 2-9 0,-2 5-9 15,-5 3-5-15,-1-1-3 0,-2 4-3 0,-2 2-2 16,-2 1-3-16,-3 0-5 0,-1 0-11 15,-2-2-13-15,-1 0-10 0,-1-2-10 16,-2-2 1-16,0-4-90 0,-1 0-88 16,2-3-194-16</inkml:trace>
  <inkml:trace contextRef="#ctx0" brushRef="#br0" timeOffset="105209.04">12306 3798 352 0,'1'1'105'0,"1"-1"10"16,0 6-1-16,2-1-57 0,1 4-11 16,2 3-2-16,3 2-4 0,3 3-8 15,1-1-11-15,4 2-8 0,1 1-5 16,3-4-5-16,1 1-6 0,1 0-8 16,1-1-13-16,2-1-1 0,-2 0-26 15,5-3-1-15,-1 0 102 0,2-2-182 0,-2 0-92 16,2-3-254-16</inkml:trace>
  <inkml:trace contextRef="#ctx0" brushRef="#br0" timeOffset="105702.35">13063 3753 352 0,'4'-2'96'0,"-1"0"12"0,1-1-40 16,0 2-12-16,2-1-1 0,-2-1 0 15,1 1-6-15,0-1-8 0,4 2-11 16,2 0-9-16,2 1-4 0,3 2-5 16,6 0-5-16,0 2-1 0,2 4-3 15,1 0-2-15,0 1 0 0,-4 0-2 0,-3 0-2 16,-6 1-4-16,-1 1-2 0,-3-1-4 15,-6 0 1-15,-5 2-1 0,-5-1 2 16,-2-1 2-16,-2-1 3 0,-1-2 4 16,0-2 3-16,-6 1 1 0,4-6-1 15,3 2 1-15,2-1 0 0,3-1 0 16,1 1 0-16,5 5 2 0,7-1 1 0,3 3 2 16,0 0 1-16,3 1 1 0,3 1 1 15,3 1 1-15,-3-1-1 0,0 0-1 16,0 1-1-16,-1 1-2 0,-2-1 0 15,-3 0-2-15,-4-1-1 0,-1-1-1 16,0-1-2-16,-3-1-3 0,-2-1 0 16,-4 2 0-16,1 1-2 0,-2-1 0 15,-3 0-2-15,-3 0-2 0,-3-1-3 16,-2-2-7-16,-3-1-10 0,-1-1-6 0,0-3-7 16,-2-5-6-16,4 0-12 0,1-3-59 15,2-2-3-15,4-2-59 0,4 1-123 16</inkml:trace>
  <inkml:trace contextRef="#ctx0" brushRef="#br0" timeOffset="106072.05">13435 3910 385 0,'10'-3'102'16,"0"-2"11"-16,1 1-56 0,-1-1-4 15,2 1-1-15,1 3-4 0,-1-1-7 16,0 2-7-16,0 1-10 0,-1 0-7 16,1 3-4-16,-2 1-3 0,-2 0-2 0,1 2-3 15,-3 1-2-15,0 0-1 0,-1 3-2 16,-3-1 0-16,-1 0-2 0,-2 2-2 16,-2-2-2-16,-1 1 1 0,-2 0-1 15,0 0-1-15,0-1 1 0,-1 0 2 16,-2-3 1-16,1 2 2 0,0 1 0 15,1-1 0-15,1-1 1 0,1 1-1 16,4 0 0-16,0 0 0 0,5-2-1 16,1-1 1-16,2-2 1 0,3 1 0 0,3-3 1 15,2 0 0-15,6-3-3 0,2-2-8 16,3-2-13-16,4-1-9 0,0-3-9 16,-1-2-5-16,0-2 13 0,-2 1-95 15,-1-1-78-15,0-3-190 0</inkml:trace>
  <inkml:trace contextRef="#ctx0" brushRef="#br0" timeOffset="106267.7">14044 3810 384 0,'-6'4'97'16,"1"2"7"-16,-2 2-57 0,0 4-9 16,2-1 2-16,1 2 2 0,1 2-5 15,1-1-7-15,1-1-6 0,1 1-4 16,2 0-4-16,0 3-5 0,0-1-5 0,0-2-5 15,0 1-3-15,1-1-7 16,-1-1-13-16,-2-2-8 0,2-2-9 16,0-2-9-16,-2-2-15 0,1 1-62 0,-1-2-73 15,0-3-163-15</inkml:trace>
  <inkml:trace contextRef="#ctx0" brushRef="#br0" timeOffset="106754.14">13930 3881 298 0,'-3'-28'92'16,"2"5"6"-16,1 2-25 0,1 2-23 16,4 8-1-16,-2 2 4 0,5 1-3 15,-1 1-13-15,2 0-4 0,1-2-4 16,3 5-2-16,3-2-6 0,2 2-3 16,3 1-5-16,0 2-3 0,1 2-2 15,0 3-2-15,5 2-1 0,-3 1-1 16,0 3-1-16,-4 0-1 0,2 1-2 0,-4 1-1 15,0 0-2-15,-9-1-2 0,-4 1-1 16,-5-1-2-16,-3 0 1 0,-5-1-1 16,-3-1 2-16,-7-2 2 0,-3 0 2 15,1-3 2-15,3-2 1 0,-1-2 1 16,3 3 0-16,3-3 1 0,5-3 1 16,4 3 0-16,2-1 0 0,2 5 0 15,1-6 0-15,1 2 0 0,3 3 0 16,6 0 0-16,2-1 0 0,1 3 1 0,2 2 1 15,3 1-2-15,3 3 1 0,1-1-1 16,-2 2 0-16,0 2-1 0,2-1-1 16,-2-3 0-16,-2 3-1 0,-4-3 0 15,-4 1-2-15,-4-2-1 0,-2-3 1 16,-5-1-1-16,-2 0 0 0,-3-3 1 16,-5 4 2-16,-5-4 1 0,-6 1 2 0,-4-1 0 15,-1 2 0-15,-11-3 1 0,3 1-1 16,-3-2-1-16,-1-2-3 0,1 0-6 15,0-2-12-15,-1-1-21 0,4-3-12 16,-6-2 8-16,3-2-104 0,2-2-102 16,1-11-226-16</inkml:trace>
  <inkml:trace contextRef="#ctx0" brushRef="#br0" timeOffset="110173.39">14263 3555 247 0,'-3'0'64'16,"1"0"4"-16,-2 0-31 0,2 0-8 16,-2 1-2-16,2-2-3 0,-1 1 0 15,2 0-1-15,1 0 0 0,0 0-2 0,0 0 1 16,0-1 0-16,0 2-1 0,0-1-1 16,0 0-1-16,-1 2-2 0,0 2 1 15,-2 2 1-15,0 3-1 0,0 2-2 16,-8 6 0-16,-1 8-2 0,-1 2-2 15,-2 8-4-15,1 7-3 0,-1 6-3 16,-3 8-1-16,5 2-2 0,-2 2-4 16,2 6-6-16,-2-2-5 0,5-6-5 0,1-4-5 15,3-7-5-15,5-4-2 0,3-9-1 16,3-8-7-16,1-8-10 0,2-4-47 16,-1-7-63-16,-1-10-147 0</inkml:trace>
  <inkml:trace contextRef="#ctx0" brushRef="#br0" timeOffset="110796.93">13838 2294 257 0,'0'-2'75'16,"-2"0"9"-16,1 2-6 0,0-1-36 15,1 1-5-15,-1-1 0 0,1 1-2 16,0-2-4-16,0 2-8 0,1 2-7 15,0 0-3-15,0 0-1 0,1 5-1 0,-2 2-1 16,0 8-1-16,-2 4-2 0,2 5 0 16,-4 8-1-16,-5 4 1 0,-3 7-1 15,-9 9-7-15,-6 3-12 0,-5 6-10 16,-4 4-8-16,-1 1 77 0,3 0-162 16,2-2-96-16,9-8-241 0</inkml:trace>
  <inkml:trace contextRef="#ctx0" brushRef="#br0" timeOffset="114106.68">13015 4316 189 0,'0'3'50'16,"-1"-1"5"-16,1 0-23 0,-1 1-3 15,2 0-1-15,-1-1 3 0,0-1-1 16,0 0-3-16,0-1-3 0,0 1-2 0,1 0-2 16,-2-1-2-16,3 0-1 0,-2 0 1 15,2 0 0-15,-1 0 0 0,0 0-1 16,0-2 1-16,2 1 1 0,-2 0 0 15,1-2 1-15,0-3 2 0,2-3-1 16,2-2 1-16,3-2-1 0,0-4 0 16,5-4 1-16,2-8-2 0,6-3 0 15,5-2-1-15,5-2 0 0,6-3-2 0,1-5-3 16,1-5-2-16,2 1-3 0,-1 1-3 16,-4-4-2-16,0 0-3 0,-4 1-1 15,3 4 0-15,1 8-2 0,1 4-3 16,-4 5-4-16,-2 7-21 0,-3 6-13 15,-6 5-98-15,-10 7-108 0,-11 3-261 16</inkml:trace>
  <inkml:trace contextRef="#ctx0" brushRef="#br0" timeOffset="115167.66">11872 3218 249 0,'-4'1'58'0,"-1"-2"4"0,0 0-44 16,2 3 1-16,0 0 2 0,1-2 3 15,0 1-2-15,1 0-3 0,0 0-1 16,1 0-1-16,-1-2-1 0,0 1 0 16,1 0 0-16,0 0 0 0,-2 1 1 15,4-2 0-15,-2 2 1 0,0-1 3 16,1-1 2-16,0 0 3 0,0-3 1 16,1-4 2-16,1-2 1 0,3-4 0 0,1-6-3 15,4-5-2-15,4-2-3 16,6-4-3-16,4-6-5 0,4-4-3 0,4-5-2 15,7-3-3-15,6-1-2 0,4-4-2 16,2 2 0-16,2 2-1 0,3 4 0 16,4 5 0-16,-3 4-2 0,-7 5-4 15,1 2-2-15,-2 1-15 0,-1 5-16 16,-1 2-8-16,-4-2-94 0,-9 1-99 16,-4 0-236-16</inkml:trace>
  <inkml:trace contextRef="#ctx0" brushRef="#br0" timeOffset="118505.94">15177 2762 209 0,'8'-4'64'0,"0"2"7"16,-4 0-21-16,-1 0-8 0,-1 2-1 15,-2 0 0-15,1-2-6 0,0 1-5 0,1-2-4 16,1 1-1-16,2-1-2 0,-1 0 0 16,9 0 0-16,0-2 0 0,6 2-3 15,0 2-3-15,0-2-3 0,1 0-3 16,1 1-4-16,-5-1-2 0,1 3-4 15,-3-1-6-15,0-3-5 0,0 3-7 16,3 2-11-16,-4 1-13 0,-3 0 105 16,-1 1-178-16,-6 1-89 0,-4 1-244 15</inkml:trace>
  <inkml:trace contextRef="#ctx0" brushRef="#br0" timeOffset="118760.26">15214 2896 293 0,'0'2'82'0,"0"-2"8"0,1 1-41 16,1 1-3-16,0-2 5 0,1-1 4 15,2 1-3-15,7-2-5 0,1 1-8 16,3-3-6-16,4 0-4 0,2 1-8 15,1-2-10-15,2 0-6 0,-2-2-8 0,1 1-18 16,3 0-15-16,-1 0-8 0,2 0 51 16,2 0-137-16,3-2-95 0,1-1-226 15</inkml:trace>
  <inkml:trace contextRef="#ctx0" brushRef="#br0" timeOffset="119386.71">16390 2707 291 0,'-1'-1'84'0,"2"-2"7"0,-1 1-36 15,0-5-9-15,1 2-2 0,2-3 0 16,0-2-6-16,1 0-5 0,3 0-5 0,-1 0-1 15,3 3-1-15,1-3-1 0,0 1-3 16,2 3-3-16,0-2 0 0,0 2-2 16,2 0-3-16,2-2-2 0,1 3-2 15,4 1-3-15,-4 0-2 0,3 4-2 16,-1-2-2-16,-1 3 0 0,0 0-2 16,-3 1 0-16,-2 0-4 0,1 4-4 15,-5-1-1-15,-2 4-3 0,-7 1 0 16,-4 4 0-16,-5 3 1 0,-3 1 2 0,-1 3 6 15,-5 2-3-15,0 1 2 0,-4 0-1 16,1 0-2-16,-1 3 0 0,0-1-3 16,-1-1-1-16,2-4 4 0,6-3 1 15,3-3 1-15,3-2 2 0,2-3 0 16,3-5 2-16,3-1-1 0,2 0 3 16,2-1 2-16,3 0 5 0,3-2-1 0,4 2 2 15,4 1 4-15,4-1 2 16,2-5-2-16,2-1-3 0,7 3-3 0,3-2 0 15,3-2-2-15,5-1 0 0,-2 1-2 16,0 0-14-16,0 3-10 0,-6-4-11 16,-3-2-3-16,-8 0-88 0,-7-4-94 15,-2-2-209-15</inkml:trace>
  <inkml:trace contextRef="#ctx0" brushRef="#br0" timeOffset="119733.15">17009 2292 308 0,'-1'0'83'0,"0"1"9"0,1 2-40 15,0 1-12-15,-2 1 5 0,0 1 6 0,2 2-2 16,0 3-11-16,0 0-8 0,0 4-4 16,0 0-5-16,1 2-7 0,1 0-6 15,-2-2-6-15,-1-2-2 0,2 2-5 16,-1-5-10-16,2-1-8 0,-2 0-11 15,1-2-11-15,0-2-78 0,-1-3-86 16,3-1-196-16</inkml:trace>
  <inkml:trace contextRef="#ctx0" brushRef="#br0" timeOffset="120117.78">17165 2245 326 0,'2'-2'89'16,"-1"-2"5"-16,1 3-56 0,-2-1-3 15,1 3 2-15,2 0-5 0,-2 4-12 0,0 0-9 16,0 3-2-16,-1-1 1 0,1 6-2 16,0-3-1-16,1 5 0 0,2-1-1 15,1 0 1-15,1 0-3 0,2 1 0 16,1-4 1-16,1 3 0 0,4-5 2 15,-2-3 2-15,1-1 0 0,4-2 2 16,-1-1 1-16,1-3 3 0,-1-1 0 0,-2-5 0 16,1 1 2-16,-3-2 1 0,-4-4 2 15,-2-1 1-15,-2-1-3 0,-2-2 0 16,-2 2-2-16,-1-2-3 0,-2-3-3 16,-1 1-4-16,-2-2-2 0,-1 1-4 15,-4 3-3-15,-1-1-1 0,-3 3-2 16,-2 4-5-16,-2 6-7 0,-3 2-11 15,1 6-10-15,1-1-8 0,1 4-9 16,3 1 55-16,5-1-133 0,2 0-86 0,6 4-220 16</inkml:trace>
  <inkml:trace contextRef="#ctx0" brushRef="#br0" timeOffset="121953.91">16158 3359 109 0,'7'-3'44'0,"-3"3"7"0,-2 0 1 0,-2-2-10 16,-2-1-1-16,-2 3-4 0,-1-1-4 16,0 3-4-16,-2 0-4 0,-1 1-3 15,1-1 0-15,1 4 0 0,1-2 1 16,0-2 1-16,2 1-1 0,1-3-1 16,1 3-1-16,1-1 2 0,0-3 1 15,0 0 2-15,3 1 2 0,0-4 1 16,6 4 2-16,3-4 1 0,5 2-1 15,7-2-2-15,5 3-4 0,6-3-2 0,3 3-3 16,2-4-3-16,3 1-3 0,4 1-3 16,-2-2-3-16,2 0-1 0,4 1-3 15,2 1-1-15,4 3-2 0,-1 0-4 16,-1 0-5-16,-2 4-6 0,-1 1-3 16,-10 0-9-16,-6-3-13 0,-7 2-9 0,-5-1-7 15,-4 2-7-15,-6-2 64 16,-5-5-132-16,-6 0-81 0,-3 1-206 0</inkml:trace>
  <inkml:trace contextRef="#ctx0" brushRef="#br0" timeOffset="122761.82">16579 3599 239 0,'2'-2'70'0,"1"1"8"16,-1-4-25-16,2 2-10 0,-2-1 1 16,-1-1 1-16,1 3-4 0,-1-1-6 15,0 2-6-15,-1-1-5 0,0 0-4 0,0 4-5 16,0-1-5-16,-1 2-2 0,0 3-3 16,-2 2-3-16,-2 5 0 0,0 2-2 15,-3 1 2-15,-2 4 2 0,1 2-1 16,-3-1-1-16,-2 4 0 0,1 0 0 15,-1 2-1-15,0 1-1 0,1-2-1 16,1-3 0-16,0-2-1 0,3-3 0 16,2-3-1-16,3-4 1 0,3-4-1 15,2-4 0-15,1 2 1 0,5-3 2 0,1-1 1 16,3-1 2-16,4 0 2 0,1-3 1 16,4 2 0-16,-2-3-1 0,3 1-1 15,-1 0-1-15,-2 0-4 0,0 0-4 16,0 2-6-16,-2 0-8 0,-2-1-9 15,0 0-13-15,-2 2-21 0,1 1-50 16,-5-4-69-16,-1-4-152 0</inkml:trace>
  <inkml:trace contextRef="#ctx0" brushRef="#br0" timeOffset="122960.03">16628 3784 319 0,'2'0'87'16,"-1"1"8"-16,0 3-42 0,0 1-12 16,1 4 3-16,-2 3 3 0,1 3-8 15,-2 4-8-15,-1 3-7 0,0 0-5 16,0 2-5-16,-1 0-6 0,2-1-3 16,-3-1-17-16,4-3-2 0,2 3-9 15,-1 1-8-15,2-1-10 0,0-1 96 16,-1 0-173-16,1-1-79 0,-1-4-248 15</inkml:trace>
  <inkml:trace contextRef="#ctx0" brushRef="#br0" timeOffset="123753.23">18185 2630 177 0,'-1'0'64'15,"-1"2"7"-15,2-2 5 0,-2 0-27 16,1 1-4-16,1-2-2 0,0 1-2 16,0 1-6-16,1-1-4 0,-1 0-3 15,2 0-1-15,0 0-2 0,1 1 2 16,4-1 0-16,2 0 0 0,2-1 0 0,6 1 0 16,1-1-2-16,4-2-3 0,4 1-4 15,-2 0-5-15,-2 0-5 0,-2 0-2 16,-1-1-3-16,-3 3-6 15,-2 0-11-15,-3 2-15 0,-3-2-12 0,-1-2-10 16,-1 5-15-16,-1-2-68 0,-6 2-83 16,-4 0-170-16</inkml:trace>
  <inkml:trace contextRef="#ctx0" brushRef="#br0" timeOffset="123949.22">18136 2893 320 0,'6'-1'86'16,"4"-2"9"-16,5 1-38 0,3-4-16 0,6 4 5 15,2-2 2-15,3-2-7 0,2 2-10 16,0-3-9-16,-5 0-7 0,-1 0-15 16,-2-1-15-16,-2 2-12 0,-1 0 6 15,-3 1-96-15,-2 1-89 0,2-1-210 16</inkml:trace>
  <inkml:trace contextRef="#ctx0" brushRef="#br0" timeOffset="124563.69">18965 2637 283 0,'-1'-5'78'0,"1"0"3"15,1 0-45-15,3-3 2 0,2-2 4 16,1 1-3-16,3 1-5 0,0-1-2 16,2 0 1-16,1 1 2 0,2 2-3 15,1 0-2-15,3 1-3 0,-2 1-4 16,2 0-4-16,1 1-4 0,-2 0-4 15,3 1-3-15,0 2-3 0,-3 1-1 0,1 1-3 16,2 2 0-16,-3 2-2 16,-1 0 0-16,-4 1-1 0,-4-1-3 0,-3 3 0 15,-2 2-1-15,-9 0 0 16,-3 3-1-16,-5 4 1 0,-3 3 0 0,-3 1 1 16,-1-1 0-16,-1 1 0 0,1 1 1 15,1-1 0-15,2-3 1 0,2-2 1 16,1-1 0-16,3-1 2 0,3-2 0 15,0-3 0-15,3 1 0 0,2-2 0 0,3-1 1 16,4-1-1-16,0-2 3 0,3 1 1 16,4-1 1-16,1-3 2 0,6-1 0 15,4-1 0-15,3-2-1 0,6 1-1 16,4-4-3-16,2 1-10 0,-1-3-10 16,0 1-7-16,-1-3-12 0,-3 0-10 15,-3-4-79-15,-5 0-88 0,-1-1-190 0</inkml:trace>
  <inkml:trace contextRef="#ctx0" brushRef="#br0" timeOffset="125252.73">19794 2137 230 0,'8'-3'73'0,"-3"-3"7"16,3 1-28-16,-1 0-6 0,-2-2 4 15,-2-2-1-15,0 1-8 0,-2 0-9 16,-1 1 0-16,-3 1-5 0,-2-2-3 16,-4 2-2-16,-3-1-5 0,-3 3-6 15,-5-3 0-15,-2-1-8 0,-2 4 0 0,-1 2-2 16,0 2-1-16,-4-2-1 0,3 1 1 15,2 3 0-15,2 1 1 0,1 1-1 16,5 0 1-16,5 1 0 0,4 5-1 16,5 3 1-16,3-1 0 0,5 1 0 15,2 3 0-15,3 3 1 0,1 0 0 0,4 1 0 16,1-1-1-16,2 3 1 0,-2 0-1 16,0 0 0-16,-2-5-1 0,-2 1 1 15,-3-2-5-15,-3-1-3 0,-4-2-3 16,-2 1-2-16,-3 0 0 0,-5-2-3 15,0 3 1-15,-5-3 3 0,-3-2 3 16,-1 0 1-16,-4-4 3 0,-1 0 2 16,-2-2 1-16,0-3 0 0,0-1 1 15,3-3 2-15,2-3 2 0,3 0 4 16,3-2 2-16,5-4 3 0,4-3 2 16,5-5 2-16,5 3-2 0,3-2 0 0,7-1-4 15,4-4-2-15,5 2-3 0,2 4-2 16,5-3-2-16,-2 1 0 0,5-1 0 15,-1 4 0-15,1 4-8 0,-4 0-11 16,-1 1-9-16,-5 4 77 0,-3-3-172 16,-10 4-105-16,-5-1-280 0</inkml:trace>
  <inkml:trace contextRef="#ctx0" brushRef="#br0" timeOffset="126425.72">20371 2639 295 0,'2'0'82'0,"2"0"10"0,-2-1-21 15,3 0-33-15,-1 0 4 0,0-1 8 0,2 0-3 16,0-1-8-16,2 1-8 0,1 0-4 15,1 0-3-15,4 0-5 0,4 1-5 16,0-2-5-16,3 1-2 0,1 1-1 16,1-2-3-16,2 1-3 0,-3-2-5 15,-1 0-11-15,-3 2-10 0,0 1-10 16,-5 1-9-16,-3 2-25 0,-5 1-56 0,-2 4-79 16,-8 0-162-16</inkml:trace>
  <inkml:trace contextRef="#ctx0" brushRef="#br0" timeOffset="126620.21">20202 2856 229 0,'15'-2'77'0,"6"0"8"0,5-1 3 0,7-2-37 16,2 2 0-16,1-3-1 0,-2 1-8 15,1-1-10-15,-3 0-7 0,-2 1-8 16,-4 0-6-16,-4-2-9 0,-1 2-11 15,-2-1-8-15,-1 1-9 0,-4-2-9 16,2 0-75-16,-4-1-80 0,1-2-183 16</inkml:trace>
  <inkml:trace contextRef="#ctx0" brushRef="#br0" timeOffset="127069.85">20983 2460 248 0,'7'-4'76'16,"3"1"8"-16,0-1-25 0,1 0-8 0,1 3 2 15,0-1 1-15,-1 0-7 0,0 1-3 16,0-1-4-16,1-1-3 0,0 0-2 15,2-1-3-15,1 4-4 0,1-2-4 16,1 0-3-16,2 5-5 0,1-1-3 16,0 3-3-16,0 1-4 0,-3 0-2 0,3 5-3 15,-3 0 0-15,-2 1-4 0,-4 3-1 16,-4-1-4-16,-7-1-1 0,-4 1-2 16,-10 0 0-16,-5 4-3 0,-4 1 0 15,-3 1-1-15,-4 0 3 0,2 4 2 16,-1 0 2-16,5-1 2 0,2-2 2 15,1-3 3-15,6-2 3 0,2-3 2 16,5 0 0-16,4-3 1 0,3 0 3 16,4-1 1-16,5 0 1 0,4-1 1 15,4-1-1-15,4 0 0 0,3-3 0 0,8-2-3 16,2-2-2-16,5-2-8 0,1-4-7 16,2 0-15-16,-3-3-17 0,-2-2 10 15,-4 1-106-15,-4-3-98 0,-9-3-227 16</inkml:trace>
  <inkml:trace contextRef="#ctx0" brushRef="#br0" timeOffset="127806.2">21973 2315 309 0,'5'-2'91'0,"-2"2"6"16,0-1-45-16,-1 1 2 0,0 0 8 16,-1 0-5-16,-1 1-12 0,-1 0-8 15,-2-2-6-15,-1-1-6 0,-1 0-8 16,-4 1-6-16,-1-2-5 0,-3 0-5 16,-5 0-2-16,0 1-3 0,-5 2-1 15,-1-2-2-15,-3 0 0 0,0 0-1 16,3 2 1-16,3 0 0 0,4 1 2 0,4 0 2 15,5 1 0-15,3 2 1 16,2-1-1-16,2 2 2 0,0 1 0 0,0 1 0 16,0 2 2-16,1 7 1 0,-2-2 0 15,1 2 1-15,-2 3 0 0,-1-2 0 16,-1 2-1-16,1 0 0 0,-3-3 0 16,2 0 0-16,0 0-1 0,1-4-1 15,1-1 1-15,1-3-1 0,2-2 0 0,0-3 0 16,0 0-1-16,0-3 2 0,2 0 1 15,-1 0 1-15,2 0 1 0,0-4 1 16,2 1-1-16,2 0 1 0,2 1-2 16,2-3 0-16,6 3-2 0,0-1-1 15,5 2 0-15,1 2 0 0,2 2 0 16,2 0-1-16,-3 3 1 0,-2 0 0 16,-3 2 0-16,-1 2-1 0,-2 1 1 0,0 0 1 15,-2 4-1-15,-2 3 0 0,1 0 0 16,0 3-1-16,-2 0-1 0,-4 1 0 15,-5 0 0-15,-6-4 1 0,-5-1 0 16,-4-2 0-16,-4-2 2 0,-6-1 0 16,-3-3-2-16,-5-1-1 0,-3-2-4 15,-1 0-4-15,0-2-8 0,-1-2-10 16,3 1-5-16,2-5-7 0,6 0-7 0,6-1-9 16,3-1-59-16,5-3-66 0,4-1-157 15</inkml:trace>
  <inkml:trace contextRef="#ctx0" brushRef="#br0" timeOffset="128293.06">22466 2234 239 0,'3'0'80'0,"-2"1"7"15,-1-2-16-15,-1 3-27 0,-3 2 5 16,-1 2 1-16,-3-1-11 0,-3 3-10 16,-2 2-4-16,-3 2-2 0,-2 4-3 0,-3 4-4 15,-1 0-5-15,-1 5-2 0,0 6-4 16,2-1-1-16,2 4-1 0,3-2-1 15,4 1-2-15,4 1 1 0,3 1-1 16,4 0 0-16,4-1-1 0,4-2-1 16,5 0 0-16,2-4 0 0,4-3 1 15,4-5 1-15,4-4 0 0,3-6 2 0,-1 0 0 16,0-4 2-16,1-6-1 0,-1-4 0 16,-1 0 0-16,-5-4 1 0,-2 1 2 15,-3-5 4-15,-6-3 3 0,-3-1 1 16,-6-1-1-16,-8-6-1 0,-4 2 2 15,-5-1-4-15,-6 1-2 0,0 3-4 16,-4 5-1-16,-4 2 0 0,-2 8 0 16,-2 4-2-16,0 6-3 0,3 1-5 15,-1 3-7-15,2 1-9 0,6 4-10 0,4-1-10 16,6 1 4-16,2-3-91 0,4 0-89 16,3-1-205-16</inkml:trace>
  <inkml:trace contextRef="#ctx0" brushRef="#br0" timeOffset="140869.37">6006 8677 264 0,'1'3'75'0,"2"1"5"15,0-3-28-15,1 0-9 0,4-1-3 16,3-2-5-16,2-1-2 0,5-1 0 16,6-4 2-16,5 1 1 0,9-2 2 15,3 0-1-15,6 0 1 0,5 0-1 0,4-1-3 16,5 1-4-16,5-2-4 0,4 1-5 15,3 1-3-15,5 1-4 0,2-2-3 16,-1 1-3-16,1 1-3 0,-5 4-2 16,-2-1-1-16,-8 1 0 0,-8 0-1 15,-9 3 0-15,-9 1-1 0,-11-1-4 0,-8 1-1 16,-10-2-6-16,-10 2-5 0,-9 0-7 16,-10 2-9-16,-8-2-4 0,-8 3 0 15,-10 2-3-15,-5 2 1 0,-8 2 2 16,-3 3 4-16,-5 1 7 0,-3 2 5 15,-2-1 3-15,-2 1 5 0,0-3 4 16,2 1 4-16,0-3 3 0,2-2 3 16,4-2 2-16,3-1 1 0,3 0 2 15,6-2 2-15,4-2 3 0,7-1 3 16,7-1 4-16,7 1 3 0,8-1 3 0,8 1-1 16,8-1 1-16,6 0 2 0,8-1 2 15,11-2 0-15,6-1-3 0,11 0-1 16,6-2 0-16,10-2-1 0,6-1-4 15,7-2-5-15,6 0-4 0,3-1-2 16,5 0-2-16,4 0-2 0,1-3-2 16,1 0-1-16,-2 4 0 0,-4 0-1 0,-3 3 0 15,-9 1-1-15,-10 0 1 0,-12 3-1 16,-9 4 0-16,-12 0-3 0,-12 0 0 16,-14 0-3-16,-12 2-8 0,-14 3-7 15,-10 4-3-15,-13 1-2 0,-14 3-4 16,-8 4-5-16,-14 3-2 0,-3 1 8 15,-7-1 6-15,-3 0 3 0,-1 2 3 16,2-2 10-16,0-2 10 0,7-4 9 16,7-3 2-16,11 0 2 0,12-3 1 15,12-2 4-15,13-4-2 0,13 1-6 0,16-1 2 16,14 0 8-16,15-2 5 0,12-3 2 16,13-1 0-16,11-2 0 0,9-2 0 15,5-3-5-15,6 0-9 0,0 2-6 16,-1-1-7-16,-4 1-8 0,-3 1-7 15,-4 2-9-15,-3-1-19 0,-9 0-22 16,-6 0-6-16,-5 2-94 0,-6-1-107 16,-5 1-240-16</inkml:trace>
  <inkml:trace contextRef="#ctx0" brushRef="#br0" timeOffset="141352.85">7205 8767 369 0,'-12'0'102'0,"3"-1"12"15,1 1-39-15,2-2-11 0,1-1-1 16,1-1-4-16,3 1-5 0,3-1-6 0,1-1-9 16,3-3-8-16,0 0-6 0,4 0-6 15,2 0-4-15,0 1-4 0,4-1-3 16,-1 2-3-16,2 3-2 0,1 2-2 16,0 1-2-16,-2 2-1 0,2 1 0 15,-3 3-2-15,-4 2-2 0,0 0 0 16,-6 1-1-16,-1 5 0 0,-4 2 0 0,-4 1 1 15,-2 2 1-15,-3 1 2 16,-2 0 2-16,-2 1 1 0,-1-2 0 0,1 1 0 16,1-3 1-16,2 0-1 0,2-1 0 15,4 0-1-15,4 2-1 0,3-3-1 16,3-4 0-16,4-1 1 0,5 0 0 16,2-3 0-16,3-4 2 0,2-4 0 15,1-4-3-15,1-1-6 0,1-4-10 16,0-3-23-16,-1-4-15 0,-1 0 6 15,0-2-97-15,3-2-97 0,-3 6-215 0</inkml:trace>
  <inkml:trace contextRef="#ctx0" brushRef="#br0" timeOffset="141668.29">7749 8645 443 0,'-2'0'121'0,"2"0"6"16,0 1-61-16,-2-1-12 0,0 0-6 0,-1 3-8 15,-2-3-9-15,1 2-8 0,-1 1-6 16,0-1-3-16,1 3-3 0,-2 0-1 16,1 1-3-16,1-2-3 0,1 2-3 15,1 1-2-15,1 3 0 0,1-1-1 16,3 1 0-16,1 2 1 0,4 2 0 16,2 1 2-16,1-1 1 0,4 0 3 15,2 0 1-15,1 1 1 0,1-1 1 0,1-2 0 16,-3 2-1-16,1-2-1 0,-3 0-2 15,-2-4-1-15,-3-1-1 0,-2 1-1 16,-5-3-1-16,-3 2 0 0,-2-1-3 16,-7 0-5-16,-3 1-5 0,-2 1-4 15,-5 1-10-15,-3 0-17 0,-1-1-13 16,0 0-6-16,1 1 176 0,1-4-253 16,1 1-111-16,1-4-308 0</inkml:trace>
  <inkml:trace contextRef="#ctx0" brushRef="#br0" timeOffset="142122.51">7627 8684 378 0,'7'-14'108'0,"5"6"9"0,2-3-42 16,1 1-11-16,2-2-5 0,4 1-6 16,3 1-5-16,3 1-8 0,0-1-7 0,4 1-5 15,3 0-6-15,4 0-4 0,3 0-4 16,1-1-4-16,1 2-2 0,4-1-3 15,-2 1-2-15,-1 3-2 0,-4 0 0 16,-5 5-1-16,-6 0 0 0,-7 0-1 16,-7 5 0-16,-6 0-1 0,-5 5 2 15,-8 0 0-15,-5 3 1 0,-5 6 1 16,-2 1 1-16,-5 3 0 0,-2 4 0 0,0 0-1 16,1 1 0-16,3-2 0 0,4 0-1 15,3-1-1-15,4-1 0 0,4-3-1 16,6-3 0-16,3-1 0 0,6-2 0 15,4-3 1-15,2-3 0 0,3-4 1 16,2-2 1-16,1-1 1 0,0-2 0 16,0-3 2-16,-1-1 1 0,-2-2 1 15,0 1 3-15,-4-2 1 0,-3 1 3 0,-5-3 3 16,-2 1 0-16,-3-3 0 0,-5 2 0 16,-3-2-3-16,-2 4-4 0,-4-3-3 15,-2 4-3-15,-5 2-3 0,-1 4-2 16,-2 3-2-16,-2 6-3 0,-3 3-6 15,-3 2-6-15,-2 4-9 0,2 3-19 16,1 0-12-16,0-1-121 0,6 2-127 16,4-2-300-16</inkml:trace>
  <inkml:trace contextRef="#ctx0" brushRef="#br0" timeOffset="151741.79">7230 14559 198 0,'-3'-2'57'0,"0"0"2"15,-3 2-15-15,-1 0-14 0,0 1-4 16,0 2-3-16,0-1 0 0,-1 2-2 0,0-2 1 16,1 0-2-16,1-1-2 15,2 1-2-15,-1-3-2 0,3 2-3 0,0-2-4 16,2 2-3-16,0-2-1 0,0 2-1 15,-1-2 0-15,1 2 2 0,0-1 1 16,0 0 3-16,1 0 1 0,-1 0 1 16,1-1 1-16,-1 2-1 0,1 2 0 15,1-3-1-15,0 2-1 0,3-1 0 16,-1 2-1-16,3 1 1 0,0-2 0 0,4-2 1 16,3 2 4-16,3-2 1 0,4 3 4 15,4-4-1-15,5 1 3 0,5 5 2 16,2 1-1-16,6 3-1 0,2-2-2 15,3 3-3-15,3 3-2 0,2 1-3 16,1-6-3-16,2 0-1 0,-3-3-4 16,1 3 0-16,-5-5 0 0,-2-2-2 15,-5-2 0-15,-7 0-1 0,-5 0-2 0,-5 0 0 16,-6-1-4-16,-3-1-4 0,-6-1-4 16,-3 0-6-16,0 1-8 15,-2-2-6-15,-1-1-7 0,0-4-5 0,-1 2-9 16,0 1-65-16,0 0-71 0,1-2-169 15</inkml:trace>
  <inkml:trace contextRef="#ctx0" brushRef="#br0" timeOffset="152381.22">8158 14231 299 0,'-2'-3'81'0,"1"4"1"15,-1-1-38-15,-2 2-14 0,1-2-11 16,-2 2-8-16,0 2-5 0,0 3-3 15,-4-1-1-15,1 2 2 0,2 1 3 16,-1 4 1-16,2 0 2 0,-1-3 4 0,2-2 4 16,2 0 3-16,0-1 3 15,1-2 3-15,1 1 2 0,0-2 0 0,0 1-2 16,1 0-4-16,-1-1-4 0,2 3-4 16,-1 3-5-16,0-2-3 0,2 2-4 15,1 3-2-15,2-1-1 0,3 3 0 16,-1 1 0-16,6 0 0 0,1 1-1 15,2 1 1-15,3 1 1 0,1 0 0 16,1 0 0-16,2-4 0 0,1 1 0 0,-4-2 0 16,1 0 0-16,-2-1 0 0,-1 0-1 15,-2-3 1-15,-3 0-1 0,-3 0 1 16,0 0-1-16,-2-3 1 0,-2-1-2 16,-2-1 1-16,-2-1-1 0,-1 0-1 15,-1-3 1-15,-1 2-1 0,-1-1 0 16,0 0 0-16,-2-4-2 0,-2 4 1 15,1-2 0-15,-2 0 0 0,-2-6 1 16,-2 5-1-16,-1-2 2 0,-1-1 1 0,0 1 1 16,-1 1 0-16,-1 0 0 0,-1 4-1 15,0-4 1-15,-1 3 1 0,-2 3 0 16,-3 4-1-16,0 0 0 0,-3 0 0 16,-1 3-1-16,-2 6 0 0,-3 0-2 15,-2 3 1-15,-1 2 0 0,2 2 1 16,0 3-3-16,-2-1-5 0,2 0-8 15,2 0-5-15,3-2-7 0,0-5-6 0,1-2-4 16,2-2-7-16,2 0 115 0,4-3-177 16,1-2-84-16,2-2-248 0</inkml:trace>
  <inkml:trace contextRef="#ctx0" brushRef="#br0" timeOffset="160666.79">7423 10616 215 0,'0'-1'61'0,"0"1"6"0,1 1-24 15,0-1-6-15,-1-2-1 0,1 2 0 16,0-1-3-16,0 0-1 0,2-2-1 16,-2-2-3-16,0 1-1 0,1-3-3 15,-1 0-3-15,1-1-4 0,-1 0-3 0,-1 1-3 16,0 1-1-16,0 1-1 0,-2 1-2 16,0 1-1-16,-1 1 1 0,-1 0-2 15,0 1 0-15,-1-2-1 0,-1 1 0 16,1 1 2-16,-1 0 0 0,0-1-1 15,-3 2 1-15,1-1-1 0,0 0-1 16,1 1-1-16,-3-4-1 0,-1 3-1 16,0-2 0-16,1 3-2 0,0 1 0 15,-1-1 0-15,0 1-1 0,1 3 0 0,1 4 0 16,-1 1 0-16,0 0 0 0,0 2-1 16,0 1-1-16,-1 1-2 0,2 0 1 15,-1 0 0-15,-1 1-1 0,1-1 1 16,0 0 1-16,2-2 3 0,2-2 0 15,0 0 0-15,3 0 0 0,2-4 0 16,2 2 0-16,3 0 2 0,4 0 1 16,1 2 1-16,2 1 1 0,2-3 0 0,0 2 0 15,3 0 0-15,2 1-1 16,0 1-1-16,2-4-1 0,1 3-1 0,2 2 0 16,0 0-2-16,0 1-2 0,-2-4-1 15,-1 0-2-15,-2 3 0 0,-1-4-1 16,-3 1-1-16,-3-4 2 0,-2 2 0 15,-3 0 1-15,-1-1 1 0,-3 0-1 16,-4 3 0-16,-2 0-2 0,-2 2-2 0,-5 0 1 16,-5 2 0-16,0 1-1 0,-4 0 1 15,-2-1 1-15,-4-3 3 0,-1 0 2 16,-1-1 1-16,2-5 1 0,1-1 2 16,0-6 5-16,4 0 6 0,3-3 2 15,4-5 6-15,4-5 6 0,2 0 4 16,4-2 1-16,3 0-2 0,4-2-4 15,3 1 0-15,2-1-4 0,3-1-3 16,3-1-4-16,1-3-2 0,2 1-2 16,1-3-2-16,1 0-5 0,-1 1-6 15,-1 0-6-15,-2 3-13 0,0 1-14 0,-3 5-11 16,0 3-10-16,1 2-77 0,-1 4-89 16,3-3-198-16</inkml:trace>
  <inkml:trace contextRef="#ctx0" brushRef="#br0" timeOffset="162097.78">8029 10498 313 0,'0'1'85'16,"0"-1"5"-16,0 0-42 0,0-1-6 15,-1 0-3-15,0 0-5 0,-1-2-6 16,1 2-4-16,0-1-3 0,0 1-4 16,1 0-3-16,-1 1-3 0,1 2-3 0,-1 1-3 15,0 4-2-15,0 2-1 0,1 5 0 16,0 5-1-16,-1 3 1 0,2 1 0 16,0 4 1-16,1 5-1 0,-1 1 0 15,1 1-1-15,-2-3-3 0,1 2-2 16,-2-1-3-16,-1-5-2 0,0-4-1 15,0-2-1-15,0-4 0 0,1-2 1 16,-2-2 3-16,2-2 1 0,0-2 2 16,0-1 2-16,0-3 1 0,0-2 0 15,1 0 0-15,0-2 2 0,0-1-1 0,0 0 0 16,0 0-1-16,-1-1 1 0,1-1-2 16,0 4 0-16,0-4-1 0,1 1 1 15,-1-1 0-15,0-1 0 0,1 0 1 16,0-1 2-16,0-2 2 0,1-1 1 15,-1 1 0-15,2-1 2 0,-1-1 0 16,0 1 0-16,1-1 1 0,2 1 1 0,-1-1-1 16,0 0 0-16,2 1-1 0,-1 1 0 15,2 0-1-15,0 1-1 0,-1-1-1 16,2 2-2-16,1 1 0 0,0 1 0 16,1 3-1-16,0 0 0 0,2 3 0 15,-1 2 0-15,0 0 0 0,1 2-1 16,-1-1 1-16,-1 1-2 0,-1 1 1 15,-2-1-1-15,-2 0 0 0,-2 1 0 16,-4 2 0-16,-2 1-1 0,-3 0-1 0,-1 0-1 16,-4 4-1-16,-1-3-2 0,-4 1-2 15,0-2 0-15,-1 0 1 0,0-2 1 16,-1-1 1-16,0-3 1 0,0-4 0 16,1-2-2-16,0-3 0 0,3-5-1 15,1-4-4-15,2-1-3 0,4-2-3 16,4-1-5-16,1-1-69 0,5 1-70 15,4 2-175-15</inkml:trace>
  <inkml:trace contextRef="#ctx0" brushRef="#br0" timeOffset="173301">7316 15609 257 0,'-11'4'76'0,"3"-2"4"0,4-2-28 0,0-2-11 16,3-4-8-16,1-1-11 0,1 0-7 16,3-2-6-16,-1 0-4 0,-1-3-2 15,1 3-2-15,1 0-1 0,-2 5-1 16,1-1 0-16,-2 4 2 0,-2 0 1 15,1 2 1-15,-2 0 1 0,0 2 3 16,-3 0 2-16,3 0 3 0,-1-1 1 16,2 2 0-16,-1-3-1 0,2 1 0 0,2 0 0 15,3 0 0-15,2-3 1 0,3 0 2 16,4-2 1-16,3 0 1 0,4-2 2 16,3-1-1-16,3-1-2 0,4 2-3 15,3 0-5-15,1 2-2 0,3 2-2 16,2 1-5-16,0 2-2 0,0 0-3 15,1 4-1-15,-1-1-1 0,1 2 0 16,-2-1 1-16,0 1 2 0,0-1 4 0,0 0 4 16,0-3 4-16,0-1 1 0,2-3 0 15,-1-1 1-15,1-2 2 0,-1-3-6 16,1 2-15-16,-5-2-15 0,-1-1-26 16,-6 1-72-16,-7-2-92 0,-10-1-215 15</inkml:trace>
  <inkml:trace contextRef="#ctx0" brushRef="#br0" timeOffset="173997.08">8137 15292 268 0,'-1'-2'77'0,"0"0"6"16,0-2-29-16,0 2-6 0,-1 0-4 16,1 0-6-16,-1 2-4 0,2 0-6 15,-1 0-4-15,1 1-6 0,0 0-4 0,3 1-2 16,-1 0-2-16,1 1-1 0,1 0 1 15,2 0 1-15,0-1-1 0,3 1 1 16,0-2 0-16,1 0-1 0,1 0-3 16,-1 0-1-16,1 1-2 0,0 1-1 15,0 1-1-15,-3 3-1 0,2 2 1 16,-1 2-1-16,0 2 0 0,-1 2 0 16,-1 1 1-16,1 3-1 0,0 0 1 0,-1 1-1 15,2 0 0-15,2-3 0 0,-1 0 0 16,2-1 0-16,0-3 0 0,0-3 1 15,1 0 0-15,0-3 0 0,-2-1 0 16,0 0 0-16,0-1 0 0,-4-3 0 16,0 1-1-16,-1-3-2 0,-4 1-1 15,-3 0 0-15,-3 2 0 0,-2-1-2 0,-4 5-1 16,-3-1-1-16,-4 3 0 16,-3 2 1-16,-3 1-1 0,-4 1-1 0,0 0 0 15,-3 2 2-15,0 2-2 0,-2 1-3 16,0-1-3-16,1 2-4 0,1 1-3 15,-2 0-5-15,1 1-6 0,4-1-6 16,1-1-72-16,3 1-74 0,2-3-185 16</inkml:trace>
  <inkml:trace contextRef="#ctx0" brushRef="#br0" timeOffset="176873.16">22066 5238 122 0,'-12'4'31'15,"-3"2"1"-15,1-2-6 0,-1 2-20 16,0-1-4-16,3 1-2 0,1-3-1 16,2 0 0-16,4-1 4 0,1 1 7 15,1-1 4-15,3-3 7 0,2 0 8 16,-1 1 6-16,2 1 3 0,1-3-2 0,3 0-5 16,-1 1-2-16,2-1-3 0,3-1-5 15,0 0-5-15,2-2 0 0,1 2-1 16,3 1 0-16,3 0-3 0,6-3 0 15,1 1 0-15,7-1-1 0,6 1-1 16,6 1-1-16,4-2 1 0,5 3-1 16,4 0 0-16,6 3-2 0,4 0-1 15,6-1 0-15,2 2-1 0,1 1-1 16,0 0 0-16,-1 1 0 0,-2-1 0 0,-5 3-1 16,-4 1-1-16,-6-1 0 0,-5 2-1 15,-4-3-3-15,-6 1-5 0,-7 1-4 16,-6 1-4-16,-8-2-7 0,-6-1-7 15,-4-2-11-15,-6 1-59 0,-5-4-67 16,-3-4-157-16</inkml:trace>
  <inkml:trace contextRef="#ctx0" brushRef="#br0" timeOffset="180096.87">11403 10544 268 0,'5'-6'76'15,"0"1"4"-15,-3 2-32 0,-1-1-4 16,2 3-4-16,-3 0-4 0,-2-1-8 15,2 2-6-15,-1 0-4 0,1 1-6 16,-2-1-5-16,-2 1-5 0,-2 4-3 16,2 1-2-16,-2 4-1 0,-1 1-1 0,0 3 0 15,-1-1 0-15,3 0-1 16,1-2 1-16,0-1 1 0,3-2 0 0,1-1 1 16,1-1 1-16,3 0 1 0,0-1 1 15,4 2 1-15,-1-3 3 0,4 2 0 16,1-1 1-16,2 0 1 0,1 2 1 15,2 0 0-15,0-2 0 0,0 4-1 16,1 0 0-16,-2 2-1 0,0-3-1 16,-2 3 0-16,-3-1-2 0,-1 2 1 0,-3-1 0 15,-1 0 0-15,-4 0 1 0,-1 1-1 16,-3 0 0-16,-2 0 1 0,-4 1-1 16,-1 1-2-16,-3-4-3 0,-1 3-3 15,-1-5-6-15,-3 1-8 0,2 0-7 16,-4-5-9-16,3 1-18 0,-1-4-48 15,-1-2-66-15,-3-3-142 0</inkml:trace>
  <inkml:trace contextRef="#ctx0" brushRef="#br0" timeOffset="180325.38">11415 10508 354 0,'7'1'118'0,"-5"-2"7"0,1 2-3 16,-1 1-55-16,0 0-14 0,0-1-9 0,0 2-13 16,0-1-12-16,3 2-6 0,-1-1-5 15,4 0-4-15,3-3-2 0,-1 1 0 16,5-1-1-16,2-1-3 0,1-2-5 16,1 1-9-16,1 1-16 0,2-1-15 15,1 0-3-15,1 0-87 0,0 0-94 16,0 2-210-16</inkml:trace>
  <inkml:trace contextRef="#ctx0" brushRef="#br0" timeOffset="180599.78">11846 10382 349 0,'0'-1'103'0,"-2"0"6"0,2-1-39 16,-3 4-16-16,2 0-8 0,-1 3-7 15,1 2-6-15,-1 3-8 0,1 6-2 16,0 5-4-16,2 7 0 0,-3 5-3 16,2 5-2-16,-2 3-4 0,2 3-3 0,2 0-7 15,0 1-15-15,-1-4-14 16,2-1-9-16,0-5-11 0,1-3-11 0,-1-3-75 15,-3-5-84-15,-3-2-172 0</inkml:trace>
  <inkml:trace contextRef="#ctx0" brushRef="#br0" timeOffset="180912.07">11799 10810 333 0,'3'-4'90'15,"1"-3"6"-15,3 2-38 0,1-2-7 16,3-2 2-16,2 1 0 0,1 0-3 16,2 1-4-16,2 5-2 0,2-2-6 15,-2 3-10-15,2 2-7 0,-1 2-7 16,-1 1-4-16,1 4-4 0,-4 3-3 16,-1 0-3-16,0 1 1 0,-3 3-2 0,-4 1-1 15,-1-1 0-15,-4 2-2 0,-2-3-1 16,-1 1 0-16,-5 3 0 0,0-3-1 15,-2 1 1-15,-3 0 0 0,-4-1 1 16,-1-2 2-16,-3-1 1 0,-1-4 1 16,-1-4-2-16,-3-1-1 0,-1-7-12 15,1-5-11-15,-4-4-14 0,3-5-2 16,0-5-95-16,1-4-94 0,3-4-221 16</inkml:trace>
  <inkml:trace contextRef="#ctx0" brushRef="#br0" timeOffset="190466.35">14340 10832 272 0,'2'-2'74'15,"-2"2"4"-15,1-1-32 0,-2 1-5 16,1 1-4-16,0-2-3 0,0 1-1 0,1 0-3 16,-1 0-1-16,-1 1-2 0,2-2-3 15,-2 1-1-15,1 1-2 0,0-1-5 16,0 0-3-16,0-1-3 0,0 0-4 16,1 1-2-16,1-1-2 0,-1-1 1 15,3-1 0-15,2-1 1 0,0-1 2 16,4 1-1-16,1-1 0 0,1-1 0 0,1-1-2 15,0 2-1-15,0 2-1 16,-1 1-1-16,-1 0-1 0,-2 6 0 0,0-2-1 16,0 2 2-16,-1 4-5 0,-2 0 0 15,-1 2-3-15,-1 2-1 0,-1-3-2 16,-1 5-1-16,-3-1-1 0,-1-1 2 16,-1 1-3-16,-2 0 1 0,-1 0 1 15,-1 0 2-15,-1 0 1 0,0 0 1 16,-1-2 2-16,-1-2 3 0,0-1 2 15,2-1 1-15,1-4 3 0,2-1 2 0,0-1 1 16,3 2 0-16,2-3 1 0,1 0 3 16,3-1 4-16,1 0-1 0,0 0 2 15,2 1 0-15,1 0 1 0,-1 1 0 16,3-3-1-16,-2 2-5 0,2 3-2 16,-2 3-2-16,3-3-2 0,0 4 0 0,4-3-3 15,-3 5 0-15,1-1-1 16,-3-2 1-16,1 2 0 0,-5 2 0 0,-4-1 1 15,-3 2 1-15,-5 1 1 0,-3 2 1 16,-2-3 1-16,-2 2 0 0,-1-2 1 16,0-1-1-16,-1-1 1 0,0 0-1 15,-2-1 0-15,-1-2-2 0,-3-2-1 16,-2-1-2-16,0-2-1 0,2-2-1 16,2-1-1-16,3-1-2 0,5 0-3 0,4 0-10 15,5 1-11-15,3 0-10 0,2-1-8 16,4 0-9-16,1 1-76 0,3-1-86 15,1-4-184-15</inkml:trace>
  <inkml:trace contextRef="#ctx0" brushRef="#br0" timeOffset="190886.15">14675 10885 327 0,'-2'0'93'0,"1"0"5"0,0-1-24 16,-1 2-25-16,1-2-4 0,0-1-6 16,0 2-6-16,1-1-4 0,1 0 0 15,3 0-3-15,4-3-5 0,2 2-3 16,3-4-1-16,2 2-1 0,4 0-4 0,0 1-3 16,-4 1-3-16,0 1-3 0,1 2-1 15,-2 3-2-15,1 2 2 0,-2-1-9 16,2 3 1-16,-2 2-3 0,-1 2-2 15,-2 1-2-15,-6 2-3 0,-4 3-8 16,-7 1 3-16,-4 2-1 0,-4 4-1 16,0-2 0-16,-2 0 1 0,2-3 4 15,-1 2 7-15,1-1 3 0,3-4 3 16,2-2 2-16,2-2 4 0,0-1 1 0,3-1-1 16,6-2 2-16,4-4 2 0,4 0 3 15,2-3 3-15,2-1-1 0,2-1 0 16,7-3 1-16,1-2-2 0,-2-1-9 15,1-2-12-15,0-2-12 0,0 0-9 16,-3-2-80-16,-2 2-84 0,2-3-201 16</inkml:trace>
  <inkml:trace contextRef="#ctx0" brushRef="#br0" timeOffset="191071.66">15111 10950 311 0,'-1'-1'92'0,"5"0"7"16,5-1-1-16,2-1-43 0,1-2-5 15,2 1-3-15,0-3-5 0,1 5-8 0,0-2-7 16,-2 0-11-16,2 3-12 0,1 0-18 16,-1 3-14-16,-1-4-11 0,3 3-18 15,-1-1-69-15,2 1-88 0,-4-1-183 16</inkml:trace>
  <inkml:trace contextRef="#ctx0" brushRef="#br0" timeOffset="191594.09">15674 10660 346 0,'2'-9'90'0,"-2"-2"5"0,-1 3-49 0,0 1-5 15,-3 3-6-15,-1-1-8 0,-3 6-5 16,-3 0-4-16,-1 5-1 0,-3 2-1 16,-1 2-4-16,-2 4-1 0,2 1-1 15,1 3-3-15,3-3-1 0,2 0-3 16,4 1-3-16,1-4-1 0,4 1 0 15,4-2 1-15,2-1 0 0,4-1 1 16,2 1 2-16,2-1 0 0,3 2 2 0,1-3 0 16,-1-1 0-16,0 1-2 15,-1 2 0-15,1 0 0 0,0 1-5 0,-1 0 1 16,-1 0-6-16,0 1-4 0,0 0-5 16,-3 1-3-16,-5 0-3 0,0 0 2 15,-5 0-1-15,-3 2 5 0,-3-2 5 16,-3-1 4-16,-2 1 3 0,-1-2 4 15,-1-2 0-15,-1-3 3 0,1-4 3 0,0-1 3 16,0-4 3-16,2-5 6 0,-2-1 2 16,3-7 4-16,0 0 0 0,3-3 0 15,3-3-2-15,3 0-3 0,3 0-4 16,4 1-1-16,-1 2-1 0,3 0-3 16,0 3-2-16,3-2-1 0,1 3 0 15,0-1-3-15,0 1-6 0,2 0-15 16,1-1-16-16,-1 1-9 0,1 1-34 0,-2 0-59 15,0-3-87-15,-1 1-184 0</inkml:trace>
  <inkml:trace contextRef="#ctx0" brushRef="#br0" timeOffset="191836.2">15945 10820 426 0,'-1'2'113'16,"1"-2"4"-16,0 0-58 0,4 2-8 15,-1-1-5-15,4 1-6 0,0-1-7 16,4-1-7-16,3 1-4 0,1-2-5 16,0-3-4-16,1 3-5 0,1 0-9 0,-1 0-1 15,0 0-26-15,-2 0-19 0,-2 0 107 16,-1 1-201-16,0-1-114 0,-2-3-302 15</inkml:trace>
  <inkml:trace contextRef="#ctx0" brushRef="#br0" timeOffset="192379.79">16383 10614 295 0,'-2'-1'79'0,"2"2"3"0,-1 0-38 0,-1 1-10 16,-2 2-4-16,-2 1-3 0,1 2-3 15,-3 0-5-15,-1 4-3 0,1 0-2 16,-1 0-3-16,1-1-3 0,2 2-1 15,-1-3-2-15,4 2-2 0,3-5 1 16,2 2 1-16,3 0 4 0,4 0 2 16,2-2 2-16,3 1-1 0,4 0 0 15,2 2 0-15,-1 1-2 0,2-3-3 0,0 2-3 16,-2 1-2-16,-1 1-1 0,-5 0 0 16,-2-1-1-16,-3 1 1 0,-4-1-2 15,-1 2 1-15,-4 0-3 0,-3 2-5 16,-1 0-4-16,-5 3-4 0,-2-1-5 15,-2 3-3-15,-3-1-6 0,0-2-3 16,-2-1-2-16,2-5-3 0,-1-2 97 16,3-5-154-16,0-4-73 0,3-7-209 15</inkml:trace>
  <inkml:trace contextRef="#ctx0" brushRef="#br0" timeOffset="192584.77">16299 10713 373 0,'11'-4'104'16,"1"0"6"-16,5 0-43 0,4-2-9 0,2-2-6 15,2 0-8-15,1-1-10 0,1-2-8 16,3 0-6-16,-1 0-7 0,-3 0-7 16,0 1-18-16,-2 1-17 0,-2 2-14 15,-2 1-11-15,1 3-16 0,-4-1-61 16,2 1-79-16,-3 2-148 0</inkml:trace>
  <inkml:trace contextRef="#ctx0" brushRef="#br0" timeOffset="192862.69">16842 10828 311 0,'3'4'84'15,"0"-3"6"-15,3 5-41 0,-1-3-5 16,2-1-7-16,3-1-4 0,1 1-6 16,1 1-3-16,1 0-5 0,0-3-5 15,0 2-3-15,-1-1-2 0,1 1-5 16,-2-1-6-16,-1-1-7 0,-1-1-9 15,-2 2-8-15,-1-1-20 0,-1 0-63 0,-2 2-77 16,0-4-174-16</inkml:trace>
  <inkml:trace contextRef="#ctx0" brushRef="#br0" timeOffset="193080.11">16812 10988 324 0,'-1'3'97'0,"1"0"9"0,3-2-13 0,3-1-31 16,2 2-6-16,5-3-5 0,1 2-10 15,2-2-8-15,4-1-7 0,3 1-10 16,-2-1-7-16,1-2-6 0,0 0-4 16,-1-1-29-16,-1 0-12 0,-1-2-8 15,-4-2-81-15,4 1-96 0,1-1-209 16</inkml:trace>
  <inkml:trace contextRef="#ctx0" brushRef="#br0" timeOffset="193627.22">17473 10671 314 0,'-1'1'91'0,"0"-1"9"0,1-1-18 16,0 2-22-16,1 0-3 0,0-1-5 15,-1 1-4-15,0-2-7 0,0 4-7 16,0 3-10-16,1 3-7 0,1 5-6 0,-1 5-2 16,2 4-4-16,0 4-1 0,1 3-2 15,-2-1-4-15,0 3-4 0,1-1-9 16,-2 0-9-16,0 0-9 0,-1 0-6 15,0-2-7-15,1-1-3 0,0-8-4 16,3-2-2-16,0-7-5 0,1-3-44 16,1-6-60-16,-1-9-137 0</inkml:trace>
  <inkml:trace contextRef="#ctx0" brushRef="#br0" timeOffset="194149.03">17781 10739 316 0,'5'-4'91'0,"-2"-1"9"16,1-3-33-16,-3 1-6 0,0-1-4 16,0-1-5-16,-1 1-6 0,-1 0-5 15,-4-1-6-15,1-1-7 0,-3-1-5 16,-1 3-5-16,-3-3-4 0,-2 2-2 15,-3 2-4-15,3 4-2 0,-1 1-1 16,0 5-3-16,-3 3-1 0,4 5-1 16,0 1-3-16,1 6-1 0,1 2-3 0,0 3-2 15,2 1-2-15,4 0 0 16,1-3 0-16,4-1-1 0,3-5 2 0,1-1 2 16,3-5 3-16,1-2 1 0,1-4 1 15,1-1 2-15,2-1 2 0,0-3 2 16,1-2 3-16,1 0 2 0,2-3 3 15,-3-1 2-15,0-1 1 0,-1-2 1 16,-2 0 0-16,-2 1 0 0,-3-1-1 0,-2 3-1 16,0-2-1-16,-1 3-1 0,-2 2 0 15,-1 2-1-15,1-1 0 0,0 4-2 16,0 0-1-16,0 2-2 0,0 1-1 16,2 4-1-16,0 4-2 0,1 1-1 15,1 1 0-15,0 6 1 0,2 1 0 16,-1 1 0-16,0-2-1 0,2 1-2 15,-1 1-4-15,-1 0-6 0,0 1-5 0,0-2-5 16,-2 0-8-16,0 0-12 0,0 1-7 16,-1-4-6-16,0-1-5 0,0-3 71 15,-1-2-145-15,1-4-90 0,0-1-231 16</inkml:trace>
  <inkml:trace contextRef="#ctx0" brushRef="#br0" timeOffset="194439.25">18103 10417 410 0,'-1'3'112'0,"1"5"11"0,2-1-48 15,-1 5-20-15,0 6-5 16,2 2-1-16,1 5-4 0,0 1-13 0,1 3-10 16,0 2-7-16,0 8-5 0,0-5-4 15,-2 4-7-15,-1-1-9 0,-2 1-14 16,-1-2-16-16,1 0-15 0,-3-3-4 16,1 2-16-16,0-4 109 0,1-4-168 15,1-2-77-15,3-4-218 0</inkml:trace>
  <inkml:trace contextRef="#ctx0" brushRef="#br0" timeOffset="194802.97">18172 10923 362 0,'0'-9'112'0,"0"-1"10"0,0 0-22 15,0 2-29-15,0-1-9 0,2 2-5 16,-1 1-7-16,1 1-11 0,0 1-7 15,1 1-6-15,0 1-8 0,3-1-3 16,1 1-3-16,2 1-5 0,3 0-2 16,0 2-2-16,2 2 1 0,1 2-5 15,0-1 0-15,1 4 1 0,-1-1-2 16,0 3 0-16,-2 0-2 0,-2-1-3 16,-4 0-2-16,1-2-4 0,-6 2-2 15,-1 1-1-15,-2-1 0 0,-3 1 2 0,-3 1 1 16,-3 2 2-16,-3 2 2 0,-1-1 2 15,-3 1 1-15,-2-3 1 0,-1 0 0 16,3-4 1-16,1 0 2 0,1-6 1 16,2-1 0-16,1-4 1 0,2-2 1 15,1-6-1-15,3-1 1 0,-1-3 1 0,4 1 1 16,-2-3 2-16,3 0-21 16,1 4-15-16,0 1-103 0,1 2-110 0,1 1-276 15</inkml:trace>
  <inkml:trace contextRef="#ctx0" brushRef="#br0" timeOffset="203443.24">7473 16011 221 0,'-5'3'70'15,"2"-3"5"-15,0 0-7 0,2-1-24 16,-1 0-4-16,0 0-4 0,0 0-6 15,-1 1-4-15,2-1-4 0,-2 1-3 16,1 1-3-16,-1 0-3 0,0-1-2 16,1 1 1-16,1 1-2 0,-1-1 0 15,1 1-2-15,2 0-1 0,1 0-2 16,3 1-1-16,0 0 0 0,4 3 0 16,2-1 2-16,4 3 0 0,3 1 0 0,2 1 1 15,3-2-1-15,4 4 1 0,2 0-4 16,2-1-1-16,1 3 0 0,1-5 0 15,1 0-1-15,-2 4-1 0,1-3 1 16,-5 0-1-16,-1 0-2 0,-3 2 0 16,-2 1-2-16,-3 2-3 0,-3-3-2 15,0 0-2-15,-1-1-1 0,-2 0-1 0,0-3-2 16,-1 0-3-16,-2-4-1 0,-1-1-1 16,-2 0-3-16,0-1-6 0,-3-3 107 15,-2-1-175-15,-1-3-82 0,0 1-243 16</inkml:trace>
  <inkml:trace contextRef="#ctx0" brushRef="#br0" timeOffset="203955.26">7975 16012 252 0,'2'4'71'15,"-1"0"3"-15,0-1-29 0,1-1-3 16,-1 0-4-16,0-1-5 0,0-1-2 16,-1 1 1-16,1 1-1 0,0-2-3 15,-1 0-3-15,1 1-2 0,1 0-3 16,1 0-3-16,2 3-3 0,2 2-3 15,2 1-2-15,3 3-1 0,2 1-2 16,0 1-1-16,3 4-2 0,1 0-1 0,1 4-1 16,-2-2 0-16,2-1-1 0,-2 0 1 15,0 0 0-15,-2-3 0 0,-3-4 0 16,-2-2 1-16,-4-3-1 0,0-1 1 16,-4 0 1-16,0-2 2 0,-3 0 2 15,-3 0 0-15,-1-1 1 0,-4 0 0 16,-3 2-1-16,-3-2-1 0,-3 0-2 15,-4 1-2-15,-3-1-1 0,-4 1-1 16,1 2-2-16,-3-2 0 0,-1 2-1 0,0 1-1 16,2-1-2-16,0 0-2 0,2 0-3 15,0-1-2-15,4 0-1 0,2 0-1 16,5 1-3-16,0-1-3 0,6-2-7 16,3-1-7-16,3 0 116 0,3 0-192 15,1-2-95-15,0 1-267 0</inkml:trace>
  <inkml:trace contextRef="#ctx0" brushRef="#br0" timeOffset="-209854.24">9441 6297 262 0,'-3'-3'69'0,"0"-5"3"0,0 1-37 16,2 2-3-16,-1 3-3 15,-1-1-1-15,2 1-3 0,-2 0-2 0,2 2-1 16,1-2-1-16,0 2-2 0,-2-1-2 16,1 1-2-16,-1-2-3 0,1 2-2 15,1 1-2-15,0 3-2 0,-3-2-2 16,5 1 1-16,-2 1-1 0,2 5 0 16,-2-1 1-16,-1 1-1 0,1 2 1 15,2 3 0-15,-2 1 1 0,1 0-1 16,-2 2 1-16,2 4 0 0,-1 0 1 15,0-1 0-15,-1 4 0 0,1 4 1 0,-1 1 1 16,0 5 1-16,0 1-1 0,1 4 0 16,0 4-2-16,1-1 0 0,-1 4-1 15,2 1-4-15,1-1 0 0,-2 3-1 16,1 0 0-16,1 1 0 0,0 3 0 16,-1-2-1-16,0 3 0 0,-1 0 1 15,3-2 0-15,-2-2-1 0,0-7-1 0,1-3-1 16,0-4-1-16,1-6-2 15,-1-5-3-15,1-4-2 0,-1-5-3 0,0-2-6 16,0 1-7-16,-2-4-7 0,1-1-6 16,0-1-10-16,-1-2-64 0,-1-2-74 15,0-1-165-15</inkml:trace>
  <inkml:trace contextRef="#ctx0" brushRef="#br0" timeOffset="-208685.93">23437 7193 401 0,'7'6'103'16,"-2"3"7"-16,-3 1-43 0,0 4-26 0,0 3 2 15,0 4 4-15,-1 2 0 0,0 2-6 16,0 3-7-16,-1 3-7 0,0-2-6 16,-1 3-4-16,-1 2-8 0,0-2-10 15,0 3-8-15,0-2-9 0,0-4-14 16,1 0-12-16,0-4-10 0,-1-5-7 16,0-3 10-16,-1-5-82 0,-3-6-81 15,-1-3-177-15</inkml:trace>
  <inkml:trace contextRef="#ctx0" brushRef="#br0" timeOffset="-208382.74">23324 7178 407 0,'1'-2'106'0,"3"0"12"0,1 2-40 15,4 1-29-15,1 0-3 0,4 2 3 16,2 2 1-16,3-1-8 0,3 2-9 0,4 3-5 15,3 1-5-15,1 3-7 0,3 4-4 16,3 3-4-16,2 2-3 0,-2 5-4 16,-4 1-2-16,-2 4-2 0,-3 2-1 15,-9 0-2-15,-6 4 1 0,-6 3-1 16,-6 0 1-16,-6-1 1 0,-7 1 2 16,-8-1-3-16,-5 0-1 0,-5-8 0 15,-3-2-2-15,-5-5-2 0,-2-3-3 0,4-7-11 16,0-4-14-16,3-6-8 0,5-5-9 15,4-5-23-15,9-4-59 0,6-12-84 16,8-7-167-16</inkml:trace>
  <inkml:trace contextRef="#ctx0" brushRef="#br0" timeOffset="-207988.43">24048 7448 460 0,'14'17'118'0,"-6"3"5"0,-4 5-69 15,-7 4-4-15,-6 0 0 0,-5 4-4 16,-2 1-10-16,-4-2-9 0,2-3-5 16,0 2-7-16,1-3-6 0,1-3-7 15,3-2-6-15,1-2-3 0,3-3 0 16,2 0-1-16,0-7 0 0,4-4-1 0,4 1 1 16,2-4 3-16,3-3 2 0,1-1 2 15,2-7 0-15,2-4 2 0,3-9 1 16,2-7 1-16,2-7 1 0,3-8 1 15,0-5 4-15,2-4 2 0,1-2 5 16,1 3 2-16,-2 6 1 0,-2 3 3 16,-2 9 0-16,-3 8 0 0,-3 10-4 15,-3 6-4-15,-3 6-2 0,-2 8-1 16,-3 6-2-16,-1 2-2 0,0 6-3 0,-1 4 0 16,2 5 0-16,0 8 0 0,0-1-1 15,1 3-2-15,2 3-3 0,-1 2-5 16,0-3-5-16,2 2-6 0,-2-7-10 15,-1 1-7-15,2-4-8 0,-2-5-16 16,-1-5-10-16,-1-4-7 0,1-2 83 16,-2-5-150-16,-3-4-96 0,1-7-233 15</inkml:trace>
  <inkml:trace contextRef="#ctx0" brushRef="#br0" timeOffset="-207825.64">24065 7683 333 0,'-6'-4'93'0,"2"3"4"0,2 0-2 16,5 2-52-16,5 2-1 0,2-1 2 16,1 3-2-16,5-2-4 0,4 0-2 0,2-2-6 15,1 0-18-15,0-2-30 0,0 0-20 16,2-1-17-16,-1-2-77 0,1-2-94 16,1 1-210-16</inkml:trace>
  <inkml:trace contextRef="#ctx0" brushRef="#br0" timeOffset="-207647.65">24599 7691 364 0,'3'13'101'0,"-4"1"9"0,-2 4-32 16,-2 1-32-16,-3 2 0 0,1 0-4 16,-5 0-7-16,1-1-11 0,-2-4-8 15,3-2-9-15,0 0-18 0,0-2-17 16,0-2-13-16,0-3-24 0,2 0-61 15,1-1-85-15,0 0-176 0</inkml:trace>
  <inkml:trace contextRef="#ctx0" brushRef="#br0" timeOffset="-207118.99">24387 7608 420 0,'0'-7'113'0,"0"2"8"15,1 1-62-15,1 3-6 0,1-1 3 16,4 1-2-16,1 1-6 0,1-2-8 0,3 2-5 16,3-5-5-16,4 3-4 0,1 2-4 15,4 0-6-15,3 0-5 0,2 4-3 16,4 2-3-16,1 6-2 0,-1 1-1 16,1 0 0-16,-3 3-2 0,-1-1 1 15,0 4-2-15,-7-1 1 0,-2 4 0 16,-6 3 0-16,-5 3 0 0,-5 3 0 0,-6 1 1 15,-6 1 0-15,-5-1 0 0,-4 0 0 16,0-1 0-16,-2 0-3 0,2 1-3 16,-1-1-3-16,5-3-1 0,0-1-1 15,4-7 0-15,0-2 1 0,1-5 1 16,4-6 3-16,2-4 2 0,-1-2 2 16,4-2 0-16,1-4 1 0,2-8 0 15,3-5 0-15,2-7 1 0,1-6 0 16,7-4 1-16,0-5-1 0,3-2 0 15,2-2 1-15,2 1 1 0,1 1-1 0,0 6 1 16,-6 0 1-16,-3 9 2 0,-3 6 1 16,-3 9-1-16,-5 6-1 0,-3 6 1 15,-1 7 0-15,0 7-2 0,0 4 0 16,-1 4-1-16,0 6 0 0,-1 3 0 16,1 4-1-16,0 0 1 0,-1 0-2 15,1 3 0-15,1 1-2 0,-1-1-2 16,3-2-5-16,-2-1-4 0,-1-1-6 15,1-4-5-15,-1-5-10 0,0-3-19 0,0-6-9 16,-1-1-7-16,-1-6-10 0,1-2-12 16,-1-4-50-16,-1-5-68 0,-1-8-135 15</inkml:trace>
  <inkml:trace contextRef="#ctx0" brushRef="#br0" timeOffset="-206951.39">24865 7930 376 0,'-11'-8'100'0,"0"2"6"0,2 3-32 15,3 3-26-15,4 4-5 0,3 2 0 16,3 1-1-16,5 1-1 0,7 0-6 16,4 0-7-16,1 0-4 0,1-4-5 15,2-1-13-15,1-1-17 0,-1-3-25 16,0-2-11-16,-3-2-96 0,5 0-108 16,5 0-246-16</inkml:trace>
  <inkml:trace contextRef="#ctx0" brushRef="#br0" timeOffset="-205837.94">9583 5487 315 0,'-1'4'78'0,"2"-2"5"0,-1-1-46 16,1 0-8-16,2 3 2 0,-1-1 1 0,1 2-1 16,2 6-3-16,0 4-3 0,1 1-5 15,-1 7-1-15,-1 2-5 0,1 6-2 16,-1 0-4-16,-1 0-4 0,0 1-3 16,-2-1 1-16,1-5-2 0,-1-2 0 15,-1-1 0-15,0-5 0 0,-1-6 1 16,0-3 0-16,1-3 0 0,0-1 3 15,-2-5 5-15,-1-5 0 0,1-2 1 16,0-4 0-16,0-7 1 0,-3-5-2 0,2-4-3 16,1-3-3-16,2-2-1 0,0-1 1 15,1 1 2-15,2-2 1 0,1 3 2 16,1 2 1-16,1 5 0 0,-1 2 0 16,1 6-2-16,-2 5-2 0,1 6-3 15,2 3-3-15,-2 7-1 0,3 1 0 16,1 6 0-16,2 4-3 0,0 1-4 15,0 3-6-15,0 0-1 0,1 1-3 0,0-2-1 16,1-3 0-16,0-3 2 0,1-3 7 16,3-4 5-16,0-4 3 0,2-3 5 15,-2-3 3-15,0-4 4 0,-2-4 2 16,3-4 2-16,-1-6 2 0,2-1 2 16,-2-2 0-16,0 1 0 0,2-1-3 15,-4 5-1-15,-2 4-1 0,-1 6-2 16,-3 7-2-16,-3 3-2 0,-2 7-2 0,-1 6 0 15,-2 8-1-15,0 5 0 0,-2 7 0 16,-1 4 0-16,-1 5 5 0,-1 4-15 16,2 0-11-16,-1-2-12 0,1-3-14 15,1-5-13-15,2-2 47 0,2-7-132 16,2-10-78-16,5-5-208 0</inkml:trace>
  <inkml:trace contextRef="#ctx0" brushRef="#br0" timeOffset="-205534.21">10635 5587 407 0,'3'3'109'0,"-5"-3"11"0,-3 0-66 15,-4 0-6-15,-1 0 1 0,-4-4-1 16,-4 2-7-16,-1 1-13 0,-4 1-11 0,0 1-3 15,0 2-4-15,-5 5-4 0,-1 6-3 16,0 5-3-16,1 5-3 0,0 4-1 16,4 4 0-16,3 5 0 0,8-1 0 15,4-2 0-15,7 0-1 0,9-4 2 16,4-1 5-16,5-4-10 0,4-5 3 16,3-6-8-16,3 0-6 0,4-6-8 15,-1-3-12-15,2-1-14 0,-1-4 156 0,-2-3-231 16,1 0-96-16,-3-6-288 0</inkml:trace>
  <inkml:trace contextRef="#ctx0" brushRef="#br0" timeOffset="-205371.64">10320 5830 341 0,'5'11'83'0,"5"-5"8"16,4-1-40-16,5-2-26 0,3-4-1 15,3-5 1-15,2-1-4 0,4-5-17 16,0-4 86-16,0-1-185 0,3-5-96 16,0 1-278-16</inkml:trace>
  <inkml:trace contextRef="#ctx0" brushRef="#br0" timeOffset="-205204.05">11067 5676 437 0,'-2'14'114'16,"-3"2"7"-16,1 0-74 0,-2 3-8 16,0 1-5-16,-1 0-1 0,1 2-8 15,-2 0-24-15,3 1-26 0,-1-2-9 16,2-1-11-16,-2-5-78 0,1 4-90 0,0-8-198 16</inkml:trace>
  <inkml:trace contextRef="#ctx0" brushRef="#br0" timeOffset="-204728.81">10812 5619 402 0,'-3'-7'105'0,"2"3"6"0,0 2-59 0,3 0-6 16,2 2-4-16,1-1-2 0,2 0-9 15,6-1-7-15,3-3-7 0,4-5-5 16,3 2-3-16,4-6-3 0,6 1-2 15,2 0-2-15,3 0 0 0,2 3 0 16,4 5-1-16,0 0 0 0,-2 4 1 16,-1 2-2-16,-3 7 1 0,-4 2-2 0,-4 5 0 15,-7 3 1-15,-6 7-2 0,-1 4-2 16,-9 5-5-16,-3 3-2 0,-5 2-7 16,-5-1-6-16,-4 1-6 0,0-3-6 15,-3-1 0-15,1-6 2 0,2-3 2 16,3-8 7-16,1-2 6 0,3-5 5 15,1-5 6-15,2-5 7 0,3-2 8 0,-1-5 5 16,3-5 3-16,1-6 4 0,2-3 4 16,0-8 3-16,2-5 0 0,0-3 0 15,-1-5-1-15,-1 0 0 0,1-3-1 16,-4 0-2-16,1 6 1 0,-1 4-1 16,0 6-2-16,1 8 0 0,-1 3-4 15,0 11-2-15,1 8 0 0,2 5-2 16,0 8-3-16,2 3-3 0,-1 6-2 15,2 7 1-15,3 1 0 0,-1 0-2 16,1 2-3-16,-1-2-13 0,-1 0-2 0,1-2-25 16,0-4-15-16,1 3-3 0,-2-4-89 15,-3-4-100-15,-1-1-208 0</inkml:trace>
  <inkml:trace contextRef="#ctx0" brushRef="#br0" timeOffset="-204436.06">11400 5795 340 0,'17'-4'90'16,"5"0"5"-16,2-2-56 0,5-3-3 16,-3-4-1-16,2 0-6 0,1 0-12 15,4-1-9-15,0 0-6 0,1-3-3 16,-3 2-1-16,-1 0-1 0,-3 0 0 15,-3 2 3-15,-5 0 5 0,-4 3 7 0,-4 4 3 16,-2 1 1-16,-1 4 3 0,-2 4 2 16,-3 4 2-16,0 6-3 0,-1 6-3 15,-1 2-4-15,-1 6-1 0,-1 0 0 16,0 4-13-16,-1 2-14 0,1-1-14 16,-1-5-11-16,2 0 38 0,0-2-124 15,-1-2-95-15,-2-6-212 0</inkml:trace>
  <inkml:trace contextRef="#ctx0" brushRef="#br0" timeOffset="-204189.71">11784 5482 366 0,'11'2'99'0,"4"4"9"16,1 1-38-16,6 5-17 0,1 0-4 0,1 2-4 15,3 1-9-15,0 5-6 0,1 1-11 16,-1 3-9-16,-4-2-5 0,-4 2-5 16,-2 3-8-16,-5 3-11 0,-3-2-8 15,-6 1-5-15,-4-3-5 0,-5 2-6 16,-4 0-3-16,-3-2 2 0,-5-4-5 16,-2-1-52-16,-5-3-64 0,-7-2-154 0</inkml:trace>
  <inkml:trace contextRef="#ctx0" brushRef="#br0" timeOffset="-203783.15">12259 5663 300 0,'5'23'81'0,"-5"0"6"15,-4 3-43-15,-2 2-10 0,-2-2-1 16,-2 1-1-16,-2-1-9 0,-1-4-9 16,3-1-6-16,1-4-5 0,0-3-2 15,2-4-1-15,1-2-1 0,3-1 0 16,2-1 1-16,0-5 2 0,-1-1 5 0,4-6 3 16,-1-2 2-16,0-7 3 0,1-4 2 15,0-6 1-15,3-9-1 0,1-3 1 16,3-1-1-16,-1-4 1 0,3 4-1 15,1 2 2-15,0 6 1 0,0 7-3 16,-1 4-2-16,-3 5-2 0,2 11-2 16,-1 3-3-16,0 6-2 0,0 2-1 15,0 6 0-15,1 5-1 0,2 5-1 16,0-1 0-16,0 5 1 0,2 0-1 0,-1 3-3 16,1 2-4-16,-1-4-8 15,0 0-17-15,1-2-8 0,-1-2-19 0,-4-3-7 16,0-3-74-16,-3-4-84 0,-2-3-182 15</inkml:trace>
  <inkml:trace contextRef="#ctx0" brushRef="#br0" timeOffset="-203603.56">12208 5720 417 0,'-2'3'96'0,"3"1"7"0,5 1-69 15,4-1-5-15,3 2 2 0,2-3 1 16,4 1-3-16,3-2-6 0,1-1-18 16,-1-3-23-16,1 1-13 0,2-2-85 15,0-2-91-15,5-3-220 0</inkml:trace>
  <inkml:trace contextRef="#ctx0" brushRef="#br0" timeOffset="-203430.97">12846 5644 388 0,'-1'17'102'16,"-5"-4"8"-16,1 2-53 0,-3 5-15 0,1 1-3 16,-1 0-4-16,1-4-7 0,1 3-10 15,3 0-7-15,-1-1-7 0,3-1-11 16,-1-1-9-16,1-1-16 0,-1 1-10 16,1-4-13-16,0 1-66 0,-1-7-78 15,-2 2-163-15</inkml:trace>
  <inkml:trace contextRef="#ctx0" brushRef="#br0" timeOffset="-202884.03">12497 5648 370 0,'3'-4'97'15,"3"2"8"-15,4-2-48 0,2-2-9 16,5 2 1-16,-2-1 3 0,6-5-5 15,1 0-7-15,3-1-8 0,4 1-7 16,0 1-7-16,2-1-5 0,2 3-4 0,1 2-2 16,-2 5-3-16,1 0-1 0,-1 4 0 15,0 1 0-15,1 1 0 0,-3 1-1 16,-1 4 1-16,-3 2 0 0,-2 6-1 16,-4 0 0-16,-2 2 0 0,-6 7 0 15,-4 1 0-15,-2 3-1 0,-4 2 0 16,-3-1-1-16,-2 0-2 0,-3-1-4 0,1-2-2 15,-1-1-3-15,1-6-4 0,0-6-1 16,-1 0-4-16,1-2 0 0,2-5 2 16,0-4 3-16,1-2 4 0,1-2 6 15,-2-1 4-15,4-6 7 0,-1-3 0 16,4-2 2-16,-2-4 1 0,1-7 1 16,1-2 1-16,-1-9 0 0,-1-4 0 15,0-4 2-15,0-7-2 0,2 3 0 16,0 0-2-16,0 1 2 0,2 6 0 0,0 7 2 15,2 6 1-15,1 9 1 0,1 2 1 16,0 7-2-16,-1 5-4 0,4 8-3 16,1 6-1-16,0 3-2 0,2 5-1 15,2 5 0-15,0 2 0 0,-1 3-1 16,-1 0 0-16,-1 1-1 0,-2 1-1 16,-1-2-4-16,-3 0-5 0,-1-1-3 15,2-2-15-15,0-5-1 0,-1-1-13 0,0-4-13 16,-1-4-7-16,0-4-5 0,-1 1-13 15,-2-3-52-15,-3-3-85 0,-4-3-164 16</inkml:trace>
  <inkml:trace contextRef="#ctx0" brushRef="#br0" timeOffset="-202726.45">13041 5754 387 0,'-7'7'89'0,"6"1"5"0,4-1-33 15,5-2-40-15,3 4-3 0,6-2 3 16,2-4-1-16,7-3 1 0,2 0-6 16,4-1-17-16,0-1-11 0,1-5-94 15,-3-1-90-15,-3-1-231 0</inkml:trace>
  <inkml:trace contextRef="#ctx0" brushRef="#br0" timeOffset="-201221.67">9497 6382 280 0,'1'-4'74'0,"0"2"4"15,1 1-33-15,3 0-10 0,-2 1-5 16,1-2-2-16,0 0-2 0,-2 1-3 16,1-2-3-16,0 1-4 0,0 1-4 15,-1 0-1-15,1-1-2 0,0 2-3 16,1 2-3-16,1 0 0 0,1 2-1 15,3 0 1-15,3 0-1 0,4 1 1 16,1 0 0-16,4 0 2 0,4-3 2 16,5 1 2-16,-1-2 4 0,3 0 2 0,3-1 3 15,3 1 2-15,-1-1 0 0,1 1 0 16,1-2-3-16,-2 1-2 0,2-1-3 16,0 1-2-16,-2-2-2 0,1 2-2 15,0-2-1-15,-1 4 0 0,0-2-1 16,-2 2 0-16,-1 0-1 0,0-2 1 15,-3 4-1-15,-3-3 0 0,1 0 0 16,-1 0 0-16,0-1 0 0,0 0 0 0,3 1 1 16,1-2-1-16,3 2-1 0,3 0 2 15,0 0-2-15,2-1 1 0,1 1-1 16,0 0 0-16,0 1 0 0,0-2 0 16,-1 0 0-16,2-3-1 0,-1 4 0 15,1-3 0-15,0 1 0 0,2-1-1 16,0 1 1-16,-4 0-1 0,1 0 1 15,-2 0-1-15,-2-3 1 0,-1 1 0 16,-4 1-1-16,0-3 1 0,-2 0 0 16,-2-2-1-16,-2 2 1 0,1 4 0 0,-2-4-1 15,1 1 0-15,2 2 0 0,-1 0 0 16,1 3 0-16,3 0 0 0,0-3 0 16,-2 1 0-16,3 2 0 0,0-4 0 15,0 5 0-15,1-5 1 0,2 3 0 16,1-2-1-16,-2 1 1 0,3-2 1 15,-2-2 1-15,1 2 0 0,-1 1 1 0,0 0 0 16,0-2 1-16,2 1 0 0,-5 0-1 16,2 4 0-16,-1-3-1 0,-2 0-1 15,0-3-1-15,-3 2 0 0,2 3-1 16,-2-1 0-16,-3-1 1 0,-1 1-1 16,-1 1 0-16,-2 2 0 0,-1 0-1 15,-5 0 1-15,-2 1 0 0,-2-1-1 16,-2 1 0-16,-1-2 1 0,-5 0-1 15,-1 2 0-15,1-3 1 0,-3 0-1 0,1 2 1 16,-1-2 0-16,0 2 1 0,0-1-1 16,0 0 1-16,0-1-1 0,0-1 1 15,0 1 0-15,0 0-1 0,1-1 1 16,-1-2-1-16,0 2 1 0,0 1-1 16,1 1 1-16,0-2 0 0,0 2 0 15,-1-2 0-15,1 3 0 0,0-2 0 0,-2 2 1 16,1-2 1-16,0 1 1 0,0-1 1 15,0 0 1-15,-1 0 1 0,1 0-1 16,0-3 1-16,1 5-2 0,-1-4-1 16,0 2-2-16,-1-1 0 0,2 1-2 15,-2-1 0-15,1 1-1 0,0-1 0 16,1 3 0-16,-1-1-1 0,0 2 0 16,0-3 0-16,-1 1 0 0,1 0 0 0,0 0 1 15,-1-2 0-15,1 1 1 0,-1 0 1 16,1 2 1-16,0-3-1 0,0 2 1 15,0-1-1-15,0-1 1 0,-1 2-1 16,1-1 0-16,0-1 0 0,0 2 0 16,0 0 0-16,0-2-1 0,0 2 0 15,0-2 0-15,0 1-1 0,0 1 1 16,0-2 0-16,-1-2 0 0,1 4 0 16,0-2 0-16,0 2 0 0,0 0 0 15,1 0-3-15,-2-1-2 0,1 3-2 16,-4-5-7-16,1 2-7 0,-2-1-7 0,-4-1-14 15,0 0-8-15,-2-1-7 0,0 1-4 16,2 3-6-16,-1 2-28 0,2-5-34 16,0 4-57-16,3 2-141 0</inkml:trace>
  <inkml:trace contextRef="#ctx0" brushRef="#br0" timeOffset="-199287.11">12690 6363 175 0,'-5'-1'42'0,"-2"-2"3"16,3-2-25-16,1 5-1 0,1-1 1 0,-2 1 4 15,2-2 2-15,0 1 0 0,1 1 0 16,0 0-1-16,0 0-1 0,0 1-1 16,1 3-2-16,0-4-1 0,0-1-1 15,0 4 0-15,-2-3-2 0,2-2-2 16,2 4 0-16,-4-7-2 0,2 5-1 15,-1 0 0-15,2 1-1 0,-1-1 1 16,-1 4 0-16,0-4 0 0,0 1-1 16,0 1 0-16,-1 0-1 0,0-1 0 15,-2 6 0-15,1-4-1 0,0 5 0 0,0 3-2 16,0 0 0-16,0 2 0 0,1 1-1 16,0 0-1-16,1 3-1 15,2-1 1-15,-1 3-2 0,0 3 0 0,2 1 0 16,1 4-2-16,3 2 0 0,-1 3 0 15,2 3-1-15,-1-1-1 0,1 3 1 0,-1-1-1 16,2-5 1-16,-2 1-1 0,-1-1 1 16,-1-1 0-16,1-2-1 0,1-3 0 15,-2 1-2-15,0 2-1 0,-1-2-3 16,-1 0-2-16,1 2-1 0,-1-3 0 16,0 4-2-16,0-1 0 0,0 1 0 15,1-2 1-15,0-1-2 0,-1 2-1 16,1-2 0-16,2 0-1 0,-2-1 2 15,-1-2 1-15,2 3 2 0,-2-3 2 16,0-3 3-16,0 1 0 0,-2 0-1 0,-1-3 1 16,0 0 0-16,0 0 0 0,-1 0-1 15,1 2 1-15,-1 1 1 0,0-4 1 16,1 4 1-16,1 1 1 0,0-1 0 16,1 0 0-16,0-2 0 0,0 2 0 15,2 1 0-15,-1-3 0 0,1-2 0 16,-1 1 1-16,-1-3-1 0,2-2 1 0,-2-1 0 15,0 0 1-15,0 1-1 0,0 0 1 16,0-3 0-16,0 2-1 0,-1 1 1 16,1-1 0-16,-1-2-1 0,0 2 0 15,0 3-1-15,-1-1 1 0,-1 4 0 16,0-2 0-16,0 5-1 0,-2 0 1 16,1-1 0-16,0-3 0 0,-1 2 0 15,2-4 0-15,0-1 0 0,-1-3 1 16,2 0 0-16,0-1 0 0,1 0 1 15,0-1-1-15,0-1 2 0,1-1-1 0,-1 2 1 16,-1 0 1-16,1-1 2 0,0 0 0 16,-2 1 0-16,0 2 0 0,0 1-1 15,1 0 0-15,1-1-2 0,-2 1-2 16,2 0 0-16,-1 1-1 0,1-2 0 16,1 1 1-16,-1 0-1 0,1-1 0 15,0-2 1-15,-1 1 1 0,1-2 1 16,0 0 2-16,-1-2-1 0,1 0 2 0,-2 0 0 15,1-2 1-15,0 2 2 0,1-2 0 16,-1 0-1-16,1 0 1 0,0 0 0 16,2 1-1-16,-2 1-1 0,0-3-2 15,-1 0-2-15,0 3-1 0,-1-3 0 16,1 2-1-16,-1-3 1 0,1 0 1 16,-1 0 1-16,-1-1 0 0,1 0 1 15,1 0 1-15,-1-2 1 0,0 2 1 0,-2-3 1 16,1 0-2-16,-3 1 0 0,0-3-2 15,-1 1 0-15,-1 0-4 0,-4-1-2 16,0 2-2-16,-2-2 0 0,0 2-3 16,-2 0 1-16,0 0-1 0,-2 2 1 15,0-1 0-15,-1 0 1 0,-1 1 1 16,-2 1 3-16,-1-1-1 0,0 0 0 16,-1 0 3-16,0-1 1 0,0-2 1 15,2 2 0-15,-1-4 2 0,-1 3 0 0,0-1 4 16,0-1-2-16,0 0 1 0,-1 1 1 15,0-2 0-15,-1 3-2 0,-2-4 1 16,-1 1-2-16,-1 2-1 0,-1 1-4 16,0 0 3-16,-2 1-3 0,-4-1 1 15,-2 1-1-15,-2 0 0 0,-1 0 0 16,-4 0 2-16,-2 1-4 0,-1 0 1 0,-2 2 0 16,3 2-2-16,-3-1 1 0,-4 0 0 15,0 0 1-15,-2 1 0 0,0 1 1 16,-2 0 0-16,-1-2 1 0,2 1 0 15,0-1 1-15,1 0 0 0,3-1 0 16,-1 0 0-16,3 0 0 0,1 0 1 16,1 0 0-16,2 0-1 0,-1 1 0 15,3 0 0-15,2 2-1 0,3 0 0 16,-1-2 0-16,4 1 1 0,1 1-1 16,4-1 0-16,-2-1 1 0,-1-2 0 0,1 1-1 15,1-4 1-15,-1 1-1 0,-1-1 0 16,0 0 0-16,0 1-1 0,2-2 0 15,-1 2-1-15,0 1 0 0,2 0 0 16,-2 0-1-16,0-2 0 0,0-2 0 16,-1 1 0-16,-2-2 0 0,0 2 0 0,2-1-1 15,0 0 1-15,1 1 0 0,2 1 0 16,1 1-1-16,3 0 1 0,3-1-1 16,2 0 0-16,3 2 0 0,5-1 0 15,2 1 0-15,3-1 0 0,3 1 0 16,1-1 0-16,0 1 0 0,4-1 0 15,0 1 0-15,1-1 0 0,1 3 0 16,0-3 1-16,0 1 0 0,0-1 1 16,1 0-1-16,-1 0 1 0,0 1-1 0,0 0 0 15,0-1 0-15,0 0 0 0,0-2-1 16,0 1 1-16,0 0 0 0,1-1 1 16,-1-6-1-16,0 4 1 0,0-8 0 15,1 1 1-15,0-3-1 0,-2-6 1 16,-1-5 0-16,-3-3-1 0,1-6-1 15,-1-4 3-15,-1-6-1 0,1-8 0 16,-1 1 0-16,2-5 0 0,-2-6 1 0,0-1 3 16,0-3-3-16,0 1 2 15,0-1 0-15,-1 1 1 0,-1 2-1 0,3 8-1 16,0 2-1-16,-2 10-4 0,-2 4-4 16,0 7-7-16,-2 7-3 0,0 4-22 15,-3 3-12-15,1 8-9 0,-2 3-5 16,4 2-80-16,-3 2-90 0,2-2-199 15</inkml:trace>
  <inkml:trace contextRef="#ctx0" brushRef="#br0" timeOffset="-198148.23">9460 6767 278 0,'-5'0'71'0,"4"-2"6"15,0-1-18-15,3 0-31 0,0-1-2 16,2 0-2-16,1 0 0 0,3-2-1 0,1 0-4 16,2 0-3-16,1-2-3 0,3 3-2 15,2-1-2-15,5 1-2 0,5 2 0 16,7 2-2-16,3-2-1 0,8 1-1 15,5 2 1-15,7 0-2 0,5 1 0 16,4-1 0-16,8 0 0 0,6 1 1 16,4 0-1-16,6 1 1 0,5-1-1 15,7-1 1-15,2 0 2 0,0 2 1 16,3 0 2-16,1-1 1 0,3 0 3 0,-1-1 3 16,-4 2-1-16,-7 1 1 0,0-3-2 15,-5-1-1-15,-7 1-3 0,-7-2-2 16,-10 2-2-16,-6-2-2 0,-5 1-1 15,-6 0-1-15,-9-2-2 0,-6 1-1 16,-7-2-2-16,-6 1-4 0,-3 1-3 16,-6-1-4-16,-2-1-4 0,-3 3-1 15,-2 2-1-15,1 1 3 0,-1 2-7 16,0 1 3-16,-3 2-1 0,1-2 1 16,-4 1-4-16,-1-1-9 0,-2 0 155 0,-4-2-211 15,-7-5-88-15,-3-2-264 0</inkml:trace>
  <inkml:trace contextRef="#ctx0" brushRef="#br0" timeOffset="-197907.01">9528 6887 173 0,'-15'12'13'0,"1"-1"-13"16,-1 3-66-16,0-1-54 0</inkml:trace>
  <inkml:trace contextRef="#ctx0" brushRef="#br0" timeOffset="-197563.93">9421 6991 117 0,'-3'8'41'0,"2"-1"5"0,0 1-2 0,0 1-9 15,-4-1 0-15,3 0-6 16,-2 1-4-16,0-3-4 0,-2 1-4 0,-1 1-5 16,0-1-5-16,0 0-3 0,-1 1-2 15,0-2-1-15,0 0-1 0,0 1 0 16,3 0-1-16,2-1 1 0,3 2 1 15,3 0 3-15,3 2 5 0,5-4 5 16,5 0 6-16,3-1 6 0,8-2 5 16,6-3 2-16,5-1 0 0,10-2-1 0,10-1-1 15,8-3-4-15,7-1-1 0,6 0-4 16,9 0 0-16,8-2-2 0,6 0-2 16,5-2-2-16,5-1-3 0,7 0-2 15,7-1 1-15,2-2-1 0,1 3-2 16,5 1 1-16,2 1 0 0,-3 2-1 15,2 1 0-15,-4 0-2 0,0 5-3 0,-6-4-1 16,-8 3 0-16,-5 2 0 0,-4 3-2 16,-13-1 0-16,-7 1 0 0,-14-1-1 15,-12 3-1-15,-13 0-4 0,-11 0-15 16,-15 0-11-16,-13 1-9 0,-12 6-10 16,-10 2 181-16,-12 1-262 0,-12 0-111 15,-9 3-306-15</inkml:trace>
  <inkml:trace contextRef="#ctx0" brushRef="#br0" timeOffset="-197300.21">10852 7198 484 0,'7'1'117'0,"-2"0"0"16,0-1-43-16,0 1-57 0,-1-1-23 16,0 1-4-16,-2-1-7 0,0 1-10 15,-1-1-6-15,-1-1-85 0,-2 2-81 0,-2-2-200 16</inkml:trace>
  <inkml:trace contextRef="#ctx0" brushRef="#br0" timeOffset="-197147.61">10942 7578 442 0,'5'12'94'0,"2"-6"0"15,-2-3-83-15,2-2-13 0,-1-2-5 0,-2-1-10 16,-1-6-18-16,0-1-33 0,-1 3-27 15,-1-3-55-15,1 1-117 0</inkml:trace>
  <inkml:trace contextRef="#ctx0" brushRef="#br0" timeOffset="-197021.4">10993 7691 442 0,'5'9'108'0,"0"-5"0"0,0 1-71 0,0-3-10 15,0-1-10-15,-4-3-16 0,-1 1-16 16,0-3 200-16,-1 2-294 0,-2-7-115 15,1 2-353-15</inkml:trace>
  <inkml:trace contextRef="#ctx0" brushRef="#br0" timeOffset="-196451.17">9438 8076 327 0,'0'-4'77'0,"1"4"1"16,1-1-51-16,0 1-12 0,-2 0 0 15,3 1 0-15,1 0-3 0,2 5-1 16,0-5 1-16,5 2 1 0,1-1 1 15,5 2 0-15,6-1 0 0,7 0-1 16,7-2 0-16,9 0-1 0,10-1-3 16,8-1-2-16,7 1-1 0,11-1 0 15,9-2-2-15,10 2-1 0,5 1-1 0,8-1 0 16,9-1-1-16,4-1 1 0,4 4-1 16,4-1 0-16,3 2-1 0,-1 1 2 15,-2 3 2-15,-2 0 5 0,-1-2 4 16,-7 2 4-16,-7 0 2 0,-7 0 2 15,-5-5 1-15,-5 0-4 0,-10-1-4 16,-7 2-4-16,-6-2-3 0,-9-2-5 0,-8 0-4 16,-10-1-4-16,-6-2-4 0,-8 0-8 15,-5-1-6-15,-5 0-9 0,-6-2-7 16,-3 2-4-16,-1 2-76 0,-6-4-80 16,-6 1-187-16</inkml:trace>
  <inkml:trace contextRef="#ctx0" brushRef="#br0" timeOffset="-195656.26">10171 6522 334 0,'-1'-2'84'0,"-2"-4"5"0,2 3-47 16,0 1-7-16,0-1-1 0,0-1 3 0,0 2 0 15,0 1 1-15,0 0-1 0,1 2-1 16,-1-2-3-16,1 1-3 0,0 0-6 15,0 0-7-15,0 1-5 0,0-2-5 16,0 2-4-16,0-1-3 0,0 2-2 16,0 1 1-16,0 5 0 0,-2 4 1 15,2 6 2-15,0 4 1 0,3 6 1 16,-1 7 1-16,2 7 0 0,2 6 0 16,1 0 0-16,2 6 0 0,2 3-1 15,-1 8-1-15,1 2 0 0,1 7 0 0,2 3-1 16,3 8 0-16,-3 4 0 0,-1 7 1 15,2 2 1-15,4 2 0 0,-3 1 1 16,0-1 6-16,-2-3 2 0,0-2 1 16,-1-7-2-16,-2-1 0 0,-4-7-2 15,0-3 1-15,-3-6-7 0,0-3-2 16,-2-5-3-16,1-2-4 0,-1-9-5 16,0-1-4-16,0-9-5 0,0-7-3 0,1-6-20 15,-1-8-10-15,1-8-9 0,1-4 16 16,0-9-96-16,1-8-91 0,1-10-207 15</inkml:trace>
  <inkml:trace contextRef="#ctx0" brushRef="#br0" timeOffset="-195188.6">11064 6441 171 0,'-5'-11'66'0,"1"2"8"15,-2 3 5-15,1 3-24 0,-2 1-1 16,0 4-3-16,-1 5-4 0,0 2-3 15,-1 3 1-15,2 2-1 0,-2 1 0 16,4 8-2-16,0-1-2 0,2 2-2 16,1 4-7-16,1 0-7 0,2 7-5 0,2 4-2 15,2-1-3-15,3 8-1 0,0 3-3 16,2 5-2-16,2 5-2 16,2 6-1-16,0 3-1 0,-1 6-2 0,-1 6 0 15,2 4-1-15,1 3 0 0,0 5 0 16,-1 4 0-16,1 1-1 0,0 1-3 15,1 0-4-15,0 1-4 0,0-3-6 16,0-2-1-16,-2-1-5 0,-3-5-1 16,0-1-5-16,0-7-6 0,-3-6-4 0,-1-7-3 15,1-7-4-15,-2-7 1 0,3-9 0 16,1-10 4-16,-1-8 2 0,-1-6 149 16,1-12-202-16,-1-11-81 0,-2-9-261 15</inkml:trace>
  <inkml:trace contextRef="#ctx0" brushRef="#br0" timeOffset="-194701.9">11806 6434 303 0,'-2'1'81'0,"2"4"8"16,-2 1-27-16,1 3-11 0,-1 2 1 16,1 3 4-16,-1 1 2 0,1 4-4 15,1-1-1-15,3 3-5 0,-1 4-8 16,1 6-8-16,1 4-6 0,2 7-5 16,2 4-3-16,1 9-8 0,0 8-3 15,1 3-1-15,0 8-3 0,-1 4 1 0,2 9-3 16,-3 6-1-16,-4 11-3 15,-1 6-5-15,1 3-3 0,1 3-4 0,-2 2-3 16,-2-7-4-16,1-3-13 0,4-10-7 16,-1-9-1-16,0-6 0 0,-1-10-2 15,2-6-3-15,-1-4-5 0,3-6 7 16,-3-6-62-16,1-8-72 0,1-7-175 16</inkml:trace>
  <inkml:trace contextRef="#ctx0" brushRef="#br0" timeOffset="-189987.39">8413 6921 197 0,'3'-2'60'0,"-2"2"6"0,2 0-16 15,-2 0-10-15,0 0 2 0,0-1-1 16,-1 2-3-16,0 1-5 0,0-1-3 16,1 1-4-16,-1 2-5 0,2 2-3 15,0 1-5-15,1 0-3 0,-1 2-2 0,0 0-4 16,-2 3 1-16,2 3-5 0,0 2 0 15,1 0-1-15,-2 1-1 0,1-3-1 16,0 1 0-16,0-2 0 0,0-6 2 16,-2-2 0-16,0-3 2 0,1-1 2 15,-1-2 4-15,-3-2 5 0,2-1 3 16,-1-6 2-16,0-1 1 0,-2-5 1 16,-1-4-2-16,2-1-3 0,2 0-3 0,0-3-3 15,1 1-1-15,3-1 0 0,4 4-1 16,1 2 0-16,2-1-1 0,2 3 0 15,3 0-1-15,0 3 0 0,2 4-5 16,3 0-7-16,1 0-12 0,4 5-13 16,3 1-8-16,1 0-85 0,2-2-92 15,-2 1-209-15</inkml:trace>
  <inkml:trace contextRef="#ctx0" brushRef="#br0" timeOffset="-189155.69">11152 9110 383 0,'2'0'110'0,"0"0"10"16,-4 0-47-16,-1 0-11 0,-2-1-3 0,-4 1-4 15,-2-1-8-15,-1-1-12 0,-3 1-9 16,-3 1-6-16,-2 4-5 0,2 0-6 16,-1 5-4-16,-1 4-4 0,2 3-1 15,4 6-3-15,1 1 1 0,6 3-1 16,3 0 1-16,7 0 0 0,5-3 0 16,7 0-1-16,3-4 0 0,5-3-2 15,7-4-3-15,4-3-5 0,2-5-11 16,3-1-14-16,1-8 5 0,2-4-108 15,-4-2-104-15,-4-9-248 0</inkml:trace>
  <inkml:trace contextRef="#ctx0" brushRef="#br0" timeOffset="-187872.77">11385 9287 289 0,'7'1'82'15,"1"2"2"-15,0-2-35 0,-2 0-14 0,1 1-8 16,-4-3-8-16,0 1-6 0,-2 0-5 16,-2 2-1-16,0 1 0 0,0 3 0 15,-3-1 0-15,-2 3 0 0,2 0-1 16,-3 0-3-16,2 1-1 0,0 0 0 16,4 0-1-16,1 2 0 0,2-2 0 15,4 1 2-15,2 0 1 0,2-1 2 16,-1 0 1-16,5-5 3 0,-1-1 2 15,2 0 3-15,-1-3 2 0,0-3 1 16,2 2 1-16,-2-3 0 0,-1 0 1 0,-2-2 0 16,0-2-1-16,-2 1-1 0,-3-3-1 15,0-2-1-15,-3-1-2 0,-1-2-1 16,0 1-3-16,-4-1-3 0,-1 0-2 16,-2-3-2-16,-3 2-1 0,-1 0-2 15,-2 2-2-15,-1 2-1 0,-1 1-2 16,-1 3-4-16,0 4-4 0,-3 4-7 15,0 3-9-15,-2 4-6 0,-1 4-9 0,-1 2-5 16,2 2 144-16,0 1-218 0,0 0-95 16,5 2-278-16</inkml:trace>
  <inkml:trace contextRef="#ctx0" brushRef="#br0" timeOffset="-187617.31">11766 8907 499 0,'-1'-3'134'0,"1"1"3"0,0 2-58 16,-1 5-29-16,0 5-8 0,-1 4-6 15,1 6-7-15,-1 6-9 0,0 7-3 16,1 5-2-16,1 3-5 0,0 2-7 0,1 2-6 15,1-2-10-15,1-1-13 0,1-1-17 16,-1-3-17-16,0-3 18 0,1-3-109 16,-2-2-101-16,-1-3-229 0</inkml:trace>
  <inkml:trace contextRef="#ctx0" brushRef="#br0" timeOffset="-186769.63">8606 6995 241 0,'3'2'70'0,"0"-2"5"15,0 4-13-15,-1-3-28 0,0 0-2 16,-1 2 1-16,0-1-5 0,-1 6-4 16,0 0-5-16,-1 1-3 0,-1 2-2 15,0 2 0-15,1 1-3 0,0 1-1 16,1-2-2-16,0 1 0 0,2-2 0 15,2-1-2-15,2-2 0 0,2-1 1 16,0-4 1-16,3 0 1 0,1-3 0 16,1-1 0-16,2-2 2 0,-1-5 1 0,1-1 1 15,0-1 1-15,-1-1-1 0,-1-2 1 16,-2-3 1-16,0 2 0 0,-4 1-1 16,-2-1-1-16,-5 0-3 0,-5-1-4 15,-3 2-4-15,-2 1-6 0,-3 0-10 16,-2 1-10-16,-1 4-11 0,1 2-12 15,-1 3-8-15,3-1-73 0,1 3-81 16,0 0-188-16</inkml:trace>
  <inkml:trace contextRef="#ctx0" brushRef="#br0" timeOffset="-186372.59">8860 6964 332 0,'5'2'87'0,"-3"0"3"16,1 2-51-16,0 3-12 0,-1 3-2 16,0 0-4-16,0 1-8 0,1 1-8 15,3-1-5-15,-1 0-1 0,1-3-1 16,2-2-1-16,1-1 1 0,-1 1-1 16,1-5 2-16,-2 2 1 0,-1-2 2 15,0-2 4-15,-1 2 3 0,-2-2 2 16,-2-2 0-16,1 2 0 0,0-3-1 15,1 4-3-15,0 4-2 0,-1-1-5 16,3 4-1-16,0 0 0 0,0 2 0 0,1 1 0 16,2 0 0-16,2-2 0 0,-3-3 1 15,4-1 2-15,-2-3 1 0,1-1 8 16,0-3 8-16,-1-2 7 0,0-4 7 16,1-1 4-16,-2-5 3 0,-1-2 3 15,0-3-6-15,0 1-6 0,-3-4-7 16,-2-1-6-16,-1 1-5 0,-1-1-9 0,0-1-12 15,-1 1-4-15,1 2-24 0,-1 2-16 16,1 1 97-16,0-1-194 0,0-3-113 16,2 5-298-16</inkml:trace>
  <inkml:trace contextRef="#ctx0" brushRef="#br0" timeOffset="-184504.74">12045 6704 211 0,'0'1'61'0,"0"0"10"16,-1-4-28-16,2 2-3 0,-2-3 2 15,1 0-2-15,-1 1-2 0,1-3-7 16,0 1-6-16,1 1-2 0,-1 1-1 16,1 1-2-16,-1 2-1 0,0-1-3 15,1 0-3-15,-1 3-3 0,1-1-3 16,-1-3-2-16,0 3-1 0,3-1 2 16,0-2 1-16,1 3 2 0,2-3 1 0,0 0 2 15,2-1 1-15,0 0-2 0,0 0-2 16,2 1-3-16,0-4-1 0,1 4-1 15,0 0-1-15,1 1 0 0,2 1 0 16,1 0 1-16,-1 1-1 0,2 2 1 16,0-1 0-16,1-1 0 0,2 1 2 15,-3 0 2-15,3-1 4 0,2-1 2 16,-2-1 2-16,1-3 2 0,2 1 0 16,-2-4-3-16,-1 2-2 0,-2-1-4 0,-2 1-2 15,-3 0-4-15,-1 0-4 0,-5 1-4 16,0 3-4-16,-5-3-7 0,3 2-15 15,-2 1-11-15,-1 1-11 0,-2 1-8 16,2 1-13-16,0-3-59 0,2 2-77 16,-1 0-155-16</inkml:trace>
  <inkml:trace contextRef="#ctx0" brushRef="#br0" timeOffset="-180837.35">11989 6396 210 0,'-3'1'64'0,"-1"2"5"0,-2 1-13 16,2-1-22-16,-2 0-4 0,-1 4-1 0,1-1-5 15,-3 2-6-15,1 1-5 0,-4 2-4 16,-3-1-1-16,0 3-2 16,-3 2-4-16,1 0-3 0,-1 1-1 0,2-2-1 15,3-2 0-15,2-1 0 0,3-2 0 16,5-3 2-16,1-5 4 0,2-1 4 15,3-2 4-15,4-3 4 0,1-2 1 16,4-5 2-16,4-1 1 0,0-1-2 16,4-2-2-16,1 1-3 0,-2 0-2 0,0 1 0 15,-1 3-1-15,-3 1-1 0,-3 2-1 16,-3 0 0-16,-4 4 0 0,-2 2-1 16,-1 1-1-16,-4 4 0 0,-4 1 1 15,-1 3-1-15,0 3-1 0,-5 0-2 16,-2 3 0-16,-2 3-1 0,-1 2-2 15,1 0 0-15,-2-1 0 0,2 1-1 16,3-1 0-16,1-3 0 0,4-3-2 0,4-3 0 16,1-4 0-16,5 1 0 0,1-4 3 15,4-5 2-15,3 0 2 0,4-4 0 16,1-4 2-16,6-3 1 0,2-4-1 16,1-2-1-16,3 3 0 0,1 0 0 15,-3 1 0-15,-1 0 1 0,-1 5-1 16,-4 1 0-16,-3 4-1 0,-4 1-2 15,-3 1 1-15,-2 3-1 0,-5 2 0 16,-2 1 1-16,-3 2 0 0,-5 1 1 16,-1 3-1-16,-3 3 0 0,-2 0-1 0,-5 2-1 15,-1 5-3-15,-3 2-3 0,-1-1-1 16,0 4-1-16,-1-2-1 0,1 1 1 16,3 2 0-16,3-7 4 0,3-1 0 15,4-2 0-15,6-6-2 0,5 0 1 16,6-6 3-16,5-6 4 0,4-4 1 0,2-2 2 15,7-4 4-15,3-7 3 0,2-3 1 16,1 1 0-16,3 0-1 0,3 2 1 16,2 0 1-16,0 3 1 0,0 2-1 15,-3 2-2-15,-2 1-1 0,-4 4-3 16,-5-1-4-16,-5 2-2 0,-7 5-1 16,-4 2 1-16,-4 0-2 0,-5 6 1 15,-6 1 1-15,-4 4 0 0,-4 3 1 16,-7 1-1-16,-3 3 0 0,-7 2-2 15,-2 0-2-15,2 1-1 0,0 1 0 0,1 0-2 16,3-3-1-16,5 1-2 0,6-3 1 16,5 0 1-16,1-7-1 0,3 0-2 15,6-3-1-15,4-1 3 0,4-3 4 16,4-2 3-16,2-3 0 0,4-3 2 16,7-4 2-16,3-3 4 0,5-4-1 15,2-1-1-15,1 0 1 0,3-1 1 0,3 0 1 16,-3 4 1-16,-1-2-1 0,-2 3-1 15,-3 0-1-15,-6 4-2 0,-4 0-3 16,-7 3 0-16,-5 1-2 0,-3 6 1 16,-8 0-1-16,-3 7 1 0,-6 1 1 15,-5 4 0-15,-6 2 0 0,-4 4 0 16,-6-1-1-16,-1 6-1 0,-4-1-2 16,1 0-1-16,2-1 0 0,3-3 0 15,4 3 0-15,5-6 0 0,3-3-1 0,8-4-1 16,8-5 0-16,5-1 2 0,6-5 1 15,5-6 1-15,7-1 1 0,4-4 2 16,5-2 3-16,2 1 1 0,2-2 0 16,1 2-2-16,-1 0 1 0,-2 2 1 15,-3 2-1-15,-4 3-1 0,-4 3-1 16,-5-1-1-16,-6 4 0 0,-2-1-1 16,-5 4 0-16,-4 4 0 0,-5 2 1 15,-3 1-1-15,-5 2 1 0,-4 2-2 0,-3 2 1 16,-3 3-2-16,-1 1-2 0,1-3 0 15,3 0 0-15,4-2 0 0,3-1 0 16,6-4-2-16,4-4 0 0,4-2 1 16,3-2 2-16,4-5 0 0,6-1 1 15,4-3 1-15,2-2 1 0,4-1 2 16,3 0 1-16,2-2-1 0,-2 3-1 0,0 4 0 16,-3 0-1-16,-2 2 1 0,-5 3-1 15,-4 2-2-15,-3 1 0 0,-4 3 0 16,-4 3 0-16,-3-1-1 0,-5 6 0 15,-2 2-1-15,-2 3-1 0,-2 0 1 16,-2 2-2-16,0-1 0 0,1 1 0 16,3-5 0-16,2-2 2 0,2-5-1 15,3-1 0-15,5-4 2 0,1-3 2 0,5-3 1 16,2-3 1-16,1-1 1 16,3-3 1-16,3-4 3 0,1 0-1 0,0 2-1 15,-1-1 0-15,1 5-1 0,-2-3 1 16,-1 7-2-16,-3 2-1 0,0 4 0 15,-4-2 0-15,0 4-1 0,-3 0-1 16,-1 1 0-16,-2 1 1 0,-1 3 0 16,-1 1 0-16,-2 0 0 0,-1-1 1 15,1 0 0-15,0-2 0 0,0 0 0 0,2-2 0 16,0-3 0-16,2 0 0 0,0 0 1 16,0-3 0-16,2 1 0 0,0-2-1 15,0 0 1-15,3-3-1 0,0-1 0 16,2 2-2-16,-1-2 1 0,0 4 0 15,1 0-1-15,-3 1 1 0,0 1 0 16,-2 1-1-16,0 2 0 0,-1-1-1 16,-4 0-1-16,1 1-1 0,-4 2-1 15,-3 5-1-15,-4 2-1 0,-5 2-3 0,-1 4-1 16,-4 5-2-16,-4 2-7 0,2 1-5 16,1-3 0-16,3-1 3 0,4-6 2 15,3-1 1-15,6-6 4 0,2-4 11 16,4-2 7-16,2-1 3 0,2-1 2 15,0 0 2-15,3-3 2 0,0-2 0 16,3-1-2-16,1-3-1 0,1-5-2 16,1 0 0-16,-1-3-1 0,1 3-1 0,-1-2 0 15,-1 0-1-15,0 1 0 0,-4 1 0 16,0 1-2-16,-3 3-1 0,-3-1-1 16,0 5-1-16,-4 1 0 0,-2 3-2 15,-7 2-2-15,-1 2 1 0,-6 0 0 16,-4 2 1-16,-3 3-1 0,-5-1 1 15,0 4 0-15,0-1 2 0,-2 0 0 16,2 1-2-16,5 0 1 0,4-2-1 0,5 0 1 16,5-3 0-16,4 1-1 0,7-2-1 15,0-2 0-15,3-1 1 0,1 0-1 16,-1 0 1-16,-1-1 1 0,2 0 1 16,-1 0 1-16,0-1 2 0,0-2 1 15,0 0 0-15,-1-3-1 0,0 0 1 16,-2-1-1-16,-1-2-1 0,-1 2-1 15,0-3 0-15,-3 0 0 0,1-1 0 0,0 1 0 16,0-4-1-16,1 2 1 0,-1 1-1 16,2 1 0-16,-2 1 1 0,3 4-1 15,-1 0 1-15,1 3 0 0,1 0 0 16,-1 3 1-16,2-2-1 0,0 3 0 16,0 0 0-16,0 0-1 0,-2 2 0 15,0 0 0-15,-1 1-1 0,-1-2 1 16,-2 2-1-16,1 0 1 0,-4-1-1 15,2 0 1-15,-2-1 0 0,0-1 0 0,0 3 1 16,0-3 0-16,1-2 1 0,0 0 1 16,3-1 0-16,1 1 1 0,2 1-1 15,0-1 0-15,3 0 0 0,1 1-1 16,-1 0-1-16,1-1-1 0,-1 3-1 16,0-1 0-16,-1 2 1 0,-1-1-1 15,-1 1 0-15,2 3 0 0,-1-1-1 16,2-1-2-16,1 2 0 0,2-1-1 15,3 0 0-15,3-1 0 0,3 1 1 0,3-2 0 16,4-1 2-16,4-1 1 0,4 0 1 16,4-1 1-16,0-1 1 0,8-1 1 15,3 0 1-15,5 0 1 0,1-2 0 16,0 0-1-16,4 1 0 0,0-2-1 16,-5 1-1-16,-2 1-1 0,-7-3 0 15,-4 2-1-15,-5-1 0 0,-8 2 0 16,-5 2-1-16,-4 0 0 0,-5 0 0 0,-1 2-1 15,-4 1 0-15,-1 0 1 0,-1 1 0 16,-2-1 0-16,0-1 0 0,1 1 2 16,-1-1 0-16,-2 0 0 0,0 0 0 15,-2-2-1-15,0 1-1 0,-4 1-3 16,-4-1-1-16,-3 1-1 0,-5 0-1 16,-6 0 0-16,-5 3 0 0,-4 0 2 15,-3 2 0-15,-4-1 2 0,-2 3 1 0,1-2 1 16,1 2-1-16,3-3 1 0,0 2 0 15,5-4 0-15,5 2 1 0,4-2-1 16,1 1 0-16,5-1 0 0,4 0 0 16,5 3-1-16,3 1-2 0,3 1-1 15,6 0 0-15,3 1-1 0,6 1 0 16,1 2 1-16,3-3 1 0,5 0 4 16,3-4 2-16,3-2 3 0,4 1 2 0,2-4 2 15,4-6 2-15,4 1 0 0,2-2 0 16,2 1-2-16,0 0 0 0,-4-2-3 15,-1 4-1-15,-3 2-2 0,-4 0 0 16,-6-1-2-16,-2 1 0 0,-5 0 1 16,-3 2-1-16,-3-1 0 0,-4 0 1 15,-2 0 0-15,-1 1 0 0,-2 0 1 16,-1 0-1-16,0-1 0 0,0 1 0 16,-1 0-1-16,1 0-1 0,0 1-1 0,-4 0-1 15,1 0-1-15,-3 0-1 0,-5 2-1 16,-3 2-2-16,-3 1 0 0,-5 0 0 15,0 1 0-15,-3 2-1 0,-3 0 2 16,0-1 0-16,-2-2 2 0,-1 1 1 16,1-1 1-16,0 0-2 0,3-1 1 15,0-1-1-15,4 1 0 0,4-2 0 16,3 1 0-16,1-2 1 0,4 1 1 16,4-2 1-16,1 1 0 0,2-2-3 0,3 0-1 15,2 2-1-15,3 1-2 0,3-2 0 16,3 2 2-16,2-2 1 0,5 0 4 15,3-3 5-15,3-2 3 0,6-4 3 16,4-1 1-16,3-5 1 0,1 0-1 16,3 0-2-16,2-2-1 0,-4 3-2 15,-3-1-2-15,-5 0-2 0,-5 2 1 16,-4 2-1-16,-7-2 0 0,-5 3 2 0,-5 0 0 16,-4 2-1-16,-3 1-1 0,-7 2 0 15,-5-3-1-15,-5 4-2 0,-5-2 0 16,-5 0 0-16,-4 2-1 0,-5-3 1 15,-6 1-1-15,1 1-1 0,1 0 0 16,0-3-1-16,0 3-2 0,2 0-2 16,6 0 1-16,7 1 1 0,3 1 1 15,3 0 0-15,6 1 2 0,7-2 3 0,3 1 1 16,7 0 1-16,7-1 2 0,4-3 1 16,5 2-1-16,9-2 2 0,1 1 1 15,7 1 3-15,4-1 1 0,6 1-2 16,3 2 0-16,0-2-1 0,2 2 0 15,1 2-3-15,-2-1-2 0,-5 1-1 16,-6 1-1-16,-6 1 0 0,-5-2-1 16,-7 3 1-16,-7-3 0 0,-5 1-1 15,-1-1 1-15,-6 0-1 0,-2 0 0 0,-4 3 0 16,-1 0 0-16,-4 0 0 0,-2 1 0 16,-4 1 0-16,-2 0-1 0,-2 0-2 15,-2-1-1-15,-2 0-1 0,0-1-1 16,-2 1 0-16,-3 0-1 0,-2-1-2 15,0 1 0-15,-1 1 1 0,0 1-1 16,2 0 1-16,3-2 0 0,3-2 2 16,5 2 2-16,6-2 2 0,4-4 3 0,3-2 0 15,5 1 1-15,4-1 1 0,5-2-1 16,5-1 2-16,5-2-2 0,6 0-1 16,7-2 1-16,6 3-1 0,3 1 2 15,2-3 0-15,2 3 2 0,-2 0 0 16,1-1 0-16,-3 4 0 0,-6-1 0 15,-3 1-1-15,-6 3-2 0,-3 2-1 16,-9-2-1-16,-3 4 0 0,-7-2-1 0,-4 4 2 16,-6 1-1-16,-4 0 1 0,-7-1 0 15,-3 4 0-15,-4 1 0 0,-4 2-1 16,2-4-2-16,-2 3-1 0,3 4-1 16,2 1-1-16,3-3 0 0,4 0-1 15,5 1-1-15,4-2 0 0,6-4 1 16,5-1 0-16,7-2 1 0,5 1 2 0,6-3 0 15,4-1 3-15,4-1 0 0,0 1 2 16,3-6 1-16,1 0-1 0,-1-3-13 16,1 2-9-16,-5-2-10 0,-4 1 196 15,-2 0-292-15,-4 5-123 0,-6-2-362 16</inkml:trace>
  <inkml:trace contextRef="#ctx0" brushRef="#br0" timeOffset="-173368.43">12352 6464 152 0,'-4'3'47'0,"0"1"3"0,3-6-2 16,0 4-18-16,0-2-3 0,2 1-2 15,-1-2-2-15,0-1-4 0,-1 0-3 0,0 1-4 16,0 1-2-16,0-2-2 0,-1 0 1 16,-2 1 1-16,1 1 1 0,1 1-1 15,-2 0 1-15,1-2-1 0,0 2 1 16,1 0-1-16,-1 0-1 0,2 0-1 16,0 0 0-16,1 0 0 0,0 0 0 15,1 2 1-15,0-2-1 0,1 1 1 0,0-1-1 16,0 1 1-16,-1 0-2 15,1-2 0-15,-1 1 0 0,0 2 0 0,2-2 1 16,-2 0 1-16,1 0 2 0,-1-1 0 16,0 2 1-16,1-2-1 0,2 1 1 15,-1-1 0-15,1 0 1 0,2 1 1 16,1-2 1-16,3 1 2 0,2 0 3 16,0 0 0-16,3 0 1 0,1 0 0 15,2-2-1-15,-1 3-2 0,1-2-3 16,0 0-3-16,0 0-1 0,0 1-3 0,-1-2-1 15,-1 1-1-15,1-2-2 0,-1 2-1 16,1 0 0-16,-1 0-1 0,0 0 0 16,4 1-2-16,-1 0 1 0,3 1-1 15,-3-1 1-15,0 0-1 0,-1-1 1 16,-1 0-1-16,-3-1 0 0,1 1 0 16,-1 1 0-16,0-1 0 0,1 1 0 15,2 0 0-15,0 0 0 0,4 1 1 0,-1-4-1 16,1 0 1-16,1 1-1 0,-2-2 0 15,2-1 1-15,0 0-1 0,-1-2 0 16,0 3 0-16,1-2 1 0,1 2-1 16,0 1 0-16,2 0 0 0,-1 1-1 15,-1 1 1-15,-1-1 0 0,0 3 0 16,-3 0 0-16,-1-3 0 0,-5 0 0 16,1 2-1-16,-2-1 0 0,-4-2-1 0,0 2-3 15,-3-2-1-15,1 3-1 0,-2 0-3 16,0-1-2-16,-1 0-2 0,1 2-6 15,2-4-9-15,-3 3-7 0,1-4-9 16,0 4-5-16,-1-3 1 0,0 1-79 16,2-2-78-16,-1 2-178 0</inkml:trace>
  <inkml:trace contextRef="#ctx0" brushRef="#br0" timeOffset="-172922.2">13366 6240 225 0,'-4'2'63'0,"1"-4"6"16,-2 4-22-16,3-2-13 0,0 0 0 15,0-2-1-15,1 2-1 0,1-1-3 16,-1 1-4-16,1 0-4 0,0 0-3 15,0 1-3-15,1 1-1 0,-1 0-2 16,1 1 0-16,0 1 0 0,1 1 1 16,0 0 2-16,0 1 3 0,2 1 0 0,2-1 0 15,1 2 1-15,4 0-1 0,2-1-1 16,0 1-1-16,3-1-3 0,2 2-3 16,0-2-2-16,-1-2-3 0,-1 1 0 15,-1 0-2-15,-2 1-1 0,0-4 0 16,-4 1-2-16,-1 1 0 0,-3 0 0 15,-2 0-1-15,-2 1 0 0,-1 1 0 16,-3 4 2-16,-2-3-1 0,-3 6 1 16,-2-3 1-16,-3 1 0 0,0 0-2 15,-1-1-3-15,-1-2-5 0,0 2-5 0,0-1-6 16,-1-1-6-16,3 1-6 0,0 0-5 16,1-3-5-16,1 0-6 0,2-2 4 15,3-1-66-15,2 0-70 0,1-2-165 16</inkml:trace>
  <inkml:trace contextRef="#ctx0" brushRef="#br0" timeOffset="-172292.03">13942 6021 290 0,'0'1'78'0,"-1"1"8"0,1-6-40 16,1 6-4-16,-1-2-4 0,-1-1-4 15,2 2-8-15,0 4-3 0,0-1-3 0,1 5-1 16,-2 5-3-16,0 3 0 0,0 7-1 16,-2 3 0-16,-1 2-4 0,-3 3-4 15,-2 5-4-15,1-2-1 0,-1 2-4 16,-1-3-12-16,2 0 0 0,-1-1-6 16,5-4-6-16,0-3-10 0,5-7-14 15,-1-2 44-15,2-3-93 0,2-5-73 0,2-7-176 16</inkml:trace>
  <inkml:trace contextRef="#ctx0" brushRef="#br0" timeOffset="-171940.9">14355 5921 315 0,'0'-4'88'16,"1"1"9"-16,-2 1-33 0,1 0-18 16,-1 0-3-16,1 4 0 0,0-2-1 0,-2 2-6 15,2 4-3-15,-1 1-3 0,1 4-2 16,0 0 0-16,0 1-1 0,-1 5-5 15,0 1-5-15,-1 4-4 0,0 2-4 16,-1 4-3-16,-3 4-1 0,1 1-3 16,-1-1-1-16,0 3-3 0,-1-2-9 15,-1 1-6-15,1-5-19 0,1 0-14 16,-2-3-13-16,3-2-18 0,-2-4-59 0,3-5-76 16,1-2-163-16</inkml:trace>
  <inkml:trace contextRef="#ctx0" brushRef="#br0" timeOffset="-171712.51">14153 6112 350 0,'-2'-5'93'0,"0"5"8"16,2-5-49-16,-1 4-5 0,3 0 1 15,1-3-1-15,7 1-5 0,0-2-6 16,3 0-5-16,1 1-6 0,2 2-3 15,2-2-5-15,3 2-5 0,-4-1-2 16,4 5-5-16,2-5-5 0,1 3-9 16,2 1-19-16,-6 1-11 0,0-1-10 0,-2 0-12 15,-2 0-25-15,-2 1-45 16,3 0-71-16,4 3-131 0</inkml:trace>
  <inkml:trace contextRef="#ctx0" brushRef="#br0" timeOffset="-170872.15">14644 6157 213 0,'1'2'66'0,"-1"-2"7"0,0-1-18 16,-1 0-12-16,0 0-3 0,0-2 0 15,-3 1-7-15,0-3-6 0,-4 0-6 16,-1-1-3-16,-4 1-1 0,-1-1-4 16,-2 1-3-16,-1 2-2 0,2 0-2 15,1 2-1-15,2 3-2 0,2 2-1 0,1 1-2 16,1 3 0-16,3 4-1 0,-1 1 0 16,1 0-1-16,1 3-2 0,1-3-2 15,0 1-1-15,2-1-2 0,0-3-1 16,2-1 0-16,0-2 1 0,1 0 2 15,2-2 3-15,0-1 2 0,0-4 3 16,2-1 3-16,-1-2 3 0,3-2 2 0,-1-1 1 16,1-2 2-16,2 0-1 0,2-1 1 15,-1 1 1-15,1-1 0 0,-1 0-1 16,-1-2-1-16,-2 4-3 0,-3 1 1 16,-1 2-1-16,-2-1-5 0,-2 4-1 15,-2 4-2-15,-3 4 0 0,1 3-1 16,-1 1-3-16,1 0-2 0,2 2 1 15,3 0-2-15,4-2-1 0,4-2-1 16,0-3 0-16,1-1 3 0,2-2 2 0,4-2 0 16,1-3 2-16,2 0 2 0,2-3 1 15,5-2 1-15,2-1 2 0,-4-1 1 16,-3-2 2-16,2 0 2 0,-1-3 0 16,-1-1 3-16,-5-1 1 0,-1 4 1 15,2-2 1-15,-4-2 1 0,-7 0 1 16,-2 4-1-16,-6 1 0 0,-3 5-3 15,-6-4-3-15,-3 5-3 0,-4 4-2 16,2 2 0-16,0 6-3 0,1 2-2 0,1 5 1 16,3 4-1-16,2 1 0 0,4 4 0 15,-1 4-1-15,-2 1 1 0,1 3-1 16,1-2 1-16,-1 3 0 0,-1 4-4 16,-3 0-4-16,-2-2-6 0,-2-2-5 15,-1 0-5-15,2-1-6 0,2-3-4 16,1-1 0-16,1-1-1 0,1-2 4 15,-2 0 0-15,-3-4 2 0,-1-5 3 0,-2-3 5 16,-2-5 7-16,1-3 7 0,2-5 7 16,1-4 9-16,4-3 9 0,0-4 7 15,2-4 6-15,2-3 2 0,2-6-1 16,3-2 2-16,1 0-6 0,2 0-2 16,3 0-1-16,6 2-3 0,3 4-6 15,8 5-1-15,1 2-6 0,2 3 1 16,1 2-3-16,4 2-5 0,3 3-9 15,2-2-10-15,-2 1-11 0,-2 0-10 0,-1 1 13 16,3 0-102-16,-3-3-89 0,-9 1-205 16</inkml:trace>
  <inkml:trace contextRef="#ctx0" brushRef="#br0" timeOffset="-170412.22">13583 6652 217 0,'3'-1'67'0,"1"1"8"0,4-3-4 16,6 1-25-16,4 0-1 0,7-4 3 15,6 1 3-15,1-1-2 0,5 0-4 16,7-2-5-16,1-1-3 0,7 3-7 16,0-2-5-16,7 0-7 0,9 3-7 15,8-2-5-15,-3 4-5 0,-3-6-12 16,5 0-9-16,-1 2-7 0,1-2-10 0,-1 1 3 16,-12 0-92-16,-1-1-86 0,-2 5-203 15</inkml:trace>
  <inkml:trace contextRef="#ctx0" brushRef="#br0" timeOffset="-165009.5">13811 6751 212 0,'-1'-2'64'0,"1"3"6"16,-1-2-21-16,1 1-6 0,0 0-3 15,0 0-2-15,0 1-4 0,0 1-2 16,0-2-2-16,0 1-1 0,1-1-2 16,-2 0 0-16,1 0-1 0,1 2-2 15,0 2-2-15,-1 1-1 0,0 4-4 16,-1 4-2-16,1 2-4 0,0 4-3 16,-1 3-3-16,-1 1-1 0,1 1-2 0,0-2 1 15,1 0-8-15,-1 0-3 16,-1-3-4-16,1-3-7 0,1 1-6 0,0-2-6 15,0-2-8-15,0-2-2 0,1-1-10 16,-1-3-59-16,2 0-66 0,-1-7-160 16</inkml:trace>
  <inkml:trace contextRef="#ctx0" brushRef="#br0" timeOffset="-164449.55">14054 6827 234 0,'5'-3'74'15,"-3"2"7"-15,-1-2-6 0,1 1-30 16,-1-4-7-16,2 1-5 0,-4-3-4 15,1 2-4-15,0-2-5 0,-3 2-3 16,1-2 0-16,-1 1-1 0,0-1-1 16,-4 4-3-16,0-1-3 0,1-1-3 15,-4 4-2-15,0-1-3 0,-1 3-2 0,-1 3 0 16,3 2-1-16,-1 5-1 0,1 3 0 16,0 2-2-16,2 0-1 0,1 4-1 15,1-4 0-15,2-1 0 0,3-1 0 16,1-4 1-16,4 1 1 0,-1-3 2 15,2-3 2-15,2-2 1 0,0-2 2 16,-1 0 2-16,2-3 2 0,0-4 0 16,-1 1 1-16,2-3-1 0,-2 0 1 15,2-1-1-15,0-2-1 0,-2 2 0 0,-1 2 0 16,1 0 2-16,-2 1 2 0,-1 2 2 16,-1 2-1-16,0 3 0 0,-1 0 1 15,-2 3 0-15,1 1-2 0,-1 4-1 16,0 2-3-16,-1 1-1 0,0-1 0 15,-2 4-1-15,0 0-2 0,-1-1-3 16,-1 2 0-16,0-2-8 0,-1 1-2 16,0 1-3-16,2-2-4 0,0-2-5 0,-1 1-3 15,1-4-7-15,1 1-1 0,1-3-11 16,1 1 13-16,-1-3-69 0,1 0-66 16,2-3-152-16</inkml:trace>
  <inkml:trace contextRef="#ctx0" brushRef="#br0" timeOffset="-164172.68">14292 6662 393 0,'7'-3'104'16,"-4"2"11"-16,-1-1-57 0,0 2-11 15,0 2-2-15,-2-1 0 0,-3 2-8 0,0 5-8 16,-3 4-10-16,-1 2-6 16,0 8-2-16,-1 2-2 0,0 4-1 0,1 2-5 15,2-1-5-15,0-2-3 0,1-2-6 16,1-2-7-16,1-2-10 0,-1-3-11 16,1-3-7-16,0-3-6 0,1-2-9 15,0-2-10-15,0-3-45 0,0-1-59 0,0-2-137 16</inkml:trace>
  <inkml:trace contextRef="#ctx0" brushRef="#br0" timeOffset="-163857.24">14252 6909 318 0,'2'-6'87'16,"0"3"6"-16,0-1-40 0,-1-1-7 15,3 3-2-15,-1-2-1 0,1 0-4 16,3 1-4-16,-1-1-5 0,2 3-2 0,2-2-5 15,0 2-4-15,1 5-5 0,1-3-5 16,-1 3-2-16,2 2-3 0,-1 0 0 16,-1 4-4-16,0 3-1 0,-3-3-1 15,-2 2-2-15,0-1-2 0,-4 2-2 16,-1-4-1-16,-2 0 2 0,-4-2-1 16,0 0 1-16,-4-2 1 0,-3 0 0 15,-2 0 2-15,-3 1 0 0,-1-3 0 16,-2-1 0-16,2-1-3 0,1-1-2 15,2-1-1-15,2-3-1 0,2 1-5 0,4-4-3 16,2 3-4-16,1-2-3 0,2 0-6 16,2 0-75-16,2-2-77 0,0 2-188 15</inkml:trace>
  <inkml:trace contextRef="#ctx0" brushRef="#br0" timeOffset="-158809.77">399 12840 277 0,'0'-3'80'0,"2"2"5"0,-1-1-27 16,1-2-8-16,-1 3-2 0,-1-1-3 16,0 1-2-16,0 1-1 0,0 0-3 15,-1-1-5-15,1 1-5 0,0 1-8 16,0-1-6-16,0 2-7 0,1 0-5 15,1 1-3-15,2 1-2 0,2 3 0 0,1-1 0 16,2 2 1-16,3 1-1 0,2-3 1 16,3 2 0-16,1-2 1 0,4 0 0 15,0-2 1-15,1 1-1 0,1-3-5 16,-2 2-5-16,-2-3-8 0,0 1-7 16,-6 1-11-16,-2-2-7 0,-3-1-81 15,-4 1-81-15,-3-1-196 0</inkml:trace>
  <inkml:trace contextRef="#ctx0" brushRef="#br0" timeOffset="-158552.27">416 13034 364 0,'1'1'98'15,"2"0"10"-15,2 2-42 0,2-2-11 16,1-1-3-16,3 0 1 0,1 0-7 0,3-1-8 16,0 1-10-16,4 1-7 0,1 2-6 15,2-2-7-15,0 3-6 0,1-1-6 16,0 0-3-16,2 0-11 0,0-1-13 16,-1-1-15-16,2 2-8 0,1-3-81 15,0-1-91-15,3-3-207 0</inkml:trace>
  <inkml:trace contextRef="#ctx0" brushRef="#br0" timeOffset="-155941.43">1376 12587 130 0,'-2'0'33'16,"1"1"1"-16,0 0-7 0,-1 0-24 16,-1 1-2-16,0 0 0 0,0 0-1 0,0-1-1 15,-1 1 4-15,1-2 4 0,1 3 7 16,-2-1 5-16,0 0 8 0,2-1 5 16,0 2 6-16,-1-1 4 0,0 4 1 15,1-1 1-15,0 1 1 0,-1 0-2 16,2 4-2-16,-1 0 0 0,-1 2-3 15,2 1-5-15,-1 2-6 0,0 1-7 16,0 3-5-16,-2 0-5 0,0 1-5 0,-1 2-3 16,-1 2-1-16,2 2-1 0,-2 3-2 15,0 4-8-15,-1 3-7 0,0 1-11 16,0 3-8-16,-1 1-14 0,-1-1-19 16,3-4-45-16,-1-7-63 0,3-5-138 15</inkml:trace>
  <inkml:trace contextRef="#ctx0" brushRef="#br0" timeOffset="-155679.8">1533 12593 347 0,'4'-5'97'0,"0"2"6"16,-3 2-43-16,0 4-8 0,-3 2-9 0,0 5-7 15,-3 4-7-15,1 1-5 16,-3 8-3-16,-2 4-3 0,0 3-5 0,0 2-2 16,-2-2-1-16,0 2-2 0,0 2-6 15,1-3-8-15,1-2-11 0,1 1-9 16,1 1-9-16,1-4-8 0,2-1-8 16,1-3-9-16,0-3 3 0,0-4-51 15,1-5-58-15,0-4-139 16</inkml:trace>
  <inkml:trace contextRef="#ctx0" brushRef="#br0" timeOffset="-155456.85">1130 12777 410 0,'-7'-4'110'0,"6"1"1"0,2 2-54 0,4 0-8 15,3 2-8-15,6 3-5 0,2 0-4 16,7-1-5-16,3 0 1 0,4 2-5 15,2 0-5-15,-1-2-3 0,0-1-6 16,0-1-8-16,-3 0-6 0,0-1-4 16,-2-1-9-16,-1 0-14 0,-3-1-10 15,-1 2-9-15,-4-2-6 0,0 1-6 16,-5-2-66-16,-4 0-72 0,-4-3-159 16</inkml:trace>
  <inkml:trace contextRef="#ctx0" brushRef="#br0" timeOffset="-155279.31">1191 12867 450 0,'10'4'117'16,"3"-3"5"-16,6 1-66 0,2-1-10 16,2-1-2-16,1-1-5 0,0-1-10 15,-1 1-10-15,0-1-9 0,0-2-21 0,-1 2-26 16,0-1-7-16,1 1-91 0,1 2-102 15,1 1-231-15</inkml:trace>
  <inkml:trace contextRef="#ctx0" brushRef="#br0" timeOffset="-154805.04">1920 12806 376 0,'-3'-2'94'0,"0"1"4"0,1 0-53 15,0 0-8-15,0 0-3 0,-2-3-2 16,2 3-4-16,0-2-2 0,1 2-1 16,1 0-4-16,-1 2-3 0,0-3-2 15,1 4-2-15,0-2-3 0,0 2-3 0,0-2-2 16,0 0-2-16,0-1-2 0,-1 1-1 16,1 0-2-16,0 0-1 0,0 2-1 15,0 0-1-15,2 3-2 0,-1 2-1 16,1 1-2-16,-1 4-2 0,1 0-4 15,1 2-2-15,-1 4-4 0,-1-2-3 16,0 2-4-16,0 2-1 0,0-4 1 16,1 3 4-16,-3-5 4 0,1-2 3 15,0 0 7-15,0-4 4 0,-1-2 4 0,1 1 3 16,-2-5 0-16,1 2 1 0,0 0 1 16,0-3 1-16,-1 0 0 0,0-2 1 15,0-1 1-15,1-1 2 0,-1-2 4 16,1-2 4-16,0-1 2 0,1-7 2 15,-1-3 2-15,1-2 1 0,1-4-1 16,1-2-2-16,0-3-4 0,1 2-3 16,3 2-3-16,-1 4-3 0,1 1-2 15,-1 5-2-15,2-1-1 0,-2 7-8 0,2 1-10 16,-2 0-6-16,1 2-8 0,1 1-9 16,0 0-14-16,3 4 55 0,-1-4-118 15,2 4-73-15,2-3-197 0</inkml:trace>
  <inkml:trace contextRef="#ctx0" brushRef="#br0" timeOffset="-153916.77">2064 12663 319 0,'0'0'89'0,"-1"0"2"15,-1 2-40-15,0-2-9 0,-1 0-2 16,-1 2-6-16,-1 1-4 0,-1-1-5 0,-2 0 1 15,-1-2-1-15,-2 2-2 16,0-1-5-16,-1 2-3 0,-2-2-4 0,1 3-4 16,2-1-3-16,-1 4-2 0,2-1-2 15,0 2-2-15,1 1 1 0,1 1 0 16,1 3-1-16,1 1 1 0,1-1 0 16,0 2 1-16,2 2-1 0,1-3 1 15,0 1 0-15,1 0 1 0,-1-2 0 16,2-1 0-16,0 1 1 0,0 0 0 0,0-1 2 15,3 0 1-15,-1-1 0 0,-1 1 0 16,3 1 2-16,1-2 1 0,1 0 0 16,2 1 1-16,1 0-1 0,2 0 0 15,2-2 2-15,-2 0-2 0,1 0 0 16,-1 0-2-16,-1-1-1 0,-2-1 0 16,-2 2 0-16,-3 0-2 0,-1 3 1 0,-3-1-1 15,-3 1 1-15,-3 1-1 0,-3 0-1 16,-3-2-2-16,-1 1-1 0,-2-3-2 15,-3-1-2-15,0-2-1 0,1 0 0 16,-2-2-1-16,1-3-2 0,2-3-1 16,-1-1-3-16,2 0-1 0,1-3-6 15,4 0-9-15,2 0-5 0,2-1-7 16,3 1-5-16,5-2-10 0,3 1-67 16,2-3-72-16,4-2-170 0</inkml:trace>
  <inkml:trace contextRef="#ctx0" brushRef="#br0" timeOffset="-153392.6">2110 12862 357 0,'6'-2'101'16,"-2"3"6"-16,-3 0-39 0,0 1-21 0,-1 1-8 16,0-1-9-16,0 1-9 15,0-1-5-15,0 0-4 0,-1-1-2 0,2-1-1 16,2 0-1-16,1-3 3 0,3 0 0 15,0-1 0-15,3-3-1 0,2 0 0 16,0-1 0-16,0-1 0 0,-2 0-4 16,-2 0-2-16,0 3 0 0,-2-1 0 15,-4 3-1-15,-1-1 3 0,-3 1-1 16,-2 1 1-16,-2 3 1 0,-1-1-1 16,-5 1 2-16,0 1-2 0,-2 3-2 0,-1 3 0 15,0 3-2-15,-1 1 1 0,2 3-1 16,2 2-2-16,2 3 0 0,3 2 0 15,2 2-1-15,4 0 0 0,4 1 0 16,3-3-1-16,2-1 0 0,2-1 0 16,4-3 0-16,1-4-1 0,1-2 0 15,2-3-2-15,2-2-1 0,-2-2-4 0,2-3-4 16,0-4-10-16,-2-2-7 0,1-5-7 16,0-2-3-16,-1-6-6 0,1-3-1 15,-3-5-1-15,3-3 7 0,-3 1 6 16,1-2 6-16,-3-1 9 0,-1 1 11 15,-4 0 10-15,-1 3 11 0,-5 1 10 16,-3-2 8-16,-3 4 5 0,-2 4 7 16,0 4 5-16,0 4 5 0,1 3 0 15,1 3-3-15,0 6-6 0,1 4-6 0,1 6-8 16,0 4-9-16,0 5-8 0,0 7-7 16,0 2-3-16,0 4 0 0,1 4 1 15,1 1-3-15,1 3 0 0,1 1-25 16,1-1-15-16,1 2-15 0,2 1-85 15,-1-4-104-15,2-2-229 0</inkml:trace>
  <inkml:trace contextRef="#ctx0" brushRef="#br0" timeOffset="-152991.05">2390 12918 358 0,'2'-10'92'0,"2"1"3"0,3 2-49 0,3 1-8 16,2 1-3-16,1-1-6 0,2 2-1 16,2 0 0-16,1-1-3 0,1 1-2 15,0-1-2-15,-2 1-2 0,1 1-2 16,-2-1-5-16,-1 2-5 0,-2 1-1 16,-5 0-2-16,0 1-2 0,-4 1 0 15,-4 1-1-15,-3 2-1 0,-4 2-1 16,0 0-1-16,-3 2-2 0,-2 0 0 15,1 1 0-15,-1 0 0 0,3-2 1 16,3 1 1-16,1-1 1 0,3 0 0 0,4 2 2 16,3-1 0-16,3-1 1 15,4 0 0-15,3-1 1 0,1 1 1 0,3 0 0 16,-1-2 0-16,0 1 0 0,-1-1 0 16,-3 2-2-16,-2-2 1 0,-4 3 0 15,-3-1 1-15,-5 3-1 0,-4-1-1 16,-4 2-3-16,-5-1 0 0,-5 2-8 15,-4-1-11-15,-3-2-9 0,-1-2-12 16,-2-1-5-16,1-3-82 0,-1-1-89 0,6-5-199 16</inkml:trace>
  <inkml:trace contextRef="#ctx0" brushRef="#br0" timeOffset="-152564.1">3427 12771 414 0,'-1'2'114'0,"-2"1"6"0,-1-1-54 15,-1 3-16-15,-1 3-11 0,-3 1-8 16,-2 4-12-16,-1 0-9 0,-5 2-4 16,0 3-4-16,-4 3-3 0,-2-2-8 15,-1 2-11-15,1 2-6 0,0 0-11 16,0-3-9-16,4-3-9 0,1-2-68 16,3-4-70-16,2-4-168 0</inkml:trace>
  <inkml:trace contextRef="#ctx0" brushRef="#br0" timeOffset="-152392.56">3116 12842 379 0,'9'5'102'0,"1"-1"5"16,5 4-51-16,5 1-8 0,4 3-1 0,3 2-10 16,4 0-9-16,1 4-7 0,1-1-3 15,0 2-6-15,-2 2-15 0,0-3-13 16,-5 0-14-16,-2 0-9 0,-1 1 140 15,-2-1-226-15,0 0-104 0,-5-5-285 16</inkml:trace>
  <inkml:trace contextRef="#ctx0" brushRef="#br0" timeOffset="-151911.89">4052 12584 274 0,'2'-7'76'0,"0"2"5"15,-2 2-32-15,1-1-6 0,0 3-3 16,-1 0-3-16,0 1-5 0,0 2 0 15,0-1 0-15,1 4-1 0,1 3-2 16,-1 5-3-16,0 1-4 0,-1 4-2 16,0 5-3-16,0 5-5 0,-2 4-3 15,-1 2-3-15,-2 1-1 0,1 6-1 0,-3 2-2 16,1 3-7-16,-1 1-13 16,0 0-9-16,2 1-12 0,-1 0-11 0,2-5-11 15,1-3 14-15,-2-5-73 0,3-7-61 16,1-5-150-16</inkml:trace>
  <inkml:trace contextRef="#ctx0" brushRef="#br0" timeOffset="-151659.48">4240 12708 314 0,'14'-21'87'0,"-1"2"5"0,-3 4-38 15,0 4-5-15,-1 5-1 0,-5 3-4 16,1 6-3-16,-3 5-3 0,0 6-1 16,-3 6-4-16,-1 3-3 0,-4 4-6 0,1 6-6 15,-5 6-5-15,-2 0-3 0,-1 3-4 16,-2 0-5-16,1 1-4 0,1-1-6 16,1-2-16-16,1 0-13 0,4-7-10 15,0-2-11-15,3-5-16 0,-1-6-55 16,2-1-74-16,1-5-144 0</inkml:trace>
  <inkml:trace contextRef="#ctx0" brushRef="#br0" timeOffset="-151394.55">3884 12821 341 0,'-3'-2'92'15,"4"1"4"-15,0 1-35 0,3-1-19 0,3 0-3 16,2 2-3-16,4 1-3 0,1 0 0 16,3-1 0-16,5 2-1 0,1 0-4 15,0 2-5-15,2-3-5 0,1 0-4 16,1-1-5-16,2-1-2 0,-2 0-4 16,1 0-5-16,-2-2-4 0,1 0-10 15,-1 2-10-15,-3-1-7 0,-3-1-12 16,-2 0-7-16,-5-1-10 0,-2-1-66 15,-4-1-72-15,-5 2-170 0</inkml:trace>
  <inkml:trace contextRef="#ctx0" brushRef="#br0" timeOffset="-151187.11">3947 12980 321 0,'6'6'91'0,"5"2"5"16,2-3-34-16,4-1-12 0,2 2-2 16,3-1-5-16,1 2-7 0,3-2-7 15,1-2-5-15,-1-3-5 0,3 2-5 16,-1-2-14-16,1-2-14 0,-2-3-20 16,-1 2-20-16,1-2-66 0,0 1-89 15,-2-3-193-15</inkml:trace>
  <inkml:trace contextRef="#ctx0" brushRef="#br0" timeOffset="-149844.87">4672 12769 236 0,'0'-1'74'0,"0"0"7"0,-1 0-10 15,0 1-21-15,1 0-6 0,-1 0-2 16,0-1-2-16,1 2-1 0,-2-1-3 16,2 0-5-16,0-1-7 0,-1 4-6 15,1 2-4-15,-1 3-6 0,0 3-6 16,0 4-3-16,-1 5-4 0,0 4-1 15,-1 4-4-15,1-4-1 0,2 4-2 16,0-4 0-16,1-2 1 0,2-2 3 0,0-6 4 16,1-3 5-16,1-2 4 0,0-5 3 15,1-2 3-15,-1 0 3 0,1-5 5 16,-2 2 3-16,0-2 3 0,1-3 2 16,-1 0 0-16,-1-2-2 0,0 2-3 15,-1-2-5-15,0 3-4 0,0 0-6 16,1 2-5-16,1 3-5 0,1 3-3 15,3 4-4-15,3 1-6 0,2 3-7 0,1 0-3 16,4 3-1-16,1-5 3 0,0 0 2 16,2-2 5-16,-3-5 8 0,0-1 10 15,0-1 8-15,-2-2 6 0,-4 1 3 16,0-1 5-16,-2-2 5 0,-3 2 4 16,-2-3 2-16,-2 0 0 0,-3-4-2 0,-1-2-4 15,-2 1-4-15,-1-6-4 16,-3 1-7-16,-2-5-7 0,0-1-10 0,0 3-7 15,-2-2-6-15,1-2-4 0,1 5-8 16,1-2-9-16,4 5-9 0,1 1-6 16,4 3-5-16,1 1-2 0,3 5-69 15,4 0-77-15,3 5-170 0</inkml:trace>
  <inkml:trace contextRef="#ctx0" brushRef="#br0" timeOffset="-149017.59">5264 12938 226 0,'7'-8'73'15,"1"-1"7"-15,-3-2-4 0,0 0-23 16,-3 0-2-16,-1-3 0 0,-2 3-2 0,-1 0-1 16,-5 0-4-16,-1 3-4 0,-2-4-8 15,-4 3-5-15,1 1-7 0,-2 3-8 16,1 1-8-16,-1 4-7 0,2 4-7 15,-1 3-5-15,1 5-4 0,2 4-4 16,2 4-4-16,0 3-3 0,4 2-1 16,2-2 2-16,5 0 3 0,2-4 4 15,4 0 2-15,1-6 6 0,3-4 7 0,1 0 6 16,1-6 5-16,0-4 5 16,1-1 4-16,0-4 4 0,-1-2 4 0,-1 0 5 15,-2-3 3-15,-1-1 3 0,-3 0-1 16,-1-4 0-16,-1 0-1 0,-1 2-4 15,-3 0-5-15,0 1-6 0,-2 3-3 16,2 4-5-16,-2 3-4 0,0 0-3 16,0 3-5-16,1 5-3 0,1 4-4 15,2 2-1-15,1 2-7 0,2 3-2 16,2 2 0-16,2-1 2 0,1 0 5 0,1-3 1 16,0-2 3-16,0-4 6 0,-2-3 4 15,2-1 2-15,-2-1 6 0,-2-6 4 16,1 0 3-16,-1-3 2 0,-3-3 3 15,1-3 1-15,-2-1 2 0,2-5-4 16,-2 1-2-16,0 0-2 0,0 1-2 16,-1 3-3-16,-1 0-2 0,1 5-1 15,-2 3-3-15,1 4-2 0,-2 2-2 0,1 6-2 16,-1 3-2-16,1 2 0 0,0 1-3 16,1 2 1-16,1 0 1 0,2-2 0 15,0-2 2-15,2-5 1 0,-1 0 2 16,2-3 2-16,1-3 1 0,-3-1 2 15,1-3 3-15,0-2 1 0,-1 1 3 16,0-4 2-16,-1-2 3 0,2 0 0 16,-1 0 0-16,-1 3-1 0,-1 1-1 0,-1 0-3 15,1 4-3-15,-1 2-4 0,0 4-1 16,0 5-2-16,2 1 0 0,-1 6-2 16,2 3-1-16,-1 3-1 0,1 3-4 15,-1 1-4-15,1 1-10 0,-1 2-6 16,-1 1-6-16,0 0-8 0,-2 2-4 15,-2 0-2-15,-3 0-1 0,-1 2 6 16,-2-3 4-16,-2-4 4 0,-1-4 7 0,1-3 6 16,-1-5 5-16,-1-5 4 0,1-3 3 15,0-5 3-15,2-2 2 0,-1-4 1 16,0-5 1-16,2-1 0 0,1-6 0 16,2-2-1-16,0-2-2 0,2-1-3 15,2 0-2-15,2 2-5 0,3 1-6 16,2-1-10-16,2-1-18 0,3 1-27 15,4 1-46-15,0-2-100 0</inkml:trace>
  <inkml:trace contextRef="#ctx0" brushRef="#br0" timeOffset="-148766.72">5808 12928 204 0,'24'-20'74'0,"-2"4"9"0,-3-1-3 16,-5 4-6-16,-3 2 1 0,-3 2 2 16,-3 5 0-16,-3-1-2 0,-4 1-6 15,-1 1-8-15,-5 1-10 0,-1 1-13 16,-3 1-12-16,-1 0-9 0,-1 2-9 15,0 1-3-15,-1 0-4 0,3 2 0 0,2-1-2 16,5 2 0-16,2-1 0 16,4 1-1-16,2 1 0 0,4 2 0 0,0 2 0 15,3 0 1-15,-1 2 1 0,-1 0-1 16,-1 3-2-16,-1-2-2 0,-3 2-1 16,-3 1-3-16,-2 0-4 0,-7 1-3 15,-1-1-1-15,-4-1-1 0,-2-1 1 16,-3-3-10-16,-1-2-12 0,0-5-10 15,1-1-4-15,0-2 112 0,-1-3-194 0,4-6-103 16,0-2-259-16</inkml:trace>
  <inkml:trace contextRef="#ctx0" brushRef="#br0" timeOffset="-148405.06">6464 12803 353 0,'0'0'111'0,"1"0"8"0,-1 1-18 16,-1 0-35-16,-1 1-13 0,-1 1-8 15,-3 1-10-15,1 3-13 0,-5 1-7 16,-1 2-8-16,-3 2-3 0,-3 5-4 16,-2 1-4-16,-4 3-9 0,0 0-11 15,1 2-11-15,-1 0-10 0,2-3-8 0,4-3-10 16,3-3 227-16,5-4-283 0,2-3-95 15,3-5-311-15</inkml:trace>
  <inkml:trace contextRef="#ctx0" brushRef="#br0" timeOffset="-148220.55">6230 12796 328 0,'-5'-3'96'0,"3"2"2"15,1 4-27-15,4 3-24 0,3 3-6 16,3 2-5-16,4 1-5 0,4 3-3 15,5 4 0-15,2-1-1 0,4 1-3 16,-3 0-6-16,2-2-6 0,-3 0-5 16,2 0-10-16,-4-4-17 0,-3 1-10 15,0-3-24-15,-3 1-74 0,0-1-95 16,-1-2-211-16</inkml:trace>
  <inkml:trace contextRef="#ctx0" brushRef="#br0" timeOffset="-147677.85">7108 12478 246 0,'-1'-6'79'0,"-1"1"8"0,0 0-10 15,0 2-24-15,1 1-1 0,1 0-1 16,-1 0-2-16,1 1-2 0,0 2-2 15,0-2-1-15,0 4-4 0,0 0-2 16,2 3-6-16,0 4-5 0,1 5-5 0,1 5-4 16,0 6-5-16,0 6-2 0,1 5-3 15,-1 5-4-15,-1 2-2 0,0 0-5 16,-2 0-4-16,0 2-7 16,-1-5-10-16,0 2-19 0,0-4-15 0,-1-2-9 15,2-2-79-15,-1-5-93 0,1-3-205 16</inkml:trace>
  <inkml:trace contextRef="#ctx0" brushRef="#br0" timeOffset="-147417.89">6956 12806 416 0,'-6'-1'115'0,"2"-1"6"16,2 3-55-16,2-1-10 0,1 1-11 15,1-2-8-15,3 0-8 0,2-2-4 16,4-1 0-16,3 0-1 0,2-3 1 16,5 1 1-16,2-2-1 0,2-1-5 0,0 3-4 15,2-1-4-15,-1 1-4 0,-1 4-5 16,-2-3-6-16,0 3-8 0,-2 3-8 16,0 0-4-16,-3 1-22 0,0 1-16 15,-1 3-9-15,-1 3-14 0,-1 1-61 16,-1-1-83-16,-1 3-177 0</inkml:trace>
  <inkml:trace contextRef="#ctx0" brushRef="#br0" timeOffset="-146624.14">7502 12861 334 0,'2'-7'94'0,"-2"0"5"0,0-1-38 16,-2 0-6-16,-1 1-5 0,-2-1-5 15,0-2-7-15,-3-1-6 0,-1 0-3 16,-1 0-5-16,-2 0-6 0,0 3-7 16,0 0-3-16,-1 1-2 0,0 4-3 15,0 5-5-15,-1 4-4 0,-2 5-5 0,2 3-5 16,1 5-5-16,-1 5-5 0,3 3-3 15,2 1 0-15,3-1 2 0,6-3 3 16,4-3 6-16,0-3 4 0,4-4 6 16,4-5 9-16,-1-3 6 0,2-2 5 15,-1-3 6-15,-1-2 5 0,1-4 2 16,-1-1 1-16,-2-1 0 0,-1-3 0 16,0-4-2-16,-1 0-3 0,-2-1-4 0,2 2-2 15,-4-1-2-15,0 2-1 16,-1 1-3-16,0 5-2 0,-1 2-2 0,-1 2-1 15,0 2-2-15,0 1-2 0,1 0-1 16,0 2-2-16,1-1-1 0,1 1 0 16,4-1 0-16,-1-1 1 0,3 1 1 15,3-2 2-15,3-1 0 0,-1-1 1 16,2-4 3-16,1 1 1 0,1-3 3 16,1 0 1-16,-2 0 0 0,-1-2 1 15,-2-2 0-15,-2 2 0 0,-3 0 2 0,-3 1 1 16,-2 1 1-16,-2 0 1 0,-4-3 0 15,-1 6 1-15,-2 0-3 0,-3 0-3 16,-2-2-2-16,-2 4-3 0,-1 0-2 16,0 10-2-16,-1 0-1 0,1 7 0 15,0 2 0-15,2 10-1 0,2 2 0 16,3 4 0-16,3 5-1 0,2 1-1 0,3 1-3 16,1 2-3-16,3 1-5 0,-1 0-9 15,1 1-8-15,-2-1-10 0,0 0-10 16,-1-4-2-16,-2 0 3 0,1-3 1 15,-2-4 5-15,-1-3 7 0,-2-5 11 16,-3-4 11-16,0-1 5 0,-2-5 1 16,-1-3 7-16,-1-1 8 0,1-5 7 15,0-2 9-15,0-3 6 0,0-6 4 16,0-1 2-16,2-5 1 0,0-7-1 0,3-3-4 16,-1-3-7-16,3-3-5 0,3 2-5 15,2-3-3-15,2 6-3 0,2 2-3 16,1 2-4-16,3 4-5 0,1-1-10 15,0 1-21-15,3 1-11 0,1-3 13 16,3 0-105-16,3-1-97 0,1-2-222 16</inkml:trace>
  <inkml:trace contextRef="#ctx0" brushRef="#br0" timeOffset="-146100.84">7930 12665 299 0,'1'-1'94'0,"0"0"9"15,-1-1-21-15,0 0-9 0,-1 0-7 16,-3 1-8-16,-3 1-10 0,-1-1-6 16,-2-2-9-16,-3 4-12 0,-1 1-7 15,-3 6-5-15,-1-2-3 0,0 4-3 16,0 2-2-16,1 5-2 0,0-1 0 15,4 1-1-15,4-5-1 0,3 0-1 16,5 0 0-16,3-1 0 0,2-3 0 16,5 1 1-16,2-1 1 0,2 1 2 0,2-2 0 15,3 1 2-15,1 0 1 0,-2-3 0 16,0 2 0-16,-1-1 0 0,-3 0 0 16,-3 1-1-16,-5 0 0 0,0 1-1 15,-6 3 0-15,-3 1 0 0,-3-1-3 16,-3 2-3-16,-3-1-6 0,-3 1-10 15,-3-1-9-15,-1-1-8 0,0-2-9 16,1-2-6-16,0 0-8 0,1-2-63 0,3-1-69 16,4-3-170-16</inkml:trace>
  <inkml:trace contextRef="#ctx0" brushRef="#br0" timeOffset="-145902.2">8015 12704 326 0,'19'-8'96'0,"0"3"5"16,-5 4-31-16,-1 2-7 0,-3 8-8 16,-3 2-8-16,-5 3-9 0,-2 4-6 15,-2 1-6-15,-3 3-7 0,0 0-8 16,-1-1-5-16,2-1-3 0,2-4-2 16,1-3-3-16,2-2-3 0,3-4-1 15,2-3 1-15,1-3-17 0,3-2-5 16,1-2-11-16,1-1-8 0,1-4-77 0,-2-2-88 15,1-1-198-15</inkml:trace>
  <inkml:trace contextRef="#ctx0" brushRef="#br0" timeOffset="-145764.52">8076 12593 363 0,'-12'-7'99'15,"3"3"0"-15,4 3-36 0,0 1-30 16,2-2-17-16,3 2-21 0,-1-1-15 0,3 0-13 15,2-2 8-15,2-1-75 0,-1-1-68 16,4 2-154-16</inkml:trace>
  <inkml:trace contextRef="#ctx0" brushRef="#br0" timeOffset="-145256.98">8204 12634 337 0,'0'6'91'0,"3"-2"6"16,1-1-39-16,0-3-9 0,3 3-6 15,-1-2-3-15,4-1-4 0,1 0-3 16,3 1-3-16,0-1-3 0,3 4-6 16,0-1-3-16,1 4-4 0,-2-1-3 15,1 0-3-15,-5 2-2 0,0 2-3 16,-4-2-1-16,-3 4-1 0,-3 2-2 16,-4 1 0-16,-4 0-2 0,-2 1 1 15,-3-1-1-15,-3 0 1 0,-2-3 1 0,0-2 0 16,3 1 1-16,0-2 2 0,3-1-1 15,2-2 0-15,6 1-2 0,3-1 1 16,6-1-2-16,2-2 1 0,6 1 0 16,2 1 1-16,4-6 1 0,1 0 1 15,3-5 1-15,0 2 1 0,3-5 0 16,-2-1-1-16,1-2 1 0,2 0-1 0,-2-1 2 16,0 0 1-16,-3-2 1 0,-1 2 6 15,-4-2 3-15,-2 2 4 16,-5 1 4-16,-5 1 2 0,-3-3 3 0,-5 3 2 15,-3 1-3-15,-4 2-2 0,-4 0-3 16,-3 2-4-16,-2 4-5 0,-1 6-4 16,1 4-4-16,-3 5-1 0,4 3-4 15,0 6-1-15,3 2 0 0,5 0-2 16,5-2-1-16,3-1-1 0,7-3-1 0,2-3 0 16,6-2-1-16,3-2-4 0,4 2-2 15,4-3-3-15,2 0-2 0,2 1-4 16,3-6-11-16,2 0-11 0,-1-3-21 15,-1-6 22-15,0-3-118 0,2-4-111 16,2-3-260-16</inkml:trace>
  <inkml:trace contextRef="#ctx0" brushRef="#br0" timeOffset="-139281.66">629 13528 160 0,'-1'-1'28'0,"-2"1"-28"0,-3 1-52 15,1 0-84-15</inkml:trace>
  <inkml:trace contextRef="#ctx0" brushRef="#br0" timeOffset="-139078.21">542 13461 297 0,'-3'4'87'0,"1"1"5"0,-1 1-32 16,0 0-15-16,2 2-10 0,1 0-8 15,1-2-8-15,2 0-9 0,5-3-3 16,1-1-4-16,5-1 0 0,2 0 0 0,4-2-1 16,2-3-3-16,1 1-4 0,2-1-5 15,-1 0-5-15,1-1-6 0,-2 2-10 16,-2 1-19-16,-5 2-46 0,-1 2-63 16,-3 1-143-16</inkml:trace>
  <inkml:trace contextRef="#ctx0" brushRef="#br0" timeOffset="-138883.16">499 13765 312 0,'16'-3'105'0,"4"0"7"0,1 0-11 15,5 2-43-15,1 0-7 0,5 1-20 16,0-1-26-16,1 2-24 0,-1 1-22 0,-2 4-73 15,2 0-86-15,0 3-201 16</inkml:trace>
  <inkml:trace contextRef="#ctx0" brushRef="#br0" timeOffset="-138475.31">1151 13610 413 0,'2'-5'116'0,"1"-1"8"15,3 2-54-15,0-2-12 0,2 1-5 16,2 2-8-16,2 0-13 0,2 0-9 16,1 1-7-16,1 0-6 0,0 4-3 15,2 0-3-15,-3 2-2 0,0 0-2 0,-1 4-3 16,-4 0-1-16,0 3-1 0,-3 1 0 15,-4 4-2-15,-5-1-4 0,-5 3-2 16,-4 1 0-16,-4 2-3 0,-3 0-3 16,-6 0-2-16,0-1 2 0,-1 3 3 15,1-4 3-15,0 1 3 0,4 1 4 16,5-1 4-16,3-1 4 0,5-2 0 16,5-3 2-16,6 1 3 0,4-3 3 0,4 0 2 15,5 0 1-15,2-2 1 0,4 0-1 16,1 0 0-16,3-3-4 0,-2-1-2 15,1-1-2-15,-2-4-3 0,-1-1-3 16,0-1-11-16,-3-3-13 0,-1-2-12 16,-2-3-8-16,-1-2 10 0,-2-4-94 15,-1-4-87-15,0-2-187 0</inkml:trace>
  <inkml:trace contextRef="#ctx0" brushRef="#br0" timeOffset="-138189.04">1637 13617 381 0,'1'0'116'0,"-2"2"9"16,-1 0-35-16,0 1-19 0,-2 2-11 15,-1 2-10-15,0 0-15 0,-4 1-12 16,0 2-8-16,-1-1-8 0,0 3-5 0,1-2-3 16,1 0 0-16,1 1 0 0,4 1-1 15,2-1-1-15,2-1 1 0,2-1 0 16,5 1 0-16,2-2 2 0,2-2 2 15,3 0 2-15,3 1 3 0,-1 0 3 16,3 1 0-16,-3-1 2 0,3 0-1 16,-1-1-1-16,-4 1-2 0,-2-2-2 15,-1 2-3-15,-3 0-2 0,-5 2-7 16,-2 1-5-16,-8 2-5 0,1 4-20 0,-5 0-17 16,-5 2-9-16,0-1-85 0,-1-2-99 15,-2 1-222-15</inkml:trace>
  <inkml:trace contextRef="#ctx0" brushRef="#br0" timeOffset="-137695.15">1555 13770 356 0,'0'-13'109'0,"0"6"5"16,1-1-35-16,0 2-9 0,1 1-8 0,1-2-8 15,2 2-8-15,3-1-11 0,3-2-1 16,3-3-7-16,3-4-4 0,5 1-2 15,6 2-1-15,1-3-1 0,1-2-3 16,2 3-1-16,1 3-1 0,-1 1-1 0,0 3-2 16,-1-1-1-16,-5 4-1 0,0 3-2 15,-5-1 0-15,-1 5-3 0,-5 0-1 16,-3 3-1-16,-3 5-2 0,-2 1-1 16,-3 5-3-16,-3 2-1 0,-2 0-3 15,-1 4-2-15,-3 2-2 0,1-3 0 16,-1 2-2-16,-2-1 4 0,3 0-3 15,-1-1 1-15,3-3 2 0,1 0 1 16,3 0 1-16,1-2 0 0,2-3 0 0,3-1 2 16,0-1 2-16,2-1-1 0,1-3 0 15,1-2 1-15,1 1 1 0,0-4 1 16,0-1 0-16,0-2 1 0,-1-1 1 16,0-1 1-16,0-3 3 0,-1-2 2 15,0-3 1-15,-1-4 3 0,-2 0 2 16,1 0 1-16,-1-2 1 0,-2 3 1 15,-1 1 1-15,-4 2 0 0,-1 5 0 16,-5-1-3-16,-2 1-2 0,-6 3-5 0,-5-2-7 16,-2 5-8-16,-3 2-6 0,-2 1-7 15,-2 3-9-15,3 2-9 0,0 3-16 16,4 2-10-16,3-1 12 0,4-1-98 16,6 2-97-16,6-2-220 0</inkml:trace>
  <inkml:trace contextRef="#ctx0" brushRef="#br0" timeOffset="-137141.95">3054 13604 323 0,'1'-3'100'0,"0"3"11"16,-1 0-23-16,0 0-14 0,0 1-7 15,0 0-6-15,-1 2-8 0,-1 0-8 16,-2 3-12-16,0 1-8 0,-2 6-8 16,-2 0-6-16,-2 3-3 0,-2 2-5 0,-1 2-4 15,-2 2-6-15,0-1-6 0,0 1-10 16,-1 1-20-16,3 0-5 0,-1 1-12 15,2-2-12-15,0-2-66 0,1-3-82 16,0 0-174-16</inkml:trace>
  <inkml:trace contextRef="#ctx0" brushRef="#br0" timeOffset="-136919.54">2809 13676 330 0,'10'-2'113'0,"2"1"11"16,-1 3-1-16,4 1-49 0,0 3-8 16,3 3-8-16,2 4-13 0,0 1-13 15,1 4-10-15,2-1-9 0,0 4-6 16,2 3-7-16,0-1-8 0,0 2-8 0,1 0-12 16,-2 1-13-16,0 0-8 0,0-2-9 15,0 0-12-15,0-4-66 0,-2-5-78 16,-1-1-173-16</inkml:trace>
  <inkml:trace contextRef="#ctx0" brushRef="#br0" timeOffset="-136535.68">3691 13441 432 0,'4'0'123'16,"-4"-1"7"-16,0 2-50 0,0-1-18 16,1 1-6-16,-1 2-7 0,0 1-15 15,0 5-9-15,-2 2-6 0,-3 4-6 0,0 4-4 16,-2 3-4-16,-3 4-4 0,-3 5-4 16,-1-1-6-16,-1 1-6 0,0 0-3 15,1-1-3-15,0-2 0 0,3-4 2 16,3-4 2-16,4-3 4 0,2-1 4 15,4-2 4-15,2-4 2 0,4 0 2 16,4-2 3-16,2 0 1 0,5 0 1 16,0-1 1-16,4-1 0 0,2-1 0 15,1 0-1-15,0-2-1 0,-2-2 1 0,-1-2-4 16,-2-2-18-16,-3 0-16 0,-2-3-7 16,-5 1-89-16,-4-2-102 0,-1 2-232 15</inkml:trace>
  <inkml:trace contextRef="#ctx0" brushRef="#br0" timeOffset="-136373.12">3782 13755 505 0,'-2'3'137'0,"0"2"6"16,1 1-62-16,2 0-15 0,0 4-8 15,1 3-17-15,0 2-12 0,1 4-6 16,-2 3-5-16,1 1-9 0,-3 5-9 15,-3 2-11-15,2 1-9 0,1 2-16 16,-2 0-24-16,0 0-5 0,-1-3-94 0,5 1-102 16,-2-2-237-16</inkml:trace>
  <inkml:trace contextRef="#ctx0" brushRef="#br0" timeOffset="-135614.21">4766 13522 299 0,'5'-1'90'16,"-2"1"5"-16,2 2-24 0,0-2-8 15,-1 1-6-15,-1 0-6 0,1 2-5 16,-2 2-5-16,-1 0-3 0,-2 4-5 0,-2 4-9 16,-3 5-5-16,-3 3-4 0,-2 5-4 15,-3 4-4-15,-3 3-7 0,-2 0-5 16,-1 3-6-16,-3 0-12 0,2-1-14 15,1 1-9-15,0-5-6 0,0 0-7 16,1-4-16-16,4-4-52 0,2-5-63 16,1-4-145-16</inkml:trace>
  <inkml:trace contextRef="#ctx0" brushRef="#br0" timeOffset="-135393.6">4447 13581 400 0,'5'3'107'0,"2"2"6"16,4 0-48-16,4 4-13 0,3 2-4 0,5 5-4 15,3 4-9-15,2 3-8 0,1 2-6 16,3 4-7-16,-1 1-7 0,0 1-3 16,-2 2-1-16,-3 0-3 0,0-2-1 15,-3 1-5-15,-4 0-4 0,0-2-10 16,-1-4-13-16,-4-3-12 0,1-3-7 15,-2-4-80-15,2-6-88 0,-2-7-201 16</inkml:trace>
  <inkml:trace contextRef="#ctx0" brushRef="#br0" timeOffset="-135114.25">5340 13642 390 0,'2'-1'119'15,"-2"1"9"-15,0-2-40 0,0 2-12 0,0 2-5 16,0 1-10-16,-2 5-14 0,1 3-13 16,0 3-8-16,-1 6-9 0,-3 4-8 15,2 6-2-15,-1 1-2 0,0 4-2 16,1 2-2-16,2 1-4 0,0-1-5 15,2-1-11-15,2-2-15 0,2-1-15 16,0-6-11-16,2-4-7 0,0-4-11 0,1-2-69 16,0-5-77-16,1-6-169 0</inkml:trace>
  <inkml:trace contextRef="#ctx0" brushRef="#br0" timeOffset="-134426.36">5755 13762 300 0,'0'0'89'0,"0"-3"7"0,-1 3-30 16,1-1-4-16,0-1 0 0,0 1-4 16,-1 0-4-16,0 0-4 0,1-2-4 15,-1-1-6-15,1 1-5 0,-3 0-5 16,1-2-6-16,-1 0-3 0,-2 0-5 0,-2 1-3 15,-3-2-2-15,0-1-5 16,-3 1-1-16,-3 0-2 0,-2 0-1 0,-1 1-1 16,-1 2-2-16,-2 2 0 0,0 2-2 15,1 3-3-15,3 6-1 0,0 3-2 16,3 6-1-16,3 1 0 0,4 3 1 16,3 2 1-16,4-1 2 0,2-1 2 15,3-1 1-15,3-3 1 0,1-2-1 16,1-4 0-16,1 0 0 0,1-2-1 15,-1-4 0-15,0-2-1 0,-3-2-1 0,1 1 0 16,-1-3 1-16,-2-2-1 0,0 0 0 16,-1-2 1-16,1-2 1 0,1-3 2 15,2-4 0-15,-1-3 1 0,3-4 1 16,0-1 1-16,1-3 2 0,1 3 1 16,-2 1 1-16,1 1 3 0,-1 6 4 0,-4 4 2 15,1 1 2-15,-3 3 2 0,-2 2-1 16,-1 3 1-16,-1 3-2 0,-2 0-3 15,0 4-2-15,-1 4-3 0,-1 3-2 16,-1 3-2-16,1 3-2 0,-3 4 0 16,3 0-2-16,-2 4-2 0,3 0-1 15,0 3-3-15,0-1-4 0,2-2-3 16,1 1-7-16,1-2-6 0,0-5-12 16,2 0-13-16,-1-5-8 0,0-1-5 15,0-2-6-15,2-5-70 0,-1-1-83 16,-1 0-176-16</inkml:trace>
  <inkml:trace contextRef="#ctx0" brushRef="#br0" timeOffset="-133996.33">6281 13262 369 0,'0'-2'114'0,"-1"1"9"0,0 3-32 16,0 0-24-16,1 5-7 0,-1 5-7 16,1 4-7-16,1 8-11 0,-1 7-7 15,0 7-6-15,1 5-5 0,-1 5-2 16,0 5-5-16,-1 2-4 0,-1-1-7 15,0 1-7-15,-3-1-2 0,1 0-29 16,-1-3-19-16,1-3 143 0,1-4-236 16,-2-3-123-16,1-7-326 0</inkml:trace>
  <inkml:trace contextRef="#ctx0" brushRef="#br0" timeOffset="-133640.7">6248 13865 322 0,'3'-8'111'0,"-1"1"8"16,0 0 5-16,1-1-52 0,2 0-10 0,0 0-6 15,2-1-7-15,2 0-10 0,1 0-7 16,3 2-6-16,0 0-4 0,3 3-5 16,3 3-3-16,-1 1-5 0,2 4-3 15,-1 3-1-15,0 1-3 0,-1 3-1 16,-2 1-2-16,-1 1-2 0,-2 2-2 15,-1 0-1-15,-3 3 0 0,-2 0-1 0,-1 1 1 16,-5 2 1-16,-2 1 0 16,-4-3 1-16,-2-1-3 0,-3-1-2 0,-2 0-4 15,-2-4-3-15,-4-3-1 0,-2 0-1 16,-2-3-2-16,-1 0 1 0,0-3 0 16,-2-3 0-16,-1-1 4 0,1-4 0 15,2-3 3-15,2-1 4 0,3-2-2 16,3-3-3-16,5 1-5 0,5 0-8 15,5 1-5-15,4 0-87 0,1 2-88 16,2-1-205-16</inkml:trace>
  <inkml:trace contextRef="#ctx0" brushRef="#br0" timeOffset="-130721">479 14543 326 0,'-2'2'95'0,"1"-3"6"0,2 1-29 16,-1 0-20-16,1-1-11 0,1-1-8 15,3 2-7-15,0 0-6 0,4 2-5 16,1 0-3-16,4 2-1 0,3 2-1 16,3 1 0-16,1 3-1 0,1 1-2 15,2-1 0-15,-1 1-1 0,1 0-2 16,-2-1-1-16,1 1-3 0,-2-3-2 15,0-1-6-15,-2 1-7 0,-1-2-8 16,-3-2-13-16,-2 0-2 0,-2-3-84 0,-1-2-86 16,-2-3-200-16</inkml:trace>
  <inkml:trace contextRef="#ctx0" brushRef="#br0" timeOffset="-130486.58">401 14789 426 0,'1'-2'118'0,"3"-1"4"0,1 1-58 16,2-2-17-16,2 3-6 0,-1 0-4 16,3 2-14-16,1 4-11 0,3 1-4 15,1 4-4-15,1 1-4 0,3 2-3 16,2 4-4-16,2-1-4 0,1 0-5 0,3 1-4 15,4-3-7-15,2 0-4 0,-2-2-7 16,3-4-6-16,-1-5-64 0,3-3-6 16,-2-5-64-16,-1-5-127 0</inkml:trace>
  <inkml:trace contextRef="#ctx0" brushRef="#br0" timeOffset="-126742.48">2044 14454 297 0,'-1'3'80'0,"-1"3"5"16,0-1-32-16,0 1-16 0,0 0-6 15,1 0-2-15,0-1-4 0,0 0-1 16,-1-2-1-16,4 0 2 0,-2-1 2 15,1 1 0-15,-1-1 1 0,1 1-1 16,0 0-1-16,-1 2-3 0,0 1-5 16,-1 3-5-16,1 4-3 0,-2 4-4 0,0 2-2 15,0 4-2-15,0 5-1 0,-1 4-1 16,-2 0-1-16,2 2-1 0,0 0 0 16,-2-1-2-16,3 1-1 0,-1-3 0 15,2-3 0-15,1-2 0 0,0-5-1 16,2 0-4-16,-1-5-4 0,0-2-4 15,1-2-4-15,2-4-9 0,-3-4-9 0,0 0-13 16,0-1 106-16,0-3-167 0,0-5-87 16,-1 0-235-16</inkml:trace>
  <inkml:trace contextRef="#ctx0" brushRef="#br0" timeOffset="-126320.77">2497 14502 374 0,'0'0'104'15,"0"0"10"-15,0 0-44 0,0 0-11 0,0 1-5 16,0-1-5-16,0 0-8 0,0 0-8 16,0 0-7-16,0 1-7 0,0 1-5 15,1 1-2-15,-2 2-3 0,1 5-3 16,0 7-1-16,-1 3-2 0,1 6 0 16,-2 3-1-16,1 6 1 0,-3 2-1 15,1 2-2-15,-1 1-5 0,-2-1-3 16,2 3-4-16,0-3-9 0,-1-3-7 0,2-2-7 15,1-3-5-15,2-7-2 0,-1-4-2 16,2-7-5-16,0-5-1 0,0-1-3 16,1-6-4-16,-1-5-46 0,0-3-59 15,1-4-131-15</inkml:trace>
  <inkml:trace contextRef="#ctx0" brushRef="#br0" timeOffset="-125979.36">2801 14548 340 0,'5'1'94'0,"1"0"7"16,-3 2-39-16,-1 0-1 0,-1 0-2 0,-1 2-3 15,-1 1-6-15,-4 2-6 0,-2 1-5 16,-4 0-11-16,-3 5-8 0,-3 1-8 15,-2 0-5-15,-3 0-4 0,-1 3-4 16,-4 0-2-16,1-2-3 0,1-2-1 16,0 1 0-16,2-4 1 0,1 0-1 15,3-5 2-15,6 0 6 0,2-3 5 16,5-1 1-16,1 0 0 0,4 0 0 16,4 1 1-16,2 1 1 0,2 0-2 15,4 4-1-15,3 2 0 0,3-1 1 0,3 6 0 16,3-1-1-16,1 3-1 0,3 2 0 15,2 1-4-15,1 2-5 0,-2 0-4 16,-1-2-19-16,-1 0-18 0,0 0-10 16,-5 0-93-16,-3-4-105 0,-1-2-236 15</inkml:trace>
  <inkml:trace contextRef="#ctx0" brushRef="#br0" timeOffset="-125564.72">3920 14656 360 0,'3'7'108'0,"-2"-2"8"15,-4-1-33-15,1 6-25 0,-3 1-9 16,-2 0-5-16,-2 3-12 0,-3 1-14 16,-1 3-7-16,-3 2-8 0,-2-2-3 15,-1 2-11-15,-2 1-10 0,-2 1-13 0,0-1-10 16,0 2-10-16,2-2-11 0,2-1-10 16,3-2-40-16,2-6-56 0,3-3-121 15</inkml:trace>
  <inkml:trace contextRef="#ctx0" brushRef="#br0" timeOffset="-125378.92">3607 14754 346 0,'10'8'93'16,"1"-2"4"-16,1 3-32 0,3 0-27 15,4 0-4-15,2 0-3 0,3 1-6 16,2 4-6-16,3 1-2 0,0 1-4 15,1 2-6-15,-2 3-10 0,-2 2-17 16,0 0-3-16,-6-2-90 0,0-2-89 0,-3 0-222 16</inkml:trace>
  <inkml:trace contextRef="#ctx0" brushRef="#br0" timeOffset="-124996.31">4451 14496 437 0,'-4'3'116'16,"3"-1"3"-16,1-1-49 0,0 1-26 16,1 2-7-16,1 3-1 0,2 2-11 15,-1 4-3-15,3 6-2 0,-2 5-4 16,4 3-4-16,-3 4-5 0,1 6-5 0,-2 1-11 15,-1 3-20-15,1 2-17 16,-1-1-15-16,0 1-7 0,0-3-69 0,1-5-85 16,0-3-169-16</inkml:trace>
  <inkml:trace contextRef="#ctx0" brushRef="#br0" timeOffset="-124510">4887 14667 424 0,'1'-10'120'0,"0"-1"7"0,-1 0-50 0,0-2-11 15,-1 0-6-15,-4 2-6 0,0-2-14 16,-2 5-7-16,0-3-5 0,-3 1-7 15,-2 3-6-15,-3 2-3 0,0 2-5 16,0 1-2-16,-4 6-2 0,2 3-3 16,-1 8-2-16,3 1-3 0,2 5-3 15,4 4-4-15,2 1-3 0,4-1-4 16,4 0-2-16,3-2-3 0,3-5-1 16,2-1 3-16,2-6 4 0,2-2 5 15,1-4 3-15,0-3 4 0,2-3 6 16,-3-3 5-16,0-2 4 0,-1-1 4 0,-1-4 3 15,-2 0 5-15,-2-3-1 0,1-1 2 16,1 2-1-16,-5-3-1 0,2 4 0 16,-1 1-1-16,-1 2-2 0,-1 4 2 15,-1 2-3-15,-1 3-1 0,2 3-3 16,-2 2-2-16,1 4-3 0,0 3-3 16,0 2-2-16,1 6-4 0,-1 0-4 15,1 3-5-15,-3 2-5 0,1 2-9 0,-1 0-2 16,1-2-30-16,-2 1-15 0,1-1 1 15,0 0-87-15,1-2-99 0,1-3-221 16</inkml:trace>
  <inkml:trace contextRef="#ctx0" brushRef="#br0" timeOffset="-123894.64">5463 14399 363 0,'-1'-1'122'0,"1"3"9"16,0 4-19-16,-1 1-31 0,0 6-10 15,1 5-10-15,-1 4-16 0,1 7-14 0,0 6-9 16,1-1-7-16,0 3-7 0,-1 0-6 16,0 0-9-16,1 2-8 0,0-4-8 15,0-3-22-15,1 1-15 0,1-3-10 16,2-4-2-16,1-5 6 0,0-3 5 15,-1-4 6-15,1-5 23 0,-2-6 15 16,0-4 13-16,-1-1 8 0,-1-4 4 16,-2-4 6-16,0-3 4 0,-1-1 4 15,1-1 2-15,0-1-2 0,0-1 2 0,1 0 0 16,1 1 3-16,1 2 0 0,2 2 2 16,1 0 1-16,3 2 0 0,0 2-2 15,2-2-3-15,0 6-6 0,3 3-3 16,-1 0-3-16,2 2-2 0,-1-1-3 15,-1 2-2-15,-1 4-1 0,-2-1-1 16,-1 0-1-16,-3 1 0 0,-3 0-2 16,-1 5 0-16,-5 0 2 0,-1 0-2 0,-5 1 0 15,-2 3-2-15,-2-1-2 0,-3 2 0 16,-1 0-1-16,0-3 0 0,-1-1 0 16,1 0 0-16,1-6 3 0,3 0 1 15,0-5 0-15,1-2 1 0,1-2 0 16,-1-6-1-16,1-2 7 0,1-2-31 15,1-4-13-15,3 3-101 0,3-2-111 16,3-1-276-16</inkml:trace>
  <inkml:trace contextRef="#ctx0" brushRef="#br0" timeOffset="-118101.2">605 15534 278 0,'4'5'79'0,"3"-2"6"16,0-3-33-16,1 1-4 0,3-2-5 15,1-1-3-15,2-2-8 0,0 2-6 16,2 0-4-16,2-1-6 0,0 0-5 0,1 1-6 15,-3 2-9-15,0 0-4 16,-3 2-4-16,-1 0-5 0,-2 1-5 0,-3 0-7 16,0 2-8-16,-3 0-11 0,1 0-49 15,-3-2-62-15,0 0-145 0</inkml:trace>
  <inkml:trace contextRef="#ctx0" brushRef="#br0" timeOffset="-117921.64">613 15707 448 0,'1'3'114'0,"1"-3"9"15,4 1-61-15,1-1-12 0,2-1-3 16,3 1-5-16,1-4-8 0,4 3-7 16,0 1-12-16,3 0-13 0,2 2-28 15,1 3-20-15,1 0 102 0,2 0-196 0,4 0-117 16,0-2-294-16</inkml:trace>
  <inkml:trace contextRef="#ctx0" brushRef="#br0" timeOffset="-117466.98">1858 15406 281 0,'-1'2'89'0,"0"-3"5"0,-1 0-11 15,2 1-27-15,-2 1-5 0,1-1 0 16,0 1-3-16,-2-1-6 0,1 1-3 16,1 2-6-16,-1 0-7 0,0 7-7 0,1 3-8 15,-1 4-5-15,-1 6-3 0,3 7-2 16,0 6 0-16,0 4 1 0,0-1-3 15,3 4-5-15,-2 3-17 0,2-1-11 16,-1-1-8-16,0-1-5 0,3-1-5 16,-2-5-3-16,1-5-2 0,0-7 6 15,-1-4 43-15,0-7-84 0,-1-7-62 16,3-6-160-16</inkml:trace>
  <inkml:trace contextRef="#ctx0" brushRef="#br0" timeOffset="-116836.17">2270 15604 382 0,'0'-5'110'16,"3"2"7"-16,-5-3-41 0,0 0-16 15,-1 0-5-15,0 1-5 0,-2-1-10 16,-2 3-7-16,-1-3-6 0,-1 4-4 16,0-1-3-16,1 1-4 0,-3-2-1 15,0 2-4-15,-1-1-3 0,-1 2-1 0,1-1-4 16,-1 2-3-16,-1 1-3 0,0 0-6 16,2 5-5-16,0 3-5 0,2 5-9 15,0 4-9-15,1 1-5 0,3 2-5 16,1 4 1-16,2 0 2 0,1-1 4 15,2-2 8-15,3-2 10 0,1-2 7 16,1-5 9-16,3-2 6 0,2-3 5 16,-1-6 5-16,2-1 3 0,1-3 3 0,2-2 3 15,-1-4 2-15,0-2 1 0,-2-4 1 16,1-1-1-16,0-3-1 0,-2-2 1 16,0-2-3-16,-2 3-3 0,1-3-2 15,-1 6-2-15,0-1-2 0,-2 3-2 16,0 4-2-16,-1 1 0 0,-2 4 1 15,-2 2-2-15,2-1 0 0,-1 7 0 16,-1 2 1-16,3 3-1 0,0 3-1 0,-1 4-1 16,2 0 0-16,2 7 0 0,-4 1-1 15,0 2 1-15,0 1-2 0,-1 5 1 16,-2 3 0-16,0 4-2 0,-2 1-2 16,-2 3-2-16,2 0-4 0,-1 1-4 15,-1-5-3-15,1-2-1 0,2-2 0 16,-1-5 2-16,1-5 2 0,0-3 2 15,2-4 4-15,0 0 0 0,1-5 1 16,0-5-8-16,1-1-4 0,1-2-5 16,-1-4-9-16,3-3-6 0,-1-3-29 0,-1-3-55 15,1-5-72-15,3-3-171 0</inkml:trace>
  <inkml:trace contextRef="#ctx0" brushRef="#br0" timeOffset="-116375.9">2908 15466 323 0,'-2'5'103'0,"3"-3"10"16,0-2 7-16,-1 0-55 0,0 1-8 0,0 0-3 15,-1 1-7-15,0 3-9 0,-1 1-8 16,-2 4-8-16,1 3-9 0,-1 3-6 16,0 6-1-16,1 3-2 0,-1 2-3 15,-1 4-1-15,3 1-2 0,-3-2-4 16,4 3-2-16,-3-2-3 0,3 1-2 16,-1-1-5-16,2-2 1 0,0-2-3 15,3-1-2-15,-3-3-1 0,1-4-1 0,3-6-2 16,-3-4-1-16,2-3-5 0,-2-4 0 15,2-3 4-15,2-6-3 0,-2-1-6 16,-1 1 142-16,4-6-204 0,-1-4-85 16,4-3-264-16</inkml:trace>
  <inkml:trace contextRef="#ctx0" brushRef="#br0" timeOffset="-116028.58">3217 15427 393 0,'12'-7'120'15,"-4"4"11"-15,-4 2-47 0,-2 1-2 16,-3 1-13-16,-3 5-14 0,-3 1-16 16,-2 3-12-16,-3 1-10 0,-1 2-7 15,-2 0-5-15,1 2-2 0,-3-2 0 16,1 0 0-16,-1-1 0 0,0-2 0 0,0 1-1 16,-1-1-1-16,-1-1 0 0,2 1 0 15,0-4-1-15,3 3 0 0,1 1 0 16,2-3-1-16,2-1 1 0,3-2 0 15,1 0 1-15,3 1-2 0,2 0 1 16,1 2 0-16,5 0 1 0,-1 3 1 16,4 3 1-16,2 3 0 0,3 2 1 15,1 0 0-15,1 1 1 0,0 0-2 16,3 3-1-16,-1 1-9 0,0-1-6 0,-2 0-6 16,2-3-11-16,-1 3-14 0,0-1-10 15,-2-1-11-15,0-4 0 0,0-2-11 16,-2-3-60-16,0-4-69 0,-1-7-159 15</inkml:trace>
  <inkml:trace contextRef="#ctx0" brushRef="#br0" timeOffset="-115630.5">3523 15326 362 0,'-3'0'102'0,"1"-1"9"16,0 1-40-16,1-1-8 0,0 0-1 16,1 1-2-16,0 0-3 0,-1 0-4 0,1 0-6 15,0 1-7-15,0 3-9 0,0 5-6 16,0 3-8-16,0 5-7 0,0 6-5 16,0 5-2-16,0 5-2 0,0 4-3 15,-1 2-3-15,1 2-6 0,-1 4-6 16,-1-1-6-16,1-1-7 0,0-1-21 15,1 2-11-15,1-7-8 0,2-3-11 16,-1-5-63-16,1-7-81 0,3-4-174 16</inkml:trace>
  <inkml:trace contextRef="#ctx0" brushRef="#br0" timeOffset="-115286.35">3522 15742 373 0,'1'-4'101'0,"0"1"9"16,1-4-44-16,0 0-8 0,1 1-4 16,1-1-7-16,0 1-5 0,2 0-6 15,-1 2-7-15,2 3-7 0,-1-1-6 16,2 0-4-16,3 4-4 0,1 3-3 16,1 1-2-16,2 0 1 0,1 2-3 15,-1 2 0-15,1 4-2 0,-2-2-2 16,-3 0 0-16,0-1 1 0,-4 0-1 0,0 1 1 15,-4 1 2-15,-2 2 1 0,-2-2 1 16,-1 1 1-16,-4 2 1 0,-3 1 0 16,-2-2 0-16,-3 0 0 0,0-1 2 15,-2-3 2-15,-2-4 0 0,0 0 0 16,-1-5-1-16,-1-3 0 0,2-3-3 16,-1-3-4-16,3 0-5 0,0 1-6 15,2-1-12-15,4 2-21 0,2 1-8 16,3 2-97-16,3 2-107 0,5-1-248 0</inkml:trace>
  <inkml:trace contextRef="#ctx0" brushRef="#br0" timeOffset="-112560.48">640 16528 273 0,'-3'3'81'0,"0"-1"6"0,-2 0-21 16,1 0-15-16,-1 0-7 0,2 1-3 15,0-2-4-15,0-1-2 0,0 0-3 16,2 0-2-16,0 0-2 0,0-1-5 16,1 0-3-16,0 2-4 0,0 0-7 15,1 0-5-15,1 0-3 0,4 4-3 16,0-2-1-16,3 2 0 0,2 0 0 15,4 2 2-15,4 1 1 0,2 0 0 16,2-1 0-16,1-2 0 0,1 1 0 0,0-1 0 16,1 1 0-16,-4-4-1 0,-3-1 0 15,1-1 0-15,-5 0-2 0,0 1-3 16,-4-2-8-16,-2-2-9 0,-2 0-10 16,0 3-11-16,-5-1-63 0,-1 0-13 15,-1-5-71-15,-2-3-131 0</inkml:trace>
  <inkml:trace contextRef="#ctx0" brushRef="#br0" timeOffset="-112244">555 16676 343 0,'-1'0'101'0,"0"1"6"15,-1-1-30-15,2 1-20 0,0-2-12 16,3 1-8-16,2 1-9 0,3-1-9 16,2 3-6-16,3 0-7 0,2-1-3 15,6 2 0-15,0 0-1 0,2 2-1 0,2 2 0 16,1-3 0-16,2 3-1 0,-1-1 0 15,-1-1 2-15,-1 1-14 0,1-4-8 16,-2 1-11-16,-1 1 113 0,-1-2-202 16,0 0-107-16,-2 2-291 15</inkml:trace>
  <inkml:trace contextRef="#ctx0" brushRef="#br0" timeOffset="-110246.23">3537 16277 314 0,'-5'-3'84'0,"0"4"6"16,2 1-38-16,-2 4-11 0,2 0-2 15,-1 4-1-15,-2 3-4 0,2 5-3 16,-1-1-2-16,1 6-3 0,0 1-3 16,-1 5-4-16,1 0-5 0,1 3-4 0,-1 3-3 15,1 1-6-15,-1 3-3 0,0 0-3 16,0 3-3-16,1-3-1 0,1 2-1 16,-1-5 0-16,2 2-2 0,1-4-2 15,1-5-1-15,0-4-1 0,2-4-3 16,-2-5-2-16,0-4-2 0,0-5-3 15,0-4-3-15,-1-3-4 0,1-5-5 16,-2-6-57-16,1-6-64 0,1-6-149 16</inkml:trace>
  <inkml:trace contextRef="#ctx0" brushRef="#br0" timeOffset="-109911.31">3774 16324 363 0,'13'-7'107'0,"-5"2"8"0,-1 3-40 16,-3 3-4-16,-4 3-8 0,-2 5-11 0,-7 0-10 15,0 4-10-15,-6 5-8 0,-4 2-8 16,-4 2-10-16,-3 2-2 0,-1-1-4 16,0-2-2-16,-4 1-3 0,1-3-2 15,2-2-2-15,2-1-1 0,0-5 0 16,4-3 1-16,5 1 1 0,4-3 5 15,4-2 2-15,2-4 2 0,4-1 1 16,5 3 3-16,3 4 3 0,2-3 2 16,3 2 3-16,3 4 1 0,3 3 1 0,2-1 0 15,1 7-2-15,1-3-3 0,1 7-2 16,0 0-4-16,1 0-4 0,1 3-2 16,-1 3-8-16,0 0-10 0,-1-2-12 15,0 2-15-15,-1-2-9 0,-2-1-10 16,0-4-13-16,-2-5-57 0,-3-2-73 15,2-5-158-15</inkml:trace>
  <inkml:trace contextRef="#ctx0" brushRef="#br0" timeOffset="-109670.47">3950 16470 385 0,'1'-6'121'16,"1"3"9"-16,-1 3-38 0,-1 1-15 0,0 4-9 15,1 1-11-15,0 3-17 0,1 4-10 16,0 6-9-16,1 4-6 0,-1 3-5 16,0 5-3-16,1 4-6 0,-2 2-6 15,0 2-8-15,0 0-8 0,1 0-17 16,0 0-15-16,2-5-9 0,0-4-3 16,0-2-4-16,1-5-5 0,-3-6-11 15,0-3-29-15,-1-6-51 0,-1-5-125 16</inkml:trace>
  <inkml:trace contextRef="#ctx0" brushRef="#br0" timeOffset="-109145.33">3927 16530 345 0,'-7'-40'111'0,"3"8"11"0,1 3-32 16,4 7-9-16,2 2-10 0,3 2-11 16,1 5-9-16,2 0-14 0,3 2-10 15,2 2-6-15,3 1-5 0,1 3-3 0,3 3-2 16,0 1 0-16,2 1-1 0,-1 2-2 15,2-1 0-15,-2 2-2 0,-2 1-1 16,-3 2-2-16,0 1-1 0,-6 1 0 16,-2 2-2-16,-4 3-1 0,-4 4-3 15,-4 1 0-15,-4 2-2 0,-3 1-1 16,-3 0-1-16,-3 1-1 0,-2-3 1 16,0-3 3-16,1-5 0 0,2-2 2 15,1-3 1-15,2-3 2 0,5-2 2 0,0-1 1 16,3 2-1-16,2-1 0 0,1 0 0 15,1 0-2-15,1-1-1 0,2 2 0 16,0-1-1-16,2 1 0 0,2 1 2 16,1 0 1-16,3 0 3 0,2 2 1 15,0-2 1-15,2 0 2 0,1 0 1 16,1 0 1-16,0-1 1 0,0 1 1 16,1 1-1-16,-1 0-1 0,1 0-1 15,-1-1-2-15,-1 4-1 0,-2 0-3 0,-1 0-1 16,-2 1-1-16,-3 1 0 0,-2 0-1 15,-1 4 0-15,-2-1 0 0,-4 0-1 16,-1 1 0-16,-4 1 0 0,0-1-1 16,-5 0 0-16,-2 0 0 0,-3 1 0 15,-2-2 0-15,-3-1 1 0,-2-2-1 16,-1 0 2-16,-1 0 0 0,-2-4 0 0,1-1 0 16,0-4-3-16,2 0-5 15,2-2-4-15,3-2-7 0,5 2-3 0,4 0-24 16,3 0-18-16,5 1-69 0,4 1-24 15,4 2-95-15,1-1-186 0</inkml:trace>
  <inkml:trace contextRef="#ctx0" brushRef="#br0" timeOffset="-107042.64">1376 16503 271 0,'0'2'79'0,"1"-1"8"16,-2-1-29-16,1 0-8 0,0 1-4 15,-1-1-5-15,1 0-6 0,-1 1-5 0,1-1-5 16,-1 0-5-16,2 1-5 0,-1-1-5 16,1 0-2-16,1 0-4 0,2 0-3 15,1 0 0-15,3 0-2 0,2 0 1 16,2-1 1-16,2 1 1 0,1-1-1 15,1 3 1-15,2 1-1 0,0 0 1 16,-3 1-2-16,-1 4 0 0,0 2 0 16,-3 0-1-16,-4-1 1 0,-2 6-2 0,-4 0-3 15,-1 4-6-15,-5 0-4 0,-2 4-4 16,-5 4-3-16,-2 1-1 0,-2 0 0 16,-3 1 3-16,0 0 6 0,-2-4 6 15,0-1 6-15,1-3 4 0,0-2 4 16,1-2 2-16,2-5 3 0,2-1 2 15,4-5 2-15,1-1 0 0,6-1 0 0,0 0-3 16,2-3-2-16,6 0 1 0,1 0 2 16,2 2 0-16,3 1 1 15,-2 0 0-15,7 1 1 0,-2 0 0 0,1 0-4 16,2 1-2-16,1-1-3 0,-1 1-3 16,4 0-7-16,-1-2-9 0,2 3-8 15,-1 0-10-15,2-2-8 0,-1 1 83 16,1-4-167-16,-1-3-89 0,-4-3-244 0</inkml:trace>
  <inkml:trace contextRef="#ctx0" brushRef="#br0" timeOffset="-106856.08">1690 16820 485 0,'0'4'141'16,"0"-3"6"-16,-2 1-55 0,0-1-24 0,2-1-12 15,0 1-19-15,0-1-16 0,0 0-20 16,-1-1-12-16,2 0-23 0,2-2-22 16,0-3 2-16,1 1-98 0,5-5-105 15,0 0-227-15</inkml:trace>
  <inkml:trace contextRef="#ctx0" brushRef="#br0" timeOffset="-106131.68">1935 16536 180 0,'-3'5'51'0,"0"-3"2"0,-2 2-3 15,2-2-29-15,0-2-1 0,0 1 0 0,0 1 1 16,2-3 1-16,0 2 2 0,1-2-1 15,0 1-2-15,0 1-2 0,1-2-2 16,-1 0-2-16,2 0-2 0,-1-1-1 16,2-1-1-16,-1 1 1 0,1-2 2 15,1 1 2-15,2-1 1 0,0 1 2 16,3 1 0-16,0-2 0 0,0 2-1 0,2 0-3 16,-1-1-4-16,0 2-2 0,1 0-2 15,-1 2-2-15,0 0-1 16,-1 2-2-16,-2 0 0 0,-2 2-1 0,-2 1 2 15,-1 1-4-15,-2-2-4 0,-2 5-3 16,-1 1-4-16,-1 1-3 0,-2 3-4 16,0 0-1-16,-1-2 1 0,-1 2 4 15,2-5 4-15,-1 1 6 0,3-4 5 16,0-4 3-16,2-2 1 0,2 3 1 0,2-4 0 16,3 4 1-16,-1-5-1 0,4 2 1 15,1 4-2-15,1 0 2 0,1-1 2 16,-1 1 1-16,3 0-1 0,-1 4 0 15,0-1 0-15,-3-2 0 0,1 2 0 16,-1 1-1-16,-1 2 0 0,-4 0 1 16,-2-1 0-16,1 1 0 0,-5 3 0 15,0 1 0-15,-3 0-1 0,-2 0 0 0,-2 2-1 16,-2-2-1-16,-1 3-1 0,0-3-2 16,-1-2 0-16,-1-1-1 0,0-2-1 15,1-2 0-15,-2-3-6 0,1-3-4 16,0-2-2-16,-3-2-5 0,3-1-8 15,1-3-3-15,0-1-7 0,2-1-4 16,3 0-73-16,4 1-76 0,5-3-185 16</inkml:trace>
  <inkml:trace contextRef="#ctx0" brushRef="#br0" timeOffset="-105682.78">2298 16469 329 0,'-4'0'105'16,"4"0"10"-16,-1 0-18 0,0 1-24 15,1-1-13-15,-1 1-7 0,1 0-11 16,0 0-10-16,0 0-10 0,-1 0-8 15,0 0-7-15,2 2-3 0,1-2-3 16,2 1-1-16,1 0-2 0,3 3 0 0,2-2 1 16,3 0 0-16,-1 0 1 0,1 1 0 15,1 0 1-15,0-2 0 0,0 2 0 16,0-2 0-16,-1 1 0 0,0-1 0 16,-2-1-1-16,-1 0 1 0,-2 0-1 15,-2-2 1-15,-1 1 0 16,-3 0 1-16,-1 0 0 0,0 0-1 0,-1 3 0 15,0 2 0-15,-2 2 1 0,0 2-2 0,-1 5-3 16,0 0-3-16,-1 5-3 16,-2 2-8-16,0 6-11 0,0 0-7 0,1 3-4 15,-2-2-3-15,3 4-1 0,-2-1-2 16,3-4 4-16,2-4 9 0,0-2 3 16,2-4-2-16,0-2-8 0,1-8-50 15,1-2-58-15,2-5-144 0</inkml:trace>
  <inkml:trace contextRef="#ctx0" brushRef="#br0" timeOffset="-105272.14">2629 16527 314 0,'0'0'109'0,"0"0"11"0,-1 0 1 0,1 0-42 16,0 1-14-16,-3-1-9 0,2 2-9 16,-1 0-13-16,-1 1-11 0,1 1-9 15,-3 1-6-15,1 1-3 0,1 4-2 16,-1-4-1-16,2 5-3 0,0-2 0 16,1 1 0-16,2 1 0 0,2-1 0 15,2 0 0-15,1 2 0 0,2-4 0 0,1 4 1 16,1 0 0-16,1-4 0 15,0 2 0-15,1 0 1 0,2 0 0 0,-1 0 0 16,0-2 1-16,0 2-1 0,0 1 0 16,-1-1 0-16,-1-1 0 0,-2 1 0 15,-1 1-1-15,-1 3 0 0,-1-2-2 16,-2 1-3-16,-3 2-4 0,-2 2-5 16,-1 1-7-16,-2-1-8 0,-4-1-8 15,-2 1-6-15,0-2-7 0,-2-1-2 16,0-3-3-16,-1-3 179 0,1-3-238 0,0-1-92 15,0-6-283-15</inkml:trace>
  <inkml:trace contextRef="#ctx0" brushRef="#br0" timeOffset="-105052.72">2679 16594 391 0,'6'-7'120'0,"-1"-2"8"16,0 2-30-16,1-5-25 0,2 3-12 16,-1-3-9-16,2 4-15 0,4-1-8 15,0 1-9-15,3-1-6 0,-1 2-6 16,4 1-1-16,0-2-3 0,0 0-2 0,-1 0-6 16,-1 0 7-16,1-2-42 0,-1 0-110 15,1-4-123-15,-2-2-311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12" units="cm"/>
          <inkml:channel name="Y" type="integer" max="17388" units="cm"/>
          <inkml:channel name="F" type="integer" max="2047" units="dev"/>
          <inkml:channel name="T" type="integer" max="2.14748E9" units="dev"/>
        </inkml:traceFormat>
        <inkml:channelProperties>
          <inkml:channelProperty channel="X" name="resolution" value="1000.0647" units="1/cm"/>
          <inkml:channelProperty channel="Y" name="resolution" value="1000.4603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04-05T16:24:20.5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7879 14289 226 0,'-3'2'49'0,"1"-1"0"16,1-1-39-16,-1-1-6 0,3 0-4 16,-1 1-2-16,0 0-2 0,1 0-9 15,1-1-22-15,-2 1-14 0,3 0-33 0,-2 0-71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F1FCD00B-E3FB-401B-A8B0-A4A9E6A4C4B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DAD6494F-1BDB-484B-A65C-7203135365F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61E7917-108F-486B-845A-8CD8C49F128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577AC653-AD65-48DA-BB86-1AF5A7F45E4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D23D4A25-641A-4E88-A064-EC7A7FC4DDD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29E9E9EF-F772-45F8-9656-697B191925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B554327-83D6-49AE-A8BE-12611CBD45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C6F9A67-5C0B-4CB3-B5FE-D0BEF87F4D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444FA97-5143-47B4-90AC-A4E074541893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25FF38D-18FE-4732-BE51-F1CF86BA8A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D5B7AF0-3E6B-40F2-87A7-4B5693F90B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AE6ED63C-DC2E-4C29-BDC0-BA54815DF6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BF16918-8272-499F-814F-45D8E846EE0B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4941218C-9705-4A48-8C0B-B29BE4FAA9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CD95E6A2-A025-4395-A40E-F8663DE281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EA8A242A-2492-4B43-8258-EF74C823C2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E88E27D-B3E4-41D2-BC90-0538217B9D3D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6143032B-FF0A-4574-B564-3742A90DB5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8740C933-F7B3-45E8-BCAA-18171DE838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D5F6C0E-267E-4AD3-AC59-73231F782F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A92F4-B857-4FCC-BE8F-14DED440C09E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FE17622-389A-4202-BA7C-F87DDDB516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6950464-E35C-4315-9DD6-33936EFDA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6606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D5F6C0E-267E-4AD3-AC59-73231F782F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A92F4-B857-4FCC-BE8F-14DED440C09E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FE17622-389A-4202-BA7C-F87DDDB516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6950464-E35C-4315-9DD6-33936EFDA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659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5C4F45EC-998B-4320-8A31-9A4744D7C6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38763E-1E03-4A7B-BE4E-67FA3899A9A3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85FF676-3E7B-4D1E-AEBB-9B9CECF66E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16599A84-6A06-4B51-818D-828D1DD3D3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4224BB62-79D1-4C11-AB94-EDF258C24E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2430569-B4EC-4790-96E7-F7D2EF873867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9984906D-8099-4B06-999F-1D46E40A76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FC1CCE2E-C8B0-4E1A-8A8E-A1D1AA8939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8E184DE9-0039-47EF-8DA7-D4D7A32CA3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5750DBA-7F97-4C1A-9BA5-00AB85721956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A17C29A2-EF83-4D60-9858-4C12C8EF74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B51EC449-7D6F-4F7A-881C-FA7886E337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12B4DA2D-F888-470A-B8A5-0E4D87CA35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0DCFB82-F1AF-4B6F-A502-4C6E5F0042A9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5754E21E-EC2C-471D-B31B-62198E5D2F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C29C3865-27F6-4A83-95F9-60E5CDDC90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E4131077-FC71-4D69-96EE-970854C0FE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19294E2-66EE-4921-85CE-998FBE48211D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1178D757-3F19-4DE0-B02C-5846C0D5EE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76E8E0BC-31AA-4892-BF1A-5029D0F142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D5F6C0E-267E-4AD3-AC59-73231F782F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A92F4-B857-4FCC-BE8F-14DED440C09E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FE17622-389A-4202-BA7C-F87DDDB516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6950464-E35C-4315-9DD6-33936EFDA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CC9FFC2E-F874-4979-8CB2-1C99489C8F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96B354F-3BD8-4576-A9E8-5002CADAC61A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033B1EC5-5C46-4049-8A9F-F91C4875D6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0ED109FB-72B6-4E3E-8893-84C8213BC1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6F5E68DD-98D5-4885-9729-E2D6B21D0A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57BFE0-04EE-4AAC-A204-884E9623A05B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04DDED8F-8128-4E4F-BE8C-73BE53EFBD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A36A6CBC-139D-47AB-884F-A38E3F3970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197DE3-A656-4BE4-8A81-B9F72148C2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3B86D2-D3F7-46E3-B2B3-FA47CE8AFD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141185-DA91-461F-97BD-72FDAFF757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FF9F12-02D1-48A4-ADA5-4C70FA94F3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291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75F5DA4-F89C-4ACD-B6F4-B68BFA13B9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270C0A-1C3B-4676-9969-69B337F306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A9C567-E7AB-4976-9202-351969509E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DB0520-F02C-41FC-8B8E-FA6A2783D6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0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86C279-30A8-4C09-B128-C9F6B10890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F2BC91-24B3-42F4-B221-4EFF97C1E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1E4038-9B63-4D81-BF2F-7F0DB6BB4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1A43A-028E-49AD-9B8D-180C0EA167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401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FABE9E-B086-42CE-B08E-9B40794E91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F66518-D5DE-4A4F-8CF9-10797B75F4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D63D85-4478-43CD-AEB0-27C734FF87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B2DF83-C883-40B1-AE0B-7949573B8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1114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1D8B4F-A834-4779-A453-AF53142A61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48BA32-24D5-4D6F-92DC-04208CC1DD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138C64-7661-4AD2-8D34-A13E52636D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7038A-3B0C-4EF2-BAD6-8CC43629A0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8747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B905D1-AD6C-40F0-8F8C-C5CBB1C3D7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742CC2-9609-45B7-9FA6-3DE73AF38A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5F1F25-739B-45B0-858A-C4A8E7C0A9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62B38-B23D-4762-AAA2-A964416DAB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28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71A6CFD-A05E-4123-B25D-602F0AFA32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1BB9310-1748-4329-B8C0-E5B1E32C6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59B7CBF-353B-46D3-8BE3-ECB2FFF518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03B47D-71FC-4726-B353-6ACB87F798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34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3B54CF8-D06F-44D2-BA9A-446B6C7C60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F8E1D04-1D46-41B1-A1E2-F6539497F9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142718E-5BEF-4D79-84BA-E48147E7E9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BBD64-C229-42C1-87B2-E96094A325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1735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938FB8E-1C55-43D8-AD15-EF6273518C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55B9FA8-7ED5-4EB3-8B40-CBF86A55D6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F139A96-389A-4F72-BCE4-DE59602D39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FBD8D4-7A47-4AE4-8611-22DA723E69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4014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D98275-46F7-4C97-A3DC-E7783C2BBC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2839A6-D5D2-4D12-A0CA-64F982B6A0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1911EF-443F-4E1B-8090-7951C6EEB7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2728B7-7904-448C-93A6-B3265BD5D6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557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AFF26B-9BE6-49D3-99FF-1E155F8613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782EA6-66D5-486C-BDD5-BDC902ACD2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149185-09E4-4F8E-B545-1778E6CA3F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952812-046B-488A-A3AE-2B3804B21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925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6DF4080-E1FC-4735-AB66-0137D98D59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97C879A-4058-4B11-9107-C93A2A0368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2EBCCCC-99D3-45AF-B088-82C3D84C9AE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F26FA37-4AA1-4EA8-B81E-FB0C408107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981D3FD-2586-47D2-9DB0-C5DCBC8C59D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fld id="{D443C6E9-4BBA-414D-A645-024EA3F9BA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A5AAD5B-E496-4D89-9BE8-97E820F39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0EE9AC-F616-41CF-A3CC-14C74DDAF79E}" type="slidenum">
              <a:rPr lang="en-US" altLang="en-US" sz="1400">
                <a:latin typeface="Times New Roman" panose="02020603050405020304" pitchFamily="18" charset="0"/>
              </a:rPr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075" name="Text Box 2">
            <a:extLst>
              <a:ext uri="{FF2B5EF4-FFF2-40B4-BE49-F238E27FC236}">
                <a16:creationId xmlns:a16="http://schemas.microsoft.com/office/drawing/2014/main" id="{9D990537-0872-4651-B74A-F5315B88D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1000"/>
            <a:ext cx="51165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22: Cache Hierarchies</a:t>
            </a:r>
          </a:p>
        </p:txBody>
      </p:sp>
      <p:sp>
        <p:nvSpPr>
          <p:cNvPr id="3076" name="Line 3">
            <a:extLst>
              <a:ext uri="{FF2B5EF4-FFF2-40B4-BE49-F238E27FC236}">
                <a16:creationId xmlns:a16="http://schemas.microsoft.com/office/drawing/2014/main" id="{ED190951-CFB0-4523-AEB2-CEC5E890812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7" name="Text Box 4">
            <a:extLst>
              <a:ext uri="{FF2B5EF4-FFF2-40B4-BE49-F238E27FC236}">
                <a16:creationId xmlns:a16="http://schemas.microsoft.com/office/drawing/2014/main" id="{4A54D28D-A0CD-43A8-A1F5-222E3F949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3844386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Cache access details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Examples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Midterm scores (so far):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Top 20%: 96+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Top 40%: 91+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Top 60%: 86+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Top 80%: 78+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Top 95%: 60+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7B63924-6D4E-46B3-90E8-63D471567C75}"/>
                  </a:ext>
                </a:extLst>
              </p14:cNvPr>
              <p14:cNvContentPartPr/>
              <p14:nvPr/>
            </p14:nvContentPartPr>
            <p14:xfrm>
              <a:off x="632520" y="4443840"/>
              <a:ext cx="3653640" cy="1667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7B63924-6D4E-46B3-90E8-63D471567C7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23160" y="4434480"/>
                <a:ext cx="3672360" cy="1685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479DF51-A700-480E-B71D-86F6D32BF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6B96BAD-B72A-4CCA-8F99-52A2E37E6BDC}" type="slidenum">
              <a:rPr lang="en-US" altLang="en-US" sz="1400">
                <a:latin typeface="Times New Roman" panose="02020603050405020304" pitchFamily="18" charset="0"/>
              </a:rPr>
              <a:pPr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id="{B2640736-DBFC-409A-8C0D-5D88002B5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</a:t>
            </a:r>
          </a:p>
        </p:txBody>
      </p:sp>
      <p:sp>
        <p:nvSpPr>
          <p:cNvPr id="23556" name="Line 3">
            <a:extLst>
              <a:ext uri="{FF2B5EF4-FFF2-40B4-BE49-F238E27FC236}">
                <a16:creationId xmlns:a16="http://schemas.microsoft.com/office/drawing/2014/main" id="{9CAF5F67-DB4F-4213-947E-1A670D829A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4ADCFA05-8C84-400C-9E27-A08E080C7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8286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pipeline has CPI 1 if all loads/stores are L1 cache hits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40% of all instructions are loads/stores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85% of all loads/stores hit in 1-cycle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50% of all (10-cycle) L2 accesses are misses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Memory access takes 100 cycles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What is the CPI?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79F69AA-A1A5-4130-824B-20AE7068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0D4154-C174-4274-AF9C-D23C4BDA654D}" type="slidenum">
              <a:rPr lang="en-US" altLang="en-US" sz="1400">
                <a:latin typeface="Times New Roman" panose="02020603050405020304" pitchFamily="18" charset="0"/>
              </a:rPr>
              <a:pPr/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5603" name="Text Box 2">
            <a:extLst>
              <a:ext uri="{FF2B5EF4-FFF2-40B4-BE49-F238E27FC236}">
                <a16:creationId xmlns:a16="http://schemas.microsoft.com/office/drawing/2014/main" id="{85DD9BC1-89AB-4918-9DAD-5DAF723B0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</a:t>
            </a:r>
          </a:p>
        </p:txBody>
      </p:sp>
      <p:sp>
        <p:nvSpPr>
          <p:cNvPr id="25604" name="Line 3">
            <a:extLst>
              <a:ext uri="{FF2B5EF4-FFF2-40B4-BE49-F238E27FC236}">
                <a16:creationId xmlns:a16="http://schemas.microsoft.com/office/drawing/2014/main" id="{CF890603-DEFA-45BA-BF96-6B126D061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Text Box 4">
            <a:extLst>
              <a:ext uri="{FF2B5EF4-FFF2-40B4-BE49-F238E27FC236}">
                <a16:creationId xmlns:a16="http://schemas.microsoft.com/office/drawing/2014/main" id="{24908B39-ABCB-4E79-B1C9-75F7169A7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623223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 pipeline has CPI 1 if all loads/stores are L1 cache hits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40% of all instructions are loads/stores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85% of all loads/stores hit in 1-cycle L1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50% of all (10-cycle) L2 accesses are misses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Memory access takes 100 cycles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What is the CPI?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Start with 1000 instructions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1000 cycles           (includes all 400 L1 accesses)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+ 400 (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ld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x 15% x 10 cycles  (the L2 accesses)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+ 400 x 15% x 50% x 100 cycles  (the mem accesses)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=  4,600 cycles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CPI = 4.6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3">
            <a:extLst>
              <a:ext uri="{FF2B5EF4-FFF2-40B4-BE49-F238E27FC236}">
                <a16:creationId xmlns:a16="http://schemas.microsoft.com/office/drawing/2014/main" id="{B4C71773-81FE-4C83-BCC4-6E7FC518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0742AB-2EF3-4355-A632-D24169699F3D}" type="slidenum">
              <a:rPr lang="en-US" altLang="en-US" sz="1400">
                <a:latin typeface="Times New Roman" panose="02020603050405020304" pitchFamily="18" charset="0"/>
              </a:rPr>
              <a:pPr/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DF69EF03-39D8-4286-8A89-FFA489C0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3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2E3C011D-691C-4C0B-972F-0E3C07E41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1900D5E8-D486-4A54-8144-88F97CF2E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276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8" name="Rectangle 5">
            <a:extLst>
              <a:ext uri="{FF2B5EF4-FFF2-40B4-BE49-F238E27FC236}">
                <a16:creationId xmlns:a16="http://schemas.microsoft.com/office/drawing/2014/main" id="{7B8DE1BB-A178-4992-92AB-092106B1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657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44C41F67-6317-4084-A753-49B3F641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038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0" name="Rectangle 7">
            <a:extLst>
              <a:ext uri="{FF2B5EF4-FFF2-40B4-BE49-F238E27FC236}">
                <a16:creationId xmlns:a16="http://schemas.microsoft.com/office/drawing/2014/main" id="{2F73277A-8D9C-49F4-9696-0AA7E1FF4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419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5" name="Rectangle 12">
            <a:extLst>
              <a:ext uri="{FF2B5EF4-FFF2-40B4-BE49-F238E27FC236}">
                <a16:creationId xmlns:a16="http://schemas.microsoft.com/office/drawing/2014/main" id="{7155E8CB-083C-41DB-8625-36F6D315F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860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00010000</a:t>
            </a:r>
          </a:p>
        </p:txBody>
      </p:sp>
      <p:sp>
        <p:nvSpPr>
          <p:cNvPr id="33806" name="Line 13">
            <a:extLst>
              <a:ext uri="{FF2B5EF4-FFF2-40B4-BE49-F238E27FC236}">
                <a16:creationId xmlns:a16="http://schemas.microsoft.com/office/drawing/2014/main" id="{B98C01DE-0A83-4A32-868C-71FFF45C0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3050" y="2631282"/>
            <a:ext cx="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7" name="Line 14">
            <a:extLst>
              <a:ext uri="{FF2B5EF4-FFF2-40B4-BE49-F238E27FC236}">
                <a16:creationId xmlns:a16="http://schemas.microsoft.com/office/drawing/2014/main" id="{100DAE86-D671-4D36-9CED-0B9C149C1A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3050" y="4148139"/>
            <a:ext cx="704056" cy="71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8" name="Text Box 15">
            <a:extLst>
              <a:ext uri="{FF2B5EF4-FFF2-40B4-BE49-F238E27FC236}">
                <a16:creationId xmlns:a16="http://schemas.microsoft.com/office/drawing/2014/main" id="{ABB904B0-794A-44D2-86F5-C974BF8D0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6764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33809" name="Line 16">
            <a:extLst>
              <a:ext uri="{FF2B5EF4-FFF2-40B4-BE49-F238E27FC236}">
                <a16:creationId xmlns:a16="http://schemas.microsoft.com/office/drawing/2014/main" id="{C47A3973-5A77-4AFB-ACDA-29A143754C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1981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0" name="Line 17">
            <a:extLst>
              <a:ext uri="{FF2B5EF4-FFF2-40B4-BE49-F238E27FC236}">
                <a16:creationId xmlns:a16="http://schemas.microsoft.com/office/drawing/2014/main" id="{4F6CF613-D953-4CC6-8D15-CCB9EA34A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1981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1" name="Rectangle 18">
            <a:extLst>
              <a:ext uri="{FF2B5EF4-FFF2-40B4-BE49-F238E27FC236}">
                <a16:creationId xmlns:a16="http://schemas.microsoft.com/office/drawing/2014/main" id="{8CC51FE0-F5F1-432E-BCF1-F8F3FF29E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00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2" name="Rectangle 19">
            <a:extLst>
              <a:ext uri="{FF2B5EF4-FFF2-40B4-BE49-F238E27FC236}">
                <a16:creationId xmlns:a16="http://schemas.microsoft.com/office/drawing/2014/main" id="{838C6512-1BAA-4E00-8569-B184E892E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581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3" name="Rectangle 20">
            <a:extLst>
              <a:ext uri="{FF2B5EF4-FFF2-40B4-BE49-F238E27FC236}">
                <a16:creationId xmlns:a16="http://schemas.microsoft.com/office/drawing/2014/main" id="{09ACB86F-E313-4A97-B260-B44439B11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962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4" name="Rectangle 21">
            <a:extLst>
              <a:ext uri="{FF2B5EF4-FFF2-40B4-BE49-F238E27FC236}">
                <a16:creationId xmlns:a16="http://schemas.microsoft.com/office/drawing/2014/main" id="{4ACF1A08-B493-4801-8B88-4A85CE0AB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343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5" name="Rectangle 22">
            <a:extLst>
              <a:ext uri="{FF2B5EF4-FFF2-40B4-BE49-F238E27FC236}">
                <a16:creationId xmlns:a16="http://schemas.microsoft.com/office/drawing/2014/main" id="{AAC731EF-0556-4162-8F4F-12A6D7190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724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6" name="Rectangle 23">
            <a:extLst>
              <a:ext uri="{FF2B5EF4-FFF2-40B4-BE49-F238E27FC236}">
                <a16:creationId xmlns:a16="http://schemas.microsoft.com/office/drawing/2014/main" id="{D6064C35-4A2B-4CE8-9482-5502D1CE4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105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7" name="Rectangle 24">
            <a:extLst>
              <a:ext uri="{FF2B5EF4-FFF2-40B4-BE49-F238E27FC236}">
                <a16:creationId xmlns:a16="http://schemas.microsoft.com/office/drawing/2014/main" id="{47A83CB5-289A-42A7-B930-83BD2EC3C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486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8" name="Rectangle 25">
            <a:extLst>
              <a:ext uri="{FF2B5EF4-FFF2-40B4-BE49-F238E27FC236}">
                <a16:creationId xmlns:a16="http://schemas.microsoft.com/office/drawing/2014/main" id="{97110B52-29DE-4800-B342-A9D5CDCF3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867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9" name="Text Box 26">
            <a:extLst>
              <a:ext uri="{FF2B5EF4-FFF2-40B4-BE49-F238E27FC236}">
                <a16:creationId xmlns:a16="http://schemas.microsoft.com/office/drawing/2014/main" id="{84AB4D6B-0691-4D1B-8515-AAE16B478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8194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3820" name="Line 27">
            <a:extLst>
              <a:ext uri="{FF2B5EF4-FFF2-40B4-BE49-F238E27FC236}">
                <a16:creationId xmlns:a16="http://schemas.microsoft.com/office/drawing/2014/main" id="{2C161CA8-F634-4C79-BC9B-C608211378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7432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1" name="Line 28">
            <a:extLst>
              <a:ext uri="{FF2B5EF4-FFF2-40B4-BE49-F238E27FC236}">
                <a16:creationId xmlns:a16="http://schemas.microsoft.com/office/drawing/2014/main" id="{2492A120-251B-48A9-9B84-FD5010AE6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7432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2" name="Text Box 29">
            <a:extLst>
              <a:ext uri="{FF2B5EF4-FFF2-40B4-BE49-F238E27FC236}">
                <a16:creationId xmlns:a16="http://schemas.microsoft.com/office/drawing/2014/main" id="{BC777794-751C-4793-AC35-1A66807D3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7" y="4998243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33823" name="Text Box 30">
            <a:extLst>
              <a:ext uri="{FF2B5EF4-FFF2-40B4-BE49-F238E27FC236}">
                <a16:creationId xmlns:a16="http://schemas.microsoft.com/office/drawing/2014/main" id="{39C6575B-BABA-4613-96A6-6457BAF04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3246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33825" name="Rectangle 32">
            <a:extLst>
              <a:ext uri="{FF2B5EF4-FFF2-40B4-BE49-F238E27FC236}">
                <a16:creationId xmlns:a16="http://schemas.microsoft.com/office/drawing/2014/main" id="{DEFAB4B3-48C8-4953-BF49-BF9C16248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276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6" name="Rectangle 33">
            <a:extLst>
              <a:ext uri="{FF2B5EF4-FFF2-40B4-BE49-F238E27FC236}">
                <a16:creationId xmlns:a16="http://schemas.microsoft.com/office/drawing/2014/main" id="{180CA1D2-25E7-41E7-A6FD-2EB151421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57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7" name="Rectangle 34">
            <a:extLst>
              <a:ext uri="{FF2B5EF4-FFF2-40B4-BE49-F238E27FC236}">
                <a16:creationId xmlns:a16="http://schemas.microsoft.com/office/drawing/2014/main" id="{D8BC8B3A-B5DA-4FE7-A2C8-7BFC0F255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038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8" name="Rectangle 35">
            <a:extLst>
              <a:ext uri="{FF2B5EF4-FFF2-40B4-BE49-F238E27FC236}">
                <a16:creationId xmlns:a16="http://schemas.microsoft.com/office/drawing/2014/main" id="{2BA3C629-891C-47DE-A5CF-26A9BDF37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419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8-byte blocks</a:t>
            </a:r>
          </a:p>
        </p:txBody>
      </p:sp>
      <p:sp>
        <p:nvSpPr>
          <p:cNvPr id="33833" name="Text Box 40">
            <a:extLst>
              <a:ext uri="{FF2B5EF4-FFF2-40B4-BE49-F238E27FC236}">
                <a16:creationId xmlns:a16="http://schemas.microsoft.com/office/drawing/2014/main" id="{0C3355AC-82D4-4BD3-AD0B-0265C8510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8956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Way-1</a:t>
            </a:r>
          </a:p>
        </p:txBody>
      </p:sp>
      <p:sp>
        <p:nvSpPr>
          <p:cNvPr id="33834" name="Text Box 41">
            <a:extLst>
              <a:ext uri="{FF2B5EF4-FFF2-40B4-BE49-F238E27FC236}">
                <a16:creationId xmlns:a16="http://schemas.microsoft.com/office/drawing/2014/main" id="{DD59BFFD-A598-4A6E-8FA8-9634F7E3C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8956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Way-2</a:t>
            </a:r>
          </a:p>
        </p:txBody>
      </p:sp>
      <p:sp>
        <p:nvSpPr>
          <p:cNvPr id="33835" name="Rectangle 42">
            <a:extLst>
              <a:ext uri="{FF2B5EF4-FFF2-40B4-BE49-F238E27FC236}">
                <a16:creationId xmlns:a16="http://schemas.microsoft.com/office/drawing/2014/main" id="{B07177E7-A69A-4092-985C-6C7242F0A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200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6" name="Rectangle 43">
            <a:extLst>
              <a:ext uri="{FF2B5EF4-FFF2-40B4-BE49-F238E27FC236}">
                <a16:creationId xmlns:a16="http://schemas.microsoft.com/office/drawing/2014/main" id="{18AD9516-3A14-4327-A244-84592E054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581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7" name="Rectangle 44">
            <a:extLst>
              <a:ext uri="{FF2B5EF4-FFF2-40B4-BE49-F238E27FC236}">
                <a16:creationId xmlns:a16="http://schemas.microsoft.com/office/drawing/2014/main" id="{32003000-2AA7-4462-925A-4CABA9BF2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962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8" name="Rectangle 45">
            <a:extLst>
              <a:ext uri="{FF2B5EF4-FFF2-40B4-BE49-F238E27FC236}">
                <a16:creationId xmlns:a16="http://schemas.microsoft.com/office/drawing/2014/main" id="{9640C025-3230-478A-8BEB-831BD18C1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343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9" name="Rectangle 46">
            <a:extLst>
              <a:ext uri="{FF2B5EF4-FFF2-40B4-BE49-F238E27FC236}">
                <a16:creationId xmlns:a16="http://schemas.microsoft.com/office/drawing/2014/main" id="{432080EF-D2CE-41CD-B3E4-EB37A47C2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724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0" name="Rectangle 47">
            <a:extLst>
              <a:ext uri="{FF2B5EF4-FFF2-40B4-BE49-F238E27FC236}">
                <a16:creationId xmlns:a16="http://schemas.microsoft.com/office/drawing/2014/main" id="{73EF2EAE-F0BA-4EA2-B428-DB294DDD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105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1" name="Rectangle 48">
            <a:extLst>
              <a:ext uri="{FF2B5EF4-FFF2-40B4-BE49-F238E27FC236}">
                <a16:creationId xmlns:a16="http://schemas.microsoft.com/office/drawing/2014/main" id="{8D4708B4-BE5E-4F18-B34E-22A3882C2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486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2" name="Rectangle 49">
            <a:extLst>
              <a:ext uri="{FF2B5EF4-FFF2-40B4-BE49-F238E27FC236}">
                <a16:creationId xmlns:a16="http://schemas.microsoft.com/office/drawing/2014/main" id="{A07240C4-236E-4181-A0D8-A5DBDA8C4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867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Box 38">
            <a:extLst>
              <a:ext uri="{FF2B5EF4-FFF2-40B4-BE49-F238E27FC236}">
                <a16:creationId xmlns:a16="http://schemas.microsoft.com/office/drawing/2014/main" id="{5E9FAC3B-30C3-4318-83EA-9E4A35D8D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187" y="1256110"/>
            <a:ext cx="4350550" cy="120032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Assume that addresses are 8 bits long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How many of the following address requests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are hits/misses?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4, 7, 10, 13, 16, 24, 36, 4, 48, 64, 4, 36, 64, 4</a:t>
            </a:r>
          </a:p>
        </p:txBody>
      </p:sp>
    </p:spTree>
    <p:extLst>
      <p:ext uri="{BB962C8B-B14F-4D97-AF65-F5344CB8AC3E}">
        <p14:creationId xmlns:p14="http://schemas.microsoft.com/office/powerpoint/2010/main" val="1028860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3">
            <a:extLst>
              <a:ext uri="{FF2B5EF4-FFF2-40B4-BE49-F238E27FC236}">
                <a16:creationId xmlns:a16="http://schemas.microsoft.com/office/drawing/2014/main" id="{B4C71773-81FE-4C83-BCC4-6E7FC518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0742AB-2EF3-4355-A632-D24169699F3D}" type="slidenum">
              <a:rPr lang="en-US" altLang="en-US" sz="1400">
                <a:latin typeface="Times New Roman" panose="02020603050405020304" pitchFamily="18" charset="0"/>
              </a:rPr>
              <a:pPr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DF69EF03-39D8-4286-8A89-FFA489C0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3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2E3C011D-691C-4C0B-972F-0E3C07E41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1900D5E8-D486-4A54-8144-88F97CF2E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276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8" name="Rectangle 5">
            <a:extLst>
              <a:ext uri="{FF2B5EF4-FFF2-40B4-BE49-F238E27FC236}">
                <a16:creationId xmlns:a16="http://schemas.microsoft.com/office/drawing/2014/main" id="{7B8DE1BB-A178-4992-92AB-092106B1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3657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44C41F67-6317-4084-A753-49B3F641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038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0" name="Rectangle 7">
            <a:extLst>
              <a:ext uri="{FF2B5EF4-FFF2-40B4-BE49-F238E27FC236}">
                <a16:creationId xmlns:a16="http://schemas.microsoft.com/office/drawing/2014/main" id="{2F73277A-8D9C-49F4-9696-0AA7E1FF4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4419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5" name="Rectangle 12">
            <a:extLst>
              <a:ext uri="{FF2B5EF4-FFF2-40B4-BE49-F238E27FC236}">
                <a16:creationId xmlns:a16="http://schemas.microsoft.com/office/drawing/2014/main" id="{7155E8CB-083C-41DB-8625-36F6D315F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2860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00010000</a:t>
            </a:r>
          </a:p>
        </p:txBody>
      </p:sp>
      <p:sp>
        <p:nvSpPr>
          <p:cNvPr id="33806" name="Line 13">
            <a:extLst>
              <a:ext uri="{FF2B5EF4-FFF2-40B4-BE49-F238E27FC236}">
                <a16:creationId xmlns:a16="http://schemas.microsoft.com/office/drawing/2014/main" id="{B98C01DE-0A83-4A32-868C-71FFF45C0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3050" y="2631282"/>
            <a:ext cx="0" cy="1524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7" name="Line 14">
            <a:extLst>
              <a:ext uri="{FF2B5EF4-FFF2-40B4-BE49-F238E27FC236}">
                <a16:creationId xmlns:a16="http://schemas.microsoft.com/office/drawing/2014/main" id="{100DAE86-D671-4D36-9CED-0B9C149C1A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13050" y="4148139"/>
            <a:ext cx="704056" cy="714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8" name="Text Box 15">
            <a:extLst>
              <a:ext uri="{FF2B5EF4-FFF2-40B4-BE49-F238E27FC236}">
                <a16:creationId xmlns:a16="http://schemas.microsoft.com/office/drawing/2014/main" id="{ABB904B0-794A-44D2-86F5-C974BF8D0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6764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33809" name="Line 16">
            <a:extLst>
              <a:ext uri="{FF2B5EF4-FFF2-40B4-BE49-F238E27FC236}">
                <a16:creationId xmlns:a16="http://schemas.microsoft.com/office/drawing/2014/main" id="{C47A3973-5A77-4AFB-ACDA-29A143754C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1981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0" name="Line 17">
            <a:extLst>
              <a:ext uri="{FF2B5EF4-FFF2-40B4-BE49-F238E27FC236}">
                <a16:creationId xmlns:a16="http://schemas.microsoft.com/office/drawing/2014/main" id="{4F6CF613-D953-4CC6-8D15-CCB9EA34A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1981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1" name="Rectangle 18">
            <a:extLst>
              <a:ext uri="{FF2B5EF4-FFF2-40B4-BE49-F238E27FC236}">
                <a16:creationId xmlns:a16="http://schemas.microsoft.com/office/drawing/2014/main" id="{8CC51FE0-F5F1-432E-BCF1-F8F3FF29E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200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2" name="Rectangle 19">
            <a:extLst>
              <a:ext uri="{FF2B5EF4-FFF2-40B4-BE49-F238E27FC236}">
                <a16:creationId xmlns:a16="http://schemas.microsoft.com/office/drawing/2014/main" id="{838C6512-1BAA-4E00-8569-B184E892E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581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3" name="Rectangle 20">
            <a:extLst>
              <a:ext uri="{FF2B5EF4-FFF2-40B4-BE49-F238E27FC236}">
                <a16:creationId xmlns:a16="http://schemas.microsoft.com/office/drawing/2014/main" id="{09ACB86F-E313-4A97-B260-B44439B11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3962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4" name="Rectangle 21">
            <a:extLst>
              <a:ext uri="{FF2B5EF4-FFF2-40B4-BE49-F238E27FC236}">
                <a16:creationId xmlns:a16="http://schemas.microsoft.com/office/drawing/2014/main" id="{4ACF1A08-B493-4801-8B88-4A85CE0AB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343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5" name="Rectangle 22">
            <a:extLst>
              <a:ext uri="{FF2B5EF4-FFF2-40B4-BE49-F238E27FC236}">
                <a16:creationId xmlns:a16="http://schemas.microsoft.com/office/drawing/2014/main" id="{AAC731EF-0556-4162-8F4F-12A6D7190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724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6" name="Rectangle 23">
            <a:extLst>
              <a:ext uri="{FF2B5EF4-FFF2-40B4-BE49-F238E27FC236}">
                <a16:creationId xmlns:a16="http://schemas.microsoft.com/office/drawing/2014/main" id="{D6064C35-4A2B-4CE8-9482-5502D1CE4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105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7" name="Rectangle 24">
            <a:extLst>
              <a:ext uri="{FF2B5EF4-FFF2-40B4-BE49-F238E27FC236}">
                <a16:creationId xmlns:a16="http://schemas.microsoft.com/office/drawing/2014/main" id="{47A83CB5-289A-42A7-B930-83BD2EC3C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486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8" name="Rectangle 25">
            <a:extLst>
              <a:ext uri="{FF2B5EF4-FFF2-40B4-BE49-F238E27FC236}">
                <a16:creationId xmlns:a16="http://schemas.microsoft.com/office/drawing/2014/main" id="{97110B52-29DE-4800-B342-A9D5CDCF3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867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9" name="Text Box 26">
            <a:extLst>
              <a:ext uri="{FF2B5EF4-FFF2-40B4-BE49-F238E27FC236}">
                <a16:creationId xmlns:a16="http://schemas.microsoft.com/office/drawing/2014/main" id="{84AB4D6B-0691-4D1B-8515-AAE16B478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8194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3820" name="Line 27">
            <a:extLst>
              <a:ext uri="{FF2B5EF4-FFF2-40B4-BE49-F238E27FC236}">
                <a16:creationId xmlns:a16="http://schemas.microsoft.com/office/drawing/2014/main" id="{2C161CA8-F634-4C79-BC9B-C608211378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7432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1" name="Line 28">
            <a:extLst>
              <a:ext uri="{FF2B5EF4-FFF2-40B4-BE49-F238E27FC236}">
                <a16:creationId xmlns:a16="http://schemas.microsoft.com/office/drawing/2014/main" id="{2492A120-251B-48A9-9B84-FD5010AE6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7432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2" name="Text Box 29">
            <a:extLst>
              <a:ext uri="{FF2B5EF4-FFF2-40B4-BE49-F238E27FC236}">
                <a16:creationId xmlns:a16="http://schemas.microsoft.com/office/drawing/2014/main" id="{BC777794-751C-4793-AC35-1A66807D3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7" y="4998243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33823" name="Text Box 30">
            <a:extLst>
              <a:ext uri="{FF2B5EF4-FFF2-40B4-BE49-F238E27FC236}">
                <a16:creationId xmlns:a16="http://schemas.microsoft.com/office/drawing/2014/main" id="{39C6575B-BABA-4613-96A6-6457BAF04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3246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33825" name="Rectangle 32">
            <a:extLst>
              <a:ext uri="{FF2B5EF4-FFF2-40B4-BE49-F238E27FC236}">
                <a16:creationId xmlns:a16="http://schemas.microsoft.com/office/drawing/2014/main" id="{DEFAB4B3-48C8-4953-BF49-BF9C16248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276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6" name="Rectangle 33">
            <a:extLst>
              <a:ext uri="{FF2B5EF4-FFF2-40B4-BE49-F238E27FC236}">
                <a16:creationId xmlns:a16="http://schemas.microsoft.com/office/drawing/2014/main" id="{180CA1D2-25E7-41E7-A6FD-2EB151421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3657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7" name="Rectangle 34">
            <a:extLst>
              <a:ext uri="{FF2B5EF4-FFF2-40B4-BE49-F238E27FC236}">
                <a16:creationId xmlns:a16="http://schemas.microsoft.com/office/drawing/2014/main" id="{D8BC8B3A-B5DA-4FE7-A2C8-7BFC0F255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038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8" name="Rectangle 35">
            <a:extLst>
              <a:ext uri="{FF2B5EF4-FFF2-40B4-BE49-F238E27FC236}">
                <a16:creationId xmlns:a16="http://schemas.microsoft.com/office/drawing/2014/main" id="{2BA3C629-891C-47DE-A5CF-26A9BDF37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4196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8-byte blocks</a:t>
            </a:r>
          </a:p>
        </p:txBody>
      </p:sp>
      <p:sp>
        <p:nvSpPr>
          <p:cNvPr id="33833" name="Text Box 40">
            <a:extLst>
              <a:ext uri="{FF2B5EF4-FFF2-40B4-BE49-F238E27FC236}">
                <a16:creationId xmlns:a16="http://schemas.microsoft.com/office/drawing/2014/main" id="{0C3355AC-82D4-4BD3-AD0B-0265C8510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8956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Way-1</a:t>
            </a:r>
          </a:p>
        </p:txBody>
      </p:sp>
      <p:sp>
        <p:nvSpPr>
          <p:cNvPr id="33834" name="Text Box 41">
            <a:extLst>
              <a:ext uri="{FF2B5EF4-FFF2-40B4-BE49-F238E27FC236}">
                <a16:creationId xmlns:a16="http://schemas.microsoft.com/office/drawing/2014/main" id="{DD59BFFD-A598-4A6E-8FA8-9634F7E3C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8956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Way-2</a:t>
            </a:r>
          </a:p>
        </p:txBody>
      </p:sp>
      <p:sp>
        <p:nvSpPr>
          <p:cNvPr id="33835" name="Rectangle 42">
            <a:extLst>
              <a:ext uri="{FF2B5EF4-FFF2-40B4-BE49-F238E27FC236}">
                <a16:creationId xmlns:a16="http://schemas.microsoft.com/office/drawing/2014/main" id="{B07177E7-A69A-4092-985C-6C7242F0A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200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6" name="Rectangle 43">
            <a:extLst>
              <a:ext uri="{FF2B5EF4-FFF2-40B4-BE49-F238E27FC236}">
                <a16:creationId xmlns:a16="http://schemas.microsoft.com/office/drawing/2014/main" id="{18AD9516-3A14-4327-A244-84592E054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581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7" name="Rectangle 44">
            <a:extLst>
              <a:ext uri="{FF2B5EF4-FFF2-40B4-BE49-F238E27FC236}">
                <a16:creationId xmlns:a16="http://schemas.microsoft.com/office/drawing/2014/main" id="{32003000-2AA7-4462-925A-4CABA9BF2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962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8" name="Rectangle 45">
            <a:extLst>
              <a:ext uri="{FF2B5EF4-FFF2-40B4-BE49-F238E27FC236}">
                <a16:creationId xmlns:a16="http://schemas.microsoft.com/office/drawing/2014/main" id="{9640C025-3230-478A-8BEB-831BD18C1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343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9" name="Rectangle 46">
            <a:extLst>
              <a:ext uri="{FF2B5EF4-FFF2-40B4-BE49-F238E27FC236}">
                <a16:creationId xmlns:a16="http://schemas.microsoft.com/office/drawing/2014/main" id="{432080EF-D2CE-41CD-B3E4-EB37A47C2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4724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0" name="Rectangle 47">
            <a:extLst>
              <a:ext uri="{FF2B5EF4-FFF2-40B4-BE49-F238E27FC236}">
                <a16:creationId xmlns:a16="http://schemas.microsoft.com/office/drawing/2014/main" id="{73EF2EAE-F0BA-4EA2-B428-DB294DDD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105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1" name="Rectangle 48">
            <a:extLst>
              <a:ext uri="{FF2B5EF4-FFF2-40B4-BE49-F238E27FC236}">
                <a16:creationId xmlns:a16="http://schemas.microsoft.com/office/drawing/2014/main" id="{8D4708B4-BE5E-4F18-B34E-22A3882C2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486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2" name="Rectangle 49">
            <a:extLst>
              <a:ext uri="{FF2B5EF4-FFF2-40B4-BE49-F238E27FC236}">
                <a16:creationId xmlns:a16="http://schemas.microsoft.com/office/drawing/2014/main" id="{A07240C4-236E-4181-A0D8-A5DBDA8C4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8674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Box 38">
            <a:extLst>
              <a:ext uri="{FF2B5EF4-FFF2-40B4-BE49-F238E27FC236}">
                <a16:creationId xmlns:a16="http://schemas.microsoft.com/office/drawing/2014/main" id="{5E9FAC3B-30C3-4318-83EA-9E4A35D8D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187" y="1256110"/>
            <a:ext cx="4426212" cy="1477328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Assume that addresses are 8 bits long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How many of the following address requests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are hits/misses?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4, 7, 10, 13, 16, 24, 36, 4, 48, 64, 4, 36, 64, 4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M H  M   H   M   </a:t>
            </a:r>
            <a:r>
              <a:rPr lang="en-US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H  M   </a:t>
            </a:r>
            <a:r>
              <a:rPr lang="en-US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H  M   </a:t>
            </a:r>
            <a:r>
              <a:rPr lang="en-US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endParaRPr lang="en-US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327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3">
            <a:extLst>
              <a:ext uri="{FF2B5EF4-FFF2-40B4-BE49-F238E27FC236}">
                <a16:creationId xmlns:a16="http://schemas.microsoft.com/office/drawing/2014/main" id="{ED0912CA-7998-4717-AB6F-B158620CB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2F4469-B1C0-409B-A0AB-2DC059F2D86D}" type="slidenum">
              <a:rPr lang="en-US" altLang="en-US" sz="1400">
                <a:latin typeface="Times New Roman" panose="02020603050405020304" pitchFamily="18" charset="0"/>
              </a:rPr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id="{C404AE0C-7CA1-48A5-85DB-9BB6D0957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5509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Accessing the Cache</a:t>
            </a:r>
          </a:p>
        </p:txBody>
      </p:sp>
      <p:sp>
        <p:nvSpPr>
          <p:cNvPr id="23556" name="Line 3">
            <a:extLst>
              <a:ext uri="{FF2B5EF4-FFF2-40B4-BE49-F238E27FC236}">
                <a16:creationId xmlns:a16="http://schemas.microsoft.com/office/drawing/2014/main" id="{DD4265CB-66AE-45C8-8806-46743AD057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7" name="Rectangle 4">
            <a:extLst>
              <a:ext uri="{FF2B5EF4-FFF2-40B4-BE49-F238E27FC236}">
                <a16:creationId xmlns:a16="http://schemas.microsoft.com/office/drawing/2014/main" id="{A2FF2BEB-099F-40B4-9C46-9CDCD679C7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8" name="Rectangle 5">
            <a:extLst>
              <a:ext uri="{FF2B5EF4-FFF2-40B4-BE49-F238E27FC236}">
                <a16:creationId xmlns:a16="http://schemas.microsoft.com/office/drawing/2014/main" id="{7284A204-87F7-47EA-A02E-41653E6EB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9" name="Rectangle 6">
            <a:extLst>
              <a:ext uri="{FF2B5EF4-FFF2-40B4-BE49-F238E27FC236}">
                <a16:creationId xmlns:a16="http://schemas.microsoft.com/office/drawing/2014/main" id="{2D74292E-2575-425A-A161-7147263CE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7">
            <a:extLst>
              <a:ext uri="{FF2B5EF4-FFF2-40B4-BE49-F238E27FC236}">
                <a16:creationId xmlns:a16="http://schemas.microsoft.com/office/drawing/2014/main" id="{49944526-720D-4028-A3C1-890E05467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1" name="Rectangle 8">
            <a:extLst>
              <a:ext uri="{FF2B5EF4-FFF2-40B4-BE49-F238E27FC236}">
                <a16:creationId xmlns:a16="http://schemas.microsoft.com/office/drawing/2014/main" id="{09271CC5-7E26-4E7D-9E6C-B71B596C4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9">
            <a:extLst>
              <a:ext uri="{FF2B5EF4-FFF2-40B4-BE49-F238E27FC236}">
                <a16:creationId xmlns:a16="http://schemas.microsoft.com/office/drawing/2014/main" id="{058145DB-A37F-4B6B-90D3-0C620DEC9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3" name="Rectangle 10">
            <a:extLst>
              <a:ext uri="{FF2B5EF4-FFF2-40B4-BE49-F238E27FC236}">
                <a16:creationId xmlns:a16="http://schemas.microsoft.com/office/drawing/2014/main" id="{B5493177-6964-4FA4-AB65-5B454A06F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1">
            <a:extLst>
              <a:ext uri="{FF2B5EF4-FFF2-40B4-BE49-F238E27FC236}">
                <a16:creationId xmlns:a16="http://schemas.microsoft.com/office/drawing/2014/main" id="{4D4AA0A1-A05D-4774-991B-BD9DFB8B7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Text Box 12">
            <a:extLst>
              <a:ext uri="{FF2B5EF4-FFF2-40B4-BE49-F238E27FC236}">
                <a16:creationId xmlns:a16="http://schemas.microsoft.com/office/drawing/2014/main" id="{0FFF7E14-40DC-4C9B-AF04-DBAD7A14E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95600"/>
            <a:ext cx="141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8-byte words</a:t>
            </a:r>
          </a:p>
        </p:txBody>
      </p:sp>
      <p:sp>
        <p:nvSpPr>
          <p:cNvPr id="23566" name="Line 13">
            <a:extLst>
              <a:ext uri="{FF2B5EF4-FFF2-40B4-BE49-F238E27FC236}">
                <a16:creationId xmlns:a16="http://schemas.microsoft.com/office/drawing/2014/main" id="{0FF5DD7C-E45F-4B08-AC0E-187478C4B9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200400"/>
            <a:ext cx="838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4">
            <a:extLst>
              <a:ext uri="{FF2B5EF4-FFF2-40B4-BE49-F238E27FC236}">
                <a16:creationId xmlns:a16="http://schemas.microsoft.com/office/drawing/2014/main" id="{E7110BD2-17D3-4C43-B74E-3E3A89DCB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101000</a:t>
            </a:r>
          </a:p>
        </p:txBody>
      </p:sp>
      <p:sp>
        <p:nvSpPr>
          <p:cNvPr id="23568" name="Line 15">
            <a:extLst>
              <a:ext uri="{FF2B5EF4-FFF2-40B4-BE49-F238E27FC236}">
                <a16:creationId xmlns:a16="http://schemas.microsoft.com/office/drawing/2014/main" id="{56F9FC34-3D91-478A-A0BD-5FD32EE083A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Line 16">
            <a:extLst>
              <a:ext uri="{FF2B5EF4-FFF2-40B4-BE49-F238E27FC236}">
                <a16:creationId xmlns:a16="http://schemas.microsoft.com/office/drawing/2014/main" id="{36F8A785-1204-4EE3-97ED-C2C6D544BF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029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0" name="Text Box 17">
            <a:extLst>
              <a:ext uri="{FF2B5EF4-FFF2-40B4-BE49-F238E27FC236}">
                <a16:creationId xmlns:a16="http://schemas.microsoft.com/office/drawing/2014/main" id="{9FA7991B-F37C-45F8-AD58-99A9300FA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6376" y="4343400"/>
            <a:ext cx="2631297" cy="92333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Direct-mapped cache: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each address maps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 unique location in cache</a:t>
            </a:r>
          </a:p>
        </p:txBody>
      </p:sp>
      <p:sp>
        <p:nvSpPr>
          <p:cNvPr id="23571" name="Text Box 18">
            <a:extLst>
              <a:ext uri="{FF2B5EF4-FFF2-40B4-BE49-F238E27FC236}">
                <a16:creationId xmlns:a16="http://schemas.microsoft.com/office/drawing/2014/main" id="{9BD2370E-14BB-4735-9887-4260B4CC6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038600"/>
            <a:ext cx="2115579" cy="36933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8 words: 3 index bits</a:t>
            </a:r>
          </a:p>
        </p:txBody>
      </p:sp>
      <p:sp>
        <p:nvSpPr>
          <p:cNvPr id="23572" name="Text Box 19">
            <a:extLst>
              <a:ext uri="{FF2B5EF4-FFF2-40B4-BE49-F238E27FC236}">
                <a16:creationId xmlns:a16="http://schemas.microsoft.com/office/drawing/2014/main" id="{1ACE3E76-F3A9-423C-A66A-F0A4D959E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483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23573" name="Line 20">
            <a:extLst>
              <a:ext uri="{FF2B5EF4-FFF2-40B4-BE49-F238E27FC236}">
                <a16:creationId xmlns:a16="http://schemas.microsoft.com/office/drawing/2014/main" id="{A0F83FD2-70FE-489C-BAB0-4826670B2D9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4" name="Line 21">
            <a:extLst>
              <a:ext uri="{FF2B5EF4-FFF2-40B4-BE49-F238E27FC236}">
                <a16:creationId xmlns:a16="http://schemas.microsoft.com/office/drawing/2014/main" id="{03C29C4A-3514-4E49-8C11-CC3C4FC4BA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5" name="Text Box 22">
            <a:extLst>
              <a:ext uri="{FF2B5EF4-FFF2-40B4-BE49-F238E27FC236}">
                <a16:creationId xmlns:a16="http://schemas.microsoft.com/office/drawing/2014/main" id="{68C0941D-CFB0-4540-81AE-F02193DF6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23576" name="Text Box 23">
            <a:extLst>
              <a:ext uri="{FF2B5EF4-FFF2-40B4-BE49-F238E27FC236}">
                <a16:creationId xmlns:a16="http://schemas.microsoft.com/office/drawing/2014/main" id="{9863B3B9-18D6-4B75-A1FD-0143B65BD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15000"/>
            <a:ext cx="5713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Sets</a:t>
            </a:r>
          </a:p>
        </p:txBody>
      </p:sp>
      <p:sp>
        <p:nvSpPr>
          <p:cNvPr id="23577" name="Line 24">
            <a:extLst>
              <a:ext uri="{FF2B5EF4-FFF2-40B4-BE49-F238E27FC236}">
                <a16:creationId xmlns:a16="http://schemas.microsoft.com/office/drawing/2014/main" id="{AA71F5E6-50F9-4CB9-8EDD-D1DF26E3D26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29200" y="5486400"/>
            <a:ext cx="10668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8" name="Line 25">
            <a:extLst>
              <a:ext uri="{FF2B5EF4-FFF2-40B4-BE49-F238E27FC236}">
                <a16:creationId xmlns:a16="http://schemas.microsoft.com/office/drawing/2014/main" id="{A3FBE37C-1F21-4E85-9D28-B788DED75A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2362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9" name="Line 26">
            <a:extLst>
              <a:ext uri="{FF2B5EF4-FFF2-40B4-BE49-F238E27FC236}">
                <a16:creationId xmlns:a16="http://schemas.microsoft.com/office/drawing/2014/main" id="{08378492-A4DE-4EFB-B921-DE1110CB9E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3622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0" name="Line 27">
            <a:extLst>
              <a:ext uri="{FF2B5EF4-FFF2-40B4-BE49-F238E27FC236}">
                <a16:creationId xmlns:a16="http://schemas.microsoft.com/office/drawing/2014/main" id="{22A74EA7-628E-4611-8109-E1EF471D2A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2362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1" name="Text Box 28">
            <a:extLst>
              <a:ext uri="{FF2B5EF4-FFF2-40B4-BE49-F238E27FC236}">
                <a16:creationId xmlns:a16="http://schemas.microsoft.com/office/drawing/2014/main" id="{16069D77-C276-4C0A-89B7-ED7270B77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590800"/>
            <a:ext cx="7536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443ED6A-419B-4680-AD1E-81B64D7EF647}"/>
                  </a:ext>
                </a:extLst>
              </p14:cNvPr>
              <p14:cNvContentPartPr/>
              <p14:nvPr/>
            </p14:nvContentPartPr>
            <p14:xfrm>
              <a:off x="922680" y="590040"/>
              <a:ext cx="7335000" cy="53427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443ED6A-419B-4680-AD1E-81B64D7EF64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3320" y="580680"/>
                <a:ext cx="7353720" cy="5361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3">
            <a:extLst>
              <a:ext uri="{FF2B5EF4-FFF2-40B4-BE49-F238E27FC236}">
                <a16:creationId xmlns:a16="http://schemas.microsoft.com/office/drawing/2014/main" id="{8BA79305-ECAA-43D4-AFCD-0C93B4C99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D762BB9-C09F-43DF-BE9D-ED9BAE5CAC98}" type="slidenum">
              <a:rPr lang="en-US" altLang="en-US" sz="1400">
                <a:latin typeface="Times New Roman" panose="02020603050405020304" pitchFamily="18" charset="0"/>
              </a:rPr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5603" name="Text Box 2">
            <a:extLst>
              <a:ext uri="{FF2B5EF4-FFF2-40B4-BE49-F238E27FC236}">
                <a16:creationId xmlns:a16="http://schemas.microsoft.com/office/drawing/2014/main" id="{5F2E97A6-63F5-4C80-A591-53FE766C9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44009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Tag Array</a:t>
            </a:r>
          </a:p>
        </p:txBody>
      </p:sp>
      <p:sp>
        <p:nvSpPr>
          <p:cNvPr id="25604" name="Line 3">
            <a:extLst>
              <a:ext uri="{FF2B5EF4-FFF2-40B4-BE49-F238E27FC236}">
                <a16:creationId xmlns:a16="http://schemas.microsoft.com/office/drawing/2014/main" id="{C472C9C2-2F59-46F2-99C1-7E40D8506C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5" name="Rectangle 4">
            <a:extLst>
              <a:ext uri="{FF2B5EF4-FFF2-40B4-BE49-F238E27FC236}">
                <a16:creationId xmlns:a16="http://schemas.microsoft.com/office/drawing/2014/main" id="{9FDD254C-EBDB-400F-B2CA-1ECC7D4A8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6" name="Rectangle 5">
            <a:extLst>
              <a:ext uri="{FF2B5EF4-FFF2-40B4-BE49-F238E27FC236}">
                <a16:creationId xmlns:a16="http://schemas.microsoft.com/office/drawing/2014/main" id="{B0E9FA1D-0429-45F7-A1F2-2E32E1C4A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7" name="Rectangle 6">
            <a:extLst>
              <a:ext uri="{FF2B5EF4-FFF2-40B4-BE49-F238E27FC236}">
                <a16:creationId xmlns:a16="http://schemas.microsoft.com/office/drawing/2014/main" id="{1E39E07A-0FAE-4EE4-91F5-D5132B8E1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8" name="Rectangle 7">
            <a:extLst>
              <a:ext uri="{FF2B5EF4-FFF2-40B4-BE49-F238E27FC236}">
                <a16:creationId xmlns:a16="http://schemas.microsoft.com/office/drawing/2014/main" id="{1CBA980D-A6F9-4ED8-92F8-B4DA06099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09" name="Rectangle 8">
            <a:extLst>
              <a:ext uri="{FF2B5EF4-FFF2-40B4-BE49-F238E27FC236}">
                <a16:creationId xmlns:a16="http://schemas.microsoft.com/office/drawing/2014/main" id="{45569E82-04AE-4D16-9ABF-DA74C6240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0" name="Rectangle 9">
            <a:extLst>
              <a:ext uri="{FF2B5EF4-FFF2-40B4-BE49-F238E27FC236}">
                <a16:creationId xmlns:a16="http://schemas.microsoft.com/office/drawing/2014/main" id="{CDE29F93-34D9-447B-8170-0C8271857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1" name="Rectangle 10">
            <a:extLst>
              <a:ext uri="{FF2B5EF4-FFF2-40B4-BE49-F238E27FC236}">
                <a16:creationId xmlns:a16="http://schemas.microsoft.com/office/drawing/2014/main" id="{1E3CFE08-D913-4DE6-AB87-8D9A96277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2" name="Rectangle 11">
            <a:extLst>
              <a:ext uri="{FF2B5EF4-FFF2-40B4-BE49-F238E27FC236}">
                <a16:creationId xmlns:a16="http://schemas.microsoft.com/office/drawing/2014/main" id="{A6ACFD6E-0F2E-4FF3-9043-EAE57E6DD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3" name="Text Box 12">
            <a:extLst>
              <a:ext uri="{FF2B5EF4-FFF2-40B4-BE49-F238E27FC236}">
                <a16:creationId xmlns:a16="http://schemas.microsoft.com/office/drawing/2014/main" id="{7552284F-F08E-4396-8D88-DC3135435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95600"/>
            <a:ext cx="141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8-byte words</a:t>
            </a:r>
          </a:p>
        </p:txBody>
      </p:sp>
      <p:sp>
        <p:nvSpPr>
          <p:cNvPr id="25614" name="Line 13">
            <a:extLst>
              <a:ext uri="{FF2B5EF4-FFF2-40B4-BE49-F238E27FC236}">
                <a16:creationId xmlns:a16="http://schemas.microsoft.com/office/drawing/2014/main" id="{6A7A4429-4A06-4A7C-A40E-25D4BEB926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200400"/>
            <a:ext cx="838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5" name="Rectangle 14">
            <a:extLst>
              <a:ext uri="{FF2B5EF4-FFF2-40B4-BE49-F238E27FC236}">
                <a16:creationId xmlns:a16="http://schemas.microsoft.com/office/drawing/2014/main" id="{D6095B6E-5723-44EB-9AF9-C5A59706A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101000</a:t>
            </a:r>
          </a:p>
        </p:txBody>
      </p:sp>
      <p:sp>
        <p:nvSpPr>
          <p:cNvPr id="25616" name="Line 15">
            <a:extLst>
              <a:ext uri="{FF2B5EF4-FFF2-40B4-BE49-F238E27FC236}">
                <a16:creationId xmlns:a16="http://schemas.microsoft.com/office/drawing/2014/main" id="{BB21A47A-D66F-4EC4-92C8-F5B059BCF88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7" name="Line 16">
            <a:extLst>
              <a:ext uri="{FF2B5EF4-FFF2-40B4-BE49-F238E27FC236}">
                <a16:creationId xmlns:a16="http://schemas.microsoft.com/office/drawing/2014/main" id="{4BAA6192-236C-4852-A75C-5D749DE6B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029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18" name="Text Box 17">
            <a:extLst>
              <a:ext uri="{FF2B5EF4-FFF2-40B4-BE49-F238E27FC236}">
                <a16:creationId xmlns:a16="http://schemas.microsoft.com/office/drawing/2014/main" id="{D5F94B8E-F648-4F89-A29B-A8561C40E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6621" y="4343400"/>
            <a:ext cx="2250808" cy="92333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Direct-mapped cache: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each address maps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 unique address</a:t>
            </a:r>
          </a:p>
        </p:txBody>
      </p:sp>
      <p:sp>
        <p:nvSpPr>
          <p:cNvPr id="25619" name="Text Box 18">
            <a:extLst>
              <a:ext uri="{FF2B5EF4-FFF2-40B4-BE49-F238E27FC236}">
                <a16:creationId xmlns:a16="http://schemas.microsoft.com/office/drawing/2014/main" id="{7B55CDBE-9F53-4013-B999-6588EA329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25620" name="Line 19">
            <a:extLst>
              <a:ext uri="{FF2B5EF4-FFF2-40B4-BE49-F238E27FC236}">
                <a16:creationId xmlns:a16="http://schemas.microsoft.com/office/drawing/2014/main" id="{06B18C22-7C3F-496C-B4B7-AE12B91672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1" name="Line 20">
            <a:extLst>
              <a:ext uri="{FF2B5EF4-FFF2-40B4-BE49-F238E27FC236}">
                <a16:creationId xmlns:a16="http://schemas.microsoft.com/office/drawing/2014/main" id="{0D74DFD4-1EF0-4DA7-A0CF-013C581F038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2" name="Rectangle 21">
            <a:extLst>
              <a:ext uri="{FF2B5EF4-FFF2-40B4-BE49-F238E27FC236}">
                <a16:creationId xmlns:a16="http://schemas.microsoft.com/office/drawing/2014/main" id="{95BD11B2-756D-4883-8361-AF0BD78CD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971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3" name="Rectangle 22">
            <a:extLst>
              <a:ext uri="{FF2B5EF4-FFF2-40B4-BE49-F238E27FC236}">
                <a16:creationId xmlns:a16="http://schemas.microsoft.com/office/drawing/2014/main" id="{19CF1CE5-08AB-432D-9D1C-A46D65ED4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352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4" name="Rectangle 23">
            <a:extLst>
              <a:ext uri="{FF2B5EF4-FFF2-40B4-BE49-F238E27FC236}">
                <a16:creationId xmlns:a16="http://schemas.microsoft.com/office/drawing/2014/main" id="{88D6A638-D2F4-4965-90AE-A7993C48D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733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5" name="Rectangle 24">
            <a:extLst>
              <a:ext uri="{FF2B5EF4-FFF2-40B4-BE49-F238E27FC236}">
                <a16:creationId xmlns:a16="http://schemas.microsoft.com/office/drawing/2014/main" id="{EA4BED7C-A862-447B-8318-DD6EA5765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114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6" name="Rectangle 25">
            <a:extLst>
              <a:ext uri="{FF2B5EF4-FFF2-40B4-BE49-F238E27FC236}">
                <a16:creationId xmlns:a16="http://schemas.microsoft.com/office/drawing/2014/main" id="{31D14043-78CB-47F5-A55E-FC0AD7C92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495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7" name="Rectangle 26">
            <a:extLst>
              <a:ext uri="{FF2B5EF4-FFF2-40B4-BE49-F238E27FC236}">
                <a16:creationId xmlns:a16="http://schemas.microsoft.com/office/drawing/2014/main" id="{632C31CC-A84D-410C-8199-3E54EF148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76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8" name="Rectangle 27">
            <a:extLst>
              <a:ext uri="{FF2B5EF4-FFF2-40B4-BE49-F238E27FC236}">
                <a16:creationId xmlns:a16="http://schemas.microsoft.com/office/drawing/2014/main" id="{16AABEC3-E9A5-4150-9810-00564F959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257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29" name="Rectangle 28">
            <a:extLst>
              <a:ext uri="{FF2B5EF4-FFF2-40B4-BE49-F238E27FC236}">
                <a16:creationId xmlns:a16="http://schemas.microsoft.com/office/drawing/2014/main" id="{52BB65B7-817F-4F70-890A-88FD48306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638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0" name="Text Box 29">
            <a:extLst>
              <a:ext uri="{FF2B5EF4-FFF2-40B4-BE49-F238E27FC236}">
                <a16:creationId xmlns:a16="http://schemas.microsoft.com/office/drawing/2014/main" id="{AA7DE7A1-7934-492F-9893-F1391BF08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30" y="25146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25631" name="Line 30">
            <a:extLst>
              <a:ext uri="{FF2B5EF4-FFF2-40B4-BE49-F238E27FC236}">
                <a16:creationId xmlns:a16="http://schemas.microsoft.com/office/drawing/2014/main" id="{0DE066FE-93F1-4219-A025-D14CA62D19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2438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2" name="Line 31">
            <a:extLst>
              <a:ext uri="{FF2B5EF4-FFF2-40B4-BE49-F238E27FC236}">
                <a16:creationId xmlns:a16="http://schemas.microsoft.com/office/drawing/2014/main" id="{4C3B5B52-2B58-453E-9F33-3917FC7EA6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438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3" name="Line 32">
            <a:extLst>
              <a:ext uri="{FF2B5EF4-FFF2-40B4-BE49-F238E27FC236}">
                <a16:creationId xmlns:a16="http://schemas.microsoft.com/office/drawing/2014/main" id="{81246DD2-DCB7-4674-BB22-CE870D4008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5029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4" name="Line 33">
            <a:extLst>
              <a:ext uri="{FF2B5EF4-FFF2-40B4-BE49-F238E27FC236}">
                <a16:creationId xmlns:a16="http://schemas.microsoft.com/office/drawing/2014/main" id="{76A3270E-E0FA-418C-80BF-30589C03DF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895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5" name="Line 34">
            <a:extLst>
              <a:ext uri="{FF2B5EF4-FFF2-40B4-BE49-F238E27FC236}">
                <a16:creationId xmlns:a16="http://schemas.microsoft.com/office/drawing/2014/main" id="{44EFE172-0C76-4F95-AB66-AC958CC2DC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1910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636" name="Text Box 35">
            <a:extLst>
              <a:ext uri="{FF2B5EF4-FFF2-40B4-BE49-F238E27FC236}">
                <a16:creationId xmlns:a16="http://schemas.microsoft.com/office/drawing/2014/main" id="{F95CAC2C-D9BA-4B68-935E-03AF57A64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810000"/>
            <a:ext cx="10392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</a:p>
        </p:txBody>
      </p:sp>
      <p:sp>
        <p:nvSpPr>
          <p:cNvPr id="25637" name="Text Box 36">
            <a:extLst>
              <a:ext uri="{FF2B5EF4-FFF2-40B4-BE49-F238E27FC236}">
                <a16:creationId xmlns:a16="http://schemas.microsoft.com/office/drawing/2014/main" id="{88992692-1F42-4A5D-ABCC-AD46175D6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25638" name="Text Box 37">
            <a:extLst>
              <a:ext uri="{FF2B5EF4-FFF2-40B4-BE49-F238E27FC236}">
                <a16:creationId xmlns:a16="http://schemas.microsoft.com/office/drawing/2014/main" id="{5161A685-57FB-48E4-8A39-C90E021960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198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51C5191-1ABF-4894-A8C0-EE14FABB3DB5}"/>
                  </a:ext>
                </a:extLst>
              </p14:cNvPr>
              <p14:cNvContentPartPr/>
              <p14:nvPr/>
            </p14:nvContentPartPr>
            <p14:xfrm>
              <a:off x="544320" y="664920"/>
              <a:ext cx="7725600" cy="4762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51C5191-1ABF-4894-A8C0-EE14FABB3DB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4960" y="655560"/>
                <a:ext cx="7744320" cy="4781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>
            <a:extLst>
              <a:ext uri="{FF2B5EF4-FFF2-40B4-BE49-F238E27FC236}">
                <a16:creationId xmlns:a16="http://schemas.microsoft.com/office/drawing/2014/main" id="{9DAD42E3-5DEA-435C-8C80-5CF5A26B8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93890D-4F71-4BF4-B12E-131F9F73D8EA}" type="slidenum">
              <a:rPr lang="en-US" altLang="en-US" sz="1400">
                <a:latin typeface="Times New Roman" panose="02020603050405020304" pitchFamily="18" charset="0"/>
              </a:rPr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id="{95EEF669-BE87-4749-A1F7-439155439C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11375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Access Pattern</a:t>
            </a: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E6CF65E9-F3BC-4ACF-9352-CFF9F8284B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3" name="Rectangle 4">
            <a:extLst>
              <a:ext uri="{FF2B5EF4-FFF2-40B4-BE49-F238E27FC236}">
                <a16:creationId xmlns:a16="http://schemas.microsoft.com/office/drawing/2014/main" id="{A41A3785-EB2D-4967-A690-AE5503854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4" name="Rectangle 5">
            <a:extLst>
              <a:ext uri="{FF2B5EF4-FFF2-40B4-BE49-F238E27FC236}">
                <a16:creationId xmlns:a16="http://schemas.microsoft.com/office/drawing/2014/main" id="{054105BC-DAEC-48C6-A535-0659BE46C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5" name="Rectangle 6">
            <a:extLst>
              <a:ext uri="{FF2B5EF4-FFF2-40B4-BE49-F238E27FC236}">
                <a16:creationId xmlns:a16="http://schemas.microsoft.com/office/drawing/2014/main" id="{413D2E0B-2614-4827-957C-2A6AAB07C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6" name="Rectangle 7">
            <a:extLst>
              <a:ext uri="{FF2B5EF4-FFF2-40B4-BE49-F238E27FC236}">
                <a16:creationId xmlns:a16="http://schemas.microsoft.com/office/drawing/2014/main" id="{981F00FF-960C-48CF-9A19-EAEF0F6BE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7" name="Rectangle 8">
            <a:extLst>
              <a:ext uri="{FF2B5EF4-FFF2-40B4-BE49-F238E27FC236}">
                <a16:creationId xmlns:a16="http://schemas.microsoft.com/office/drawing/2014/main" id="{A936C12F-B0E0-4D50-8424-5CACAD451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8" name="Rectangle 9">
            <a:extLst>
              <a:ext uri="{FF2B5EF4-FFF2-40B4-BE49-F238E27FC236}">
                <a16:creationId xmlns:a16="http://schemas.microsoft.com/office/drawing/2014/main" id="{74897453-10E5-402A-867E-B058BDF7D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59" name="Rectangle 10">
            <a:extLst>
              <a:ext uri="{FF2B5EF4-FFF2-40B4-BE49-F238E27FC236}">
                <a16:creationId xmlns:a16="http://schemas.microsoft.com/office/drawing/2014/main" id="{C4059884-B4F5-4A76-9ABE-6B5A717B5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0" name="Rectangle 11">
            <a:extLst>
              <a:ext uri="{FF2B5EF4-FFF2-40B4-BE49-F238E27FC236}">
                <a16:creationId xmlns:a16="http://schemas.microsoft.com/office/drawing/2014/main" id="{74AEDE53-0300-4E68-8F61-B7A2CC66D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1447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1" name="Text Box 12">
            <a:extLst>
              <a:ext uri="{FF2B5EF4-FFF2-40B4-BE49-F238E27FC236}">
                <a16:creationId xmlns:a16="http://schemas.microsoft.com/office/drawing/2014/main" id="{2B31C6F6-D26E-4D7F-A457-3F23DBAAB7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895600"/>
            <a:ext cx="141442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8-byte words</a:t>
            </a:r>
          </a:p>
        </p:txBody>
      </p:sp>
      <p:sp>
        <p:nvSpPr>
          <p:cNvPr id="27662" name="Line 13">
            <a:extLst>
              <a:ext uri="{FF2B5EF4-FFF2-40B4-BE49-F238E27FC236}">
                <a16:creationId xmlns:a16="http://schemas.microsoft.com/office/drawing/2014/main" id="{CD145931-F90A-4D96-A4A5-4E6697AA17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3200400"/>
            <a:ext cx="838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3" name="Rectangle 14">
            <a:extLst>
              <a:ext uri="{FF2B5EF4-FFF2-40B4-BE49-F238E27FC236}">
                <a16:creationId xmlns:a16="http://schemas.microsoft.com/office/drawing/2014/main" id="{F76C410F-70A2-46CA-9E4D-5FEA4BB45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101000</a:t>
            </a:r>
          </a:p>
        </p:txBody>
      </p:sp>
      <p:sp>
        <p:nvSpPr>
          <p:cNvPr id="27664" name="Line 15">
            <a:extLst>
              <a:ext uri="{FF2B5EF4-FFF2-40B4-BE49-F238E27FC236}">
                <a16:creationId xmlns:a16="http://schemas.microsoft.com/office/drawing/2014/main" id="{6F34F51F-ACE7-4E62-A95A-9E1188408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5" name="Line 16">
            <a:extLst>
              <a:ext uri="{FF2B5EF4-FFF2-40B4-BE49-F238E27FC236}">
                <a16:creationId xmlns:a16="http://schemas.microsoft.com/office/drawing/2014/main" id="{288EE7F5-2795-47CD-81AA-D09F89DDE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0292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6" name="Text Box 17">
            <a:extLst>
              <a:ext uri="{FF2B5EF4-FFF2-40B4-BE49-F238E27FC236}">
                <a16:creationId xmlns:a16="http://schemas.microsoft.com/office/drawing/2014/main" id="{F47DF681-01AF-478A-B728-6B3FC0E64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6621" y="4343400"/>
            <a:ext cx="2250808" cy="92333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Direct-mapped cache: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each address maps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 unique address</a:t>
            </a:r>
          </a:p>
        </p:txBody>
      </p:sp>
      <p:sp>
        <p:nvSpPr>
          <p:cNvPr id="27667" name="Text Box 18">
            <a:extLst>
              <a:ext uri="{FF2B5EF4-FFF2-40B4-BE49-F238E27FC236}">
                <a16:creationId xmlns:a16="http://schemas.microsoft.com/office/drawing/2014/main" id="{B22BBE8E-3BD6-4691-A022-2C6A4C5DF5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27668" name="Line 19">
            <a:extLst>
              <a:ext uri="{FF2B5EF4-FFF2-40B4-BE49-F238E27FC236}">
                <a16:creationId xmlns:a16="http://schemas.microsoft.com/office/drawing/2014/main" id="{B34404E9-C578-4091-8769-5D13F56B7F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69" name="Line 20">
            <a:extLst>
              <a:ext uri="{FF2B5EF4-FFF2-40B4-BE49-F238E27FC236}">
                <a16:creationId xmlns:a16="http://schemas.microsoft.com/office/drawing/2014/main" id="{29447B7F-59E4-411C-8C2D-644194E0069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0" name="Rectangle 21">
            <a:extLst>
              <a:ext uri="{FF2B5EF4-FFF2-40B4-BE49-F238E27FC236}">
                <a16:creationId xmlns:a16="http://schemas.microsoft.com/office/drawing/2014/main" id="{E919B640-D50E-40BA-9CBD-A22016C3E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971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1" name="Rectangle 22">
            <a:extLst>
              <a:ext uri="{FF2B5EF4-FFF2-40B4-BE49-F238E27FC236}">
                <a16:creationId xmlns:a16="http://schemas.microsoft.com/office/drawing/2014/main" id="{369D674C-B37C-47A8-9D03-D0CF75004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352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2" name="Rectangle 23">
            <a:extLst>
              <a:ext uri="{FF2B5EF4-FFF2-40B4-BE49-F238E27FC236}">
                <a16:creationId xmlns:a16="http://schemas.microsoft.com/office/drawing/2014/main" id="{CF1B93D5-AB1E-4E68-8D69-5EC891D0E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733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3" name="Rectangle 24">
            <a:extLst>
              <a:ext uri="{FF2B5EF4-FFF2-40B4-BE49-F238E27FC236}">
                <a16:creationId xmlns:a16="http://schemas.microsoft.com/office/drawing/2014/main" id="{3C99FF87-B3B9-4907-B56A-EEB8A47BC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114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4" name="Rectangle 25">
            <a:extLst>
              <a:ext uri="{FF2B5EF4-FFF2-40B4-BE49-F238E27FC236}">
                <a16:creationId xmlns:a16="http://schemas.microsoft.com/office/drawing/2014/main" id="{4CA61D12-1A42-4117-9D58-564F0733F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495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5" name="Rectangle 26">
            <a:extLst>
              <a:ext uri="{FF2B5EF4-FFF2-40B4-BE49-F238E27FC236}">
                <a16:creationId xmlns:a16="http://schemas.microsoft.com/office/drawing/2014/main" id="{D89FCA3C-8BA3-4B8D-AEF3-E813AAB34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76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6" name="Rectangle 27">
            <a:extLst>
              <a:ext uri="{FF2B5EF4-FFF2-40B4-BE49-F238E27FC236}">
                <a16:creationId xmlns:a16="http://schemas.microsoft.com/office/drawing/2014/main" id="{F6B7F2CB-9873-4D3A-A6DF-49445152E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257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7" name="Rectangle 28">
            <a:extLst>
              <a:ext uri="{FF2B5EF4-FFF2-40B4-BE49-F238E27FC236}">
                <a16:creationId xmlns:a16="http://schemas.microsoft.com/office/drawing/2014/main" id="{25026DE3-BC3A-416C-A1AF-70BF1A3C7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638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78" name="Text Box 29">
            <a:extLst>
              <a:ext uri="{FF2B5EF4-FFF2-40B4-BE49-F238E27FC236}">
                <a16:creationId xmlns:a16="http://schemas.microsoft.com/office/drawing/2014/main" id="{ED78193C-FD76-4142-A21D-D8B355966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130" y="25146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27679" name="Line 30">
            <a:extLst>
              <a:ext uri="{FF2B5EF4-FFF2-40B4-BE49-F238E27FC236}">
                <a16:creationId xmlns:a16="http://schemas.microsoft.com/office/drawing/2014/main" id="{F68E1060-C3A3-440C-863D-6D0953F110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7400" y="2438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80" name="Line 31">
            <a:extLst>
              <a:ext uri="{FF2B5EF4-FFF2-40B4-BE49-F238E27FC236}">
                <a16:creationId xmlns:a16="http://schemas.microsoft.com/office/drawing/2014/main" id="{3FD27653-6A62-482B-B6FE-DB6E20426D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438400"/>
            <a:ext cx="762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81" name="Line 32">
            <a:extLst>
              <a:ext uri="{FF2B5EF4-FFF2-40B4-BE49-F238E27FC236}">
                <a16:creationId xmlns:a16="http://schemas.microsoft.com/office/drawing/2014/main" id="{2E3CB4B4-9700-4BF2-BEDC-EBEB1BDD0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5029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82" name="Line 33">
            <a:extLst>
              <a:ext uri="{FF2B5EF4-FFF2-40B4-BE49-F238E27FC236}">
                <a16:creationId xmlns:a16="http://schemas.microsoft.com/office/drawing/2014/main" id="{54F1B34C-8A47-4073-943B-9AFB3B40E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2895600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83" name="Line 34">
            <a:extLst>
              <a:ext uri="{FF2B5EF4-FFF2-40B4-BE49-F238E27FC236}">
                <a16:creationId xmlns:a16="http://schemas.microsoft.com/office/drawing/2014/main" id="{6724D9D9-D616-43FD-8CD6-2FD9DDF509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1910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684" name="Text Box 35">
            <a:extLst>
              <a:ext uri="{FF2B5EF4-FFF2-40B4-BE49-F238E27FC236}">
                <a16:creationId xmlns:a16="http://schemas.microsoft.com/office/drawing/2014/main" id="{6AA6C573-F7C1-42CB-ABEF-324A9AD7E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810000"/>
            <a:ext cx="10392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</a:p>
        </p:txBody>
      </p:sp>
      <p:sp>
        <p:nvSpPr>
          <p:cNvPr id="27685" name="Text Box 36">
            <a:extLst>
              <a:ext uri="{FF2B5EF4-FFF2-40B4-BE49-F238E27FC236}">
                <a16:creationId xmlns:a16="http://schemas.microsoft.com/office/drawing/2014/main" id="{56006A3C-0167-4164-A312-A745E4080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27686" name="Text Box 37">
            <a:extLst>
              <a:ext uri="{FF2B5EF4-FFF2-40B4-BE49-F238E27FC236}">
                <a16:creationId xmlns:a16="http://schemas.microsoft.com/office/drawing/2014/main" id="{9B1088D5-E577-44C5-9D65-F66EDB67C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198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27687" name="Text Box 38">
            <a:extLst>
              <a:ext uri="{FF2B5EF4-FFF2-40B4-BE49-F238E27FC236}">
                <a16:creationId xmlns:a16="http://schemas.microsoft.com/office/drawing/2014/main" id="{4EE7BB11-5CA8-45FA-8FBA-4C81DBC23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371600"/>
            <a:ext cx="4350550" cy="1200329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Assume that addresses are 8 bits long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How many of the following address requests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are hits/misses?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4, 7, 10, 13, 16, 68, 73, 78, 83, 88, 4, 7, 10…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A123A1E-1FE7-4A61-91D5-9C0FCA6489B5}"/>
                  </a:ext>
                </a:extLst>
              </p14:cNvPr>
              <p14:cNvContentPartPr/>
              <p14:nvPr/>
            </p14:nvContentPartPr>
            <p14:xfrm>
              <a:off x="210960" y="106200"/>
              <a:ext cx="8857080" cy="5851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A123A1E-1FE7-4A61-91D5-9C0FCA6489B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1600" y="96840"/>
                <a:ext cx="8875800" cy="5870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 Placeholder 3">
            <a:extLst>
              <a:ext uri="{FF2B5EF4-FFF2-40B4-BE49-F238E27FC236}">
                <a16:creationId xmlns:a16="http://schemas.microsoft.com/office/drawing/2014/main" id="{D2230CE0-C917-44BE-9224-9B0B41930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4C23F3A-3BA5-48C9-81E1-FDFA7FCBAD49}" type="slidenum">
              <a:rPr lang="en-US" altLang="en-US" sz="1400">
                <a:latin typeface="Times New Roman" panose="02020603050405020304" pitchFamily="18" charset="0"/>
              </a:rPr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id="{F17FEB7B-D2B6-4177-AA7E-FE8645D77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3952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Increasing Line Size</a:t>
            </a:r>
          </a:p>
        </p:txBody>
      </p:sp>
      <p:sp>
        <p:nvSpPr>
          <p:cNvPr id="29700" name="Line 3">
            <a:extLst>
              <a:ext uri="{FF2B5EF4-FFF2-40B4-BE49-F238E27FC236}">
                <a16:creationId xmlns:a16="http://schemas.microsoft.com/office/drawing/2014/main" id="{0F688E71-D430-45FA-9FE1-8E175A6679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1" name="Rectangle 4">
            <a:extLst>
              <a:ext uri="{FF2B5EF4-FFF2-40B4-BE49-F238E27FC236}">
                <a16:creationId xmlns:a16="http://schemas.microsoft.com/office/drawing/2014/main" id="{BA520B6F-9850-49A8-A362-7AB83E86C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2" name="Rectangle 5">
            <a:extLst>
              <a:ext uri="{FF2B5EF4-FFF2-40B4-BE49-F238E27FC236}">
                <a16:creationId xmlns:a16="http://schemas.microsoft.com/office/drawing/2014/main" id="{4C006477-C5B9-4095-8537-406CAF2DC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3" name="Rectangle 6">
            <a:extLst>
              <a:ext uri="{FF2B5EF4-FFF2-40B4-BE49-F238E27FC236}">
                <a16:creationId xmlns:a16="http://schemas.microsoft.com/office/drawing/2014/main" id="{4BC4EBE0-7F81-4E51-9641-556D93D1B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4" name="Rectangle 7">
            <a:extLst>
              <a:ext uri="{FF2B5EF4-FFF2-40B4-BE49-F238E27FC236}">
                <a16:creationId xmlns:a16="http://schemas.microsoft.com/office/drawing/2014/main" id="{5A914DDA-5152-454F-8F34-2A414A505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5" name="Rectangle 8">
            <a:extLst>
              <a:ext uri="{FF2B5EF4-FFF2-40B4-BE49-F238E27FC236}">
                <a16:creationId xmlns:a16="http://schemas.microsoft.com/office/drawing/2014/main" id="{B9431414-3A56-4347-92DF-8F607F4C7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6" name="Rectangle 9">
            <a:extLst>
              <a:ext uri="{FF2B5EF4-FFF2-40B4-BE49-F238E27FC236}">
                <a16:creationId xmlns:a16="http://schemas.microsoft.com/office/drawing/2014/main" id="{A5697B0C-394E-4E92-A29E-A8B9E0DE2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7" name="Rectangle 10">
            <a:extLst>
              <a:ext uri="{FF2B5EF4-FFF2-40B4-BE49-F238E27FC236}">
                <a16:creationId xmlns:a16="http://schemas.microsoft.com/office/drawing/2014/main" id="{CAE8384C-353F-4AF9-8806-897D39161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8" name="Rectangle 11">
            <a:extLst>
              <a:ext uri="{FF2B5EF4-FFF2-40B4-BE49-F238E27FC236}">
                <a16:creationId xmlns:a16="http://schemas.microsoft.com/office/drawing/2014/main" id="{F692F496-FEA4-4D49-A85E-15B2CBC57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09" name="Text Box 12">
            <a:extLst>
              <a:ext uri="{FF2B5EF4-FFF2-40B4-BE49-F238E27FC236}">
                <a16:creationId xmlns:a16="http://schemas.microsoft.com/office/drawing/2014/main" id="{9FAFA176-83A2-4ED5-8A34-FE791B912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268" y="2286000"/>
            <a:ext cx="149951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32-byte cache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line size or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block size</a:t>
            </a:r>
          </a:p>
        </p:txBody>
      </p:sp>
      <p:sp>
        <p:nvSpPr>
          <p:cNvPr id="29710" name="Line 13">
            <a:extLst>
              <a:ext uri="{FF2B5EF4-FFF2-40B4-BE49-F238E27FC236}">
                <a16:creationId xmlns:a16="http://schemas.microsoft.com/office/drawing/2014/main" id="{6504F4CE-662E-4E26-BCFD-2A9FBD84C3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2667000"/>
            <a:ext cx="8382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1" name="Rectangle 14">
            <a:extLst>
              <a:ext uri="{FF2B5EF4-FFF2-40B4-BE49-F238E27FC236}">
                <a16:creationId xmlns:a16="http://schemas.microsoft.com/office/drawing/2014/main" id="{DE2C6421-BF9D-401A-B1F2-77B2CAC72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10100000</a:t>
            </a:r>
          </a:p>
        </p:txBody>
      </p:sp>
      <p:sp>
        <p:nvSpPr>
          <p:cNvPr id="29712" name="Line 15">
            <a:extLst>
              <a:ext uri="{FF2B5EF4-FFF2-40B4-BE49-F238E27FC236}">
                <a16:creationId xmlns:a16="http://schemas.microsoft.com/office/drawing/2014/main" id="{5884ADB4-3827-400A-8B94-505C9E2563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3" name="Line 16">
            <a:extLst>
              <a:ext uri="{FF2B5EF4-FFF2-40B4-BE49-F238E27FC236}">
                <a16:creationId xmlns:a16="http://schemas.microsoft.com/office/drawing/2014/main" id="{34DAA949-7A4A-4934-BACC-87EEB7C4C5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029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4" name="Text Box 17">
            <a:extLst>
              <a:ext uri="{FF2B5EF4-FFF2-40B4-BE49-F238E27FC236}">
                <a16:creationId xmlns:a16="http://schemas.microsoft.com/office/drawing/2014/main" id="{6B78CB3B-C252-4FC8-B069-26C2163A0C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483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29715" name="Line 18">
            <a:extLst>
              <a:ext uri="{FF2B5EF4-FFF2-40B4-BE49-F238E27FC236}">
                <a16:creationId xmlns:a16="http://schemas.microsoft.com/office/drawing/2014/main" id="{282B7B4B-ED0C-40FE-9E2A-6E84F28B95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6" name="Line 19">
            <a:extLst>
              <a:ext uri="{FF2B5EF4-FFF2-40B4-BE49-F238E27FC236}">
                <a16:creationId xmlns:a16="http://schemas.microsoft.com/office/drawing/2014/main" id="{2FCB0E87-89BF-4642-9EE0-80256C5A93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7" name="Rectangle 20">
            <a:extLst>
              <a:ext uri="{FF2B5EF4-FFF2-40B4-BE49-F238E27FC236}">
                <a16:creationId xmlns:a16="http://schemas.microsoft.com/office/drawing/2014/main" id="{85A852E9-EBAF-4456-9439-768F73B40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971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8" name="Rectangle 21">
            <a:extLst>
              <a:ext uri="{FF2B5EF4-FFF2-40B4-BE49-F238E27FC236}">
                <a16:creationId xmlns:a16="http://schemas.microsoft.com/office/drawing/2014/main" id="{766FC084-E0A3-41AD-A202-CAD36CC518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352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19" name="Rectangle 22">
            <a:extLst>
              <a:ext uri="{FF2B5EF4-FFF2-40B4-BE49-F238E27FC236}">
                <a16:creationId xmlns:a16="http://schemas.microsoft.com/office/drawing/2014/main" id="{311F1827-4938-4165-B0CE-C957F22B5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3733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0" name="Rectangle 23">
            <a:extLst>
              <a:ext uri="{FF2B5EF4-FFF2-40B4-BE49-F238E27FC236}">
                <a16:creationId xmlns:a16="http://schemas.microsoft.com/office/drawing/2014/main" id="{42CB8A32-9167-4697-B011-877555DC0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114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1" name="Rectangle 24">
            <a:extLst>
              <a:ext uri="{FF2B5EF4-FFF2-40B4-BE49-F238E27FC236}">
                <a16:creationId xmlns:a16="http://schemas.microsoft.com/office/drawing/2014/main" id="{4FA7BE81-6058-49E6-AA6F-74FDF8C1F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495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2" name="Rectangle 25">
            <a:extLst>
              <a:ext uri="{FF2B5EF4-FFF2-40B4-BE49-F238E27FC236}">
                <a16:creationId xmlns:a16="http://schemas.microsoft.com/office/drawing/2014/main" id="{84C591B6-C59F-43B2-8D65-E50FF72C2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76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3" name="Rectangle 26">
            <a:extLst>
              <a:ext uri="{FF2B5EF4-FFF2-40B4-BE49-F238E27FC236}">
                <a16:creationId xmlns:a16="http://schemas.microsoft.com/office/drawing/2014/main" id="{A1FD30DC-4C03-4AA0-8931-E9C0F359D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257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4" name="Rectangle 27">
            <a:extLst>
              <a:ext uri="{FF2B5EF4-FFF2-40B4-BE49-F238E27FC236}">
                <a16:creationId xmlns:a16="http://schemas.microsoft.com/office/drawing/2014/main" id="{8A2E849D-007D-42F3-A94B-599CF44CE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6388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5" name="Text Box 28">
            <a:extLst>
              <a:ext uri="{FF2B5EF4-FFF2-40B4-BE49-F238E27FC236}">
                <a16:creationId xmlns:a16="http://schemas.microsoft.com/office/drawing/2014/main" id="{D073E5FB-CBFA-4F3A-A440-D58FAB8A6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330" y="25146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29726" name="Line 29">
            <a:extLst>
              <a:ext uri="{FF2B5EF4-FFF2-40B4-BE49-F238E27FC236}">
                <a16:creationId xmlns:a16="http://schemas.microsoft.com/office/drawing/2014/main" id="{B45E989E-708D-43FA-B1C2-3791019AC3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438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7" name="Line 30">
            <a:extLst>
              <a:ext uri="{FF2B5EF4-FFF2-40B4-BE49-F238E27FC236}">
                <a16:creationId xmlns:a16="http://schemas.microsoft.com/office/drawing/2014/main" id="{3B3AF942-DC42-4446-BAFA-75BE808A5389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438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28" name="Text Box 31">
            <a:extLst>
              <a:ext uri="{FF2B5EF4-FFF2-40B4-BE49-F238E27FC236}">
                <a16:creationId xmlns:a16="http://schemas.microsoft.com/office/drawing/2014/main" id="{3B3552BA-6184-4866-9918-69227DAA3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29729" name="Text Box 32">
            <a:extLst>
              <a:ext uri="{FF2B5EF4-FFF2-40B4-BE49-F238E27FC236}">
                <a16:creationId xmlns:a16="http://schemas.microsoft.com/office/drawing/2014/main" id="{59AB99D7-9902-47FD-A9D6-4F0F9EA1F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198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29730" name="Rectangle 33">
            <a:extLst>
              <a:ext uri="{FF2B5EF4-FFF2-40B4-BE49-F238E27FC236}">
                <a16:creationId xmlns:a16="http://schemas.microsoft.com/office/drawing/2014/main" id="{35F7B417-B06A-4FAC-A91F-E2BC7E564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971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1" name="Rectangle 34">
            <a:extLst>
              <a:ext uri="{FF2B5EF4-FFF2-40B4-BE49-F238E27FC236}">
                <a16:creationId xmlns:a16="http://schemas.microsoft.com/office/drawing/2014/main" id="{2683A4CE-1974-433B-A845-CE8900254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352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2" name="Rectangle 35">
            <a:extLst>
              <a:ext uri="{FF2B5EF4-FFF2-40B4-BE49-F238E27FC236}">
                <a16:creationId xmlns:a16="http://schemas.microsoft.com/office/drawing/2014/main" id="{7DAB4666-6732-46AA-90D1-BEFC58FB1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733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3" name="Rectangle 36">
            <a:extLst>
              <a:ext uri="{FF2B5EF4-FFF2-40B4-BE49-F238E27FC236}">
                <a16:creationId xmlns:a16="http://schemas.microsoft.com/office/drawing/2014/main" id="{F14087C9-8B9C-4206-840C-82D9F0435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114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4" name="Rectangle 37">
            <a:extLst>
              <a:ext uri="{FF2B5EF4-FFF2-40B4-BE49-F238E27FC236}">
                <a16:creationId xmlns:a16="http://schemas.microsoft.com/office/drawing/2014/main" id="{C543C046-0E35-4959-A2AD-039F9F42B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495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5" name="Rectangle 38">
            <a:extLst>
              <a:ext uri="{FF2B5EF4-FFF2-40B4-BE49-F238E27FC236}">
                <a16:creationId xmlns:a16="http://schemas.microsoft.com/office/drawing/2014/main" id="{2474B6F3-6037-4612-955C-2BD08EA42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876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6" name="Rectangle 39">
            <a:extLst>
              <a:ext uri="{FF2B5EF4-FFF2-40B4-BE49-F238E27FC236}">
                <a16:creationId xmlns:a16="http://schemas.microsoft.com/office/drawing/2014/main" id="{C64EFC0E-A8A6-459F-9ABC-434ED7621B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257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7" name="Rectangle 40">
            <a:extLst>
              <a:ext uri="{FF2B5EF4-FFF2-40B4-BE49-F238E27FC236}">
                <a16:creationId xmlns:a16="http://schemas.microsoft.com/office/drawing/2014/main" id="{12BD4397-3C7A-462D-878A-A89780F722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638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8" name="Rectangle 41">
            <a:extLst>
              <a:ext uri="{FF2B5EF4-FFF2-40B4-BE49-F238E27FC236}">
                <a16:creationId xmlns:a16="http://schemas.microsoft.com/office/drawing/2014/main" id="{3E44D6BD-2D1E-47AF-AAC7-B2FDE60C0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971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39" name="Rectangle 42">
            <a:extLst>
              <a:ext uri="{FF2B5EF4-FFF2-40B4-BE49-F238E27FC236}">
                <a16:creationId xmlns:a16="http://schemas.microsoft.com/office/drawing/2014/main" id="{E34D019E-545E-4C62-AD69-5DFEEA79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352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0" name="Rectangle 43">
            <a:extLst>
              <a:ext uri="{FF2B5EF4-FFF2-40B4-BE49-F238E27FC236}">
                <a16:creationId xmlns:a16="http://schemas.microsoft.com/office/drawing/2014/main" id="{0462D76D-F853-4913-8722-63E596B47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3733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1" name="Rectangle 44">
            <a:extLst>
              <a:ext uri="{FF2B5EF4-FFF2-40B4-BE49-F238E27FC236}">
                <a16:creationId xmlns:a16="http://schemas.microsoft.com/office/drawing/2014/main" id="{6DE56244-F4A2-4191-A77E-494F28ECFF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114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2" name="Rectangle 45">
            <a:extLst>
              <a:ext uri="{FF2B5EF4-FFF2-40B4-BE49-F238E27FC236}">
                <a16:creationId xmlns:a16="http://schemas.microsoft.com/office/drawing/2014/main" id="{C0B8C25F-D071-4FB4-A791-0B23BCF23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495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3" name="Rectangle 46">
            <a:extLst>
              <a:ext uri="{FF2B5EF4-FFF2-40B4-BE49-F238E27FC236}">
                <a16:creationId xmlns:a16="http://schemas.microsoft.com/office/drawing/2014/main" id="{D546F7DA-8339-4EF2-B47C-955FCE460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876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4" name="Rectangle 47">
            <a:extLst>
              <a:ext uri="{FF2B5EF4-FFF2-40B4-BE49-F238E27FC236}">
                <a16:creationId xmlns:a16="http://schemas.microsoft.com/office/drawing/2014/main" id="{5B1BEFB8-88EA-408D-B7B8-08CAB2FA3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5257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5" name="Rectangle 48">
            <a:extLst>
              <a:ext uri="{FF2B5EF4-FFF2-40B4-BE49-F238E27FC236}">
                <a16:creationId xmlns:a16="http://schemas.microsoft.com/office/drawing/2014/main" id="{1F0C3A3E-A83D-4B5F-8AC9-1DBADB649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5638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6" name="Rectangle 49">
            <a:extLst>
              <a:ext uri="{FF2B5EF4-FFF2-40B4-BE49-F238E27FC236}">
                <a16:creationId xmlns:a16="http://schemas.microsoft.com/office/drawing/2014/main" id="{42D5192A-DA3B-4CA5-ACB0-76E2754870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2971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7" name="Rectangle 50">
            <a:extLst>
              <a:ext uri="{FF2B5EF4-FFF2-40B4-BE49-F238E27FC236}">
                <a16:creationId xmlns:a16="http://schemas.microsoft.com/office/drawing/2014/main" id="{098DF922-FEF0-494A-914C-9FA04B00A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352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8" name="Rectangle 51">
            <a:extLst>
              <a:ext uri="{FF2B5EF4-FFF2-40B4-BE49-F238E27FC236}">
                <a16:creationId xmlns:a16="http://schemas.microsoft.com/office/drawing/2014/main" id="{3193FB0E-996A-4D89-9049-3A7969F8C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733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49" name="Rectangle 52">
            <a:extLst>
              <a:ext uri="{FF2B5EF4-FFF2-40B4-BE49-F238E27FC236}">
                <a16:creationId xmlns:a16="http://schemas.microsoft.com/office/drawing/2014/main" id="{6734411D-EE4B-4093-B383-6C298ACC3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114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0" name="Rectangle 53">
            <a:extLst>
              <a:ext uri="{FF2B5EF4-FFF2-40B4-BE49-F238E27FC236}">
                <a16:creationId xmlns:a16="http://schemas.microsoft.com/office/drawing/2014/main" id="{CE9C8FF3-4060-4DB0-A312-C8FF76603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495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1" name="Rectangle 54">
            <a:extLst>
              <a:ext uri="{FF2B5EF4-FFF2-40B4-BE49-F238E27FC236}">
                <a16:creationId xmlns:a16="http://schemas.microsoft.com/office/drawing/2014/main" id="{281B0DF1-C47A-4569-89F0-8BD0ED71AF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876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2" name="Rectangle 55">
            <a:extLst>
              <a:ext uri="{FF2B5EF4-FFF2-40B4-BE49-F238E27FC236}">
                <a16:creationId xmlns:a16="http://schemas.microsoft.com/office/drawing/2014/main" id="{266473B9-99B8-4A17-B398-0CB90E642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257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3" name="Rectangle 56">
            <a:extLst>
              <a:ext uri="{FF2B5EF4-FFF2-40B4-BE49-F238E27FC236}">
                <a16:creationId xmlns:a16="http://schemas.microsoft.com/office/drawing/2014/main" id="{1C0A08C7-883A-4B8A-B41F-9015AB30D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5638800"/>
            <a:ext cx="6858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4" name="Line 57">
            <a:extLst>
              <a:ext uri="{FF2B5EF4-FFF2-40B4-BE49-F238E27FC236}">
                <a16:creationId xmlns:a16="http://schemas.microsoft.com/office/drawing/2014/main" id="{D11F9625-FC24-4339-9336-53448C80C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362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5" name="Line 58">
            <a:extLst>
              <a:ext uri="{FF2B5EF4-FFF2-40B4-BE49-F238E27FC236}">
                <a16:creationId xmlns:a16="http://schemas.microsoft.com/office/drawing/2014/main" id="{CFD46DB2-3E63-4003-8C04-AB159133AF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3622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6" name="Text Box 59">
            <a:extLst>
              <a:ext uri="{FF2B5EF4-FFF2-40B4-BE49-F238E27FC236}">
                <a16:creationId xmlns:a16="http://schemas.microsoft.com/office/drawing/2014/main" id="{5E1AC550-7D0B-4D4C-A159-9678B38C7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590800"/>
            <a:ext cx="75366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Offset</a:t>
            </a:r>
          </a:p>
        </p:txBody>
      </p:sp>
      <p:sp>
        <p:nvSpPr>
          <p:cNvPr id="29757" name="Text Box 60">
            <a:extLst>
              <a:ext uri="{FF2B5EF4-FFF2-40B4-BE49-F238E27FC236}">
                <a16:creationId xmlns:a16="http://schemas.microsoft.com/office/drawing/2014/main" id="{ABD13178-8E24-4F66-ADD5-FD2A4FEAD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314" y="1371600"/>
            <a:ext cx="4156459" cy="646331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 large cache line size 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smaller tag array,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fewer misses because of spatial locality</a:t>
            </a: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8" name="Line 61">
            <a:extLst>
              <a:ext uri="{FF2B5EF4-FFF2-40B4-BE49-F238E27FC236}">
                <a16:creationId xmlns:a16="http://schemas.microsoft.com/office/drawing/2014/main" id="{3ED7D06F-7690-46A0-BCD0-267DB52AB9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23622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59" name="Line 62">
            <a:extLst>
              <a:ext uri="{FF2B5EF4-FFF2-40B4-BE49-F238E27FC236}">
                <a16:creationId xmlns:a16="http://schemas.microsoft.com/office/drawing/2014/main" id="{E2544A00-8578-4735-8125-BCA96FC720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2362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760" name="Line 63">
            <a:extLst>
              <a:ext uri="{FF2B5EF4-FFF2-40B4-BE49-F238E27FC236}">
                <a16:creationId xmlns:a16="http://schemas.microsoft.com/office/drawing/2014/main" id="{492AF571-487D-43A0-8759-B84317EDA0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23622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97AF82C-A06F-4788-B2FF-84D915945CA9}"/>
                  </a:ext>
                </a:extLst>
              </p14:cNvPr>
              <p14:cNvContentPartPr/>
              <p14:nvPr/>
            </p14:nvContentPartPr>
            <p14:xfrm>
              <a:off x="1372320" y="502920"/>
              <a:ext cx="7523280" cy="52012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97AF82C-A06F-4788-B2FF-84D915945CA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62960" y="493560"/>
                <a:ext cx="7542000" cy="5220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3">
            <a:extLst>
              <a:ext uri="{FF2B5EF4-FFF2-40B4-BE49-F238E27FC236}">
                <a16:creationId xmlns:a16="http://schemas.microsoft.com/office/drawing/2014/main" id="{A4AD5F31-E951-4D78-AE17-E0E893B95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C6A634A-ECE6-4D79-B38E-86137F49CFD8}" type="slidenum">
              <a:rPr lang="en-US" altLang="en-US" sz="1400">
                <a:latin typeface="Times New Roman" panose="02020603050405020304" pitchFamily="18" charset="0"/>
              </a:rPr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1747" name="Text Box 2">
            <a:extLst>
              <a:ext uri="{FF2B5EF4-FFF2-40B4-BE49-F238E27FC236}">
                <a16:creationId xmlns:a16="http://schemas.microsoft.com/office/drawing/2014/main" id="{C830C99A-9871-4F6C-9228-A54248A1C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256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Associativity</a:t>
            </a:r>
          </a:p>
        </p:txBody>
      </p:sp>
      <p:sp>
        <p:nvSpPr>
          <p:cNvPr id="31748" name="Line 3">
            <a:extLst>
              <a:ext uri="{FF2B5EF4-FFF2-40B4-BE49-F238E27FC236}">
                <a16:creationId xmlns:a16="http://schemas.microsoft.com/office/drawing/2014/main" id="{2302ADFC-2515-4040-B355-A73220E04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49" name="Rectangle 4">
            <a:extLst>
              <a:ext uri="{FF2B5EF4-FFF2-40B4-BE49-F238E27FC236}">
                <a16:creationId xmlns:a16="http://schemas.microsoft.com/office/drawing/2014/main" id="{5E30F364-1068-423B-91FC-7353CE514D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0" name="Rectangle 5">
            <a:extLst>
              <a:ext uri="{FF2B5EF4-FFF2-40B4-BE49-F238E27FC236}">
                <a16:creationId xmlns:a16="http://schemas.microsoft.com/office/drawing/2014/main" id="{95EC615F-ADB8-48A0-89B4-52B69DE8C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1" name="Rectangle 6">
            <a:extLst>
              <a:ext uri="{FF2B5EF4-FFF2-40B4-BE49-F238E27FC236}">
                <a16:creationId xmlns:a16="http://schemas.microsoft.com/office/drawing/2014/main" id="{655901BA-1138-4129-9B16-011AA4EB6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2" name="Rectangle 7">
            <a:extLst>
              <a:ext uri="{FF2B5EF4-FFF2-40B4-BE49-F238E27FC236}">
                <a16:creationId xmlns:a16="http://schemas.microsoft.com/office/drawing/2014/main" id="{6A7C0E9F-4E75-45F2-AAEB-9D0794A78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3" name="Rectangle 8">
            <a:extLst>
              <a:ext uri="{FF2B5EF4-FFF2-40B4-BE49-F238E27FC236}">
                <a16:creationId xmlns:a16="http://schemas.microsoft.com/office/drawing/2014/main" id="{EC5927B7-BE7A-4C2E-96D6-CE23F5C8F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4" name="Rectangle 9">
            <a:extLst>
              <a:ext uri="{FF2B5EF4-FFF2-40B4-BE49-F238E27FC236}">
                <a16:creationId xmlns:a16="http://schemas.microsoft.com/office/drawing/2014/main" id="{85646306-C60D-44CA-B53A-B83E8ABAA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5" name="Rectangle 10">
            <a:extLst>
              <a:ext uri="{FF2B5EF4-FFF2-40B4-BE49-F238E27FC236}">
                <a16:creationId xmlns:a16="http://schemas.microsoft.com/office/drawing/2014/main" id="{AC0B2D51-CB0C-464A-9B49-0D362A360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6" name="Rectangle 11">
            <a:extLst>
              <a:ext uri="{FF2B5EF4-FFF2-40B4-BE49-F238E27FC236}">
                <a16:creationId xmlns:a16="http://schemas.microsoft.com/office/drawing/2014/main" id="{78547A31-93A3-4AF8-AD50-07FDEA624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7" name="Rectangle 12">
            <a:extLst>
              <a:ext uri="{FF2B5EF4-FFF2-40B4-BE49-F238E27FC236}">
                <a16:creationId xmlns:a16="http://schemas.microsoft.com/office/drawing/2014/main" id="{D55D667E-0C0D-4D71-BA4F-E1F074350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                    10100000</a:t>
            </a:r>
          </a:p>
        </p:txBody>
      </p:sp>
      <p:sp>
        <p:nvSpPr>
          <p:cNvPr id="31758" name="Line 13">
            <a:extLst>
              <a:ext uri="{FF2B5EF4-FFF2-40B4-BE49-F238E27FC236}">
                <a16:creationId xmlns:a16="http://schemas.microsoft.com/office/drawing/2014/main" id="{A641469D-2160-45AA-8484-BF59DE8CA7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59" name="Line 14">
            <a:extLst>
              <a:ext uri="{FF2B5EF4-FFF2-40B4-BE49-F238E27FC236}">
                <a16:creationId xmlns:a16="http://schemas.microsoft.com/office/drawing/2014/main" id="{85207FF0-679B-46C4-83DB-24F6F4CCD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029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0" name="Text Box 15">
            <a:extLst>
              <a:ext uri="{FF2B5EF4-FFF2-40B4-BE49-F238E27FC236}">
                <a16:creationId xmlns:a16="http://schemas.microsoft.com/office/drawing/2014/main" id="{10400345-1A50-47C0-BA97-182A7B355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483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31761" name="Line 16">
            <a:extLst>
              <a:ext uri="{FF2B5EF4-FFF2-40B4-BE49-F238E27FC236}">
                <a16:creationId xmlns:a16="http://schemas.microsoft.com/office/drawing/2014/main" id="{3850B052-A3E1-4A42-A5A0-512216CDE6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2" name="Line 17">
            <a:extLst>
              <a:ext uri="{FF2B5EF4-FFF2-40B4-BE49-F238E27FC236}">
                <a16:creationId xmlns:a16="http://schemas.microsoft.com/office/drawing/2014/main" id="{ACC71ED0-8015-4F59-AD47-BA49567D4A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3" name="Rectangle 18">
            <a:extLst>
              <a:ext uri="{FF2B5EF4-FFF2-40B4-BE49-F238E27FC236}">
                <a16:creationId xmlns:a16="http://schemas.microsoft.com/office/drawing/2014/main" id="{20B8196F-D319-4130-972C-A3BE37CD0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95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4" name="Rectangle 19">
            <a:extLst>
              <a:ext uri="{FF2B5EF4-FFF2-40B4-BE49-F238E27FC236}">
                <a16:creationId xmlns:a16="http://schemas.microsoft.com/office/drawing/2014/main" id="{7205296D-37DB-456F-BA86-F2910BA7B5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76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5" name="Rectangle 20">
            <a:extLst>
              <a:ext uri="{FF2B5EF4-FFF2-40B4-BE49-F238E27FC236}">
                <a16:creationId xmlns:a16="http://schemas.microsoft.com/office/drawing/2014/main" id="{CA2D66C5-8051-482D-A291-C42F204BB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657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6" name="Rectangle 21">
            <a:extLst>
              <a:ext uri="{FF2B5EF4-FFF2-40B4-BE49-F238E27FC236}">
                <a16:creationId xmlns:a16="http://schemas.microsoft.com/office/drawing/2014/main" id="{2042ABAC-B169-401C-998A-4C6FD7CFB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038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7" name="Rectangle 22">
            <a:extLst>
              <a:ext uri="{FF2B5EF4-FFF2-40B4-BE49-F238E27FC236}">
                <a16:creationId xmlns:a16="http://schemas.microsoft.com/office/drawing/2014/main" id="{510377A3-276F-4181-925B-A4D2852BE0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19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8" name="Rectangle 23">
            <a:extLst>
              <a:ext uri="{FF2B5EF4-FFF2-40B4-BE49-F238E27FC236}">
                <a16:creationId xmlns:a16="http://schemas.microsoft.com/office/drawing/2014/main" id="{FAD2B1D8-33E5-4E02-805A-BD76CF25C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800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69" name="Rectangle 24">
            <a:extLst>
              <a:ext uri="{FF2B5EF4-FFF2-40B4-BE49-F238E27FC236}">
                <a16:creationId xmlns:a16="http://schemas.microsoft.com/office/drawing/2014/main" id="{60A39F36-F13A-4202-94E7-90404D6B1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181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0" name="Rectangle 25">
            <a:extLst>
              <a:ext uri="{FF2B5EF4-FFF2-40B4-BE49-F238E27FC236}">
                <a16:creationId xmlns:a16="http://schemas.microsoft.com/office/drawing/2014/main" id="{27C7A8B0-8260-4C14-AA8B-7DD5C0542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562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1" name="Text Box 26">
            <a:extLst>
              <a:ext uri="{FF2B5EF4-FFF2-40B4-BE49-F238E27FC236}">
                <a16:creationId xmlns:a16="http://schemas.microsoft.com/office/drawing/2014/main" id="{6F3C711D-37FB-457D-8E05-2FDE0555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146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1772" name="Line 27">
            <a:extLst>
              <a:ext uri="{FF2B5EF4-FFF2-40B4-BE49-F238E27FC236}">
                <a16:creationId xmlns:a16="http://schemas.microsoft.com/office/drawing/2014/main" id="{9DEBA3DA-E7A1-4ABB-B13C-8122EFB347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438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3" name="Line 28">
            <a:extLst>
              <a:ext uri="{FF2B5EF4-FFF2-40B4-BE49-F238E27FC236}">
                <a16:creationId xmlns:a16="http://schemas.microsoft.com/office/drawing/2014/main" id="{E76EDD17-333F-4186-A636-9787280A20E6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438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4" name="Text Box 29">
            <a:extLst>
              <a:ext uri="{FF2B5EF4-FFF2-40B4-BE49-F238E27FC236}">
                <a16:creationId xmlns:a16="http://schemas.microsoft.com/office/drawing/2014/main" id="{823FB2CF-8868-447E-93DB-AF23D1B6C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31775" name="Text Box 30">
            <a:extLst>
              <a:ext uri="{FF2B5EF4-FFF2-40B4-BE49-F238E27FC236}">
                <a16:creationId xmlns:a16="http://schemas.microsoft.com/office/drawing/2014/main" id="{45DF8FF7-6852-42C5-992D-9F9CFB04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198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31776" name="Text Box 31">
            <a:extLst>
              <a:ext uri="{FF2B5EF4-FFF2-40B4-BE49-F238E27FC236}">
                <a16:creationId xmlns:a16="http://schemas.microsoft.com/office/drawing/2014/main" id="{5ABFE6B9-8E6E-4B2A-A362-7ACCBAC62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7128" y="1371600"/>
            <a:ext cx="4816831" cy="646331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Set associativity 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fewer conflicts; wasted power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because multiple data and tags are read</a:t>
            </a: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7" name="Rectangle 32">
            <a:extLst>
              <a:ext uri="{FF2B5EF4-FFF2-40B4-BE49-F238E27FC236}">
                <a16:creationId xmlns:a16="http://schemas.microsoft.com/office/drawing/2014/main" id="{C0C8F83F-A752-4F98-A887-834386DFC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971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8" name="Rectangle 33">
            <a:extLst>
              <a:ext uri="{FF2B5EF4-FFF2-40B4-BE49-F238E27FC236}">
                <a16:creationId xmlns:a16="http://schemas.microsoft.com/office/drawing/2014/main" id="{48E49A3B-D893-4B61-9270-E10CB82C4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352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79" name="Rectangle 34">
            <a:extLst>
              <a:ext uri="{FF2B5EF4-FFF2-40B4-BE49-F238E27FC236}">
                <a16:creationId xmlns:a16="http://schemas.microsoft.com/office/drawing/2014/main" id="{2B27E781-F460-4289-A85F-3B42EC2C2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733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0" name="Rectangle 35">
            <a:extLst>
              <a:ext uri="{FF2B5EF4-FFF2-40B4-BE49-F238E27FC236}">
                <a16:creationId xmlns:a16="http://schemas.microsoft.com/office/drawing/2014/main" id="{EAFD7DDA-E1CD-457B-81A6-9A896CFD3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114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1" name="Rectangle 36">
            <a:extLst>
              <a:ext uri="{FF2B5EF4-FFF2-40B4-BE49-F238E27FC236}">
                <a16:creationId xmlns:a16="http://schemas.microsoft.com/office/drawing/2014/main" id="{BF203856-A4AA-4ECB-9141-B89098EB5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495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2" name="Rectangle 37">
            <a:extLst>
              <a:ext uri="{FF2B5EF4-FFF2-40B4-BE49-F238E27FC236}">
                <a16:creationId xmlns:a16="http://schemas.microsoft.com/office/drawing/2014/main" id="{97F0647F-53D7-499B-A184-B465AEB3F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876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3" name="Rectangle 38">
            <a:extLst>
              <a:ext uri="{FF2B5EF4-FFF2-40B4-BE49-F238E27FC236}">
                <a16:creationId xmlns:a16="http://schemas.microsoft.com/office/drawing/2014/main" id="{84D727DC-49E8-4A52-92B4-174AA3AC2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257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4" name="Rectangle 39">
            <a:extLst>
              <a:ext uri="{FF2B5EF4-FFF2-40B4-BE49-F238E27FC236}">
                <a16:creationId xmlns:a16="http://schemas.microsoft.com/office/drawing/2014/main" id="{D13B2250-B670-4D3D-BC58-979CEA3D0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638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5" name="Text Box 40">
            <a:extLst>
              <a:ext uri="{FF2B5EF4-FFF2-40B4-BE49-F238E27FC236}">
                <a16:creationId xmlns:a16="http://schemas.microsoft.com/office/drawing/2014/main" id="{18FCA0DE-BA76-4E18-8065-AFBDCD577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908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Way-1</a:t>
            </a:r>
          </a:p>
        </p:txBody>
      </p:sp>
      <p:sp>
        <p:nvSpPr>
          <p:cNvPr id="31786" name="Text Box 41">
            <a:extLst>
              <a:ext uri="{FF2B5EF4-FFF2-40B4-BE49-F238E27FC236}">
                <a16:creationId xmlns:a16="http://schemas.microsoft.com/office/drawing/2014/main" id="{AC081505-01FE-4375-913F-3696F2784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5908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Way-2</a:t>
            </a:r>
          </a:p>
        </p:txBody>
      </p:sp>
      <p:sp>
        <p:nvSpPr>
          <p:cNvPr id="31787" name="Rectangle 42">
            <a:extLst>
              <a:ext uri="{FF2B5EF4-FFF2-40B4-BE49-F238E27FC236}">
                <a16:creationId xmlns:a16="http://schemas.microsoft.com/office/drawing/2014/main" id="{2C4944CF-3F8B-4486-99F2-29A5D529D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95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8" name="Rectangle 43">
            <a:extLst>
              <a:ext uri="{FF2B5EF4-FFF2-40B4-BE49-F238E27FC236}">
                <a16:creationId xmlns:a16="http://schemas.microsoft.com/office/drawing/2014/main" id="{B0341FAA-6C8E-482A-B823-6A4032232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276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89" name="Rectangle 44">
            <a:extLst>
              <a:ext uri="{FF2B5EF4-FFF2-40B4-BE49-F238E27FC236}">
                <a16:creationId xmlns:a16="http://schemas.microsoft.com/office/drawing/2014/main" id="{39E5335C-1766-4B57-8540-F20AEE69D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657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0" name="Rectangle 45">
            <a:extLst>
              <a:ext uri="{FF2B5EF4-FFF2-40B4-BE49-F238E27FC236}">
                <a16:creationId xmlns:a16="http://schemas.microsoft.com/office/drawing/2014/main" id="{E08FB00A-1DAB-4288-BC5E-76B1ED36C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038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1" name="Rectangle 46">
            <a:extLst>
              <a:ext uri="{FF2B5EF4-FFF2-40B4-BE49-F238E27FC236}">
                <a16:creationId xmlns:a16="http://schemas.microsoft.com/office/drawing/2014/main" id="{C0C7F6BA-46E0-4E85-ADD7-863903E7A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419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2" name="Rectangle 47">
            <a:extLst>
              <a:ext uri="{FF2B5EF4-FFF2-40B4-BE49-F238E27FC236}">
                <a16:creationId xmlns:a16="http://schemas.microsoft.com/office/drawing/2014/main" id="{C1AB3F19-365B-41D8-918A-507284EA2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800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3" name="Rectangle 48">
            <a:extLst>
              <a:ext uri="{FF2B5EF4-FFF2-40B4-BE49-F238E27FC236}">
                <a16:creationId xmlns:a16="http://schemas.microsoft.com/office/drawing/2014/main" id="{9FF9B275-75F5-4B0A-981A-5565E73D1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181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4" name="Rectangle 49">
            <a:extLst>
              <a:ext uri="{FF2B5EF4-FFF2-40B4-BE49-F238E27FC236}">
                <a16:creationId xmlns:a16="http://schemas.microsoft.com/office/drawing/2014/main" id="{D4F00AA6-1501-407D-8BE3-DA3CA9234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562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5" name="Line 50">
            <a:extLst>
              <a:ext uri="{FF2B5EF4-FFF2-40B4-BE49-F238E27FC236}">
                <a16:creationId xmlns:a16="http://schemas.microsoft.com/office/drawing/2014/main" id="{94CE1DF3-AB58-4C64-881B-7D2E1E650C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5029200"/>
            <a:ext cx="1295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6" name="Line 51">
            <a:extLst>
              <a:ext uri="{FF2B5EF4-FFF2-40B4-BE49-F238E27FC236}">
                <a16:creationId xmlns:a16="http://schemas.microsoft.com/office/drawing/2014/main" id="{BA039E8D-9929-4CD4-846D-2E6DD40DFE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029200"/>
            <a:ext cx="4572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7" name="Line 52">
            <a:extLst>
              <a:ext uri="{FF2B5EF4-FFF2-40B4-BE49-F238E27FC236}">
                <a16:creationId xmlns:a16="http://schemas.microsoft.com/office/drawing/2014/main" id="{93CAC805-2626-491B-BB9A-AA938DF6E8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819400"/>
            <a:ext cx="762000" cy="3352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798" name="Text Box 53">
            <a:extLst>
              <a:ext uri="{FF2B5EF4-FFF2-40B4-BE49-F238E27FC236}">
                <a16:creationId xmlns:a16="http://schemas.microsoft.com/office/drawing/2014/main" id="{52C24C1A-4985-4FF7-90AB-C6F3809B45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172200"/>
            <a:ext cx="10392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11433A9-2C3B-4B87-8E90-6096898454E8}"/>
                  </a:ext>
                </a:extLst>
              </p14:cNvPr>
              <p14:cNvContentPartPr/>
              <p14:nvPr/>
            </p14:nvContentPartPr>
            <p14:xfrm>
              <a:off x="285840" y="147600"/>
              <a:ext cx="8753400" cy="5884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11433A9-2C3B-4B87-8E90-6096898454E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6480" y="138240"/>
                <a:ext cx="8772120" cy="59036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lide Number Placeholder 3">
            <a:extLst>
              <a:ext uri="{FF2B5EF4-FFF2-40B4-BE49-F238E27FC236}">
                <a16:creationId xmlns:a16="http://schemas.microsoft.com/office/drawing/2014/main" id="{B4C71773-81FE-4C83-BCC4-6E7FC518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0742AB-2EF3-4355-A632-D24169699F3D}" type="slidenum">
              <a:rPr lang="en-US" altLang="en-US" sz="1400">
                <a:latin typeface="Times New Roman" panose="02020603050405020304" pitchFamily="18" charset="0"/>
              </a:rPr>
              <a:pPr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DF69EF03-39D8-4286-8A89-FFA489C0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2567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Associativity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2E3C011D-691C-4C0B-972F-0E3C07E41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1900D5E8-D486-4A54-8144-88F97CF2E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71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8" name="Rectangle 5">
            <a:extLst>
              <a:ext uri="{FF2B5EF4-FFF2-40B4-BE49-F238E27FC236}">
                <a16:creationId xmlns:a16="http://schemas.microsoft.com/office/drawing/2014/main" id="{7B8DE1BB-A178-4992-92AB-092106B1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352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44C41F67-6317-4084-A753-49B3F641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733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0" name="Rectangle 7">
            <a:extLst>
              <a:ext uri="{FF2B5EF4-FFF2-40B4-BE49-F238E27FC236}">
                <a16:creationId xmlns:a16="http://schemas.microsoft.com/office/drawing/2014/main" id="{2F73277A-8D9C-49F4-9696-0AA7E1FF4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1" name="Rectangle 8">
            <a:extLst>
              <a:ext uri="{FF2B5EF4-FFF2-40B4-BE49-F238E27FC236}">
                <a16:creationId xmlns:a16="http://schemas.microsoft.com/office/drawing/2014/main" id="{CF6CB980-FEAA-4355-83CA-803D7D237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495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2" name="Rectangle 9">
            <a:extLst>
              <a:ext uri="{FF2B5EF4-FFF2-40B4-BE49-F238E27FC236}">
                <a16:creationId xmlns:a16="http://schemas.microsoft.com/office/drawing/2014/main" id="{6EACABE5-17AA-479C-BC44-798874A42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876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3" name="Rectangle 10">
            <a:extLst>
              <a:ext uri="{FF2B5EF4-FFF2-40B4-BE49-F238E27FC236}">
                <a16:creationId xmlns:a16="http://schemas.microsoft.com/office/drawing/2014/main" id="{1F950B98-0476-4DA6-BEC3-53A2E27A8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257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4" name="Rectangle 11">
            <a:extLst>
              <a:ext uri="{FF2B5EF4-FFF2-40B4-BE49-F238E27FC236}">
                <a16:creationId xmlns:a16="http://schemas.microsoft.com/office/drawing/2014/main" id="{60333898-E764-4E0D-B478-E6866F0E8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5638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5" name="Rectangle 12">
            <a:extLst>
              <a:ext uri="{FF2B5EF4-FFF2-40B4-BE49-F238E27FC236}">
                <a16:creationId xmlns:a16="http://schemas.microsoft.com/office/drawing/2014/main" id="{7155E8CB-083C-41DB-8625-36F6D315F0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981200"/>
            <a:ext cx="2743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                    10100000</a:t>
            </a:r>
          </a:p>
        </p:txBody>
      </p:sp>
      <p:sp>
        <p:nvSpPr>
          <p:cNvPr id="33806" name="Line 13">
            <a:extLst>
              <a:ext uri="{FF2B5EF4-FFF2-40B4-BE49-F238E27FC236}">
                <a16:creationId xmlns:a16="http://schemas.microsoft.com/office/drawing/2014/main" id="{B98C01DE-0A83-4A32-868C-71FFF45C0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362200"/>
            <a:ext cx="0" cy="2667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7" name="Line 14">
            <a:extLst>
              <a:ext uri="{FF2B5EF4-FFF2-40B4-BE49-F238E27FC236}">
                <a16:creationId xmlns:a16="http://schemas.microsoft.com/office/drawing/2014/main" id="{100DAE86-D671-4D36-9CED-0B9C149C1A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5029200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8" name="Text Box 15">
            <a:extLst>
              <a:ext uri="{FF2B5EF4-FFF2-40B4-BE49-F238E27FC236}">
                <a16:creationId xmlns:a16="http://schemas.microsoft.com/office/drawing/2014/main" id="{ABB904B0-794A-44D2-86F5-C974BF8D0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483" y="1371600"/>
            <a:ext cx="13819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Byte address</a:t>
            </a:r>
          </a:p>
        </p:txBody>
      </p:sp>
      <p:sp>
        <p:nvSpPr>
          <p:cNvPr id="33809" name="Line 16">
            <a:extLst>
              <a:ext uri="{FF2B5EF4-FFF2-40B4-BE49-F238E27FC236}">
                <a16:creationId xmlns:a16="http://schemas.microsoft.com/office/drawing/2014/main" id="{C47A3973-5A77-4AFB-ACDA-29A143754C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0" name="Line 17">
            <a:extLst>
              <a:ext uri="{FF2B5EF4-FFF2-40B4-BE49-F238E27FC236}">
                <a16:creationId xmlns:a16="http://schemas.microsoft.com/office/drawing/2014/main" id="{4F6CF613-D953-4CC6-8D15-CCB9EA34A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16764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1" name="Rectangle 18">
            <a:extLst>
              <a:ext uri="{FF2B5EF4-FFF2-40B4-BE49-F238E27FC236}">
                <a16:creationId xmlns:a16="http://schemas.microsoft.com/office/drawing/2014/main" id="{8CC51FE0-F5F1-432E-BCF1-F8F3FF29E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895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2" name="Rectangle 19">
            <a:extLst>
              <a:ext uri="{FF2B5EF4-FFF2-40B4-BE49-F238E27FC236}">
                <a16:creationId xmlns:a16="http://schemas.microsoft.com/office/drawing/2014/main" id="{838C6512-1BAA-4E00-8569-B184E892E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276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3" name="Rectangle 20">
            <a:extLst>
              <a:ext uri="{FF2B5EF4-FFF2-40B4-BE49-F238E27FC236}">
                <a16:creationId xmlns:a16="http://schemas.microsoft.com/office/drawing/2014/main" id="{09ACB86F-E313-4A97-B260-B44439B11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3657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4" name="Rectangle 21">
            <a:extLst>
              <a:ext uri="{FF2B5EF4-FFF2-40B4-BE49-F238E27FC236}">
                <a16:creationId xmlns:a16="http://schemas.microsoft.com/office/drawing/2014/main" id="{4ACF1A08-B493-4801-8B88-4A85CE0AB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038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5" name="Rectangle 22">
            <a:extLst>
              <a:ext uri="{FF2B5EF4-FFF2-40B4-BE49-F238E27FC236}">
                <a16:creationId xmlns:a16="http://schemas.microsoft.com/office/drawing/2014/main" id="{AAC731EF-0556-4162-8F4F-12A6D71901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419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6" name="Rectangle 23">
            <a:extLst>
              <a:ext uri="{FF2B5EF4-FFF2-40B4-BE49-F238E27FC236}">
                <a16:creationId xmlns:a16="http://schemas.microsoft.com/office/drawing/2014/main" id="{D6064C35-4A2B-4CE8-9482-5502D1CE4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800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7" name="Rectangle 24">
            <a:extLst>
              <a:ext uri="{FF2B5EF4-FFF2-40B4-BE49-F238E27FC236}">
                <a16:creationId xmlns:a16="http://schemas.microsoft.com/office/drawing/2014/main" id="{47A83CB5-289A-42A7-B930-83BD2EC3C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181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8" name="Rectangle 25">
            <a:extLst>
              <a:ext uri="{FF2B5EF4-FFF2-40B4-BE49-F238E27FC236}">
                <a16:creationId xmlns:a16="http://schemas.microsoft.com/office/drawing/2014/main" id="{97110B52-29DE-4800-B342-A9D5CDCF37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5562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19" name="Text Box 26">
            <a:extLst>
              <a:ext uri="{FF2B5EF4-FFF2-40B4-BE49-F238E27FC236}">
                <a16:creationId xmlns:a16="http://schemas.microsoft.com/office/drawing/2014/main" id="{84AB4D6B-0691-4D1B-8515-AAE16B478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14600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</a:t>
            </a:r>
          </a:p>
        </p:txBody>
      </p:sp>
      <p:sp>
        <p:nvSpPr>
          <p:cNvPr id="33820" name="Line 27">
            <a:extLst>
              <a:ext uri="{FF2B5EF4-FFF2-40B4-BE49-F238E27FC236}">
                <a16:creationId xmlns:a16="http://schemas.microsoft.com/office/drawing/2014/main" id="{2C161CA8-F634-4C79-BC9B-C608211378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438400"/>
            <a:ext cx="609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1" name="Line 28">
            <a:extLst>
              <a:ext uri="{FF2B5EF4-FFF2-40B4-BE49-F238E27FC236}">
                <a16:creationId xmlns:a16="http://schemas.microsoft.com/office/drawing/2014/main" id="{2492A120-251B-48A9-9B84-FD5010AE6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2438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2" name="Text Box 29">
            <a:extLst>
              <a:ext uri="{FF2B5EF4-FFF2-40B4-BE49-F238E27FC236}">
                <a16:creationId xmlns:a16="http://schemas.microsoft.com/office/drawing/2014/main" id="{BC777794-751C-4793-AC35-1A66807D3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019800"/>
            <a:ext cx="11501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Data array</a:t>
            </a:r>
          </a:p>
        </p:txBody>
      </p:sp>
      <p:sp>
        <p:nvSpPr>
          <p:cNvPr id="33823" name="Text Box 30">
            <a:extLst>
              <a:ext uri="{FF2B5EF4-FFF2-40B4-BE49-F238E27FC236}">
                <a16:creationId xmlns:a16="http://schemas.microsoft.com/office/drawing/2014/main" id="{39C6575B-BABA-4613-96A6-6457BAF04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019800"/>
            <a:ext cx="10280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Tag array</a:t>
            </a:r>
          </a:p>
        </p:txBody>
      </p:sp>
      <p:sp>
        <p:nvSpPr>
          <p:cNvPr id="33824" name="Text Box 31">
            <a:extLst>
              <a:ext uri="{FF2B5EF4-FFF2-40B4-BE49-F238E27FC236}">
                <a16:creationId xmlns:a16="http://schemas.microsoft.com/office/drawing/2014/main" id="{51F82BB6-29CF-44B3-8FBA-D35B7FBFA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028" y="1219200"/>
            <a:ext cx="4664418" cy="1200329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How many offset/index/tag bits if the cache has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64 sets,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each set has 64 bytes,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4 ways</a:t>
            </a:r>
          </a:p>
        </p:txBody>
      </p:sp>
      <p:sp>
        <p:nvSpPr>
          <p:cNvPr id="33825" name="Rectangle 32">
            <a:extLst>
              <a:ext uri="{FF2B5EF4-FFF2-40B4-BE49-F238E27FC236}">
                <a16:creationId xmlns:a16="http://schemas.microsoft.com/office/drawing/2014/main" id="{DEFAB4B3-48C8-4953-BF49-BF9C16248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971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6" name="Rectangle 33">
            <a:extLst>
              <a:ext uri="{FF2B5EF4-FFF2-40B4-BE49-F238E27FC236}">
                <a16:creationId xmlns:a16="http://schemas.microsoft.com/office/drawing/2014/main" id="{180CA1D2-25E7-41E7-A6FD-2EB151421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352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7" name="Rectangle 34">
            <a:extLst>
              <a:ext uri="{FF2B5EF4-FFF2-40B4-BE49-F238E27FC236}">
                <a16:creationId xmlns:a16="http://schemas.microsoft.com/office/drawing/2014/main" id="{D8BC8B3A-B5DA-4FE7-A2C8-7BFC0F255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3733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8" name="Rectangle 35">
            <a:extLst>
              <a:ext uri="{FF2B5EF4-FFF2-40B4-BE49-F238E27FC236}">
                <a16:creationId xmlns:a16="http://schemas.microsoft.com/office/drawing/2014/main" id="{2BA3C629-891C-47DE-A5CF-26A9BDF37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114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9" name="Rectangle 36">
            <a:extLst>
              <a:ext uri="{FF2B5EF4-FFF2-40B4-BE49-F238E27FC236}">
                <a16:creationId xmlns:a16="http://schemas.microsoft.com/office/drawing/2014/main" id="{0322971A-92D8-4AA5-B147-81C477D4DE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495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0" name="Rectangle 37">
            <a:extLst>
              <a:ext uri="{FF2B5EF4-FFF2-40B4-BE49-F238E27FC236}">
                <a16:creationId xmlns:a16="http://schemas.microsoft.com/office/drawing/2014/main" id="{79D0F29D-ACD6-447C-B564-21B0CA9F6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876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1" name="Rectangle 38">
            <a:extLst>
              <a:ext uri="{FF2B5EF4-FFF2-40B4-BE49-F238E27FC236}">
                <a16:creationId xmlns:a16="http://schemas.microsoft.com/office/drawing/2014/main" id="{F19AB673-9E39-45F9-BCDD-6E645D397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257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2" name="Rectangle 39">
            <a:extLst>
              <a:ext uri="{FF2B5EF4-FFF2-40B4-BE49-F238E27FC236}">
                <a16:creationId xmlns:a16="http://schemas.microsoft.com/office/drawing/2014/main" id="{E8E1819A-9524-4297-9BEA-486EA1990B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638800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3" name="Text Box 40">
            <a:extLst>
              <a:ext uri="{FF2B5EF4-FFF2-40B4-BE49-F238E27FC236}">
                <a16:creationId xmlns:a16="http://schemas.microsoft.com/office/drawing/2014/main" id="{0C3355AC-82D4-4BD3-AD0B-0265C8510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908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Way-1</a:t>
            </a:r>
          </a:p>
        </p:txBody>
      </p:sp>
      <p:sp>
        <p:nvSpPr>
          <p:cNvPr id="33834" name="Text Box 41">
            <a:extLst>
              <a:ext uri="{FF2B5EF4-FFF2-40B4-BE49-F238E27FC236}">
                <a16:creationId xmlns:a16="http://schemas.microsoft.com/office/drawing/2014/main" id="{DD59BFFD-A598-4A6E-8FA8-9634F7E3C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2590800"/>
            <a:ext cx="7798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Way-2</a:t>
            </a:r>
          </a:p>
        </p:txBody>
      </p:sp>
      <p:sp>
        <p:nvSpPr>
          <p:cNvPr id="33835" name="Rectangle 42">
            <a:extLst>
              <a:ext uri="{FF2B5EF4-FFF2-40B4-BE49-F238E27FC236}">
                <a16:creationId xmlns:a16="http://schemas.microsoft.com/office/drawing/2014/main" id="{B07177E7-A69A-4092-985C-6C7242F0A9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95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6" name="Rectangle 43">
            <a:extLst>
              <a:ext uri="{FF2B5EF4-FFF2-40B4-BE49-F238E27FC236}">
                <a16:creationId xmlns:a16="http://schemas.microsoft.com/office/drawing/2014/main" id="{18AD9516-3A14-4327-A244-84592E054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276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7" name="Rectangle 44">
            <a:extLst>
              <a:ext uri="{FF2B5EF4-FFF2-40B4-BE49-F238E27FC236}">
                <a16:creationId xmlns:a16="http://schemas.microsoft.com/office/drawing/2014/main" id="{32003000-2AA7-4462-925A-4CABA9BF22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657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8" name="Rectangle 45">
            <a:extLst>
              <a:ext uri="{FF2B5EF4-FFF2-40B4-BE49-F238E27FC236}">
                <a16:creationId xmlns:a16="http://schemas.microsoft.com/office/drawing/2014/main" id="{9640C025-3230-478A-8BEB-831BD18C1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038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39" name="Rectangle 46">
            <a:extLst>
              <a:ext uri="{FF2B5EF4-FFF2-40B4-BE49-F238E27FC236}">
                <a16:creationId xmlns:a16="http://schemas.microsoft.com/office/drawing/2014/main" id="{432080EF-D2CE-41CD-B3E4-EB37A47C2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419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0" name="Rectangle 47">
            <a:extLst>
              <a:ext uri="{FF2B5EF4-FFF2-40B4-BE49-F238E27FC236}">
                <a16:creationId xmlns:a16="http://schemas.microsoft.com/office/drawing/2014/main" id="{73EF2EAE-F0BA-4EA2-B428-DB294DDD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800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1" name="Rectangle 48">
            <a:extLst>
              <a:ext uri="{FF2B5EF4-FFF2-40B4-BE49-F238E27FC236}">
                <a16:creationId xmlns:a16="http://schemas.microsoft.com/office/drawing/2014/main" id="{8D4708B4-BE5E-4F18-B34E-22A3882C2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181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2" name="Rectangle 49">
            <a:extLst>
              <a:ext uri="{FF2B5EF4-FFF2-40B4-BE49-F238E27FC236}">
                <a16:creationId xmlns:a16="http://schemas.microsoft.com/office/drawing/2014/main" id="{A07240C4-236E-4181-A0D8-A5DBDA8C4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562600"/>
            <a:ext cx="914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3" name="Line 50">
            <a:extLst>
              <a:ext uri="{FF2B5EF4-FFF2-40B4-BE49-F238E27FC236}">
                <a16:creationId xmlns:a16="http://schemas.microsoft.com/office/drawing/2014/main" id="{38B57024-10B9-46D9-ACF0-146DDA311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5029200"/>
            <a:ext cx="1295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4" name="Line 51">
            <a:extLst>
              <a:ext uri="{FF2B5EF4-FFF2-40B4-BE49-F238E27FC236}">
                <a16:creationId xmlns:a16="http://schemas.microsoft.com/office/drawing/2014/main" id="{6AD1A455-51A1-4683-ABC7-33B3401144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029200"/>
            <a:ext cx="45720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5" name="Line 52">
            <a:extLst>
              <a:ext uri="{FF2B5EF4-FFF2-40B4-BE49-F238E27FC236}">
                <a16:creationId xmlns:a16="http://schemas.microsoft.com/office/drawing/2014/main" id="{81FECE97-7A1E-40B4-BE34-CD0E7C6ED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819400"/>
            <a:ext cx="762000" cy="3352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46" name="Text Box 53">
            <a:extLst>
              <a:ext uri="{FF2B5EF4-FFF2-40B4-BE49-F238E27FC236}">
                <a16:creationId xmlns:a16="http://schemas.microsoft.com/office/drawing/2014/main" id="{39DEC570-4E4D-4C75-9909-12CE45F38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172200"/>
            <a:ext cx="103925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Compare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07392E3-51F3-4FEB-AD64-D71E2AA74444}"/>
                  </a:ext>
                </a:extLst>
              </p14:cNvPr>
              <p14:cNvContentPartPr/>
              <p14:nvPr/>
            </p14:nvContentPartPr>
            <p14:xfrm>
              <a:off x="2107080" y="133920"/>
              <a:ext cx="7032960" cy="46760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07392E3-51F3-4FEB-AD64-D71E2AA7444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97720" y="124560"/>
                <a:ext cx="7051680" cy="46947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E093FB9-56D1-47F7-890D-2ACD3045E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4C0BBE-2708-418F-99B3-A93C1FBD24F5}" type="slidenum">
              <a:rPr lang="en-US" altLang="en-US" sz="1400">
                <a:latin typeface="Times New Roman" panose="02020603050405020304" pitchFamily="18" charset="0"/>
              </a:rPr>
              <a:pPr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5843" name="Text Box 2">
            <a:extLst>
              <a:ext uri="{FF2B5EF4-FFF2-40B4-BE49-F238E27FC236}">
                <a16:creationId xmlns:a16="http://schemas.microsoft.com/office/drawing/2014/main" id="{20968CA0-D520-40D7-8331-CC8C9CAE8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35844" name="Line 3">
            <a:extLst>
              <a:ext uri="{FF2B5EF4-FFF2-40B4-BE49-F238E27FC236}">
                <a16:creationId xmlns:a16="http://schemas.microsoft.com/office/drawing/2014/main" id="{FA352624-92B2-4E27-AB57-7CEF63505E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5845" name="Text Box 4">
            <a:extLst>
              <a:ext uri="{FF2B5EF4-FFF2-40B4-BE49-F238E27FC236}">
                <a16:creationId xmlns:a16="http://schemas.microsoft.com/office/drawing/2014/main" id="{BD2D5E33-91A6-4CFF-AAF4-E75D14AF9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948249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32 KB 4-way set-associative data cache array with 32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byte line sizes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many sets?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many index bits, offset bits, tag bits?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large is the tag array?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98682-BBDE-4361-9049-80966A2F699B}"/>
              </a:ext>
            </a:extLst>
          </p:cNvPr>
          <p:cNvSpPr txBox="1"/>
          <p:nvPr/>
        </p:nvSpPr>
        <p:spPr>
          <a:xfrm>
            <a:off x="2992647" y="4696431"/>
            <a:ext cx="4460837" cy="144655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Cache size = #sets x #ways x 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blocksize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Index bits = log</a:t>
            </a:r>
            <a:r>
              <a:rPr lang="en-US" sz="22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(sets)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Offset bits = log</a:t>
            </a:r>
            <a:r>
              <a:rPr lang="en-US" sz="22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blocksize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Addr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width = tag + index + offset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F86C314-E03B-4162-BEF6-028DE73490DF}"/>
                  </a:ext>
                </a:extLst>
              </p14:cNvPr>
              <p14:cNvContentPartPr/>
              <p14:nvPr/>
            </p14:nvContentPartPr>
            <p14:xfrm>
              <a:off x="143640" y="416520"/>
              <a:ext cx="8890560" cy="5710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F86C314-E03B-4162-BEF6-028DE73490DF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4280" y="407160"/>
                <a:ext cx="8909280" cy="5729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7916EAA-0B04-4172-BB86-F8B317670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9D50A68-441A-458C-A86C-B194FB428BEE}" type="slidenum">
              <a:rPr lang="en-US" altLang="en-US" sz="1400">
                <a:latin typeface="Times New Roman" panose="02020603050405020304" pitchFamily="18" charset="0"/>
              </a:rPr>
              <a:pPr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21507" name="Text Box 2">
            <a:extLst>
              <a:ext uri="{FF2B5EF4-FFF2-40B4-BE49-F238E27FC236}">
                <a16:creationId xmlns:a16="http://schemas.microsoft.com/office/drawing/2014/main" id="{A5D377AF-68BD-4021-BAE2-95841BBE1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1</a:t>
            </a:r>
          </a:p>
        </p:txBody>
      </p:sp>
      <p:sp>
        <p:nvSpPr>
          <p:cNvPr id="21508" name="Line 3">
            <a:extLst>
              <a:ext uri="{FF2B5EF4-FFF2-40B4-BE49-F238E27FC236}">
                <a16:creationId xmlns:a16="http://schemas.microsoft.com/office/drawing/2014/main" id="{995A3D93-4130-4EC4-811D-A4EA26DE526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Text Box 4">
            <a:extLst>
              <a:ext uri="{FF2B5EF4-FFF2-40B4-BE49-F238E27FC236}">
                <a16:creationId xmlns:a16="http://schemas.microsoft.com/office/drawing/2014/main" id="{8D2DD361-C952-4DF1-8DEF-BBA3CD066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14255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32 KB 4-way set-associative data cache array with 32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byte line sizes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cache size = #sets x #ways x block size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many sets?   256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many index bits, offset bits, tag bits?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8                    5                 19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log</a:t>
            </a:r>
            <a:r>
              <a:rPr lang="en-US" altLang="en-US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(sets)        log</a:t>
            </a:r>
            <a:r>
              <a:rPr lang="en-US" altLang="en-US" sz="20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blksize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)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addrsize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-index-offset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How large is the tag array?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tag array size = #sets x #ways x tag size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= 19 </a:t>
            </a:r>
            <a:r>
              <a:rPr lang="en-US" alt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Kb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2.375 KB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B09F49F-FD80-4239-9EB2-7D4E22621287}"/>
                  </a:ext>
                </a:extLst>
              </p14:cNvPr>
              <p14:cNvContentPartPr/>
              <p14:nvPr/>
            </p14:nvContentPartPr>
            <p14:xfrm>
              <a:off x="2833560" y="5144040"/>
              <a:ext cx="3240" cy="1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B09F49F-FD80-4239-9EB2-7D4E226212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24200" y="5134680"/>
                <a:ext cx="21960" cy="20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37136</TotalTime>
  <Words>781</Words>
  <Application>Microsoft Office PowerPoint</Application>
  <PresentationFormat>On-screen Show (4:3)</PresentationFormat>
  <Paragraphs>190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206</cp:revision>
  <dcterms:created xsi:type="dcterms:W3CDTF">2002-09-20T18:19:18Z</dcterms:created>
  <dcterms:modified xsi:type="dcterms:W3CDTF">2022-04-05T16:37:39Z</dcterms:modified>
</cp:coreProperties>
</file>