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ink/ink4.xml" ContentType="application/inkml+xml"/>
  <Override PartName="/ppt/notesSlides/notesSlide8.xml" ContentType="application/vnd.openxmlformats-officedocument.presentationml.notesSlide+xml"/>
  <Override PartName="/ppt/ink/ink5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402" r:id="rId5"/>
    <p:sldId id="423" r:id="rId6"/>
    <p:sldId id="441" r:id="rId7"/>
    <p:sldId id="431" r:id="rId8"/>
    <p:sldId id="432" r:id="rId9"/>
    <p:sldId id="433" r:id="rId10"/>
    <p:sldId id="442" r:id="rId11"/>
    <p:sldId id="434" r:id="rId12"/>
    <p:sldId id="435" r:id="rId13"/>
    <p:sldId id="436" r:id="rId14"/>
    <p:sldId id="437" r:id="rId15"/>
    <p:sldId id="438" r:id="rId16"/>
    <p:sldId id="439" r:id="rId17"/>
    <p:sldId id="440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31T16:58:29.2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4877 7412 234 0,'-5'-9'63'0,"4"1"6"15,0-2-31-15,1-1-3 0,0 0 0 16,1 2 2-16,0 1-1 0,0 1-2 15,1 5-2-15,-1-1-2 0,0 1-2 16,-1 3-5-16,1 1-4 0,0 1-2 16,0 6-4-16,-1 2-3 0,0 3-3 15,1 6-1-15,-1 2 0 0,1 3-1 0,-1 1-1 0,2-2-1 16,2 2-2-16,0-2 0 0,3-2-1 16,-1-4 0-16,2-1 0 0,1-2 0 15,-2-3-2-15,1-5-5 0,0-3-5 16,-2-1-8-16,0-6-8 0,-2-4-15 15,-1-2-69-15,2-7-79 0,-1-5-180 16</inkml:trace>
  <inkml:trace contextRef="#ctx0" brushRef="#br0" timeOffset="132.04">4853 7254 297 0,'-5'0'64'0,"3"-1"0"0,1 1-50 15,0-1-8-15,1 3-8 0,0-2-12 16,0 0-17-16,1-2-33 0,2-1-48 16,4-1-110-16</inkml:trace>
  <inkml:trace contextRef="#ctx0" brushRef="#br0" timeOffset="517.54">5061 7430 227 0,'-1'21'59'16,"0"-1"6"-16,0 2-35 0,2 1-2 16,0-6 0-16,-1 1 3 0,0-3-3 15,1-1-3-15,-1-2-5 0,1-3 1 0,-1-2 0 16,1-2 2 0,-1-3 3-16,-1-1 5 0,1-1 2 15,-1-6-2-15,0 0-2 0,1-3-2 16,-1-6-5-16,2 0-5 0,1-6-7 15,0-4-4-15,4 0 2 0,0 0 1 16,3-4-1-16,0 2 1 0,3 3 1 0,0 3 0 16,0 4 0-16,1 4-2 0,0 3-2 15,-1 6 1-15,0 3-2 0,-1 1 0 0,0 8-1 16,0 4-1-16,0 0-1 0,0 3 1 0,0 5-1 16,1 1 0-16,-2 2 1 0,1-5-1 15,1 4-6-15,-1 1-3 0,0-1-9 16,0-2-10-16,-1-4-10 0,1 3-9 15,0-6-8-15,0-4-3 0,-1-4-16 16,3-4-49 0,-3-4-63-16,6-5-150 0</inkml:trace>
  <inkml:trace contextRef="#ctx0" brushRef="#br0" timeOffset="669.54">5510 7447 250 0,'0'2'75'16,"1"-1"5"-16,-1 0-26 0,2 1-12 15,0 0-2-15,3 0-3 0,0-1-6 0,4-2-8 16,1-3-6-16,3 2-4 0,1-3-2 0,3-2-6 16,1-2-10-16,2 2-11 0,0-2-13 0,0-3-19 15,0 2-50-15,1-4-70 0,2-1-146 16</inkml:trace>
  <inkml:trace contextRef="#ctx0" brushRef="#br0" timeOffset="1203.15">5854 7318 279 0,'-7'13'76'16,"0"2"7"-16,-2 0-36 0,-1 2-7 16,1 2-2-16,2 1-6 0,0-1-5 15,4 2-6-15,3-3-6 0,4-2-5 16,3-3-3-16,5 1-2 16,2-5 2-16,3-2 1 0,1-7 2 15,2-4 0-15,2-3 1 0,2-1-1 16,-1-4 0-16,1 0-2 0,-2-3-2 15,-1 2-1-15,-4 0-1 0,-5 1 1 16,-4-2 1-16,-5 2-1 0,-5 0 0 16,-3 1 0-16,-6-1-1 0,-5 3-2 15,-1 1-1-15,-3 3-1 0,1 4 0 0,0 1-1 0,0 3 1 16,2 2-1-16,2 1 2 0,4-1-1 16,5 1-2-16,0-4 0 0,6 0-1 15,5-1 0-15,2 0 0 0,7-1 1 16,1-1 0-16,5 3 1 0,1-3 2 0,4 1 0 15,0-1 0-15,0 2 0 0,1 4-1 16,1-1-1 0,-1 2-1-16,-1 1 0 0,-1 1 0 15,-1 2 0-15,-4-1-2 0,-2-3 1 16,-5 1 0-16,-3-2 0 0,-4 0 1 16,-3-1 2-16,-4-2 3 0,-3-2 3 15,-1 0 4-15,-3-1 3 0,-1-3 3 0,0-1 0 16,-2-4 0-16,2 3-1 0,1-4-1 15,3-2-4-15,1-2-3 0,3-3-2 0,3 1-3 16,4-1-1-16,4-1-3 0,3-2-4 16,1 1-3-16,3 6-5 0,2-2-8 15,1 5-7-15,3 0-9 0,1 4-8 16,-1-1-15-16,3 6 40 0,0-2-93 0,1 3-69 16,0-2-169-16</inkml:trace>
  <inkml:trace contextRef="#ctx0" brushRef="#br0" timeOffset="2065.48">6608 7286 296 0,'-1'1'84'0,"-1"0"7"16,-3-6-33-16,0 0-7 0,-2 3-2 31,-3-3-7-31,0 2-6 0,-1 2-6 16,0-2-5-16,-1 8-7 0,1 3-5 0,2 1-6 15,-1 3-2-15,1 2-1 0,1 0-2 16,2 2 0-16,1-4-2 0,3 3 0 0,2-3 0 15,3 2 0-15,2-3-1 0,2-3 0 16,1 1 0-16,2-1 0 0,1-7 0 16,-1 3 0-16,2-5 1 0,-2 0 1 15,1-3 0-15,-3-2 1 0,1-3 2 0,-1-1 0 16,-2-4 0-16,-1 0 1 0,-3-5-1 16,0-1 0-16,-2-4 1 0,-2-1-2 0,-1-5 1 15,-2 2-1-15,0-4 0 0,-1 0-1 16,0-1 1-16,0 3 1 0,2 1 3 15,1 6 2-15,0 4 3 0,1 3 2 16,2 5 1 0,-1 5-1-16,1 2-3 0,-1 4-5 15,1 4-2-15,0 3-3 0,0 5-2 0,0 4-1 16,2 5 0-16,0 2 2 0,4 3 1 16,1 0-1-16,0 2 1 0,2-3-1 15,2 3 0-15,0-7 0 0,0 3 0 16,1 0-1-16,1-3 1 0,0-2-1 15,0-4 0-15,2-3-1 0,0 1 1 0,1-5-1 16,0 0-2-16,0-5 1 0,1 0-1 0,-1-3 1 16,0-2 1-16,0-2-1 0,-2-5 2 15,0-1 2-15,-2 0 0 0,-2-4 0 16,-2-5 1-16,0 2 0 0,-3-1 0 16,0 2 0-16,-2-1 0 0,-1 0 0 15,-2 4 0-15,0 6 1 0,-3 2-1 0,-1 1-1 16,-2 4 0-16,-1 2 1 0,-1 6-2 0,0 1 0 15,-1 1 0-15,0 3 0 0,1 3 1 16,1 0-1-16,1 1 0 0,3-3 0 31,3 4-1-31,2-4 0 0,4-2 0 16,0-6-1-16,3 1 0 0,3-3 1 0,1 0 0 0,2-2 0 16,0-3 1-16,1 1 1 0,1 2-1 15,0-5 0-15,1 1 0 0,-3-5-2 16,0 2-1-16,0 0-1 0,-3 0-1 15,1 4-1-15,-1 0-1 0,-1 1-2 16,0 2 0-16,-2 1 1 0,-2 3 1 16,1 3 0-16,-4-2 2 0,-1 3 1 15,-2 1 2-15,-1 0 1 0,0-2 0 0,0-3 1 0,-1 0 0 16,-2-4 4-16,3 1 4 0,-2-4 3 16,1 1 1-16,1 0 1 0,0-6 2 15,0-3 1-15,1-1-3 0,1-3-2 16,3-1-3-16,0-3 0 0,4-3 0 15,1 4-3-15,3-5 0 0,2-1-2 16,1 3-1-16,1-1-1 16,1 1-1-16,0 4-3 0,1 1-6 15,0 5-6-15,-2 2-16 0,2 1-16 16,-1-1-8-16,1-2-89 0,2 2-97 16,3-4-220-16</inkml:trace>
  <inkml:trace contextRef="#ctx0" brushRef="#br0" timeOffset="2666.22">6029 7764 268 0,'-2'-8'70'0,"-1"2"5"0,-3 3-40 15,0-2-4-15,-3 3-3 0,-2 1-4 16,-1 4-3-16,0 5-5 0,-2 1 0 0,-2 2 1 16,3 3-3-16,-1 4 1 0,2 4-1 15,0-2-1-15,1 2-2 0,2 1-3 16,3 0-2-16,1 3-1 0,3 0-2 15,1 0 0-15,4 1-1 0,2 3 0 0,0-1-3 16,3 0-4-16,1-1-6 0,-3-4-6 0,3-1-9 16,-3-3-14-16,0-2-3 0,-1-3-55 15,-1-4-61-15,-3-2-138 0</inkml:trace>
  <inkml:trace contextRef="#ctx0" brushRef="#br0" timeOffset="3251.8">5808 8097 217 0,'10'-9'70'0,"2"-1"6"15,4 4 4-15,0-1-39 0,0 0-4 16,1 2-2-16,1 2-5 0,1 4-6 16,-1 4-6-16,1-1-6 0,-1 4-4 0,-2 5-3 0,0-1-2 15,-1 1 0-15,-2-1-1 0,-2-1 0 16,-1 1-1-16,-3 0-1 0,0-3 1 15,-3 1-1-15,-3-3 1 0,-1 0-1 16,-1 0 1-16,-2 0-1 0,-1-1 1 16,-2-3 1-16,0 0 1 0,-1-3-2 15,0-3 1-15,2-2 0 0,1-4 1 0,1-2 0 0,3 0-1 16,3-6-1-16,3 1 1 0,3 1 0 16,2 1-1-16,1-1 0 0,1 2 0 15,2-1 1-15,2 4-1 0,-2 1 0 16,1 3 0-16,-2 0-1 0,1 4 0 15,-1 1 0-15,-2 2 0 0,-1 5-1 16,0-1 1-16,-1 3 0 16,-2-1 0-16,-2 2 0 0,0 5 1 15,-1 2-1-15,0-2 1 0,-2 1 0 16,0 1 1-16,2 0-1 0,-1-1 0 16,0-3 1-16,3 1 0 0,1-6 0 15,0-1 3-15,2-2 1 0,2-6 2 16,0 0 2-16,2-5 4 0,0-2 3 15,0-1 1-15,0-4 0 0,-1-2 0 0,-2-1 0 0,-1 1-2 16,-2-3-2-16,-5-2-4 0,-2 1-1 16,-3 2-2-16,-4 1-1 0,-4 2-2 15,-3 1-2-15,-4 4-3 0,-3 4-2 16,-4 1-2-16,0 5-2 0,-1 3-6 0,2 3-10 16,2 1-7-16,5 1-9 0,4 2-7 15,6-1-8 1,6-1-6-16,6-3-3 0,4-2 0 15,5 0-1-15,5-3-10 0,4-1-7 16,2-4-31-16,2 1-61 0</inkml:trace>
  <inkml:trace contextRef="#ctx0" brushRef="#br0" timeOffset="3736.93">6571 8035 200 0,'17'11'56'0,"-3"3"3"0,-2 2-22 16,-4 1-5-16,-1-3-5 0,-3 4 0 0,-2-4-4 15,-1-1 3-15,-1-3 0 0,-1-2 0 16,1-3-1-16,-1 1 0 0,1-2 0 15,-1-3 4-15,1-2-1 0,-1-1-1 16,1-1-3-16,-1-4-1 0,2 0-4 0,0-2-4 16,1-3-6-16,4-2-5 0,0 1-2 15,3-3-1-15,1 2 0 0,2 0-1 0,1 0 1 16,1 5-1-16,1 4 0 0,0 1 0 16,0 4 0-16,2 3-1 0,-2 5 1 0,-2 4 0 15,1 2 0-15,1-1 0 0,-3 5 0 16,0-2-5-16,-1 0-1 0,1 1 0 15,0-4-1-15,-2-2-1 0,0-1 0 16,-1-4-1 0,0 2 6-16,0-4 1 0,-3-4 2 15,0-2 2-15,-1-2 1 0,0-3 3 0,-1 2 2 16,-1-6 2-16,2-5 2 0,-2-2-1 16,2-1 1-16,-1-7 0 0,0-4 2 15,1-3 1-15,0 0 0 0,-2-1 2 16,1-5 0-16,-4-2 0 0,0 1 0 15,-1 1 0-15,-3 4 1 0,2 5 2 0,0 5 1 0,-1 8 0 16,2 8-2-16,-1 6-2 0,0 10-2 16,1 3-5-16,-2 5-3 0,2 5-4 15,1 4-2-15,1 6 0 0,1 1 0 16,2 2 0-16,2-1-1 0,3-2-1 16,-1 0-4-16,3 0-9 0,0-1-7 15,1-2-12-15,2 1-17 16,-1-2-13-16,-1 0-12 0,0-7-78 15,0 1-88-15,-1-7-205 0</inkml:trace>
  <inkml:trace contextRef="#ctx0" brushRef="#br0" timeOffset="3906.19">6988 7967 353 0,'-2'-1'80'0,"4"-1"4"0,2 0-52 15,4 3-13-15,1-2-4 0,4-3-1 16,3 0-1-16,3 1-3 0,3-2-8 16,3 2-13-16,1-1-18 0,4-2-61 15,1-2-70-15,-1 3-172 0</inkml:trace>
  <inkml:trace contextRef="#ctx0" brushRef="#br0" timeOffset="4084.58">7370 8024 332 0,'0'4'70'0,"5"0"3"16,2-3-56-16,1 0-11 0,5-5 0 16,3-3 0-16,1-3-1 0,3 0-6 0,2 0-10 15,-3-2-17-15,2 0-46 0,1 1-58 16,0 5-137-16</inkml:trace>
  <inkml:trace contextRef="#ctx0" brushRef="#br0" timeOffset="5203.46">7568 7976 206 0,'2'2'62'15,"1"-2"6"-15,4-2-16 0,-1 2-15 0,4-1 1 16,1-3 0-16,1 0-3 0,1-1-5 16,3-2-5-16,-1 0-4 0,0-3-2 15,-1 0-1-15,1-5-2 0,-1 2-1 16,-2 1-1-16,-1-4 0 0,-3 2 2 16,-1 0 2-16,-1 2 1 0,-3 5 1 0,-1-1 0 0,-3-5 0 15,-2 7-2-15,-3 0-3 0,-1 0-3 16,-2 5-2-16,-3 2-3 0,-3 2-2 15,0 6 0-15,-1 5-1 0,1-1 0 16,-1 3 0-16,2-1-1 0,3 2 0 16,3-1 0-16,2 2 0 0,1-3 0 15,4-1-1 1,1 3 0-16,4-4-1 0,0 2 1 0,0 0-1 16,5-1 0-16,2-1-1 0,1 0-1 15,1-2 0-15,0 1-1 0,3-4 0 16,0-4 1-16,1-1 0 0,-1-4 0 15,-1-2 2-15,4-4-1 0,0 1 2 16,-1-6-1-16,-1-2 1 0,0-3 0 16,2 3 0-16,-1-1-1 0,0-1 0 0,-1-2 0 0,-1 3 0 15,-1 2 0-15,-2 3-1 0,-4 2 0 16,-2-1-1-16,-2 4-1 0,-3 7 0 16,-1-1 0-16,-2 4 0 0,-1 3 1 15,-2 1 0-15,0 2 1 0,-1-2 2 16,0 1 0-16,0 0 0 0,2-1-1 15,0-1 0-15,0-3 0 0,1-3 0 0,1 2 1 0,0-2 0 16,1-3 2-16,-1-2 3 0,1 1 0 16,1-1 2-16,1 0 0 0,0-4 0 15,4 1-1-15,0-4-2 0,4-2-2 16,2 0-2-16,1-3-1 0,2-1 0 16,0-1-1-16,1 3-1 0,1 3-1 15,-2 0 0-15,1 8-1 16,-1 2-1-16,-1 2-2 0,0 7-3 15,-2-1-4-15,2 5-6 0,-1-1-11 16,-1-2-5-16,1-1-8 0,-1 2-2 16,1-6-3-16,1-1 1 0,2 2 2 15,-1-5 8-15,2-3 8 0,-1 2 6 0,3 1 6 16,-3-3 5-16,-1-1 6 0,-3-4 4 16,-1 1 4-16,1-1 3 0,-2-2 3 0,-1-3 3 15,1 2 5-15,-1-6 3 0,-1-1 5 16,1 0 6-16,-3 0 8 0,-1-1 5 15,0-1 4-15,-4-1 3 0,1 6-1 16,-3 4-4-16,-1 2-6 0,-3 3-11 16,0 4-9-16,-4 2-7 0,-2 4-7 0,-1 3-4 15,0 2-1 1,-1 5-1-16,1 0-1 0,0-2 2 16,3 5-2-16,4 1-1 0,4-2-2 15,4 1-2-15,3-4-1 0,3-2 0 16,1-1-1-16,2-2 1 0,0-3 2 0,0-4 1 15,0-1 1-15,-2-3 2 0,1-1 1 16,-1 0 1-16,-1-4 1 0,-1-3 0 16,0-2 1-16,-2-4 1 0,2-1 0 0,-1-5 0 15,-1-3 0-15,0-3 1 0,0-3 2 0,0-4 3 16,-2-1 2-16,-2-6 2 0,-2 0 1 16,-1-3 2-16,-3 3 3 0,-2 2 0 15,-1 6 1-15,0 6 0 0,-1 7-1 16,3 8-1-16,-2 5-4 0,2 8-4 15,1 7-3-15,-1 9-3 0,2 2-3 0,1 7-2 0,1 5 1 16,2 6-1-16,2 0 1 0,4 2-1 16,-1 0-2-16,5 4-3 0,0-2-6 31,1 0 6-31,2-1-34 0,1-2-11 0,1-2-20 0,2-2-96 0,0-3-114 16,2 0-266-16</inkml:trace>
  <inkml:trace contextRef="#ctx0" brushRef="#br0" timeOffset="9568.17">1771 4030 250 0,'4'2'58'16,"2"0"2"-16,-4 1-40 0,3-1-7 16,2 0-4-16,2 2-3 0,1 0 0 15,0-4-3-15,3 2-1 0,-1-2 0 0,3 0 1 16,0-1 2-16,1-3 1 0,2 1 2 0,3-2 1 16,4-2 0-16,4 0 0 0,5-1-1 15,5 0-2-15,8 0-2 0,7-1-2 16,5 0-1-16,4 0 0 0,6 1 0 0,4-5-1 15,7 1 0-15,4 0 0 0,5 0 0 16,5-4 1-16,9-1-1 0,8-5 1 16,2 9 1-1,2-7 2-15,6-1 1 0,5 0 0 16,5 4 2-16,-2 0 1 0,4 1 1 16,1 3 0-16,2 4-2 0,-1-1 0 15,2 2-2-15,-1 4 0 0,-1 3-2 16,-5 2-1-16,1-4-1 0,1 6 1 0,-7 6 0 15,-3-4 0-15,-1 2 1 0,-2 1 0 16,-4 6-1-16,-7 6 1 0,-3 1-1 0,-3 2 0 16,-5 7-1-16,-5 5-1 0,-7 3 1 15,-6 0 0-15,-3 2-1 0,-3 0 1 16,-4 4 0-16,-4 0-1 0,1 1 1 16,1 4-1-16,0 2 0 0,0 3 0 0,-4-2-1 15,4-2 1-15,-2 2-1 0,3-1 1 16,-2-4-1-1,4 1 1-15,2-2 0 0,1 1-2 16,5-1 3-16,3 3-1 0,0 0 0 16,1-5 0-16,0 0 1 0,1 2-1 0,-1-2 2 15,-1 7-2-15,-5-4 0 0,1 2 0 16,-6 6 1-16,-3-2-1 0,-4 5 0 16,-6-1 1-16,-4 0 0 0,-6 4 0 15,-4-1 1-15,-4 2-1 0,2 1 1 0,-2-3-1 16,0 3 1-16,-4-4-2 0,-2-5 1 0,-3 8 0 15,-2-6-1-15,-5 3 1 0,-6 1 1 16,-5 4 1-16,-8 1 0 0,-4 4 1 16,-3 3 1-16,-6 3-1 0,-3 5 1 15,-4 0-2-15,1-1-2 0,1 1 0 16,2-1-2-16,2-5 0 0,5-6-1 0,3-2 0 16,8-3 0-16,5-5 0 0,5-6 0 15,5-1 1-15,4-6-1 0,6 1 1 0,3-4 1 16,4 0 0-16,3-3 0 0,3 0 2 15,2 0-1-15,0 1 1 0,-1 0 0 16,-2 2-1-16,-3-5 1 0,-5 4-1 16,-3-4 1-1,-6 0-1-15,-3 5 0 0,-3-1 0 16,-3-1 0-16,1 5 1 0,-1 1-1 0,-2 6 0 16,1 0 0-16,-1-1 0 0,4-1 0 15,-4 0 0-15,3-1-1 0,0 1 0 16,4-7-1-16,4 6 1 0,1-3 0 15,3 1-2-15,4-3 0 0,3-3 0 16,2-4-1-16,1 1 0 0,2-7-1 0,4-2 0 16,0-4 1-16,4 0 1 0,0 2 0 0,3-4 1 15,0 0 1-15,-1 3 0 0,-1-1 0 16,-1 1 0-16,-1 0 1 0,-3 1 0 16,-1 1 0-16,-5 3 0 0,-2-5-1 15,-3 6 1-15,-4 3 0 0,-6 1-1 16,-3 3 1-16,-6 0 0 0,-1 5 0 0,-4 4 0 15,-3 2-1-15,-2-1 1 0,-2 3-1 16,-1-1 0-16,-2 2 0 0,1 4 0 0,-1-2-1 31,1 6 1-31,-2-3-1 0,3 5 0 16,0 3 0-16,0 2-1 0,0 2-1 16,1 3 1-16,-2 1-1 0,3 7 1 15,-3 0 1-15,-2 2 0 0,-1 5 0 0,-2-2 1 0,0 6 1 16,-4 0-1-16,1-2 2 0,-3 2 1 15,-1-1 1-15,-1 1 0 0,-1 0 2 16,-1-3 0-16,0-2 2 0,-2-4 0 16,-1-2-2-16,-2-1 1 0,2 1-1 15,0-7-1-15,-2 4 0 0,-3 1-3 16,-2 2 0-16,-2 0-1 0,0 2-1 0,-3-1 1 0,-6 1-1 16,0 1-1-16,-2-2 1 0,-3-3 0 15,-3-2 0-15,-3-3 1 0,-3-6-1 16,-1-2 0-16,-5-8 1 0,-1-3 0 15,-1-2 0-15,-1-4 0 0,0-3 0 16,-2-1 0-16,-3-6 0 0,-1 1-1 16,-1-5 0-16,-2-2 1 15,-1-7-1-15,-1 0 1 0,-6-4-1 16,1 0 1-16,-4-3-1 0,-1-5 1 16,-3-2 0-16,-3-1-1 0,-3-5 0 15,-1 3 1-15,0-2 0 0,-4-5 0 16,-1 2 0-16,-1 0 0 0,-6 0 0 15,0-2 0-15,1-2 0 0,-1 0-1 0,-1 0-1 16,1-2 1-16,-1-3-1 0,6-2 0 0,1-1-1 16,1 3 0-16,-1-4 0 0,3 4 0 15,3-3 0-15,2 6 0 0,-1 1 1 16,3 4 1-16,-2 5 1 0,2 3 0 16,3 4 3-16,0 8 2 0,2-1 0 0,3 7 0 15,5 3 1-15,4 1-3 0,3 3 1 16,3-1-3-1,6 4-1-15,2-1-1 0,3-2 1 16,1-4-1-16,1 3 1 0,3-1 1 16,2 1 0-16,2 0 2 0,-2 2 2 15,0 0-1-15,-3 3 2 0,-1-5 0 16,-2 2 0-16,-1-2-2 0,-4-2 0 0,-1-1-1 16,-2 3-2-16,-2-1 0 0,-5-2-2 15,-4-1-1-15,-2 0-1 0,-3-3-1 0,-3-4-1 16,-1-5-1-16,-2-3-1 0,-2-6-1 15,-1-3 1-15,-2-1-1 0,-3-6-1 0,1-2 2 16,-7-6 1-16,-2 0 1 0,-1-4 2 16,1-4 1-16,-2-5 1 0,-3-4 1 15,-3-3 0-15,1-3-3 0,2-7 7 16,-1 3-5-16,-3-5 2 0,-2-4-1 0,1 0-1 16,1 0-1-16,-1-1 3 0,-4-1-11 15,-2-3 6-15,0-3-4 0,3 1 0 16,-2-1 0-16,-4-3 1 0,2-1-1 0,2-2 2 15,3 2-1-15,-1-2 0 0,-1-4 0 16,2-1 1-16,5-3-1 0,6-2 0 16,1 0 1-1,-1-5 0-15,9-2 0 0,1 0 0 16,6-1 1-16,2-2 1 0,3 1-1 16,4-3 1-16,6-1 1 0,1-4 0 0,4 0 2 15,5-5 1-15,3-2 1 0,3-2 1 16,4-6 0-16,7 0 1 0,6-1-1 15,7 1 0-15,2-4-1 0,3-7-1 16,8-1 0-16,4-1 0 0,0-3 1 0,2-1 1 0,4-2 1 16,5 2 0-16,0 2 1 0,1-2 0 15,1 1-1-15,5 0 0 0,3-1-2 16,0-5-1-16,1-2-1 0,7 4 1 16,3-2-2-16,1 1 1 0,1-7 0 15,2 5 0-15,4-1-1 0,0-1 1 16,0-4 0-16,0 4 0 15,-2-3 0-15,2 5 1 16,0-4 0-16,-2 3 0 0,-2-1 0 0,0 6 0 16,-1-3 0-16,2 3 0 0,1-1 0 15,-3 4-1-15,-2-2 0 0,0 5 0 16,-2-3 0-16,0 3 0 0,-1 0 1 16,-3 5-1-16,1 0-1 0,4 3 1 15,-2-3 0-15,0 1 0 0,-1 3 0 0,-1 2-1 16,-2-1 1-16,-4 5-1 0,-3-1 1 0,-2 8 0 15,-1 8 0-15,-6 2 0 0,-4 2-1 16,-1 6 0-16,-2 0 0 0,-3 9 0 16,-3-3 0-16,-1 0-1 0,0 5 0 15,3 0 1-15,0 5 0 0,1 0-3 16,3 0-1-16,2 6-1 0,2 0 0 0,3-2-1 0,5 0 0 16,0 2-1-16,7-2 1 0,1 3 2 15,3-5 1-15,0-1 0 0,6 5 1 16,0-2 1-16,3-4 1 0,4 4 0 15,4-1 0-15,5 3 1 0,6 2-1 16,3-7 1-16,5 0-1 0,2 2 1 16,3-1 0-16,5-6 0 15,3 4 0-15,0 4 0 0,1 4 0 16,0 3-3-16,-1 4-5 0,-7 7-9 16,-5 7-69-16,-8 3-72 0,-12 6-177 15</inkml:trace>
  <inkml:trace contextRef="#ctx0" brushRef="#br0" timeOffset="12282.66">18217 12927 210 0,'-6'4'61'0,"2"1"5"16,-1-3-23-16,0-1-6 0,-2 1-4 16,1 1-4-16,-1 0-5 0,-1 0-5 15,0 1-3 1,0 1-3-16,-1 1-2 0,3 0-1 16,-1 3 0-16,2 5 0 0,-1-2 0 0,3 4-2 15,1 2 0-15,2 2-1 0,3 5-2 16,1-1-1-16,4-4 0 0,3 2-2 15,2-2 0-15,1-5 0 0,2-4 0 16,0-5 2-16,2-3 2 0,-2-1 3 16,1-4 2-16,-1 0 1 0,0 0 3 0,0-6-1 0,-1-3 0 15,-3-4-1-15,-1-3-2 0,-3 0 0 16,-3-3-1-16,-4-1 0 0,-3 3-1 16,-4 4-1-16,-4-1-1 0,-2-1-1 15,-3 0-3-15,-3 1-7 0,-1 0-6 16,-2 0-5-16,2 2-5 0,-1 4-3 15,2 2-3-15,2 3-2 16,4 3 1-16,2 3-2 0,3 1-8 16,4 5 24-16,3-1-82 0,5 1-67 15,3 0-168-15</inkml:trace>
  <inkml:trace contextRef="#ctx0" brushRef="#br0" timeOffset="12868.06">18440 13008 285 0,'3'1'69'0,"0"1"4"0,0 4-40 15,1-1-9-15,-2 2-3 0,3 5-2 16,0 1-5-16,0 2-2 0,2 2-3 16,1-2-2-16,2 3 0 0,2-3 0 0,0-1 0 15,1-3 2-15,1-3 1 0,2-1 0 16,-1-4 0-16,0-5 1 0,1-2-1 15,-3-2-1-15,0-3-1 0,-1-3 0 16,-2-4-3-16,-1 1 0 0,-3-1-1 0,1-1 2 16,-3 1 2-16,0-2 3 0,-2 3 0 15,0 3 2 1,-2 0 1-16,1 2-1 0,-1 3-3 16,1 5-3-16,-1 7-1 0,1 2-2 15,0 4 0-15,0 6-2 0,0 4 1 0,3 1-1 16,2 6 0-16,3-7-1 0,2 4 0 15,1-7-2-15,3 0 1 0,3-6-1 16,1 1 0-16,-3-6 1 0,0 0 0 16,-1-10 3-16,-2 4 3 0,-1-6 1 0,-1-4 0 0,-3-7 0 15,-1-4 1-15,0-3-2 0,-3 0-2 16,1-9-2-16,-4 0-1 0,0-4 0 16,-2 1 0-16,-3 0 0 0,-1-1 0 15,0-4 0-15,1 6 0 0,1 4 0 16,-3-3-1-16,4 8 4 0,0 3 3 15,1 5 4 1,0 9 0-16,0 1 0 0,0 3 1 0,1 12-2 16,0 3-2-16,0 6-4 15,0 1-3-15,0 3-1 0,3 3 2 0,0 7-1 16,3-3-1-16,-1 1 1 0,3 4-1 16,1 1-3-16,1-1-3 0,0 3-7 15,2-7-10-15,0 0 0 0,0-1-22 16,-2-6-2-16,0-1-9 0,-2-3-18 0,-3-4-47 15,-1-5-68-15,-3-4-153 0</inkml:trace>
  <inkml:trace contextRef="#ctx0" brushRef="#br0" timeOffset="13053.27">18790 12896 385 0,'-8'-2'99'15,"2"0"2"-15,2 2-54 0,3 1-9 16,1 1-11-16,3-1-7 0,3 0-6 31,4 0-3-31,2-3 0 0,2 1-3 0,3 0-1 0,4-2 1 0,1 2-9 16,2-3-6-16,0 3-9 0,3 2-11 0,-1-2-13 15,1 3-72 1,-1-1-83-16,2 1-183 0</inkml:trace>
  <inkml:trace contextRef="#ctx0" brushRef="#br0" timeOffset="13254.68">19187 13062 313 0,'6'1'77'16,"1"-2"2"-16,4-2-42 0,1 1-16 15,3-1-4-15,0 0-6 0,1-1-6 0,2 3-4 16,1-1-6-16,-2 1-6 0,1-1-10 15,0 0-13 1,1-2-47-16,0 2-58 0,-1-5-131 16</inkml:trace>
  <inkml:trace contextRef="#ctx0" brushRef="#br0" timeOffset="13539.01">19578 12955 247 0,'-4'6'70'16,"1"0"2"-16,-2 4-12 0,0 2-31 0,-2 1-8 15,3 3-4-15,-2 2-3 0,5 2-3 0,-1 0-1 16,2-2-2-16,6 0-2 16,1-3-2-16,3-2 2 0,3-1 3 0,0-3 5 15,3-4 5-15,0-4 3 0,1-6 3 16,0-1 3-16,1-4 0 0,-2-4-3 16,2-3-2-1,-2 1-3-15,-1-1-1 0,-4 2-1 16,-2-1-2-16,-4 0-3 0,-5 0-2 0,-5 3-3 15,-2-3-6-15,-7 4-7 0,-1 1-9 16,-4 4-6-16,1 3-5 0,-2 3-3 16,0 2-6-16,-2 4-4 0,4-2-5 15,5 0-8-15,1 1-54 0,4-3-70 16,7-3-162-16</inkml:trace>
  <inkml:trace contextRef="#ctx0" brushRef="#br0" timeOffset="13785.87">20148 12650 419 0,'3'-10'111'0,"0"2"5"0,-5 0-56 15,-3 4-21-15,0 5-9 0,-4 6-6 16,-2 3-6-16,-2 6-4 0,-2 3 0 16,2 7 0-16,1 1 1 0,2 4-1 15,1 1 0-15,2 4-3 0,1-1-4 16,4 0-7-16,1 2-7 0,0-1-13 15,1 1-11 1,1-2-3-16,-2-3-28 0,1 1-4 0,-1-3 28 16,0-5-86-16,2-1-64 0,-1-3-162 15</inkml:trace>
  <inkml:trace contextRef="#ctx0" brushRef="#br0" timeOffset="13955.34">19883 13002 424 0,'-1'-4'105'0,"3"0"1"0,5 1-54 16,1 1-22-16,4-1-12 0,6 0-9 15,4-3-5-15,4 0-2 0,3-2-5 16,2 0-9-16,5-3-7 0,0-2-11 16,3 2 16-16,1-3-94 15,1 2-80-15,0 2-188 0</inkml:trace>
  <inkml:trace contextRef="#ctx0" brushRef="#br0" timeOffset="14318.51">20501 13052 363 0,'3'1'80'0,"4"0"0"16,2 0-58-16,1-1-14 0,4 0-1 15,1-2-1-15,0-3-2 0,4 0-2 0,0-1-5 16,1-1-6-16,2-2-14 0,0-1 31 16,1 2-91-16,3-1-65 0,0 0-166 15</inkml:trace>
  <inkml:trace contextRef="#ctx0" brushRef="#br0" timeOffset="14820.39">20891 12976 256 0,'-6'13'66'0,"2"-1"2"15,1 4-32-15,-1 1-14 0,2 2-7 16,2 0-5-16,1-2-4 0,4-2-1 16,1 1-2-1,3-4 0-15,3-4 2 0,3-4 4 16,3-3 5-16,2 1 5 0,-1-5 5 0,3-4 4 15,-2-1 1-15,-1 0 0 0,-3-2-3 16,-2-2-4-16,-4-6-6 0,-2 6-4 16,-3-2-3-16,-3 0-4 0,-5-3-2 15,-3 0 0-15,-4 3-2 0,-4-2 0 16,-3 2-2-16,-3-1 0 0,1 5-2 0,-2 3 1 0,1 6-1 16,4 0 1-16,3 4-1 0,3 2 1 15,4 1-1-15,7 3-1 0,6-2 0 16,4 0 0-16,9 1-1 0,2-2 0 15,5 2 1-15,3 2 1 0,0-2 1 16,2-1 0-16,2 0 0 0,-3-1 0 16,1 0 0-16,0-3 1 15,0-1 0-15,-2 2-1 0,-4-3 2 16,-4 0-1-16,-4 0 0 0,-6-1 2 16,-3 0 0-16,-7 0 2 0,-3-2 0 15,-4-1 1-15,-4-2 3 0,-1-3 4 16,-2 0 3-16,1-1 3 0,-1 0 1 15,1-4 1-15,4 0 0 0,1 1-3 16,5-1-3-16,1 2-5 0,3-2-3 0,6 1-5 0,2 3-9 16,3-1-7-16,4 2-7 0,-1 2-7 15,3 0-8-15,2 2-10 0,3 1-12 16,3-1 3-16,0 2-47 0,3-1-58 16,0 1-130-16</inkml:trace>
  <inkml:trace contextRef="#ctx0" brushRef="#br0" timeOffset="15546.22">21758 12842 276 0,'2'0'82'0,"-2"0"5"0,-5 0-33 16,-2 3-7-16,-4-1-8 0,-4 2-7 16,-2-1-10-16,-3 3-6 0,-2 1-4 0,-1 0-3 15,-1 1-1-15,1 5-3 0,1 0 0 16,4 2-2-16,1 0-1 0,4 0-2 16,3 3-3-1,6-2-1-15,3-4-2 0,3-1 0 16,3-2 0-16,5-2 0 0,2 1 1 15,1-8 2-15,3-1 2 0,-1-3 1 0,2-4 1 16,-2 0 0-16,1-5 0 0,0-3 1 16,-1-1 0-16,-1-2 0 0,-1-1 0 15,1 0 1-15,-5-3 1 0,-1 2 0 16,-1 2 2-16,-4-4 1 0,-2-3 0 0,-1 1 1 0,-2 0 0 16,0 1 3-16,1 1 4 15,-2 0 4-15,2 9 1 0,-1 2 1 0,2 5-1 16,-2 3-2-16,0 6-3 0,0 6-6 15,-1 7-4-15,0-1-4 0,0 9-1 16,1 1 0-16,-2 4 0 0,2-1 0 16,1 0 0-1,2-1-1-15,3 2-1 0,4-4-1 0,2 0-3 16,5-2-2-16,4-3-2 0,5-3-2 16,1-2 0-16,0-5 2 0,5-2 1 15,2-5 1-15,0-1 4 0,2-4 2 16,-3-3 1-16,0-4 0 0,1 0 1 15,-3-3 1-15,-5-2 0 0,-3 0 0 16,-5-1 1-16,-3 2 0 0,-6 1 1 0,-3 1 1 0,-6 1-1 16,-5 6 0-16,-4 0-1 0,-3 5 0 15,-4 1-1-15,0 5-1 0,-3 1 0 16,0 4 0-16,2 4 0 0,4-1-1 16,3 1-2-16,4-1-2 0,6 0-2 15,5-2-2-15,6-4 1 0,5 0 0 16,4-1 0-16,5-2 2 15,3-2 3-15,3 1 2 0,0-2 1 16,1-1 0-16,-1 0 0 0,0 1 0 16,-3 2 0-16,-2-1 0 0,-4-1-1 15,-4 1 0-15,-2 1-1 0,-5-1-1 16,-3-2-2-16,-4 1 0 0,-3-1 1 0,-3 0-1 16,-3 0 2-16,-2 2 0 0,-2-2 1 15,0 0 3-15,0-1-1 0,3 0 2 0,0-1 0 16,3-4 2-16,3 0 1 0,5-3 2 15,3-4 1-15,5-1 2 0,5-4-2 16,2-2-2-16,6 1 0 0,4 0-2 16,2-1-2-16,3 4-6 0,1-1-5 0,3 3-10 15,2 1-7-15,1 0 73 0,-1 0-158 16,3 4-94-16,-1 0-247 0</inkml:trace>
  <inkml:trace contextRef="#ctx0" brushRef="#br0" timeOffset="16397.71">18059 13810 257 0,'11'-2'62'0,"0"-3"4"0,5 1-38 16,1-3-5-16,0 0 1 0,0-4 1 16,1 3-1-16,1-2 0 0,1-1 1 15,-3 0-2-15,1 0 0 0,-2 0-2 0,0 3-3 16,-2-4-4-16,-5-1-3 0,-1 4-3 0,-1-1-3 16,-4 0 0-16,-2 1-1 0,-3-1 0 15,-4 5 1-15,-2 3-1 0,-4 2-1 16,-4 4 0-16,0 1-2 0,-4 5 0 15,0 5-1-15,0 1 0 0,-1 4 0 16,2 1 0-16,2 2 0 0,1 0 0 0,3 2 0 0,3-2 0 16,5 0 0-16,4-2 0 0,4-1 0 31,5-3 0-31,4-2 1 0,4-2 1 16,3-1 2-16,4-3 2 0,4-3 2 0,3-3 1 0,2-3 1 0,3-3 0 15,2-2-1-15,3-1-2 0,1-6-1 16,-2-3-4-1,-3 1-6-15,1-2-7 0,-7-1-8 0,-4 1-6 16,-5-3-8-16,-4 6-11 0,-4 0 19 16,-4 0-82-16,-3 4-67 0,-1 1-169 15</inkml:trace>
  <inkml:trace contextRef="#ctx0" brushRef="#br0" timeOffset="16613.75">18412 13746 307 0,'8'2'90'0,"2"3"6"16,2-3-21-16,3 4-22 0,0 2-5 15,1 1-6-15,2 6-8 0,-4 0-7 0,1 4-6 16,1 2-6 0,-2 0-8-16,0 0-3 0,-1 0-2 15,2-4-5-15,-1 3-5 0,1-5-5 16,1-3-8-16,-1-1-10 0,0-2-11 15,2-2-18-15,-2-3-54 0,0-4-71 0,2-2-159 16</inkml:trace>
  <inkml:trace contextRef="#ctx0" brushRef="#br0" timeOffset="16951.58">18845 13794 292 0,'2'4'68'0,"0"-2"4"0,2 1-43 15,1-2-7-15,2 0-2 0,3-4-2 16,1 2-1 0,2-1 1-16,4-1 0 0,1-3-2 15,3 0 0-15,-1-1-1 0,-1 1-1 0,-1-3-1 16,-3-5 0-16,-2 4-1 0,-4-1 1 16,-2 1 0-16,-3 1-1 0,-3 0 0 15,-3-3-2-15,-2 7-2 0,-3-4-2 16,-3 4-3-16,-1 4-2 0,-4 0 0 15,-1 5 0-15,-1 8-1 0,-3-2 0 0,2 7 1 16,0 2 0-16,2-4-1 0,4 3 1 16,3 1-2-16,4 1-1 0,3 0-2 0,5-3-4 15,2 1-3-15,5-1-3 0,2-2-6 16,3-5-5-16,4-1-4 0,2-1-9 16,1-4 9-16,1-3-68 0,1-2-65 15,3-3-154-15</inkml:trace>
  <inkml:trace contextRef="#ctx0" brushRef="#br0" timeOffset="17915.66">19426 13596 307 0,'-8'5'79'0,"1"-1"3"0,-1 4-33 16,-1 3-22-16,-3 2-9 0,1 3-3 15,-2 2-4-15,0-1-1 0,1 3-2 16,0 1-1-16,2-5-2 0,5 2-1 16,1-4 0-16,5-2-2 0,4 1-1 15,4-3-1-15,2-2 0 0,2-2 1 0,2-2 0 0,3-4 0 16,1-3 1-16,2-3 1 0,1-2-1 16,1-3 0-16,1-2 0 0,-2 0-1 15,-1-1 1-15,-1-2 1 0,-5 4 1 16,-2 0 1-16,-4 0 1 0,-3 6-1 15,-1 1 0-15,-4 3-1 0,-3 2 0 16,-2 4-3 0,0 4 0-16,-3 4-1 0,1 0 0 0,-2 0 0 15,4 0-3-15,2 6-1 0,3-6-2 16,4-2 0-16,5-2-1 0,3-1 0 16,3-3 0-16,1 0 3 0,4-7 2 15,-1 1 2-15,-1-3 1 0,3-2 1 0,-1-3 0 16,-1 2 1-16,-2 0 2 0,-1-3 0 15,-1-2 1-15,-3 4 2 0,-2-3 1 0,-3 1 1 16,-3 2 0-16,-1-3 0 0,-3 6 1 16,-2 1-2-16,-4 0-1 0,1 5-1 15,-4 4 0-15,1 3 0 0,-2 4-1 16,1 0-2-16,2 7 0 0,2 0-1 16,3 2-5-16,5-4-5 0,1 3-5 15,6-3-2-15,1-3-2 0,2-2-1 0,3-2 1 0,1-2 4 16,3-5 3-16,0-4 4 0,-1-1 3 15,-1-3 1-15,3-2-2 0,-2-3-4 16,0-3-3-16,-2 0-4 0,1-2-4 16,-1-6-3-16,-2-2 0 0,-2-4 2 15,-2-2 5-15,-3-4 5 0,-1-4 5 16,-5 0 8-16,-1-1 5 16,-1 1 4-16,-1 3 5 0,0 2 5 15,-2 4 4-15,1 6 5 0,-1 5 3 16,0 6-2-16,-3 6-2 0,-1 4-3 15,1 5-5-15,-1 6-5 0,-2 5-6 0,0 4-4 16,0 2-3-16,0 6 0 0,1 6-1 16,1 3 0-16,0-1-1 0,4 2-1 15,2 2-1-15,5 1 0 0,2-7-1 0,4-3 0 16,4-4-1-16,4-3-2 0,3-7 1 0,0-5-1 16,4-2 0-16,1-4 1 0,-1-2 0 15,0-2 2-15,-1-3 0 0,0-1 2 16,0-5-1-16,-5-2 0 0,1 2-1 15,-3-4 0-15,-3-4-1 0,-2 0-1 16,-4 0 1 0,-2 0 0-16,-4 1 0 0,-3 0 2 15,-5 7 2-15,0 2 1 0,-4 5 0 16,-1 2 2-16,-3 9 0 0,0 0-1 0,-1 6 0 16,2 0-2-16,1 6-1 0,3-2-1 15,3-1-1-15,4-3-1 0,4 0-2 16,3-3-3-16,4-1-3 0,5-5-3 15,1 1-4-15,3-3-3 0,1 0-2 0,2-2-2 16,0-2-3-16,0-1-3 0,-1-3-5 16,-2 0-10-16,-4-2-62 0,-1 0-74 0,-2-2-174 15</inkml:trace>
  <inkml:trace contextRef="#ctx0" brushRef="#br0" timeOffset="18068.57">19984 13514 391 0,'6'3'85'0,"7"-4"-3"0,7-2-63 15,7-4-20-15,4 1-7 0,4-4-6 32,3 0-4-32,2-2-7 0,4 0-9 0,-1 2-47 15,-1-1-53-15,3 0-128 0</inkml:trace>
  <inkml:trace contextRef="#ctx0" brushRef="#br0" timeOffset="21142.6">13451 10835 354 0,'-6'0'79'0,"-1"1"0"0,-5 2-57 0,-3 1-11 16,-3 5-6-16,-3 2-4 0,-4 3-1 16,-3 3 0-16,-3 5 0 0,-4 2 1 15,-2 7-1-15,-1 1 1 0,-3 4 0 16,-1 9 0-16,-2 0 0 0,-1 3 0 0,2 5-1 16,-1-3 1-16,3 4-1 0,5 1 1 15,3-5-1 1,7-1 0-16,6 4-1 0,7-3 1 15,7-3-1-15,7-2 1 0,4-4 0 16,6-2-1-16,3-1 1 0,4-3 2 16,2-4 0-16,5 2 2 0,-1 2 0 0,2 1 1 15,-1 2 2-15,0-1 0 0,-4 6 0 16,-1 4 0-16,-6 3-1 0,-4 6 0 16,-4 1-1-16,-4 4-1 0,-4 9-1 0,-1 4-1 15,-5 0-1-15,-2-1 0 0,-3 1 1 16,0 5-1-16,-3-1 0 0,0 0 0 15,0-4-1-15,0 4 1 0,1 1 0 0,2 1 0 16,1 1 0-16,2 0-1 0,3 0 1 16,1-1 0-16,3-2-1 0,2 1 2 15,1-2 2 1,1 2 1-16,3-2 0 0,2 0 1 16,-1-1 1-16,0 2-1 0,-1 2 0 0,0 1-2 15,0 0 0-15,-2 3-1 0,-4-2 0 16,-3 4 0-16,-2 4-1 0,-3 0 1 15,-3 0-1-15,-2 1-1 0,-2 4 0 16,-2 3-1-16,2 1 1 0,2-2-1 16,3-4 0-16,1-1-1 0,6-2 0 0,4-3-2 15,6-1 0-15,5-6 0 0,5-1-1 0,8 0 0 16,5-1 0-16,7-2 1 0,3-2 0 16,3-1 1-16,4-2 1 0,1-2 1 15,3-2 2-15,0-1 1 0,3-3 3 16,1-3 2-16,8 1 1 0,1-2 5 15,4-5 1-15,4-4-1 0,2-1 0 0,2-3 2 0,2-1-1 16,0-7-2-16,1-4-4 0,4 3-1 16,-1-3-2-16,11-3-1 0,4-1-3 15,-4 1-2-15,-1-1 0 0,-5 1-1 16,0 1 0-16,-3 3-3 0,-12 5 0 16,-7-2-3-16,1-1 0 0,12-2-2 15,8-1 2 1,0 0-1-16,8 2 3 0,3-9 0 0,4 2 2 15,4-7 2-15,-7 1 1 0,-1-2 0 16,5-3 0-16,-4-10 2 0,1 1 3 16,4-3 1-16,8 1 2 0,-1 0-1 15,1-3 1-15,-1-3-1 0,7 4-1 16,2-6-3-16,4-3-1 0,-4 1-2 16,6-4-1-16,1-2 0 0,-2-1-2 0,0-4 1 0,0 2-1 15,-3-1 0-15,-1-2 1 0,-3-7 0 16,-4 3 1-16,-3 1 1 0,0-2 0 15,-6-4 0-15,-7-2 0 0,-5-1 1 16,-7 3-1-16,-8-2 0 0,-10-4 1 16,-10 3 1-16,-7-3 2 0,-8 0 2 0,-10 0 0 15,-5-3 1 1,-8-4 0-16,-6-5 0 0,-4-5-3 16,-7-1-3-16,-4-2-4 0,-3-2-4 15,-3-2-3-15,-1 0-1 0,0 0 0 16,-1 0-1-16,1-2 3 0,1 0 1 15,3 3 5-15,4-2 0 0,3-1 4 0,3 3 0 16,7-3 3-16,3 2 0 0,6 0 0 16,3-3 0-16,4 0 1 0,5 0-2 0,3-1-1 15,2 3-1-15,2-3-1 0,3 0 0 16,1 2 1-16,-1 3 1 0,2 0-1 16,-1 1 2-16,0 4 0 0,1 4 1 0,-2 3 1 15,-2 2 0-15,-3-1 0 0,-2 2 0 16,-2-1 0-16,-1 0-1 0,-4 0-1 15,3 2-2-15,-1 1 0 0,3 4-1 0,-2 2-1 32,-1 0-1-32,1 5-2 0,0 0 0 0,1 2-1 0,2 1-3 0,2-2-1 15,3-1-2-15,6 2 0 0,2-6-1 0,6 0 1 32,2-2 1-32,7-3 2 0,4-2 2 0,3-1 1 0,5-1 1 0,2 0 2 15,4-2 1 1,2 3 0-16,2-1 0 0,3-3 1 15,2-2 0-15,1 2 0 0,2-2 0 16,1 0 0-16,0-2 0 0,-4 2 0 0,-3 2-1 16,-5 4 1-16,-3 3 0 0,-7 5 0 15,-7 2 0-15,-7 4 0 0,-4 3 0 16,-6 3 0-16,-5 1 0 0,-3 5 0 16,-3-1 0-16,-1 4-1 0,-1 1 1 0,-2-1 0 15,-1 3 0-15,4-1-1 0,-2-1 1 0,5 1 0 16,2 1 0-16,3-1 0 0,7-4 0 15,5 4 2-15,7-6 1 0,8-2 2 16,4-5-1-16,9-2 2 0,5-3-1 16,3 0 0-16,3-8-2 0,2 3 0 15,-3-4-1 1,-1 1-1-16,-3-2 1 0,-4-1 0 0,-4 1 1 16,-3 0 0-16,-7 3-1 0,-1 2 0 15,-6-2 0-15,-2-3-3 0,-3 1-4 16,-4-1-2-16,-1 0-2 0,-3-2 0 15,-2-2-1-15,-1 2 0 0,-2 2 0 16,-3 1 2-16,-2 0 2 0,-4 2 1 16,-2-1-1-16,1 0 1 0,-2-1 0 0,0-2 2 0,-2-3 0 15,-1 1 2-15,0-7 0 0,-3 3 1 16,-3-4 3-16,-4-1 2 0,-2 0 4 16,-1-1 2-16,-3-2 3 0,-1 0 1 15,-3-8 1-15,2 1-3 0,-1-3-3 0,1-3-3 16,2-3-2-16,2-3-3 0,-2 1-1 15,1 3-1 1,0-4 2-16,-1 0 0 0,-3 3 2 16,-5 1 2-16,1 3 2 0,-3-1 1 15,-1 0 0-15,-7 3 0 0,0 0-2 16,-3-1-1-16,0-3-3 0,-3 0-1 16,0 3-2-16,-1-1-1 0,-1 1-1 0,0 2 0 15,0 2 0-15,-1 2 0 0,-4 0 0 16,-1-1 1-16,-4 2 0 0,-5 6 1 0,-4 1 0 15,-10 1 0-15,-5 3 0 0,-9-1 0 16,-10 4-1-16,-7 4 0 0,-7 0-1 16,-6 3-1-16,-5 0-2 0,-6 3-1 15,-4 6-1-15,-1 0 0 0,-3 0 0 0,-3 4 1 16,-2 1 1-16,-4 3 2 0,0 0 1 16,-1 2 0-1,-1 1 2-15,-3 5 0 0,0-1 0 0,3 2 0 16,-4 2 0-16,2 4-1 15,-2 0 1-15,4 2-1 0,1 3 0 0,2 2 0 16,2 1 1-16,3-2 0 0,4 1 0 16,6 2 1-16,-2-3 0 0,5 2 1 15,3-5 1-15,0 1 1 0,5 0 0 16,1-1 2-16,1-1 0 0,3 3 2 0,-1 0-1 16,-3 3-1-16,3 3-1 0,-4 1-1 0,-4 2-1 15,-3 1-1-15,-4 4-1 0,-3 1 0 16,1 1-1-16,-6-4 0 0,-1 0 1 15,0 2-1-15,-1-1 0 0,-1-7 0 16,-1-3 0-16,3-5-1 0,-2 2 0 16,5 2 0-16,-2-13 0 0,3 1 0 0,4-2 0 0,-1-2 1 15,1-2 0-15,3-7 0 0,-3-6 0 16,3 1-1-16,0 0-2 0,-2-2 2 16,1 0 0-16,-2 2-1 0,0 4-1 15,-5 1-1-15,-3 4 0 0,-5 3-2 16,-4 6-1-16,-6 4 0 0,-1 1-1 15,-5 2 1-15,1 5 0 16,-2 6 2-16,1-1 1 0,-2-3 1 16,8 5 1-16,-2 3 0 0,3-2 0 15,-1 0 2-15,7-3 0 0,3 4 0 16,3 2 0-16,1-1 0 0,1-4 1 16,-2 2 0-16,6 0 2 0,6 6 0 15,-1-1 0-15,10 0 1 0,-3 0 0 0,9 0 0 16,12 1-1-16,2 1-1 0,4-8 1 0,10-3 0 15,5-5 1-15,4-1 1 0,0-3 2 16,1-3 1-16,4-6 1 0,1 0-1 16,-3-4-1-16,0 0-1 0,7-3 0 15,3-1-3-15,4-6-1 0,-1-1-1 16,0-3-1-16,5-1 1 0,0-6-2 0,0 0 1 16,1-4-1-1,-1 4 1-15,-1 0 0 0,-3 1 0 16,-3 3-1-16,3 7 0 0,-7 2 0 15,-4 7 0-15,-7 5-1 0,-5 10-3 16,-4 6-5-16,-12 8-7 0,-10 9-7 0,-8 6-9 16,-5 11-9-16,-3 9-81 0,-7 3-83 15,-6 6-198-15</inkml:trace>
  <inkml:trace contextRef="#ctx0" brushRef="#br0" timeOffset="25318.39">13130 4517 145 0,'2'3'32'0,"-1"0"1"0,0-1-19 0,-1 1-12 16,-1 1-3-16,1 1 0 0,-2 2 0 0,-2 2 0 16,-1 0 1-16,1 3 0 0,-2 2 1 15,0 1 1-15,-2-1 3 0,0 1 1 16,-1 2 1-16,-1 0 1 0,-2 3 0 0,0 0-1 15,-2 0-2-15,1 8-1 0,-2 1 0 16,-2 0-3-16,1 3 0 0,-3-2-1 16,1 3 0-1,-1 1 0-15,-1 0 0 0,2 1-1 16,-1 6 0-16,1-1-2 0,2 5 0 16,3 1-4-16,0-1-1 0,2 2-3 15,0 4 0-15,1-4 0 0,1 2 1 16,0 1 2-16,-5 2 2 0,3 4 1 0,0 3 3 15,2-2 1-15,-3 3 1 0,-2 3 0 16,0-6 0-16,4 3 0 0,0 2 1 0,1-4-1 16,-1 5 1-16,0-1 0 0,4 2-1 15,2 4 0-15,0 2-1 0,-3-2 1 16,3 0-1-16,0-2 1 0,1 5 0 16,-1-4 2-16,-2 3 3 0,1-3 3 0,0 0 2 15,0 1 2-15,-1 1 0 0,1-1-1 16,1 6-2-16,-1-7-1 0,2 4-4 0,1 1-3 15,0 1-1-15,0 2-1 0,4-2 0 16,-1 0 0-16,2-3-2 0,2-1 1 0,2-3 0 16,3 0 0-16,1-6-1 0,3-1 1 15,7-2 0-15,2-1 0 0,3 0 1 32,5-3 1-32,2-2 1 0,3 0 0 15,1-2 0-15,4-2 1 0,2-2 1 0,2-1-1 16,-1-2-1-16,3-6 0 0,0 3 3 0,-1-3 0 0,2 1 1 31,-5 0 1-31,-3-1 2 0,-4 4 1 0,-2 5 1 0,-5 0 1 0,-2 4 0 0,-6 3 0 16,-4 1-1-16,2 3-2 0,-4-1-1 15,-2 2-1-15,0 0-3 0,-1 0-1 16,0-2-1-16,3 2-1 16,0-1-1-16,1-6 1 0,4 1-2 15,3-4 1-15,4-4-1 0,4-3 1 0,3-6-1 16,0-1 1-16,6-2 0 0,5-4 0 15,2-2 1-15,2 3 0 0,5-4 0 16,0-2 3-16,9-5 0 0,6 0 2 16,4-5 1-1,-1 0 5-15,0-2 0 0,2-2 4 0,6 2 1 16,1-2 2-16,-2 1 2 0,-5-5-1 16,0 5-1-16,7-5-3 0,1 3-3 15,4-1-3-15,-4 2-2 0,5 1-3 16,1 1-2-16,2-5 0 0,-2 1-1 15,-2-2 0-15,0-1 0 0,1-4 0 16,-2-2-1-16,-3 0 1 0,5-2-1 0,1-1 0 0,-1-3 1 16,-2-2-1-16,-3 0-1 0,-3-2 1 15,2 0 0-15,-2 1 0 0,-5-4-1 16,-3 3 1-16,-1 0 0 0,-1 0 0 16,0-1 0-16,-1-1 1 0,0 0-1 15,3 1 0-15,-4-2 0 0,1 1-1 16,0-1 0-16,-2 0-1 0,-1 0 0 0,-2-1 0 0,-3 0 0 15,-1-1 1-15,-3 2 0 0,-3-1 0 32,-2 1 2-32,0-4-1 0,-2-3 1 15,-4-1 0-15,0-3 0 0,0-5 0 0,0-3 0 0,-1-1 0 0,2 2 0 16,0 2-1-16,0-2 0 0,3-1 1 16,0 1-1-16,1-1 1 15,1-1-1-15,-3-5 1 0,0-1 0 16,4-2 2-16,-2 0-1 0,-1-1 3 15,0 0-1-15,-2 4 1 0,0 0 1 16,2 5-1-16,-4 2-2 0,0 4 1 16,-3 1-2-16,-2 1-1 0,-3 1 0 15,-2 4 0-15,-2 0-1 0,-1 2 0 0,-1 0 0 16,1 2 0-16,-2 2-1 0,-1 1 0 0,-2 1 0 16,0 3-1-16,0-1 1 0,-1 2-1 15,-2 1 1-15,1 5-1 0,4 1 1 16,0 1 0-16,2 2 0 0,1 0 0 15,3 1 0-15,4 1 0 0,5-2-1 16,2-1 1-16,1-2 0 0,5-1 0 0,5 2 1 16,-1-1 0-1,1-4 0-15,1 1 0 0,2-1 0 16,1 0 0-16,0-1 1 0,-2 0-1 16,-2 2 0-16,-1 0 0 0,-5 1 1 15,-1 4-1-15,-4-1 1 0,0 3-1 16,-1 2 1-16,0 3-1 0,-2 0 0 0,-1 4 0 15,-2 0 0-15,4 3 0 16,-3 0 0-16,-3-2 0 0,0 0 0 16,2-1 0-16,-2 0 0 0,3-3 0 0,-1-2 0 0,3-1 0 15,4-2 0-15,-1 1 0 0,2-4 0 16,4 1 0-16,0 0 1 0,1 0-1 16,-2-1 0-16,3-1 0 0,2 0 0 0,1 0 0 15,-2 1 0-15,2-3 0 0,0 1-1 16,3 1 0-1,-1 0 1-15,-1-3-1 0,0 1 0 16,3-4 0-16,-2 0 1 0,0-1 0 0,-2 0 0 16,-4 0-1-16,-1 0 1 0,-4 1 0 15,-2 3 0-15,0-1 0 0,-2-2 0 16,2 2 0-16,0 2 0 0,-2-1-1 16,0 1 0-16,-2-3-1 0,2 4 1 15,-2 0 0-15,-2-4 0 0,-1 0 0 16,3 1 0-16,-1-2 1 0,3 2 0 15,-2 0-1-15,4 0 0 0,-1 3 1 0,3-2-1 0,-1 0 1 16,4-3 0-16,-2-1 0 0,3 0 0 16,-4-3 1-16,4-1-1 0,-2 2-1 15,-2-4 1-15,-1 0 0 0,-4-3 1 16,-4 2 1-16,-1-3 2 0,-4-2 1 0,-4-2 1 0,-1 2 0 16,-7-4 0-16,2-3-1 0,-1-7 0 15,0 0-2-15,0 0-1 0,-2-7-2 16,1-1 1-16,-2 0-1 0,0-4 0 15,0-3 1-15,1-3-1 0,-3-4 1 16,4-2 1-16,-1-1 0 0,1-1 1 16,2 3 0-16,-1-1 0 15,-2 2-1-15,-1-2 0 0,-4 2 0 16,-2-3-2-16,3 1 1 0,-6 3-2 16,1 2 1-16,2 0 1 0,-2-1-1 15,1 4 1-15,-1-2 0 0,-3-2 1 16,1-2 0-16,-7 2 0 0,-2 2 0 15,-2 3 0-15,-2-2 2 0,-2 1 0 16,-1 1 0-16,-4 1 0 0,0 2 0 0,-4-9 1 0,0 4-1 16,-2 0-2-16,1 5 0 0,-3-2 0 15,2 0-1-15,1-3 0 0,-1 7 0 16,-1 0-1-16,-2-3 1 0,-2-3-1 16,2 5-1-16,-2 0 1 0,0 3-1 15,0 2 0-15,3-1 0 0,-1 8 0 16,1-4 0-16,0 3 0 15,0 2 0-15,-1 0 1 0,-1-1 0 16,0 2 0-16,-1-1 0 0,0 0 0 16,0 0 0-16,-4 2 0 0,5 1 1 15,1 1 0-15,0 3-1 0,1-9 1 16,1 10-1-16,1-7-1 0,3-4 1 16,-8-2-1-16,-1 1 0 0,-3-5-1 15,1 1 1-15,-1-3 0 0,0 5-1 0,-2 2 0 0,2 1-1 16,-3-1-1-16,-1 2-1 0,-7 1 1 15,-6-1-1-15,-6 1 1 0,-8 0 0 16,-8 0 1-16,-3 5 0 0,-5 1 1 16,-3 4 0-16,-3-1 0 15,-4 2 1-15,-1 1 0 0,0 4 1 0,-2-6 0 16,-3 4 0-16,2 0 0 0,-5 7 0 0,2 0 0 0,2 4 0 16,-2-4 0-16,2 5 0 0,2-3 1 15,-6 3-1-15,5 0 0 0,-1-2 0 16,-3-2 0-16,4 3 1 0,-6 0-1 15,-2 1 1-15,5-9 1 0,-3 7 0 0,0-1 2 16,2-2 0-16,-4 0 1 0,4-2-1 16,3-1 1-1,-2 7-1-15,0-8 0 0,3 2-1 16,-5-3-1-16,6-1-1 0,2 1 1 16,2-1-1-16,-1-6-1 0,4 0 0 15,0-3 0-15,4 6 1 0,-1-1-1 16,2 0-1-16,-2 0 1 0,2 1 0 15,-4 2 0-15,1 0 0 0,-2-2-1 0,-2 0 0 16,-1 2 0-16,1 5 0 0,-1 1-2 0,-3-2 1 16,1 4-1-16,3 5-1 0,-3 3 1 15,-3-6-1-15,1 1 0 0,-6 0 1 0,2 6 1 16,3-1 0-16,-5-1 2 0,1 0-1 16,3 2 1-16,-2-1-1 0,4 3 0 15,2-2 0-15,-1 3-1 0,2 1-1 16,-1-2 1-1,-4 2-1-15,3 6 0 0,0 1 0 16,-5 1-1-16,1 0 2 0,-6 4 0 0,-1 4-1 16,5 3 2-16,-4 2 0 0,0 3 1 15,0 3 0-15,-9 1 0 0,8 0 1 16,3 2 1-16,-2-2-2 0,-2-4 1 16,-4-2-1-16,7 1 1 0,9-1 0 15,-4 2-1-15,-1 0 1 0,6-3-1 0,2-1 1 0,0-1-1 16,-2-1 1-16,5-3 0 0,5-1 0 15,2 4 0-15,2 0 0 0,0 3 0 16,2 1 0-16,5 2-1 0,-5 2 0 16,0 0 0-16,8-6 0 0,-1 1 0 15,6-2 0-15,2-1 0 0,-1-2 1 16,3-5-1-16,0 2 1 0,0 3-1 0,-2 3 0 0,4-3 0 16,4 3 1-16,1 2-1 0,0 0 0 15,0-2 0-15,3-3 1 0,-1-3-1 16,-3 0 0-16,-3-3 0 0,0-2 0 15,3-2 1-15,0 0-1 0,-2 0 0 16,1 3 0-16,2 0 0 0,3 2-1 16,5-1 1-16,-1 2-2 15,0 2-3-15,1-1-6 0,-1 3-8 16,-1-1-17-16,2 2-54 0,0 6-68 16,3-5-156-16</inkml:trace>
  <inkml:trace contextRef="#ctx0" brushRef="#br0" timeOffset="26135.76">18460 3990 308 0,'2'-4'84'0,"0"-2"7"0,-2 3-40 16,2 0-12-16,-1 0-4 0,-1 1-1 15,2 3-6-15,-1 0-10 0,-1 4-3 16,0-1-3-16,0 4-1 0,-1 3-1 16,1 2-1-16,-3 6 0 0,3 4-1 15,0 0-2-15,0 1-3 0,3 2-1 0,1 1-3 0,1-2-1 16,2-7-4-16,1-4-4 0,-1-3-7 15,2-1-7-15,1-5-7 0,-1-4-7 16,-2-6-69-16,0-1-74 0,1-4-175 16</inkml:trace>
  <inkml:trace contextRef="#ctx0" brushRef="#br0" timeOffset="26289.38">18428 3927 290 0,'-3'-3'67'16,"1"0"4"-16,0 6-36 0,2-2-24 16,2-3-5-16,-1 1-2 0,1-5-3 15,1 8-10-15,2-5-13 0,0-4-15 0,3 0-35 0,-1 4-47 16,1-7-107-16</inkml:trace>
  <inkml:trace contextRef="#ctx0" brushRef="#br0" timeOffset="26606.93">18610 3975 210 0,'3'18'55'0,"-1"4"4"0,1-1-27 0,-1 2-5 0,0 0-4 16,-1-1-2-16,1-3-1 0,0-1-2 15,1-2-3-15,-1 0-1 0,0-6 0 16,0-3 1-16,-1-2 1 0,-1-2 4 16,0-1 6-16,0-4-1 0,1-3-1 0,-1-1 0 15,1-4 0-15,1-4-4 16,1-6-7-16,0-1-6 15,2-2-2-15,-1 0-1 0,1 2-2 16,3 0-1-16,2 2 0 0,3 6 0 16,1 2 1-16,1 1 0 0,1 5 1 15,4 4 1-15,-2 4-1 0,1 3 0 0,-2 3 0 16,1 5-1-16,-2 1-1 0,-1 2 0 16,-5 2 0-16,-2 2-3 0,-1 2-5 15,-2 1-4-15,-1 0-9 0,0 2-6 0,2-5-12 16,1 0-15-16,2-7-53 0,1-2-68 15,-1-7-150-15</inkml:trace>
  <inkml:trace contextRef="#ctx0" brushRef="#br0" timeOffset="26776.17">19092 4114 310 0,'0'4'73'0,"3"-3"5"0,2 0-50 15,2-3-11-15,5 0 0 0,4 0 1 16,-1-5-3-16,4-4-8 0,3 2-9 16,2 0-9-16,3 2-12 0,2 1-7 15,0-1-52-15,1 2-59 0,-3 2-133 0</inkml:trace>
  <inkml:trace contextRef="#ctx0" brushRef="#br0" timeOffset="27310.25">19432 4044 284 0,'-7'6'78'16,"3"2"5"-16,-1 2-42 16,1 2-3-16,1-3 0 0,1 6-2 15,2 3-5-15,2-2-5 0,0 0-3 16,2 0-3-16,4-3-1 0,2-1-1 16,3-4-1-16,2-2-2 0,4-2 2 15,2-3 0-15,2-2-1 0,0-4-1 16,1 0-2-16,0-3-3 0,-3-2-3 0,-2-2-2 15,-2-1-2-15,-4-1 0 0,-4 3-2 0,-5-2 0 16,-3-2-1-16,-4 0-1 0,-5 1-4 16,-4 3-3-16,-2 2-6 0,-7 0-2 15,-1 4-1-15,-4 3 1 0,-3 3 0 16,2 1 2-16,2 2 4 0,2 2 5 16,6-1 1-16,4 3 0 0,8 0 0 0,7 0 0 15,7 1 0-15,6 0-1 0,4-1 0 0,6-1 0 16,3 1 1-16,5 2-1 0,-1-3-1 15,2 3 0-15,1-1 1 0,3 4 0 16,0-2 1-16,-1 1 1 0,-2-1 1 0,-2 1 1 16,-5-1 0-16,-5 1 0 0,-5-4 1 15,-5 1-1-15,-5 0 0 16,-5-3 0 0,1 1 1-16,-3-3 2 0,-2-2 4 15,-1-2 1-15,-1-2 1 0,0-2 4 0,-1-1 2 0,0-4 4 0,1 3-1 16,-1-4 0-16,2-2-1 0,0-1 0 15,1 0-3-15,1-4-3 0,1 0-3 16,0-2-5-16,6 3-3 0,-1 1-7 16,5 2-9-16,1-1-5 0,2 3-7 15,3 4-7-15,1 3-7 0,-1-1-11 16,2 6 161-16,0-1-211 0,0 1-84 0,3 4-254 16</inkml:trace>
  <inkml:trace contextRef="#ctx0" brushRef="#br0" timeOffset="28160.31">20409 4164 284 0,'-7'-1'76'0,"-4"2"4"16,-2-1-42-16,-5 1-4 0,-4 2-3 16,-5 4-5-16,0 1-8 0,1 3-4 15,2 1-3-15,1 2-3 0,5 0-2 16,5 0-1-16,4-1-2 0,6-1 0 15,3-1-1-15,2 0 0 0,5-3 0 0,1-2 0 0,7 1 0 16,1-4 1-16,0-2-1 0,2-2 1 16,2-2-1-16,-1-1 0 0,-1-1-1 15,-4-4 1-15,0 0 1 0,0-1-1 16,-3-2 0-16,-2 1 0 0,-2-7 3 16,-2 1 1-16,0 0 1 0,-2-5 2 0,-3-4 1 15,0 1 1 1,-2-3 0-16,2 2 0 0,-1-3-3 15,-1 1 1-15,-1 1 1 0,2 9 1 16,-2-3 2-16,2 6 1 0,-1 4 0 16,1 4-1-16,-3 4-3 0,3 7-4 0,-1-1-2 15,1 7-2-15,-1 3-3 0,1-2-1 16,1 8 1-16,2-1 1 0,1-1 0 16,2 6 0-16,1 2 0 0,1-1-1 0,2 4 1 15,-2-2 0-15,4 4 0 0,0-5-1 0,2-2 0 16,5-2 1-16,-1-2-1 0,3-1 0 15,1-7 0-15,0 0 0 0,-1-2 1 16,0-2-1-16,1-4 0 0,-1-3 0 16,-1-2 2-16,-1-1 0 0,-3-5 0 15,1 1 0 1,-3-3 3-16,-3-1-1 0,-3 0 2 16,-1-2 0-16,-3 0 2 0,-3 2 0 0,-1 0 0 15,-2 1 0-15,-2 3-2 0,-2 4-1 16,-3 2-1-16,-1 4-3 0,-1 3 0 15,-1 1 0-15,-2 3-1 0,2 1 1 16,1 1-1-16,5 3 0 0,2-1 1 16,4 0-1-16,5 0 1 0,7 3-1 0,1-3 2 15,6 0-1-15,4-5 1 0,3 0 1 0,4-4 0 16,1-3-1-16,3 2 0 0,1-2 1 16,0-1-1-16,-1-2 0 0,-2 2-1 15,-2 4 1-15,-3-2-1 0,-4-3 0 16,-3 0-1-16,-3 3-1 0,-1 5-1 15,-5-2 0-15,-6-1 0 0,-2 5 1 0,-3 1-1 0,-1 3 1 16,-3-3 0-16,0 1 1 0,-2-4 1 16,2 0-1-16,1-2 1 0,-1-3 0 15,2-2 3-15,0-2 2 0,0-2 2 16,1-3 1-16,2-1 2 0,0-3-1 16,2-3 1-16,3-4-3 0,1-4-2 15,4-6-2-15,2 0-1 16,4-1-2-16,1-1-1 0,4 2 0 15,1 1 0-15,0 3-2 0,2 4-1 16,-1 2-3-16,1 2-8 0,0 3-12 16,0 2-15-16,1 3-8 0,2 0-84 15,-2 3-94-15,-2-2-215 0</inkml:trace>
  <inkml:trace contextRef="#ctx0" brushRef="#br0" timeOffset="28999.8">19782 4730 243 0,'2'0'64'16,"-3"-1"5"-16,-5-2-36 0,-4 2-11 15,-2 1-2-15,-2 0 1 0,-3 4-7 16,0 0-6-16,-2 2-1 0,0 9 1 0,4 3 1 16,-1 2 1-16,0 4 0 0,2 7 0 15,1-3-1-15,4 2-2 0,4-5-3 16,5 0-2-16,5-4-1 0,5-6 0 16,5-2 0-16,5-6-2 0,2-4 1 0,5-1 0 15,3-7 0-15,2 1 0 0,2-1-1 0,-2-3 1 16,0-3-2-16,-3 1 0 0,-5 0-2 15,-4-1 0-15,-5-2-1 0,-4 1 1 16,-5 0 0-16,0 4 0 0,-4 0 2 16,-1 3-1-16,-3 4 2 0,-2 3 0 15,-2 4 1-15,1 2 1 16,-2 2 0-16,3 3 0 0,-1 0 2 16,4 1-1-16,1 0 0 0,2-4 0 15,5 0 1-15,2-3-1 0,3-5 2 16,4 1 1-16,1-3 0 0,2-4 1 15,3 3 0-15,0-5 0 0,-2 0-1 16,-3-1 0-16,-1-1-1 0,-4-2 0 16,-4 1-1-16,-5-1-1 0,-3 1 0 0,-3-1 0 0,-6 0 0 15,-4-4-1-15,-3 5 0 0,-2 0-1 16,-5-3 0-16,-1 5-1 0,-2 1-1 16,3 4-2-16,3 5-2 0,0-2-2 15,4 3-3-15,6 4-5 0,4-2-8 16,4 0-9-16,3 1-9 0,1-5-40 15,5 2-53-15,0-5-116 0</inkml:trace>
  <inkml:trace contextRef="#ctx0" brushRef="#br0" timeOffset="29584.93">20243 4787 234 0,'3'2'62'16,"-6"2"5"-16,1 3-40 0,-1 0-3 16,-1 7 3-16,-2 3 0 0,2-2-7 15,-2 4-7-15,2 2-3 0,-1-3-2 16,2 3 0-16,2-4-1 0,0-4-1 0,1 0 0 16,0-4 0-16,2-3 1 0,-1-1 2 0,1-4 2 15,1 0 4-15,-1-2 3 0,1 0 2 16,0-3 1-16,2-2 1 0,0-1 0 15,2-1 1-15,-1-6-1 0,2 3-2 16,0-2-3-16,1-2-2 0,-2 1-2 16,6-1-3-16,0 0-3 0,1 5-5 0,-1-2 0 15,3 3-1 1,1 11-1-16,-1-4-1 0,-3 6 0 16,-2 2 0-16,1 4 0 0,-3 1 0 15,-1 1-1-15,-3-2 1 0,0 5 0 16,-1-3-1-16,0 1-2 0,1-7 0 0,-2 4-2 15,0-2 1-15,1-2-1 0,-3-3 1 16,0 1 2-16,0-1 2 0,-2 0 1 16,1 1 3-16,0-4 0 0,-2-5 1 0,2 2 1 15,1-1-1-15,-1-4 0 0,1 0 0 16,1-2-2-16,2 1 0 0,3-2 0 16,1-2-1-16,3 4-1 0,1-2 1 0,0-1 0 15,0 3-1-15,0 1 1 0,0 5-1 16,-1 0 0-16,-3 4-1 0,1 1 0 15,-1 4 0-15,1 3-1 0,-3 1 0 0,0 0 1 16,-1 4-2-16,1-2-1 0,-2 4-4 16,0-2-3-16,0-1-4 0,0-2-4 15,1 2-6-15,0-3-6 0,0-3-5 0,2-1-11 16,0 0 132-16,-1-3-186 0,1 0-80 31,0-1-236-31</inkml:trace>
  <inkml:trace contextRef="#ctx0" brushRef="#br0" timeOffset="30232.25">20866 4856 247 0,'-1'6'66'0,"-3"1"3"16,2 3-26-16,-2 3-22 0,0 2-1 16,0-1 0-16,0 3-3 0,-3-3-5 0,6 2-4 0,-4-3-1 15,3-3 1-15,1 1 0 0,2-3 0 16,1 0 2-16,2-5 0 0,-3-2 3 15,3 1 2-15,-4 1 6 0,2-6 1 16,-2 1 0-16,0-3 0 0,0-2-1 16,1-1-2-16,0 0-2 0,-1-3-4 15,2-1-3 1,0 1 0-16,2-2-1 0,1-2-2 0,4 3-1 16,0-5-3-16,4 1-2 0,-1 4-2 15,0 0 0-15,0 5-2 0,-1 7-1 16,-1 0 1-16,-3 12-1 0,0-1 0 15,0 2-1-15,1 1-1 0,0 1-1 16,-1-3-3-16,0 2 0 0,1-6 0 16,-2 3-1-16,1-3 1 0,-1 1 2 0,0-4 1 0,-1 2 4 15,0-4 1-15,-1 1 1 0,-2-2 3 16,0-1 0-16,1-2 1 0,0-1 0 16,-1-1 0-16,1-2 1 0,2-5 0 15,0 2 0-15,3-2 0 0,0-2 0 16,0 1-1-16,1-1 1 0,2 2-1 15,0-1-2-15,0 2-1 16,-1 2 0-16,-1 1-2 0,-2 3-1 16,1 3 1-16,-3 3 0 0,1 7 0 15,-3 1 1-15,1-1 0 0,-1 2 1 16,1-1 1-16,-1 0-1 0,3 0 1 16,-1-5 0-16,4-1 1 0,1-2 0 15,2 0 0-15,1-2 1 0,2-1 0 16,-1-4 1-16,0 3-1 0,-1-3 0 0,1-3 0 0,-2 1 2 15,2-2 2-15,-2-2 2 0,0 0 2 16,-2-2 3-16,-2 3 1 0,-1 1 0 16,-2 4-3-16,-1 4-5 0,-1 4-3 15,-2-3-3-15,-1 5-3 0,0 3-1 0,1 2 0 16,0 0 1-16,1 1 2 16,0-2 1-16,0 4-2 0,2-2-7 0,0-1-8 0,2-2-6 15,1-4-9-15,0 1-11 0,4-4 17 16,1-1-94-16,-1-4-77 0,0-1-189 15</inkml:trace>
  <inkml:trace contextRef="#ctx0" brushRef="#br0" timeOffset="30379.24">21417 4689 291 0,'-5'-2'50'15,"3"-5"-3"-15,2 2-54 0,1-3-26 0,2-1-34 16,0-4-28-16,0-4-91 0</inkml:trace>
  <inkml:trace contextRef="#ctx0" brushRef="#br0" timeOffset="30686.51">21742 4450 285 0,'-1'13'73'0,"-2"3"7"0,-3 0-47 15,1 9 0-15,-2 2 1 0,0 1 2 16,-2 5-6-16,0 1-4 0,1 3-5 16,-1 2-3-16,1 0-3 0,1 0-3 15,2-5-2-15,0-2-3 0,3-1-1 16,0-3-2-16,2-2 0 0,1-6-2 0,1-2 1 15,2-2 0-15,2-1-1 0,2-3 0 0,4-3 1 16,1-2-2-16,4-3-1 0,3-1-1 16,4-4-3-1,2-2-4-15,2 1-6 0,1-4-8 0,1-1-6 16,-1-1-9-16,-1 1-10 0,-3-3-13 0,1-2-38 16,-8-4-56-16,-3 0-116 0</inkml:trace>
  <inkml:trace contextRef="#ctx0" brushRef="#br0" timeOffset="30864.87">21718 4724 262 0,'-14'1'70'0,"8"-1"5"15,4 2-1-15,4-2-47 16,8 0-2-16,7-2 1 0,5-1 1 16,5-1-1-16,5-3-3 0,3-2-6 15,2-1-4-15,2-1-2 0,0 0-3 16,0-1-4-16,-1 1-10 0,1-1-10 15,1 1-14-15,-3-3-69 0,0 0-78 16,-2 3-183-16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31T16:59:32.0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11092 13904 238 0,'1'-3'62'0,"1"-1"2"0,2-1-12 15,-1 2-36-15,-1-2-6 0,1 3-2 16,-2 1 0 0,1 0 2-16,-2 1 1 0,1 2 2 15,-1 0 4-15,1 4 3 0,0 0 2 16,0 4-1-16,0 3 1 0,0 6-2 0,1 3-1 16,-1 4-3-16,2 8-4 0,0 3-1 15,-1 7-3-15,0 9-1 0,-2 3-2 16,1 7 0-16,0 5-2 0,-2 2-1 15,0 6-1-15,0-1 0 0,0-2-1 0,1 0 1 16,-1-3-1-16,0-4 1 0,0-3-1 0,2-3 1 16,0-7 0-16,2 3-1 0,2-6 1 15,-1-4-1-15,0-5 0 0,2-5 0 16,-2-5 0-16,2-2 0 0,0-5 0 16,2-2-1-16,0-6 1 0,2-1 0 15,2 0 0 1,-1-3 0-16,2-1 1 0,1-5 0 0,1-1 1 15,1 0 2-15,0-1 2 0,2-2 0 16,1-2 2-16,3-3 1 0,0 0 1 16,3-1 1-16,3-3-1 0,0-1-1 15,4-3 0-15,3-1-2 0,6-2-2 16,2 1-2-16,9 0 0 0,7 1-2 16,8-1 0-16,5 2-1 0,5 0 0 0,4 1 0 0,4-1 0 15,3 1 0-15,-3-4 0 0,1 1-1 16,-4 0-1-16,-3 1-1 0,-6-2-1 15,-2 1 0-15,-7 0 0 0,-5 2 0 16,-5 0 0-16,-6 2 1 0,-3 0 1 16,-7-1 0-16,-6 2 0 0,-5-3-1 15,-6 4-1-15,-4 1-1 0,-5-1 0 0,-2 2-2 0,-4 2 0 16,-1 1 1-16,-3 1 1 0,0-2 2 16,-2 2 1-16,0 1 1 0,0 0 2 15,-1-3 1-15,1-2 2 0,-1 0 1 16,1-2 2-16,-1-3 3 0,1-2 2 15,1-1 2-15,-1-4 4 0,1-4 2 0,-1 0 0 16,1-5 0 0,-1-4-2-16,0-5-2 0,0-9-3 15,-3-5-5-15,-2-7-2 0,0-9-4 16,0-7-4-16,-1-9-3 0,-1-2 0 16,0-2-1-16,-1 2 1 0,4 3 0 15,0 5 2-15,1 7 3 0,3 9 4 16,2 5 0-16,4 9 1 0,1 6 0 0,2 7 0 15,-1 4-1-15,0 5-2 0,-4 6 0 0,-1 0-1 16,-1 4-1-16,0 3 0 0,-4 1 0 16,1 2-1-16,-1 3 0 0,-1 1 1 15,0 1-1-15,-2 3 1 0,1-2 0 16,-3 3 1-16,1-1 0 0,-2 2 2 0,0-1-1 16,-2 2 1-16,-2-2-1 0,-2 3 0 15,-4-2-1 1,-5 0 0-16,-6 2 0 0,-4-2 0 15,-6 3-1-15,-5-2-1 0,-5-2 0 16,-7 1-1-16,-6 5-2 0,-7-2-1 0,-9-1-1 16,-8-2-1-16,-7 6-2 0,-6 1-1 15,-6 1-1-15,-4-3 0 0,-2 4-1 16,-1 2 2-16,-2 0 0 0,0-2 4 16,6 1 1-16,6 3 0 0,10 0 3 0,10-2 1 15,9-1 0-15,16 2-4 0,13-3-15 0,10 0-9 16,9-3 42-16,9-5-131 0,11-2-95 15,11-3-239-15</inkml:trace>
  <inkml:trace contextRef="#ctx0" brushRef="#br0" timeOffset="833.48">11733 14053 252 0,'1'-1'67'16,"-1"-5"2"-16,0 1-13 0,1 0-33 0,1 0-6 15,-1 1-2-15,2-1-3 0,-1 2 0 16,-1 2-1-16,0 0-2 0,0 0-2 16,0 1-2-16,-1 1 0 0,1 1 0 0,-1 2 0 15,0 2 0-15,-1 3 0 0,0 4 0 16,-2 2 1-16,0 4 0 0,-3 2 0 0,-1 2-1 16,1 2 0-16,-3 2 0 0,0-3 0 15,2 0 1-15,0-1-2 0,1-3 1 16,1 1-1-16,3-6-2 0,1 0 0 15,3-3-2 1,2 0 0-16,3-4 0 0,3 1 1 16,1-4-1-16,2 0 1 0,2-3 1 0,3-3 0 15,0-1-1-15,3-1-3 0,0-3-4 16,2 2-7-16,0-3-11 0,0 0-16 16,0 1-54-16,-2-3-67 0,0 2-152 15</inkml:trace>
  <inkml:trace contextRef="#ctx0" brushRef="#br0" timeOffset="1357.27">12038 14009 258 0,'4'-6'67'0,"0"-2"3"0,3-1-32 16,1 2-7-16,0-1-2 0,2 0-3 15,0 1-1-15,3 0-1 0,1-1-4 16,2 2-3-16,0 1-4 0,1 1-2 16,0 1-4-16,2 2-2 0,-2 2-3 15,-1 0-1-15,-2 3 0 16,0-1-1-16,-3 1 0 0,-1 1 0 16,-5 3 0-16,-1 1 1 0,-5 2 2 15,-4 1-1-15,-4 3 0 0,-3 3 1 16,-2-1 0-16,-1-2-1 0,-1-1 0 15,2-1 0-15,2-2 1 0,2-4-1 16,3-2 0-16,1-2-2 0,4 0 0 16,1-1 0-16,3 0 0 0,4-1 2 0,0 2 1 0,5 0 2 15,3-2 0-15,4-1 3 0,4 0 0 16,2 0 0-16,3 2-2 0,2-3-1 16,1 1 0-16,0 3-1 0,-2 0-1 15,-1 5 0-15,-3-2-2 0,-4 1-1 16,-5 4 0-16,-5-1 3 0,-5 7 0 15,-7 2 3-15,-7 0 2 16,-6 4 0-16,-6 0 1 0,-4 3 0 16,-6-1-3-16,-3-3-1 0,1-4-4 15,-2 3 0-15,3-6-4 0,0 0-3 16,2-3-4-16,4-2-3 0,4-3-5 0,1-1-8 16,6-4-7-16,3 0-10 0,2-1-65 15,4-2-74-15,3-1-173 0</inkml:trace>
  <inkml:trace contextRef="#ctx0" brushRef="#br0" timeOffset="3376.13">11437 14651 151 0,'-1'1'39'16,"-1"-4"1"-1,1 2-15-15,0 1-7 0,0-3 0 16,1 5 1-16,-2-5-1 0,1 0 0 15,1 0-1-15,0 5-4 0,-1-5-2 16,1 2-2-16,1 2-2 0,-1 0-2 0,0-2-2 16,-1 0-1-16,1-1-1 0,0 2-1 15,0 2 1-15,-1-5-1 0,1 0 1 16,0 3 0-16,1 0 0 0,0-1 0 0,0 1 1 16,2-1 1-16,-1 0 1 0,0-2 0 15,2 1 2-15,0-1 0 0,-1 1 3 0,2 1 0 16,0-5 2-16,0 2 1 0,2-1-1 15,-1 2 1-15,2-1 0 0,0 0 0 16,-1-4-1-16,2 7-2 0,1-1-1 16,0 2-2-16,-1 0-1 0,1 1-1 0,-1 1-2 15,1 5-1-15,-1-1-1 0,-1 5 1 0,-4-1-1 16,-1 2 2-16,-1 5 0 0,-4 2-1 16,-3 1 1-16,-4 1 0 0,-3 2-1 15,-1 3-1-15,-5 1-2 0,0 0-1 16,-1 0 1-16,-3 1-1 0,1-3 1 15,3-2 0 1,0-2 0-16,5-3 0 0,3-5 0 0,3-3-2 16,4-1 0-16,6-3 0 0,2-5 0 15,5 0 0-15,2-6 2 0,2-2 2 16,5 0 0-16,1-3 2 0,2-2-1 16,-1 0 0-16,2-2-3 0,-1 1-4 15,-1 0-8-15,-1-2-12 0,0 2-52 16,-4 1-62-16,-1 1-145 0</inkml:trace>
  <inkml:trace contextRef="#ctx0" brushRef="#br0" timeOffset="3802.92">11796 14534 335 0,'5'-2'77'0,"-2"-1"-1"0,-1 3-52 16,1-2-11-16,-3 5-3 0,0 1-5 16,-2 6-1-16,-1 3-1 0,-2 6 0 15,-1-2 2-15,0 7-1 16,-2 0 0-16,0 0-1 0,1-2-1 16,-1-1 1-16,1-3-2 0,3 0 1 15,1-4-2-15,2-1 0 0,0-2-1 16,2-4 0-16,2 0 0 0,1-2 0 15,3-2 0-15,1-2 0 0,1-4 0 16,1 0 1-16,2 0-1 0,1-3 1 0,1-2 0 16,-1 1-1-1,0-4 1-15,0 3 0 0,-1 0 1 16,-1-3-1-16,-2 1 1 0,0 2 1 16,-3 0 1-16,-1 4 2 0,-2-2 2 15,-2 3 1-15,0 4 0 0,0 1 1 0,1 5 1 16,-2-2-1-16,1 4-2 0,-1 3-1 15,0 2-1-15,0 0 0 0,1 1-2 16,-3-2-3-16,3 3-4 0,0-3-5 0,-1 1-7 16,3 0-10-16,0 2-13 15,-1-3-55-15,1-2-65 0,1 0-148 16</inkml:trace>
  <inkml:trace contextRef="#ctx0" brushRef="#br0" timeOffset="4479.02">12171 14652 268 0,'3'0'75'0,"-1"-3"1"16,0 1-14-16,0 6-38 0,-1-2-6 16,1 2-3-1,0 6-6-15,0-2-2 0,-1 4-1 0,-1 4 0 16,0-4-1-16,0 6-2 15,-3 0-1-15,2-7 0 0,1 2 0 0,-1 1-1 16,0-4 1-16,1-3-1 0,-1-2 1 16,1 1 0-16,0-3 0 0,0-1 1 15,0-2 0-15,0 0 0 0,0 1 1 16,-1-1 1-16,1 0 3 0,0-1 2 0,0 1 2 0,1-2 1 16,-1-2 0-16,1-2-1 0,-1-2-1 15,1-3-3-15,0 1-3 0,2-1-2 16,-2 0-1-16,0-3-1 0,0 2 0 15,1 1 0-15,0 0 0 0,-1 1 1 16,0-4-1-16,2 2 0 0,-1 2 1 16,0-2-1-1,0 3 0-15,0 2 1 0,1 3-2 0,0-1 1 16,-1 1-1-16,1 2 0 0,1 4 0 16,0-1 0-16,0 0 0 0,2 2 0 15,-1 2 0-15,2 1 1 0,-1 0-1 16,0-1 1-16,-1 6 0 0,1-2-1 15,-1-4 1-15,2 4-1 0,-1-2 1 16,2 3-1-16,-1-3 0 0,0-2 1 0,1 2-1 0,-1-1-1 16,-1-1 1-16,1-1 0 0,-2-3 0 15,2 3 1-15,-1-3 0 0,2 0 0 16,0-3 1-16,1-3 0 0,0 0 0 16,2-5 0-16,-1-5 0 0,1 1 0 15,0-3-1-15,-1 2 0 0,0 2-1 16,-4 1 0-16,1 2 0 0,-2 7-2 0,1 0 1 0,-2 2-1 15,1 5 1-15,-2 2 0 0,1 4 1 16,0 4-1-16,-2 1 1 0,0 3 1 16,-2 1-1-16,0 4-2 0,-1-3-3 15,0-1-4-15,-1 0-5 0,-1-2-3 16,1 0-5-16,1 0-5 0,0 0-7 16,1-2-9-16,0-1-37 15,0 1-11-15,0-2-53 0,1-4-103 16</inkml:trace>
  <inkml:trace contextRef="#ctx0" brushRef="#br0" timeOffset="5083.17">12615 14636 277 0,'2'-3'70'15,"0"-1"3"-15,0 4-34 0,1 3-13 16,0 2-5-16,1 0-5 0,1 4-2 0,-1 1-1 15,2 7-3-15,0-2-1 0,0 0-2 16,-2 2-2-16,0 0-1 0,0 1-2 16,-1-5 0-1,-2-1 0-15,0-1 0 0,0-2-1 16,0-2 1-16,-1 0 0 0,0-4 2 16,0 0 0-16,0-1 3 0,0-4 6 0,0 0 3 15,-1-1 0-15,0-4 1 0,0-1-1 16,0-4-1-16,0-5-2 0,0-3-7 15,0-4-2-15,1-1-2 0,1-1 0 16,1-5 0-16,1 0-1 0,3 5 0 0,0 1 0 16,3 4 1-16,3 0 0 0,1 2 1 0,0 5 0 15,2 2 0-15,0 3 0 0,0 1-2 16,3 1 0-16,-3 5 0 0,2 4-2 16,-2 1 0-16,-3 1-3 0,-1 4-2 15,-3 0 0-15,-5 4 0 0,-4 0 1 16,-4 5 0-16,-3 1 1 15,-4 3 4-15,-3 0 1 0,0 1 1 16,-1 0 0-16,-1-2 0 0,2-5 0 16,1-1 1-16,3-4-1 0,3-4 1 15,1-5-1-15,3 0-1 0,3 1-1 16,3-2-1-16,4-2 1 0,0 0 0 16,4 3 1-16,2 0 1 0,5 0 1 15,1-1 1-15,1 0 0 0,3 4-1 0,0 2-1 0,1-3-1 16,-3 2 0-16,-1 2-1 0,-3 0 0 15,-1 2-3-15,-5 1 0 0,-5-1 1 16,-5 5 1-16,-2-3 1 0,-7 1 0 16,-4 2 0-16,-5 0 3 0,-5 1-4 15,-2 0-8-15,-3 0-8 0,-3 0-7 16,0 1-8-16,1 0-19 0,-2-3-58 0,3-2-68 0,1-1-155 31</inkml:trace>
  <inkml:trace contextRef="#ctx0" brushRef="#br0" timeOffset="5800.81">11668 15652 298 0,'5'-10'77'0,"-3"3"4"0,1 2-41 15,-1 2-5-15,-1 0-7 0,1-1-6 16,-1 4-5-16,-1-1-4 0,0 2-3 16,-1 3-3-16,-2 3-3 0,1 4-1 15,-1 6-1-15,-4 1 1 0,0 5 1 0,-2 0-1 16,0 0 0-16,-1-2-1 0,-1 2 1 0,1-2-2 15,3 0 1-15,0-2-1 0,3-4-1 16,1-1 0-16,1 1-1 0,5-7 1 16,0 0-1-16,2 0 2 0,4-1 0 15,1 0 0-15,3-4 2 0,2 0 0 16,2-2 0 0,2-1-1-16,-1-5 0 0,2 2-1 15,-1-3-3-15,-2 2-3 0,-2 0-3 0,-1-2-3 16,-4 0-4-16,-1 0-4 0,-1-4-4 15,-3 2-7-15,0-3-11 0,-3-1-8 16,-1 1-10-16,-1 1-3 0,-2 0 4 16,1 2 11-16,-3 1 16 0,2 0 21 15,-1 3 18-15,1-1 22 0,0 0 11 0,1 3 7 0,-2-2 1 16,3 2-5-16,-1 1-2 0,1 1-5 16,0-1-3-16,1 2-2 0,0 1-3 15,1 3-1-15,-1 1-4 0,0 3-4 16,0 3-3-16,0 4-4 0,-2 3-5 15,1 2-4-15,-2 2-3 0,-1 2-4 0,1 1-4 16,0-2-5-16,0 1-7 0,2 2-9 0,-1-1-17 16,2-4-55-16,0-3-70 0,0-6-159 15</inkml:trace>
  <inkml:trace contextRef="#ctx0" brushRef="#br0" timeOffset="6149.41">12011 15739 331 0,'-4'6'77'0,"-1"0"0"0,1 5-48 16,0 1-13-16,-1 4-4 0,1 3-5 15,1 2-2-15,0 1-1 0,3 3 0 0,3 0-2 16,2-2-1-16,2-3 0 0,3-5-1 0,3-2 1 15,1-6 3-15,0-5 3 0,3-5 4 16,-2-3 6-16,1-5 2 0,0-5 2 16,-2-2 2-16,-1-3-1 0,-1-2-4 15,-2-1-4-15,-2 1-5 0,-3 0-1 16,-2 1-3 0,-4 3-2-16,-5 0-1 0,-2 3-2 15,-5 0-3-15,-1-1-2 0,-4 5-3 0,0 7-2 16,-2-1-4-16,2 7-4 0,0 4-4 15,1 6-3-15,1 5-10 0,2 2 80 16,2-1-142-16,-1 2-77 0,5-1-210 16</inkml:trace>
  <inkml:trace contextRef="#ctx0" brushRef="#br0" timeOffset="6789.19">12591 15592 347 0,'-5'3'80'0,"-2"2"3"0,-3-1-52 15,-1 8-9-15,-1 2-6 0,-2 0-6 16,-1 7 0-16,0 1 0 0,1 3-4 0,1 0-2 15,1 0-1-15,3 1-2 0,3 0-2 0,2-4-2 16,5-4-3-16,3-4 1 0,4-2-1 16,3-6 0-16,2-5 1 0,1-4 1 15,4-6 3-15,0-1 1 0,0-1 1 16,0-3 0-16,-2 0 1 0,1-1 1 16,-3 1 2-16,0 3 2 0,-2 0 2 0,-2 1 1 15,-2 3 3-15,-2 0 0 0,-1 2-1 0,-3 3-1 16,-1 5-1-16,-2 1-3 0,-3 4-1 15,0 4-3-15,0 2-1 0,-2 5-2 16,2-1-1-16,-1 0 0 0,3-3-1 0,3 1 0 16,3-4-1-16,1-4 0 0,3-1 1 15,2-2-1-15,1 0 2 0,1-3-1 32,2-3 2-32,-1-2 2 0,-1-2 1 0,0-2 2 15,-1-3 2-15,-1-2 1 0,0 1 2 16,-4-2 1-16,2 1 2 0,-1 1-1 0,-2 1 2 15,0 2 1-15,-1 2 1 0,-2-1 2 16,0 4 1-16,-2-1-1 0,0 3-1 16,0 2-4-16,-1 3-2 0,-1 1-2 15,0 4-5-15,0 2-1 0,1 3-2 0,-1 6-1 16,1-2 1-16,0 1-3 0,1 3-2 0,-1 0-3 16,0 2-5-16,0 0-5 0,-2-1-5 15,-2 6-4-15,0 0-3 0,-3-4 0 16,-2-2 2-16,-1 1 2 0,0-3 2 15,-1-2 1-15,-1-7-1 0,1-3-3 16,-1-3-17 0,3-5-52-16,0-2-68 0,1-9-153 0</inkml:trace>
  <inkml:trace contextRef="#ctx0" brushRef="#br0" timeOffset="7051.96">13134 15717 383 0,'-3'0'103'0,"-3"1"6"0,-3 5-47 16,-2 1-8-16,-4 2-9 0,-2 2-11 15,-2 1-6-15,2 6-4 16,-2-1-4-16,2 4-6 0,0-1-6 15,4 0-3-15,2-1-5 0,4 2-1 16,4-1-2-16,3-2-4 0,5-3-7 16,2-3-7-16,4-1-7 0,3-1-9 15,3-8-7-15,3-3-80 0,1-6-83 16,4-5-196-16</inkml:trace>
  <inkml:trace contextRef="#ctx0" brushRef="#br0" timeOffset="7852.98">13418 5845 223 0,'3'14'50'0,"1"-3"-1"0,0 2-34 15,-1 0-12-15,2 3 0 0,-2-1 0 16,-1 2 0 0,0 0 2-16,0 3 3 0,0 3 4 0,-2 2 3 15,1 3 1-15,-2 4 0 0,2 3-1 16,-1 1-3-16,0 5-2 0,0-2-5 16,0 3-6-16,0-1-6 0,0 0-9 15,-3 3-9-15,1 3-41 0,-2 1-51 16,-2 3-114-16</inkml:trace>
  <inkml:trace contextRef="#ctx0" brushRef="#br0" timeOffset="8955.32">13393 7119 196 0,'2'44'54'0,"0"-1"3"15,3-1-25-15,0 3-6 0,2-3-8 16,-1 5-3-16,0 1-4 0,-2 0-2 16,-2 0-2-16,-1 1 1 0,-3 0-1 15,-1 0 0-15,1 0 0 16,-2-2-1-16,2-2-1 0,1-4-2 15,1 0-3-15,0-3-6 0,2 2-4 16,0 3-4-16,1-1-1 0,-2 0-1 16,2 6 0-16,-2-1 2 0,1 7 6 15,-2-5 8-15,0-2 7 0,-1 2 3 16,-1 0 4-16,-2 0 3 0,-1 0 0 16,-2-2-1-16,-1 3-3 0,0-1-2 0,2 0-2 0,-1-1-3 15,0 0-3-15,3-5 0 0,2-1-1 16,0-4-1-16,1 1-1 0,2-3 0 15,1-1 0-15,3-3 0 0,3-2-1 16,2 1 0-16,1 0 0 0,2-3 0 16,1 1 0-16,-1 1 0 0,1 4 1 0,-3-1 0 15,-3 0 1-15,0 2 0 0,-4 2 1 0,0 2 0 16,-3 1 1-16,-1 2-1 0,0 5 1 16,-4 2-1-16,1 3-1 0,-2-2 0 15,-1 2-2-15,1 0-4 0,-2 6-3 16,1-5-1-16,0 3-2 0,1 0 0 0,0 3 0 15,2-3 2-15,2 0 2 0,0-4 4 16,1 2 2 0,2 2 2-16,2 1 3 0,1-4 2 15,2 8 0-15,1-2 2 0,1 0-1 16,1 0-1-16,-2-3 0 0,1-3-3 0,1 4 0 16,-1-7-2-16,1 4-1 0,1-4 0 15,-4 0 0-15,0 4-1 0,-1 3 0 16,-1-1-2-16,-1 5-2 0,-2 1 1 15,1 2-1-15,-2 3 1 0,0-1 0 0,0 2-1 0,-1-1-1 16,0-2-8-16,0 1-10 0,1 1-3 16,0-3 0-16,1 0 1 0,0-3 0 15,-2 2 5-15,0-1 11 0,-1-2 9 16,1 1 6-16,-1 0 1 0,1 4 0 16,0 1-1-16,-1-3 1 0,1-1-3 15,0 1 0 1,-1-4-5-16,1-1-2 0,1-4 1 0,0-4 0 15,1 4-1-15,0 0 1 16,-4 1 1-16,0 1 1 0,0 0 1 16,-1 5-1-16,-2-1 0 0,0 1 0 15,1 2 1-15,-2-3-1 0,0 1 0 0,-1 0 1 16,1-2 1-16,2 1-1 0,1-3 6 16,1-3-1-16,3-1 4 0,1-1 4 0,1 0 5 0,0 1 3 15,-1-5 5-15,0 4-4 0,0-1-3 16,-1 1 4-16,0-2-4 0,0 0-4 15,-1 1-5-15,0 4-3 0,-1-4-2 16,-2 2 2-16,0-3-7 0,-2 1-3 16,0 0-5-16,-2-2-4 0,-1 0-7 15,1-1-5-15,-1 1-2 16,0 4-2-16,-1-1 1 0,-3 1 4 16,-1 0 5-16,0 1 6 0,0 3 6 15,-1 0 3-15,-1 0 3 0,0-2 1 16,4 2 0-16,0-4-2 0,4 0-2 15,0-1-4-15,2-3-2 0,1-1-1 16,1 1 0-16,0-2 2 0,2 3 2 16,2 1 5-16,-1-3 6 0,3 4 4 0,-2-2 2 0,1 0 1 15,1 1 1-15,-2 1-1 0,-2-2 0 16,1 4-2-16,-1-5-2 0,1 4-1 16,1-4-1-16,1-1-1 0,-1-1-2 15,1 3-2-15,0-6 1 0,-2 2-1 16,1 0 0-16,-1 3 0 0,-1-4 0 0,1 1-1 15,0-1 0-15,2-2 0 0,1 1-1 0,-1-4-1 16,1-3 0-16,3 2-2 0,-1-1-1 16,-1-4-4-16,2 1-3 0,1-4-4 15,0 1-3-15,1 2-30 0,0-4-34 0,-1-2-77 16</inkml:trace>
  <inkml:trace contextRef="#ctx0" brushRef="#br0" timeOffset="9055.56">13490 17908 233 0,'1'22'54'16,"-1"-5"1"-16,1-3-38 0,1 2-9 0,-1-2-12 15,1-2-49-15,-1-3-45 0,0-1-114 16</inkml:trace>
  <inkml:trace contextRef="#ctx0" brushRef="#br0" timeOffset="10381.4">9143 5935 185 0,'2'-4'60'15,"-2"1"6"-15,1 0-1 0,-1 1-22 16,-1 1-5-16,1 0-2 0,0 3-2 15,-1-2-5-15,1 0-8 0,-1 1-6 16,0 1-5-16,-2 2-4 0,-1 5-3 16,-1 3-2-16,-1 1 1 0,-1-2 1 15,-1 7 1-15,4-1 0 16,0 3-1-16,4-7 0 0,4-1-1 16,1 0-2-16,5 0 0 0,2-5 1 15,1-4 0-15,4-3 1 0,0-2 1 16,1-5 1-16,-1 0 1 0,1-4-1 15,-1-1 0-15,-1-2 0 0,-2 0-1 16,-2 1 0-16,-1 2 0 0,-5-2-1 16,-1 0 1-16,-4 0-1 0,-3 1 0 0,-5-1-1 0,-3 4-2 15,-2 0-2-15,-5-1-3 0,-2 9-5 16,-3 4-4-16,-2 1-1 0,-1 3-2 16,-1 3-2-16,3 2-5 0,4 6-4 15,4-8-6-15,5 2-4 0,4-1-7 16,7-4-6-16,6-1-15 0,4-4-2 0,4-1-25 15,6-1-40 1</inkml:trace>
  <inkml:trace contextRef="#ctx0" brushRef="#br0" timeOffset="10682.22">9405 5962 184 0,'27'-3'55'0,"-3"3"3"0,-2 3-18 16,-5 2-9-16,-3 0-4 0,-2 4-6 0,-3 2-2 15,-2 0-3-15,-2 1 0 0,-2-3 1 16,-1 1-1-16,-2 1 0 0,0-2 2 0,-1-2 0 15,1-2 2-15,-2 0 2 0,1-1 2 16,0-4 2-16,-1-3 0 0,-2-4-1 0,2-3-4 16,0-2-3-16,2-5-5 0,1-5-5 15,2-4-3-15,1-2-4 0,2-1-2 16,2-1 2-16,3 0 2 0,2 4 3 16,2 1 2-16,2 8 1 0,1 4 0 0,3 10 1 15,2 4-2-15,-2 7-3 0,-1 2-1 16,-2 6-2-16,1 2 0 0,0 2-3 0,-2 1-4 15,0 3-5-15,0-1-8 0,2-1-5 16,-3 0-11-16,-1-1-9 0,1 3 30 16,-5 2-100-16,-6 5-75 0,-3 1-191 15</inkml:trace>
  <inkml:trace contextRef="#ctx0" brushRef="#br0" timeOffset="11161.38">9364 6809 346 0,'4'6'76'16,"-3"-5"7"-16,1 8-43 0,1 6-20 15,0 3-1-15,1 1 1 16,-1 4 2-16,0 5-3 0,1 5-6 16,0 1-6-16,-1 6-3 0,2 0-2 15,0 2-4-15,3 2-4 0,-3-5-3 16,2-4 0-16,-3-7-1 0,2-5 1 16,-4-9-1-16,0-3 5 0,-2-7 4 15,-1-4 3-15,-2-3-1 0,-4-4 0 16,-2-8 0-16,-1-3 0 0,-3-6 0 0,-1-3-2 0,0-9 1 15,-1-7 1-15,1-1 0 0,3-1 1 16,5-4 0-16,6 3 2 0,2-1 2 16,7 5 3-16,4 6 2 0,3 7 2 15,4 4 1-15,1 6-1 0,1 6-1 16,2 6-3-16,0 2-2 0,-1 5-3 0,1 1-4 16,0 2-3-1,-2 5-3-15,-3-2-3 0,-3 5-1 16,-5 4-2-16,-3 4-3 0,-5 1 1 15,-8 0-2-15,-4 1 1 0,-3 0-2 16,-2-2-4-16,-3-2-13 0,1-5-41 16,-1-1-13-16,4-4-52 0,1-7-109 15</inkml:trace>
  <inkml:trace contextRef="#ctx0" brushRef="#br0" timeOffset="11615.91">9601 6744 209 0,'23'-1'52'0,"1"6"0"16,0 5-26-16,0 3-8 0,-1 4-5 15,-2 4-1-15,-2-1-3 0,-2 1-2 0,-4-1 1 16,-2-1 1-16,-2-4 0 0,-2-4 2 16,-3 0 4-16,-2-5 6 0,-3-2 4 0,-2-1 0 15,-2-4-1-15,-1-2 0 0,-3-4-3 16,0-1-2-16,0-1-6 0,0-6-4 0,1-5-2 16,2-2-1-16,2-3-3 0,3 1-1 15,2-3-1-15,3 2-2 0,2 1 1 16,5 3-1-16,1 5 1 0,5 3 0 15,2 1 0 1,2 5 1-16,2 4-1 0,0 2 1 16,-1 2 0-16,1 3-2 0,-3 4 1 15,-3 3-1-15,-1 1 1 0,-4 0-1 0,-1 4 0 16,-4 3 1-16,0 2 1 0,-2-2 1 16,-1 2-1-16,0-2 1 0,0 1 0 15,0-6 0-15,0-2 0 0,-1-4 4 16,1-3 2-16,1-2 3 0,1-6 4 0,1-1 3 15,1-6 1-15,1-2 1 0,1-2-2 16,-2-3-1-16,0-4-1 0,-3 0-3 0,-2 1-1 16,-4 2-2-16,-4-1 0 0,-1 1-3 15,-3 1-3-15,-1 0-3 0,-2 5-8 16,0-1-7-16,-1 3-3 0,-3-1-6 16,1 8-6-1,1 4-7-15,-3 4-7 0,4 2-13 16,1 2-54-16,1-1-72 0,6 4-165 0</inkml:trace>
  <inkml:trace contextRef="#ctx0" brushRef="#br0" timeOffset="12450.89">10404 6594 257 0,'5'4'68'0,"-2"-3"6"16,-4-1-38-16,-4 3-6 0,-2-1-1 15,-3 3 0-15,-2 4-4 0,-4 1-3 16,0 3-3-16,-1 7-1 0,2 2 1 16,1 4-1-16,2-2-4 0,4 3-3 0,5-4-3 15,3 3-3-15,4-3-2 0,4-4-2 0,5-4 0 16,2-4 1-16,4-3 2 0,2-4 0 16,2-6 2-16,1-3 0 0,3-2 0 15,0-9 1-15,-1 1-2 0,1-6 0 16,2-3-2-16,-1-1-1 0,-1-6 1 15,-3 4 0-15,-1 2 1 16,-6 0 4-16,-1 3 5 0,-10 0 2 16,-3 1 3-16,-5 4 0 0,-3 3 0 15,-5 4-2-15,-3 4-5 0,-2 7-4 16,1 8-3-16,0 8-1 0,-2 4-1 16,1 3-1-16,3 3 1 0,5 4-2 15,2-2 0-15,3 0-2 0,3-5-1 0,5-2 0 16,1-4-1-16,6-6 0 0,2-5 1 0,2-1 2 15,1-7 1-15,1 2 2 0,3-7 1 16,1 2 1-16,-1-5 0 0,-2-5 0 16,-1-1-1-16,0-2 0 0,0-3 0 15,-4-1-1-15,0-6 0 0,-1 7-1 0,0 1 0 16,0 0-1-16,-2 2 0 0,0 1 0 16,0 4-2-1,0 6 0-15,-1 4-1 0,0 3 0 16,0 2-1-16,0 6 1 0,1 3 0 15,-3 1 0-15,1 5-1 0,-2-3-1 16,-2-1-1-16,0 4-1 0,-4-4-1 0,-3 3 0 16,-1 2 1-16,-5-5 1 0,-2 3 3 15,-4-1 1-15,0 1 1 0,0-2-2 16,1-4 1-16,2-6 0 0,2 2-2 0,3-3-3 16,3-3-5-16,2-4 2 0,3 1 1 0,2-1 1 15,4-2 0-15,2-4 1 0,1-1 3 16,2-3 5-16,2-2 1 0,0-5-1 15,-1-1 0-15,3-3 0 0,-2 3 0 16,2-2-1-16,-2-2 1 0,1 1 0 16,-1 4 0-1,-2-1 0-15,-1 3 0 0,-4 5 0 16,1 2-1-16,-2 9 1 0,-2 3-1 0,0 2 1 16,-2 8 1-16,3 2 0 0,-1 2 0 15,2 4 0-15,2-2 1 0,1-2-1 16,1 3-1-16,1-4 0 0,-1-2 0 15,1 1-1-15,-2-4 0 0,-1 2 0 16,-3-1-2-16,-3 0 1 0,-4-2 0 0,-3 2 0 16,-4-1 0-16,-4 2-3 0,-3-1-2 0,-3 0-3 15,-1 2-6-15,-2-5-7 0,1 1-7 16,-1-3-15-16,2-1-63 0,3-4-71 16,1 2-172-16</inkml:trace>
  <inkml:trace contextRef="#ctx0" brushRef="#br0" timeOffset="13005.45">11495 6602 167 0,'0'14'47'0,"-2"5"6"16,-5-3-7-16,2 3-21 15,-2 2-2-15,3 0 1 0,0-4-4 16,1-4-5-16,5-2-3 0,1-2 0 15,1-6 1-15,5-1 5 0,-1-6 2 16,1-4 4-16,4 2 2 0,-1-5-1 16,0-2-4-16,2-2-4 0,-1-3-5 15,0-1-5-15,1-2-2 0,1-3-2 16,0 0-1-16,-1 0 0 0,-2 1 0 0,-1 3 1 0,-3 3 0 16,-4-1 1-16,-3 6 0 0,-4 1-1 15,-5 6 0-15,-4 2 0 0,-2 3-1 16,-2 4 0-16,-2 7-1 0,-2 2 0 15,2 5 0-15,2 0 1 0,4 2-2 16,4-3-2-16,3 0-2 0,5-5 0 0,8 0-1 31,3-5 0-31,3-6 1 0,7-4 0 0,4-1 2 0,4-1 1 0,2 0 2 16,0 0-1-16,1 1 1 0,2 2-1 16,-2 2 1-16,-1 4-1 0,-1-1 0 15,-4 3-4-15,1 4-1 0,-4-2 0 16,-5 3-1-16,-1-1 0 0,-8-2 0 15,-1 0-2-15,-3-5 9 0,-2 0 6 16,-4-2 3-16,-3-3 2 0,0 0 3 16,0-4 7-16,-3 1 8 0,2-2 1 15,-1-3-3-15,3-4-2 0,2 2-2 0,3-6-1 16,1-1-7-16,6-1-8 0,2-2-4 16,3 2-3-16,4-2-8 0,1 0-9 15,4-2-7-15,5 3-11 0,3-2-8 16,2-1-21-1,6-5-60-15,0-2-73 0,5-6-163 0</inkml:trace>
  <inkml:trace contextRef="#ctx0" brushRef="#br0" timeOffset="14154.48">14784 5986 257 0,'1'4'59'0,"1"-2"6"0,2 1-35 16,0-2-12-16,3 1 3 0,-2-1 2 15,1 1 5-15,3-1 1 0,5-2-2 16,3-2 1-16,2 0 2 0,1 0 1 15,3-3 0-15,-2 1-3 0,-2-5-4 16,-4 0-4-16,-4-2-6 0,-1-2-4 0,-2-2-3 16,-2 2-3-16,0-1-1 0,-2 1-1 0,-2 0 1 15,-2 2-1-15,-2-1-1 0,-1 3-2 16,-1-1-2-16,-2 3-3 0,0 7-2 16,-3 2-1-16,-1 6-1 0,-4 5-1 15,-6 2-1-15,-3 5 1 0,1 4 2 16,-2 0 0-1,2 2 2-15,0-3 0 0,4 1 3 0,7 2 0 16,5-4 3-16,4-1 0 0,4 2 2 16,-2-7 0-16,9 3 0 0,7-3 2 15,7-4 1-15,1-2 2 0,2-7 2 16,1-3 2-16,5-2 0 0,3-8 2 16,3-6 0-16,1 0 0 0,0-5-2 15,7 3-2-15,2 0-2 0,-2-2-2 0,-4 2-2 0,-9 4-4 16,-5 1-5-16,-4 0-4 0,-7 2-4 15,-6 1-7-15,-4 2-9 0,-3 2-20 16,-5 0-59-16,-6 4-74 0,-4 1-175 16</inkml:trace>
  <inkml:trace contextRef="#ctx0" brushRef="#br0" timeOffset="14386.23">15050 5895 255 0,'7'-6'65'16,"3"1"8"-16,1-2-32 0,5 0-5 16,5 2 0-16,0 7 2 0,-1 2-2 15,0 3-6-15,0 6-6 0,4 2-7 0,0 4-4 0,-3 1-4 16,-1-2-3-16,2-1-1 0,1 2-2 16,2 0 1-16,-1-3-6 0,0 3 1 15,1-1-3-15,1-1-4 0,-1 1-5 0,0-3-5 16,-2-4-10-16,0-2-13 0,-3-5-55 15,-3-6-67-15,-3-2-154 0</inkml:trace>
  <inkml:trace contextRef="#ctx0" brushRef="#br0" timeOffset="14624.66">15638 5500 283 0,'3'5'71'0,"-2"2"9"16,1 4-30-16,1 5-21 0,1 4 4 0,1 3 1 15,2 3-1-15,-1 4-6 0,3 6-9 16,-1-4-4-16,1 4-5 0,-1-1-4 16,2 1-2-16,-1-3-3 0,1-3-4 15,0-5-5-15,1 1-10 0,-4-8-9 0,3-3 138 16,-4-3-209-16,-4-3-89 0,-2-2-264 15</inkml:trace>
  <inkml:trace contextRef="#ctx0" brushRef="#br0" timeOffset="15194.97">15622 5841 263 0,'4'1'72'16,"-1"-2"5"-16,2-3-41 0,3 1-1 16,3 0 4-16,1-3-4 0,6 1-5 15,1-2-6-15,5 2-3 0,5-1-3 0,0 0-3 0,1-3-2 16,3 0-3-16,-1 0-1 0,-1-3 1 16,-1 1-1-16,-3-1-1 0,0-3 1 15,-1 1-1-15,-3 1 0 0,-2 1-2 16,-5-1-1-16,-4 0 0 0,-2 2 0 15,-5 5 0-15,-5 0 0 0,-6 4-1 16,-4-1 0-16,-3 5-1 0,-5 3-1 0,-3 5-2 0,-4 5-1 16,-1 2 1-16,2 3-1 0,1 3 1 15,3 3-1-15,5-2 1 0,4 0 0 16,7-2 0-16,4-2-1 0,4-1 1 16,6-2 0-16,5-3 0 0,4-3 0 15,5-2 1-15,2-3 1 0,2-3-1 16,0-3 1-16,4-3-1 15,1-2 1-15,4 4-1 0,-1-1-1 16,0 2 0-16,1-1 0 0,-2 2-1 16,-7 0-1-16,-5 3-1 0,-9-6-1 15,-5 7-1-15,-6-2 2 0,-4 1 0 16,-5 3 0-16,-5-1 1 0,-1-1 4 16,-1 0 3-16,-2-3 1 0,-4 1 2 15,1-2 1-15,4-3 4 0,2-3 1 0,1 0-3 0,3-1-1 16,10-1-1-16,7-2-3 0,6-3-2 15,6 0-2-15,3-1-4 0,4-1 0 16,1 0-5-16,-2-4-5 0,1 2-8 16,-1 2-6-16,-1 0-10 0,-1 1-11 0,0 0-17 15,-1 3-55-15,-2 0-70 0,-2 2-159 16</inkml:trace>
  <inkml:trace contextRef="#ctx0" brushRef="#br0" timeOffset="16113">16651 5747 168 0,'-1'9'49'0,"0"1"7"15,-1 1 1-15,1 1-28 0,-2-1 0 0,2 2 1 16,-1 1 2-16,0 3-6 0,0 0-6 16,-1 0-6-16,1-1-3 0,0-2-1 15,-1-1 1-15,1 0 0 0,-1-1-2 0,1-5 1 16,1 0 3-16,1-3 1 0,-1 0 2 15,1-3 0-15,1-2-1 0,0-4 1 16,0 0-2 0,3-5-2-16,-1-1-3 0,1-2-2 15,1-3-2-15,2 0-1 0,3 1 0 0,1-1 1 16,1 3-1-16,1 2 1 0,0 3-2 16,0 3 0-16,0 2 0 0,-2 5-2 15,0 4-1-15,-2 1 0 0,2 2 0 16,-1 1 0-16,0 1 0 0,0 1-1 15,1-5-1-15,1 4-2 0,-1-3-2 0,2 3-3 16,0-2-4-16,4-3-4 0,-1 2-2 0,4 0 3 16,0-7-15-16,0 2 1 0,6-2 0 15,-1-4 2-15,2 1 2 0,1-6 3 16,-4 0-3-16,0 3 16 0,-3-6 1 16,-2-1 3-16,0 0 2 0,-4 2 5 15,-3-2 4-15,-2-3 5 0,-4-2 3 0,-3 6 3 16,-4 1 3-16,-6-1 1 0,-3 0-1 0,-1 6-2 15,-2 6-4-15,1 1-3 0,-2 4-2 16,1 1-3-16,-1 8-1 0,0-1-2 16,2-1-1-16,0-1 0 0,3 0 0 15,3-1 0-15,2-2-1 0,4-4 1 16,1 0 0-16,2-2 0 16,4 0 1-16,0-1 1 0,2-5 0 15,0 1 0-15,1-1 1 0,0-2-2 16,-1 1 0-16,-1-7 0 0,1 2-1 15,-2 3 1-15,0-4 0 0,0 1 0 16,-1 0 0-16,1 2 0 0,-2 4 0 16,2 3-1-16,-3 0 0 0,2 6 0 15,-1 2-1-15,-2 4 0 0,2 0 1 0,-1 1 1 0,1-1 0 16,0 1 0-16,1-2 0 0,1 0-1 16,2-5 2-16,2 2-1 0,0-5 2 15,3 2 1-15,3-3 0 0,-2-3 2 16,1-2 0-16,0-2 1 0,-2 2 0 15,1-5 2-15,-2-4-1 0,-1-2 1 16,2 1 2-16,-1-4 0 16,0-4 2-16,-1-8 1 0,-1-1-1 15,0 0 1-15,-2-5 0 0,-2-5-1 16,1-2-2-16,-1 1-2 0,-2 3 2 16,-1 2 2-16,-1 7 2 0,-1 6 1 15,-1 7-1-15,-2 7-1 0,-2 8-1 16,-4 6-4-16,-1 11-4 0,-2 3-4 0,-1 9-1 15,-1 5 0-15,0 4 0 0,2 3 1 0,4-1 0 16,3-2 0-16,4 0-1 0,4-4 0 16,4-5 0-16,4-1-1 0,5-2 0 15,2-4-3-15,2-4-6 0,2-4-1 16,1-3-4-16,0-1-10 0,2-2-10 0,1-5-11 16,-1-3-6-16,0 0-4 0,0-6-77 15,-2 3-84-15,0-7-183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31T17:00:03.4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20009 14739 169 0,'-10'3'47'0,"0"-2"1"0,4 0-21 16,0-1-8-16,4 4-4 0,3-2-3 31,2 0-1-31,5-1 0 0,3 5-1 16,3-2 2-16,6 0 2 0,4 0-1 0,5-2 0 0,1 1-2 0,4-2-3 16,3-2-1-16,1 3-2 15,0 1-2-15,0-1 0 0,2 0-1 16,0 0-1-16,0 2 2 0,-3 0-1 15,1-3 1-15,-3-1 1 0,-1 0 0 16,-2-1 1-16,-3-1 2 0,-5 0 0 16,-3-1 1-16,-3 1 1 0,-5 0-1 0,-2 1 1 15,-4 0 0-15,-3 0 0 0,0 1 1 16,-4 0 0-16,-4 0-1 0,-3 0-1 0,-7 1-2 16,-5 2-1-16,-8 1-3 0,-7 2-2 15,-7-2-3-15,-5 2 1 0,-3 0 0 16,-2 0 0-16,-1-1 2 0,0-3 0 15,1 3 0-15,2 0 1 0,1 0-1 0,1-1 1 16,2-1 0-16,2-1-1 0,6 1 1 16,4-3-1-1,5 0 1-15,6-1-1 0,7-1 0 16,5 2-1-16,4 2-2 0,7-2 1 16,8 0 0-16,8 0-1 0,6 0 1 15,7-2 1-15,7 0 1 0,9 0 0 16,5 1 1-16,3 1 0 0,1-1-1 0,7 2 1 15,1 0-1-15,2 1 0 0,1-2 0 16,-2 0 1-16,1 0-1 0,-1 2 1 0,-8-3 0 16,-2 2 0-16,-5-2 1 0,-4 1 0 15,-3 0 1-15,-6-1 0 0,-5-1 1 16,-5 1-1-16,-5-2 1 0,-6-1-1 0,-5 4 0 16,-4-1 2-16,-7-1 0 0,-7 0-2 15,-5-1 0-15,-8 2-1 0,-4-1-1 16,-8 1-2-16,-8-1-2 0,-6 1 0 0,-3 3 0 15,-4 0 1-15,-3 1 1 0,-3-2 0 16,0-1 1-16,3 0 0 0,2 1 1 16,6-2 0-1,4 0-1-15,5-2 1 0,7 2 0 16,7 2-1-16,5 1 0 0,6-2 0 16,4 0-2-16,3 1-2 0,8 1 1 15,5 0-1-15,6-1 1 0,5 0 0 0,6 1 1 16,8-2 1-16,8 1 2 0,6-1 0 15,3 0 0-15,4-1 0 0,3-1 0 16,2 1 1-16,-1 0-1 0,-1 0 0 0,-3-1 0 16,-2 2 0-16,-3 0 0 0,-3 0 0 15,-5-1 0-15,-3 1 1 0,-6-1 1 16,-5-1 0-16,-7 2 2 0,-3-1 2 0,-6 1 2 16,-3 0 3-16,-4 0 2 0,-3 0-1 0,-5-2 0 15,-6 1-2-15,-6-2-3 0,-7-1-4 16,-5 2-4-16,-7 1-4 0,-7-1-2 15,-5 2-1-15,-4 1-1 0,-3 2 1 16,-5 0 0-16,-5-2 2 0,-1 1 0 16,2-2 2-1,-1 1 2-15,4 0 0 0,3-2 1 16,9 2 0-16,6-2 0 0,8 0 1 16,7 1-1-16,9 1 0 0,8-2 0 0,5 1-1 15,4-1-2-15,10 2 1 0,6-2 0 16,7-3 0-16,10 2 0 0,6-1 1 15,10 0 0-15,8-1 2 0,3 2 0 16,6 0-1-16,0-1 1 0,2 1-1 0,-2 0 1 16,0 0-1-16,-5 0 1 0,-5-1 0 0,-4 2 1 15,-5 1 0-15,-6-1 0 0,-6-2 0 16,-6 3-1-16,-6-1 1 0,-7-1 0 16,-3 0 2-16,-5 2 2 0,-5-1-1 15,-4 0 1-15,-8-1-2 0,-5 0-2 16,-7 1-2-16,-9 2-4 0,-10-1-2 0,-7 3-2 0,-7 1-1 31,-7 0 1-31,-4 3 2 0,-3-2 1 16,3 1 2-16,3-2 1 0,5 0 2 15,11-2 3-15,10 0 2 0,11 0 0 16,9-2 0-16,11 0-1 0,12 1 0 16,9-1-1-16,10 0-1 0,8 1-3 15,10 0-2-15,8 1-3 0,8 0-2 0,5-3-3 0,4 0-4 16,0-1-6-16,3 1-7 0,-1 0-8 15,0 1-55-15,-2-1-63 0,-2 1-150 16</inkml:trace>
  <inkml:trace contextRef="#ctx0" brushRef="#br0" timeOffset="4522.57">20545 15014 61 0,'-4'-5'19'0,"2"4"1"0,0-2-3 15,0-1 1-15,1 2 1 0,-1-2 1 16,-1 1 1-16,2 1 1 0,0-2-1 0,1 2-2 16,-1 1-2-16,0-1-4 0,1 1-1 15,1 0-1-15,-2 1-1 0,1 0 0 0,0 0-2 16,0 1 1-16,-1-2-1 0,1 2 0 15,0 0-1-15,0 0 0 0,0-1-1 16,0 1 0-16,1-1 1 0,-1 1 0 16,1 0 0-1,0 2-1-15,-1-1 0 0,1 1-1 16,0 0 1-16,0 2-1 0,1-1-1 0,-1 2 1 16,0-1 0-16,0 1-1 0,-1 1 1 15,-1 1-2-15,1 3 0 0,-1 0 0 16,0 4-1-16,-1-2-1 0,2 5 0 15,0 0 1-15,2 2-2 0,0 2 1 16,0 2-1-16,0-1 1 0,3 5 0 0,-3 0 0 16,2 1 0-16,0-1 0 0,0 2 0 15,0 1 0-15,1 0 0 0,1-1 0 0,2-2 1 16,1 0 0-16,0 0 0 0,3-2 0 16,2-2 0-16,0-2 1 0,0 0-1 15,3-2 0-15,-2-3-1 0,0-2 0 16,4-1-2-16,-2-3-2 0,2 2-8 0,1-1 0 0,-1 0-7 15,3-1-11-15,-1 2-43 0,-1-3-51 16,1-1-114-16</inkml:trace>
  <inkml:trace contextRef="#ctx0" brushRef="#br0" timeOffset="4993.22">21025 15620 232 0,'-2'0'58'0,"2"1"0"0,-1 0-28 16,0-1-14-16,0 0-7 0,0 1-1 0,1 0-2 16,-1-1 1-1,0-1 1-15,1 1 2 0,1 2 0 16,-1-1 0-16,2 3-1 0,-2-1 0 16,2 3-2-16,2 3-1 0,-2 0-2 15,1 0 0-15,0 0-1 0,3 4 0 16,0 0-1-16,1 0 0 0,0 1 0 0,1 2 0 15,0-2 0-15,1 1 0 0,-3-5 0 16,2 0-1-16,-1-1 0 0,-1-2 0 0,-1 2 1 16,0 0-1-16,-1 1 0 0,-1-2 1 15,-4 3 0-15,-1 0 1 0,-4-1 0 16,-2-2 1-16,-4 4-1 0,-3-3 0 0,-4 3 0 16,-2-1 0-16,-1-1-1 0,1 3-1 15,-2-2-1-15,0-1-3 0,3-1-4 16,2-2-10-16,3 0 25 0,1-4-88 0,1 0-65 15,1-2-168-15</inkml:trace>
  <inkml:trace contextRef="#ctx0" brushRef="#br0" timeOffset="6985.39">21614 15317 265 0,'-2'-2'66'16,"1"0"4"-16,0 1-32 0,2 0-14 0,-1 0-4 16,0 1-1-16,0 0-2 0,0 1-3 15,1-1-1-15,-1 2-1 0,-1 0-3 16,1 4 0 0,-1 1-2-16,0 3-1 0,1 6 0 15,1 2-2-15,0 5 0 0,0 3-2 16,0 3 0-16,2 4 0 0,-1 3 0 15,1 0-1-15,-2 2 0 0,1-1 1 16,-2-5-1-16,0 0 0 0,-1-3 0 0,0-8 0 16,0-3 0-16,-1-6-1 0,1-2 1 15,1-2-1-15,0-3 0 0,-1-5 1 0,2 1 1 16,0-4 0-16,2-1 0 0,0-4 1 16,1-2 1-16,1-3 1 0,0 0-1 15,1-7 1-15,-2 3 1 0,3-2-1 16,-2-1 0-16,3 3 0 0,-1-2 0 0,1 3 0 15,1 4-2-15,0 1 0 0,1 4-2 16,-1 6 1 0,1 0-2-16,2 6 1 0,1 3-1 15,-1 1 0-15,2 4 0 0,-3 0-1 16,1 5-2-16,0 1-3 0,-2 1-3 0,-2 0-4 16,1 1-4-16,0-2-5 0,0 0-6 15,-2-5-6-15,1-2-6 0,0-2-6 16,-1-1-40-16,2-4-51 0,1-1-111 15</inkml:trace>
  <inkml:trace contextRef="#ctx0" brushRef="#br0" timeOffset="7733.17">22156 15682 228 0,'9'-16'68'0,"-2"-4"6"16,-2 0-23-16,-3 1-5 0,-1-1-5 15,-1 5-4-15,-3-3-6 0,-1 6-5 0,-3 1-5 16,0 7-4-16,-3 0-4 0,-2 5-3 15,-3 6-2-15,1 2-2 0,-1 5 0 0,-1 7-2 16,-1-1-1-16,2 6-1 0,1 0-1 16,3 0 1-16,2-1-2 0,2-4 0 15,3-4-1-15,3-1 0 0,2-5 0 16,3-3 0 0,3-4 0-16,0-2 2 0,4-2-1 0,1-3 2 15,0-3-1-15,1-3 1 0,1-4 0 16,-1 1 0-16,-1-4-1 0,-1 2 0 15,-1 1-1-15,-1 1 1 0,-2 3 0 16,0 3 0-16,-3-1-1 0,2 6 0 16,-2 0-1-16,0 4 1 0,1 1 0 15,0 2-1-15,2 4 1 0,-1 2 0 0,2 0 0 0,1 0-2 16,2-1 0-16,2-2-1 0,3-2 0 16,2-3-2-16,1-4-1 0,5-3 0 15,-1 0 0-15,2-5 2 0,1-1 0 16,-1-3 1-16,3-2 1 0,-3-3 0 15,0-5 2-15,-2 1-1 0,-2-1 3 16,-4 0 1-16,-4 2 1 16,-4 0 3-16,-4 3 3 15,-6 6 0-15,-4-1 1 0,-5 4-1 0,-2 2 0 16,-2 4-2-16,-2 2-1 0,-2 4-2 16,-1 4-1-16,3 3 0 0,1 5-1 15,1 4-2-15,5 3 0 0,0 2 0 16,4-3-1-16,3-1 0 0,2-2-1 15,2-4 0-15,4-2 0 0,2-6 1 0,1-3 0 0,5-1 0 16,0-4 1-16,2-3 0 0,2-3 1 16,0-3 0-16,1-3 0 0,-1-4 0 15,-2-6 0-15,-2-1 0 0,-1-3 1 16,-3-4-1-16,0-2 1 0,-1-2 0 16,-1-3 0-16,-2 3 1 0,0-2 1 15,-1-1 2-15,-3 2 1 0,-1-2 0 0,-2 3 1 0,-1 5 3 16,0 1 2-16,-1 5 3 0,2 11-1 15,-2 3-3-15,2 8-1 0,2 10 0 16,-1 5-4-16,1 6-3 0,2 9-5 16,-2 1-1-16,2 8 2 0,3 4-1 15,0 2 1-15,3 2 0 0,2 3-4 16,1-3-6-16,2 0-3 16,3-5-5-16,1 0 7 0,1-5-28 15,-1-3 0-15,2-5-8 0,0-4-8 16,0-7 17-16,-2-5-79 0,0-6-86 15,-3-7-148-15</inkml:trace>
  <inkml:trace contextRef="#ctx0" brushRef="#br0" timeOffset="7948.9">23176 15079 380 0,'1'1'92'0,"0"1"6"0,2 3-54 0,-1 5-11 15,1 4-1-15,0 4-1 0,1 5-1 16,-1 5-3 0,-1 4-3-16,0 5-5 0,2 3-3 15,-2 1-3-15,2 2-2 0,0 0-9 16,0 1-14-16,1 1-13 0,1-6-12 16,-2-1-13-16,0-1-72 0,-2-6-89 0,-2 1-184 15</inkml:trace>
  <inkml:trace contextRef="#ctx0" brushRef="#br0" timeOffset="8350.02">23112 15499 371 0,'1'-7'94'0,"2"-1"6"0,3-1-52 15,1 0-5-15,3 2-3 0,3-3-3 0,3 1-3 16,1 1-2-16,2 2-4 0,4-1-6 0,1 2-4 15,0-1-5-15,0 5-4 0,0 1-3 32,-2 5-4-32,-2-1-1 0,-5 5-1 15,-3 2 0-15,-2 3 1 0,-2 0-1 16,-4 1 1-16,-1 3 0 0,-2 1 1 16,1 0-1-16,-1-1 1 0,0 1 0 0,1-2-1 0,0-3-1 15,0-2 1-15,3-3-1 0,0-1 1 16,3-6 0-16,2-2 0 0,2-7 0 15,3-2 1-15,3-6 0 0,-1-1 0 16,1-5-1-16,-2 1 1 0,-3-2 0 16,-3 1 1-16,-2 3 1 0,-6 2 1 15,-4 0 0-15,-5 2 0 0,-4 2-1 0,-3 4 0 0,-5 6-2 16,-1 0-2-16,-2 3-2 0,1 2-2 16,0 6-9-16,2 0-16 0,1 2-16 15,0-3 167-15,3 2-258 0,0-1-120 16,-2-1-338-16</inkml:trace>
  <inkml:trace contextRef="#ctx0" brushRef="#br0" timeOffset="8904.29">21477 16418 388 0,'1'-1'94'0,"-3"-2"2"0,-2 0-51 0,-1-2-22 16,0 2-8-16,-2 1-5 0,-2 2-4 16,0 0-3-16,-2 4 0 0,-1 3-2 0,-1 2 0 15,1 2-1-15,0 1 0 0,2-1 1 16,2 4-1-16,1-2 0 0,3 0 0 0,2 0 0 15,2 0-1-15,3-2 1 0,3 0-1 16,3-1 0-16,2-3 1 0,2-2 0 16,4 0 1-16,1-1 0 0,1-1 0 15,0 0-1-15,-2 0 1 0,-2 0-1 0,-4 2 1 16,-4 0 1-16,-5-2 1 0,-4 7 0 0,-7-2 0 16,-3 3 1-16,-3-1-1 15,-4 2 0-15,0 1-1 0,-3 0-2 0,0-3-3 16,1 1-4-16,1-5-6 0,0 2-5 15,1-2-8-15,2-3-12 0,4-1 174 16,4-1-235 0,6-3-87-16,4-1-271 0</inkml:trace>
  <inkml:trace contextRef="#ctx0" brushRef="#br0" timeOffset="9267.81">21656 16450 240 0,'17'7'66'15,"-2"5"0"-15,-1 1-21 0,-2 8-22 0,-4 4-6 0,0 3-6 16,-1 5-5-16,-3 1-2 0,-2 1-1 16,-1 3-1-16,0-2-1 0,-2-3 0 15,1-4 1-15,-1-5-1 0,0-1 1 16,0-6 5-16,-1-5 7 0,0-5 6 16,-2-5 4-16,0-5 1 0,0-4 1 15,-3-8 4-15,2-1-1 16,-2-6-3-16,2-4-3 0,0-6-2 15,2-6 1-15,2-2-1 0,2-2-2 16,3-1-3-16,4 1-2 0,2 3-3 16,3 4-1-16,3 5-2 0,3 5-1 15,1 4-2-15,-1 5-2 0,1 2-2 16,-1 5 0-16,-2 2-1 0,-1 5-1 16,-2 4 0-16,-3 1 0 0,-2 5 1 0,-5 2-2 0,-2 6-1 15,-3 3-3-15,-4 3-4 0,-5 3-2 16,-3 4-4-16,-3-2-2 0,1-1-6 15,-2-2-7-15,1 0-6 0,-1-5-12 16,2-7-62-16,4-6-76 0,1-10-177 16</inkml:trace>
  <inkml:trace contextRef="#ctx0" brushRef="#br0" timeOffset="9854.07">22087 16485 251 0,'9'10'61'16,"-1"-2"3"0,-2-4-32-16,3 1-9 0,-1-3-1 15,0-3 2-15,0-3 4 0,1 0 2 16,-1-5 2-16,0 0-2 0,1-5-2 0,1-2 0 16,-1-2-4-16,2 0-5 0,-4-2-4 15,1-1-4-15,-2 1-1 0,-3 3 0 16,-2 1 0-16,-3 3 1 0,-3 2 0 15,-1 4 2-15,-3 1-1 0,-1 5 0 0,-1 3-2 16,-2 4-3-16,0 5-3 0,-1 2-2 16,-1 3-1-16,2 4-1 0,1-1 1 15,1 4-1-15,1-1 0 0,5-2 0 16,2 0 0-16,3-1 0 0,1-2-1 0,3 0 1 16,3-4-1-16,1-1 0 0,4-1 1 15,1-2-1 1,1-1 1-16,3-2 0 0,1-4 1 15,2-1 0-15,0-2 0 0,2 0 0 16,0-4 1-16,1 0-1 0,-1 2 0 0,1 2 0 16,-3-4 0-16,0 4-1 0,-5-1 0 15,-1 5 0-15,-2-3 0 0,-2 1-1 16,-3 3 0-16,-2-3 1 0,-2 4-1 16,0 0 2-16,-2-1 0 0,-1-3 2 0,-1 0 1 0,-1-1 1 15,0-2 2-15,0-4-1 0,0-2 0 16,1-4-2-16,0 0 0 0,2-3-1 15,1-2-2-15,2-1 0 0,4 0 0 16,1 1 0-16,2 3 0 0,1-1 0 16,2 3 0-16,0 3 0 0,2 3-1 15,-1 5-1 1,0 1-1-16,0 1-1 0,-2 7-2 0,0 0-3 16,-1 3-8-16,-1 0-6 0,1 0-8 15,0 4-8-15,0-1-8 0,0-2-16 16,0-1-56-16,1-3-71 0,-1-3-162 15</inkml:trace>
  <inkml:trace contextRef="#ctx0" brushRef="#br0" timeOffset="10255.68">22831 16430 289 0,'3'-10'88'0,"-3"0"7"16,0-2-24-16,-1 3-10 0,-1 1-7 16,-3 0-8-16,-2 4-8 0,-2 4-7 15,1 2-7-15,-3 3-7 0,-1 1-5 0,-2 5-4 16,4 5-4-16,0 1-1 0,1 0-2 15,2 0 0-15,2 1-1 0,3-1-1 0,1-4 0 16,3-3-2-16,1-1 0 0,2-1-1 16,2-5-1-16,2-1 1 0,0-2 1 15,0-2 0-15,2-3 2 0,-1-4 1 16,-1-3 1-16,1-2 1 0,-2-3 0 0,-1-2 0 16,-1-5 0-16,-1-1 0 15,0 1-1-15,-1-4 1 16,-1 1 1-16,2-3 0 0,-2-3 0 15,-2 0 0-15,-2-5 0 0,-1-2 1 16,-3-1 1-16,2 4 3 0,-2 5 6 16,0 5 3-16,1 5 2 0,3 11 2 15,-1 3-2-15,2 12-3 0,1 2-4 0,1 6-5 16,0 7-5-16,1 7-2 0,3 5-1 16,0 3 1-16,2 4 0 0,1 3-4 0,0 1-5 15,0 2-15-15,-1-1-16 0,1 1-13 16,1-1-9-16,0-3-79 0,-2 0-89 0,1-8-194 15</inkml:trace>
  <inkml:trace contextRef="#ctx0" brushRef="#br0" timeOffset="10996.43">23527 16273 228 0,'3'-4'64'16,"-2"2"5"-16,1-1-25 0,0 1-8 16,-1 0-1-16,0-3-1 0,-1 2-1 0,0-3-1 0,-1 0-2 15,-3-1-1-15,0 0-2 0,-3-1-3 16,-1 2-5-16,-3 1-5 0,-2 4-3 15,-1 0-4-15,-1 3-4 0,0 3 0 16,-2 3-2-16,1 3-1 0,-1 4 0 0,3 2 0 16,0 5-1-16,1 2 1 0,3 2-1 15,2-3-1 1,5 0 0-16,3-3-1 0,1-3-1 16,3-2 0-16,3-5 1 0,2-6 0 15,1 0 1-15,2-7 2 0,-1-4 1 16,1-1 1-16,1-5 1 0,0-4 0 0,2-3 0 15,0 0 0-15,0 0 0 0,-1 1 1 16,0-2 0-16,-2 2 1 0,-2 2 2 16,-2 5 1-16,-3 1 4 0,-1 5 0 0,-2 2-2 15,-1 4 0-15,-1 5-2 0,0 3-1 16,0 3-2-16,3 3-4 0,1 2-1 0,1 2 0 16,3-1 0-16,1 0 1 0,1-1-4 15,3-1-8-15,-1-2-8 0,1-4-9 16,1-3-8-16,1-1-11 0,0-2-72 15,1-6-77 1,0-5-175-16</inkml:trace>
  <inkml:trace contextRef="#ctx0" brushRef="#br0" timeOffset="11697.73">20854 17101 317 0,'-3'-10'80'15,"-1"-1"2"-15,0 1-39 0,-2-2-16 16,0 0-8-16,-1-3-4 0,-2 2-1 16,-2 2-1-16,-3 1-4 0,-2 0 10 15,-2 5-1-15,-3 1-1 0,-1 5 2 16,2 5-1-16,-1 1 0 0,1 9 5 0,3 2-10 16,-1 3 0-16,5 6-1 0,1 4-2 15,2 3-1-15,2 7-3 0,3 0-2 16,3 3-1-16,2 3-1 0,2 1 0 0,1 0-2 15,4 5 0-15,-1-2-1 0,1 1-2 16,0-1-4-16,0-2-6 0,-1-2-6 16,-1-2-8-16,-1-8-7 0,0-5-7 0,-1-6-7 15,-3-3-8-15,0-5 8 0,-2-3-51 16,-3-7-53-16,-2-5-125 0</inkml:trace>
  <inkml:trace contextRef="#ctx0" brushRef="#br0" timeOffset="12149.86">20368 17722 299 0,'-2'-10'79'0,"2"-2"4"0,2-1-38 15,4 3-5-15,1-2-7 0,4 0-4 16,4 0-1-16,3-3-2 0,4-2-1 0,3 0-3 0,2-5-1 16,1 3-2-16,3 0-3 0,-2-1-2 15,1 2-3-15,-3 3-2 0,0 4-2 16,-3 2-4-16,-1 4 0 0,-2 3-2 15,-4 3 0-15,-3 3-1 0,-2 4 1 16,-2 4 0-16,-1 2 0 0,-2 4 1 16,-3 0-1-16,0 2 1 0,0 3 0 0,-2-1-1 0,0-3 0 15,0 0 0-15,2-1-1 0,0-4 0 16,3-2-1-16,0-3 0 0,1-3 1 16,2 0-1-16,0-6 1 0,1-1 1 15,1-5 0-15,-1 2 0 0,-1-8 1 16,3 1-1-16,-2-5 1 0,-2 2 0 15,1 0 0-15,-1 0-1 16,-4-4 1-16,1 6 1 0,-2 0-1 16,-1 1 2-16,-2 3 2 0,-1 2 0 15,0 3 1-15,-1 7-1 0,1 3-1 16,0 4 1-16,0 3-2 0,1 7-2 16,1-1-1-16,2 3-1 0,2 0 1 15,0-1-1-15,3-3 0 0,1-3-4 0,1-6-4 16,1 0-7-16,0-2-9 0,0-6-6 0,1-3-10 15,0 0-8-15,-1-5 124 0,-1 1-196 16,1-5-89-16,0-5-261 0</inkml:trace>
  <inkml:trace contextRef="#ctx0" brushRef="#br0" timeOffset="12363.64">21222 17161 346 0,'2'-10'101'0,"1"5"4"0,-1 0-17 0,1-1-39 16,0 4-11-16,0 3-7 0,-1 2-6 16,1 5-2-16,-2 5-2 0,0 1-2 15,0 7-3-15,-1 4-2 0,1 5-3 16,0 5-2-16,1 0-2 0,0 2-3 0,4 4-3 16,1-1-5-16,-1 4-16 0,2-2-15 15,-2-1-13-15,2 0-21 0,0-3-61 16,-4-3-86-16,-1-7-170 0</inkml:trace>
  <inkml:trace contextRef="#ctx0" brushRef="#br0" timeOffset="12664.07">21177 17537 333 0,'-3'0'86'16,"3"-3"3"-16,1-3-26 0,1 1-26 15,3-1-3-15,2-4 2 0,3 1 0 16,2-5 5-16,3 3 1 0,4-2-3 0,1 1-6 0,1-1-7 16,2 2-7-16,0 0-7 0,2 6-5 15,-4-1-3-15,1 5-2 0,-3 1-2 16,-1 2 1-16,-4 6-1 0,-2 2 0 16,-2 1 1-16,-4 4 0 0,-1 3 1 15,-2 1-1-15,-2 4 1 0,-1 2-1 16,1 0 1-16,0-1-1 0,1-2 0 0,3-1-1 0,-1-3-2 15,2-2-5-15,1-6-8 0,0 0-14 16,1-2-11-16,0-3-12 0,1-2-15 16,0-3-66-16,-1-4-83 0,-1-2-175 15</inkml:trace>
  <inkml:trace contextRef="#ctx0" brushRef="#br0" timeOffset="12794.9">21409 17263 312 0,'-5'-5'61'0,"0"1"-10"0,2-1-67 15,3 0-46-15,0 0-53 0,1-2-116 0</inkml:trace>
  <inkml:trace contextRef="#ctx0" brushRef="#br0" timeOffset="13202.15">21601 17110 272 0,'8'2'82'0,"-1"0"6"0,1 8-25 0,-2 0-11 16,2 2-8-1,-1 7-8-15,-2 4-8 0,0 5-4 16,-1 4-4-16,0 3-3 0,1 3-2 16,-1 2-3-16,2-1 0 0,-1 3-3 15,2 0-2-15,0-4-2 0,2-1-3 16,0-4-2-16,0-4 0 0,-1-1-1 0,1-7 0 15,2-7-1-15,0-3 1 0,1-7-1 16,-1-3 1-16,2 0 0 0,0-6 1 0,-1-3 1 16,-1-5 0-16,-1 1 2 0,0-4-1 15,-2-2 1-15,-2-4 1 0,-1-1 1 16,-2 0 2-16,-3 0 0 0,-2 1 2 16,-3 2 1-16,1 4 3 0,-3 3 2 0,1 5 2 15,-2 5-1-15,2 4-2 0,0 5-1 16,2 4 0-16,0 6-4 0,3 5-4 0,1 1-1 15,3 3 0-15,1 1-1 0,2 0-1 16,4-2 0-16,1 1 0 0,2-6-1 16,3 0-3-16,-1-4-5 0,3-3-10 0,0-2-13 15,3-2-15-15,1-8 158 0,0-1-251 16,2 0-117-16,1-2-328 0</inkml:trace>
  <inkml:trace contextRef="#ctx0" brushRef="#br0" timeOffset="14134.88">22604 17085 296 0,'-3'-2'75'15,"-3"1"1"-15,-2 2-38 0,-3 3-14 16,-1 2-5-16,-3 4-6 0,-1 1-3 16,-1 2 0-16,0 6-1 0,1 2 2 15,0 3-1-15,4 3 1 0,3 2-2 16,1 1-1-16,3 2-1 0,4-1-2 16,2-4-2-16,4-3-2 0,3-2-1 0,3-6-1 15,2-3 1-15,2-8 0 0,4-4 0 0,1-3 1 16,1-3 0-16,2-7-1 0,-1-3 1 15,0-3 0-15,0-5-1 0,-1-1 0 16,-3-1 0-16,1 1 0 0,-3 2 0 0,-2 2 1 16,-2 3-1-16,-5 7 1 0,-1 3 0 15,-2 3 0-15,-3 4 0 0,0 8 1 16,-1 3 0-16,0 4-1 0,2 3 0 0,0 2 1 16,1 0 0-16,2 0 0 0,2-2 1 15,2-4 0-15,2-3 0 0,1-3 1 16,0-4-1-16,2-4 0 0,0-2-1 15,-1-5 0-15,0-3-1 0,-1-4 1 16,-3 0-1-16,2-5 1 0,-2-2 2 0,0 1 1 16,-1-1 2-1,-1 0 1-15,0 1 1 0,-2 2 1 16,-1 2 1-16,-2 4 2 0,0 2 4 16,-1 5 2-16,-1-1-1 0,0 5-1 15,0 2-1-15,1 3-2 0,0 1-3 16,0 5-4-16,2 3-2 0,0 4 0 15,2 3 0-15,2 4 1 0,1 4-1 0,-1 0 0 16,2 4-2-16,1 0 0 0,0-1-1 0,-4-1-1 16,1 0-1-16,-3 1 0 0,0-1-2 15,-2-2 1-15,-3-2-1 0,-4 1-4 16,0 1 0-16,-2-4 1 0,-2-5-1 0,0-2-2 16,-2-5-4-16,1-2-6 0,-1-7-2 15,1-3-3-15,-1-2-7 0,1-5-4 16,0 0-2-1,3-4-1-15,-2-1 0 0,1-3-5 16,-1-3-59-16,2-6-63 0,0-4-156 16</inkml:trace>
  <inkml:trace contextRef="#ctx0" brushRef="#br0" timeOffset="14804.48">23253 17047 312 0,'1'-4'88'16,"-1"2"5"-16,-3-2-31 0,-3 4-17 15,-2 0-7-15,-2 5-4 0,-1 2-3 16,-2 4-3-16,-2 1-3 0,2 6-2 0,0 3-3 0,3 3-4 16,1-2-3-16,4 1-5 15,2-1-4-15,3 0-3 0,2-4-1 0,2-2-2 16,2-4-3-16,2 1-4 0,3-6-3 15,1-2-1-15,3-3-2 0,0-3-1 16,3-2-1-16,0-5 1 0,2-3 1 16,1-4 0-1,1-2-1-15,-2-5 0 0,0-2 0 16,0-2 2-16,-4-1 2 0,0-3 3 16,-3 0 4-16,-1-1 2 0,-3 0 2 0,-2-1 1 15,-1-6 2-15,-2 1-1 0,-2 2 0 16,-1 2 3-16,-1 3 5 0,0 3 7 15,-1 6 6-15,0 9 7 0,0 5 3 16,1 3 0-16,-2 5-1 0,1 4-4 0,-1 5-7 0,1 5-8 16,-3 3-6-16,2 6-2 0,0 6-1 15,1 3-1-15,0 3 0 0,1 3-1 16,0 1 0-16,3-1-1 0,0-2-2 16,4-6-3-16,1 0-3 0,1-5-2 15,2-6-1-15,3-2-1 0,0-7-1 16,2 0 2-16,1-5 3 15,0-3 1-15,2-3-2 0,-2-2-1 16,1-6 2-16,-2-3 0 0,1-1 0 16,-5-1 1-16,-1-3 2 0,-4-2 8 15,0 1 4-15,-5-2 3 0,-1 4 5 16,-4-3 4-16,0 4 4 0,-3 1 1 16,-1 3 1-16,-1 3-1 0,-1 5-3 15,-1 4-3-15,1 7-4 0,1 3-3 0,-1 2-3 0,2 5-3 16,2 0-2-16,2 1 0 0,3 1-2 15,3-2 0-15,2 1-1 0,4-2 0 16,3-6-1-16,4 0-1 0,1-4-4 16,3-3-4-16,1-5-14 0,1-2-12 15,1-1-14-15,0-1-14 0,0-3-72 16,-2 0-87-16,0 1-189 0</inkml:trace>
  <inkml:trace contextRef="#ctx0" brushRef="#br0" timeOffset="15770.03">24143 16548 298 0,'3'-10'79'0,"1"1"6"15,-2 1-36-15,2 2-9 0,-1 0-3 16,-2 2 0-16,0 3-1 0,0 0-1 16,-1 0-2-16,1 3-3 0,-1 3-2 15,0 7-2-15,2 5-2 0,0 7-6 0,-1 6-4 16,1 6-3-16,1 6-2 0,-1 6-4 16,2-1-1-16,1 2-3 0,0-1-4 15,1-2-5-15,1-4-6 0,2-3-6 0,-1-5-5 16,1-4-7-16,0-9-5 0,-2-5-3 15,2-4-6-15,-1-8 1 0,-3-5-63 0,1-9-70 16,0-7-165-16</inkml:trace>
  <inkml:trace contextRef="#ctx0" brushRef="#br0" timeOffset="16024.57">24373 16823 350 0,'-1'11'83'0,"-1"2"0"0,0 5-48 15,1 2-18-15,0 3-4 0,2 0-3 16,0-1 0-16,1 0 1 0,3-5 2 16,0-2 1-16,3-3 2 0,1-5 1 15,0-5 3-15,0-2 1 0,1-6 0 0,0-3 0 0,-1-2 0 16,-1-4-1-16,-3-3-3 0,-1 1-2 16,-2-4-3-16,-4 3-2 0,-1-1-2 15,-2-1-2-15,-2 2-1 0,-2 3-3 16,-1 0-4-16,1 5-8 0,-2 2-7 15,1 3-7-15,0 4-7 0,1 2-9 16,0 2-8-16,4 3-11 0,1-1-55 0,0 0-69 0,4-2-160 16</inkml:trace>
  <inkml:trace contextRef="#ctx0" brushRef="#br0" timeOffset="16310.01">24590 16788 305 0,'4'9'77'0,"-1"2"4"0,-1 3-43 16,1 1-8-16,-1 2-6 0,1 0-3 16,0 2 0-16,3-2-1 0,-1-1-1 15,3-3-2-15,2-3 0 0,1 1 2 16,0-4 2-16,0-6 0 0,0-3 0 0,0-5 2 16,-1-1-1-16,-2-2 1 0,-1-2-2 15,-3-1-3-15,0-2-3 0,-2 2-1 0,-3 0-2 16,-4 0-1-16,-1 0-2 0,-3 0-2 15,-1 2-1-15,-1 3-4 0,-2-1-4 16,0 5-4-16,-1 0-11 0,-1 2-11 16,2 3-9-16,1 3-10 0,1 0-7 0,1 2-14 15,2-2-60-15,0 0-67 0,2-2-158 16</inkml:trace>
  <inkml:trace contextRef="#ctx0" brushRef="#br0" timeOffset="16541.74">24736 16379 348 0,'-1'0'90'16,"2"2"3"-16,-1 3-31 0,0 2-29 16,0 5-9-16,3 4-1 0,-1 3-1 0,1 7-2 15,1 2 1-15,2 5-1 0,-1 2-4 16,2 2-3-16,-2 2-2 0,0-1-3 15,0-3-4-15,0-2-10 0,0-1-10 16,0-4-8 0,1-4-10-16,1-2-11 0,0-3-16 15,1-6-54-15,0-2-65 0,-2-9-147 0</inkml:trace>
  <inkml:trace contextRef="#ctx0" brushRef="#br0" timeOffset="17090.91">24977 16605 307 0,'-6'5'79'0,"-3"3"4"15,-1 2-32-15,-1-2-21 0,1 4-6 16,1 2-1-16,-1 3-2 0,1 0-4 16,3-2-2-16,3 1-3 0,2 0-4 15,2-3-2-15,2 0-2 0,3-3-3 0,2-4-1 0,-2 0-1 16,2-3 1-16,0-2 0 0,1-2 0 15,0-2 1-15,0-1 1 0,1-3 0 16,0-2 0-16,1 2 0 0,0-3 0 16,-2 0 0-16,0 1 1 0,0 0 0 15,-4 4 2-15,1-1 0 0,-3 3 0 16,-1 2-1-16,-1 2 1 16,-1 1 0-16,0 3-2 0,0 1-1 15,-1 3 0-15,1 1 0 0,0 1-1 16,0 0 1-16,3 1-2 0,-1-2 1 15,2-3-1-15,2 0 0 0,0-2 0 16,2-1 1-16,-2-2 1 0,2-2 2 16,-1-1 3-16,-1-1 2 0,0-3 1 15,-1 0 1-15,1 0 0 0,-1-2 0 0,0 1 0 0,-2 0 0 16,1-1-1-16,-1 2 0 0,1 1 1 16,-2 0-1-16,0 2-1 0,0 2 0 15,2 3-2-15,-1 0-1 0,1 4-1 16,0 2-1-16,1 4-1 0,1 1 0 0,-1 2-2 15,2 1 0-15,-2 1-1 0,-1 4 3 16,1 0-9 0,-1 0 0-16,-3-1-1 0,-1 1-3 15,-3 1-3-15,-4 0-5 0,-2-1-7 16,-3 0 5-16,-3 0-5 0,-2-2-5 16,-2-1-4-16,1 1-4 0,-1-6-7 0,1-4-9 15,2-5-50-15,1-5-66 0,3-2-146 16</inkml:trace>
  <inkml:trace contextRef="#ctx0" brushRef="#br0" timeOffset="17259.79">25067 16400 405 0,'6'1'90'15,"-3"-1"1"1,0-1-60-16,0 1-25 0,0 1-9 15,-1 0-8-15,-1 1-10 0,0-1-13 0,-1 1-57 16,-2 1-65-16,-1-2-151 0</inkml:trace>
  <inkml:trace contextRef="#ctx0" brushRef="#br0" timeOffset="18363.03">22133 18012 254 0,'-3'2'58'15,"-1"1"2"-15,1 0-38 0,1 0-6 0,0 4 0 16,1 1 0-16,1 3 0 0,1 2 1 16,1 1 0-16,2 0-2 0,0 3-1 0,0-3-2 15,2 0-1-15,1-2-3 0,1-1-1 16,1-2-2-16,1-2-2 0,2-6 1 15,2-4 1-15,0-1 1 0,2-6 1 0,0 0 0 16,-1-4 1-16,1-5-1 0,-3 0 1 16,-1-2-2-16,-2-1-1 0,-3 2-1 15,0-1 0-15,-3 4-1 0,0 6 0 0,-2 2 2 16,-2 6 0-16,0 5-1 0,0 4 1 16,0 8-1-16,-1 2 0 0,1 5-1 0,1 2-1 15,-1-1-1-15,2 1 0 0,0-3-1 16,3-6 0-16,-1-2 0 0,3-3 0 15,0-3 0-15,2-3 1 0,0-3 0 16,2-3 2 0,0-1 0-16,1-1 1 0,0-2 2 15,0-1 0-15,0 3 1 0,0-2 0 16,1 2 0-16,-2 1-1 0,1 6 0 0,-2 0-1 16,1 4-1-16,-2 5 0 0,-1 8-1 15,0 2-1-15,-1 5 0 0,-2 3 0 16,0 2-3-16,-2 0-2 0,-2 2-1 15,0-5 1-15,-1 1-1 0,-1-5 0 0,0-7 1 0,-1-1 1 16,1-4 3-16,-2-6 0 0,1-3 0 16,0-6 0-16,0-3 1 0,0-6 2 15,-2-7 1-15,2 2 0 0,1-9 1 16,0-4 1-16,2-6 0 0,2-6-1 16,4 3-2-16,3-1-1 0,3-7-1 15,2 3 0 1,4 4 1-16,2 3 0 0,0 8 1 0,0 1 0 15,2 7 1-15,-1 6 0 0,0 4-1 16,-1 5-1-16,-3 5-1 0,-2 3-1 16,-3 2 1-16,-3 4-1 0,-3 3 0 15,-5 1 1-15,-7 4 0 0,-2 3 0 16,-5 4-1-16,-6 1 1 0,-3 0-2 16,-2 1-1-16,-2 1-3 0,1-6-3 0,0-2-5 0,1-6-3 15,3-4-4-15,4-4-6 0,3-6-8 16,3-4-9-16,5-1-71 0,4-3-76 15,8-4-188-15</inkml:trace>
  <inkml:trace contextRef="#ctx0" brushRef="#br0" timeOffset="18832.96">23675 17718 367 0,'0'-4'93'0,"0"1"3"16,-1 4-49-16,0 4-16 0,-2 3-8 15,1 2-7-15,-2 3-6 0,-2 3-3 16,-1 6-2-16,-1 2-2 0,-2 3-1 16,-1 1-1-16,-2 2 1 0,0 3-2 15,-1 2-2 1,-3-1 0-16,3-3-1 0,1-5 1 15,2-2-1-15,2-5 1 0,4-5 1 0,4-4 2 16,4-5 1-16,3 0 0 0,5-3 1 16,4 0-1-16,2-1 0 0,4-1 1 15,2-3-2-15,0 2-7 0,0-3-8 16,-1 0-10-16,1-2-11 0,-2-1-66 16,-2 3-75-16,0-3-172 0</inkml:trace>
  <inkml:trace contextRef="#ctx0" brushRef="#br0" timeOffset="19233.05">23916 17791 363 0,'0'0'92'0,"1"-2"6"16,0 1-43-16,0-2-13 0,2-3-2 16,3 0-2-16,-1-3-2 0,3-1-2 0,1-1-4 0,1-2-7 15,2-1-4-15,-1 2-5 0,0-1-3 16,0 0-3-16,-2 1-1 0,-1 4-1 16,0-1 2-16,-4 1 0 0,-1 0 1 15,0 4 3-15,-2 4 1 0,-1-2 1 16,0 1-1-16,-1 3-3 0,-2 5 0 15,1 0-2-15,0 3-3 0,-1 2-3 0,1 9 0 16,-2 1-1-16,2 2 0 0,0-1 0 0,-1 4 0 16,0 3 0-16,1-1-1 0,0 0 0 15,0 1 0-15,-1-1-4 0,1 3-4 16,1-1-5-16,0-5-4 0,0-1-12 16,2-3-10-16,-1-3-7 0,1-3-7 15,-1-4-2-15,1-3-7 16,-1-3-68-16,-1 1-72 0,-1 1-175 15</inkml:trace>
  <inkml:trace contextRef="#ctx0" brushRef="#br0" timeOffset="19464.59">23858 18137 364 0,'-4'1'95'0,"3"-2"7"15,2-1-38-15,3 0-13 0,3-1-4 16,4 2-4-16,3-4-5 0,2 1-1 16,4 1-7-16,3 1-7 0,3-1-9 15,2 1-5-15,1 0-4 16,-1 0-6-16,2-1-11 0,-1-1-14 16,-2-1-12-16,-3 1-9 0,-3 1-55 15,-3 1-30-15,0-1-78 0,-4-3-144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31T17:00:33.3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14442 6682 188 0,'3'3'42'0,"-3"2"1"16,1-2-26-16,0 1-8 0,0 0 1 15,0 0 1-15,0-2 1 0,-1 1 0 16,1 3 1-16,0-2-2 0,0 3 1 15,-1-4-1-15,0 2 0 0,1 0 1 16,-1 4 2-16,0 0 0 0,0 5 1 0,1 3 0 16,-1 3 0-16,0 5 0 0,-1 2-1 15,0 2-2-15,1 5-2 0,-1 2-3 0,-1 5-1 16,3 4-3-16,-2 5-1 0,3 7 0 16,0 3-1-16,-1 4 0 0,2 3-1 15,-1-2 1-15,-1 7 0 0,2-1 0 16,1 2-1-16,-1 1 1 0,-1-1 0 0,0-1 0 15,1 1-1-15,1-3 1 0,0 3-1 16,-1 2 1 0,1-1-1-16,-1 0 1 0,1-2-2 15,2 1-1-15,0 1-3 0,2-2-1 16,2-5-1-16,2-4-1 0,2 0-2 16,2 1 0-16,-1-1 0 0,-1-3-2 0,-1-3-3 15,-3 0-3-15,-2 1-2 0,-2-2 0 16,0-1 2-16,-2-3 1 0,-2-1 4 15,1-1 4-15,-1 0 5 0,0-1 3 0,0 2 1 16,-2 1 0-16,-1-2 1 0,1 3 1 16,-2-3 1-16,2 1 0 0,0-1 1 0,0 1 0 15,1 0 0-15,1-1 0 0,0 0-1 16,-2 1 0-16,-1 2 0 0,0-4 0 16,0 1 0-16,-1 0 0 0,-1 0 0 15,0-1 1 1,3 1-1-16,-2-2 0 0,1 0-1 0,0-2 0 15,1-1 0-15,-1-2-1 0,0-3-1 16,-1 0 1-16,1-2 0 0,0-1 0 16,-2 1 0-16,1-1 0 0,2 2 1 15,0 2-1-15,0-3 1 0,0 0-1 16,0 0 0-16,0 0 0 0,-1-3-1 16,-1-1 1-16,-1 0-1 0,-1 2 1 0,-1-5 0 0,-2 4 1 15,0-1 1-15,-1 0 2 0,0 0 2 16,3 0 1-16,-1-1 1 0,3 2 0 15,3-2 0-15,1-4 0 0,0 2-3 16,1-2-1-16,2-2 0 0,-2-2 0 16,-1-1 0-16,0-3 0 0,0-3 0 15,-1 0 1-15,1-5-1 0,0 0 1 0,0-3-1 0,3-2 0 16,-1-2 0-16,0 1-1 0,1-2 0 16,0 0 0-16,0-2-1 0,0 0 0 15,-1 2 0-15,0 0 0 0,-1 0 0 16,2 0-1-16,-2 1 1 0,0 3-1 15,-1 0 1-15,0 0 0 0,0 1 1 16,0-1 1-16,-1 0 1 16,0 1 1-16,2-2 1 0,-2 0 0 15,0-3 1-15,1-2 0 0,0 3-1 16,0-3-1-16,0-1-2 0,0-1-1 16,1 1 0-16,1-1-1 0,2 1 0 15,-1-3 1-15,0 0 0 0,0 2 0 16,4-1 1-16,-1 0 0 0,4 3-2 0,1-2 0 15,4 1 0-15,1-1-1 0,2-1-1 0,0 3 0 16,4-2-1-16,3-3 1 0,0 2 0 16,-1 3 1-16,0 0-1 0,2 0 1 15,-1 1-1-15,5 0 1 0,7 0 0 16,3 0 0-16,7-3 0 0,3 0 0 0,9-2 0 16,5-2-1-16,-2-1 0 0,-5 0 0 15,1 2 0 1,-4-3-1-16,5 1 0 0,1 1 0 15,1-1 0-15,3-1 0 0,4 3 1 16,1-4-1-16,4 2 0 0,0-1 0 16,1 0 0-16,1 3 0 0,1 0 0 15,2-4 0-15,-2 2 1 0,4-1-2 0,0 3 0 16,0 1 0-16,-1-1 0 0,0 1-1 16,2 1 1-16,0 0 0 0,0 1 0 0,3-1 1 15,-1 0 0-15,-1-1 0 0,-2-1 1 16,2 0-1-16,0 2 0 0,-2 0 0 15,1 2 0-15,-3-2 0 0,1 1 0 0,-1 1 0 16,-2 0 0-16,-2 1 0 0,2 0 0 16,-2-2 0-16,2 2 0 0,-2 0 1 15,-1 0-1 1,1 1 1-16,-1-1 0 0,0-1 1 16,-3-2-1-16,0 1 0 0,0 0 1 15,-1 1-1-15,-1-2 1 0,0-2 0 0,-2 2-1 16,-2 2 1-16,-3-4 1 0,-1 2 0 15,-4 2 1-15,-5-2-1 0,-4 1-1 16,-4-1 2-16,-2 1 1 0,-5 2 0 16,-2-2 0-16,-1 1-1 0,-4 0 1 0,-2 2-1 0,-2-1-1 15,-2-1-2-15,0 0 0 0,-5 0 0 16,0-1-1-16,-1-1 1 0,0 2-1 16,-3-3 0-16,0 2 0 0,-2-1 1 15,-1 1-1-15,-2-1 2 0,-2-1 0 16,1 0 1-16,0 2 1 0,0-3-1 15,-2 1 0-15,1-2 1 0,1-1-1 0,-3 2 1 0,1-3-1 16,-2 3 3-16,0 0 0 0,-2-1 2 16,0 1 2-16,0-1 2 0,-2 2-2 15,0 1 0-15,-1-2 1 0,1-1-1 16,-2-1-2-16,1-1 0 0,-1 1-3 16,1-4 0-16,-1-2 0 0,1-3-3 15,0 1 0 1,1 0 0-16,0-3-1 0,0 0-1 15,-1-2 1-15,1-2 0 0,0 0 1 0,-1-2-1 16,0-4 1-16,-1-4-1 0,1-4 1 16,-2-1-1-16,0-4 0 0,0-4 0 15,2-2 0-15,0-4-1 0,3 0 0 16,-1-4 0-16,0 1 0 0,-1-4 0 16,-2-3 0-16,1-2 0 0,0-4 0 0,-2-2 0 0,1 1 1 15,-3-6-1-15,2-3 1 0,0-5-1 16,0-3 0-16,0 1 0 0,-2-3 0 15,-1-7-1-15,-1 0 1 0,2-3 0 16,1 2 0-16,-2 2 0 0,0-6 0 16,-1 1 0-16,3 2-1 0,-1 0 1 15,-1 3 0-15,0 1 0 16,-1 0 0-16,0 5 1 0,-1 0 0 16,-3 1 0-16,1 4 1 0,-2 0-1 15,1-2 0-15,-1 0-1 0,1-3 0 16,-1 3 0-16,-1 1 0 0,4-2 0 15,1-3 0-15,-2 4 0 0,1 2 0 0,-2 0 0 16,4 5 0-16,2 2 1 0,0 0-1 16,0 1 1-16,-1 2-1 0,1 0 1 0,2-3-1 15,0 2 0-15,-3 1 0 0,2-2 0 16,1 4 0-16,-1-2 0 0,2 3 0 16,-1 2 0-16,1-1 0 0,0 0 0 15,1 5-1-15,1 1 1 0,0-1-1 0,1-2 0 16,1 3 0-16,0 1 0 0,-1-1 0 15,-3 2 0-15,1 0 0 0,-3 6 1 0,2 5-1 16,-2 1 1-16,1 3 0 0,-2 2 0 16,-1 2-1-1,-1 4 1-15,-1 4 0 0,-1-1-1 0,-3 4 0 16,0 2 0-16,0 5 1 0,0 0-1 16,1 1 1-16,-1 2-1 0,0 3 1 15,1-1-1-15,1 4 1 0,-1 4-1 16,2 0 1-16,0 3-1 0,0-1 1 15,2 4 0-15,0 2 0 0,0-1 0 16,-2 3 0-16,0 0 1 0,-1-1 0 16,-4 3 0-16,0 1 1 0,-3 2-1 0,-2-3 0 15,-2 1 0-15,-5 0 1 0,-2 2-1 16,-5-1 0-16,-1 0 0 0,-4 0 0 16,-4 0 0-16,-5 1-1 0,-4-1 1 0,-1 2-1 15,-3 1 0-15,-6-1 0 0,-5 2 0 0,-2-2-1 16,-4 0 0-16,-3-1 1 0,-4 0 0 15,-7 1-1-15,0-2 1 0,-4-1 0 16,-3 3 1-16,1-1-1 0,-4 2 0 16,-3-3 0-16,1-2 1 0,-5 1-1 15,0 3-2 1,-2-3 1-16,-2 4 0 0,-4-2 0 16,1-1 0-16,0 2 0 0,1 1 0 0,0-2 2 15,-1-1-1-15,4-1 0 0,2-1 0 16,-1 2 0-16,0-1 0 0,-4-3 0 15,6 1 0-15,4 0 1 0,-4 2-2 16,1-2 1-16,0-4 0 0,6 0 0 16,7 5 0-16,-8-4-1 0,6 0 0 0,-1-1 1 15,0 3-1-15,1 3 0 0,2-4 0 0,0-1 1 16,5 1-1-16,-5 2 1 0,3-1-1 16,0 1-1-16,7 3 0 0,3 0 0 15,-1 4 0-15,4-2 1 0,6 0-1 16,7 2-1-16,4-6-1 0,6 2-2 15,5-2-10-15,6 0-12 16,6 0-12-16,9 1-6 0,3-4-92 16,11 2-96-16,4-3-225 0</inkml:trace>
  <inkml:trace contextRef="#ctx0" brushRef="#br0" timeOffset="902.51">16099 12713 275 0,'-8'-11'75'16,"2"-1"6"-16,0 0-27 0,3 1-9 16,0-1 0-16,1 3 3 0,1-1 3 0,2 4 2 15,1-2 0 1,-1 3-3-16,1 4-6 0,-1-3-7 16,0 3-11-16,1 5-8 0,1 2-7 15,1 8-5-15,0 4-3 0,-2-2-1 16,4 11 0-16,-2 2 2 0,0 2 0 15,-1-2 0-15,0-3-2 0,-1 0-1 16,2 4-3-16,-1-7-4 0,-1-3-6 16,0-2-7-16,0-3-11 0,0 1-9 0,-2-5-9 0,0-3-7 15,-2-1-13-15,0-3-63 0,-1-3-75 16,-1-3-172-16</inkml:trace>
  <inkml:trace contextRef="#ctx0" brushRef="#br0" timeOffset="1235.47">15996 12610 324 0,'0'-10'87'0,"2"3"7"15,2 3-31-15,2 3-15 0,2 0-5 16,3 1-4-16,2 1-3 0,1 3-5 16,2 3-5-16,3 1-7 0,0 2-7 15,3 3-3-15,2 0-3 0,0 3-1 16,2 0-2-16,2-2-1 0,0 1 0 0,-2-3-1 15,-1 3-1-15,-5-4-1 0,-3-2 1 0,-7 4 0 16,-6 0 0-16,-5 0 1 0,-7 4 2 16,-5 0-1-16,-8 3 2 0,-5 0-2 15,-4 2 0-15,1-1-3 0,-2 0-2 16,0-2-3-16,2-1-2 0,1-1-4 16,5-8-2-1,1-1-4-15,3-5-5 0,1-2-5 16,4 1-7-16,5-6-6 0,4 2-13 0,5-1-7 15,5 1 26-15,4 2-64 0,5 0-53 16,5-1-121-16</inkml:trace>
  <inkml:trace contextRef="#ctx0" brushRef="#br0" timeOffset="1876.34">16728 12846 362 0,'4'-6'98'0,"-3"3"6"0,-3-1-25 0,-3-1-31 15,-4 3-9-15,-1-1-5 0,-2 2-7 16,-2 1-5-16,-3 1-6 0,0 2-10 16,0 4-4-16,0 0-1 0,-3 5-1 15,0 4 1-15,2 3-1 0,0 2 0 16,3 3 1-16,2 0-2 0,3-1 1 0,4-3-2 15,3-2-1 1,4-4-1-16,3-3 0 0,3-5 0 16,4-3 1-16,1-3 1 0,2-5 2 15,3-2 1-15,0-6 1 0,1-1 0 16,0-2 0-16,0-2-1 0,-3 1 0 16,-1 1 0-16,-3 2-1 0,-2 2 1 0,-2 4-1 15,-3 2 0-15,-2 3-2 0,1 3-1 16,-2 3 1-16,1 3 0 0,0 5 0 0,0 1 0 15,1 5 2-15,3-1 0 0,-1 2 1 16,3-3 0-16,1-4-2 0,1-1 0 0,1-2-1 16,1-4 1-16,1-2 0 0,-1-3 1 15,1-3 1-15,2-3 1 0,0-4 1 16,-1-2 0-16,0-4 0 0,0-4-1 16,2-3 1-1,-1 0 0-15,-1-4-2 0,1-1 1 16,-3-5-1-16,0-3 0 0,-2-3 1 0,-4-4-1 15,-2-2 1-15,-2-1 0 0,-4 2 0 16,0 2 4-16,-1 5 4 0,-1 9 5 16,0 8 4-16,1 5 1 0,1 7 0 15,-1 8 0-15,-1 8-2 0,1 7-3 16,0 6-4-16,-1 6-3 0,2 8 0 0,0 5-1 16,2 3 1-16,3 3-3 0,2-1-1 0,2 0-1 15,1-1-2-15,1-1-3 0,1 0-4 16,0-4-6-16,-2 1-11 0,1-4-14 15,-1-2-10-15,2-4 4 0,-3-4-36 16,1-5 6-16,-1-4-63 0,-3-5-75 16,-1-4-163-16</inkml:trace>
  <inkml:trace contextRef="#ctx0" brushRef="#br0" timeOffset="2076.84">16894 12789 363 0,'6'-1'91'0,"-1"2"2"0,3 0-39 0,4 0-25 16,3 0-5-16,5 0-1 0,2 1-5 15,2-3-3-15,2-1-3 0,4 0-4 16,-1 1-6-16,0-3-7 0,0 1-9 16,2 2-9-16,0 1-14 0,0 1 49 15,-2 2-117-15,-2 2-79 0,0 0-192 16</inkml:trace>
  <inkml:trace contextRef="#ctx0" brushRef="#br0" timeOffset="2440.38">17476 12888 282 0,'-5'3'85'0,"-2"-2"6"16,-2 1-15-16,-1-1-24 0,-2 0-8 16,0-1-4-1,-2 0-6-15,0 2-6 0,-1 0-5 16,1 2-6-16,-1 0-5 0,0 4-3 15,-1 2-2-15,2 4-2 0,0 3-2 16,2 1-1-16,0 2-1 0,3 1-1 16,3-1 0-16,3-1-2 0,4-2 0 0,1-3-2 15,4-2-1-15,3-1 1 0,2-6 1 0,2-2 1 16,1-3 1-16,0-3 2 0,2-3 1 16,-1-3 1-16,-1-3 1 0,0-3 0 15,-2-2 0-15,2-1-1 0,-2 0 1 16,-3-1-1-16,0 1 3 0,-1 0 2 15,-3 4 3-15,0 5 3 0,-3 1 0 0,-1 5 2 16,-1 5 0-16,-1 4 0 0,-1 5-2 16,0 6-3-1,0 5-3-15,-1 2 0 0,3 4-2 16,1-1-2-16,4 4-3 0,2-6-5 0,3-4-9 16,3-4-16-16,4-1-13 0,0-7-9 15,3-3 132-15,1-6-218 0,1-6-108 16,0-5-284-16</inkml:trace>
  <inkml:trace contextRef="#ctx0" brushRef="#br0" timeOffset="3057.56">18408 12780 335 0,'4'8'75'0,"-2"3"1"16,-1 3-45-16,-1 8-15 0,0 2-2 0,-1 7 0 0,-2 4-1 16,-3 3-1-16,1 8-2 0,-2 1-3 15,2-1-4-15,-2-1-2 0,1-6 0 16,2-4 0-16,1-5 1 0,2-10 1 15,0-5 2-15,1-8 5 0,1-5 3 16,0-4 1-16,2-8 1 0,0-4-2 16,2-4 0-16,1-7-4 15,2-6-3-15,-1-4-4 0,-1-3-1 16,1-4 0-16,-1-3-2 0,0 0 1 16,-1-2 0-16,2 2-1 0,2 1 1 15,0 6 0-15,3 2 2 0,3 4 6 16,-2 8 4-16,1 5 3 0,0 11 2 0,0 4 3 15,-1 7 1-15,-1 9-3 0,-1 6-4 16,0 6-4-16,0 4-2 0,0 4-2 0,-2 3-3 16,1 1 0-16,-1 2-1 0,1 0-3 15,0 1-2-15,0-1-10 0,-2-4-9 16,0 1-8-16,0-3-9 0,-3-6-12 16,-2-1 195-16,-1-4-265 0,-4-3-96 0,-1-3-303 15</inkml:trace>
  <inkml:trace contextRef="#ctx0" brushRef="#br0" timeOffset="3713.89">18375 13023 368 0,'5'-1'88'0,"3"2"4"0,4 0-50 15,3 3-16-15,6-3-2 0,4 1-1 0,3-1-2 0,4-3-2 16,2-3-3-16,3 0-3 0,2-4-2 15,0-1-2-15,2 0 0 0,-3 2-1 16,-2 0-1-16,-2 1 1 0,-2 4-1 16,-5 4 1-16,-4 1 0 0,-4 4 0 15,0 5 1-15,-5 1-2 0,-3 3-1 16,-2 2-1-16,-4-2-1 0,-1 5-2 0,0-2 0 16,-5-4-1-16,2 1 1 0,-2-4-1 0,0 0 2 15,1-2-1-15,-2-4 1 0,1-3 1 16,1 1 1-16,-1-1 3 0,2-1 5 15,-1-4 1-15,1 1 2 0,-1-3 0 16,2 0 0-16,-1-4-1 0,0-5-3 16,1 0-4-1,0-3-3-15,0-5-2 0,2-3-1 16,2-3-1-16,1 1-1 0,1-2 0 0,3 2-1 16,0 3 1-16,4 5-1 0,-1 4 0 15,-1 2 0-15,1 6 0 0,-1 2 0 16,2 4-1-16,-2 1 0 0,1 2 0 15,0 4-1-15,1 1-2 0,-2 1-2 16,0 4-2-16,0 1-2 0,0 3-2 0,-2-1-2 0,-1 3 0 16,-1 2 0-16,-2-2 1 0,0 0 0 15,-3-3 1-15,-1-4 1 0,-3 0 3 16,0-2 2-16,-3-4 3 0,-1 0 2 16,-3-2 2-16,0-2 3 0,-1-1 0 15,-2-1 1-15,1-1-2 0,1-3 0 16,1 1-1-16,-1-2 1 15,3-3-2-15,-1-1 1 0,3-2 0 16,1-2 1-16,0-1 0 0,3 0-1 16,0-2 1-16,2-1 0 0,2 0 0 15,-1 1-1-15,0 2 0 0,3-1-1 16,1 0 0-16,0 4-1 0,0 1-2 16,2 2 0-16,-1 2-4 0,2 3-7 0,-1 1-6 15,-2 1-8-15,2 1-6 0,1 1-8 0,0 0-19 16,1 0-53-16,0 1-70 0,0 2-157 15</inkml:trace>
  <inkml:trace contextRef="#ctx0" brushRef="#br0" timeOffset="4561.56">19654 12817 293 0,'-5'-1'84'16,"-2"1"3"-16,-3 2-8 0,-2-1-43 16,-1 3-6-16,-2 0-3 0,-2 3-5 15,1 0-3-15,-2 4-2 0,2 2-4 0,0 4-5 16,3 0-2-16,0 4-2 0,4-1-1 16,3 1-3-16,1 0-2 0,5-3-2 0,3-2-3 15,1-4 0-15,4-5 1 0,1 1 0 16,2-5 1-16,1-2 2 0,1-4 4 15,0-5 2-15,0 0 1 0,0-2 0 16,-1-5 0-16,0 0 1 0,-1-2-1 0,0-2 1 0,-2 1 2 16,0 2 2-16,-3 3 3 0,0 1 3 15,-3 3 1-15,-1 2 0 0,-2 4-2 16,1 1-4-16,-2 3-2 0,-1 5-3 16,0 2-2-16,-2 5-1 0,2 1-1 15,0 2 1-15,0 4 1 0,1 0-1 16,2-3-1-1,2-2-2-15,3 0-2 0,1-3 0 0,4-2-2 16,2-5 0-16,0-1 1 0,3-5 1 16,0-1 1-16,2-2 2 0,-2-2 1 15,2-1 1-15,-2-2 1 0,2-4-1 16,-2 1 1-16,-3-3 0 0,-1 1 0 16,-1-2 1-16,-2-2 1 0,-1 4 0 15,-3 2 1-15,-2 2 0 0,1 1 1 0,-2 3 0 0,-1 3-3 16,-1 5 0-16,-1 2-1 0,-1 1 0 15,0 4-1-15,-1 4 0 0,2 2-1 16,0 0 0-16,2-1-1 0,4 2-2 16,1-3-2-16,3-2 0 0,2-4 0 15,2-1 0-15,2-4 1 0,4-3 2 16,-1-4 2-16,0 0 1 16,1-4 2-16,-2-3 2 0,2 1 1 15,-3-4 2-15,-1-3 1 0,-2 0 1 16,-2 2 2-16,-1-1 1 0,-3 3 2 15,-2-3 2-15,-3 7 2 0,-2 2 0 16,-1 1 2-16,-1 2 0 0,-3 1-3 16,0 4-4-16,-2 4-2 0,1 1-4 15,-2 5-3-15,-1 5-2 0,3 4-3 0,-1 1 0 0,2 5-1 16,0 4-1-16,3 3 0 0,-1 2-1 16,2 0-1-16,0 2-1 0,-1 1-1 15,1 0 0-15,-1-5-2 0,0 2 0 16,-2-1 0-16,-2-2 1 0,-2-5 1 15,-4-2 1-15,-1-1 2 0,-3-2 0 16,-3-3-1-16,-1-5-2 0,0-3-1 0,-2 0-2 0,0-4-1 16,-1-3-1-16,-1-1-1 0,-2-5 3 15,2 1-1-15,-3-2-3 0,1-6-7 16,-1 0-14-16,2-1-12 0,1-1-7 16,2 1-91-16,0-1-97 0,-1 3-222 0</inkml:trace>
  <inkml:trace contextRef="#ctx0" brushRef="#br0" timeOffset="7327.46">14440 6915 215 0,'-2'-2'57'0,"1"1"6"0,0 1-8 16,1-1-24-16,0 3-2 0,0-3 1 15,1 2 3-15,1-1-2 0,-1 0-4 16,2 2-5-16,1-2-2 0,0 1-2 16,3 2 0-16,-2-2-2 0,4-1-1 15,1 0-1-15,5-2-1 0,7 2-1 16,3 0-2-16,-1-2 0 0,7 0-1 16,6 3 0-16,5 2-1 0,-4-1 2 0,5 0-1 0,1 2 1 15,4 3-2-15,-4-2 0 0,2-1 0 16,7-1-2-16,4 0-2 0,3-1-2 15,0-2 0-15,9-3-1 0,4 1 1 16,3 0-1-16,-10-2 0 0,5 1 0 16,2 0 0-16,3 1 0 0,-1-2-1 0,3 2 1 15,-4-3 0 1,6 3-1-16,0-1 1 0,0 0 0 16,-2 0 0-16,1 2 0 0,-2-2-1 15,4 1 1-15,-2 1 0 0,1-1 0 16,-4 1-1-16,0-1 0 0,0 0 0 15,-1-3 1-15,3 1-1 0,0-1 0 16,-2-1 0-16,1 4 1 0,0-6-1 0,0 2 0 16,-4 3 0-16,3 1 0 0,0 0 1 0,-3 3-1 15,-2-6 0-15,-1 10 0 0,0-4 0 16,0-1 0-16,-1-1 0 0,-3 1 0 0,3 0 0 16,-1-1 0-16,0 0 0 0,1 1 0 15,-2 1 0-15,0 0 0 0,1-2 1 16,-3 0-1-16,3 1 0 0,-3-5 0 15,0 6 0 1,-2-3 1-16,-1 1-1 0,-3 2 0 16,-2-2 0-16,-5 1 0 0,1 3 0 15,-4-3 0-15,-3 1 0 0,-4-1 0 0,-5 0 0 16,-3 5 0-16,-1-2 0 0,-3-1 0 16,-2 2 0-16,-2-2 0 0,3 0 0 15,0 0 0-15,0 0 1 0,-4-2-1 16,0 0 0-16,0-1 0 0,-1 2 0 0,-2 0 0 0,-3-1 0 15,-2 3 1-15,-2-1-2 0,-3 0 0 16,-5-1-1-16,-3 0 0 0,1-1-1 16,1 2 0-16,-2-3 1 0,1 1-1 15,1 1 2-15,1 3-4 0,-2-1 1 0,-1-1-1 16,0-2 0-16,-1 0-3 0,-1 1-4 16,-1 0-6-16,-1-3-7 0,-2 1 9 0,-7-2-99 15,-2 2-89-15,-3 0-217 0</inkml:trace>
  <inkml:trace contextRef="#ctx0" brushRef="#br0" timeOffset="8376.01">14670 7587 259 0,'-1'1'56'0,"-1"-3"2"0,1 4-43 0,-1-2-7 15,-1 1 0-15,1-1-1 0,-2 1 1 16,-3 0-1-16,-1 1-3 0,-6 0-2 16,-1 0 0-1,-4-2 1-15,0 2 0 0,0 0-1 16,0 0 1-16,4-2-1 0,2 1 1 0,3 1-1 15,2 0-1-15,1 0 3 0,1-1 1 16,1-1 3-16,0 2 1 0,0-2 3 16,2 0 3-16,-1-1 2 0,2 0 0 15,0 0 0-15,1 2-1 0,1-1 0 16,0 1-1-16,1-1-1 0,0-1-1 0,1 0-1 16,2 0-1-16,0-2-2 0,3 1 0 15,2-1-2-15,7 1 0 0,8 0-2 0,4 1-1 16,6-2 2-16,10 1 1 0,2 0 2 15,12 1 0-15,1 0 0 0,-4 1-1 16,3 1 0-16,11 1-2 0,-4-1-2 16,9 0-2-16,-1 2 1 0,3 0 1 0,9 2 1 15,-4 1 1-15,0-3 1 0,8 4 2 16,-1-3 0-16,2 3-1 0,1-2 0 0,2-4-2 16,11-1 0-16,0 4-3 0,-2-1 0 15,-1 1-1-15,3-4-1 0,5-1 0 16,-1 4 0-16,-1 1 0 0,1-3 0 15,4-1 0 1,1 0 0-16,-1 1-1 0,-1 1 0 0,2-3 1 16,-3-1-1-16,3 0 0 0,-4 3 1 15,-4-4-1-15,3 1 0 0,1-2 1 16,-5-2-1-16,-1 4 0 0,-5 1 0 16,1-4 0-16,0-1 0 0,-5 3 1 15,-2 3-1-15,-2 2 0 0,0-3 0 16,2 0 1-16,-6 0-1 0,1 3 0 0,-4-1 0 0,-4-3 0 15,-4 1 0-15,-6-3-1 0,-5 1 1 16,-6 1 1-16,-5-1-1 0,-7 1 0 16,-6-2 0-16,-6 2 0 0,-1 1 0 15,-4 1 0-15,-5-1 0 0,-5 0 0 16,0 0 0-16,-1 1 0 0,-3 1 0 16,-1 1 0-1,-2-1 0-15,0 2 0 0,-1-2 0 0,0 2 0 16,-2-1-1-16,-1-1 1 0,-2-1 0 15,-1 1-2-15,-4-2-7 0,-4 1-12 16,-3-2-12-16,-4-2-41 0,-6 1-48 16,-5-1-84-16,-6-4-180 0</inkml:trace>
  <inkml:trace contextRef="#ctx0" brushRef="#br0" timeOffset="9378.12">20502 6383 174 0,'1'0'48'0,"0"-1"3"0,-1 2-21 16,0-1-7-16,1-1-1 0,-1 1-1 0,0 2-4 0,0-2-3 15,-1-1 0-15,1 4-2 0,-1-2 0 16,2 6-1-16,-1-4 2 0,0 3 2 16,0 2 1-16,0 4-1 0,0 0 0 15,-2 4-1-15,-1-2-2 0,-2 6-2 16,1 3-2-16,-3 0-3 0,0-1-2 15,-1 1-1 1,1 2-1-16,1-1 0 0,0-4 0 0,2-3-1 16,1-5 0-16,1-1 0 0,0-4 0 15,2-5 0-15,2 0 1 0,-1-5 2 16,2 1 1-16,0-4 0 0,2-4 1 16,0-2 1-16,1-3-1 0,-1-6-2 15,0-1-1-15,1-5 0 0,-1 2-1 16,0-2-1-16,-1 2 1 0,1-1-1 0,0 1 0 0,2 3 1 15,-2 0-1-15,3 0 0 0,-1 4 0 16,1 3 1-16,0 3 0 0,-2 1 1 16,0 2 0-16,-1 5 1 0,1 2 0 15,-1 0 1-15,1 5-1 0,-1 2 2 16,2 6 0-16,-1 4 0 0,3 1-1 16,0 3 1-16,1 2-1 15,0 0 0-15,1 1-1 0,0-2-2 16,0 3 1-16,-1-2 0 0,0 4-2 15,-1-1 0-15,0 1 1 0,-1-1-3 16,-3 3-6-16,-1-5-5 0,1 1-6 16,-2-7-10-16,-1-3-68 0,-2-2-73 15,-1-2-170-15</inkml:trace>
  <inkml:trace contextRef="#ctx0" brushRef="#br0" timeOffset="9600.48">20511 6512 259 0,'-4'1'65'16,"4"3"7"-16,2-1-35 0,-1 1-14 16,2 2 1-16,1-1 3 0,3 1-5 0,-1-1-6 15,3 1-6-15,1-3-5 0,1 1-4 16,2-4-7-16,1 1-7 0,3-3-13 15,-1 0-55-15,2-2-63 0,-1-1-147 16</inkml:trace>
  <inkml:trace contextRef="#ctx0" brushRef="#br0" timeOffset="10218.54">20644 7141 142 0,'2'0'41'16,"-1"1"2"-16,-2-2-3 0,1 5-17 0,-2-5-2 15,2 2 0-15,0 3 0 0,2 1 0 16,-4-2-1-16,4 3-1 0,-1-1 0 0,0 3-3 16,0-1 1-16,0 4-2 0,0 0-1 15,1 7-1-15,0 3-2 0,1 1-3 16,-1 3-2-16,-1 1-2 0,-1 1-3 16,0-1-1-16,0-3 0 0,0-1-2 15,0-3-1-15,0-3-1 0,1-2-3 0,-1-3-2 16,1-3-7-16,0-2-11 0,-1-3-48 0,-1 0-55 15,-1-5-133-15</inkml:trace>
  <inkml:trace contextRef="#ctx0" brushRef="#br0" timeOffset="10635.78">20637 7222 199 0,'5'-12'61'0,"1"3"5"16,-1 2-5-16,4 2-27 0,0 0-2 15,-1 0-1-15,2 4-3 0,0-1-6 0,1 1-5 16,0 2-4-16,1 1-2 0,0 3-3 16,1 0-3-16,-2 3-1 0,-1 4-2 15,-1 0 1-15,-2 1-1 0,-5 0-1 16,-1 3 1-16,-4-2-1 0,-3-1 1 0,-4-1-1 16,-3 0 1-16,-1-1-1 0,-2-2 1 0,2-3-1 15,-1 0 1-15,3-1-1 0,3 0 0 16,4-2-1-16,0-1 0 0,3-3-1 15,1 0 0-15,2 2 0 0,2-1 2 16,2-1 1-16,1 2 0 0,5-1 2 16,5 1 1-1,2 4 1-15,4-4 0 0,2 2-1 0,4-1-1 16,0 0 1-16,-2 4 0 0,-3 0 0 16,-1 1 0-16,-4 1-1 0,-3-1 0 15,-4 2 0-15,-4-1 0 0,-4 2 0 16,-3-3 0-16,-4 3 1 0,-5-1-1 15,-7-3 1-15,-4 3-2 0,-6 1-1 16,-4 2-5-16,-4 0-5 0,0-1-7 0,-1 1-6 0,1 1-10 16,0-1 59-16,2-2-128 0,1 0-78 15,-3 0-205-15</inkml:trace>
  <inkml:trace contextRef="#ctx0" brushRef="#br0" timeOffset="11500.44">16585 8329 314 0,'-1'-4'71'0,"1"3"2"15,0 1-42-15,0 0-20 0,0 2-4 16,1 5-2-16,0 2 0 0,-1-6 0 15,0 4-1-15,0-2 0 0,-1 4-2 16,1-1-4-16,-1 0-9 0,0-1-15 16,1 4-50-16,0 0-60 0,0 1-145 0</inkml:trace>
  <inkml:trace contextRef="#ctx0" brushRef="#br0" timeOffset="11638.86">16636 8696 201 0,'0'14'56'15,"2"1"2"-15,-1-2-2 0,2 2-41 0,-1-2-5 16,2-2-6-16,-2-1-10 0,2-2-13 0,1-1-21 16,-1-2-18-16,-1 0-40 0,2-3-81 15</inkml:trace>
  <inkml:trace contextRef="#ctx0" brushRef="#br0" timeOffset="11770.34">16713 8970 208 0,'3'10'53'0,"0"0"1"16,1-1-32-16,1 1-6 0,-1-1-3 16,2 0-6-16,-1-2-14 0,1 1-13 15,-2-3-34-15,0 2-43 0,0-3-98 0</inkml:trace>
  <inkml:trace contextRef="#ctx0" brushRef="#br0" timeOffset="12774.27">14726 9818 297 0,'1'-6'63'0,"6"1"3"0,3 0-47 16,3 3-6-16,0-3 0 0,0-3 2 15,-2 3 1-15,0 0 1 0,2 0-1 0,1 0-4 16,3 0-2-1,1 0-2-15,2 2-2 0,2 1-1 16,0 1-2-16,1 3 0 0,2-1 1 16,8 2 1-16,4 1 0 0,4-1 0 15,8 0 0-15,3 0 1 0,7 2 0 0,1-3-1 0,-1 1 0 16,0 1-1-16,2-2 0 16,-1-1 0-16,7 1-1 0,1-2 0 0,1 0 0 15,2 1 0-15,1 0-1 0,5-3 0 16,2 1 0-16,0-3 0 0,1 0 1 15,0 1-1-15,0-4-1 0,0 2 1 16,3-3 0-16,-2 3 0 0,-1-3-1 16,-2-1 0-16,-1 2 0 0,2-2 0 0,0 1-1 15,2 4 1-15,-1-5-1 0,0 4 0 16,0 1 1 0,-1-3-1-16,0 2 0 0,0 2 0 15,-2 0 0-15,-1 1 0 0,0-2 1 16,-2 3-1-16,3 1 0 0,-1-3 0 15,-2 1 0-15,-1-1 0 0,1 0 0 0,-2 3 1 16,-2-3-1-16,-2 0-1 0,-2-1 1 16,0 1 0-16,-1-2 0 0,-3 1 1 15,-1 0-1-15,-1 0 0 0,0 0 0 0,-2 2 0 16,-1-1 1-16,-5 1-1 0,2-2 0 16,-3 2 0-16,1-2 1 0,-3-1 0 0,-1-1 1 15,-2 0-1-15,0 2 1 0,-3-1 0 16,-2 1 1-16,-3 0 1 0,-2 0 2 15,0 2 0-15,-5 0 0 0,-4-2 0 16,0 1 0 0,-4 2 0-16,-4 0-2 0,-2 1-2 15,-4 1 0-15,-1-1 0 0,0 1 0 16,-2 1 0-16,1-1 2 0,2 1-1 0,1 1 0 16,2 2 2-16,2-1 0 0,4 1 1 15,2-1 1-15,3 0 0 0,0-2 0 16,1 0-1-16,1 0-1 0,-3-2 0 15,-3 0-1-15,-4-2-1 0,-4 1-1 0,-5 0-1 0,-3-2-2 16,-4 1-5-16,-3 0-6 0,-1-1-6 16,-5 1-9-16,-1-2-8 0,-4 1-4 15,-1 0-76-15,-4 1-77 0,-4 1-183 16</inkml:trace>
  <inkml:trace contextRef="#ctx0" brushRef="#br0" timeOffset="13877.42">14790 10394 106 0,'-8'6'33'0,"1"2"2"0,1-4-8 16,0 2-2-16,1-3 1 0,2 0 0 16,0 1 2-16,2-2-1 0,0-1 1 15,1 0 1-15,0 0-2 0,1-1-1 16,-1 0 0-16,1 0 0 0,0 0-2 0,3 0-2 15,0 0-1-15,2-1-1 0,-1 1-1 16,2-1-2-16,0 1-1 0,4-1 0 16,4-1 0-16,4 0 0 0,3 0-1 15,2-1-1-15,1 1-2 0,4 1-1 16,3-1-1-16,5-2-1 0,5 3 1 0,0-2 4 16,10 1 1-16,6 1 0 0,7-1 0 0,0 0-1 15,0 2-1-15,-2 0-2 0,4 0-5 16,2 2-2-16,5 0-2 0,0 0 0 15,3 0-1-15,3-2 0 0,3 3-1 16,5 1 1-16,2 0-1 0,-1-3 0 16,3-1 2-16,2-2-1 0,3 5 1 15,2-4 0-15,-1-1 0 0,1-2 0 0,1-1 0 0,0 4-1 16,2 1 0-16,0-4-1 0,-1 0 1 16,1 0-1-16,-1 1 1 0,-2 0-1 15,-1-2 0-15,-1-1 0 0,0-1 0 16,-2 0 0-16,-1 0 0 0,1-1 0 15,-1-2-1-15,-2 1 1 0,-1 1-1 16,-3-1 1-16,-1 1 0 16,-4 3-1-16,-4 1 1 0,-2 0-1 15,-3 3 0-15,-6-2 1 0,-1 1-1 16,-6 3 0-16,-2 0 0 0,-7-5 1 16,-5 6 0-16,-3-5 0 0,-1 4-1 15,-4 1 1-15,1-2 0 0,-5-3 0 16,1 4 0-16,-1-3 0 0,-2 2 0 15,-1-3 0-15,-2 1 0 0,-1-2-1 0,-3 2 1 0,-3 1 0 16,0-1 0-16,-2-2 0 0,-4 4 0 16,-2-3 0-16,-2 3 0 0,-3-4 0 15,-2 0 0-15,0 1 0 0,-2 1 0 16,-1 1 0-16,-1 1 0 0,0-1 0 0,-1 0 0 16,1 1-1-16,1-3-1 15,0 2-1-15,2-3-1 16,-1 1-2-16,3 0-2 0,2 3-1 15,1 0-1-15,2 1-1 0,1 2-2 16,0-3-4-16,-1 2-3 0,2-2-7 16,-4 1-4-16,-1-4-84 0,-2 1-86 0,2-4-205 15</inkml:trace>
  <inkml:trace contextRef="#ctx0" brushRef="#br0" timeOffset="14632.83">20664 9858 282 0,'1'-2'67'0,"1"2"3"0,0 0-29 0,-1 2-24 16,0-1-2-16,0 4 2 0,0-1 2 15,-2 5 1-15,1-2 2 0,-1 3 1 16,0 1-2-16,-2 0 0 0,1 2-2 16,0 3-3-16,1-2-3 0,-1 1-3 15,1-1-3-15,1 2-1 0,1-2 0 16,0-3-2-16,0-2 2 0,0-2 0 15,1-2 0-15,-1-2 1 0,-1-2-1 0,1-1 0 0,-1 2 0 16,2-1-1-16,-1-2 2 0,-1 1 3 16,0-1 3-16,1 1 3 0,1-2 1 15,-1-6 2-15,2 0-1 0,-1-2-2 16,3-6-2-16,-2-1-4 0,0-1-3 16,0-2-3-16,0 0 0 0,-2-2-2 15,0 0 0 1,0 1-1-16,-1 4-1 0,1-2 0 0,-1 4 1 15,1 4-1-15,0 2 1 0,1 2 0 16,-1 4-1-16,1 2 0 0,0 3 1 16,1-1-1-16,2 4-1 0,1 2 1 15,4 3 0-15,1 1 0 0,2 2 0 16,4 3 0-16,1 0 1 0,4-1-1 16,0 0 0-16,-1-1 0 0,2 0 1 0,2 0-1 0,1 2 0 15,1-4 1-15,-2 0-1 0,0 0 1 16,0-1-1-16,-3-5 1 0,-1-3-1 15,-6-2 1-15,-1-2 1 0,-5-2 1 16,-1-3 3-16,-2-3 2 0,-3-1 2 16,-2-3 0-16,-2-1 1 15,0 0 0-15,-3-4 0 0,-1 2-2 16,-2-2-2-16,1 3 0 0,-1-1-2 16,0-2-1-16,-1 1 0 0,2 2-2 15,1 1-1-15,2-2 0 0,-1 6-1 16,2 1 0-16,2 3-1 0,-1 3-2 15,2-1-4-15,-1 1-6 0,2 4-2 16,1-1-13-16,0-2-15 0,1 2-13 16,1-2-5-16,0 3-81 0,1-2-92 0,0-1-208 0</inkml:trace>
  <inkml:trace contextRef="#ctx0" brushRef="#br0" timeOffset="15866.21">14656 11603 212 0,'-3'-4'58'0,"-1"0"0"0,0-1-3 16,3 1-37-16,-1-4-3 0,2 0 0 0,0 2-1 15,1-2-1 1,1 2 3-16,1-3-1 0,2 1 0 15,0 4 1-15,-2 1 0 0,3 0 1 16,0-1 0-16,3 0-1 0,2 2-1 16,3 1-3-16,3-1-1 0,3 0-2 15,4 0-1-15,4 1-1 0,4 1-2 16,-1-1-1-16,-2 0 0 0,3 1 0 0,4 0 0 16,9 1 0-16,0-1 2 0,4 2 3 0,6 0 1 15,8-2 1-15,6 1 0 0,0 0-1 16,-4 0-1-16,0 1-2 0,0-2-3 15,5 2-1-15,2-4 0 0,2 1 0 16,3 4 0-16,1-5 0 0,3 0 2 0,3 0 0 16,2 0 0-16,0 2 0 0,-1-2-1 15,0-4 1 1,4 4-1-16,1 1-2 0,0 0 0 16,-3 1-1-16,1 0 0 0,-3 1-1 15,2 1 0-15,-3 0 0 0,3 2 0 16,-5-1 0-16,0-2 1 0,-2 1-1 0,2-2 1 15,-1 0 0-15,2 0 0 0,-3-1 1 16,1 0 0-16,0-1-1 0,3-4 1 16,-2 2-1-16,3 2 1 0,-3-2-1 0,-1 0 0 15,-2 0 0-15,-3-1 0 0,1 4-1 16,-5 1 1-16,0-1 0 0,-2 2-1 16,-1-1 1-16,1 0 0 0,-1-1 0 0,-2-1 0 15,1 1 0-15,-4-2 0 0,-2-1 0 16,0 2-1-16,-3 0 0 0,-2 0 2 15,-1-2 2 1,-4 1 1-16,-3-1 0 0,-1-4 1 0,-5 2 1 16,-4 0-1-16,-3 1-1 0,-6 0-2 15,-5 1 0-15,-3 2-1 0,-5 0 0 16,-3-2-1-16,-3 1 1 0,-4 1-1 16,1 1 0-16,-2-3 0 0,-1 2 0 15,-2 1-1-15,0 0-1 0,-2-1-4 16,-1-1-4-16,-1 1-7 0,-1 0-8 0,1 0-8 0,-1 0-10 15,0 0-9-15,1 2-9 0,-1-2-58 16,2 1-69-16,2 1-156 0</inkml:trace>
  <inkml:trace contextRef="#ctx0" brushRef="#br0" timeOffset="16739.29">20612 11579 237 0,'-5'1'60'0,"2"2"3"0,0-3-29 15,0-2-8-15,2 4 0 0,-1-2 2 16,2-2-3-16,0 2 0 0,1 2-1 16,1 0-1-16,1-2-2 0,1 0 0 15,1 3 1-15,2-3 0 0,2 2-1 16,1-1 1-16,2-2-3 0,2 2 0 16,1-1-2-1,2-1-1-15,2 1-2 0,1-1-1 0,2 2-2 16,0 0-1-16,0 0-2 0,0 2-2 15,-1-1-1-15,-4 0-2 0,-3 0 0 16,0-1-1-16,-6 1-2 0,0 1 1 16,-4-2-1-16,0 2 1 0,-3-1 0 15,-1 3 0-15,-1-1 1 0,-2 4 0 16,-1-2 0-16,-4 2 0 0,-1 3 0 16,-4 3 0-16,-2-2-1 0,-2 3 1 0,-6 1-1 15,0 2 1-15,-2-1-1 0,0-5 0 16,2 4-1-16,0-1 1 0,4-1-1 15,3-3 0-15,4 0-1 0,2 1 1 16,5-2-2-16,0-5 0 0,4 1-2 16,2-2 1-16,3-1 1 0,2-1 2 15,3-3 1-15,4 2 3 0,3-1 2 0,4 0 1 0,4-2 0 0,4 1-1 16,3 1-1-16,3 1-2 0,1-1 0 16,3 5-2-1,0-3-2-15,-2-1 0 0,-1 2-4 16,-3-3-6-16,-2 2-8 0,-6 1-7 15,-4-6-8-15,-6 2-8 0,-3 2-8 0,-5-3-74 16,1 3-77-16,-6-4-185 0</inkml:trace>
  <inkml:trace contextRef="#ctx0" brushRef="#br0" timeOffset="17218">17274 10622 303 0,'-2'1'65'0,"3"0"0"16,1 0-47-16,2 3-15 0,-2 0-2 16,1 0-3-16,2-1-7 0,-1 2-7 15,1 0-7-15,0 2-43 0,-1-3-48 16,3 3-111-16</inkml:trace>
  <inkml:trace contextRef="#ctx0" brushRef="#br0" timeOffset="17355.74">17399 10988 312 0,'2'2'52'0,"4"-1"-12"15,-1-2-24-15,2 2-81 0,-2-2-50 16,1 2-125-16</inkml:trace>
  <inkml:trace contextRef="#ctx0" brushRef="#br0" timeOffset="17525">17463 11293 282 0,'0'6'65'16,"0"-5"1"-16,0 0-45 0,1 3-11 16,-1-5-1-16,1 1-8 0,0 2-11 15,-2-3-55-15,1 2-55 0,-4 1-139 0</inkml:trace>
  <inkml:trace contextRef="#ctx0" brushRef="#br0" timeOffset="20264.09">11012 6531 220 0,'3'-5'56'0,"1"-1"6"0,-2 0-31 0,-1 1-1 16,-1 2 1-16,1 1 0 0,-1-1 0 15,-2 2-3-15,2 0-5 0,0 2-5 16,0 2-3-16,-2 3-2 0,-2 2-1 15,0 1-3-15,1 5-1 0,-3 3 0 16,1 4 0-16,0 5-1 0,1 0-1 16,3 5-2-16,-1 4 0 0,2 2-1 0,1 4 0 15,1 1 0-15,-1-3 0 0,1 2 0 16,2 2 1-16,-1-1-1 0,-1 4 1 16,1 0 0-16,2 3 0 0,-2 2-1 15,0 6 0-15,-2 1-1 0,2 3 0 16,-1-1-1-16,-1 7 1 0,1 1-2 15,0 6 2-15,1 0-2 0,2-2 1 16,0 1 0-16,2-1 0 0,-1 0-1 16,1-3 1-16,0-1 0 0,-1-1 0 0,0-1 1 15,-1 3 1-15,1-2-1 0,-3 1 0 16,1 2 1-16,1-2-2 0,1 5 1 16,1-2-1-16,-1 0-1 0,2 2 1 15,0 0-1-15,1 3 0 0,-2 3 1 16,1-6-1-16,0 5 1 0,0 0-1 15,0-4 1-15,-1 2-1 0,0-3 0 0,1-6 0 0,2 1 1 16,-2-5 0-16,1-1 0 0,0 4 0 0,-1-5 0 16,2 1 0-16,-2 0-1 0,2 1 1 15,0 3-1-15,3 2 0 0,0-2 1 16,-1 3-1-16,0-1 0 0,0 4 0 16,-1-2 1-16,0 0-1 0,0-2 0 15,-1 0 0-15,1-2 1 0,0-4 1 16,0-3 1-16,1 2 0 0,0-4 0 15,1-2 0-15,2 3 1 0,-1-4-1 0,0 0-2 16,0-2 0 0,1-2 0-16,-2 0-1 0,0-3 1 15,0 0-1-15,0 4 0 0,-3-2 0 16,0-1 1-16,-1 3-1 0,-1-1-1 16,1 4 0-16,0-5 0 0,0-4 0 15,3 0 0-15,0 0 0 0,0-5 0 16,0-4 1-16,0-2 0 0,1-3 1 0,-1 0 0 15,-2-5 0-15,1-1 0 0,-2-1 0 0,-1 2 0 16,0 0 0-16,0 1 0 0,-2-2 0 16,2 4-1-16,-1-3 0 0,0 2 1 15,1-1-1-15,-1-2 0 0,0 0 0 0,0 1 0 16,0-3 1-16,1-1-1 0,-1-1 0 16,0-1 1-16,0-4 0 0,-2-1 1 15,2 0 0-15,0-1 0 0,-2 2 0 0,-1-3 0 16,1-1-1-16,0 3 0 0,0-3-1 15,-1-1 0-15,-1-1-3 0,3-2-5 16,-2-2-10-16,1-2-7 0,0-1 187 0,1-2-274 16,1-2-111-16,1-3-334 0</inkml:trace>
  <inkml:trace contextRef="#ctx0" brushRef="#br0" timeOffset="23075.06">11706 12464 248 0,'-3'3'60'0,"2"0"2"15,0-2-29-15,1-1-14 16,0-1-2-16,0 1-2 0,0 0 0 0,1-1-1 16,0-1 1-16,3 1-3 0,-3-1 0 15,2 2-1-15,-1 0 2 0,0 2 0 16,1-2-1-16,-2 1-1 0,0-1-1 16,-1 0 1-16,1 2 0 0,-1-3 1 0,0 2 0 15,0 0 0-15,0 0 0 0,0 0 1 0,0-1 0 16,0-1-1-16,0 2 0 0,0-3 0 15,0 2-2-15,0-2 0 0,-1-3-1 16,1 5 1-16,0-1 2 0,-2-1 0 16,1 2 1-16,-3-2 1 0,1 1-1 15,-3 2 0-15,-1-1-3 0,-2-1-3 0,-3 1-1 16,-1 2-1-16,-1 0-1 0,-2 1 1 0,-1 0-1 16,-3 0 1-16,0 2-1 0,-1 1 0 15,-4-2 0-15,-3 0 0 0,-5 0-1 16,-3 1 0-16,-4 0 1 0,-2-5-1 15,-3 1 1-15,-1 0-1 0,0-1 1 16,-1-1 0-16,-2-1 0 16,1 1 0-16,-2 1 0 0,-2-3 0 15,-1 1 0-15,-2 2-1 0,-1-3-1 16,0-1-1-16,-1 0 0 0,1 2-1 16,0-1 0-16,-2-2 0 0,-1-1 0 15,-1 3 0-15,-2-5 0 0,1 1 0 16,-1 0 0-16,0-1 0 0,1 0 0 0,0 0 0 15,-1-1 0-15,1 2 0 0,0 0 0 0,-2-2 1 16,0 1-1-16,0 0 0 0,2 2 0 16,-1-3 1-16,-1 1-1 0,-1 2 1 15,2-1-1-15,-2 0 1 0,1 0 0 16,0 2-1-16,3 0 1 0,-1 0-1 0,-1-2 1 16,1 4-1-16,1 0 0 0,1-3 0 15,-2 4 0 1,2-3 1-16,3 3-1 0,2-1 1 15,-1 0-1-15,-1 1 2 0,1 0-1 16,1 0 0-16,1 4 0 0,-1-2 0 0,3 2 0 16,0 1-1-16,3 1 0 0,0 1 0 15,0 1 0-15,-2-1 0 0,1 2 0 16,-1 2 0-16,0-1 0 0,0-4 0 16,3 4 0-16,1 0 0 0,4 0 0 0,2-1 0 15,2 0 0-15,4-1 1 0,5 0-1 0,0 0 0 16,4-5 1-16,2 2 1 0,2-3 0 15,4 1 0-15,1 2 1 0,3-2 0 16,2-1 0-16,2 1-1 0,3-1 1 16,0 1-1-16,3-1 0 0,1-1-1 15,1 2 1 1,1-2-1-16,0 1 1 0,0 1 0 16,0 0 0-16,0-2 0 0,0 0 0 0,0 1 0 15,1-1 2-15,-1 0-1 0,0-2 1 16,1 1-1-16,0-1 1 0,0-1-1 15,0-5-1-15,-1 1-1 0,1-2 0 16,-1 0 0-16,0-4-1 0,2 0 0 16,-1 0 0-16,0-5 0 0,0 0 0 0,0-3 0 0,0-5 0 15,1 0 1-15,-1-4-1 0,0-4 0 16,0-2 0-16,-1-6 0 0,0-1 0 16,0 0 0-16,-1-6 0 0,0-5 0 15,0-1 0-15,1-4-1 0,-2-2 1 16,0-5-1-16,0-3-1 0,-2-4 1 15,1-1 0-15,0-2 0 0,-2-1 0 0,0 0 1 0,-1 2-1 32,3-3 0-32,0-7 0 0,0 4-1 15,-2-3 0-15,2 0 1 0,0 0-2 16,3-2 0-16,-1-2 0 0,-3 6 1 0,1-2-1 0,0 4 1 0,0-1-1 16,1-2 2-16,-1 0 0 0,-1 2-1 0,-1-3 1 15,2 4 0 1,1 1 0-16,0-2 0 0,-2 3 0 15,0 3 0-15,0 1 0 0,-1 4 1 16,1 0-1-16,-2 0 1 0,1 5 0 16,-2-2-1-16,4 0 1 0,0 0 0 0,0-2-1 15,2 2 1-15,0 1-1 0,2-1 1 0,2 1-1 16,-1 2 1-16,0 1-1 0,1 3 1 16,0-3 0-16,1 3-1 0,-1 1 1 15,0 3 0-15,2-1 0 0,-2-3 0 16,1 3 0-16,0 0 0 0,0-1 0 0,2-1 0 15,-1 0 0-15,3 1 0 0,2 6-1 16,2-3 1-16,2 0 0 0,1 6-1 16,1 1 1-16,0 0 0 0,-1 2 1 15,0 1-1 1,-3 4 1-16,0 5 1 0,-1 0-1 16,-2 1 0-16,1 0 0 0,-1-2-1 15,-1 1 0-15,-2 2 0 0,1 0-1 0,-2 0 1 16,-1 0 0-16,-1 4 0 0,0 4 0 15,1 0 0-15,-2 1 0 0,0 0 1 16,0 1-1-16,0 5 0 0,2 1 0 16,-2 1 1-16,1 3-1 0,0 1 0 0,1 1 1 15,-1 1-1-15,1 2 0 0,0-1 0 0,0 0 0 16,0 0 0-16,0 4 0 0,0 0 0 16,0-1 0-16,0 3 0 0,-1-1-1 15,1 3 1-15,1 1-1 0,-2-2 0 16,0 0 0-1,2 4 0-15,-2-2 0 0,1 0 0 0,2-2 0 16,-1 2 0-16,4 2 0 0,2-2 1 16,1-1-1-16,2 4 1 0,3-2 0 15,5 1 0-15,1-2 0 0,1-2 0 16,3 4 0-16,5-2-1 0,2-2 1 0,4 2 0 16,1 0 0-16,2-2 0 0,3 1 0 15,2 1 0-15,1 1-1 0,5 1 1 16,2 0 1-16,5 5-1 0,0 0 0 0,2 0 0 15,0-2 0-15,5-2 1 0,2 3-1 16,0-3 0-16,1-3 1 0,1-1-1 16,1 3 0-16,2-1 0 0,-2-1 0 15,-2 2 0-15,1 2 0 0,1-1 0 16,0 2 0-16,-2 0 0 0,2 2 0 16,-2 2-1-16,-1-1 1 0,-4 3 1 0,-2 0-2 0,-3-1 1 31,-1 0 0-31,-2-1 1 0,-2 1-1 0,1-1 0 0,-3-4 0 0,1 1 0 15,0 0 1-15,1-3-1 0,-2 3 0 0,1-2 1 16,0-1-1-16,-1 0 1 0,-1 2-1 16,-1-4 0-16,-6 1 0 0,-3-1 1 31,0-1-1-31,-6 1 0 0,-2 2 0 0,-5-4 0 16,0 5 0-16,-2 0-1 0,-3 2 1 15,-2 0 0-15,-3 0 0 0,0-3 0 16,-1 3 0-16,-1-1 0 0,-2-2 0 0,1 1 0 15,2 1 0-15,-1 1 0 0,-2-2 0 16,1 2 0-16,-2-3 0 0,-1 2 0 16,-3-5 0-16,-3 4-1 0,0-2 0 0,-3 1-2 15,-1 0 1-15,-1-1-2 0,-1 0 0 16,0 2-1-16,0-2-1 0,-1 0 0 16,1 0-9-16,-1-1-16 0,1 1 2 0,2-3-109 15,1-6-104-15,1-11-260 0</inkml:trace>
  <inkml:trace contextRef="#ctx0" brushRef="#br0" timeOffset="25305.66">8054 13430 244 0,'0'-13'69'15,"2"2"3"-15,0 0-17 0,1 1-19 16,-1 0-4-16,-1 0-2 0,0 5-1 0,0-3-2 15,-1 1 0-15,-1 3-2 0,-1 1-5 0,1 0-3 16,0 2-4-16,-2 2-4 0,1 4-4 16,0 1-2-16,0 5 1 0,0 5-2 15,0 3 1-15,1 8 0 0,0 1 2 16,1 5-2-16,1 0-2 0,0 0 0 16,2-3-2-1,-1 1 1-15,0-8-1 0,0-1-1 16,0-4 2-16,0-4 0 0,0-3 0 15,-2-4 0-15,1-3 2 0,-1 1 1 0,0-5 2 16,0-3 0-16,-1-3 0 0,0-2 0 16,0-9 1-16,-2-1-1 0,1-6-2 15,1-2-1-15,0-4 1 0,0-3 0 16,1-3 1-16,2 2 0 0,0-1 3 0,2-2 0 16,-2 1 1-16,2 2 1 0,0 4 1 0,1 3 1 15,0 5 0-15,-1 6 0 0,1 4-2 16,0 5-2-16,-1 5-3 0,0 4-1 15,1 7-1-15,-1 2-2 0,0 2 0 16,2 4 0-16,-1 2 1 0,1 4 0 16,0 3 0-1,0-4 0-15,0-2 0 0,2 2 0 0,0-4 0 16,-1-3-1-16,1-3 1 0,-1-3 0 16,1-4 1-16,-1 0 1 0,1-6-1 15,-2 0 2-15,3-5 0 0,-1 2 1 16,2-5-1-16,-2-3 1 0,2-2-1 15,1-3-1-15,0-4 1 0,2 0-1 16,0-4-1-16,2-2 0 0,0 0-1 0,1-1 0 0,-1 3 1 16,0 2-1-16,-2 2 1 0,-2 6 0 15,-1 6-1-15,-1 4 1 0,-2 7 0 16,0 4-1-16,-2 8 1 0,1 5-1 16,-2 4 0-16,0 4 0 0,-3 7 1 15,0 1 0-15,-1 5-1 0,-2 2-2 16,1-1-5-16,1 3-3 0,0-2-7 0,1-4-5 0,2-2-7 15,1-6-6-15,3-5-5 0,1-4 0 16,1-7 2-16,1-4 3 0,0-7 2 16,1-4 1-16,-1-3-1 0,0-6-5 15,0-3-5-15,0-4 0 0,-1 0 2 16,1-2 4-16,0 2 10 0,-2 0 16 16,-1 3 18-16,1 2 15 15,-4 2 7-15,1 4 5 0,-2 3 3 16,-1 3 0-16,2 2-3 0,-2 4-6 15,1 2-6-15,0 1-3 0,2-1-3 16,-1 1-4-16,2 0-4 0,0 0-1 16,3-7-1-16,0-1 3 0,2-1 1 15,0-3 3-15,1-4 1 0,1-2 3 16,-1 0 0-16,-1-1-1 0,-1-3-1 0,0 1-1 0,-4 1-2 16,0-1-1-16,-5 1-2 0,-1-1 0 15,-4 3-2-15,-2 0-1 0,-5 0-1 16,-1 0-1-16,0 3-1 0,-2 5-1 15,-2 1-1-15,0 5 0 0,0 3-1 16,3 3 0-16,0 5 0 0,3 5-1 0,3 1 1 16,2 4-1-1,4 2 1-15,4 3 0 0,3-1 1 16,4-2-2-16,2 1 1 0,3-6-1 0,4-6-1 16,1-1 0-16,3-6-1 0,2-3-1 15,3-2 1-15,1-5 0 0,0-3 0 16,0-4 3-16,1-2-4 0,-1-4 0 15,-2-1 0-15,-2-6 0 0,-1-4 0 16,-3-1 0-16,1-3-2 0,-3-5 5 0,-2-3 0 0,0-4 0 16,-3 0 0-16,-1 0 0 0,-3-1 1 15,-2-1 0-15,-3 4 2 0,-1 2 1 16,-3 5 1-16,-1 4 2 0,-1 3 3 16,0 5 2-16,-2 6 1 0,1 4-1 15,-1 3-2-15,1 5-1 0,-3 4-1 16,2 9-3-16,0 3-2 15,-2 10-2-15,3 4 0 16,0 6 1-16,1 2 0 0,1 6 0 0,2-1-1 16,1 5-1-16,3-1-6 0,-1 0-5 15,3 0-7-15,-1 0-9 0,0-6-12 16,1-2 3-16,0-6-28 0,-2-2 6 16,1-7-5-16,-2-5-10 0,0-7 41 15,-2-4-75-15,-1-3-69 0,-2-7-123 0</inkml:trace>
  <inkml:trace contextRef="#ctx0" brushRef="#br0" timeOffset="25522.71">9062 13452 328 0,'-4'-4'98'0,"2"3"2"0,0 2-12 0,1 1-45 0,2 1-6 16,3-1-4-16,0-1-4 0,2 0-3 15,4 1 0-15,2-1-2 0,4-1-3 16,1 1-6-16,3 1-5 0,2-1-6 15,2 1-8-15,0 0-7 0,1 1-10 16,2 2-7-16,0 1-10 0,-1 2-8 0,1 2-10 16,-2 0 86-1,-2 1-144-15,0 2-77 0,-2-3-212 16</inkml:trace>
  <inkml:trace contextRef="#ctx0" brushRef="#br0" timeOffset="25938.65">9586 13718 280 0,'0'9'77'16,"0"-7"5"-16,-2 1-29 0,1 0-4 0,0-4-2 16,-1-2-3-16,0 1-1 0,-1-2 1 15,-2 2-3-15,0-3-5 0,-3-5-5 16,-1 1-4-16,-1 0-3 0,0-3-6 0,-3 2-5 16,-1 6-3-16,1-4-4 0,-1 8-2 15,0 3-3-15,-1 3-1 0,2 5 0 16,1 2-2-1,2 2 1-15,2 1-1 0,1-1 1 16,4 1 0-16,3-2-1 0,2-2 1 16,3-2 0-16,2-4 0 0,2 2-1 15,2-4 1-15,0 0 0 0,0-3 0 0,1-2 1 16,-1-3-1-16,-2-1 1 0,1-2 1 16,-1 0 0-16,-1-4 0 0,-1 0 0 15,-1-2 1-15,-1 1 1 0,0 1-1 0,-3 0 3 16,0 1 0-16,-1 3 1 0,0 3 3 0,0 2-1 15,-1 1 0-15,1 6-1 0,1 2 0 16,-1 4-2-16,0 3-1 0,1 3-2 16,0 2 0-16,1 2-2 0,2-3-4 15,0 2-3-15,3-2-6 0,1-4-10 16,2 0-13 0,3-4-11-16,1-2-8 0,2-2 75 0,0-5-154 15,2 2-94-15,-2-2-236 0</inkml:trace>
  <inkml:trace contextRef="#ctx0" brushRef="#br0" timeOffset="27244.79">9921 13814 212 0,'4'-1'65'16,"0"-1"4"-16,-2-4-15 0,0 4-16 15,-1-4-2-15,-1-1-2 0,-1-1-3 16,-2 3-3-16,-1-5 0 0,-3 2-2 16,-1 0-1-16,-2 0-2 0,-1 3-3 0,-2-3-1 15,-1 2-3-15,0 4-3 0,-2 2-2 0,1 0-3 16,0 5-1-16,0 2-2 0,2 6-2 15,1 2-2-15,1 2 1 0,2 3-1 16,3 4-1-16,2 0 1 0,4 1 0 0,4-3-1 16,3-1 1-16,4 0 0 0,3-6 0 15,2-2 0-15,2-4 0 0,0-6 1 16,1 0 1 0,-2-3 0-16,0-4 0 0,-2-1 2 15,-2-4 0-15,0-1 1 0,-3-4 1 16,-1-5 1-16,-1-3 0 0,-1-3-1 0,-1-2 0 15,-2-1-1-15,-1-4 1 0,0-2 0 16,-2-3-1-16,-1-1 2 0,-1-4-2 16,-2 3 1-16,2-4 0 0,0 5 0 15,-1 2 0-15,2 4 3 0,0 6 1 0,0 6 1 16,1 4 3-16,-1 6-2 0,0 2-1 0,0 10-3 16,0 7-3-16,-1 5-2 0,-1 5-2 15,0 7-2-15,0 7 0 0,-1 8 0 16,2 5 1-16,0 3 0 0,1 0 0 15,2 2-3-15,3-3-1 0,0-2-2 16,5-6 0 0,1-5-1-16,2-7-1 0,2-6-2 0,4-6 3 15,1-3 0-15,2-6 0 0,2-4-1 16,0-5 0-16,2-4 0 0,1-2 0 16,-1-4-1-16,1-4 1 0,0-1 1 15,-2-3 1-15,-2 1 1 0,-4-1 1 16,-1 1 2-16,-4 0 1 0,-3 2 0 15,-5 3 1-15,-3 2 1 0,-4 1 0 0,-4 2 1 0,-2 3 0 16,-4 5 1-16,-3 2-1 0,-3 6-1 16,-1 3 1-16,-1 4-2 0,-2 5 0 15,1 1-1-15,3 5 0 0,0-1 0 16,4 0 0-16,3-3-1 0,5-4 1 16,3-3-1-16,2-3 0 0,2-5 0 15,4-4 1-15,2-3 0 0,1-1 1 0,1-4 0 0,1-3 1 16,1-2 0-16,1 1 0 0,-1-5-1 15,1 2 0-15,-1-2 0 0,1 2 1 16,-2 0 0-16,0 3 1 0,-2-1 1 16,-2 3-1-16,-2 1 1 0,-1 4 0 0,-1 1-2 15,-2 5 0-15,-1 3-1 0,-1 2-1 16,0 3 1 0,-1 2 0-16,2 1 0 0,3 1 1 15,0-2-1-15,2-2-1 0,3 0 1 16,3-4 0-16,1-3 0 0,1-2 0 0,0-2 1 15,2-2 0-15,-1-3 0 0,-1-3 0 16,0-1 0-16,-1-1 0 0,1-3 0 16,2-1-1-16,-3-4 1 0,0 2-1 15,0-4 0-15,-1-2 1 0,-1-2 1 0,-2-3 0 16,-1-3 0-16,-2-4 1 0,-1-3-1 16,-1-1 1-16,-2-2 0 0,-1-5-2 0,-1 2-1 15,-2 0 1-15,-2 2-1 0,2 4 3 16,-1 7 4-16,-1 2 2 0,1 13 4 15,1-1 0-15,1 10 0 0,1 4-1 16,-1 4-2 0,0 3-5-16,0 11-2 0,1 1-3 0,0 12-1 15,0 1 0-15,2 7 0 0,1 6 1 16,1 3 0-16,1 3-1 0,2 1-2 16,-2-2-5-16,0 2-8 0,-2-2-5 15,0-1-6-15,0-2-11 0,0-7-13 16,1-3-6-16,0-5-3 0,0-4 1 15,2-5-2-15,-2-5-5 0,0-8-2 0,-1-6-42 0,0-4-61 16,1-5-144-16</inkml:trace>
  <inkml:trace contextRef="#ctx0" brushRef="#br0" timeOffset="27430.05">10535 13627 346 0,'-4'-7'98'0,"0"5"4"0,0 2-27 15,3-2-25-15,0 2-10 0,2-1-6 16,3 1-7-16,1-1-5 0,4 0-3 16,3-4-5-16,3 2-5 0,5 0-2 15,3 0-3-15,2 2-2 0,3 1-5 16,0 1-9-16,2 4-7 0,-2 0-10 16,1 1-9-16,-2 0-12 0,-2-1-20 0,-1 1-47 0,-2 2-66 15,-2 3-145-15</inkml:trace>
  <inkml:trace contextRef="#ctx0" brushRef="#br0" timeOffset="27845.34">10992 13744 277 0,'-2'3'81'0,"1"-3"7"0,-2 0-30 0,1 1-3 16,-3-3-3-16,1-2-2 0,-2 2-4 16,0-4-5-16,-2 2-6 0,-2-3-6 15,-1 2-5-15,-2 3-5 0,-2-1-6 16,-1-1-5-16,1 5-3 0,0 2-1 0,1 5-1 15,0 2-2-15,2 4-1 0,4 2 0 16,1 1 0 0,3 3-1-16,0-1 0 0,4-1-2 15,2 0-1-15,3-4-3 0,0-2-2 16,3-1-2-16,2-5 1 0,1 1-1 16,0-5 2-16,0-2 3 0,0-1 2 15,0-3 4-15,-3-4 1 0,1-1 1 0,-2-1 2 16,-1-3 0-16,0-1 1 0,-2-1 2 15,-1 0 2-15,1 1 3 0,-2 1 2 0,1 0 1 16,-1 3 4-16,0 1 0 0,-1 5-1 16,0 2-2-16,0 2-3 0,0 3-2 15,0 5-3-15,1 4-3 0,0 3-2 0,2-2-1 16,0 4-4-16,3 1-5 0,0-4-3 16,2 1-6-16,3-7-10 0,2-1-12 15,4-3-11 1,1-4-5-16,1-2-10 0,2-1-68 15,-1-1-81-15,0-1-176 0</inkml:trace>
  <inkml:trace contextRef="#ctx0" brushRef="#br0" timeOffset="28493.59">9891 14590 262 0,'-2'10'63'15,"-1"3"0"-15,-3 2-26 0,-1 4-26 16,-1 2-2-16,-2 3 0 0,-2 3-1 15,1 4 1-15,-2-2 0 0,0 2 0 0,1 1-1 0,1-5 0 16,1-3 0-16,1-3 0 0,4-3 0 16,0-3 0-16,2-6 0 0,2-5-1 15,2-3-2-15,1 0 2 0,0-5 3 16,3-6 1-16,0-5 2 0,2-3-1 16,1-4 1-16,1-4 0 0,1-4-2 15,0-2-3-15,2-8-2 16,1-4-2-16,0-1 1 0,2-3-2 15,-1-2-1-15,1 3 3 0,2 0 3 16,-2 6 5-16,0 9 4 0,0 5 2 16,-2 7 2-16,-2 7 1 0,1 2-3 15,-2 11-3-15,-1 8-3 0,1 6-4 16,0 7-3-16,0 8-1 0,0 6-1 0,0 6 0 16,-3 3-1-16,2 1-2 0,-2 0-2 0,-2-4-2 15,0-2-6-15,-1-4-5 0,-1-6-6 16,1-4-6-16,-2-5-7 0,-1-3-4 15,0-3-8-15,-1-5-14 0,0-1-49 16,-3 0-68-16,-1-1-153 0</inkml:trace>
  <inkml:trace contextRef="#ctx0" brushRef="#br0" timeOffset="28916.93">9826 14768 378 0,'1'3'91'0,"4"0"5"0,3-1-55 0,5-1-9 16,4-3-5-16,4-1-5 0,6-2-4 16,1-1-2-16,4-5-4 0,3-2-4 0,0-3-2 15,0 6-2-15,0 0-1 0,-2-5-1 0,-2 5-1 16,-3 3 0-16,-4 1-1 0,-2 4 1 16,-3 1 0-16,-5 4 2 0,-1 5 2 15,-3 4 2-15,-1 1 0 0,-4 5 2 16,1 1-1-16,-3 1 1 0,0 0-2 15,-1 0-2-15,1-2-2 0,-1 3-1 0,0-3 0 16,1-1-1-16,1-4-1 0,-1-2-1 16,0-2 1-16,-1-2 1 0,2-4 5 0,-2-3 5 15,0-2 5-15,0-3 4 0,2-1 2 16,-1-5 2-16,0-5-2 0,1 1-4 16,0-5-4-16,1-3-4 0,0-1-3 15,0-1-1 1,1 2-1-16,-1-4-1 0,3 0-1 0,0 2 0 15,1 2-2-15,2 1-2 0,1 6-4 16,-1-1-3-16,1 6-5 0,0 1-9 16,-1 2-13-16,0 1-11 0,1 2-9 15,0 1-8-15,1 3-13 0,0 1-14 16,0 2-33-16,0 5-57 0,0 0-123 16</inkml:trace>
  <inkml:trace contextRef="#ctx0" brushRef="#br0" timeOffset="29180.16">10678 14660 208 0,'2'16'66'0,"-2"3"4"0,-2-5-11 15,0 4-23-15,0-2-8 0,-2 1-7 16,1-2-9-16,0-1-3 0,-1-2-2 16,2 0 0-16,1-3 4 0,-1-1 2 15,1-2 5-15,1-1 3 16,-1-2 5-16,1-1 4 0,-1-1 8 16,-1-2 2-16,0-1 1 0,0-2 0 15,1-3-1-15,-1-4-2 0,0-1-4 16,1-3-8-16,1-5-4 0,1 0-5 15,0-5-3-15,3 0-4 0,2-1-3 16,1-1-2-16,3 0-2 0,2 5-3 16,1-1-2-16,0 7 1 0,1 1-2 0,0 3-4 0,0 4-4 15,-1 1-18-15,0 3-14 0,1 1-12 16,0 2-12-16,0 3 129 0,0 1-201 16,1 1-98-16,-2 5-249 0</inkml:trace>
  <inkml:trace contextRef="#ctx0" brushRef="#br0" timeOffset="30114.32">11061 14614 388 0,'-4'-7'104'0,"-2"-1"7"16,0 1-45-16,-4 2-15 0,0 1-8 16,-2-2-9-16,1 7-5 0,-3-2-6 15,0 5-5 1,-2 4-7-16,2 4-3 0,0 3-2 15,0 6-2-15,-1 1-2 0,2 2-3 0,3 0-3 16,3-1-3-16,0-2-3 0,5-4-3 16,3-2-3-16,2-4 0 0,3-1 1 15,1-4 2-15,2-2 3 0,2-2 5 16,0-4 3-16,-1-1 2 0,2-3 3 16,-1-3 0-16,0-2 1 0,0-1 0 0,-1 0 3 15,0-2 1-15,-3-1 4 0,0 2 3 0,-2 2 4 16,0 1 2-16,-3 4 2 0,0-1 0 15,-2 3-2-15,0 4-4 0,-1 0-5 16,0 3-5-16,-1 1-1 0,-2 2-4 16,1 3-2-1,1 1-1-15,1 1 1 0,2 1 0 16,1-4 0-16,1 1 0 0,3-1-2 16,3-2 0-16,-1 0 0 0,2-3 0 0,1-1-1 15,0 2 1-15,0-2 1 0,0-1 1 16,-1-1 0-16,-1-1 1 0,-2 0 0 15,0 0 1-15,-3-2 0 0,1 3 1 16,-3-3 2-16,0 0 2 0,-1 0 1 16,0-3 2-16,-1 1 2 0,1 0 1 0,-1-4 2 0,0 3 2 15,2 0-1-15,-2 2-1 0,1 1-2 16,-1 1-2-16,0 0-3 0,1 4-5 16,-1 0-2-16,0 2-3 0,0-2-1 15,0 3 0-15,1 0-1 0,-2 1 2 16,2 2 0-16,-1-1 2 0,1 0 0 15,0 1 0-15,2-2 1 16,0-1-1-16,0-1 0 0,0-1 1 16,0-2 0-16,0-1 2 0,0-1 1 15,-1 1 1-15,0-2 2 0,0-1 1 16,2-2 1-16,-1 2 0 0,-1-2-1 16,1-1-1-16,1-1-2 0,-2 2 0 15,1-2 0-15,-1 3-2 0,1-3 0 16,-1 2-1-16,-1 0-1 0,0 0 0 0,0 4-1 0,0-3 0 15,0 2-2-15,-1 2 1 0,0 0-1 16,0 4 0-16,0-1 0 0,0-3-1 16,0 0 1-16,0 1 0 0,0-2 0 15,-1 1 0-15,1-2 0 0,0 1 0 16,0 3 0-16,0 3 1 0,0 1-1 0,-1 1 2 16,1 3 0-16,-1 3 0 0,-1 5 0 0,-1 1 1 15,-1 1-2-15,0 7-3 0,-3 3-4 16,0 4-5-16,-2 4-4 0,-1 3-8 15,-1 6-2-15,-1 1-1 0,-2-2 5 0,-1-2 7 16,1-2 7-16,1-2 9 0,-2-4 7 16,-1-7 4-16,2-1 2 0,0-2 0 15,1-3-3 1,-1-1-2-16,0-4-1 0,0-2-1 16,1-3 1-16,-2-6-2 0,-1-1-1 15,-1-6-4-15,-1-6-4 0,-1-2-8 16,-2-5-8-16,-2-7-2 0,1-2-24 0,-1-2-14 15,1-1-3-15,1-4-89 0,4 1-98 16,2-3-226-16</inkml:trace>
  <inkml:trace contextRef="#ctx0" brushRef="#br0" timeOffset="30870.74">11154 14621 183 0,'0'-3'48'0,"-1"3"0"0,0 0-8 15,1 0-26-15,-1 1-5 0,1-3 1 16,0 3 3-16,1 0 5 0,1 4 4 15,0 0 4-15,0 3-1 0,1 3-2 16,-1 2-3-16,-1 0-4 0,0 3-6 0,-2-1-4 16,-1 0-5-16,-1 3-1 0,-2-5 0 0,1 1-1 15,1-2 1-15,0-2 0 0,-1-2 1 16,2-3 1-16,2-3 2 0,1-2 1 16,2 0 4-16,1-2 1 0,0-2 0 15,2-2 0-15,0 0-1 0,1-1-2 16,0 1-2-16,1-2-2 0,1-1-1 0,-2 0 0 15,2 2-1 1,-1-1 0-16,0 0 1 0,-1 1 2 16,-1 1 1-16,-2 0 3 0,-1 0 2 15,-2 2 3-15,1 1 0 0,-1-2 1 16,-1 2-1-16,0-1 1 0,1 5-2 0,-1-1-3 16,0 2-2-16,0-1-1 0,-1 1-2 15,0 5 0-15,-2 1-3 0,1 3 0 16,-1 0 1-16,0 1-1 0,-2 4-2 0,1-2-4 15,1 0-4-15,-2-2-8 0,2-1-7 16,0 0-7-16,0 0-77 0,0-1-78 0,-1 2-188 16</inkml:trace>
  <inkml:trace contextRef="#ctx0" brushRef="#br0" timeOffset="31873.87">11875 13284 128 0,'4'-4'44'0,"0"1"5"0,0 0 3 16,-1-1-16-16,0-1 0 0,-2 3 0 15,0 1-1-15,-1-2-3 0,0 1-1 16,-1-1-3-16,0 2-2 0,-1-3-2 15,1 3 0-15,-3-2-1 0,1-2-1 16,0 3-1-16,-3 1-1 0,1 0-3 0,-4 2-1 16,-2 1-1-16,-3 2-1 0,-3 6-1 0,-2 3 0 15,-4 4 1-15,-3 3 2 0,-1 7 0 16,0 4-3-16,0 7-1 0,1 8 0 16,3 3-4-16,2 7-1 0,5 1-3 15,4 0-2-15,4-2 0 0,5-5-2 16,4-4-2-16,6-6-5 0,3-7-5 0,6-4-8 0,5-3-6 15,2-4-7-15,3-3-7 0,3-6-6 16,2-3-52-16,3-3-12 0,-1-2-61 16,1-6-125-16</inkml:trace>
  <inkml:trace contextRef="#ctx0" brushRef="#br0" timeOffset="32158.64">12100 13525 361 0,'1'-9'89'0,"0"4"5"0,0-1-51 0,1 4-5 0,0-1-3 16,-1 4-4-16,-1 2-3 0,0 6-1 15,-1 5-1-15,1 5-4 0,-2 3-5 16,1 4 0-16,0 5-2 0,0 3-3 15,-1-3-3-15,1 0-4 0,-1-2-5 16,1-2-4-16,-2-2-6 0,2-4-8 0,0-5-7 16,1 1-9-1,-1-5-6-15,1-3-7 0,0-4-5 16,-1-2 3-16,-1-4-58 0,-1-1-61 16,-2-2-147-16</inkml:trace>
  <inkml:trace contextRef="#ctx0" brushRef="#br0" timeOffset="32389.53">11929 13557 304 0,'-4'-11'88'0,"1"3"5"0,1-2-23 15,2 4-17-15,0-2-5 0,2 1-4 0,2 0-2 0,0 1-2 16,3 1-2-16,0-1-4 0,3-1-4 16,2 1-4-16,1-1-5 0,3 1-5 15,-1-1-5-15,4 1-2 0,-1 2-4 16,2-2-4-16,-1 2-3 0,2 1-5 15,-2 0-5-15,1 3-11 0,-1 0-13 16,-1 2-12-16,0 1-10 0,-1 2-12 16,-1-1-11-16,-2 3-46 0,-3 3-61 0,-1 2-133 15</inkml:trace>
  <inkml:trace contextRef="#ctx0" brushRef="#br0" timeOffset="33192.58">12471 13765 264 0,'5'-10'73'0,"-2"-3"5"0,0 0-25 15,1 1-15-15,-3-3-6 0,-2-2-2 16,-2-1-3-16,-1 3-2 0,-1 3-1 15,-2 0 0-15,-3 2-1 0,-1 6-2 16,-1 6-3-16,-1 6-1 0,-3 3-4 16,-1 3-3-16,1 5-4 15,0 3-3-15,1 1-1 0,3-1-1 16,2-1-1-16,3-2-1 0,5-3-1 16,1-2-2-16,3-2 1 0,3-3-1 15,0-2 0-15,3-2 1 0,1 1 1 16,-1-5 1-16,2-1 2 0,0-3 0 15,1-3 0-15,0 1 0 0,0-4 1 16,-1-1-1-16,1-2 0 0,-2 0-1 0,-1 2 1 0,-1 1-1 16,-2 1 1-16,0 2-1 0,-2 2 1 15,-1 1-1-15,0 3 1 0,0 4 2 16,-1 0-1-16,1 2 1 0,0 0-1 16,1 3 1-16,4 1 0 0,1-1 0 15,1-1-1-15,5-1-1 0,0-2 1 16,2-1 0-16,2-3 0 0,0-2-1 0,2-3 1 0,0-1 0 31,1-3-1-31,0 2 1 0,-2-4-1 16,1-1 1-16,0 0 0 0,-5 0 1 15,-2-2 1-15,-4 0 1 0,-5-4 2 16,-4 0 1-16,-5 2 3 0,-3-1 2 0,-3-2 1 0,-1 5 2 0,-2 1 3 16,-3 8 1-16,2 6-1 15,1 5-1-15,1 4-3 0,1 8-2 16,1 5-4-16,1 4-3 0,2 0-1 15,2 3-2-15,1 3-2 0,2 1 1 16,0 1-1-16,0 4 0 0,2-1-2 16,0 2 1-16,0 1-15 0,-1-1 1 15,0 2-8-15,-1-4-4 0,-3-4 0 0,-1-2 0 16,0-3-1-16,-1-6 14 0,-3-2 0 0,0-6 7 16,-1-3 4-16,-1-3 0 0,1-1 1 15,-1-5-1-15,-1-4 1 0,0-3 2 16,3-5 3-16,1-5 4 0,0-2 2 15,1-6 3-15,2-2 2 0,5 0 0 0,1-3 0 16,3-2-3-16,3 0-4 0,3-1-2 16,3 3-3-1,2 2-1-15,3 2-1 0,1 3-2 16,2 4 1-16,1 3-2 0,2 0-5 16,1 2-13-16,0-2-12 0,0 0-12 0,2 0-7 15,0 2-83-15,-1 0-91 0,-1 0-199 16</inkml:trace>
  <inkml:trace contextRef="#ctx0" brushRef="#br0" timeOffset="33562.25">12757 13274 319 0,'6'-5'77'0,"-2"5"5"16,-1 0-37-16,2 2-13 0,0 2 1 15,3 3 1-15,0 2 0 0,4 6 1 0,1 5 1 0,4 3-2 16,4 2-5-16,2 4-4 0,0 5-4 15,2 2-3-15,0 4-4 0,-4 2-4 16,-1 0-4-16,-2 2-4 0,-4 2-2 16,-5-2-4-16,-5 2-6 0,-3-1-8 15,-4 0-8-15,-6 2-4 0,-4-1-3 0,-5 1-2 16,-5-1-5-16,-3 0 1 0,-3 2 169 0,-4-2-232 16,-3 1-91-16,-3-2-293 0</inkml:trace>
  <inkml:trace contextRef="#ctx0" brushRef="#br0" timeOffset="36644.79">7500 7004 171 0,'-8'6'44'16,"1"-2"3"-16,1 0-24 0,1 1 0 16,1-3-3-16,-1 2-1 0,1 2-2 15,0-4-2-15,-1 0-2 0,2-1-2 0,-1-3-1 16,2 4-1-16,-2-3 2 0,2 0 1 16,0 0 1-16,1 1 1 0,0-2 1 0,1 4-2 15,0-3 0-15,0 2-5 0,0-1-1 16,0-1-2-16,1 1-2 0,-1 2 1 15,0-2 0-15,1 3 0 0,2 1 3 16,1-1 1-16,1 2 3 0,3 0 3 0,2-2 2 16,3-2 0-16,2-1 1 0,5 1 2 15,3-2 1 1,5 1 0-16,4 0-3 0,5 1 1 16,4 0 0-16,5 2-1 0,3-2-2 15,4 2 0-15,1-3-2 0,1 0 0 0,1 1-3 16,1 0-2-16,2 1 0 0,2 0-2 15,-1 1-1-15,0 1-2 0,2 0 0 16,-2 0 0-16,0 1-1 0,-1-2 0 16,-3 2-1-16,0-1 1 0,-3 2-1 0,1-1 0 15,1 1-1-15,-4-1 1 0,-1-2 0 16,-1-1 0-16,0 0 0 0,1-2-1 0,0 0 1 16,2 0-1-16,-1 3 1 0,2 4-1 15,-2-3 1-15,0 0-1 0,-2 0 1 16,-3 0-1-16,-1-1 1 0,1-2-1 15,2-2 2 1,-2 2-1-16,0 3 0 0,0-4 0 16,2 1 0-16,-3 1 0 0,-1 0 0 0,-2 0 0 15,-2-1-1-15,0-3 1 0,-1 3 0 16,0 2-1-16,1-3 1 0,-2 1-1 16,1 2 0-16,-2 0 0 0,1 2 0 15,-2-1 0-15,0 1 0 0,-3 0 0 16,-1-3 0-16,-1 0 1 0,2-1-1 0,-3 0 0 0,0 2 1 15,0-7-1-15,0 3 0 0,1 1 0 16,-2 0 0-16,1 0 1 0,-1 1-1 16,-1 2 0-16,-2-2 0 0,-2 3 0 15,-1-2 0-15,-2-2 0 0,-2 2 0 16,-1-2 0-16,-1 0 0 0,-2-1 1 16,1 0-1-16,0 0 0 0,-2-1 0 0,0 3 0 0,-3-2 0 15,0 0 1-15,-2 1-1 0,-2-2-1 16,-3-1-4-16,-1 5-5 0,-3-5-8 15,0 3-9-15,-3-1-11 0,-2-2-9 16,-1 2-8-16,0-1-5 0,-2-1 11 16,0 1-62-16,1 1-60 0,-1-1-140 15</inkml:trace>
  <inkml:trace contextRef="#ctx0" brushRef="#br0" timeOffset="37446.25">11256 6749 199 0,'3'1'48'0,"-2"5"4"0,-1 1-24 0,-3 4-11 15,-1 2 1-15,-3 1 2 0,1 4 1 16,-3 3-1-16,0 0-4 0,1-1-1 16,0 1-3-16,0-3-1 0,2 0-2 15,1-3 0 1,1-2-1-16,0-2-2 0,1-4 0 16,1-1-1-16,2 0-1 0,0-1-1 0,-1-3 0 15,2 0-2-15,-1-1 1 0,0 1 1 16,1 0 3-16,0-4 1 0,2 1 0 15,-2-3 0-15,1-2 1 0,1-2 0 16,2-4-2-16,-1-4-2 0,1-1-1 16,1-3 0-16,0-4-1 0,1-6 0 0,1-1 0 15,-1-4-1-15,2 1-1 0,-1 0 0 0,-1 0 0 16,0 6 0-16,-3 7 1 0,1 7 1 16,-1 4 1-16,-1 4-1 0,1 5 0 0,-1 5 2 15,0 5 0-15,1 5 0 0,0 3 0 16,-1 3 0-16,2 7 1 0,0 1 1 15,1 2 0 1,1-1-2-16,1-1 0 0,0-2-1 16,1-1 0-16,0-6 0 0,1-2-2 15,0-2 0-15,0-4-1 0,-3-2-3 16,0 0-4-16,-3-3-8 0,1-1-10 16,-3-2-9-16,-1 0 210 0,-2-5-271 15,-1-1-92-15,-3 2-291 0</inkml:trace>
  <inkml:trace contextRef="#ctx0" brushRef="#br0" timeOffset="37593.37">11163 6910 238 0,'-12'4'63'0,"2"2"3"0,3-4-27 16,1 4-16-16,3-3-7 0,5 0-1 0,1-2-2 16,5-3-4-16,3 2-1 0,3 0-3 0,5-5-3 15,3 3-11-15,0-1-10 0,0-2-53 16,1 3-57-16,-4-1-139 0</inkml:trace>
  <inkml:trace contextRef="#ctx0" brushRef="#br0" timeOffset="38579.23">7214 7607 234 0,'-1'4'49'15,"1"-1"1"-15,0 4-41 0,0-2-5 0,1 2 5 16,0-3 3-16,2 0 3 0,0 0 3 15,4 0 5-15,2-3 3 0,4-1-2 16,2 0-1-16,4 3 0 0,3-2-3 16,3 0-3-16,2-3-2 0,5 2-4 15,2-3-2-15,4 1-3 0,3-1-1 16,5-2-2-16,4-1-1 0,4 4-1 0,3 1 0 0,1 0 0 16,3 1 0-16,1-1 0 0,0-2 0 15,2 1 0-15,1 0 0 0,1-5 0 16,1 4 0-16,-2-2 0 0,0-2-1 15,-3 4 1-15,-2-2-1 0,0 0 1 16,-3 3-1-16,0 0 0 0,1-1 0 16,1 6 1-16,1 0-1 0,-2 1 0 0,-4 3 0 0,3-1 0 15,1 1 0-15,-2-1 0 0,2 0 0 16,0-1 0-16,-1 0 0 0,0-4 0 16,0 0 0-16,-4-2 0 0,0 1 1 15,-3-3-1-15,-1 0 0 0,1 0 0 16,-1 2 1-16,-1-1-2 0,1 3 1 0,-2 0 0 15,1 1-1 1,-2 0 1-16,-1-2-1 0,2 0 1 16,2 2-1-16,0-4 1 0,3 0 0 15,0-1 0-15,0 2 0 0,0 4 0 16,0 0 0-16,-3 0-1 0,-2 0 1 16,-1-1 0-16,0 4 0 0,0-4 0 15,-2-1 0-15,-1 1 0 0,-3-1 0 16,1 1 0-16,-4 5 0 0,-3-4 0 0,-2 4-1 0,-4-2 0 15,-2-1 0-15,-4-1 0 0,-3 1-1 16,-1-2 1-16,-5 0 0 0,0-1 0 16,-3 0 0-1,0 0 1-15,0 2-1 0,-3 0-1 0,2 0 1 16,2 1-1-16,1-1 0 0,1 4 0 16,2-3 1-16,-1-2-1 0,-1 4-3 15,0-2-8-15,-2-2-42 0,-4 0-30 16,-2-6-63-16,-4-3-141 0</inkml:trace>
  <inkml:trace contextRef="#ctx0" brushRef="#br0" timeOffset="38895.71">11282 7462 212 0,'0'13'49'0,"1"4"4"0,0 1-36 16,1 3-2-16,-1 1-3 0,1 3-1 15,-1 0-2 1,2 1-2-16,-1-2-4 0,0-1 0 16,0-1-2-16,1-2-3 0,0-2-5 0,0 1-30 15,-2-6-19-15,2-1-42 0,-1-5-94 16</inkml:trace>
  <inkml:trace contextRef="#ctx0" brushRef="#br0" timeOffset="39412.32">11282 7448 256 0,'2'-4'63'0,"3"1"4"0,1 0-39 16,0-1-1-1,4-3 0-15,2 3 3 0,1-2-1 0,2 1-4 16,1 0-2-16,2-1-2 0,0 1-4 15,0 4-2-15,-1-3-2 0,1 5-3 16,-3-3-3-16,-1 2-2 0,-2 0-3 16,-1 2 0-16,-2 1-1 0,-1 2-1 15,-3 0 0-15,-1 4-1 0,-2 0-1 16,-2 2 0-16,-1 1-2 0,-4-5 0 0,0 4 0 0,-3-1 0 16,-2 0 1-16,-1 0-1 0,-1 1 2 15,0-1 1-15,0 1 1 0,0-5 0 16,2 2 0-16,3-4 0 0,0 1 0 15,3-4-1-15,-1 0 0 0,3 1-1 16,3 1 0-16,0 1 1 0,3-2 0 16,0 2 1-16,1 2 1 0,2-3 1 0,1 1 2 0,0 1 0 15,3 1 1-15,1 2-1 0,2 0 0 16,0 0 0-16,1 3 0 0,2 1 0 16,-2 0 0-16,-1 0-1 0,-2 0 0 15,-1-1-1-15,-3 1 1 0,-4 2 0 16,-2-1 0-16,-3 1 0 0,-2 0 2 15,-5 2 0-15,-5-1 0 16,-3 1 0-16,-6 0 0 0,-6-2-1 16,-3 1-2-16,-5-3-5 0,-3-2-7 15,1-1-8-15,-1-2-9 0,2-2-76 16,3-1-81-16,4 0-191 0</inkml:trace>
  <inkml:trace contextRef="#ctx0" brushRef="#br0" timeOffset="40301.04">8715 8241 282 0,'-3'7'62'0,"3"0"-2"0,-2-1-21 16,3-2-44-1,2 2-7-15,-1-1 0 0,-1-2 2 16,1 1 0-16,-1-1 3 0,1-1 0 0,0 4-7 16,1-4-43-16,-1 0-43 0,0 2-109 15</inkml:trace>
  <inkml:trace contextRef="#ctx0" brushRef="#br0" timeOffset="40448.25">8747 8655 246 0,'-1'9'51'16,"2"1"-3"-16,-1-3-49 0,2 2-17 15,-2 0-33-15,-2-2-40 0,2-2-93 16</inkml:trace>
  <inkml:trace contextRef="#ctx0" brushRef="#br0" timeOffset="40586.67">8769 8897 215 0,'5'13'57'16,"-2"-1"3"-16,0 0-29 0,1-1-5 15,-1 1-5-15,-1-1-4 0,1-1-5 0,2 0-5 0,-2-1-9 16,0-1-12-16,1-2-50 0,-1 0-54 15,-1-2-130-15</inkml:trace>
  <inkml:trace contextRef="#ctx0" brushRef="#br0" timeOffset="42375.13">7184 9939 189 0,'10'1'51'0,"1"-1"4"0,2-1-23 0,1 1-2 16,3 0-2-16,0-1 0 0,2 0-3 16,-1-1 0-16,2-2-2 0,-1 2-3 15,-2 0-3-15,1 1-2 0,-1-1-1 16,1-1-2-1,1 4-1-15,0-2-1 0,3 2 1 16,1 0 1-16,5-2 0 0,0 0 0 16,6-1 0-16,1 1-1 0,3 0-2 0,5 0-1 15,2-2-2-15,2 2-1 0,4-1-2 16,-1-2-2-16,3-1 1 0,0 0-2 16,2 1 1-16,2 0 0 0,1 0-1 15,1 0 1-15,2 2-1 0,-1 1 0 0,0-2 1 16,-1-1-1-16,1 3 0 0,-3-2 0 0,1 3 1 15,1-1-1-15,0-2 0 0,2 2 1 16,-2 2-1-16,1-5 1 0,2 4-1 16,0-3 1-16,2 2-1 0,0 2 1 15,3-1-1-15,1 1 1 0,-1 0-1 16,3-2 1-16,-1 3-1 16,0-1 0-16,-1 0 0 0,0 4 0 15,0-5 0-15,1 0 0 0,-1 1 0 16,-1 0 0-16,1-2 0 0,1-1 1 15,-2-4 0-15,-2 3-1 0,2-3 0 16,-3 1 0-16,-1-4 0 0,1 1 1 16,-3-3-1-16,0 6-1 0,0-3 1 15,-4 4-1-15,0-2 1 0,-3 3-1 0,-3 2 1 0,-4-1-1 0,-3 1 0 16,-5 1 1-16,-3 1 0 0,-4 1 0 16,-4 0 0-16,-4-1 0 0,-1 3 0 15,-5-3 0-15,-1 0-1 0,-3 0 1 16,-2-2-2-16,-2 2-1 0,-4 1-2 0,-1-1-7 15,-3-2-4-15,-3 2-1 0,-5-1-82 32,-5 1-77-32,-4-2-191 0</inkml:trace>
  <inkml:trace contextRef="#ctx0" brushRef="#br0" timeOffset="43377.77">7391 10614 221 0,'-1'-1'46'0,"-1"1"-2"15,-3 0-34-15,-1 1-12 0,-3-1 0 16,-1 2-1 0,-1 1 1-16,-1 0 1 0,0-2 4 0,1 0 5 15,2 0 5-15,2 0 4 0,0-1 5 16,3 0 3-16,2 0 3 0,-1 0 0 16,2 1-5-16,2 0-4 0,3-1-4 15,1 1-2-15,3-1-4 0,3-1-1 16,4 0-2-16,3-1 1 0,4 0 0 15,3-2 0-15,3 1 0 0,4-1 1 0,2-1-1 16,2 2 0-16,7 0-1 0,1 1 0 0,4-2-1 16,3 4-1-16,4 1 0 0,2 1 0 15,3-4 0-15,2 0-1 0,2 0 0 16,4-1-1-16,4-5 1 0,2 2-1 16,3-2 0-16,-1-1 0 0,7 3-1 15,-2-2 1-15,3 2 0 0,-1 0 0 0,1-3-1 0,-2 1 0 16,1 1 0-16,0 0 0 0,1 3 0 15,-6-2-1-15,1 2 1 0,-2-3-1 16,-1 3 1-16,-3 1-1 0,-4 3-1 16,-1-5 1-16,-2 3-1 0,-4-1 0 15,0 0-1-15,-1-1 1 0,-3-1 0 16,1-3 0-16,-1 2 1 16,-1-1 0-16,2 0-1 0,0 1 1 15,1 3-1-15,0-2 1 0,-2-1-1 16,-1-1 1-16,-1 2 0 0,-1 0 0 15,-3 2 0-15,-1-4 0 0,-3 4 0 16,-2 1 0-16,-3 0 0 0,-4-2 0 16,-5 1 0-16,-5 1 0 0,-2 0 0 0,-5 1-1 15,-4 1 1-15,-3-3 0 0,-3 3 0 0,-3-1 0 16,-1 0 0-16,-1 1 0 0,-2-1 0 16,1 0-1-16,0 2 0 0,0 0 1 15,0 1 0-15,1 1-1 0,-1-1 1 16,2 0 0-16,-1 1 2 0,-1-2-4 0,1 0-1 15,-2-1-4-15,0 2-6 0,-3-4-6 16,-1 4 11 0,-2-4-86-16,-1 1-69 0,-2 1-177 15</inkml:trace>
  <inkml:trace contextRef="#ctx0" brushRef="#br0" timeOffset="45332.1">11555 9995 246 0,'0'1'62'0,"0"-1"4"0,0 1-31 16,0-1-11-16,0 0-2 0,0 2-2 0,0-2-2 15,-1 1-3-15,1 2 1 0,0 1-1 0,-1 3 0 16,0 4-1-16,0 3 1 0,-1 4-1 16,0 2-2-16,-1 5-3 0,0-1-2 15,-1 3-4-15,-1-5 0 0,1 1-1 16,2 0 0-16,-1-4-1 0,1-2-1 15,1-3 1-15,2-4 0 0,2-1 1 0,-2-5 2 0,1-2 2 16,0-2 2-16,1-1 3 0,1-4 1 16,-1-2 0-16,1-1 0 0,1-4-1 15,-1-2-3-15,-1-3-1 0,1-3-2 16,-2 0-2-16,1 0-1 0,1-3 0 16,-2 3-1-16,1 0 0 0,0 2 0 15,2 3-1-15,-1 4 1 16,-1 1-1-16,1 5 0 0,0 3 0 15,-1 0-1-15,1 7 1 0,0 1 0 16,0 3 0-16,3 2 0 0,1 3 0 16,0 3 1-16,4 1 0 0,2 4 0 15,0-1 0-15,3 1-1 0,1-3 1 16,-1-1 0-16,2-2 2 0,1-4 2 16,-1-5 1-16,2-2 3 0,-1 0 2 0,-1-3 4 0,-3-3-2 15,0 0 1-15,-2 0 2 0,-3-2 1 16,-3 1 1-16,-2-7-1 0,-2-2-2 15,-1-1 1-15,-1-2-1 0,-2-4-2 16,-3 1-3-16,0-4-1 0,-2 2-2 0,0 1-1 16,-1-1-1-16,0 1-1 0,1 3-1 15,0 1-2 1,1 2-2-16,2 1-1 0,1 3-3 16,1 4-4-16,0-1-7 0,3 2-13 15,1-1-8-15,4 3-12 0,0 0-7 16,2 1 124-16,0 0-201 0,4 2-99 0,1-1-267 15</inkml:trace>
  <inkml:trace contextRef="#ctx0" brushRef="#br0" timeOffset="46705.66">7201 11859 267 0,'0'-3'71'0,"0"1"2"0,2-2-29 16,0-1-15-16,3 2-7 0,1 1-5 0,3-1-3 15,2-1-3-15,3 1-1 0,3 0 0 16,5 3-1-16,2 0-1 0,4 0 1 0,2 1 0 15,2 0 0-15,2 2-1 0,1 1 0 16,1-2 0-16,3 0 1 0,1 1-1 0,2 4-1 16,2-4 0-16,3 1 1 0,1-1-1 15,2 0-2-15,2-2 0 0,-1-2-1 16,1-1-1-16,0 2-1 0,1-2 0 16,1-1 0-1,1 1-2-15,0 3 1 0,2-1 0 16,1 0-1-16,-1 1 1 0,1 2 0 15,1-1-1-15,-2 2 1 0,-1-1-1 0,3 1 1 16,0-1-1-16,1-1 1 0,-1 0 0 16,0-3 0-16,2 2-1 0,-2-2 1 15,1 2 0-15,1 1 0 0,2-1-1 16,-1-1 1-16,1 1-1 0,-2-2 1 0,-1 2-1 16,-1-1 0-16,-3 3 0 0,0 0 1 0,0 3-1 15,-3-1 0-15,0 3 0 0,0-4 1 16,-3 1-1-16,0-2 1 0,-3-1-1 15,-1 0 1-15,0 2 0 0,0 0 0 16,-1 1-1-16,0-2 1 0,0 0 0 16,-2 1 0-16,0-4 0 0,0 1 0 0,0-1 1 0,-4-2 0 15,-1 1-1-15,2 0 1 0,-2 1 0 16,0 1 0-16,2 0-1 0,-2-1 0 16,3 2 0-16,0 0-1 0,0-1 1 15,1-5-1-15,-1 0 1 0,1 0 0 16,-3 1 0-16,-1-2 0 0,-2 1 1 15,-2 0 1 1,-4 4 0-16,-1 0 2 0,-2 1 0 0,-1 0 1 16,-2 3-1-16,-3-3 0 0,-1 1-1 15,-2 1 0-15,-2 2-2 0,-2-3 0 16,-1 1-2-16,0-1 1 0,-1 1 0 16,0-1-1-16,0-1 1 0,1 1-1 15,0-2 1-15,-1 1-1 0,2 0 1 0,-1-2-1 16,-1 2 0-16,3-1 0 0,-3 1 0 0,1 0 0 15,-1 0 0-15,0 1 1 0,0 2-1 16,0-1 0-16,-1-2 0 0,2 0 0 16,0 1 0-16,2 0 0 0,-1-1 0 15,1-1 0-15,2 0 0 0,-1 0-2 0,-1 1-1 16,-1-2-1-16,-2 0-2 0,-1 1-2 16,-3-1-3-1,-1 1-8-15,-3-1-5 0,-2-2 65 16,-2 6-151-16,-3-2-92 0,-6-1-251 15</inkml:trace>
  <inkml:trace contextRef="#ctx0" brushRef="#br0" timeOffset="47497.48">11890 12143 221 0,'-3'-2'60'0,"2"0"4"15,-1 0-26-15,1 0-5 0,0 1-2 16,0-1-4-16,0-1-3 0,1 2-3 16,-1 1-2-16,1 1-3 0,0-1-2 15,1 0-2-15,0 1 0 0,1 0 0 16,1-1 0-16,3 0 1 0,1-2 0 16,2-1 0-16,2 1 0 15,2 0-1-15,3-3-1 0,-1 3-3 16,0 0-1-16,3 1-1 0,-1 0 0 15,1 1-2-15,1-3 0 0,-2 3-2 16,-2-2 1-16,2 2-2 0,-3-1 0 16,-1 0 0-16,-1 1-1 0,-3-1 0 15,-2 1 0-15,-3 2 0 0,-1-1 0 0,-3 2 1 0,-1 1 0 16,-3 5 1-16,-2-2-1 0,0 4 1 16,-2 2-1-16,-2 0 1 0,0 5-1 15,-1-2-1-15,0 2 1 0,1 2-1 16,-3-4-2-16,0 3 1 0,1-3-1 15,1-1 0-15,3-1 0 0,-1-4 1 16,2-3 0-16,4 1 0 0,0-4 0 16,0-2 0-16,3 0-1 15,0 1 0-15,3-2-1 0,-1 1 1 16,2 0 0-16,3-1 1 0,0 0 1 16,3 2-1-16,3-3 1 0,3 1 1 15,-1 0 0-15,4 0-1 0,2 0-1 16,0 2-4-16,0-2-3 0,2 3-3 15,-1-1-4-15,1 0-5 0,-2 2-7 0,-2-1-12 16,-1-1-47-16,-2 2-9 0,-3 0-56 0,-3 1-112 16</inkml:trace>
  <inkml:trace contextRef="#ctx0" brushRef="#br0" timeOffset="51807.64">3508 3795 196 0,'1'-2'64'0,"1"0"6"15,-2-3-10-15,0 2-15 0,0 0-1 16,-2-3-3-16,2 2-5 0,0 0-4 16,0-2-5-16,-1 3-2 0,1-2-2 15,0 1-2-15,0 1-1 16,0 1-2-16,1-1-2 0,1 3-2 16,-1-4-2-16,-1 3-2 0,1-1-1 15,-1 1-2-15,1-2-2 0,-1 2-2 16,1 1-3-16,0 2 0 0,0 4-1 15,1 2-1-15,1 3 1 0,0 4 1 0,0 5 1 16,0-1 1-16,2 4 0 0,-2 3 0 16,0 0 0-16,1-1 0 0,-2-5-1 0,1 1 0 15,-1-3 0-15,1-5 1 0,-2-2-1 16,0-4 0-16,-1-3 0 0,0 0 0 16,0-3 1-16,0 0 2 0,0-1 1 15,0-1 2-15,-1-3 0 0,1 1-1 0,0-2 1 16,0-4-2-16,-1 0-1 0,1-3-2 15,0-1-2-15,0-4 0 0,1-3 0 0,-1 1 0 16,0-3-1-16,1-1 1 0,1 2-1 16,1 0-1-16,0 3 1 0,3 4-2 15,1 0 0-15,1 6 0 0,4 1 0 0,-1 3-1 16,4 0 1-16,-1 4 1 0,2 0 0 16,2 4 1-16,0 1 0 0,2-2 0 15,1 3 1 1,1 3 0-16,1-1-1 0,-1 3 0 0,-1-1-1 15,-2 1 1-15,-1 5 0 0,-4-2 0 16,-2 0 0-16,-2 0 0 0,-1 2 0 16,-3-1 0-16,0 1 0 0,-3 0 1 15,-1-2-3-15,-2-2-3 0,0 0-8 16,-2-2-6-16,1-1-10 0,-1-1-12 16,0 1-17-16,-1-4-56 0,4 1-71 0,3-1-159 15</inkml:trace>
  <inkml:trace contextRef="#ctx0" brushRef="#br0" timeOffset="52108.15">4150 3821 347 0,'-1'0'94'0,"0"-3"7"15,0 3-41-15,0 2-25 0,0 3 1 16,1 2 1-16,0 5-6 0,0 5-6 16,1 5-4-16,1 2-1 0,0 2 1 0,2 3-4 0,-1-3-3 15,0 5-4-15,-1-1-3 0,1 4-2 16,-1 0 0-16,1 1-3 0,0 0-5 16,2 3 1-16,-1-3-3 0,2-3-12 15,0-4-6-15,0-3-7 0,-1-4-9 16,0-6-3-16,-1 1-19 0,0-10 3 15,0-6-53-15,-2-2-64 0,-1-10-147 0</inkml:trace>
  <inkml:trace contextRef="#ctx0" brushRef="#br0" timeOffset="52371.22">4125 3941 296 0,'-3'-19'86'0,"2"3"10"16,2 0-27-16,2-2-11 0,4-1-4 15,0 3-1-15,3 1-4 0,2 3-7 16,0 1-9-16,4 2-8 0,1 4-6 16,2 3-3-16,3 2-6 0,2 2-4 15,0 0-2-15,1 3-1 0,-2 2-2 16,-1 2-1-16,-3 3-1 0,-5 5-2 16,-3-1-1-16,-4 4-1 0,-5 1-2 0,-7 1 1 0,-2 0 0 15,-8-2-1-15,-3-2-1 0,-5-1 0 16,-5-2-4-16,0-3-3 0,-2-2-5 15,3-5-6-15,2-1-4 0,3 0-5 16,4-5-8-16,4-4-71 0,4 0-79 0,5-7-184 16</inkml:trace>
  <inkml:trace contextRef="#ctx0" brushRef="#br0" timeOffset="52741.05">4525 3915 240 0,'11'13'69'0,"-1"-1"6"15,1 0-34-15,-1 2-3 0,-2 0-3 16,0-1-6-16,1 2-6 0,0-3-6 0,-3-2-5 16,1-2-2-16,-2-2-1 0,0-1-1 15,-2-3-1-15,-1 0 0 0,-1-2 0 16,0 1 5-16,0 0 7 0,-2-2 2 15,-1-3 0 1,1-1 2-16,-1-2 2 0,-1-3-1 16,-1-6-3-16,2-5-9 0,-1-2-1 0,1-2-2 15,-1-3-3-15,2-4-1 0,0 0-1 16,1 3-2-16,2 3-1 0,1 4 0 16,1 3 0-16,3 4-1 0,0 5-1 15,2 3-1-15,1-1 0 0,1 3 0 16,2 1 0-16,2 0-5 0,3 2-8 0,2 0-9 15,3 0-10-15,2 6-10 0,0-3-75 0,0 2-84 16,1-1-187-16</inkml:trace>
  <inkml:trace contextRef="#ctx0" brushRef="#br0" timeOffset="52941.48">5030 4005 403 0,'1'2'130'0,"0"-4"9"16,-1 0-26-16,1-1-50 0,2 0-10 15,-1-3-3-15,1 0-21 16,1 0-16-16,0 1-11 0,0 0-1 16,-2 0-34-16,1 0-8 0,-3 4-101 15,-2 5-112-15,0-9-272 0</inkml:trace>
  <inkml:trace contextRef="#ctx0" brushRef="#br0" timeOffset="53627.15">5431 3870 301 0,'-3'0'70'0,"-2"-3"3"0,0 7-49 0,-2 3-8 0,1 2 1 31,-1 6 4-31,0 4-1 0,-1 0-3 0,2 4-2 16,2-2 1-16,2-3-1 0,3 3-3 16,2-3-4-16,3-2-2 0,4 0 1 0,2-5 0 15,1-3-1-15,2 0 0 0,3-8 1 16,-1-5 0-16,5 0 0 0,0-5-1 15,1 0-1-15,1-4 0 0,-1-1-2 16,0-1 0-16,0 2 0 0,-5-5-1 16,-5 0 0-16,-3 1 0 0,-7-1 2 0,-5 0-1 0,-8-1 0 15,-4-1 0-15,-7 5 0 0,-3 3-1 16,-4 4 0-16,0 2-2 0,0 7 0 16,2 6 0-16,1 6-1 0,6 1-3 15,4 0-4-15,4-4-5 0,6 4-6 16,6-2-5-16,4-4-8 0,6-3-9 15,3-2-6-15,4-2-6 16,4 2-4-16,2-4-29 0,1-2-43 16,3 3-86-16</inkml:trace>
  <inkml:trace contextRef="#ctx0" brushRef="#br0" timeOffset="53895.31">5754 3925 229 0,'20'8'65'16,"-1"1"4"-16,-2 1-26 0,0 4-6 15,-4-5-7-15,-2 5-4 0,-1-3-4 16,-2 0-5-16,0 0-4 0,-1-2-1 0,-2-1-2 0,-1 1 0 15,0-2 1-15,-2-1 0 0,-1 1 0 16,-1-2 1-16,-1-1 2 0,0-1 3 16,-1-4 3-16,-2 1 1 0,0-3 3 15,0-2 2-15,-3-4 2 0,2 2-2 16,0-5-4-16,2 2-3 0,1-5-4 16,3-2-3-16,2-3-4 0,4-2-2 0,0-1-3 0,3-4-1 15,2-4-2-15,2 5 0 0,0 2-1 16,1 3 1-16,-1 4-1 0,2 3-5 15,-2 4-9-15,-1 5-10 0,0 1-10 16,1 3-7-16,1 1-19 0,-1 1-65 16,0 1-78-16,1 6-171 15</inkml:trace>
  <inkml:trace contextRef="#ctx0" brushRef="#br0" timeOffset="54427.1">6420 3959 232 0,'6'-5'72'0,"-2"-2"7"0,0 0-26 0,-2-2-3 15,-1-2-1-15,-1 2-2 0,-3-2-1 16,-2 3-5-16,-1-1-3 0,-2 0-5 16,-3 1-4-16,-2 7-5 0,-4 1-5 0,0 5-7 15,-4 1-5-15,0 5-3 0,0 4-3 16,2 2-1-16,2-2 0 0,4 2 0 15,3-2-1 1,6 0-1-16,4-2 0 0,2 0 0 16,5-4-1-16,3 0 0 0,0-4 1 15,5-4 0-15,0 2 1 0,0-2 1 16,1-3 0-16,-2-3 1 0,0-1 1 0,-1 2-1 16,-1-4 1-16,-1-3 0 0,-1-1 0 15,-1-1 0-15,-1 0 0 0,-3-2 0 16,0 2 0-16,-2 2 2 0,-2 2 2 0,-1 2 1 15,0 0 0-15,-1 5 0 0,0 4 0 16,0 3 1-16,-2 1-2 0,1 4-1 16,0 3-1-16,-1 4 2 0,1 0 1 15,-1 2 1-15,2 3 0 0,0 1 0 0,1 3 0 16,0 1 0-16,0 3-2 0,1 2 0 16,-1-2-2-16,1-1-1 0,-1-1 0 0,1-5-2 15,-2 1 0-15,0-5-1 0,-1 0 2 16,0-1 0-16,-4-3 1 0,0-3 1 15,-2 1 1-15,-1-3 0 0,0-3 1 16,-3-2-1-16,-1-4 0 0,0 0 0 0,0-2-2 16,0-1 0-16,-1-2-5 0,1 0-7 15,-1-2-6 1,4 1-16-16,-1-1-12 0,0 1-9 16,2-3-95-16,-3 2-98 0,0-3-233 15</inkml:trace>
  <inkml:trace contextRef="#ctx0" brushRef="#br0" timeOffset="54975.4">6904 3507 339 0,'0'-3'92'0,"0"-2"8"15,0 4-50-15,0 0-11 0,-3 3-4 16,1 4-4-16,0 3-5 0,-3 7-7 16,0 6-5-16,0 9-2 0,-4 6 3 15,0 7 4-15,-1 7 0 0,-1 7-2 16,1-2-5-16,0 1-1 0,0 1-3 0,1-1-2 0,0 1-3 16,3-4-2-16,-1-6-4 0,3 0-4 15,0-4 0-15,3-6-5 0,2-5-8 16,2-9-7-16,1-5-7 0,1-5-2 15,2-7-7-15,3-4-74 0,0-8-76 16,2-6-176-16</inkml:trace>
  <inkml:trace contextRef="#ctx0" brushRef="#br0" timeOffset="55392.07">7434 3893 322 0,'-1'-8'91'0,"0"2"8"16,-4-3-31-16,0 1-17 0,-2 1-4 0,-3 2-3 16,-4-3-5-16,-2 6-9 0,-5 0-6 15,-1 5-7-15,-2 3-5 0,0 1-1 16,2 1-3-16,3 2-1 0,4 2-3 0,4 1-2 15,4-1-1-15,4 2-1 0,4-3-1 16,2 2 0-16,4 3 1 0,4-3 1 16,2-1 0-16,4 0 2 0,1-2-1 0,2 2 1 15,0-1-1-15,-3-2-1 0,-1 0 0 16,-3 2-2-16,-5 1-2 0,-4 1 1 16,-6-1-1-1,-6-1 2-15,-6 1-1 0,-6 0 0 16,-5-1 1-16,-2-2 1 0,-3 0-2 0,-1 0 0 15,1-4-3-15,3-2-3 0,1-4-3 16,3-1-3-16,1-3-4 0,5-4-8 16,4-3-9-16,3-2-14 0,4-4-69 15,4 0-80-15,5-3-190 0</inkml:trace>
  <inkml:trace contextRef="#ctx0" brushRef="#br0" timeOffset="55677.24">7632 3501 351 0,'5'-7'102'0,"-4"1"14"0,-1 3-45 16,0 3-11-16,-1 1-8 0,-1 4-5 16,-1 1-8-16,0 5-10 0,0 5-11 15,-1 5-4-15,2 7 1 0,-1 5 1 16,3 1-1-16,1 5-3 0,3 4-3 15,0 3-2-15,1-2-2 16,-1-2 0-16,2-2-2 0,-1 0-1 16,0-6-4-16,-1-4-5 0,-1-5-14 15,0-1-3-15,-2-3-11 0,0-4-14 16,0-5-10-16,0 1-18 0,-1-6-57 16,-1-2-69-16,0-5-174 0</inkml:trace>
  <inkml:trace contextRef="#ctx0" brushRef="#br0" timeOffset="56116.05">7585 3822 366 0,'-2'-6'97'0,"3"-1"6"16,1 2-54-16,4-4-10 0,2-1-4 0,4 4-4 16,4-1-6-1,2-1-9-15,3 2-7 0,2 1-4 16,1 2-1-16,0 3-1 0,3 0-1 15,-1 2-2-15,-1 5-1 0,0 0 1 16,0-1-1-16,-2 4 0 0,-4-2 0 16,-2 3-2-16,-5 0-1 0,-3-2 0 15,-3 3 0-15,-5-1 0 0,-1 5 1 0,-3-1 2 16,-3 0 1-16,0 2 2 0,-1-3 1 0,-2 1 0 16,4 2 0-16,1-3-2 0,0-3-1 15,4-1 0-15,3-2 0 0,1 0 0 16,2-1 0-16,3-3 2 0,2-3 2 15,1 1 2-15,1-4 1 0,2-1 3 16,-1-2 0-16,0-3 0 0,-1-2 1 0,-1 0-1 16,-1-2 0-1,-2-1 0-15,-2 0 0 0,-2 0 0 16,-3-1 0-16,-2 0-2 0,-3-4-1 16,-4 4-1-16,-2 0-5 0,-5-1-6 15,-1 1-6-15,-2 4-8 0,-1 1-8 0,-2 6-7 16,3 1-6-16,0-2-3 0,4 5-4 15,4 3-7-15,3-2-7 0,4 1-4 16,4 1-32-16,4-1-52 0,2-2-110 0</inkml:trace>
  <inkml:trace contextRef="#ctx0" brushRef="#br0" timeOffset="56749.17">8111 3856 220 0,'14'9'67'0,"-1"3"4"0,-3 1-13 15,-1-1-15-15,0 1-9 0,-3 0-4 16,0-1-4-16,-2 0-6 0,1-2-3 0,-1 1-4 15,-2-4-4-15,0 2 0 0,0-1 0 0,-2-4-2 16,2 0 2-16,-4-2 2 0,1 0 5 16,0-1 7-16,0 0 4 0,0-3 3 15,-1-2 0-15,0-1 0 0,0 1-2 16,0-5-3-16,2-3-9 0,3-4-5 16,1 2-4-1,4-4-1-15,2-2-3 0,0 0-2 16,3 0-1-16,0 4 0 0,0-2 0 0,1 5-1 15,-1 0 0-15,-1 5 1 0,0 3-1 16,-1 2 0-16,-2-1-1 0,0 7 0 16,-3-2-1-16,-1 5 0 0,-1 2 0 15,1 2 0-15,-2 0 1 0,0 5 1 16,-1-1 0-16,0 5 1 0,1-3 0 0,0 0 0 0,0-3 0 16,3 1-1-16,-2-4 0 0,2-1 0 15,-1-5 1-15,3-1 0 0,1 0 1 16,1-5 1-16,0 0 1 0,2-4 1 15,2-1 0-15,-2-3-1 0,1-2 1 16,-1 2-1-16,-2-5 0 0,-1-1 1 16,0-1 4-1,-2 2 1-15,-1 1 2 0,-2 4 3 0,-1-2 2 0,-2 8 0 0,0 1-2 16,-1 4-5-16,-1 1-1 0,0 6-3 16,-1 3-2-16,0 5-2 0,-1 2 1 0,0 4 0 15,1 4 4-15,-1 0-1 0,-1 1 0 16,3 0 0-16,1-2-1 0,-1 3 0 15,2 1 0-15,1 3-2 16,1 0 0-16,0 1 0 0,-2-4-2 16,1 3-1-16,0-3 0 0,-2-4-2 15,0-1-1-15,-3-2-1 0,0-4-2 16,0 3 1-16,-5-7 2 0,-1-2 0 16,-3 2 1-16,-1-6 2 0,-4-2 2 0,1 0 1 15,-4-8 1-15,0 1-1 0,-1-2 1 16,-1-6 0-16,1-2-3 0,1-4-6 0,-1-8-4 15,3 2-13-15,2-3-23 0,2-5-6 16,3 1-98-16,1-1-105 0,2 2-245 16</inkml:trace>
  <inkml:trace contextRef="#ctx0" brushRef="#br0" timeOffset="58337.72">8824 3734 165 0,'1'0'56'16,"-2"-1"9"-16,1 0-10 0,0 2-4 0,0-1-2 15,0 0-1-15,0-3-4 0,0 1-6 16,0 4-7-16,0-3-5 0,0-2-5 15,1 2-5-15,1-3-4 0,1 0-4 16,3 1-1-16,2-5-2 0,2 3-2 16,3-1-1-16,1 0 0 15,3 0 0-15,0 1 0 0,0 0 0 16,1 1 0-16,0 0 0 0,-2 4-1 16,-2 0 0-16,0 2-1 0,-4 2-1 15,-2 2 0-15,-2 5-1 0,-4-3 2 16,-3 3 0-16,-3 4 0 0,-3-2 1 15,-3 0 1-15,-2 0 0 0,-2 1 0 16,-3-2 0-16,1 2 0 0,-2-3 0 0,4-1-1 0,0 0 1 16,3-2 0-16,2-4-1 0,2 2-1 15,4-2-2-15,3 1 1 0,2-4 0 16,4 3 0-16,3 1 0 0,2 0 0 16,3-1 2-16,1 2 1 0,4 2-1 15,-1 0 0-15,0 0 0 0,-3 0-1 16,1 0 0-16,-4 2 1 15,-1 0-1-15,-4-1-1 0,-1 1 1 16,-3 1 0-16,-2-1 0 0,-3-1 1 16,-5 2 1-16,-1-2 2 0,-6 2-1 15,-2-3 1-15,-3-1-1 0,-3 1 0 16,1-1 0-16,-4-1 0 0,1-1-2 0,0-3 1 16,2 1-2-16,4-1-1 0,0-3-6 15,6-1-8-15,3-3-7 0,7-1-11 0,3-1-21 16,6-2-54-16,5-1-72 0,4 1-159 15</inkml:trace>
  <inkml:trace contextRef="#ctx0" brushRef="#br0" timeOffset="58521.95">9265 4001 341 0,'2'2'101'0,"-1"3"14"0,-1-3-38 0,1-1-20 0,-1-1-4 0,1 0-4 31,-1 0-8-31,1 0-13 0,0 0-14 0,0-1-7 0,2 0 3 0,-1 0-3 31,1-2-23-31,1 0 0 0,1 2-113 0,-2-1-105 16,0-3-271-16</inkml:trace>
  <inkml:trace contextRef="#ctx0" brushRef="#br0" timeOffset="59656.62">9870 3475 227 0,'-5'-5'64'0,"1"1"6"0,-1 1-29 16,1 0-5-16,1-2-4 0,0 4-3 16,2-1-5-16,0 2-6 0,0-1-5 15,1 2-3-15,-1 1-2 0,1 4-2 0,-2-1 2 0,1 4 0 16,-2 3 3-16,1 7 3 15,0 3 2-15,0 5 2 0,0 3 0 0,-2 6-2 16,2 1-1-16,-1 4-2 0,1 0-3 16,0 1-3-16,2-3-1 0,0-1-2 15,1-6 0-15,1 1-2 0,1-3-1 16,0-6 1 0,1-5-1-16,-2-3-1 0,0-5 0 15,-1-1 1-15,1-4 0 0,-2-4 0 0,1-2 1 16,-1 1 2-16,0-2 2 0,2 2 0 15,-2-4 0-15,2-2 0 0,0-1-1 16,2-2-1-16,2-4-2 0,0-2-1 16,2-1-1-16,2-1 0 0,0 0-1 15,1 2 0-15,0 0 0 0,0 3-1 0,0 4 0 16,-2 1-1-16,1 1 0 0,1 4 0 0,0 4 0 16,0 3 1-16,0 1 0 0,1 3 0 15,-1 3 1-15,-1 2 1 0,-1 3 0 16,-3-2 1-16,1-1-1 0,-2 1 1 15,0-3-2-15,-1 2 1 0,2-3-3 16,-2 0-9-16,2-1-3 16,-1 1-8-16,3-3-6 0,-1-2-8 15,2-5-5-15,0-2-65 0,1-6-64 16,0 1-162-16</inkml:trace>
  <inkml:trace contextRef="#ctx0" brushRef="#br0" timeOffset="60010.61">10305 3501 268 0,'1'-1'79'0,"1"0"5"0,-2 0-34 16,1 3-11-16,0 1-3 0,0 2-3 15,0 6-6-15,1 4-6 0,0 5-3 16,-1 3 2-16,1 3 1 0,-1 8-2 16,-1 2-2-16,-1 4-3 0,-1 3-3 0,0 2-2 15,1 1-2-15,-1-1-2 0,1-7-2 16,2-1-1 0,0-4 0-16,0-5-1 0,2-5 0 15,3-4-1-15,0-1 1 0,2-3-1 16,2-3 1-16,1-3 1 0,3-4-3 15,3-4-6-15,-1-2-6 0,4-4-9 16,0-7-8-16,-2-1-15 0,1-4-69 0,-3 1-78 16,-3 0-175-16</inkml:trace>
  <inkml:trace contextRef="#ctx0" brushRef="#br0" timeOffset="60173.35">10177 3826 313 0,'-14'0'84'0,"3"-4"7"15,6 4-50-15,2-3-3 0,10 3-5 16,6-2 0 0,3-2-6-16,4-3-11 0,4 3-7 15,4-3-3-15,2 1 1 0,1-3-8 0,0 2-10 16,-2 1-12-16,3-1-20 0,-1 0-58 16,-1-1-74-16,-1-2-169 0</inkml:trace>
  <inkml:trace contextRef="#ctx0" brushRef="#br0" timeOffset="60974.63">10636 3828 232 0,'-3'22'66'0,"0"0"7"0,0-1-21 15,1 1-15-15,2-4-5 0,1 3-4 16,0-7-2-16,3 0-6 0,0-2-5 16,1-2-4-16,-1-1-2 0,-1-1 1 15,0-6-1-15,0 1 0 0,-2-3 2 0,0 2 5 16,-1 0 10-16,0-6 1 0,0 2 1 0,0-1 0 15,1-3-1-15,0-4-2 0,2 1-4 16,3-5-10-16,-2-1-4 0,4-2 0 16,0-6-2-16,0 1-1 0,4 1-2 15,-1-3-1-15,0 5-1 0,1 4-1 16,-1 3-1 0,-1 5-1-16,0 3-1 0,-2 7 0 0,-1 5 0 15,1-1 1-15,0 4 0 0,0 4 1 16,2 2 0-16,0 3 2 0,0 0-1 15,0-2 0-15,0 0-2 0,-1-2 0 16,-2-3-1-16,1 0 0 0,-2-4-2 16,-1-4 0-16,-1-2 2 0,-2 1 1 15,-1-3 1-15,1 2 5 0,-2-5-1 0,0 0 2 0,1-1 1 16,0-3 1-16,1-3-2 0,1-2 1 16,1-5-5-16,2 1 1 0,1-6-1 15,-1 0 0-15,3 2-1 0,2 1 0 16,-1 1-1-16,1 3 0 0,0 5-2 15,0 5-1-15,1 6 0 0,-1 2 1 16,0 6 0-16,0 5 0 16,-3 0 1-16,2 2 1 0,0 2 3 15,1-1-5-15,1 1-5 0,0-5-5 16,1-3-10-16,0 2-4 0,2-3-1 16,0-3-8-16,0 0 0 0,-3-3-1 15,4 0-3-15,-2-3 5 0,0-3-4 16,2-4-1-16,-5 0 6 0,1-3 6 0,-3-4 7 15,0 1 5-15,-1-3 10 0,-3-2 9 0,0-4 6 16,-1-3 4-16,-1-3 1 0,0-3 2 16,0-3 3-16,0-4-3 0,-1 2 3 15,-1-4 1-15,2 3 0 0,-2 1 3 0,1 3 3 16,-1 4 3-16,-1 6 6 16,0 2 3-16,0 8 2 0,0 5-2 0,0 3-4 15,0 3-6-15,-1 6-5 0,1 0-2 0,0 7-5 16,0 5-4-16,0 4-2 0,1 4 2 15,-1 7 2-15,2 2 0 0,0 4-3 16,2-1-3-16,0 1 0 0,0-2-2 16,2 2-1-16,1-7-1 0,0-1 0 15,2-1-2-15,0-4-1 0,1-6 0 0,-1 0-2 16,1-4 0 0,1-3 0-16,1-2-8 0,1-3-2 15,3-2-8-15,0-1-9 0,4-3-8 16,0 1 69-16,2-3-157 0,3-1-90 15,1 1-254-15</inkml:trace>
  <inkml:trace contextRef="#ctx0" brushRef="#br0" timeOffset="66362.98">3342 4598 235 0,'-8'-1'68'0,"3"1"7"16,-1 0-28-16,3-1-8 0,0 1 3 15,2-1 0-15,1 3-6 0,0-2-6 16,1 1-6-16,2-2-2 0,2-1 0 0,3 1 0 0,3-1-1 16,3-4 2-16,6 1 1 0,4-2 0 15,4 0-2-15,5 3-3 0,7-2-4 16,2 1-4-16,4 1-2 0,2 0-4 15,2 2-1-15,-1-2-2 0,-1-2 1 16,-8 3-2-16,-3-3 1 0,-6 1-1 16,-8 0 0-16,-7 0 1 15,-5 3 0-15,-4 0 2 0,-7 1 1 16,-4 0-1-16,-5 1 0 0,-4 0 0 16,-5 2 0-16,-4 1-2 0,-5-2-1 15,-5 0 0-15,-3 3-1 0,0 1 1 16,-3-2-1-16,-3 2 1 0,-2-2-1 15,1 2 0-15,1 0 0 0,2-2 1 16,0-1-1-16,8 2 0 0,2-3 1 0,8 1-1 0,6 0 0 16,4-2 1-16,4 1-1 0,6-1 0 15,6-2 0-15,7 0 1 0,4-1 0 16,4-1 0-16,7 0 0 0,6 1 0 16,8-4 0-16,0 2-1 0,3-2 1 15,1 4-1-15,3-3 0 0,-2 2 1 16,-3-2-1-16,-6 3 0 15,-4-2 1-15,-5 3-1 0,-9-2 1 16,-5 1-1-16,-7 0 0 0,-6 0 1 16,-5 2-1-16,-8 5 0 0,-5-4 1 15,-5 1-1-15,-6 3 0 0,-5 1 0 16,-3-1 1-16,-5 2-1 0,-3-1 0 0,-3 1 0 16,-1 2 0-16,1-4 0 0,1 4 1 15,1-1 1-15,5-3 0 0,3 0 0 0,9 1 1 16,6-3 0-16,6-2 0 0,5 0-1 15,6-1 1-15,10 0-1 0,6 1-1 16,7-2 1-16,6-3-1 0,8 1 1 16,5 0-1-16,7-2 0 15,4 1 0-15,1-5 0 0,1 2 0 0,-1 3-1 0,0 0 1 0,-3 2-1 16,-6-4 0-16,-7 3 0 0,-5 2 1 16,-6-2-1-16,-7 2 0 0,-7 0 2 15,-3 2 0-15,-6 2 0 0,-7-2 1 16,-4 2-1-16,-3 1 1 0,-8-1-1 15,-4-1 0-15,-5 1-1 0,-1-1 0 16,-5 1 0-16,-2-2 2 0,-3 3 0 0,2-2 1 16,2 2 2-1,2-2 1-15,2 0 0 0,5 1 1 16,7 1 0-16,8-3 1 0,3 1-1 16,4-4-2-16,5 2 0 0,5-1-1 15,6 0-2-15,5-1 0 0,2-1-1 0,7 0-1 16,5-1-1-16,8 2 0 0,4-1 0 15,0 0 0-15,3-2 0 0,2 2 0 16,-2 0 0-16,-1 3 0 0,-5 0 1 0,-5 0-1 16,-5-1 0-16,-5 2 0 0,-7 0-1 15,-4 0 1-15,-6 0 0 0,-4-1-1 16,-5 0 1-16,-7 2 0 0,-3-1-1 0,-7-1 1 16,-6 1 0-16,-4 2 0 0,-5-1 0 15,-3 0 1-15,-5 2-1 0,-1 3 0 16,1-1 0-1,0 3 0-15,1-2 0 0,5 0 0 16,5 1 0-16,7 0-1 0,7-3 1 16,4 0-1-16,7-2-1 0,5 0 0 0,7 0 0 15,7 0 0-15,6-3 0 0,5 1 1 16,6-5 0-16,7 4 1 0,6-2 1 16,6 0-1-16,0-4 1 0,3 3-1 15,1 1 1-15,-1 2-1 0,-3-3 0 0,-3 0 0 0,-6-2 1 16,-6 2-1-16,-6 0 0 0,-7-1 0 15,-7-1 1-15,-5 2-1 0,-7 4-1 16,-7-1 1-16,-6 2-1 0,-4-1 1 16,-8 2-1-16,-7-2 0 0,-4 4 1 15,-3-2 0-15,-5 2-1 0,-3 2 1 16,-2-1 0-16,2 2-1 0,1-1 1 0,2 2 0 0,2-4 0 16,5 0 0-16,7 0-1 0,6-3 1 15,5 0-1-15,7 1 0 0,8-1 0 16,5 1 0-16,7 0-1 0,8-1 2 15,4 1-1-15,8-2 1 0,3 0 1 32,8-1 0-32,2 0-1 0,4 0 1 0,1 0 0 0,0 0-1 15,1 1 0-15,-1 1 1 0,-6-2-1 16,-3 1 0-16,-6 0-1 0,-6 0-1 16,-7 0 1-16,-6-3-2 0,-5 3 1 15,-7 1-1-15,-6 1 0 0,-4-4 0 16,-6 4 0-16,-6-2 0 0,-6 2-1 15,-5-1 0-15,-3-1 1 0,-6 2-1 16,0 3 1-16,-2-1 0 0,2-1 1 0,2 1 1 0,3 0 0 16,6-1 0-16,6-1 1 0,6-3-1 15,7 0 2-15,5 1-1 0,7 0 1 16,9 0 0-16,5-1-1 0,6 1 2 16,4 0-1-16,7 0-1 0,7 0 1 15,3-2 0-15,4 0-1 0,0 0 2 16,1 1-5-16,-1 0-2 15,-4-1-25-15,-6 2-13 0,-7-1-104 16,-7 3-114-16,-6-3-278 0</inkml:trace>
  <inkml:trace contextRef="#ctx0" brushRef="#br0" timeOffset="68515.96">3581 4643 158 0,'0'-1'42'16,"0"1"5"-16,0-2-17 16,0 0-10-16,1-1 1 0,1 0 2 15,0 0-3-15,1 0-2 0,2-1-2 16,0 2 0-16,1 1-1 0,-1-2-1 15,2 4-1-15,-3 0-1 0,2 0 0 16,-2 4 0-16,-3 0-2 0,1 3-2 16,-1 2 0-16,1 3-2 0,0 0 1 0,-1 2-2 15,1 0-1-15,1 4-2 0,2-2 0 0,0 2-1 16,0-1 1-16,0 2 0 0,-1 1 1 16,1-2 0-16,-1 2 0 0,-2 1 1 15,-1 1 1-15,1-1 1 0,-4 2-1 16,-1-2 1-16,-2 3-1 0,-1 0-1 0,-1 1 0 15,-2 4-1-15,-2 1-1 0,0-4-1 16,0 2-1-16,0 3 1 0,1-4 0 0,1 0 0 31,0-3 0-31,1 2 0 0,0 1 1 0,1-2 1 0,-3 0-1 0,0 0 0 0,-1-1-1 32,2-1 1-32,-1-2 0 0,0 2-2 15,-1 3 1-15,3-2 0 0,-1 0-1 16,0-1 0-16,-3 2 0 0,0 2 0 15,1 0-1-15,-1 1 1 0,-1 1-1 0,-1 4 1 16,-2 1 1-16,0 4 0 0,-4-2-1 0,-3-2 3 16,-1 3 1-16,-2 2 0 0,-3 3 0 15,-1-1 1-15,-1 6 0 0,0 5 2 16,1 3-2-16,-2 1 1 0,2 1 1 16,1 0 1-16,1 4 0 0,2-2 0 15,0 1 1-15,1 4 0 0,2-1 0 0,0 2-1 16,2-2 0-16,-2-4 0 0,-2 4-1 0,1-2 0 15,1 0-2-15,3 0 0 0,0-2 0 16,2 1-2-16,3-2 0 0,1-3-1 16,4 1 0-16,1-4 0 0,1 0 0 15,3-1 0-15,2 2 0 0,0-4-1 16,5-2-1-16,0-3 1 16,0-2 0-16,1-6-1 0,0-1 0 15,0-6 1-15,-1 3-1 0,-1-6 0 16,0 4 1-16,-1-3-1 0,0 1 0 15,0-2 1-15,0 4-1 0,-1-4 1 16,1 1 0-16,0-1 0 0,0 3 0 16,1 1 0-16,0 1 0 0,1-3 0 15,1 0 0-15,0 3 0 0,2-1 0 0,1 0 0 0,0 1 0 16,1 1 0-16,2 2 0 0,-1 2 0 16,2 1-1-16,0 0 1 0,0 3-1 15,2-4 1-15,-2 1-1 0,0-2 1 16,-1 0-1-16,-2 5 0 0,-1-2 1 15,-1-1-1-15,0 4 1 0,-1 1-1 16,0 3 1-16,3-1-1 16,2-1 0-16,2-1 0 0,2-1 0 15,1 0 0-15,4-3 0 0,1 1 0 16,3-1 0-16,1-1 0 0,2 0 0 16,3 1 0-16,-1-1 0 0,3 3 1 15,-1-4-1-15,1-2 0 0,1 3 0 0,-2-5 0 16,1-3 0-16,0 1 0 0,-2-3-1 15,-1 0 0-15,0-2 1 0,-2-2-1 0,0 5 0 16,-1-3 0-16,-1-2 1 0,0-3-2 16,-1 1 0-16,0 0-2 0,-1-3-1 15,-1 2 0-15,2 0 0 0,-1 0 0 0,1 0 1 16,2-2 1-16,1 0 2 0,1-1 0 16,1-5 1-16,3 1 0 0,0 0 0 15,2-1 0-15,1-2 1 0,1 1-1 0,1-3 0 16,-1 2 0-16,0-5 1 0,0-1-1 15,-1 1 1-15,0 0-1 0,-3-1 0 16,2 0 0-16,-1-1 1 0,-1 2-1 0,1-3 0 16,0 2 1-16,-2-4-1 0,0 1 1 15,-1 0 0-15,0-1 0 0,-2 0 1 16,-3-1 0 0,0 0 1-16,-2 0-1 0,-2-1 0 15,-1-1-1-15,-3 1 1 0,-1 0-2 16,-1-1 1-16,-1 2 0 0,-1 1 0 0,-1-1 0 15,-1 0 0-15,2 0 1 0,-1 0-1 16,-1-1 0-16,0-2 0 0,-2 1 0 16,1 2-1-16,1-1 0 0,-1 0 0 15,-1-2 0-15,1 2 0 0,-2 1 0 0,3 0 0 16,0-2 0-16,2 1 0 0,1 0 0 16,2 0 1-16,4-1 0 0,1 0 1 0,4 1 0 15,0-1 1-15,4-2 0 0,-1 1 0 16,3 0 1-16,0-3 0 0,1 2 0 15,1-3 0-15,2 0 1 0,-1 0-2 16,2 2 1 0,-1 1-1-16,0-1-1 0,0-1 1 15,0 1-2-15,-1 3 1 0,1-2-2 0,-2 1 1 16,1-1-1-16,-2 3 1 0,2-2-1 16,0 1 0-16,0-3 0 0,2-1 0 15,3 3 1-15,2 0-1 0,2-2 0 16,2 5 0-16,3-4 1 0,1 2-1 15,2 1 0-15,0-2 1 0,0-1 0 0,-2 1 1 0,-1-3-1 16,-4 7 0-16,0-2 0 0,-4-1 0 16,-1 2 0-16,-5 0-1 0,-1 1 0 15,-2 0 0-15,-4-2 0 0,-2-1 1 16,-3 3-1-16,-2 0 0 0,-1-1 0 16,-4-2 0-16,-2 1 0 0,-1-2 0 15,-4 3 0-15,-2-3-1 16,0 2-2-16,-2 2-1 0,-1 2-2 15,0-1-6-15,-1-1-6 0,0-1-5 16,0 2-5-16,0-2-5 0,0 1-5 16,0-1-6-16,0 1-6 0,1-2 2 15,0 3-55-15,0-3-60 0,1 1-143 16</inkml:trace>
  <inkml:trace contextRef="#ctx0" brushRef="#br0" timeOffset="68902.62">6300 10144 207 0,'-9'0'59'0,"0"0"7"0,5-2-18 16,1 2-6-16,1-1 4 0,0 0 3 16,1 2 0-16,2-1-2 0,1-1-1 15,0 2-3-15,1-1-4 0,1 0-3 16,2 1-5-16,3 0-3 0,1 1-2 0,0 1-4 15,5 2-3-15,1 0-1 0,5 1-2 16,2 1-2 0,1 1 1-16,5-2-3 0,1-1-1 15,2 3-4-15,1 2-1 0,1-3-2 16,0 2-1-16,-4 0-2 0,-2 1-1 16,-4-2-1-16,-5-1 1 0,-5-5-2 0,-5 7 0 15,-5-5 0-15,-5 1 1 0,-5 3 0 16,-7 4 1-16,-5 4 0 0,-9 1 2 15,-4 1 0-15,-6 2 0 0,-1 5 0 0,-4-1 0 16,3 1-3-16,1-1-3 0,3-1-5 16,2 0-6-16,3 1-15 0,4-4-14 0,3-6-8 15,5-1-91-15,3-2-99 0,3-5-229 16</inkml:trace>
  <inkml:trace contextRef="#ctx0" brushRef="#br0" timeOffset="70120.75">2064 5246 148 0,'-5'-4'33'15,"2"0"1"-15,0 0-22 0,0-1-2 16,1 0 5-16,-1-1 6 0,-1 1 5 16,1 0 6-16,1 3 5 0,-1-2 1 15,-1 2 3-15,0-3 0 16,1 1 0-16,-1 1-2 0,1 0-1 15,-1 0-4-15,0 0 0 0,1 0-4 16,1 3-5-16,0 0-4 0,1 3-4 16,0-1-5-16,-1 1-5 0,0 4-1 15,1 3-1-15,0 1 0 0,0 7 2 16,1 3-1-16,-1 2 0 0,0 6 0 16,1 1 0-16,-1 1-1 0,-1 1-2 0,-1-3-1 0,1-3-1 15,0-2-1-15,1-1 0 0,0-4-2 16,0 1-4-16,2-3-6 0,0-2-5 15,-1-3-8-15,1 2-9 0,0-5-11 16,-1-5-71-16,0-3 2 0,1-1-63 16,2-2-119-16</inkml:trace>
  <inkml:trace contextRef="#ctx0" brushRef="#br0" timeOffset="70674.17">2198 5339 315 0,'2'0'77'0,"-2"5"8"0,0 1-40 15,-1-3-15-15,0 6 3 0,-1 3 1 16,0 2-3-16,-1 3-4 0,1-3-4 16,0-1-6-16,1 2-3 0,1-4-1 0,-1 0-3 15,2-3-1-15,-1-2-1 0,1-2-2 16,0 0 0-16,0-2-1 0,0 0 0 15,-1 0 1-15,1-1 4 0,1-4 4 0,-1 3 1 16,0-5 1-16,0-1-1 0,1-3 0 16,0-2-2-16,0-5-3 0,1 0-6 15,1-3-1-15,0 2-2 0,1-1 0 16,-1 0 0-16,2-1 0 0,-2 1-1 0,0 4 1 16,0 1-2-16,-2 3 1 0,0 4-1 15,-1 1 0 1,1 4-1-16,2 6 1 0,1 0-1 15,3 4 1-15,1 1 0 0,2 4 0 16,2 2 1-16,2 4 0 0,1-1 0 16,1-1 1-16,0 1-1 0,1-2 1 0,-1-3-1 15,0-1 1-15,-3-2 0 0,-1-5 0 16,-2 0 1-16,-3-2 1 0,-2-2 1 16,-2 0 3-16,-1 0 8 0,-1-5 4 0,-2 0 4 15,-1 0 1-15,2-5-1 0,-1 2 1 0,-1-6-1 16,1-3-7-16,-1 0-3 0,0 1-4 15,-1-5 0-15,0 0-2 0,-2-1-1 16,0-1-2-16,1-1-3 0,-2 3-3 16,1 2-3-16,1 0-3 0,-1 6-4 15,2 2-7 1,0 3-7-16,1 4-11 0,0-1-18 16,1-1-12-16,1 4-12 0,1-2-73 15,1 0-90-15,3 0-199 0</inkml:trace>
  <inkml:trace contextRef="#ctx0" brushRef="#br0" timeOffset="70875">2611 5220 310 0,'0'6'80'16,"-1"3"5"-16,1 1-40 0,1 5-11 16,0 2 1-16,1 0-1 0,1 0-5 15,0 1-7-15,-1 1-6 0,2-4-3 16,0 0-6-16,0-1-5 0,0 1-5 15,1-1-6-15,-1 0-12 0,0-4-6 0,-1 2-9 0,-2-4 33 16,1-1-98-16,-2-1-69 0,-2-3-172 31</inkml:trace>
  <inkml:trace contextRef="#ctx0" brushRef="#br0" timeOffset="71159.5">2565 5216 250 0,'1'-4'68'16,"2"-1"7"-16,5 3-21 0,2 1-19 16,2 1 0-16,1-1 3 0,3 3-4 15,0 0-3-15,3 5-5 0,-1-1-6 16,0 3-4-16,-1 2-5 0,3 3-3 0,-4 1-2 16,1 0-3-16,-2 0-1 0,-2 4 0 0,-2-3-2 15,-3-1 1-15,-4 1-1 0,-3-1-3 16,-3 2 2-16,-4 0-1 0,-7-3-1 15,-4 1 1-15,-2-1-1 0,0 0-3 16,-3-1-1-16,2-2-5 0,3-2-5 16,1 0-5-16,5-2-5 0,4-2 0 0,1-4-9 15,5-4-57 1,3-3-60-16,3-1-148 0</inkml:trace>
  <inkml:trace contextRef="#ctx0" brushRef="#br0" timeOffset="71502.92">3111 5189 213 0,'5'-9'69'15,"-2"1"7"-15,-3 3-12 0,-2-2-22 16,-2 2-3-16,-4 0-4 0,-2 6-8 15,-1 2-6 1,-2 0-4-16,-2 0-1 0,0 5 0 16,-1 1 1-16,1 3 1 0,1 1 0 15,1 1-3-15,3 4 0 0,2 2 0 0,4 3-1 16,1 0-3-16,3 2-1 0,3-5-2 16,2 3 0-16,1-5-2 0,2-4-2 15,2 1-1-15,0-2 1 0,2-3-1 16,0 0 0-16,1-3-1 0,0-1-14 0,2 1 0 15,0-4-6-15,3-3-11 0,-2 0-11 16,2-2-16-16,-1-3-60 0,-2-2-62 0,-3-1-170 16</inkml:trace>
  <inkml:trace contextRef="#ctx0" brushRef="#br0" timeOffset="71675.86">3019 5364 258 0,'-4'-1'74'0,"3"3"6"15,2-3-18-15,3 5-23 0,0-1-1 16,3-3 1-16,-1 1-6 0,3 0-6 16,1-3-8-16,0-3-6 0,2-3-5 15,2 1-6-15,0-4-11 16,2 0-11-16,0 0-20 0,0 0-60 16,1 0-75-16,-2-1-173 0</inkml:trace>
  <inkml:trace contextRef="#ctx0" brushRef="#br0" timeOffset="71892.11">3450 5207 289 0,'-3'1'77'0,"-4"2"5"16,1 1-39-16,-4 3-4 0,0 2-1 15,-1 1-4-15,0 3-7 0,0 5-5 16,0-2-5-16,1 3-5 0,1 1-5 15,-1-1-1-15,1 0-4 16,0-2-4-16,0-3-4 0,2 1-6 16,-1-3-6-16,2-3-9 0,-1 0-18 15,3-4-54-15,-2 1-67 0,0-2-154 16</inkml:trace>
  <inkml:trace contextRef="#ctx0" brushRef="#br0" timeOffset="72107.53">3229 5225 301 0,'3'-2'77'15,"1"1"6"-15,1 3-27 0,3 1-25 16,1 4-3-16,4 0 3 0,0 5-3 16,1 3-3-16,1 0-5 0,1 1-6 0,0 3-2 0,1-3-4 15,-2 1-5-15,1-2-6 0,0-3-9 16,0 0-8-16,-1-1-11 0,-1-3-73 15,0 3-78-15,2 2-183 0</inkml:trace>
  <inkml:trace contextRef="#ctx0" brushRef="#br0" timeOffset="78159.09">4413 4689 114 0,'-2'0'33'15,"1"-1"3"-15,0 0-12 0,0 2 0 0,0 0 3 16,1 0 1-16,0-1 1 0,0 1-3 16,0 0-1-16,0 0-2 0,-1-1-4 15,0-2-2-15,-2 1-1 0,1 1-1 0,0 1-1 16,-1-2 0-16,-1 2-1 0,1-1-1 16,0 1 0-16,0 2-2 0,-2-6 0 15,3 2-2-15,1 3 0 0,-1-2 0 0,1 0-2 16,0 0-1-16,1 0-1 0,-2 4-1 15,2-2-1-15,-2-1 0 0,1 1-2 16,-1-3 1-16,0 2-1 0,-2 0 1 0,3-1-1 16,-2-1 1-16,1 1-1 0,1 1 1 0,0 4 0 15,0-4 1-15,0-1 0 0,-1 0 1 16,1 0 2-16,1 0 1 0,-1-1 1 16,2-1 3-16,2 3 1 0,0-1 1 15,1 2 0-15,2-1 0 0,0-2 0 16,3 2-1-1,0 0-1-15,1-1-2 0,1 0 0 16,1-2 0-16,0 1 1 0,1 1 0 0,1-1 1 16,0-3 0-16,3 3 0 15,-1 0 0-15,4-1 0 0,0 2-2 0,2 0-1 16,1-1-1-16,1 3 0 0,0-2-1 16,1 2-1-16,1 0 0 0,2 2 0 15,-2-1-1-15,0-2 1 0,2 1-1 0,-2 2 0 16,1 0 0-16,0-3 1 0,-1-1 0 0,0-1 0 15,0 0 2-15,2 0 0 0,-1-3 0 16,1 1-1-16,-1 1 1 0,0-2-2 16,1 3 0-16,1-1 0 0,-1-1-2 15,0 1 1-15,1 3 0 0,-1-1-1 16,1-1 0-16,-1 1-1 16,2-2 1-16,-1 4-1 0,2-3-1 15,-2 0 1-15,-1 1-1 0,2 0 1 16,-1 0-1-16,0 1 0 0,-1-1 1 15,-2 1-1-15,1 0 0 0,-3-2 1 16,0 3-1-16,-2-1 1 0,-1-1-1 16,-1 1 0-16,1-2 1 0,0 0-1 15,0 1 1-15,0-2-1 0,1-1 0 0,0 2 0 0,-1-4 1 16,2 2-1-16,2 0 0 0,-2-2 0 16,2 4 1-16,0 0-1 0,1-1 0 15,1 1 0-15,-1 1 0 0,-1-1 0 16,1 2 0-16,-2 1 1 0,-1-1-1 15,-1-1 0-15,-1 0 0 0,-2 1 0 16,1 0 0-16,-2-2 0 0,1 0 0 0,-1 2 0 0,3 2 0 16,0 1 1-16,3-4-1 0,0 1 0 15,3 1 0-15,-1 0 0 0,1-2 0 16,3-1 0-16,-2 1 0 0,3 3 0 16,-3 0 0-16,1-1-1 0,-1 0 1 0,0 0 0 15,-2 1 0-15,-1 1 0 0,-1-1 0 16,1-1 0-1,-1 4 0-15,0-3 0 0,3 1 0 16,2 0 0-16,-1-2 0 0,2 0 0 16,3-2 0-16,0 2 0 0,1-1-1 15,0 1 0-15,-1-2 0 0,-1 2-1 0,2 1-2 16,-2 0 1-16,-3-1 0 0,1-1 0 16,-3 2-1-16,2 1 1 0,-2 2 0 15,1-4 0-15,-2 1-1 0,1-3 0 0,0 3 0 16,0-2-1-16,1-1-1 0,1-1 0 15,1 5-1-15,-1-3 1 0,2 0-2 0,-1 0 0 16,-1-1 1-16,-3-2 0 0,1 1 0 16,-3-5 2-16,-2 1 1 0,-3-1 1 15,0 1 0-15,0-1 1 0,-1 1-1 16,0-2-1 0,-1 4-3-16,2 0 0 0,2-1-1 15,-1 1-1-15,1 2 1 0,1-1 0 16,0 1 1-16,2-2 2 0,-2 1 0 0,2 1 1 15,-1 1 0-15,0-1 0 0,-2 0 1 16,0 2 0-16,-1-2 1 0,-2 2 0 16,0-3 0-16,-2-1 1 0,0 0 0 15,-1 3 1-15,0-4 0 0,-3 2-1 0,-1-3 1 0,-1 3 0 16,0 1 0-16,-4-2 0 0,1 3-1 16,-1-2 0-16,-4-1 1 0,1 5-2 15,-1-2-1-15,-2 0 0 0,0 2 0 16,-2-1 0-16,-1 2 0 0,-2 0 0 15,-1-3 1-15,-2 5 2 0,-3-1 0 16,-3-3 0 0,-4 0 1-16,-1 0-1 0,-4 2 1 0,-5 0-1 15,-5-5 1-15,-4 1 0 0,-4 1 0 16,-7-3 0-16,-3 5 1 0,-7-2 0 16,-2-3 0-16,-4 3 0 0,-3-1 1 15,0-2 0-15,2 0 1 0,-1-2 0 16,1-1 0-16,4 4 1 0,0-2 0 15,4 2 1-15,0 1 0 0,0-1 0 0,3 0 1 0,2 0-1 16,0-3 0-16,3 1 0 0,-1 0 0 16,2 1-1-16,1 1 0 0,-1 0-1 15,1-2-1-15,-3 3-1 0,0-3 0 16,-2 3-1-16,-2-2 0 0,-2 0 0 0,-2 2-1 16,-3 1 1-16,0 0-1 0,-2 1 0 15,-1-2 1-15,-1 3-1 0,1 1 1 0,1 0-1 16,1 1 1-16,1 1-1 0,2 1 1 15,6 1-1-15,2-4 1 0,2-2-1 16,2 0 0-16,5 1 1 0,3 0-1 16,1-2 1-16,0 1-1 0,3 2 1 15,1 2-1-15,-1-2 0 0,-3-3 1 0,-3 3-1 16,0-2 0 0,-2-1-1-16,-3 0 1 0,0-1 0 15,1 2 0-15,1 0 0 0,3 2 0 16,-1 1 0-16,3 0 1 0,-1 0-1 15,1 0 0-15,-1-3 0 0,4 2-1 16,-1-3 1-16,2 1 0 0,0-1-1 0,1-2 1 16,2 2-1-16,0 1 0 0,1 0 0 15,2-1 0-15,0 0-1 0,2-1 0 0,2 2 0 16,0-1 0-16,3 2 0 0,0-1 0 16,1 1 0-16,1-2 0 0,4 1 0 0,2 0 0 15,0 1 0-15,5-2 0 0,1 0-1 16,2 0 0-16,4 1 0 0,1-2-1 15,1 1 0-15,3-1 0 0,4 1 1 16,2-2 1 0,2-1 0-16,5 1 2 0,4-1 1 15,5 0 2-15,4-4 2 0,2 2 2 16,8-1 2-16,7 1 2 0,4-3 0 0,7 0 1 16,8 2-2-16,4-1-1 0,6 1-1 15,6-2-2-15,5 1-2 0,4 2-1 16,2 1-1-16,0-4 0 0,2 1-1 15,1 2 0-15,-2 3 0 0,-3-3 1 0,-3 0-1 16,-3 0 0-16,-2 1 0 0,-2 2-1 16,-4 0 0-16,-3 1 0 0,-3-2 0 0,-1-1 0 15,-2 2-1-15,-3 1 0 0,-1-3-1 16,2 3 0-16,-3-2 0 0,0-1-1 16,-1 5-1-16,-2-2-1 0,5 2-1 15,-4-2 0-15,-2 1 0 0,0 0-2 16,1 4 2-16,-2-1-5 15,0 1 1-15,-3 3 0 0,-1 0 0 16,-2-3 1-16,0 1 0 0,-3-5 0 16,-4 1 4-16,-1 1 2 0,-1-4-1 15,1 3 1-15,-3-2-1 0,-1 3 1 16,-1 1-1-16,1-3 1 0,-2 0-2 0,-1 1-1 16,-2 1-2-16,0 0-2 0,0-2-1 0,0 0-2 15,-2 1 0-15,1 0 0 0,-2 0 3 16,0-1 3-16,-4 3 1 15,-1 0 3-15,-3 1 1 0,-2-2 1 16,-4-1 1-16,-3 0 0 0,-4 1 0 0,-3-3 0 0,-2 3 1 16,-4-1-1-16,0 1 1 0,0-1 0 15,-2 1-1-15,1-2 1 0,-2 2 0 0,-3-4-1 16,-1 1 1-16,-5 0 1 0,-5 0 0 16,-3-2 1-16,-5 0 1 0,-7 1-1 15,-4 1 0-15,-6-1 1 0,-5-2-2 16,-3 2 1-16,-5 0-1 0,-5-4 1 15,-2 2 0-15,-4 0 0 0,-2-1-1 0,-1 4 1 16,-5-3-1 0,0 1-1-16,-3-1 0 0,-1 1-1 15,0 4 1-15,-3-3-1 0,-1-5 0 16,2 4 1-16,-2-1-1 0,-2 0 0 16,2 2 0-16,0-3 1 0,-2-1-1 15,2 3 1-15,-1 0 1 0,0 0 0 16,1 1 0-16,-1 0 0 0,2 0 1 0,2 3 0 15,1 0 1-15,1 2-1 0,2 1 1 0,1 0-1 16,4-1 0-16,2 3 0 0,1-3-1 16,-1 0-1-16,5 0 0 0,1 0 0 15,1 0-1-15,2 1 1 0,2 1 0 16,3 3-1-16,5-2 1 0,0 1 0 0,4-3-1 16,4 0 0-16,0-2 1 0,5 0-1 15,5-2 0 1,3 1 0-16,6-1 0 0,5 2 0 15,5-1 0-15,3-1-1 0,5 0 0 16,2 1 0-16,3 1 1 0,4-2 0 16,1 2 1-16,3 1 0 0,1 0 1 0,2 1 0 15,0 1 0-15,1-3 0 0,-1 2-1 16,0 1 1-16,-1-2 1 0,2 1 2 16,0-1 1-16,3-1 1 0,1 1 1 0,4-2 1 15,2-1 1-15,3 0-2 0,3-1 0 16,7 1 0-16,4 0-1 0,5-3 1 15,5 3-1-15,3 0 0 0,6 1 0 0,3-2 0 16,3 0-1-16,3-1-1 0,2 0-1 16,4 2-1-16,1-1 0 0,4-1-1 15,0 0-1-15,4 1 0 0,-1 2 0 0,1-2 0 16,-1 1 0-16,0-1-1 0,-1-1-1 16,0-2-2-16,0 1-2 0,-3 1-3 15,0 1-3-15,0-3-3 0,-1-1-1 0,-2 3-1 16,0 0-1-16,-3 1 1 0,0-1 0 15,-2-2 0-15,-3 2 2 0,-4 2 0 16,-1-1-1 0,-6 1 1-16,-1 0-1 0,-6 0 1 0,-2 4 0 15,-2-1 0-15,-5 2 0 0,-3-1 3 16,-1 2 1-16,-3-1 2 0,-4 0 1 16,-4-3 4-16,-1 0 0 0,-3 2 2 15,-3-2 0-15,-3 0 2 0,0-1-1 16,-3 2 1-16,0-3 0 0,-1 1 0 15,0-2-1-15,0 2 1 0,1 0-1 0,2-1 0 0,-3 1 0 16,0 0 0-16,0-1 1 0,0 3-1 16,-1-2 0-1,0 2 1-15,-1 0-1 0,0 0 0 0,3 3 1 16,-3-1-1-16,1 1 0 0,1-1 0 16,-1-1 0-16,0 1 0 0,-1-3 0 15,-2 2 0-15,0-3 0 16,-3 0 1-16,-2 1 0 0,0-1 0 0,-3-1 2 15,-4 0 2-15,-3 0 2 0,-2-1 0 16,-3-1 2-16,-4 0 1 0,-3-1 1 16,-2 1 0-16,-1 1 0 0,-3 0-2 15,-2 2 0-15,0 0 0 0,-2 3-1 16,-1 0-1-16,-3 0 0 0,-2-2 0 0,-1 3 0 16,-1-5-1-16,-4 2 0 0,-3-4-1 0,-2 0 0 15,-2 1-1-15,-2-2-1 0,-2 2-1 16,-4 0 0-16,-2-1 0 0,-2 0 0 15,-4-1-1-15,-1-1 1 0,-3 2 1 16,-2-3-1-16,-2 1 1 0,2 1-1 16,-2 1 0-16,0-1 0 0,-3-3-1 0,1 1 1 15,0 0-2-15,0-2 1 0,-1 0-1 0,1 0 1 16,1-1-1-16,2 2 1 0,0-2-1 16,1 0 1-16,3 1-1 0,0-2 0 15,2 2 0-15,2 2 1 0,2-2-1 16,0 3 0-16,4 2 0 0,2 2 0 15,2 0 0-15,3 2 0 0,-3 2-1 0,2 1 1 16,0-2 1 0,1 1-1-16,-1-1 0 0,0 0 0 15,2 1 0-15,1 1 0 0,2 3 1 16,2-2-1-16,1 1 0 0,0-2 0 16,4 1 0-16,-2-1 0 0,4 0 0 15,2-3 0-15,5 0 0 0,1 0 0 0,3 3 0 16,3-3 0-16,4 1-1 0,3 0-1 15,1 0-1-15,2-2 0 0,3 1-1 0,1 0-1 16,3 2 1-16,0 0-1 0,2-2 1 0,1-1-2 16,0 3-1-16,3 1-1 0,3-1 1 15,2-3 0-15,6 1 0 0,5 2 2 16,7 1 1-16,7-3 3 0,8-1 1 16,6 2 1-16,11 2-1 0,5-4 0 15,8 0 1 1,11 0-1-16,6 1 0 0,5 0 0 15,6-3 1-15,5-2-1 0,6 7 1 0,0-4-2 16,-1 0 0-16,1-1-4 0,1-3-3 16,1 0-6-16,-8 3-9 0,-2-2 16 15,-8-3-90-15,-2 2-75 0,-4-2-185 16</inkml:trace>
  <inkml:trace contextRef="#ctx0" brushRef="#br0" timeOffset="79618.88">7926 4747 189 0,'-10'-2'54'0,"1"-1"6"16,5-1-20-16,0 0-6 0,1 0-2 15,2-2-3-15,1 0-2 0,1-2-4 16,1-1-4-16,2 0-4 0,1 1-2 16,1 0-1-16,0 0 0 0,0 2-1 0,1-1-1 15,1 2-1-15,1 1-1 0,1 1-1 0,1 1-1 16,2 0 0-16,3 2-1 0,1 1 0 16,2-1 1-16,4 2 0 0,1-1 1 15,6-1 1-15,-1-1 1 0,1 3 0 16,3-1-1-16,-1 3 0 0,-3-4 0 15,-1 2-2 1,-6-1-1-16,-3 2-1 0,-3 0-2 16,-4 1-1-16,-6-3 0 0,-2 2-1 0,-3 0 2 15,-3 4 0-15,-5 0 0 0,-3-2 1 16,-3-1 1-16,-3 4-1 0,-2-1 1 16,-3-2-2-16,0-1 0 0,-3 1-1 15,-3-1 0-15,0 1 0 0,-3-1-1 16,0 1 0-16,0 2-3 0,-1-1-3 0,1 0-4 0,5 2-4 15,2-2-5-15,5 0-5 0,1-1-8 16,5-1-71-16,4 2-72 0,7-1-180 16</inkml:trace>
  <inkml:trace contextRef="#ctx0" brushRef="#br0" timeOffset="80220.21">6139 4966 289 0,'-1'-1'80'0,"1"1"5"0,0 0-39 15,0 0-4-15,0 0-3 0,-1 0-6 16,1 1-8-16,1 1-6 0,-1 3-3 0,1 1-2 16,0 5-2-16,0 0-2 0,-1 5 1 15,1 2 0-15,-1 4-3 0,1 0-1 16,-2 0-3-16,1 1-2 0,1 0 0 16,-1-1 0-1,0-1-2-15,0-6-4 0,-1 2-5 16,1-4-6-16,-1-3-7 0,1-1-10 0,-2-4 215 15,0-4-291-15,1 0-103 0,-2-3-328 16</inkml:trace>
  <inkml:trace contextRef="#ctx0" brushRef="#br0" timeOffset="80774.49">6002 5034 236 0,'8'-4'67'0,"3"-1"7"15,2 2-34-15,3 1 3 0,1-1 1 16,1-1-2-16,4 2-6 0,0 1-7 16,0-1-7-16,1 2-4 0,-1-1-4 0,1 1-3 0,0-1-2 15,-1 1-3-15,0-2 0 0,1-2 0 16,-2 1-2-16,0 0-1 0,-1-1-1 16,-2 2 0-16,-3 1-1 0,-3 1-2 15,-2 1 1-15,-1 2-1 0,-4 3 0 16,-2 3 0-16,-1-1 1 0,-2 5 0 15,-2 2 2-15,1 5-1 16,-1-1 1-16,-1 1 0 0,-1 0 0 16,1 4-1-16,1-3 0 0,0-4 0 15,0-3 0-15,2-3 0 0,0-2-1 16,0 0 1-16,0-6-1 0,1-2 2 16,0 3 0-16,0-3 1 0,-1-5 1 15,1 0 1-15,1-3 0 0,1-2 0 16,0-6 0-16,0-3-1 0,3-2-1 0,0-3-1 0,2-1 0 15,-2 0-2-15,3 0 1 0,-1 2-1 16,1 1 1-16,-2 2-2 0,1 4 2 16,0 3 2-16,-1 2 2 0,0 2 1 15,-1 3 2-15,1 3-1 0,1 0 1 16,-1 3-1-16,1 2-2 0,-1 2-2 0,0 4-2 16,1 3 0-1,-2 1 1-15,2 5-1 0,0 1 1 16,-1 1 0-16,1 3-1 0,0-3-1 15,-1 1-9-15,0 0-4 0,-1 0-2 16,-2-5-7-16,-1-2-8 0,-3-2-6 16,0-1-10-16,-2-4 229 0,-2-1-288 15,-2-3-105-15,-2-1-319 0</inkml:trace>
  <inkml:trace contextRef="#ctx0" brushRef="#br0" timeOffset="80937.61">6450 5124 231 0,'-4'-2'64'0,"3"1"4"16,3 0-25-16,2 0-10 0,4-1-3 16,4-1-1-1,2 1-5-15,1-1-4 0,5 1-5 0,2-3-3 16,2 2-4-16,2 1-7 0,1-3-8 16,2 2-13-16,2 2 194 0,0-6-258 15,-2 1-92-15,4-3-289 0</inkml:trace>
  <inkml:trace contextRef="#ctx0" brushRef="#br0" timeOffset="81353.97">7115 4952 247 0,'3'-7'80'0,"0"5"9"0,-5-3-8 16,0-1-32-16,-2 3-2 0,-4 1-2 16,-3-1-6-16,-1 3-5 0,-3-2-7 15,0 5-4-15,-4 2-3 0,-1 3-2 16,0 4-2-16,1 1-2 0,-1 6-2 0,1 3-2 0,0 2-2 15,3 3-1-15,4-1-1 0,4 2-2 16,2 0-1-16,5-2-2 0,3-4 0 16,6-1 0-16,3-4 1 0,2-3 0 15,3-4 0-15,4-5-1 0,0-1 1 16,1-4-1-16,2-3 0 0,0-1-2 16,-3-3 1-1,1 0-4-15,-1 1 1 0,-1-3-2 0,-2 1 0 16,-4-3 1-16,-1 0 1 0,-3-2 0 15,-2-2 2-15,-4 1 1 0,-1 3 1 16,-3 0 0-16,-1 5 1 0,-1 0 0 16,-1 7 0-16,-1 4 0 0,0 1 0 15,2 4 1-15,-1 2-1 0,-1 2-1 16,3 3 1-16,0-4-1 0,2 2 0 0,1 0 1 0,2-2-2 16,1 0-2-16,-1-2-6 0,1 1-16 15,1 0-4-15,-2-2-10 0,-1-4-13 16,0 0-15-16,-1-2-59 0,-1 1-72 15,0-5-152-15</inkml:trace>
  <inkml:trace contextRef="#ctx0" brushRef="#br0" timeOffset="81507.86">6998 5099 326 0,'-3'-7'88'0,"3"6"3"0,2-1-42 16,4 1-7-16,3 1-7 0,5-1-4 15,6 0-6-15,6 1-4 0,5 1-3 16,3 1-3-16,4-1-2 0,3 0-11 0,0 1-14 16,-1-2-4-16,-1-3-92 0,2 1-90 15,-4-5-224-15</inkml:trace>
  <inkml:trace contextRef="#ctx0" brushRef="#br0" timeOffset="84401.97">5508 4870 99 0,'0'0'24'0,"1"-1"0"16,0 0-3-16,-1-2-17 0,0 6 3 15,1 0 1-15,0-1 4 0,1 0 2 16,1 3 2-16,0-2 1 0,0 0-2 0,0-4-3 16,1 2 0-16,0 1-2 0,2 1 0 0,-2-1-1 15,1 0 0-15,0 0 0 16,-2 3-1-16,0-1 0 0,1 0-1 0,-2 3 0 16,-1-2 0-16,1 3-1 0,-1-1-1 15,1 0 1-15,0-1 0 0,-1 0 2 16,1 0 0-1,-1-2 0-15,0 0 0 0,0 1 0 16,-1-1 0-16,1 0-2 0,0-1-2 0,0 0 0 16,1 1 0-16,-1-1-1 0,0 0 0 15,-1 0 1-15,1 2 0 0,-1-1-1 16,0-2 0-16,0 3 0 0,-1-1-1 16,-1 2 1-16,-1-3-1 0,1 0 1 15,-1 0-1-15,1 3 0 0,-2-4 0 0,1 0 1 16,0 2-1-16,0 0 1 0,0 0-1 0,1 1 0 15,0-1 1-15,1 2-1 0,0-2 0 16,1 0-1-16,0 1 1 0,0 0 1 16,0 0-1-16,-1-2 1 0,1-1 1 15,-1 1 0-15,1 2 0 0,0-1 1 16,-2-1-1-16,2 2 0 0,-1-4 0 0,1 4 0 16,0-1-1-16,-1-2-1 0,0-3-1 0,1 2 0 15,0-1 0-15,0 2 0 0,0-4-1 16,0 3 1-16,0-1-1 0,-1 1 1 15,1-1-1-15,-1 2 1 0,0-1 0 16,-1 3 0-16,1-3 0 0,-2 2 0 16,2 1 0-16,-1-1-1 15,1 0 1-15,1 0-1 0,-1 0 1 16,1 0-1-16,0-1 1 0,-1-1 0 16,2 0 1-16,-2 0 0 0,1-1 1 15,0 1-1-15,0 1 0 0,-1 0 0 16,1-1 0-16,-1 1-1 0,1 0 0 15,0-1 1-15,-1 0-1 0,1 0-1 16,-2 3 1-16,2-2-1 0,-1 1 0 0,1-1 0 0,0 3 0 16,0-1 0-16,0 3 0 0,-1-4 0 15,1 3 0-15,-1 1 1 0,0 3-1 16,0 0 1-16,0 3-1 0,-1-1 1 16,-1 4-1-16,1 0 1 0,0-2-1 0,0 1 0 15,0 1 0-15,0-3 0 16,0 1 0-16,0 2 0 15,1 0 0-15,0 0 0 0,0 0 0 16,0-2 0-16,0 3 0 0,0 0 0 16,-2-4 1-16,1 4-1 0,0 1 0 15,0 0 0-15,-1 1 0 0,-2 1 1 16,2 0-1-16,-3 2 0 0,2-3 0 0,0 2 0 16,-2 1 0-16,2 0 1 0,-2 1-1 15,1-1 0-15,1 1 0 0,-1 0 0 0,2-2-1 16,0 0 1-16,-1 2 0 0,1 0-1 15,-1-4 1-15,-1 2-1 0,1-2 0 16,-2-1 1-16,1 0 0 0,-1-1-1 0,1 4 1 16,-1 3 0-16,2 0 0 0,-1 3 0 15,0 1-1-15,0 3 1 0,0 0 0 16,1-1 0 0,0 1 0-16,0 0-1 0,1 0 1 15,0 0 0-15,1 0-1 0,-2-2 1 0,2-4-1 16,0 3 1-16,-1-3 0 0,1 4 0 15,0-4 0-15,0 2 0 0,1 3-1 16,0-1 1-16,0 1 0 0,1 1 0 16,-1-2 0-16,2 4 0 0,1-3 0 15,0 1 0-15,0-1 0 0,2-3 0 0,-2 1 1 0,2-3 0 16,0 0 1-16,-1 1 0 0,0-2 0 16,0 3 1-16,2 0 0 0,-2 2 0 15,1 0 0-15,1-2 0 0,0 1 0 16,0 1 0-16,1 0 0 0,1-3-1 15,-1 4 1-15,2 0-1 0,1-3-1 16,-3 1 1-16,3 0 0 0,-2-3 0 0,-1 3-1 0,1-2 1 16,-1-2-1-1,1 2 0-15,0-2 0 0,-1 5 0 16,2-2 0-16,0-3 0 0,-1 1-1 0,1 3 1 16,0 0-1-16,-1 2 1 0,2-4-1 15,1 2 1-15,-1-2-1 0,0-3 1 16,1 1-1-16,1-4 1 0,-2-2-1 15,-1 1 0-15,-1-3 1 0,0 6-1 16,1 0 1-16,0-1-1 0,1 3 0 16,1 2 0-16,-1 1 0 0,1 0 0 15,1-4-1-15,0 2 1 0,1 2-1 16,0-2 1-16,1-1-1 0,2-1 2 16,0 3-1-16,2-1 0 0,0 2 1 0,0-2-1 15,-1-2 1-15,0 0 0 0,-2 2 0 0,0-2 0 16,-2 0 0-16,0 1 0 0,-2-3 0 15,-1 5 0-15,-1 1-1 0,-2-4 1 16,2 1 2-16,-1 0-1 0,0-2 1 16,0 3-1-16,0-4 1 0,1 0-1 0,1 0 0 15,-2-2-1-15,1 3 0 0,1-1-1 16,0-4 0 0,-1 3 0-16,1-2 0 0,2-3 1 15,0 4-1-15,1-4 0 0,0-1 1 16,1-1 0-16,1 0 0 0,0 3 2 15,0 0 0-15,-1-3 0 0,1 3 1 0,1-2 0 16,-1 1-1-16,0 2 0 0,0-2-1 16,-1-2 1-16,-1-1-1 0,2-2 1 15,-1 3 0-15,-1-2 1 0,0-1 1 0,-1-1 1 0,0 1-1 16,0 1 0-16,-3-4-1 0,1 2-1 16,-1-2-1-16,-2-2 0 0,1 1-1 15,-3-2 0-15,0-1 0 0,0 2 0 16,-1-3-1-16,0 3 1 0,0-1-1 15,0-1 1-15,-1 1-1 0,2 0 0 16,-1 1 0-16,-1-2 1 0,1-1-1 0,1 3 0 16,-1-3 0-16,0 0 0 0,1 3 1 0,0-3-1 31,0 2 0-31,2-1 0 0,-2 2 0 16,2-1 0-16,-1 0 0 0,1 1 0 15,0 1 0-15,-1-2 0 0,0 1 0 0,1 3 0 0,-1 2 0 0,0 0 0 16,0-3 1-1,0 3-1-15,0 0 1 0,-1 2 0 0,0-2 0 16,2 0 0-16,-2-2 0 0,2 3-1 16,-1-2 1-16,2-1-1 0,-2-1 0 15,2 0 0-15,-2-2 1 0,2 1-1 16,-2 1 0-16,2-3 0 0,-2 2 1 16,3-1-1-16,0 0 0 0,0 1 1 15,1 1-1-15,1-1 1 0,-1 2-1 0,1 0 0 0,1 0 0 16,0 2 0-16,-1-1 1 0,-1 1-1 15,1-1 0-15,-1-1 1 0,1 3-1 16,0 1 0-16,-1-1 1 0,0 0-1 16,1 0 0-16,1 0 0 0,1 2 0 15,0 1 1-15,0-2-1 0,3 4 1 0,-2-2 0 16,1 0 0 0,0 2 0-16,-1-5 0 0,-1 0-1 15,-1 0 1-15,-1-4 0 0,-2-1 0 16,-1-1-1-16,-3-2 0 0,-1-1-2 15,-1 0-2-15,0-1-2 0,-2-1-2 16,0 0-3-16,0 0-2 0,-2 4-4 0,2 0-2 16,0-2-1-16,0 2-3 0,0-2-4 15,0 5-4-15,2-2-10 0,-1-1 197 0,0 0-250 16,0 1-86-16,1-2-275 0</inkml:trace>
  <inkml:trace contextRef="#ctx0" brushRef="#br0" timeOffset="84902.85">6930 9672 193 0,'-4'-2'60'16,"-2"-1"5"-16,2-1-14 0,0 4-10 15,2 0-3-15,-1-2-1 0,2 1-4 16,1 0-2-16,-1 1-4 0,1 0-1 16,1 0-3-16,0 0-3 0,-1 1-3 15,0 0-4-15,1 2-2 0,1 2-2 0,-1 1 0 0,0 1-1 16,2 3 0-16,0 4 2 0,1 1 0 31,3 0 1-31,0 3 0 0,3 0-1 16,0-1-1-16,1 1-1 0,1-2-1 0,-1-1-2 0,0 2-2 0,-2-4-1 31,0-1-1-31,-2 1-1 0,-1-3 1 0,-2-1 0 16,-2-2 1-16,-1-1-1 0,-3 0 1 0,-3 1 1 15,-2-1 0-15,-4 1 0 0,-3 1 0 16,-1-2 0-16,-5 3-1 0,-1-2 1 15,-2-4-1-15,-3-2-1 0,0-5-1 16,-2-1-1-16,2-1-2 0,1-2-5 16,1 0-5-16,3 2-6 0,2 0-7 15,3 3-7-15,0 0-8 0,3 1-75 0,2-2-78 0,2 3-189 16</inkml:trace>
  <inkml:trace contextRef="#ctx0" brushRef="#br0" timeOffset="86221.95">4326 7463 213 0,'-9'1'52'0,"-2"2"4"0,-2-1-27 0,-1 0-11 0,-2 1 1 15,0 3 2-15,-2 0-2 0,2 4-1 16,-1 1-2-16,1 3-3 0,1 3-1 15,0 1-2-15,2 3-2 0,1 0-1 16,3 2-3-16,2 0 0 0,2 0-2 16,3-1-1-16,5-2 0 0,3-3 0 0,3-2-1 15,3 0 1-15,1-6-1 0,3 1 1 0,2-4 1 16,1-4 1-16,-1-4 1 0,1 1 3 16,-1-4 2-16,1 0 2 0,-3-5 1 15,0 3 2-15,-5-1 1 0,-1-1 2 16,-4-1 1-16,-3 1 0 0,0 4 1 15,-4-1-1-15,-2 1 0 0,-1 2-3 0,-3 5-4 16,0 0-3 0,-2 3-3-16,-1 4-2 0,1 5-3 15,3 3-1-15,0 1 0 0,4-1 0 16,4 3 0-16,6-2 0 0,2-3 0 16,3-3 0-16,3-4 1 0,3 1 1 15,1-5 4-15,1-4 2 0,0-4 3 0,1 1 0 16,-2-7 4-16,0-2 1 0,0-1 1 15,-3-1 0-15,-2-1-1 0,-1 1 1 0,-6-1 1 16,-1 0-2-16,-6 1-1 0,-4-1-3 16,-5 4-2-16,-2-2-2 0,-3 3-3 0,-2-2-3 15,-3 6-4-15,1 3-3 0,-1 2-5 16,-1 2-6-16,1 3-10 0,0 0-6 16,2 3-6-16,2-3-6 0,2-1-4 15,5 0-12 1,3-2 57-16,4-1-105 0,5 3-72 15,7-6-183-15</inkml:trace>
  <inkml:trace contextRef="#ctx0" brushRef="#br0" timeOffset="86807.12">4652 7597 336 0,'0'1'85'0,"1"-1"3"0,-1-1-48 15,1 0-14-15,0-2-2 0,1 6-3 16,-1 3-5-16,0 0-4 0,0 2-2 15,0 6 1-15,1 1 0 0,0 4-1 16,-1-1-1-16,1 1-2 0,0 6 0 16,-1-1-2-16,0-1-2 0,0-2-1 15,-1-1 0-15,0-3-1 16,1 0 0-16,-1-6 0 0,0-3 0 16,0-1-1-16,0-3 1 0,0 0 1 15,0-2 7-15,0-2 4 0,1-5 2 16,-1-2 1-16,0-3 0 0,1 0 0 15,0-3 0-15,2-5-7 0,-1-7-3 16,0 0-2-16,0 0-1 0,0-2 0 16,2-1-1-16,-1 2 0 0,0 3 1 0,0 7 1 0,1 4 0 15,0 5 0-15,-2-1 0 0,2 4 0 16,-2 2-1-16,-1 1-3 0,1 1-1 16,0 4-1-16,3 1 0 0,-1 5 0 15,2 2 0-15,0 0 1 0,2 3 2 16,2 1-1-16,0-3 1 0,-1-2-1 15,2-1 0-15,-1-3 0 0,1 2 0 0,-1-4-1 16,0-2 2-16,0-1-1 0,-2-3 1 0,1-2 0 16,1-2 1-16,-1-2 0 0,2 0-1 15,0-4 1-15,-1-1-1 0,1-1 1 16,1 0-1-16,-2-1 0 0,0-1 0 16,0-1 0-16,-2 5 0 0,-1 0 0 0,-3 4-1 15,-1 2 1 1,-1 2-2-16,-2 5 0 0,0 3 0 15,-1 4 0-15,-1 3 1 0,0 3 0 16,0 5 0-16,-2 3 1 0,2 1 1 16,0 4-2-16,0-1-5 0,1 1-9 15,1 2-7-15,0 0-5 0,1-3-28 16,1-2-2-16,1-5-6 0,1-1-9 16,1-6-2-16,1-3-33 0,-1-7-56 0,3-2-86 0</inkml:trace>
  <inkml:trace contextRef="#ctx0" brushRef="#br0" timeOffset="87191.81">5104 7854 250 0,'1'2'64'16,"-1"2"5"-16,0 3-23 0,-3 4-17 0,1-3-5 15,-1 5 0 1,-1 1 1-16,0 3-4 0,0 0-5 16,1 2-5-16,-1-1-2 0,3 3-4 15,-1 5-1-15,2-1-1 0,-1-3-1 16,1 1-1-16,0-4 0 0,0 0-1 15,1-6 0-15,-1-5 1 0,0-4 7 0,1-3 4 16,0-5 4-16,0-4 4 0,0-4 3 16,1-3 4-16,0-8 2 0,-1-4-5 0,2 0-3 15,-1-2 0-15,2-4-4 0,0-3-1 16,0-5-4-16,1 1-3 0,2-2-2 16,1 0-3-16,1 4-1 0,1 4-2 15,0 6 0-15,-1 8-1 0,2 6 0 0,0 7 0 16,0 4-1-16,0 3 0 0,0 2 0 15,2 6-2-15,2 1-4 0,-3 3-6 0,0 1-4 16,-1 3-1-16,-4-1-4 0,-1 0-2 16,-3 0-1-16,-4 0 3 0,-2-2 4 15,-4 2-1-15,-4-4 1 0,-2 1-1 0,-1 0-5 16,-3-1-8-16,0-4 47 0,-1 2-109 16,2-5-70-16,1 1-185 0</inkml:trace>
  <inkml:trace contextRef="#ctx0" brushRef="#br0" timeOffset="88009.22">5555 7822 325 0,'-1'-4'93'15,"0"2"7"-15,-1-5-32 0,-2 0-11 16,0-1-2-16,0 0-5 0,-2 0-5 0,-1-2-7 16,1-2-5-16,-1 3-7 0,1 1-5 15,-2 2-6-15,-1-1-3 0,-2 3-3 16,-1 5-4-16,-1 6-3 0,-1 7-2 15,-3 0-1-15,1 4 0 0,1 2 0 16,2 2 0-16,2 2-2 0,2-5-2 16,3-2-2-16,5 1 0 0,3-6-1 0,3 0-1 0,4-4 1 15,3-5 2-15,1 0 3 0,2-4 1 16,0-3 2-16,2-1 1 0,-2-3 0 16,-1-1 2-16,1-2-1 0,-4-4 0 15,0 1 1-15,0-1-1 0,-2-1 2 16,1 2 0-16,-2-1 1 0,-1 2 1 15,-1 5 2-15,-3 1 0 0,0 0-1 0,-2 7-2 0,-3 3-2 16,-2 4-1-16,0 5 0 0,-3-3-2 16,1 7 0-16,-1 0-1 0,1 0 2 15,1-2 0-15,3 0-2 0,1-4-1 16,3 2-1-16,2-5-1 0,4-1 1 16,1-2-1-16,2-3 1 0,2 0 2 15,1-3 1-15,3-2 0 16,-1 0 1-16,1-4 1 0,-1-3 0 15,0-1-1-15,1-1 1 0,-1 0 1 16,0 0 2-16,-3-2 0 0,-1 5 0 16,-1 3 0-16,-4 3 2 0,-1-3-1 15,-3 5-3-15,-1 4-1 0,-1 5 0 16,-3-1-1-16,0 2 1 0,-1 3-1 0,0 3 0 16,-1 2 1-16,1-3 0 0,1 1-1 0,0-2 0 15,2-1-2-15,0-3 1 0,0-1-1 16,0 1 0-16,-2-5 0 0,2 1 1 15,0-3 2-15,-1-3 3 0,0-3 2 16,0-1 3-16,1-5 1 0,1 2 2 0,1-4 1 16,2 0 1-16,1-4-1 0,3 2-1 15,2-7-3 1,3 0-3-16,1-2-1 0,0 3-3 16,2-1-2-16,-1 3-2 0,-2 1 0 15,0 9-2-15,-1 1-2 0,-1 2-8 16,0-2-6-16,-1 5-6 0,1 1-12 15,-1 0-16-15,0-1-10 0,0 2-7 0,1 2-8 16,-1 2 107-16,1-2-165 0,-3 0-81 16,2 2-220-16</inkml:trace>
  <inkml:trace contextRef="#ctx0" brushRef="#br0" timeOffset="88325.25">6025 7747 236 0,'-1'9'72'0,"0"-2"5"0,0 1-15 15,0-1-18-15,2-2-5 0,0 2-4 16,1-2-2-16,3-1 1 0,3-2 1 15,1-4-1-15,3 2 1 0,1-2 0 0,2-3-4 16,4-2-3-16,1-2-6 0,-2-2-4 0,3 2-4 16,-1-2-2-16,-3 1 1 0,-1-2 2 15,-3 0 5-15,-4 2 3 0,-3 3 2 16,-2 1 2-16,-6-3-1 0,-2 2-2 31,-4 2-3-31,-3 1-5 0,-4-1-4 16,-4 4-5-16,-1 3-2 0,-3 4-2 0,-3 2 0 0,1 8-2 15,2 2 1-15,2 3 0 0,4 3-1 16,4 3 1-16,3-3-1 0,7-1-1 16,4 0 0-16,4-2-1 0,6-2 0 15,3-4-1-15,5-3 1 0,5 0 2 16,2-2-18-16,4-5 2 0,1 0-9 16,-1-2-34-16,1-1 156 0,1-1-260 0,-3-4-140 0,0-1-359 15</inkml:trace>
  <inkml:trace contextRef="#ctx0" brushRef="#br0" timeOffset="90704.29">7537 10153 241 0,'-1'-4'67'15,"0"1"5"-15,0 0-30 0,-1 2-4 16,1-1-2-16,0 1-2 0,1-2-4 16,0 2-2-16,0 0-3 0,1-1-1 0,0 1-2 15,1 0-2-15,-1 0-2 0,0 0-3 16,0 1-2-16,-1 2-4 0,1 0-2 15,0 1-1-15,0 5-1 0,0 2-1 16,0 4 1-16,0 5 1 0,1 1 1 0,-1 6 0 16,0 1 0-16,0 0-2 0,-1 2 0 15,1-2-1-15,0-1-3 0,1-5-3 16,-1 2-3-16,1-3-3 0,0 1-3 0,-1-5-5 16,1-1-6-16,-2-3-5 0,1 1-10 15,-1-4 131-15,-1-3-201 0,-1-3-92 16,-1-1-264-1</inkml:trace>
  <inkml:trace contextRef="#ctx0" brushRef="#br0" timeOffset="91067.48">7555 10136 285 0,'6'-4'78'0,"-1"1"2"15,1 0-33-15,0 1-12 0,1 2-5 16,1-1-6-16,0 2-5 0,1-1-4 0,1 4-2 0,1-3-2 16,0 2-1-16,1 0-2 0,0 3-1 15,-1-1-1-15,-1 3-2 0,-2-3-1 16,-2 3-1-16,-3 3 0 0,-3 0 0 15,-4 1 0-15,-2-1 0 0,-4 4 1 16,-1 3-1-16,-2-4-1 0,-3-3-1 0,1 2-1 16,0-2 0-1,-1 0-1-15,3-8-2 0,1 3-1 16,2-1-3-16,1 0-3 0,4-3-7 16,2-4-11-16,0-2-14 0,3 0-52 15,2-1-67-15,0-3-150 0</inkml:trace>
  <inkml:trace contextRef="#ctx0" brushRef="#br0" timeOffset="91507.14">7778 10240 261 0,'5'-5'79'15,"0"-1"5"-15,-1 0-24 0,-1 2-13 16,1 1-6-16,-1 1-8 0,0-1-8 16,-1 6-6-16,0 2-6 0,-1 2-4 15,1 3-2-15,-1 0-2 0,1 3-1 0,0 1 0 16,1 2-1-16,0-3 0 0,1 0 0 16,-1-2-1-16,2 0-1 0,-1-6 1 15,1 2-2-15,-1-2 1 0,-1-1 0 0,2 0 0 16,-2-3 1-16,-2-1 1 0,1 0 1 15,0-3 0-15,0-2 1 0,-2-1-1 16,0-3 0-16,0 0-1 0,-3-4 0 0,2-1 0 16,-2 0 1-16,0-2 1 0,-1 0 0 15,0 0 0-15,2-3 0 0,0 4 0 16,-1 2-2 0,5 0-1-16,0 1-1 0,1 5-1 15,1 0-1-15,2 3 0 0,2 0 1 0,0 0-1 16,2 1-1-16,1 1 2 0,0-2-1 15,2 1-2-15,-1 0-3 0,1 0-4 16,-2 3-6-16,0 2-6 0,-2-2-9 16,-1 1-7-16,-2 2-70 0,-2 0-73 15,0-1-176-15</inkml:trace>
  <inkml:trace contextRef="#ctx0" brushRef="#br0" timeOffset="91723.38">8062 10328 321 0,'1'0'105'16,"-1"1"12"-16,0-6-17 0,1 0-30 15,0 1-11-15,0 0-11 0,0-5-11 16,0 0-14-16,0 1-11 0,1 9-7 16,0-2-2-16,-2 1-1 0,1-1-17 15,0 0-14-15,0 2-12 0,1 1-11 16,-1 1 54-16,2-1-131 15,2-2-92-15,0 1-196 0</inkml:trace>
  <inkml:trace contextRef="#ctx0" brushRef="#br0" timeOffset="92139.84">8313 10209 353 0,'1'-3'96'0,"-1"0"7"16,0 2-48-16,0 1-12 0,-1-2-7 0,-1 2-8 15,0 2-5-15,-1 2-7 0,0 4-5 16,-1 1 0 0,0 4 1-16,1 3 1 0,2 0 1 15,1-2-4-15,2 2-1 0,3-2-3 16,2-3-2-16,1 0-2 0,2-5 1 15,1 2 0-15,3-2 1 0,-1-3 1 16,1-2-1-16,1 1 1 0,0-5-1 16,-1-1 1-16,-2-2-1 0,-2-3-1 0,0 0 1 15,-3 0 1-15,-2 0 0 0,-3 1 0 0,-2-1 0 16,-1-1-1-16,-3 1 0 0,-1 1-1 16,-3-3-2-16,-2 4-2 0,1-4-5 15,-2 2-5-15,0 4-7 0,-1 0-6 16,0 1-6-16,2 3-6 0,0 0-5 0,1 4-1 15,1 1 0-15,3 1 2 0,2 3 0 16,3-3-4-16,1 1-2 0,3-3-1 0,4 1-37 16,-1-3-47-16,5 1-107 0</inkml:trace>
  <inkml:trace contextRef="#ctx0" brushRef="#br0" timeOffset="92440.34">8510 10214 216 0,'10'-3'61'15,"-2"5"6"-15,0 0-21 0,0 2-13 16,-3 0-5-1,1 2-3-15,-1 1-3 0,1 4-5 16,-1-4-1-16,1 1-3 0,-1 4-2 16,2 0-1-16,-2-5 0 0,1 3-1 0,-2-2-2 15,-1-1-1-15,1-1-2 0,-2-6 0 16,-1 2-1-16,0 0-2 0,-1-2 4 16,0-2 5-16,-1 0 5 0,0 2 3 15,-1-1 7-15,-2-5 4 0,1-2 3 0,-1 1 1 16,0-1-5-16,1 0-3 0,0-4-4 0,2-1-5 15,1-1-4-15,2-1-4 0,1-1-4 16,3 0-1-16,-1-2-2 0,3 2-1 16,-1 4 0-16,1 4 0 0,0 1-2 15,-1 1-3-15,0 1-10 0,2 1-10 16,-2 3-9-16,3 2-8 16,-1-1-8-16,1 1-13 0,0 4 175 15,1 0-225-15,-1 0-84 0,-1 3-263 16</inkml:trace>
  <inkml:trace contextRef="#ctx0" brushRef="#br0" timeOffset="92972.92">8917 10251 216 0,'4'-2'67'16,"-2"-1"6"-16,1 1-20 0,-1-2-13 15,0 0 1-15,1-3 1 0,-2 1-1 16,0 0-1-16,0 3 2 0,-2-2 1 15,2 1 0-15,-2 2-4 0,0 0-5 16,-1 1-7-16,-1-1-7 16,-1 2-7-16,-2 0-4 0,0 0-3 15,-3 2-4-15,0 1-1 0,0 4-1 16,0-1 1-16,1 3-1 0,-1 0 0 16,3 0-1-16,2 2-1 0,1-3 0 15,3 0-1-15,2 1-1 0,3-3 0 0,1-1 1 16,1 0 1-16,1-4 1 0,0 3 0 15,1-6 1-15,0 1 1 0,-1-2 1 0,-1-1-1 16,0-5 0-16,-1 2 1 0,0 0-1 16,-2-3 1-16,-1 1 2 0,0 0 0 15,-3-1 2-15,1 4 0 0,-2-4 1 16,0 5 0-16,1 0 1 0,-2 1-2 0,2 2-3 16,0 3 0-16,0 1-2 0,2 4 0 15,-1 0-1-15,1 6 0 0,0 0-1 0,1 3 2 16,0 2-1-16,0-1 1 0,0 2-1 15,0-2 1-15,-2-2-1 0,2 2-1 16,-2-2 1-16,0-1-2 0,-2 0 1 16,-1 0 0-16,-1 2-1 0,-1-2 2 0,-1-2-1 15,-3 1 2-15,-1-1-1 0,-2-1 1 16,-1-3 0 0,-2-2 0-16,-1-2-2 0,-3 0-3 15,0-2-7-15,0-1-14 0,-1 1-9 0,2-1-10 16,0-3-6-16,3 2 14 0,1-1-94 15,2-1-77-15,2 0-185 0</inkml:trace>
  <inkml:trace contextRef="#ctx0" brushRef="#br0" timeOffset="93643.5">9266 9959 245 0,'0'1'64'0,"0"0"2"0,-3-2-32 16,1 4-12-16,-1 1-2 0,-1 2-1 16,-1 4-4-16,0 1-2 0,-1 4 0 15,1 7-1-15,-1 2 0 0,-1 4-2 16,0 5-3-16,-1 2-2 0,-1 6-4 15,0 0-8-15,-2-3-10 0,1 2-11 0,2-7-9 16,1-4-3 0,0-5 0-16,3-6 2 0,0-2 4 15,3-2-18-15,1-4-1 0,0-3-21 16,1-2-64-16</inkml:trace>
  <inkml:trace contextRef="#ctx0" brushRef="#br0" timeOffset="94114.05">9533 10202 178 0,'2'-2'59'0,"-1"0"8"0,-1-3-1 15,0 3-18-15,-1-2-4 0,-1-1-3 16,-1 2-4 0,-3 0-5-16,0-2-6 0,-3 5-5 15,-1-2-6-15,-1 2-2 0,0 3-4 0,-1 4-2 16,2-1-2-16,0 0-1 0,3 0-1 15,1 0 0-15,3 3 0 0,1-5 1 16,3 0 0-16,1 0 1 0,2 1-1 16,3 1 1-16,1 1-1 0,0-2-1 15,2 2 0-15,0-1-2 0,1 2 1 0,-2-3-2 0,-1 1 1 16,-3 0-2-16,0 1 1 0,-2-4-1 16,-3 5 1-16,-4-3 0 0,-2 2 0 15,-4 1-1-15,-1-2-1 0,-4 1-3 16,-2 0-4-16,-1 0-4 0,-2 1-6 15,0-2-8-15,2-1-15 0,0-2-41 16,3 0-13-16,2-2-56 16,3-2-114-16</inkml:trace>
  <inkml:trace contextRef="#ctx0" brushRef="#br0" timeOffset="94393.79">9686 10009 199 0,'3'1'64'16,"-1"3"8"-16,-1 0-5 0,0 3-25 16,0 4-3-16,-1 1-2 0,1 3-5 15,-1 1-5 1,1 1-7-16,-1 5-3 0,2-4-4 15,1 4-1-15,-1-1-4 0,0-1-2 16,0 3-3-16,-1-1 0 0,0-5-5 0,-1 3-4 16,-1-4-6-16,0 0-10 0,-1-3-17 15,1-2-56-15,-1-2-69 0,-2-2-157 16</inkml:trace>
  <inkml:trace contextRef="#ctx0" brushRef="#br0" timeOffset="95418.3">9586 10177 289 0,'1'-2'78'0,"1"-1"4"0,0-1-23 0,4 1-24 16,0 0-6-16,3-1-2 0,2 0-1 0,0 1-2 31,2-2-2-31,2 2-4 0,1 1-2 16,0 1-3-16,2 1-2 0,-1 0-2 15,3 0-4-15,-2 2-1 0,1 0-2 16,-2 3 0-16,-1-1-2 0,-2 1 0 16,-2 2-1-16,-2 0 0 0,-3 0 1 0,-4 0 0 0,-2 1 0 15,-2 7 0-15,-2-4 2 0,-3 2 0 16,1-2 1-16,-1 1 0 0,2 0-1 16,1-1 0-16,0-4-1 0,3 1-1 15,1 0-1-15,3-1 0 0,0-1 1 16,4-4 0-16,-1-1 0 0,3-3 2 15,0 0 0-15,2-4 1 0,1 1-1 0,-1-1 1 0,1 0 0 16,-1-3-1-16,-1-1 1 0,-3 1 0 16,0 0 2-16,-4-3 2 0,-1-1 0 15,-3 1 0-15,-3 0-1 0,-2 4-1 16,-3-2-3-16,-3 2-4 0,-1 1-3 16,-4 3-2-16,-1 4-2 0,1 1 1 0,-1 0 0 15,4 3 2 1,1-2 2-16,3 1 0 0,5 0-3 15,3 0 1-15,3-3 0 0,4 2 0 16,2-2 1-16,2 1 0 0,3 1 2 16,1-3 3-16,2 2 1 0,0 2 0 15,2-1-1-15,0 1 0 0,-1 2 0 16,1 1 0-16,-1 0 0 0,-3 1 0 0,1-1 0 16,-3 2 0-16,-2 2 0 0,-3-4 0 0,0 2 0 15,-2 1-1-15,1 1 0 0,-3-1 0 16,0-2 1-16,1-2-1 0,-2-1 1 15,-1-2-1-15,0 0 2 0,-1 1 1 16,0-3 1-16,0 0 3 0,0-2 1 16,-1 0 2-16,1-1 2 0,-1-4 0 0,1 2 1 15,0-4 0 1,1-2-2-16,1 1-1 0,1-4-2 16,2 1 0-16,0-1-2 0,2-3 0 15,0 3-1-15,2 2-1 0,-1 1 0 0,0 4 0 16,0 2 0-16,-1 2-1 0,-1 2-1 15,-1 1-1-15,0 1-1 0,0 1-1 16,-2 1 0-16,0 3 1 0,-1 0 0 16,3 3 0-16,-1 0 2 0,2-2-1 0,1 1 0 15,1 1 0-15,2-3 0 0,0-1 0 16,1-5-1-16,1 0 2 0,-1-2-1 0,1-1 1 16,-1-2 1-16,-1-1 0 0,1 0 1 15,-3-1 0-15,0 0 1 0,-1 0 3 16,-2-1 2-16,-1 1 2 0,-1-1 2 15,-2 1 0-15,0 1 2 0,0 3 1 0,-1 0-3 16,0 2-4-16,-1 1-1 0,1 3-2 0,-1 1-1 16,1 2-1-16,-1 4-2 0,1 0 1 15,0 2 0-15,0 4 1 0,0 1 0 16,2 2-1-16,-2-1 0 0,1 1 0 16,1 3-2-16,-2-2 0 0,0 0-1 15,-2-3-1 1,0 0 0-16,-3-1 0 0,0-2 0 15,-3-2 0-15,-1 1-1 0,-2-3 0 0,-2 0 0 16,-1-1-3-16,-1-1-2 0,-2 0-3 16,0-2-2-16,-2-2-5 0,2-3-6 15,-1 0-11-15,-1-4-6 0,1-2-7 16,0-1 11-16,3-4-97 0,1 1-89 16,2 2-211-16</inkml:trace>
  <inkml:trace contextRef="#ctx0" brushRef="#br0" timeOffset="101220.58">10667 10190 237 0,'-1'-2'68'0,"1"5"5"0,0-3-24 15,0-2-7-15,0 1-3 0,0 0-2 0,1 1-3 32,-1 1-2-32,0-2 0 0,0 1-3 15,0 0-1-15,0-1-2 0,0 3-4 16,0-2-4-16,0 0-3 0,-1-2-2 0,1 1-5 16,0 1-2-16,0 1-2 0,0-2-1 15,0-1-2-15,1 2-4 0,-1 2-6 16,1-2-8-16,0 1-10 0,1 0-12 15,-1-1 12-15,3-2-90 0,-1 2-78 16,2-5-187-16</inkml:trace>
  <inkml:trace contextRef="#ctx0" brushRef="#br0" timeOffset="101945.25">10831 9936 266 0,'2'-7'73'0,"1"3"5"0,-2 0-9 16,1 0-32-16,-2 1-5 0,2 1 1 16,-1-2 0-16,-1 4-2 0,1 0-3 15,-1 0-7 1,0 2-6-16,1-1-6 0,-1 2-4 15,2 2-2-15,0 4-2 0,1 4 0 0,1 4 0 16,1-1 0-16,-1 5 1 0,3 4-1 16,-2 1 1-16,2-2-1 0,-3-1-1 0,1-3-1 15,0 2-2-15,-1-3-1 0,0-5-2 16,0 0 1-16,-1-2-1 0,1-1 0 16,-2-5 2-16,1 2 1 0,-3-5 1 15,0-2 1-15,0-3 1 0,-1-2 0 16,0-3 1-16,2 3 0 0,-1-3 1 0,2-2 0 15,-2-3 0-15,0 1-1 0,2 3 0 16,2 1 0-16,-2 0 0 0,-1 1 0 16,1 2-1-16,1 4 0 0,1 0-1 15,-1 0 0 1,0 2 0-16,3 2 0 0,-1 0 0 0,2 4 0 16,-1-3-1-16,2 2-1 0,1 4-1 15,0-4-1-15,-2 2-2 0,2 0-7 16,-1 1 0-16,0-1-3 0,1-1-3 15,-1-3-3-15,0 4-3 0,-2-7-2 16,1-2 1-16,-2-2-2 0,0-2-1 16,-2 2 2-16,0-6 3 0,-1 0 4 0,1-2 4 0,-2-1 4 15,0-1 5-15,-1-1 8 0,-1-5 3 16,-2 3 9-16,1-4 4 0,-2 0 6 16,-2 1 3-16,1-3 2 0,-2 1 1 15,1 1 0-15,1 1-3 0,1 1 1 16,1 4 0-16,1 1-1 0,-1 3-1 15,2 2-1 1,1 4-2-16,1 1-3 0,-1 3-5 0,4 0-5 16,-2 4-2-16,2 4-4 0,2 0-1 15,0 3 0-15,2 2 0 0,0 4-1 16,-1 2-3-16,1-2-3 0,-2-1-5 16,3 2-6-16,-1-1-8 0,0-1-11 15,-1-2-15-15,0-1-50 0,-2 3-66 16,1 2-145-16</inkml:trace>
  <inkml:trace contextRef="#ctx0" brushRef="#br0" timeOffset="102540.45">11059 10142 253 0,'2'-9'66'0,"1"1"6"0,0 1-26 0,2-1-9 15,2 1-3-15,-2 0 1 0,2 0-1 16,1 1-2-16,-2 0-6 15,2 1-6-15,1 3-6 16,-2-1-4-16,3 4-4 0,-1 3-3 16,2 2-3-16,-2 0-2 0,0 0-1 15,0 2-2-15,-1-1-2 0,0-2-1 16,-2 1-2-16,0-4-1 0,-1 2 2 0,-2-1 0 0,1 0 3 0,-2-1 1 31,-1 0 2-31,0-2 2 0,-1 2 3 0,1-3 0 0,-1-1 0 0,2 0 0 0,1-2 0 16,-1 1 0-16,1 0 0 0,-1-3-2 31,1 2-1-31,1 1 0 0,-1 0 0 16,0 1 0-16,1 2-2 0,-1 0 0 0,1 1 0 0,1 2-1 15,-1 1 0-15,3 0 0 0,-2 1-1 16,2-1 0-16,0-1 0 0,1 3 1 0,0-3 1 16,0-3 1-16,1 2 0 0,0-1 3 15,-1 1 1-15,0-2 0 0,0-2 1 16,0-1-1-16,-1-1 0 0,-1-1-1 15,-1-2 0 1,0-2 2-16,-1-4 1 0,-2 1 3 16,1 1 1-16,-2-3 2 0,-2-2 3 0,-1-5 1 15,0-1 1-15,-3 1 0 0,-1-2-2 16,0-2 0-16,-1 1 1 0,1 1-2 16,-1 6 2-16,0 1 2 0,3 4 2 15,1 1 3-15,1 4-2 0,0 5-2 16,1 1-4-16,2 6-3 0,1 3-4 0,1 5-4 0,1 2-3 15,1 6-1-15,1 3 3 0,2 6-1 16,0-1-3-16,0 3-8 0,2 1-15 16,0-2-3-16,1-2-7 0,0-1-9 15,1-5-9-15,2-3-65 0,2 1-70 16,1-9-160-16</inkml:trace>
  <inkml:trace contextRef="#ctx0" brushRef="#br0" timeOffset="106258.27">7529 7179 217 0,'1'-1'59'0,"-1"1"2"0,0-1-25 16,0 0-11-16,0 0-6 0,0 3-4 15,0-1-4-15,0-1-4 0,1-1-1 16,0 2 1 0,-1-1-1-16,3 1 3 0,-2 0 0 15,0 2 0-15,0 1 1 0,0 3-1 0,0 1 1 16,0 4 1-16,-1 3-2 0,1 2 0 16,0 2 0-16,1 1-1 0,-1 0 0 15,-1 3-2-15,1-1-1 0,-1-2-2 16,1-1 0-16,-2-2-1 0,1 0 0 15,0-4-1-15,-1-2 1 0,1-3-1 0,0 1-1 0,0-2 0 16,-1-4 0-16,1 3 0 0,0-3-1 16,1-1 0-16,-1 0 1 0,-1-1 1 15,1-3-1-15,0 2 1 0,0-2 1 16,1 0-1-16,-1-3 0 0,1-2 0 16,0-1 0-16,1-1-1 0,1-3 0 15,4 1 0-15,-1-1 0 16,2 2 0-16,1 0 0 0,1 4 1 15,-2-2-1-15,1 8 1 0,-2 0-1 16,2 0 1-16,-2 1 0 0,1 5-1 16,2-1 1-16,0 3-1 0,0-1 0 15,-1 0 1-15,0 2-1 0,-2 0 0 16,-1-3 0-16,-2 2 0 0,-2-1 1 16,-2-2-1-16,-2-1 1 0,-4 2 1 0,-2-1-1 0,-1 0 1 15,-2-1 0-15,-3 2-1 0,1-1 0 16,-1-1-1-16,1 0-2 0,1-2-1 15,1 0-3-15,1-2-6 0,2-1-6 16,2-2-12-16,1-1 120 0,2 1-178 0,2 1-78 16,1 0-226-16</inkml:trace>
  <inkml:trace contextRef="#ctx0" brushRef="#br0" timeOffset="106681.85">7932 7321 229 0,'-2'1'66'0,"0"0"5"0,-1 0-21 15,-4-1-14-15,2 0-4 0,-2 3-4 16,-2-2-5-16,2 3-3 0,-3-2-4 16,0 0-2-16,1 1-1 0,-1 2-2 15,2 0-1 1,-1 2-2-16,0-2 0 0,2 3 0 15,2 0-1-15,2 3-1 0,0-1 0 0,3-1 0 16,3 2-1-16,1-1-1 0,3 1 0 16,0-2-1-16,2 0 0 0,2 0-2 15,0-2 4-15,1-4-6 0,-1 2-1 16,1-4-5-16,1 2-9 0,-1-2-11 16,-1-4-11-16,-2 1-65 0,1-2-65 0,0 1-163 0</inkml:trace>
  <inkml:trace contextRef="#ctx0" brushRef="#br0" timeOffset="106844.99">8038 7416 306 0,'3'0'81'0,"0"0"4"0,0-4-25 15,0-1-32-15,1 3-8 0,1 2-2 16,1-3-3-16,0-1-6 0,1 3-9 15,0 1-9-15,-1-1 98 0,0-2-179 16,-1 4-87-16,-2 0-258 0</inkml:trace>
  <inkml:trace contextRef="#ctx0" brushRef="#br0" timeOffset="107431.08">8398 7288 264 0,'-7'3'71'0,"-1"4"2"15,-3-3-41 1,-1 3-3-16,0 4 1 0,0 0-4 15,-2 2-7-15,2-1-4 0,2 2-2 16,2 1-1-16,1 1-1 0,3-1-3 16,2-1-2-16,3-1-2 0,1 2 0 15,4-6-2-15,2 0 0 0,2-2-1 0,2-1 1 16,1-1 0-16,-1-5 0 0,2-2 0 16,0-2 1-16,-1 1-1 0,0-2 1 0,0-4-1 15,-1 0 0-15,-1 1 0 0,0 2 0 16,-3-2 0-16,-2-1 0 0,0 5 2 15,-4 0 2-15,0 1 1 0,-1 1-2 16,-1 2 1-16,0 3 0 0,-1 2 0 0,1-1-2 16,0 2-1-16,0 4-1 0,2-1 0 15,2 0 0 1,0-1 0-16,3 1-2 0,1-1 2 16,1 0-2-16,2-4 1 0,0-1 1 15,-1-3 0-15,0-1 0 0,-2-2 1 0,1-1-1 0,1-3 2 0,0 1 0 16,-1-1 1-16,1 0 0 0,-2-2 1 15,0-1 1-15,-1 0 2 0,-3 0 1 16,-2-1 0-16,-2-2-2 16,-1 1 0-16,-1 1-2 0,-5 1-7 15,-1-2-7-15,-5 1-6 0,0 3-6 0,-1 8-6 16,-2 1-8-16,-1 2-7 0,2 1-7 16,2 6-6-16,1-1-46 0,1 2-61 15,1-1-133-15</inkml:trace>
  <inkml:trace contextRef="#ctx0" brushRef="#br0" timeOffset="107963.48">8711 7337 182 0,'4'7'55'16,"-2"1"4"-16,0 3-14 0,1 0-16 0,1 3-2 15,-2-2-4-15,1 0-4 0,-2-1-5 16,-1-4-2-16,0 3-3 0,0-1 0 16,-1-5-1-16,1 1 1 0,-1-3 2 15,1-2 3-15,0 1 4 0,1-1 1 16,-1-2-1-16,0 1 1 0,1-5-2 16,0 0-1-16,1-1-5 0,1-3-6 15,0 1-2-15,2 0-1 0,0-4-1 0,0 3-1 0,2-1 1 16,-1 1-1-16,1 2 0 0,0 1 1 15,-1 4-2-15,2 4 1 0,-1-1-1 16,0 4 0-16,2 1 0 0,0 4-1 16,-2-4-1-16,3 2-1 0,-1 1-1 15,0 2-8-15,-1 1-1 0,-2-4-1 0,-1 1-1 16,0-1 1 0,-2 0 1-16,-2-3 1 0,0-3 10 15,0 3 3-15,0-1 6 0,-2-3 3 16,1 0 3-16,0-1 3 0,-1-2 3 15,1-1-1-15,0-3-1 0,0-2-3 16,2 1-2-16,1 1-3 0,2-2-2 16,1 1-2-16,1 3-1 0,1-3-2 15,2 4 0-15,0-2 0 0,1 0 0 0,-1 2 0 0,1 3-1 16,0 1 0-16,1 3 0 0,-1-1 0 16,0 4-2-16,-1 3 0 0,-2-1-7 15,0 2-1-15,-3 0-4 0,1 0-5 0,-3 3-10 16,0-2-16-16,-1-1-50 0,0 1-58 15,0-3-147-15</inkml:trace>
  <inkml:trace contextRef="#ctx0" brushRef="#br0" timeOffset="108201.77">9284 7157 314 0,'2'4'82'0,"0"0"7"16,-4 4-44-16,1 4-9 0,0 8 3 15,-2 3 1-15,-1 3-7 0,-1 0-9 16,0 7-7-16,-1 3-7 0,0-2-3 16,-3-1-1-16,1 1-8 0,-4 0-9 15,0 2-9-15,-1-4-9 0,-1-3 79 0,1 1-156 0,-2-3-91 16,2-5-230-16</inkml:trace>
  <inkml:trace contextRef="#ctx0" brushRef="#br0" timeOffset="108935.26">9629 7417 261 0,'-2'-1'72'15,"-1"-1"2"-15,-1 2-34 0,-3-3-10 0,-1 1-3 16,2 2 0-16,-2-2-5 0,0 2-8 16,1 0-2-16,0 2-3 0,2 1-2 15,-2 1-4-15,1-1 0 0,-1 4-1 16,-1-2-2-16,1 4 1 0,-1-3 0 16,0 0-1-16,3 4 0 0,0-3 0 0,2-1 0 15,2 0 0-15,1-2 0 0,4 2-1 0,1-2 2 16,0-2 0-16,2 0 1 0,1 3 1 15,-2-2-1-15,0 1 0 0,-2-4-1 16,-1 6-1-16,-3-4 1 0,-2 2-1 16,-3 0 1-16,-4 1-2 0,-1-2 0 15,-2 5-1-15,-2-2-3 0,-1 2-3 0,1 0-4 16,0-1-5-16,3-1-5 0,0 2-11 0,1-3-28 16,2-1-22-16,0-1-50 0,0-1-107 15</inkml:trace>
  <inkml:trace contextRef="#ctx0" brushRef="#br0" timeOffset="109204.78">9778 7221 235 0,'2'2'62'0,"-2"-2"3"0,1 3-33 16,-1 3-5-16,0 4 2 0,0 4 0 16,0 4-5-16,-1 1-4 0,1 8-2 15,-2 2-4-15,1 3-4 0,-2 1 0 16,1 0-5-16,-1-2-2 0,-1 2-2 16,0-2-6-16,1 2-7 0,-1-5-8 15,2-1-15-15,0-3-49 16,1-6-61-16,-1-3-138 0</inkml:trace>
  <inkml:trace contextRef="#ctx0" brushRef="#br0" timeOffset="110052.51">9652 7483 274 0,'5'-3'70'16,"1"-2"5"-16,5 2-41 0,2-4-4 15,3 2-1-15,1 2 0 0,3-1-4 16,0 1-5-16,0 3-6 0,-2-1-4 0,1 5-2 16,-1-2-2-16,-2 1-2 0,-3 1-2 15,-1 3 0-15,-4 0-1 0,-3 4 1 0,-1-1-1 16,-1 0 2-16,-3 1 0 0,2 0 0 16,-2-1 0-16,2 0-1 0,-1-5 0 15,2 1-1-15,1 0-1 0,0-4 0 16,0-1 1-16,2-1 0 0,1-4 1 0,-2 1 2 15,3-3 0-15,-2-3 1 0,0 2 1 16,-1-3 0 0,-2 0 0-16,-3 1-1 0,-1-2 0 15,-3 0-1-15,-1 2-2 0,-3 1 0 16,-1 0-2-16,-3 1 0 0,1 0-1 0,-1 1-1 16,1 3-1-16,2 0 0 0,-1 0-1 15,5 3-1-15,2-1-3 0,0 1-3 16,2 1-1-16,4 0 1 0,0 0 0 15,2 1 0-15,3 1 3 0,0-1 2 0,3 2 4 16,1-3 2-16,1 1 2 0,1 0 0 16,0 0 0-16,2 1 1 0,0 0 0 0,-1-1 0 15,0 2 0-15,-2-1 0 0,-2 0-2 16,-2 0 0-16,-3 1-1 0,0-1 1 16,-3 0-1-16,-1-2 0 0,-2 5 0 15,1-2 0 1,-1-1 2-16,0 0 0 0,-1-3 0 15,1 0 0-15,1 1 0 0,0-4 0 16,1-1 0-16,1 0-1 0,-1-1 0 0,2 2 0 16,2-2 0-16,0 0 0 0,1 0-1 15,1 2 1-15,-2 0-1 0,3 1 1 16,0 0 0-16,-2 2-1 0,1-1 1 16,1 2 0-16,-3 0 1 0,3 1-1 0,0-1 0 0,0 1 1 15,0 3 0-15,0-2 1 0,1-2 1 16,-1 0 1-16,-3 0 1 0,1 0 1 15,-2-2 2-15,0-1 1 0,-2-1 0 16,-1 0 1-16,1-1 1 0,-1 0 0 16,1-2 2-16,-1 3 0 0,-2 0 0 15,1 0-2-15,0-1-2 0,0 3-2 0,1 0-4 0,-1 2-2 16,0 4-1-16,1-2 1 0,-1 5-1 16,0 4 1-16,1 0 1 0,-1 5 3 15,1 1-1-15,-1 0 0 0,0 3-1 16,-1 1-1-16,1-2-2 0,-2-2 1 15,-1 1-2-15,-2-1 0 0,1-1 0 16,-3-2 0 0,0-1-1-16,-2-2-1 0,-1-1-6 0,1-3-6 15,0-1-9-15,-1-3-7 0,0 1-7 16,1-4-8-16,0-2 1 0,0-4-72 16,2-1-71-16,0-5-172 0</inkml:trace>
  <inkml:trace contextRef="#ctx0" brushRef="#br0" timeOffset="110970.38">10578 7268 268 0,'1'-2'71'0,"0"5"1"16,-1 0-33-16,1 2-9 0,-1 0-3 15,2 7-1-15,-2 4-4 0,0 2-4 16,0 3-2-16,-2 0-4 0,0 4-1 15,1 0-5-15,-1-1-2 0,1-1-2 0,-1-1-1 0,1-3 0 16,1-3 0-16,0-3-1 0,0-3-1 16,0-1-1-16,0-3-2 0,1-4 0 15,0-1-1-15,0-1 1 0,0-1 1 16,1-2 1-16,0-1 0 0,1 0 3 16,0 1 0-16,1-2 0 0,1 1-1 15,-1 1 0-15,3 2-1 16,-1-2 0-16,1 3 1 0,-1-2-1 15,1 3 0-15,-1 1 0 0,1 3 1 16,0-3 0-16,-2 2 0 0,3 2 0 16,-1-1-1-16,1 2 0 0,2-3 1 15,1 0-1-15,0 0 1 0,1-5 0 16,-2-2 0-16,-1-1 1 0,-1-2 2 16,0-1 0-16,-1-2 2 0,-2 0 1 0,0 0 4 0,0 0 2 15,-2-2 1-15,0 1 2 0,0-1-1 16,-2-1-1-16,1 2-2 0,-1 0-3 15,0 3-1-15,0 0 0 0,0 2-1 16,0 1-1-16,0 3-3 0,1 1 1 16,-1 4 1-16,0 0-1 0,2 1-2 15,0 2 0-15,2 2 0 16,0-2 1-16,2 4 1 0,0-2-2 16,3 1 0-16,1-2-1 0,0 1-1 15,1-4-2-15,1 2-6 0,1-5-7 16,0-1-9-16,-1-2-59 0,1-3-24 15,2 0-71-15,2 1-152 0</inkml:trace>
  <inkml:trace contextRef="#ctx0" brushRef="#br0" timeOffset="116678.79">8875 4584 181 0,'2'-2'62'0,"-1"0"6"0,-1-1-3 0,-1 1-22 16,0-2-4-16,-2 0-4 0,0 0-3 15,0 1-7-15,0 0-4 0,0 0-3 0,-1 2-2 0,2 0-2 16,1 1-1-16,0 2-1 0,0-2-2 16,2 1 0-16,-1-1 0 0,2 0 0 15,0 0 1-15,0-2 0 0,2 2-1 16,0 2 1-16,1-3 0 0,4 2 1 15,1-2 0-15,2 2 0 0,3-1 0 16,3-1 0-16,2-2 0 16,2 1-3-16,1-1-1 0,0 1-2 15,3-2-1-15,0 3-1 0,-1-1-2 16,3 1-1-16,-1 0 1 0,1-2-1 16,-4 0 0-16,-2 2 0 0,-6-1-1 15,-2 0 1-15,-5-2-2 0,-4 3-1 16,-3-1 1-16,-4 3 1 0,-3-2-1 15,-5 2 1-15,-4 1 0 0,-6-2 2 0,-3 4-1 0,-6 0 0 16,-4-1 0-16,-1 3 0 0,-1-3 0 16,-1 0-1-16,-1 3 0 0,2-4 1 15,4 0-1-15,0 0 1 0,5 1-1 16,4-1 1-16,5-2-1 0,5 1 1 16,6 1-1-16,2-2 0 0,8 1 0 15,4 0 0-15,7-1 1 0,4 0-1 0,7-1 1 0,3-2 0 16,6 0 1-16,3-1-1 0,2 0 0 15,3-2 0-15,2 1 0 0,-2 1 0 16,0 1 0-16,-3 0-1 0,-5-1 1 16,-6-2 0-16,-7 4-1 0,-7 0 0 15,-5 1 0-15,-5 0 1 0,-9-1 0 16,-4 2-1-16,-8 1 0 16,-2 1 1-16,-8 2 0 0,-4-1-1 15,-6 3-1-15,-3 1 2 0,-1 2-1 16,-3 0 0-16,-3 2 0 0,3-1 0 15,2 1 0-15,3-2 0 0,4 2 0 16,8-4 0-16,5 0 0 0,7-6-2 0,6 3 0 16,7-1 0-16,9 0 1 0,6-2 0 15,6-2 1-15,6 1 1 0,6 0 1 0,2-5 0 16,5-1 1-16,2-1-2 0,2 3 1 16,-2-2-1-16,1 0 0 0,-3 4 0 15,-1 1 1-15,-7 2-1 0,-5-4-1 0,-8 2 1 16,-3 1 0-16,-7 1 1 0,-7-1 1 15,-6-2 0-15,-5 2 0 0,-4 2 0 16,-5 0 0 0,-5 2 0-16,-6-1-2 0,-3 2 0 15,-3 2 0-15,-2 1-1 0,-1 0 0 16,-3 0 1-16,2 1-1 0,3-1 1 0,4 3-1 16,4-5 2-16,6 1-1 0,5-2 1 15,6-1 0-15,7-1-1 0,4-2 1 16,5 0-1-16,7 2 0 0,4-1 1 15,6 1-1-15,4-2 1 0,4-2 0 0,3 3 0 16,3-4 0-16,1 1 0 0,2-1-1 16,1-3 0-16,-1 2 1 0,-2-1-1 0,-2-1 1 15,-4 3-1-15,-6-1 0 0,-7 0-1 16,-5 2 1-16,-5-1 2 0,-4 3 0 16,-7-1 1-16,-5 0-1 0,-4 1 1 15,-4-3-1 1,-3 4 1-16,-7 1-3 0,-2-3-1 0,-4 4 1 15,-2-1-1-15,1-2 0 0,-1 5 0 16,2-3 1-16,2 5-1 0,4-5 0 16,6 3 0-16,2-2 1 0,7 0-1 15,3-4 0-15,3 1-1 0,4-2 0 16,4 6 0-16,2-4 1 0,5 1-1 16,3 0 1-16,4 1 0 0,2-3 1 0,3 0 0 0,4-3 0 15,3-1 0-15,1 0 0 0,4 0 0 16,-1-1-1-16,1-2 1 0,-2 3-1 15,-1-1 1-15,-5 0-1 0,-4-2 1 16,-7 4 0-16,-2 2 0 0,-6-4 1 16,-5 4 1-16,-7 0-1 0,-4 3 0 15,-5 1 0-15,-6-1 0 0,-4 0 0 0,-4 4-2 0,-5 0 0 16,-5 1 0-16,1-1 0 0,-3 4 0 16,1-3 1-16,-2-1-1 0,4 4 0 15,2-3 0-15,5 0 0 0,6 1-1 16,6-2 0-16,6-1-1 0,7-1-1 15,6-3 1-15,8 2-1 0,7-2 1 0,3 0 1 16,5-3 0 0,7-2 1-16,3 0 1 0,2-1 0 15,2-4 0-15,4 2-1 0,1-1 1 16,0 2-1-16,-2 0 1 0,-3-1-1 16,-2 1 0-16,-8 2 1 0,-5 1-1 0,-8-2-1 15,-5 3 1-15,-4 1-1 0,-8-1 0 16,-6 3 0-16,-4 0 0 0,-5 1-1 15,-5 3 1-15,-6-5-1 0,-5 2 0 0,0 3 0 16,-1 2 1-16,-2-3 0 0,2 3 1 16,2-2-1-16,2 3 1 0,6 0 0 0,3-4-1 15,6 0 1-15,4 2-2 0,5-4-1 16,5 0 0-16,6-1 0 0,5 0 0 16,6 2 1-16,5-5 0 0,3 2 1 15,7-2 1 1,3 0 1-16,2 0-1 0,4 0 1 15,1-3-1-15,-2 1 1 0,0 2-1 0,-3 0 0 16,-5-1 0-16,-6 0 0 0,-7 0 0 16,-4 1-1-16,-5 3-1 0,-6-2 1 15,-5 2-1-15,-4 0 0 0,-8 1 1 16,-1 1 0-16,-5 1 0 0,-6-1 0 16,-3-1 0-16,-4 0 2 0,0 3-1 0,-1-3 0 0,2 0 0 15,0 0 1-15,5-2-1 0,4 0 0 16,3 2 0-16,7-2 1 0,3 0 0 15,3 0-1-15,4-1 0 0,4 3 0 16,4 1 0-16,4-4 0 0,3 1-1 16,3-2 0-1,2 0 1-15,5-1 0 0,2-1 0 0,1-1 0 16,0 2 1-16,2-1-1 0,-1-1 0 16,-2 1 0-16,-3-2 0 0,-5 1 1 15,-3-1 0-15,-3 0 1 0,-5 0 0 16,-4 1 1-16,-2-2 0 0,-1 2 0 15,-3-3-1-15,-3 2 0 0,-2-2 0 16,0 1-1-16,-1 0 0 0,1 1-1 16,-1 2 1-16,4 2-1 0,0-3 0 0,4 3 0 0,0 1-3 15,3 1-4-15,1-1-5 0,3 2-11 16,2 2-11-16,4-1-10 0,0 2-4 16,4-1-88-16,-1 2-89 0,-1-1-209 15</inkml:trace>
  <inkml:trace contextRef="#ctx0" brushRef="#br0" timeOffset="120646.43">15345 9874 235 0,'3'-1'64'0,"-2"1"6"16,1-1-25-16,-1 1-7 0,-1-1-1 16,0 2 2-16,0-2-2 0,0 0-3 15,0 0-5-15,0 0-5 0,1 2-6 16,-2 0-4-16,1 1-3 0,1 5-1 0,0 2 0 0,0 2 1 16,0 7 0-16,2 5 2 0,1 7 0 15,-1 4-2-15,0 2-3 0,2 7-1 16,0 2-2-16,1-3-3 0,0-1-3 15,2-3-2-15,1-3 0 0,-1-3-2 16,2-8-4-16,-2-4-4 0,-2-4-8 16,0-3-9-1,-4-4-30-15,-4-3-50 0,-7-3-76 0,-3-1-169 16</inkml:trace>
  <inkml:trace contextRef="#ctx0" brushRef="#br0" timeOffset="121279.97">14950 10039 215 0,'2'-3'62'0,"0"0"4"16,0 2-25 0,-1-2-4-16,0 1-3 0,0 0-3 15,-1 0-6-15,-1 1-4 0,0-2-3 16,0 1-5-16,-2 2-3 0,0-1-3 0,-1 1-3 15,-2 1-2-15,-1 2-2 0,-3 0 0 16,-2 3-1-16,-1-1-1 0,0 3 1 16,0 1 0-16,1 0 0 0,2-3 0 15,3 3 0-15,5-1 0 0,4-1 0 0,4 0 1 16,3-2 0-16,1 1 0 0,4 0 0 0,-1-2 1 16,0 0 1-16,-1 0-1 0,-2 0 0 15,-2 0-1-15,-3 2 0 0,-2-1 0 16,-1 3 0-16,-2 1 0 0,-2 3 1 15,-3-1-1-15,-3 1 1 0,-4 0 1 16,-3-1-1-16,-3 1-1 0,0-1-2 0,0-3-3 16,2 0-7-16,-1 1-12 0,2-3 107 0,3 2-166 15,1-2-78-15,0-1-221 0</inkml:trace>
  <inkml:trace contextRef="#ctx0" brushRef="#br0" timeOffset="121512.16">15061 10053 295 0,'-1'1'75'16,"0"0"3"-16,-2 6-22 0,-2-1-31 15,2 4-8-15,-2-1-2 0,0 1 0 0,1 2-3 0,1 1-1 16,2-1-3-16,1 1-4 0,1-1 0 15,2 0-1-15,1 2-1 0,3-1-4 16,-1-2-5-16,2 1-8 0,0-1-10 16,-1-1-64-16,0 0-70 0,0-5-164 15</inkml:trace>
  <inkml:trace contextRef="#ctx0" brushRef="#br0" timeOffset="121982.53">16213 9877 287 0,'1'-1'75'0,"-1"-4"5"16,0 2-35-16,1 2-10 0,-1 1-7 16,0 0-3-16,0 3-1 0,-1 1-1 15,0 4-2-15,-1 2-1 0,-2 0-1 16,-1 4 0-16,0 8-2 0,2 2-3 16,0 4-5-16,1 0-3 0,2 3-1 15,2 5-12-15,0 0 1 0,1-1-7 0,1 1-8 0,0 1-9 16,-1-1-6-16,-1-1-12 0,1-6 36 15,-1-3-88-15,-1-1-63 0,-2-8-153 16</inkml:trace>
  <inkml:trace contextRef="#ctx0" brushRef="#br0" timeOffset="122452.52">15788 10014 280 0,'0'-3'70'16,"-4"0"3"-16,1 3-24 0,0-1-28 15,-2-1-9-15,-1 3-3 0,-3-1 0 16,-1-1-2-16,-1 2 0 0,0 2-1 16,-2 2 0-16,1 0 0 0,2-1 0 15,2 5-1-15,1 0 0 0,1 2 0 16,4-2-1-16,2 2-1 0,0-3 1 15,4 2-1-15,2 1 1 0,3 0-1 0,1-1 0 0,1 2 0 16,3-1-1-16,0 3 0 0,-1 1-1 16,-1-1 1-16,-1 1-2 0,-2-2 0 15,-5 0 1-15,-2 1-1 0,-6-1 1 16,-1-1-1-16,-7-5 1 0,-2 0-2 0,-4 3-2 16,-1-1-6-16,2-3-8 0,-1-4-19 15,2 1-52-15,2 1-65 0,0-1-153 0</inkml:trace>
  <inkml:trace contextRef="#ctx0" brushRef="#br0" timeOffset="122784.16">15872 10120 293 0,'7'-2'74'0,"-2"0"5"16,4-1-31-16,0 0-17 0,2 1-6 15,0-4 0-15,1 3-2 0,1 1-4 16,1 1-3-16,-1-1-6 0,1 3-3 16,0 1-2-16,-1 3-2 0,-2 0 0 15,-4-1-2-15,-1 4-1 0,-3 1 0 0,-4 2 0 0,-2 2 0 16,-5-1 1-16,-3 4 0 0,-2 2 1 16,-4-1 0-16,0 0-1 0,1-2 0 15,-2-3 1-15,4 1-2 0,3-5 1 16,3 0-2-16,4-2-1 0,3 0-1 15,3-3 1-15,5 2-1 0,3 0 1 16,3-1 1 0,6-2 1-16,1-3 0 0,2 2-9 15,2-1-4-15,-1-2-8 0,0 2-19 0,-1 0-55 16,-4-5-69-16,3 8-153 0</inkml:trace>
  <inkml:trace contextRef="#ctx0" brushRef="#br0" timeOffset="123337.34">17022 9846 209 0,'7'-4'65'0,"-2"1"6"0,0 1-6 15,-1 0-30-15,-2 2-5 0,-2 2-3 0,2 4-4 16,-5 4-3 0,2 5-3-16,-2 1 0 0,1 10-1 15,-3 0-1-15,2 5-3 0,-1 2-2 16,-2 7-2-16,1-2-3 0,0 7-5 16,-2-1-12-16,-1-1-2 0,1-1-12 15,0-3-12-15,-1-4-12 0,2-3-42 16,-1-7-58-16,1-5-113 0</inkml:trace>
  <inkml:trace contextRef="#ctx0" brushRef="#br0" timeOffset="123715.86">16653 9985 234 0,'-9'-3'59'0,"0"1"1"15,-3-1-38-15,-2 3 0 0,-1-1-1 32,2 6-1-32,0-1 1 0,1-1-8 0,2 3-1 15,2 0-3-15,3 2-2 0,0 1-2 16,2-3 0-16,1 3 0 0,1 3-1 15,1-1 0-15,1 4-2 0,1-2 1 0,2 1-2 16,2 1 1-16,-1-1 0 0,3-1-1 16,1 2 1-16,-3-4 0 0,2 1-1 15,0 1 0-15,-4-3 0 0,0 3-1 0,-1-4 1 16,-3 1 0-16,-4 0 0 0,-1 0 0 16,-5-1-1-16,-2 0-1 0,-1-1-2 15,-4 3-6-15,0-6-9 0,-1-3-12 16,2-2-49-16,1-2-56 0,0-1-135 0</inkml:trace>
  <inkml:trace contextRef="#ctx0" brushRef="#br0" timeOffset="124116.15">16757 10014 311 0,'4'-3'72'0,"-2"1"4"0,0-2-44 16,1 2-13-16,1-3-2 0,1 1 1 0,2 1-1 16,0 0-2-16,2 0-1 0,-1 3-4 15,0 0-1-15,0 1-2 0,0 4-1 16,-1-1-2-16,-2 0-2 0,-1 4-1 16,-2 1 0-16,-2 0-2 0,-2 0 1 15,-1 1 1 1,-4 3-1-16,-1 2 0 0,-2-4 0 15,-1 1 0-15,0-2 1 0,-1-3 0 0,1 0 0 16,2-3-1-16,1-1 0 0,4 1-1 16,1-1 0-16,4 4-1 0,2-2 1 15,1 1 0-15,3-3 0 0,1 3 1 16,2 0 0-16,-1 0 2 0,0-1-1 16,0 1 1-16,-2-2-2 0,-1 1 0 0,-2-2-1 0,-2 2 1 15,-5 1 1-15,-2 1-2 0,-5-3 0 16,-3 3-3-16,-5 1-2 0,-4-2-4 15,-2 1-8-15,0-4-11 0,2-1-62 16,0 0-65-16,6 3-160 0</inkml:trace>
  <inkml:trace contextRef="#ctx0" brushRef="#br0" timeOffset="124338.56">17483 10109 394 0,'3'0'86'16,"-4"-1"0"-16,0 1-60 0,1 1-20 16,0-2-3-16,-1 1-1 0,1-1-3 15,0 1-3-15,1-1-2 0,0 0-5 16,3-1-6-16,1 1-13 0,2-1 14 15,2 3-68-15,0-4-60 0,4 3-146 0</inkml:trace>
  <inkml:trace contextRef="#ctx0" brushRef="#br0" timeOffset="124485.75">17848 10118 239 0,'8'0'71'0,"-3"-1"4"15,-1 1-8 1,-2-1-38-16,2-1-7 0,1 0-6 15,-1 1-9-15,2-3-10 0,1-1-14 16,2 1-14-16,4 0-47 0,2-2-56 16,1 0-129-16</inkml:trace>
  <inkml:trace contextRef="#ctx0" brushRef="#br0" timeOffset="124639.71">18290 10098 278 0,'4'3'78'0,"-1"-1"2"0,-3-2-34 15,0 0-15-15,1 0-5 0,0 0-7 16,2-2-10-16,4 0-9 0,-1-1-8 16,4 0-12-16,1-5-13 0,3 1-50 15,2 0-59-15,1-1-139 0</inkml:trace>
  <inkml:trace contextRef="#ctx0" brushRef="#br0" timeOffset="124770.93">18695 10107 266 0,'5'3'77'0,"-3"-1"3"0,0-1-27 16,-1-1-19 0,0 0-11-16,-1 0-11 0,1-1-11 0,1-1-12 15,0 1-15-15,1-1-54 0,2 0-63 16,3-5-143-16</inkml:trace>
  <inkml:trace contextRef="#ctx0" brushRef="#br0" timeOffset="125187.12">19016 9712 328 0,'0'-1'73'0,"0"-1"3"0,0 0-48 0,0 4-12 15,0 1 0-15,1 4-1 0,1 3 1 16,-1 2-2-16,0 3 2 0,2 5 1 15,0 3 0-15,2 4 1 0,-1 2 0 16,2 3 2-16,-2-1 2 0,1 4-3 16,0 5-5-16,-1-1-1 0,1 0-10 15,0-1-4-15,-1-5-8 0,2 2-7 0,0-3-5 0,1-9-4 16,0-4-6-16,-2-1-2 0,1-3-9 16,-2-5-57-16,-3-8-64 0,0-2-156 15</inkml:trace>
  <inkml:trace contextRef="#ctx0" brushRef="#br0" timeOffset="125604.91">19584 9889 284 0,'-2'-4'66'0,"-3"1"1"0,-2 1-44 16,-5 1-8-16,-3-2 2 0,-3 0 1 16,-3 4-1-16,-1 1 0 0,0 1 0 15,2-2-2 1,3 4-2-16,3 0-3 0,3-1-3 0,4 2-1 15,3 0-3-15,0 0 0 0,4 0 0 16,3 0 0-16,0 1 1 0,2 1-1 16,2-2 1-16,-1 1-1 0,3 3-1 15,-1-2 0-15,-1 2-2 0,-3-2 1 16,0 1-1-16,-3 1 0 0,-2-2 0 16,-2 2 1-16,-6-2-1 0,-1-1 0 0,-3-2-1 15,-3 3-4-15,-4-1-3 0,-1-3-5 0,0-2-7 16,0-1-10-16,-1-2-59 0,1 0-64 15,2-1-152-15</inkml:trace>
  <inkml:trace contextRef="#ctx0" brushRef="#br0" timeOffset="125991.05">19665 9738 238 0,'2'4'64'15,"-2"2"3"-15,-1-1-2 0,-1 8-40 16,-1 0-3-16,-3 0 4 0,0 3 2 16,-2 0-2-16,-1 3-2 0,-1 3-4 15,-1-4-2-15,0 1-4 0,1 1-3 16,2 0-1-16,1-2-2 0,2-2-3 0,0-2-1 15,5-2-2-15,1 0-1 0,2-5 1 0,2 0-1 32,1-2 0-32,2-4 2 0,2 4-1 15,1-5 1-15,1-2-1 0,2-1 1 0,0-3-1 0,0-3 0 0,-1 3-1 0,-2-5 0 16,-2 0 0-16,-1 1-1 0,-2-1-1 16,-3 2 0-16,-2 4-3 0,-2-3-1 15,-3 2-3 1,-3 4-5-16,-2 1-6 0,-2 2-5 15,-1-1-11-15,0 0-11 0,0 1-49 16,4 0-62-16,0-1-137 0</inkml:trace>
  <inkml:trace contextRef="#ctx0" brushRef="#br0" timeOffset="126345.64">19857 9774 270 0,'-1'4'61'0,"-4"4"5"0,1-1-42 15,-1 4-7 1,0 4 0-16,-1 0 1 0,1-1-2 0,2 3-3 16,-2-2-5-16,3-1-4 0,1-4-1 15,0 0-1-15,0-1-1 0,2-2 1 16,1-1 0-16,0-1-1 0,3-2 1 15,-1 0-1-15,3-1 1 0,-1-2 1 16,2 0-1-16,-2-3 0 0,1-1 1 16,1 3 0-16,-3-2-1 0,0 1 1 0,-1-1 0 0,-1 0 2 15,-1 4 1-15,1-2 0 0,-2 2 2 16,-1 2 1-16,0 3 1 0,0 4-1 16,0 3-1-16,1 0-1 0,1 5-1 15,-1 2-1-15,2 0-3 0,1-3-1 16,-1 3 9-16,1-4-32 0,0-1 2 15,-1-1-70-15,-1-4-74 16,-3-4-183-16</inkml:trace>
  <inkml:trace contextRef="#ctx0" brushRef="#br0" timeOffset="128952.9">9096 4817 121 0,'1'0'37'0,"0"0"4"0,0 1-13 15,0-1 0 1,0 0 1-16,-1 0 1 0,3 1-4 16,-3-2-4-16,1 2-5 0,0 1-4 15,0 0-3-15,0 0-3 0,1 1-2 0,-1-2 0 16,1 6 1-16,-1-4 2 0,2 4 0 16,-1 0 0-16,0 2 0 0,0 2 0 15,2 2-1-15,-1 0-1 0,0 2-1 16,3 0-1-16,0 0-2 0,2 2 1 0,-2-3 0 15,3 1-1-15,1 1 0 0,0-2 0 16,-1 0 0-16,1 0-1 0,-3 1 0 16,2 1 0-16,-1 1-1 0,-1 0 0 15,1 4 0-15,0-2-2 0,0-1 1 0,2 0-2 16,0 0 0-16,2 0 0 0,1-3 0 16,3 3 0-1,0-1 1-15,3 0 0 0,2 2 1 0,2 1 1 16,0-3-1-16,1 0 1 0,1-2 0 15,-1 1 1-15,3 0 0 0,1-3 0 16,0 2 0-16,3 2 1 0,1 2 0 16,-1 2 0-16,3 0-1 0,-1 1 1 15,3 1 0-15,-1-1 1 0,2 1 0 16,0-1 0-16,5-2 0 0,-2-1 0 0,3-4 1 16,2 2-1-16,3-1-1 0,1 0 1 0,4-2 0 15,0 3 1-15,3 0-1 0,1 3-1 16,-1-2 1-16,1-1 0 0,3 1-2 15,0-1 1-15,-1 0-1 0,1-1 1 16,-2-1 0-16,5 0 0 0,-4-1 0 16,-1-1 0-16,-1 0 0 0,1-1 0 0,-2 0-1 0,0 3 1 15,-2-1 1-15,0 1-1 0,0 2 0 16,-2-1 0-16,-2 0 0 0,0 0 0 16,-1-1-1-16,1 2 0 0,-2-3 0 15,-3-1-1-15,1 0 1 0,1 0-1 16,-1 4 0-16,-1-3 0 0,-3-1 1 15,2 2-1-15,1-1 0 16,0 0 1-16,-2 0-1 0,3-1 1 16,-1-2-1-16,-1 1 0 0,-1 0 1 15,0 0-1-15,-2 1 0 0,-1-2 0 16,-4-2 0-16,1 1 1 0,-5-1-1 16,-2-2 0-16,1 1 0 0,-2 0 0 15,0-2 1-15,-1 3-1 0,2 1 0 16,0-1 0-16,0 1 1 0,-3-3-1 0,2 2 0 0,-1-1 0 15,0 0 1-15,-2 0-1 0,0 4 0 16,3-2 0-16,-2 0 0 0,0 2 0 16,0-1 0-16,-2 0 1 0,0 0-1 15,-2-2 1-15,1 0-1 0,1 4 0 0,0-1 1 16,-1 1-1-16,2 2 0 16,0 0 0-16,1 3 1 15,-3-1-1-15,-1 3 1 0,0 1-1 16,1 0 1-16,-1 0-1 0,0 2 0 15,2-1 1-15,3-3-1 0,-1 1 0 16,-1-1 0-16,2-2 0 0,1 1 0 0,4-3 0 16,0 1 0-16,3 3 0 0,-2 1 0 15,1-1 0-15,2 2-1 0,1 1 1 16,-1 2 0-16,0 2 1 0,0-3-1 0,4 1 0 16,1-4 2-16,-2 3 0 0,2 3 1 15,-2-4 2-15,3 2 1 0,3 1 2 16,0 1 0-16,0 3 0 0,-1-4-1 0,-5-4 1 15,3-1-3-15,2-3 0 0,-3-1-1 16,-2-1-2-16,5-4 0 0,3 5 0 16,1 2-1-1,1-2 0-15,-5 4 0 0,-1-1 0 16,-4 3-1-16,-6-1 1 0,-3-2-1 16,3-2 1-16,-2 3-1 0,3 0 1 0,1 1 0 15,1-1-1-15,6 4 1 0,1-1-1 16,-3-1 0-16,-3 1 1 0,-3-2-1 15,1-1 0-15,0-3 0 0,-3-1 0 16,-1-3 1-16,0 1-1 0,0 0 0 0,-3-2 0 0,-4-1 0 16,1 1 1-16,0 1-1 0,1 1 0 15,-1-2 0-15,3 1 0 0,1 1 0 16,1 0 0-16,-3 1 0 0,1-1 0 16,-2-1 0-16,-2 2-1 0,-3 0 1 15,-1-2 0-15,-1 0 0 0,1 0 0 16,-2-2 0-16,0 0 0 0,0 1 0 0,-2-2 0 0,1 0 1 15,-4 2-1-15,-1 0 0 0,-2 0 1 16,-2 0-1-16,-1-2 1 0,-2 2-1 31,2 0 1-31,1-1 0 0,2-2-1 0,1 1 1 16,1-2-1-16,-1 2 1 0,1-2-1 0,0 2 1 16,0-2-1-16,-2 2 1 0,1 1-1 15,0-1 1-15,0 2 0 0,3 1 0 16,-4-4 0-16,-1 1 0 0,0 2 0 15,0-2 0-15,-1 3 0 0,0-2-1 16,-1 0 1-16,1 2-1 0,2 2 1 16,0 0 0-16,1 1 0 0,-1 1 1 15,1-1 0-15,-2 3 0 0,0-1 0 0,-2 1-1 16,-1 1 2-16,-1 0-1 0,-1 1 0 0,1 3 1 16,-2 4 0-16,2-2-1 0,-2 0 1 15,1 2-1-15,1-4 0 0,0 1-1 16,1-4 2-16,1-2 2 0,-1 2 1 15,2 1 1-15,0 1 0 0,0 2 0 0,-2 1 1 16,1 0-2-16,0 0 0 0,-3 2-2 16,0 0 1-1,-1 6 0-15,-2-2-1 0,-1 2 0 16,-2 1-1-16,1 0 0 0,-1-1-2 16,0-6 0-16,1-4 0 0,1-1 1 15,0-2-1-15,2-1 0 0,1-4 1 16,-1-1 0-16,1 0 0 0,0-2 1 0,-1-4-1 15,-1-3 0-15,0 0 0 0,-1-4 0 16,1 0-1-16,-2-2 0 0,-2 0-1 0,2 0 0 16,-1 1 0-16,-1-3-1 0,0 3-2 15,0 3 0-15,-2-2 0 0,2-1-2 0,0 3-3 16,-1 0-6-16,1 0-5 0,-1-1-6 16,1-1-7-16,0 2-7 0,0-1-1 15,-1-1-72-15,-2-2-72 0,3-2-173 16</inkml:trace>
  <inkml:trace contextRef="#ctx0" brushRef="#br0" timeOffset="129385.24">16475 9466 300 0,'2'-5'75'0,"0"3"3"16,0 0-40-16,-1 0-13 0,0 0-5 15,0 1-3-15,-1 0-3 0,2 2-1 16,-2 0-1-16,0 0 1 0,0-1-2 16,0 2-1-1,2 1 0-15,0 1 0 0,1 1 0 0,3 3-1 16,0-2 0-16,2 3 0 0,2 2 0 16,1 1 0-16,1 0-2 0,0 0-1 15,1 1-1-15,0 2-1 0,1-2-1 16,0 0-1-16,-2-3 1 0,-1-2-1 15,-2 0-2-15,-1-2-3 0,-1-3-4 16,-2 0-7-16,-3-1-8 0,-1-1-8 0,2 1-9 0,-2-4-65 16,-1 0-71-16,1-2-164 0</inkml:trace>
  <inkml:trace contextRef="#ctx0" brushRef="#br0" timeOffset="129670.4">16788 9434 287 0,'-1'0'77'0,"0"-1"5"0,-1 1-36 0,-1 1-13 0,-2 1-4 16,-2 2-2-16,-1 0-5 0,-3 3-3 15,-3 6-4-15,0 0-1 0,-1 3-1 16,3 3-3-16,0 3-2 0,2-1-1 16,2 0-3-16,2-2-3 0,2 0-5 0,1-3-6 15,1-2-7-15,1-2-9 0,2 1 38 16,-1-7-112-16,2-2-76 0,4-6-197 0</inkml:trace>
  <inkml:trace contextRef="#ctx0" brushRef="#br0" timeOffset="130656.36">10962 5658 291 0,'1'-3'77'15,"2"2"8"-15,-2-1-42 0,0 0-6 16,0 2-3-16,-1-1-1 0,0 0-9 16,0 3-7-16,-2 1-9 0,0 4-4 15,1 2-2-15,0 3 0 0,1 2 1 16,0 2 0-16,2 5 1 15,2-1 0-15,1 1-1 0,1-4 0 16,3 1-1-16,1-3 0 0,2-1 0 16,1-5 1-16,1-2-1 0,1-5 1 15,1-3 0-15,0-3 1 0,2-1 0 16,-2-4 0-16,0 2 1 0,0-4 2 0,-2 0 0 16,-2 0 2-16,-2-4 2 0,-3 1 1 15,-3 2 1-15,-2-2 0 0,-5-1-2 0,-4-1-1 16,-6 2-3-16,-3 2-1 0,-3-1-4 15,-2 0-4-15,-3-1-4 0,0 7-4 16,1-1-4-16,0 3-4 0,4 4-6 16,-1 2-3-16,2 1-2 0,5 3-7 15,3 1 27-15,5 1-94 0,5 1-74 0,8-1-187 16</inkml:trace>
  <inkml:trace contextRef="#ctx0" brushRef="#br0" timeOffset="131072.68">11394 5694 289 0,'1'7'71'0,"-4"-2"1"16,0 2-6-16,-1 1-49 0,0 3-7 0,3 1 1 16,-1 2 0-16,2-2 2 0,1 5-2 15,2-1-4-15,2 1-2 0,-1 1-3 16,2 2-1-16,-2-5 0 0,1 2-1 15,0-6-1-15,-3-2 1 0,0-2-2 16,0-2 1-16,-3-5 1 0,2 1 1 0,-1-2 0 0,-1-3 0 16,0 0 0-16,-1-3 3 0,-1-2 2 15,-1-4 3-15,-1-3 2 0,-2-3 2 16,2 0 2-16,-3-4 2 0,1 0-3 16,-1-1-1-16,0 1-3 0,2 2-1 15,0 0-3-15,3 1-1 0,0 3-1 16,2 1 1-1,2 2 0-15,3 1 1 0,3 2-1 0,1 3-1 16,4 2 0-16,3-2-1 0,2 4-2 16,2-1 0-16,2 3-1 0,1-3 1 15,-1-2 0-15,1 1-3 0,0 1-4 16,-3 0-4-16,-2 1-7 0,-2-1-8 16,-2 5-6-16,-2-1-11 0,-4 2-14 15,-1 1-47-15,-4 6-62 0,-3-3-137 0</inkml:trace>
  <inkml:trace contextRef="#ctx0" brushRef="#br0" timeOffset="131257.78">11405 5758 233 0,'6'0'55'16,"2"-1"3"-16,-1 0-21 0,3-1-22 15,2-1-3-15,2-1 0 0,2-2-2 16,0 1-3-16,3-1-9 0,0-2-15 16,2 1-18-16,1-1-29 0,0-1-47 15,-1 0-99-15</inkml:trace>
  <inkml:trace contextRef="#ctx0" brushRef="#br0" timeOffset="131605.47">11767 5687 233 0,'-4'16'66'0,"-2"1"4"16,-1 3-28-16,2 3-6 0,0 0-8 15,0 1-4-15,2 0-4 0,4 1-4 0,2-3-3 16,2-3-3-16,1-4 0 0,2-2-2 0,-2-1-2 31,3-1 0-31,-2-5-2 0,-3 0 0 0,1-2-1 0,-3-1 3 0,0-2 2 0,0-3 0 16,-2-3 0-16,0 0 3 0,0-3 0 16,0-4 2-16,-1-2 1 0,0-1-1 15,0-3 2-15,-1-4 1 0,-1-2-1 16,1-2-1-1,-1 1 0-15,0-1-2 0,-1 2-1 16,2 0-2-16,0 2-2 0,1 5 0 16,2 0-1-16,0 6-1 15,2-1-2-15,0 3-1 0,1 5 0 16,1 1-1-16,3 1 0 0,2 1-1 16,2 1 0-16,4-2 0 0,4 5 1 0,2-3-1 15,1 2-3-15,1 0-7 0,0 0-5 0,0-1-9 0,-2-1-8 16,-3 1-11-16,-2-1-15 0,-3-1-58 15,-5 1-69-15,-2 1-161 0</inkml:trace>
  <inkml:trace contextRef="#ctx0" brushRef="#br0" timeOffset="131774.78">11786 5805 217 0,'0'5'58'0,"1"-1"9"0,2 0-10 15,1-4-26-15,3 1-1 0,2 0 1 16,3-1 1-16,1-2-6 0,3-3-9 16,2 3-8-16,2 0-7 0,0-2-9 15,1-1-12-15,1-3-20 0,1-2-44 0,-1 3-63 0,1-5-137 16</inkml:trace>
  <inkml:trace contextRef="#ctx0" brushRef="#br0" timeOffset="132122.79">12328 5663 310 0,'-1'-1'84'0,"-1"1"8"0,-3-2-31 0,0 1-18 16,-2-2-6-16,-2 2-1 0,-4 2-4 16,-1 3-6-16,-1-1-7 0,-1 0-6 15,-1 2-4-15,0 0-2 0,3 1-2 16,3-2-1-16,2 2-1 0,3-2-1 15,4 5-1-15,3-2 1 0,1 3 0 0,4 4 1 0,2 2 0 16,2 2 0-16,1 2-1 0,1-2 1 16,1 1-2-16,0 1 1 0,-2-3-1 15,-1-4 0-15,-2 0 0 0,-3-2-1 16,-4 1 1-16,-6-2 0 0,-4-2 1 16,-5-2-2-16,-6 2-2 0,-5-2-2 15,-4 0-2-15,-1-2-4 0,0 0-4 0,0 2-5 0,1-1-8 16,5 0-6-16,3-2-5 0,4-3-6 15,2-1-8-15,7 1-46 0,4-7 0 16,6 0-42-16,5-6-87 0</inkml:trace>
  <inkml:trace contextRef="#ctx0" brushRef="#br0" timeOffset="132476.76">12671 5651 293 0,'4'-8'82'0,"-4"4"9"15,-3 0-36-15,-3 0-5 0,-1-1-3 0,-2 2-3 16,-1-1-7-16,0 3-8 0,0 0-7 16,2 1-5-16,-2 3-6 0,1 2-3 0,0 0-2 15,-1 3-2-15,-1 4 1 0,-1 1-1 16,0 2 1-16,0 2 1 0,-1 3 0 15,1 3 1 1,0 2 1-16,2 1 0 0,1 0 1 16,3 2-2-16,1-1-1 0,3-2-1 15,2-3 0-15,2-4-3 0,2-4 0 16,2 0 0-16,4-3 0 0,2-4-1 16,4 0 1-16,2-2-2 0,2-1-1 0,0-2-2 15,3 1-17-15,0-2-2 0,1 0-6 16,-2-2-10-16,-2-1-7 0,2-3-7 15,-3 1-15-15,-5-5-40 0,-3 1-70 0,-4 1-151 0</inkml:trace>
  <inkml:trace contextRef="#ctx0" brushRef="#br0" timeOffset="132639.97">12527 5885 287 0,'-7'2'75'15,"0"2"5"-15,4-1-39 0,3 2-3 0,2-4-3 0,2-2-2 16,5 2-4-16,1-3-4 0,3-2-5 15,5 1-3-15,3-1-5 0,4-3-9 16,3 4-9-16,3-5-9 0,3 3-9 16,0-3-14-16,-1 1-63 0,-1-1-73 15,0-3-163-15</inkml:trace>
  <inkml:trace contextRef="#ctx0" brushRef="#br0" timeOffset="132862.35">13065 5729 323 0,'-3'6'80'0,"-2"0"6"0,1 3-49 0,0 2-8 15,0 4-1-15,1 1-1 0,1 3-3 0,0 0-6 16,0-2-6-16,-1 1-2 0,2-2-3 16,-2-1-2-16,1 0-1 0,-1-2-3 15,-1-1-13-15,1 2-1 0,1-4-12 16,-3 0-12-16,3-2-16 0,0-4-47 15,0-1-61-15,2-2-129 0</inkml:trace>
  <inkml:trace contextRef="#ctx0" brushRef="#br0" timeOffset="133110.72">12842 5744 296 0,'-1'-3'86'16,"1"0"10"-16,1 1-38 0,3 0-7 0,4-2 0 15,3 3 0-15,4-5-3 0,5 1-9 16,5-1-8-16,3 1-5 0,5-2-1 16,2 0-3-16,1-2-6 0,2 0-4 15,2 1-4 1,1 0-4-16,-3-1-4 0,-4 0-5 15,-2 5-12-15,-5-3-11 0,-2 2-14 0,-4-2 12 16,-4 3-102-16,-6-1-92 0,1 0-218 16</inkml:trace>
  <inkml:trace contextRef="#ctx0" brushRef="#br0" timeOffset="141535.53">15027 10583 133 0,'-3'-2'32'0,"3"1"4"16,-1 0-19-16,1 1 0 0,0 0 3 0,0 1 1 16,0-1 2-16,0 1-1 0,0-2-1 15,0 1-2-15,0 0-2 0,0-1-1 16,0 1-1-16,0 0-1 0,0 1 0 15,0 0-1-15,0 1 0 0,1 1-1 16,0 0 1 0,0 0 0-16,0 3-1 0,0 0 0 15,1 1 1-15,0 5 0 0,0 2-1 0,2 4 0 16,2 1-3-16,-1 3-1 0,3 2-2 16,0-1-2-16,1 0-1 0,2 0-1 15,4-3-1-15,1 0 1 0,2-3-1 16,0-2 0-16,1 0 0 0,-1-2 0 15,8-2 0-15,-3 0 0 0,-2-1-1 0,4 1 1 16,3 2 0-16,3-2-1 0,4 0 0 0,-4 1 1 16,3-1-1-16,1-1 1 0,-1-2-1 15,-4-1 0-15,2 4 0 0,-6-3 0 16,0-2 0-16,-2 1 0 0,0 0 0 16,0 1 1-16,0-1-1 0,0-4 0 15,1 2 0-15,2 1 0 0,0-2 0 0,0 0 0 0,1-2 0 16,0 1 1-16,1 0-1 0,1 1 0 15,0-2 1-15,1 0-1 0,-2 1 1 16,1 0-1-16,0-1 1 0,0 0-1 16,2 0 0-16,0 0 0 0,0 2 0 15,4-2 0-15,1 1 0 0,1-1 0 16,0 0 0-16,2-3 0 16,-3 1 0-16,1-3 0 0,0-1 0 15,-2-4 0-15,1 0 1 0,0 1 0 16,1-2 0-16,-1-1-1 0,0-1 1 15,0-1 0-15,2 1-1 0,-1-1 1 16,-2-2-1-16,1 0 0 0,1-2 1 16,-2 0-1-16,0 0 1 0,-1 2-1 15,-1-1 1-15,0 2 0 0,-2 1 0 0,2 2 1 0,-1 2 0 16,-4-1 0-16,3 4 0 0,0-1 0 16,0 2-1-16,0 2 0 0,-1-4 0 15,0 3 0-15,2 3 0 0,-3-3-1 16,2-1 1-16,-2 2-1 0,0 1 1 0,3 0-1 15,-1 2 1-15,1-2 0 0,0 2-1 16,0 1 1 0,1 3-1-16,-2 0 1 0,0 3-1 15,0-2 1-15,-1 4 0 0,0-2 0 16,0 1 0-16,0-4 0 0,-2 2 0 16,0-3-1-16,-3-1 1 0,1 1-1 15,-1 2 0-15,-1-1 1 0,-3-1-1 0,-1 0 0 16,-2 0 0-16,0 1 0 0,-5 0 0 15,-1-3 0-15,-3 1 0 0,-1-1 0 0,-2 2 0 16,-4-3 1-16,-1-1 0 0,0-2 2 16,0 0 1-16,1-2 0 0,-2 0 1 15,2-4 0-15,1 0 0 0,3 1-1 0,0-4-2 16,1 0-1-16,3-1-1 0,2 0 1 16,2-2-1-16,2 2 0 0,1 1-1 15,0 1 1 1,2-1 1-16,1 1-1 0,0-2 2 15,-2 2-1-15,1 0 1 0,-1-1 0 16,-1 2 0-16,2 7-1 0,-1 1 0 0,-1 1 0 16,2 3-1-16,0-1 0 0,-1 9 0 15,1-4 0-15,0-3 0 0,0 2 0 16,-1 3 0-16,1-1 0 0,1 2 0 16,1-4 0-16,1 0 1 0,1 2-1 0,1-3 0 15,3-2 1-15,0-1-1 0,3 1 1 0,0-1-2 16,1 0 1-16,-1 0-1 0,2-2 1 15,-1 2 0-15,-1-1 0 0,2-1-1 16,-2-1 1-16,0-1 0 0,-1 0 0 16,1-1 1-16,1 0-1 0,1 0 0 15,-3-4 1-15,3-3-1 0,1 1 1 0,0 0 0 16,-2 0 0-16,-4-3-2 0,2 2 1 0,-3-3 0 16,-2 3 0-16,-4-2 0 0,-1-1 1 15,-3-4-1-15,-2 1 3 0,-8-4 0 16,0 3 0-16,-7-3 0 0,-2-2 0 15,-5 1-1-15,-2 1 0 0,-3 0-3 16,-1 1-4-16,-2 1-1 16,3 2-4-16,1 3-4 0,0 0-5 15,1 3-5-15,3 3-5 0,0 3-72 16,0 2-73-16,1 3-180 0</inkml:trace>
  <inkml:trace contextRef="#ctx0" brushRef="#br0" timeOffset="142373.01">18454 10973 182 0,'15'6'45'16,"-1"-2"0"-16,0 1-26 0,0 3-6 0,-1 2-3 15,1 2-2-15,-1 4-1 0,-2 0-3 16,1 0 0 0,1 1-1-16,0-1 0 0,1 0 3 15,2-1 0-15,-1-2 1 0,2-2 1 0,3 1 0 16,2 1 2-16,0 0 1 0,2-2-1 16,4 1 1-16,-1 3-1 0,3-4-1 15,-1 1 0-15,4-4-1 0,2 3 0 16,3 3-2-16,1-3 0 0,3-2 0 15,2 2 1-15,2 0 0 0,1 0 0 0,2-3 1 16,1-3 1-16,3 1-1 0,0-1 0 0,3-1 0 16,0-1-1-16,0 0-1 0,2-1-2 15,0 3-2-15,-3-1 0 0,1 3-1 16,1 0 0-16,-1 2-1 0,2 3 1 16,-3 1-1-16,0-2 0 0,3-1 1 15,0 0 0 1,2 1 0-16,0-1-1 0,1-1 1 15,0 1 0-15,3 3 2 0,-3-1 0 0,2-2 2 16,-1 1 2-16,-1 1 0 0,-1-4 2 16,-1 2-1-16,-1-3-1 0,-1 2 0 15,-2-1-1-15,-4-2-2 0,0-1-1 16,-3 1-1-16,-3-1 0 0,1 4 0 16,-6-4-1-16,0 2 0 0,-4 2-1 0,-2-4 1 0,-3-1-1 15,-3 0 0-15,-5-3 1 0,-2 0-1 16,-3 1 0-16,-1-1 1 0,-6 1-2 15,-1-1-2-15,-5 3-6 0,0-1-5 16,-3-2-4-16,-1 2-6 0,-3-2-8 0,0 2-60 16,-4-1-64-16,-1-3-148 0</inkml:trace>
  <inkml:trace contextRef="#ctx0" brushRef="#br0" timeOffset="143124.19">21599 11719 162 0,'2'-1'47'0,"1"1"4"15,2 3-9-15,0-2-16 0,0 0-3 16,3-2 0-16,0 0-2 0,1 3-1 16,2-2 1-16,-1 0-2 0,3 0-1 0,-1 0 0 0,1 2-2 15,2 1-1-15,3-1-1 0,1 5-2 16,0-4-2-16,3 6 0 0,3 0-2 16,0 0-1-16,0 2-2 0,1-1 0 15,0-1-2-15,1 3-1 0,0-6 1 16,-2-1-1-16,-2 1-1 0,0-3 1 15,-3 0-6-15,-4 1-4 0,-5-6-7 0,-3 4-8 0,-3-1-64 16,-3-2-67-16,-4-3-161 0</inkml:trace>
  <inkml:trace contextRef="#ctx0" brushRef="#br0" timeOffset="143424.92">22002 11631 308 0,'5'4'68'0,"3"0"0"16,-1 1-50-16,2 1-9 0,1 3 2 16,0-1 2-16,-1 2 0 0,2 3 2 0,0 0 0 0,1 0 1 15,2 3 1-15,0 0 1 0,2-1-1 16,-1 1-2-16,-1-4-1 0,-1 1-2 15,-1 3-3-15,-2 0-1 0,-2-3-2 16,-4 3-3-16,-1 5 0 0,-6 2 0 0,-2-3 0 16,-5-3 0-16,-2 4 0 0,-3 1 0 15,-5-2-2 1,-3-4-4-16,-3-2-6 0,-4 2-8 16,-1-2-12-16,0-3-71 0,1-5-76 15,-1-2-182-15</inkml:trace>
  <inkml:trace contextRef="#ctx0" brushRef="#br0" timeOffset="144274.06">22608 11840 376 0,'-4'-1'91'16,"4"1"1"-16,-1 0-49 0,0 3-24 16,0 3-6-16,1 3-2 0,-1 5-3 0,-1 4-3 0,1 7 2 15,0 3 0-15,1 5 0 0,1 0-2 16,1 1 1-16,2 2-2 0,2 1 0 15,-1-3-1-15,2 2-1 0,-1-3-5 16,-2-1-3-16,0-5 1 0,-2-2-4 16,-1-5-2-16,-1-2-4 0,-2-6-4 15,1-6 2-15,-1 0-1 16,0-2-4-16,0-6 2 0,-2-3 2 16,0-7 3-16,-1-2 6 0,1-4 6 15,0-9 4-15,-1-5 6 0,1-4 3 16,0-3 3-16,2 1 0 0,2-4 1 15,2 0 1-15,2 3 0 0,3 2 2 16,2 3 1-16,5 6 3 0,1 3 3 16,2 6 2-16,3 6 1 0,0 3 0 0,3 6-2 0,0 2-3 15,-1 3-3-15,0 4-4 0,-2 2-4 16,0 2-6-16,-3 3-2 0,-6 2-2 16,-4 1-2-16,-7 1 1 0,-4 0-1 15,-9 4 1-15,-5 0 1 0,-4-2 1 16,-4-1 1-16,-1 0 1 0,0-1-1 0,2-3 0 15,2-3 1 1,3-4-2-16,5 1 0 0,4-3-2 16,3-2-1-16,7 4 0 0,4-4 0 15,4 3 0-15,4 1 3 0,7 0 1 16,1 1 4-16,8 4 1 0,-1-4 3 16,5 7 1-16,-2-2-1 0,2 3-2 0,-4-1 0 15,0 5-3-15,-10-1-1 0,-4-1-1 16,-5-2-2-16,-10 1 1 0,-9-1-1 0,-10-1 0 15,-6 1 1-15,-6-2-3 0,-3 3 0 16,-4 1-2-16,2-3-5 0,2-3-4 16,4 1-12-16,3-3-14 0,5-5-10 0,6-5-8 15,3-7-15-15,9-3-63 0,8-3-81 16,7-8-166-16</inkml:trace>
  <inkml:trace contextRef="#ctx0" brushRef="#br0" timeOffset="144759.78">23057 11739 351 0,'12'-4'100'0,"-5"3"4"16,0 4-14-16,0 7-45 0,-2 1-11 15,0 3-1 1,-1 7-5-16,-2 2-4 0,-1 9-1 16,-1 4-2-16,-1 7-5 0,-2-1-3 15,0 6-2-15,0 2-1 0,2-1-3 0,1-3-3 16,3-1-1-16,-1-7-2 0,3 0-1 15,3-8 0-15,2-2-2 0,0-8-1 16,3-2 0-16,1-8 0 0,1-5 1 16,2-4 0-16,-1-4 0 0,2-5 1 0,0-2 0 0,1-5-1 15,-2 0 1-15,-1-1-1 0,-2-1 0 16,-2 1 0-16,-3 2 2 0,-3 5 4 16,-2 2 2-16,-2 2-1 0,-2 3 0 15,-1 6 1-15,-1 7-1 0,-2 0-1 16,1 3-3-16,1 2-2 0,1 3 1 15,1-1-1 1,5-3-1-16,4-2 0 0,5-1 0 0,2-4 1 16,1-1 0-16,4-3 2 0,3 0 2 15,1-6 0-15,3 0 1 0,-2-5 0 16,1 1 3-16,1-7 2 0,-5 1 0 16,-4-2 3-16,-3-1 2 0,-9-4 1 15,-1 4-1-15,-8-3-2 0,-6 1-3 16,-5-1-2-16,-7 2-4 0,-5 3-7 0,-2 4-4 0,-3-2-6 15,-1 2-5-15,3 8-16 0,3 0-13 16,4-1-9-16,6 3-4 0,4-2-14 16,5 5-11-16,7 0-45 0,7-6-54 15,6 0-134-15</inkml:trace>
  <inkml:trace contextRef="#ctx0" brushRef="#br0" timeOffset="145013.68">24039 12119 441 0,'1'1'119'0,"-5"-1"4"0,-3 0-58 15,-5 2-22-15,-3 2-6 0,-3 0-6 0,-5 6-15 16,-1 5-6-16,0 3-2 0,2 1-2 0,3 3-3 16,4-1 0-16,4 5-1 0,6-6-1 15,6-3-1-15,6 0-1 0,5 2 1 16,3-5-1-16,4-2-2 0,2-3 14 15,3-1-36-15,1-2 0 0,3-3-3 16,-2-5-7-16,1 0-5 0,3-1 2 0,-3-2-37 16,1-2 27-16,-5-3-57 0,0-1-67 0,-2 1-151 15</inkml:trace>
  <inkml:trace contextRef="#ctx0" brushRef="#br0" timeOffset="145245.54">24310 11793 470 0,'-7'-3'113'0,"1"4"3"16,0 4-66-16,0 4-15 0,1 6-4 15,0 3-7-15,2 7-3 0,0 7 0 0,0 6 0 16,2 2-3-16,-1 2-6 0,1 2 0 16,-1 8-3-16,1-6-2 0,-1 0-2 15,-1-5-3-15,2 0-5 0,0-6-4 16,0-2-6-16,2-7-13 0,-1-3-8 0,2-3-9 15,1-5-8-15,0-3-10 0,0-3-70 16,3-6-79-16,3-4-178 0</inkml:trace>
  <inkml:trace contextRef="#ctx0" brushRef="#br0" timeOffset="145477.26">24472 12103 376 0,'-7'5'102'0,"-4"3"4"0,-1 0-20 16,-1 0-45-16,-3 5-11 0,2 0 0 15,-1-1-4-15,-2 1-6 0,2-1-4 16,4 3-5-16,2 1-2 0,4-2-2 0,4 0-1 0,2 1 0 16,7 4 0-16,6-1 1 0,3-2-3 15,4 0-5-15,2 1-12 0,3-2-8 16,3-1-9-16,-2 1-10 0,-1-4-9 15,0 1 133-15,-4-1-208 0,-2-1-89 16,-1 2-269-16</inkml:trace>
  <inkml:trace contextRef="#ctx0" brushRef="#br0" timeOffset="146000.67">23160 13125 252 0,'-1'0'61'16,"0"0"6"-16,0 0-37 0,1 0-1 0,0 1 7 16,0 0 4-1,-2-1 2-15,1 0-2 0,1 2-4 16,-2 2-4-16,-1 5-7 0,-1 0-5 15,-3 5-5-15,1 4-6 0,1 1-4 16,1 2-2-16,0-4-3 0,5-2 0 0,4 0-2 16,5-7 1-16,3-1 1 0,5-5 0 15,4-1 1-15,5-5 2 0,0-2 2 16,2-6 2-16,-1 1 2 0,-1-1 1 0,-3 1 1 16,-3-2 1-16,-5-1 3 0,-5 1-1 15,-5 0-1-15,-7-1-2 0,-5-3-2 0,-5 2-3 16,-10-2-4-16,-3 5-7 0,-5 2-10 15,1 2-9-15,-1 4-11 0,2 2-11 16,3 1-9-16,7-1-66 0,5 3-78 16,8-5-168-1</inkml:trace>
  <inkml:trace contextRef="#ctx0" brushRef="#br0" timeOffset="146279.26">23828 12705 501 0,'7'-10'128'16,"-5"2"6"-16,-2 3-66 0,-2 5-24 15,-5 2-8-15,-2 3-8 0,-3 4-9 16,-1 6-4-16,-2 6-2 0,-2 2-2 16,2 5 2-16,2 9 0 0,2 0 2 15,2 6-2-15,3 0-2 0,1 2-3 16,3 2-2-16,0-2-3 0,1 0 0 0,0-2-5 0,0-5-6 15,1 0-5-15,0-6-4 0,0-4-5 16,1-3-14-16,0-3-16 0,1-3-10 16,0-6-5-16,-1-3 23 0,0-5-93 15,2-3-86-15,0-3-176 0</inkml:trace>
  <inkml:trace contextRef="#ctx0" brushRef="#br0" timeOffset="146432.89">23497 13074 404 0,'-6'-5'111'0,"6"2"2"16,7-1-38-16,9 0-30 0,5 2-12 15,6 0-11-15,6-3-9 0,5 1-4 0,2-1 0 16,2 0-8-16,3 0-13 0,1-2-12 0,-2 0-12 16,0 0-8-16,-4 0 9 0,1 2-87 15,-4 1-75-15,-3 0-168 0</inkml:trace>
  <inkml:trace contextRef="#ctx0" brushRef="#br0" timeOffset="148406.82">22672 13790 196 0,'5'-3'59'0,"-1"2"4"16,-2-3-9-16,0 2-19 0,0 0-2 15,-1 0-1-15,-2-1-1 0,-1-1 0 16,0 2 0-16,-1 0-1 0,0 1-2 16,-2 0-4-16,0 1-3 0,-2 4-3 0,-1 0-4 15,-3 1-3-15,-3 1-3 0,-2 4-1 16,-4 7-1-1,-4 0-1-15,-2 6-1 0,-3 9-1 16,1 3-1-16,-2 6 0 0,4 5-1 16,3 1-1-16,5-7-1 0,6-4 0 15,6-5-1-15,5-1-1 0,7-5-1 0,4-12 0 16,6-5 0-16,2 2 1 0,4-5 0 16,4-3 2-16,0-6 1 0,0-6 3 15,-1 1 1-15,-1-5 2 0,-2 0 2 0,-5-4 0 16,-5 2 2-16,-6-3 0 0,-4 1-2 15,-7 0-1-15,-6 8-2 0,-8-3-2 0,-6 6-3 16,-5 1-3-16,-1 5-4 0,-5 5-4 16,-2 3-4-16,2 3-6 0,1 2-4 15,4 0-3-15,5 1-9 0,4-3-70 16,7-3-74 0,7-1-179-16</inkml:trace>
  <inkml:trace contextRef="#ctx0" brushRef="#br0" timeOffset="148854.72">22965 13716 377 0,'3'-6'104'0,"-2"5"-1"16,0 1-11-16,-1 0-60 0,0 4-15 15,-2 2-2-15,-2 6-3 0,-3 2-2 16,1 4 2-16,-3 4 2 0,0 1-3 15,-1 1 0-15,1 2-1 0,1-1 0 16,0 3-2-16,-1-3-2 0,3 0-3 0,1-1-1 0,2-2-2 16,2-3 0-16,3-3-1 0,4-5 0 15,0-2 0-15,4-4 0 0,1-1 0 16,4-3 1-16,4 0-3 0,0-5-2 16,4 2-3-16,1-2-2 0,1 0-1 15,-2-4-1-15,-1 1-1 0,-2 0 2 16,-3 2 4-16,-4-2 2 15,-2-1 2-15,-3 0 2 0,-2 4 1 16,-3-2 2-16,-1 0 2 0,-2-2 4 16,-1 3 1-16,0 6 1 0,-2 1 1 15,1 1 1-15,0 4 0 0,0 5-1 16,0 3-3-16,-1 5-1 0,2-3-1 16,1 6-1-16,0-1-1 0,0 2-1 0,1-2-2 15,1 2-1-15,-1 1-3 0,0-5-8 0,0 0-9 16,-1-3-12-16,1 0-12 0,1 1 169 15,0-7-248-15,3-4-107 0,2 1-300 16</inkml:trace>
  <inkml:trace contextRef="#ctx0" brushRef="#br0" timeOffset="149224.45">23720 13948 404 0,'4'-3'96'0,"2"-2"1"15,-2 1-58-15,0 1-13 0,-1-1 0 0,-2 1-4 16,-4 4-3-16,-2-2 0 0,-3 4 0 16,0 3 0-16,-3 2-4 0,0 2-1 0,0 3-1 15,1 1-1-15,2 0-1 16,3-1-1-16,2-2-3 0,3 0-1 0,5 2-3 15,0-3 1-15,5 2-2 0,-1-2 1 16,1 1 0-16,1-1 0 0,-1 0 0 0,-1-4 1 16,-1 4 0-16,-2-1 0 0,-3 0 0 15,-2-4 1-15,-3 3 0 0,-4-1-1 0,-4 1-1 16,-2-1-2-16,-3 1-3 0,-4 0-4 16,-1 1-3-16,-3-6-6 0,-1 1-8 15,-3-1-7-15,1-3-9 0,0-3-6 16,-1 0-12-1,5-1-48-15,3 3-14 0,1-5-61 16,7-4-119-16</inkml:trace>
  <inkml:trace contextRef="#ctx0" brushRef="#br0" timeOffset="149487.5">23983 13684 431 0,'12'-10'113'0,"-1"2"5"0,-3 1-58 16,2 3-13-16,-3 2-3 0,-4 10-5 16,-3 1-5-16,-2 3-5 0,-1 7-2 15,-2 5-4-15,1 5-1 0,-3 4-1 16,1 1-3-16,-1 4-4 16,2 2-3-16,-2-1-3 0,2-2-3 15,0 4-1-15,2-4-4 0,0-2-6 16,1-1-6-16,0-3-7 0,2-1-12 15,0-4-15-15,2-4-13 0,-1-3-8 16,1-5-15-16,-1-4 26 0,1-1-78 16,-1-3-67-16,1-4-154 0</inkml:trace>
  <inkml:trace contextRef="#ctx0" brushRef="#br0" timeOffset="150258.35">23864 14013 350 0,'-5'-4'90'15,"5"2"3"-15,3-1-35 0,6 2-20 16,3 1-6-16,1-1-5 16,5 1-3-16,2 1 3 0,3-1 0 15,3 2-1-15,0 0-2 0,0 2-2 16,2 1-2-16,-1 2-1 0,-4-1-2 16,-1 3-3-16,-5 1-3 0,-2 1-2 15,-2-3-1-15,-4 4-2 0,-3 0-2 0,-1 0 0 16,-3 2-1-16,-2-2 0 0,0 0 0 15,0 2 0-15,0-2-1 0,1-5 0 0,0-2-1 16,1 1 0-16,3-4-1 0,-1 0 1 16,1-4 0-16,1-3 0 0,2 2 0 15,0-1 1-15,1-6 0 0,1-1-1 16,-1-1 1-16,1 0-1 0,-4-5 1 0,-1 3-1 16,-5-3 1-16,-4 2-1 0,-1 1 1 15,-6 0-2-15,-2 0 1 0,-3 4-1 0,-1 1 0 16,0-1 0-16,2 4 0 0,1 0 1 15,2 3-1-15,2-1 0 0,4 1 0 16,3-1-2-16,3 4 0 0,2-1 0 16,4 1 0-16,4 1 0 0,2 0 0 0,4 2 1 15,2 3 2-15,4-1-1 0,2 0 1 16,2 0-1 0,1 3 0-16,1-1 1 0,-2 1-1 15,0 2 0-15,-3 0 0 0,-1 2 0 16,-3 0 0-16,-3-1 0 0,-4 1-1 0,-1-2-3 15,-2 1 0-15,-5-4-1 0,0 1 0 16,-4-4 0-16,-1 2 0 0,0-3 3 16,-2-1 2-16,-1-1 1 0,1-1 0 15,-1-2 0-15,2 0 1 0,0-2-2 0,0-2 1 16,2 0-2-16,1-4 1 0,1 0-1 0,1-1 1 16,2 0-1-16,0-1 1 0,3 0-1 15,0 2 0-15,1-3 0 0,2 3 1 16,4 0-1-16,-1 0 0 0,1 4 1 15,2-3 0-15,-2 3-1 0,1 3 1 16,0 1-1 0,-2 1 1-16,-1 1 0 0,-1-1-1 15,-1 3 1-15,-2-1-1 0,-1 5 0 0,-3-2 0 16,-2 4 0-16,-2 3 1 0,-1 0 0 16,-3 2 1-16,-1 2 0 0,-1 0 1 15,0 2 0-15,-1-2 0 0,3 2 0 16,0-2-1-16,2 0 0 0,0-2-2 15,2-1-3-15,1-2-3 0,2-2-4 0,2-4-3 0,0 2-6 16,3-2-12-16,1-2-8 0,1-3-3 16,0-1-86-16,1-1-90 0,3-4-213 15</inkml:trace>
  <inkml:trace contextRef="#ctx0" brushRef="#br0" timeOffset="150411.98">24693 13755 413 0,'1'0'79'15,"3"0"-9"-15,0 2-56 0,2-3-99 16,0 0-71-16,2 1-179 16</inkml:trace>
  <inkml:trace contextRef="#ctx0" brushRef="#br0" timeOffset="150975.85">24902 14003 357 0,'-5'13'79'0,"5"-2"1"15,2-4-56-15,1 1-17 0,2-4-2 16,3 2-2-16,1-5-1 0,2-2 0 0,2-2 2 15,2-3 3-15,2 0 3 0,-1 0 4 16,2 0 5 0,-1-3 4-16,-2-1 0 0,-1-1 0 15,-5 2-1-15,-3-1-1 0,-4-2-3 16,-5 1-3-16,-5 3-3 0,-5 2-1 16,-4 6 0-16,-3 1-2 0,-3 6 0 15,-1 4-2-15,0 1-1 0,1 3 0 0,4 3-2 16,5-1-2-16,3 2-1 0,5-2-2 15,7-1-1-15,6 1 0 0,4 0-1 0,5-4 1 16,4 0 1-16,4-3 0 0,4-4 1 16,1-1 0-16,1-2 1 0,1-2 1 0,1-2 2 15,0-3 1-15,-2-4 3 0,-3 3 0 16,-3-2 3-16,-2-5 0 0,-6-1 1 16,-1 0 1-16,-5 2 0 0,-5 1 1 15,-2-1 3 1,-2 4-1-16,-3 2 0 0,-1 4-2 15,0 4-1-15,-2 1-3 0,2 5-3 0,1 2-4 16,3 5-3-16,2 2 0 0,4 2-1 16,3-3-1-16,3 2 0 0,0 1 0 15,0-2-3-15,0-1-1 0,-1-2 0 16,-3 1 1-16,-2 1 0 0,-4-3-2 16,-3-2 0-16,-7 0 5 0,-5-1 0 0,-4-2-1 15,-7-5-3-15,-6 1-2 0,-5-2-1 0,-4-2-12 16,-3-2-13-16,0-3-9 0,-3-3-17 15,2 0-74-15,2 0-90 0,1-2-204 16</inkml:trace>
  <inkml:trace contextRef="#ctx0" brushRef="#br0" timeOffset="193431.6">6494 7108 277 0,'-2'-1'73'16,"1"-1"3"-16,1 1-36 0,-2 1-12 0,1 0-4 16,0 0-3-16,1-1-6 0,-1 1-5 0,1 2-4 15,-1-1-1-15,1 0 0 0,0 3 1 16,1 3 1-16,0 0 1 0,0 2 2 16,2 2 2-16,-2 4 0 0,1 2 0 15,-1 5-2-15,1 2 0 0,-2 6-2 16,0 0-3-1,-2 5-1-15,0 1-1 0,0-2 0 0,-3-3-1 16,3 0-1-16,-1-5 1 0,1-2-1 16,0-4-1-16,2-3-3 0,0-4-5 15,0-3-6-15,2-3-8 0,0-4-8 16,0-5 125-16,0-3-194 0,1-7-85 16,3-1-247-16</inkml:trace>
  <inkml:trace contextRef="#ctx0" brushRef="#br0" timeOffset="193934.94">6474 7125 263 0,'-2'-3'64'15,"1"3"6"-15,0 3-30 0,0-3-15 0,1 0-1 16,0 0 2-16,0 1 3 0,1-4-1 15,2 2-1-15,1-3-2 0,3 1-2 16,2-5 0-16,3 0 0 0,1-4-4 16,3 2-3-16,2 2-2 0,1-1-3 0,-2 2-3 15,2 5-2-15,-1-1-3 0,-2 4-1 0,-2 1 0 16,-3 3 0-16,-2 1-1 0,-3 2 0 16,-4 3 1-16,-5 3 0 0,-3 2-2 15,-4 2 0-15,-3 2-1 0,-5-2-1 16,-2 2-1-16,-1 1-1 0,2 0 0 0,0-1 1 15,3-1 1-15,1 0 0 0,4-7-1 16,4-1 1 0,2-3-2-16,3-1-1 0,4-3-1 15,3-4 1-15,2 0 2 0,7 4 1 16,1-2 3-16,4-5 2 0,3 2 2 16,1-4 2-16,3 7-1 0,-1-2-1 0,-1 0-1 15,-1 3-1-15,0 2 0 0,-2-1 0 16,-5 5-1-16,-1 0 0 0,-4-1 0 15,-4 1 0-15,-2 5 2 0,-5-1-1 0,-5 0 2 16,-4 2-1-16,-4-1 1 0,-4 4 0 16,-6 1-1-16,-2-2 0 0,-5 3-1 0,-1-3 0 15,1-1-1-15,-1-2-1 0,2-2-2 16,4-2-4-16,4-5-4 0,4-4-6 16,4 1-7-16,3-5-9 0,6-4-10 15,4-2-74-15,7-4-80 0,4 1-190 0</inkml:trace>
  <inkml:trace contextRef="#ctx0" brushRef="#br0" timeOffset="195770.77">6721 10689 239 0,'0'-2'67'0,"0"5"5"16,0-4-25-16,-1 1-8 0,1 0-4 16,-2 0-2-16,2 0-3 0,0-2-1 15,-1 2-3-15,2 3-2 0,-1-3-1 0,0 0-1 0,0-1 0 16,0 2-1-16,0 0-1 0,0 0-1 16,0-1-2-16,0 0-2 0,0 0-1 15,0-1-2-15,0-1 0 0,0 2 0 16,0-3 0-16,-1 0 0 0,1-1 0 15,0-2 0-15,1 1-1 0,1-5-2 0,0 0-2 16,0-3-2 0,1-4-1-16,2-1-2 0,-1-3 0 15,1 0-1-15,0-2 0 0,0-4-1 16,1 0 1-16,0 4-1 0,2 2 0 16,-2 0 0-16,1-1 0 0,1 5 0 15,0 3 0-15,-1 2 0 0,0 1 0 0,-2 2 1 16,1-1-1-16,-3 4 0 0,-2-1 0 15,1 4 1-15,-2 2 0 0,-1-2 0 0,0 2 0 16,1 1 0-16,0 3 0 0,0 0 0 16,-1-1-1-16,0-2 0 0,1 5 0 15,-1-3 0-15,2 4 0 0,-1-1 0 0,1 0-1 16,1 1 1-16,1 1 0 0,1 2-1 16,0 0 1-16,1 0 0 0,1 3 1 15,2-2-1 1,-2 3 0-16,2 1 1 0,0-1-1 15,0 1 0-15,1 1 0 0,-1-1 0 16,0 0 0-16,-1-3 1 0,0 0-2 16,-2-2 1-16,2 2 0 0,-2-2 0 0,2-2-1 15,-3 0 0-15,2-2 0 0,-2 2 0 16,1-3 0-16,-2-2 0 0,1 0-1 16,-1-1 1-16,1-1 1 0,0-3 0 0,-1-1 1 15,1-1 0-15,-1-2 0 0,-1-1 1 0,1-1 0 16,0-4 1-16,-1 3-1 0,0-3 1 15,-1-2-1-15,1 1 1 0,-1-1 0 16,-1-1 0-16,0 1 1 0,0-3 0 16,2 3 1-16,-2 0 0 0,1-4 0 15,0 0 1-15,1 1-1 0,0-1 1 0,-1-1 0 0,1 0 0 16,1 1-1-16,-2 4 0 0,0-1-1 16,1 2-1-16,-1 1 0 0,0 3-2 15,0 3-1-15,0 0 1 0,0 0-1 16,1 5 0-16,-2-1 0 0,1 2 0 15,-1 0 0-15,0-1-1 0,0 4-2 16,0-4-5 0,1 2-3-16,-1-1-3 0,0 2-11 0,1 1-17 15,0-1-7-15,0 0-96 0,1 1-103 16,-1-3-246-16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31T17:04:00.7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4607 8253 260 0,'-1'2'62'0,"0"0"2"0,0-3-29 15,1 4-21-15,0-7-1 0,0 5 1 16,0-2 4-16,0 2 3 0,0-1 3 0,-1-3 1 16,1 1 1-16,-1 1-1 0,0-3-2 15,1 2-3-15,0 1-6 0,-1-1-4 16,1 4-4-16,0-1-3 0,0 0-2 16,0 3-1-16,0-1-1 0,0 0 0 15,1 6 0-15,0 0 1 0,0 1 0 0,0 6 0 16,1 3 2-1,-1 6 0-15,0 2 1 0,-1 4-1 16,0 2 0-16,0 8 0 0,-1 3 0 16,0 4-1-16,-1 6 1 0,0 2-1 15,1 2 0-15,-2 2 0 0,0-2 0 16,-1 3-1-16,1-1 1 0,-1-1-1 0,2 2 0 16,1 6 0-16,0 0 0 0,1 2 0 15,1-1 0-15,0 3 0 0,2 2 0 0,0 1 0 16,1-4 0-16,0 1 0 0,2 0 0 0,0-1 0 15,0-1 0-15,-1 1 1 0,1-1-1 16,0-1 1-16,2 2-1 0,-2 1 1 16,-1 4-1-16,0-2 0 0,2 1 0 15,-1 4 0-15,-2 2 0 0,1-3 0 16,1 5 0 0,-1-3-1-16,2 3 0 0,-1-4 0 15,1 0-1-15,0 2 1 0,-1 2-1 0,2-2 1 16,1 2 0-16,-1-3 0 0,1 1 0 15,0-1 1-15,0-3-1 0,-1 3 1 16,2-1 0-16,-1-5 0 0,1 3 0 16,-2-1 0-16,-1 0 0 0,0 0 0 15,1-1 0-15,-2 1 0 0,0 1 0 0,-2-1 0 16,-1-1 0-16,1 2-1 0,-2 0 1 0,0-2 0 16,-1-1-1-16,-1 2 0 0,-1-1 1 15,1 4 0-15,0 0 0 0,0 0 0 16,0 3-2-16,0 2-3 0,0 0 1 15,1 2-1-15,1-4 0 0,-1-1 0 16,1 0 0-16,0-2 2 0,0-1 3 0,-1-2 0 0,-1-2 0 16,1 1 0-16,-2-4 0 0,2 1 0 15,-3-5 1-15,1 1-1 0,0-5 0 16,-2 0 0-16,1 0 0 0,1-2 0 16,-2-4 0-16,2 0 0 0,-1-5 0 15,0 0 0-15,1-2 0 0,1 1 0 16,0-2 0-16,0 1 1 15,1-3 0-15,-1 2 0 0,2-1 1 16,0-2 0-16,0-3 1 0,-1-4-1 16,2 0 1-16,-1 0 0 0,2-7-1 15,-1 2-1-15,0-3 1 0,1-3-1 16,-1 0 0-16,0-6-1 0,0-2 0 16,1 1 0-16,-2-3 1 0,1 1-1 15,-1-4 0-15,1 4 1 0,-1-2 0 0,0-1 1 0,0 0-1 16,2-2 0-16,-1-1 0 0,0 0-1 15,0-3 0-15,1-1-1 0,0 0 0 16,-1-3 0-16,2-2-1 0,-1-1 1 16,-1 0 1-16,2-1 0 0,-1 0 1 15,-1-1 0-15,1 1 2 0,-1 1 1 0,0-4 0 16,-1 2 0 0,0 2 0-16,0-4-1 0,-1 4-1 15,0-2 0-15,0 0-1 0,1 0 0 16,-1 0-2-16,0-3 1 0,2 2-1 15,-1-1-1-15,0-1 0 0,0-3-2 16,0 0-2-16,2-4-4 0,-1 1-4 16,-1-4-6-16,1 0-9 0,1 0 101 0,-3-4-169 15,1 4-83-15,-1 1-235 0</inkml:trace>
  <inkml:trace contextRef="#ctx0" brushRef="#br0" timeOffset="2826.68">4987 15839 168 0,'3'-1'53'15,"-1"0"5"-15,-2 1-13 0,1 0-7 16,-1 0-2-16,0 0 0 0,0 1-4 16,-2 1-6-16,0 3-4 0,-2 0-4 15,0 1-3 1,-2 2-2-16,1-1-3 0,-2 0-1 15,1 2-1-15,-1-1 0 0,1 0-2 0,1 1-1 16,0 2-1-16,1 5-1 0,1-2 1 16,1 4 0-16,1 3 1 0,2 4-1 15,0 2-1-15,1 2 1 0,0 3-2 16,1 4 0-16,-1 3 0 0,0 2-1 16,-1 1-1-16,0-2 1 0,0 1-1 0,0-3 0 15,-1-4 0-15,2-1 0 0,-1-6 0 0,0-4 1 16,0 2-1-16,-1-8 0 0,1 0 1 15,1-2-2-15,-1-3 1 0,1-1 0 16,2-1 0-16,-2-3 0 0,1-1 0 16,-1-2 0-16,1 1 1 0,0 0 0 15,-1-2 0-15,0 3 0 0,-1-3 1 0,1 0-1 0,0 4 1 16,-1 0 0-16,0-2-1 0,0 4 0 16,-1-3 0-16,-1 3 0 0,1 0-1 15,-1-1 1-15,0-3-1 0,1 2 2 16,-2-4 1-16,2-1 2 0,-1 0 2 15,1-1 1-15,0 2 1 0,0-2 2 0,-1-1-2 16,1 3-1 0,0-3-1-16,0 2-2 0,0 0-1 15,-1 2-1-15,1-1 0 0,-1 0-1 16,0-1 0-16,0 4-1 0,1-2 0 16,0-1 0-16,0 0-1 0,0-2 1 15,0-2-1-15,0 2 1 0,0-1 0 0,0-1 0 16,0 0 0-16,0 1 0 0,0 0 0 15,1 0 0-15,0-1 0 0,0 1 0 0,2 0-1 16,2 1 1-16,0-1 0 0,3 1 0 16,0 0 0-16,0 2-1 0,2-1 1 15,1-1 0-15,1 1-1 0,1 1 2 0,2-1-1 16,1 0 2-16,4-1 0 0,1-1 1 16,4 1 0-16,2 1-1 0,4-4 1 15,5 5-2 1,0-3 0-16,3 0 0 0,0 1-1 15,2 1 0-15,-1-1 0 0,0-1 0 16,-2-1 0-16,2 0-1 0,2 1 1 0,1-1-1 16,2-1 1-16,0-1-1 0,-3 1 1 15,1-1 0-15,-1-3-1 0,-1 1 1 16,-2-1 0-16,-2 0 0 0,0-1 0 16,2 2 1-16,0-1-1 0,-1 2 0 0,2 0 0 15,1-1 0-15,1 1 0 0,1-2-1 16,-2 3 0-16,0 0 0 0,2-2 0 0,-3 0 0 15,1 5 0-15,-2 0 0 0,2-3 0 16,-2-2 0-16,2 2 1 0,-2-1-1 16,2 4 0-16,-1-10 2 0,1 5-1 15,-1 1 0 1,3 1 1-16,-4-2-1 0,2 0 1 0,-3 0 0 16,2 4-2-16,-1-4 1 0,0 0-1 15,-2-2 0-15,2 5 0 0,0-1 0 16,-2-2 0-16,-3-4 0 0,-2 6 0 15,-3-2 0-15,-3 3 0 0,-4-3 0 16,-2 4 0-16,-4-3 0 0,0 6 0 16,-4-6 0-16,-2 3 0 0,-1 0 0 0,-2-2 1 0,-1-1-1 15,-1 3 0-15,0-1 1 0,-1 1-1 16,-1-1 1-16,-1 0-1 0,1 1 0 16,-1 0 0-16,0-1 1 0,-1 1-1 15,0 1 0-15,1-2 0 0,-1 0 0 16,2 0 0-16,-2 0 0 0,1-3-1 15,0 1 1-15,0-1 1 0,-1 3-1 0,3 1 1 0,-3-2 1 16,1-2 0-16,-1 2 0 0,0 0 0 16,0-2 1-16,0 1-1 0,-1-1-1 15,0 1 0-15,0 1 0 0,-1-1 0 16,1-1-1-16,-1 0 1 0,0-2-1 0,1 0 1 16,-1-2 0-16,0-2 2 0,1 0 1 15,0-2 1 1,-1-1 1-16,1-2 1 0,1-2 1 15,0-2 0-15,0-3-1 0,1-3 1 16,2-5-1-16,-1-4-1 0,1-5 0 16,1-2-1-16,-1-4-1 0,-1-6-1 0,2-3-1 15,-1 1-1-15,-1-3 0 0,2-1 0 16,0-4-1-16,0-6 1 0,0 1 0 16,1-1 0-16,-1-4 1 0,0 0 0 0,2 1 0 15,-1-6 1-15,0 4 0 0,0-2 1 16,-2-2-1-16,0 0-1 0,1-3 1 15,-2-5-1-15,-1 4-1 0,-1-5 0 0,-1-3 0 16,0-1 0-16,0-3-1 0,0 1 0 16,-1-5-1-16,-1 0 0 0,1-1-1 15,2-2 1 1,-1-2 0-16,0-2 0 0,0-1 0 16,1 3 1-16,2-4 0 0,0 2 1 15,-2 2 0-15,0 4-1 0,1 0 0 0,0-2 1 16,-1-3-1-16,-2 3-1 0,1 1 1 15,0 1-1-15,0-5 1 0,-3 1-2 16,-2 3 0-16,-1 1-2 0,0 2 0 16,-1-4 0-16,-3 1-1 0,1 0 0 0,0 2 0 0,2-2 2 15,0-1 0-15,1-1 2 0,1 4 0 16,2 2 1-16,0 0-1 0,-1-1 2 16,2 3-1-16,-1 1 0 0,1 1 1 15,-1 0-1-15,1-3 2 0,-2 4-1 16,-2 1 1-16,2-2-1 0,0 5 0 15,-2-4 1 1,-2 0-1-16,2 3-1 0,2-1 1 0,-1 0-1 16,1 5 1-16,-2-1 1 0,1 4 0 15,2 5 1-15,-3 1-1 0,-1 1 1 16,1 5-1-16,-1 3-1 0,1 1 0 16,-1 1-1-16,-2 0 0 0,3 1 0 15,-1 3 0-15,1-1-1 0,2 1 1 16,2 2 0-16,2 7 0 0,3-2 0 0,1 6 0 0,-1 1 0 15,0 4 0-15,2 4 1 0,-2 3 1 16,0 4 0-16,1 5 0 0,0 2 0 16,0 4 0-16,0 3 0 0,-1 4-1 15,0 0 0-15,1 1 1 0,-2 3-1 16,-1 3 1-16,0 0 0 0,0 2 0 16,-1 1 0-16,1 1 0 0,-1-2 0 0,0 1-1 0,0 0-1 15,0 2-1-15,-1 0 0 0,1-1-1 16,-1 0 0-16,-1 5 1 0,-2 0 0 15,-1 0 2-15,-3 2 1 0,-2 3 0 16,-2 2 0-16,-2 0 1 0,-2-2 0 16,-4 2-1-16,-3-2 0 0,-1-2-1 0,-6-1 1 15,-3-3 0 1,-3 1-1-16,-3 1 0 0,-5-3 0 16,0 2 0-16,-3 1 0 0,0-3 0 15,-2 3-1-15,-3 0 1 0,-3 0-1 16,-1 0 0-16,-2-1 0 0,-2-3 0 15,-1 4 0-15,-2-3 0 0,1 1-1 16,-2-2 1-16,0 2 1 0,-3-1-1 0,2 2 0 16,-3-2 0-16,0 1 0 0,-1-3 0 0,1 5 0 15,-2-2 0-15,4 4 0 0,-4-2 0 16,0 1 0-16,2 0-1 0,1 3 1 16,-1-2 0-16,1-3 0 0,-1 0 0 0,0 0 0 15,3 0 1-15,2-5-1 0,0-2 0 16,3-2 0-16,5 0 0 0,3-1 1 15,2 0-1 1,2-4-1-16,2 2 1 0,3 2 0 16,2-2 0-16,0 0 0 0,3-2 0 15,1 6 0-15,3-2-1 0,3 2-1 16,0 2 0-16,4 2-3 0,1 4-1 0,3 0-2 16,3-1-2-16,2 3-2 0,3 1-5 15,2 1-11-15,3-2-9 0,1-1-4 16,4 0-59-16,3-5-35 0,4-5-85 0,5-1-172 15</inkml:trace>
  <inkml:trace contextRef="#ctx0" brushRef="#br0" timeOffset="4032.48">6195 17022 234 0,'9'-12'78'0,"-1"1"7"16,0 2-8-16,-1 2-18 0,-3 0-2 0,0 3-3 15,0 0-2-15,-2 2-4 0,-1 2-3 16,-1 0-3-16,0 1-6 0,0-1-5 16,-1 4-6-1,0-2-7-15,0 3-5 0,-1 3-4 16,0 4-2-16,0 3-2 0,0 7-2 15,0 5 0-15,0 0 0 0,0 7-1 16,0-1-1-16,1 0-4 0,1-1-5 0,-1 1-6 16,2-6-16-16,0-2-10 0,1-2-8 15,0-1-12-15,0-3-8 0,-1-3-64 16,-1-4-79-16,-1 1-162 0</inkml:trace>
  <inkml:trace contextRef="#ctx0" brushRef="#br0" timeOffset="4295.43">5944 16997 498 0,'-6'-1'134'0,"6"0"2"0,0-2-61 15,3 1-21-15,0-2-14 0,2-2-14 16,3 0-11-16,3-2-4 0,3-2-2 15,3-2-2-15,2-2-3 0,5 2-1 16,3-1-1-16,2-2-1 0,4-1-4 0,3 3-3 0,5 0-5 16,-1 2-5-16,2-1-13 0,0 1-12 15,-2 5-10-15,1 1-8 0,-4 3 165 16,-2 4-240-16,-2 7-104 0,-3 5-295 16</inkml:trace>
  <inkml:trace contextRef="#ctx0" brushRef="#br0" timeOffset="5084.18">6771 17149 354 0,'3'-15'108'0,"-2"-3"4"16,-3 0-27-16,-2 0-31 0,-4-4-10 16,-3 5-10-16,-3-1-13 0,-4 3-12 0,0 5-5 15,-3 6-4-15,-1 2-4 0,1 10-4 16,0 5-1-16,4 7-3 0,-1 7-2 0,3 7-4 16,1 1-6-16,3 4-5 0,2 0-4 0,4 0-3 15,2-7 0-15,3-3 3 0,5-9 4 16,1-4 8-16,3-7 11 0,2-6 11 15,0-7 12-15,2-4 8 0,0-3 6 16,1-3 6-16,1-6 3 0,1-2-1 16,0-1-1-1,0 1-3-15,-1-2-2 0,0 2-3 16,-2 2-4-16,-4 5-3 0,-2 3-3 0,-1 6-3 16,-3 1-4-16,-1 6-3 0,-1 3-3 15,0 4-4-15,0 3-3 0,2 5-3 16,0-1-3-16,0 4-2 0,3 0 0 15,1 0-2-15,3-5 2 0,3 0 1 16,4-6 3-16,-1-2 3 0,3-5 2 0,2-2 2 16,0-4 1-16,2-4 3 0,1-4 2 0,0-1 1 15,2-6 4-15,0-2 2 0,1-4 4 16,-2-1 2-16,-1-2 1 0,-3 0 1 16,-3-2 1-16,-1 5-2 0,-6 1 0 15,-4 2 0-15,-4 3 1 0,-3 3-1 16,-5 5 0-16,-2 5-2 15,-4 4-3-15,-3 5-1 0,1 7-4 16,-1 9-3-16,-1 8-3 0,0 8-1 16,0 3-1-16,1 5 0 0,3 5-1 15,0 3-4-15,2 2-3 0,4 0-5 16,1-4-7-16,3 4-5 0,5-2-7 16,-1-2-9-16,0 2-6 0,0-4 2 0,-1 3 4 15,-1-5 7-15,-4-3 6 0,-2 1 8 0,-2-6 13 16,0-7 13-16,-2-1 3 0,-1-9 6 15,-2-3 4-15,-1-3 5 0,-1-5 2 16,-1-8 0-16,0-3 0 0,-1-12 3 16,-1-2-1-16,-1-5-1 0,0-7 0 0,1-3-1 15,1-3-3-15,4-4-4 0,5 4-3 16,4-4-5 0,9 2-3-16,5 1-8 0,6 1-4 15,6 1-3-15,5-1-7 0,3 1-7 16,6-1-22-16,1 0-17 0,4-1 33 15,3-3-131-15,-1 5-113 0,1-6-260 0</inkml:trace>
  <inkml:trace contextRef="#ctx0" brushRef="#br0" timeOffset="5723.19">7465 17492 267 0,'0'1'82'0,"0"-2"7"16,0 1-19-16,1 0-17 0,0 1-8 15,0 2-8-15,0 1-7 0,1 0-7 16,0 3-7-16,-1 5-6 0,0 3-6 16,-2 2-6-16,0 2-4 0,0 4-2 15,-2 1-1-15,0 0-1 0,0-4 1 16,0-1 2-16,2-2 3 16,1-6 2-16,0-4 5 0,1-4 4 15,2-3 3-15,2-4 7 0,-1-8 3 16,3-5 4-16,0-4 1 0,2-6-1 15,1-8-3-15,1-4-3 0,1-3-3 16,0-3-4-16,0 0-1 0,2-1 1 0,1 2 2 16,0 8 3-16,-1 2 1 0,0 6 1 15,0 2 2-15,-2 10-1 0,0 3-4 0,-2 7-3 16,-2 0-2-16,0 9-2 0,1 6-3 16,-3 8-4-16,1 6-6 0,-3 7-3 15,1 4-6-15,-2 8-4 0,-1-3-12 16,0 3-13-16,1-1-10 0,0-6-7 0,-1 5-9 15,1-4-66-15,1-3-83 0,-2 0-168 16</inkml:trace>
  <inkml:trace contextRef="#ctx0" brushRef="#br0" timeOffset="6873.59">7559 17540 282 0,'-2'-11'87'16,"4"1"6"-1,1-4-6-15,5 2-38 0,4-3-6 16,2 2-2-16,6 1-3 0,2-3-3 16,4 2-2-16,4 2-4 0,0 4-4 15,3-2-4-15,1 2-6 0,-3 3-5 0,-1 5-4 16,-2 4-3-16,-2 3-2 0,-3 2-4 16,-2 2-2-16,-2 2-1 0,-2 2-3 15,-2 0 0-15,-3 1-2 0,-1 0-2 0,-2 1 2 16,-4-1 3-16,-2 0 1 0,0-4 2 15,-3-5 2-15,0 1 4 0,0-6 5 0,-1-3 3 16,-1-1 2-16,-1-4 2 0,-1-5 2 16,0-1 1-16,-1-6 0 0,1-4-1 15,1-1-3-15,3-3-1 0,3-2-1 16,3 2 0 0,2 0-1-16,3 2 1 0,2 2 0 15,2 3-1-15,0 3 1 0,3 4-2 0,0 3-2 0,1 3-2 16,2 4-2-1,1 4-3-15,1 4-2 0,0 2-1 16,-2 4-1-16,0 1-3 0,-1 4-1 0,-1-2-1 16,-3 3-1-16,-3-4 0 0,-2 0 0 0,-3-2 1 0,-4 1 2 15,-1-4 1-15,-1-2 2 0,-4-1 2 16,0-3 2-16,-1 0 0 0,0-3 3 16,-2-4 2-16,0-1 2 0,-3-1 1 15,-1-6 1-15,2-1 1 0,-1-5 0 16,2-3-3-16,1 2-2 0,4-2-1 15,2-2-2-15,5 1 0 0,1 4-1 16,4 0 1-16,2 3 0 16,3 2 0-16,0 0 0 0,2 5-1 0,1 2-2 15,1-3-2-15,1 3-2 0,0 0 0 16,0 1-1-16,-1-1-1 0,0 0 1 16,0 1 1-16,-4-1 2 0,0 2 0 15,-4 0 2-15,-2 1 1 0,-3 2 0 0,-1-1 1 16,-4 2 2-16,-1 0 2 0,-3 0 2 15,-2 0-1-15,-2 2 0 0,-2 1 0 16,-3 1-2-16,-1 3-2 0,-3 2-2 16,0 2-4-16,-2 5-2 0,2 0-3 15,1 3-2-15,0 1-6 0,3 0-5 16,3 0-2-16,0-1 0 0,5-6 1 16,2-1 0-16,3-5 3 0,2-2 7 0,3-6 5 15,2-3 5-15,1-4 4 0,4-3 2 0,-1-1 4 16,0-4 4-16,0-2 4 0,-1-1 2 15,0 3 3-15,-2 1 1 0,-1 0 1 16,-3 3 0-16,0 4-1 0,-2 3-2 16,-2 2-3-16,1 1-5 0,-4 2-3 0,1 4-5 15,-2 3-4-15,1 3-6 0,0 3-5 16,0 2-4 0,1 4-2-16,1-1-1 0,3 0 1 15,1-4 4-15,2 1 2 0,2-5 2 16,2-3 4-16,1-3 4 0,2-3 6 15,1-1-3-15,0-1 1 0,2-3 3 16,-2-1 3-16,-1-1 3 0,1 0 2 0,-3-1-3 16,0-1 5-16,-4 3 0 0,0-2-1 15,-2 1-1-15,-2 1-1 0,-1 2-1 0,-2-2-1 16,-1 4 0-16,-1 1-4 0,0 3 0 16,1-1-3-16,-2 1-1 0,1 3-1 0,1-1-3 15,0 1 2-15,1-4 1 0,0 1 2 16,1-1 3-16,1-4 4 0,3 1 5 15,-1-2 4-15,2-3 4 0,1 0 3 16,-1-2 0 0,1 0 1-16,-1 0-2 0,-2 0-2 0,-1 2-1 15,-1-1-1-15,0 5-2 0,-2 0-2 16,0 3-2-16,0 3-2 0,1 5-2 16,-2 2-4-16,2 5-2 0,-2 4-3 15,-2 5-2-15,-1 4-3 0,-1 4-5 16,-4-2-5-16,-2 3-5 0,-3 2-12 15,-2 2-4-15,-5-1-1 0,-4 0-23 0,-3 3-9 16,-5 0-3-16,-2-2 204 0,-3-1-280 0,-3-4-120 16,1 3-348-16</inkml:trace>
  <inkml:trace contextRef="#ctx0" brushRef="#br0" timeOffset="10922.6">2529 6028 184 0,'1'-2'46'16,"-1"0"2"-16,-1-1-22 0,1 1-5 15,0-1 2-15,-1 1 3 0,1 2 2 16,-2-1 2-16,1-1 1 0,-1 0-1 0,0 3-3 0,0-1-3 16,-1 0-4-16,0-2-4 0,-1 3-3 15,0-1-4-15,1 2-1 0,-2-2-3 16,2 3 0-16,1 0-2 0,-1 6-1 15,0-2 0-15,0 9-1 0,0-1 0 16,-1 7 0-16,2 1 0 0,0 1 0 16,1-2 1-1,2 1-1-15,2-5 0 0,3-1 1 0,2-3 0 16,3-4 0-16,3-2 2 0,1-3 2 16,2-3 2-16,3-2 2 0,-1-3 1 15,-1-3 1-15,1-2 0 0,-1 0 0 16,-2-3-3-16,-3-1-1 0,-2 1-2 15,-2-4 1-15,-3 1 0 0,-1 0 1 16,-5-1 1-16,-1 2 0 0,-5 0-1 0,-2 0-1 0,-3 2-3 16,-5 3-6-16,-2-1-7 0,-3 3-5 15,-1 3-6-15,-2 4-5 0,0 1-7 16,2 3-2-16,1 2-5 0,4 1-9 16,4-1-52-16,3-1-64 0,7-3-148 15</inkml:trace>
  <inkml:trace contextRef="#ctx0" brushRef="#br0" timeOffset="11361.11">2951 6011 198 0,'-6'3'56'0,"1"-2"3"0,-1-1-22 16,2 3-12-16,0-2 0 0,-1 2-1 0,1 4-4 15,0-2-3-15,1 2-1 0,-1 5 1 16,1-1-1-16,0 7-2 0,1 1-2 16,2 2-2-16,2 0-1 0,2 0-2 15,2-2-2-15,3-1-1 0,2-5 0 0,2-4 3 16,2-3 3-16,3-3 3 0,1-2 2 15,-1-3 2-15,2-1 2 0,0-2-2 16,-1-4 0-16,0 0-2 0,-4 0-4 16,0-5-1-1,-2 0-1-15,-2-2-2 0,-4-3 2 16,-1 2 0-16,-3-1 0 0,-2 0 0 16,-3 2-1-16,-2 2-1 0,-4 2-3 0,-4 4-6 15,-2 2-10-15,-4 0-7 0,-4 4-6 16,-2 0-5-16,-1 3-3 0,2 0 0 15,1 1 1-15,4 0-3 0,4 0-12 16,7 3-44-16,3-3-57 0,5-1-142 0</inkml:trace>
  <inkml:trace contextRef="#ctx0" brushRef="#br0" timeOffset="11607.93">3399 5972 309 0,'0'2'77'16,"0"0"4"-16,-1 1-50 0,0-1-5 15,1 1 4-15,-1 3 0 0,-1 0-2 16,2 4-3-16,2 2-2 0,-2 3-2 16,1 5-1-16,-2 4-2 0,1 2-2 15,-2 2-5-15,0-1-3 0,0 3-1 0,0 2-7 0,0 0-4 16,-1-2-2-16,1-1-8 0,2-4-6 15,-1-1-9-15,2-1-10 0,0-7-16 16,3-4-48-16,-1-2-70 0,4 0-145 16</inkml:trace>
  <inkml:trace contextRef="#ctx0" brushRef="#br0" timeOffset="11877.54">3706 5999 292 0,'3'2'74'0,"-1"-1"5"0,-1-1-45 0,1 0-5 16,-1 2 3-16,-1 0 0 0,0 3-4 15,2 4-4-15,-4 4-4 0,0 3-2 16,0 5-3-16,-1 2-4 0,-2 5-1 15,0 2-4-15,1-2-4 0,0 1-4 0,1-1-4 16,3-2-8-16,1-2-5 0,2-4-6 0,3-3-8 16,0-2 79-16,3-3-143 0,1-1-76 15,0-4-210-15</inkml:trace>
  <inkml:trace contextRef="#ctx0" brushRef="#br0" timeOffset="12293.63">4069 6118 213 0,'3'-5'64'0,"-1"4"7"0,-2-3-13 15,0 3-24-15,0-1-1 0,0 0-1 0,-1 2-5 16,-2 4-9-16,0 1-6 0,0 6-4 15,0 0-1-15,-2 5-1 0,2 1 0 16,2 1-2-16,1 1 1 0,3-1 0 0,3-4-1 16,2-2 0-16,3-2-1 0,5-2 1 15,1-4 1-15,2-3 1 0,2-3 0 16,-1-2 1 0,3-5 0-16,-2-1-1 0,-2-2 0 0,-1 1 0 15,-2-2-1-15,-2-3 1 0,-3 2 2 16,-2 1 1-16,-4-2 1 0,-3 3 0 15,-3-5 0-15,-4 3-2 0,-3 3-1 16,-3 0-4-16,-4 1-6 0,-4 3-5 16,0 2-3-16,-2 5-4 0,1 2-4 15,-2 1-5-15,3 1-4 0,3 2-6 0,3 2-7 0,3-1-10 16,1-2-41-16,4-2-56 0,3 0-121 16</inkml:trace>
  <inkml:trace contextRef="#ctx0" brushRef="#br0" timeOffset="13249.73">4598 6066 163 0,'0'0'46'15,"-1"1"4"-15,0 0-17 0,-1-1-4 16,-1 5-2-16,0-2-2 0,-2 1-2 16,1 2-3-16,-3 1-2 0,2-1-3 15,-1 4-2-15,0 1-2 0,-2 1 1 0,1 1-2 0,2 2 3 16,-2 2 1-16,2 2 0 0,1 0-1 15,0-1-2-15,3 0-2 0,2-1 0 16,3-3-4-16,1-3-2 0,3-1-1 16,-1-5 0-16,3 0 2 0,1-3 0 15,1-2 1-15,0-1 0 0,0-5 1 16,3-3-1-16,-1-4 0 16,0 0-1-16,-1-3-1 0,-1-2 0 15,-3 1-1-15,-2 1 2 0,-3 4 1 16,-1 0 0-16,-3 0 1 0,-2 0 0 15,-1 2-2-15,-1-1-2 0,-3 1-5 16,-3-1-5-16,-2 1-5 0,-1 3-6 16,0 1-8-16,-1-2-10 0,3 3-11 15,2 4-43-15,3-1-56 0,4 0-128 0</inkml:trace>
  <inkml:trace contextRef="#ctx0" brushRef="#br0" timeOffset="13651.85">4871 6116 196 0,'0'0'52'0,"0"2"5"16,-1-2-26-16,0 2 0 0,-2 5 3 15,0 1 0-15,-4 2 0 0,1 2-4 0,0 1-2 16,-1 4-5-16,3-2-5 0,0-1-4 15,1 1-2-15,3-2-3 0,3 0-2 0,0-1-2 16,2 1-2-16,4-1 0 0,1-2 1 16,1-2 0-16,2-2 1 0,2-4 0 0,1-2 0 15,-1-5 1-15,2-1-1 0,-2-1 0 16,-1-3-1-16,0-1-1 0,-1 0 1 16,1-1 0-16,-3 0 1 0,-2 1 2 15,-2-1 3-15,-2 1 1 0,-3-1-2 0,-4-1 0 16,-2 0-2-16,-4-2-4 0,1 1-5 0,-3 1-5 15,-1 1-1-15,0 1-3 0,-1 5-3 16,-1 3-2-16,-1 4-1 0,-1 1-3 16,2 4-4-16,0-1-11 0,1 3-13 15,2 0-45-15,2-1-59 0,1 3-137 16</inkml:trace>
  <inkml:trace contextRef="#ctx0" brushRef="#br0" timeOffset="14232.43">5264 6078 167 0,'-2'-1'47'16,"0"2"2"-16,0-2-20 0,0 4-4 15,0 0-2-15,-2-2-2 0,2 1-1 0,-1 1-2 0,0 1 0 16,-1-1 1-16,2-1-2 0,-1 1-1 16,-2 3-3-16,2 0 0 0,-2 1-3 15,0 3 0-15,0 1-2 0,-2 2 0 16,2-1-1-16,-1 0-2 0,2 0 0 16,1-1-2-16,2 0 0 0,1 0-1 0,2-2-1 15,1 1 1 1,2 0 0-16,3-1 1 0,1-1-1 15,3-1 1-15,1-4 0 0,1-1 0 16,2-1 1-16,0-3-1 0,-1 1 1 0,2-1 0 16,-3-3 0-16,-1 2 2 0,-1-3 0 15,-1 0 2-15,-2 0 2 0,-2-2 1 16,-3 2 1-16,-1 0 0 0,0-1-1 16,-3 3 0-16,-3-1-2 0,0 0-3 0,-1-1-2 15,-3 0-4-15,1-2-3 0,-3 0-3 16,0 1-5-16,-1 0-4 0,0 2-4 0,0-2-5 15,2 1-6-15,1 2-6 0,0 0-7 16,2 2 168-16,2-4-211 0,1 1-74 16,2 3-232-16</inkml:trace>
  <inkml:trace contextRef="#ctx0" brushRef="#br0" timeOffset="14616.62">5581 6013 294 0,'1'1'76'0,"-2"-1"4"0,0 2-38 16,0-1-16-16,-1 2-3 0,0 2-2 15,-2 1-1-15,1 4-2 0,0 1-2 16,1 1-1-16,1 6-1 0,1 0-2 16,1 3-2-16,1 1-3 0,2 0-3 15,2 1 0 1,0 1-1-16,1-2-2 0,-1 0 0 0,1 0-3 15,0-3-3-15,0 1-5 0,1-3-5 16,1-1-15-16,-1-1-25 0,1-2 60 16,0-2-101-16,0-2-65 0,1-2-157 15</inkml:trace>
  <inkml:trace contextRef="#ctx0" brushRef="#br0" timeOffset="14902.37">5890 6261 341 0,'-1'-1'83'15,"0"0"0"-15,-1 1-39 0,1 0-32 0,-1-1-10 16,2 1-5 0,-3-1-3-16,3 1-2 0,0 1-2 15,1-2-1-15,2 0-6 0,0-3-14 16,0 2-46-16,3-3-57 0,0 2-134 0</inkml:trace>
  <inkml:trace contextRef="#ctx0" brushRef="#br0" timeOffset="15072.25">6133 6217 316 0,'2'2'73'0,"-2"-1"0"32,0-1-53-32,0 0-11 0,1 0-8 0,-1-1-6 15,2-3-5-15,1 0-8 0,4-1-8 16,-1-1-45-16,3-2-49 0,1-2-122 0</inkml:trace>
  <inkml:trace contextRef="#ctx0" brushRef="#br0" timeOffset="15235.08">6405 6225 313 0,'2'2'75'0,"-1"0"1"0,0 1-50 16,1-1-15-16,0-3-8 0,0-1-10 15,1-1-8-15,3-1-7 0,0-1-9 16,2-4-42-16,2 0-47 0,1 0-116 16</inkml:trace>
  <inkml:trace contextRef="#ctx0" brushRef="#br0" timeOffset="15404.32">6624 6212 316 0,'1'4'76'0,"0"2"0"0,1-4-51 0,-1 1-13 16,0-2-6-16,0-1-5 0,1 0-5 0,1-4-1 15,3-1-2-15,-1-1-5 0,3-2-4 16,0 0-55-16,-2-1-56 0,2 1-143 16</inkml:trace>
  <inkml:trace contextRef="#ctx0" brushRef="#br0" timeOffset="17092.71">7059 6067 151 0,'-1'0'34'0,"0"-1"0"16,1 0-24-16,-1-1 1 0,1-1 3 0,1 3 5 15,-1-1 3-15,1-3 3 0,-1 3 1 0,1 0-1 16,-1 0-3-16,0 1-5 0,0 0-4 15,0 1-3-15,0 0-2 0,0 1 0 16,0-2 2-16,1 1 2 0,-1-1 2 16,0 2 1-16,0-4 2 0,-1 2 1 15,2 2 0 1,-2-1-1-16,1-1-2 0,0 1-2 16,0-1-2-16,0 1-1 0,-1 0-3 0,0 1-1 15,0 1-1-15,0 0 0 0,-1 2 0 16,1-1-1-16,-2 3 0 0,2 1 0 15,-1 2-2-15,1 1 0 0,0 2-1 16,0 0 0-16,0 1 0 0,1 1 0 16,-1 0 0-16,1-2 1 0,1 0-1 0,0-1-1 0,1 0 0 15,1 0 0-15,4-2 0 0,-1-1 0 16,2-2 0-16,2 0 0 0,0-3 0 16,-1-4 1-16,0 3 0 0,-1-2 1 15,0 1-1-15,-2-1 1 0,1-5 0 16,-2 1 0-16,0 1 0 0,0-7 2 15,1 1 0-15,-1-3 1 16,0-2 2-16,0 2 2 0,-2-5 0 16,1 3 0-16,-1-4-1 0,-3 1 0 15,1-3-3-15,-2-2-1 0,0 3-2 16,-1 0-1-16,-2 0 0 0,0 4-2 16,1 1-3-16,-3 4-3 0,1 3-3 15,-2 1-2-15,-1 2-5 0,1 0-4 16,-3 5-4-16,0-4-8 0,-1 1-69 0,1 1-72 0,0-1-180 15</inkml:trace>
  <inkml:trace contextRef="#ctx0" brushRef="#br0" timeOffset="22572.32">2481 6639 155 0,'0'1'42'0,"-1"2"2"0,-2-5-16 15,2 2-6-15,-2 0-3 0,1 2-2 16,-1-2 1-16,-2 0-1 0,2 0 0 15,0 1 0-15,-2 1 1 0,2 0-1 16,0-1-1-16,-1 0 0 0,1 1 0 0,1 1 0 16,-1-2-1-16,2 0 0 0,-2-1-2 15,2 0 0-15,0 0-1 0,1 0-2 0,-1 1-2 16,2-1-1-16,-1 2-1 0,0 0-1 16,1-2 1-16,0 2 1 0,3 2 0 15,-2-2 1-15,2 2 2 0,2-3 2 16,0 0 0-16,1 3 0 0,2-2 1 0,0-2-1 15,2-1 0-15,4 1-2 0,-1 0-2 16,1 1 0 0,5-2-1-16,1 4-1 0,1-1-1 15,0 1 2-15,2 0 1 0,1 0 1 16,2-2-1-16,0 2-1 0,0-1-1 16,1 1 1-16,1-1-3 0,-1-1-1 15,2 1 0-15,-3-1 1 0,2-1-1 0,2 0 2 16,-1-1-1-16,1 0 1 0,2 2-1 15,-1-2 0-15,0 6-2 0,0-2 1 0,-1-1-1 16,0 1 0-16,-1 2 0 0,-1-2 0 16,-1 1 2-16,0-1 1 0,0-2 2 0,1 0 2 15,-2-2 0-15,0-1 1 0,4 0-1 16,1-2 0-16,3 1-1 0,1-1-2 16,2 1-1-16,2 1-1 0,1 0-1 15,1 0 1-15,1 1-1 0,-3-3 0 0,2 3-1 16,0-1 1-16,-1-1-2 0,1 0 1 0,1 1-1 15,-1 1-1-15,1 1 1 0,0 0-1 16,-1 1 1-16,1 0-1 0,0 0 0 16,-3 1 1-16,0-6 0 0,-1 2-1 15,1-1 1-15,-1-3 0 0,3 4 0 16,-2-2 0 0,3-2-1-16,3 4 1 0,-1-1-1 15,1 4 0-15,-2-3 1 0,1 0-1 0,0 0 0 16,-1-1 0-16,-2 1 0 0,1 0 0 15,1-3 1-15,1 3-1 0,0-1 0 16,0 0 0-16,1 0 1 0,-1 2-1 16,-2 0 0-16,3 2 1 0,-3-1-1 15,1-3 1-15,1 3-1 0,1-3 2 0,2 1-1 0,0-4 1 16,0 4-1-16,4-2 1 0,-4 2 0 16,0 0 0-16,1 1-1 0,-5-1 0 15,2 0 0-15,1-4 0 0,-3 3-1 16,2 2 1-16,0-1-1 0,-1-2 1 15,0 7-1-15,-2-1 0 0,-2-1 0 16,-4 2 0-16,-3-3 1 16,-2 1-1-16,-3 3 0 0,-4-3 0 15,1-1 0-15,-3 3 0 0,0-2 0 16,-3 5 0-16,1-1 0 0,-1-2 1 16,0 1-1-16,-3 0 0 0,0-2 0 15,-1 1 1-15,-1-1-1 0,-2-5 1 16,1 3-1-16,-3-2 1 0,1 0-1 15,0 1 0-15,-1-1 1 0,-1 2-1 0,-1 0 0 0,1 0 0 16,1 3 1-16,0-3-2 0,-2 2 1 16,1-3 0-16,1 1 0 0,0 1 0 15,0-1 0-15,0-1 0 0,2 2 1 16,1 0-1-16,2 4-1 0,2-4 1 16,1-2 1-16,1 2-1 0,0-3 0 0,3-1 0 15,1 0 0-15,0 0 1 0,2 2-1 0,-1-2 0 16,2 3 0-16,0-2 0 0,1 6 0 15,0-3 1-15,1-1-1 0,-1-1 0 16,1-1 0-16,-1 2 0 0,2 3 0 0,-2-4 0 16,-1 1-1-16,-2-4 1 0,-1 1 0 15,-3 2 0-15,-5-2 0 0,-4-1-1 16,-4 1 1 0,-1 1 0-16,-6 2 0 0,-4-1 0 15,-2 0-1-15,-5 0 2 0,-3 1-1 16,-6 1 1-16,-7-1 0 0,-2 1 0 15,-6-1 0-15,-5 1 0 0,0 0 0 16,-4-3-1-16,0 1 1 0,2-3-1 0,-2 0 0 16,4 0 1-16,0-2-1 0,3 1 0 15,1 0 0-15,2 0 0 0,2-1 0 0,0 2 0 16,-1 0 0-16,0-2 0 0,0 1 0 16,1-2 0-16,0 0 0 0,-3 2 0 15,1-2 0-15,-2 3 0 0,1 3 0 0,-2 0 0 16,-1 0 0-16,-3 2 0 0,0-1 1 15,-5-1-1-15,-2 1 0 0,-3-1 0 16,-1 0 0 0,-5-1 0-16,0 1 1 0,-2 1-1 15,1 5 0-15,0-4 0 0,-3 1 0 16,-2 0 0-16,2 0 0 0,-1 3 0 0,1-2 1 16,-2 0-1-16,2 5 0 0,2-3 0 15,-1 2 0-15,-1-3 0 0,0 3 0 16,0-2 0-16,0-1 0 0,-3 0 1 15,2 3-1-15,0-3 0 0,0 1 0 0,-1 0 0 16,1 0 0-16,-2 1 0 0,0-2 0 16,-2 1 0-16,4 0 0 0,-2 3 0 0,3-2 0 15,-3 1 0-15,4 0 0 0,0-1 0 16,1 0 0-16,0-2 0 0,1 3 0 16,1-2 0-16,4 3 1 0,-1-3-1 15,0 3 0 1,1 2 0-16,1-2 0 0,1 1 0 0,0-2 0 15,0-1 0-15,2-1 0 0,4-2 0 16,2 0 0-16,1 2 0 0,4-4 1 16,2 0-1-16,2-1 0 0,-1 0 0 15,2-1 1-15,-1 0-1 0,3-4 0 16,-2 3 0-16,1-2 1 0,0 1-1 16,2 0 0-16,-2 1 0 0,1 1 0 0,0-1 0 0,0 1 0 15,1 3 0-15,1-1 0 0,0 0 0 16,3-1 0-16,0-1-1 0,-1 3 1 15,2-3 0-15,0-1-1 0,1 0 1 16,1-2-1-16,1 0 0 0,1 0 0 16,2-3 0-16,1 1 0 0,1 0 0 15,1-1 0-15,1 1 1 0,0 2-1 0,0-4 1 0,1 3 0 16,1 2-1-16,1 0 0 0,1 0 0 16,1-1 0-16,2 1 0 0,0 3-2 15,3-3 0-15,1 1-1 0,-1-1-1 16,2 0 0-16,2 0 0 0,2 1 0 15,0-1 1-15,3 0 0 0,0 0 1 16,3 0 0-16,1 1 1 16,1 0 1-16,4 0-1 0,1 1 1 15,3 1 0-15,1 1 0 0,5 1 0 16,2 2 1-16,2-1-1 0,1 3 0 16,1-1-1-16,3 0 1 0,1-1-1 15,2-1 0-15,2-4 1 0,0 1-1 16,4-4 2-16,0 1 0 0,3 0 0 15,3-1 0-15,1 2 1 0,1 2-1 0,-2-2 0 0,2 0 0 16,-1 2 0-16,-1-4 0 0,-1 0 1 16,2 0-1-16,0 0 0 0,1 1 0 15,2 0 0-15,1 3 0 0,0-1 0 16,-1 1 0-16,-1-1 0 0,1 0 0 16,0 0 0-16,0-1 0 0,2-2 0 15,2 2 0-15,1 0 0 16,1 1 0-16,-1 0 0 0,0-4 0 15,0 2 1-15,1-2-1 0,-1 1 0 16,1 0 0-16,1-1 0 0,1 3 0 16,1 1 0-16,-2 0 0 0,-3 2 0 15,0-1 0-15,0 1 0 0,-4 3 0 0,0-2 0 16,-1 3 0-16,-1 0 0 0,2-1 0 16,-3 0 0-16,-1 0 0 0,0-4 0 0,-1-1 0 15,-2 2 1-15,1-1-1 0,-3-1 0 16,1 1 0-16,-2 2 0 0,1 1 0 15,-3 1 0-15,0 2 0 0,-4-1 0 16,0 1 1-16,0-1-1 0,0-1 0 0,0-3 0 16,2-1 0-16,1-2 0 0,1-3 1 15,1 3-1-15,1-2 0 0,2 1 0 0,-3 2 0 16,2 1 0-16,-2-1 0 0,1 2 0 16,-1-1 0-16,-1 1 0 0,2-2 0 15,1 1 0-15,-3-1 0 0,2 1 1 16,-3-2-1-16,1 2 0 0,-2 0 0 0,-3 1 0 15,-2-1 1-15,-2-1-1 0,-3-1 0 16,-2 2 0 0,-1-1 0-16,-4-1 1 0,-2 0-1 15,-4 0 0-15,0 2 0 0,-4 0 0 16,-4 0-2-16,-1-1-1 0,-4 2-7 0,-2-1-15 16,-3-1-12-16,-4 1-10 0,-1 1-9 15,0 3-10-15,-2 1 187 0,-1 1-247 16,-1 0-84-16,2 4-278 0</inkml:trace>
  <inkml:trace contextRef="#ctx0" brushRef="#br0" timeOffset="23311.92">4076 6995 309 0,'2'-1'74'0,"0"0"2"0,-1 1-52 15,-1 0-8-15,0 1-2 0,0 2 1 16,0 1-5-16,0 2-1 0,0 6-3 0,0 3 2 16,0 2 0-16,0 3 1 0,0 2-2 15,1 0 0-15,-1-3-3 0,2 1-1 16,-2 0-5-16,1-1-1 0,0-3-5 16,0 0-4-16,0-4-10 0,-1 2-10 0,0-3-55 15,-1-6-56-15,-1-3-147 0</inkml:trace>
  <inkml:trace contextRef="#ctx0" brushRef="#br0" timeOffset="23813.25">3853 7046 250 0,'6'-4'65'0,"2"-1"4"0,4-2-37 15,3 1-4-15,4-2 0 0,0-1 2 16,5 1-7-16,3-2-4 0,2 3-3 16,2-2-2-16,1 3-4 0,0-1-2 0,0 3 0 0,-1 1-2 15,-1 0-1-15,-4-1-2 0,-2 3-1 16,-3 3 1-16,-4 2-1 0,-1 0 0 16,-4 1 0-16,-3 3-1 0,-2 4 2 15,-1 3-1-15,-3 3 0 0,-1 2 1 16,-1 1-1-16,-1 4 0 0,0 0-1 15,-1-2 1-15,0 0-1 0,1-7 0 0,-1 1 0 0,0-5-1 16,1-2 1-16,-1-5-1 0,1-1 1 16,0-1 0-16,0-1 4 0,-1-3 2 15,0-4 1-15,1-2 0 0,0-1 0 16,0-5-1-16,1-5 0 0,1 0-2 16,-1-5-2-16,3-1 3 0,1-2 3 15,-1 1 0-15,3 2 1 16,-1 2 0-16,1 3 0 0,2 2 0 15,-3 7-2-15,1 1-3 0,-1 2-1 16,-1 3 0-16,0 1 0 0,1 1-3 16,-1 2-1-16,3 2 0 0,0 3-1 15,0 0 1-15,2 4 0 0,0 3 1 16,0 0-6-16,-2 4-4 0,-1-1-6 16,0 3-6-16,-1-3-5 0,-2 1 0 0,-2 0-24 0,0-1 5 15,-2-2-59-15,-1-2-66 0,-1 1-156 16</inkml:trace>
  <inkml:trace contextRef="#ctx0" brushRef="#br0" timeOffset="24029.39">4314 7084 274 0,'-6'-7'69'16,"3"3"2"-16,2-1-32 0,3 1-17 0,0-1-6 15,5-4-4-15,0 1 0 0,7 0-2 16,1-3-2-16,5 1 0 0,2 0 0 16,2 0-4-16,4 2-7 0,2-1-10 0,1 2-13 15,5 0-16-15,-1 0-31 0,0-3-8 16,1 4-42-16,0-1-69 0</inkml:trace>
  <inkml:trace contextRef="#ctx0" brushRef="#br0" timeOffset="24383.54">4903 6882 150 0,'7'-2'50'0,"-5"3"6"15,-2-1-7-15,-3 0-7 0,-2 1-2 0,0 1-1 16,-3 1-4-16,-1 0-6 0,-2-1-6 16,-1 4-5-16,0 0-3 0,-2 2-3 15,-1 2-2-15,-1 3-3 0,0 0 0 0,1 6 0 16,-1-1 0-16,3 5-2 0,3 3-1 16,4-2-1-16,1 1 0 0,5-1-2 15,5-3-1 1,1-3 0-16,4-2 0 0,3-3 0 15,1-3 0-15,2-5 0 0,1 1 1 0,0-2 1 16,0-3 0-16,0-2 1 0,-2-3 0 16,0-1 0-16,0-4 0 0,-3-1 0 15,0-3 0-15,-2-1 0 0,-3-1 2 16,-1-1 2-16,-1-1 1 0,-2 7 1 16,0 0 1-16,-2 4 0 0,-1 2-3 0,0 4-3 0,-1 6 0 15,0 5-2-15,-1 2-2 0,1 3 0 16,0 1 0-16,-1 5 1 0,2-1-3 15,0-4-4-15,1 1-4 0,1 0-14 16,3 1 2-16,-2 0-18 0,3-5 232 16,-1 0-290-16,-1-2-96 0,2 0-307 15</inkml:trace>
  <inkml:trace contextRef="#ctx0" brushRef="#br0" timeOffset="24546.29">4815 7165 277 0,'-1'-4'65'16,"4"0"4"-16,2 0-40 0,4 3-8 0,2-1-2 0,5-3-1 15,4 1-2-15,2 0-2 0,3-2-2 16,2 0-6-16,3 0-6 0,1 0-11 16,3 0-67-16,-3-3-66 0,2 5-169 15</inkml:trace>
  <inkml:trace contextRef="#ctx0" brushRef="#br0" timeOffset="26404.32">3288 7179 216 0,'2'7'46'0,"4"1"1"0,-1-1-35 15,3 6-11 1,1 3 0-16,1 1 1 0,1 2 0 16,2 3 1-16,0 3 1 0,2 1-1 15,-1 1 2-15,1-1 0 0,0-1 0 16,-1 5-1-16,1 1 0 0,-2 0 0 0,-3 3-1 15,0 3 0-15,-1 4-1 0,-2 4 3 16,-3 0 2-16,-2 1 2 0,-2 2-1 16,-1-1 1-16,-2-1 0 0,-1 3 1 0,-3-2-4 15,-1 5-1-15,-1 2 1 0,-2 6 2 16,-3 5 1-16,-3 2 2 0,-2 4 3 0,-3 3 1 16,-3 7 2-1,-4 1 0-15,-3 0 0 0,-2 1-1 16,-2 2-1-16,-2 5 0 0,1-2-1 15,-2-1-1-15,0 2-1 0,1 1-2 16,3 4 0-16,2 4-1 0,0-3-1 0,3 0 0 16,0-3-1-16,4 1 0 0,-2-1-1 15,2-1 0-15,1-6 1 0,2-1-1 16,2 0 1-16,1 1-1 0,3-1 1 16,4-2 0-16,2-1 2 0,0-2-1 15,1-2-1-15,2 0 1 0,2-2-1 16,-2-4-1-16,1 2-1 0,0-4-1 0,-1 2 0 0,0-1-2 15,0-2 0-15,0 1-1 0,1-1 0 16,0 0-1-16,0-2 1 0,2-3-1 16,-1-1 1-16,2-2-1 0,0-2 0 15,1-2 0-15,0-3 0 0,2 4 1 16,1-2-1-16,1 3 1 0,0-3-1 16,0-1 0-16,0 0 0 0,0 0 1 0,-1-2-2 0,2-1 0 15,1 1 0-15,-1 1-1 0,1 2 0 16,2-6 0-16,-2 0 0 0,1-2 0 15,1-2 0-15,-1 2 1 0,1-5 0 16,2 0 0-16,0 4 0 0,0-2 1 16,1 2-1-16,0 1 1 0,-1-5-1 0,1 1 1 15,-2 1 0 1,0-1 0-16,1 0 0 0,-2-3 0 16,1 0 0-16,1-1 0 0,1-3-1 15,1-1 1-15,0-2-1 0,2-1 0 16,1-2 0-16,2-1 0 0,0-1 1 15,0-3-1-15,0-1 2 0,1-1 0 16,-2-3 0-16,-1-1 0 0,0-2 2 0,-2 0-1 16,0 1 0-16,-2-3-1 0,2-1 0 0,-1 2 0 15,1-2-1-15,-1-1 0 0,-1-2 0 16,2 1 0-16,0-1 0 0,0-1 2 16,0-1-1-16,0-3 1 0,1 1 1 0,0-1 0 15,-2-3 0-15,1-1 1 0,1-1-2 16,0-1 1-16,-2 0 0 0,1 0-1 15,-1 0 0 1,-1 2 0-16,1-1 1 0,-1 0-1 16,-1 2 0-16,2 0 0 0,-1 0 0 15,1-2 0-15,-2 1-1 0,2 1 0 16,0-1-1-16,1-1 0 0,0 1 1 16,-1 1-1-16,1 1 0 0,1-1 1 0,-1-1-1 15,0 1 1-15,0 2-1 0,0 0 1 16,0 0 0-16,-2-1 0 0,2 1 1 0,0 2 0 15,0 0-1-15,0-1 1 0,0 0 0 16,-1 0 0-16,1 3 0 0,0-2 0 0,-1-1 0 16,0 3 0-16,-1-1 1 15,0 1-1-15,0-1 0 0,-1 0 0 0,1 3 0 16,0-1-1-16,-3-2 1 0,1 0-1 16,-1 0 0-1,1 0 1-15,-2 0 0 0,-1-2-1 0,1-1 1 16,0-1-1-16,0 3 1 0,0-3 0 15,0 0 0-15,-1-1 0 0,2 1 1 16,-1-1-1-16,1-1 0 0,-2 0 0 16,1-1-1-16,0-1 0 0,-1 2 0 15,0-3-1-15,0 2 1 0,0 0-1 16,-1 0 0-16,0 2 0 0,-1-2 0 0,1-1 1 0,-1 1-1 16,-1-1 0-16,1 0 1 0,-1 0 0 15,0-1-1-15,0 2 1 0,2-1 0 16,-2-1 1-16,0 1 0 0,0 1 1 15,1-2 1-15,-2 1 0 0,2 0 0 16,-2 0 0-16,1 1 0 0,1-1-1 16,-2 1 0-16,1-2-1 0,0 1 0 0,0 0 0 0,0-1 0 15,0 0 0-15,-2 1 0 0,2 0 0 16,0 0-1-16,0 1 0 0,0-3-1 16,0 4 1-16,0-2-1 0,0 0 0 15,2-1 0-15,-2 2 0 0,0 0 0 0,0 0 0 31,0-2 0-31,0 2 0 0,0-1 1 16,0 0-1-16,0-1 0 0,0 1 0 16,0 0 1-16,0 0-1 0,0-1-1 15,0 1 0-15,0-1 0 0,1 1-1 16,0-1 0-16,2-1 1 0,-1 1 0 0,3-1 0 0,0 0 1 0,3-2 0 16,0 0 0-16,2-1 1 0,2 3-1 15,2-1 0-15,1 0 0 0,4 1 0 16,-1 3 0-16,5-4 1 0,1 5 1 15,4-3 0-15,2-1 0 0,2 2 0 16,2-1 0-16,1-2 0 0,0 1-1 16,0 0-1-16,-1 0-1 0,-1 1 1 15,0 0 0-15,-1 2-1 0,-1-1 1 0,0 0 0 16,-2-1 0-16,-3 1 0 16,-3 0 1-16,-3 0-1 15,-4-1 0-15,-4-1 0 0,-4 4-1 16,-2-2-2-16,-2 1-2 0,-3-2-1 15,0 1-2-15,0 2-1 0,-1-2-2 16,0 0-2-16,0 1-4 0,0-2-8 0,1 1-5 16,-1 1-6-16,0-6-4 0,1 5-5 15,0-3-5-15,1-1-7 0,0-4-55 16,0 3-66-16,1-1-160 0</inkml:trace>
  <inkml:trace contextRef="#ctx0" brushRef="#br0" timeOffset="26651.73">4239 14013 317 0,'-5'-3'83'0,"0"2"5"0,3 0-42 0,0 1-8 15,2 0-7-15,0 1-6 0,1 0-5 0,3 4-3 16,3-2-2-16,2 2-2 0,4 1-1 16,3 2 1-16,3 0 1 0,2 0-1 15,2 1-2-15,1 0-3 0,0 3-2 16,0 1-1-16,-1 0-1 0,-2 1-2 15,-5-1 0 1,-1 2 0-16,-6 2 1 0,-4 2 0 0,-7-2 1 16,-5 4-3-16,-5 2-5 15,-3 3-5-15,-5 3-7 0,-3-1-11 0,-3-5-6 16,-4 3-83-16,-1-2-82 0,-4-1-195 16</inkml:trace>
  <inkml:trace contextRef="#ctx0" brushRef="#br0" timeOffset="27839.3">4720 13625 290 0,'1'2'72'16,"-1"-1"3"-16,0-1-39 0,0-1-14 0,0 1-5 15,0 1-5-15,-1-1-3 0,1 0-3 16,0 0-1-16,1 1-2 0,0 1 2 15,3 2 1-15,1 0 2 0,3 1 2 16,2-1 4-16,3 0 1 0,3 0 3 16,4 0 1-1,4 2-1-15,3-2 0 0,4 1-1 0,2 3-3 16,3-3 0-16,4 0-3 0,2 2-2 16,5-3-2-16,5 1 0 0,4-1-1 15,3-2-2-15,2 0 0 0,4-2-1 16,1 0-1-16,0 2 0 0,2-3 0 15,2 0 0-15,1 5-1 0,0-2 0 16,0 2 0-16,0-2 0 0,0 0 1 0,0 1 0 0,-2-1 1 16,0 0 1-16,-3 0 2 0,0 1 0 15,-1-4-1-15,-5 1 0 0,0-1 0 16,-4 2-1-16,-1-1-2 0,-1 1 0 16,-4 0-2-16,-1 0 1 0,0 1-1 15,-4 2 1-15,-3-4-1 0,-2 2 1 16,-5-2-1-16,-2 1 0 0,-4 4 1 0,-3-3-1 0,1-2 0 15,-3 3 1-15,0-3-1 0,-1 0 0 16,2 1 1-16,0-2-1 0,4-1 1 16,-1 1-1-16,2-3 1 0,2 0 0 15,1 1 0-15,2-4 1 0,-3-1 0 16,4 0 0-16,-4 2 0 0,0 2 1 0,-2-1 0 16,-5 1-3-1,-4 3-8-15,-6-2-10 0,-6 5-12 16,-6-3-9-16,-6-4-57 0,-5 2-27 15,-4 2-76-15,-4 1-144 0</inkml:trace>
  <inkml:trace contextRef="#ctx0" brushRef="#br0" timeOffset="28757.34">4823 14450 262 0,'-2'-1'66'0,"2"1"2"16,-2 1-31-16,2-2-15 0,0 1-2 16,-1-2 2-16,1 2 1 0,0 0 1 15,0 0 2-15,1 0 0 0,-1-1 1 16,1 1-2-16,2 0-3 0,1-1-2 0,2 0-2 0,2 0-3 16,3 2-1-16,4 0-1 0,4 1-1 15,2 0-3-15,6 0 0 0,5 1-2 16,4 0 1-16,3 1-1 0,6 0 1 15,4-2 0-15,4 4 0 0,3-3 0 16,3 1 1-16,2-1 0 0,4-3 0 16,2-4-1-1,2 2-2-15,2-3 0 0,1-1-2 0,2-2 0 16,-1 1-2-16,-1 0-1 0,-1 4 0 16,-5-2-1-16,-1 2 1 0,-3 3-1 15,-3-1 0-15,-5 3 0 0,-3 2 0 0,-4-2 0 16,-3 2-1-16,-5 1 0 0,-2-2 0 15,1 1 0-15,-1-3-1 16,-1 0-1-16,0-3 0 0,2 1 0 0,1-3 0 0,0 0 0 16,0-2 0-16,1-1 0 0,1 1 0 15,0 0-1-15,1-1 1 0,0 1-1 16,-1 1 0-16,3 0-2 0,0 2-2 16,-1 1 0-16,2 0 2 0,-5 0 0 0,1-1 0 15,-1 0 1-15,0 0 2 0,-2 2 2 16,-4-2 0-1,1 2 0-15,-1 2-1 0,-1 3-3 16,-1-1-4-16,-2 1-3 0,-2 0-3 16,0-2-3-16,-3 1-3 0,-3-2-4 15,-3-1 48-15,-4 0-129 0,-3-2-82 16,-6-1-232-16</inkml:trace>
  <inkml:trace contextRef="#ctx0" brushRef="#br0" timeOffset="33720.43">7835 6506 144 0,'-6'3'41'15,"1"-1"3"-15,3-3-12 0,2 2-10 16,-1-1-4-16,2 0-1 0,-1 1 0 16,0 0 0-16,0 0 1 0,0 0 0 15,-2-2 1-15,-1 2-1 0,0-1-1 0,-2 2-2 16,-2-2-2-16,-2-2-3 0,-1 2-3 15,0 3-1-15,-2-3 0 0,1 2 1 16,3-1-1-16,-1-1 2 0,3 1 1 0,1-2 1 16,3 1 2-16,0-2 1 0,2 1 0 15,0 0-1-15,0 1-1 0,1 1 0 0,1-2-1 16,1-1-2-16,2 4 0 0,1-2-1 16,2 0 1-16,3 0 1 0,1 2 0 15,3 1 1-15,4 2 1 0,1-1 2 16,4 0-1-16,3-3 1 0,3-1 1 0,4-1 2 15,1-1-1-15,2-1 1 0,3-2-2 0,3 3 1 16,1-1-1-16,0 3-2 0,-2-1-2 16,2 0-2-16,-3-2 0 0,-5-1-2 15,-4 1-1-15,-5-1-1 0,-5 0-2 16,-5 1 0-16,-7-3 0 0,-2 4-1 16,-2 2 2-1,-5-2-1-15,-5 2 0 0,-2 0 0 0,-4 0 0 16,-5 1 0-16,-5-1-1 0,-5 2-1 15,-7 0 0-15,-4 0-1 0,-5 0-3 16,-5 1-3-16,-3 0-1 0,-3 3-3 16,1-2-1-16,-1 1-1 0,1 0 0 15,1-4 3-15,4 0 2 0,4 1 1 16,6-3 2-16,5 0 3 0,7-1 0 0,5 0 1 0,8 1-1 16,6 0-1-16,4-3 0 0,4 3 1 15,5 0-1-15,5 0 1 0,4-1 0 16,6 0 1-16,5-1 1 0,3 1 1 15,5-1 0-15,2 0 1 0,2-2 2 16,2 1 0-16,1 1 1 0,3-1 1 16,-2 2 1-16,-3 0 0 15,-2 0 0-15,-2 0-1 0,-5-1-1 16,-6 2-1-16,-7 0-1 0,-6-1 0 16,-4 1 2-16,-7 0-1 0,-7-1 0 15,-6 2 0-15,-4-1 0 0,-5-1 0 16,-6 5-1-16,-6-3-3 0,-4 1 1 0,-1 3-1 15,-1-1 0-15,-2 1-1 0,0 0 0 16,2-1-1-16,3 1-1 0,4-1 1 0,2-3-1 16,6 1 1-16,4-1 0 0,4 0-1 15,6 1-1-15,6-1 1 0,4-1 0 0,6 4 0 16,5-4 0-16,2 1 0 0,6-1 1 16,3 1 2-16,3 1 1 0,3 0 0 15,2-1 0-15,2 3 1 0,2-1 1 16,2 0 0-1,-1-2 0-15,-1 1 1 0,-3 0-1 16,-2 0 0-16,-5 1-1 0,-5-2 0 16,-6 1-1-16,-4 2 1 0,-6-2 2 0,-4-1 0 15,-6 0-1-15,-6-1 1 0,-4 1 0 16,-5-1 0-16,-5-1-1 0,-5 4-1 16,-3-2-2-16,-4 0 1 0,-1 1-1 15,-3 0 0-15,2 0 0 0,0-2 0 0,3 0 0 0,2 0 0 16,5-1-1-16,5 1 1 0,7 1 0 15,3-1-1-15,7 1-2 0,5 0 0 16,8 2 1-16,6-2-1 0,4-1 1 16,6-1 1-16,4 1 0 0,5 0 3 15,3 2-1-15,2-1 2 0,1 0-1 16,2 3 0-16,4 1 0 0,-3-1 1 0,1 1 0 0,-2-1-1 16,-1-2 1-16,-4 4-1 0,-4-6 1 15,-9 1-1-15,-3 0 0 0,-5 1 3 16,-8-2-1-16,-5-1 1 0,-7-3 0 15,-7 4-1-15,-6-2 1 0,-5 2-1 16,-7-2-2-16,-4 0-2 0,-3 2 0 16,-1 0-1-16,0 2 0 15,0-1-1-15,1-1 0 0,3 1-1 16,5 2 1-16,4 1-1 0,7 1 1 16,7-2-1-16,4 2 0 0,7-1-1 15,6 1 1-15,7-3 0 0,4 1-1 16,5-4-8-16,4 0-8 0,4 1-11 15,1 0-22-15,2-2-77 0,1 0-95 0,-2 1-216 16</inkml:trace>
  <inkml:trace contextRef="#ctx0" brushRef="#br0" timeOffset="34739.67">7210 7293 166 0,'0'-2'51'16,"-1"1"6"-16,0-1-11 0,0 2-15 0,0 1 0 16,-1 3-2-16,0 0-2 0,-3 1-4 15,2 2-3-15,-3 5-3 0,1 1-1 0,-1 4-1 16,1 0-3-16,0 5-2 0,-2 2-4 16,0 3-2-16,1-3-2 0,0 4-3 0,1-1-1 15,0 0 0-15,1-1-1 0,1-2-3 16,2-2-3-16,1-4-3 0,1-5-2 15,0-2-3-15,2-4-7 0,0-3 9 16,3-5-60-16,2-4-52 0,1-3-129 0</inkml:trace>
  <inkml:trace contextRef="#ctx0" brushRef="#br0" timeOffset="35187.43">7332 7426 201 0,'2'2'51'0,"0"4"5"0,1 0-27 0,-1 4-9 16,-2 4 1-16,0 0 0 0,-1 1-3 16,0 3-4-16,-3 0-4 0,1-1 1 15,0-2 0-15,-2-2 3 0,3-2 0 16,-1-1 2-16,0-6 1 0,1 0 3 16,0-1 1-16,1-3-1 0,-1-3-1 15,1-1-2-15,1-3-1 0,-1-2-2 0,2-6-3 0,1-2-2 16,1-2-1-16,3 1-1 0,1-2-1 15,0 1 1-15,2 3-1 0,2 1-1 16,-5 5-1-16,1 0-1 0,-2 3 0 16,0 3-2-16,0 4-1 0,-1 3 0 15,-1 5 1-15,1 3-1 0,2 2 0 16,-1 1 1 0,2 2-1-16,0 1 1 0,2-4-1 15,1 0 1-15,2-2-1 0,2-1 0 0,1-5 3 16,-1-1 4-16,-1-5 3 15,0 0 5-15,-2-3 4 0,-2-2 3 16,-3-2 2-16,1 0-1 0,-4-1-1 0,-1-1-2 16,0-1-4-16,-2-1-3 0,-2 0-4 15,1-2-2-15,-2 1-1 0,0 0-5 0,0-1-6 0,-2-5-9 16,2 4-10-16,0 3-8 0,0-2-10 16,1 1-9-16,2 2-11 0,1 0-12 15,1 3-47-15,3-2-64 0,3-3-147 16</inkml:trace>
  <inkml:trace contextRef="#ctx0" brushRef="#br0" timeOffset="35324.85">7701 7286 215 0,'10'11'61'0,"-3"0"3"16,-1 5-27-16,0-4-2 0,-2 6-7 16,-1-1-5-16,1 2-6 0,-3-2-5 15,0 2-2-15,-1-4-5 0,-1 2-6 16,0 0-19-16,0 2-4 0,-2-4-49 15,1-1-56-15,-2 0-131 0</inkml:trace>
  <inkml:trace contextRef="#ctx0" brushRef="#br0" timeOffset="35625.54">7629 7329 297 0,'4'0'71'0,"3"3"6"0,3-6-47 15,3 8-4-15,1-3 3 0,0 0 1 16,3 0-4-16,0 3-4 0,2 1-7 0,0 2-5 16,1 0-4-16,0 0-2 0,0 5-2 15,0-1-1-15,-4 2 0 0,-2-5 0 16,-4 3 0 0,-4-3 0-16,-6 4 1 0,-5-4 1 15,-5 3 0-15,-3 1-1 0,-5 0-2 16,-4-1-2-16,-1 2-5 0,0-2-5 0,1 1-4 15,2-3-8-15,4-3-5 0,3-1-8 16,5-1 18-16,4-7-68 0,3-2-57 16,6-6-139-16</inkml:trace>
  <inkml:trace contextRef="#ctx0" brushRef="#br0" timeOffset="35888.22">8199 7308 303 0,'8'-5'81'0,"0"3"9"16,-5-6-42 0,-2 5-5-16,-4 3-3 0,-5 0-1 0,-1-3-3 15,-5 5-5-15,-1-2-6 0,-5 8-4 16,-2-5-2-16,-1 7-2 0,3 3-4 16,-2 3-3-16,0 1-3 0,2 2-2 15,4 2-2-15,3 3-2 0,0-5-2 16,7 0 0-16,3 0 0 0,4-2-1 15,3-3 1-15,4-2-1 0,5-1 0 0,1 0 0 16,1-6-5-16,4-1-7 0,0-1-7 0,2-3-7 16,-2 0-8-16,1-2-14 0,-1-3-66 15,-2-1-73-15,-2-4-170 0</inkml:trace>
  <inkml:trace contextRef="#ctx0" brushRef="#br0" timeOffset="36057.33">8044 7424 274 0,'0'1'66'16,"0"0"2"-16,4 0-41 0,2-2-7 16,4 1-3-16,1-3-1 0,4 4-3 15,3-6-4-15,4 1-4 0,1 0-9 16,1-3-11-16,0-1-10 16,2 2-49-16,1-6-57 0,3 2-135 15</inkml:trace>
  <inkml:trace contextRef="#ctx0" brushRef="#br0" timeOffset="36188.83">8511 7299 222 0,'-1'10'67'0,"-5"2"4"0,-1 2-26 15,-2 3-7-15,-4 5-9 0,0-1-7 0,-4-2-6 16,-2 3-7-16,2-3-5 0,-2 3-4 16,0-2-5-16,1-3-10 0,-1-1 31 15,3-2-91-15,2-2-64 0,0-2-166 16</inkml:trace>
  <inkml:trace contextRef="#ctx0" brushRef="#br0" timeOffset="36374">8249 7329 259 0,'1'4'65'0,"2"5"7"16,4-1-18-16,2 8-31 0,4-2 1 15,3 2 1-15,3 1-2 0,3 5-4 0,1 0-5 16,2 1-5-16,0-5-8 0,-1 5-14 16,2 0-23-16,-2 1-49 0,1-3-65 15,-1-6-154-15</inkml:trace>
  <inkml:trace contextRef="#ctx0" brushRef="#br0" timeOffset="39101.71">8906 6449 170 0,'1'2'46'16,"-1"-1"4"-16,-1 0-14 0,0 1-9 16,-1 3 0-16,0-4 1 0,0 0 3 15,1 1-1-15,-1-1-1 0,2 1-4 16,-1-2-4-16,1 0-2 0,1 1-3 0,-1 0-2 15,0-1-3-15,2 0-1 0,-2-1 0 0,1 4-1 16,0-2 0-16,2 2 2 0,0-1 0 16,1-1 2-16,1 0 0 0,4 0 1 15,0-1 2-15,2-2-2 0,2-1-2 16,1 0-2-16,3-2-1 0,1 1-1 16,3-1 0-16,4 2-1 0,2 0 0 15,5 1 1-15,3 0 1 16,1-1-1-16,5 1 0 0,1 2-1 15,-1-2 0-15,0 2-3 0,-3 0 0 16,-2 0-1-16,-2 0 0 0,-4 0-2 16,-6 1 0-16,-4 0-1 0,-7-1 0 15,-3 0-2-15,-4 3 0 0,-4-1 1 16,-3 1 0-16,-2 0 2 0,-2 1 0 0,-4 1 1 16,-2 1 1-16,-5-2 0 0,-2 1 0 0,-4 1-3 15,-3-1-1-15,-6-2-2 0,-2 1-3 16,-1-2-1-16,-1 1-2 0,-2 0 0 0,-3-1-2 15,1-1 1-15,1 1 1 0,3 2 3 16,0 0 1-16,0 2 1 0,3-2 1 16,2 1 2-16,5 1 1 0,2-1 0 15,2-1 0 1,4-2 0-16,2-4-1 0,4 3 0 16,5-2 0-16,3-2-1 0,3 0 0 0,4-3 1 15,5 2 0-15,3-1 1 0,4-2 0 16,3 0 2-16,4-1 1 0,1 3 2 15,2-3 1-15,5 2 0 0,1 1 1 16,4 1 0-16,2 0 1 0,3 0-1 16,0 0-1-16,3 2-1 0,-1-2 1 0,-4 0-2 15,-1 0 0-15,-4 0-1 0,-3 0-1 0,-4 2 0 16,-5-3-1-16,-6 4 0 0,-2 0-1 16,-5 0 1-16,-4 2 0 0,-2-1 1 15,-4 1 1-15,-3 0 0 0,-3-2 0 16,-3 2 0-16,-3 2 1 0,-4-1-1 15,-1 1-2 1,-7-1 1-16,-1 2-1 0,-5-1 0 0,0-1-1 16,-3-1 1-16,-1 0-1 0,-3-1 0 15,1-1 0-15,3 1 0 0,0 1-1 16,4 1-1-16,0 1 0 0,4-1 0 16,2 1 0-16,3-1 0 0,3 1-1 15,4-1 1-15,2 0-1 0,3-1 0 16,3 0-1-16,1-1-2 0,3 2 0 0,2-2-1 0,3 2 0 15,3 0 2-15,1-1 0 0,5 0 2 16,2-1 2-16,3-1 1 0,5 1 1 16,4 0 0-16,5-3 0 0,5 2 0 15,3-1 0-15,2 0 0 0,4 1 0 16,0-1 0-16,-2-2 1 0,-3 0-1 16,-2 1 0-16,-3-2 0 0,-7 3-1 0,-6-1 1 0,-4 1-1 15,-6-2 2-15,-6 2 0 0,-5 2 0 16,-6-1-1-16,-5 1 1 0,-3 1-1 15,-6 0 1-15,-5 2-2 0,-6 0-1 0,-4-1 0 16,-4 3-1-16,-3-1-1 0,-6-2-1 31,-1 1 0-31,-2 1 0 0,2-1 1 16,1-1-1-16,2 0-3 0,1 0 0 0,3-1-1 16,4-1 1-16,3-1 0 0,3 1-1 15,4 0 2-15,5-1 3 0,6-1 2 16,5 1-2-16,6 1 1 0,5-1 0 0,5 0 0 15,5 0 0-15,4 0 0 0,4 2 1 16,3-1 1-16,3-1 1 0,4 1 1 16,0 1-1-16,2-1 1 0,-2 0 1 0,4 0 1 15,1 0 0-15,0 1 1 0,2 0-1 16,-1-1-1-16,-1 1 1 0,-2 0-1 0,-1-1-1 16,-4 0-2-16,-2 1 1 0,-6-1 0 15,-4 0-1-15,-3-1 1 0,-3 0 2 16,-5 0 1-16,-5 0 1 0,-5-2-2 15,-2-1 1 1,-5 3-1-16,-3-1 1 0,-3 1-3 16,-5 0-1-16,-2 1 1 0,-3 0-1 0,-2 1 1 15,-1 0 0-15,0-2-1 0,-1 3 1 16,3-1-1-16,1-1 0 0,3 1 0 16,2-2-1-16,3 1 1 0,1 1 0 15,4-3-1-15,4 2 1 0,3 0 0 16,2-2-2-16,3 3-1 0,4-1 1 0,2 1-1 0,4 0 0 15,1 1 1-15,4 2-1 0,4-1 3 16,2-1 0-16,1 0 1 0,4 2 0 16,0-4 1-16,2 1-1 0,-1 1 1 15,1-2 0-15,0 1 0 0,-1 2 0 16,-3-2 0-16,0 0-1 0,-4 1 0 16,-2-1 0-1,-4 1 0-15,-2-2 1 0,-4 0 1 0,-4 0-1 16,-4-1 0-16,-3 0 0 0,-4-2 0 15,-4 3 0-15,-2 0-1 0,-3 0-1 16,-3 2 0-16,-1-2-1 0,-4 0 0 16,1 1-1-16,-3-2 0 0,-1 1 0 15,-1-3 0-15,4 3 0 0,0 0 1 0,5 3 1 16,5-3 0-16,4 1-1 0,7-1-1 0,2 0-1 16,6 1 1-16,2-2-1 0,5-2 0 15,3 3 1-15,3 0 0 0,1 0 2 16,5 3 0-16,0-4 1 0,3 2 1 15,2 0-1-15,1-1 1 0,-1-4-1 0,0 4 1 16,1-3-1-16,-2 2 1 0,0-1-2 16,-2 0 1-16,-2-1-1 0,-2 2 1 0,-3 0-1 15,-4-1 1-15,-2 1 3 0,-4-2-1 16,-6 2 0-16,-6 1 0 0,-3-1 0 16,-3 1 0-16,-4 2-1 0,-3-1-2 15,-2 0 0-15,-3-1 0 0,1 1 0 0,-1 0 0 16,0-1 0-16,0-1 0 0,2 0 0 15,2 1 0 1,3 0-1-16,4 0 1 0,3 0-2 16,5-1-1-16,4 2 0 0,5-1 0 0,4 0 0 15,4 1 1-15,3-1-1 16,1-1 2-16,4 3 1 0,1-1 0 0,-1 0 0 16,0 0 1-16,0 3-1 0,-1-2 0 15,-2 2 0-15,-1 0 0 0,-2-2 0 16,-3 3 0-16,-2 0-1 0,-3 0 1 0,-3 1 0 0,-4 0 1 15,-3 0 0-15,-1 1 0 0,-3 0 1 16,-2-2 0-16,-1 0-1 0,0-1 0 16,1-2 0-16,-1 0 0 0,1-3 0 15,4 0-1-15,0 3 1 0,4 0-2 16,-1-4-1-16,4 5 0 0,2-2 0 16,4 0 0-1,1 1 0-15,3-1 0 0,3-2 1 0,2-1 1 16,4 1 0-16,0-3-2 0,1 0-5 15,1 0-9-15,-1-2-3 0,-1 2-96 16,2 1-90-16,-4-3-229 0</inkml:trace>
  <inkml:trace contextRef="#ctx0" brushRef="#br0" timeOffset="45884.33">21105 8191 240 0,'3'-3'70'0,"1"-1"6"0,2 0-32 16,-1-3-2-16,0 5 0 0,0-4-1 16,-2 2-5-16,2-3-3 0,-1 2-3 15,-1 1 0-15,0-1-2 0,-3-1-3 16,-2-1-3-16,-1 0-5 0,-3 0-3 0,-4-1-5 0,-4-1-3 15,-5 4-4-15,-3-2-2 0,-4 4 0 16,-4 1-1-16,1 3 1 0,-2 3-1 16,0 3 1-16,3 2 0 0,1-1-1 15,4 2 1-15,6 0-2 0,3 0 0 0,5-1-2 16,6 0 0-16,6 1 0 0,8 1 1 16,5 3 0-1,4 0 2-15,3 3 1 0,4 2 1 16,3-1 0-16,1 2 1 0,-2 2 0 15,-1 0-1-15,-1 0-1 0,-2 0-1 16,-4 0-5-16,-6 1-1 0,-4-4-1 0,-5-1-1 16,-5-1 1-16,-7-1 0 0,-3-4 2 15,-5 0 5-15,-5-4 2 0,-4-2 4 16,-5-2 2-16,-1-3 1 0,0-1-1 0,1-2 2 16,-2-6 4-16,4 0 1 0,2-1 1 15,5-2 1-15,4 1-1 0,3-5 0 0,5 1 0 16,8 1-5-16,7 0-3 0,6-1-3 15,5-2-3-15,4 1 0 0,5-2-1 16,3 0-6-16,2-1-11 0,0 2-10 16,-2-2-9-1,3 1-92-15,3-3-97 0,-3 3-233 16</inkml:trace>
  <inkml:trace contextRef="#ctx0" brushRef="#br0" timeOffset="46633.61">21695 7979 349 0,'0'-8'86'0,"1"5"6"0,-1 0-58 15,0 3-9-15,0 0-2 16,-1 6 2-16,0 3-3 0,-1 8-3 0,0 6-1 16,-1 4 2-1,1 3 0-15,1 5-2 0,0 0-3 16,2 5-4-16,0-1-3 0,0-1-4 16,0-2-1-16,-1 2-2 0,1-6 0 15,1-2 0-15,-2-6-1 0,0-4 1 16,0-6-1-16,1-3 1 0,-1-5 1 0,0 1 1 15,0-6 3-15,0-1 6 0,0-3 2 16,0-3 0-16,1 0 1 0,1-4-2 0,1 0 0 16,1-3-3-16,1 3-8 0,4 0-1 15,0 0-1-15,4 4 0 0,2 0-1 16,0 4 0-16,4 2 0 0,0 0 0 0,-2 4 0 16,3 3 0-16,-4 0 0 0,-1 1 0 15,-1 2-1-15,-3 0 0 0,-2 0-1 16,-3 0-6-1,-4 2 0-15,-4-1 1 0,-7 2-4 16,-4-3 0-16,-7 4-5 0,-5-2-5 0,-2 0-2 16,-4-3-8-16,-1 0-9 0,4-2-1 15,2-3-73-15,5-1-71 0,7-4-172 16</inkml:trace>
  <inkml:trace contextRef="#ctx0" brushRef="#br0" timeOffset="47034.28">22025 8273 249 0,'12'14'65'15,"-3"0"3"-15,-2 3-6 0,0 0-48 16,-3 0 0-16,2 2-1 0,-4-1 2 0,0-5-2 0,3 0-1 16,0-5 1-16,3 0 2 0,0-2 3 15,3-4 4-15,1-3-1 0,2 0 1 31,0-2 0-31,0-3-2 0,-1-2-1 16,-2-1-1-16,1-3-2 0,-2 0 2 0,-3-3-2 0,-2 3 0 0,0-1-1 16,-1 3-2-16,-2 3-3 15,0 0-1-15,-2 4-6 0,1 4-2 16,-1 1-1-16,0 5-1 0,1 4-1 16,-1 2-1-16,3 5 1 0,0 1 2 15,1 2 2-15,2 5 0 0,3 2-1 16,0-1 0-16,2 1 0 0,0 3 0 15,-1 0 0-15,0 2-1 0,-1-3 0 16,-5-1-1-16,0-5 0 0,-4-2 0 0,-3-2 0 0,-1-3 0 16,-7-5 0-16,-2 0-2 0,-4-5-5 15,-2 0-8-15,-3-2-8 0,-2-2-7 16,0-2-9-16,1-3-78 0,1-7-82 16,0-3-187-16</inkml:trace>
  <inkml:trace contextRef="#ctx0" brushRef="#br0" timeOffset="47272.88">22451 7950 404 0,'7'6'96'15,"-2"3"5"-15,1 7-62 0,-1 7-11 0,-2 8 5 16,0 2 0-16,-1 6-4 0,-1 6-5 15,1 1-4-15,2 1-5 0,2 0-1 0,0-5-9 16,2 2-4-16,0-4-11 0,-1-2-9 16,0-4-11-16,-2-5-11 0,0-5-13 15,-2 2-14-15,0-9-50 0,-1-5-62 16,-4-6-142 0</inkml:trace>
  <inkml:trace contextRef="#ctx0" brushRef="#br0" timeOffset="47651.62">22392 8275 320 0,'-5'-2'75'0,"3"1"5"0,3 3-42 0,5 2-12 0,3-2 2 16,3 4 3-16,2-4 0 0,6 2 1 16,3 1-2-16,3-3-4 0,2-2-5 15,4 1-1-15,4 0-2 0,3 1-1 16,1 1-1-16,1-4-3 0,0 2 1 15,1-2-1-15,-4-2 1 0,-3 0-1 16,-5-1 0-16,-6-4-1 0,-4 4 1 0,-6-4 1 0,-5 1 4 16,-4 1 2-16,-1 1 0 0,-5-2-2 15,-3 0-1-15,-3 1-1 0,-5 0-5 16,-5 4-4-16,-4 0-5 0,-2 2-1 16,0 7 0-16,-3 2-1 0,2 5 0 15,3 2 0-15,4 2 0 0,4 4-1 16,6 0 0-1,4-2 0-15,8 3 0 0,5-2 0 16,5 2 1-16,5-6-1 0,5 1 1 0,0 0-4 16,2-3-4-16,0-2-12 0,1-1-3 15,2-2-20-15,0-2-16 0,-2-2-10 16,4-2-77-16,0-3-93 0,-2-4-203 16</inkml:trace>
  <inkml:trace contextRef="#ctx0" brushRef="#br0" timeOffset="48490.44">21663 8882 404 0,'-2'-1'91'0,"2"2"3"0,-1-1-64 16,1 2-18-16,-2 2 2 0,0 3 3 16,-1 4 0-16,0 4 0 0,0 5 3 0,-2 7 1 15,2 9 0-15,0 2-3 0,1 5-4 16,2 5-1-16,0-2-5 0,1 3-5 15,1-4-1-15,1-4-1 0,2-4 0 0,-1-7 0 16,-1-5-1-16,2-4 1 0,-1-4-1 16,0-3 0-16,1-4 0 0,-1-1 0 0,-2-4-1 15,2 0 2-15,-2-3 2 0,0-3 2 16,-1-3 0-16,0-1 2 0,0-3-1 16,0 2 1-16,1-2-2 0,-2-2-1 15,1 3-2-15,0-2-1 0,0 3-1 0,0 1 0 0,1-2 0 16,-1 1 0-16,1 1 0 0,0-1 0 15,-1-1 0-15,0 2 0 0,0-3 0 16,1 0 1-16,-1 3 0 0,0-2 1 16,1 1 0-16,1 2 1 0,-1-1 1 15,0 1 0-15,0 0 0 0,0 0-1 16,-1 1 0-16,3-2 0 16,-1-2-1-16,0 1 1 0,3 2 0 15,0-2-1-15,4 2 1 0,1-2 0 16,1 2 0-16,0 0 1 0,5-1-1 15,-1 1 1-15,3 2 0 0,-1-1-1 16,2 2 1-16,-1 4-1 0,-2 0-1 16,-1 1 0-16,-2 4-2 0,-2-2 0 15,-2 5 0-15,-4-1-2 0,0 1 0 0,-1 3 0 0,-5-1-1 16,-2 0 1-16,-6 1 1 0,-1-3-1 16,-3 0 1-16,-6-1 0 0,-4 0 0 15,-2-1 0-15,-6-2-5 0,1-2-1 16,-3 1-2-16,1-3-7 0,3-1-9 15,4-2-9-15,4-2-9 0,7-2-5 16,4-4-78-16,7-4-85 16,6-2-189-16</inkml:trace>
  <inkml:trace contextRef="#ctx0" brushRef="#br0" timeOffset="48738.14">22218 8885 405 0,'-1'1'100'16,"-1"8"8"-16,0 1-39 0,0 4-37 15,0 7-5-15,-1 4 3 0,-2 8 2 16,2 4-8-16,-1 6-6 0,1 2-4 16,1 3-4-16,0-1-3 0,2-2-1 15,1-5-2-15,1-3-4 0,3-4-5 0,0-6-5 0,1-6-8 16,1-1-10-16,1-5-9 0,2-3-8 15,2-4-15-15,2-4-10 0,1-3 40 16,3-4-78-16,1-5-59 0,4-3-141 16</inkml:trace>
  <inkml:trace contextRef="#ctx0" brushRef="#br0" timeOffset="49023.81">22477 9306 262 0,'-4'2'73'0,"0"2"7"16,-4 2-30-16,1 2-12 0,0 3-6 15,-1 0-1-15,0 1-5 0,3 1-6 16,0 1-4-16,4 0-1 0,1-1 0 0,3-2 3 16,1-2 1-16,2 2 3 0,4-4 0 15,4-4 3-15,0-1-1 0,4-3-2 0,2 1-2 16,1-3-2-16,1-4-1 0,0-2-1 0,0 2 0 16,-4-3-1-16,-2 1 1 15,-4-3 1-15,-4 2 1 0,-3-1-3 0,-5 1-1 16,-6-2-3-16,-4 1-2 0,-3-2-3 15,-4 2-4-15,-3-2-3 0,-2 4-5 16,-2-2-4 0,1 5-5-16,2-1-13 0,2 5-12 0,3 1-11 15,4 2-7-15,3 0-12 0,4 2 23 16,5 0-84-16,2 1-68 0,4-5-165 16</inkml:trace>
  <inkml:trace contextRef="#ctx0" brushRef="#br0" timeOffset="49276.68">23016 9170 355 0,'1'1'97'0,"-5"0"6"16,-4 0-30-16,-3 3-33 0,-3 0-6 16,-4 3 5-16,-3 6-5 0,-4 1-7 15,-1 3-4-15,0 1-3 0,0 4-5 0,1 0-4 0,4 1-3 16,3-2-4-16,8 1-2 0,4-4-3 15,8 3 0-15,7-3-1 0,5-4 0 16,7-3 0-16,4 0-2 0,1-5-5 16,5 0-8-16,2-4-8 0,1-1-9 15,0-2-8-15,1-2-15 0,-2-3-13 16,3-1-47-16,-1-4-63 16,-6-2-142-16</inkml:trace>
  <inkml:trace contextRef="#ctx0" brushRef="#br0" timeOffset="49539.7">23281 8937 393 0,'-4'-7'105'0,"0"4"1"0,-2 2-47 16,2 4-19-16,-1 0-5 0,1 5-6 16,1 5-6-16,0 5-1 0,1 6 1 15,4 4 0-15,-1 5-2 0,2 8-3 16,0 2-2-16,2 0-5 0,-2 1-2 15,0-1-4-15,-1-3 0 0,-1-2-4 16,1-5-3-16,-2-1-6 16,2-2-6-16,-1-5-9 0,1-4-7 15,2-3-8-15,1 0-6 16,-1-6-5-16,4-5-2 0,-1-3-3 0,1-3-3 16,0-4-48-16,1-4-60 0,2-2-139 15</inkml:trace>
  <inkml:trace contextRef="#ctx0" brushRef="#br0" timeOffset="49809.25">23563 9170 349 0,'-3'2'87'0,"-3"0"7"0,0 1-32 16,-5 1-31-16,-2 1-4 0,-4 1 2 15,0 1 4 1,-3 0-4-16,-2 1-2 0,0 3-4 15,2 0-3-15,3 1-4 0,2-2-1 16,0 3-5-16,6 1-3 0,6 5-3 16,5-3-1-16,4 2 0 0,6-1-1 15,3 3 0-15,2-3 0 0,2 1 0 0,3-4-3 16,4 2-5-16,0 0-11 0,0-3-11 16,4-1-10-16,1-2-11 0,5-1-12 0,-3-3-62 15,3-1-75-15,0-2-158 0</inkml:trace>
  <inkml:trace contextRef="#ctx0" brushRef="#br0" timeOffset="53087.74">17353 15161 98 0,'2'1'30'0,"0"-1"4"15,0 2-11-15,-1 1 2 16,1-1 1-16,-1 2 0 0,1-3-1 0,-1 1 2 15,2 0 3-15,-2 3 0 0,0-3 1 16,0 0 0-16,-1 1-1 0,1 1-1 0,0-1-4 16,-1-2-2-16,0 0-2 0,1-1-3 15,-1 2-1-15,1 2-1 0,-1-2 0 16,-1 1 2-16,1-1 1 0,0 1 2 0,0 0 4 16,0-2 3-16,0 1 1 0,-1-3 2 15,1 1 0-15,0 1 0 0,-1 0-3 16,-1-1-5-1,-1-1-4-15,-1-1-4 0,0-3-5 0,-3 2-2 16,-1 0-4-16,-2-2-2 0,-1 3-2 16,-2 0 0-16,-2 0-1 0,0 2 0 15,-3 0-2-15,1 1 0 0,-2 3-1 16,-2 3-2-16,1 3-1 0,-1 3 1 16,0 1-1-16,2 3 1 0,1-1 0 15,1-1 1-15,5 1 3 0,2-2-1 0,3 1 0 0,2-3-1 16,4 3 0-16,3-1 0 0,5-4 0 15,2 0 0-15,4-3 2 0,3 2 1 16,5-2 1-16,2 0 2 0,2 2-1 16,3 1 0-16,0 1 0 0,0 1 0 15,-2 0-1-15,-3 3 0 0,-1 1-1 16,-3 0 0-16,-3 2 0 0,-4-1-1 0,-4 2-1 0,-4 1-1 16,-4 0-1-16,-3 1-1 0,-4 0 0 15,-5 0 1-15,-3-1 0 0,-5-1 2 16,-4-1 0-16,-2-3 1 0,-3-2 3 15,0-3 2-15,0-3 3 0,3-6 2 16,2-1 0-16,3-8 2 0,3-6 2 16,5-9 0-16,4-8-2 15,5-9-2-15,7-8-2 0,7-4 0 16,8-6-2-16,4 0-1 0,5 1-2 16,5 4-1-16,5 4 1 0,0 4-1 15,3 1-3-15,-1 8-19 0,2 2-14 16,-1 4 2-16,-1 3-101 0,-3 5-103 15,0-1-239-15</inkml:trace>
  <inkml:trace contextRef="#ctx0" brushRef="#br0" timeOffset="54945.91">18971 16360 178 0,'-8'-8'49'16,"-1"-1"2"-16,1 2-13 0,2 0-11 15,0 1 0-15,1 2 1 0,-1-1 0 0,2 2 3 16,2 3 2-16,-2-2 2 0,1 2 0 15,1-1-2-15,-1 1-1 0,0-1-3 16,1 1-3-16,-2-1-2 0,1 3-4 16,-2-1-5-16,-1 1-3 0,-1 0-3 15,-1 3-2-15,1 1-3 0,-2 3-1 0,0 2-1 0,0 2-1 16,3 1-1-16,0 4-2 0,2 0 0 16,2 1 0-16,2 0-1 0,3-1-1 15,3 1 0-15,0-3-2 0,3-2 1 16,2-4-1-16,1-4 1 0,2-2 0 15,1-4 4-15,1-3 2 0,0-1 3 16,0-4 3-16,-1-2 2 0,0-1 2 0,-2-3-1 0,-2-2-1 16,0-2-1-16,-3-2-1 0,-3 3-2 15,-2-2-1-15,-6 2-1 0,-1-1-1 16,-4 4 0-16,-3 0-1 0,-2 0-1 16,-1 3-1-16,-1 2-2 0,0 4-1 15,2 2-2-15,1 2 0 0,2 4-3 16,3 0-2-16,2 3-2 15,3-1-2-15,3 2 0 0,4-2 1 16,5 3 2-16,3-4 1 0,5 3 2 16,4-1 4-16,2 1 2 0,4 0 2 15,0-2 1-15,1-1 0 0,1 1 0 0,0 0 1 16,0 3-1-16,-2-1-1 0,-3 4 1 16,-1 1 0-16,-3 2-1 0,-3 1 0 15,-6 2-1-15,-2-3 3 0,-5-1 1 0,-2-3 3 16,-2 0 4-16,-2-4 4 0,-1-1 6 15,-2-4 4-15,-1-1 2 0,1-1 3 16,-1-2 1-16,0-5 0 0,0-1-4 0,1-3-4 16,3-3-4-16,1-3-5 0,4-2-4 15,2 2-3-15,3-4-6 0,3 1-5 16,1 1-3 0,4 2-10-16,0-1-10 0,3 1-9 15,1-3-10-15,0 2-6 0,3 2-76 16,2 1-82-16,1 3-186 0</inkml:trace>
  <inkml:trace contextRef="#ctx0" brushRef="#br0" timeOffset="55717.17">19867 16298 354 0,'4'4'86'0,"-1"0"1"0,0-2-52 15,2 0-11-15,-1 0-7 0,2 0-7 0,-2 1-3 16,2-1 1-16,0-1 2 0,2 1 3 0,2-1 4 16,0-1 4-16,2-1 3 0,2-1 2 15,0-3-1-15,0-1-1 0,1-2-3 16,-1-1-4-16,1 1-4 0,-3-3-2 16,-2-1-2-16,-2 1-2 0,-3 1 0 15,-4 1-1-15,-3 0 0 0,-7 1-1 0,-2 1-2 0,-3 1-1 16,-6 5-1-16,-1 1-1 0,-4 4-1 15,1 3 1-15,1 2 1 0,1 5 1 16,3 4 1-16,1-2-1 0,3 5 1 16,4 0-2-16,2 1 0 0,3 0-1 15,3 0-1-15,4 0-1 0,5-3 0 16,0 0 0 0,5-3-1-16,4 0 1 0,1-4 0 0,5-1 1 15,1-6 0-15,4 2 0 0,3-5 1 16,-1 0 0-16,2-1 0 0,-3-1 0 15,0 0 0-15,-2 0 0 0,-6-1 1 16,-1 1-1-16,-4-2 0 0,-4 1 1 16,0 1-1-16,-5-1 1 0,-1 0 0 15,-1 0 1-15,-2 1 1 0,-1 0 0 0,1 1 0 0,-2-2-1 16,1 1 1-16,-1-3-1 0,1 2 0 16,1-1-1-16,1-2 1 0,1-2-1 15,3 0 1-15,0-3 0 0,4 1-1 16,3-3 1-16,2 0 0 0,1 3 0 15,2-1 0-15,0 0 0 0,1 1 0 0,-2 3 0 16,1 2 0 0,0 0-1-16,-1 1 0 0,-1 3 0 15,0 1 0-15,-2 2 0 0,-1 1-3 16,-1 3-1-16,-2 3 1 0,-1-2-2 16,-1 1 0-16,-1 0-1 0,1 3-1 15,-2-4-1-15,2 0-2 0,0-3-1 16,1 1-9-16,-2 0-8 0,2-2-11 0,-1-4-7 15,2 3-3-15,-2-4-75 0,3 1-84 0,0-3-179 16</inkml:trace>
  <inkml:trace contextRef="#ctx0" brushRef="#br0" timeOffset="56032.88">20719 15875 416 0,'-3'-2'111'0,"2"2"5"15,-1 0-49-15,1 1-14 16,2 0-8-16,-1 2-7 0,3 2-7 0,-1 5-4 15,0 4-1-15,1 3-4 0,1 6-4 16,-1 8-3-16,-1 5-3 0,0 2-2 16,-1 7-3-16,-1 1-3 0,0 0-3 15,-1 2-9-15,1-5-4 0,0 1-25 0,1-3-18 16,0-6-4-16,2-6-88 0,-1-2-97 0,2-8-213 16</inkml:trace>
  <inkml:trace contextRef="#ctx0" brushRef="#br0" timeOffset="56503.57">20663 16214 360 0,'3'1'94'0,"5"1"2"0,2-2-43 15,2 1-17-15,4 0-9 0,2 0-2 16,3 2-6-16,1 2 0 0,1 2 1 15,1 4-2-15,-1 0-2 0,-1 3-4 0,-2-1-4 0,0 1-5 16,-3 1-5-16,-3-1-6 0,-3-1-3 16,0 0-2-16,-4-1 0 0,-2 0 1 15,-2-3 3-15,-2-3 2 0,-2-2 3 16,-1 1 3-16,-1-5 1 0,-1 1 2 16,0 0 4-16,0-2 3 0,-2-2 3 15,3-2 2-15,0-2 2 0,0-2 1 0,2-3 1 0,1-2-1 16,2-1-4-16,3 1-1 0,2 1-3 15,3-1-2-15,3-1-1 0,4 3-3 16,3-1 0-16,3 1-1 0,0 1-1 31,1-1-1-31,1 2 0 0,-1 2 0 0,-2 3 0 0,-2 1 0 0,-3-1 0 16,0 3 0-16,-4 3 0 16,-1 3 0-16,-2 1-1 0,-3-1 0 15,0 6-1-15,-4 3-1 0,1 2-2 16,-4 1-3-16,0 3 0 0,-2 2 1 15,1-1 0-15,0-2 1 0,1 1-6 16,2-3-4-16,3-2-5 0,0-2-8 0,3-5-9 16,1-2-13-16,2-1-68 0,1-5-74 15,2-3-173-15</inkml:trace>
  <inkml:trace contextRef="#ctx0" brushRef="#br0" timeOffset="56667.1">21272 15921 478 0,'-11'-2'118'0,"4"1"-2"0,0 0-73 16,4 0-31-16,2-3-28 0,2 1-29 16,0 1-72-16,1 0-86 0,3-2-183 15</inkml:trace>
  <inkml:trace contextRef="#ctx0" brushRef="#br0" timeOffset="57252.46">21445 16220 325 0,'4'10'80'0,"0"-1"-1"0,5-3-28 0,2-2-38 16,2-3-8-16,2 1 0 0,2-2 3 16,-1-2 6-16,0 1 9 0,1-3 6 15,-3 0 6-15,1-2 5 0,0 0 1 16,-3-1-2-16,-1 0-6 0,-1-2-4 16,-3 1-4-16,-1 1-4 0,-5-2-3 0,-2 1-1 0,-3-1-2 15,-4 3-1-15,-3-2-1 0,-4 2-3 16,-1 0-2-16,-4 5-2 0,-2-1-2 15,-1 5-1-15,0 3-2 0,0 6 0 16,0 0 0-16,4 5-2 0,1 3-1 16,4 3-1-16,3 0-4 0,5-2-3 15,5 0-3-15,6-2-1 0,4-1 0 0,4-3-1 0,6-5 2 32,4-2 3-32,4-3 4 0,1-7 4 15,3-2 3-15,2-6 2 0,0-1 4 16,-1-2 3-16,0-2 2 0,0 1 3 0,-2 0 2 0,-2-1 1 0,-3 0 2 15,-1 0 0-15,-2-2-2 0,-2-2-2 0,-2 2-3 16,-4 3-3 0,-1-2-3-16,-3 1-3 0,-4 7-1 15,0 1 0-15,-3 2 1 0,-2 2-1 16,-1 3 1-16,1 7 0 0,-1 1-1 16,2-1 0-16,1 6-1 0,2 4-3 15,1-2-1-15,2 2-3 0,2-3-2 0,0 1-5 16,1 3-2-16,-2-6 9 0,0 1-24 15,-3-2 3-15,-3 2-1 0,-4-1-9 0,-3-1-6 16,-4-2-6-16,-3 1-19 0,-4-3 17 16,-3 0 183-16,-1-4-261 0,-4 2-95 15,-2-5-304-15</inkml:trace>
  <inkml:trace contextRef="#ctx0" brushRef="#br0" timeOffset="57784.65">20194 16345 242 0,'0'-4'73'0,"0"-1"7"0,1 1-23 16,1 2-4-16,1-1-1 0,-1 0-1 15,1 2-2-15,-1-1 0 0,-1 1-4 16,0 0-3-16,1 0-6 0,-2 2-5 15,-2 1-6-15,0 2-9 0,-1 5-6 0,-1 4-3 0,-1 4-2 16,1 5-3-16,2 3-1 0,1 3-2 16,2 0-4-16,3-1-18 0,3 0-16 15,1-3 142-15,3-4-236 0,1-4-118 16,3-10-326-16</inkml:trace>
  <inkml:trace contextRef="#ctx0" brushRef="#br0" timeOffset="59004.86">22825 16147 272 0,'-3'3'72'15,"2"0"3"-15,-2-2-33 0,1 3-8 16,0 0-2-16,-3-2-2 0,0 6-2 15,-3 1 0-15,0 2-2 0,2 3-2 0,-2 2-3 16,2 2-4-16,2 3-4 0,2-4-4 16,3 2-3-16,3-1-1 0,1-1-2 0,4-5-1 15,0-3 0-15,2-2 1 0,1 1 3 16,0-6 2-16,1-1 2 0,0-3 1 0,-1-2 1 16,-1-2 0-16,-1-4 0 0,-1 1-2 15,-3-1-3-15,-1-3-2 16,-2-2 0-16,-2 2 0 0,-1 0-1 0,-2 2 0 15,-3-1 0 1,-3 1-1-16,-2-1-1 0,-3 1-1 16,-4 4 0-16,0 1-1 0,-2 0 0 15,4 3 1-15,1 3 1 0,4 1 0 16,1 1-1-16,4-2 0 0,6 3 1 0,5-5-1 16,3 0 0-16,2-3 0 0,5 4 0 15,3 0 1-15,3 2 0 0,2-3-1 16,1 3 1-16,2 3-1 0,3 4-1 0,2-2 1 15,-3 4-1-15,2 0 0 0,-1 4-1 0,-6 0-1 16,-2 2-2-16,-6 1 0 0,-4 1-1 16,-3-2 2-16,-5-3 3 0,-2-1 3 15,-1 1 4-15,-2-4 3 0,0-6 3 16,-1-2 2-16,0-1 0 0,0-1 0 16,1-4 0-16,-1-5 0 0,2-2-3 0,3-2-1 15,1-3-2-15,3-5-3 0,1-4-7 0,4 2-8 16,3 1-5-16,-1 0-5 0,1 2-12 15,1 3-13-15,1 3-12 0,0 1-2 16,-1 2-77-16,2 6-89 0,-1-4-200 16</inkml:trace>
  <inkml:trace contextRef="#ctx0" brushRef="#br0" timeOffset="59559.72">23715 16204 414 0,'1'5'99'16,"-1"0"2"-16,2-1-61 15,-1 1-14-15,0 1-4 0,-1 0-4 0,0 4-4 16,1 1 0-16,0 2 0 0,0 1-4 0,1 0-1 16,-1 1-3-16,3 3-3 0,-2-2-1 15,0-1-5-15,0 1 0 0,0-3-2 16,-1-1 0-16,1-3 2 0,-2-4-1 15,1-1 0-15,-1-4 3 0,0-2 2 16,0 1 3-16,-1-6 1 0,1-1 2 16,0-3 3-16,0-2 2 0,2-4 2 15,-1 0 0-15,1-3-1 0,2 2-1 16,2-4-2-16,2 0-2 0,1 0-2 16,2 0-2-16,1 1-2 0,3 0-1 0,-1 7-1 15,0 0 1-15,0 3 0 0,1 3-1 16,-1 4 0-16,0 4-1 0,-1 1 1 0,1-1 0 15,0 4 0-15,-2 2 0 0,-1-3 0 16,0 7 0-16,-3-2 0 0,1 3 0 16,-1 3 0-16,-1 0 0 0,-1 2-1 0,-1 3 1 15,0-3-1-15,-2 1-1 0,0-2 0 16,2-2-1-16,-1-1 0 0,2-3-1 16,0-1 0-1,2 0 0-15,1-5 2 0,0-3 3 16,1-2 3-16,2-4 2 0,-1 0 2 15,4-5 3-15,-1-4 2 0,2-1-1 16,1 0-1-16,-2-3-1 0,-1 1-2 0,-1-1-1 16,-5 2-2-16,-4 0-1 0,-5-3-2 15,-6 2-5-15,-6 3-3 0,-5 0-3 16,-4 2-7-16,-4 3-6 0,-3 3-7 0,-1 7-6 16,0 0-1-16,3 2-2 0,2 3-3 15,5 0-3-15,3-3-4 0,6 4-62 0,7-3-68 16,4 0-171-16</inkml:trace>
  <inkml:trace contextRef="#ctx0" brushRef="#br0" timeOffset="60008.16">24368 16069 490 0,'5'13'116'0,"-3"3"2"15,-1 0-71-15,-2 1-23 0,-1 4-9 16,-3 2-11-16,1 0-6 0,-2 1 0 15,2-2-1-15,2-1-1 16,2 0 3-16,3-4 0 0,3-1 1 16,3-4 4-16,2-5 4 0,1-3 4 15,3-3 3-15,0-3 0 0,0-7 5 16,2-1 1-16,-2-3-1 0,1-4-1 16,0 4-2-16,-2 0-1 0,-2 0 0 15,-1 3-2-15,-3 2-1 0,-2 3-3 16,0 4-3-16,-2 3-5 0,0 1-5 0,0 4-5 0,0 2-3 15,0 1-1-15,1 2-1 0,2-3 1 16,-1 4 2-16,3-4 3 0,0 1 3 16,2-2 4-16,1-3 2 0,0 0 3 15,0-4 3-15,1-3 3 0,0-3 4 16,-1 0 2-16,0-4 2 0,-1 1 2 0,-2-4 0 16,-2 0 0-1,-2 0-2-15,-3-2-1 0,-1 0-4 16,-1-5-3-16,-3-3-5 0,-2-1-6 15,-2 1-6-15,-1-1-6 0,0 0-8 16,-1 2-6-16,0 3-5 0,-1 1-19 16,4 8-11-16,-1-1-5 0,2 2-2 0,1 3-80 15,4 0-88-15,4 0-198 0</inkml:trace>
  <inkml:trace contextRef="#ctx0" brushRef="#br0" timeOffset="60315.99">25096 15983 509 0,'-5'4'124'0,"-1"-2"0"16,-5 1-66-16,-3 2-28 0,-5 1-12 16,-2 0-9-16,-1 6-2 0,-1-1 1 15,1 3 3-15,3 0 1 0,2 4 0 0,5-2-1 16,4 1-1-16,3-2-4 0,6-1-3 15,3-1-4-15,5 5-2 0,2-5 0 16,2 2 0-16,3 2 1 0,1-3 2 0,1 1 2 0,-3 1 0 16,-1-4 2-16,-2-2 0 0,-2-1 3 15,-5 1 2-15,-4 0 0 0,-6-1 0 16,-5 1 0-16,-3-1-2 0,-2-1-5 16,-4 0-6-16,-3-1-12 0,-3-3-22 15,-1-2-13-15,-1-1 4 0,-2-1-98 16,1 0-95-16,0 0-223 0</inkml:trace>
  <inkml:trace contextRef="#ctx0" brushRef="#br0" timeOffset="61821.25">16967 16900 325 0,'23'-2'97'15,"2"0"2"-15,4-2-20 0,6 2-35 16,4-4-11-16,1 5-8 0,5-3-9 16,3 4-3-1,5-2 0-15,1 2 0 0,3 2 1 16,0 1 1-16,3 0 1 0,2 2 1 15,0-1-2-15,-1 0-2 0,1 1-3 0,-1-1-3 16,-4-2-2-16,-5 2-2 0,-7 1-1 16,-6-4-1-16,-9 3 0 0,-9-4-1 15,-8 4 2-15,-4-3 0 0,-8 0 0 16,-6-1 0-16,-7 2-1 0,-7 1-1 0,-9 4-2 16,-7-3-2-16,-7 2-2 0,-6-3 0 0,-7 2-1 15,-4-2 1-15,-4 0 0 0,-2-2 2 16,-2-1 0-16,-6 0 1 0,2 0 0 15,2-1 0-15,2 1 4 0,5-1 1 16,6 0 3-16,10 0 0 0,9 1 0 16,8 1 1-1,7-3 0-15,8 0-3 0,5-4 0 16,6-2-2-16,5 2 2 0,5-4 1 0,5 1 2 16,7 4 2-16,7-4 2 0,5 3 1 15,9 2 1-15,5-2 0 0,5-1-2 16,5 0-3-16,0 0-2 0,1-1-1 15,-3-1-2-15,-3 0 0 0,-7 2-1 16,-5 1 0-16,-9-1 0 0,-6 1 0 0,-5 3 0 0,-7 2 2 16,-6 1 3-16,-5 1 0 0,-5 0 1 15,-7 3-1-15,-6 1-1 0,-6 0-2 16,-8 2-3-16,-8-1-4 0,-10 5-3 16,-4-1-4-16,-8 0-2 0,-5 1-2 15,-4 2 0-15,0 0 3 0,0 3 0 16,1-4 3-16,3-1 3 15,7-1 3-15,6-2 3 0,9-4 1 16,8-7-1-16,9 0-2 0,11-2 0 16,8-1-1-16,9-2-1 0,8-1 1 15,9 0-1-15,8-2 2 0,11 0 1 16,5-1 1-16,8-3 1 0,11 0 1 16,3 0 1-16,3 2 0 0,4 1-1 0,0 1 1 15,2 1 0-15,-1 1 0 0,-8 4 0 0,-5-1 0 16,-5 1 2-16,-8-1 0 0,-11 2 0 15,-9 1 0-15,-9 2 3 0,-7-2 0 16,-10 4 0-16,-7 2-2 0,-9 0-2 16,-6 3-3-16,-9-1-4 0,-6 3-3 15,-9-1-1-15,-5 2-1 0,-5-1 1 0,-1 0 1 16,-1 2 3-16,1-1 3 0,2-1 1 0,7-1 2 16,6-1-1-16,7-1 1 0,7-2-1 15,7-3 0-15,9 1-2 0,8-2 0 0,7-1-1 16,6-2 0-16,8-1 0 0,10-2 0 15,7 0 1-15,9 0 1 0,7-1 1 16,7-1 0-16,6 3 0 0,4 0 0 16,-1 0 0-1,1 0 0-15,-3 1 1 0,-3-2 1 16,-6 6 0-16,-7-3 1 0,-9 3-1 0,-7 2 1 16,-8-1 2-16,-10 1 1 0,-6 1 0 15,-10 1 0-15,-8 1-1 0,-9-1 0 16,-7 1-1-16,-9 4-4 0,-6 0-4 15,-11-1-4-15,-7 0-4 0,-5 2-2 16,-2 0-1-16,-1-2 1 0,2-2 1 0,2 2 3 16,9 1 4-16,11-3 3 0,9 0 2 0,11-4-1 15,9 0-2-15,12 0-4 0,11-6-2 16,10 0-2-16,8-3-8 0,8 1-9 16,9 0-7-16,8-1-7 0,9-1-4 15,3 1 145-15,3-1-226 0,4 4-94 16,0-2-284-16</inkml:trace>
  <inkml:trace contextRef="#ctx0" brushRef="#br0" timeOffset="69486.78">5936 3564 225 0,'-6'-1'65'0,"1"-1"7"0,1-1-31 15,2 2 3-15,-1-1-1 0,2 2 4 16,1 1-6-16,0-1-3 0,0 0-5 16,0 1-3-16,1-3-5 0,1 3-3 15,0-2-3-15,1 1-2 0,3 0-2 16,0-1-1-16,4 0 0 0,2 1 1 16,2-1-2-16,2 2-1 0,-1-1-2 0,2 2-1 0,1-1-3 15,-2 3-1-15,0 0-2 0,-2 0-2 16,-2 0 0-16,-2 2-1 0,-4 1-2 15,-1 0 0-15,-5 2 1 0,-2 0-1 16,-4 1 1-16,-1 0-1 0,-6 2 2 16,0-4 1-16,-1 1 1 0,-1 1 1 15,1-4 0-15,0-1 0 0,5-1 0 0,1-2 0 0,2 1-2 16,3-3-3-16,2 0-4 0,3 2 1 31,3 1-1-31,1 3 1 0,3-2 1 0,2 2 1 0,3 1 3 0,1 1 2 16,2 2 1-16,0 0 0 0,3 1-1 15,-1 2-1-15,-2 0 0 0,-1 1-1 16,-2-1 1-16,-3 0-1 16,-4 1 1-16,-3 0 0 0,-4-2 2 15,-8-2 1-15,-3 1 1 0,-4-1 1 16,-8 1 0-16,-5 1 0 0,-3-5-1 16,-4 3-3-16,1 0-2 0,-4-1-4 15,2 0-7-15,3-4-2 0,3-3-3 0,4 1-7 16,6-3-8-16,4-3-9 0,10-2-7 15,8-4-6-15,7-3 9 0,7-1-70 0,7-4-68 16,7-8-150-16</inkml:trace>
  <inkml:trace contextRef="#ctx0" brushRef="#br0" timeOffset="69903.61">6316 3658 340 0,'-4'-9'90'16,"1"2"8"-16,2-3-52 0,3-1-2 16,4 4 0-16,3-4-2 0,3 3-5 0,2 0-7 0,3-1-6 15,3 2-5-15,-1 1-2 16,2 3-4-16,-1 3-4 0,0 3-4 0,-2 0-1 15,-1 5-2-15,-4 2-2 0,-1 3-1 16,-5 3 0-16,0 3 0 0,-5 1 0 16,-3 4 1-16,-1-2-1 0,-6 3-1 15,-3 0 1-15,-3 3 0 16,-3 0-2-16,-3-1 0 0,-1 1 1 16,-1-3 0-16,2-3 1 0,2-5 0 15,4-1 0-15,3-7 0 0,3-3-2 16,7-1-1-16,3-2 1 0,8 0 0 15,4-2 1-15,5-2 0 0,5 2 2 16,2-5 3-16,6 1-1 0,3 1 0 16,1-1-6-16,4 2-16 0,-3 1-10 0,2-4-10 0,2 4 45 15,-2-6-124-15,-2 2-89 0,2-6-207 16</inkml:trace>
  <inkml:trace contextRef="#ctx0" brushRef="#br0" timeOffset="70420.37">7255 3516 326 0,'1'-4'88'15,"-2"2"13"-15,1 0-11 0,0 1-49 16,0 2-5-16,0-1 0 16,1 6 1-16,-1 1-7 0,1 5-9 15,1 6-9-15,-1 2-4 0,-1 4 3 0,0 7-1 16,0 0-2-16,-1 1-3 0,-1 2-3 16,2 1 0-16,0 1-2 0,0-3-1 0,2-4 0 0,-1-1-1 15,0-5 0-15,0-3 0 0,0-7 0 16,-1-6 1-16,0 0 0 0,0-4 3 15,1-2 3-15,-2-3 0 0,1-3 1 0,1-1 0 16,0-3 0-16,2-3 0 0,2-2-1 16,0-3-4-16,3 0 0 0,1 0 0 15,-1 0 1 1,3 3 0-16,0 4 1 0,0 2 0 16,0 4-1-16,-1 0 0 0,1 4-1 0,-1 1-1 15,1 3-1-15,0-2 1 16,0 4-1-16,1-1 0 0,-1 2 1 0,0-1-2 15,1 3-1-15,-2-2-2 0,-3 3-5 16,0 0-4-16,-5 2-4 0,-2 2-4 16,-4 0-3-16,-5 0-3 0,-3 2 0 0,-3-2-3 15,-4-1-3-15,-1-2-5 0,-1 0-5 16,1-2-7-16,0-5-38 0,1-1-7 16,2-4-45-16,3 0-87 0</inkml:trace>
  <inkml:trace contextRef="#ctx0" brushRef="#br0" timeOffset="70636.96">7622 3723 274 0,'10'4'78'16,"-2"-1"10"-16,-3 4-29 0,1 2-9 16,-3 0-1-16,-1 4 0 0,0-1-6 15,0 1-7-15,-1 4-7 16,1 2-8-16,1-3-6 0,0 1-5 15,4-2-3-15,1-3-4 0,2 1-1 16,-1-3 9-16,2-4-22 0,-1-1-1 16,0-3-12-16,-1-2-9 0,1 0-14 15,-3-6-70-15,0 0-93 0,-2-6-160 16</inkml:trace>
  <inkml:trace contextRef="#ctx0" brushRef="#br0" timeOffset="70774.81">7708 3603 256 0,'-8'1'64'0,"2"1"2"0,0-4-5 15,1-1-58-15,3 0-14 16,4-1-14-16,2-3-39 0,1-4-50 16,4 3-122-16</inkml:trace>
  <inkml:trace contextRef="#ctx0" brushRef="#br0" timeOffset="71006.39">7939 3418 283 0,'-2'11'81'0,"0"1"8"16,-2 1-24-16,1 3-23 0,1 3 0 16,1 1 0-16,0 6-4 0,1-1-6 15,2 2-7-15,0 3-6 0,0-2-2 16,0 2-4-16,2 1-3 0,-2-3-4 0,0 2-5 15,0-1 1 1,-1-1-7-16,2 0-14 0,-3-6-5 16,1 1-10-16,-2-2-19 0,1-4 209 15,0-4-271-15,-2-2-97 0,2 0-289 16</inkml:trace>
  <inkml:trace contextRef="#ctx0" brushRef="#br0" timeOffset="71190.78">7829 3761 348 0,'4'-2'83'0,"-1"0"5"0,4 2-54 16,1 0-5-16,3-2-1 0,3-1 1 16,3 0-2-16,3 0-6 0,2 0-6 0,1-3-5 0,0-4-10 0,0 3-11 15,-2-4 51-15,1 1-143 0,-1-6-91 16,-1 2-250-16</inkml:trace>
  <inkml:trace contextRef="#ctx0" brushRef="#br0" timeOffset="80624.06">15890 4025 164 0,'-2'-2'52'15,"0"4"6"-15,2-3-2 16,0 1-31-16,-1 0-2 0,1 0-2 16,0-1-1-16,1 2-3 0,-1-2-4 15,0 2 0-15,0-1 3 0,0-1 1 16,0 2 2-16,0-1-2 0,0-1-1 15,1 2-2-15,-1 1-2 0,0-1-3 16,0 0-4-16,0-1-5 0,0 0-6 16,0 2-2-16,0-1-76 0,0 0-71 0,0-2-179 0</inkml:trace>
  <inkml:trace contextRef="#ctx0" brushRef="#br0" timeOffset="82980.8">15917 3838 62 0,'-1'-2'28'0,"1"1"5"0,0-2-3 16,-1 1 4-16,1 1 2 0,-1-1-2 16,1 1 0-16,0-1-2 0,-1-1 1 0,1 3-1 15,0-1 0-15,0 0 0 0,0 0-1 16,-2 0-1-16,2 2 0 0,-1-3-2 0,0 0-3 15,0 1-3-15,1-2-2 0,-1 3-4 0,0 0-4 16,1-1-4-16,0 5-3 0,0-1-1 16,-1 5 0-16,0 3-1 0,1 4 0 15,-1 1 2-15,0 7 0 0,0 3 2 16,1 0-2-16,0 2 1 0,-2 0-2 31,0-1-1-31,1 4 0 0,0-2-4 0,0 2-1 16,1-4 1-16,0 0-3 0,1-3-2 0,1-4-2 15,2-5-5-15,-2-3-4 0,1-6-7 16,0 0-9-16,1-5-68 0,0-1-72 16,-1-4-175-16</inkml:trace>
  <inkml:trace contextRef="#ctx0" brushRef="#br0" timeOffset="83582">16092 3964 280 0,'2'0'68'0,"0"0"5"16,-1 1-39-16,0 2-14 0,0 0 1 16,-1 4 2-16,1 4 3 0,0 1-6 15,0 2-4-15,-1 4-2 0,1 2-1 16,-1 1-2-16,1-1-2 0,-2 2-2 15,0-2-2-15,0 0-1 0,0-4 1 16,-1-2 1-16,1-4 1 0,-2 0 0 0,2-5 3 0,1-1 5 16,-1-4 9-16,1-2 1 0,0-4-1 15,0-1-1-15,0-2 1 0,0-7-1 16,0 0-6-16,0-4-10 0,0-2-2 16,0 2-1-16,0-3-1 0,0 3-1 0,0 1-1 15,0 0 0-15,-1 4 0 16,0 1-1-16,1 2 1 15,-1 2 0-15,1 2 0 0,-1 3 0 16,2 4-2-16,0 2 1 0,1 3-1 16,2 5 0-16,-1 1 0 0,2 1 0 15,4 2 1-15,4 2 1 0,4 2 0 0,1 0-1 16,6-1 1-16,4 0-1 0,1-2 1 16,0 2-1-16,-3-3 1 0,-2-3-1 15,-2-2 1-15,-4-2 1 0,-3-3 0 0,-3 1 2 16,-3-5 3-16,0-2 4 0,-3-1 3 15,0-4 3-15,-2 1 1 0,-2-6 0 16,-2 0 0-16,-1-3-2 0,-1 1-3 0,-2-1-3 16,-2 2-2-16,1-2-1 0,-1 3-2 15,0-1-2-15,0 3-1 0,2-3-1 16,-1 2-1-16,1-1-1 0,1 4-5 0,0 1-5 16,2 2-6-16,-1 1-3 0,2 2-18 15,0 2-15-15,2 2-10 0,1-4-8 16,1 1-69-16,1-4-87 0,3-2-185 0</inkml:trace>
  <inkml:trace contextRef="#ctx0" brushRef="#br0" timeOffset="83782.78">16580 3826 259 0,'1'7'83'15,"0"3"10"-15,1 6-12 0,0-1-33 16,-1 4-3-16,3 1 0 0,-2 1-7 15,0-1-10-15,0 0-10 0,2-1-4 16,-1 2-2-16,1-2-2 0,1 2-4 0,-2-3-2 16,0 2-1-16,1 1-4 0,-1-4-6 0,-2 0-5 15,0-2-9-15,-1-3-9 0,0-2-9 16,-1-3-13-16,0-5-58 0,-2-4-69 16,-1-3-157-16</inkml:trace>
  <inkml:trace contextRef="#ctx0" brushRef="#br0" timeOffset="84083.17">16510 3881 250 0,'-7'-10'81'0,"4"4"10"0,1 0-4 16,2 1-37-16,3 2-6 0,2 2-1 16,3-2-3-16,4 0-9 0,2 1-6 15,6 3-4-15,2-1 0 0,4 4-2 0,5 0-4 0,6 3-4 16,3 5-1-16,1-1-1 0,0 1-1 15,0 3-1-15,-2 2-1 0,-4 2-1 16,-6-2-1-16,-7-4-1 0,-5 3-2 16,-4 1 0-16,-9-1 0 0,-6-3 0 15,-7 2 0-15,-8 3 0 0,-5 0-1 16,-4 0-2-16,-5 2-4 0,-4 0-9 0,-6-2-5 0,0 2-7 16,2-4-4-16,4 0-5 0,-1-2 0 15,5-3-4-15,6-3 0 0,7-3-6 16,5-6-54-16,4 0-66 0,9-8-156 15</inkml:trace>
  <inkml:trace contextRef="#ctx0" brushRef="#br0" timeOffset="84468.17">17398 3814 265 0,'1'-5'82'15,"0"3"10"-15,-2 3-23 0,0-1-29 16,-4 0-2-16,-5 0 7 0,-2 2-5 16,-2 2-10-16,-6-1-8 0,-3 0 2 0,-2 2 1 15,-2 0-1-15,2 6-2 0,1 2-4 16,1 3-4-1,6 2-2-15,0 1-3 0,4 4-2 16,2-1-1-16,2-1-2 0,3-1 0 16,1 3-1-16,2-2 0 0,3 2 0 15,2-4-1-15,3 1 0 0,1-2-1 0,3 1 1 16,2-4 0-16,2-1-2 0,3-2-2 16,3-2-3-16,4-2-1 0,4-1-11 15,2-4-9-15,2-4-7 0,-3-1-9 0,-1-5-5 16,0 2-11-16,-6-5-67 0,-4-5-66 15,-4 2-167-15</inkml:trace>
  <inkml:trace contextRef="#ctx0" brushRef="#br0" timeOffset="84637.16">17217 4024 253 0,'-16'1'74'0,"7"2"7"0,6 2-18 0,5-2-27 16,8-1-1-16,4-1 3 0,5-1-6 15,4 0-9-15,5-1-7 0,1-1-5 16,-1-1-3-16,2-2-2 0,-2 2-4 16,3-1-7-16,0-2-6 0,-2 0-5 15,2-3-11-15,-1 0-17 0,-2 0-16 0,-1-2-36 0,2-1-56 16,-1 0-115-16</inkml:trace>
  <inkml:trace contextRef="#ctx0" brushRef="#br0" timeOffset="84815.17">17881 3878 248 0,'5'4'69'15,"-3"1"9"-15,-2 3-30 0,0 3-7 16,-2 2 1-16,-2-2 2 0,0 2-5 0,-4 0-7 0,1-1-7 16,-3 1-6-16,-1 0-4 0,-4-2-4 15,-2 2-4-15,1-1-2 0,-2 3-4 16,0-2-4-16,-2 1-9 0,-1-3-9 16,6 1-16-16,0 1 81 0,1 1-148 15,3-6-84-15,5 2-215 0</inkml:trace>
  <inkml:trace contextRef="#ctx0" brushRef="#br0" timeOffset="85038.61">17584 3877 348 0,'3'4'87'0,"1"3"9"0,3 3-45 16,2 3-24-16,5 1 5 0,0 1 8 15,4 1 2-15,3 1-9 0,1-1-7 16,6-2-4-16,1 2-3 0,1 0-3 16,-2-2-6-16,-1-2-6 0,0 3-8 15,0-1-13-15,0-3-10 0,-4-1-9 0,2-6-26 16,-1-1-62 0,4-1-81-16,2-4-173 0</inkml:trace>
  <inkml:trace contextRef="#ctx0" brushRef="#br0" timeOffset="85957.76">19151 3870 193 0,'-1'-3'66'16,"-1"-2"6"-16,2 3-8 0,-1-4-24 16,1 1 3-16,1-4 1 0,0 5-8 15,2-2-8-15,1 2-3 0,1-2-1 0,3 3 0 0,0-1-1 16,4 0 0-16,4-2-2 0,-2 2-1 16,2 2-2-16,4 3-3 0,1 0-3 15,0 5-3-15,-1 2-2 0,-2 1-3 16,2 5-3-16,-4-1-1 0,-4 2 0 15,-4-2-1-15,-2 4-1 0,-8-6 0 16,-3 5 1-16,-4-2 0 16,-3 1 0-16,-5-6 0 0,-3 6-1 15,-3-7 0-15,0 3 1 0,1-4 0 16,0-3 1-16,2 1 0 0,7-2 0 16,2 0 2-16,5 0-1 0,3-2-3 15,2-1 0-15,4 2 0 0,0-1 0 16,5 0 0-16,4 0 1 0,0 0 2 0,5 2 1 15,2 0 1-15,1 0 0 0,3 2-1 0,-3 1 0 16,0-2 0-16,0 2-1 0,-6 0 0 16,-1 3 0-16,-3-1-1 0,-3-3-1 0,-4 3 1 15,-4 0 0-15,-4 0 1 0,-6 0 1 16,-4 0-3-16,-7-2 0 0,-5 4-8 16,-4 0-4-16,-2-1-5 0,-1 0-7 15,1-3-8-15,2 0-11 0,4-1-14 0,4-2 27 16,4-2-71-16,2-1-64 0,6-4-142 0</inkml:trace>
  <inkml:trace contextRef="#ctx0" brushRef="#br0" timeOffset="86389.32">19634 3673 314 0,'1'5'80'15,"0"1"5"-15,-1 4-55 0,2 7 0 16,-2 0 5-16,0 3 3 0,0 8-9 0,0 2-8 16,0 1-3-16,0 2-3 0,2-1-3 15,-1-1-5-15,2-1-2 0,0-6-2 16,2-4-1-16,-1 1 1 0,2-2-2 0,-2-5 1 0,0 1 0 15,1-6-1-15,-3 0 0 0,1-2 1 16,-2-5 2 0,-1-3 0-16,1 0 1 0,-1-6 0 0,-1 0-1 15,2-2 0-15,1-1-2 0,0 0-2 16,1 2-1-16,0-1-1 0,4 3 0 16,2 3-1-16,2 3 1 0,0 0 1 15,1 0 0-15,-1 2 1 0,2 1-1 16,2 2 2-16,0 0-1 0,-3-1 0 15,2 1 0-15,-1 1 0 0,-2 1-1 0,-1 0-2 0,-8-1-1 16,-1 0-1-16,-4 1 0 0,-6 0-2 16,-4 1-5-16,-3-4-5 0,-3 1-5 15,-1 1-9-15,0-2-15 0,2-2-57 16,4-3-68-16,3 0-154 0</inkml:trace>
  <inkml:trace contextRef="#ctx0" brushRef="#br0" timeOffset="86574.87">19945 3962 256 0,'4'4'85'0,"-2"6"6"0,1 0 0 0,0 2-47 0,1-1-2 15,0 2-2-15,1 3-10 0,0 0-9 16,3-1-6 0,-1 1-2-16,3-5-3 0,0 4-2 15,1-3-6-15,-1-5-7 0,0 0-10 16,-1-8-9-16,-3 1-8 0,1-1-76 15,-2-5-81-15,2-4-186 0</inkml:trace>
  <inkml:trace contextRef="#ctx0" brushRef="#br0" timeOffset="86728.88">19931 3799 324 0,'-12'-6'87'0,"4"0"1"15,2 3-53-15,0 1-6 0,2 1-3 16,1-1-10-16,3-1-16 0,1 1-14 15,2-1-10-15,2-2 9 0,1 0-74 16,5 0-65 0,1-3-155-16</inkml:trace>
  <inkml:trace contextRef="#ctx0" brushRef="#br0" timeOffset="86907.23">20168 3663 261 0,'2'19'84'16,"0"5"9"-16,-1 5-15 0,0 4-36 15,-2 1 1-15,0 2-1 0,-1 0-7 0,0-1-13 0,0 1-8 16,1-3-3-16,-1-2 0 0,4-3-6 16,-2-1-4-16,2-2-9 0,0-1-10 15,0-2-9-15,1-1-10 0,1-3-17 16,-1-5-52-16,0-2-70 0,3-3-140 16</inkml:trace>
  <inkml:trace contextRef="#ctx0" brushRef="#br0" timeOffset="87278.35">20160 4013 315 0,'-2'-2'88'0,"-1"0"4"16,0 1-44-16,3 0-11 0,4-1-2 16,0 2-2-16,5-4-7 0,4-1-6 0,6-1-3 0,3 2 0 15,4-2-3-15,3 1-1 0,4-1-3 16,0 4-3-16,-3 0-3 0,-4 0-1 15,-2-3-2-15,-5 2 0 0,-4 3-1 16,-5-1 0-16,-2 0-1 0,-4 1-1 16,-2 3-1-16,-4-1 0 0,-2 3 2 0,-4-3 1 15,-1 1-1 1,-1 2 2-16,-1 1 2 0,0 0 0 16,2 0-1-16,2 1 0 0,3 2-1 15,1 0 0-15,2 1 1 0,4-2-1 16,1 0 1-16,3 0 1 0,1 4-1 0,2-2 1 15,1-1 0-15,0 0-1 0,0 0 0 16,-2 0-1-16,-2 1-2 0,-3-3 0 16,-3 1 1-16,-6-2-1 0,-3 2 1 0,-3-2 1 15,-4 2-1-15,0-1-4 0,-3-1-8 0,-3-1-9 16,-3-1-11-16,-4-1-83 0,0 1-89 16,-1-3-210-16</inkml:trace>
  <inkml:trace contextRef="#ctx0" brushRef="#br0" timeOffset="89082.83">16128 4696 169 0,'2'-3'49'0,"-1"2"6"0,-1-1-11 0,1-3-12 16,-2 1-2-16,1 2 0 0,-1-1 0 0,-1 0-4 15,1-1-2-15,-1 1-3 0,0 3-2 16,0-1 0-16,1-2 0 0,-3 1-1 16,1-2 1-16,0 4-1 0,-3-2-1 0,-1 2-1 15,-3 1-1-15,-1 1-3 0,-1 1-1 16,-2 1-5-16,-1 2-1 0,1 2-2 15,-1 3-1 1,-1 2-2-16,3 5 1 0,0 0-1 16,3 8 0-16,3-4 0 0,2 4 1 0,6-1-1 15,4-3 1-15,5-2-1 0,4-3 1 16,2-6 1-16,4-3 2 0,2-6 1 16,-2-6 1-16,0-1 2 0,1-8 1 15,2-2 1-15,-1-2 1 0,-1-1-2 16,2-2 0-16,1 0-1 0,-3-1 0 0,-4 3 1 15,-6 0-1-15,-5 1 0 0,-8 0 0 0,-8 2-2 16,-8 2 0-16,-3 2-2 0,-1 3-2 16,1 1-4-16,-4 1-6 0,5 5-5 15,-1 3-4-15,2 0-5 0,3 3-4 16,-2 0-6-16,3-3 1 0,2 2-6 16,6-1-5-16,5-1-5 0,5 1-6 0,6-5-3 15,5-2-15-15,4 2-7 0,2-3 0 16,1-1-23-16,7-3-38 0</inkml:trace>
  <inkml:trace contextRef="#ctx0" brushRef="#br0" timeOffset="89383.76">16341 4616 213 0,'20'5'63'16,"-3"7"5"-16,-6 2-23 0,-2 6-7 15,-4 4-7-15,-1 4-7 16,-4 2-8-16,0 4-5 0,-4-4-4 16,1-2-2-16,2 0-2 0,-1-3 0 15,1-5 1-15,2-6 2 0,-2-4 0 16,1-1 1-16,1-3 2 0,-2-5 6 15,2-1 1-15,-2-4 0 0,0-3 0 16,1-1 1-16,-1-2 1 0,-2-5-1 16,2-2-5-16,0-4 0 0,0-3 1 0,0 0 0 0,0-2-1 15,-1-4 1-15,2-1 0 0,0 4 2 16,1-2-1-16,1 6 0 0,2 3-2 16,4 3-1-16,1 2-2 0,3 3-3 15,2 2-2-15,3 1-1 0,0 0-2 16,1 0-1-16,1 1 0 0,1 1 2 15,1 0-3-15,0 1-5 16,-3 1-6-16,2 1-7 0,1 2-8 16,-1 0-10-16,-2-1-12 0,-1 1 90 15,-3-2-157-15,-1 2-83 0,-3 6-229 16</inkml:trace>
  <inkml:trace contextRef="#ctx0" brushRef="#br0" timeOffset="89553.27">16396 4781 229 0,'3'3'55'0,"8"1"2"0,4-4-43 15,4-4-2-15,3-4 1 0,1-3 1 16,4-1-3-16,1 1-8 0,-1-5-5 16,3 0-9-1,-1 1-48-15,1-1-48 0,0 0-122 16</inkml:trace>
  <inkml:trace contextRef="#ctx0" brushRef="#br0" timeOffset="89916.53">16841 4618 226 0,'-5'12'71'0,"3"1"7"0,-1 1-19 0,-1 3-13 0,2-1-4 16,-1 4-4-16,1 2-9 0,1-1-8 15,-2 2-8-15,3-1-4 0,2 2-4 16,1-4-2-16,0 1-1 0,3-4 0 15,-1 0-1-15,1-4 0 0,-1-5 0 16,0 1 1-16,-2-3 0 0,-1-1 1 16,-1-2 2-16,-2-4-1 0,1-1 1 0,-1-1-1 0,-3-5 0 15,1-5-1-15,0 1-1 16,-3-6 0-16,2-4-1 0,-3-1 1 0,2-1 1 16,0-3 0-16,-1 2 0 0,3-4 0 15,2 1 1-15,2 2-1 0,2 4 0 16,3 1-1-16,1 4 0 0,2 0 1 15,0 0 0 1,1 9 0-16,2 1-1 0,1-1 1 0,3 5-1 16,2-4 0-16,1 4 0 0,3 1-4 15,1-2-7-15,0 2-7 0,0 2-7 16,-1-3-8-16,-1 4-14 0,0 0 197 16,-6-1-254-16,0-1-87 0,-5 3-278 15</inkml:trace>
  <inkml:trace contextRef="#ctx0" brushRef="#br0" timeOffset="90100.98">16835 4752 254 0,'-2'3'65'16,"3"0"5"-16,3-2-36 0,4-2-13 16,3-2 0-16,4-2 2 15,4-1-3-15,2 0-9 0,2 0-5 16,1-3-2-16,1 1-5 0,2 0-8 15,2-2-16-15,1 0-17 0,-3-3-34 16,2 0-54-16,2-1-116 0</inkml:trace>
  <inkml:trace contextRef="#ctx0" brushRef="#br0" timeOffset="90371.56">17416 4549 229 0,'8'-2'69'0,"-2"-1"7"16,-4 2-24-16,-3 2-7 0,-6 3-3 15,-1 0 0-15,-4 3-5 0,-4 0-6 16,-3 1-4-16,-7 4-3 0,0 0 0 0,-2 2 0 15,0 1-2-15,2 1-3 0,3-2-3 16,7 3-2-16,6 0-2 0,6-4-4 16,9 2-3-16,6-1-2 0,4 0 0 0,4 3 0 31,5-3 1-31,3-1-1 0,1 2 0 0,-3-3-1 0,-2 3 0 0,-4-2-1 0,-2-2-1 16,-5-3-2-16,-5 2-1 0,-4 0-1 15,-4 0 1-15,-5-2 0 0,-5-3-1 31,-5 5-3-31,-3 0-4 0,-7-5-5 16,-3 3-8-16,-2-2-8 0,-1-3-9 0,3 0-11 16,5-5 86-16,4-1-141 0,5-5-75 0,8-6-203 15</inkml:trace>
  <inkml:trace contextRef="#ctx0" brushRef="#br0" timeOffset="90656.39">17748 4502 322 0,'2'-2'87'0,"-2"3"7"0,-5 1-48 15,-4 3-10-15,-5 2 3 0,-1 2 5 16,-3 4-5-16,-4 2-9 0,-2 4-4 16,1 3-2-1,-1 3-1-15,4 3-3 0,0 3-5 0,2 1-5 16,4 0-2-16,4-2-3 0,4-1-2 15,5-4-1-15,4-1 1 0,4-6 0 16,2-4 0-16,5-2 0 0,2-4 1 16,3-3-1-16,-1-2-5 0,2-6-4 15,3 2-7-15,1-5-12 0,-1 1-12 16,-2-4-10-16,-3-3-15 0,4 2-61 0,-3-5-80 0,-5 0-171 16</inkml:trace>
  <inkml:trace contextRef="#ctx0" brushRef="#br0" timeOffset="90803.06">17616 4771 282 0,'-2'5'76'0,"2"-3"5"16,3-2-41-1,3-1-9-15,1-1-1 0,4-2-1 16,4 0-10-16,3-4-7 0,2 1-6 16,5 0-4-16,1-3-5 0,4 1-8 15,-1-2-17-15,-2 2-59 0,-2-2-69 16,0 0-167-16</inkml:trace>
  <inkml:trace contextRef="#ctx0" brushRef="#br0" timeOffset="90973.48">18103 4582 251 0,'0'4'77'0,"-1"6"6"16,-2 1-29-16,1 5-9 0,-1 3 0 16,0 2-5-16,-1 2-9 0,1 2-10 15,-2-2-6-15,0 2-3 0,1-2-5 0,-1-2-1 16,3-2-4-16,-1-1-10 0,2-1-3 0,0-5-7 15,1-2-13-15,-1-2-68 0,2 0-75 16,-1-4-174-16</inkml:trace>
  <inkml:trace contextRef="#ctx0" brushRef="#br0" timeOffset="91190.32">17894 4567 383 0,'0'-3'97'0,"5"1"6"0,4 0-59 16,4 2-8-16,5 0 2 0,3-2 1 15,4 2-8-15,3-6-9 0,1 2-6 16,3 0-4-16,-1 1-5 0,1-1-2 0,0-3-2 16,2 2-2-16,-2 3-7 0,-1-2-10 0,-4-1-13 15,1-1-6-15,-6 0-85 0,-3 1-91 16,-6 4-209-16</inkml:trace>
  <inkml:trace contextRef="#ctx0" brushRef="#br0" timeOffset="92079.47">19241 4599 217 0,'-1'0'61'0,"1"0"8"16,0 0-24-16,0 0-8 0,0-2 2 15,0 1 1-15,1 0-2 0,0 0-5 16,1 0-3-16,0-4-3 0,2 2-4 16,0 2-3-1,2-2-3-15,5 0-2 0,1 0-2 16,2 0 0-16,3 1-1 0,2-1 0 0,0 1-2 16,-1 3-1-16,-2 3 0 0,-2 2-1 15,-2 3-3-15,-1 2-2 0,-1 1-2 16,-4 1 1-16,1 4-1 0,-4-3-1 15,-3 0-1-15,-4 0 1 0,-2 3 0 16,-4-1 1-16,-1 0-1 0,-3-3 1 0,-1 0 1 0,1-3-1 16,-1 0 0-16,3-4 0 0,0 0 1 15,2-3-1-15,4-1-1 0,3 1 0 16,1 1 1-16,5-2 1 0,3 0 2 16,3 2 0-16,4 1 1 0,2 5 2 15,1-5-1-15,0 4 1 0,2 0-2 16,-2 1-1-16,0-1-1 15,-1 2 0-15,-1-3-2 0,-1 1 0 16,-1 2-1-16,-1-3 0 0,-4 0 0 16,-5 1 0-16,-3-1 1 0,-7 0 0 15,-4 2 0-15,-3-5 1 0,-4 2 0 16,-4 1-1-16,-2-3-1 0,-1 3-4 16,-3-1-2-16,-1-1-7 0,-2 2-9 0,2-5-4 15,4 0-6-15,3-3-4 0,3-1-3 0,6-3-8 16,6-4-5-16,4-3-53 0,4-3-66 15,5-2-155-15</inkml:trace>
  <inkml:trace contextRef="#ctx0" brushRef="#br0" timeOffset="92527.13">19924 4485 298 0,'1'-1'78'0,"0"1"3"0,-1 2-48 16,0 5 4-16,-1 2 5 0,-2 3 6 15,1 4-9-15,-1 5-3 0,0 3-2 0,0 6-4 16,2-1-6-16,0 3-5 0,1-1-7 16,1-2-2-16,0 2-4 0,1-2-2 0,1-4-2 15,-1 0-3-15,0-2-4 0,0-1-1 16,1-4-1-16,-2-4 0 0,0-3-1 15,0-6 1-15,0-1 3 0,-1-4 3 16,0-3 1-16,1-3 1 0,1-1 0 0,0-4 0 16,2 2-1-16,0-2 1 0,3-2-1 0,0 2 1 15,3 4 1-15,1 0 0 0,0 0 3 16,1 4 0-16,1 2 2 0,-1 3 0 16,-1 1-1-16,-1-1 1 0,-1 2-2 15,0 3-1-15,-3-3-1 0,0 1-2 16,-3 3-1-1,-1-2 0-15,-2 0-1 0,-3 0 0 0,-4-1-2 16,-1 2-5-16,-3-1-7 0,-5 0-6 16,1-1-8-16,-3 1-7 0,3-1-8 15,0-3-11-15,3 2-10 0,2-5-8 16,4-3-27-16,4-2-48 0,4-3-99 16</inkml:trace>
  <inkml:trace contextRef="#ctx0" brushRef="#br0" timeOffset="92711.87">20140 4744 276 0,'12'-1'85'0,"-2"5"9"16,-1 5-25-16,-3 3-13 0,-1 1-4 16,-2 2-4-16,1 3-7 0,-1 0-10 15,-1-2-8-15,0 0-5 0,2-2-6 16,-1-2-4-16,2-1-2 16,1-3-4-16,0 1-4 0,2-3-7 15,1-4-6-15,-1-1-6 0,-1-2-10 16,0-5-9-16,-2 0-16 0,0-2 25 15,-2-3-77-15,-2-2-67 0,0-4-158 16</inkml:trace>
  <inkml:trace contextRef="#ctx0" brushRef="#br0" timeOffset="92827.89">20249 4707 209 0,'-9'-27'59'0,"-2"3"6"0,0-1-34 16,1 0 3-16,2 2 5 0,0 7 0 16,0 1-7-16,2 6-9 0,0 1-5 15,3 4-8-15,1 0-12 0,1 3-14 16,1-4-20-16,3 2-46 0,3-4-60 0,4-1-139 15</inkml:trace>
  <inkml:trace contextRef="#ctx0" brushRef="#br0" timeOffset="92998.06">20466 4441 311 0,'4'13'94'0,"-1"2"6"0,0 5-38 0,-2 3-6 15,-1 0-6-15,-1 5-4 0,-2 4-12 16,0 2-10-16,-1 1-6 0,1 1-5 15,-1-1-4-15,1 6-2 0,0-8-2 0,0-2-6 16,1-3-2-16,0-3-27 0,1-3-2 0,0-4-3 16,0-2-84-16,2-2-89 0,-2-1-193 15</inkml:trace>
  <inkml:trace contextRef="#ctx0" brushRef="#br0" timeOffset="93382.3">20432 4805 317 0,'-1'-7'86'0,"1"0"1"0,2 2-50 16,0-2-5-16,4 3 1 0,2-1-7 15,4 1-7-15,5-2-4 0,2 2 1 16,1-2 2 0,6 2 0-16,-1 1-3 0,0-2 0 15,0 3-2-15,-2-2-2 0,-2-1-3 0,-1 3-2 16,-5 0-2-16,-3 1-2 0,-4-2 0 15,-4 0-1-15,-2 2-1 0,-1 1 0 16,-4 1 2-16,-2 4 0 0,-2 0 0 16,-1 2 1-16,-1 2 0 0,-2 1 1 15,0 1 1-15,1 1 0 0,1-3 0 0,4 2 1 0,2 1 1 16,4 0-1-16,3 2 1 0,1-1-1 16,2 0-1-16,0 0 0 0,1-2-1 15,0-2-1-15,-2 1 0 0,-1-2-1 16,-1-1-2-16,-2 2-1 0,-3-3 0 15,-3 3 0-15,-3 1-6 0,-2-3-11 16,-4 0-10-16,-3 2-7 16,-3-2 158-16,-2-3-246 0,-6 0-110 15,-6 1-309-15</inkml:trace>
  <inkml:trace contextRef="#ctx0" brushRef="#br0" timeOffset="93883.29">16624 5406 380 0,'1'0'96'16,"0"0"5"-16,1-3-61 0,-1 5-11 16,0 1-1-16,-1 0 3 0,0 7-5 0,-1 3-8 15,1 6-5-15,-1 4-2 0,2 2 0 16,-1 1-1-16,1 2-5 0,0-2-4 15,1-1-4-15,0 0-3 0,0-4-6 16,-1-2-7 0,0-4-6-16,-1-2-10 0,1-4-11 15,-2-4 175-15,1-3-236 0,-2-5-92 16,2-1-278-16</inkml:trace>
  <inkml:trace contextRef="#ctx0" brushRef="#br0" timeOffset="94367.5">16413 5446 341 0,'-4'-4'86'0,"3"0"5"16,4 1-53-16,5 0-7 0,2 0 0 15,4-3 0-15,3 0-3 0,5-1-3 16,2-3-2-16,3 0-1 0,-2 0-2 16,0 1-1-16,4-2-2 0,-1 3-4 15,2 5-4-15,-1 2-3 0,0 2-3 0,0 3-1 16,-2 5-1-16,-3 5 0 0,-6 0 0 0,-3 1 0 15,-6 3 0-15,-1 3 0 0,-4 3 0 16,-2 1 0-16,-4-1 0 0,0 5 0 16,0-3-1-16,-1-1 1 0,-1-2-1 31,1-4 1-31,1-3-1 0,0-4 0 16,1-5 1-16,0 0 1 0,0-5 1 0,1-4 0 15,-2-2 1-15,1-4 0 0,1-5 1 0,-1-4-1 16,1-7-1-16,1-2-1 0,0-5 0 15,2-1 0-15,1-3-1 0,1 2 1 16,3 0 1-16,1 6 1 0,1 1 1 16,2 5 1-16,0 2 1 0,0 6 1 15,0 3 1-15,0 5 0 0,0 3 0 0,-1 5 0 16,1 3 0-16,0 3-1 0,0 3-1 0,1 4-1 16,2 3-1-16,-1 1-2 0,-1 2 0 15,-1 0-1-15,1-1-1 0,0-1-2 16,-2 1-6-16,-2-1 2 0,-1 0-16 15,-2-2-10-15,0 0-14 0,-2-2-11 16,-3-1-8-16,0-5-72 16,-2 0-91-16,0-5-179 0</inkml:trace>
  <inkml:trace contextRef="#ctx0" brushRef="#br0" timeOffset="94530.71">16872 5464 311 0,'3'2'70'0,"3"-3"5"0,6-3-60 16,3 3-3-16,5-1 7 0,5-1 5 15,3-1-6-15,2-2-7 0,2 1-5 16,-3 0-7-16,-1 0-17 0,0-3-62 16,-1 0-67-16,0 3-168 0</inkml:trace>
  <inkml:trace contextRef="#ctx0" brushRef="#br0" timeOffset="94953.28">17565 5271 348 0,'-2'-5'100'0,"2"3"8"0,-4 0-45 15,0 1-22-15,-4 2-1 0,-2 2 3 16,-3 2-7-16,-3 2-14 0,-4 4-5 0,-1 4-1 15,0 3 2-15,-1 3-3 0,1 3-2 16,-1 4-3-16,2 0-2 0,5 1-3 16,3-1-1-16,3-1-1 0,7 0-2 15,4-1 0-15,4-4-1 0,5-1 1 0,0-2 0 16,2-3-1-16,4-1 1 0,-1-5-2 16,2-2 0-16,0-4-1 0,3-3-7 15,-1-2 1-15,0-3-2 0,-2-4-5 16,-1-2-1-16,-3-3 0 0,-1-1 1 0,-2-1 6 15,-2 0 0-15,-1 2 2 0,-3 1 8 16,-2 2 3 0,-1 2 2-16,0 6 0 0,-2 3 1 15,-2 6 0-15,2 2 0 0,-1 3-2 16,0 2-2-16,0 3-1 0,1 1 1 0,-1-2-1 16,2 2-3-16,0-3-5 0,0-2-6 15,-1-3-6-15,3-1-10 0,-2-2-14 16,0-3-6-16,-1-3-72 0,-1 1-78 15,0-2-179-15</inkml:trace>
  <inkml:trace contextRef="#ctx0" brushRef="#br0" timeOffset="95120.38">17462 5521 349 0,'1'-5'95'15,"2"6"8"1,3-2-9-16,1 1-62 0,4-2-13 0,3 1 0 15,4-3 1-15,3-2-7 0,3-3-7 16,1 2-4-16,6-4-6 0,4 0-10 16,3-1-4-16,4 1-90 0,-2-6-86 15,2 5-220-15</inkml:trace>
  <inkml:trace contextRef="#ctx0" brushRef="#br0" timeOffset="95903.36">18986 5405 264 0,'1'-2'78'0,"-1"1"5"15,-1 0-33-15,0 0-13 0,0 1-1 16,-1 0-2-16,1 0-7 0,0 0-10 16,1 0-5-16,2-1-3 0,3 0 0 0,1 0 0 15,5 0 0-15,1 0-2 0,4 1 0 0,2 1-1 16,2-1-1-16,0 2 0 0,1 0-2 15,-2 0 0-15,-1 4-2 0,-4-2-1 16,-3 2-1-16,-2 1-2 0,-5 1 0 16,-4 2 0-16,-3 2 0 0,-3-2 0 15,-3 4-1 1,-5 5 2-16,-3-2 1 0,-3 4 0 0,0 0 0 16,0-1 0-16,-2 0 1 0,2 2 0 15,2-4 0-15,2-2 1 0,3 0-1 16,4-2 0-16,1-1-1 0,6-1 1 15,4-2 0-15,5-1 0 0,3-2 1 16,4-1 1-16,3-2 0 0,2-3 0 16,4 0 1-16,1-4-1 0,2-2-3 0,0-2-7 0,1-2-6 15,0-3-10-15,0-1-12 0,-1-3-64 16,-2 0-73-16,4-2-168 0</inkml:trace>
  <inkml:trace contextRef="#ctx0" brushRef="#br0" timeOffset="96258.64">19519 5325 325 0,'-2'-5'86'0,"2"5"6"16,-1 3-53-16,-2-1-8 0,-2 2 3 16,1 1 2-16,-4 2-8 0,-2 7-5 0,1 0-2 15,-4 2 0 1,1 2 1-16,0 5-1 0,-1 5-5 15,2 2-2-15,0-1-3 0,4 3-4 16,1 0-3-16,2-2-1 0,4-2-2 16,2-5-1-16,3-4 0 0,4-2 0 0,3-4 1 15,4-4 0-15,2-5 1 0,2-1 0 16,1-3 0-16,1-2 1 0,-2-3 0 16,0-3 0-16,-3-2 0 0,-4 0 0 0,-3 0 1 15,-4 1 0-15,-5-4-1 0,-3 5-1 16,-4 0 0-16,-5 0-2 0,-5 5-3 0,-3 0-5 15,-2 3-4-15,-3 2-5 0,-2 1-6 16,3 3-8-16,4 0-8 0,2 0-8 16,5-1 223-16,3-1-290 0,7-2-102 15,4-4-323 1</inkml:trace>
  <inkml:trace contextRef="#ctx0" brushRef="#br0" timeOffset="96707.62">20012 5258 323 0,'-4'-2'84'0,"2"2"5"0,1 3-47 16,-1 1-10-16,1 3 6 0,0 5 6 15,0 3-3 1,0 4-10-16,2 4-4 0,-1 2-4 0,1 5-4 16,0-3-7-16,2 1-6 0,0 2-3 15,-1-2-1-15,0-2-1 0,-1-2 1 16,2-3-3-16,-2-1 0 0,-1-3 0 16,0-4-1-16,0-3-2 0,0 0-2 15,0-3 0-15,-1-3 3 0,-1-1 0 0,2-3-1 16,-1-3 2-16,0-3 0 0,2 1 2 0,0-4-1 15,3 0-1-15,-1-1 0 0,2 2 0 16,3 0 0-16,2 4 0 0,0 0 2 16,2 1 0-16,1 2 1 0,-1 2 1 15,2 0-1-15,0 2 0 0,-2 0 1 16,0 0-2-16,-1 3-4 0,-2 1-1 0,0 0-5 16,-3 2-6-16,-4 2-2 0,-2-1-3 0,-5 0-3 15,-3 0-3-15,-2-1-7 0,-1 2 23 16,-1-4-85-16,0-2-71 0,2 0-180 15</inkml:trace>
  <inkml:trace contextRef="#ctx0" brushRef="#br0" timeOffset="96877.52">20278 5500 275 0,'13'6'71'0,"-1"5"3"0,-1 0-39 0,-1 1-13 15,3 4-2-15,-1-3-2 0,1 4-5 16,-4-3-7-16,-1-2-3 0,2-3-4 16,0 1-6-16,-1-2-6 0,-2 0-14 0,0-6-50 15,1-1-59-15,-1-1-140 0</inkml:trace>
  <inkml:trace contextRef="#ctx0" brushRef="#br0" timeOffset="97008.68">20305 5443 201 0,'-12'-11'42'0,"2"0"-4"0,2 0-42 0,5 0-36 15,1 2-35-15,2 1-87 0</inkml:trace>
  <inkml:trace contextRef="#ctx0" brushRef="#br0" timeOffset="97209.62">20548 5270 330 0,'1'14'93'16,"0"4"5"-16,1 3-51 0,-1 6-1 15,1 3 1-15,-2 2-7 0,0 1-12 16,0 4-6-16,0-4-6 0,0 2-2 16,0-1-1-16,1 0-8 15,0-3-4-15,0-4-10 0,1-4-8 16,1-1-9-16,-2-4-8 0,3-4-20 15,-2-5-60-15,0-2-76 0,2 2-166 16</inkml:trace>
  <inkml:trace contextRef="#ctx0" brushRef="#br0" timeOffset="97610.79">20516 5583 334 0,'1'-3'84'0,"3"1"1"16,2-4-52-16,3 0-5 15,4 0 3-15,5-3-2 0,2 1-4 0,3-1-1 16,2-2 1-16,2 4-2 0,4 2-2 16,1 0-5-16,2 3-4 0,0 1-3 0,-2 2-4 15,-1 0-2-15,-5 0-2 0,-7 0 0 16,-5 2 0-16,-5-2-1 0,-5-1-1 0,-4 1 0 16,-2 1 1-16,-5 4 1 15,-2-1 0-15,-5 3 1 0,-3 2 0 0,-2 2 1 16,0 0 0-16,-2 0-1 0,3-2 0 15,5 3-1 1,4-1-1-16,6-1 2 0,3 1-1 16,4 0 1-16,5 0 0 0,4 1 2 15,2-3-1-15,1 0 1 0,1 1 0 0,0-3-1 16,-1 2 0-16,-3-2-1 0,0 0-1 16,-5 0 0-16,-3 0-2 0,-2-2 0 15,-3 1 1-15,-3 0 0 0,-5 0 0 16,-2-2-3-16,-4 1-2 0,-4-2-8 0,-2 1-8 15,-5 1-11-15,-1-6-7 0,0 3-81 0,0 0-83 16,1-4-196-16</inkml:trace>
  <inkml:trace contextRef="#ctx0" brushRef="#br0" timeOffset="103116.42">19439 6548 179 0,'5'0'53'0,"-2"0"5"16,-1 1-17-16,0-1-8 0,-1-2 0 16,1 1 0-16,-1 1-1 0,0 0-4 15,0-2-4-15,0 1-1 0,1 1-3 16,0 0-1-16,0-1-2 0,0-4-1 0,0 2-1 16,-1 1 0-16,-1-1-1 0,0-3 0 15,-1 2-1 1,-3-2-1-16,0 3-2 0,-1-1-2 15,-3-1-2-15,0 3-1 0,0-1-2 16,0-1-1-16,-1 1 0 0,0 1 0 16,1 0-2-16,-2 0 0 0,0-1 1 0,-1 3-2 15,-2 1 1-15,1 2-1 0,-3-1 0 16,2 1 1-16,1-1 0 0,1 2-1 16,1-1 1-16,3 0-1 0,0 2 0 0,4-1-1 15,1 0 1-15,1 2-1 0,1-2-1 16,2 2 1-16,0-1 0 0,6 4 1 0,0 0 0 15,3 2 0-15,5 0 1 0,0 1 0 16,2 2 0-16,0 1 0 0,-1-1 0 16,-1 0 1-16,3 0-2 0,-3 1-1 15,0 4-2 1,2-2 0-16,-1 3-1 0,-1 0-2 16,-2 2 0-16,-3 1-3 0,-3-1 2 15,-4-3-1-15,-5-1 1 0,-3-3 0 0,-5-2 2 16,-4 1 1-16,-2-7 3 0,-2 1 0 15,-1 1 2-15,-1-3 1 0,-3 0-1 16,0-2 3-16,0-3 1 0,0 0 2 16,-1-3 1-16,2-2 3 0,1-2 3 0,2-1 0 15,5-6-1-15,3-2-1 0,5-2-1 16,6-5-1-16,3-4-3 0,9-2-2 0,5 1-1 16,6 0-1-16,2 2-1 0,2 1-1 15,1 2 0-15,1 2 1 0,-3 4-2 16,-2 1-2-16,-3-1-5 0,-2 5-7 15,-3 0-6-15,-3 4-8 16,-3 1-77-16,-2 3-79 0,0 1-186 16</inkml:trace>
  <inkml:trace contextRef="#ctx0" brushRef="#br0" timeOffset="103548.18">20104 6625 295 0,'5'-1'77'0,"-3"1"5"0,-2 0-50 15,-1 0-4-15,-4 3 1 0,-1 0-2 16,-2 5-10-16,-3 1-5 0,-2 0-5 15,-2 2 0-15,-1 1 0 0,0 0-1 16,1 0 0-16,-1-3 0 0,3-1-2 16,2 1 0-16,3-2-1 0,3-1-1 0,2 1-1 15,2-1 0 1,3-1 1-16,0 2 0 0,3 2 0 16,1-2 1-16,2 2 0 0,1-1-1 15,4 0 1-15,-1 4-1 0,2-3-1 16,0 0 0-16,0 1 0 0,-1 0-1 15,1 0 0-15,-5-1 0 0,-1-1 0 16,-2-1-1-16,-3 1 1 0,-4-1-1 0,-4 0 1 16,-2 0 1-16,-5 0-1 0,-3 1-1 0,-3-1-3 15,-3-2-2-15,-2 2-4 0,1-4-6 16,2 1-8-16,3 0-11 0,3-2-59 16,2-2-67-16,5-1-162 0</inkml:trace>
  <inkml:trace contextRef="#ctx0" brushRef="#br0" timeOffset="104134.86">20189 6802 216 0,'5'9'57'0,"1"0"5"15,0-4-35-15,1 1-1 0,2-2 1 16,1 1-2-16,1-3-3 0,1-1-2 0,2-4-2 0,1 1 0 15,0-3 0-15,-2 0-1 0,-1-3-2 16,-2-1-1-16,-1 2 0 0,-2-2 0 16,-4 0 1-16,-2 1-1 0,-1 2-2 15,-3-1-1-15,-6 2-2 0,-1-2-1 16,-3 6-3-16,-2 1-2 0,-3 1-1 16,0 5 1-1,-1 4 0-15,4 2 0 0,1 2 0 16,2 0 1-16,3 1 0 0,2 2-1 0,4-2 0 15,0-3 0-15,5-1-1 0,1 0 0 16,1 0 0-16,6 0 0 0,3-4 0 16,3-2 0-16,1 2 0 0,4-3-2 15,1-3-3-15,3-1 0 0,-2 0-11 16,-1-2 1-16,-1 0-4 0,0-5-6 0,-4 0-3 0,2-2-3 16,-4-3-5-16,0 2 0 0,0-3-8 15,-3-3 4-15,0 1 6 0,-2 1 4 16,-3-5 6-16,-1 2 5 0,-3-6 11 15,-1 3 7-15,-1-1 2 0,-1 1 2 16,-1 0 1-16,-1-3 3 0,-1 3 5 16,-1 0 6-16,1 4 6 0,0-1 3 0,1 4 3 0,0 4 2 15,0 5-2-15,1 1-6 0,0 5-7 16,1 0-1-16,1 6-2 0,0 3-1 16,1 4-1-16,0 4 0 0,0 4 2 15,0 2-1-15,1 1-3 0,1 4-5 16,-1-1-2-16,1 1-1 0,1-3-2 15,-1 1-2-15,0-4-4 16,2-1-5-16,-3-2-13 0,1-3 0 16,-1-1-15-16,-1-4-71 0,0-6-76 15,-1 1-175-15</inkml:trace>
  <inkml:trace contextRef="#ctx0" brushRef="#br0" timeOffset="104619.86">20440 6743 332 0,'-4'-1'79'0,"2"1"1"0,2 1-60 0,1-1-4 16,1 3 3-16,1-2 3 0,3 1-2 16,3-2 0-1,2-1 0-15,4-1 0 0,3-1 0 16,3-1-3-16,4 0-3 0,0-1-6 15,3 2-3-15,1-3-2 0,-1 2 0 0,3 1-2 16,1-2 1-16,-2 3-1 0,0-1 0 16,-1 0 0-16,-2 1 0 0,-3 2 1 15,-4 2-1-15,-5-2-1 0,-4 0-1 16,-4 2 0-16,-5 2 0 0,-3-1 2 0,-6 1-1 16,-2 2 0-16,-4 2 2 0,-3 1 0 0,-3-2 0 15,-2 1-1-15,-1 3 0 0,3 0 0 16,1-3 0-16,4 2-1 0,4-3 0 15,5 4 0-15,6-3 0 0,4-2 1 16,4 1 0-16,3 1 0 0,3 0 1 16,3 0 0-16,1 0 0 0,-1-2-1 0,0 2 1 15,-1 0-2-15,0-2 1 0,-6 0-1 0,-2-1 0 16,-2 0 0-16,-4 1-1 0,-2 0 2 16,-3-3-1-16,-3 2 1 0,-4 1 0 15,-3 0 2-15,-2 1-2 0,-5 0-1 16,-2-2-6-16,-3 2-7 0,-1-1-7 15,1 0-7 1,2-2 50-16,0-1-131 0,4-3-84 16,3 3-220-16</inkml:trace>
  <inkml:trace contextRef="#ctx0" brushRef="#br0" timeOffset="105793.73">19484 7280 202 0,'1'-2'55'15,"1"1"4"-15,0 0-22 0,0-1-7 16,-1 2-1-16,0-5 1 0,-1 2-2 0,0 0-2 0,-1 0-3 16,0-1-4-16,-3 2-2 0,0-4-3 15,-2 4-4-15,-2-1-2 0,-2 0-3 16,-2 0-1-16,0 1 0 0,-2 1-1 15,-1 0-1-15,-1 2 0 0,1 0-1 16,-1 0 1-16,1 2-1 0,0-1 1 0,0 2-1 16,4 2 0-1,2-3-1-15,2 1 0 0,3 3 0 16,0-2 0-16,4 3 0 0,3-1 0 16,1-2 1-16,4 3 2 0,0 2-1 15,4-3 1-15,4 5 0 0,0 0 0 16,1 0 0-16,-1 3-1 0,0-1-1 15,1 1-1-15,-2-1 1 0,-3 1-1 0,0-3 0 16,-1-1 0-16,-2 0 0 0,-1-2-1 0,-4 0 0 16,-3 1 1-16,-3 0-1 0,-5-2 1 15,-1 2 0-15,-5-2 0 0,-2-1 1 16,0-1 0-16,-3 0-1 0,1-4 1 16,-1 2 1-16,0-4 2 0,0 0 2 0,1-1 2 15,0-3 2-15,3-4 1 0,3 0 3 16,2-2-1-1,5-1-2-15,3-1-1 0,4-1-3 16,5 0-1-16,3 0-2 0,4-1-2 16,5 0-1-16,1 0 0 0,0-3 0 0,1 1-4 15,0-2-6-15,0 4-6 0,-2 1-4 16,-4 0-8-16,0 0 102 0,-5-1-183 16,0 2-87-16,-5 4-252 0</inkml:trace>
  <inkml:trace contextRef="#ctx0" brushRef="#br0" timeOffset="107075.62">19776 7179 223 0,'2'-7'60'0,"-1"0"5"16,0 3-30-16,1 2-6 0,-1-2-5 16,-1 4-1-16,1 1-6 0,0 2-4 15,1-2-3-15,0 1 0 0,-1-1 2 16,3 3 2-1,1 2 2-15,-1 1 2 0,1 4 1 0,0 6-1 16,0 1-2-16,0 5-3 0,-2 3-2 16,0-3-2-16,-1 1-4 0,1-1-2 15,0 0-1-15,-1-2-1 0,-1-4 0 16,-1 1 0-16,1-2-1 0,-1-2 1 16,0-1 0-16,-1-3-1 0,0-4 0 15,1-2 0-15,-1-2-1 0,1 0 1 0,-1-2 1 0,1-3 0 16,0 0 0-16,0 1 1 0,0 0 0 15,-1-2 0-15,1 0 0 0,0-2-2 16,0 2 0-16,0 0 0 0,1-2 0 16,-1 0 0-16,2 0-1 0,0 1 1 15,1 3 0-15,-1-1 0 0,1 0 0 16,-1 1 0-16,1 1 0 16,0-1-1-16,-1 3 1 0,-1-2 0 15,0-1-1-15,0 1 0 0,-1 0 0 16,0 2 0-16,0-1 0 0,-1-2 0 15,1 3 0-15,0-1 0 0,-1 0 0 16,1 1 0-16,0-1 0 0,0 1-1 16,0 1 0-16,0-4 0 0,0 2 0 15,0 2 0-15,0-1-2 0,0 0 0 0,-1 0-1 0,0 0-1 16,-1 2 0-16,-1-1 0 0,1 1-1 16,-1-2-1-16,0 1-2 0,0-1-3 15,0 1-6-15,1-1-9 0,0 3-59 0,0-3-63 16,-1 1-154-16</inkml:trace>
  <inkml:trace contextRef="#ctx0" brushRef="#br0" timeOffset="107646.38">19780 7182 200 0,'0'0'55'15,"-1"-2"4"-15,0 1-29 0,1 0-3 16,1 1 0-16,0-1 0 0,1 0-5 16,5 1-2-16,0 1-1 0,2 0 0 15,4-2 0-15,2 1 0 0,0 1 0 0,1 0-3 0,-1 3-2 16,-1-1-3-16,1 1-2 0,-2 3-4 15,-1 2-1-15,-1-2-2 0,-1 2-1 16,-1 1 0-16,-2 1-1 0,-4-1 1 16,-2 2-1-16,-3-1 1 0,-4 1 0 15,-3 0 0-15,-1 2 0 0,-3-2 0 16,-2 0 0-16,-1-1-2 16,-2-2 0-16,1 1-1 0,-2-1 1 15,1-5-1-15,3 1 1 0,2-1 1 16,4-3-1-16,2-1 1 0,2 1-1 15,6-2 1-15,6 0 0 0,1-4 0 16,2 5 1-16,5-2 1 0,1 1 0 16,3 0 2-16,-2-2 0 0,-1 3 1 15,-1 2-1-15,1-3 0 0,0 3 0 0,-2 2 0 0,1 1-1 16,1 6-1-16,-1-5 0 0,-2 5-1 16,-3 2 1-16,-2-3-1 0,-4 2 0 15,-3 0 1-15,-4 0 0 0,-6 0 1 16,-2-1 0-16,-5 0 0 0,-3 4 0 15,-2-4 0-15,-1 1-1 0,0-4 0 16,-1 1-1-16,0-3 0 0,0-1 0 0,3-5-2 0,-3 0-3 31,2-2-2-31,2-5-7 0,4 0-6 16,4-1-11-16,5-4-69 0,6 1-73 16,8-2-178-16</inkml:trace>
  <inkml:trace contextRef="#ctx0" brushRef="#br0" timeOffset="108331.88">20558 7241 273 0,'-5'-2'72'0,"3"-2"5"16,-1 1-32-16,0-1-18 0,-1-1 3 15,1 2 5-15,2 2 0 0,-1-1-2 16,1 1-2-16,0-1 0 0,0 1-2 16,-1 1-4-16,1 3-5 0,0 1-4 15,-1 4-5-15,0 0-3 0,-1 4-3 0,-2 6-2 16,1 1 0-16,-1-1 0 0,3 3-1 16,-1-3-1-16,2 1 0 0,1-1-1 15,0-3 1-15,2 2-1 0,-1-3 1 0,0-2-1 16,-1-1-1-16,1-2 0 0,-1-1-2 15,0-3-1-15,0-1 0 0,0-1-1 16,-1-2 1 0,1 2 0-16,0-3 2 0,0-1 0 15,0 1 1-15,1-4 0 0,2 0 0 16,-1-2 0-16,2 1 0 0,2 1-1 0,1-1 1 16,3 1 0-16,0-2 0 0,1 5 0 15,3 0 0-15,2-1 1 0,-1 1-1 16,0 1 1-16,3 0 0 0,-1 4 0 15,-2-3 0-15,-2 1 0 0,-1 4-1 0,-4-3 1 16,0 2-1-16,-2-1 0 0,-2-1-2 0,-3 4 1 16,-1 1 0-16,-3-1 1 0,-4 2-1 15,-3 1-1-15,-3-1 0 0,-2-1-2 16,-4 1-3-16,2-1-4 0,-3-4-6 16,1 1-4-16,4-5-6 0,0-2-6 15,4 1-8-15,1-5 1 0,3-5-55 0,6-2-60 16,2-2-138-16</inkml:trace>
  <inkml:trace contextRef="#ctx0" brushRef="#br0" timeOffset="108832.25">20820 7162 243 0,'6'0'72'16,"1"-1"4"-16,-2 2-3 0,0 0-40 15,-1 3-5-15,-1 1 4 0,1 2-1 16,-1 3-2-16,-1 6-3 0,0 4-5 16,1 3-1-16,-2 4-4 0,0-2-3 15,0 0-5-15,-2-1-4 0,1 0-1 0,0-2-1 0,0-3-1 16,0-3-1-16,0 0-2 0,2-2 0 16,1-3-2-16,2-4 1 0,-2-2-1 15,2-2 1-15,0-2 2 0,0-1 1 16,1-2-1-16,-1 0 1 0,2-1 0 15,-2-3-1-15,2-1 0 0,-2 1 0 16,2-2 0-16,-2 2 0 16,1-1 1-16,-2 3 0 0,1 0-1 15,-2 3 0-15,0 1-1 0,0 3 1 16,0 2-1-16,0 2 1 0,0 1-1 16,0 0 2-16,2 0-1 0,-1-1 1 15,2 0 1-15,1-3-1 0,1-3 1 16,1 1 1-16,2-2 0 0,0-2 0 15,0-1 1-15,-1-1-1 0,0 0 0 0,0 0 2 0,-1-3 2 16,-2 3 4-16,-1 0 3 0,0-1 3 16,-4 1 3-16,-1-3 0 0,-1 3-2 15,-3-3-3-15,-2 0-3 0,-2-2-6 16,-2 2-6-16,-2 2-8 0,-2 1-4 0,-3 0-4 16,2 3-5-16,-1 1-7 0,0 0-6 15,1 1-7-15,3 0-10 0,3 2 9 0,2-1-61 16,5-2-64-16,4 0-141 0</inkml:trace>
  <inkml:trace contextRef="#ctx0" brushRef="#br0" timeOffset="109079.31">21226 7312 263 0,'3'-6'81'15,"0"4"9"-15,-2 0-14 0,-1 2-25 16,-1 3-9-16,-2 0-6 0,-2-1-6 15,-1 6-6-15,-1 1-7 0,-1 1-4 0,-1 2-2 16,3 0-1-16,-1-1-1 0,4 5-2 16,0-7-1-16,4 1-2 0,2-1-2 15,0-2-1-15,2-1-1 0,0 0-4 0,2-3-6 16,2 0-4-16,-1-4-5 0,3-1-4 16,1-1-6-16,0-3-7 0,3 0-7 0,-1-3-8 15,-1 1-5-15,1-1-37 0,-3 1-51 16,0-3-107-16</inkml:trace>
  <inkml:trace contextRef="#ctx0" brushRef="#br0" timeOffset="109279.53">21369 7216 237 0,'-2'-19'72'0,"0"1"10"0,-1 4-25 16,1 4-5-16,0 1-2 0,-1 3-6 16,1 2-8-16,1 2-10 0,0 5-7 15,0 1-6-15,0 1-4 0,0 6-1 16,1 1 0-16,0 3 1 0,0 2 0 15,0 5-1-15,1 1-2 0,1 2-1 0,-1 2-1 16,1-3-2-16,-1-1 0 0,3 0-1 0,-2-3-5 16,0-3-8-16,1-1-7 0,1-1-8 15,-1-1-34-15,1-3-2 0,1-5-46 16,1-1-61-16,1-2-124 0</inkml:trace>
  <inkml:trace contextRef="#ctx0" brushRef="#br0" timeOffset="109680.3">21533 7269 290 0,'-9'5'73'0,"-1"2"4"0,-2 0-50 0,0 2-5 15,0-1 0-15,1 3-1 0,2 1-8 16,2 0-5-16,1 2-3 0,4-3-1 15,1-3 0-15,2 0-1 0,1-4 0 16,3 1 1-16,1-1 0 0,3-5 0 16,2 0-1-16,0 0 1 0,2-1 0 15,2-2-1-15,1-1 0 0,-1-5-1 0,-1 2 0 0,2 1 0 16,-2-2 1-16,-1 1 1 0,-2 2 0 16,-1-3 1-16,-2 4-1 0,-1 3 0 15,-1 0-2-15,-2 2 0 0,-2-1-2 16,2 3 1-16,0 4-1 0,0 0 0 15,1 0 0-15,1 1 1 0,1 1 0 16,0 1-1-16,1 1 1 16,0-3-1-16,-2 1-1 0,0 0 0 15,-2-1-3-15,1 0-1 0,-4 1-1 16,-1-3-2-16,-4 1 0 0,-1 0-3 16,-2 0-5-16,-2-2-8 0,-4 3 5 15,0-3-66-15,-2-1-63 0,-1-1-155 0</inkml:trace>
  <inkml:trace contextRef="#ctx0" brushRef="#br0" timeOffset="110784.54">19175 7877 250 0,'4'-2'67'0,"-1"0"4"16,2-1-32-16,3-2-8 0,2 2-1 15,2-4 1-15,0 3-4 0,1 1-6 0,3 3-5 32,0 1-2-32,-1 0-4 0,-3 1-3 15,-1 4-3-15,0-2-2 0,-1 2-1 0,-3-1-1 0,-3-1 0 0,-1 3-1 0,-3-1 1 16,-1 0 0-16,-2 2 0 0,-4-2 1 15,-4 1 0-15,-1-1 0 0,0 2 1 32,0-1-1-32,0-2 0 0,3-1 1 0,2 1-1 15,2-3-1-15,4 1-1 0,1-2 0 0,3 2-1 16,2 0 1-16,1-1 0 0,4-1 2 16,1 3 1-16,5-1 2 0,0 0 0 15,0 0 1-15,2-1-1 0,-4 0-1 16,-1 0 0-16,-1 0-1 0,-4 1 0 15,0 3-1-15,-4-2-1 0,-3 2 0 0,-1 0 1 0,-2 3-1 16,-2-3-1-16,-4 1-3 0,-2 1-4 16,-2 0-4-16,-1 1-12 0,-2-1-15 15,-1 0-55-15,0-3-66 0,1-1-154 16</inkml:trace>
  <inkml:trace contextRef="#ctx0" brushRef="#br0" timeOffset="111139.64">19513 7895 306 0,'10'-2'80'0,"0"3"5"0,3 0-36 0,-1 0-17 0,0-1-2 15,1-2 0-15,-1 2-5 0,2 0-7 16,-1 1-3-16,-1 0-4 0,-1-1-2 15,0 3-2-15,-2 2-2 0,-1-1-1 16,-3 0-1-16,-1 1-1 0,-1 0-1 0,-2 1 0 16,-2 0 0-16,-2 1-1 0,-2-2 1 15,-3 3 1 1,-2 1 0-16,1 3 1 0,-5-1-1 16,2-1 0-16,0 3-1 0,1 0 1 15,2 0-2-15,2-2-1 0,3-2-1 16,3-1-1-16,2 0 0 0,2-2-1 15,3-2 0-15,3-3 0 0,2-1 1 0,3-2 1 16,4-5-1-16,-1 0-3 0,5-5-5 16,1-2-7-16,4 0-7 0,-1-1-17 0,2 1-54 15,0 3-3-15,-1-2-53 0,-3-1-99 16</inkml:trace>
  <inkml:trace contextRef="#ctx0" brushRef="#br0" timeOffset="111540.44">19951 7786 260 0,'-4'-12'86'0,"-1"2"8"0,2 2-13 0,0 2-20 16,0 2-9-16,2 2-10 0,0 2-10 16,1 1-10-16,0 3-6 0,1 5-5 31,0 3-3-31,2 3 0 0,-2 1 1 16,1 2 1-16,1 2-1 0,-1 1-2 15,1-3-2-15,0 0-3 0,-1-2-1 16,0 2 0-16,0-5-2 0,-1-2-2 0,1 0-4 15,0-1-3-15,-1-3-2 0,0 0-3 0,-1-5-1 16,1 3-1-16,0-1 0 0,0-3 3 16,-2-2 3-16,2-1 2 0,-1 0 1 15,1-1 3-15,0-3 3 0,2-1 1 16,2 0 2-16,1-1 0 0,1 2 3 16,2-2-1-16,2 3 1 0,0 1 2 0,0 3-1 0,1 0 1 15,0 1-2-15,-1-1 0 0,1 2 0 16,-2-1-2-16,1 1 0 0,-1-1-2 15,0 2 1-15,-2-2-1 0,-1 0-1 16,-1 2 0-16,-1-1-1 0,-2 1 0 16,-3 1 0-16,-3-2 1 0,-3 3-1 15,-2 2-3-15,-4-1-2 16,-4 4-5-16,-2-1-4 0,-2 0-9 16,-2 0-17-16,-1-1-58 0,0-3-69 15,0 1-160-15</inkml:trace>
  <inkml:trace contextRef="#ctx0" brushRef="#br0" timeOffset="112257.94">20698 7854 277 0,'0'-1'77'0,"0"1"4"0,0-2-37 0,-1 0-8 16,0 0-1-16,1 0-4 0,-2 1-8 31,0-3-4-31,-1 1-5 0,0-2-1 0,0 2-4 16,-3 0-3-16,0-3-3 0,-2 5-1 15,0 4-1-15,-3 0-1 0,0 1-1 16,0 4 1-16,-1 5-1 0,1 2-1 15,2-1-4-15,0-2-3 0,3 2-4 16,3-3-2-16,2-4 1 0,4 0 0 16,3-3 1-16,1-5 3 0,3 1 5 15,1 0 3-15,1-2 1 0,0-2 1 0,0-1 0 16,-2-3 1-16,1 2 0 0,-2-3 1 16,-1-1 1-16,-2 2 2 0,-1-1 2 0,-1 0 2 0,-2 5 1 15,-1-3 1-15,-1 3-2 0,0 1-2 0,-1 2-2 16,0 1-3-16,-1 3-1 0,1 2-2 15,0 4 0 1,0 1-2-16,0 1-4 0,1 1-5 16,1-1-6-16,1 0-7 0,2-4-14 15,3-2-52-15,4 1-61 0,4-4-137 16</inkml:trace>
  <inkml:trace contextRef="#ctx0" brushRef="#br0" timeOffset="112676.07">21031 7830 291 0,'-5'-4'80'0,"-3"3"1"16,-2 1-28-16,-3 1-29 0,-1-2-5 15,0 4-1-15,-2 2-7 0,-1 1-4 16,0 2-2-16,3 1-1 0,2 1 0 16,1 1 0-16,1-2-2 15,4 0-1-15,2 2-1 0,4-7-1 16,2 0 1-16,4 0 0 0,3-4 0 15,-1-2 0-15,3-2 2 0,0-1 0 16,-1 4 0-16,0-5 0 0,-2 0 0 16,-1-2 1-16,2-1 0 0,-1 2 2 15,1-1 1-15,-2-5 3 0,1 2 1 16,-1 1 2-16,-1-1 2 0,0-1 2 0,-2-1 1 0,-2-4 0 16,1 4 0-16,-1-3-2 0,-1-4-1 15,-1 3-3-15,-1 2-1 0,-2-4 0 16,1 5-1-16,0 5-1 0,1 0 0 0,0 6-2 15,0 3-3-15,1 2-1 0,0 4-2 16,0 4-1-16,0 3-3 0,1 3-3 16,1 1 0-16,1 5-3 0,2 1-6 0,1 0-5 15,2 0-6-15,2-1-5 0,1-4-7 16,2-2-11-16,0-5-10 0,3-2-42 0,3-4-62 16,1-4-134-16</inkml:trace>
  <inkml:trace contextRef="#ctx0" brushRef="#br0" timeOffset="113963.62">21348 7786 267 0,'5'-10'78'0,"-5"4"6"0,-5-2-31 15,-3-1-12-15,-3 4-3 0,-3 3-6 0,-4 2-8 16,0 5-7-16,-3 3-6 0,3 1-3 16,1 3-3-16,-1 0 0 0,4 3-3 15,2-1 0-15,0 2-2 0,3-6-1 16,3 4-3-16,1-2-2 0,4 0-1 0,2-6 1 0,5 0-1 15,0-3 2-15,4 1 2 0,1-8 2 16,1 2 2-16,1-2 0 0,3-2 2 16,-1 0-2-16,0-5 3 0,1 4 1 15,-2-2 2-15,-2-4 4 0,2-1 3 16,-3 0 3-16,-1 1 1 0,-2 1 2 16,-1-8 1-16,0 2 0 15,-2-1-2-15,-5-2-2 0,0 3-2 16,-1-4-1-16,-2-2-3 0,-2 3-2 15,-1 1 0-15,1 5 0 0,-1 3-2 16,1 1-1-16,-1 6-1 0,2 5-2 16,1 4 0-16,-1 6-2 0,0 3-2 15,-1 3-1-15,2 2 1 0,1 5 0 16,1 1 1-16,2-2-1 0,2 1 0 0,3-1-3 0,3 1-2 16,1-3-4-16,1-4-1 0,4-4 0 15,2 0 2-15,1-5 0 0,0-2 3 16,-2-7 2-16,2 1 5 0,2-4 1 15,0 0 0-15,-2-5 0 0,2-1 0 16,-1 2-1-16,-1 1 0 0,-1-1-1 16,-5 3 0-16,-1 1-1 15,-4 4-1-15,-1 5 0 0,-2 3-1 0,-1 1 0 16,-1 5 1-16,-2-2 0 0,-1 2 0 0,0-1 0 16,-2-2 1-16,2-1 1 0,0-1-1 15,-1-4 1-15,1 0-1 0,-1-4 2 16,2 3 2-16,0-2 0 0,0-1 2 15,-1-4 1-15,-1 2 2 0,2 2 1 16,-1-3 1-16,1-4-1 0,0-1-2 16,1-1 0-16,2-2-3 0,1-4-1 15,4-3-2-15,0 0-1 0,5-3 0 16,0 2-1-16,2 2 0 0,-1 2 1 0,2 2-1 16,-1 4 0-16,1 1 0 0,1 3 0 15,0 0 1-15,0 1-1 0,0 3 0 16,2 1 0-16,-3-1-1 0,-1 1-1 0,-3 2 0 15,-2-1 0-15,-3 2 0 0,-2-3 0 16,-2 2 0-16,-1-2 1 0,-1 0 2 0,-1 0-1 16,-1 2 1-16,-1-3 0 0,-1 0 1 15,-1-2 1-15,0 2 1 0,-2 0 0 16,0-2 2-16,-2 1 0 0,2-1-1 16,-2 2 0-1,2 6-1-15,-1-3-2 0,0 3 0 0,1 1-1 16,-1 4-1-16,-1 1 0 0,3 2 0 15,-1-1-1-15,2 1 1 0,4 1-2 16,2-2-1-16,2-1 0 0,3-2 1 16,3-2 0-16,2-1 1 0,2-1 2 15,2-9 1-15,1 2 1 0,2-2 0 16,-2-2 0-16,2-5 0 0,0-3-1 0,0-1 0 16,1 0 1-16,0 2-2 0,-2-1 1 0,1-2 0 15,0 1 1-15,-4 0 1 0,-1 4 1 16,-4 1 0-16,-3 1 0 0,-2 2-1 15,-2 2-2-15,1 7-1 0,-4 1-1 16,1 3-1-16,0 4-1 0,1 5 0 16,0-2-2-1,0 2 0-15,1-1-2 0,0 0 0 16,0-1-4-16,-2-3-1 0,2-1-2 0,-2 0 0 16,-1 1 0-16,-3-2 2 0,-1-1 1 15,-3 0 3-15,0-1 3 0,-3-1 3 16,-1-1 2-16,0-2 1 0,1 1 1 15,0-3 1-15,4-2-1 0,0-1 2 16,3 2 0-16,1-2 0 0,2 1 0 0,3-2 0 0,3 0-1 16,1-3 0-16,4 2-2 0,2-6 1 15,4 0-1-15,1-2 0 0,3-4 0 16,3 2 0-16,-2-1 2 0,2-1 0 16,3 3 1-16,-2-1 0 0,-1 1 1 15,-2 5 0-15,-4 1 0 0,1 3-1 16,-1 4-1-16,-5 1-1 0,-2 6 0 0,-3 3-1 0,0 2-1 15,0 2 0-15,-2 0 1 0,0 2 0 16,-2 1 0-16,0-2 0 0,-1-2-1 16,-1 1 0-16,-1 0 0 0,-1 0-1 15,-2-4 0-15,-2 1 2 0,-3 1 0 16,-4-1 0-16,-2-4 1 0,-4 0 0 16,-1-2 0-16,-5-1-6 15,-1 0-9-15,0-2-8 0,-1-1-10 16,0-2-8-16,-1-2 146 0,0 5-230 15,-1 0-98-15,0 1-289 0</inkml:trace>
  <inkml:trace contextRef="#ctx0" brushRef="#br0" timeOffset="117646.4">18700 6543 120 0,'-4'4'30'0,"0"2"2"16,-1 0-14-16,0 2-5 0,1 0 0 15,-3 0-1-15,1 4 0 0,-2 3-1 16,-1 1-1-16,0 1-2 0,0 2 0 16,-2 3-1-16,0 1 0 0,0 3 1 15,-1-1-1-15,2 3 1 0,-1 1-1 0,1 0 0 0,0 1-2 16,1-1-1-16,0 0-2 0,1 0 0 15,-1 2-1-15,-1-1 0 0,1 1-1 16,1 1 2-16,-2 0 2 0,2 1 2 16,1 0 1-16,1 0 2 0,1 4-1 15,1-2 1-15,2-1-2 0,1 3-1 0,1 1-3 16,0-1 0 0,1 1-2-16,1-2 0 0,0 5-1 15,2 0 1-15,-1 1 0 0,1-1 0 16,2 1-1-16,0 1 0 0,2-5 0 15,2-3 2-15,1 0 0 0,1-7 0 0,0-1 0 16,2-1 0-16,1-4 2 0,0 1-1 16,1 0 0-16,0-3-2 0,1 5 1 15,1-2-1-15,-2-1 0 0,2-3 0 0,0-1-1 16,2-1 0-16,0 0 0 0,-1 0-1 0,1-1 1 16,4 0 0-16,0 0 1 0,-2-2-2 15,-1 2 2-15,1-5-1 0,0-2 1 16,0-4 1-16,0 2 2 0,0-3 0 15,1-1 0-15,1-1 1 0,0 0 1 16,-2 1-1-16,0 1-2 0,-3-3-1 0,0 1 0 0,-1 4-1 16,-2-5 1-16,-1 2-1 0,2 1 0 15,-1 1 0-15,1-1 2 0,-1 0-1 16,3-2 1-16,0 4 0 0,3-2 0 16,0-4 0-16,0 2-1 0,0-2 0 15,0 0-1-15,1-1 0 0,0-2-1 16,1 2 1-1,0 0-1-15,1 0 0 0,2 1 0 0,0-1 1 16,1-1-1-16,-1 3 1 0,-1-2 0 16,0 1 0-16,3-2 1 0,-2 1 0 15,3 0 0-15,2-3 0 0,1 3-1 16,-2-2 1-16,0-4-1 0,1 2 0 16,2-1 0-16,-1 1 0 0,-2-3 0 15,3-2-1-15,1 2 0 0,0 0 1 0,2-4-1 0,-3 0 0 16,2 1 0-16,-1 1 0 0,1 0 0 15,-2-2 1-15,2 3-1 0,-3 2 0 16,1-1 1-16,-1 1-1 0,-1 2 0 16,-3-1 0-16,1 3 1 0,1-1-1 15,0-1 0-15,-2 1 0 0,0-1 0 0,1-1-1 16,0-1 1 0,1 2 0-16,0 0 0 0,0 1 0 15,-2 1 0-15,1-3 0 0,-3 4 0 16,2-1 0-16,-2 1 0 0,-2 2 0 15,1-3 1-15,1 3-1 0,0 1 0 0,-2-1 0 16,1 0 0-16,0 0 0 0,-3-1 0 16,2 1 0-16,0-3 0 0,2 1 1 15,-1 1-1-15,1 1 1 0,-1-1 0 0,2 1 0 0,-2-1-1 16,2 1 0-16,-1-1 1 16,0-1-1-16,1-1 0 0,-1 0 1 0,2 1 0 15,0 0 0-15,1 1 1 0,-1-1 0 16,0 0 1-16,0-1 0 0,3 1-1 15,2-3 0-15,1 2 1 0,-1 0-1 16,-1 1 0 0,1-2 1-16,0 3 0 0,-1 1 0 15,0 4 1-15,-4-4-1 0,3 0 0 16,0 1 0-16,0-2 0 0,0-2-1 0,-1 1 0 16,1-3-1-16,0 0 0 0,2 1 1 15,1 0 0-15,-1 1 1 0,-3 1 0 16,3 1 0-16,-1 1 0 0,-1 0 0 15,0-1-1-15,-4 1 0 0,2 3 0 0,1-4-1 0,-3 2 0 16,2-2 1-16,-4-1-1 0,1 2 2 16,1-2 0-16,-2-1 0 0,1 0 1 15,2 0-1-15,-3 2 0 0,0 0 0 16,-3 0-1-16,-1 0-1 0,0-2 0 16,-2 2 1-16,-1-2 1 0,0-2 1 15,1-2 0-15,1-3 0 0,-1 1 0 0,-1 0 1 0,0-1-2 16,-2-1 0-16,1 0 0 0,0 0-1 15,-1 1 1-15,-1-2 0 0,0 0 0 16,-3-2-1-16,1 2 1 0,-1-2-1 16,3 5 0-16,-2-2-1 0,0 0 0 15,0 0-1-15,1 1 1 0,0-1-1 0,-2 2 0 16,-1-3 0 0,0-1 1-16,1 0-1 0,2 0 0 15,-3-3 1-15,0 2-1 0,-2-2 1 16,-2-3-1-16,0 1 1 0,-2 2-1 15,-2-2 1-15,-1 3 0 0,0-1-1 16,2 0 0-16,-2 5 1 0,-1 4-1 16,2-2 0-16,-1 5 0 0,-1-1 0 0,0 2 0 15,0 0 0-15,1-1 0 0,-2 0 0 0,0 1 0 16,0-2 0-16,-1 3 1 0,1 1 0 16,-1 0-1-16,0 0 1 0,0 2 0 15,0-2 0-15,1 2-1 0,-1-1 0 0,0-1 0 16,0 0 0-16,0 1-1 0,0 1 0 15,0-1-1-15,0 1 0 0,0-2-1 16,0 1 1 0,0 0-1-16,0 0 1 0,0-1 1 15,0 0 0-15,0 0 1 0,0 2 0 16,0 0 1-16,-1-1-1 0,1-1 1 16,0 2-1-16,0 0 0 0,0-2 0 0,0 0 1 15,0 1-1-15,0-1 0 0,0 2 1 16,0 0 0-16,0-2 0 0,0 2 0 15,0-1 0-15,-1-1-1 0,1 1 1 0,0-1-1 16,1-1 0-16,-1 2-1 0,0-1 0 0,0 1 0 16,1 1 0-16,0-2 1 0,-1-1 0 15,1 0 0-15,-1-2 1 0,3 0 0 16,-2-1 1-16,-1-3 1 0,2 3-1 16,-2-3 1-16,0 0 1 0,0-2 0 15,0-2 1 1,-1-2 0-16,0-2 0 0,-2-3 1 0,2-2-2 15,0-5-1-15,0-5 0 0,-1 3 0 16,1-2-1-16,-4-3 0 0,1-3 1 16,-2-1 0-16,-1 2-1 0,1 3 1 15,0-2 0-15,0 1-1 0,-1 5-1 16,0-1 1-16,0 6-1 0,-1 0 0 16,-1 0 1-16,0-2-2 0,-3-3 0 0,1 0 0 0,0 1-1 15,0 0 0-15,-3-1 0 0,-1 0 0 16,-1 4-1-16,3 1 1 0,-1 2 0 15,0 0 2-15,-3-2 0 0,2 2 0 16,-1 2 0-16,-2 2 0 0,-3 2 0 16,-1-2 0-16,-2 1-2 0,-2 4 0 15,-4 1 1-15,2 0-1 0,-1 3 0 0,-1-2 1 0,-1 3-1 16,-3 1 1-16,-3-2 0 0,0 2 0 16,-3 1 0-16,0-1 0 0,-2-2 0 15,-1 2 0-15,3-1 0 0,0 3 0 16,1-1-1-16,-1 1 0 0,-3 0 0 15,-2-2-1-15,-4 6-1 0,2 0-1 0,-2-3-1 16,-4 6 0 0,-1 0 0-16,-1 0 0 0,3 3 0 15,1-4 2-15,-4 3 1 0,-1-1 0 16,2-1 1-16,0-2 0 0,2 4 1 16,-4-3 0-16,2 1-1 0,0-1 1 15,4 1-1-15,-2-6 0 0,-4 5 0 16,0-1-2-16,2 0 1 0,1-3-1 0,0 2 1 15,-1-3 0-15,-1 1-1 0,4-2 2 0,1 2 0 16,-4-6 0-16,-3 5 1 0,2-3-1 16,0 4 1-16,1 2 0 0,-4 1 0 15,0-2 0-15,2 2-1 0,2 5 1 16,-2-4-1-16,-3 1 0 0,2-1-1 16,3 2 1-16,0 2 0 0,0-2 0 0,2-1 0 15,0-1 0 1,7 1 1-16,0-2 0 0,1-2 0 15,0-3 0-15,-2 2 0 0,3 2 0 16,2 3 0-16,-1-1 0 0,-1 2 0 0,0 1 0 16,1 2 0-16,3 0 0 15,1 0 0-15,-3-3-1 0,1 1 1 0,-2 2 0 16,0 1 0-16,1 1 0 0,0-2 0 16,1 1 0-16,-3 1 0 0,1-2 0 0,0-2 0 15,1 2 0-15,-1 0 0 0,3-2 0 16,-2 2 0-16,1 0 0 0,-1-2-3 0,1 5-2 15,4-4 0-15,2 1 0 0,0 2-1 16,3-4 1-16,6 3 0 0,3-2 2 16,5-4-3-16,3 0-6 0,2-2-11 15,3 2-10 1,3-2-62-16,5-3-73 0,4-1-166 16</inkml:trace>
  <inkml:trace contextRef="#ctx0" brushRef="#br0" timeOffset="118564.31">16065 6635 171 0,'-1'-1'55'16,"0"0"4"-16,0 0 4 0,1 1-28 15,-2 0-6 1,2 3-3-16,0 0-2 0,0-1-5 15,0 2-3-15,0 1-4 0,0-1-3 0,2 6 0 16,-2 1-1-16,1 1 1 0,-1 5-1 16,0 4 0-16,1 1-1 0,-2 3-2 15,1-1 0-15,-1 3-2 0,-1-3-1 16,1-1-1-16,0-2-2 0,-1-3-2 16,2-2-3-16,0-3-5 0,0-4-9 0,0 0-12 15,1-4-52-15,-1 0-58 0,3-2-142 0</inkml:trace>
  <inkml:trace contextRef="#ctx0" brushRef="#br0" timeOffset="119397.53">15917 6701 198 0,'4'-4'55'0,"0"1"6"15,1 0-28-15,1-2 1 0,-1 2 2 16,2 0 2-16,0-1-5 0,2 1-4 16,2 0-3-16,0-3-3 0,1 3-3 0,2-1-3 0,1-2-3 15,0 2-3-15,0 1 0 0,-1-4-3 16,2 5 0-16,-2-1-1 0,-2-1-1 16,1 4 0-16,1 1-1 0,1 4-1 15,-1 0-2-15,0 2 0 0,4 4 0 16,-1 4-2-16,0 2 1 0,-5 2 0 0,-1 3 0 15,-4 4 0 1,1 3 0-16,-5-2-1 0,-2 1 1 16,-1-2 0-16,-1-1-1 0,-1-3-1 15,0-1 0-15,-2-6 0 0,0 0 0 16,2-7 0-16,0 1 0 0,1-6-1 0,0 0 2 16,2-5 0-16,0 1 0 0,2-1 0 15,0-1 1-15,1-3-1 0,1 0 1 16,3-3-1-16,1 2 1 0,1-2-1 0,0 1-1 15,1 1 0-15,-1 4 1 0,1 1-1 16,-2 1-1-16,-1 3 1 0,-1 3 0 16,0 0 1-16,2 0-1 0,1 2 1 0,3 2 0 15,1-2 1-15,5-3-1 0,1 0 0 16,3-3 1-16,3 0-1 0,0-4 1 16,0-3 0-16,-2 1 1 0,-2-2 0 0,-2-1 0 15,-4-1 0-15,-3 0 2 0,-4 0 0 16,-3-3 1-16,-4 2 0 0,-2 1-1 15,-4 0 1-15,-2 1-1 0,-3 0-2 16,-1 1-1-16,1 5-1 0,-2 3 0 0,1 3-1 31,0 0 0-31,0 4 1 0,1 2 0 0,3 2 0 16,0 2 0-16,3-3 0 0,2 1 1 16,3-1-1-16,4 0 1 0,1-2-1 15,4 0 1-15,0-5 0 0,1-3 1 0,1 0 0 16,5-2 0-16,-1-3 0 0,3-2 0 15,1 0 0-15,2-2 1 0,2 0 0 16,-1 1 1-16,-2-1 1 0,-3 0 1 16,-3 1 1-16,-3 1 1 0,-2 2-2 0,-2 1 1 15,-1 3-2-15,-1 1-1 0,1 3-1 0,1 3 0 16,-2 0 0-16,1 2-1 0,0 2 0 16,-2-1 1-16,0-1-1 0,-3 1-1 15,-2-1 0-15,-1 0 1 0,-3 2-1 16,-4 0 0-16,-1-1 1 0,-4 1 0 15,-2-2-1 1,0-1-5-16,1 1-5 0,1-6-5 0,2 2-7 16,1-4-5-16,3 0-4 0,2-3-3 15,2-4-6-15,1-2-8 0,3-1 111 16,1-3-162-16,2-4-78 0,3 1-221 16</inkml:trace>
  <inkml:trace contextRef="#ctx0" brushRef="#br0" timeOffset="119767.22">17025 6900 248 0,'7'4'69'16,"1"2"5"-16,0-1-31 0,-1 2-6 16,1-2-5-16,0 2-4 0,1-2-2 15,1-1 0-15,2-1 0 0,0-3 0 16,0-1 1-16,2-2 0 0,-2-5-2 16,1 2-2-16,1-1-4 0,-1-3-3 0,-1 1-3 0,-1-2-2 15,-2 0-1-15,0 1 0 0,-3 1 2 16,-3-2 0-16,-2 2 1 0,-4-2-1 15,-1 3-1-15,-3 2-1 0,-3 0-2 16,-1 5-3-16,-3-1-2 0,0 4-2 16,-1 6 0-16,-2 0-1 0,3 5 1 15,-1 1 0-15,1 2 0 16,0 3 1-16,2-1 0 0,4-1 0 16,3-2 1-16,4 2 1 0,3-5-1 15,5-1 0-15,5-1 1 0,4-3 0 16,3 0 1-16,3-3-1 0,3-2 0 15,4 1-1-15,5-5 0 0,-2-1-1 16,0 0-3-16,1-2-3 0,0 0-2 0,-3 1-8 16,-4-4-13-16,-6 2-13 0,-4 0-7 0,-2-2 160 15,-5 2-246-15,-6 0-110 0,-6 5-310 16</inkml:trace>
  <inkml:trace contextRef="#ctx0" brushRef="#br0" timeOffset="120802.38">15712 7549 191 0,'4'-5'59'0,"2"0"6"0,-2-1-24 15,1 0-3-15,-1-2 4 0,-1-1-1 16,-2 3-7-16,1-2-7 0,-6 0-6 15,1 1-4-15,-2-2-3 16,-2 2-4-16,-1 2-3 0,-2-2-3 16,1 4-1-16,-2 1-1 0,0 3-1 15,0 2 0-15,0 3-1 0,0 5-1 16,0 2 1-16,2 5-1 0,-1 3 0 16,1 1-2-16,0 1 0 0,2 2-1 15,2-4-1-15,2-2 1 0,3-3-1 16,1-4 1-16,5-4 1 0,0-2 2 0,2-3 0 0,1-3 2 15,0-4 0-15,-1-1 1 0,0-3 2 16,1-1 2-16,0-4 1 0,1-3 2 0,-1-2 2 16,2 2 1-16,0-2 1 0,-1 0-1 15,0 2-1-15,-3 4 0 0,-4 4-1 16,0 1-3-16,-3 3-2 0,0 5-2 16,-2 3-1-1,-1 3-1-15,-1 3-1 0,2 3-1 16,0 2 0-16,1 3-1 0,3-3 1 15,1 2 1-15,4-3-1 0,1-3 1 0,3-2 0 16,1-3 2-16,3-2 1 0,-1-3 0 16,2-5 2-16,-1 0 1 0,-1-4 2 15,-1 0 2-15,-3-2 2 0,-1-3 1 16,-1 2 1-16,-1-1 1 0,0 0-1 0,-1 3-1 16,0 0-2-16,0 0-3 0,1 2-2 0,-2 2-3 15,2 3-2-15,0 3-1 0,0 0 0 16,3 3-1-16,2 1 0 0,1 3 1 15,2 2 0-15,0 0 0 0,0 0 1 16,1 2 0-16,-2 0-1 0,-3 0 1 16,-1-1-2-1,-4-1 0-15,-1 1 0 0,-5 0-1 16,-5-2-3-16,-4 1-6 0,-1 0-6 0,-7-1-5 16,0 1-8-16,-4-2-6 0,0-1-12 15,1-2-14-15,2-4-49 0,1-1-66 16,5-6-151-16</inkml:trace>
  <inkml:trace contextRef="#ctx0" brushRef="#br0" timeOffset="121173.19">16055 7624 206 0,'4'7'60'0,"1"-1"4"16,-2-3-22-16,1 2-4 0,1-1 1 15,-1-3-2-15,1-2-1 0,0-1-1 0,3-3 1 16,-1-3-2-16,1-2-1 0,0-1-4 0,-1-2-2 15,2-1-4-15,1-2-1 0,1-2-2 16,1 1-2-16,0 1-2 0,1 1-2 16,1 0-2-16,-1 4-3 0,-4 0-1 15,-2 7-1-15,-2 1-1 0,0-2-1 16,-3 3-2-16,-2 1-1 0,0 2-1 0,0 3-2 16,1-2-1-1,1 3-1-15,2 3 0 0,0 3 1 16,5 1 2-16,1 2 0 0,2 0 1 15,1 4 0-15,-1-1 0 0,0 1 0 0,0-2-1 16,-3 2 0-16,-4-3 0 0,0 1 1 16,-3-2-1-16,-1-3 0 0,-3 1 1 15,-3-2-1-15,-2 1-2 0,-3-1-4 16,-3-1-6-16,-2 0-7 0,-1 0-7 0,-3-5-10 16,2 1-7-16,-1-4-15 0,2-1-62 15,0-5-72-15,3-4-171 0</inkml:trace>
  <inkml:trace contextRef="#ctx0" brushRef="#br0" timeOffset="122293.4">16425 7469 269 0,'12'3'71'16,"0"-1"3"-16,-2 4-34 0,0 2-10 15,-3 3-3-15,-3 4-2 0,-1 1-2 16,-3 0-3-16,0 4-2 0,-1 0-1 15,2-4-2-15,-1 0-3 0,3-4-2 16,0 0 0-16,1-1 0 0,2-6 1 0,-1-4 1 0,2 0 1 16,-1-3 0-16,2-2 0 0,1-6-2 15,1 0-1-15,0-2-1 0,2-1-1 16,-1-3 1-16,1 0-1 0,0 1 2 16,-1-2 1-16,-2 1 1 0,0 2 2 15,-3 2 0-15,-2 3-1 0,-2 2-1 16,0 4-1-16,-2 2-3 0,-2 1-2 0,0 5-2 0,-1 1-2 15,-1 5-2-15,0 1 0 0,1 1-1 16,0 3 0-16,3 2 1 0,1-4-1 16,2 1 0-16,1 0 1 0,2-5-1 15,1-2 1-15,1-2 0 0,4-1 1 16,0-4 0-16,1-2 0 0,2-6 1 16,2 0-1-1,1-1 1-15,1-4-1 0,-1-1 0 0,-1 0 0 16,-1-4 1-16,-2 2-2 0,-3 2 1 15,-2 1-1-15,-4 4 0 0,-2 5-1 16,0 2-2-16,-1 5 0 0,-1 1 1 16,-1 2-1-16,0 4 1 0,-1 0-1 15,1-1 2-15,-1 2 2 0,0 0-1 0,0 0 0 16,-1-2 1-16,2-2-2 0,2-3 1 0,-2 1-1 16,1-4 0-16,1 0 0 0,0-2 0 15,2-2 1-15,1-1 1 0,0-3 0 16,2 1 0-16,2-6 1 0,1 0-1 15,2-1 0-15,1 1-1 0,0 0-1 0,2 3 0 16,1 0-1-16,-3 3 0 0,-1 2 0 16,-1 2-1-1,-4 3-3-15,0 0-2 0,-3 1-3 16,0 2-3-16,-1 1-3 0,-1 2 0 16,-1-1 1-16,1-1 2 0,-1 2 2 15,1-4 2-15,0 4 4 0,0-5 3 16,0-2 0-16,3 1 0 0,-2 1 1 0,1-3 0 15,2-1 0-15,-1-2 0 0,2 0 0 16,-1 1 1-16,0-4 0 0,1 2-1 0,-1-3 1 16,0 3 1-16,0 2-1 0,-1-1 0 15,0 3-1-15,0 4 0 0,0 0 1 0,-1 3 0 16,0 0-1-16,2-2 1 0,0 4 1 16,1-5 0-16,1-1 0 0,-1-1 0 15,2-4 2-15,3 2 1 0,0-3 2 16,4-1 1-1,0-3 3-15,2 0 2 0,1-1 5 16,1 0 3-16,-1 2 1 0,-3-1-1 0,-2 2-2 16,-2 3-1-16,-1 4-4 0,-4 1-4 15,-3 5-4-15,0 0-1 0,-2 9-1 16,-2 0-1-16,-1 4 2 0,0 4-1 16,-3 2 0-16,0 2 0 0,0 1 0 15,-2 1-3-15,1 1-10 0,-1-1-12 0,-2-1-7 0,1-3-1 16,0-4-1-16,1-3 0 0,-1-5 2 15,2-5 11-15,-1-1 9 0,2-6 9 16,0-2 1-16,0-3 1 0,1-1 2 16,-1-5 1-16,2-1-1 0,1-4 2 0,2-1-1 15,0-7 0-15,4-1-1 0,-1-7-1 0,5-1 0 16,1-4 1-16,2-3-1 0,0-2 2 16,1 5 0-16,1 0 2 0,2 6 1 15,-2 4 0-15,1 5 1 0,0 5-1 16,2 4 0-16,-1 5-2 0,0 0-2 15,-2 4-2-15,-1 2-1 0,-2 2-2 16,-2 4-3-16,-2-2-1 0,0 2-3 16,-4 1-2-16,-2-1-2 15,-2 2-1-15,-1 2-3 0,-6 0-2 16,-2 2-3-16,-6-1-5 0,-1 3-8 16,-4-3-63-16,-1-3-71 0,-1-1-166 15</inkml:trace>
  <inkml:trace contextRef="#ctx0" brushRef="#br0" timeOffset="122525.44">17566 7202 331 0,'17'-4'89'0,"0"2"6"0,-4 3-38 0,-2 3-18 15,-2 5-6-15,-3 6 1 0,-1 5 0 16,-3 3-6-1,-2 3-3-15,0 5-2 0,-1 1-4 16,0-3-2-16,0-1-4 0,-1-2-5 16,1 1-4-16,-1-1-6 0,0-4-9 0,1 0-12 15,-1-1-11-15,-1-2-14 0,0-1-74 16,0-3-87-16,2-2-191 0</inkml:trace>
  <inkml:trace contextRef="#ctx0" brushRef="#br0" timeOffset="122810.79">17559 7473 359 0,'2'0'82'0,"4"1"3"0,-1-2-51 16,4-1-11 0,1-2 0-16,2 6 3 0,2-4 1 0,-1 1-1 15,4-1-1-15,3 2-3 0,-1 0-3 16,1 0-3-16,2-1-2 0,0 3-3 15,-1 0-3-15,-2 3-3 0,-3-2-2 16,-2 3-2-16,-3-1 0 0,-2 2-1 16,-4-2 0-16,0 5 1 0,-4-2 0 15,-1 2 0-15,-1-2 0 0,-1 1 2 0,0 0-2 0,1 1-6 16,0-6-8-16,1 2-6 0,0-2-8 16,0-1-9-16,2-1-13 0,-1-3-68 15,0-4-72-15,3-2-174 0</inkml:trace>
  <inkml:trace contextRef="#ctx0" brushRef="#br0" timeOffset="122942.27">17827 7392 278 0,'-8'-3'71'0,"4"2"2"16,1-1-27-16,1 1-32 0,2 2-14 31,0 1-10-31,0-4-10 0,2 2-11 0,1-1-42 0,0 0-49 0,2 2-104 16</inkml:trace>
  <inkml:trace contextRef="#ctx0" brushRef="#br0" timeOffset="123496.06">17961 7503 243 0,'1'15'60'0,"1"-3"3"0,0 0-37 0,0 1-7 16,0-4-1-16,0-3 0 0,2 2 0 15,0-2 0-15,1-2 1 0,1-2 2 16,2-2 0-16,-1-1 0 0,1-1 1 16,0-2-3-16,0-3-4 0,0 1-3 0,-1 0-2 15,-2-4 1-15,1 3 0 0,-2 0 1 16,-1-1 1 0,-1 0-1-16,0 1 0 0,-2-3-2 15,-2 3-1-15,0 0 1 0,0 0-3 16,-2 3-1-16,-1 0-2 0,1 3-1 15,-2 4-1-15,0-2-1 0,-1 2-2 16,2 4 0-16,-1-3-1 0,2 4 0 0,2-2-1 16,2 0 0-16,1-1 0 0,3 2-1 15,2-6 0-15,1 3-2 0,1-3 0 0,2 0 1 16,1 0 0-16,0 1 0 0,0 0-2 0,1-2 2 16,0 1 0-16,1 0 1 0,-1-1 0 15,-1 0 0-15,0-2 1 0,-2 2 0 16,-3 1 1-16,-1-2 1 0,-2 0 0 15,-2 0 1-15,-1 2-1 0,-1-1 1 16,-1 0-1-16,1 0 3 0,-2-3 2 0,2 2 1 31,1 0 1-31,1-1-1 0,2-1 1 0,-1-2 1 0,1 1-3 0,2 3-2 0,0-2-1 32,2 0 2-32,0 5 1 0,3 0 0 15,2 2 1-15,0 2 0 0,2 0 0 16,3 2 0-16,-2 3-1 0,2-1-2 15,-2 1-1-15,-1 0-1 0,-1 3-4 0,-1-3-5 16,-2-1-6-16,-1-2-7 0,-1-2-13 0,-3-3-73 16,2 0-80-16,-3-7-186 0</inkml:trace>
  <inkml:trace contextRef="#ctx0" brushRef="#br0" timeOffset="124451.16">17712 6865 163 0,'-2'-2'51'0,"2"2"3"0,2-1-4 0,-2-2-22 16,1 3-8-16,-1 0-3 0,1-2-3 16,0 1-1-16,0 1 2 0,1 1 1 0,1-1 1 15,1-2 4-15,-1 0 2 0,4 1 2 16,2 1 1-16,3 1 0 0,4-2-1 15,2 1-1-15,4 1-2 0,2 1-4 16,4-2-2-16,1 4-3 16,2-4-3-16,0 3-2 0,-2-3-4 15,0 0-1-15,0-1-1 0,-2 1-1 16,-5-4 0-16,-5 2-3 0,-2 1-3 16,-2 2-4-16,-5-4-5 0,-2 3-3 15,-4 0-5-15,-2-1-15 0,-4 2-16 16,-3-2-46-16,-3 1-62 0,-3 3-146 15</inkml:trace>
  <inkml:trace contextRef="#ctx0" brushRef="#br0" timeOffset="124682.58">17725 6988 203 0,'15'-1'62'0,"1"-1"7"0,3 0-19 15,2 0-8-15,-1 0-3 0,0-1-3 16,1 0-5-16,1 1-7 0,0-2-5 16,0 2-5-16,-1-1-5 0,0 1-2 15,1 1-3-15,-3-1-4 0,1-1-6 16,-1-1-7-16,-2 0-7 16,0 0-8-16,1-4-11 0,-1-1-45 15,-1-1-1-15,0-1-44 0,0-1-76 16</inkml:trace>
  <inkml:trace contextRef="#ctx0" brushRef="#br0" timeOffset="125047.03">18102 6671 245 0,'0'0'64'0,"-2"2"4"0,4 0-37 0,-2 2-6 16,1-1 1 0,1 1 3-16,0 0-4 0,2 1-2 15,2 1-3-15,0-1 0 0,1 2 1 16,2 0-1-16,1 2 0 0,0 1-2 0,3 2-3 16,1 0-1-16,1-1-3 0,3 3-2 15,2-1-2-15,1 1-1 0,4 1-2 16,-2-2-1-16,-3-1-1 0,0 2 0 15,-2-2-1-15,-5 0 0 0,-3 0 0 0,-4-1 0 16,-4 1 0-16,-1 1 1 0,-2-3 0 16,-3 1 0-16,-3-1 1 0,-4 2-1 0,-3 0-1 15,-6 2-3-15,-5-1-4 0,-2 1-6 16,-2 0-8-16,-2 2-7 0,0-2-15 16,-2-2-65-16,2 0-72 0,2-1-171 15</inkml:trace>
  <inkml:trace contextRef="#ctx0" brushRef="#br0" timeOffset="130258.1">19885 6032 164 0,'1'1'50'0,"-1"0"5"0,0-1-11 16,0-2-12-16,0 2-2 0,1 1 0 15,-1-2-3-15,0 1-4 0,0 0-4 0,0 1-3 16,1 4-1-16,1-1-3 0,-2 1-1 16,1 2-1-16,-1 1 0 0,0 4 0 15,0 7 0 1,0 0 0-16,0 3-2 0,1 3-1 15,0 5-1-15,1 2-1 0,1 1-2 0,1-6-2 16,0 1-2-16,-1 0-2 0,3-4-3 16,-2-5-3-16,1 0-5 0,-2-3-10 15,0-3-15-15,0-2-46 0,-3-2-60 16,0-3-137-16</inkml:trace>
  <inkml:trace contextRef="#ctx0" brushRef="#br0" timeOffset="130981.49">19902 6021 184 0,'-1'1'48'0,"-1"-2"1"0,-1 2-31 15,2 3-3-15,-1-2 0 0,0 0-5 16,-1 0-7-16,1 3-1 0,-1 0 0 15,-1 2 0-15,-3-2 0 0,0 3 0 0,-2 0-1 0,-1 4 0 16,-3-3 0-16,1 2-1 0,-2-1 0 16,2 2-1-16,0-2-1 0,0 3-1 15,2-4 0-15,2-1 0 0,1-1-1 0,0 0 1 16,4-2 0-16,0-2 0 0,2-2 0 16,1-1 0-16,0 2 0 0,1-2-1 15,1-1 2 1,0 0 0-16,0 1 3 0,2 0 1 15,-1-1 2-15,1-3 3 0,0 1 3 16,-1-2 0-16,0 0 1 0,1-4 0 16,0 2 0-16,-1-1-1 0,2-1 1 15,-1 0-3-15,3 2 0 0,0-3-1 0,1 0 0 16,0 3 0-16,0-3 2 0,1 2 0 16,0-1 2-16,-1 0 1 0,-2 3 0 0,1 0 1 15,-2 1 0-15,0 1-1 0,-2 0 0 16,0 2-3-16,-1 2 0 0,0 0-2 15,1 0 0-15,-1 1-2 0,1 0 0 16,0 0-1-16,1 2 2 0,0 1 0 0,3-1 1 16,-1 1 1-16,3 0-1 0,0 0 1 15,2 2-1 1,0-1-2-16,1-3 0 0,-1 0-2 16,0 1-1-16,-3-1-1 0,1 2 0 15,-2 1-3-15,-2-2 0 0,0 1-2 0,-2 3-3 16,-1 0-3-16,0-2-5 0,2 3-3 15,-2-1-18-15,1 3 76 0,-1 0-130 16,0-1-69-16,1 1-191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2B4DA2D-F888-470A-B8A5-0E4D87CA35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DCFB82-F1AF-4B6F-A502-4C6E5F0042A9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754E21E-EC2C-471D-B31B-62198E5D2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29C3865-27F6-4A83-95F9-60E5CDDC9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E4131077-FC71-4D69-96EE-970854C0FE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9294E2-66EE-4921-85CE-998FBE48211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178D757-3F19-4DE0-B02C-5846C0D5EE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6E8E0BC-31AA-4892-BF1A-5029D0F14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7D5F6C0E-267E-4AD3-AC59-73231F782F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6A92F4-B857-4FCC-BE8F-14DED440C09E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FE17622-389A-4202-BA7C-F87DDDB51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06950464-E35C-4315-9DD6-33936EFDA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CC9FFC2E-F874-4979-8CB2-1C99489C8F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6B354F-3BD8-4576-A9E8-5002CADAC61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33B1EC5-5C46-4049-8A9F-F91C4875D6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ED109FB-72B6-4E3E-8893-84C8213BC1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177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2602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OOO, Memory Hierarchy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4391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basics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3">
            <a:extLst>
              <a:ext uri="{FF2B5EF4-FFF2-40B4-BE49-F238E27FC236}">
                <a16:creationId xmlns:a16="http://schemas.microsoft.com/office/drawing/2014/main" id="{D2230CE0-C917-44BE-9224-9B0B41930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C23F3A-3BA5-48C9-81E1-FDFA7FCBAD4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F17FEB7B-D2B6-4177-AA7E-FE8645D77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952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Increasing Line Size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0F688E71-D430-45FA-9FE1-8E175A667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BA520B6F-9850-49A8-A362-7AB83E86C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4C006477-C5B9-4095-8537-406CAF2DC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4BC4EBE0-7F81-4E51-9641-556D93D1B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4" name="Rectangle 7">
            <a:extLst>
              <a:ext uri="{FF2B5EF4-FFF2-40B4-BE49-F238E27FC236}">
                <a16:creationId xmlns:a16="http://schemas.microsoft.com/office/drawing/2014/main" id="{5A914DDA-5152-454F-8F34-2A414A505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5" name="Rectangle 8">
            <a:extLst>
              <a:ext uri="{FF2B5EF4-FFF2-40B4-BE49-F238E27FC236}">
                <a16:creationId xmlns:a16="http://schemas.microsoft.com/office/drawing/2014/main" id="{B9431414-3A56-4347-92DF-8F607F4C7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A5697B0C-394E-4E92-A29E-A8B9E0DE2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7" name="Rectangle 10">
            <a:extLst>
              <a:ext uri="{FF2B5EF4-FFF2-40B4-BE49-F238E27FC236}">
                <a16:creationId xmlns:a16="http://schemas.microsoft.com/office/drawing/2014/main" id="{CAE8384C-353F-4AF9-8806-897D39161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8" name="Rectangle 11">
            <a:extLst>
              <a:ext uri="{FF2B5EF4-FFF2-40B4-BE49-F238E27FC236}">
                <a16:creationId xmlns:a16="http://schemas.microsoft.com/office/drawing/2014/main" id="{F692F496-FEA4-4D49-A85E-15B2CBC57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9" name="Text Box 12">
            <a:extLst>
              <a:ext uri="{FF2B5EF4-FFF2-40B4-BE49-F238E27FC236}">
                <a16:creationId xmlns:a16="http://schemas.microsoft.com/office/drawing/2014/main" id="{9FAFA176-83A2-4ED5-8A34-FE791B912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68" y="2286000"/>
            <a:ext cx="14995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32-byte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line size 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block size</a:t>
            </a:r>
          </a:p>
        </p:txBody>
      </p:sp>
      <p:sp>
        <p:nvSpPr>
          <p:cNvPr id="29710" name="Line 13">
            <a:extLst>
              <a:ext uri="{FF2B5EF4-FFF2-40B4-BE49-F238E27FC236}">
                <a16:creationId xmlns:a16="http://schemas.microsoft.com/office/drawing/2014/main" id="{6504F4CE-662E-4E26-BCFD-2A9FBD84C3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26670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1" name="Rectangle 14">
            <a:extLst>
              <a:ext uri="{FF2B5EF4-FFF2-40B4-BE49-F238E27FC236}">
                <a16:creationId xmlns:a16="http://schemas.microsoft.com/office/drawing/2014/main" id="{DE2C6421-BF9D-401A-B1F2-77B2CAC72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10100000</a:t>
            </a:r>
          </a:p>
        </p:txBody>
      </p:sp>
      <p:sp>
        <p:nvSpPr>
          <p:cNvPr id="29712" name="Line 15">
            <a:extLst>
              <a:ext uri="{FF2B5EF4-FFF2-40B4-BE49-F238E27FC236}">
                <a16:creationId xmlns:a16="http://schemas.microsoft.com/office/drawing/2014/main" id="{5884ADB4-3827-400A-8B94-505C9E256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3" name="Line 16">
            <a:extLst>
              <a:ext uri="{FF2B5EF4-FFF2-40B4-BE49-F238E27FC236}">
                <a16:creationId xmlns:a16="http://schemas.microsoft.com/office/drawing/2014/main" id="{34DAA949-7A4A-4934-BACC-87EEB7C4C5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4" name="Text Box 17">
            <a:extLst>
              <a:ext uri="{FF2B5EF4-FFF2-40B4-BE49-F238E27FC236}">
                <a16:creationId xmlns:a16="http://schemas.microsoft.com/office/drawing/2014/main" id="{6B78CB3B-C252-4FC8-B069-26C2163A0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9715" name="Line 18">
            <a:extLst>
              <a:ext uri="{FF2B5EF4-FFF2-40B4-BE49-F238E27FC236}">
                <a16:creationId xmlns:a16="http://schemas.microsoft.com/office/drawing/2014/main" id="{282B7B4B-ED0C-40FE-9E2A-6E84F28B95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6" name="Line 19">
            <a:extLst>
              <a:ext uri="{FF2B5EF4-FFF2-40B4-BE49-F238E27FC236}">
                <a16:creationId xmlns:a16="http://schemas.microsoft.com/office/drawing/2014/main" id="{2FCB0E87-89BF-4642-9EE0-80256C5A93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7" name="Rectangle 20">
            <a:extLst>
              <a:ext uri="{FF2B5EF4-FFF2-40B4-BE49-F238E27FC236}">
                <a16:creationId xmlns:a16="http://schemas.microsoft.com/office/drawing/2014/main" id="{85A852E9-EBAF-4456-9439-768F73B4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8" name="Rectangle 21">
            <a:extLst>
              <a:ext uri="{FF2B5EF4-FFF2-40B4-BE49-F238E27FC236}">
                <a16:creationId xmlns:a16="http://schemas.microsoft.com/office/drawing/2014/main" id="{766FC084-E0A3-41AD-A202-CAD36CC5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19" name="Rectangle 22">
            <a:extLst>
              <a:ext uri="{FF2B5EF4-FFF2-40B4-BE49-F238E27FC236}">
                <a16:creationId xmlns:a16="http://schemas.microsoft.com/office/drawing/2014/main" id="{311F1827-4938-4165-B0CE-C957F22B5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0" name="Rectangle 23">
            <a:extLst>
              <a:ext uri="{FF2B5EF4-FFF2-40B4-BE49-F238E27FC236}">
                <a16:creationId xmlns:a16="http://schemas.microsoft.com/office/drawing/2014/main" id="{42CB8A32-9167-4697-B011-877555DC0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1" name="Rectangle 24">
            <a:extLst>
              <a:ext uri="{FF2B5EF4-FFF2-40B4-BE49-F238E27FC236}">
                <a16:creationId xmlns:a16="http://schemas.microsoft.com/office/drawing/2014/main" id="{4FA7BE81-6058-49E6-AA6F-74FDF8C1F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2" name="Rectangle 25">
            <a:extLst>
              <a:ext uri="{FF2B5EF4-FFF2-40B4-BE49-F238E27FC236}">
                <a16:creationId xmlns:a16="http://schemas.microsoft.com/office/drawing/2014/main" id="{84C591B6-C59F-43B2-8D65-E50FF72C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3" name="Rectangle 26">
            <a:extLst>
              <a:ext uri="{FF2B5EF4-FFF2-40B4-BE49-F238E27FC236}">
                <a16:creationId xmlns:a16="http://schemas.microsoft.com/office/drawing/2014/main" id="{A1FD30DC-4C03-4AA0-8931-E9C0F359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4" name="Rectangle 27">
            <a:extLst>
              <a:ext uri="{FF2B5EF4-FFF2-40B4-BE49-F238E27FC236}">
                <a16:creationId xmlns:a16="http://schemas.microsoft.com/office/drawing/2014/main" id="{8A2E849D-007D-42F3-A94B-599CF44CE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5" name="Text Box 28">
            <a:extLst>
              <a:ext uri="{FF2B5EF4-FFF2-40B4-BE49-F238E27FC236}">
                <a16:creationId xmlns:a16="http://schemas.microsoft.com/office/drawing/2014/main" id="{D073E5FB-CBFA-4F3A-A440-D58FAB8A6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3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9726" name="Line 29">
            <a:extLst>
              <a:ext uri="{FF2B5EF4-FFF2-40B4-BE49-F238E27FC236}">
                <a16:creationId xmlns:a16="http://schemas.microsoft.com/office/drawing/2014/main" id="{B45E989E-708D-43FA-B1C2-3791019AC37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7" name="Line 30">
            <a:extLst>
              <a:ext uri="{FF2B5EF4-FFF2-40B4-BE49-F238E27FC236}">
                <a16:creationId xmlns:a16="http://schemas.microsoft.com/office/drawing/2014/main" id="{3B3AF942-DC42-4446-BAFA-75BE808A5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28" name="Text Box 31">
            <a:extLst>
              <a:ext uri="{FF2B5EF4-FFF2-40B4-BE49-F238E27FC236}">
                <a16:creationId xmlns:a16="http://schemas.microsoft.com/office/drawing/2014/main" id="{3B3552BA-6184-4866-9918-69227DAA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9729" name="Text Box 32">
            <a:extLst>
              <a:ext uri="{FF2B5EF4-FFF2-40B4-BE49-F238E27FC236}">
                <a16:creationId xmlns:a16="http://schemas.microsoft.com/office/drawing/2014/main" id="{59AB99D7-9902-47FD-A9D6-4F0F9EA1F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9730" name="Rectangle 33">
            <a:extLst>
              <a:ext uri="{FF2B5EF4-FFF2-40B4-BE49-F238E27FC236}">
                <a16:creationId xmlns:a16="http://schemas.microsoft.com/office/drawing/2014/main" id="{35F7B417-B06A-4FAC-A91F-E2BC7E564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1" name="Rectangle 34">
            <a:extLst>
              <a:ext uri="{FF2B5EF4-FFF2-40B4-BE49-F238E27FC236}">
                <a16:creationId xmlns:a16="http://schemas.microsoft.com/office/drawing/2014/main" id="{2683A4CE-1974-433B-A845-CE8900254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2" name="Rectangle 35">
            <a:extLst>
              <a:ext uri="{FF2B5EF4-FFF2-40B4-BE49-F238E27FC236}">
                <a16:creationId xmlns:a16="http://schemas.microsoft.com/office/drawing/2014/main" id="{7DAB4666-6732-46AA-90D1-BEFC58FB1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3" name="Rectangle 36">
            <a:extLst>
              <a:ext uri="{FF2B5EF4-FFF2-40B4-BE49-F238E27FC236}">
                <a16:creationId xmlns:a16="http://schemas.microsoft.com/office/drawing/2014/main" id="{F14087C9-8B9C-4206-840C-82D9F0435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4" name="Rectangle 37">
            <a:extLst>
              <a:ext uri="{FF2B5EF4-FFF2-40B4-BE49-F238E27FC236}">
                <a16:creationId xmlns:a16="http://schemas.microsoft.com/office/drawing/2014/main" id="{C543C046-0E35-4959-A2AD-039F9F42B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5" name="Rectangle 38">
            <a:extLst>
              <a:ext uri="{FF2B5EF4-FFF2-40B4-BE49-F238E27FC236}">
                <a16:creationId xmlns:a16="http://schemas.microsoft.com/office/drawing/2014/main" id="{2474B6F3-6037-4612-955C-2BD08EA4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6" name="Rectangle 39">
            <a:extLst>
              <a:ext uri="{FF2B5EF4-FFF2-40B4-BE49-F238E27FC236}">
                <a16:creationId xmlns:a16="http://schemas.microsoft.com/office/drawing/2014/main" id="{C64EFC0E-A8A6-459F-9ABC-434ED762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7" name="Rectangle 40">
            <a:extLst>
              <a:ext uri="{FF2B5EF4-FFF2-40B4-BE49-F238E27FC236}">
                <a16:creationId xmlns:a16="http://schemas.microsoft.com/office/drawing/2014/main" id="{12BD4397-3C7A-462D-878A-A89780F7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8" name="Rectangle 41">
            <a:extLst>
              <a:ext uri="{FF2B5EF4-FFF2-40B4-BE49-F238E27FC236}">
                <a16:creationId xmlns:a16="http://schemas.microsoft.com/office/drawing/2014/main" id="{3E44D6BD-2D1E-47AF-AAC7-B2FDE60C0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39" name="Rectangle 42">
            <a:extLst>
              <a:ext uri="{FF2B5EF4-FFF2-40B4-BE49-F238E27FC236}">
                <a16:creationId xmlns:a16="http://schemas.microsoft.com/office/drawing/2014/main" id="{E34D019E-545E-4C62-AD69-5DFEEA79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0" name="Rectangle 43">
            <a:extLst>
              <a:ext uri="{FF2B5EF4-FFF2-40B4-BE49-F238E27FC236}">
                <a16:creationId xmlns:a16="http://schemas.microsoft.com/office/drawing/2014/main" id="{0462D76D-F853-4913-8722-63E596B47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1" name="Rectangle 44">
            <a:extLst>
              <a:ext uri="{FF2B5EF4-FFF2-40B4-BE49-F238E27FC236}">
                <a16:creationId xmlns:a16="http://schemas.microsoft.com/office/drawing/2014/main" id="{6DE56244-F4A2-4191-A77E-494F28ECF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2" name="Rectangle 45">
            <a:extLst>
              <a:ext uri="{FF2B5EF4-FFF2-40B4-BE49-F238E27FC236}">
                <a16:creationId xmlns:a16="http://schemas.microsoft.com/office/drawing/2014/main" id="{C0B8C25F-D071-4FB4-A791-0B23BCF23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3" name="Rectangle 46">
            <a:extLst>
              <a:ext uri="{FF2B5EF4-FFF2-40B4-BE49-F238E27FC236}">
                <a16:creationId xmlns:a16="http://schemas.microsoft.com/office/drawing/2014/main" id="{D546F7DA-8339-4EF2-B47C-955FCE46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4" name="Rectangle 47">
            <a:extLst>
              <a:ext uri="{FF2B5EF4-FFF2-40B4-BE49-F238E27FC236}">
                <a16:creationId xmlns:a16="http://schemas.microsoft.com/office/drawing/2014/main" id="{5B1BEFB8-88EA-408D-B7B8-08CAB2FA3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5" name="Rectangle 48">
            <a:extLst>
              <a:ext uri="{FF2B5EF4-FFF2-40B4-BE49-F238E27FC236}">
                <a16:creationId xmlns:a16="http://schemas.microsoft.com/office/drawing/2014/main" id="{1F0C3A3E-A83D-4B5F-8AC9-1DBADB649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6" name="Rectangle 49">
            <a:extLst>
              <a:ext uri="{FF2B5EF4-FFF2-40B4-BE49-F238E27FC236}">
                <a16:creationId xmlns:a16="http://schemas.microsoft.com/office/drawing/2014/main" id="{42D5192A-DA3B-4CA5-ACB0-76E275487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971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7" name="Rectangle 50">
            <a:extLst>
              <a:ext uri="{FF2B5EF4-FFF2-40B4-BE49-F238E27FC236}">
                <a16:creationId xmlns:a16="http://schemas.microsoft.com/office/drawing/2014/main" id="{098DF922-FEF0-494A-914C-9FA04B00A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352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8" name="Rectangle 51">
            <a:extLst>
              <a:ext uri="{FF2B5EF4-FFF2-40B4-BE49-F238E27FC236}">
                <a16:creationId xmlns:a16="http://schemas.microsoft.com/office/drawing/2014/main" id="{3193FB0E-996A-4D89-9049-3A7969F8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33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49" name="Rectangle 52">
            <a:extLst>
              <a:ext uri="{FF2B5EF4-FFF2-40B4-BE49-F238E27FC236}">
                <a16:creationId xmlns:a16="http://schemas.microsoft.com/office/drawing/2014/main" id="{6734411D-EE4B-4093-B383-6C298ACC3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114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0" name="Rectangle 53">
            <a:extLst>
              <a:ext uri="{FF2B5EF4-FFF2-40B4-BE49-F238E27FC236}">
                <a16:creationId xmlns:a16="http://schemas.microsoft.com/office/drawing/2014/main" id="{CE9C8FF3-4060-4DB0-A312-C8FF76603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495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1" name="Rectangle 54">
            <a:extLst>
              <a:ext uri="{FF2B5EF4-FFF2-40B4-BE49-F238E27FC236}">
                <a16:creationId xmlns:a16="http://schemas.microsoft.com/office/drawing/2014/main" id="{281B0DF1-C47A-4569-89F0-8BD0ED71A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2" name="Rectangle 55">
            <a:extLst>
              <a:ext uri="{FF2B5EF4-FFF2-40B4-BE49-F238E27FC236}">
                <a16:creationId xmlns:a16="http://schemas.microsoft.com/office/drawing/2014/main" id="{266473B9-99B8-4A17-B398-0CB90E642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57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3" name="Rectangle 56">
            <a:extLst>
              <a:ext uri="{FF2B5EF4-FFF2-40B4-BE49-F238E27FC236}">
                <a16:creationId xmlns:a16="http://schemas.microsoft.com/office/drawing/2014/main" id="{1C0A08C7-883A-4B8A-B41F-9015AB30D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685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4" name="Line 57">
            <a:extLst>
              <a:ext uri="{FF2B5EF4-FFF2-40B4-BE49-F238E27FC236}">
                <a16:creationId xmlns:a16="http://schemas.microsoft.com/office/drawing/2014/main" id="{D11F9625-FC24-4339-9336-53448C80C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5" name="Line 58">
            <a:extLst>
              <a:ext uri="{FF2B5EF4-FFF2-40B4-BE49-F238E27FC236}">
                <a16:creationId xmlns:a16="http://schemas.microsoft.com/office/drawing/2014/main" id="{CFD46DB2-3E63-4003-8C04-AB159133A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6" name="Text Box 59">
            <a:extLst>
              <a:ext uri="{FF2B5EF4-FFF2-40B4-BE49-F238E27FC236}">
                <a16:creationId xmlns:a16="http://schemas.microsoft.com/office/drawing/2014/main" id="{5E1AC550-7D0B-4D4C-A159-9678B38C7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p:sp>
        <p:nvSpPr>
          <p:cNvPr id="29757" name="Text Box 60">
            <a:extLst>
              <a:ext uri="{FF2B5EF4-FFF2-40B4-BE49-F238E27FC236}">
                <a16:creationId xmlns:a16="http://schemas.microsoft.com/office/drawing/2014/main" id="{ABD13178-8E24-4F66-ADD5-FD2A4FEAD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7314" y="1371600"/>
            <a:ext cx="4156459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large cache line size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smaller tag array,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fewer misses because of spatial locality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8" name="Line 61">
            <a:extLst>
              <a:ext uri="{FF2B5EF4-FFF2-40B4-BE49-F238E27FC236}">
                <a16:creationId xmlns:a16="http://schemas.microsoft.com/office/drawing/2014/main" id="{3ED7D06F-7690-46A0-BCD0-267DB52AB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59" name="Line 62">
            <a:extLst>
              <a:ext uri="{FF2B5EF4-FFF2-40B4-BE49-F238E27FC236}">
                <a16:creationId xmlns:a16="http://schemas.microsoft.com/office/drawing/2014/main" id="{E2544A00-8578-4735-8125-BCA96FC720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60" name="Line 63">
            <a:extLst>
              <a:ext uri="{FF2B5EF4-FFF2-40B4-BE49-F238E27FC236}">
                <a16:creationId xmlns:a16="http://schemas.microsoft.com/office/drawing/2014/main" id="{492AF571-487D-43A0-8759-B84317EDA0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A4AD5F31-E951-4D78-AE17-E0E893B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C6A634A-ECE6-4D79-B38E-86137F49CFD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C830C99A-9871-4F6C-9228-A54248A1C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2302ADFC-2515-4040-B355-A73220E04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5E30F364-1068-423B-91FC-7353CE51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95EC615F-ADB8-48A0-89B4-52B69DE8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1" name="Rectangle 6">
            <a:extLst>
              <a:ext uri="{FF2B5EF4-FFF2-40B4-BE49-F238E27FC236}">
                <a16:creationId xmlns:a16="http://schemas.microsoft.com/office/drawing/2014/main" id="{655901BA-1138-4129-9B16-011AA4EB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2" name="Rectangle 7">
            <a:extLst>
              <a:ext uri="{FF2B5EF4-FFF2-40B4-BE49-F238E27FC236}">
                <a16:creationId xmlns:a16="http://schemas.microsoft.com/office/drawing/2014/main" id="{6A7C0E9F-4E75-45F2-AAEB-9D0794A78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EC5927B7-BE7A-4C2E-96D6-CE23F5C8F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4" name="Rectangle 9">
            <a:extLst>
              <a:ext uri="{FF2B5EF4-FFF2-40B4-BE49-F238E27FC236}">
                <a16:creationId xmlns:a16="http://schemas.microsoft.com/office/drawing/2014/main" id="{85646306-C60D-44CA-B53A-B83E8ABAA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5" name="Rectangle 10">
            <a:extLst>
              <a:ext uri="{FF2B5EF4-FFF2-40B4-BE49-F238E27FC236}">
                <a16:creationId xmlns:a16="http://schemas.microsoft.com/office/drawing/2014/main" id="{AC0B2D51-CB0C-464A-9B49-0D362A360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6" name="Rectangle 11">
            <a:extLst>
              <a:ext uri="{FF2B5EF4-FFF2-40B4-BE49-F238E27FC236}">
                <a16:creationId xmlns:a16="http://schemas.microsoft.com/office/drawing/2014/main" id="{78547A31-93A3-4AF8-AD50-07FDEA62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7" name="Rectangle 12">
            <a:extLst>
              <a:ext uri="{FF2B5EF4-FFF2-40B4-BE49-F238E27FC236}">
                <a16:creationId xmlns:a16="http://schemas.microsoft.com/office/drawing/2014/main" id="{D55D667E-0C0D-4D71-BA4F-E1F074350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1758" name="Line 13">
            <a:extLst>
              <a:ext uri="{FF2B5EF4-FFF2-40B4-BE49-F238E27FC236}">
                <a16:creationId xmlns:a16="http://schemas.microsoft.com/office/drawing/2014/main" id="{A641469D-2160-45AA-8484-BF59DE8CA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59" name="Line 14">
            <a:extLst>
              <a:ext uri="{FF2B5EF4-FFF2-40B4-BE49-F238E27FC236}">
                <a16:creationId xmlns:a16="http://schemas.microsoft.com/office/drawing/2014/main" id="{85207FF0-679B-46C4-83DB-24F6F4CCD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0" name="Text Box 15">
            <a:extLst>
              <a:ext uri="{FF2B5EF4-FFF2-40B4-BE49-F238E27FC236}">
                <a16:creationId xmlns:a16="http://schemas.microsoft.com/office/drawing/2014/main" id="{10400345-1A50-47C0-BA97-182A7B355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1761" name="Line 16">
            <a:extLst>
              <a:ext uri="{FF2B5EF4-FFF2-40B4-BE49-F238E27FC236}">
                <a16:creationId xmlns:a16="http://schemas.microsoft.com/office/drawing/2014/main" id="{3850B052-A3E1-4A42-A5A0-512216CDE6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2" name="Line 17">
            <a:extLst>
              <a:ext uri="{FF2B5EF4-FFF2-40B4-BE49-F238E27FC236}">
                <a16:creationId xmlns:a16="http://schemas.microsoft.com/office/drawing/2014/main" id="{ACC71ED0-8015-4F59-AD47-BA49567D4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3" name="Rectangle 18">
            <a:extLst>
              <a:ext uri="{FF2B5EF4-FFF2-40B4-BE49-F238E27FC236}">
                <a16:creationId xmlns:a16="http://schemas.microsoft.com/office/drawing/2014/main" id="{20B8196F-D319-4130-972C-A3BE37CD0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4" name="Rectangle 19">
            <a:extLst>
              <a:ext uri="{FF2B5EF4-FFF2-40B4-BE49-F238E27FC236}">
                <a16:creationId xmlns:a16="http://schemas.microsoft.com/office/drawing/2014/main" id="{7205296D-37DB-456F-BA86-F2910BA7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5" name="Rectangle 20">
            <a:extLst>
              <a:ext uri="{FF2B5EF4-FFF2-40B4-BE49-F238E27FC236}">
                <a16:creationId xmlns:a16="http://schemas.microsoft.com/office/drawing/2014/main" id="{CA2D66C5-8051-482D-A291-C42F204BB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6" name="Rectangle 21">
            <a:extLst>
              <a:ext uri="{FF2B5EF4-FFF2-40B4-BE49-F238E27FC236}">
                <a16:creationId xmlns:a16="http://schemas.microsoft.com/office/drawing/2014/main" id="{2042ABAC-B169-401C-998A-4C6FD7CFB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7" name="Rectangle 22">
            <a:extLst>
              <a:ext uri="{FF2B5EF4-FFF2-40B4-BE49-F238E27FC236}">
                <a16:creationId xmlns:a16="http://schemas.microsoft.com/office/drawing/2014/main" id="{510377A3-276F-4181-925B-A4D2852B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8" name="Rectangle 23">
            <a:extLst>
              <a:ext uri="{FF2B5EF4-FFF2-40B4-BE49-F238E27FC236}">
                <a16:creationId xmlns:a16="http://schemas.microsoft.com/office/drawing/2014/main" id="{FAD2B1D8-33E5-4E02-805A-BD76CF25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69" name="Rectangle 24">
            <a:extLst>
              <a:ext uri="{FF2B5EF4-FFF2-40B4-BE49-F238E27FC236}">
                <a16:creationId xmlns:a16="http://schemas.microsoft.com/office/drawing/2014/main" id="{60A39F36-F13A-4202-94E7-90404D6B1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0" name="Rectangle 25">
            <a:extLst>
              <a:ext uri="{FF2B5EF4-FFF2-40B4-BE49-F238E27FC236}">
                <a16:creationId xmlns:a16="http://schemas.microsoft.com/office/drawing/2014/main" id="{27C7A8B0-8260-4C14-AA8B-7DD5C0542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1" name="Text Box 26">
            <a:extLst>
              <a:ext uri="{FF2B5EF4-FFF2-40B4-BE49-F238E27FC236}">
                <a16:creationId xmlns:a16="http://schemas.microsoft.com/office/drawing/2014/main" id="{6F3C711D-37FB-457D-8E05-2FDE0555A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1772" name="Line 27">
            <a:extLst>
              <a:ext uri="{FF2B5EF4-FFF2-40B4-BE49-F238E27FC236}">
                <a16:creationId xmlns:a16="http://schemas.microsoft.com/office/drawing/2014/main" id="{9DEBA3DA-E7A1-4ABB-B13C-8122EFB347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3" name="Line 28">
            <a:extLst>
              <a:ext uri="{FF2B5EF4-FFF2-40B4-BE49-F238E27FC236}">
                <a16:creationId xmlns:a16="http://schemas.microsoft.com/office/drawing/2014/main" id="{E76EDD17-333F-4186-A636-9787280A2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4" name="Text Box 29">
            <a:extLst>
              <a:ext uri="{FF2B5EF4-FFF2-40B4-BE49-F238E27FC236}">
                <a16:creationId xmlns:a16="http://schemas.microsoft.com/office/drawing/2014/main" id="{823FB2CF-8868-447E-93DB-AF23D1B6C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1775" name="Text Box 30">
            <a:extLst>
              <a:ext uri="{FF2B5EF4-FFF2-40B4-BE49-F238E27FC236}">
                <a16:creationId xmlns:a16="http://schemas.microsoft.com/office/drawing/2014/main" id="{45DF8FF7-6852-42C5-992D-9F9CFB04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1776" name="Text Box 31">
            <a:extLst>
              <a:ext uri="{FF2B5EF4-FFF2-40B4-BE49-F238E27FC236}">
                <a16:creationId xmlns:a16="http://schemas.microsoft.com/office/drawing/2014/main" id="{5ABFE6B9-8E6E-4B2A-A362-7ACCBAC62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128" y="1371600"/>
            <a:ext cx="4816831" cy="64633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 associativity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fewer conflicts; wasted power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because multiple data and tags are read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7" name="Rectangle 32">
            <a:extLst>
              <a:ext uri="{FF2B5EF4-FFF2-40B4-BE49-F238E27FC236}">
                <a16:creationId xmlns:a16="http://schemas.microsoft.com/office/drawing/2014/main" id="{C0C8F83F-A752-4F98-A887-834386DFC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8" name="Rectangle 33">
            <a:extLst>
              <a:ext uri="{FF2B5EF4-FFF2-40B4-BE49-F238E27FC236}">
                <a16:creationId xmlns:a16="http://schemas.microsoft.com/office/drawing/2014/main" id="{48E49A3B-D893-4B61-9270-E10CB82C4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79" name="Rectangle 34">
            <a:extLst>
              <a:ext uri="{FF2B5EF4-FFF2-40B4-BE49-F238E27FC236}">
                <a16:creationId xmlns:a16="http://schemas.microsoft.com/office/drawing/2014/main" id="{2B27E781-F460-4289-A85F-3B42EC2C2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0" name="Rectangle 35">
            <a:extLst>
              <a:ext uri="{FF2B5EF4-FFF2-40B4-BE49-F238E27FC236}">
                <a16:creationId xmlns:a16="http://schemas.microsoft.com/office/drawing/2014/main" id="{EAFD7DDA-E1CD-457B-81A6-9A896CFD3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1" name="Rectangle 36">
            <a:extLst>
              <a:ext uri="{FF2B5EF4-FFF2-40B4-BE49-F238E27FC236}">
                <a16:creationId xmlns:a16="http://schemas.microsoft.com/office/drawing/2014/main" id="{BF203856-A4AA-4ECB-9141-B89098EB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2" name="Rectangle 37">
            <a:extLst>
              <a:ext uri="{FF2B5EF4-FFF2-40B4-BE49-F238E27FC236}">
                <a16:creationId xmlns:a16="http://schemas.microsoft.com/office/drawing/2014/main" id="{97F0647F-53D7-499B-A184-B465AEB3F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3" name="Rectangle 38">
            <a:extLst>
              <a:ext uri="{FF2B5EF4-FFF2-40B4-BE49-F238E27FC236}">
                <a16:creationId xmlns:a16="http://schemas.microsoft.com/office/drawing/2014/main" id="{84D727DC-49E8-4A52-92B4-174AA3AC2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4" name="Rectangle 39">
            <a:extLst>
              <a:ext uri="{FF2B5EF4-FFF2-40B4-BE49-F238E27FC236}">
                <a16:creationId xmlns:a16="http://schemas.microsoft.com/office/drawing/2014/main" id="{D13B2250-B670-4D3D-BC58-979CEA3D04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5" name="Text Box 40">
            <a:extLst>
              <a:ext uri="{FF2B5EF4-FFF2-40B4-BE49-F238E27FC236}">
                <a16:creationId xmlns:a16="http://schemas.microsoft.com/office/drawing/2014/main" id="{18FCA0DE-BA76-4E18-8065-AFBDCD577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1786" name="Text Box 41">
            <a:extLst>
              <a:ext uri="{FF2B5EF4-FFF2-40B4-BE49-F238E27FC236}">
                <a16:creationId xmlns:a16="http://schemas.microsoft.com/office/drawing/2014/main" id="{AC081505-01FE-4375-913F-3696F2784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1787" name="Rectangle 42">
            <a:extLst>
              <a:ext uri="{FF2B5EF4-FFF2-40B4-BE49-F238E27FC236}">
                <a16:creationId xmlns:a16="http://schemas.microsoft.com/office/drawing/2014/main" id="{2C4944CF-3F8B-4486-99F2-29A5D529D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8" name="Rectangle 43">
            <a:extLst>
              <a:ext uri="{FF2B5EF4-FFF2-40B4-BE49-F238E27FC236}">
                <a16:creationId xmlns:a16="http://schemas.microsoft.com/office/drawing/2014/main" id="{B0341FAA-6C8E-482A-B823-6A4032232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89" name="Rectangle 44">
            <a:extLst>
              <a:ext uri="{FF2B5EF4-FFF2-40B4-BE49-F238E27FC236}">
                <a16:creationId xmlns:a16="http://schemas.microsoft.com/office/drawing/2014/main" id="{39E5335C-1766-4B57-8540-F20AEE69D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0" name="Rectangle 45">
            <a:extLst>
              <a:ext uri="{FF2B5EF4-FFF2-40B4-BE49-F238E27FC236}">
                <a16:creationId xmlns:a16="http://schemas.microsoft.com/office/drawing/2014/main" id="{E08FB00A-1DAB-4288-BC5E-76B1ED36C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1" name="Rectangle 46">
            <a:extLst>
              <a:ext uri="{FF2B5EF4-FFF2-40B4-BE49-F238E27FC236}">
                <a16:creationId xmlns:a16="http://schemas.microsoft.com/office/drawing/2014/main" id="{C0C7F6BA-46E0-4E85-ADD7-863903E7A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2" name="Rectangle 47">
            <a:extLst>
              <a:ext uri="{FF2B5EF4-FFF2-40B4-BE49-F238E27FC236}">
                <a16:creationId xmlns:a16="http://schemas.microsoft.com/office/drawing/2014/main" id="{C1AB3F19-365B-41D8-918A-507284EA2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3" name="Rectangle 48">
            <a:extLst>
              <a:ext uri="{FF2B5EF4-FFF2-40B4-BE49-F238E27FC236}">
                <a16:creationId xmlns:a16="http://schemas.microsoft.com/office/drawing/2014/main" id="{9FF9B275-75F5-4B0A-981A-5565E73D1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4" name="Rectangle 49">
            <a:extLst>
              <a:ext uri="{FF2B5EF4-FFF2-40B4-BE49-F238E27FC236}">
                <a16:creationId xmlns:a16="http://schemas.microsoft.com/office/drawing/2014/main" id="{D4F00AA6-1501-407D-8BE3-DA3CA923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5" name="Line 50">
            <a:extLst>
              <a:ext uri="{FF2B5EF4-FFF2-40B4-BE49-F238E27FC236}">
                <a16:creationId xmlns:a16="http://schemas.microsoft.com/office/drawing/2014/main" id="{94CE1DF3-AB58-4C64-881B-7D2E1E650C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6" name="Line 51">
            <a:extLst>
              <a:ext uri="{FF2B5EF4-FFF2-40B4-BE49-F238E27FC236}">
                <a16:creationId xmlns:a16="http://schemas.microsoft.com/office/drawing/2014/main" id="{BA039E8D-9929-4CD4-846D-2E6DD40DFE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7" name="Line 52">
            <a:extLst>
              <a:ext uri="{FF2B5EF4-FFF2-40B4-BE49-F238E27FC236}">
                <a16:creationId xmlns:a16="http://schemas.microsoft.com/office/drawing/2014/main" id="{93CAC805-2626-491B-BB9A-AA938DF6E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98" name="Text Box 53">
            <a:extLst>
              <a:ext uri="{FF2B5EF4-FFF2-40B4-BE49-F238E27FC236}">
                <a16:creationId xmlns:a16="http://schemas.microsoft.com/office/drawing/2014/main" id="{52C24C1A-4985-4FF7-90AB-C6F3809B4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3">
            <a:extLst>
              <a:ext uri="{FF2B5EF4-FFF2-40B4-BE49-F238E27FC236}">
                <a16:creationId xmlns:a16="http://schemas.microsoft.com/office/drawing/2014/main" id="{B4C71773-81FE-4C83-BCC4-6E7FC518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0742AB-2EF3-4355-A632-D24169699F3D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DF69EF03-39D8-4286-8A89-FFA489C06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256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Associativity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2E3C011D-691C-4C0B-972F-0E3C07E412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1900D5E8-D486-4A54-8144-88F97CF2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8" name="Rectangle 5">
            <a:extLst>
              <a:ext uri="{FF2B5EF4-FFF2-40B4-BE49-F238E27FC236}">
                <a16:creationId xmlns:a16="http://schemas.microsoft.com/office/drawing/2014/main" id="{7B8DE1BB-A178-4992-92AB-092106B1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9" name="Rectangle 6">
            <a:extLst>
              <a:ext uri="{FF2B5EF4-FFF2-40B4-BE49-F238E27FC236}">
                <a16:creationId xmlns:a16="http://schemas.microsoft.com/office/drawing/2014/main" id="{44C41F67-6317-4084-A753-49B3F641B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0" name="Rectangle 7">
            <a:extLst>
              <a:ext uri="{FF2B5EF4-FFF2-40B4-BE49-F238E27FC236}">
                <a16:creationId xmlns:a16="http://schemas.microsoft.com/office/drawing/2014/main" id="{2F73277A-8D9C-49F4-9696-0AA7E1FF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CF6CB980-FEAA-4355-83CA-803D7D237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2" name="Rectangle 9">
            <a:extLst>
              <a:ext uri="{FF2B5EF4-FFF2-40B4-BE49-F238E27FC236}">
                <a16:creationId xmlns:a16="http://schemas.microsoft.com/office/drawing/2014/main" id="{6EACABE5-17AA-479C-BC44-798874A42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3" name="Rectangle 10">
            <a:extLst>
              <a:ext uri="{FF2B5EF4-FFF2-40B4-BE49-F238E27FC236}">
                <a16:creationId xmlns:a16="http://schemas.microsoft.com/office/drawing/2014/main" id="{1F950B98-0476-4DA6-BEC3-53A2E27A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4" name="Rectangle 11">
            <a:extLst>
              <a:ext uri="{FF2B5EF4-FFF2-40B4-BE49-F238E27FC236}">
                <a16:creationId xmlns:a16="http://schemas.microsoft.com/office/drawing/2014/main" id="{60333898-E764-4E0D-B478-E6866F0E8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5" name="Rectangle 12">
            <a:extLst>
              <a:ext uri="{FF2B5EF4-FFF2-40B4-BE49-F238E27FC236}">
                <a16:creationId xmlns:a16="http://schemas.microsoft.com/office/drawing/2014/main" id="{7155E8CB-083C-41DB-8625-36F6D315F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10100000</a:t>
            </a:r>
          </a:p>
        </p:txBody>
      </p:sp>
      <p:sp>
        <p:nvSpPr>
          <p:cNvPr id="33806" name="Line 13">
            <a:extLst>
              <a:ext uri="{FF2B5EF4-FFF2-40B4-BE49-F238E27FC236}">
                <a16:creationId xmlns:a16="http://schemas.microsoft.com/office/drawing/2014/main" id="{B98C01DE-0A83-4A32-868C-71FFF45C0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7" name="Line 14">
            <a:extLst>
              <a:ext uri="{FF2B5EF4-FFF2-40B4-BE49-F238E27FC236}">
                <a16:creationId xmlns:a16="http://schemas.microsoft.com/office/drawing/2014/main" id="{100DAE86-D671-4D36-9CED-0B9C149C1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029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08" name="Text Box 15">
            <a:extLst>
              <a:ext uri="{FF2B5EF4-FFF2-40B4-BE49-F238E27FC236}">
                <a16:creationId xmlns:a16="http://schemas.microsoft.com/office/drawing/2014/main" id="{ABB904B0-794A-44D2-86F5-C974BF8D0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33809" name="Line 16">
            <a:extLst>
              <a:ext uri="{FF2B5EF4-FFF2-40B4-BE49-F238E27FC236}">
                <a16:creationId xmlns:a16="http://schemas.microsoft.com/office/drawing/2014/main" id="{C47A3973-5A77-4AFB-ACDA-29A143754CE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0" name="Line 17">
            <a:extLst>
              <a:ext uri="{FF2B5EF4-FFF2-40B4-BE49-F238E27FC236}">
                <a16:creationId xmlns:a16="http://schemas.microsoft.com/office/drawing/2014/main" id="{4F6CF613-D953-4CC6-8D15-CCB9EA34A4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1" name="Rectangle 18">
            <a:extLst>
              <a:ext uri="{FF2B5EF4-FFF2-40B4-BE49-F238E27FC236}">
                <a16:creationId xmlns:a16="http://schemas.microsoft.com/office/drawing/2014/main" id="{8CC51FE0-F5F1-432E-BCF1-F8F3FF29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2" name="Rectangle 19">
            <a:extLst>
              <a:ext uri="{FF2B5EF4-FFF2-40B4-BE49-F238E27FC236}">
                <a16:creationId xmlns:a16="http://schemas.microsoft.com/office/drawing/2014/main" id="{838C6512-1BAA-4E00-8569-B184E892E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3" name="Rectangle 20">
            <a:extLst>
              <a:ext uri="{FF2B5EF4-FFF2-40B4-BE49-F238E27FC236}">
                <a16:creationId xmlns:a16="http://schemas.microsoft.com/office/drawing/2014/main" id="{09ACB86F-E313-4A97-B260-B44439B11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4" name="Rectangle 21">
            <a:extLst>
              <a:ext uri="{FF2B5EF4-FFF2-40B4-BE49-F238E27FC236}">
                <a16:creationId xmlns:a16="http://schemas.microsoft.com/office/drawing/2014/main" id="{4ACF1A08-B493-4801-8B88-4A85CE0AB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5" name="Rectangle 22">
            <a:extLst>
              <a:ext uri="{FF2B5EF4-FFF2-40B4-BE49-F238E27FC236}">
                <a16:creationId xmlns:a16="http://schemas.microsoft.com/office/drawing/2014/main" id="{AAC731EF-0556-4162-8F4F-12A6D7190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6" name="Rectangle 23">
            <a:extLst>
              <a:ext uri="{FF2B5EF4-FFF2-40B4-BE49-F238E27FC236}">
                <a16:creationId xmlns:a16="http://schemas.microsoft.com/office/drawing/2014/main" id="{D6064C35-4A2B-4CE8-9482-5502D1CE4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7" name="Rectangle 24">
            <a:extLst>
              <a:ext uri="{FF2B5EF4-FFF2-40B4-BE49-F238E27FC236}">
                <a16:creationId xmlns:a16="http://schemas.microsoft.com/office/drawing/2014/main" id="{47A83CB5-289A-42A7-B930-83BD2EC3C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8" name="Rectangle 25">
            <a:extLst>
              <a:ext uri="{FF2B5EF4-FFF2-40B4-BE49-F238E27FC236}">
                <a16:creationId xmlns:a16="http://schemas.microsoft.com/office/drawing/2014/main" id="{97110B52-29DE-4800-B342-A9D5CDCF3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19" name="Text Box 26">
            <a:extLst>
              <a:ext uri="{FF2B5EF4-FFF2-40B4-BE49-F238E27FC236}">
                <a16:creationId xmlns:a16="http://schemas.microsoft.com/office/drawing/2014/main" id="{84AB4D6B-0691-4D1B-8515-AAE16B478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3820" name="Line 27">
            <a:extLst>
              <a:ext uri="{FF2B5EF4-FFF2-40B4-BE49-F238E27FC236}">
                <a16:creationId xmlns:a16="http://schemas.microsoft.com/office/drawing/2014/main" id="{2C161CA8-F634-4C79-BC9B-C608211378D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1" name="Line 28">
            <a:extLst>
              <a:ext uri="{FF2B5EF4-FFF2-40B4-BE49-F238E27FC236}">
                <a16:creationId xmlns:a16="http://schemas.microsoft.com/office/drawing/2014/main" id="{2492A120-251B-48A9-9B84-FD5010AE6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2" name="Text Box 29">
            <a:extLst>
              <a:ext uri="{FF2B5EF4-FFF2-40B4-BE49-F238E27FC236}">
                <a16:creationId xmlns:a16="http://schemas.microsoft.com/office/drawing/2014/main" id="{BC777794-751C-4793-AC35-1A66807D3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33823" name="Text Box 30">
            <a:extLst>
              <a:ext uri="{FF2B5EF4-FFF2-40B4-BE49-F238E27FC236}">
                <a16:creationId xmlns:a16="http://schemas.microsoft.com/office/drawing/2014/main" id="{39C6575B-BABA-4613-96A6-6457BAF0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33824" name="Text Box 31">
            <a:extLst>
              <a:ext uri="{FF2B5EF4-FFF2-40B4-BE49-F238E27FC236}">
                <a16:creationId xmlns:a16="http://schemas.microsoft.com/office/drawing/2014/main" id="{51F82BB6-29CF-44B3-8FBA-D35B7FBFA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028" y="1219200"/>
            <a:ext cx="4664418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offset/index/tag bits if the cache has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64 sets,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set has 64 bytes,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 ways</a:t>
            </a:r>
          </a:p>
        </p:txBody>
      </p:sp>
      <p:sp>
        <p:nvSpPr>
          <p:cNvPr id="33825" name="Rectangle 32">
            <a:extLst>
              <a:ext uri="{FF2B5EF4-FFF2-40B4-BE49-F238E27FC236}">
                <a16:creationId xmlns:a16="http://schemas.microsoft.com/office/drawing/2014/main" id="{DEFAB4B3-48C8-4953-BF49-BF9C16248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971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6" name="Rectangle 33">
            <a:extLst>
              <a:ext uri="{FF2B5EF4-FFF2-40B4-BE49-F238E27FC236}">
                <a16:creationId xmlns:a16="http://schemas.microsoft.com/office/drawing/2014/main" id="{180CA1D2-25E7-41E7-A6FD-2EB15142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352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7" name="Rectangle 34">
            <a:extLst>
              <a:ext uri="{FF2B5EF4-FFF2-40B4-BE49-F238E27FC236}">
                <a16:creationId xmlns:a16="http://schemas.microsoft.com/office/drawing/2014/main" id="{D8BC8B3A-B5DA-4FE7-A2C8-7BFC0F25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733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8" name="Rectangle 35">
            <a:extLst>
              <a:ext uri="{FF2B5EF4-FFF2-40B4-BE49-F238E27FC236}">
                <a16:creationId xmlns:a16="http://schemas.microsoft.com/office/drawing/2014/main" id="{2BA3C629-891C-47DE-A5CF-26A9BDF37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29" name="Rectangle 36">
            <a:extLst>
              <a:ext uri="{FF2B5EF4-FFF2-40B4-BE49-F238E27FC236}">
                <a16:creationId xmlns:a16="http://schemas.microsoft.com/office/drawing/2014/main" id="{0322971A-92D8-4AA5-B147-81C477D4D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495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0" name="Rectangle 37">
            <a:extLst>
              <a:ext uri="{FF2B5EF4-FFF2-40B4-BE49-F238E27FC236}">
                <a16:creationId xmlns:a16="http://schemas.microsoft.com/office/drawing/2014/main" id="{79D0F29D-ACD6-447C-B564-21B0CA9F6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1" name="Rectangle 38">
            <a:extLst>
              <a:ext uri="{FF2B5EF4-FFF2-40B4-BE49-F238E27FC236}">
                <a16:creationId xmlns:a16="http://schemas.microsoft.com/office/drawing/2014/main" id="{F19AB673-9E39-45F9-BCDD-6E645D397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257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2" name="Rectangle 39">
            <a:extLst>
              <a:ext uri="{FF2B5EF4-FFF2-40B4-BE49-F238E27FC236}">
                <a16:creationId xmlns:a16="http://schemas.microsoft.com/office/drawing/2014/main" id="{E8E1819A-9524-4297-9BEA-486EA1990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638800"/>
            <a:ext cx="19050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3" name="Text Box 40">
            <a:extLst>
              <a:ext uri="{FF2B5EF4-FFF2-40B4-BE49-F238E27FC236}">
                <a16:creationId xmlns:a16="http://schemas.microsoft.com/office/drawing/2014/main" id="{0C3355AC-82D4-4BD3-AD0B-0265C8510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Way-1</a:t>
            </a:r>
          </a:p>
        </p:txBody>
      </p:sp>
      <p:sp>
        <p:nvSpPr>
          <p:cNvPr id="33834" name="Text Box 41">
            <a:extLst>
              <a:ext uri="{FF2B5EF4-FFF2-40B4-BE49-F238E27FC236}">
                <a16:creationId xmlns:a16="http://schemas.microsoft.com/office/drawing/2014/main" id="{DD59BFFD-A598-4A6E-8FA8-9634F7E3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7798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Way-2</a:t>
            </a:r>
          </a:p>
        </p:txBody>
      </p:sp>
      <p:sp>
        <p:nvSpPr>
          <p:cNvPr id="33835" name="Rectangle 42">
            <a:extLst>
              <a:ext uri="{FF2B5EF4-FFF2-40B4-BE49-F238E27FC236}">
                <a16:creationId xmlns:a16="http://schemas.microsoft.com/office/drawing/2014/main" id="{B07177E7-A69A-4092-985C-6C7242F0A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95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6" name="Rectangle 43">
            <a:extLst>
              <a:ext uri="{FF2B5EF4-FFF2-40B4-BE49-F238E27FC236}">
                <a16:creationId xmlns:a16="http://schemas.microsoft.com/office/drawing/2014/main" id="{18AD9516-3A14-4327-A244-84592E054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276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7" name="Rectangle 44">
            <a:extLst>
              <a:ext uri="{FF2B5EF4-FFF2-40B4-BE49-F238E27FC236}">
                <a16:creationId xmlns:a16="http://schemas.microsoft.com/office/drawing/2014/main" id="{32003000-2AA7-4462-925A-4CABA9BF2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657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8" name="Rectangle 45">
            <a:extLst>
              <a:ext uri="{FF2B5EF4-FFF2-40B4-BE49-F238E27FC236}">
                <a16:creationId xmlns:a16="http://schemas.microsoft.com/office/drawing/2014/main" id="{9640C025-3230-478A-8BEB-831BD18C1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038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39" name="Rectangle 46">
            <a:extLst>
              <a:ext uri="{FF2B5EF4-FFF2-40B4-BE49-F238E27FC236}">
                <a16:creationId xmlns:a16="http://schemas.microsoft.com/office/drawing/2014/main" id="{432080EF-D2CE-41CD-B3E4-EB37A47C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419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0" name="Rectangle 47">
            <a:extLst>
              <a:ext uri="{FF2B5EF4-FFF2-40B4-BE49-F238E27FC236}">
                <a16:creationId xmlns:a16="http://schemas.microsoft.com/office/drawing/2014/main" id="{73EF2EAE-F0BA-4EA2-B428-DB294DDD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00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1" name="Rectangle 48">
            <a:extLst>
              <a:ext uri="{FF2B5EF4-FFF2-40B4-BE49-F238E27FC236}">
                <a16:creationId xmlns:a16="http://schemas.microsoft.com/office/drawing/2014/main" id="{8D4708B4-BE5E-4F18-B34E-22A3882C2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81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2" name="Rectangle 49">
            <a:extLst>
              <a:ext uri="{FF2B5EF4-FFF2-40B4-BE49-F238E27FC236}">
                <a16:creationId xmlns:a16="http://schemas.microsoft.com/office/drawing/2014/main" id="{A07240C4-236E-4181-A0D8-A5DBDA8C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626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3" name="Line 50">
            <a:extLst>
              <a:ext uri="{FF2B5EF4-FFF2-40B4-BE49-F238E27FC236}">
                <a16:creationId xmlns:a16="http://schemas.microsoft.com/office/drawing/2014/main" id="{38B57024-10B9-46D9-ACF0-146DDA311D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029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4" name="Line 51">
            <a:extLst>
              <a:ext uri="{FF2B5EF4-FFF2-40B4-BE49-F238E27FC236}">
                <a16:creationId xmlns:a16="http://schemas.microsoft.com/office/drawing/2014/main" id="{6AD1A455-51A1-4683-ABC7-33B340114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029200"/>
            <a:ext cx="457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5" name="Line 52">
            <a:extLst>
              <a:ext uri="{FF2B5EF4-FFF2-40B4-BE49-F238E27FC236}">
                <a16:creationId xmlns:a16="http://schemas.microsoft.com/office/drawing/2014/main" id="{81FECE97-7A1E-40B4-BE34-CD0E7C6ED3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0200" y="2819400"/>
            <a:ext cx="762000" cy="3352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846" name="Text Box 53">
            <a:extLst>
              <a:ext uri="{FF2B5EF4-FFF2-40B4-BE49-F238E27FC236}">
                <a16:creationId xmlns:a16="http://schemas.microsoft.com/office/drawing/2014/main" id="{39DEC570-4E4D-4C75-9909-12CE45F38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1722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E093FB9-56D1-47F7-890D-2ACD3045E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4C0BBE-2708-418F-99B3-A93C1FBD24F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20968CA0-D520-40D7-8331-CC8C9CAE8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FA352624-92B2-4E27-AB57-7CEF63505E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BD2D5E33-91A6-4CFF-AAF4-E75D14AF9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48249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 KB 4-way set-associative data cache array with 32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byte line sizes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sets?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many index bits, offset bits, tag bits?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How large is the tag array?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5B06EA-392B-4DE8-B539-E5BC9A8ACDEC}"/>
                  </a:ext>
                </a:extLst>
              </p14:cNvPr>
              <p14:cNvContentPartPr/>
              <p14:nvPr/>
            </p14:nvContentPartPr>
            <p14:xfrm>
              <a:off x="145440" y="1171080"/>
              <a:ext cx="8814240" cy="5312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5B06EA-392B-4DE8-B539-E5BC9A8ACD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6080" y="1161720"/>
                <a:ext cx="8832960" cy="5331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E10FDCE-0762-4A60-B8E0-360AE8F55BEC}"/>
                  </a:ext>
                </a:extLst>
              </p14:cNvPr>
              <p14:cNvContentPartPr/>
              <p14:nvPr/>
            </p14:nvContentPartPr>
            <p14:xfrm>
              <a:off x="3267720" y="1963080"/>
              <a:ext cx="3135600" cy="452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E10FDCE-0762-4A60-B8E0-360AE8F55B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58360" y="1953720"/>
                <a:ext cx="3154320" cy="454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380564-BBCA-48CA-85D2-126E978CC164}"/>
                  </a:ext>
                </a:extLst>
              </p14:cNvPr>
              <p14:cNvContentPartPr/>
              <p14:nvPr/>
            </p14:nvContentPartPr>
            <p14:xfrm>
              <a:off x="7162920" y="5306040"/>
              <a:ext cx="1911240" cy="134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380564-BBCA-48CA-85D2-126E978CC1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53560" y="5296680"/>
                <a:ext cx="1929960" cy="1359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F1D7CBF-D033-4400-9AD9-7102B6D8264C}"/>
                  </a:ext>
                </a:extLst>
              </p14:cNvPr>
              <p14:cNvContentPartPr/>
              <p14:nvPr/>
            </p14:nvContentPartPr>
            <p14:xfrm>
              <a:off x="711360" y="1242360"/>
              <a:ext cx="8422920" cy="433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F1D7CBF-D033-4400-9AD9-7102B6D826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2000" y="1233000"/>
                <a:ext cx="8441640" cy="4351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476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340FE31-0676-4DFF-A248-BCC09282DE2C}"/>
                  </a:ext>
                </a:extLst>
              </p14:cNvPr>
              <p14:cNvContentPartPr/>
              <p14:nvPr/>
            </p14:nvContentPartPr>
            <p14:xfrm>
              <a:off x="873720" y="1230480"/>
              <a:ext cx="8161200" cy="5244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340FE31-0676-4DFF-A248-BCC09282DE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4360" y="1221120"/>
                <a:ext cx="8179920" cy="5263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BAFF3B-345A-4F0B-AEBA-B0E10AE301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39192</TotalTime>
  <Words>703</Words>
  <Application>Microsoft Office PowerPoint</Application>
  <PresentationFormat>On-screen Show (4:3)</PresentationFormat>
  <Paragraphs>207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200</cp:revision>
  <dcterms:created xsi:type="dcterms:W3CDTF">2002-09-20T18:19:18Z</dcterms:created>
  <dcterms:modified xsi:type="dcterms:W3CDTF">2022-03-31T17:06:46Z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