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402" r:id="rId5"/>
    <p:sldId id="423" r:id="rId6"/>
    <p:sldId id="441" r:id="rId7"/>
    <p:sldId id="431" r:id="rId8"/>
    <p:sldId id="432" r:id="rId9"/>
    <p:sldId id="433" r:id="rId10"/>
    <p:sldId id="442" r:id="rId11"/>
    <p:sldId id="434" r:id="rId12"/>
    <p:sldId id="435" r:id="rId13"/>
    <p:sldId id="436" r:id="rId14"/>
    <p:sldId id="437" r:id="rId15"/>
    <p:sldId id="438" r:id="rId16"/>
    <p:sldId id="439" r:id="rId17"/>
    <p:sldId id="44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00000"/>
    <a:srgbClr val="990000"/>
    <a:srgbClr val="FF9900"/>
    <a:srgbClr val="FFFF00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CE52F0B-7EAD-42EE-8B5A-AC8C21BDAC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1D7080C-B399-4C8F-B3E6-5A06C3CA33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5EF55-BA42-417A-A8B5-BF0B66BC6A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BAFDD46-D352-4E03-AB39-340D0D9BE0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47D835E-CABA-4620-9681-E967C4F7F8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0390D97-19DD-44D5-B8CB-7CCFBCEBB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E6A1289-6F2B-4342-8BAC-0F3ED0599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9CD034C-3820-4F35-8EA6-0EBD5BAEC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2F9AA2-E714-40E8-8636-7559B0776EC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65B762C-3EA9-47D8-806E-786DCFC3A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EC76BCE-FFEB-4704-ACBD-748B57295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177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FBB1A4-0CEE-472B-8162-C7D520F3F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41794F-9DE6-45C6-B261-4AD228C2B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DF3346-BC6C-483F-B444-D74CADB82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88F02-72DD-4FA6-9292-1EEBD85B0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49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C408A8-2585-4890-BE80-65E44401D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617F3-19C5-4D55-8950-AC166B73A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119591-CED4-476B-83E1-E8ED2E8F4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24003-252F-416D-B2F5-F37D39781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70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2685-E113-4514-9836-78A1ED4A1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3029D-B79E-477E-812A-59D5F4DAC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1A8650-000A-46F7-8AF9-EC8158C70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2E2DA-CB50-48F4-8CF9-744FFB1A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9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2AABD-2A20-4F1D-AEAF-DB326055E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FC77F-EDD7-4125-B756-DF0D0CE2E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F7026-C627-4361-9D30-DF7C955A6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5217C-633F-45F2-A8EB-715C928D1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9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5AEA4B-A284-4BEA-9396-A75E0A1CA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6F3E2-3DD6-45A2-9A29-943A5F7A0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DB477-927E-488F-8C24-3A9321022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30FCB-D150-4322-BAED-E6528455F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8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E1116-BD66-46F4-AA91-6C5B3BB97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7354CF-D44C-4CD1-BDDB-E7B4C2304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03E2D-EDD2-4352-9FA0-FA4449135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BE02-5856-4F7C-B88F-B8C8CE14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BA3033-4AD1-4D27-8232-658ADE5C6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1ADE06-E1C1-44E7-8B53-00D3BB720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C76A7D-A972-4780-976A-829973CD9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5884E-47FE-4C66-B99B-590ABF7BE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4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CB6E8A-0432-4145-B66D-27DBA1105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07E51A-61D1-4DCB-A0FF-B190FF2EC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A8ED3D-A498-40D7-832F-9B3E5F3EE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6876-3F51-4712-BACB-0E27DCA2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AF134D-93AC-4E39-BF6B-341BE3947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0EEDCE-3A16-4B1A-85AC-5EB1756B0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02A25-229A-45DC-9CE0-C2A0AF5CB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B2D68-31EE-4CA5-9ED2-E4A0F5A3E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4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613C85-808F-4076-BC12-EF68465A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0B53C-0293-47C8-BC8E-9CA0AA693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865B8-BF23-4B6C-823E-10340F325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80CDD-69B0-4A2F-ACD9-FD88C5AB6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82B36-1B5C-4930-B3DA-0302675CE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29789C-5E6D-4F72-A587-E2867FFDC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BCAE5D-770A-4E5D-87C5-FBE0C6356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C1CE-D53A-4955-8DDA-6D49F2FF6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2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0D46C0-5DDE-409F-8C17-272F9ABD0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7C2339-4663-4F2E-88AB-3FCC59DF6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CB424A-4892-4EDD-A94B-60ED44C4E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974EF7-BE5E-4532-8C4C-CF5B300FA5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EEBDE-F014-4C7A-AAFF-E269EAD30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E02C719-D70D-436A-90D7-D8E9B597ED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5D03C4A-A27A-498B-B5BA-D36F07C8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FA9D5-FB13-4A80-918C-EC99867F04AF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A275689B-892E-4AF2-9587-A034EB1EE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602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21: OOO, Memory Hierarchy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63605179-76B1-491E-86A1-6A2D4936D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6A3DF800-1AAC-4846-9DDF-B0D6F8C4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4391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basics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028" y="1219200"/>
            <a:ext cx="4664418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824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6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Internet browsers also cache web pages – same concept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540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9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= 16 cycles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60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1D4A7A-08F4-42C5-8B09-BC2860A9C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7B277D-93DB-499F-9128-D25E12D19D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BAFF3B-345A-4F0B-AEBA-B0E10AE3013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39067</TotalTime>
  <Words>703</Words>
  <Application>Microsoft Office PowerPoint</Application>
  <PresentationFormat>On-screen Show (4:3)</PresentationFormat>
  <Paragraphs>207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199</cp:revision>
  <dcterms:created xsi:type="dcterms:W3CDTF">2002-09-20T18:19:18Z</dcterms:created>
  <dcterms:modified xsi:type="dcterms:W3CDTF">2022-03-31T13:20:19Z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