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02" r:id="rId5"/>
    <p:sldId id="423" r:id="rId6"/>
    <p:sldId id="441" r:id="rId7"/>
    <p:sldId id="431" r:id="rId8"/>
    <p:sldId id="432" r:id="rId9"/>
    <p:sldId id="433" r:id="rId10"/>
    <p:sldId id="442" r:id="rId11"/>
    <p:sldId id="434" r:id="rId12"/>
    <p:sldId id="435" r:id="rId13"/>
    <p:sldId id="436" r:id="rId14"/>
    <p:sldId id="437" r:id="rId15"/>
    <p:sldId id="438" r:id="rId16"/>
    <p:sldId id="439" r:id="rId17"/>
    <p:sldId id="44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FE275D1-A425-4144-A0DA-BF19BAA7F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EE7553-9618-4D67-AFDD-CB8C1EBF43E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3625245-CCCB-41EB-BC4F-DD576913C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5F4C7A2-A760-4701-9C6B-C3FC4C977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77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260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OOO, Memory Hierarchy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74391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basics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1AD255-7B97-47EA-9A78-0A76856A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F39D1D-EE9A-47E4-8643-1E8799E7F2F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24AB30FF-7C9C-454B-9A73-C1708C845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Hierarchies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FAB76680-90E8-432E-919A-477F46FA1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BF3F2F-AE6B-4493-98E6-45FD014A0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069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and instructions are stored on DRAM chips –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a technology that has high bit density, but relatively poor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latency – an access to data in memory can take as many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 300 cycles today!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Hence, some data is stored on the processor in a structure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called the cache – caches employ SRAM technology,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faster, but has lower bit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Internet browsers also cache web pages – same concept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540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Locality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EE561ECD-B1F9-4034-BB9C-F41473BA2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2924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do caches work?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Temporal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use it again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Spatial locality: if you used some data recently, you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likely access its neighbors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hierarchy: average access time for data = 300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32KB 1-cycle L1 cache that has a hit rate of 95%: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average access time = 0.95 x 1 + 0.05 x (301)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= 16 cycles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BAFF3B-345A-4F0B-AEBA-B0E10AE3013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39067</TotalTime>
  <Words>703</Words>
  <Application>Microsoft Office PowerPoint</Application>
  <PresentationFormat>On-screen Show (4:3)</PresentationFormat>
  <Paragraphs>207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199</cp:revision>
  <dcterms:created xsi:type="dcterms:W3CDTF">2002-09-20T18:19:18Z</dcterms:created>
  <dcterms:modified xsi:type="dcterms:W3CDTF">2022-03-31T13:20:19Z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