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8.xml" ContentType="application/inkml+xml"/>
  <Override PartName="/ppt/notesSlides/notesSlide11.xml" ContentType="application/vnd.openxmlformats-officedocument.presentationml.notesSlide+xml"/>
  <Override PartName="/ppt/ink/ink9.xml" ContentType="application/inkml+xml"/>
  <Override PartName="/ppt/notesSlides/notesSlide12.xml" ContentType="application/vnd.openxmlformats-officedocument.presentationml.notesSlide+xml"/>
  <Override PartName="/ppt/ink/ink1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402" r:id="rId5"/>
    <p:sldId id="437" r:id="rId6"/>
    <p:sldId id="431" r:id="rId7"/>
    <p:sldId id="432" r:id="rId8"/>
    <p:sldId id="433" r:id="rId9"/>
    <p:sldId id="434" r:id="rId10"/>
    <p:sldId id="421" r:id="rId11"/>
    <p:sldId id="435" r:id="rId12"/>
    <p:sldId id="391" r:id="rId13"/>
    <p:sldId id="422" r:id="rId14"/>
    <p:sldId id="436" r:id="rId15"/>
    <p:sldId id="430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65" d="100"/>
          <a:sy n="65" d="100"/>
        </p:scale>
        <p:origin x="1323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9T15:10:13.9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10074 4170 307 0,'2'-2'84'31,"1"2"10"-31,-2-3-22 0,0 1-21 0,0 2-1 0,-1-1 0 0,0 1-1 0,0 1-4 16,0-1-7-16,0 1-8 0,2 0-7 15,-2-2-7-15,2 6-3 0,0 1-2 16,2 3-1-16,0 3-1 0,3 7 0 0,-3 5 0 15,3 6 0-15,-4 3 0 0,1 4-3 16,-4 2-1-16,-2 4-2 0,-1 1-1 16,-2 2 0-16,0-3-1 0,1-1 0 15,-1-1-1-15,3-4-1 0,1-1-2 16,0-5-2-16,0-5-2 0,1-2-3 16,0-3-4-16,-2-4-6 0,2-4-11 15,-2-3-11-15,1 5-7 0,1-9-10 16,0-5-14-16,0-4-57 0,3-5-74 15,1-6-156-15</inkml:trace>
  <inkml:trace contextRef="#ctx0" brushRef="#br0" timeOffset="3931.2">10531 4207 152 0,'0'-1'42'0,"-1"1"3"0,1 0-12 15,0 0-7-15,0 0-1 0,-1-1 1 16,1 1-1-16,1 0 1 0,-1 0 1 15,0 0 1-15,0 0 1 0,0 0 0 16,0 0 1-16,-1 0 0 0,1-1 0 16,0 0-1-16,0-2-2 0,0 2-2 15,0-3-3-15,0 1-2 0,1-2-2 16,-1 2-1-16,1 0-2 0,0-1-2 16,0 1-2-16,0 2-1 0,-1-1-1 0,0 1-1 15,0 0 0-15,0 0 0 0,0 0-1 16,-1 2 0-16,1 0-1 0,1 3 0 15,0 4 1-15,-2 1 2 0,1 3 1 16,0 2 0-16,0 2 2 0,0 3-1 0,0 1-1 16,0 1-1-16,1 1-3 0,1 3 0 15,-1 1-2-15,-1 2 0 0,0 2-1 16,0-4-1-16,0-1 0 0,-1 2-2 16,1-1 0-16,0-1-3 0,1 0-1 15,1 1-3-15,1 1-3 0,0 1-5 16,1 2-6-16,-1-2-7 0,-1 2-3 15,1 1-3-15,0-5-3 0,-2-1 0 16,0-3 1-16,0-4 3 0,-1-4 4 16,0-4-4-16,1-4-11 0,-1-2-52 15,0-3-64-15,1-7-156 0</inkml:trace>
  <inkml:trace contextRef="#ctx0" brushRef="#br0" timeOffset="4320.22">10110 4534 194 0,'5'-3'51'0,"-2"3"4"15,0-2-23-15,2 3-4 0,-1-1-3 16,-1 0 0-16,3-1-1 0,0 3 0 15,4-1-1-15,3 2-1 0,4-3-1 16,1 2 1-16,4-3-1 0,4 2-2 0,0-2-4 16,5-1-2-16,-3-3-4 0,1 1-5 15,-2-1-9-15,0 2-17 0,-4-1-68 16,-2-1-74-16,-2 3-182 0</inkml:trace>
  <inkml:trace contextRef="#ctx0" brushRef="#br0" timeOffset="10550.4">10837 4214 194 0,'-1'-3'56'15,"0"3"5"-15,-1-1-12 0,1 1-15 0,0-1-4 16,-1-1 0-16,2 2-1 0,0 0-3 15,0-1-3-15,0 1-3 0,0 2-2 16,0-1-1-16,1 3-2 0,-2-3-1 16,0 3-1-16,0-1 0 0,0 2 0 15,0-1 0-15,-1 3 0 0,-1-2 1 16,2 4-1-16,0 2 2 0,0 2-1 16,-1 7 0-16,0 2-1 0,3 4-1 15,-1 7-1-15,0 1-3 0,0 5-2 0,0 4-3 16,1 2-1-16,0 3-4 0,0 0-2 15,0-1 0-15,2-3-1 0,2-1 0 16,-1-8 0-16,2-4 0 0,0-7 2 16,1-9 3-16,3-2 2 0,-4-1 1 15,0-7 3-15,0-2 2 0,3-4 3 16,-1-2 3-16,0-4 0 0,1-7 0 16,1-5 0-16,1-3-2 0,1-4-1 0,-2 0-1 15,0-4-1-15,1 3 0 0,-1 3-1 16,-2 2 2-16,1 1-1 0,-1 3 0 15,0 4-1-15,-2 2-3 0,0 4-2 16,-1 2-1-16,2 4-2 0,0 2-1 16,2 6 0-16,0 2 0 0,3 6-2 15,2 4-3-15,3 2-2 0,0 4-4 16,2 2-1-16,0-2-1 0,4 2 0 16,-1-5 3-16,-2-2 2 0,1-2 4 0,-2-3 2 15,-3-2 2-15,-2-4 1 0,-2-3 1 16,-2-1 1-16,0-2 3 0,-3-3 3 15,-2-1 4-15,-1-3 4 0,0 1 3 16,-2-6 3-16,-1-2 0 0,-2-7 0 16,-1-1-2-16,-1-9-3 0,-1-5-2 15,-1-8-3-15,-1 1-2 0,2-5-2 16,-1 2-2-16,3-3-1 0,1 2-1 16,2 4-2-16,0 4 0 0,0 4 0 0,2 7-1 15,-2 5-2-15,-1 5 0 0,1 5-4 16,-2 4-5-16,1 6-5 0,0 0-8 15,-1-1-6-15,1 2-20 0,1 0-13 16,1 2-9-16,2 0-13 0,3 0-56 16,2 0-81-16,3 3-163 0</inkml:trace>
  <inkml:trace contextRef="#ctx0" brushRef="#br0" timeOffset="11454.45">12520 4245 166 0,'1'-1'56'16,"-1"1"10"-16,0 0-3 16,0-2-16-16,1 1 3 0,0-1 1 0,-2 1-1 15,1 1-4-15,1-2-5 0,0-3-4 16,0 2-2-16,1-5-2 0,-1-1-1 16,2-2-1-16,-2-1-2 0,0 1-2 15,-2-1 0-15,0 4-2 0,-4-3-2 16,-1 2-4-16,-5 0-4 0,-3 3-3 15,-5-2-4-15,-5 0-3 0,-4 4-4 0,-2 1-1 16,-1 5-1-16,-2 2 0 0,0 4-1 16,4 5 1-16,2 6-1 0,5-2 1 15,4 4 1-15,2-2-1 0,8 1 1 16,3 0-1-16,4-1 1 0,4-1 0 16,4 3 1-16,3 0 0 0,5 1 0 15,3-1 0-15,4 0 1 0,3-2 0 16,4 1 0-16,3 1 0 0,4-3-1 0,-1 2 0 15,0 1 0-15,2 0-2 0,-2 4-2 16,-6 1-2-16,-5-1-2 0,-3 4-1 16,-8-1-2-16,-4 1 1 0,-7 2 0 15,-6-5 1-15,-5 0 0 0,-5-1 0 16,-7-1 2-16,-5-4-1 0,-5-1 0 16,-5-7-1-16,0-2 2 0,-1-4 4 15,2-10 3-15,-1-4 4 0,7-4 3 16,3-6 5-16,6-5 4 0,6-6 2 15,7-4 1-15,7 1-1 0,10-6-1 0,6 0-2 16,10 1-3-16,6-3-2 0,6 3-3 16,2-3-2-16,4 3-4 0,-1 2-5 15,-5-1-11-15,0 0-18 0,-3 4-24 16,-1-2 114-16,-2 1-211 0,-3 1-122 16,2 0-314-16</inkml:trace>
  <inkml:trace contextRef="#ctx0" brushRef="#br0" timeOffset="11926.01">13527 4463 367 0,'-1'2'107'0,"0"-4"10"0,1 2-48 16,0 2-7-16,1 0-4 0,-2-1-7 16,1 0-10-16,0-3-11 0,1 5-10 15,-1 2-6-15,-1 2-4 0,0 2-3 16,-1 11-2-16,0 4-3 0,-1 8 0 15,-1 8-3-15,2 6-3 0,1 7-6 16,-2 8-17-16,0-2-15 0,1 2-15 16,0 2-19-16,0-5-61 0,0-3-83 15,0-4-168-15</inkml:trace>
  <inkml:trace contextRef="#ctx0" brushRef="#br0" timeOffset="12211.46">13434 4581 397 0,'5'-24'101'0,"5"2"11"0,1 0-57 0,5 1-7 16,3 1 0-16,-3 3-1 0,4 1-7 16,3 1-8-16,4 3-9 0,1 5-9 15,2 6-4-15,0 2-3 0,5 5-2 16,-1 5-1-16,-6 5-3 0,-6 2-3 15,-4-2-2-15,-6 3 0 0,-6 5 1 16,-7 0-1-16,-3 0 0 0,-8 2 0 16,-3 1-3-16,-10-1-4 0,-4 1-9 15,-5-3-11-15,-1-4-9 0,-2-2-10 0,3-6-10 16,1-3 25-16,8-3-85 0,7-8-69 16,10-6-167-16</inkml:trace>
  <inkml:trace contextRef="#ctx0" brushRef="#br0" timeOffset="12520.89">13980 4478 317 0,'7'5'84'0,"-3"3"8"16,-2 3-41-16,3 2-12 0,-4 4-4 16,-1 3-4-16,-1 1-5 0,1 1-9 15,1 5-8-15,1 0-6 0,1-4-3 16,5-3-2-16,2-3 1 0,3-5 0 15,3-2 3-15,4-7 4 0,-1-5 6 0,0-1 6 16,5-6 6-16,-3-2 4 0,0-3 3 16,-2-4 1-16,-4-2-2 0,0 0-1 15,-3-2-1-15,-7 2-3 0,-3 1-4 16,-4 2-6-16,-10 1-4 0,-4 2-8 16,-6 4-7-16,-3 4-8 0,-4 1-6 15,-3 4-8-15,-3 3-12 0,4 6-8 16,0 1-6-16,3 2-5 0,4-1-6 15,9-2-18-15,5 0-8 0,9-4-20 0,6-2-50 16,10-6-102-16</inkml:trace>
  <inkml:trace contextRef="#ctx0" brushRef="#br0" timeOffset="12792.14">14489 4429 303 0,'45'-12'92'0,"-11"-2"8"0,-6 8-29 15,-6-1-1-15,-6 3-3 0,-14 1-6 16,-3 8-9-16,-11 0-8 0,-9 11-7 0,-3-5-7 15,-3 7-10-15,-4 1-10 0,-1-1-3 16,-2 1-2-16,8-2-1 0,6-9-3 16,6 3-1-16,4-1-2 0,6-1 0 15,7 2 0-15,5 1 3 0,4 0 0 16,4 0 2-16,2 2 3 0,5 0 1 16,4 4 0-16,6-2-1 0,-2 0-2 15,-1-1-1-15,-1 2-2 0,-4-1-1 16,-7-3-1-16,-11 0-1 0,-10 2-4 0,-1 1-5 15,-7 0-6-15,-9 1-12 0,-4-2-13 16,-1 2-16-16,-1-2-14 0,1-6-66 16,-3-3-85-16,-1-8-185 0</inkml:trace>
  <inkml:trace contextRef="#ctx0" brushRef="#br0" timeOffset="13033.15">14774 4057 374 0,'35'-24'103'0,"-2"9"10"16,-9 5-53-16,-8 0-4 0,-3 4 0 15,-2 4-6-15,-4 5-7 0,-2 5-7 16,-2 6-6-16,-2 5-3 0,0 11-4 16,-1 5-4-16,-2 4-3 0,-2 6-3 15,-2 4-4-15,1-4-5 0,0 3-6 0,1-2-7 16,1-2-9-16,1 0-20 0,-2 0-16 15,1-6-16-15,-3 3 48 0,-1-5-122 16,-2-4-91-16,0-4-205 0</inkml:trace>
  <inkml:trace contextRef="#ctx0" brushRef="#br0" timeOffset="13729.9">14832 4482 290 0,'1'-2'81'15,"6"3"7"-15,5 1-37 0,4 1-11 16,2 0 1-16,3 2 0 0,2-2-6 16,0 1-7-16,0-2-4 0,-1-2-3 15,3-1-1-15,6-4-1 0,0-2 0 0,2-2-1 16,1-1-2-16,-2 0 1 0,0-1 1 16,-7 0 2-16,-9 4 2 0,-7 0 2 15,-6-2 0-15,-6 1-1 0,-4-3 0 16,-13 2-3-16,-6 0-4 0,-6 2-7 15,0 2-5-15,0 7-1 0,0 6-2 16,1 6-2-16,8 5 0 0,4 3-1 16,6 0 0-16,5 1-1 0,4 4-3 15,4-3-3-15,3 1-3 0,3 0-4 16,6 2-4-16,5-2-7 0,12-1-16 0,2-6-8 16,4-1-7-16,14-3-6 0,-1-5-10 15,2-5-10-15,2-1-7 0,-8-4 3 16,1 1 7-16,-3-5 18 0,-7-2 23 15,-2-1 26-15,-3-2 27 0,-8 0 24 16,-5-1 24-16,-5-2 12 0,-4 0-1 16,-8 1-7-16,-4-1-7 0,-5-2-8 0,-4 1-10 15,-3 2-9-15,-1 2-7 0,-3 7-7 16,-3 4-4-16,1 6-6 0,-1 8-5 16,1 6-6-16,1 3-5 0,3 0-6 15,5-1-6-15,5-1-4 0,6-2-2 16,5-6 0-16,7-4 4 0,4-6 5 15,6-2 5-15,1-2 5 0,2-3 5 16,-1-5 5-16,2 1 3 0,-2-8 4 16,0 2 3-16,-4-5 4 0,-1-6 4 0,-5-3 4 15,-1-2 1-15,-5-5 0 0,0-5-2 16,-6-3-5-16,-3-5-2 0,2-3-2 16,0-4-3-16,-2-3 0 0,2-2-1 15,-2 7 1-15,1 4 4 0,4 12 2 16,-2 5 1-16,-2 10 0 0,1 9-2 15,1 8-3-15,0 4-1 0,-1 7-3 16,-1 6-4-16,0 10-2 0,1 10-2 16,1 8-1-16,-1 9 2 0,0 7 0 0,0 3-2 15,1 1-6-15,1-1-4 0,2-4-6 16,-2-1-13-16,2-6-10 0,3-4-8 16,0-7-9-16,6-4-8 0,3-4 59 15,1-8-115-15,7-5-70 0,6-8-187 16</inkml:trace>
  <inkml:trace contextRef="#ctx0" brushRef="#br0" timeOffset="14300.95">16564 3934 367 0,'3'-2'92'16,"-1"2"9"-16,0-1-52 0,-1 0-10 15,1 2 2-15,-1 6 0 0,-1-4-2 16,-1 8-7-16,2 2-5 0,-1 7-5 16,-1 5-4-16,0 9-2 0,0 6-2 15,0 11-4-15,3 4-2 0,-5 5-4 16,1 3-6-16,0 4-3 0,-1-2-6 0,0-5-5 15,1-1-7-15,-4-4-6 0,6-7-4 16,2-4-3-16,2-8-6 0,-1-2-5 16,0-10-9-16,2-7-52 0,1-7-69 15,3-10-158-15</inkml:trace>
  <inkml:trace contextRef="#ctx0" brushRef="#br0" timeOffset="14969.55">17202 4473 282 0,'8'0'83'0,"-2"-1"12"0,-2-3-36 0,-4-2-6 16,-4 3 3-16,-3-4 3 15,-3-1-7-15,-1-3-13 0,-2 1-11 0,-3 0-7 16,-1 5-4-16,-1-2-5 0,-3 5-5 15,1 5-4-15,-3 4-2 0,-5 5 0 16,2 1-3-16,1 3-2 0,1 4-7 16,4 1-7-16,4 0-2 0,5 2-3 15,7-7 0-15,8 3-1 0,3-6 4 16,6-1 7-16,6-3 7 0,1-5 6 0,3-5 3 16,2-3 3-16,0-6 3 0,4-2 1 15,-4-2 4-15,-2-1 1 0,0-3-1 16,-1 1 1-16,-5 3 1 0,-2 1-1 15,-6 0-1-15,0 3-2 0,-2 1-2 16,-5 3-4-16,-3 4-1 0,-4 2-3 16,0 7-1-16,-3 5-3 0,1 1-4 15,-1 3-8-15,2 7-7 0,3 3-2 16,4 1-1-16,5-5-2 0,5-2-1 0,4 1 1 16,4-3 6-16,4-7 9 0,3-3 1 15,0-7 3-15,-1 1 1 0,0-6 3 16,-1-5 2-16,-1-4 1 0,0-3 2 15,-3-2 1-15,1-4 1 0,0-4 3 16,0-2 3-16,0-4 5 0,-5-3 5 16,-3-3 5-16,-2-6 2 0,-1 0 4 0,-2-4 1 15,-2-2 2-15,-2 0 0 0,0 1-4 16,0 3-1-16,1 8-3 0,-3 2-1 16,0 7 0-16,-2 8-3 0,1 9-2 15,-1 5-2-15,-1 3-4 0,-1 2-5 16,1 5-3-16,0 5-2 0,-1 2-3 15,-2 4-1-15,1 9-1 0,0 9 1 16,-1 10 1-16,2 4 1 0,-1 4-4 0,1 5-7 16,2 2-7-16,0 0-8 15,1-4-8-15,0-1-16 0,2-4-12 0,1-4-8 16,1-2-5-16,1-7-7 0,0-7-57 16,-1-4-73-16,1-6-150 0</inkml:trace>
  <inkml:trace contextRef="#ctx0" brushRef="#br0" timeOffset="15158.05">17426 4286 386 0,'-7'-2'100'0,"5"4"11"0,3 0-46 16,4 2-16-16,4 2 1 0,5 1 2 15,4-2-5-15,3-1-11 0,2 0-9 16,2-3-8-16,1 0-8 0,-1-1-11 15,2-3-10-15,0 0-28 0,2-1-15 16,1 2-18-16,1-3-66 0,3 0-93 0,-1-3-184 16</inkml:trace>
  <inkml:trace contextRef="#ctx0" brushRef="#br0" timeOffset="15737.11">17894 4401 264 0,'-3'11'71'15,"2"-2"7"-15,1-1-32 0,1-3-14 0,2 0 3 16,1 0 1-16,0-2-4 16,4 1-6-16,1-1-2 0,4-2-2 0,1-1 0 15,0 0-2-15,4-7 0 0,0 2-1 16,-1-4 0-16,-1 0 0 0,-3 0-1 16,-3 1 0-16,-2-1 2 0,-3 0 2 15,-3 0 0-15,-5-1 0 0,-4-2-2 0,-2-1-2 16,-3 1-4-16,-6 0-4 15,0 6-5-15,-4 2-2 0,2 8-2 0,1 4-2 16,2 9-1-16,-1 2 1 0,5 6-3 16,2 2 0-16,5 2-2 0,1-2-1 15,4-1-1-15,0-1-2 0,7-3-2 16,2 0 0-16,7-5 0 0,4-2 0 16,3-3 2-16,6-2 1 0,3-6 2 15,4-3 4-15,3-5 1 0,-3-4 1 16,1-3 2-16,0-1 1 0,-1 0-1 0,-4 3 1 15,-4 0-1-15,-5 1 1 0,-3 3-2 16,-7 2-1-16,-5 4-2 0,-3 0 1 16,-5 5-2-16,-2 3-3 0,-2 0-2 15,-1 4-3-15,0 1-2 0,-3-1-2 16,1 0-2-16,1-2 3 0,1-3 2 16,1-1 3-16,0-2 3 0,3-4 5 15,1 0 3-15,0 0 7 0,1-1 4 0,0-1 4 16,0-3 2-16,1-5 5 0,0-4 2 15,4-4 1-15,0-6-5 0,3-4-4 16,1-2-4-16,5 1-4 0,2-2-3 16,2 6-4-16,-1 2-2 0,1 0-2 15,0 8-2-15,3-1-4 0,0 2-4 16,0 5-6-16,2 1-9 0,1-2-11 16,2 2-10-16,3-1-13 0,-2-2-64 0,2 1-79 15,2-4-177-15</inkml:trace>
  <inkml:trace contextRef="#ctx0" brushRef="#br0" timeOffset="16302.35">19682 3824 230 0,'2'-2'68'0,"-1"1"10"0,0 2-1 16,-1 1-38-16,0-5 0 0,0 4 4 15,1-3 3-15,-1 2-7 0,0 0-6 0,-1 0-7 16,2 2-3-16,-1 5-1 0,0 2 0 16,-1 8-2-16,-1 3-2 0,0 7-1 15,-1 4 0-15,0 6-1 0,0 9-3 16,-1 8-4-16,1 0-3 0,-1 6-1 15,0 4-6-15,0 0-5 0,-1 1-10 16,-1-5-15-16,2-2-13 0,-1-3-10 16,3-7-11-16,-1-4-16 0,2-6-42 15,1-6-59-15,2-8-121 0</inkml:trace>
  <inkml:trace contextRef="#ctx0" brushRef="#br0" timeOffset="16764.13">19452 4411 337 0,'19'-2'92'0,"3"-3"7"0,3 1-46 15,4-4-3-15,1 5 1 0,1-3-7 16,2-2-11-16,2 0-6 0,4 3-7 15,2-1-7-15,1 2-4 0,-4-1-3 0,-3 5-2 16,-3 5 0-16,-6-1-2 0,-5 2-1 16,-7-1-1-16,-4 4-1 0,-1 5 0 15,-4-1 0-15,-4-1-1 0,-2 5 1 16,-1 0 0-16,-4 3-3 0,0-4 2 16,-1 0 0-16,1-1 0 0,2 0-1 15,2-2 0-15,4 1-1 0,3-3 4 16,3-2-1-16,5-1 2 0,3-6 1 15,2-5 2-15,2-6 1 0,5-2 2 16,0-3 1-16,-1-1 0 0,-3-4 2 0,-2 0 3 16,0 3 0-16,-7 1 0 0,-4-4 2 15,-6 3 0-15,-4-1-2 0,-4 0-3 16,-5 2-4-16,-5-1-4 0,-1 4-2 16,-6 3-4-16,0 2-6 0,-1 0-6 15,0 5-12-15,2-2-9 0,4 7-10 16,2-2-10-16,6 1-17 0,6-2 3 0,5 1-52 15,6 2-58-15,6-3-133 0</inkml:trace>
  <inkml:trace contextRef="#ctx0" brushRef="#br0" timeOffset="17266.34">20622 4447 280 0,'9'4'74'16,"-1"0"10"-16,-6-3-41 0,-4-1 1 0,-4-1 4 15,-3-2 4-15,-3 0-5 0,-6 1-8 16,-1-1-10-16,-3 0-7 0,-2 1-6 16,1 3-5-16,0 4-5 0,0 1-2 15,1 5-3-15,1 2 0 0,0 4-3 16,4-5 0-16,5 8-2 0,3-3-3 16,5 1-1-16,5-4-2 0,6-2-1 15,4 0 1-15,1 1 0 0,4-5 2 0,3-2 2 16,1-2 2-16,-1-4 2 0,3-1 2 15,0-5 0-15,0-1 2 0,0-6 3 16,-2-4 1-16,-1-1 2 0,-1 1 2 16,-2-6 3-16,-1-3 2 0,-3-4 2 15,-3-5-2-15,-2-5 1 0,-1-2-1 16,-4-6 1-16,0-5 0 0,-1-2 2 16,1 3 0-16,0 7 2 0,-1 1 1 0,-2-1 2 15,0 9-2-15,0 8 0 0,-2 4-2 16,1 6-2-16,0 2-1 0,0 6-3 15,1 7-4-15,2 1-5 0,-2 4-4 16,4 7-1-16,0 4-1 0,-1 6-2 16,2 6 2-16,1 8 0 0,-1 6 3 15,3 7 1-15,-1 4-4 0,2 4-3 16,1 0-4-16,1 1-3 0,1 0-6 16,-1-5-5-16,3-3-6 0,-3-7-8 15,3-7-5-15,1 0-6 0,-1-7-6 0,1-9-5 16,4-2-7-16,-2-6-12 0,1-3-38 15,-3-4-60-15,2-5-133 0</inkml:trace>
  <inkml:trace contextRef="#ctx0" brushRef="#br0" timeOffset="18102.77">21180 4428 226 0,'2'-8'74'16,"1"-2"7"-16,-3-5 3 0,-2 0-41 15,0 1 2-15,-1-3 7 0,-3 1-2 16,-1 0-7-16,-3-2-5 0,-2 6-7 16,-2 3-4-16,-2 3-5 0,-4 1-9 15,-2 6-5-15,-6 4-5 0,2 7-1 0,0 1-1 16,3 5 0-16,0 1-2 16,4 4-2-16,5-2-1 0,6 0-1 0,5-5-1 15,3 4-1-15,2-5 0 0,2-1 2 16,4-5 0-16,3 2 2 0,3-2 2 15,2-1 2-15,1-7 1 0,3 0 1 16,1-2 2-16,-1-1 2 0,3-5 1 16,-2-2 2-16,0-1 0 0,-1-2 2 15,-4-1 0-15,1 0 0 0,-3-4-1 0,-4 1-1 16,0 2-2-16,-4-1-1 0,0-1 0 16,-3 6-1-16,0 0-2 0,-1 4-1 15,0 5-2-15,-4 1 1 0,1 8-1 16,-1 3 0-16,0 1-1 0,-2 7 0 15,0 4 1-15,2 0 1 0,1-2-1 16,1-2-1-16,2 1-1 0,4-4-1 16,1-5 0-16,2-2 0 0,3-3 0 15,2 1 0-15,2-3 3 0,-1-3 1 0,3 3 1 16,0-6 3-16,2-1 0 0,0-2 1 16,-1-4 0-16,0 0 0 0,0-1 0 15,-3-8 0-15,1 0-2 0,-3-2-1 16,1 0 0-16,-4 2-2 0,0 4-1 15,-3 1-1-15,-3 7-1 0,0 0-2 16,-3 9 0-16,-3 5 1 0,-2 1 0 16,1 0 2-16,1 4-1 0,0-1 2 0,0 5 1 15,3-2-1-15,3-2-2 0,-2-1 0 16,4-2-1-16,2-2-2 0,2 0 1 16,2-5 1-16,2-3 0 0,1-1 2 15,3-4 1-15,-1 1 2 0,1-1 3 16,-2-3 1-16,0-2 0 0,-1-3 1 15,-3-2 0-15,3-2 2 0,-3-3-2 0,0-3-1 16,-1 0 0-16,-1 0 0 0,-1 3-1 16,-2 5-1-16,-3 2-2 0,-2 3-2 15,-3 9 0-15,0 7 0 0,-3 7-1 16,-2 4 1-16,-2 3 0 0,-1 6 0 16,-1 8 1-16,1 0 0 0,0 0-1 15,2 4 0-15,0 1-1 0,3 1-1 16,1 4-2-16,2-4 0 0,-3 5-3 15,0-1-1-15,1-2-1 0,-3-3-3 0,-1-2 0 16,1-2-1-16,-5-3-3 0,-1-6 0 16,-1 1-2-16,-3-4-1 0,0 0-3 15,-2-2-5-15,-4-1-7 0,-1-3-1 16,-4 1-4-16,-3-6-4 0,1-2-9 16,-5-4-10-16,-3-3 10 0,-5-7-56 15,0-2-66-15,0-6-147 0</inkml:trace>
  <inkml:trace contextRef="#ctx0" brushRef="#br0" timeOffset="104128.89">3902 9397 161 0,'1'-2'56'15,"-1"-3"4"-15,1 4-3 0,-2 0-18 16,1 0-10-16,0 1-9 0,0 1-9 16,-1-1-15-16,1 2-13 0,-1 0-15 15,1 2-17-15,1 0-10 0,-2-2 5 16,1 2 16-16,0-2 20 0,1 0 19 16,0-2 21-16,-1-1 24 0,1-1 16 0,0 2 2 15,1-1-10-15,-1-2-10 0,1 2-8 16,0-1-11-16,1 1-8 0,0 1-8 15,3-2-6-15,1 0-5 0,3 3-2 16,3 0-5-16,3 0-1 0,2 0 0 16,2 1 1-16,1 3 2 0,1 0 0 15,3-2 2-15,0 2 5 0,2 0 3 16,2 1 2-16,2-4 3 0,2 0 2 16,-2-1 2-16,3 0 1 0,0 0 0 0,2 2 0 15,1-3-2-15,-1 3 1 0,1 1 0 16,2 2-2-16,1-1-2 0,0 3-1 15,3 2-1-15,-1 0-2 0,2 1-2 16,-2 1-1-16,0 0-1 0,2 3 0 16,-3-2-1-16,1-2 1 0,0 0-1 15,-2-1 1-15,2-2 0 0,2-2 1 16,1-1 2-16,-1-1 2 0,4-3 0 0,0 0 3 16,1-3 0-16,3 0 1 0,-1-3-1 15,3 1 0-15,-1-4-1 0,4 1-1 16,0 1-2-16,-1 2 0 0,1-1-2 15,-1 4 0-15,-2 0 0 0,1 1-1 16,-2 3 0-16,2-1 0 0,1-1 0 16,1 1-1-16,0 0 1 0,1-2 0 15,-1 0-1-15,-1-1 1 0,-1 0 0 0,-2 1-1 16,0-3 2-16,-1-1 1 0,0 3 0 16,-1 0 0-16,1 0 0 0,-2 0 0 15,2-2 0-15,-2 1-1 0,1 0-1 16,0 1 0-16,1-1 0 0,0-1-1 15,2 2 0-15,1 0 0 0,-2 1 0 16,0-2 1-16,-1 2-1 0,0-1 0 16,0 0 0-16,1 2 0 0,-1-1 0 15,0-1 0-15,1 3 0 0,0-2-1 16,1 2 1-16,1 0-1 0,0-3 0 0,2-2 0 16,2 3 1-16,1-4-1 0,3 1 2 15,1-4 0-15,1 0 2 0,-1-1 0 16,0 0 0-16,-2-2 1 0,0 3-1 15,-1 0 0-15,-2 5-1 0,2 1 0 16,-4-1-2-16,2-1 0 0,-1 5 0 16,0-4 0-16,0 1 1 0,1-1-1 15,2-1 1-15,4 3-1 0,-1-1 1 0,0 0-1 16,2-4 0-16,0 1 0 0,-1 1 0 16,0-2 1-16,2 2 0 0,3-1 1 15,-2-1 0-15,2 4 0 0,2 1 0 16,0 0 0-16,1 0-2 0,3 1 0 15,-1 4 1-15,4 0-1 0,1-2 0 16,1 3 0-16,2-1 0 0,3 3 1 16,-5 0 0-16,4-4-1 0,0-1 0 0,0 4 0 15,4-3 0-15,0-2 0 0,-1-3 0 16,3-1 1-16,0 0-1 0,0 0 1 16,0 0 0-16,0-3 0 0,-2 0 0 15,-2-2 0-15,1 4 0 0,1 4 0 16,-3-2 1-16,0-4-1 0,-3 2-1 15,-1 1 1-15,-1 2-1 0,2-1-1 0,-4-1-1 16,1-3 0-16,2 3-2 0,0-1 0 16,1-2-1-16,6 0 1 0,-6-1 1 15,1 0 0-15,0 0 1 0,-1-1 1 16,1-2 2-16,-1 4 1 0,-7-2 1 16,2 1 2-16,-3 1 0 0,0 1 2 15,1-1-1-15,-9 4-1 0,1 1 0 16,6 0-2-16,0 2 0 0,-4 2-2 15,-4-2-1-15,4-1-1 0,-2 1 1 0,1-3-1 16,-2 2 0-16,-7-3 0 0,6 1 0 16,-2 1 1-16,-12 2 1 0,1-3 1 15,-4 1-1-15,5-2 2 0,-2 2-1 16,-5-4 1-16,6 2 0 0,1 0-2 16,5 2 1-16,-2 0-1 0,-8-1-1 15,5-3-1-15,1 2 0 0,-4-2 0 16,4 0 0-16,1-2 0 0,1-1 1 15,4 2 0-15,-2 3 1 0,7-2 0 0,-1-4 1 16,1 4 1-16,1 0 0 0,2 4 0 16,-1-1-1-16,2-2 0 0,-2 4 0 15,5 2-1-15,-4-1-1 0,-1 3-1 16,-2-2-1-16,0 3 0 0,-1 0-1 16,-2 1 0-16,0 0 0 0,2 1 1 15,-1 0 0-15,0-1 0 0,3 0 1 16,4 0 1-16,1-3 0 0,2 0 2 0,2-1 0 15,4-2 2-15,3 2 0 0,-2-2 0 16,2 1 2-16,0 0 0 0,0 2 0 16,2 1-2-16,1 2 0 0,-4-2 0 15,2 1-2-15,-1 0-1 0,-2 0-3 16,-1 0-3-16,-5 0-3 0,-4-2-4 16,-4-1-7-16,-4 4-5 0,-4-1-6 15,-6-4-2-15,-5 1-4 0,-2-5-3 16,-2 0-9-16,-3-2-58 0,0-7-65 0,-3 2-165 15</inkml:trace>
  <inkml:trace contextRef="#ctx0" brushRef="#br0" timeOffset="-209079.05">16888 10262 243 0,'1'-1'62'16,"-1"0"1"-16,0 1-33 0,0 0-8 0,-1 1-5 16,0-2-2-16,-2 2-2 0,0 1-1 15,-1 0 1-15,-1 1-1 0,0-1 1 16,-1 1 3-16,2 3 0 0,0-2 1 15,-1 2 1-15,4 0 1 0,-2 1 0 16,2-2 2-16,-1 1 1 0,0 0 0 16,1 4 2-16,1 1 1 0,0 1 0 15,0 4-2-15,-1 2-2 0,2 5-3 0,-1 5-4 16,1 4-3-16,1 7-3 0,-1 5-3 16,0 6 0-16,0 6-1 0,0 4 0 15,-2 7-1-15,-1 4-1 0,1 8 0 16,-2 4 0-16,0 5-1 0,1 6-1 15,0 5-1-15,1 7-4 0,1 1 0 16,-2 2-1-16,0 0 0 0,0 3 1 16,0 1 0-16,-1-1 1 0,-4-2 4 15,0 4 2-15,0-1 4 0,-1-1 1 0,-1-6 1 16,1 4 0-16,0-4 0 16,2-2 0-16,1-3-1 0,2-2-3 0,1 0-2 15,2 3-1-15,2-4-1 0,0-3 1 16,1 0-5-16,2-1 1 0,0-2-2 15,2-2 1-15,-2-1 1 0,3-1-1 16,-2-1 1-16,0 1 4 0,0 3 0 0,0 1 5 16,-2-1 3-16,-2 0 4 0,1 0 2 15,-2-5 2-15,0 0 0 0,0-4 1 16,1-8-3-16,0-5-3 0,3-7-4 16,-1-5-3-16,2-7-1 0,-1-9-3 15,-1-11-3-15,1-4-4 0,-3-8-5 16,1-4-22-16,-1-5-20 0,0-5-15 15,-1-6-77-15,-4-1-100 0,0-5-215 16</inkml:trace>
  <inkml:trace contextRef="#ctx0" brushRef="#br0" timeOffset="-207642.66">17047 10267 178 0,'-3'-7'56'16,"3"-2"5"-16,-1 1-16 0,1 0-1 16,1-1-3-16,-1 3-3 0,1-3-3 15,-1 1-3-15,0 3-4 0,0 0-3 16,-1 2-3-16,-1 0-4 0,-1 1-4 16,0-1-1-16,-1 1-2 0,0 0 0 15,1 1 0-15,-1 0-1 0,2 1 0 0,1-1 0 16,0 2-1-16,0-1-2 0,1 0 0 15,1-1-2-15,-1 0-2 0,2 2 0 16,0-2 2-16,3 1 1 0,1 0 2 16,4 1 1-16,2-1 2 0,4 1 0 15,1-2 0-15,4-2-2 0,3 1-2 16,3-1-2-16,4 0-1 0,5-2-2 16,4-1 0-16,1 0 0 0,5 1-1 0,4-2 0 15,0-3 0-15,1-3 0 0,1 1 0 16,3-4 0-16,1-1 0 0,-3 0-1 15,2 0 1-15,1 2 0 0,-3 1-1 16,-3 1 0-16,-4 1 1 0,-6 0-1 16,-1 2 0-16,-7 1 1 0,-6 3-1 15,-5 2 0-15,-5 3-1 0,-3 1 1 16,-4 2-1-16,-2 1 0 0,-3 2-1 16,-2-1 1-16,0 4 1 0,-1 0 0 15,1 2 0-15,-2 3 1 0,0 1 1 0,0 2 0 16,0 3 1-16,0 1-1 0,1 0 0 15,0 3 0-15,2 6-1 0,0 0 0 16,3 3-1-16,-1 5 0 0,2 5 1 16,1 3-1-16,0 5 1 0,0 5-1 15,2 12 0-15,0 4 0 0,0 6 0 0,-2 5 0 16,1 8 1-16,-2 6 0 0,-1 4 0 16,1-2 0-16,-3 3 1 0,1 6 0 15,-1 3-1-15,4 0 1 0,-3 1-1 16,1 1 0-16,-3 5 0 0,1-1-1 15,2 1 1-15,-3 1-1 0,-3 3 1 16,1-1-1-16,1 0-2 0,-3 1 0 16,-1 1 0-16,0-2 0 0,1-1 0 15,-3 0-1-15,0 3-1 0,2-4 1 16,1-3 0-16,-1-4 0 0,-1-3 0 0,1-4-3 16,3-4 2-16,3-7 1 0,-3-2 0 15,-1-2 1-15,3-3 0 0,0-3 2 16,1-3 2-16,-2-2 2 0,-1-2 1 15,0-2 0-15,-1-2 0 0,-1-3-1 16,0-2 0-16,-1-4-1 0,-2-5-2 16,2-2 0-16,1-7-2 0,-1-2 0 15,1-6-1-15,-2-6 0 0,1-3 0 0,0-3-1 16,1-3 2-16,-2-3-1 0,1-3 2 16,-2 1 1-16,0-2 1 0,1-2 0 15,-3 0 1-15,2 0 0 0,-2 1 2 16,1-2-1-16,-1 0 0 0,1-3 0 15,-1-2 1-15,1-2-1 0,-3-3 2 16,-2-3 1-16,-1 0-1 0,-2-7 2 0,-3-1 0 16,-5-2 0-16,-4-3-1 0,-4-3 0 15,-4 0-3-15,-5-4 1 0,-7 1-4 16,-4 1-3-16,-7 0-3 0,-4 1-4 16,-6 6-2-16,-4 2 0 0,-6 8-1 15,-2 5 3-15,-1 5 6 0,0 4 5 16,2 5 6-16,1 0 4 0,4 2 2 15,6-1 1-15,7-1-1 0,4-3-4 16,5-3-2-16,7-1-4 0,6-4-2 16,5-5-2-16,5 0-4 0,5-5-5 0,3-1-18 15,5-2-13-15,2-3-10 0,2-3-62 16,2-3-27-16,4-8-83 0,3-2-155 16</inkml:trace>
  <inkml:trace contextRef="#ctx0" brushRef="#br0" timeOffset="-206845.27">19277 12217 342 0,'2'2'94'0,"-1"2"4"15,1-4-40-15,-1 2-14 0,-1-2-5 16,1 0-4-16,-1 1-3 0,0-1-3 15,0 0-2-15,-1 0-2 0,1 1-2 16,0 1-3-16,1 3-5 0,-1 3-5 16,-1 4-4-16,1 5-2 0,0 6-2 15,0 5-1-15,0 5 0 0,-1 3-2 16,2 1-1-16,1 4-5 0,0-2-7 16,0-3-9-16,1-2-6 0,2-3-9 0,0-5-5 15,0-5-3-15,-1-7-3 0,0-3-7 16,-1-3 78-16,-1-5-121 0,-2-9-68 15,-2-6-186-15</inkml:trace>
  <inkml:trace contextRef="#ctx0" brushRef="#br0" timeOffset="-206659.21">19069 12290 320 0,'-14'-12'103'0,"4"6"7"0,2 1 7 0,4 0-56 15,3 1-8-15,3 0-8 0,6 1-4 16,1-3-2-16,8-1-5 0,4-3-4 15,6-1-5-15,6 0-3 0,3 0-3 16,1 0-6-16,3 1-9 0,-1 1-10 16,-2 4-8-16,0 2-25 0,-2 1-19 15,-2 4-16-15,-2 2-75 0,-2 3-95 0,-2 1-208 16</inkml:trace>
  <inkml:trace contextRef="#ctx0" brushRef="#br0" timeOffset="-205897.11">19777 12507 417 0,'3'1'121'0,"-1"-3"7"0,-3-2-51 16,-2-4-17-16,-3-2-11 0,-1-4-9 16,-2 0-14-16,-3-3-12 0,-2 1-6 15,-3-1-6-15,2 4-2 0,-1 2 0 16,1 4-1-16,-2 3 0 0,0 7 0 15,0 3 0-15,0 5 0 0,3 3-1 16,1 4-2-16,2 0-4 0,2 1-5 16,6 0-5-16,2-3-2 0,4-2 0 0,5-2 2 15,3-2 2-15,2-4 6 0,3-2 8 16,1-5 5-16,0-6 5 0,2 1 2 16,-3-3 1-16,-2-1 3 0,-1 2 1 15,-4-1-2-15,-1 2-1 0,-4 3-3 16,0 2 0-16,-3-1-5 0,-1 2-5 15,-1 1-5-15,0 7-2 0,-3 4-2 16,1 4-1-16,0 3-1 0,-1 1 0 0,2 4-1 16,1-1-2-16,2-3-1 0,5-5 2 15,3-3 1-15,3-6 2 0,2-5 5 16,3-2 6-16,3-4 8 0,1-4 5 16,0-4 3-16,-2-3 4 0,2-3 3 15,0-3-1-15,-1-5 0 0,0-4-2 16,-1-2-1-16,1-4-3 0,0-2 0 15,-3-4 0-15,-1-2 0 0,-4-3 0 16,-3 7-1-16,-2-1 0 0,-3 5 0 0,-1 9 0 16,-2 7-4-16,-1 8-3 0,0 7-1 15,-2 10-1-15,0 9-1 0,0 9-2 16,-2 3-2-16,2 7 0 0,-2 6 0 16,1 5-4-16,2-2-4 0,2 1-4 15,-1 0-4-15,2-5-2 0,2-2-1 16,-1-4 1-16,0-6 3 0,0-5 4 0,0-4 3 15,-1-5 5-15,1-5 0 0,-2-2 2 16,1-4 1-16,3-1 2 0,0-3 0 16,3-4 0-16,1-3 0 0,2-5 1 15,2 0-1-15,1 0-2 0,-1 3-1 16,2 2 0-16,-1 2-1 0,0 4 1 16,-1 4-1-16,-2 4 1 0,1 1-1 15,-2 0-2-15,-1 4-1 0,-2 3-3 16,-1-1-2-16,-3 3-4 0,-3 1-2 15,-2 0-4-15,-2 3-3 0,-6 1-5 0,-3 0-3 16,-4 1 2-16,-2 0-2 0,1 0 2 16,-2-1-4-16,1-6-2 0,2-4 0 15,4-5-6-15,3-5-12 0,3-8-49 16,5-9-67-16,5-5-143 0</inkml:trace>
  <inkml:trace contextRef="#ctx0" brushRef="#br0" timeOffset="-205523.74">20385 11884 339 0,'23'-16'97'0,"-4"7"6"0,-3 2-36 16,-2 5-12-16,-2 6-8 0,-2 7-5 15,-5 8-8-15,-2 4-6 0,-4 11-2 16,-6 5-4-16,-2 6-3 0,-3 4-3 16,-1 2-2-16,1-1-4 0,0-3-2 15,3-5-4-15,4-5-5 0,2-6-3 16,5-7-1-16,2-3-1 0,3-8 0 0,5-3 1 15,2-4 2-15,4-5 3 0,4-3 1 16,2-3 1-16,3-5 2 0,1-5-1 16,3-4 0-16,-2-3-1 0,-1-2 1 15,-1-1 1-15,-2 1 3 0,-3 1 5 16,-6 4 6-16,-4 5 3 0,-5 4 2 0,-2 3 0 16,-6 7 1-16,-5 3-4 0,-4 3-5 15,-2 7-4-15,-2 6-5 0,-2 2-2 16,0 5-2-16,2-1-1 0,3 2-1 15,6-1-3-15,5-4-3 0,5-3-4 16,5-2-4-16,5-5 4 0,6-3-31 16,4-2-7-16,5-3-11 0,1-5-7 15,1-1-14-15,4-1-64 0,-1-1-95 16,2-2-151-16</inkml:trace>
  <inkml:trace contextRef="#ctx0" brushRef="#br0" timeOffset="-205107.02">21932 12006 492 0,'0'0'115'0,"-4"0"0"15,1 6-71-15,-2 2-20 0,-5 3-10 16,-2 4-10-16,-1 6-5 0,-2 1 0 0,3 4-1 16,4-1-4-16,2 1-5 0,6 0-3 15,8-3 0-15,4-4-1 0,3-1 1 16,4-5 4-16,4-3 3 0,1-4 5 15,5-1 5-15,0-6 3 0,2 1 2 16,3-6 2-16,-2-1 3 0,-2-2 2 16,-4-1 0-16,-4-3 4 0,-6 1 4 15,-7-5 0-15,-7 0-3 0,-8-1-3 0,-7 0-4 16,-7-2-6-16,-6 0-10 0,-6 3-14 16,-5 4-8-16,-1 2-4 0,0 3-5 15,3 1-7-15,3 3-11 0,5 1-68 16,7-5-75-16,7-4-192 0</inkml:trace>
  <inkml:trace contextRef="#ctx0" brushRef="#br0" timeOffset="-204887.7">22701 11504 455 0,'32'-26'118'15,"-7"3"7"-15,-9 6-51 0,-7 3-27 16,-9 6-9-16,-8 7-9 0,-6 9-6 15,-8 4-6-15,-3 6-4 0,-5 9-6 16,-1 6-2-16,-1 10 1 0,1 4-1 0,3 4 0 16,5 2-4-16,2 1-6 0,4 1-5 15,5-3-8-15,4 0-15 0,2-4-11 16,3-2-12-16,2-2-12 0,1-1-66 16,0-7-80-16,-1 1-172 0</inkml:trace>
  <inkml:trace contextRef="#ctx0" brushRef="#br0" timeOffset="-204695.65">22309 12040 395 0,'22'-12'98'16,"7"1"3"-16,7-1-46 0,8-1-28 15,4 1-8-15,7-2-5 0,1 2-5 16,5-2-8-16,4-1-9 0,-5 2-10 0,-1-2-11 15,-4 3-56-15,-8 1-19 16,-7 2-68-16,-12 1-131 0</inkml:trace>
  <inkml:trace contextRef="#ctx0" brushRef="#br0" timeOffset="-204143.44">20307 13116 317 0,'-7'-2'84'0,"1"0"2"15,-7-1-17-15,-4-1-41 16,0 5-9-16,-3 4-3 0,-3 4-2 0,-2 2 0 15,0 3-2-15,0 3-2 0,1 2-2 16,1 2-2-16,3 0-3 0,2-1-1 16,3 1-1-16,5 0-1 0,5-2-1 15,4 0 1-15,5-1 0 0,3-2 2 16,4 1 2-16,7-2 1 0,0-2 2 16,4 3 0-16,0-2 0 0,0-2-1 15,-1-1-1-15,-4 0-1 0,-2 0 1 16,-6 2 2-16,-6-2 2 0,-6 0 2 0,-7 0 1 15,-6 2 0-15,-6-1-1 0,-6 1-2 16,-6-1-5-16,-3-2-7 0,-2 0-7 16,2-5-6-16,3 0-8 0,2-3-7 15,5-4-8-15,4-3-9 0,5-2-13 16,7-3-2-16,6 1-37 0,5-1-54 0,5-1-112 16</inkml:trace>
  <inkml:trace contextRef="#ctx0" brushRef="#br0" timeOffset="-203524.5">20612 13444 338 0,'24'4'89'0,"-5"-2"4"0,-2 0-42 16,-5-1-8-16,-3-1-1 16,-5-3 0-16,-3 1-2 0,-3-1 0 0,-2-2-5 15,-5-3-2-15,-1-1-6 0,-4-1-8 16,-3-2-8-16,0 2-6 0,-1 0-3 15,2 3-1-15,-2 1-1 0,2 5-1 16,-1 7-1-16,2 2-3 0,-3 5-4 16,2 3-3-16,1 5-8 0,-1 3-5 15,3 1-7-15,3-1-1 0,5-2 0 0,4-3 3 16,3-3 4-16,6-4 7 0,3-3 9 16,4-5 7-16,1-4 6 0,4-3 5 15,0-4 3-15,1-2 4 0,-1-6 6 16,1 0 5-16,0-3 3 0,0 2 2 15,0-1 1-15,-2-1-3 0,0 3-3 16,-4-1-6-16,-1 4-7 0,-6 6-7 16,-1 0-8-16,-4 7-4 0,-3 5-3 15,-2 7-5-15,-1 7-8 0,-1 4-4 0,1 2-4 16,1 4 0-16,2-2-2 0,2 0-1 16,6-5 4-16,3-4 7 0,3-3 5 15,1-4 5-15,4-4 7 0,2-4 7 16,0-5 5-16,-1-4 3 0,0-7 2 15,2-3 3-15,-1-7 3 0,1-5 2 16,-1-4 3-16,-2-6 3 0,2-4 2 0,-2-2 5 16,-2-4 1-16,-1-4 2 0,-3-3-2 15,-3 0-3-15,-3 2-3 0,-1 0-4 16,-4 7-5-16,0 8-4 0,-2 8 0 16,0 9-1-16,-2 7-2 0,0 9-1 15,-3 12-1-15,-1 6-1 0,-2 8-1 16,-1 9-4-16,-1 7-3 0,0 8 0 15,1 7-3-15,0 3-3 0,4 2-4 0,0 1-8 16,5-3-9-16,2-4-6 0,6-3-11 16,2-6-10-16,2-6-7 0,3-6-7 15,3-5-9-15,-1-7 192 0,2-3-245 16,0-7-94-16,0-6-283 0</inkml:trace>
  <inkml:trace contextRef="#ctx0" brushRef="#br0" timeOffset="-203323.93">20816 13253 436 0,'3'5'119'16,"6"-1"6"-16,6-1-48 0,7-2-22 16,6 2-12-16,9-3-7 0,3-4-9 15,4-2-8-15,2-5-7 0,3-1-12 16,1-4-11-16,0 0-22 0,-1-5-14 0,-3-3-55 15,-2 0-36-15,-3 2-87 16,-1-4-168-16</inkml:trace>
  <inkml:trace contextRef="#ctx0" brushRef="#br0" timeOffset="-202706.3">22237 13298 386 0,'-1'-2'109'0,"0"2"7"16,-1-4-35-16,-2 1-29 0,-2 0-10 16,0 1-8-16,-2 0-9 0,-2 2-8 15,-2 2-7-15,-2 6-5 0,-3-1-2 16,0 5-1-16,-3 7-1 0,-1 3-4 16,0 4-5-16,0 4-5 0,1 2-8 15,2-1-5-15,5 1-4 0,4-3-2 0,6-1-2 16,5-6 3-16,8-3 4 0,3-5 9 15,7-2 5-15,2-6 6 0,4-1 5 16,4-7 7-16,0-2 7 0,1-3 5 16,3-2 5-16,-2-3 4 0,-1 2 2 15,-5-2 0-15,-2 2-1 0,-4 2-4 16,-4 3-3-16,-6-1-6 0,-3 5-7 0,-5 2-2 16,-3 7-5-16,-4 2-4 0,0 1-2 15,-2 1-1-15,2 2-1 0,1 0-4 16,3-1-3-16,4-5 0 0,4 0 4 15,5-4 2-15,4 0 3 0,2-8 5 16,5-1 7-16,4-2 8 0,-1-3 5 16,1-3 5-16,-1 1 4 0,0-2 2 15,-3 4 0-15,-5-1-1 0,-2 0-2 16,-8 0-3-16,-2-3-4 0,-6-1-6 0,-6 2-6 16,-2-3-4-16,-7 2-4 15,-4 1-6-15,-5 2-7 0,-3 5-5 16,-1 6-5-16,-2 0-8 0,1 4-8 0,1 1-12 15,6 0-9-15,4-1-77 0,5 0-89 16,3-3-205-16</inkml:trace>
  <inkml:trace contextRef="#ctx0" brushRef="#br0" timeOffset="-201776.66">22879 13383 364 0,'1'0'87'15,"1"0"1"-15,-2 1-54 0,1 3-12 16,-2 3-4-16,-1 0-7 0,-1 6-3 15,-1 5-1-15,-2 2-2 0,1 2-3 0,0 1-2 16,3 0-4-16,3 2-4 16,2-3-5-16,3-1-1 0,3-2-2 0,3-1 1 15,-1-3 1-15,2-3 6 0,-2-5 6 16,2-2 6-16,0-2 4 0,0-5 4 16,2-1 3-16,1-5 3 0,-1 0 3 15,1-3 2-15,-1-3 2 0,-1 0-1 16,0 0 1-16,-3-1-2 0,-2 0-3 15,-1 3-5-15,0 1-3 0,-4 4-4 16,-1-1-1-16,0 3-1 0,-1 3-3 0,-2 2-2 16,1 0-1-16,-2 2-1 0,2 0-2 15,-2 2-2-15,2 1-2 0,-1-1-1 16,1-1-1-16,1 2 2 0,1-1-2 16,2 0-1-16,0-1 1 0,0-2 2 15,1-1 2-15,1-3 3 0,0 1 1 16,1-1 2-16,1-2 2 0,0-1 1 0,1-1-1 15,-2 1 0-15,2 0-1 0,-2-1 0 16,-2 1-2-16,1 4-3 0,-2 2-5 16,1 3-5-16,-3 3-5 0,1 3-3 15,-1 3-3-15,-1 2-2 0,0 0-1 16,3 0 3-16,0 0 1 0,4-4 4 16,2 0 1-16,1-1 5 0,1-3 7 15,2-2 7-15,2-2 9 0,-1-3 8 16,-2-4 4-16,2-2 6 0,-1-4 4 15,-1-2 0-15,1-2 0 0,0-6-2 0,-2 0-2 16,0-1 1-16,0-3 1 0,-1-5 0 16,-1-3 0-16,-2-4-3 0,0-1-3 15,-3-6 1-15,0-4-2 0,-2-2 0 16,-1 6-2-16,0 0-3 0,-2 5-2 16,-2 9 1-16,1 7-3 0,-1 10-4 15,-1 7-4-15,-1 8-1 0,0 7-2 16,0 7-1-16,-1 6 0 0,2 7-1 15,1 4-1-15,2 3-1 0,3 4-5 0,0 2-5 16,3 4-7-16,0-2-7 0,2 2-11 16,0-1-15-16,-1 0-9 0,0-6-5 15,0 2 142-15,-2-6-217 0,0-1-103 16,-2-4-281-16</inkml:trace>
  <inkml:trace contextRef="#ctx0" brushRef="#br0" timeOffset="-201020.91">23501 13456 383 0,'4'0'93'0,"3"3"5"16,-2 2-54-16,4 3-13 0,0 2-3 16,0 1-4-16,1 0-1 0,3 1-2 15,1-2-3-15,2-1-1 0,2-5 1 0,2 0 0 16,4-6 1-16,2 1-1 0,-1-3 1 15,4-3 0-15,1-1 1 0,1-4-1 16,-2-1 0-16,-1 0-1 0,-1-3 0 16,-1 1 0-16,-4-4 1 0,-1 1-1 15,-2 0 1-15,-5 0 0 0,-2 3 0 16,-3 2-2-16,-4 3-2 0,-4 3-4 0,-4 3-2 16,-6 4-4-16,-4 4-3 15,-3 4-5-15,-5 3-1 0,-3 5-3 0,-1 3-2 16,-1 3-3-16,3 0-4 0,4 0-2 15,2-1-4-15,6-3 0 0,4-2 1 16,5-2 2-16,7-4 3 0,3-2 4 16,3-1 5-16,3 1 4 0,1-4 2 15,3 0 3-15,-2 0 0 0,0-1 0 16,1 0 0-16,-1-1-1 0,0 2 0 0,-3 0-2 16,-2-2-1-16,0 2-3 0,-2-1-5 15,-2 1-7-15,-2-2-5 0,-1 0-2 16,-1 0 1-16,1-2 1 0,-1-1 5 15,-1 0 5-15,2-4 11 0,2-1 7 16,-1-2 3-16,4-1 1 0,0-1 3 16,3-1 1-16,1-2 1 0,3 0-1 15,3 0-1-15,2 2-1 0,3 0 2 16,1 2-1-16,0 2-1 0,5 3-1 0,0 1-2 16,-2 2-2-16,2-1-1 0,-2 0-1 15,1 0-2-15,-1 0-2 0,-2 0-1 16,-3-1 1-16,-2 1-1 0,-4-2 1 15,-3 1 2-15,-4 0 3 0,-4 2 3 16,-2-2 0-16,-5 2 0 0,-4-2 0 16,-3 3-1-16,-1-1-1 0,-6 0-4 15,0 1-2-15,0 1-1 0,0 0-1 0,2 3 1 16,2 1-1-16,3 1-1 0,3 1-1 16,3 4 1-16,2 1-1 0,2 4 0 15,3 1 0-15,2 1 1 0,3 3-1 16,0 3 0-16,2-2 0 0,-1 1-1 15,0-2 0-15,-2 1-1 0,-4 0-7 16,-4-1 1-16,-4-3 1 0,-4-1 2 16,-5-2-3-16,-4-2-3 0,-6-2-12 0,-4-3-5 15,-6-3-11-15,-4-1-10 16,-5-3-13-16,-4-2-71 0,-3-2-82 0,-8 0-175 16</inkml:trace>
  <inkml:trace contextRef="#ctx0" brushRef="#br0" timeOffset="-200024.37">19864 14043 277 0,'-24'-1'77'0,"-1"-1"4"16,2-2-27-16,1-1-11 0,5 1-9 0,0-1-5 15,5 3-5-15,2 0-2 0,4 1 0 16,2-1-2-16,1 1-3 0,2 2 2 16,0-2-1-16,2 1-1 0,0 1 0 15,3 0 3-15,3 3 0 0,4 1 0 16,5 1 3-16,7 2 0 0,8 1 3 16,7-1-1-16,11 1-2 0,8-1-2 15,7-4-3-15,10-1-5 0,7-3-3 16,6-3-4-16,3-2-2 0,1-3-3 0,-3-4-2 15,-4 2-2-15,-7-2 0 0,-11 1 0 16,-14 0-1-16,-11 2 1 0,-13 2 2 16,-8 1 0-16,-11 2-1 0,-13-1-3 15,-10 1-6-15,-11 1-4 0,-9 3-1 16,-11 1-1-16,-12 2 1 0,-12 4 1 16,-6-2 3-16,-7 3 7 0,-2 0 4 15,-1 1 2-15,-2 1 1 0,4-1 2 0,6 1 0 16,7 3 1-16,8 0 0 0,8 3 1 15,9-4 0-15,12 1-2 0,12-1-1 16,9 1-1-16,11-2 3 0,12 0 0 16,9-1 4-16,14 0 3 0,11-5 3 15,12-3 3-15,9-1 1 0,9-4-1 16,6-2-2-16,8-6-5 0,0 1-3 16,-2-1-2-16,-4 1-3 0,-6-3-1 15,-8 2-2-15,-11 1 1 0,-14 4-1 16,-12 1 2-16,-12 1 0 0,-15-2 2 0,-15 4-6 15,-14 2-2-15,-11-2-1 0,-14 4-1 16,-14 2-1-16,-12 2-1 0,-9 0-2 16,-3 6 6-16,-5 2 4 0,-2 1 3 15,5-1 2-15,7-1 2 0,8 2-1 16,10-1 2-16,9-2 2 0,13-2-1 16,14-2-5-16,10 0 0 0,15 1 0 0,12-1 3 15,11-1 1-15,13 0-1 0,13-2 0 16,10-1 2-16,11-7 1 0,5 0-2 15,6-1-2-15,5-4-3 0,3-1-1 16,-4-1-1-16,-3-1-2 0,-7 3-4 16,-8-1-5-16,-8-2-6 0,-10 2-5 15,-12 0-4-15,-9 3-28 0,-8 0-9 16,-7 2-100-16,-7-5-111 0,-6-4-269 16</inkml:trace>
  <inkml:trace contextRef="#ctx0" brushRef="#br0" timeOffset="-185961.35">19322 14725 199 0,'-1'-6'66'15,"1"4"7"-15,1-1-7 0,-1 0-18 16,0 3-3-16,-1-2-5 0,0 1-6 16,-2 2-4-16,-1 1-3 0,-2 0 0 0,-2 1 0 15,-3 0-1-15,-3 4-1 0,-2 0-1 16,-1 1-2-16,-3 1-2 0,1 3-3 15,-3 1-3-15,0 0-3 0,1 1 0 16,-1 4-2-16,0 2 0 0,2 3-2 16,1 3-1-16,1 4-1 0,1 4-2 15,3 1-1-15,5 1-1 0,2 0 0 0,4 1-1 16,5-2-1-16,3 0-2 0,4-4 0 16,1-1-2-16,3-5-1 0,2-4-1 15,2-3-9-15,0-4-5 0,2-2-5 16,2-5-8-16,1-3-7 0,1-1-13 15,1-5-66-15,0-1-71 0,0-2-176 16</inkml:trace>
  <inkml:trace contextRef="#ctx0" brushRef="#br0" timeOffset="-185659.72">19657 14709 445 0,'-2'5'127'0,"1"-1"6"15,-1 4-40-15,-1 2-32 0,0 3-14 16,0 0-15-16,0 4-11 0,-1 6-8 16,2 5-4-16,0 0-5 0,0 4-3 15,1 1-3-15,1 2-5 0,0 2-3 16,0-3-6-16,1-2-6 0,-1 0-12 15,0-5-9-15,1-3-6 0,-2-3-4 16,1-3-4-16,-2-3-4 0,0-3-1 16,-2-1 2-16,1-2 2 0,-3-4 5 0,0-4 3 15,-2-3-24-15,1-3-30 0,-3-3-67 16</inkml:trace>
  <inkml:trace contextRef="#ctx0" brushRef="#br0" timeOffset="-184361.35">19518 15109 205 0,'-12'-22'106'0,"-1"1"-18"0,1 5-1 16,1 2-26-16,1 1-10 0,2 3-10 15,4 3-7-15,0 4-7 0,3 1-3 16,-1 2-6-16,2 0-5 0,4 1-2 0,0 1 0 16,3 0 2-16,4-1 1 0,1 1 3 15,3-2 2-15,1-1 3 0,3-2 0 16,2-2-2-16,1-4-4 0,1 0-3 16,0-3-3-16,1 1-3 0,-1-1-3 15,-1 1-3-15,0 2-4 0,-2 3-1 16,-2 1 1-16,0 6 1 0,-3 2 3 15,0 7 2-15,0 0 3 0,-4 3 2 16,-1 3 2-16,0 1-1 0,-2-1-1 0,-3-1 0 16,0-1-3-16,-1 0-2 0,0 1 0 15,-2-3-2-15,0-2-1 0,0 1-2 16,0-2-3-16,-1-3-2 0,0 2-2 16,-1-5-1-16,-1 3 0 0,0-3-1 15,-1-3 2-15,1 2 2 0,-1-3 2 16,-1-3 4-16,1-2 2 0,0-4 3 0,0-3 3 15,1-3 4-15,0-5 2 0,1-3 5 16,2-3 0-16,1-4 0 0,3 0-3 16,1 2-1-16,4 2-1 0,3 3-3 15,0 3-5-15,3 6-2 0,2 3-1 16,1 3-5-16,1 5-6 0,0-1-8 16,4 3-8-16,0 1-8 0,1 1-18 15,1 2-7-15,1 1-7 0,-3 0 0 16,1 2 2-16,0 2 7 0,-5-2 9 0,-1 3 20 15,-2-1 14-15,-3 0 12 0,-2 2 8 16,-4-3 8-16,-3-1 4 0,0-1 2 16,-2-1 1-16,-3 0 1 0,1-2-1 15,-4-1 3-15,0-2-2 0,0 2-1 16,-2 0 0-16,-2-4-2 0,1 2-3 16,-2 0-4-16,-2 0-3 0,-2-1-3 15,-1 3-1-15,-2 2-5 0,-1 4-4 0,-3 1-6 16,0 3-2-16,-2 3-2 0,1 5-3 15,-2 2-3-15,3 2 2 0,3 1 2 16,-1-1 2-16,6-1 2 0,4-4 2 16,5-4 5-16,4-5 7 0,2-5 8 15,6-3 7-15,3-3 9 0,1-3 6 16,3-5 6-16,0-2 3 0,1 1-2 16,-1-3-3-16,2-1-5 0,-1-1-6 0,-1 2-4 15,0 1-4-15,-3-2-6 0,0 1-4 16,-1 3-3-16,-5 2-4 0,-2 1-5 15,-1 3-5-15,-4 5-1 0,-1 3-1 16,-2 5 1-16,-3 4 0 0,1 4-1 16,0 2 2-16,-2 3 1 0,2 0-2 15,2 0-2-15,1 1-2 0,3-3-3 16,3-2-6-16,3-3-7 0,2-3-5 0,3-2-3 16,3-3-4-16,3-3-12 0,2-4 0 15,0-1-5-15,3-2 8 0,-2-4 6 16,0 0 9-16,-1-2 11 0,1 0 20 15,-2-3 11-15,-3-2 13 0,1 0 4 16,-2 1 3-16,-1-4-1 0,-2 2-1 16,-4-2-3-16,0 3-4 0,-4 2 1 15,0 2 0-15,-3 4 1 0,-1 1 1 16,-2 2 3-16,0 4-1 0,-3 1 0 0,-1 3-1 16,-2 2-1-16,-1 1-2 0,-3 4-4 15,-2 1-5-15,-1 0-2 0,-2 2-3 16,1 1-2-16,-1 3-1 0,2 2-2 15,-1-1 1-15,1 1 0 0,3 3 0 16,3-3 1-16,1-2 2 0,5-2 0 16,1-1 2-16,3-3 4 0,5-2 2 15,1-5 2-15,4-1 2 0,1-2 2 0,4-3-2 16,-1-2-2-16,3-4-3 0,0-2-3 16,1-2-2-16,1 0-6 0,-1-4-3 15,2-2-5-15,2-2-11 0,0 0-12 16,2-2-5-16,1-2-6 0,-2-2-7 15,0 0 1-15,-2-2 4 0,-3-4 13 16,-2-1 12-16,-2-4 7 0,-3-2 9 16,-2-2 11-16,-3-1 6 0,-1 1 4 15,-3 3 2-15,-1 5 5 0,-4 7 6 0,0 5 6 16,-1 8 1-16,-2 6 1 0,-1 8-3 16,-3 5 1-16,-1 6-2 0,-2 4-5 15,-1 5-5-15,-1 7-5 0,0 4-2 16,1 2-4-16,3 3-3 0,3 4-3 15,0 4-4-15,2 3-5 0,2 1-4 16,0 0-1-16,-1-1-2 0,1-2-4 16,-2-3 4-16,1-2-16 0,2-5 1 0,0-6-5 15,0-1-6-15,1-7-2 0,1-2 0 16,0-6-10-16,1-5 13 0,-3-5-1 16,1-5 2-16,-1-6 3 0,0-1-8 15,1-9 120-15,0-3-179 0,0-4-81 16,0-3-241-16</inkml:trace>
  <inkml:trace contextRef="#ctx0" brushRef="#br0" timeOffset="-183936.85">21216 14850 432 0,'-5'0'119'15,"-4"-2"5"-15,-3 1-52 0,-2 0-19 16,-4 2-11-16,-1 2-16 0,-1 1-11 0,0 4-6 16,1 1-6-16,2 5-3 0,0 0-3 15,4 3-1-15,2 2-2 0,3 0-1 16,1-2-4-16,6 2-1 0,2-3-2 16,3 2-3-16,3-4-2 0,2-2-2 15,3-1 0-15,1-1 1 0,0-4 2 16,4-1 3-16,-1-3 4 0,2-4 5 0,1-1 7 15,1-5 6-15,1-1 5 0,-2-2 5 16,2-1 5-16,1-2 1 0,-2-2 0 16,-1 1 0-16,-4 0-1 0,-1-1-3 15,-2 3-4-15,-3 1-2 0,-4 2-1 16,-1 4-1-16,-2 1-5 0,-1 4-1 16,-2 5-3-16,-1 3-4 0,-2 3-4 15,1 3-4-15,0 4-5 0,0-1-3 16,1 6-5-16,2-2-4 0,3 0-3 0,1-2-5 15,4 0-2-15,0-6-2 0,3-1-3 16,1-5-9-16,1-5-52 16,0-4-64-16,0-7-151 0</inkml:trace>
  <inkml:trace contextRef="#ctx0" brushRef="#br0" timeOffset="-183795.43">21398 14691 303 0,'0'6'54'16,"2"1"-54"-16,2 0-99 0,0 0-159 15</inkml:trace>
  <inkml:trace contextRef="#ctx0" brushRef="#br0" timeOffset="-183178.47">21577 14794 389 0,'2'6'119'0,"-1"2"1"0,1 0-10 15,0 0-64-15,0 2-18 0,-1 3-18 16,-1 2-23-16,0 0-14 0,0 6-10 16,-3 2-9-16,0 1-8 0,0 1-5 0,-3-2-1 15,2 2 1-15,-1-3 7 0,1-3 10 16,1-3 11-16,1-5 15 0,4-3 18 15,1-5 18-15,2-4 15 0,1-3 11 16,4-5 8-16,0-5 10 0,1-1 2 16,0 1-3-16,1 0-2 0,-2 1-4 15,2 1-6-15,-2 2-7 0,-2 4-11 0,1 3-10 16,-1 0-8-16,-1 3-7 0,2 0-8 16,0 2-5-16,0 1-4 0,1 1-6 15,0 0-4-15,0 0-5 0,3 0 0 16,0-2 2-16,0 0 3 0,0-1 7 15,0-1 9-15,0-2 10 0,-3 0 9 16,-1 0 7-16,-3-1 4 0,-1 1 4 16,-2 1-1-16,-2 1-5 0,-2 1-4 15,-2 4-5-15,-3 3-4 0,1 4-4 16,-3 5-5-16,-1 4-3 0,1 6-4 16,-1 5-7-16,1 5-4 0,2 0-4 0,-1 5-5 15,3 2 3-15,-2 1-22 0,2-2 3 16,-2 0 5-16,1-4 4 0,-2-3 5 15,-1-2 7-15,-3-6-1 0,-3-5 26 16,-1-4 2-16,-2-2 0 0,-2-2 0 16,-3-8-1-16,1-5 5 0,-1-3 3 15,0-2 9-15,4-6 7 0,0-5 8 0,3-6 5 16,4 2 4-16,3-3-4 0,6-4-5 16,4-1-12-16,6 1-8 0,5 2-9 15,7-1-7-15,5-1-7 0,6 2-3 16,0 3-2-16,7 2 0 0,0-2-7 15,3 2-7-15,-1 2-5 0,-2-3-18 16,1-3-13-16,0-4 27 0,-1-4-120 16,2-2-97-16,2-3-236 0</inkml:trace>
  <inkml:trace contextRef="#ctx0" brushRef="#br0" timeOffset="-182024.97">22917 14674 348 0,'2'-3'92'16,"0"-1"2"-16,-1 2-43 0,0 0-16 16,-1 1-9-16,0 1-6 0,-1 1-5 15,1 1 2-15,0 2 1 0,-1-3 3 16,0-2 2-16,-1 2 4 0,-3 1 2 16,-1 0 2-16,-4 2-2 0,-3-2 0 15,-4 1-1-15,-5 6-4 0,-3 0-5 16,-2 5-4-16,-2-1-5 0,1 4-7 0,2 4-6 15,1 3-6-15,7 2-3 0,4-3-3 16,5-2 0-16,6 1 1 0,5-2 2 16,4 0 3-16,5-3 3 0,4-2 3 15,3-3 2-15,3-5 2 0,3 0 1 16,1-4 2-16,2-4 1 0,0-4 3 16,-1-3 1-16,-2-2 3 0,-1 0 2 0,-2-1 2 15,-3 0 0-15,-4 1 1 0,-3 3-2 16,-2 0 1-16,-4 3-5 0,-2 2-3 15,-4 3-3-15,-1 3-5 0,-2 4-5 16,-2 4-3-16,0 2-4 0,0 1-2 16,1 2-3-16,3-2-1 0,4-1 2 15,3-2 1-15,5-3 2 0,2-3 1 16,6-2 2-16,0-4 3 0,2-1 2 16,1-3 3-16,0-3 5 0,-2-2 3 0,0-2 5 15,-5 0 3-15,-1-1 4 0,-2 0 4 16,-5-2 1-16,-4 0-3 0,-5 0-2 15,-5 2-5-15,-4-3-4 0,-6 3-5 16,-3 1-6-16,-5 4-3 0,-1 1-6 16,-2 2-6-16,4 2-1 0,1 3-12 15,7-2-18-15,1 1-11 0,6-2 99 16,6 0-184-16,2 1-106 0,4-2-277 16</inkml:trace>
  <inkml:trace contextRef="#ctx0" brushRef="#br0" timeOffset="-180629.57">23222 14886 371 0,'1'18'87'0,"2"3"-1"0,-2-4-50 0,2-3-22 16,-1-1-7-16,1-2-2 0,0-2 1 15,-1-3 3-15,0-1 2 0,0-3 3 16,0-2 2-16,1-1 4 0,-1-3 4 15,0-1 1-15,0-4 3 0,1-1 3 16,1-2 2-16,0 0 1 0,1-1-2 16,1-2-3-16,1 2-4 0,1 1-5 0,1 1-6 15,0 1-3-15,-1 2-5 0,0 5-4 16,0 3-6-16,-1 3-4 16,-2 4-4-16,2 2-5 0,-2 4-5 0,2 1-3 15,-2 1-3-15,2-1 1 0,-1 2 3 16,1-4 4-16,-2-1 4 0,2 0 4 15,0-3 6-15,-1-2 6 0,1-2 6 16,-1-3 5-16,1-1 3 0,-1-1 5 16,2-3 3-16,0-3 2 0,-1-3-1 0,1 2-3 15,0-2-2-15,-2 1-4 0,2 1-4 16,0 1-5-16,-3 2-4 0,1 6-3 16,-1 2-4-16,1 3-4 0,-3 3-3 15,-1 1-4-15,0 4-5 0,2 1-2 16,0 0-4-16,0-2-4 0,3-2-8 15,2-2-6-15,1-3-2 0,2-4-1 16,1-3-3-16,1-2-2 0,1-5 0 0,1-2 9 16,-1-5 9-16,0-1 9 0,1-2 9 15,-2-1 9-15,1-1 13 0,-1 0 12 16,1 2 9-16,-3 4 9 0,0 2 7 16,-1 3 7-16,0 4 4 0,-1 6-3 15,-4 3-2-15,1 5-4 0,-3 4-8 16,-3 5-7-16,-1 2-9 0,-3 1-7 15,-3 0-3-15,0 1-4 0,-1-1-7 16,1-4-3-16,-1-1-2 0,3-3-1 0,0 0 0 16,1-4 1-16,2-4 0 0,0-1 8 15,1-3 0-15,1-2 5 0,2-5 4 16,2-3 5-16,1-2 4 0,4-2 4 16,0-1 1-16,1-1 3 0,2 0-2 15,-1 3-4-15,1 1-4 0,-1 3-4 16,0 1-3-16,-1 3-6 0,-2 3-4 0,0 2-3 15,-2 1-4-15,-1 2-1 0,-2 2-3 16,1 1-1-16,-1 1-1 0,2 1 1 16,0-1 1-16,3-3 1 0,0 2 4 15,3-2 2-15,0-3 5 0,1 0 3 16,1-3 4-16,1-1 5 0,-1 0 5 16,0-3 4-16,-3 0 2 0,0 0 0 15,-2-3-1-15,-2 4-2 0,-1-2-3 16,-2 1-5-16,-2 1-5 0,2 2-3 15,-4 0-3-15,1 4-2 0,-2-1-1 0,0 4-2 16,0 0-2-16,1 1 0 0,-2 1 0 16,5 2-2-16,-1-2-3 0,2 1-1 15,2 0 0-15,2 0 2 0,1-2 0 16,3-1 2-16,1-1 1 0,1-1 4 16,1-3 4-16,0-1 1 0,1-2 2 15,-1-1 1-15,-1-4 2 0,0 0 2 0,-2-1 1 16,1 1-1-16,-4 0 0 0,-1 1 0 15,-1 2 1-15,-2 2-1 0,-2-1-1 16,0 3-1-16,-2 1 0 0,-1-1-2 16,1 1-3-16,1 2-4 0,0 1-2 15,3 0-2-15,-1 0 0 0,2 2-1 16,2 0 0-16,1-1 2 0,1 0 1 16,0-1 1-16,1-1 0 0,0-2 1 15,-2-1 1-15,0-2-1 0,0-2 2 16,0 0-1-16,-4-3 1 0,0 1 1 0,-4-3-1 15,-2-1-1-15,-3 0 0 0,-4-1-2 16,-3 0-7-16,-5-1-7 0,0 1-6 16,-3 1-8-16,-1 1-13 0,2 0-9 15,2 2-8-15,4-1 0 0,5 3-5 16,5 0-4-16,7 1 6 0,4 2 12 16,4-1 9-16,4 1 11 0,2 2 12 15,2 1 14-15,1 0 15 0,0 3 9 0,0 3 6 16,0 0 6-16,-1 5 3 0,0 1 2 15,-1 3 0-15,-1 1 1 0,-4 3-4 16,-1 0-3-16,-3-1-6 0,-3-1-4 16,-4 1-4-16,-3-1-5 0,-2-2-6 15,-1-3-1-15,-1-2-2 0,-1-2 0 16,1-1 4-16,1-3 5 0,1-1 3 0,1-3 3 16,2-2 5-16,2-1 4 0,2 0 4 15,2-4-2-15,-1-3-1 0,4 1-1 16,2-4-2-16,-1 0-3 0,3 0-2 15,-2 1-3-15,1 2-2 0,0 3-2 16,-2 3-2-16,-1 4-3 0,0 5-2 16,-2 2-4-16,-1 4-2 0,-2 2-5 15,1 4-5-15,-1-2-12 0,3 0-4 16,2 1-27-16,2-1-15 0,3 0 9 16,1-1-99-16,5-2-101 0,-1-2-223 0</inkml:trace>
  <inkml:trace contextRef="#ctx0" brushRef="#br0" timeOffset="-179995.58">20265 15597 352 0,'-6'0'88'0,"-3"0"8"16,-1 1-47-16,0 0-3 0,-2-2 7 16,-1 2-1-16,1-2-1 0,0 1 4 15,-1-1-4-15,0 0-4 0,1 0-8 16,-2 1-10-16,1 0-5 0,-1 4-7 15,0 1-7-15,0 5-4 0,-2 3-3 16,1 5-4-16,0 2-3 0,0 4-4 0,3 3-5 16,2 4-7-16,2-1-5 0,3 3-11 15,5-2-9-15,5-1-8 0,5-1-5 16,3-3-2-16,5-1-2 0,5-6-4 16,5-3-4-16,2-3-34 0,1-6 8 15,4-4-41-15,1-3-73 0</inkml:trace>
  <inkml:trace contextRef="#ctx0" brushRef="#br0" timeOffset="-179495.32">20638 15797 407 0,'16'-13'127'0,"-4"3"9"15,-5-1-36-15,-6 0-20 0,-5 4-12 16,-5-2-16-16,-5 1-18 0,-4-1-9 16,-4 6-9-16,-3 4-6 0,-1 3-7 15,-3 3-6-15,-1 5-4 0,1 2-5 16,2 6-5-16,1-2-3 0,6-1-4 15,3 3-3-15,7-1 0 0,5-2 0 0,7-4 1 16,5-1 6-16,5-2 2 0,4-3 6 16,5-4 4-16,3-2 4 0,4-3 3 15,1 0 2-15,1-2 1 0,-3 0 1 16,-2 0 0-16,-2-2 2 0,-4 2-1 16,-3 1 1-16,-4 0-1 0,-3 1-1 0,-2 2-2 15,-4 0-1-15,-1 1 1 0,-1 0 1 16,-1 0 0-16,1 1 1 0,0-2 3 15,3-2 3-15,0 1 4 0,3-2 3 16,1-2 2-16,3-4 2 0,2 0 3 16,4 0 1-16,-1-2-3 0,3 3-3 15,0-1-4-15,-2 2-4 0,1 3-2 16,-3-2-2-16,-1 3-3 0,-1 2 1 16,-2 2-2-16,0 1 0 0,-2 4-1 15,-1 1-1-15,0 6 0 0,-1 0 1 0,0 3-1 16,-1-1 1-16,0 2-1 0,-1 1-1 15,1 1 1-15,-2-2 0 0,-2-2 0 16,-1-2 0-16,-2 1 0 0,-1-2 1 16,-3-2 0-16,-2-1 0 0,-3-4-1 15,-1 2-3-15,-1-4-2 0,-2 1-2 16,1-3-5-16,-2-5-3 0,3 0-14 16,3-5-20-16,2-4-12 0,3-4-12 0,4-3-73 15,4-3-90-15,3 1-194 0</inkml:trace>
  <inkml:trace contextRef="#ctx0" brushRef="#br0" timeOffset="-179203.1">21203 15827 347 0,'15'12'98'0,"2"0"3"0,-2-1-24 0,1-2-33 16,-1-1-9-16,0-2-6 0,1-4-2 15,-1-1 0-15,-1-3 4 0,-3 0 1 16,-1-5 1-16,-2 0 2 0,-3-2-1 15,-3 1-1-15,-2-1-2 0,-3 1-1 16,-2-1-2-16,-4 1-2 0,-2-1-4 16,-2 3-3-16,-5 0-4 0,0 3-3 15,-4 4-3-15,-1 2-3 0,1 6-2 16,0 5-3-16,2 4-1 0,5 3-2 0,4 1-1 16,8 2-3-16,6 1-1 0,6-3-3 15,6 0-1-15,7-6-3 0,5 1-2 16,5-4-6-16,2-4 1 0,4-4-31 15,2-5-15-15,2-3 1 0,1-4-89 16,3-5-102-16,1-5-220 0</inkml:trace>
  <inkml:trace contextRef="#ctx0" brushRef="#br0" timeOffset="-178893.38">22715 15340 475 0,'-3'-13'131'16,"-1"2"7"-16,-2 2-46 0,0 1-20 15,0 2-12-15,-3 5-13 0,0 1-5 16,-3 5-2-16,1 1-4 0,-1 6-8 15,-1 6-4-15,0 3-5 0,0 5-4 16,1 3-6-16,0 6-5 0,-1 6-6 16,1 0-8-16,-1 2-6 0,4 4-7 0,-1-3-13 15,1 1-6-15,2-2-28 0,1-3-13 16,-1-1-5-16,3-3-73 0,-3-4-93 16,-1-5-193-16</inkml:trace>
  <inkml:trace contextRef="#ctx0" brushRef="#br0" timeOffset="-178310.18">22278 15712 458 0,'14'-5'118'16,"5"4"0"-16,4-1-54 0,3-1-20 15,4 0-6-15,0-2-12 0,2 4-3 16,2 0 1-16,-1 0 0 0,0 1-3 15,-3 1-4-15,-1 1-4 0,-4 4-5 16,-4-1-5-16,-3 2-4 0,-5 1-2 16,-6 2-2-16,-2 2-1 0,-5 1-1 0,-5 1 2 15,0-1 1-15,-3 1 1 0,-1 0 1 16,3 1 0-16,-1-3 0 0,3-3-2 16,3 0-1-16,3-2-1 0,5-4 0 15,1-4 2-15,5-5 3 0,3 0 2 16,1-3 4-16,3-2 4 0,0-2 3 15,-2-2 1-15,0-1 1 0,-3 1 0 0,-3 0 0 16,-2-1 2-16,-4 0 0 0,-5 1 0 16,-1 1-2-16,-4 1-2 0,-1 2-1 15,-3 1-2-15,-2 3-3 0,0 2-3 16,1 1-3-16,-1 3 1 0,2 1-2 16,3 0-2-16,3 3-4 0,4 2-4 15,3 0-3-15,3 4-6 0,2 1-4 16,2 3-6-16,1 2-7 0,1 1-6 15,2 0-1-15,-3 0 2 0,-1 0 5 0,-1-1 6 16,-3-3 4-16,0-2 10 0,-3-2 12 16,-3-3 10-16,-1 0 8 0,-1-3 6 15,0-1 5-15,-2 0 8 0,1-2 7 16,-2-1 4-16,1-3 1 0,0 1-2 16,0-4-1-16,2-3 0 0,2-1-6 15,0-2-7-15,6-1-5 0,3-2-7 0,4 0-5 16,4 0-8-16,5 2-7 0,1 0-7 15,5-1-8-15,1 2-10 0,1 2-11 16,0 0-26-16,0-1 31 0,-4 0-128 16,3-2-113-16,-2 1-266 0</inkml:trace>
  <inkml:trace contextRef="#ctx0" brushRef="#br0" timeOffset="-177520.69">23643 15681 346 0,'3'7'90'0,"2"-1"4"16,-2 0-43-16,4-2-18 0,-1-2-5 0,3-2-5 15,1-1-1-15,3 0 2 0,1-2 1 16,1-3 4-16,2 2 3 0,-1-3 2 15,2 1-2-15,-3 0-5 0,-2 1-6 16,-3 0-4-16,-1-1-1 0,-4 0-3 16,-3 1-1-16,-8 1-1 0,-2 0-1 15,-5-1 1-15,-3 1-2 0,-4 2-3 16,-4 3-3-16,-2 4-3 0,-1 2-2 16,0 2-2-16,1 7-2 0,3 0-3 15,2 5-3-15,3 0-2 0,7-1-4 0,4 2-2 16,7 1-1-16,5-1 0 0,5-1 3 15,5 0 2-15,6-4 3 0,2-1 5 16,6-2 3-16,0-1 3 0,4-6 1 16,1-3 0-16,0-4 2 0,0-1 0 0,0-4 1 15,-2-2 1-15,-2-5 2 0,0-2 5 16,-1-1-1-16,-4 0 4 0,-1-1 2 16,-2 0 4-16,-4 0 3 0,-2 2 2 15,-5 0 0-15,-3 4 3 0,-4-1-3 16,-4 1-3-16,-5 2-4 0,-5 1-6 15,-4 3-6-15,-4 3-6 0,-4 1-6 16,-1 4-4-16,-1 3-4 0,1 2-2 16,3-1-2-16,3 5-2 0,4-4-2 0,5 1 1 15,2 0 0-15,4-2 4 0,2-2 2 16,3-1 6-16,2-2 6 0,3-1 5 16,2-1 3-16,2-3 5 0,2-1 1 15,1-2 2-15,0 2 2 0,-2 0 2 16,0 0 0-16,-2 0-1 0,-1 3-1 15,-2 2-3-15,-3 1-4 0,1 2-5 16,-2 3-8-16,1 2-3 0,-2 2-3 0,0 0-3 16,3 2-12-16,-1-2-11 0,2-2-10 15,2-2-5-15,4-3 5 0,1-4-86 16,6-2-84-16,3-4-180 0</inkml:trace>
  <inkml:trace contextRef="#ctx0" brushRef="#br0" timeOffset="-176994.32">24431 15735 455 0,'-11'0'139'0,"-1"3"0"15,-3-1-14-15,-2 3-59 0,-4 2-32 0,-1 2-15 16,0 4-11-16,0 1-4 0,3 3-2 16,1 2-6-16,4-1-7 0,5 1-6 15,6-1-12-15,4 2-12 0,3-1-9 16,6-4-7-16,3-1-2 0,6-3-3 15,1-3-2-15,2-4 5 0,1-4 8 0,0-6 7 16,0-3 11-16,-1-3 14 0,-1-3 16 16,1-6 18-16,0-2 15 0,-1-2 12 15,0-2 10-15,1-1 13 0,-2-4 5 16,-2-1 6-16,0 1 2 0,-4-4 0 16,-1 0-2-16,-2 3-7 0,-3 5-11 15,-3 5-9-15,0 5-12 0,-4 7-11 16,-1 10-7-16,-4 10-7 0,0 6-2 15,0 6-5-15,-3 8-5 0,-1 6-5 0,0 4-6 16,-1 3-10-16,1-1-6 0,-2 3-7 16,2 0-7-16,0-1-4 0,1-4-2 15,2-5 4-15,0-1 8 0,3-7 6 16,1-5 11-16,1-6 10 0,2-4 8 16,2-5 8-16,1-6 14 0,2-7 7 15,1 0 6-15,2-8 1 0,2-1 0 16,0-6 3-16,3 1-3 0,-1 1-9 0,0 3-7 15,-1 4-3-15,2 2-1 0,-2 4-3 16,0 7-2-16,1 5-4 0,-1 3-1 16,0 3-2-16,2 3-5 0,1 0-7 15,2 2-9-15,0 1-7 0,3-2-12 16,2-1-3-16,-1-1-27 0,2-1-15 16,0-2-4-16,-1-1-78 0,1-4-98 0,-3-5-211 15</inkml:trace>
  <inkml:trace contextRef="#ctx0" brushRef="#br0" timeOffset="-176344.6">20752 16548 573 0,'9'5'144'16,"-3"-3"1"-16,-2 1-64 0,-1-3-44 16,-4-2-16-16,-5 1-14 0,-5-2-6 15,-3 0 0-15,-5 3-1 0,-4 0 2 16,-2 3 1-16,-1 1 1 0,1 4 0 0,3 2 0 16,3 3-2-16,5 0 0 0,4 0-3 15,7 4-2-15,5 0-1 0,4 1-1 16,6 1 1-16,6 0 1 0,3-1 2 15,3 0 3-15,0-1 3 0,1-2 1 16,-3 1 0-16,-3-2-1 0,-5-1 1 16,-5-1 0-16,-5 1-2 0,-4-1-2 15,-5-1-3-15,-5-1-2 0,-3 0-1 0,-6-1-4 16,-2 0-1-16,-4-1 0 0,0-2-2 16,1 0-2-16,0 0-5 0,2-4-19 15,4-3-8-15,5-5-10 0,5-1-7 16,5-4-15-16,6-7-58 0,8-4-75 15,7-2-145-15</inkml:trace>
  <inkml:trace contextRef="#ctx0" brushRef="#br0" timeOffset="-176177.39">20998 16651 547 0,'8'24'151'0,"-3"2"2"0,0 0-56 15,-3 2-34-15,0-1-26 0,1 2-20 16,0-4-11-16,-1-2-6 0,2-2-5 15,3-1-5-15,0-3-5 0,2-3-4 16,2-5-3-16,1-4-24 0,3-5-11 0,-1-4-91 16,0-4-103-16,1-7-247 15</inkml:trace>
  <inkml:trace contextRef="#ctx0" brushRef="#br0" timeOffset="-176040.75">20871 16400 509 0,'-9'10'121'0,"3"-2"-11"0,5-1-72 16,3-5-42-16,3-4 79 0,5-3-196 15,1-3-108-15,2-4-270 0</inkml:trace>
  <inkml:trace contextRef="#ctx0" brushRef="#br0" timeOffset="-175846.18">21209 16373 638 0,'7'27'157'0,"1"1"0"15,1 2-79-15,0 2-39 0,-3 3-18 16,0 2-16-16,-3 0-9 0,-1 3-6 16,-1 0-4-16,-1-1-6 0,0-1-2 15,1-2-16-15,0-1-20 0,3-2 109 16,-2-5-199-16,2-3-114 0,-1-5-308 0</inkml:trace>
  <inkml:trace contextRef="#ctx0" brushRef="#br0" timeOffset="-175428.44">21164 16777 496 0,'10'0'129'0,"4"-3"5"0,3 0-61 15,4-2-22-15,3-2-7 16,4-1-13-16,-1-1-7 0,2 0 1 16,0-1-1-16,2-1-2 0,-1 0 1 0,0 1-1 15,-3 4-4-15,-1 0-4 0,-4 4-5 16,-6 1-9-16,-3 7-8 0,-4 4-7 16,-5 2-10-16,-4 4-7 0,-1 3-6 15,-4 3-4-15,-1 4 1 0,-1-2 4 0,1 0 3 16,2-2 7-16,3-2 6 0,1-1 6 15,4-5 5-15,4-6 6 0,0-4 6 16,3-3 7-16,1-4 8 0,3-4 6 16,0-3 8-16,1-5 6 0,1 1 4 15,0-2-1-15,1-1-1 0,-3 2-3 16,0 2-3-16,-5 1-4 0,0 4-5 16,-3 4-6-16,-3 4-4 0,1 4-7 15,-3 5-7-15,0 4-9 0,0 3-7 0,2 6-10 16,1 1-9-16,0 1-9 15,4-2-21-15,1-2-10 0,3-3-7 0,3-3-73 16,1-7-88-16,2-3-197 0</inkml:trace>
  <inkml:trace contextRef="#ctx0" brushRef="#br0" timeOffset="-174948.03">22173 16726 501 0,'-6'-10'147'0,"-2"4"3"16,-5 1-48-16,-2 4-28 0,-2 4-30 15,-2 2-21-15,-2 3-16 0,0 0-11 16,2 5-8-16,-1-1-6 0,3 2-4 16,3-2-2-16,4 2-1 0,5-1-2 15,4-1 2-15,4-2 3 0,5-1 3 16,3-4 4-16,3-1 1 0,2-5 4 0,1-3 3 16,1-2 7-16,1-3 6 15,-1-1 7-15,-3 1 7 0,-2-1 6 0,-2 2 5 16,-2 0 2-16,-3 4-3 0,-2 0-2 15,-3 1-6-15,0 3-11 0,-2 1-12 16,-1 4-9-16,-1 3-6 0,1 3-3 16,1 2-3-16,2 2-1 0,2 1 2 15,4-1 2-15,3 0 4 0,3-4 2 16,3-3 3-16,3-2 1 0,1-4 1 0,1-4 3 16,-1-4 7-16,1-2 4 0,0-3 5 15,-1-6 4-15,-2-1 5 0,1-3 7 16,0-3 7-16,-3-4 3 0,-1-2 5 15,0-3 4-15,-2-7 4 0,-2 1 5 16,-4-2 0-16,-1 0-2 0,-4 3-4 16,0 7-6-16,-2 3-4 0,-1 10-6 15,0 6-7-15,-1 5-9 0,0 6-3 0,-2 8-3 16,-1 1-4-16,0 8-5 0,-1 4-6 16,1 6-8-16,-2 5-8 0,1 4-11 15,2 6-10-15,1 1-9 0,1 1-4 16,-3 1-14-16,1 0 8 0,1-4-32 15,-1-2 9-15,0-4-95 0,1-6-109 16,-2-5-260-16</inkml:trace>
  <inkml:trace contextRef="#ctx0" brushRef="#br0" timeOffset="-174692.11">22252 16678 514 0,'11'-5'135'0,"3"1"3"15,2 2-62-15,5 0-18 0,1 2-21 16,2 4-12-16,1-2-1 0,2 3 2 0,-1-1 2 16,2 0 0-16,-1 0 1 0,-1 1-2 15,-1 1-6-15,-2 3-5 0,-1-1-6 16,-3 0-6-16,-5 1-3 0,-3 1-4 16,-2 2-2-16,-5 0-3 0,-3 4-4 15,-4 1-2-15,-4 0-3 0,-1 2-5 16,-2-1-9-16,-1 1-3 0,1 1-16 15,0-4-10-15,3 0-7 0,2-2-6 16,3-3-12-16,2-4-52 0,2-4-79 16,3-7-147-16</inkml:trace>
  <inkml:trace contextRef="#ctx0" brushRef="#br0" timeOffset="-174535.53">22661 16470 462 0,'-3'-6'129'0,"3"3"2"16,-1 3-51-16,1 0-31 0,-1 1-25 0,1-1-27 16,1 0-23-16,0 0-15 0,3 1-13 15,0-1-75-15,2 0-87 0,5 0-190 16</inkml:trace>
  <inkml:trace contextRef="#ctx0" brushRef="#br0" timeOffset="-174004.85">22830 16691 354 0,'-8'19'78'0,"0"1"-4"0,2-2-46 15,3 0-32-15,2-3-16 0,3 1-5 16,5-2 3-16,0-3 9 0,4-3 10 16,2 0 10-16,0-3 12 0,0-1 9 15,-1-3 7-15,0-4 3 0,-2-3 2 16,-2 0 1-16,-1-2 1 0,-2-3 1 15,-1 0 2-15,-3-1 0 0,-2-2 3 0,-2-2-1 16,0 0-4-16,-1-2-8 0,-1 4-6 16,0-1-7-16,-2 3-6 0,2 3-9 15,-3 3-5-15,0 5-3 0,0 5-1 16,-1-1-1-16,0 5-2 0,0 0-2 16,2 2-1-16,0 2 1 0,3-1 0 0,4-2-1 15,2 2 2-15,3-1 1 16,5-2 2-16,2-3 1 0,3-1 0 15,0 0 2-15,1-1 2 0,2-1 1 0,-2-1 1 16,1 1 0-16,-1 2 0 0,0 0 0 16,-1 0-1-16,-2 1-2 0,-2-1-2 15,0 3-1-15,-1-2-2 0,-3 0 1 16,1 0 0-16,-2-2-1 0,0 0 2 16,0-2 2-16,-1-2 4 0,0-4 2 15,1 1 2-15,0-4 2 0,2 1 4 0,0-2 0 16,1-1-2-16,-2 2-2 0,3 1 1 15,1 2 0-15,0 2-2 0,-1 4-2 16,3 2-1-16,-1 4-1 0,1 3-3 16,-2 3-5-16,1 1-5 0,-1 1-4 15,-1-1-11-15,-1-1-8 0,2-2-13 16,0-5-13-16,1-4-12 0,0-3-8 16,1-3-76-16,0-5-85 0,3-2-195 15</inkml:trace>
  <inkml:trace contextRef="#ctx0" brushRef="#br0" timeOffset="-173744.88">23324 16284 451 0,'-16'-17'133'0,"2"5"3"0,3 4-20 16,0 4-47-16,3 4-24 0,5 4-10 15,2 6 2-15,5 6 4 0,7 6 3 16,5 4-2-16,8 7 0 0,6 2-2 15,8 4-7-15,7 3-10 0,5 0-8 16,3 1-5-16,2 1-3 0,0-1-4 16,2 3-3-16,-6 1-1 0,-5 0-2 15,-6 0-2-15,-10-2-3 0,-8 1-2 16,-10 0-2-16,-12-2-7 0,-13-1-3 0,-13-2-13 16,-12 3-27-16,-14 0 173 0,-16 1-290 15,-12 2-151-15,-10-1-417 16</inkml:trace>
  <inkml:trace contextRef="#ctx0" brushRef="#br0" timeOffset="-166588.24">525 9954 307 0,'0'0'88'15,"0"0"5"-15,0-1-33 0,0 1-8 16,0 0-6-16,-1 0-5 0,1 0-5 15,0 0-6-15,0 3-5 0,1 2-5 16,0 4-4-16,-1 4-3 0,2 7-5 16,0 3-2-16,0 5-1 0,0 7 0 15,1 4-1-15,-1 0 0 0,1 2-7 0,-1-1-8 16,0 1-12-16,0-3-7 0,0-5-6 16,-1-5-6-16,2-1-8 0,0-5-5 15,-1-4-2-15,1-4 149 0,1-5-184 16,-2-2-74-16,1-7-220 0</inkml:trace>
  <inkml:trace contextRef="#ctx0" brushRef="#br0" timeOffset="-166177.82">558 9973 413 0,'-10'-14'114'0,"2"3"7"15,3 2-54-15,1 4-11 0,0 1-6 16,2 1-10-16,1 1-10 0,1 0-10 15,2 2-5-15,3 0-4 0,2 0-4 16,4 1-3-16,3 0-2 0,5 2 0 16,1-1-1-16,3 3 1 0,2 1-2 0,-2 3 0 15,-1 2 0-15,-2 2-2 0,-4 3 0 16,-4 1 0-16,-4 2 0 0,-7 0 0 16,-5 1 1-16,-6 0-1 0,-5 0-2 15,-3-1-2-15,-4 1-2 0,-1-1-4 16,-1-2-2-16,0-3-2 0,3-2-1 15,3 2 2-15,5-5 2 0,3-3 1 16,4-2 2-16,5 1 3 0,4-3 2 0,5 1 5 16,4 0 1-16,3-3 1 0,6 3 7 15,2-1 3-15,5-1 3 0,2 4 1 16,-1 0 0-16,2-3-1 0,-1 5 0 16,-4-3-5-16,-3 4-2 0,-4 0-1 15,-7 1-2-15,-7 3 1 0,-4 4-1 16,-7 0 1-16,-6 2 0 0,-7-1-2 0,-5 2-6 15,-5 1-7-15,-2 2-14 0,-2-2-14 16,0-1-8-16,0-1-11 0,2 0-12 16,6-4-65-16,4-6-78 0,7-9-166 15</inkml:trace>
  <inkml:trace contextRef="#ctx0" brushRef="#br0" timeOffset="-165984.63">895 10251 335 0,'11'-1'105'0,"-3"5"9"16,-4 0-30-16,0 4-10 0,-4 3-12 16,-1 2-11-16,0 3-13 0,-2-1-10 15,1-1-11-15,1 0-8 0,1-2-5 16,3-3-3-16,2-3-4 0,1-1-5 16,1-4-7-16,2 1-11 0,-1-3-15 15,2-1 151-15,-2-4-241 0,1 1-113 0,-2-3-320 16</inkml:trace>
  <inkml:trace contextRef="#ctx0" brushRef="#br0" timeOffset="-165859.96">863 10108 365 0,'0'0'75'0,"2"-2"-10"0,2-3-127 16,1-1-76-16,2-3-167 0</inkml:trace>
  <inkml:trace contextRef="#ctx0" brushRef="#br0" timeOffset="-165149.73">1149 10281 279 0,'3'23'76'0,"-2"-6"2"0,-1-3-19 16,-2-2-35-16,-2-1-1 15,-1-3 0-15,-1 0-3 0,1-1-2 0,-1-3 0 16,1-2 3-16,1-1 1 0,-1-1-1 16,3-4-1-16,0-2-3 0,1-1-2 15,2-4-1-15,1-3-3 0,1-3 1 16,4-3 2-16,2 3 3 0,2-5 3 0,2 2 2 16,1 3 0-16,1 4-2 0,2 2-3 15,0 6-4-15,1 4-3 16,-1 8-4-16,0 2-1 0,0 3-5 0,-1 1-5 15,-1 0-3-15,-2 1-2 0,-2-1 0 16,-1-3-1-16,-1 0-1 0,0-1 2 16,-4-4 5-16,0 1 4 0,-1-4 6 15,-1-1 5-15,0-1 5 0,-2-2 4 0,1-3 3 16,-2-1 0-16,0-2-1 16,0-1-6-16,0-2-3 0,1-1-6 0,1 1-4 15,1-1-3-15,1 4-1 0,4 1-1 16,1 0-1-16,1 4 1 0,2 3 0 15,2 3-1-15,1 6 1 0,2-2 0 16,0 4-1-16,0 3-4 0,1 2-4 16,2 1-10-16,-1-3 1 0,-2 0-1 0,2-2 0 15,-2-4 2-15,1-5 4 16,-3-2 5-16,-2-4 10 0,0-2 1 0,-3-2 1 16,-1-1 1-16,0 0 4 0,-1-4 2 15,-3 3 3-15,1-3 3 0,-2 1 2 16,0 2 1-16,0 0 0 0,-2 2-3 15,1 2-3-15,-2 0-4 0,1 2-3 16,2 6-2-16,-1 2-2 0,1 4-1 16,3 5 1-16,1 3 0 0,-1 0 0 0,4 4 0 15,0-3 1-15,1-4-1 0,1-2-1 16,1-2 1-16,0-4-1 0,0-1 1 16,-1-4 6-16,-1-2 3 0,-1-1 6 15,-1-1 3-15,-2-2 5 0,-1-4 3 16,-2 0 2-16,-2-1-4 0,-1-1-4 15,-3-1-3-15,-1-4-5 0,-2 0-3 16,-4-2-6-16,-1-1-7 0,-3 1-5 16,0-1-8-16,-1 2-10 0,-1 2-6 15,-1 3-22-15,3 4-14 0,0 2 5 0,4 3-93 16,1 0-97-16,5-3-224 0</inkml:trace>
  <inkml:trace contextRef="#ctx0" brushRef="#br0" timeOffset="-164242.25">2204 10199 357 0,'14'9'118'0,"-7"-7"9"0,-1 0-3 15,-5-2-40-15,-2 1-6 0,-7-3-7 16,-4 0-18-16,-2-1-12 0,-1 2-10 16,-5 0-15-16,-2 2-10 0,1 4-6 15,3 4-1-15,1 1-1 0,2 3-2 16,3 2-2-16,4 3-4 0,4 1-2 15,3-2 0-15,3-2-3 0,3 0 0 16,5-3 0-16,3-1 2 0,0-4 3 0,4-4 2 16,1-2 2-16,1-2 2 0,0-4 2 15,-2-1 1-15,0-4 0 0,-1-4 2 16,1-1 1-16,-2-7 0 0,-1-1 1 16,0-2 3-16,-2-5 2 0,-2-1 3 15,-2-2 1-15,-4-4 3 0,-3 0-1 16,-1-3 1-16,-3 2-4 0,-1 2-2 15,-2 3 2-15,1 6 2 0,0 7 3 0,0 7 0 16,3 5 0-16,-2 6-2 0,2 5-2 16,0 7-3-16,-1 4-5 0,0 6-5 15,0 8-2-15,0 4 1 0,3 8 1 16,0-1-3-16,4 3-3 0,4 0-6 16,3-2-5-16,3-5-3 0,4-4-2 15,3-5-4-15,4-2-5 0,0-5 1 16,1-6 6-16,3-4 4 0,0-5 5 15,0-3 1-15,2-5 5 0,-2-4 11 0,-1-4 4 16,-2-1 3-16,-3 0 5 0,-6 0 5 16,-1 0 4-16,-8-1 3 0,-4 1 0 15,-3 6-4-15,-3-1-3 0,-4 4-6 16,-4 2-5-16,-2 1-5 0,-2 7-4 16,1 4-3-16,-1 0-1 0,0 2-2 15,4 1-2-15,1-2-2 0,4 0-3 16,3-3 0-16,1 0 1 0,3-1 1 0,4-2 3 15,0-4 3-15,4-2 3 0,0-1 4 16,2-1 2-16,0-5 2 0,-1 0 0 16,1 0 2-16,-2 0 0 0,-1 0-1 15,-2 2-1-15,1-1-1 0,-1 4-3 16,-2 1 0-16,0 4-1 0,-1 0-2 16,0 6-1-16,1 1-2 0,-2 2 0 15,1 0-1-15,2-1 0 0,0-2 0 0,2-3 2 16,1-2 0-16,1-5 3 0,3 2 1 15,1-4 1-15,3-2 1 0,-1-4 1 16,2-1 1-16,0-5 3 0,-1 1 2 16,0-7 2-16,0 1 1 0,0-2 3 15,-1-1 2-15,0-1-1 0,-1-1 1 16,-1-4 0-16,0-2-1 0,-2-1 1 16,-3 0-4-16,-2-1 0 0,-4 1 2 15,0 4 0-15,-2 6 3 0,-4 8 0 0,-1 4-1 16,-3 7-1-16,-1 8-1 0,-2 9-4 15,-1 3-4-15,-1 11-3 0,-1 6-3 16,1 7-1-16,1 5 1 0,2 4 0 16,1 3-1-16,3-2 0 0,3 0-5 15,2-5-6-15,3-6-3 0,3-4-6 16,5-8-6-16,4-6-5 0,3-2-33 0,4-8-8 16,2-4-5-16,4-3-85 0,0-4-104 15,0-4-225-15</inkml:trace>
  <inkml:trace contextRef="#ctx0" brushRef="#br0" timeOffset="-163934.15">3468 10121 373 0,'3'0'82'15,"3"-2"1"-15,-1-1-64 0,1 0-19 16,-2 1-16-16,-1 1-62 0,-2 0-69 16,-1 0-169-16</inkml:trace>
  <inkml:trace contextRef="#ctx0" brushRef="#br0" timeOffset="-163780.27">3457 10372 495 0,'1'4'142'0,"2"0"2"0,-1-3-60 16,0 0-28-16,-1 1-8 0,-1-2-23 15,0 0-47-15,0 1-22 0,0-1-100 0,2 2-112 16,0 0-272-16</inkml:trace>
  <inkml:trace contextRef="#ctx0" brushRef="#br0" timeOffset="-162579.01">4277 10062 326 0,'13'-3'94'0,"-6"-2"6"0,-1 0-35 16,-2 1-4-16,-1 1-5 0,-4 0-9 15,-2 0-10-15,-3 0-7 0,-2 0-5 16,-4 0-8-16,-5 2-7 0,-4 0-7 16,-2 3-1-16,-2 0 0 0,-2 3-3 15,-2 3-1-15,2 3-1 0,1-2-1 16,3 1-1-16,2 1 0 0,4-1 0 0,5-1 0 16,4 2 1-16,4 1 0 0,4 2 1 15,5-1 0-15,3 1 0 0,3 1 1 16,4 2 2-16,2-3 0 0,4-1 0 15,1-1 1-15,1-1 1 0,0 0-1 16,0-1-1-16,-1-1 1 0,-2-2-1 16,-5 3 0-16,-3-1 1 0,-4 2 0 15,-5-1 3-15,-4 1 2 0,-5-1 1 0,-4 2 1 16,-3-1-1-16,-3 0 1 0,-4-3-1 16,-1 1-4-16,-2-2-5 0,0-2-8 15,0 0-9-15,0-2-9 0,3-2-9 16,3-2-9-16,2-1-21 0,4-4-56 15,3 0-71-15,6-4-163 0</inkml:trace>
  <inkml:trace contextRef="#ctx0" brushRef="#br0" timeOffset="-162381.53">4457 10128 371 0,'14'1'106'16,"-2"0"7"-16,-2 2-43 0,-2 5-6 0,-3 0-10 15,-3 7-9-15,-2 2-8 0,0 3-6 16,-3 1-6-16,2 1-7 0,-2-3-4 16,1 2-4-16,1-5-6 0,0-3-8 15,1-5-7-15,1 0-8 0,1-5-13 16,2 1-13-16,2-6-9 0,0-4-24 0,2-1-54 16,1-3-77-16,0-5-169 0</inkml:trace>
  <inkml:trace contextRef="#ctx0" brushRef="#br0" timeOffset="-162243.26">4503 10031 355 0,'-14'-9'117'0,"3"3"6"0,0 0-13 15,1 3-55-15,2 1-10 0,2 0-8 16,0-1-21-16,2 0-28 0,1-3-16 16,2-3-13-16,2 0-16 0,2-2-68 15,4-1-85-15,2 1-175 0</inkml:trace>
  <inkml:trace contextRef="#ctx0" brushRef="#br0" timeOffset="-162058.07">4737 9774 370 0,'4'2'108'0,"-3"3"11"0,-1 1-35 16,-1 4-20-16,0 2-1 0,0 4-4 15,-1 4-6-15,-1 4-10 0,1 2-11 16,0 5-7-16,0 3-7 0,0 2-5 15,-1 0-7-15,1 2-10 0,1 0-7 0,0-1-24 16,1-1-19-16,0-2-4 0,1-3-94 16,-2 1-105-16,-2-3-229 0</inkml:trace>
  <inkml:trace contextRef="#ctx0" brushRef="#br0" timeOffset="-161645.21">4607 10222 322 0,'9'-13'104'16,"1"-2"11"-16,3-2 1 0,2 2-54 15,3-2-6-15,2 3-3 0,0 0-9 16,2-1-10-16,2 3-10 0,-1 1-7 16,3 3-6-16,-2 0-5 0,-2 5-3 15,-3 4-2-15,1 4-1 0,-3 4-3 0,-2 4-1 16,-3 4-3-16,-3 3-2 0,-2 6-2 15,-1 0-1-15,-3 2-3 0,-1 2 1 16,1-3 1-16,-1-3 1 0,1-1 3 16,0-7 1-16,4-3 2 0,-1-8 5 15,1-1 3-15,2-5 6 0,1-3 4 16,-1-4 5-16,2-6 4 0,0-1 4 16,0 0 1-16,0-5 0 0,0 1-1 0,-1-1-2 15,-2 1-2-15,-1 5-2 16,0 3-2-16,-3 1-3 0,0 5-4 0,-2 5-2 15,0 11-2-15,-2 4-3 0,0 4-1 16,1 3 0-16,0 6-4 0,3 0-2 16,-1 1-9-16,2-6-9 0,3-1-8 15,2-5-25-15,3-4-15 0,3-4-7 16,4-3-10-16,1-6-61 0,4-5-80 16,4-4-167-16</inkml:trace>
  <inkml:trace contextRef="#ctx0" brushRef="#br0" timeOffset="-161118.83">5574 10154 353 0,'9'-18'123'0,"-4"3"12"0,-6 3-19 0,-6 4-25 16,-2 4-15-16,-4 1-14 0,-3 5-19 15,-3 4-16-15,-3 2-12 0,1 4-10 16,1 5-4-16,0 2-2 0,3 4-4 0,3 0-5 16,3-1-8-16,5 2-10 0,4-3-6 15,5-3-4-15,3-6-2 0,5-2 3 16,4-3 6-16,2-2 7 0,2-5 10 15,0-3 11-15,2-2 11 0,0 1 7 16,-1-5 6-16,-2 1 5 0,-1 0 6 16,-2 3 3-16,-2-2-2 0,-5 3-4 15,-1 0-5-15,-3 4-7 0,-2-1-5 16,-2 5-5-16,-3 1-3 0,1 6-2 16,-3 1-3-16,2 2-5 0,0 0-2 15,2 2-4-15,1-5-3 0,4-1-4 0,6-1-1 16,2-5 2-16,2-1 2 0,3-4 4 15,1-4 4-15,3-2 4 0,-1-1 2 16,-1-2 2-16,0-5 1 0,1-1-1 16,-2-2 3-16,-1-1 3 0,-1-3 5 15,-1-3 6-15,-2-3 5 0,-1 1 4 0,0-3 4 16,0-6 1-16,-1-3-1 0,1-1-2 16,-2-2-2-16,-3-1-3 0,0 0-1 15,-3 4 1-15,-1 7 2 0,-2 8 5 16,-2 6-2-16,1 5-2 0,-2 5-4 15,1 8-4-15,-1 7-5 0,0 4-6 16,-1 5-6-16,-2 5-2 0,1 4-1 16,0 8 0-16,-1 3 3 0,3 4-1 15,1 1-3-15,1 1-6 0,1 0-8 0,1 3-7 16,3-5-6-16,-2 1-12 0,1-6-3 16,1-1-37-16,-1-7 3 0,0-1-98 15,1-6-113-15,0-3-265 0</inkml:trace>
  <inkml:trace contextRef="#ctx0" brushRef="#br0" timeOffset="-160864.49">5867 10206 356 0,'-9'-15'103'0,"4"2"8"0,3 1-36 16,4 3-18-16,3 3-3 0,4-1-5 15,3 0-4-15,4 3-4 0,3 0-4 16,3-1-1-16,2 3-3 0,2-1-3 15,0 1-5-15,0 3-4 0,-1 0-5 16,-3 2-6-16,-2 1-2 0,-3 4-4 0,-3 1-2 16,-3 4-1-16,-4 2 0 15,-3 1-1-15,-4 2 0 0,-2 2-4 0,-1-1-6 16,0 0-9-16,-2 0-5 0,2-5-16 16,1-2-15-16,2-3-14 0,3-2-6 15,2-3-74-15,0-6-87 0,3-4-198 16</inkml:trace>
  <inkml:trace contextRef="#ctx0" brushRef="#br0" timeOffset="-160714.88">6194 9962 438 0,'-8'-6'126'0,"-2"1"0"0,0 3-39 15,0 1-40-15,1 0-32 0,-2-2-28 16,0-1-27-16,0 1 178 0,4 0-265 0,2-3-114 15,4 3-315-15</inkml:trace>
  <inkml:trace contextRef="#ctx0" brushRef="#br0" timeOffset="-160076.83">6350 10152 222 0,'-1'11'68'16,"0"-2"4"-16,-1 2 0 0,2 3-43 15,-1-2-2-15,1-1 2 0,3-2-2 16,-1 0-1-16,4-1 2 0,0-2 2 16,2-2 3-16,1-2 2 0,0-2-1 15,0-1 0-15,1-2-2 0,0-4-2 16,1 2-1-16,-1-3 1 0,0 0-1 15,-2-1 0-15,-2 1 2 0,0-1 0 0,-3 0 2 16,-1-1-2-16,-3-1-3 0,-2 0-5 16,-3 1-4-16,0 0-4 0,-3 1-5 15,-2 0-4-15,-1 0-4 0,0 4-2 16,-1 1-2-16,-1 0 0 0,1 3-1 16,0 1-2-16,1 2-3 0,1 3-2 15,2-2-3-15,3 0-4 0,1 2-3 16,5-2 0-16,5 0 3 0,1-1 3 0,3 0 3 15,3 0 3-15,4-1 4 0,-1-1 4 16,2 2 0-16,0-1 1 0,0 1 0 16,2 0 0-16,0 3 0 0,-1-3 0 15,3 4 1-15,0-1-1 0,-1 1 1 16,-1 4-2-16,-1 1-6 0,-3 1-5 16,-2 1-2-16,-3-2-3 0,-3 3-1 0,-3-3 8 15,1-2-13-15,-3-1 6 16,-1-1 4-16,-1-3 5 0,1-1 6 0,-1-1 9 15,0-2 1-15,0-2 19 0,0-2 2 16,1-2 3-16,0-1-1 0,2-4-4 16,3 0-7-16,0-2-10 0,4 0-5 15,1 0-2-15,2 3-3 0,4 2-1 16,-1 5-1-16,2 0 1 0,0 4 0 16,1 4-1-16,0 3 1 0,-1 4-1 0,-1 3 0 15,-1 4-3-15,-2 1-5 0,0 3-5 16,-1 0-4-16,-2-1 0 0,0-2-31 15,-1-2-8-15,-1-2-98 0,2-1-106 16,1-3-261-16</inkml:trace>
  <inkml:trace contextRef="#ctx0" brushRef="#br0" timeOffset="-159377.66">7343 10071 266 0,'5'2'83'0,"2"-2"8"16,1 1-20-16,0 0-9 0,1 2 1 15,2-2-4-15,2 3-3 0,3-1-6 16,0 0-7-16,4-1-4 0,2 1-9 0,-1-3-10 16,-2 0-5-16,1-1-4 15,-1-2-5-15,-4 1-5 0,-2 0-6 0,-4-1-19 16,0 0-14-16,-3 1-13 0,-4 0 158 16,-1-1-246-16,-2 0-113 0,-2-2-312 15</inkml:trace>
  <inkml:trace contextRef="#ctx0" brushRef="#br0" timeOffset="-159182.65">7357 10227 395 0,'3'8'118'0,"3"-3"9"0,1 0-38 15,2 0-22-15,5 1-3 0,0-2-4 16,2-2-12-16,4 1-13 0,2-3-9 0,0 0-7 15,3-3-5-15,0-1-12 0,3 1-14 16,0-3-38-16,2-1-103 0,-2-6-121 16,-1-2-301-16</inkml:trace>
  <inkml:trace contextRef="#ctx0" brushRef="#br0" timeOffset="-156382.31">8153 9696 220 0,'0'9'74'0,"1"-2"6"0,-1-4-4 16,1 1-23-16,-1-3-2 0,0 0-3 16,-1 0-5-16,0 0-2 0,1-1-2 15,-2 2-3-15,1-2-1 0,1 2-4 16,-1 1-4-16,1-1-3 0,0 5-4 16,-1 2-3-16,0 5-2 0,0 5-2 15,0 4-1-15,-2 5-2 0,0 4 0 16,0 5-2-16,1 3-1 0,-1 3-3 15,-2 3-2-15,2 2-2 0,1 2-5 0,0 1-7 16,1-2-4-16,1-2-13 0,0-3-1 16,1-6 0-16,2-9-6 0,1-4-1 15,2-4-2-15,0-8 1 0,3-6 4 16,1-5-13-16,1-3-65 0,1-2-69 16,0-5-169-16</inkml:trace>
  <inkml:trace contextRef="#ctx0" brushRef="#br0" timeOffset="-155661.7">8448 10251 273 0,'9'-7'82'15,"-2"0"7"-15,-2 1-23 0,0 1-13 16,-1-1 2-16,-2-1-2 0,-1-1-2 16,-1 1-3-16,0 0-4 0,0-2-2 15,-2 1-5-15,0-1-6 0,-3 0-4 0,1 0-3 16,-1 3-3-16,-4-2-3 0,0 1-4 15,0 3-4-15,-3 0-3 0,1 0-3 16,-1 2-4-16,-1 4-1 0,0 2-1 16,-1 1-1-16,1 5-1 0,-1 2-1 15,2 3-2-15,3 3-1 0,3-2-1 16,4 1-1-16,3-1-1 0,3-4 1 16,3-1 3-16,3-2 3 0,1-5 1 15,1 0 3-15,-2-3 3 0,2-1 1 16,-4 0 1-16,1-2-1 0,-2-2 1 15,-1 1 0-15,0 1 0 0,-3 0-2 0,-1-1 0 16,1 1 0-16,-1 1-2 0,-1 1-1 16,-1 0-1-16,2 0-1 0,1 2 0 15,1 1 0-15,0-1 0 0,1 0 0 16,2 0 1-16,1 0 1 0,0-2 2 0,1-3 3 16,2-1 2-16,1-4 2 0,0-2 1 15,2-2 1-15,1-1 1 0,1-1-1 16,1 1-1-16,-1-1-2 0,0 3-2 15,1 2-1-15,-1 0-1 0,-1 0-1 16,-2 1 0-16,-2 3-2 0,-1 1-1 16,-2 1 0-16,-2 0 0 0,-1 0-1 15,-3 2 1-15,1 2-1 0,-1-1-1 16,-1 0 1-16,0-1-2 0,0 2 0 16,1 0 0-16,-1 0 1 0,3-1 0 0,-1 0 0 15,1 1 1-15,2-1 1 16,-2 0 0-16,2 1 0 0,-2 0 2 0,2-1 0 15,-2 0 2-15,0 0 1 0,0 1 1 16,0 0 1-16,0 1 0 0,1 0 1 16,-2 0-2-16,1 0 0 0,1 4-2 0,0-1 0 15,2 3-2-15,-1 2 0 0,2 1 0 16,0 1-1-16,1 2-1 0,-3-1 0 16,1-1-2-16,-2-1 2 0,-2 0-9 15,-3 0 0-15,-1-1-3 0,-4-1-1 16,-4-1-3-16,-3 2-7 0,-3 0-10 15,-3-2-11-15,0 2-11 0,-2-3-4 16,0-1-4-16,3-1-5 0,0-3-5 16,4-3-7-16,4-4-31 0,4-6-58 15,6-5-140-15</inkml:trace>
  <inkml:trace contextRef="#ctx0" brushRef="#br0" timeOffset="-155300.69">9030 9640 273 0,'2'-3'86'0,"-1"1"8"15,1-1-11-15,-1 0-16 0,-1 4-4 16,1 0-4-16,-1 5-3 0,1-1-3 16,0 6-4-16,0 5-7 0,0 4-8 15,0 6-5-15,-1 3-3 0,-1 4-6 0,0 4-5 16,-2 4-5-16,-1 4-3 0,0 4-3 16,0-2-3-16,-1 3-2 0,1-6-2 15,2 0-2-15,3-6-2 0,1-6-3 16,2-7 2-16,2-3-12 0,2-6 2 15,1 0-2-15,2-8-6 0,2-5-3 16,1-5-7-16,-1-4-13 0,1-6 3 0,-2-1-15 16,1-5-68-16,-3-5-80 0,-3-2-185 15</inkml:trace>
  <inkml:trace contextRef="#ctx0" brushRef="#br0" timeOffset="-155135.33">8988 9839 480 0,'-7'-3'138'0,"2"1"4"0,2 4-57 0,2-2-22 16,2 3-9-16,4-1-18 0,0-1-12 16,4-2-7-16,4-1-4 0,2-1-2 15,5-2-1-15,4-4 1 0,1 2-10 16,4-3-16-16,3 0-38 0,2-5-102 16,1-6-124-16,-1 0-304 0</inkml:trace>
  <inkml:trace contextRef="#ctx0" brushRef="#br0" timeOffset="-154702.85">9890 9713 356 0,'-1'0'96'0,"1"2"5"0,1 0-38 16,1-1-6-16,2 4-3 0,0 3-7 15,0 3-5-15,2 4-1 0,0 4-1 16,0 2-9-16,-2 5-10 0,0 0-5 16,-2-1-3-16,-2 5-1 0,-2 1-10 15,-2-1-7-15,0 5-8 0,-3-1-17 0,0 0-13 16,-1 1-11-16,0-2-7 0,1-3-17 15,1-3-58-15,2-6-74 16,2-7-152-16</inkml:trace>
  <inkml:trace contextRef="#ctx0" brushRef="#br0" timeOffset="-154254.48">10157 9711 380 0,'10'2'98'0,"-3"2"4"16,-2 4-53-16,0 6-8 0,-4 2-5 16,-1 4-7-16,-6 1-5 0,0 2-5 15,-6 2-4-15,-1-2-3 0,-3 1-4 16,1-2-4-16,0 3-2 0,0-3-2 0,3-1-2 16,4-4 0-16,1-1-2 0,3-4-2 15,3 1 0-15,2-4 0 0,3-2 1 16,4-1 1-16,3 1 2 0,3 0 1 15,3 0 1-15,4-3 2 0,2 0-1 16,0 1-1-16,2-3-3 0,2-3-4 16,-2 0-4-16,0-3-1 0,-1-3-2 15,-2-1-1-15,-1-3 2 0,-2 1 3 16,-4-2 3-16,-2 1 7 0,-3-2 4 0,-2 2 7 16,-4-1 6-16,-2 0 7 0,-2 1 4 15,-1 1 8-15,0 0 2 0,-2 4 0 16,-3 3-4-16,1 6-5 0,-2 4-3 15,1 3-5-15,-3 6-7 0,1 4-4 16,-1 5-3-16,3 0-1 0,0 0-2 16,2 1-2-16,2 2-2 0,2-1-5 15,1-2-6-15,1 0-8 0,0-3-21 0,3 0-17 16,1-1 0-16,0-3-91 0,-1-5-96 16,1 1-216-16</inkml:trace>
  <inkml:trace contextRef="#ctx0" brushRef="#br0" timeOffset="-153799.7">10717 9649 460 0,'5'12'124'0,"-2"1"5"16,0 6-58-16,3 4-19 0,-1 4-2 15,0 3-6-15,-1 4-12 0,-2-3-9 16,1 3-7-16,-1 0-5 0,-2-1-5 0,0 0-4 16,1 0-6-16,-1-2-5 0,2-2-6 15,-1 0-4-15,2-5-6 0,-1-3-5 16,1-2 0-16,-1-5 4 0,0-1 3 16,-1-6 4-16,-1 0 9 0,1-6 13 15,0-3 7-15,-1-6 3 0,1-4 3 16,0-1 4-16,1-1 2 0,-1-2-1 15,2 2-3-15,0 2-1 0,1 2-1 16,1 2-2-16,3 3-2 0,0 3-3 16,2 2-3-16,2 2-1 0,0 1-2 0,2 4-1 15,-1 0-1-15,-2 2 1 0,-1-1 0 16,-3 0-1-16,-2 1-1 0,-2-1 0 16,-4-1 1-16,-4 4 1 0,-2-3-1 15,-4 2 0-15,-5 0 0 0,-2-2-2 16,-3 1-4-16,1 2-3 0,1-6-5 0,0 0-5 15,1-2-9-15,4-3-14 0,3-3-10 16,4-6-4-16,2-3 53 0,4-3-133 16,4-3-90-16,2 0-223 0</inkml:trace>
  <inkml:trace contextRef="#ctx0" brushRef="#br0" timeOffset="-153294.18">11535 9933 324 0,'-3'2'94'0,"1"2"6"15,-1 1-14-15,-4 2-42 0,-1 2-9 16,-2 3-4-16,-1 2-6 0,0 3-4 15,0 1-6-15,1 3-2 0,2 1-5 16,3-1-4-16,3-3-1 0,3 0-2 16,3-4-1-16,6-2 0 0,1-4 1 15,4-6 3-15,3-1 3 0,3-1 3 16,-2-5 2-16,1-3 2 0,0-1 2 16,0-2 1-16,-3-1 0 0,-3-4 0 15,-3-2-2-15,-3 3 0 0,-4-1-2 0,-7-4-1 16,-5-2-2-16,-3 2-4 0,-5 4-6 15,-6-1-6-15,-2 2-8 0,-3 2-9 16,-1 4-11-16,0 5-9 0,-1 0-10 16,5 3 116-16,2-1-196 0,4 3-101 15,6 1-279-15</inkml:trace>
  <inkml:trace contextRef="#ctx0" brushRef="#br0" timeOffset="-153047.2">12093 9639 359 0,'18'-13'111'16,"-4"-1"11"-16,-7-1-23 0,-4 3-30 15,-2 2-3-15,-4 2-4 0,-5 1-7 16,-1 5-12-16,-4 4-10 0,1 2-7 16,-1 8-6-16,-1 3-3 0,0 8-4 0,3 7-3 15,1 4-3-15,3 5-3 0,2 2-2 16,1 1-3-16,3 1-1 0,0-2-4 15,0-2-7-15,2-1-5 0,0-3-22 16,0-2-20-16,0-2-12 0,1-4-37 16,0-4-45-16,-1-5-84 0,1-6-167 15</inkml:trace>
  <inkml:trace contextRef="#ctx0" brushRef="#br0" timeOffset="-152856.71">11851 9880 446 0,'-4'0'125'16,"1"3"4"-16,0 3-40 0,3-2-31 15,4 0-10-15,4 2-9 0,7-2-8 16,2 1-5-16,6-3-2 0,5-1-2 0,1-3-8 16,5 1-15-16,-1-4-21 0,2 1-30 15,-1-2 82-15,0 1-182 0,-1 1-123 16,-1 0-304-16</inkml:trace>
  <inkml:trace contextRef="#ctx0" brushRef="#br0" timeOffset="-152230.68">12973 9598 425 0,'1'10'112'15,"1"-1"8"-15,0 5-57 0,1 5-8 16,-1 5-5-16,1 4-2 0,-2 3-9 16,2 3-10-16,-5 3-8 0,1 0-8 15,0 0-5-15,0-3-5 0,-1-2-4 16,1-4-4-16,1-3-2 0,0 0-3 15,0-2-1-15,0-4-2 0,0-3 2 0,0-2 1 16,0-3 1-16,0-3 2 0,-1-3 1 16,2-5 5-16,0-4 2 0,1-5 2 15,3-3 1-15,1-3 1 0,3-2 1 16,3-2 2-16,1 0-2 0,2 1-1 16,2 6-1-16,-1 2 1 0,1 1-1 15,0 4 1-15,2 6-1 0,0 1-1 16,0 7-1-16,0 1 0 0,-1 2-1 0,0 2-1 15,-4 3 0-15,-4-1-1 0,-3-1 0 16,-7-1 0-16,-6-2 1 0,-4-1 1 16,-5-1 1-16,-6-2 1 0,-3-2 0 15,-3 1 0-15,-3 0-1 0,2-4-4 16,-1-1-5-16,2-1-7 0,4-2-13 16,2-3-11-16,5-3-8 0,2-7-9 15,8 0-11-15,5-6-12 0,6-1-47 16,4-5-61-16,6-2-144 0</inkml:trace>
  <inkml:trace contextRef="#ctx0" brushRef="#br0" timeOffset="-151932.93">13374 9858 319 0,'12'7'85'0,"-1"2"5"16,0 1-32-16,-1 3-13 0,0 6-3 15,-3 1-4-15,0 3-5 0,-3-1-2 16,0 0-5-16,-1 3-6 0,-1 0-8 0,-1-4-4 15,1-1-3-15,1-4-4 0,-1 0 0 16,-1-3 0-16,0-4-1 0,0-3 1 16,-1-2 0-16,0 0 1 0,0-2 4 15,-2-2 7-15,0-2 4 0,-2-4 4 16,2 1 2-16,0-4 0 0,-1-5 1 16,0-6-5-16,3-1-5 0,1-2-5 15,2-3-4-15,2-2-3 0,3 0-1 16,2 5-1-16,2 3-4 0,2 3-4 15,2 2-5-15,-1 5-19 0,1 5-12 0,1 2-12 16,1 2-18-16,4 2-66 0,0 1-84 16,1 3-177-16</inkml:trace>
  <inkml:trace contextRef="#ctx0" brushRef="#br0" timeOffset="-151319.45">13881 9976 382 0,'4'1'115'0,"-3"-4"9"16,-3-3-44-16,-4-1-11 0,0-3-7 15,-4 0-10-15,-2 3-11 0,0-3-14 16,-1 2-9-16,0 5-6 0,-2 1-4 16,-1 3-5-16,-3 3-2 0,-1 7-2 15,-2 4-3-15,-1 2-1 0,2 4-3 16,5 1-4-16,5 2-5 0,7-1-2 0,6-6-3 16,6 0 1-16,5-3 2 0,2-2 2 15,4-4 6-15,2-5 4 0,-2-2 5 16,-2-2 2-16,0-3 2 0,0-2 2 15,0-4 2-15,0 0 4 0,-1-1 3 16,-1 0 3-16,1-1 3 0,-3 1 1 16,-2 0 0-16,-5 4-1 0,0 1-3 15,-4 1-4-15,-2 0-4 0,-3 5-3 0,-4 4-2 16,1 3-3-16,-4 3-2 0,0 1-3 16,-1 5 0-16,1-1 0 0,2-3 0 15,3 0 0-15,2-2 1 0,2-4 0 16,2 0 2-16,1-3 2 0,1-1 2 15,3-1 4-15,0 1 0 0,2-5 4 16,2 1 2-16,0-2 0 0,2-2 0 16,1 1-1-16,1-2-3 0,-1 0 0 15,0 0-3-15,-1 0-1 0,-2 4-2 0,0 1-1 16,-1 1-1-16,-3 2-1 0,0 3 0 16,-1 1-2-16,2 1 0 0,-2 0-2 15,0-2-1-15,0 1 1 0,2-1-1 16,1-1 2-16,0-2 1 0,1-2 2 15,2 0 3-15,-1-2 2 0,0 0 3 16,-2-3 2-16,1 0 3 0,0-1 4 16,-1-1 3-16,-2 0 1 0,1-1 0 15,-3 1-2-15,1 0-3 0,-2 1-4 16,0 2-5-16,0 3-5 0,5 2-3 16,0 1-3-16,-1 4 1 0,2 2-2 0,0 4 0 15,0 0-1-15,1 2-3 0,-5 2-2 16,1-3-8-16,1 0-6 0,4-4-13 15,5 0-20-15,2-3-10 0,4-2-5 16,3-3-80-16,0-2-91 0,1-2-203 16</inkml:trace>
  <inkml:trace contextRef="#ctx0" brushRef="#br0" timeOffset="-150796.35">14563 9948 398 0,'-18'4'111'0,"3"3"4"0,-3 1-40 16,2-1-27-16,1 4-7 0,-1 4-8 0,3 3-9 16,2-2-10-16,1 3-3 0,3 0-8 15,2-2-12-15,4 0-11 0,3-3-6 16,4-3-5-16,3-3-3 0,2-3-3 16,1-1 4-16,3-1 9 0,4-3 9 15,5-3 6-15,1-1 5 0,2-1 5 16,0-5 4-16,3-3 0 0,2-3 1 0,-1 0 7 15,-5-4 9-15,-3-5 9 16,-1 1 6-16,0-3 5 0,-4-1 8 0,-2-1 5 16,-1-3-3-16,0-1-5 0,2 1-10 15,-2-1-6-15,-2 4 0 0,-2 8 1 16,-1 1-4-16,-4 10-5 0,-6 6-3 16,-2 10 0-16,-4 9-2 0,1 4-7 15,-4 3-7-15,-1 7-4 0,-1-1 1 16,2 5-4-16,3-1-5 0,-1 1-4 0,3-5-3 15,1 3-2-15,3-3-1 16,3-1-1-16,0-4 4 0,0-5 4 0,2-2 2 16,-1-4 3-16,1-5 3 0,0-3 1 15,-1-2 4-15,2-4 3 0,-2-2 1 16,2-3 2-16,0-1 1 0,1-2 2 16,-2-1 0-16,2 1 0 0,-2 0-2 15,1 2-2-15,-1 0-1 0,1 2-3 16,-1 6-2-16,1 2-4 0,-1 3-2 0,1 4-2 15,-1-1-3-15,1 4 0 0,0-4-8 16,2 0-5-16,3 0-27 0,2-6-20 16,6-2 34-16,6-3-128 0,5-7-113 15,3 0-254-15</inkml:trace>
  <inkml:trace contextRef="#ctx0" brushRef="#br0" timeOffset="-150486.59">15679 9667 452 0,'-4'10'118'15,"-2"1"4"-15,3 8-59 0,2 5-18 16,1 0-4-16,2 8-5 0,1 0-12 16,3-1-5-16,-1 6-3 0,3-3-4 15,-1-4-7-15,1 4-6 0,1-4-7 16,-2-1-16-16,-1-1-12 0,1-4-12 0,-3-3-9 16,1-3-7-16,-2-2-12 0,-1-5-10 15,0-5-27-15,-2-3-51 0,0-4-112 16</inkml:trace>
  <inkml:trace contextRef="#ctx0" brushRef="#br0" timeOffset="-150283.23">15693 9958 307 0,'-9'-44'88'0,"-1"-2"10"0,0-3-28 15,3 5-11-15,2 2 4 0,3 5-4 16,1 7-2-16,2 7-3 0,2 7-6 16,1 9-8-16,4 4-5 0,4 3-7 0,2 8-5 15,4 2-7-15,2 4-4 0,3 2-2 16,0 3-5-16,-3 3-2 0,-1-1-2 15,-4-2-4-15,-4-1-7 0,-3-1-3 16,-7 2-4-16,-3-3-3 0,-8-4-4 16,-3 1-13-16,-5-3-10 0,-1-3-5 15,-3-3-4-15,-2-1 125 0,2-4-203 16,2-2-100-16,4-1-264 0</inkml:trace>
  <inkml:trace contextRef="#ctx0" brushRef="#br0" timeOffset="-150031.4">16180 9694 474 0,'19'3'127'0,"-5"-2"11"0,-3-2-54 0,-6 1-20 16,-5 1-3-16,-7 1-7 0,-7 2-8 16,-2 0-5-16,-2 5-8 0,-2 4-6 15,-6 7-5-15,1 2-4 0,2 1-4 16,5 2-4-16,2 2-5 0,4 0-4 15,8 2-3-15,6-4-2 0,9-2-1 16,9 0-1-16,3-2-4 0,7-2-2 16,9-3-3-16,5-3-10 0,4-4 5 15,2-1-38-15,3-6 182 0,3-2-289 0,3-5-142 16,-6-4-407-16</inkml:trace>
  <inkml:trace contextRef="#ctx0" brushRef="#br0" timeOffset="-135135.95">12405 10719 216 0,'1'-5'56'0,"-1"-2"0"0,-1-3-29 0,1-1-10 15,-2 1-4-15,2 2 0 0,2-1 1 16,-4 0 1-16,4 1 4 0,-2 3 4 16,1 1 3-16,-1 0 2 0,1 4-1 15,-1-2-1-15,1 2-3 0,-1 0-2 16,0 1-1-16,0 1-2 0,-1 3 1 15,1-2 0-15,-2 4 0 0,2 5 2 0,-2 3 0 16,2 3 0-16,0 2-1 0,2 2-3 16,-2 2-4-16,2 2-2 0,0-3-4 15,1-1-2-15,2-3-3 0,-2 0-1 16,2 1-1-16,2-4 0 0,-2-1 0 16,2 0 0-16,0-1 0 0,-1 1 1 15,2-2-3-15,-1-2-3 0,2 2-3 16,0-2-5-16,0 1-3 0,1-2 0 0,-1-1 0 15,2-2 2-15,3-2 4 0,0-2 4 16,0-3 5-16,4-3 2 0,1-2 2 16,3 0-1-16,3 1-1 0,3-2 0 15,2 1 0-15,4 1-1 0,4-1 1 16,1 4-2-16,2-1 0 0,2-1 1 16,4 0-1-16,-1 0 0 0,3-1 0 0,2 0-1 15,2 1 1-15,3 0-1 0,3-1 0 16,0-2-1-16,4 1 0 0,0-1 0 15,3 0 0-15,1-1 1 0,-3-1 1 16,3 2-1-16,0-3 2 0,2 1-1 16,2 3 1-16,2-1 0 0,1 2 1 15,8 1 1-15,-4 2-1 0,-4-2 0 16,4 3 1-16,-3 0 0 0,-1 1 0 16,-3 1 0-16,-2 0 0 0,1-2 0 0,-3 3-1 15,-7 0 1-15,8-2-1 0,-3 0 0 16,5 1 0-16,-3-1 0 0,3-1 0 15,6 1 1-15,3-1-1 0,-8 1-1 16,-7 0 1-16,-1-1-2 0,3 1 0 16,-4 2 0-16,-1 0 1 0,-1 2 0 15,-3 0 1-15,4-3 2 0,-5-1 2 16,-7-1 1-16,-4-3 1 0,-2 1-1 16,-3-1 1-16,0 1-2 0,-6 0-2 0,-2 1 0 15,-3-2-1-15,-1 2-1 0,-6-1 0 16,-5 2 0-16,-4-2-1 0,-4 2 0 15,-1-1-2-15,-4 1-2 0,-3-1-2 16,0 1-3-16,0 0 0 0,-1 1 0 16,0-2-1-16,0 2 2 0,1-1 2 15,-1 0 1-15,2-1-3 0,-2 1-5 16,1-3-6-16,-1 1-12 0,-1 0-74 16,-3-1-80-16,-2 1-191 0</inkml:trace>
  <inkml:trace contextRef="#ctx0" brushRef="#br0" timeOffset="-134693.51">16368 10739 224 0,'-6'0'58'0,"-2"2"4"0,0-1-27 16,-1 0-5-16,0 3 0 0,0-4 0 15,1 1 0-15,2 1-2 0,1-3 1 0,2 1-2 16,1 1-3-16,2-2-2 0,2 4 0 16,1-2-2-16,2 2 0 0,1 3-3 15,2-2-3-15,1 3-2 0,1 2-2 16,0 0-2-16,0 4-1 0,3 0-3 15,0 0-1-15,1 3 1 0,2-1 0 16,2-1 0-16,-1 0 1 0,1-2 0 16,-2 1 0-16,0-1 0 0,-2-1-2 0,-2 1 3 15,-1 1-7-15,-3-3 1 0,-3 3-2 16,-4-2 1-16,-3 4 1 0,-6-2 1 16,-4 3-3-16,-7 1 7 0,-7 1-1 15,-4 0 0-15,-5 3 0 0,-5-4-2 16,-4 1-7-16,-3-3-7 0,3 0-11 15,2 0 30-15,-2-1-125 0,-4 1-96 16,-4-1-242-16</inkml:trace>
  <inkml:trace contextRef="#ctx0" brushRef="#br0" timeOffset="-132896.01">13085 11304 333 0,'-3'-11'81'0,"0"3"3"16,3 0-47-16,2 2-7 0,1 2-4 15,0-2-5-15,1 3-1 0,2 1-2 16,-1 1-2-16,1 2-3 0,2 4-2 15,-1 3-2-15,2 5-1 0,1 6-2 16,1 4-1-16,-1 5 0 0,0 5-2 0,-1 2 0 16,-1 4-1-16,1 1-1 0,-2-1 1 15,3 0-1-15,-1-3-2 0,4-2 1 16,3-4-1-16,0-4 0 0,3-6-1 16,5-2 0-16,3-1 0 0,6-4 1 15,1-6 0-15,3-5 0 0,8-3 1 16,6 0 0-16,4-5 1 0,1-4 0 15,7 3 1-15,2-4-2 0,8 5 1 0,2 0-1 16,4 4 0-16,11-1-1 0,3-1 0 16,5 0 1-16,1 3-1 0,4-2 1 15,5 1 0-15,-6-1 0 0,4 0-1 16,7 3 1-16,2-2-1 0,3 4 1 16,-2-3 1-16,-2 2 2 0,9-4 1 15,-9 4 6-15,-6 1-2 0,-4 3 3 16,-3-4 2-16,-3 4 0 0,-3 2 0 15,-8-3-1-15,-7 2-4 0,-7 1 2 0,-9-5-4 16,-11 1-1-16,-10-2-4 0,-11-2-5 16,-10 0-10-16,-9-1-10 0,-8-3-10 15,-5 2-13-15,-5-1-58 0,-5-2-14 16,-4-2-66-16,-4 1-124 0</inkml:trace>
  <inkml:trace contextRef="#ctx0" brushRef="#br0" timeOffset="-132632.57">16386 11627 364 0,'14'7'96'0,"3"-2"2"0,4 4-46 15,5 3-14-15,2 0-6 0,3-1-8 16,1 1-6-16,-2-1-5 0,-2 1-4 15,-1-2-1-15,-3-2-5 0,-4-2-2 16,-6 2-1-16,-7 2-3 0,-6 3 0 16,-6-2-1-16,-7 3-3 0,-6 3-2 15,-7 0-3-15,-4 0-4 0,-3-1-7 16,-2 4-11-16,-3-1 131 0,-1-2-199 16,-3-3-88-16,2 3-260 0</inkml:trace>
  <inkml:trace contextRef="#ctx0" brushRef="#br0" timeOffset="-131948.02">13509 12338 356 0,'9'6'100'16,"-2"1"3"-16,1 1-34 0,0 1-27 15,-1 2-10-15,0 4-11 0,-1 2-9 16,1 2-4-16,0 7-2 0,-1 4-2 15,1 4-2-15,-2 5-2 0,1 1-5 16,-4 6-4-16,-1 1-5 0,0 0-3 16,-3 1-1-16,1-2-2 0,-1-2 3 15,-1 0 5-15,5-4 3 0,0-4 5 0,2-2 4 16,3-5 5-16,5-3 3 0,2-7 3 16,3-4 4-16,6-1 4 0,3-4 4 15,4-3-1-15,8-6-1 0,4 1-2 16,9-2-1-16,8-2-4 0,10-2-4 15,14 1-2-15,10-4-3 0,2 7-1 16,2-2-2-16,10 2-1 0,3 1 0 16,-5 5 0-16,11-3 0 0,5 5 0 0,9-4-1 15,5 3 2-15,-4-2 0 0,4-1 0 16,9-4 2-16,-15 3 1 0,-5-2 1 16,-8 1 1-16,-3-4-1 0,-5-1 0 15,-11 2 0-15,-12 0-5 0,-12-2-13 16,-11-1-16-16,-15-3-13 0,-13-1-12 15,-12 1-75-15,-13-5-88 0,-8-3-192 16</inkml:trace>
  <inkml:trace contextRef="#ctx0" brushRef="#br0" timeOffset="-131680.73">16368 12871 402 0,'5'2'103'16,"-1"1"5"-16,3 3-50 0,0 2-13 16,3 2-6-16,2 3-6 0,1 0-4 0,4 2-3 15,1 1-3-15,2 4-3 0,3 0-4 16,2 0 0-16,1-2-2 0,-2 3-1 16,-2 0 0-16,-5 0-2 0,-4-5-2 15,-6 3-1-15,-8-1 0 0,-8 2-1 16,-7-2-2-16,-9 0 1 0,-6 2-2 0,-11 1-1 15,-7-1-3-15,-6-2-4 0,-4 2-7 16,-3-2-31-16,-2-1 101 0,-6-2-206 16,-4 1-123-16,-2-4-334 0</inkml:trace>
  <inkml:trace contextRef="#ctx0" brushRef="#br0" timeOffset="-42488.5">1090 11664 254 0,'-5'1'74'16,"1"0"6"-16,0-2-28 0,2 1-1 16,0 0-1-16,2-1 0 0,0 2-4 15,0 0-1-15,0-2-2 0,1 2-5 16,0 0-6-16,1 5-5 0,2 4-7 16,-1 3-6-16,0 6-4 0,0 5-4 0,2 5-2 15,-2 4-2-15,-1 2-5 0,-1 3-1 16,2 6-12-16,-1-6 1 0,0-1-2 15,0-4 1-15,1-3 2 0,1-8 7 16,-2-6 3-16,1-7 16 0,-2-4 5 16,0-1 11-16,-2-4 4 0,-2-7 0 15,-2-2-3-15,-4-6-3 0,-2-5-5 16,-1-7-6-16,0-6-11 0,0-4-5 16,1-5 0-16,2-4-1 0,1-2 1 15,3-2 0-15,0 2 0 0,2 2 0 0,2 1 1 16,1 6 1-16,2 5-1 0,3 9-1 15,0 6 0-15,3 8-1 0,4 8-1 16,1 8 0-16,3 10 0 0,3 6 0 16,4 8 0-16,2 6-1 0,5 5-4 15,-1 1-3-15,2 3-5 0,1-2-5 16,-1-3 0-16,-3-5 0 0,-2-2 2 0,-4-7 8 16,-3-3 6-16,-3-6 8 0,-4-1 10 15,-2-7 4-15,-3-1 5 0,-2-4 8 16,-3-1 7-16,0-4 4 0,-4-6-1 15,0-6-2-15,0-4-4 0,-1-5-4 16,-1-9-8-16,0-3-9 0,0-5-7 16,-2 2-4-16,2-2-1 0,-1 2 0 15,2 3-1-15,0 6-1 0,1 4 0 0,2 4-6 16,1 6-5-16,1 3-10 0,0 5-35 16,4 2-17-16,-1 2-98 0,4 0-121 15,0-1-273-15</inkml:trace>
  <inkml:trace contextRef="#ctx0" brushRef="#br0" timeOffset="-41877.91">1655 11761 297 0,'4'18'80'16,"-1"-5"4"-16,1-6-27 0,0 0-31 16,1-2-4-16,1-1-1 0,1-2-2 15,1-3-4-15,3 0-5 0,1 0 3 16,1-3 3-16,3 0 4 0,0-5 5 15,1 0 2-15,-1-1-1 0,-2-4 6 16,-1-2-2-16,-2 1 1 0,-3-3-3 16,-2 4-3-16,-4 0 0 0,-3 3-2 0,-5 2-3 15,-4 3-5-15,-4 1-3 0,-3 4-6 16,-5 4-5-16,-1 7-7 0,-1 2-3 16,-2 7-1-16,4 5-1 0,4 4-1 15,1 4-2-15,6 0-1 0,3-3-3 16,5 3-5-16,6-6-1 0,4-4-1 15,5-3 1-15,6-6 3 0,5-6 6 16,3-3 2-16,4-6 15 0,0-5 5 16,1-3 5-16,0-3 4 0,-2-2 1 0,-1-1 0 15,-5-2 3-15,-2 3-7 0,-3 0-2 16,-4 4-4-16,0 2-4 0,-5 1-2 16,-2 4-2-16,0 4-2 0,-3 3 1 15,-2 4 0-15,0 3-1 0,1 3 0 16,-2 1 0-16,1 1 1 0,1 1-3 15,3 0-2-15,-1-4 0 0,2-3 0 0,1-4 2 16,2-3 3-16,1-3 2 0,0-4 6 16,0-2 2-16,0-2 2 0,0-3 1 15,1 0-1-15,-2 0-2 0,0 1-2 16,0 1-3-16,-2-1-1 0,2 3-1 16,-1 2-3-16,1 3 0 0,1 2-1 15,0 3 0-15,2 1 1 0,1 4-1 16,2-1 1-16,0 0 2 0,-1-1-1 15,2 1 2-15,0-3 2 0,1-4 6 16,-1-3 8-16,-1-3 7 0,-1 0 6 0,-2-2 7 16,-2-6 4-16,-2 2 1 0,-4-2-6 15,-1 1-7-15,-3-4-6 0,-2 0-13 16,-4-3-10-16,0-2-22 0,-3-1-23 16,1-3-19-16,-2 0-108 0,2-4-128 15,5-2-286-15</inkml:trace>
  <inkml:trace contextRef="#ctx0" brushRef="#br0" timeOffset="-41296.49">3087 11329 406 0,'8'-3'101'0,"-2"5"3"0,-1 3-60 16,-1 3-14-16,-1 6-8 0,-2 5-4 16,-1 7-8-16,-1 2-8 0,-2 4-7 15,-1 3-9-15,2 1-10 0,1 3-12 16,0-1-18-16,2 0-15 0,1-1-2 16,2-4 6-16,0-2 12 0,-1-7 16 0,0-4 15 15,1-5 25-15,-3-6 21 0,1-4 11 16,0-1 5-16,-1-2 1 0,2-2-2 15,-1-2-2-15,1-3-5 0,2 0-6 16,1 0-5-16,2-3-5 0,0-2-7 16,4 2-3-16,3-2-4 0,0 4 0 15,4 2 0-15,1 0-1 0,1 1 1 16,-1 2-2-16,0-1 1 0,-3 5-1 16,0-1 0-16,-5-1 0 0,-2 3 3 15,-5 3 4-15,-3 1 3 0,-5 2 2 0,-5 0 0 16,-6 0 2-16,-5 1-1 0,-5 1-4 15,-2 0-3-15,-2-3-5 0,-2-4-7 16,3 0-9-16,0-2-10 0,4-5-10 16,6-5-17-16,3-4-50 0,7-4-67 15,5-4-140-15</inkml:trace>
  <inkml:trace contextRef="#ctx0" brushRef="#br0" timeOffset="-41018.8">3620 11769 140 0,'8'26'32'0,"-2"-1"4"15,-1-2-16-15,-2-1-7 0,-2-2 4 16,0-4 6-16,-1-1 6 0,0-4 8 16,-1-5 10-16,0-4 7 0,-1-2 5 15,-4-4 2-15,1-6-1 0,-2-4-3 16,1-7-7-16,-1-1-10 0,1-3-10 15,1-3-5-15,4-3-7 0,3 0-4 16,4-1-3-16,3 3-3 0,3 0-2 16,0 3-1-16,3 2-2 0,1 4-7 15,1 4-15-15,2 2-15 0,0 7-13 0,3 1-81 16,0 4-95-16,4 5-217 0</inkml:trace>
  <inkml:trace contextRef="#ctx0" brushRef="#br0" timeOffset="-40438.91">4023 11713 358 0,'-4'-6'104'0,"-3"-3"10"0,0-5-35 15,-3 1-23-15,-1-3-9 0,0-1-5 16,-1 4-12-16,-2 1-11 0,-1 2-10 16,0 6-7-16,-1 3-3 0,-2 5-3 15,1 7-3-15,-3 7-6 0,0 4-3 16,0 6-2-16,4 5-1 0,2 1-3 15,3 0 0-15,5-3 1 0,5-4 4 16,7-6 4-16,2-4 1 0,6-7 5 0,2-4 7 16,4-4 7-16,-1-5 6 0,1-4 4 15,1-2 4-15,-1-2 4 0,-3-2 1 16,1-1-1-16,-3-1-1 0,-2-1-3 16,-1 3-3-16,-2 0-4 0,-2 2-2 15,-2 1-5-15,-3 4-4 0,-1 1-5 16,-1 6-4-16,-2 3-7 0,0 4-8 0,-3 4-3 15,2 3-2-15,0 0-1 16,-1 2 3-16,1-1 1 0,0-3 6 0,2-2 7 16,2-5 4-16,0 0 4 0,1-5 5 15,1-1 5-15,2-3 4 0,2-3 4 16,0-1 2-16,3-1 3 0,0-2 0 16,2 1-3-16,3-1-3 0,-1 2-2 15,1 1-4-15,2 1-1 0,0 0-2 16,-1 3-3-16,1 1-1 0,-1 3-1 15,0 2-1-15,-2 5-6 0,-1 1-8 16,-2 5-5-16,-2-1-3 0,-2 0 0 0,-2-2-1 16,0-1 0-16,-4-3 4 0,1-1 8 15,-1-4 8-15,2-2 6 0,-1-2 6 16,-1 0 6-16,1-5 5 0,1-1 4 16,0 0 3-16,1-2-2 0,-1 0-4 15,0 1-5-15,2 0-5 0,-2 4-5 16,4 3-5-16,-3 1-3 0,3 3 0 0,1 3-6 15,0 3-9-15,-1 3-9 0,2 0-8 16,0 3-2-16,0-1-90 0,2-1-90 16,1 0-207-16</inkml:trace>
  <inkml:trace contextRef="#ctx0" brushRef="#br0" timeOffset="-39869.33">4649 11752 417 0,'-8'0'109'16,"1"0"5"-16,-4 3-53 0,1 1-21 15,-2 4-4-15,-1 3-5 0,-2 3-9 16,2 5-7-16,0 4-6 0,2 3-9 16,0 3-12-16,3 3-9 0,4 0-8 15,3-3-7-15,3-5-3 0,5-2-2 16,4-6 4-16,4-7 9 0,5-6 10 0,2-6 8 15,3-7 10-15,1-5 6 0,2 0 2 16,-1-8 2-16,0-1 1 0,-3-5 2 16,2 2 0-16,-4-4 2 0,-3 2 3 15,-2-3 5-15,-4-1 6 0,-4-2 4 16,-3-1 6-16,-1-6 0 0,-2 1 6 16,-2-6-5-16,-1-3-6 0,0 6-5 0,-1 3-1 15,1 5-2-15,-1 9 3 0,-1 7-9 16,0 8-1-16,2 8-2 0,2 8 0 15,0 8-4-15,1 7-8 0,0 6-4 16,2 8-1-16,-1 6 0 0,0 2-1 16,1 2-5-16,-1 1-6 0,1-2-4 15,-2-3-7-15,-1-3-4 0,0-2-3 16,-1-2-5-16,-2-4 2 0,1-5 5 16,-2-4 5-16,1-5 6 0,1-3 5 0,-1-4 9 15,0-6 14-15,1-2 5 0,1-4 3 16,0-2 2-16,2-2 2 0,2-1 1 15,2-3-3-15,2 1-4 0,2 0-2 16,2 0-4-16,3 4-1 0,-1 4-2 16,1 0-3-16,2 3-3 0,-1 4-8 15,1 1-4-15,-2 1-28 0,1-1 173 16,-1-2-292-16,-2-1-147 0,2-1-416 0</inkml:trace>
  <inkml:trace contextRef="#ctx0" brushRef="#br0" timeOffset="-39339.27">5840 11814 383 0,'14'-5'102'0,"-5"2"4"16,-3-1-47-16,2 1-24 0,-1 3-5 15,-3 3-4-15,0 4-7 0,0 5-6 16,-1 6-5-16,1 8-1 0,1 6 0 0,-1 6-6 16,2 5-7-16,-1 1-6 0,3 2-6 15,-1-1-6-15,1-3-2 0,-1-4 0 16,-2-6 3-16,-1-5 8 0,0-5 7 16,-3-6 8-16,-1-7 15 0,-2-4 12 15,-1-7 5-15,-1-6 2 0,0-9 3 16,-3-7-1-16,-1-9 0 0,3-5-8 15,-2-7-10-15,5-8-2 0,1-1-2 16,6 0-3-16,2 0-1 0,5 7 0 0,2 5 1 16,6 10 0-16,2 7-3 0,3 11 0 15,3 7-2-15,1 7-1 0,1 4-2 16,-1 4-5-16,0 1-4 0,-4 6-5 16,-3-2-3-16,-3 2-4 0,-7 2-3 15,-6 0-4-15,-4 3-3 0,-5 1-3 16,-6 1-3-16,-5-2-8 0,-3-1-7 15,-5-3-75-15,-1-5-82 0,0-6-197 0</inkml:trace>
  <inkml:trace contextRef="#ctx0" brushRef="#br0" timeOffset="-38921.92">6313 11738 329 0,'24'12'91'0,"-3"1"3"0,-3 6-27 16,-3 0-34-16,-5 0-6 0,-4 3-9 15,-2-2-7-15,-3 1-3 0,-1-2-2 0,-3-3-2 16,1-3 1-16,-1-3 2 0,2-3 4 16,-1-3 4-16,0-6 2 0,-2-5 0 15,2-2 2-15,-2-3 0 0,0-2 0 16,2-5-4-16,2 1-4 0,3-1 0 16,2 3 0-16,3 1-1 0,2 2-2 15,5 1-1-15,1 4-1 0,3 3-2 0,2 2 0 16,2 2-2-16,2-2-1 15,0 3-1-15,1 0 1 0,1-1-1 0,0-2 1 16,0-1 0-16,0-3 0 0,-3-3 0 16,-1 0 3-16,-5-2 3 0,-2 0 4 15,-5-1 4-15,-4 2 3 0,-4-2 1 16,-6 1 2-16,-2 0 0 0,-3 1-4 16,-3 0-4-16,-3 3-5 0,-1 3-2 15,-3 6-4-15,0 4-1 0,0 7-2 0,0 4-4 16,3 2-2-16,3 3-6 0,3 2-3 15,6 1-22-15,4 0-15 0,7-4-13 16,5 0-12-16,6-3 2 0,2-1-65 16,8-4-78-16,3-6-143 0</inkml:trace>
  <inkml:trace contextRef="#ctx0" brushRef="#br0" timeOffset="-38558.81">7071 11788 352 0,'7'-8'112'0,"-5"0"6"0,-5 0-34 16,-3 2-15-16,-1 0-14 0,-5 3-13 15,-2 3-15-15,0 3-12 0,0 5-8 16,0 3-3-16,-2 3-2 0,3 4-4 16,3 0-4-16,4 2-6 0,1-2-6 15,6-4-3-15,4-1-2 0,4-3-1 16,3-4 2-16,3 0 6 0,0-5 5 16,3-1 6-16,-1-4 7 0,1-2 6 15,-2-2 3-15,0 0 4 0,-3-4 6 0,0-3 4 16,-2-2 6-16,-1-4 3 0,-4-4 1 15,0-6 0-15,-4-4-1 0,-2-2-4 16,-1-8-2-16,-1-4-5 0,-4-5-7 16,2-2-4-16,-2 1-4 0,1 2-3 15,1 6 1-15,-1 7 2 0,2 10 2 16,2 9-1-16,0 10 0 0,2 14-1 0,1 8 2 16,2 9-4-16,1 7-4 0,0 8-2 15,3 10-1-15,1 8 3 0,0 1-4 16,1 7-5-16,2-3-6 0,2-2-7 15,0-4-7-15,1-5-18 0,0-6-19 16,3-7-8-16,0-9-15 0,0-5-67 16,0-7-90-16,1-6-190 0</inkml:trace>
  <inkml:trace contextRef="#ctx0" brushRef="#br0" timeOffset="-36193.05">8711 11599 320 0,'5'0'91'0,"-3"-2"6"0,1 2-33 15,0 0-9-15,0-1 0 0,-1 1-2 16,-1 0-5-16,-1-1-2 0,0 2-4 16,-1-2-3-16,0-1-7 0,-3 2-7 15,1-3-7-15,-1 1-4 0,-4-1-4 16,-1-1-4-16,-2 1-2 0,-2-1-2 15,0-2-1-15,-3 3-1 0,-2 0-1 16,2 2-2-16,-2 1-2 0,1 3-1 0,0 6-3 16,1 5-2-16,2 5-2 15,1 4-5-15,3 3-3 0,1 4-3 0,3 2-2 16,3-2-2-16,3-4 1 0,3-4 3 16,4-4 5-16,3-5 5 0,4-7 4 15,4-5 5-15,2-3 7 0,2-4 6 16,3-5 5-16,0-5 4 0,-1-2 4 15,1-9 3-15,-2-2 1 0,-2-5-1 0,-2-7-3 16,-1 1-4-16,-4-6-2 0,-2-2-2 16,-3 2-1-16,-4 0-2 0,-1 0 0 15,-4 3-1-15,-2-1 0 0,-3 3-1 16,0 7-2-16,-2 6-1 0,2 4-2 16,-2 6-1-16,0 11-2 0,2 9 0 15,0 11 0-15,0 10 0 0,1 8-2 16,2 8-2-16,0 9-4 0,4 5-6 15,2 4-10-15,3-1-7 0,3-1-2 16,7-5 1-16,3-4 2 0,4-7 5 0,2-5 7 16,5-7 9-16,0-6 9 15,0-7 4-15,-1-4 4 0,-3-5 2 0,-1-4 2 16,-1-6 3-16,-6-3 2 0,-1-2 1 16,-4-3 1-16,-4 0-2 0,-4-1-1 15,-3-2-3-15,-4 4-3 0,-4 0-3 0,-1 5-6 16,-1 7-3-16,-2 3-3 0,2 6-1 15,-1 9-1-15,2 5 0 0,2 4 0 16,3 0 1-16,3-3 2 0,6-1-1 16,3-3 1-16,4-6 1 0,5-4 6 15,2-6 5-15,3-2 4 0,1-3 4 16,-1-2 4-16,0-4 4 0,-2-1 2 16,-5-1 0-16,-4-3-2 0,-4-1-1 15,-4 0-2-15,-6-4-4 0,-5 3-5 16,-6-1-9-16,-4-3-7 0,-8 2-14 0,-5 0-7 15,-7 1-34-15,-6 5 185 0,-7 3-291 16,-8 3-139-16,-10 0-395 0</inkml:trace>
  <inkml:trace contextRef="#ctx0" brushRef="#br0" timeOffset="-35393.19">1190 12810 344 0,'-2'-5'93'0,"-1"-2"4"15,-4-2-44-15,-1-2-11 16,-1 0-6-16,-3-1-5 0,-2 0-10 0,-2-1-8 16,1 3-1-16,-3-1-3 0,2 3-2 15,-2 2-2-15,2 3-1 0,-1 4 0 16,3 7-1-16,0 5-6 0,1 7-5 15,2 2-4-15,2 5-4 0,3 2-2 16,4 0-2-16,3 0 0 0,3-5 3 16,4-2 3-16,4-4 3 0,2-4 5 15,1-3 7-15,1-7 7 0,3-5 5 0,-2-4 5 16,0-5 6-16,-1-1 4 0,-1-5 4 16,-3-2 0-16,0-1-1 0,-4 0 0 15,-1 3-1-15,-3 1-2 0,-2 0-5 16,-2 5-4-16,-3 2-4 0,-1 4-6 15,0 4-6-15,-2 6-3 0,1 7-2 16,0 7-2-16,1 4 0 0,1 9-5 0,3 1-5 16,3 1-17-16,7 0-13 15,5-6-10-15,6-5-11 0,5-4-14 0,6-9 128 16,3-6-173-16,2-7-67 0,2-5-211 16</inkml:trace>
  <inkml:trace contextRef="#ctx0" brushRef="#br0" timeOffset="-35041.58">1887 12485 384 0,'17'-28'114'16,"-4"6"5"-16,-4 7-45 0,-1 8-15 15,-2 10-11-15,-3 9-12 0,-2 10-12 16,-2 7-10-16,0 6-7 0,0 6-3 16,-3 4-5-16,0 0-3 0,0 1-2 15,-1-2-2-15,1-3-7 0,1 0-6 16,0-5-5-16,1-3 1 0,2-3 0 15,0-7 1-15,2-6 6 0,-2-5 18 16,1-6 18-16,2-10 13 0,-1-9 7 0,1-6 3 16,3-3 2-16,0-4-2 0,3-3-11 15,2-3-9-15,3 6-4 0,3 4-3 16,0 6-3-16,2 0 0 0,3 4-2 16,1 7-2-16,-1 3-3 0,-1 4-3 15,-1 4-2-15,-1 2-3 0,-5 5 1 16,-5 3-2-16,-6 2 0 0,-6 3-1 15,-7 2-4-15,-5 1-4 0,-6 3-6 0,-3 1-10 16,-4-3-14-16,2-1-11 0,0-5-15 16,2-5-69-16,4-7-86 0,6-10-191 15</inkml:trace>
  <inkml:trace contextRef="#ctx0" brushRef="#br0" timeOffset="-34373.26">2173 12794 309 0,'24'-1'94'0,"-3"2"8"0,-3 5-29 15,-1-2-12-15,-3 4-9 0,-2-3-13 16,-1 2-10-16,-1-4-3 0,-1-1-3 16,-1-1-1-16,1-3 2 0,0-2 2 15,0-2 1-15,0-4 0 0,-3-2-2 16,0 0-3-16,-1-1-3 0,-3-1-2 16,-2 2-1-16,-3 0-1 0,-2 4-1 15,-3 2 0-15,-3 2-3 0,-2 4-2 0,-4 8-3 16,1 4-3-16,1 6-2 0,-2 2-3 15,5 8-1-15,2 4-3 0,6 3-1 16,5-4-3-16,4 1-2 0,6-1 0 16,5-6 0-16,2-3 0 0,5-7 2 15,1-4-3-15,2-3 6 0,0-5-13 16,-1-4-3-16,-1-4-12 0,-1-6-9 16,1-6-6-16,-2-5-1 0,0-3-8 15,-1-4 12-15,0-5 2 0,-2-4 14 16,1-1 9-16,-3-5 11 0,-3-1 14 0,-2-3 13 15,-4-2 13-15,-4 0 11 0,-2 0 10 16,-2 3 2-16,0 6 3 0,-1 7-1 16,1 8-1-16,0 7-7 0,0 8-8 15,1 9-9-15,0 8-4 0,-1 9-3 16,0 7-7-16,-1 9-6 0,1 9-3 16,1 8-2-16,1 6 1 0,3 4-2 0,-2 1-6 15,2 4-6-15,1-1-15 0,2-3-17 16,1-5-16-16,1-5-10 0,3-5-5 15,2-7-14-15,1-9 1 0,1-10 10 16,0-10 11-16,1-7 14 0,-1-6 4 16,-1-8 5-16,-3-9 18 0,1-9 3 15,-2-6 8-15,-1-3 6 0,-1-5 6 16,0-5 6-16,-5-7 8 0,-1-1 9 16,-3-2 6-16,-2-2 6 0,-2 0 3 0,-1 2 4 15,0 5 4-15,-1 10 0 0,2 9 1 16,0 9 1-16,0 9-1 0,0 9-4 15,0 9-4-15,-2 10-4 0,1 5-3 16,1 8-8-16,0 8-6 0,-1 9-6 16,3 8-2-16,1 3-1 0,2 3-2 15,3-1-4-15,0 0-9 0,1-3-8 0,0-2-15 16,0-7-18-16,0 1-11 0,0-7-84 16,0-1-97-16,1-5-214 0</inkml:trace>
  <inkml:trace contextRef="#ctx0" brushRef="#br0" timeOffset="-33860.46">2693 12712 394 0,'-2'-9'103'0,"3"5"6"0,2 4-55 16,4 1-8-16,3 7-2 0,3-3-7 15,3 4-8-15,5 0-4 0,3 3-3 16,2-1-6-16,2 0-1 0,2-6-5 15,1 1-3-15,2-5-1 0,2-2-1 16,2-5 2-16,0 0 5 0,0-1 1 16,-2-2 5-16,-1-2 0 0,-3 0 3 15,-5-2 1-15,-4 2-2 0,-7 0-2 16,-5 1-2-16,-5-1-1 0,-8 3-3 0,-3 0-4 16,-5 3-3-16,-3 2-4 0,-3 6-7 15,-2 2-6-15,-1 6-7 0,-1 5-5 16,2 6-5-16,3 2-3 0,3-2 3 15,4-1 2-15,3-3 4 0,9-3 5 16,3-3 7-16,5-4 6 0,4-3 6 0,3 0 2 16,4-3 3-16,1 0 0 0,1-1 0 15,1 1 0-15,0 0-1 0,-2 3-2 16,-1 0 6-16,-2 2-21 0,-5 4-6 16,-3 2-18-16,-4 2-11 0,-4 1-11 15,-1 1-19-15,-4 2-14 0,-2-4 30 16,-1-1 19-16,0-3 24 0,-2-4 20 15,0-4 22-15,0-4 39 0,1-4 19 16,0-4 3-16,3-6-3 0,2-5-2 0,3-1-5 16,5-2-7-16,4-1-17 0,4 1-11 15,5-3-11-15,2 3-9 0,3-2-6 16,1 1-6-16,2 1-10 0,0 0-9 16,2-1-1-16,-1 1-53 0,0 1-27 15,-1 0-82-15,-2-1-118 0,-2 1-261 16</inkml:trace>
  <inkml:trace contextRef="#ctx0" brushRef="#br0" timeOffset="-33491.45">4482 12670 451 0,'6'12'118'0,"0"1"2"0,2 3-60 15,2 5-25-15,1 3-7 0,-1 2-4 16,0 4-12-16,-2 3-10 0,0 3-6 16,-1 1-4-16,-3 0-6 0,-3 2-8 15,-3 1-4-15,-4-4-3 0,-2 3 2 16,-4-4 0-16,-6-1-5 0,-2-3-5 16,-3-2-13-16,-1-6-28 0,-3-4-16 15,-3-11-55-15,0-3-104 0</inkml:trace>
  <inkml:trace contextRef="#ctx0" brushRef="#br0" timeOffset="-33351.82">4272 12562 501 0,'9'-18'135'16,"-5"6"1"-16,-1 5-67 0,1 2-17 16,-3 3-19-16,-1 3-25 0,-1 1-28 15,1 0-23-15,1-2-14 0,3 0-80 0,2-2-98 16,4 0-207-16</inkml:trace>
  <inkml:trace contextRef="#ctx0" brushRef="#br0" timeOffset="-33106.9">4754 12663 402 0,'8'27'102'0,"-6"-2"2"0,-1-1-49 0,-2-2-29 15,1-1-6-15,-1 0-6 0,1-6-10 16,1-3-6-16,2-4-3 0,3-4 0 15,2-4 1-15,5-4 1 0,0-4 6 16,2 0 11-16,1-4 10 0,0-2 7 16,-3 1 7-16,-2 1 4 0,-1 1 5 15,-4 1 1-15,-2 1-5 0,-4 1-7 16,-6-2-6-16,-4 1-8 0,-4-2-10 0,-6 0-11 16,-4 0-17-16,-4-2-7 0,-3 4-29 15,3 2-18-15,0 1-1 0,3 2-85 16,3 0-96-16,6-3-207 0</inkml:trace>
  <inkml:trace contextRef="#ctx0" brushRef="#br0" timeOffset="-32756.68">4993 12402 499 0,'20'-1'134'0,"-3"5"2"16,-2 5-64-16,0 4-17 0,-4 6-15 15,-1 4-20-15,-3 5-10 0,-1 5-7 16,-3 2-5-16,-1 2-6 0,0 2-5 15,-1-4-5-15,1 0-6 0,-1-7-7 16,1-2-2-16,0-4 2 0,0-7 2 16,0-4 4-16,1-2 4 0,-1-5 12 15,1-3 19-15,-1-4 12 0,0-5 4 0,1-3 3 16,2-1 1-16,1-6 1 0,0-4-4 16,4 2-10-16,2 0-5 0,5 4-2 15,1 4-1-15,5 3-1 0,1 7 0 16,3 5-2-16,-1 6-2 0,-1 1-3 15,-2 3-3-15,-2-1-4 0,-5 3-5 16,-3 4-4-16,-4-2-2 0,-4 0 0 16,-6 4 0-16,-6-3 3 0,-4 2 5 15,-5-1 3-15,-4-3-3 0,-4-3-4 16,-4-3-12-16,0-7-13 0,-1-2-12 0,2-5-28 16,4-4-44-16,3-5-70 0,4-2-142 15</inkml:trace>
  <inkml:trace contextRef="#ctx0" brushRef="#br0" timeOffset="-31765.45">6216 12689 349 0,'0'0'94'0,"-2"2"6"16,1-2-40-16,-1 0-9 0,0-1-1 16,-1-1 0-16,-3-1-5 0,0-2-4 15,-5 0-3-15,-2 0-6 0,-2 1-8 16,0-1-7-16,0 2-7 0,-4 3-6 16,1 5-3-16,2 5-6 0,1 6-4 15,-1 4-3-15,1 6-3 0,3 1-1 16,3 4-2-16,4-3-3 0,4-1-1 15,4-4 0-15,5-3 3 0,4-4 2 0,4-5 1 16,2-3 5-16,2-5 10 0,2-6 9 16,1-5 8-16,3-6 3 0,-3-3 2 15,1-3 4-15,-1-6-1 0,0-3-3 16,-3-6-4-16,0-5-4 0,-2 0 0 16,-4-5 1-16,-2-5-1 0,-3 0-1 15,-3-1 0-15,-5 0-2 0,-2 4 0 16,-2 0-3-16,-1 8-1 0,0 5 0 15,0 7 0-15,0 8 1 0,-1 9-2 0,2 9 0 16,-1 10-1-16,-2 11 0 0,0 8-3 16,-1 9-6-16,-1 12-5 0,2 10-8 15,-1 7-8-15,4-1-10 0,3-2-2 16,4-3 2-16,4-6 3 0,6-9 5 16,4-13 7-16,3-9 9 0,2-6 11 15,1-8 4-15,2-3 4 0,0-5 2 0,-1-6 5 16,2-3 3-16,-2-6 4 15,-1-3 3-15,0-4 0 0,-2-2 1 0,-4-1-3 16,-4-2-1-16,-3-2-3 0,-6 2-1 16,-3 3-2-16,-5 1-4 0,-2 5-4 15,-5 2-2-15,-1 10-3 0,-2 8-2 16,0 7-4-16,0 9-4 0,3 5-1 16,1 4 0-16,3 4 0 0,4-1 0 15,4-3-1-15,5-5 1 0,4-4 4 16,4-4 0-16,4-4 2 0,4-5 1 15,1-4 2-15,1-3 3 0,0-4 3 0,0-1 1 16,1-4 2-16,-2-3 2 0,-2-3 2 16,-1 1-1-16,-4 0-2 0,-1-3-1 15,-3 4-3-15,-3 2-1 0,-3 3-2 16,-3 4-4-16,0 1-4 0,-2 6 0 16,1 6-2-16,2 2 1 0,-2 2-1 0,2 1 1 15,2 4 0-15,0-1 2 0,-1-2 0 16,0 1 0-16,-1-1 0 0,-2-2 0 15,2-1 0-15,-4-1 1 0,-2 0 1 16,-5 0 0-16,-1 1 1 0,-4-2-1 16,-1-1-4-16,-5 0-4 0,0-3-10 15,-1-3-16-15,1-5-14 0,-2 0-9 16,2-3-16-16,2-3 134 0,3 0-191 16,3-4-85-16,6 1-231 0</inkml:trace>
  <inkml:trace contextRef="#ctx0" brushRef="#br0" timeOffset="-31324.53">7151 12584 350 0,'22'-7'112'15,"-7"5"12"-15,-4 1-33 0,-3 1-6 0,-7 2-10 16,-2 1-10-16,-5 2-10 0,-5 4-14 16,-5 0-9-16,0 2-9 0,-5 5-8 15,0 0-4-15,0 5-3 0,3 1-3 16,1 0-3-16,5 1-4 0,3-1-3 15,6-2-3-15,4-4-2 0,6-2-1 16,6-4-1-16,6-3 1 0,4-5 1 16,4-3 3-16,5-6 3 0,3 1 1 15,0-5 1-15,0-4 2 0,0 0 1 16,-3-1 4-16,-2-2 2 0,-2 4 3 0,-7 0 0 16,-4-1 1-16,-3 7-1 0,-5 2-2 15,-2 4-5-15,-4 6-1 0,-3 6-3 16,-2 4-4-16,-1 4-4 0,-3 3-7 15,0 2-5-15,-2 1-9 0,0-2-6 16,1-5-1-16,1-1 2 0,2-3 7 16,-1-4 11-16,3-3 14 0,1-3 14 15,1-3 14-15,-1-2 8 0,0-3 6 0,1-4 3 16,1-2-2-16,1-3-4 0,1-5-5 16,4-2-6-16,4-2-7 0,2-3-5 15,1 1-5-15,4 1-3 0,2-3-2 16,-1 6-6-16,1 0-5 0,1 1-12 15,0 4-11-15,-1 0-32 0,2 1-104 16,0-2-125-16,-1-1-291 0</inkml:trace>
  <inkml:trace contextRef="#ctx0" brushRef="#br0" timeOffset="-30875.21">8434 12036 490 0,'7'1'127'0,"-2"7"2"16,1 5-65-16,-1 8-17 16,-2 7-13-16,2 8-10 0,-4 9-9 0,0 6-5 15,-3 5-1-15,-1 2-6 0,-3 1-11 16,3 1-15-16,-3-2-18 0,3 0-14 16,-1-5 5-16,1-5-88 0,0-4-88 15,2-8-185-15</inkml:trace>
  <inkml:trace contextRef="#ctx0" brushRef="#br0" timeOffset="-30357.49">8189 12504 401 0,'15'-18'116'0,"4"-1"8"15,4-2-42-15,6-5-15 0,4-2-3 16,3-3-6-16,4 0-9 0,0-3-10 15,2 0-7-15,1 2-6 0,-4 7-9 0,1 3-5 16,-5 9-5-16,-3 8-4 0,-2 13-2 16,-6 8-3-16,-5 11-5 0,-7 6-6 15,-6 9-4-15,-5 4-3 0,-5 6-3 16,-2 0-6-16,-3 3-7 0,-2 0-1 16,1-7 5-16,1-8 5 0,3-5 3 15,1-8 5-15,2-9 7 0,2-10 12 0,3-5 11 16,2-3 6-16,2-5 3 0,3-6 4 15,1-2 1-15,3-4 0 0,1-1-2 16,2-1-6-16,2 1-7 0,2 5-3 16,-1 4-4-16,1 7-1 0,-1 5-1 15,-1 5-3-15,0 2-2 0,-2 2 1 16,0 0 0-16,-1-3 0 0,0-2 0 16,1-5 1-16,0-4 6 0,-1-5 3 0,3-2 6 15,-2-3 4-15,1-5 3 0,-2 0 3 16,-1-3 3-16,-2 1 0 0,-3 0-2 15,-3 0 1-15,-3 2-2 0,-3 2 0 16,-4 4-3-16,-3 6-5 0,-3 5-2 16,-3 10-4-16,1 6-3 0,-2 8-6 15,1 6-4-15,2 4-4 0,3 0-3 16,5 0-5-16,5-4-5 0,5-5-6 0,7-8-7 16,4-4-1-16,4-2-23 0,2-4-14 15,4-9-6-15,-1-1-80 0,-1-1-100 16,-4 0-221-16</inkml:trace>
  <inkml:trace contextRef="#ctx0" brushRef="#br0" timeOffset="-29712.19">1745 13530 180 0,'-4'16'47'0,"-1"-3"6"0,-3-1-25 0,1-3 4 15,-1-2 5-15,0-1 5 0,-1-4 2 16,2-1 1-16,-1-1 1 0,-2-1-1 16,0-2-5-16,-2 1-3 0,-2-1-6 15,0 2-6-15,-3 5-8 0,0-1-6 16,-1 5-6-16,1 1-6 0,-1 6-5 15,4 0 0-15,2 3-1 0,2-2 0 16,5 3 0-16,2-4 1 0,7 1 3 0,2-2 1 16,5-1 0-16,7-1 1 15,1-2 1-15,4-2 1 0,0 2 1 0,2-1 1 16,-4 3 1-16,-1-1 3 0,-5 1 4 16,-4 4 1-16,-5 2 0 0,-5 0 0 15,-5 0-7-15,-5 2-10 0,-3 2-15 16,-7-1-14-16,-1-3-71 0,-3 0-11 15,-1-4-72-15,2-5-130 0</inkml:trace>
  <inkml:trace contextRef="#ctx0" brushRef="#br0" timeOffset="-29528.61">1908 13694 424 0,'23'0'112'16,"-6"5"4"-16,-2 7-61 0,-6 5-11 0,-2 2-11 15,-5 3-11-15,-1 2-12 0,0 0-10 16,-2 0-13-16,1-4-9 0,2-2-10 16,1-2-7-16,2-4-10 0,2-4-13 15,0-1-2-15,2-6-39 0,1-5-53 16,-1-1-120-16</inkml:trace>
  <inkml:trace contextRef="#ctx0" brushRef="#br0" timeOffset="-29408.74">1970 13463 269 0,'-6'-20'61'0,"0"1"-2"0,3 5-49 15,3 1-61-15,1-1-53 0,2 0-140 16</inkml:trace>
  <inkml:trace contextRef="#ctx0" brushRef="#br0" timeOffset="-29263.36">2164 13238 337 0,'15'2'104'0,"0"5"11"0,-2 0-36 16,0 7-8-16,-1 5-10 0,-2 1-13 16,-1 6-12-16,-1 9-10 0,-2 6-12 15,-1 4-10-15,0 10-17 0,-1-2-19 16,1 4 2-16,-1-1-99 0,0-1-100 16,5-6-233-16</inkml:trace>
  <inkml:trace contextRef="#ctx0" brushRef="#br0" timeOffset="-28889.8">2207 13802 432 0,'3'-12'121'0,"2"-1"7"0,3-1-54 0,7-3-11 16,1 5-2-16,1-3-2 0,3 0-15 15,2 3-10-15,0 2-9 0,0 1-8 16,-2 2-7-16,-1 4-4 0,0 5-8 15,0 5-8-15,-4 3-6 0,-2 4-8 16,-3 8-15-16,-1 2-13 0,-4 3-7 16,0 3-2-16,-2-1 5 0,-1-1 6 15,0-3 8-15,0-5 15 0,2-5 12 16,0-6 10-16,2-6 9 0,0-7 5 16,2-3 4-16,2-5 5 0,0-5 6 15,2-3 8-15,1-3 3 0,0-1 2 0,1-5 1 16,-1 4 1-16,0 1 1 0,-2 3-4 15,-1 4-5-15,-3 2-6 0,-2 9-6 16,-1 7-3-16,0 7-6 0,-2 6-5 16,1 4-8-16,0 8-5 0,1 1-8 15,-1 0-12-15,2 2-20 0,1-6-15 16,5-4-14-16,3-5-19 0,6-7-45 0,4-5-74 16,3-7-137-16</inkml:trace>
  <inkml:trace contextRef="#ctx0" brushRef="#br0" timeOffset="-28428.89">3046 13741 270 0,'22'-20'96'0,"-6"1"16"0,-6 3 1 16,-5 0-19-16,-6 0-9 0,-7 2-11 16,-5 7-14-16,-6 2-12 0,-3 3-18 15,-1 7-16-15,-1 6-13 0,0 5-7 0,1 5-5 16,4 0-3-16,4 3-5 0,4-2-8 16,3-3-5-16,6-5-2 0,4-4 1 15,6-5 4-15,2-3 3 0,4-6 9 16,1 0 14-16,4-4 12 0,1-3 10 15,-3-1 5-15,1 0 2 0,-1 0 4 16,-2 0 0-16,-3 0-2 0,-2 4-3 16,-4 2-5-16,0 1-4 0,-3 2-6 15,-2 5-4-15,0 5-9 0,-2 5-7 16,1 1-5-16,0 7-3 0,0 1-7 0,3 4-6 16,3-2-2-16,1-2 5 0,3-4 0 15,3-3 3-15,4-5 3 0,2-4 9 16,1-8 15-16,1-3 10 0,1-4 4 15,0-4 7-15,0-6 6 0,-2-2 4 16,-3-6 0-16,1-2 1 0,-3-5-4 16,-2-2 0-16,-1-6-2 0,-2-1-1 0,-1-3 1 15,-3 2 0-15,-1-3-2 0,-4 3 1 16,0 3-1-16,-3 7-1 0,0 6 0 16,-2 7-3-16,2 5-4 0,0 8-6 15,1 10-4-15,0 6-2 0,2 10-2 16,1 5-5-16,0 7-7 0,1 7-4 15,4 8-5-15,0 1-8 0,1 4-9 16,1 0-13-16,2-2-28 0,0 0 189 16,-1-2-287-16,2-4-138 0,-1-3-390 0</inkml:trace>
  <inkml:trace contextRef="#ctx0" brushRef="#br0" timeOffset="-28192.52">3414 13747 387 0,'-1'-19'116'16,"3"2"5"-16,3-5-31 0,2-3-24 16,4 0-8-16,2-1-3 15,4 3-9-15,1 1-7 0,3 2-3 0,1 4-8 16,1 2-6-16,0 3-3 0,-1 6-6 16,0 3-6-16,-2 4-3 0,-3 2-4 15,-2 6-2-15,-2 6-4 0,-2 3-2 16,-3 5-6-16,-3 5-5 0,-4 0-11 0,-2 2-13 15,-1 0-16-15,-3-2-9 16,1-3 25-16,1-9-102 0,-1-3-90 0,3-2-200 16</inkml:trace>
  <inkml:trace contextRef="#ctx0" brushRef="#br0" timeOffset="-28041.34">3683 13309 372 0,'-7'-9'90'16,"0"4"-1"-16,2 2-53 0,1-2-27 16,0 4-14-16,1 1-22 0,1 0-62 15,0 2-70-15,3 5-157 0</inkml:trace>
  <inkml:trace contextRef="#ctx0" brushRef="#br0" timeOffset="-27559.95">3845 13595 300 0,'6'26'95'0,"0"0"1"16,-4-3-1-16,-2 0-55 0,-3-3-11 16,0 1-6-16,0-1-11 0,-1-5-6 15,1-4-2-15,1-2-3 0,4-4 1 16,4-1 0-16,2-8 7 0,3-2 7 16,1-3 8-16,2-3 7 0,0-3 8 0,1 1 6 15,-3-4 5-15,-1 3-3 0,-3-1-4 16,-2 3-1-16,-4 2-3 0,-3 2-7 15,-4-2-4-15,-2 5-8 0,-3-1-6 16,-4 2-7-16,-1 3-7 0,-1 2-6 16,0 7-6-16,1 0-3 0,2 4 2 15,1-1 0-15,4 2 1 0,4-1-2 16,4-1 1-16,3-6 4 0,6-1 0 0,4-2 1 16,4 0 1-16,4-2 2 0,2-1 3 15,0 2 2-15,2-3 1 0,-1 3 0 16,0 0 0-16,-1 3 0 0,-3 3 0 15,-3 1 0-15,-3 1 1 0,-3 6-21 16,-2 0 0-16,-3 1-1 0,-4-2-1 16,-1 1-1-16,-1-3-1 0,0-2 0 15,-1-5 20-15,0-4 4 0,2-4 4 16,3-5 6-16,2-5 5 0,4-5 6 0,2-3 5 16,5-3 6-16,5-2 0 0,4 0-2 15,5 1-2-15,4 5-4 0,2 5-4 16,1 5-5-16,1 7-6 0,-1 7-4 15,-1 7-4-15,-5 7-12 0,-3 7-8 16,-4 1-14-16,-4 4-27 0,-5 1-113 16,-5 4-131-16,-5-6-302 0</inkml:trace>
  <inkml:trace contextRef="#ctx0" brushRef="#br0" timeOffset="-24827.25">14093 13350 237 0,'-3'1'76'0,"0"-1"7"0,3 0-13 16,0 1-12-16,0-1-4 0,0 0-3 15,0 0-4-15,0 0-3 0,0 0-2 16,0 1-2-16,0-1-5 0,0 1-6 16,1 0-6-16,-1 1-3 0,2 5-3 15,-2 4-3-15,1 5-3 0,-1 6-3 16,-1 6-1-16,-1 4 0 0,1 7-2 16,-2 2 0-16,1 2-6 0,-1-2-5 15,-1-2-18-15,2-4-10 0,1-4-11 0,2-6-11 16,0-10-11-16,4-1 41 0,1-7-108 15,4-6-67-15,0-4-188 0</inkml:trace>
  <inkml:trace contextRef="#ctx0" brushRef="#br0" timeOffset="-24424.07">14487 13314 450 0,'7'-6'126'0,"-3"3"3"0,-1 5-54 15,0 3-17-15,-4 5-10 0,-3 6-17 16,-1 3-11-16,-4 5-6 0,-4 6-1 16,-5 1-2-16,-5-2-3 0,-3 4-3 15,-1-2-1-15,-3 1-1 0,4-4-4 0,3-1-3 16,4-2-2-16,8-4-1 0,4 0-3 16,8-3 0-16,7-4-1 0,8-1 2 15,5-4 2-15,5 0 1 0,3-4 1 16,3-1 1-16,-1-2-1 0,-4-4-4 15,0-3-4-15,-4 3-6 0,0-7 0 16,0 2 0-16,-4-3 1 0,0 1 3 16,-3-1 4-16,-1 0 8 0,-7-2 9 15,-2 3 3-15,-4-3 5 0,-2 2 5 0,-1 1 4 16,-1 0 6-16,-2 3 3 0,1 2-1 16,-1 4-2-16,-2 5-3 15,1 4-3-15,-1 7-4 0,1 1-4 0,-1 2-7 16,1 3-2-16,1 0-1 0,1-1-2 15,2 1-5-15,2-2-6 0,2-1-6 16,1-2-15-16,3 1-22 0,-1-2-14 16,2 0-89-16,3-6-105 0,0-1-240 15</inkml:trace>
  <inkml:trace contextRef="#ctx0" brushRef="#br0" timeOffset="-24009.6">15187 13238 574 0,'-5'0'143'0,"-2"8"1"0,-3 8-74 0,-3 4-21 16,-4 9-18-16,-2 4-16 0,0 6-6 16,1 3-1-16,4 1 0 0,4-1-3 15,4-1-4-15,4-2-5 0,4-3-4 16,3-2-4-16,0-5-4 0,4-1-4 0,2-5-3 15,0-6-1-15,2-1 1 16,0-8 4-16,2-1 3 0,1-5 5 0,-2-5 7 16,-2-3 6-16,-1-4 6 0,-1-3 5 15,-2-2 3-15,-3-4 2 0,-1-1 0 16,2 0-3-16,-1 1-1 0,6 6-4 16,1-1-3-16,0 3-1 0,3 4 0 15,2 7-2-15,3 0-1 0,0 2-1 16,-2 4 0-16,2 4 0 0,0-1-1 0,-2 3 0 15,-1 0 0-15,-3 1-2 0,-3 2 0 16,-3-3-1-16,-6 0 1 0,-5 3-1 16,-7-3 3-16,-6 0 0 0,-6-3 0 15,-2-2-1-15,-9 1-4 0,-1-4-4 16,-5-4-26-16,-4-1-17 0,-4-4-7 16,2 0-90-16,1 1-100 0,7-1-223 15</inkml:trace>
  <inkml:trace contextRef="#ctx0" brushRef="#br0" timeOffset="-23685.35">14249 14327 374 0,'-5'4'107'0,"3"2"8"0,1 0-35 16,2 4-11-16,1 1-1 0,3 3-4 15,5 3-7-15,1 1-10 0,1 4-8 16,4-2-9-16,-1 0-15 0,3-2-11 15,-2-1-11-15,-2-1-9 0,0-4-3 0,0-3-29 16,-3-1-13-16,-2-5-92 0,0-2-105 16,-4-6-249-16</inkml:trace>
  <inkml:trace contextRef="#ctx0" brushRef="#br0" timeOffset="-23527.23">14189 14091 449 0,'0'1'105'0,"6"-1"0"0,-1 2-62 16,2 0-38-16,0 2-22 0,-2 3-14 15,6 0-19-15,2 3-55 0,6 2-72 16,6 3-150-16</inkml:trace>
  <inkml:trace contextRef="#ctx0" brushRef="#br0" timeOffset="-23308.78">14541 14429 334 0,'4'6'107'0,"0"-2"10"16,-2-3-16-16,0-5-20 0,-1-1-6 16,-1-3-6-16,0-4-9 0,0-2-9 15,0 0-9-15,1 2-12 0,0 1-11 16,0 2-6-16,3 5-5 0,0 7-3 16,3 7-3-16,1 4 0 0,3 2-2 0,1 6-2 15,3 4-3-15,0-1-8 0,0-3-9 16,2-4-9-16,1-1-18 0,3-4-13 15,1-7-10-15,0-3-11 0,1-7 56 16,2 0-111-16,0-7-78 0,-1-5-180 16</inkml:trace>
  <inkml:trace contextRef="#ctx0" brushRef="#br0" timeOffset="-22676.81">14954 14332 377 0,'-1'-1'123'0,"0"1"5"15,-1 0-23-15,0 1-22 0,0 3-11 16,-1-1-6-16,0 4-13 0,-2-1-8 15,-1 2-2-15,-3 1-8 0,-2 2-9 16,-2-1-8-16,-1 3-7 0,-2 1-5 16,2 1-8-16,1 3-7 0,3-2-4 15,2 1-5-15,4-1-3 0,4-1-6 0,4-5-2 16,4 0 1-16,3-5 5 0,3-3 2 16,2-4 6-16,0-2 4 0,0-2 5 15,1-3 3-15,-5-7 2 0,-1-1 2 16,-3-2 1-16,-1-3 4 0,-1-3 3 15,-1-3 3-15,0-4 4 0,-1-1 2 16,1-3 2-16,0-6 0 0,-4 0-2 16,0-3-2-16,-1-1-2 0,0 4-2 0,-2 3-1 15,-1 7 1-15,1 8 5 0,1 7 2 16,1 8-1-16,0 8-2 0,-1 8 0 16,0 6-2-16,-1 8-5 0,0 4-7 15,0 8-5-15,0 6-3 0,2 4-3 16,0-1-3-16,5 0-2 0,6-3-1 15,9-2-7-15,8-4 0 0,6-5 3 16,2-5 2-16,8-4 2 0,0-6 1 16,0-2 4-16,-3-3 10 0,-5-6 5 0,-1-2 4 15,1-4 5-15,-7-4 3 0,0-3 4 16,-6-1 0-16,-5-4-2 0,-2-2 0 16,-7-1-1-16,-3 1-2 0,-4 0-4 15,-3 1-1-15,-2-2-2 0,-3 3-2 16,-1 2-4-16,-2 6-2 0,-2 3-2 15,-2 10-1-15,-3 6-1 0,2 7-1 0,0 10-1 16,1 5 0-16,3-1-4 0,5 5-1 16,9-3-3-16,6-3-1 0,6-2 1 15,5-5 0-15,4-5 3 0,5-4 4 16,0-5 4-16,3-5 4 0,0-6 2 16,1-3 2-16,2-5 1 0,3-4 1 15,-1-4-1-15,0-2-4 0,1-3-5 16,-4-5-8-16,-5 1-8 0,-3-2-6 15,-9-1-35-15,-6 1-18 0,-5 1 196 0,-7 0-288 16,-7 5-132-16,-5 1-371 0</inkml:trace>
  <inkml:trace contextRef="#ctx0" brushRef="#br0" timeOffset="-22508.11">15666 14166 536 0,'-2'1'157'0,"1"1"5"0,1 0-46 15,1 4-29-15,1 2-21 0,0 0-19 0,4 8-14 16,1 2-6-16,3 6-5 0,3 5-6 16,4 5-6-16,3 0-7 0,4 2-5 15,3-3-6-15,3 1-16 0,3-2-2 16,0-4-11-16,3-4-30 0,-4-2-12 16,2-4-99-16,0-6-120 0,-4-8-265 15</inkml:trace>
  <inkml:trace contextRef="#ctx0" brushRef="#br0" timeOffset="20910.61">4512 14413 312 0,'-2'5'85'0,"1"-3"6"16,1-2-40-16,1-1-4 0,0 0-3 16,-1 0-5-16,1-1-3 0,0 0-2 15,0 2-2-15,-1 0-3 0,1 2-2 16,-1 1-2-16,0 3-2 0,1 6-1 15,0 2-3-15,-1 3-3 0,0 5-3 16,0 5-3-16,-1 4-3 0,0 2-2 16,-2 3-3-16,0 4-1 0,-3-1-1 0,1-1 0 15,-2-5 1-15,1-1 1 0,-1-3-2 16,2-9 1-16,-1-4 0 0,3-5 0 16,1-3 1-16,-1-1-1 0,2-5-1 15,1-1 0-15,-1-1-1 0,2 0 1 16,0-1-1-16,0 0 2 0,3 0 0 15,-1-2 1-15,3 2 2 0,0-3 1 16,3 2-1-16,0-1 1 0,0 0-2 16,2-1 0-16,4 2-1 0,-1 1-1 0,2 0-1 15,3-1 0-15,2 1 1 0,1-1-1 16,3 1-1-16,1-1 0 0,6-2 0 16,1 1 0-16,2-2 0 0,3 1 0 15,4-3 0-15,1 2-2 0,2-1 1 16,1 2-2-16,2-2 1 0,4 0-2 15,4 0 0-15,3 3-2 0,3-2 2 0,1 0-2 16,3-1 0-16,2 1 0 16,1 2 0-16,1 1 0 0,1 0 0 0,3 0 1 15,1 4 2-15,2 2 0 0,2-1 1 16,2 4 1-16,0-1 1 0,-1 1 0 16,1 1 1-16,0-3 0 0,1 1 0 15,0-2 0-15,1-1 1 0,-3-2-1 16,2 2 1-16,0-2-1 0,1 2 1 15,2-1 0-15,-1 1 0 0,-1 0 0 16,0-1 1-16,0 1-1 0,1 3 1 0,0 0 1 16,1 1-1-16,-4-2 0 0,3 1 0 15,-1-3-1-15,2 0 1 0,1 0-2 16,0-1 0-16,-2-2 0 0,2-4 0 16,-3 0 0-16,1 4 0 0,-2-1 0 15,1-4 0-15,-5 0 0 0,1-2 0 16,-3 4 0-16,-2 2 0 0,-1-1 0 0,-6-3 1 15,-6 3-1-15,-2 1 2 0,-4 2-1 16,-6 1 0-16,-5 3 1 0,-5-2-1 16,-4 0 0-16,-5 1-1 0,-5 1 0 15,-3 0-1-15,-2-1 0 0,-5-1 0 16,-1 0 0-16,-3 0 0 0,-1 0 0 16,-3-3-1-16,-2 1 1 0,-1-3 1 0,-2-1 0 15,-1-1 1-15,-1-1 2 16,-2-4-1-16,-2-1 3 0,0-3 0 0,-3-4 0 15,0-4 0-15,-3-7 0 0,-2-5-1 16,-1-8 1-16,0-4-2 0,-2-4 0 16,3-2 0-16,1-1-1 0,3 1-1 15,3 4 1-15,3 7 0 0,2 3 2 16,2 7 1-16,1 0 0 0,1 9 2 16,-2 4 0-16,0 3-1 0,0 0-1 15,-1 2 0-15,1 6-1 0,-2-1 2 0,0 4 1 16,0 0 2-16,0 2 1 0,-2 1 2 15,1 1 0-15,0-2 0 0,-1 2-2 16,0-1-1-16,-4 2-2 0,0-2-2 16,-3 1-1-16,-2 0-1 0,-4 1-1 15,-5-2 0-15,-3 2-2 0,-4 0 0 16,-4 1-3-16,-4 0-3 0,-3-3-2 0,-5 2-2 16,-3 3-2-16,-1-1-4 0,-6 0-1 15,-4 0-1-15,-3 0 2 0,-3 4 0 16,-1-5 2-16,-2-1 2 0,-2-2 4 15,1 0 3-15,0 0 2 0,-2-2 2 16,-1-1 2-16,0 1 1 0,1-5 3 16,-1 2 2-16,-1-1 0 0,2 2 0 15,-1-1 2-15,0 1-2 0,-2 0-1 16,0 5-2-16,0-2-2 0,-2 1-1 16,0-4 0-16,-1 4-1 0,-1 1-1 15,0 0 1-15,-1-2-2 0,0 1-1 0,-1-1 0 16,0 7 1-16,0-5-2 0,3 0 1 15,0-1 1-15,1-1 1 0,0 2 1 16,4 1 1-16,0-4 1 0,1 3 1 16,1-2 0-16,0 5 0 0,0-2-1 15,-1 5-1-15,1-1 1 0,1-1-2 0,-2 3 0 16,1-1-1-16,1 0 0 0,-1 4 0 16,1-6 0-16,1 4 0 0,1-1-1 15,4 2 0-15,-1 0 0 0,-1-3 0 16,3 3 1-16,1 1-1 0,1-3 1 15,2-1 3-15,3 1 1 0,4 0 1 16,4 0 0-16,3-1 2 0,4-3-1 16,3 3 1-16,1-4-1 0,2 1-2 15,3-1 0-15,1-1-1 0,3 0-1 16,1 3 0-16,2-2-1 0,0 2-3 0,4 3 0 16,0-3-4-16,3 2 0 0,-1 0-2 15,3-1-5-15,1 1-2 0,3-3-15 16,3-1-13-16,-1 2-6 0,5-2-94 15,4-2-103-15,3-2-238 0</inkml:trace>
  <inkml:trace contextRef="#ctx0" brushRef="#br0" timeOffset="21470.64">4944 15276 290 0,'3'-8'89'0,"0"-3"6"0,0-1-25 0,2 0-12 16,-1-1-5-16,1 1-5 0,-1-2-5 15,0 3-5-15,0 1-4 0,-2 3-4 16,0 1-1-16,-1 3-5 0,0 0-4 16,-1 9-4-16,-1 5-2 0,0 5-3 15,1 4-2-15,-2 5-3 0,1 6-2 16,1 7 0-16,0 1-1 0,0 2-1 15,0 1-1-15,1 1-4 0,1 0-4 0,-1-1-5 16,-1-3-5-16,-1-3-6 0,1-2-7 16,-1-3-7-16,1-5-6 0,-1-3-5 15,1-5-8-15,1-5-12 0,1-5-52 16,1-5-67-16,3-6-153 0</inkml:trace>
  <inkml:trace contextRef="#ctx0" brushRef="#br0" timeOffset="21701.74">5243 15133 381 0,'16'-22'119'0,"-1"8"8"0,-2 2-36 0,-4 4-17 16,-1 5-10-16,-4 3-6 0,-2 9-13 16,-2 3-9-16,-4 8-7 0,1 4-3 15,-4 3-6-15,-1 5-6 0,-2 4-4 16,1 1-4-16,-1 1-3 0,1-3-5 0,1 1-9 15,1-1-12-15,2 0-12 0,0-3-19 16,1-3-13-16,2-1-8 0,1 1 27 16,-2-5-98-16,2 4-82 0,-1-3-186 15</inkml:trace>
  <inkml:trace contextRef="#ctx0" brushRef="#br0" timeOffset="22019.47">5038 15474 413 0,'2'-3'109'15,"1"-1"4"-15,1 2-58 0,0-3-16 16,1-1-6-16,2 2-8 0,2-2-11 16,2 2-7-16,3-4-4 0,5 2-1 0,4-3-1 15,5 1 0-15,6-1 0 0,3-1-1 16,2-2 1-16,0 3 1 0,1 0 0 15,-3 3 1-15,-4 3 0 0,-6 6 2 16,-4 2 0-16,-3 3 1 0,-6 5 0 16,-3 5 1-16,-4 3-2 0,-2 2 1 15,-3 0-1-15,-2 4 0 0,-1 1-3 16,0-1-2-16,-1-4-7 0,1 0-9 0,0-3-10 16,0-5-9-16,2-1-8 0,1-8-6 15,2-2-8-15,3-7-8 0,-1-4-44 16,2-4-59-16,2-4-136 0</inkml:trace>
  <inkml:trace contextRef="#ctx0" brushRef="#br0" timeOffset="22149.13">5551 15292 317 0,'-14'-11'96'0,"1"5"2"0,2-1-31 16,3 4-20-16,1 1-17 0,1 2-20 15,3-3-21-15,4 1 98 0,3-1-185 16,5-1-94-16,5-2-259 0</inkml:trace>
  <inkml:trace contextRef="#ctx0" brushRef="#br0" timeOffset="22437.5">5952 15356 499 0,'-6'8'136'0,"1"0"4"15,-4-2-71-15,-1-4-13 0,-3 1-7 16,-5 0-20-16,0 1-14 0,-2-1-7 15,-1 0-6-15,4 3-2 0,0-2-2 16,3 2-3-16,4 0-3 0,5 3-1 16,5 1 0-16,4 1-1 0,5 1 0 15,3 0 2-15,3 2 3 0,4 0 4 0,0-1 3 16,1 3 2-16,0-2 1 0,-3-1 1 16,0 1 1-16,-5 0 1 15,-3 0 0-15,-4-2-1 0,-4 1 0 0,-6-1-1 16,-5 5-4-16,-5 0-5 0,-7 1-7 15,-5-1-6-15,-4 4-19 0,-4-4-13 16,-2 2-11-16,0-5-15 0,1-2-63 16,2-4-82-16,7-7-178 0</inkml:trace>
  <inkml:trace contextRef="#ctx0" brushRef="#br0" timeOffset="22652.92">6035 15164 324 0,'13'-14'112'0,"-3"4"10"16,-4 4 0-16,-2 5-51 0,-5 8-11 0,-3 2-11 15,0 4-12-15,0 6-10 0,-2 6-11 16,1 1-5-16,-1 6-4 0,3 2-1 16,3 3-2-16,0 1-2 0,0 1-5 15,3 1-6-15,0 3-22 0,3-2-17 16,-2 3-11-16,0-1-81 0,1 3-94 15,0-3-212-15</inkml:trace>
  <inkml:trace contextRef="#ctx0" brushRef="#br0" timeOffset="23486.96">5987 15526 384 0,'-4'-10'112'0,"3"2"7"0,1 3-42 15,0-1-17-15,1 2-9 0,0 0-7 16,2 2-9-16,1 0-11 0,3 1-4 16,2-1-4-16,3-1-3 0,6 1-1 15,1 0-3-15,5 0-2 0,2 0-1 16,3-2-1-16,0 0-1 0,3 1 0 16,-1 1-1-16,-2-1-1 0,-3 1 0 15,-1 0-1-15,-7 1 0 0,-3 2 1 16,-4 0-1-16,-4-1 0 0,-4 3 1 15,-1 2 1-15,-2-1 0 0,-3 2 0 0,0 0 0 16,-5 4 1-16,-1 1-2 0,-1 1 0 16,-4 2-2-16,1 4-1 0,0 0-1 15,1 0 0-15,2 1-1 0,4-3 0 16,2-1 0-16,3-1 1 0,7-5 0 16,1-1 2-16,5-4 1 0,2 1 3 15,3-4 2-15,2-2 2 0,0 0 1 16,0-4 0-16,0-1-2 0,-4 1-1 0,0-3-2 15,-3 0-2-15,-1 0-1 0,-3 0 0 16,-2 0 0-16,-2 1-1 0,-3-1 0 16,-1 0-1-16,-2 1-1 0,-1 3-2 15,-1-3 0-15,1 2 0 0,0 2-1 16,-1-3-1-16,2 2 1 0,2-1 1 16,0-1 0-16,2 0 1 0,3 0 0 15,1-3 1-15,3 1 0 0,4 1 1 16,4-1 1-16,1 0-1 0,3 3 1 0,2 0-1 15,1 5 1-15,0 3 0 0,-3 0 0 16,-1 3-4-16,-3 5-1 0,-2 1-4 16,-3 3-1-16,-2-3 0 0,-5 1-1 15,2 0 1-15,-4-3 3 0,-1-2 2 16,0-2 4-16,0-4 4 0,1 1 2 0,0-3 3 16,0-6 5-16,3-2 4 0,0-4 1 15,3-4 2-15,3-3-1 0,1-2 0 16,3 1 0-16,-1-1-1 0,0 3 0 15,-1 5-1-15,0 3-1 0,-3 6 1 16,-2 4-3-16,0 5-1 0,-1 7-4 16,0 7-3-16,0 7-3 0,3 7-5 15,0 4-4-15,-1 6-4 0,1 2-6 16,0 2-11-16,1 3-5 0,0 0-30 16,-2 0-4-16,-1 0 2 0,-3-2 2 0,-4-2 6 15,-3-3 14-15,-4-6 13 0,-6 0 38 16,-5-4 14-16,-4-5 7 0,-3-6 5 15,-1-4 4-15,-3-6 1 0,-1-6-4 16,-3-9-3-16,-1-4-3 0,3-9-5 16,2-2-5-16,2-5-5 15,8-4-6-15,7 0-7 0,9-3-12 0,9-1-7 0,6-2-26 16,9-2-18-16,6-2 53 0,6 3-148 16,9-2-113-16,2 0-265 0</inkml:trace>
  <inkml:trace contextRef="#ctx0" brushRef="#br0" timeOffset="23937.83">7755 15398 443 0,'3'8'140'0,"-4"0"3"16,-1 1-9-16,-1 0-71 0,-2 5-20 16,1 0-11-16,-3 1-15 0,2 4-9 15,0 4-4-15,1 3-5 0,2 4-6 16,2 4-6-16,2 4-5 0,1 2-7 15,1 2-8-15,2-2-8 0,2-4-1 16,1-7 4-16,2-6 3 0,2-6 6 16,2-6 11-16,3-10 17 0,-1-5 15 0,2-5 10 15,-2-5 11-15,0-5 8 16,-1-4 5-16,-4-5-1 0,-2-1-3 0,-3-3-6 16,-5 0-3-16,-4-2-9 0,-5 1-5 15,-6 1-4-15,-4 2-7 0,-3 5-6 16,-3 4-6-16,-3 6-7 0,1 3-9 15,1 7-10-15,1 7-20 0,0 4-14 16,4 2-8-16,4-1 99 0,6 1-182 16,7-5-101-16,4-3-263 0</inkml:trace>
  <inkml:trace contextRef="#ctx0" brushRef="#br0" timeOffset="24130.64">8189 15207 460 0,'16'-10'145'0,"-4"1"11"0,-4 4-40 15,-6-1-17-15,-3 6-13 0,-5 8-24 16,-1-1-19-16,-3 10-13 0,-1 4-10 16,0 7-12-16,1 6-6 0,3 4-3 15,2 5-5-15,5 1-7 0,6 0-7 16,1 0-14-16,5-6-10 0,1 1-27 16,2-2-13-16,0-2-40 0,-1-1-38 15,-2-1-89-15,-4-6-166 0</inkml:trace>
  <inkml:trace contextRef="#ctx0" brushRef="#br0" timeOffset="24284.54">7992 15695 452 0,'-3'-14'125'0,"9"-1"7"0,5-6-49 16,4 1-20-16,6-3-5 0,5 0-10 15,5 1-14-15,3-3-5 0,3-1-11 16,3-1-8-16,1-1-53 0,1-3-106 0,-1 1-125 15,1 1-312-15</inkml:trace>
  <inkml:trace contextRef="#ctx0" brushRef="#br0" timeOffset="24619.15">9031 15175 267 0,'1'-15'87'0,"3"4"7"0,-1 4-15 0,1 5 4 15,0 4-2-15,0 7-5 0,0 7-8 16,-1 7-6-16,-2 7-6 0,-1 8-15 16,-1 7-14-16,-2 4-8 0,-1 5-7 15,-2 2-7-15,1 1-10 0,-3 2-8 16,1-2-14-16,-1-3-23 0,1-2-13 16,2-5 66-16,2-7-153 0,5-6-102 0,4-11-248 15</inkml:trace>
  <inkml:trace contextRef="#ctx0" brushRef="#br0" timeOffset="25176.9">9430 15591 410 0,'5'-3'128'16,"-1"-1"12"-16,-3-3-36 0,-2 0-20 0,-5 0-11 15,-2-2-13-15,-5-1-20 0,-2 0-12 16,-2 3-10-16,-3-1-10 0,0 1-6 15,0 4-4-15,2 4-4 0,0 5-7 16,3 6-8-16,2 5-6 0,2 5-14 16,1 8-11-16,5 5-6 0,2 3-6 15,4 0 4-15,4-4 7 0,2-5 5 16,4-6 19-16,5-6 18 0,0-9 18 16,4-8 20-16,0-4 13 0,-1-7 7 0,2-3 5 15,-3-5 2-15,-2-2-3 0,-3-2-4 16,-2-3-12-16,-2 3-8 0,-4 1-4 15,0 4-6-15,-3 4-4 0,-2 2-3 16,0 5-3-16,-1 7-2 0,-2 4-4 16,-1 6-4-16,1 1-3 0,0 4-3 15,0 4-1-15,1 0-1 0,2-1 2 0,2-3 3 16,1-4 4-16,1-1 3 0,3-5 2 16,-1-6 2-16,2-5 3 0,1-2 2 15,2-4 1-15,0 0 2 0,0-4 2 16,1-2-1-16,0 2 0 0,1 0 0 15,-1 4-2-15,-1 0-2 0,1 2-2 16,0 3-3-16,2 6 0 0,-1 2-1 16,2 7-2-16,0 4 0 0,-1 6-1 15,-1 2 0-15,-1 2-1 0,-3 1 0 16,-2 2-2-16,-4-4-1 0,-3-2-1 0,-2 2-1 16,-4-1-2-16,-1-3-2 0,-5 0-3 15,-3-3-8-15,0-2-3 0,-4-3-26 16,-2-1-21-16,-1-3-5 0,-1-4-1 15,2-4-79-15,2-7-86 0,2-2-183 16</inkml:trace>
  <inkml:trace contextRef="#ctx0" brushRef="#br0" timeOffset="25353.75">9663 15324 318 0,'29'-31'103'0,"0"3"14"15,-1 6-18-15,-3 7-12 0,-2 5 0 16,-4 7-6-16,-4 10-8 0,-3 7-10 15,-4 11-12-15,-4 8-13 0,-3 7-10 16,-3 5-11-16,-2 6-6 0,-4 3-6 16,2 2-4-16,0-1-5 0,2-3-3 0,0-3-14 15,5-3-13-15,2-3-32 0,3-7-12 16,2-7-89-16,3-4-112 0,2-5-244 16</inkml:trace>
  <inkml:trace contextRef="#ctx0" brushRef="#br0" timeOffset="25532.27">9780 15505 494 0,'14'8'128'0,"3"1"3"0,6-2-66 16,2-2-15-16,4-4-12 0,2-5-15 15,0-5-9-15,1-3-2 0,0-6-40 16,0-4-4-16,1-4-104 0,-1 0-109 0,0-1-269 15</inkml:trace>
  <inkml:trace contextRef="#ctx0" brushRef="#br0" timeOffset="25836.46">10738 15368 386 0,'1'-6'124'15,"-1"3"9"-15,1 4-29 0,-1 2-24 0,0 7-11 16,0 7-11-16,-1 5-20 0,0 8-12 15,-1 6-7-15,-1 8-8 0,-3 2-6 16,0 6-10-16,-2-1-7 0,-2 1-26 16,-1-3-19-16,1-1 8 0,0-4-103 15,3-6-105-15,1-5-226 0</inkml:trace>
  <inkml:trace contextRef="#ctx0" brushRef="#br0" timeOffset="26207.22">11020 15483 390 0,'21'-2'125'15,"-5"3"1"-15,-1 2-2 0,-4 6-71 16,-5 2-8-16,-6 5-17 0,-6 3-16 0,-4 5-5 16,-4 4-3-16,-3 4-4 0,-3 1-5 15,1 0-12-15,1-4-10 0,0 0-7 16,5-5-4-16,3-2-3 0,6-5 3 15,4-1 1-15,5-6 12 0,5-4 11 16,4-2 7-16,5-3 8 0,3-6 6 16,2 0 3-16,2-4 3 0,1-1 2 15,0 2 0-15,-2 0 1 0,-3 1 0 16,-2 1-3-16,-4-1 3 0,-3 4 2 16,-4-2 6-16,-3 4 6 0,-4 2 2 15,-3 3-4-15,-4 3 2 0,0 8-4 0,-2 4-5 16,0 9-7-16,0 2-10 0,2 6-5 15,0 7-5-15,2-6-12 0,2 2-19 16,3-5-13-16,1-6-11 0,4-6-79 16,4-8-92-16,1-11-203 0</inkml:trace>
  <inkml:trace contextRef="#ctx0" brushRef="#br0" timeOffset="26638.74">11798 15291 360 0,'-4'2'90'0,"3"0"2"0,1 6-51 15,2 4-4-15,3 6-2 0,-1 7-5 16,1 6-4-16,-1 8-3 0,0 7-9 15,1 2-10-15,-4 3-12 0,0 1-10 16,-1-1-9-16,0-2-7 0,-1-4-11 16,0-2-3-16,-2-2-1 0,1-5 3 15,0-5 6-15,1-4 7 0,0-4 13 0,0-5 18 16,0-6 18-16,0-7 13 0,0-7 10 16,-1-6 9-16,1-9 5 0,2-6-4 15,3-7-9-15,2 0-7 0,5-3-5 16,5 2-3-16,2 3-4 0,4 3-1 15,3 5-2-15,1 6 1 0,-1 4 0 16,-1 2-2-16,-2 3-4 0,-3 6-5 16,-2 1-2-16,-5 4-2 0,-4 2-3 15,-4 2 2-15,-4 2-2 0,-4 3-1 16,-5 2-3-16,-5 3-3 0,-4-1-3 0,-3 2-8 16,-4-2-8-16,0-1-8 0,-3-5-9 15,3-6-15-15,0-7-65 0,2-8-80 16,4-7-174-16</inkml:trace>
  <inkml:trace contextRef="#ctx0" brushRef="#br0" timeOffset="26898.04">12076 15569 259 0,'34'4'85'0,"-1"4"5"16,-2 6-13-16,-3 3-31 0,-4 6-8 16,-3 3-15-16,-6 4-10 0,-5-5-10 15,-3 3-5-15,-5 0-2 0,-2-1 0 16,-1-4-1-16,-3-2 2 0,0-4 5 15,2-5 4-15,0-4 6 0,-1-3 6 16,1-6 11-16,1-6 10 0,0-4 9 0,1-5 4 16,0-5 1-16,0-4-1 0,2-7-2 15,3-1-11-15,1 0-9 0,4 0-9 16,1-1-6-16,1 5-8 0,3 3-7 16,2 6-9-16,-1 2-4 0,2 6-35 15,0 2-1-15,1 8-108 0,3 1-114 16,2 0-271-16</inkml:trace>
  <inkml:trace contextRef="#ctx0" brushRef="#br0" timeOffset="27362.86">12766 15671 431 0,'-10'-5'121'0,"-1"-2"7"0,-3-5-56 16,-2 0-8-16,-4-2-11 0,1 1-13 15,1 2-13-15,0 5-9 0,1 3-6 0,-1 7-9 16,4 7-7-16,1 7-6 0,1 2-6 16,1 6-6-16,2 1-3 0,4 2-3 15,3-2 0-15,3 0 2 0,4-2 4 16,4-2 3-16,3-8 8 0,1-3 7 16,2-5 9-16,3-5 11 0,0-4 4 15,2-3 6-15,1-4 5 0,-2-2 1 16,2-1 1-16,0 0-2 0,-2 0-4 0,-3 1-2 15,-3-1-3-15,-2 4-4 0,-3 1-3 16,-3 3-3-16,-1 2-3 0,-4 4-5 16,-2 2-4-16,-2 4-5 0,0 1-4 15,-1 1-5-15,-1 4-5 0,0-1-4 16,2 0 2-16,0-1 1 0,1-2 1 16,5-2 4-16,0-4 5 0,3-3 8 15,2-6 7-15,3-1 5 0,1-5 4 16,1-2 5-16,2-1 4 0,0-1 2 0,1 2 0 15,2 0-2-15,-1 3-2 0,-1 2-3 16,-3 3-3-16,1 5-4 0,-2 4-7 16,-1 4-5-16,-2 4-8 0,-1 3-7 15,0 6-10-15,-1 1-20 0,1 1-7 16,-1 0-16-16,0 1 163 0,0-3-248 16,4-4-115-16,4-6-318 0</inkml:trace>
  <inkml:trace contextRef="#ctx0" brushRef="#br0" timeOffset="28171.13">13288 15751 436 0,'1'-2'131'15,"-4"2"8"-15,-2 1-52 0,-4 3-14 16,-3 4-14-16,-2 0-20 0,-5 2-14 16,0 1-11-16,-2 5-8 0,2 3-6 0,3-1-5 15,3 2-4-15,3 4-6 0,5 0-5 16,5 0-8-16,6-3-5 0,5-4-1 15,4-1 3-15,5-2 3 0,2-5 3 16,4-6 7-16,3-3 9 0,-1-3 6 16,3-2 4-16,-2-10 2 0,2-1 2 15,-4-4 3-15,0-2 4 0,-3-5 2 16,-2-1 6-16,-3-1 0 0,-1-2 4 0,-2-1 4 16,-1-6 6-16,-4-1 3 0,-2-2 1 15,-2-2 0-15,-2 3 3 0,-1 2 0 16,-3 6-3-16,0 5-6 0,-1 11-2 15,0 5-4-15,0 11-6 0,-1 7-5 16,0 8-4-16,0 6-6 0,-3 7-5 16,1 7-6-16,-1 6-7 0,-2 3-6 15,0 0-6-15,0 2-3 0,0-3-6 0,0 0-8 16,1-1-3-16,1-5 2 0,4-5 2 16,0-3 5-16,2-7 5 0,3-5 9 15,0-9 11-15,2-3 11 0,0-6 8 16,0-5 7-16,3-3 6 0,1 0 3 15,-1-1 3-15,1 0-1 0,1 1-2 16,1 3-3-16,1 3-4 0,-1 3-4 16,-1 4-3-16,2 1-2 0,0 5-4 15,-1 1-2-15,-1 0-1 0,0 0-3 0,0-3 0 16,1-3-2-16,2-4 1 0,-1-4 2 16,2-5 3-16,0-2 4 0,1-5 5 15,1-1 4-15,-2-3 3 0,-1-2 2 16,-3 0 1-16,-2 0 0 0,-4 1 1 15,-3 3-3-15,-1 4 0 0,-3 3-1 16,-2 5-2-16,-2 3-3 0,-1 7-5 16,-1 5-8-16,0 3-6 0,-2 2-6 0,1 2-6 15,3 2-3-15,1 0 0 0,4-6 0 16,4-4 4-16,2-2 5 0,4-5 7 16,2-5 5-16,1-4 6 0,-1-1 6 15,2-2 4-15,-1 3 3 0,-3-2-1 16,1 1 0-16,-1 4-1 0,1 1-3 15,2 2-2-15,-3 2-3 0,5 1-2 16,-1 2-2-16,0 4-1 0,0 1-4 16,1 2-1-16,-2 1-3 0,-2 1-1 15,-2 1-1-15,-4 0 1 0,-3 1 0 0,-3 0 2 16,-2 1 1-16,-4 2 1 0,-3-2 3 16,-2 3-2-16,-3-3 1 0,0 3 0 15,-4 1 0-15,-1-2 0 0,-2-2-3 16,-1-1-6-16,-3-7-12 0,-3-3-9 15,-3-10-32-15,-3-10 129 0,-6-11-259 0,-3-7-153 16,-1-8-401-16</inkml:trace>
  <inkml:trace contextRef="#ctx0" brushRef="#br0" timeOffset="40154.16">4817 14444 250 0,'-2'3'69'0,"1"0"5"0,-1-1-27 0,0 1-9 15,1-2-2-15,0 1-2 0,0-2-2 16,1 0 1-16,0 0 2 0,0-1 0 15,1-1-1-15,-1 0-2 0,0 1-4 16,1 0-4-16,-1 0-5 0,0 1-4 16,0 1-4-16,0 2-4 0,1 1-2 15,-1 3 2-15,1 3 1 0,0 3 2 16,0 0-1-16,0 5 1 0,0 1-1 0,1 2-1 16,-2 1-2-16,0 2-2 0,0 1-4 15,0 2-8-15,0-1-15 0,-3 0-16 16,2 4 34-16,0-3-128 0,-1 3-104 15,-4-3-247-15</inkml:trace>
  <inkml:trace contextRef="#ctx0" brushRef="#br0" timeOffset="42619.04">5085 14442 243 0,'0'-6'60'0,"3"2"3"0,-2-1-33 16,-1 2-2-16,0 2-2 0,-1 1-1 16,-1-1-4-16,0 3 1 0,-3 1-2 15,0 1-1-15,-2 3-1 0,0 2-1 16,-1 2-1-16,0 1-1 0,0 2-2 0,0 1-2 15,0 0-2-15,4 2-4 0,1 1 0 16,0 0-1-16,5 5 0 0,0-1-1 16,4-1 0-16,3-1-1 0,1 0 0 15,3-1-1-15,1-2 0 0,2-6-1 16,1-2 1-16,1-1-1 0,-1-4 4 16,2-4 2-16,-3-7 6 0,0 0 4 0,-1-3 4 15,-3-3 1-15,-2-4 2 0,-2-2-1 16,-3-5-2-16,-3 1-4 0,-1-3-3 15,-4 0-2-15,-1 1 0 0,-3 2 1 16,-3 3 0-16,-2 5 0 0,-3 2-1 16,-3 2-1-16,-3 3-6 0,0 5-6 15,-2 3-7-15,-2 3-7 0,4 6-8 16,-1 2-6-16,4 1-8 0,3 2-6 16,3-1-4-16,4-2-76 0,5-2-82 0,6-6-196 15</inkml:trace>
  <inkml:trace contextRef="#ctx0" brushRef="#br0" timeOffset="43332.35">5498 14486 156 0,'2'-5'42'16,"-1"0"2"-16,0-2-3 0,-1 0-29 15,1 2-5-15,1-2 0 0,-2-1-2 16,0 2-1-16,0 2 4 0,0 0 2 15,-2 0 0-15,1 0 0 0,-1 3 0 16,0 1 0-16,0 0-1 0,0-1-2 16,-1 1 0-16,2-1 2 0,0 0 5 0,0-3 2 15,2 0 3-15,-1 0 5 0,1-3 3 16,0 2 1-16,0-1 1 0,1 2 1 16,-1 2-1-16,0 2 2 0,0 3 0 15,0 3-3-15,-1 4-3 0,1 3-5 16,-1 6-5-16,0 1-2 0,0 3-5 15,0 2-5-15,0 5-6 0,0 0-6 0,0 1-8 16,0 0-7-16,0 0-8 0,1-1-12 16,1-3 222-16,-1-3-288 0,2-4-99 15,1-2-319-15</inkml:trace>
  <inkml:trace contextRef="#ctx0" brushRef="#br0" timeOffset="43595.68">5765 14434 352 0,'4'5'94'0,"-2"-1"6"16,0 4-49-16,0 3-4 0,-2 3-5 15,1 5-11-15,-2 1-7 0,1 4-7 0,-1 5-5 16,-1 3-6-16,2-2-4 0,0 2-5 16,0-1-5-16,1 0-11 0,0-3-11 15,2-3 134-15,1-3-215 0,1 1-102 16,1-2-285-16</inkml:trace>
  <inkml:trace contextRef="#ctx0" brushRef="#br0" timeOffset="44117.99">6058 14484 279 0,'-1'3'78'0,"0"-2"4"16,0 0-33-16,-1 2-13 0,2 2-8 16,2 4-8-16,0 1-6 0,0 5-6 15,2 2-4-15,2 7-4 0,1-3-3 16,2 4-5-16,0-3-10 0,2-1-1 0,0-4-4 16,2-4 0-16,0-8 2 0,3-2 7 15,-2-5 10-15,1-7 13 0,-1-5 8 16,-1-3 8-16,0-3 7 0,-3-2 4 15,-1 0 3-15,-3-2 1 0,-3 2 0 16,-2 1-1-16,-2 2-2 0,-3 1-2 16,-4 1-5-16,-4 0-6 0,-1 2-6 15,-3 1-9-15,0 3-7 0,0 2-15 16,-1 3-12-16,2 4-13 0,2 4 0 0,-1 2-93 16,4 3-89-16,-1 1-212 0</inkml:trace>
  <inkml:trace contextRef="#ctx0" brushRef="#br0" timeOffset="45047.16">6603 14349 238 0,'0'0'70'0,"0"0"5"0,0 0-24 0,0 0-8 15,-1 1-4-15,1 0-3 16,-1-1-6-16,1 0-5 0,-1 1-2 0,0 0-5 16,1 3-2-16,-1 0-2 0,0 4-1 15,1 3-1-15,0 2-1 0,-1 5-1 16,0 2-2-16,0 3-1 0,1 2-3 16,-3 2-1-16,3 1-2 0,-1 2-6 15,0-1-7-15,1-1-6 0,1-3-7 16,0-2-9-16,2-4-13 0,-2-2 83 0,2-5-137 15,-1-3-72-15,3-3-195 0</inkml:trace>
  <inkml:trace contextRef="#ctx0" brushRef="#br0" timeOffset="45316.59">6877 14308 338 0,'1'-1'96'0,"-2"1"8"15,1 0-39-15,0 2-5 0,0 2-4 16,-1-1-6-16,0 5-7 0,-1 2-7 16,0 3-7-16,0 3-8 0,-1 3-6 0,0 2-4 15,1 5-4-15,0 0-4 0,-1 2-2 16,1-1-2-16,2-1-2 0,-1 3-3 15,2-2-12-15,0-3-17 0,2-2-12 16,-1-2-16-16,1-3-69 0,1-1-88 16,2-3-190-16</inkml:trace>
  <inkml:trace contextRef="#ctx0" brushRef="#br0" timeOffset="45579.08">7146 14410 308 0,'0'0'91'0,"0"0"4"0,0 1-24 0,0 3-25 15,0 0-8-15,0 3-5 0,-1 6-7 16,0 1-8-16,1 5-4 0,-3 2-5 15,3 5-3-15,0 3-3 0,-1 0-7 16,0-1-8-16,0 1-9 0,1-2-9 16,0-2 202-16,1-1-281 0,1-5-106 15,2 0-324-15</inkml:trace>
  <inkml:trace contextRef="#ctx0" brushRef="#br0" timeOffset="46097.87">7458 14405 232 0,'1'4'64'0,"-1"-2"6"15,1 3-26-15,-1-2-4 0,0 0-1 16,0 1-1-16,0-1 0 0,0-1 0 16,0 0 2-16,-1 0 1 0,2-1-1 15,-2 1-1-15,1-1-3 0,0 2-2 16,-1-1-5-16,1 0-6 0,-1 1-6 15,0 1-5-15,2 6-3 0,-1 2-4 16,1 1-1-16,1 6-4 0,3 1-2 16,0 3-5-16,4 2-9 0,1-2-12 15,3-4-3-15,1-1-5 0,2-5 0 0,1-5 2 16,0-5 3-16,1-3 12 0,-2-7 14 16,1-1 8-16,-1-8 10 0,-1 1 7 15,-2-6 7-15,-3 0 5 0,-3-3 2 16,-2 0 2-16,-5 0-2 0,-5 3-3 15,-4 1-2-15,-3 0-5 0,-4 1-5 16,-3 1-2-16,-2 4-6 0,1 2-7 0,-2 2-8 16,2 5-8-16,0 6-3 0,4 4-23 15,-1 4-15-15,3 1 198 0,1 0-287 16,5 3-125-16,4-1-368 0</inkml:trace>
  <inkml:trace contextRef="#ctx0" brushRef="#br0" timeOffset="46433.21">8113 14454 441 0,'5'7'120'0,"-1"-3"1"0,-1-3-38 16,0 0-50-16,1-1-6 0,-2 0-8 0,0-3-28 15,0 1-15-15,-1-5-12 0,1 2-6 16,1-4-80-16,0-2-90 0,0 1-187 16</inkml:trace>
  <inkml:trace contextRef="#ctx0" brushRef="#br0" timeOffset="46585.94">8511 14493 436 0,'0'8'105'0,"0"-5"0"0,0-4-55 16,0-3-40-16,-1-4-23 0,2 1-22 15,-1-2-70-15,1-2-79 0,4 0-185 16</inkml:trace>
  <inkml:trace contextRef="#ctx0" brushRef="#br0" timeOffset="46724.56">8705 14558 351 0,'-1'8'98'0,"0"-4"-2"15,-3-3-21-15,1-1-59 0,-1-3-19 16,-1 0-85-16,1-3-86 0,1-3-197 0</inkml:trace>
  <inkml:trace contextRef="#ctx0" brushRef="#br0" timeOffset="47242.78">9033 14424 438 0,'-3'-1'128'0,"1"0"7"16,1 0-47-16,0 0-14 0,0 1-10 15,1 1-14-15,-1 0-14 0,1-1-8 16,1 4-9-16,0 2-7 0,1 3-5 16,0 4-1-16,0 2-4 0,2 4-6 0,-2 3-8 15,1 1-9-15,-1 1-14 0,2 0-18 16,-2 0-14-16,0-1-7 0,0 0-77 16,0-4-87-16,3 1-194 0</inkml:trace>
  <inkml:trace contextRef="#ctx0" brushRef="#br0" timeOffset="47520.16">9193 14485 366 0,'1'1'109'0,"-1"-1"9"16,2 1-36-16,-2 1-10 0,-2 5-5 15,2 0-7-15,-1 5-8 0,0 3-10 16,0 2-10-16,0 3-8 0,0 3-6 16,1-1-8-16,1 0-11 0,0 1-3 15,1-4-37-15,1 2 13 0,0-3-124 16,1 1-118-16,0 2-286 0</inkml:trace>
  <inkml:trace contextRef="#ctx0" brushRef="#br0" timeOffset="76427.57">5857 13380 329 0,'3'0'93'0,"-2"-1"6"16,0-1-35-16,0 2-8 0,0 0-6 0,-2 0-9 16,0 1-7-16,2-1-6 15,-1 1-6-15,0 1-8 0,0 3-4 0,1 1-1 16,0 4-3-16,1 2-1 0,0 4 0 16,-1 4 0-16,1 3-1 0,-1 2-1 15,0 0-1-15,-1 1-1 0,0 1 0 16,0 2-1-16,-1-4 0 0,1-1 0 15,1-1-1-15,-2 0 1 0,0-4-1 0,-1-2 0 16,0-2 1-16,0-1-1 0,1-3 1 16,0-3-2-16,-1-3-2 0,3 0-1 15,0-3-1-15,1-1 1 0,2-2 0 16,1 1 1-16,1-3 1 0,3 3 2 16,1-2 2-16,2 1 0 0,2 0 0 15,2 0 0-15,2 0 0 0,2 1-1 16,2-1 0-16,2 0 1 0,2 1-1 15,3 1 0-15,1 0 0 0,3 0 0 16,4 0 0-16,0 0 0 0,2 1-4 0,1 0-1 16,0 0-5-16,0-4 1 0,0 2-1 15,0-2-1-15,0-1 2 0,3 2 2 16,1-1 3-16,2 1 3 0,3 0 0 16,3-1 1-16,1 1-1 0,3-1 1 15,-1 1 0-15,1-1-1 0,0 1 1 16,-2 1 0-16,0 0 0 0,2 1 1 15,-2 1-1-15,-1-1 0 0,-2 0 0 0,-1 0 0 16,-1-1 0-16,0 0-4 0,-2 3-1 16,0-1 0-16,2-2-2 0,3 0 1 15,2-1-1-15,2 0 1 0,5-4 4 16,1-4 0-16,2 2 1 0,2 0 1 16,4 2 1-16,4-1 3 0,1 1 0 15,0-1 1-15,2 4 1 0,0 1 1 16,0-2 2-16,1 2 0 0,-1-2-1 15,-1 2 0-15,0-1-1 0,-2-1 0 0,1 0-2 16,-1 0 0-16,-2-3-1 0,-2 0-2 16,-2 0 1-16,0 0 0 0,-3 1-1 15,-1-1 0-15,-2 0-1 0,-1 2 0 16,-2-1-1-16,-1 4 0 0,0 0-1 16,-2 2 0-16,-1-2 0 0,-2 3 0 15,-2 0 0-15,-2 5-1 0,-2-1 0 16,-2 2-1-16,-1 1-1 0,-3-1 1 0,0 0 1 15,-4 0-1-15,-3-5 2 0,-3-2 1 16,-4-1 3-16,-4-1 1 0,-4-1 1 16,-5-1 0-16,-3-3 2 0,-3 4 1 15,-2-2 1-15,-4 0-1 0,-2-2-1 16,0 0-1-16,-2 1 0 0,-1-3-2 16,0-1 0-16,-3-2 0 0,2 0-1 0,-1 0 0 15,0-2 0-15,-1-1 1 0,2 0-1 16,0 0-1-16,0-1 0 15,0-3 1-15,0-3 1 0,0 0 0 0,0-4 2 16,1-4-1-16,-1-1 1 0,2 0-1 16,0-1-1-16,2 3 0 0,-1 1-1 15,2 5-1-15,1 3-1 0,0 5 0 16,1 3 0-16,0 3 0 0,-3 2-1 16,2 2-1-16,-1 3 1 0,-1 0-1 0,0 2 1 15,0-1-1-15,0 0 1 0,0 1 0 16,1 0 1-16,-1 0 1 0,1-1 1 15,-1 0 1-15,0-1 0 0,0 2 1 16,-1-2 0-16,0-1-1 0,-1 0 0 16,-1 1 0-16,-2-3-2 0,0 0 0 15,-4 0-1-15,0-3-1 0,-3 4 0 16,-2-1-1-16,-1-2 1 0,-4 1-1 0,-2 0 1 16,-1 1-1-16,-3 2 1 0,-2-6-1 15,-4 0 0-15,-1 4 1 0,-2 0-1 16,-2-1 0-16,0 1-1 0,-3 1 1 15,-1 4 0-15,-1 1 0 0,-2 0 0 16,-2 2 0-16,-2 1 0 0,-3-1 1 16,2 2-1-16,-3-2 1 0,0-1 0 15,1 0 0-15,-3-1 1 0,1 1-1 16,-3 1 0-16,-1-3 1 0,0-3-1 0,-2 1 0 16,0 1 0-16,0-3 1 0,0 0-2 15,-1-1 0-15,-1-1-2 0,-1 3-1 16,1-2-1-16,-2-1-1 0,0-2 0 15,2 1 0-15,1-2 1 0,1 4 0 16,-2 0 2-16,-2 2 1 0,3 0 1 16,-1 1 0-16,-2 0 1 0,1 0 0 0,1 1 0 15,0 2 0-15,1-1 0 0,0 2 0 16,0 3 0-16,-1 0 0 0,1-1 1 16,-2-3-1-16,2 2-1 0,1 0 1 15,-1 1-2-15,0 1 0 0,0-2-1 16,-2 5-1-16,3-2-1 0,-1 0-1 15,0 2 0-15,1-1 1 0,2-1 0 16,1 1 1-16,2-2 1 0,0 3 2 16,2-3 0-16,0-2 1 0,2-2 0 15,1 3 0-15,1-3 0 0,3 2 0 0,1-1-1 16,1 6 1-16,5-7-1 0,-1 6 1 16,2-4 0-16,3 3 0 0,2-3 0 15,2-1 1-15,1-3-1 0,4 2 1 16,3-3 0-16,4 0 2 0,0 1 0 15,4-4 0-15,1 3 1 0,2 1 0 16,3-1-1-16,-1 1 0 0,0-1-2 16,2 0 0-16,-2 1-1 0,0-2-1 15,0 3-1-15,-5 2 1 0,0-1-1 0,-1 0 0 16,-2 3 1-16,-2 0-1 0,1 3 1 16,-2-4 0-16,3 2 0 0,-2-1 1 15,3 1 0-15,0-3-1 0,6 0 0 16,-1 1-7-16,3-3-9 0,3-1-7 15,2 1-10-15,0 0-8 0,2-1-87 16,3-1-90-16,1 0-206 0</inkml:trace>
  <inkml:trace contextRef="#ctx0" brushRef="#br0" timeOffset="77511.89">6102 13429 164 0,'1'0'41'16,"-2"0"1"-16,2-2-20 0,-1 1-6 15,1 2-3-15,0-1-1 0,0 0 1 16,1-1 1-16,-1 1 1 0,0 1 1 0,0-1 0 16,-1 2 1-16,0-4 0 0,0 4 0 15,0-1 2-15,-1-1 0 0,1 0 0 16,-1 1 0-16,0-2-1 0,1 1-2 15,-1 0-2-15,1-1-2 0,-1-1-2 16,1 1-1-16,0 1-1 0,0 0-1 16,-1-1-1-16,1 2 0 0,1-1 1 0,-1 0-1 15,0 0 1-15,0-1 0 0,0 2 0 16,0 0 0-16,0-2 1 0,0 2-1 16,0-1 0-16,0 2-1 0,-1-2-1 15,1-3-1-15,1 4-1 0,-1 2-1 16,1-2-1-16,0 2-1 0,0 1-1 15,0 3 1-15,0 3 1 0,1 2 0 16,-1 1 1-16,0 3-1 0,-1 3 1 16,1 4-1-16,-2 0 0 0,1 1-1 0,-1-1 0 15,1 1 0-15,0-3-1 0,0-2-3 16,1-4-2-16,0-2-3 0,0-6-4 16,1-2-6-16,0-2-10 0,1-3 162 15,0-4-231-15,1-6-92 0,1-3-283 16</inkml:trace>
  <inkml:trace contextRef="#ctx0" brushRef="#br0" timeOffset="77908.19">6360 13369 227 0,'1'0'71'0,"1"1"6"0,-2 1-11 16,-1 0-22-16,0 2-6 0,-1 2-4 15,-1-3-6-15,0 5-5 0,-1-3-5 16,2 1-4-16,-1-1-4 0,2-2-3 15,0 1-2-15,3 0-2 0,0 0 0 0,1 0 2 16,-1 1 1-16,3 3 1 0,-2 2 2 16,-1 2 0-16,2 2 0 0,-4 2-2 15,1 3-1-15,0 0-2 0,-5-2-2 16,2 1 0-16,-1-2-1 0,-1-3-2 16,0-1-3-16,1-2-6 0,-1-1-4 15,3 1-5-15,-1-4-6 0,1-2-9 16,0-2 164-16,0-2-230 0,0-5-90 15,2-1-278-15</inkml:trace>
  <inkml:trace contextRef="#ctx0" brushRef="#br0" timeOffset="78812.92">6588 13331 222 0,'0'2'74'16,"0"-1"4"-16,0 0 0 0,0-1-36 15,0 2-8-15,0-1-4 0,0-1-3 16,0 1-1-16,1 0 0 0,-1 0 2 16,1 1 2-16,0 0 0 0,0 0-2 15,1 2-3-15,0 1-4 0,-1 3-3 16,-1 5-4-16,0 1-3 0,0 4-2 0,-1 4-4 16,-1 2 0-16,-1 2-2 0,0 3-1 15,0-1-3-15,-2 1-4 0,1-2-5 16,1-3-4-16,-1-2-3 0,2-2-6 15,0-6-6-15,2-3-6 0,1-7-3 16,2-4-6-16,1-7-66 0,1-5-74 16,2-5-172-16</inkml:trace>
  <inkml:trace contextRef="#ctx0" brushRef="#br0" timeOffset="79055.99">6870 13314 387 0,'0'-2'106'0,"-1"1"8"15,-1-1-49-15,0 1-9 0,0 1-8 16,0 2-8-16,0 3-6 0,-1 2-3 16,0 3-5-16,1 4-4 0,0 5-5 15,1 3-2-15,0 0-2 0,2 3-3 16,0 2-8-16,0 1-9 0,1-2-12 15,1 2-19-15,0 1-19 0,-2 2 89 16,2-4-175-16,-1-1-103 0,3-1-262 16</inkml:trace>
  <inkml:trace contextRef="#ctx0" brushRef="#br0" timeOffset="81900.54">7075 13335 170 0,'0'0'58'15,"2"-2"5"-15,0-1 0 0,1 0-18 16,-1-2-7-16,1 1-4 0,-1 0-4 15,0 0-4-15,-1 1-2 0,-1 0-3 16,-1 2-3-16,0-2-3 0,0 3-2 16,-1-1-1-16,-1 2-1 0,0 0-3 0,0 1-1 15,0 1-1-15,-1-1 0 0,1 2-1 16,1 1 0-16,-2 0 0 0,2 0-1 16,1 0 0-16,-1 2-1 0,0 0-1 15,0 1 0-15,-1 0-1 0,0 2 0 16,1 2-1-16,0 0-1 0,0-1 1 15,0 2 0-15,2 0 0 0,3 1-1 16,0-1 0-16,0 0 1 0,3 2-1 16,1-1 1-16,2-1-1 0,1-1 1 0,1-1 0 15,1-1 0-15,0 0 1 0,2-2-1 16,-1-3 1-16,1 0-1 0,-1-1 1 16,-1-4 4-16,1-2 2 0,0-3 5 15,-2-1 3-15,-1-2 3 0,0-3 3 16,-1-2 2-16,-1 0-2 0,0-3-2 15,-3 1-3-15,1 0-4 0,-3-2-1 16,-1 1-3-16,-4-1-1 0,-2 2-1 16,-4 0-2-16,-3 0 0 0,-3 2 0 0,-5 0-1 15,0 3-1-15,-2 0 1 0,-2 3-2 16,1-1 1-16,2 2 0 0,3 0 0 16,2 2 0-16,4 0-2 0,3 4-2 15,1-1-8-15,4 2-16 0,2 5-11 16,0-1 41-16,1 2-137 0,0 3-103 15,2-4-252-15</inkml:trace>
  <inkml:trace contextRef="#ctx0" brushRef="#br0" timeOffset="84445.77">7554 13308 216 0,'3'-3'55'15,"-1"2"2"-15,-1-2-32 0,-1 3-4 16,0 0-1-16,0 2-2 0,0-1 0 16,0 1-1-16,0 0 0 0,0 0-1 0,0 0-1 15,0 2-2-15,0-1-1 0,1 1-1 16,-1 2-2-16,1 2 0 0,0 0 1 16,0 4 1-16,0 4 0 0,0 0 0 15,1 4-1-15,-1 3-2 0,0 1-1 16,-1 2-2-16,1-1-2 0,-1 1-3 15,1-1-3-15,-1-1-4 0,1-3-4 16,0-2-5-16,0-1-10 0,0-2 84 16,-2-5-146-16,0-2-74 0,0-2-208 15</inkml:trace>
  <inkml:trace contextRef="#ctx0" brushRef="#br0" timeOffset="84846.42">7807 13332 276 0,'0'0'77'0,"0"0"5"0,0 0-31 0,0 0-7 16,0 1-5-16,0-1-5 0,0-1-4 15,2 1-3-15,-4 0-2 0,2 0-5 16,0 1-2-16,0 0-4 0,0 0-3 16,0 2-1-16,0 1-2 0,0 1-3 15,2 3-1-15,0 2-1 0,0 4 0 16,0 2-1-16,-1 1-1 0,3 4 0 15,0 3 0-15,-2-1 0 0,1 0 0 16,1-1-3-16,-2 0-5 0,1 0-6 0,-2-4-5 16,0-2-6-16,2-2-8 0,-3-3-10 15,0-3-11-15,0-3-52 0,-2-4-65 16,2-5-152-16</inkml:trace>
  <inkml:trace contextRef="#ctx0" brushRef="#br0" timeOffset="85247.05">8052 13311 205 0,'1'0'61'0,"0"0"2"16,-1-2-14-16,1 3-15 0,-1-2-5 16,1 1-2-16,-1 0-3 0,0-1-2 15,0 0 1-15,0 1-2 0,-1 0-1 16,1-1-1-16,0 2-1 0,0-1-1 16,0 1-1-16,0 0-2 0,1-1-1 15,-1 1-2-15,0 1 0 0,1 2 0 16,0 0 1-16,0 3-1 0,2 1-2 0,-1 4 0 15,0 1 0-15,0 3-3 0,0 0-1 16,1 1-3-16,-1 0-1 0,0 4 1 16,-1-1-1-16,1-3-2 0,0 0-6 15,1-2-4-15,-2 1-4 0,1-3-3 16,0-6-6-16,-1 0-8 0,0-2-9 16,0 0 66-16,1-3-125 0,0-4-75 15,-1-4-201-15</inkml:trace>
  <inkml:trace contextRef="#ctx0" brushRef="#br0" timeOffset="85564.42">8318 13300 241 0,'0'0'82'0,"1"0"6"0,0 0 0 0,0 0-32 16,-1 0-6-16,1 1-4 0,2 1-6 16,-2 1-4-16,1 1-3 0,-1 2-3 15,0 2-4-15,1 3-6 0,-1 4-4 16,2 2-4-16,-2 2-4 0,0 1-4 15,0 0-10-15,0 3-14 0,0 1-10 16,1-3-11-16,-1 0-10 0,1-2-75 16,2-3-86-16,-1 0-178 0</inkml:trace>
  <inkml:trace contextRef="#ctx0" brushRef="#br0" timeOffset="86544.41">8666 13254 232 0,'-1'1'68'16,"-1"-1"6"-16,0 3-20 0,-1-2-11 15,-1 0-3-15,2-1-3 0,0 1-3 16,1 0-5-16,0-1-3 0,1 1-3 0,-1-1-4 15,2 0-6-15,-1 1-3 0,1 1-2 16,-1 1-1-16,0 2-1 0,-1 1-1 16,0 2 1-16,-2 3-1 0,0 2 1 15,-1 2 0-15,-1 0-1 0,0 3-1 16,1 1-1-16,-1 1-1 0,1-1 0 16,3-2-1-16,1 3-1 0,2-2 0 15,2 0 0-15,4 0 0 0,2-2-1 16,3-1 0-16,1 0 1 0,3-7 1 0,0 0 3 15,2-6 4-15,1-3 3 0,-1-1 4 16,0-4 2-16,-1-1 3 0,0-3 1 16,-2-3 1-16,-1 0-2 0,-4-3-2 15,-3-1-2-15,-3-3-3 0,-2 0 0 16,-5-1-2-16,-4 3-3 0,-2-2 0 16,-4 1-3-16,-4 1 0 0,0 1 0 15,-4 1-4-15,0 2-5 0,3 2-6 16,0 1-3-16,3 4-8 0,0 4-18 0,2 4-7 15,2 3-98-15,1 6-99 0,0 3-245 16</inkml:trace>
  <inkml:trace contextRef="#ctx0" brushRef="#br0" timeOffset="88391.58">9236 13306 189 0,'3'-1'55'0,"1"-3"2"16,-2 2-15-16,-2 0-10 0,0 1-3 15,-1 0-4-15,0 0-3 0,-2 0-1 16,1 1 0-16,1 1-2 0,-2 0-1 16,2 1 0-16,0 4-2 0,0 0 1 0,1 2-3 15,0 2-1-15,1 0-2 0,1 2-3 16,0 1-1-16,0 3-2 0,2 1-1 16,-2 0-3-16,-1 0-6 0,1 3-6 15,-1 2-11-15,-1 0-70 0,0-1-74 16,0-1-182-16</inkml:trace>
  <inkml:trace contextRef="#ctx0" brushRef="#br0" timeOffset="88790.08">9506 13288 238 0,'3'1'70'0,"-1"1"5"16,-1 0-22-16,0-1-9 0,1 1-5 15,0-2-5-15,-1 0-3 0,-1 1-3 16,1 1-2-16,0-1-3 0,0 0-3 16,-1 3-1-16,1-1-3 0,-1 4-1 0,0 1-2 15,0 3-3-15,0 2-1 0,0 4-2 16,1 0-1-16,-1 4-2 0,1 1-1 16,0 2-2-16,0 0-3 0,2-1-3 15,-1-2-4-15,1 0-5 0,-1-2-6 16,3-5-6-16,-2-3-7 0,1-2-11 15,0-3 63-15,-1-4-122 0,0-4-73 0,2-2-195 16</inkml:trace>
  <inkml:trace contextRef="#ctx0" brushRef="#br0" timeOffset="89182.4">9810 13301 267 0,'0'0'80'0,"0"0"7"0,0-1-21 15,0 2-11-15,0-1-4 0,0 2-5 16,1 0-5-16,-1 0-2 0,0 2-3 16,1 3-4-16,-1 1-8 0,0 1-4 15,0 3-5-15,-1 1-4 0,1 2-4 16,-1 0-6-16,1 1-6 0,0-2-10 0,1-1-9 15,0 0-10-15,2 0-9 0,0-3-17 16,0-1-64-16,0 0-77 0,1-3-171 16</inkml:trace>
  <inkml:trace contextRef="#ctx0" brushRef="#br0" timeOffset="89564.51">10086 13299 275 0,'0'-2'83'0,"0"0"7"15,0 0-23-15,-1 0-10 0,1-1-7 16,0 2-5-16,0 1-5 0,0-1-4 16,0 3-3-16,1 2-5 0,0 1-3 0,0 2-2 15,2 1-4-15,-2 3-3 0,1 4-2 16,-1 3-3-16,0 2-3 0,0 1-3 15,0 2-5-15,-1 1-14 0,0 0-13 16,0 1-13-16,-1-4-9 0,1 0-84 16,0-3-94-16,2-3-208 0</inkml:trace>
  <inkml:trace contextRef="#ctx0" brushRef="#br0" timeOffset="106796.96">10590 13555 213 0,'-19'1'58'0,"3"0"6"0,5-5-26 16,4 0 1-16,3-1 2 0,3 1 1 16,0 1 2-16,1-1-1 0,1 0-2 0,0 1-2 15,1 1-5-15,1-3-4 0,0 2-6 16,0 0-5-16,2 0-4 0,1-2-6 15,3 2-2-15,0-3-2 0,4 2-1 16,4-1-1-16,4 0-1 0,3 2 1 16,5 0-1-16,3 0-1 0,6 3 0 15,1 0 1-15,5 3 0 0,2-2 2 16,5 2 1-16,2 1 2 0,3 2 1 16,1-1 1-16,6 1 0 0,1 3-1 15,0-1-1-15,-3 1-1 0,-1 0-2 0,-2 1-2 16,-3 1 0-16,-4 2-2 0,-3-1 1 15,-2 2 0-15,-1 3-2 0,0-1 0 16,-2 2-3-16,0 0-2 0,-2 2-4 16,-2 1-1-16,0 1-2 0,-3 0 0 15,-1 1 2-15,-1 1 1 0,0 3 3 0,-1-2 3 16,0-1 2-16,4 2 2 0,0 1-1 16,2 0 1-16,2 0 0 0,-2-2 1 15,2 0-2-15,-1 2 2 0,-1-1 0 16,-3-2 2-16,0-1 2 0,-1 1 2 15,0 0 0-15,1-2 1 0,-1-1-1 16,3-2 0-16,0 1-2 0,0-2-2 16,0-2-3-16,0-1-2 0,-1 0-1 15,-1 0-3-15,0-1-3 0,0 2-2 16,-3-2-2-16,3-1-1 0,-1 1 2 0,1-1 1 16,0-2 2-16,3-2 1 0,2-1 4 15,2-2 3-15,0 3 3 0,0 0 4 16,2-3 3-16,0 1 3 0,2 2 3 15,-2 1 3-15,0-2-1 0,-2 0 1 16,-2-2-2-16,-2 0-2 0,-1-2-1 16,-3 1-3-16,-1-3-3 0,-1-2-1 15,2-1-1-15,0 0-2 0,1 0-1 0,0 0-3 16,-3-3 0-16,3 2-3 0,-1 2 0 16,-2-1-1-16,1 2-1 0,1 0 2 15,3 4-1-15,1 1 1 0,-4 0 1 16,-1-1 1-16,1 2-1 0,-4 0 1 15,-4 0 0-15,-2 1 1 0,1-2 0 16,-1 2 0-16,1 1 1 0,0-1 0 0,3 0 0 16,1 3 2-16,-1 0 0 15,-1-1 0-15,1 1 2 0,2-3-1 0,-1 0 1 16,0 2 0-16,-4-3-1 0,0 0 0 16,4 0 0-16,7 0-2 0,8-1 1 15,0 2-1-15,6 2-1 0,0 0 0 16,5-1 1-16,0 2-1 0,-4 0 0 15,-8 0 0-15,1 1 0 0,-3-4 1 16,-1 0 0-16,0-3 2 0,-5 1 3 16,-3-1 1-16,-2-2 1 0,-1 2 1 15,1-3 0-15,0-1-1 0,-2-1-1 0,1 0-2 16,0-2-1-16,2-1-2 0,0-2-1 16,-1 1 0-16,-1-1 0 0,-1 2-1 15,-1-1 0-15,1 0 0 0,-4 1-1 16,-1 0 0-16,-2 1 0 0,0 1 0 0,-1-2 0 15,0 1 0-15,-1 0 1 16,2 1 0-16,3-1 0 0,2-2 1 16,1 1-1-16,3-1 1 0,1-1 1 0,1 1 0 15,1-1 0-15,-2-2 0 16,-1-1 0-16,-1 1-2 0,-5-1-2 0,-4 0-5 16,-4 1-5-16,-4-2-4 0,-3 3-8 15,-3 0-11-15,-3-1-8 0,-3 0-8 16,-1 0-4-16,0 1-5 0,-1 2-5 15,-1-1-3-15,1 2 2 0,1 2-33 0,0 2-44 16,-1-3-104-16</inkml:trace>
  <inkml:trace contextRef="#ctx0" brushRef="#br0" timeOffset="107148.56">16535 14446 322 0,'-2'0'79'15,"-1"0"2"-15,2 0-42 0,-1-1-16 16,0 3-7-16,0 0-2 0,-1-1-2 16,1 1-2-16,1 1-2 0,1 3 1 15,1 0 1-15,2 2 2 0,0 1 2 0,3 0 4 16,4 1 5-16,4 2 5 0,1-1 3 15,23 11 29-15,-17-10-34 16,2 3-4-16,0-1-5 0,-3 1-6 16,-1 3-4-16,-2-1-2 0,-3 3-1 15,-3 0-1-15,-7 0-1 0,-4 0 1 16,-4 0-1-16,-6-1-1 0,-4-2-2 16,-5 1-4-16,-1-2-12 0,-3 0-11 15,-3 2-10-15,2-4-9 0,1-1-84 0,0-1-89 16,2-2-205-16</inkml:trace>
  <inkml:trace contextRef="#ctx0" brushRef="#br0" timeOffset="108066.25">17021 14298 321 0,'0'-4'92'0,"1"2"7"0,-1-1-35 16,-1 2-7-16,1-2-8 0,-1 7-8 15,-1-1-8-15,1 2-6 0,-2 2-7 16,-1 4-4-16,0 2-2 0,0 5-2 16,-3 1-1-16,0 5-1 0,0 4-2 15,-2 0-1-15,0 4-2 0,2 0-3 0,0-2-1 16,0 1-1-16,4-1 0 0,2-5-1 16,2-4 0-16,2-2 1 0,2-3-1 15,1-2 1-15,2-4 2 0,1 0-1 16,1-3 2-16,-2 0-1 0,2-4 1 15,0 2-1-15,1-1 0 0,1-2-1 16,-1 0-1-16,1 0-1 0,1 0-1 16,3 0-1-16,-1 0-1 0,4-1 1 15,0 3-1-15,3-2 1 0,3 1 1 0,3 1 1 16,4 2 0-16,3-2 2 0,3 1 2 16,5-1-1-16,2 0 2 0,3 0-1 15,1-3 0-15,2-1 1 0,0-1-1 16,-1 0-2-16,-1 1 1 0,-2-2-1 15,-3 1 0-15,-3 1-1 0,0 0 1 16,-5 1-1-16,-3-2-1 0,-5-2-1 16,-1 1-1-16,-4 0-6 0,-4 0 1 15,-3-3 0-15,-5 2 0 0,-3 1 0 0,0 1 2 16,-4-1 1-16,-1 2 5 0,-3-1 1 16,1 2-1-16,-1-1 1 0,0 0-1 15,0 0 0-15,0 0 0 0,0 0 1 16,1 2 0-16,-1-5 0 0,0 1 0 15,0-3 1-15,-2-2 1 0,1-4-1 16,-2-3 0-16,1-6 0 0,-2-4 0 16,2-5 1-16,-2-5-1 0,2-6 1 0,1-6-2 15,0-6 1-15,1-2-1 0,0-2-1 16,1 2-1-16,-1 2 1 0,0 5 1 16,0 5 2-16,2 8 1 0,-2 5 0 15,1 8 2-15,0 3 2 0,-1 5 0 16,1 2 0-16,1 3-1 0,-2 4-1 15,1 1 0-15,0 0-1 0,0 1 0 16,-1 2-1-16,1 0 0 0,-1 1-1 16,-1-1 0-16,-1 3 0 0,-3-1 1 0,-2 2 3 15,-5 0 1-15,-6 2 2 0,-5 1 1 16,-4-1 1-16,-5-2 0 0,-5 3-2 16,-7-1-3-16,-6-2-3 0,-3 2-1 15,-5 0-2-15,-9 1-2 0,-8 3-3 16,-1 3-1-16,-4-1-3 0,1 1-3 15,0 4-3-15,2 2-3 0,7 1-3 16,8-3-15-16,4 1-13 0,7 1 197 0,11 0-290 16,6-3-124-16,6 0-371 0</inkml:trace>
  <inkml:trace contextRef="#ctx0" brushRef="#br0" timeOffset="118007.23">17343 14350 99 0,'2'-2'34'0,"-1"1"3"0,-1-2 1 15,0 1-12-15,-1 1-2 0,-1 1 1 16,1 0 0-16,0 0 1 0,0 1 3 0,0-1 2 16,0 2 2-16,1 0 1 0,-1-1 0 15,1 0-1-15,0-1-2 0,-1 0-4 16,1 1-4-16,0-1-1 0,1 1-2 16,-2-2-3-16,2 1-1 0,-1 0-2 15,0-2-2-15,0 1 0 0,-1-1-1 16,1 0 0-16,-1 1-1 0,0 1 0 15,-3-1 0-15,2 1 0 0,-2-1-2 0,-1 2-2 16,-1-1-2-16,0 2-2 0,1-1 0 16,-2 2-1-16,2 0 0 0,-1 0-2 15,1 0 0-15,1 0 1 0,0-1-2 16,1 2 0-16,0-1 1 0,0 1-1 16,2 1 0-16,0 1 0 0,2 0 0 15,0 2 0-15,2 1 0 0,0-2 1 16,0 1 0-16,0-1 0 0,3 1 0 0,0 1 0 15,2 1 0-15,1-1-1 16,1 1 0-16,0 0-2 0,2-2 0 0,2-1 0 16,1-2 0-16,2 0 0 0,0-3 1 15,3-1 1-15,1-1 2 0,-2 0 0 16,-2-1 3-16,-1-2 3 0,-3-2 3 16,0 0 3-16,-4-2 2 0,-1 0 3 15,-2-4 1-15,-1 0 0 0,-3-4-3 16,-1-1-2-16,-1-2-2 0,-2 0-2 0,-2-2-1 15,-4 1-3-15,-2 0 1 0,-2 0-1 16,-2 4 0-16,-4 2-1 0,0 1-2 16,-1 3 0-16,-1 3 0 0,3 5-4 15,-1 1-2-15,4 2-6 0,2 3-4 16,0 0-6-16,1 4-6 0,2 1-9 16,2 1-7-16,-1 2-6 0,1 0 124 15,2 0-195-15,0 4-95 0,3-3-266 16</inkml:trace>
  <inkml:trace contextRef="#ctx0" brushRef="#br0" timeOffset="118691.43">17776 14290 271 0,'0'0'73'0,"-1"-1"3"15,1 0-33-15,-1-3-9 0,-1 3-6 16,0-1-7-16,1 1-3 0,-3 1-1 15,2 1 1-15,-1-1-2 0,1 2-1 16,-2 3-3-16,0-2-2 0,1 1-3 16,-3 2-2-16,2-1-2 0,-3 3-1 15,1 1-2-15,0-1 0 0,1 2 1 16,-1 4-1-16,2 2 0 0,0-1 0 0,2-1 0 16,0 2-1-16,2 0-1 0,1 1-1 15,1-4-1-15,4-1-1 0,2-1 0 16,1 0-1-16,3 0-1 0,2-4 1 15,2 0 1-15,0-3 0 0,0-2 1 16,0 1 2-16,1-4 2 0,-2-5 5 16,0-1 3-16,-2-1 5 0,0-2 2 15,-1-2 4-15,-4-1 3 0,0 0 4 0,-2-2 3 16,-3-1 1-16,-2-1-1 0,-2 0 0 16,-2-1-1-16,-4 1-3 0,-1-3-6 15,-3 1-6-15,-2 3-4 0,-1 2-4 16,-3 0-5-16,-1 4-4 0,-2 3-13 15,-2 7-11-15,-1 4-9 0,0 5-10 16,1 3 50-16,4 5-136 0,3 0-92 16,6 2-226-16</inkml:trace>
  <inkml:trace contextRef="#ctx0" brushRef="#br0" timeOffset="144046.81">9583 12342 308 0,'-5'1'80'0,"4"1"7"16,2-1-36-16,2 1-6 0,3 1-3 15,0 0-1-15,1 1-2 0,1 3-3 0,-1 0-4 16,-1 2-6-16,-1 2-5 0,-3 3-6 15,-2 3-4-15,-2 1-5 0,-1 4-1 16,-2 2-2-16,0 2 0 0,0 0-2 16,-1-2-1-16,2 1 0 0,0-2-1 15,1-3-1-15,1-2 0 0,2-2-1 16,1-3 0-16,1-2 0 0,3-2 0 16,1-3 0-16,2 0 1 0,2 0 0 15,3-2 1-15,3-1 2 0,3-1 1 0,4 0 0 16,3-1 0-16,7 1 1 0,3-4-1 15,4 0 0-15,3-2 0 0,3 2-1 16,5 0 0-16,-1 2-1 0,4 1-1 16,2 0-3-16,3 5-7 0,0 4-3 15,4 1-1-15,-1-1-1 0,2-2 1 0,-1 3 2 16,1-2 2-16,-1-1 7 0,3 1 5 16,0-4 3-16,1 2 2 0,0 0 0 15,5-4 2-15,0 3 0 0,2-1 1 16,3-4 1-16,1 0-1 0,0 0-2 15,0-1 0-15,-1 0 0 0,1-4-2 16,-2 0-1-16,0 1-2 0,-1-1-1 16,-2-1 0-16,-2 1 0 0,-3 1-1 15,-3 0 0-15,-5 1 0 0,-4 1 0 0,-4 3 0 16,-7 1 1-16,-6 0-1 16,-5 0 0-16,-6-1 0 0,-5 3-1 0,-4-2 1 15,-6 0 0-15,-2 1-1 0,-3-3 1 16,-3 1 0-16,-1-1 0 0,-1 0 1 15,-1-1 1-15,-1 0 2 0,-1 0 3 16,0 0 1-16,0 0 1 0,-1-1 2 16,1-1 1-16,-2-2-1 0,2 0-1 0,-1-1-2 15,1-3-2-15,0 0 0 0,1-2-2 16,1-3 0-16,0-1-1 0,1-2-1 16,-1-4 1-16,1-1-1 0,0-5-1 15,1-3 0-15,-2 1-2 0,1-6 1 16,0-3-1-16,2-1 0 0,0-1 0 15,2 2-1-15,-1 2-1 0,2 3 2 16,-1 6-1-16,-1 4 2 0,0 7 0 0,-1 4 1 16,-3 5 0-16,0 1 1 0,1 3 0 15,-2 2 1-15,-1 0 0 0,0 0 1 16,-1 0 0-16,-2 0 3 0,0 1 1 16,-1 0 2-16,-2-1 1 0,-2 0 1 15,-1 2 0-15,-3 0 0 0,-2-3-2 16,-2-2-2-16,-1 1-3 0,-3-2-2 15,-4 1-1-15,-4-2-2 0,-1-1 0 16,-6 0-2-16,-4 0-1 0,-4-1-2 0,-7 0-1 16,-2 2-3-16,-5 1-1 0,-7 1-1 15,-3 1 0-15,-3 4 1 0,-3-3 1 16,-3 6 0-16,0 0 2 0,-5 0 1 16,1 0 1-16,-4 2 1 0,2-5 1 15,-2 7 0-15,-2-6 0 0,1-2 2 16,0 1 1-16,3 0 0 0,-1-3 1 15,1 3 0-15,2-4 1 0,1 2 1 0,0 1 0 16,1-1 0-16,2-1 1 0,0 1-1 16,2 1 0-16,0 3-1 0,4-1 0 15,1 1-1-15,2 0-1 0,6 2 1 16,2 1-1-16,2-3-3 0,5-1-2 16,4 2-2-16,6-3-1 0,6 2-2 15,2-4 1-15,7 0-5 0,5 0-7 16,3 0-6-16,6-1-7 0,4 0-9 15,4-1-12-15,6 1-27 0,2 0-42 16,8 3-67-16,6 0-147 0</inkml:trace>
  <inkml:trace contextRef="#ctx0" brushRef="#br0" timeOffset="144906.12">9807 12416 250 0,'-1'-1'67'0,"1"1"2"0,-1 1-25 15,0 0-20-15,-2-1-6 0,1 1 0 16,0 2-1-16,1 0 1 0,-1 1 0 16,0-2 2-16,2 2 0 0,-2 1-1 15,2 1-2-15,-1-1-4 0,1 3-3 16,-1 1-2-16,0 4-3 0,-1 1-3 0,0 4-4 16,0 1-5-16,-2 3-6 0,2-1-8 15,0 0-9-15,1-3-15 0,1-2-49 16,1-3-60-16,0 0-137 0</inkml:trace>
  <inkml:trace contextRef="#ctx0" brushRef="#br0" timeOffset="145129.05">9992 12376 391 0,'1'1'102'15,"-1"0"5"-15,-1 1-50 0,1-1-13 16,-1 1-7-16,0 2-11 0,-1 1-7 16,-1 3-4-16,1-1-5 0,1 4-5 15,-1 1-4-15,1 3-8 0,0 0-7 0,0 3-6 16,1-2-6-16,-1 2-9 0,1-3-10 16,0 0-15-16,1-1-41 0,0-1-1 15,0-6-52-15,3-1-96 0</inkml:trace>
  <inkml:trace contextRef="#ctx0" brushRef="#br0" timeOffset="145331.5">10104 12387 323 0,'4'3'87'0,"1"1"3"15,0 3-37-15,-1 2-16 0,1 1-6 16,-2 2-8-16,-2 2-7 0,-2 4-4 15,-2 1-5-15,0 0-5 0,-2-1-7 0,1 0-8 16,-1 0-7-16,2 0-14 0,1-4-9 16,1-2-55-16,3 0-64 0,1-4-144 15</inkml:trace>
  <inkml:trace contextRef="#ctx0" brushRef="#br0" timeOffset="145789.94">10331 12444 223 0,'-6'1'61'16,"2"-2"5"-16,-1 1-27 0,1 0-2 16,2-1-2-16,-2 1-3 0,3 1-4 15,-1 0-5-15,1-1-4 0,0 2-5 16,1-1-3-16,-1 4-4 0,2 1-2 16,-1-1 0-16,1 4-1 0,1 2 0 15,2 1-1-15,1 2-1 0,1 0-1 16,0 0 0-16,2-2 0 0,1-1 0 0,0-2 2 15,1-2 3-15,0-3 3 0,1-3 1 16,-1-2 5-16,-1-2 4 0,-2-1 6 16,0-4 5-16,-2-2 2 0,-1 0-1 15,-2-4 0-15,-2-1-3 0,-2 0-3 16,-2-2-7-16,0-1-5 0,-3 0-5 16,0-1-2-16,-3 3-2 0,1 1-2 15,-1 0-4-15,2 3-3 0,-2 6-1 16,1 1-18-16,-2 7-13 0,1 2-12 0,0 3 130 15,-1 1-212-15,1 5-108 0,1 2-286 16</inkml:trace>
  <inkml:trace contextRef="#ctx0" brushRef="#br0" timeOffset="146476.17">10596 12391 294 0,'2'1'81'15,"0"2"4"-15,-1 2-36 0,0 1-7 16,0 3-5-16,-1 2-8 0,0 2-6 15,-1 4-4-15,0 1-5 0,0 1-4 16,-1 0-4-16,0 0-3 0,-2 1-5 16,1 1-5-16,0-1-5 0,0-3-7 0,-1-2-9 15,2 1-13-15,0-2 10 0,0 0-65 16,1-5-61-16,2-5-142 0</inkml:trace>
  <inkml:trace contextRef="#ctx0" brushRef="#br0" timeOffset="146695.59">10735 12432 345 0,'2'3'94'0,"-1"2"6"16,0 1-41-16,0 3-10 0,-1 2-7 16,1 2-6-16,-2 1-9 0,1 2-5 15,0 3-5-15,-1 2-6 0,0 0-6 16,0 2-5-16,0-1-8 0,-1-2-6 15,1 0-6-15,0 0-9 0,1-6-9 0,0-1-10 16,1-3 205-16,0-3-264 0,1-3-95 16,2-5-296-16</inkml:trace>
  <inkml:trace contextRef="#ctx0" brushRef="#br0" timeOffset="146876.17">10904 12437 350 0,'0'2'106'0,"2"5"9"0,-2 2-33 16,0-1-17-16,-2 7-8 0,0 1-9 16,0 2-9-16,-1 0-11 0,0 0-11 15,1 1-6-15,-2 1-7 0,2-1-5 16,1-4-4-16,1-1-11 0,0 2-14 16,0-3-12-16,1-2-9 0,1 0-81 15,2-5-89-15,1 0-203 0</inkml:trace>
  <inkml:trace contextRef="#ctx0" brushRef="#br0" timeOffset="147109.54">11112 12391 333 0,'1'9'106'0,"-1"1"11"0,0 0-20 15,1 3-27-15,-1 3-8 0,0 5-9 0,-1 0-10 16,1 0-12-16,-1 0-12 0,1 4-6 16,-1-4-6-16,1 0-7 0,0-3-6 15,0 0-13-15,0-1-16 0,1-4-13 16,-1-2 28-16,1-2-117 0,2-4-94 0,2-5-224 16</inkml:trace>
  <inkml:trace contextRef="#ctx0" brushRef="#br0" timeOffset="147442.23">11323 12421 346 0,'-4'0'92'0,"-1"-1"5"0,0 2-31 16,1 3-27-16,-1 3-4 0,1 2-5 15,-1 1-5-15,2 3-5 0,0 5-4 0,2 1-5 16,1 0-5-16,2 1-5 0,1-1-4 16,3-3-3-16,1-2 0 0,4-4-1 15,1-2-1-15,3-5 2 0,0-3 2 16,1-3 4-16,2-4 3 0,-1-3 2 16,0-2 5-16,-3-5 3 0,-1-2 2 15,-2 1 3-15,-3-2 3 0,-4 1-2 0,-2-2-3 16,-5 1-6-16,-2 2-10 0,-4 2-15 15,-6 1-11-15,-4 4-12 0,-4 6-10 16,0 4-10-16,-1 6-66 0,2 3-75 16,0 2-167-16</inkml:trace>
  <inkml:trace contextRef="#ctx0" brushRef="#br0" timeOffset="147888.56">11632 12344 284 0,'1'1'79'16,"-1"1"4"-16,1 2-21 0,0 2-22 0,1 2-3 16,0 1-4-16,-1 4-6 0,1 3-4 15,0 2-4-15,0 0-6 0,1 3-6 16,-1 0-6-16,-1 0-6 0,0-2-7 16,-1 0-8-16,-1-1-8 0,0-3-16 15,-1-2-58-15,0-2-68 0,2-3-157 16</inkml:trace>
  <inkml:trace contextRef="#ctx0" brushRef="#br0" timeOffset="148099.99">11782 12390 315 0,'-1'2'93'16,"0"3"6"-16,0 1-12 0,0 3-35 15,-1 3-8-15,-1 1-6 0,0 2-7 0,0 5-6 16,0 0-5-16,0 0-7 0,1-1-11 16,1 1-12-16,0-1-12 0,2-1-10 15,-1-4-10-15,2 1-16 0,1-3-60 16,-2-5-73-16,2 1-155 0</inkml:trace>
  <inkml:trace contextRef="#ctx0" brushRef="#br0" timeOffset="148291.83">11935 12409 403 0,'-4'13'107'16,"1"2"7"-16,-1 0-52 0,-2 4-13 16,2 3-7-16,-1-2-10 0,1 0-8 15,3 0-7-15,1 0-9 0,1 2-9 16,1-5-13-16,1-1-10 0,2-1-13 0,0 0-12 15,0-3-75-15,-2-1-86 0,5-2-189 16</inkml:trace>
  <inkml:trace contextRef="#ctx0" brushRef="#br0" timeOffset="148820.3">12087 12372 260 0,'-3'3'77'0,"-1"-2"4"0,2 2-18 16,0-1-21-16,1 3-6 0,-1-1-5 15,0 5-5-15,1 2-6 0,0 2-3 16,0 1-4-16,0 4-4 0,0 1-2 15,0 1-6-15,0 0-7 0,0-3-8 16,0 3-10-16,0-2-15 0,-1-4-60 16,1-3-71-16,1-3-161 0</inkml:trace>
  <inkml:trace contextRef="#ctx0" brushRef="#br0" timeOffset="149332.67">12155 12447 199 0,'0'0'63'15,"0"1"4"-15,0-2-9 0,0 2-19 16,0-1-5-16,1 2-5 0,-1 0-4 16,1 1-3-16,-1-1-3 0,1 1-1 15,-1 1-3-15,1 3-1 0,-2 0-3 16,1 0-3-16,-1 3-1 0,1 1-3 15,1 1-3-15,-1 0-4 0,2-2-3 16,3-1-1-16,1 0 0 0,2-2-1 0,1-3 2 16,0-2 4-16,4-1 3 0,0-3 6 15,-2-1 4-15,0-2 4 0,0-3 3 16,-2 1 6-16,0-2 6 0,-3 0 4 16,-2 1 4-16,-2-1 1 0,-1 0 0 15,-3 0-3-15,-2-1-6 0,-4 1-8 16,-3 1-7-16,-2-1-7 0,-2 0-6 15,-1 1-4-15,0 3-3 0,1 1-3 16,1 1-20-16,4 0-13 0,3 2-11 0,2 1 21 16,4 2-104-16,5 0-93 0,1-1-205 15</inkml:trace>
  <inkml:trace contextRef="#ctx0" brushRef="#br0" timeOffset="149611.38">12365 12420 277 0,'-5'6'100'0,"-1"2"12"0,1-1 7 16,-1 1-43-16,2-2-12 16,2 0-11-16,-1 2-12 0,3 0-10 0,2 2-12 15,1 4-6-15,0 1-7 0,1 2-14 16,1 3-19-16,-1 2-10 0,1 0-94 16,-3 1-101-16,-2-1-244 0</inkml:trace>
  <inkml:trace contextRef="#ctx0" brushRef="#br0" timeOffset="154803.73">12317 12447 197 0,'0'0'65'16,"0"0"5"-16,0-1-1 0,0 1-28 16,1-1-6-16,0 0-5 0,0-3-4 15,1 1-3-15,1-2-2 0,-1 0-2 16,0 1-2-16,0 2-2 0,-1-1-1 0,0 2-3 15,-1 0-3-15,-1 1 0 0,1 1 0 16,0-1 1-16,0 0 3 0,-1-1 2 16,1 0 2-16,0 1 6 0,1 0 2 15,-1 0 2-15,-1-2-2 0,0 0-1 16,0 0-3-16,-1-3-3 0,-2 1-6 16,0-1-5-16,-1 0-3 0,-2 2-1 15,-1-2-3-15,1 2 0 0,-2 1-4 16,0 0-2-16,-1 2-2 0,0 0-2 0,3 1-1 15,-1 2-1-15,0 1 0 0,2 2 3 16,0 2 2-16,3 0 2 0,0 3 2 16,1 0 1-16,-2 1 2 0,2 1 1 15,0 2 0-15,-1-2 0 0,0 0 0 16,1-1 0-16,1 4 0 0,0 0 0 16,2-1-1-16,1-1 0 0,2 2 0 15,1-1 0-15,2 0-1 0,0 0 1 0,3-3-2 16,0-2 0-16,1-1 1 0,0-2 0 15,2-2 0-15,-1-3 1 0,0 0 0 16,-2-2 3-16,1-2 1 0,-2-2 4 16,-1 0 2-16,-2-4 2 0,0-2 1 15,-2-3 0-15,0-2 2 0,0-1-3 16,-2-3-1-16,-1 0-2 0,-2 1 0 0,0 0-1 16,-1 4-1-16,-1 2 0 0,0 1-1 15,0 4-1-15,-1 3 0 0,0 2-2 16,1 1-1-16,-3-2-1 0,1 2 0 15,-2-1 0-15,0 2-2 0,-2-2 0 16,0 2-2-16,0 0 1 0,-1 0-1 16,1 1-1-16,-1 0-1 0,0 0-1 15,-1 2 0-15,1 0 0 0,-1-2 0 16,0 0 1-16,1 0 1 0,2 2 1 16,0 2 2-16,1-1 0 0,3 3 1 0,1 1-1 15,1 1 1-15,2 3 0 0,2-1-1 16,0 1 0-16,2 1 1 0,1-1-3 15,1 1-3-15,0 3-3 0,1-4-4 16,1 2-2-16,1-3-2 0,-1-1-1 16,3 1 2-16,-1-6 3 0,0 1 3 15,0-3 3-15,1-3 4 0,-1-3 3 16,1-2 3-16,-1-1 3 0,1-3 4 0,0-4 3 16,-2-1 4-16,0 1 1 0,-1 0 1 15,-3-2 0-15,0-1-1 0,-3 0 1 16,-1 2-2-16,-3 0 0 0,-1-3-2 15,-4 0 0-15,-1-2-1 0,-3 3-2 16,-1-2-2-16,0 1-1 0,1 0-3 16,0 3 1-16,0 0-2 0,1 3 0 15,3 1 0-15,-2 4-1 0,1 1-1 0,0 4 0 16,-2 0-1-16,-1 4-2 0,-1 2 1 16,-1 2-1-16,-2 3 0 0,0 3-1 15,0 2-1-15,-1 0 0 0,2 2-1 16,2 2-1-16,2 1 1 0,1-1 0 15,4 0 1-15,2 0 0 0,3-2 1 16,2 2 0-16,2-3 0 0,4 0 0 0,2-3 0 16,2-1 0-16,3-2 0 15,2 1 0-15,0-4 1 0,1-1-1 0,0-3 1 16,1 0-1-16,-4-5 0 0,2-3 1 16,-2-5 1-16,-1-2 1 0,0-1 1 15,-1-5 0-15,0-3 2 0,-1 0 1 16,-1 2 2-16,-3-3 0 0,1-1 1 15,-2 2 3-15,-2-1 2 0,-1 2 2 16,-4 3 1-16,-2 0 0 0,-2 3-2 16,-1 3-1-16,-2 1-2 0,-3 4-3 0,-1 1-2 15,-1 3-3-15,0 2-2 0,-1 1 0 16,-1 4 0-16,-1 0-1 0,1 4-1 16,3 1-1-16,0 2-3 0,1 2-3 15,3 4-6-15,1-1-5 0,3 3-5 16,1 1-6-16,2 0-7 0,2-1-7 15,4-1-4-15,1-2-1 0,3-1 6 16,2-4-84-16,2-4-83 0,1-7-196 0</inkml:trace>
  <inkml:trace contextRef="#ctx0" brushRef="#br0" timeOffset="159150.4">12582 12562 366 0,'-5'1'92'0,"1"0"-1"15,3 0-49-15,3-2-16 0,3 2-7 16,0-2-8-16,3 2-4 0,1 0-2 0,4-1 1 16,3 1-1-16,3 5 0 15,2-1-1-15,3 2-2 0,4 1 1 0,3 1-2 16,2 2 1-16,3 0-2 0,3-2 1 16,2-1-1-16,2-2 1 0,0 1 2 15,5-5 3-15,0 0 5 0,1-3 2 16,0-1 2-16,4-1 1 0,1 1 0 15,2-2-2-15,-2 2-4 0,1-1-3 16,3 1-3-16,0 1-2 0,-2-1-1 16,-2-1 0-16,1-2 0 0,0-1 0 0,2 0-1 15,-2-3 1-15,3-4 0 0,4 0 0 16,-1-4 0-16,7 0 0 0,2-2 0 16,-3 0 0-16,-5 1 0 0,2-1-1 15,0 0 1-15,0 5 1 0,-6 1 1 16,-4 4 1-16,5-1 0 0,1 5 0 15,-6 1 1-15,-7 3-1 0,2-4-2 16,7 0-1-16,1-1 0 0,-3 2 3 16,-1-3 1-16,4-2 0 0,3 1 2 0,-1 0-1 15,-9-2 1-15,2-2-1 0,-5-3-1 16,0 2-2-16,0-1-1 0,-1 0 0 16,2 2 0-16,2 1-1 0,1 1 0 15,4 3 0-15,4 0 0 0,0 3-1 16,0 3 1-16,-1-3 0 0,0 5-1 15,-1 2 1-15,0 2 0 0,0-2 0 16,-1 1 0-16,-2 0 0 0,-2 0-1 0,-3-1 1 16,-7-2 0-16,-4-2 0 0,-8 0 0 15,-4-2-2-15,-6 1-3 0,-2 0-3 16,-5 0-3-16,-3 1-7 0,-1-1-9 16,-4 2-11-16,2 0-3 0,-7-5-87 15,-4 2-90-15,-2-6-215 0</inkml:trace>
  <inkml:trace contextRef="#ctx0" brushRef="#br0" timeOffset="160161.69">16940 11929 284 0,'-1'1'78'0,"0"4"2"0,-2 0-20 15,-2-1-30-15,1 0-6 0,-1 0 0 16,-1-1 0-16,2 1 2 0,-2 0 1 16,3-4 3-16,1 2-1 0,1 0-3 15,0 0-4-15,-2 2-5 0,1 0-5 16,-2 7-4-16,-2 3-3 0,1 5-3 0,-3 2-1 15,2 6-1-15,-1 3 0 0,1 2 1 16,3-2-1-16,2 1-1 0,1-2 1 16,3 1-1-16,2-5-1 0,1 0 0 15,3-3 0-15,1-1 1 0,1-4 0 16,1 0 1-16,0-2 1 0,0-2 1 16,0-2 1-16,0-2 0 0,0-1 0 0,-2-2-1 15,0 0 0-15,1-3-2 0,-1-1 0 16,2-1 0-16,2-1-1 0,3 0 1 15,4-2-1-15,5 0 1 0,2-1 0 16,5-1-1-16,4 3 1 0,3 0 0 16,2 3 0-16,6 1 0 0,0 0 0 15,4 0 1-15,0 3-1 0,-1-2 1 16,2-2 0-16,-1 2 0 0,-1-2 0 16,-4 0 0-16,-1 0-1 0,-2 0 1 0,-4 2-1 15,-4-1 0-15,-2 0 1 0,-5 0-1 16,-4 2-1-16,-3-1 1 0,-3-2-2 15,-2 2-2-15,-1 0-1 0,-2 0-1 16,0 1-2-16,0 1 1 0,2-2 0 16,-2 1 1-16,-1-2 2 0,-2 1 2 15,0-2 1-15,-1 0 0 0,-3-2 0 16,-1 1 0-16,-2-1 1 0,1-2 1 16,-2-1-1-16,0-4 1 0,-1-2-1 15,3 0 2-15,-1-5-2 0,1 0 0 0,1-1 0 16,-1-3-1-16,1 3 2 0,-1-3 0 15,-1 2 0-15,-2 0 1 0,0 0 0 16,-1 1 0-16,-2 1 1 0,-2-2-2 16,0 2 0-16,-2-3 3 0,0-1 1 15,-1 0 1-15,0-3 3 0,-1-1 2 0,2-2 0 16,0-3 2-16,2-1-3 0,1-3-1 16,2-1-3-16,1 3-1 0,0-3-3 15,1 1-1-15,0 4 0 0,0 4 0 16,-1 3 1-16,-2 4 2 0,1 3 1 15,-2 5 1-15,0 2-1 0,1 3 1 16,-1 0 1-16,-1 2-1 0,0 0-2 16,1 0-1-16,-1 1 0 0,1 1 1 15,0-1-1-15,-1 0 1 0,1 1 0 0,1-2 1 16,0 1-1-16,0 0 0 0,-1 0-1 16,0 0 0-16,-3 0 0 0,-2 1-1 15,-3 1 1-15,-6 1 0 0,-3-2 2 16,-5 2-1-16,-6-3 0 0,-4 2 0 15,-4-4-1-15,-3-1-1 0,-4 0 0 16,-5 1-2-16,-4 0 0 0,-3 2 0 16,-2-1 0-16,-7 1-1 0,-1 1-1 15,-3 2 0-15,2-1 0 0,2 1-1 0,2 0-1 16,5 1-1-16,8 0-2 0,5 0-2 16,9-2-1-16,8 2-2 0,4 0-4 15,7-2-5-15,4 0-4 0,6 0-6 16,2 0-6-16,4 2-8 0,3-2-8 15,3 0-70-15,0 0-79 0,4-2-184 16</inkml:trace>
  <inkml:trace contextRef="#ctx0" brushRef="#br0" timeOffset="160521.27">17523 11860 338 0,'2'-1'97'0,"0"1"9"16,0-2-34-16,0 2-8 0,0 0-5 16,-1 0-5-16,0 4-3 0,0 0-5 15,-1 6-7-15,2 5-8 0,0 7-6 16,-1 7-4-16,-1 5-6 0,-1 5-6 16,1 5-4-16,1 1-5 0,-1 2-12 15,2 1-15-15,0-1-22 0,1 0-99 16,4 1-114-16,1-6-272 0</inkml:trace>
  <inkml:trace contextRef="#ctx0" brushRef="#br0" timeOffset="163141.82">17277 12062 271 0,'-2'-1'80'0,"2"-1"3"0,2 0-16 15,-1-4-20-15,1 3-10 0,-1-3-8 16,0 0-3-16,-1 0-4 0,-1-3-3 15,0 2-3-15,1 3-1 0,-1-1 0 16,0 3-3-16,0 4-1 0,-1 3-1 16,1 2-2-16,0 6-2 0,-1 1-3 0,1 5-3 15,1 4 1-15,-1 4 0 0,1 0 0 16,0 1-2-16,0 0-5 0,0-1-3 16,0-1-5-16,0-3-6 0,0-6-5 15,0-3-8-15,1 1 154 0,0-9-226 16,1 0-95-16,0-4-288 0</inkml:trace>
  <inkml:trace contextRef="#ctx0" brushRef="#br0" timeOffset="163464.82">17943 11981 440 0,'-1'-3'126'15,"0"1"6"-15,-3 0-50 0,0 1-28 16,-2 3-11-16,-1 1-13 0,-1 2-11 15,-2 5-9-15,1 2-5 0,1 3 0 0,1 4-1 16,2 0 0-16,1 2 1 0,3 2-5 16,2-1-12-16,0 1-21 0,2-1-11 15,0 0-93-15,0-2-105 0,-1 2-249 16</inkml:trace>
  <inkml:trace contextRef="#ctx0" brushRef="#br0" timeOffset="204148.86">21754 5740 284 0,'-5'1'66'16,"3"1"4"-16,5-1-33 0,2 1-19 16,2 4 1-16,-1 0 3 0,2 2 3 15,0 0-2-15,-2 2-5 0,0 3-2 16,-3 2-2-16,-4 3-1 0,-3 5-2 16,-6 4 1-16,-2 4-1 0,-2 8 1 15,-3 13-1-15,-2 6-1 0,0 9-2 0,-3 7-1 16,2 8-3-16,-1 6-3 0,2 3-2 15,0-3-2-15,4 0 0 0,4-6-1 16,5-7 0-16,6-3 2 0,5-4 2 16,4-6 3-16,7-7 2 0,3-5 2 15,2-2 0-15,3-1 1 0,3-7-2 16,1-2-1-16,5-8-1 0,2 0-3 0,0-2-2 16,2-5-3-16,4-4-1 0,3-3-3 15,3-5 1-15,2-4 0 0,3-5 0 16,6-3 2-16,7-3 2 0,1-1 1 15,1-3 2-15,0-1 0 0,0-3 1 16,-3 0-1-16,0-3 0 0,-5 1 0 16,-1-3 0-16,-3-2 0 0,-5-1 0 15,-4 0 0-15,-4-3 1 0,-7 1 0 0,-3-2 1 16,-6-4 2-16,-5-1-1 0,-3-9 1 16,-2 1-1-16,-6-6-1 0,-4-8 1 15,-4-9-2-15,-3-11-3 0,-2-6 1 16,-3-2 1-16,-3-8 0 0,2-7 1 15,-2-4 0-15,-3-2 1 0,-2 5 4 16,-2 9 0-16,-1-2 0 0,-8 5-2 16,-13 5 1-16,-6 10 2 0,-5 12 1 15,-7 3-2-15,-11 6-2 0,-11 6 1 0,-5 16-1 16,1 8 2-16,-4 12-4 16,0 7 0-16,2 8-2 0,7 8-7 0,10 2-13 15,13 1-3-15,11 0-91 0,10 0-88 16,14 0-221-16</inkml:trace>
  <inkml:trace contextRef="#ctx0" brushRef="#br0" timeOffset="204989.75">22397 7693 324 0,'-2'-1'79'15,"0"3"2"-15,-1 3-48 0,-3 0-9 0,0 2 1 16,-3 0 1-16,-3 3 1 0,0 1 0 16,-4 0 0-16,-1 2 1 0,-4 0-1 15,-1 1-2-15,-1-1-4 0,-2 3-3 16,-5 1-3-16,-1-4-2 0,-7-1-3 16,-1-5-2-16,-2 2-1 0,-8-3-2 15,-8-4-1-15,-4-2-1 0,-4 2-2 16,-3-3 0-16,-4-1-1 0,-7-4-1 15,1 0 0-15,2-3 0 0,-1-3 1 0,0-7 1 16,3 2 0-16,-1-8 1 0,3-5-1 16,-3-6 4-16,3-4-1 0,2-4-1 15,-1-3 0-15,1-5 1 0,1 0 0 16,3 1-1-16,3-4-1 0,0 0 0 16,0 2 0-16,4-2-1 0,4-1 0 15,5 1 1-15,0 0-1 0,4 5 0 16,6 0 0-16,6-3 2 0,4-2 1 0,3 4-1 15,6-6-1-15,6-1 1 0,6 0 1 16,8 0 0-16,10 1 0 0,7-2 0 16,10 0 0-16,8-1 1 0,6-1-1 15,8-2-1-15,5 4 0 0,4 1 0 16,-1 6-1-16,2 0 1 0,-1 5 0 16,-4 6 0-16,1 6 1 0,-2 0 0 15,-3 6 0-15,4 2-1 0,1 6 0 16,-1 7-2-16,-2 2-1 0,-1 4-3 0,-2 2-2 15,-4 5-3-15,-5 1-3 0,-5 1-3 16,-2 0 0-16,0 2-2 0,-4 1-10 16,-3-2-7-16,-3 0-4 0,-4-1-4 15,-3 0-6-15,-5-2-12 0,-3 0-20 16,-5-3-33-16,-1 0-59 0,-2-2-136 16</inkml:trace>
  <inkml:trace contextRef="#ctx0" brushRef="#br0" timeOffset="205238.44">20732 5489 282 0,'1'0'73'16,"5"0"9"-16,5 1-35 0,6 0-6 16,7 1 1-16,5-1 1 0,2 3-2 15,5-2-5-15,2 2-7 0,0 1-6 0,-1 1-6 16,1 2-4-16,-1 3-2 0,1 1-4 15,-4 4-3-15,-2 2-4 0,-6 3-2 16,-4 2 0-16,-6 1-1 0,-9 2 0 16,-7 5 1-16,-6 0-2 0,-7 5-2 15,-9 2-1-15,-7 1-3 0,-8 0-6 0,-4-2-7 16,-2 0-6-16,1-1 16 0,-2 0-93 16,1-3-78-16,4-5-197 0</inkml:trace>
  <inkml:trace contextRef="#ctx0" brushRef="#br0" timeOffset="208606.57">22593 7469 210 0,'6'3'68'0,"-2"0"5"0,0 0 0 16,-2 4-31-16,-1 1-1 0,-1 0-3 16,-2 1-4-16,0 3-6 0,-2 3-4 0,1 2-4 15,0 5-4-15,-1 5-4 0,1 6-3 16,-2 7-3-16,-2 1-1 0,2 2-9 16,-2 2-3-16,3-7 0 0,-2-3-1 15,2-6 0-15,2-7 0 0,0-6 3 16,1-5 7-16,1-3 3 0,-2-4 2 15,1-3 6-15,0-1 4 0,-2-4 0 16,-1 0-1-16,0-5-2 0,1-3 1 16,-1-1-2-16,1-4-6 0,1 0 1 0,3 1 3 15,0 0 3-15,0 3 1 0,3 3 1 16,-1 2 0-16,2 5-1 0,2 2-4 16,2 3-5-16,-1 2-1 0,4 2-2 15,2 3-1-15,1 2-1 0,0-1 0 16,2 3-1-16,-1-1-2 0,-2 0-12 15,0-1-3-15,-5-3-1 0,-3 1-3 0,-4-1-1 16,-5-3-6-16,-4-1-3 0,-4-1 4 16,-5-1-5-16,-3-1-9 15,-4-1 66-15,-2-1-131 0,-2 0-77 0,-1 1-202 16</inkml:trace>
  <inkml:trace contextRef="#ctx0" brushRef="#br0" timeOffset="209235.74">22718 7836 229 0,'5'3'70'0,"-2"0"7"0,-1-2 4 16,1 1-46-16,4 1 1 0,4-4 3 16,1-2-3-16,1 0-5 0,5 0-2 15,3-3-1-15,0-1-4 0,2 1-3 16,-3-1-2-16,0-2 0 0,-4 0-4 15,-1-2-3-15,-6 2-2 0,-1 0 0 0,-3 0 1 16,-4-1 0-16,-1 1-3 0,-4 1-2 16,0 4 0-16,-5 1-2 0,-4 4-1 15,-4 2-4-15,-2 6 1 0,-4 6 1 16,-2 3 0-16,-2 1-1 0,3 6-6 16,5-2-5-16,2-3-2 0,5 1-1 15,8-3-2-15,7-3-1 0,9-1 2 16,6-4 6-16,6-2 4 0,4-1 2 0,5-2 2 15,3-3 1-15,3-3 2 0,-2-2-1 16,4-2 2-16,0-5 2 0,-1 1 4 16,-1-5 1-16,-4 1-1 0,-4-2 1 15,-6-2 1-15,-8 0 2 0,-6 2-2 16,-6-1-4-16,-5 3 0 0,-7 3 0 16,-4 3-1-16,-5 2-1 0,-4 6-3 15,-3 5-1-15,-1 1 0 0,0 3 1 16,0 1-2-16,2 0 1 0,4 2-1 0,4-2-1 15,4-1 0-15,5-1 0 0,1-1 0 16,5 0-1-16,3 2 1 0,1-1 0 16,1 1 0-16,1 1-1 0,-1 3-2 15,-2 1-1-15,-2 3-3 0,-4 2-4 16,-4 2-10-16,-8 4-1 0,-5 1 1 16,-3 1-7-16,-8-1-6 0,-4 0-2 0,-6 0 0 15,1-2 11-15,2-5 7 0,5-2 3 16,4-1 11-16,6-5 9 0,8-5 10 15,8-3 7-15,6-3 3 0,8-3-1 16,7-3 0-16,6-4 0 0,6-1-1 16,7-4-3-16,4 1-6 0,3-2-4 15,2 1-9-15,-1 0-11 0,-2 0-10 16,1-1-9-16,0 0 76 0,-1-5-157 16,-2-2-92-16,-1-1-235 0</inkml:trace>
  <inkml:trace contextRef="#ctx0" brushRef="#br0" timeOffset="209463.13">23678 7927 381 0,'-3'0'96'16,"3"0"9"-16,-1-2-61 0,1 0-15 15,1 0 2-15,-1-1 3 0,0-1-7 16,1-1-14-16,0 1-15 0,0-3-9 16,0 3-11-16,0-2-14 0,0 2 0 15,2-2-75-15,0 1-75 0,2 0-170 16</inkml:trace>
  <inkml:trace contextRef="#ctx0" brushRef="#br0" timeOffset="209674.45">24127 7928 268 0,'11'1'61'0,"-2"-1"0"0,-1-1-43 15,-3 0-19-15,1-1-12 0,-4 1-44 16,-1-2-51-16,0 0-121 0</inkml:trace>
  <inkml:trace contextRef="#ctx0" brushRef="#br0" timeOffset="209803.44">24427 7966 286 0,'8'8'63'0,"-3"-3"-4"0,-4-2-63 16,-1-1-51-16,-4-4-52 0,-1-2-135 0</inkml:trace>
  <inkml:trace contextRef="#ctx0" brushRef="#br0" timeOffset="-143986.5">13483 5515 293 0,'1'-9'78'16,"2"0"6"-16,-1 1-44 0,0 0 3 16,-2 3 2-16,-1-1 1 0,-1 1-3 15,-1 0-1-15,-2 1-4 0,0 0-4 16,-2 1-5-16,0 1-5 0,-3 1-8 15,0 0-5-15,-2 2-4 0,0 0-4 16,0 1-1-16,0 2-1 0,1 1-1 16,1 1 0-16,0 2 0 0,1 3 0 0,2 5 0 15,0 2 1-15,2 5-1 0,-1 4 0 16,1 2-1-16,0 3-8 0,1 3-13 16,-1 1-13-16,3 1-15 0,-2 1-24 15,0-2-52-15,-1-2-79 0,0 0-153 16</inkml:trace>
  <inkml:trace contextRef="#ctx0" brushRef="#br0" timeOffset="-143435.46">13170 5973 274 0,'-2'-13'79'0,"1"-1"6"0,2-4-21 16,2 0-17-16,4-1-7 0,5 1-3 16,3 2 0-16,4-3 0 0,4 1-2 15,1 2-5-15,1 0-5 0,2 4-4 16,-2 0-4-16,0 2-8 0,-1 5-5 15,-1 2-3-15,0 2-1 0,-1 5-1 0,-2-1-2 16,-4 6 0-16,-4 2-3 0,-3 3-2 16,-4 3-1-16,-3 3 0 0,-2 1 2 15,-2 1 0-15,0 0 1 0,0-4 4 16,0-1 0-16,1-3 1 0,2-4 0 16,1-4 0-16,2-1 0 0,3-4 3 15,2-3 3-15,1-5 3 0,1-3 3 16,1-2 2-16,1-3 1 0,0-3 0 0,0-1-4 15,-3-1-1-15,-2 0-2 0,-3-1-1 16,-4 3-1-16,-4 0-1 0,-4 2-1 16,0 3 0-16,-2 3-1 0,0 1-1 15,0 4-1-15,2 1-1 0,1 3 0 16,2 2-1-16,2 3-1 0,2-1-2 16,2 2 0-16,3 2 0 0,5 2 0 15,7 0-1-15,1 4 1 0,5 2 3 16,1 3-11-16,2 2 1 0,-1 0-3 15,-1 1-2-15,-5 0-2 0,-3-1 1 0,-4-2-3 16,-3-4 13-16,-3-1 0 0,-3-2 2 16,-2-2 3-16,-1-3 4 0,0-3 11 15,0-1 11-15,-1-2 3 0,-1-4 3 16,0-3 3-16,1 0 4 0,-1-4 1 16,1 1-9-16,1-5-8 0,1 1-1 15,1-2-3-15,1 1-3 0,2 0-3 16,-1 1-4-16,2 0-2 0,1 2-3 15,2-1-6-15,4 4-3 0,3 0-29 0,1 0-14 16,4 1-96-16,3 1-111 0,5-1-261 16</inkml:trace>
  <inkml:trace contextRef="#ctx0" brushRef="#br0" timeOffset="-142451.93">15133 5495 274 0,'5'-1'80'0,"-1"1"7"16,2 0-30-16,-2-1-11 0,1 0-5 0,-3 2-5 15,-3 0-6-15,-3 3-5 0,-1 0-5 16,-5 3-5-16,-2 2-1 0,-2 4-3 16,-2 0 0-16,1 2-4 0,2-1-2 15,1 0-3-15,3-1-1 0,4-3 0 16,1-1-2-16,3-2 1 0,2 0-1 15,4 1 0-15,2 0 2 0,7 1 3 16,3-1 1-16,5 1 1 0,3 1 2 16,0-1 1-16,2 1-1 0,1 2-1 0,1 0-2 15,-5 1-2-15,-3 2 0 0,-5 1-2 16,-2 0 0-16,-3 0 1 0,-11-1 0 16,-7 0 0-16,-7-2 0 0,-2 0-1 15,-4-1-6-15,-7 3-8 0,-6-4-9 16,-2 2-10-16,2-3-13 0,1-3-15 15,2-1-32-15,2-6-20 0,9-3-57 16,5-3-111-16</inkml:trace>
  <inkml:trace contextRef="#ctx0" brushRef="#br0" timeOffset="-142293.78">15120 5543 294 0,'17'-7'88'0,"2"6"9"0,-3-1-18 16,3 0-24-16,-3 2-5 0,7 1-3 15,-2 0-8-15,0 0-10 0,-1-2-8 0,1 1-7 16,0-4-10-16,3 0-18 0,-3 1-15 16,0-3-87-16,2 2-96 0,2-2-234 15</inkml:trace>
  <inkml:trace contextRef="#ctx0" brushRef="#br0" timeOffset="-141754.49">13283 6328 292 0,'-9'0'71'0,"2"-1"4"0,2-2-47 15,4-3-3-15,6 2-3 0,5-3 1 16,4 4-4-16,4-2-2 0,10-1-3 15,8 2-2-15,10 1-2 0,12 0-1 16,11 2-3-16,12 0-2 0,13 2-1 16,13-3-1-16,16 1-2 0,7 1-2 15,12-3-3-15,15-1-3 0,3-1-5 16,10-1-8-16,3 0-14 0,-7-1-55 16,-3-2-64-16,-10 1-150 0</inkml:trace>
  <inkml:trace contextRef="#ctx0" brushRef="#br0" timeOffset="-140989.16">13483 7546 313 0,'-4'-1'83'0,"2"1"7"0,-3 0-40 0,-1-1-5 16,0 0 0-16,-4-1-5 0,-1 1-5 15,-2-2-3-15,-3-2-5 0,0 3-3 16,-1-1-5-16,2-1-7 0,1 3-4 15,0 1-1-15,-1 2-2 0,2 3-2 16,0 4-1-16,1 6-2 0,-4 4-1 0,-1 2 0 16,2 7 0-16,1 4-1 0,3 6 2 15,1 3-3-15,0 0-6 0,4 3-6 16,1-1-7-16,1-2-8 0,1 1-6 16,3-3-13-16,1-1-12 0,3-4-8 15,-1-5-35-15,1 0-55 0,0-5-119 16</inkml:trace>
  <inkml:trace contextRef="#ctx0" brushRef="#br0" timeOffset="-140446.43">13063 8007 272 0,'3'-19'75'0,"5"-1"5"16,3 3-27-16,5 0-8 0,3 4 2 15,7 1 1-15,4 1-2 0,4 0-3 16,1-1-5-16,3 3-5 0,-1 4-8 15,1-1-9-15,-5 3-7 0,-5 4-6 0,-4 2-5 16,-3 5-4-16,-6 4-4 0,-5 2-2 16,-5 2-1-16,-5 3-1 0,-5 3 1 15,-1 0 3-15,-2 1 4 0,0-2 2 16,3-2 2-16,-1-3 1 0,4-1 0 16,3-6-1-16,4-2 3 0,2-6 3 15,3-2 5-15,3-4 2 0,1-2 4 16,3-6 2-16,0-4 3 0,0 1-1 0,-2-1-4 15,-1 0-3-15,-1-1-1 0,-3 1-1 16,-2 1 0-16,-3 3-2 0,-4-2-1 16,-1 2-1-16,-5 1-1 0,1 1-2 15,-4 2-1-15,1 4-2 0,-3 1-1 16,2 5 0-16,1 0-1 0,1 5-3 16,3 0-4-16,0 2-4 0,4 0-3 15,4 3-3-15,4 0-4 0,5-1-2 0,6-1 1 16,4 2 1-16,2 0 3 0,4 0 1 15,-1-2 4-15,-3 0 4 0,-4-1 3 16,-6-1 2-16,-4-2 3 0,-6-2 1 16,-2-2 5-16,-3 0 7 0,0-2 6 15,-2-3 3-15,1-2 2 0,-3 1 3 16,3-1 4-16,-1 0-1 0,0-3-9 16,0 0-4-16,2-1-1 0,1 0-4 15,1 2-3-15,0-2-2 0,1 1-2 0,4-1 0 16,2 0-2-16,2 3-6 0,4-2-13 15,4 2-16-15,3-2 16 0,3 0-109 16,6-3-98-16,1-4-234 0</inkml:trace>
  <inkml:trace contextRef="#ctx0" brushRef="#br0" timeOffset="-139887.89">15243 7732 224 0,'-4'3'62'16,"-1"-1"5"-16,0 0-27 0,-1 1-10 16,2 3-4-16,-2 2-3 0,-3-2-4 15,0 2-5-15,-1 2-2 0,0 0 0 0,0-1-1 16,3 2-1-16,2-2-1 0,4 1-1 16,6-1 0-16,1-3 1 0,4 3 1 15,3-1 1-15,-1-1 2 0,3 2 1 16,6 2 0-16,0-2 1 0,0 2-3 15,-1 1-2-15,-1 0-2 0,0-2-2 16,-4-1-3-16,-6-2 0 0,-5 2-1 0,-4-1 1 16,-3 2-1-16,-2-1-3 0,-4 2-4 15,-7 3-5-15,-6-3-7 0,0-1-12 16,-4 1-15-16,-6-3-59 0,-3-4-68 16,-1 1-159-16</inkml:trace>
  <inkml:trace contextRef="#ctx0" brushRef="#br0" timeOffset="-139702.66">15196 7821 333 0,'18'-11'88'15,"2"3"6"-15,-2-1-41 0,2 2-8 16,-2 4-4-16,3 1-5 0,-1 3-5 16,4-4-5-16,-3 2-6 0,0-3-5 15,-1 1-5-15,3 0-12 0,1-1-12 16,2-1-11-16,-1 4-11 0,-1-1-15 15,-1-1-63-15,-2 2-80 0,-1-3-162 16</inkml:trace>
  <inkml:trace contextRef="#ctx0" brushRef="#br0" timeOffset="-139239.33">13640 8254 289 0,'0'0'74'0,"0"0"3"0,0 0-38 16,-1-1-12-16,3 0-4 0,2 2-5 15,2 1-3-15,4 0-4 0,5 2-3 16,7-2-3-16,5 1-1 0,7 2-1 16,11-3 0-16,10-2-1 0,14 1 0 15,16-3 0-15,11-2-2 0,17 1 0 16,14 0-2-16,10-6-3 0,0 1-4 16,10 1-3-16,3-2-8 0,0-1-13 15,-6 0-53-15,-10-1-59 0,-5 4-145 0</inkml:trace>
  <inkml:trace contextRef="#ctx0" brushRef="#br0" timeOffset="-107925.65">9667 606 423 0,'6'-5'113'0,"0"2"9"15,-5 2-59-15,0 1-13 0,-1 2-5 16,0 2-4-16,0 4-6 0,-2 3-12 16,0 5-8-16,-3 4-5 0,0 9-2 15,-1 5-1-15,2 4-2 0,-1 3-4 16,1 0-5-16,1 2-5 0,1 1-9 15,0-8-4-15,0-1-17 0,0-4-3 16,1-5-10-16,-1-2-8 0,2-4-13 0,0-7-47 16,4-1-70-16,4-7-142 0</inkml:trace>
  <inkml:trace contextRef="#ctx0" brushRef="#br0" timeOffset="-107510.76">10015 609 410 0,'3'0'106'0,"0"1"12"16,-3 5-59-16,-2 0-8 0,-2 5-4 15,-4 3-4-15,-1 0-6 0,-2-2-10 16,-3 12-11-16,-1 1-6 0,0 1-4 16,1 1-4-16,0 0-6 0,1 3-4 15,3 0-2-15,3-10-1 0,3 0-2 0,3-4 0 16,5-4 2-16,2-2 4 0,5-3 3 15,3-1 2-15,4-5 1 0,2 1 2 16,2 1 1-16,-2-3-2 0,1 1 1 16,3-2-1-16,-2-2 0 0,-4 6 0 15,-1-7-1-15,-3 1-2 0,-1 1 2 16,-3-3 0-16,-6 2 2 0,-1 2 3 16,-1-1 3-16,-3 0 0 0,0 1 2 15,-2 3 1-15,1 0 3 0,-3 5-1 16,0 4-2-16,-1 4-1 0,1 2 0 0,1 1-1 15,1-2-2-15,2 3-1 0,2-4-3 16,2-5-4-16,3-2-5 0,3-3-12 16,3 0-14-16,1-3-14 0,2-2-8 15,2-2-82-15,1 1-91 0,0-2-202 16</inkml:trace>
  <inkml:trace contextRef="#ctx0" brushRef="#br0" timeOffset="-106958.95">10585 555 336 0,'0'0'97'15,"-1"3"16"-15,1-2-44 0,1-1-11 16,-1 1 0-16,0 2 0 0,1-1-8 16,0 4-9-16,-1 1-13 0,2 4-3 0,-1 4 1 15,0 5-3-15,0-1-6 0,-1 0-3 16,0 7-3-16,2 3-3 0,-2 1-2 15,2 3-3-15,0-1-1 0,0 4-1 16,0 5-2-16,0-5-5 0,0 0-4 16,-4-2-6-16,1-1-2 0,-1-5 0 15,1-2-1-15,0-1 3 0,0-9 3 16,0-4 5-16,1-2 5 0,0-5 5 0,2-4 4 16,-1-3 2-16,3-4 1 0,3-5 0 15,1-5 0-15,0-1 2 0,6-3-4 16,0-1-1-16,3-6-2 0,2 7 1 15,0 4-1-15,1 4 2 0,0-3 0 16,-2 9-1-16,-2 7 0 0,-1 12 1 16,-2-4-2-16,-2 3 0 0,-3 0-1 15,1 7-1-15,-2-5 0 0,-3-2-1 16,-2-2-1-16,-3 3 2 0,-3 0-2 0,-6 0 1 16,-4 1-2-16,-3 0-1 0,-6 2-2 15,-1-2-4-15,-6-3-7 0,0-3 0 16,-1-1-16-16,3-6-14 0,1-7-8 15,3-5-92-15,5-3-100 0,3-1-234 16</inkml:trace>
  <inkml:trace contextRef="#ctx0" brushRef="#br0" timeOffset="-106533.44">11498 799 432 0,'2'-6'117'0,"-1"-1"14"16,0 2-55-16,0-1-11 0,0 2-6 15,0 4-1-15,-1 0-11 0,0 2-13 16,0 6-15-16,0 4-10 0,-1 4-3 15,0 3-2-15,0 4-2 0,0 2-2 16,0 4-7-16,1 2-8 0,0-4-7 0,1 2-15 16,1-5-15-16,1-4-13 0,3-1-16 15,0-5-62-15,3-4-84 0,0-4-183 16</inkml:trace>
  <inkml:trace contextRef="#ctx0" brushRef="#br0" timeOffset="-106374.86">11505 645 441 0,'-7'-4'109'0,"3"1"7"15,0-1-63-15,0-1-17 0,1 0-13 16,2-1-11-16,2-3-16 0,1-1-21 16,3-2-26-16,1-1-67 0,3 4-86 15,0 2-184-15</inkml:trace>
  <inkml:trace contextRef="#ctx0" brushRef="#br0" timeOffset="-106091.87">11778 853 272 0,'6'36'71'0,"-3"-9"8"0,-2-3-15 16,-2 0-37-16,0-3-1 0,-4-4 0 16,0-3-3-16,-3-2-4 0,-1-2-7 15,2-3-5-15,-1-4-2 0,0-1 0 16,2-4 2-16,1-4 2 0,3-4 0 15,2-3 2-15,4-1 1 0,3-4 2 0,3-3 3 16,3 0 0-16,1 2 0 0,3-3 3 16,-1 5 2-16,2 4 0 0,-2 2-2 15,-1 3-1-15,1 6-3 0,-2 5-4 16,0 7-2-16,-2 0-5 0,-1 3-5 16,-1 2-8-16,-1 1-12 0,2-4-10 15,-1 3-12-15,2-3-10 0,0-3-14 0,2-1-15 16,0 0-38-16,2-4-58 0,-2 2-123 15</inkml:trace>
  <inkml:trace contextRef="#ctx0" brushRef="#br0" timeOffset="-105431.01">12243 947 271 0,'18'-7'94'0,"-6"-1"18"0,-3 0-4 16,-4-2-20-16,-4 1-6 0,-4 1-9 16,-6 3-11-16,-3 0-11 0,-4 7-18 0,-2-1-13 15,-4 4-8-15,-1 2-5 0,0 1-3 16,4 1-2-16,0 1-4 0,6-6-5 15,2 8-2-15,4-3-2 0,6 3-2 16,5-2-1-16,4 0 1 0,4-1 3 16,3 3 2-16,3-10 4 0,2 2 2 15,2-6 2-15,0-2 2 0,-1-3 2 16,-2-4 0-16,0-4 1 0,-4-3-1 16,0-6 2-16,-3-2-2 0,-4-11-1 0,-1 0-1 15,-4-6 1-15,-1-2-2 0,-4-4 1 16,0-1-2-16,-1 0 1 0,-1 12-2 15,1 1 4-15,0 9 1 0,2 4 2 16,1 12 0-16,-2 7 0 0,-1 11 1 16,1 5 1-16,-1 9-3 0,0 8-2 15,-2 9-1-15,1-1-1 0,-1 13 1 0,4 0-1 16,1 2-3-16,4-2-2 0,1-4-1 16,4-7-2-16,2 6-1 15,4-13 0-15,4-2 0 0,1-7 2 0,3-3 1 16,1-5 2-16,2-1 1 0,2-7 1 15,0-1 2-15,-2-7 0 0,3-4 1 16,0-11 0-16,-3 4 2 0,4-5 2 16,-1-2 1-16,-1-5 0 0,-1-1 1 15,-6-2-1-15,-4 6 1 0,-7-8-1 16,-8-3-1-16,-6 2-1 0,-5 6-1 0,-8 5 1 16,-6 7-1-16,-5 13 0 0,0 10-1 15,1 11-1-15,-1 4 0 0,1 6 0 16,6 3-2-16,5 2 0 0,5-5-1 15,3-3 0-15,5 0 0 0,5-1 0 16,4-2-1-16,3-3 1 0,6-1 1 16,3-3 0-16,5-2 0 0,7-6 0 0,2-2 1 15,4-3 2-15,1-5 1 0,1-4 2 16,2-3 1-16,-2-2 1 0,-2-4 1 16,-1 1-1-16,1-7-1 0,-4 1-1 15,0 0-3-15,-2-1-1 0,-3 2-2 16,-1 1-4-16,-3-2-4 0,-4 6-7 15,-1 1-6-15,-5-1-20 0,-3 1-21 16,-4 0-11-16,-5 0-82 0,-5 1-102 16,-3-2-222-16</inkml:trace>
  <inkml:trace contextRef="#ctx0" brushRef="#br0" timeOffset="-105254.16">12912 893 322 0,'-4'2'95'0,"3"0"18"0,4 3-7 16,3-1-40-16,4 3-4 0,5 2 2 0,4 4-5 16,3 4-8-16,2 1-18 0,1 1-12 15,3 3-5-15,0-1-6 0,1 0-11 16,5-3 2-16,1-4-51 0,2-3 2 16,1-5-99-16,-3 0-111 0,-1-4-257 15</inkml:trace>
  <inkml:trace contextRef="#ctx0" brushRef="#br0" timeOffset="-104175.14">14000 859 198 0,'1'13'57'15,"3"1"8"-15,3 2-24 0,2-5-2 16,3-2 1-16,1 0 4 0,4-1-1 16,0-2-2-16,1-3-3 0,5-2-3 0,0 0-4 15,3-1-3-15,2-2-4 0,2-3-2 16,2-2-2-16,-1-2-5 0,-2-4 0 15,-2 0-1-15,-1-7 1 0,-4 0 0 16,-5-8-3-16,-3-1-2 0,-3 3-3 16,-3-2-1-16,-3-3-1 0,-2 0-2 15,-2-2-1-15,0 2-1 0,-2 0 0 16,-1-7 0-16,-1 7-1 0,-1-1 1 0,-1 2-1 16,1 4 0-16,-2 5 0 0,3 4 2 15,0 4 0-15,-1 3 0 0,3 2 0 16,0 4 0-16,0 0 1 0,1 3-1 15,2-1-2-15,2 1 0 0,1 0 0 16,2 1 0-16,1 2 0 0,3 1 1 16,5 1 1-16,8 3 2 0,4-3 3 15,10-3 2-15,13 2 3 0,3-3 1 0,8 1-1 16,1 3 0-16,-6 1-1 16,-3-2-4-16,-2 2-2 0,-7-4-2 0,5 2-4 15,-6-1-3-15,1-1-5 0,-1-3-4 16,1 1-6-16,-6 5-15 0,-8-2-13 15,-9 2-8-15,-5-2-13 0,-6 0-66 16,-5-1-85-16,-7 1-180 0</inkml:trace>
  <inkml:trace contextRef="#ctx0" brushRef="#br0" timeOffset="-103923.73">15189 297 324 0,'10'-6'85'16,"1"2"9"-16,-2-4-46 0,6 5-6 16,0-1 1-16,1 0 1 0,-1 3-4 0,2 1-9 15,-1 4-9-15,2 2-6 0,-5 2-3 16,0 3-3-16,0 0-4 0,2 5-2 16,-1 1 0-16,1-1-2 0,-1-2 0 15,1-1-1-15,-1 2-1 0,-2 0 1 16,-3-5-2-16,-4 1 1 0,-3-2 0 15,-2 3-3-15,-4 2-6 0,-8-3-7 16,-2 1-5-16,-3 0-7 0,-1-3-9 16,-2 4-12-16,-4-5-67 0,-6 3-73 0,3 3-174 15</inkml:trace>
  <inkml:trace contextRef="#ctx0" brushRef="#br0" timeOffset="-103262.75">16295 239 296 0,'2'-5'85'0,"0"3"10"15,1 2-21-15,0 0-33 0,1 0-4 16,-1 5 1-16,-1 0-1 0,-1 4-8 16,-4 5-10-16,1 4-5 0,0 5-1 15,-1 1 1-15,-2 3-3 0,2 1-5 16,0 6-5-16,0-3-6 0,0 2-3 16,1-1-4-16,0-1-3 0,0-3-1 15,-1-1 0-15,-1-2 1 0,1-4 5 16,1-3 3-16,-2-5 4 0,2-2 2 0,0-3 9 15,-3-2 4-15,5-12 1 0,1-5 1 16,1-2 0-16,2-4 1 0,3-4 0 16,2-5-7-16,8 1-5 0,-3 5 0 15,2 6 2-15,1 0 1 0,1 5-1 16,0 6 2-16,0 7 0 0,-1 2-1 16,0 3 1-16,-2 1-3 0,1 3 0 15,-2-1-2-15,-2 2 0 0,-1-3-3 0,-2-2-1 16,-3 2-4-16,-3-3-1 0,-1 2-2 15,-6 0-1-15,-3-1-1 0,-4 0-1 16,-7 2 0-16,-1-5 0 0,-4 3-2 16,-3-5-2-16,0-2-5 0,-2 1-3 15,3-4-4-15,3-4-6 0,4-3-16 16,5-3 163-16,4-2-211 0,8-6-82 16,4-1-248-16</inkml:trace>
  <inkml:trace contextRef="#ctx0" brushRef="#br0" timeOffset="-102973.53">16610 460 247 0,'17'0'74'0,"-2"6"5"0,-3 3-25 15,-1 6-15-15,-3-1-4 0,-2 6-5 16,-3-4-8-16,-2 3-8 0,0-4-4 0,-1-2-3 16,0-1-2-16,0-4-1 0,-1-1 0 15,2-4-1-15,-1-1 3 0,-1-2 5 16,0 0 6-16,0-3 3 0,-2-3 2 15,2 1 4-15,-2-5 1 0,1-2 0 16,0-2-3-16,2-3-5 0,0 1-2 16,2-2-1-16,2 1-3 0,4 0-2 15,0 2-3-15,1 3-2 0,2 1-3 16,8-1-1-16,0 3-1 0,3 4-3 0,-1 1-4 16,2 2-8-16,0-1-13 0,0 2-10 15,-3 4-10-15,1 3-11 0,2-4-25 16,-1 4-40-16,1-1-65 0,5 0-130 15</inkml:trace>
  <inkml:trace contextRef="#ctx0" brushRef="#br0" timeOffset="-102393.08">17210 448 248 0,'-2'-1'80'0,"-4"-4"8"0,-3 2-18 0,-2 1-25 16,-2 1-1-16,1-4-2 0,-2 3-8 15,1 1-10-15,0 1-7 0,-2 4-3 16,0 1-2-16,-1 2-3 0,-3 4-5 15,1 3-3-15,3 0-3 0,1 4-2 16,3-4-1-16,4-1-1 0,4 1 0 0,4 2 0 16,2-6 0-16,3-1 3 0,2-3 2 15,3 0 2-15,0-4 2 0,2-2 0 16,2-7 0-16,1 0 1 0,1-1 1 16,-1-3-1-16,-1-2 0 0,-1 2 0 15,-1 2 0-15,-2 0-1 0,-5 1-1 16,2 5-2-16,-2 1 0 0,-4 6 0 15,-3 1 0-15,-3 2 0 0,0 2-1 16,-1 3 0-16,-2 0 1 0,1-1-2 16,1-3-1-16,3-1-1 0,0-2-1 0,2-1 1 15,1-3 0-15,1-1 2 0,0 0 1 16,4-2 2-16,-1-2 3 0,7-3 3 16,0-3 2-16,2-2 1 0,6-1 0 15,2-4 1-15,-1 1 0 0,1 3 0 16,0 1-1-16,0 3-3 0,-3 3 0 15,-4 1-1-15,-2 5-2 0,-2 0-1 16,-3 3-3-16,-2-2 0 0,-2 2 0 16,0 6-6-16,-1 2-1 0,0-2 0 0,2 0 1 15,-1-1 1-15,1 1-1 0,2-2 0 16,1-3 6-16,-1-1 1 0,2-1 0 16,1-3-1-16,1 0 1 0,0 0 3 15,-1 0 2-15,2-1 1 0,-2-2 2 16,-1 0 1-16,0 5 0 0,-1 1-1 15,0 0-2-15,-2 1-2 0,0 1-3 16,-2-1 0-16,0 4-4 0,1-3-5 0,-2 2-4 16,3-2-6-16,-1-1-9 0,4 0-11 15,2-7-12-15,4 0 56 0,5-4-121 16,3 4-81-16,3 2-202 0</inkml:trace>
  <inkml:trace contextRef="#ctx0" brushRef="#br0" timeOffset="-101922.77">17859 413 302 0,'-23'-1'90'0,"-3"3"6"0,-5 4-35 0,1 1-18 15,-1 0 0-15,5 3-2 0,3 3-11 16,6 3-12-16,5 1-7 0,6 1-6 16,5 0-4-16,3 1-4 0,4-2-4 15,8-4-4-15,3-2-1 0,6-2-1 16,4-3 2-16,5 0-1 0,2-4 3 15,0 0 3-15,-1-2 2 0,-1-2 2 0,-4-3 0 16,1-3 1-16,-5-5 5 16,1-8 1-16,-1-4 3 0,-1-8 3 0,-3 2 5 15,-1-6 4-15,-5 0 5 0,-1 0 1 16,-4 8 5-16,-4 3 5 0,-2 9 1 16,-4 0-5-16,-3 11-3 0,-5 9-5 15,-2 10-4-15,-3 6-6 0,0 2-7 16,-3 7-3-16,3 3-2 0,0 4 1 15,2-4-1-15,3 1-2 0,2-3-3 0,4 2 1 16,1-5-2-16,3-3-1 0,1 2 0 16,2-8-1-16,-2-5 2 0,1-3 2 15,-1-3 0-15,2-2 4 0,-2-6 2 16,2-7 0-16,3 0 1 0,0-1 0 16,3-5 0-16,3-2 0 0,3 2-3 15,-2-2-1-15,1 3-1 0,1 6-1 0,-1 2-1 16,-1 9-1-16,-1 5 1 0,2 3 0 15,1 5 0-15,-1 1 1 0,6 8-22 16,2-3 0-16,6-10-19 0,1 2-12 16,0-1-14-16,4-3-73 0,1 2-92 15,-1-12-174-15</inkml:trace>
  <inkml:trace contextRef="#ctx0" brushRef="#br0" timeOffset="-101473.64">18986 359 341 0,'2'13'98'0,"-1"2"7"0,0 4-53 16,0 4 0-16,-1 5 5 0,-1-4-8 0,1 4-14 15,-2-3-10-15,1-1-8 0,0 0-5 16,-1-3-6-16,0-8-8 0,0 1-8 15,1 0-5-15,0 0-5 0,0-5-4 16,0-1-4-16,1-6-4 0,-1 1 2 16,1 3 6-16,-1-11 5 0,-2-2 3 15,2 0 5-15,0-3 4 0,-1 0 6 0,0-5 2 16,0-11 2-16,1 3 2 0,1-8 0 16,1-2 0-16,2-2 0 0,2 0 3 15,2 2 3-15,2 4 3 0,1 0 1 16,0 10 1-16,-1 5 1 0,1 7 2 15,1 5-3-15,-2 2-3 0,2 6-1 16,0 4-4-16,1 1 0 0,-1 4-1 16,0-2-2-16,-1 3-2 0,-2-2 0 15,0-1-1-15,-2-2-2 0,-3 0-5 16,-2-1-3-16,-2 0-2 0,-5 1-3 0,-3 1-4 16,-4-3-3-16,-2 1-5 0,-2-1-2 15,-2-2-4-15,-2-4-15 0,1-5 62 16,5-5-116-16,0 2-71 0,2-1-183 15</inkml:trace>
  <inkml:trace contextRef="#ctx0" brushRef="#br0" timeOffset="-101174.36">19604 389 281 0,'4'-2'90'0,"-3"-2"8"0,-4 7-27 16,-4 1-10-16,-4-3 4 0,-3 2 0 0,-5-5-10 16,-3 6-12-16,-4 0-7 0,-2-3-7 15,1 6-7-15,1 1-7 0,1 2-5 16,3 4-4-16,6 5-2 0,4 1 0 16,7 3-1-16,4 1-1 0,5 0 1 15,7 2-1-15,5 6 1 0,3-10 0 16,4 1-1-16,3-7-2 0,2-1-6 15,4-4-4-15,4 0-17 0,4-6-12 16,6 3-12-16,5-8 2 0,3 0-89 16,-2 0-88-16,0 0-201 0</inkml:trace>
  <inkml:trace contextRef="#ctx0" brushRef="#br0" timeOffset="-98390.53">14297 1063 176 0,'-20'0'48'16,"1"2"6"-16,5-1-22 0,3-2-1 15,6 2 1-15,1-4-1 0,2 1-3 16,1 2-1-16,0-3-4 0,1 1-3 15,-1 3-2-15,1-2-2 0,0 3-1 16,0 1 1-16,-1-1 0 0,1 1 0 16,0 1 2-16,1 2 0 0,2 0 2 0,5 2 0 15,6 0 2-15,6-2 4 0,7 1 2 16,5-2 3-16,2-1 1 16,5-3 0-16,13 0-1 0,1 0-2 0,18 0-5 15,-2 1-5-15,5 2-3 0,3-1-5 16,-3-2-3-16,-7 3-2 0,0 2-2 15,-13-4-3-15,-6 0-2 0,-8-1-5 16,1 1-4-16,-5 1-6 0,-9-2-12 16,-8-2-11-16,-7-2-9 0,-3-1-8 0,-3-1-10 15,-6-2-6-15,-1 0-55 0,-1-1-63 16,-4 0-146-16</inkml:trace>
  <inkml:trace contextRef="#ctx0" brushRef="#br0" timeOffset="-98157.15">15227 1039 325 0,'-2'-3'93'0,"-1"2"12"16,2 0-42-16,0 0-3 0,1 3-2 16,1-2-1-16,0-1-6 0,3 3-9 15,0 0-10-15,6 0-7 0,1 0-4 16,4 2-3-16,2 2-5 0,2 1-4 16,2 3-3-16,2 1-2 0,-3 1-1 15,2 3-2-15,-2 1 0 0,-2-2-1 16,0 0 0-16,-4 6-2 0,-3 0-1 15,-3-1-1-15,-6 0-1 0,-4-3 2 16,-9 1-2-16,-5-4 0 0,-2-7-5 0,-6-1-3 16,-5-1-15-16,-6-2-11 0,-3 1-11 15,-3-2-6-15,-2 0-78 0,2-1-87 16,2 0-188-16</inkml:trace>
  <inkml:trace contextRef="#ctx0" brushRef="#br0" timeOffset="-97109.32">16307 1013 253 0,'-1'-2'75'0,"1"-1"7"15,0 2-29-15,0 2-6 0,1-3 2 16,0-3-3-16,1 5-5 0,0 1-5 16,2-1-4-16,0 2-3 0,3 4-2 15,0 4-3-15,-1 5-3 0,0 3-5 16,-2 3-2-16,-1 7-3 0,-2 6-3 0,-3-2-4 16,-2 2-1-16,-3 0-2 0,-1 1-3 15,1-1-2-15,0-2-3 0,0-7-1 16,1 1-2-16,2-4 0 0,-1-4 0 15,2-4 3-15,0-3 2 0,-3-4 3 16,3-1 2-16,-8-5 3 0,0-2 1 0,1-1-1 16,-1-5 0-16,1-1 0 0,1-4-1 15,2-2 0-15,13-1 0 0,4-4 0 16,2 1 2-16,4-2 0 0,3 3 0 16,2 2 1-16,1 3 1 0,-4 3 1 15,-2 6 0-15,2 3 1 0,-1 3 0 16,-2 3 0-16,0 1-1 0,0 4-2 15,-2 3-2-15,1-2-1 0,-3 0-2 16,-2 0-1-16,-3 0-2 0,-3 0 0 16,-5 0 0-16,-4-1-1 0,-4 1-1 0,-4-3-2 15,-2-1-6-15,-3-1-6 0,-3-3-7 16,-1-1-6-16,1-3-5 0,1-5-7 16,4 1-14-16,-6-4-54 0,11-2 3 15,4-8-54-15,6-4-107 0</inkml:trace>
  <inkml:trace contextRef="#ctx0" brushRef="#br0" timeOffset="-96825.57">16544 1243 256 0,'18'5'75'15,"-1"-2"4"-15,-3 2-31 0,-2-1-4 16,-2 5-6-16,-2-2-9 0,-3 2-7 16,-2-1-6-16,-1 4-5 0,2 0-3 15,-4 2-4-15,0 1-2 0,-1 1-2 16,-2-3 1-16,1-2-1 0,0-1 1 15,-1-1 0-15,0-3 1 0,-1-3 2 16,2-2 1-16,0-1 2 0,-1-1 2 0,0-3 2 16,2-6 2-16,1-1 1 0,0-3 0 15,0-1 2-15,5-3-1 0,-1 1 0 16,3 1-2-16,4 2-3 0,4 1-1 16,2 1-2-16,6 3-2 0,3 2-2 15,1 1-2-15,3 0-2 0,-3-1-6 16,-3 3-10-16,-1 1-10 0,-2 1-10 15,0 1-19-15,0-1-60 0,-2 3-77 0,1 3-161 16</inkml:trace>
  <inkml:trace contextRef="#ctx0" brushRef="#br0" timeOffset="-96141">17139 1271 252 0,'0'-3'84'0,"-3"0"8"0,-1-1-6 0,0 1-36 16,-4-2-9-16,0 1-2 15,-1-3-7-15,0 3-10 0,-2-3-7 0,-1 2-5 16,-2 3-3-16,2 3-1 0,-1 1-3 16,-2 5-3-16,1 0-1 0,-1 2-2 15,2 4 0-15,2-4-2 0,1 0-3 16,5 0-1-16,1 0-1 0,4-1 0 16,3 1 1-16,2 0 2 0,4-2 2 15,2-1 3-15,-1-3 2 0,3-2 2 16,0 1 0-16,0-3 0 0,2 1 1 0,-2-1 0 15,-1 0 1-15,1 0 0 16,-1-2 1-16,-2-1-1 0,-1 1 1 0,-1-1 0 16,-1-3-1-16,0 3 0 0,-3 0-2 15,-1 1 1-15,1 0-1 0,-2 1 0 16,-1 2-2-16,0 1-1 0,-1 1 1 16,-1 2 0-16,0 1 0 0,0 2 0 0,-2 2 1 15,1-1 0-15,1-2 0 16,0 2-1-16,0-1 0 0,1-3-2 0,1 0 2 15,1 0 0-15,3-2 3 0,-1-1 2 16,1-2 3-16,3-1 1 0,1-3 1 16,2 0 1-16,2-3-1 0,1-2-2 15,4 0 0-15,0 1-2 0,3-2 0 16,2 0-1-16,-2 2-2 0,1 0 0 16,-3 6-1-16,-4-2 1 0,-2 3 0 15,-3 1 0-15,-3 3-1 0,-3-1 1 0,-1 4 0 16,-1-2-1-16,-1 3 0 0,1-1-1 15,-1 3 1-15,-1-2 0 0,1 2 0 16,-1-1-1-16,1-2 0 0,0 1-1 16,0-3 0-16,-1 1-1 0,1-2 1 15,0-1-1-15,0-1 2 0,0 0 1 16,1-1 3-16,0 1 1 0,1-3 2 16,1-1 1-16,2-1 0 0,0 0 0 15,3-1-1-15,2 1-1 0,1 2-2 0,1-1 0 16,2 2 0-16,0 1 1 0,2 2-1 15,0 1 1-15,-1 2-1 0,0-1 0 16,0 0-1-16,-1 2-1 0,-2 1-2 16,-1 1 0-16,0-3-4 0,-1-1 9 15,-2 3-37-15,1-3-4 0,0 2-13 16,1-4-7-16,0 1-82 0,1-3-92 16,-1-3-202-16</inkml:trace>
  <inkml:trace contextRef="#ctx0" brushRef="#br0" timeOffset="-95625.04">17977 1264 339 0,'0'-2'102'15,"-6"-1"6"-15,-4 3-29 0,-3 1-22 16,-2-3-1-16,-4 3-3 0,-1 1-14 0,0 0-7 16,0 0-7-16,4 3-5 0,2 0-7 15,2 5-8-15,5 0-4 0,1 2-4 16,6 0-3-16,5 5-2 0,3-3 0 15,5-1-1-15,2-2 0 0,2-2-2 16,2-4 1-16,2-1 1 0,-2-5 0 16,1 0 0-16,0-4 1 0,1-3 2 0,1-1 2 15,-2-3 2-15,1-3 5 0,1 0 7 16,-1-3 2-16,0-3 2 0,-4-4 4 16,1 0 1-16,-3-2 3 0,-2-1 1 15,-3 3 3-15,-3 2 3 0,-3 5-2 16,-3 9-3-16,-4 4-1 0,-3 8-2 15,-2 4-5-15,-3 8-6 0,-4 6-6 16,-1 5-1-16,0 2-2 0,1 0 1 16,2 1-4-16,1 3-2 0,2-5-2 15,5-3-3-15,2-5-1 0,0 2 0 0,3-4-2 16,3-3 0-16,0-4 2 0,1-3 4 16,1-3 2-16,1-2 3 0,4-3 1 15,0-5 2-15,2-3 4 0,0 0-1 16,1-3 0-16,2-1-1 0,2-1-1 15,0 3-1-15,1 4-2 0,-1 3-1 16,2 5-1-16,0 5 1 0,-3 4-1 0,-3 7 1 16,-2-2 1-16,-1 3 0 15,-1 0 2-15,0 1-5 0,1-3-3 0,0 0-7 16,4-4-25-16,1-1-16 0,1-4-6 16,5 0-93-16,3-5-100 0,4 1-228 15</inkml:trace>
  <inkml:trace contextRef="#ctx0" brushRef="#br0" timeOffset="-94894.09">19324 1087 370 0,'2'-8'98'16,"0"3"12"-16,0-2-52 0,0 2-10 15,1-1 1-15,-2 6-2 0,1 2-4 16,1 4-9-16,-2 3-10 0,-1 4-5 16,-4 8-3-16,-3 7-2 0,-3 1-3 15,0 0-2-15,-1 5-4 0,1 0-2 16,0-1 0-16,5-4-2 0,5-3 0 0,5 0-1 15,4-4 1-15,0-2-1 0,0-4 0 16,1-4 2-16,-1-4 0 0,0-4 1 16,-3-2 3-16,0-1 1 0,3-6 1 15,2-4 1-15,0-2-2 0,1-1 0 16,1-1-1-16,-1-2-3 0,1-3-3 16,-2 5-1-16,1 3-1 0,0 4 0 0,0 2-1 15,2 3 0-15,-1 3-1 16,0 5 1-16,0 3 0 0,-1 1 1 0,0-1 0 15,1 4 1-15,0-1 1 0,1-1 0 16,-1 0 0-16,0-3 1 0,1-1 0 16,0-3 0-16,-1-3 1 0,2-2 1 15,1 1-1-15,1-4 2 0,-1-1 0 16,0-2 1-16,3 0 1 0,0-3 0 16,-3-2 0-16,-2-1 0 0,1 1-1 0,-3 1 0 15,-1 2-2-15,-4 3-3 0,0 2 0 16,-1 8-1-16,-1 2-1 0,-3 4 2 15,1 4-1-15,1 2 2 0,-1 1 0 16,-1 3 0-16,2-5-2 0,1 2-4 16,3-4-4-16,-1-6-6 0,1 0-10 15,0-1-13-15,0-6-23 0,0-1-4 16,1-6-80-16,-2-2-96 0,-1-2-211 16</inkml:trace>
  <inkml:trace contextRef="#ctx0" brushRef="#br0" timeOffset="-94756.17">19915 1203 401 0,'-9'-13'100'16,"0"6"3"-16,3 1-59 0,1 1-17 15,3 5 0-15,1 0-2 0,2 0-15 0,2-3-16 16,2 2-14-16,1-3-26 0,4 4-61 16,2-3-82-16,0 1-180 0</inkml:trace>
  <inkml:trace contextRef="#ctx0" brushRef="#br0" timeOffset="-94494.51">20343 1270 366 0,'11'1'101'15,"-8"1"11"-15,-4-2-53 0,-7 1-4 16,-9 0 3-16,-6-1 0 0,-4 1-14 0,-4 3-12 16,0-1-8-16,0 1-9 0,4 2-7 15,6-1-4-15,7 3-5 0,4 3-2 16,6 0-1-16,6 2 0 0,6 5 0 15,3 0 0-15,1 4 1 0,3 1 1 16,3 1-4-16,-2 0 0 0,-2 1 0 16,-2-2-4-16,-4-2-1 0,-5-3-1 15,-3-3 0-15,-6-3 3 0,-4-3-7 0,-3-4-9 16,-5-2-3-16,0-4-6 0,-3-2-5 16,-1-5-22-16,1-1-55 0,-3-3-67 15,-3-4-154-15</inkml:trace>
  <inkml:trace contextRef="#ctx0" brushRef="#br0" timeOffset="-94288.75">20385 932 365 0,'24'-5'112'0,"-7"4"12"16,-2 4-47-16,-6 3-6 0,-2 6 3 15,-1 5-3-15,-2 7-13 0,-2 4-16 16,-1 0-10-16,-2 5-7 0,0 5-8 15,-1 1-6-15,-3-4-4 0,1 1-12 16,2 1-5-16,0 0-8 0,2 1-15 0,0-7-19 16,2-4-14-16,1 2-12 0,2-1-70 15,-4-4-93-15,1-3-194 0</inkml:trace>
  <inkml:trace contextRef="#ctx0" brushRef="#br0" timeOffset="-93408.82">20387 1286 382 0,'-7'-6'110'0,"2"0"12"0,2 5-45 0,2 0-20 15,2 0 5-15,2 1 3 0,2 0-7 16,4-2-17-16,2 3-9 0,3-3-7 16,3-1-6-16,4 6-4 0,0-2-5 15,4-1-3-15,0 5-3 0,3-3-1 16,3 4-2-16,-3 2-1 0,-1-3 0 15,1 2-2-15,-1 1 0 0,-3 3-2 16,-6 1-3-16,-5 0-1 0,-2-1 0 0,-5 2-1 16,-7-2 2-16,-5 0 1 0,0-3 3 15,-3 1 2-15,0-2 1 0,1-2 2 16,4-3-2-16,4 1 2 0,4-2 1 16,4 3 1-16,3-8 1 0,4 0 1 15,3 2 1-15,2-3 1 0,2-3 0 16,0 0-2-16,-4-4 0 0,1 1-2 0,-6 0-1 15,-2-3 0-15,-3 1-1 0,-5 2-2 16,-5-1 0-16,-3 1-1 0,-5 2-1 16,-1 0 0-16,-5 4-1 0,-3 1 0 15,1 1 0-15,1 2 1 0,3-1 0 16,3 1 1-16,2 0-2 0,6 3-1 16,2-2-1-16,3 2 0 0,3 0 1 15,2 3-1-15,5 0 2 0,1 2 1 0,5-4 1 16,1 5 2-16,1-2-1 15,1 1 1-15,-1 0-1 0,1 1 0 0,-2-1 0 16,1 0 0-16,-2-1 0 0,-2-1-1 16,-1 1-1-16,-2-2 0 0,-3-2 0 15,-1-1-1-15,-2-1 1 0,-1 2 0 16,2-4 1-16,1 0 1 0,1 0-1 16,1 2 1-16,2 1-1 0,4-1 1 0,-1-3-1 15,2 3 0-15,2-1 1 0,3 0 0 16,0 0 0-16,1-3 0 0,-1 2 0 15,0 0 0-15,0-1 2 0,-2-1 0 16,-5-1 3-16,-1-2 2 0,-4 0 0 16,-3-1 2-16,-2 0 1 0,-4 0 0 15,-2-1 0-15,-1 1-3 0,-1 2 0 16,-2 1-1-16,0 3 0 0,2 2-2 16,0-1-2-16,1 0-1 0,1 4-1 15,1 1 0-15,0 3 0 0,3 5 0 0,-2 5 0 16,2 6 0-16,0 3 3 0,-1 4 0 15,2 4-1-15,-2 2-1 0,0-1 1 16,-1 0-1-16,0 3 0 0,-4 3-1 16,-2 1-1-16,-2 0-2 0,-5-2-4 15,-6 0-4-15,-5-1-4 0,-6-3-4 16,-4-5-3-16,-5-3-2 0,-2-3 2 16,-1-2 2-16,-1-4 4 0,1-3 5 0,1-9 4 15,3-3 6-15,4-5 6 0,6-6 7 16,3-6 7-16,8-7 4 0,7-4 7 15,10-4-1-15,10-5-3 0,9-5-6 16,11 0-6-16,13-5-8 0,13 2-10 16,13 2-10-16,9 2-9 0,7 7-5 15,7 4-23-15,7 0-112 0,5 6-122 16,4-3-294-16</inkml:trace>
  <inkml:trace contextRef="#ctx0" brushRef="#br0" timeOffset="-90986.71">14077 1373 184 0,'-1'-7'48'15,"-2"3"6"-15,1-2-26 0,0 2 3 16,-2 3-1-16,1-1-1 0,1 1-1 16,0-1-2-16,2 1-4 0,1 0-5 15,1 1-4-15,5-2-1 0,0 2 0 16,3-2 0-16,5 1 3 0,8 2 1 0,5 0 3 15,8-1 1-15,3 3-2 0,5 2-2 16,2 3-3-16,-2 9-4 0,-7-2-4 16,-2 6-2-16,-7 3-3 0,-5 4 1 15,-5 0-1-15,-1-1 1 0,-6 1 0 16,-2 5 0-16,-5 0 0 0,-4 7 0 16,-3 2 1-16,-4 3-1 0,1 4 1 15,-1-2-1-15,-1 0 0 0,3-3 0 16,-2-8 0-16,3 2-1 0,0-1 0 15,1-3 0-15,1 1 0 0,5-1 1 0,5 1 0 16,10 0 1-16,5-6 1 0,1-2 2 16,12-6 0-16,13-2 1 0,0-5 1 15,7-4-1-15,-2-4-1 0,-2 0-1 16,5-1 0-16,-2-2-3 0,-4-4-6 16,2-2-6-16,-3 0-9 0,-3-1-8 15,0-2-12-15,-3-2-68 0,-10 1-74 0,-9-2-169 16</inkml:trace>
  <inkml:trace contextRef="#ctx0" brushRef="#br0" timeOffset="-90690.94">15187 2053 319 0,'4'1'81'0,"1"0"7"15,2 0-46-15,1 1-3 0,8 1 0 16,5 1 0-16,-1 2 0 0,1 0-6 16,4 4-6-16,3 2-4 0,1 5-5 15,-2-2-5-15,-2 4-5 0,-1 1-2 16,1 3-3-16,-4-1-1 0,-5-1-1 16,-2-1 1-16,-7-2 0 0,-5 1 1 0,-5 1 1 15,-8-3 1-15,-6 3 0 0,-5 0 0 16,-6 2 0-16,-2-2 0 0,-3 2-9 15,-6-4-14-15,0 1-10 0,-5-2-8 16,0 1-87-16,-1-2-93 0,6-1-215 16</inkml:trace>
  <inkml:trace contextRef="#ctx0" brushRef="#br0" timeOffset="-89866.24">16405 2074 274 0,'6'-3'79'0,"0"-1"8"0,-2 2-33 15,0 0-8-15,-3 2-3 0,-2 0-4 0,0 2-8 16,-2 1-6-16,-1 2-7 0,-2 5-4 16,-2 0-4-16,-1 4-2 0,-4 6 0 15,-4 3-3-15,-3 4-1 0,-8-2-8 16,-5 1-9-16,-4 3-8 0,-1-3-6 16,2-1-13-16,4-3-14 0,4-2-53 15,7-4-63-15,8 1-139 0</inkml:trace>
  <inkml:trace contextRef="#ctx0" brushRef="#br0" timeOffset="-89637.31">16102 2052 295 0,'1'2'82'15,"0"0"10"-15,0 3-22 0,2-1-26 16,-1 4 0-16,1 2 6 0,5 2 0 15,4 1-7-15,3 3-7 0,9 2-6 16,3 0-6-16,3 3-4 0,3-1-6 0,-2 1-4 16,-2 0-8-16,0-1-6 0,-5 0-17 15,-2 1-12-15,-2-1-9 0,-3-1-9 16,0 0-16-16,0 1-59 0,-2-3-79 16,2-2-152-16</inkml:trace>
  <inkml:trace contextRef="#ctx0" brushRef="#br0" timeOffset="-89296.68">16734 2133 280 0,'-1'-4'77'0,"1"5"5"15,-3 0-28-15,-3 5-29 0,-3 5-2 16,-2 5 1-16,-4 2-5 0,1 7-10 15,1-1-3-15,1 3-1 0,2-4-1 16,6-1-1-16,3-2-2 0,5-3-1 16,5 0 3-16,4-5 1 0,3-1 3 15,8-3 3-15,4-2 3 0,2-5 5 16,1-4 2-16,-2-3 2 0,-1-1 4 16,0-4-1-16,-5 1 1 0,-4-2-4 15,-6 3-2-15,-1-2-1 0,-2-2-3 0,-6-1-4 16,-6-1-4-16,-6-4-5 0,-7 0-2 15,-1-5-5-15,-5 2-14 0,-7 1-8 16,-4 5-6-16,-7 3-7 0,2 5-6 16,3 1-15-16,2 6-60 0,4 0-67 15,7 3-169-15</inkml:trace>
  <inkml:trace contextRef="#ctx0" brushRef="#br0" timeOffset="-88810.69">17124 2181 342 0,'4'17'89'0,"-6"-1"6"0,0 2-60 15,-2 1-3-15,-3-1 1 0,-1 1-2 16,0-2-10-16,0 0-9 0,1-2-7 0,1 1-3 16,2 0 1-16,2 0-2 0,0-3 1 15,1-2 0-15,0-3-1 0,1-2 1 16,0-1-1-16,1-4 7 0,-1-2 8 15,-1-4 2-15,0 0 2 0,1-5 1 16,1-4 3-16,-2-6 1 0,3-1-5 16,1-7-7-16,2-4-2 0,2-6-1 0,2-3-1 15,2 3-2-15,3 3-1 0,-2 4 1 16,0 8 0-16,1 6-1 0,-1 7 0 16,1 9 0-16,1 2-1 0,3 1-1 15,1 1-2-15,1 2 0 0,1 0-2 16,-1 5 1-16,-1 0-1 0,-3 0 0 15,-3 1-2-15,-2 4-1 0,-7-1 0 16,-4 1 0-16,-7-4 0 0,-9 0 0 16,-6 0-2-16,-3-2 3 0,-3-4 1 15,1-1 0-15,2-4 0 0,0 2 1 0,8 0 0 16,3-1 1-16,5 2-1 0,1 2-1 16,3 3 0-16,4 4-1 0,4 0 1 15,5 2 1-15,1 4 0 0,2 2 0 16,6 0 2-16,2 0 1 0,4 0-7 15,4 3-10-15,4-2-16 0,4-2-13 16,1-1 8-16,0-2-100 0,0-1-97 16,3-3-212-16</inkml:trace>
  <inkml:trace contextRef="#ctx0" brushRef="#br0" timeOffset="-88277.89">18323 2260 303 0,'-1'0'80'0,"0"2"4"0,-3 2-52 16,0 2-3-16,-4 1 3 0,-3 3 2 16,0 2-10-16,2 1-8 0,-1 1-5 15,3 1-1-15,3 0-1 0,6-1-1 16,7-1-2-16,3-3 1 0,4-1 1 16,5-4 3-16,1-2 1 0,1 0 4 15,-1-4 1-15,-5-3 0 0,1 0 2 16,-5-3 1-16,-3 0 2 0,-4-5-2 0,-1 0-2 15,-3 0-3-15,-3-1-2 0,-3 0-4 16,-4-1-6-16,-4 2-12 0,-6 0-12 16,-2 1-10-16,-7 1-10 0,1 0-9 15,-3 0-80-15,1 3-85 0,5-2-193 16</inkml:trace>
  <inkml:trace contextRef="#ctx0" brushRef="#br0" timeOffset="-88029.58">18910 2013 282 0,'21'-8'88'15,"-8"1"14"-15,-4 2 6 0,-3 0-51 16,-3 5-3-16,-8 2 4 0,-2-1-2 16,-4 4-9-16,-4 4-12 0,-4 1-12 15,-4 3-3-15,-5-2-3 0,1 5-3 0,-4 5-4 16,0 0-4-16,4 4-3 0,4 7-1 15,4-1-1-15,5 3-3 0,7-3-5 16,3 1-5-16,5-1-7 0,4-5-14 16,4-2-12-16,0-2-10 0,5-1-12 15,-1-5-66-15,1-3-83 0,3 1-178 16</inkml:trace>
  <inkml:trace contextRef="#ctx0" brushRef="#br0" timeOffset="-87862.14">18637 2258 395 0,'-4'-4'101'0,"0"3"6"16,2 2-62-16,4-1-6 0,2 1 5 15,5-1-1-15,7-1-8 0,6-2-9 0,8-2-6 16,6-3-9-16,2-2-23 0,4-1-21 16,4-3-15-16,-1 0-50 0,3-1-30 15,1 0-76-15,3 2-139 0</inkml:trace>
  <inkml:trace contextRef="#ctx0" brushRef="#br0" timeOffset="-87426.52">19667 2054 306 0,'5'0'92'0,"-3"1"12"16,-1-1-21-16,-2 5-31 0,0 0 5 16,-3 6 8-16,3 2-4 0,-2 7-11 15,1 1-10-15,1 7-7 0,0 1-5 16,2-1-8-16,0 1-8 0,0-2-6 15,1-5-2-15,0 2-3 0,2-5-2 16,-2-3-1-16,-1 1-1 0,1-2-3 16,-1-4-3-16,1-1-1 0,-1-4-1 0,-1-2 1 15,-1-5 2-15,1-2 1 0,-1-3 4 16,-1-2 1-16,-1-6 2 0,-1-4 2 16,2 0 1-16,-1-5 0 0,2-7 1 15,1-4 1-15,1-9 0 0,2 3 2 16,1 2-1-16,2 0 2 0,5 3 2 15,1 6 0-15,3 6 0 0,2 11 0 16,3 3-1-16,2 2-1 0,1 5-1 16,-2 6-2-16,1 2-1 0,-2 5 0 0,-1-1-2 15,-3 2 0-15,1 0 0 0,-3-1 0 16,-2 2-2-16,-1 2-1 0,-2 0-1 16,-2 0-2-16,-3-1-2 0,-6 4-1 15,-5-1-3-15,-6-3-2 0,-5 0-4 16,-7-3-3-16,-5-2-5 0,-6-3-10 15,0-5-9-15,3-1-5 0,2-2-6 16,5-3-4-16,5-3-4 0,9-3 209 0,9 0-261 16,8-4-89-16,12 1-297 0</inkml:trace>
  <inkml:trace contextRef="#ctx0" brushRef="#br0" timeOffset="-87128.32">20327 2091 334 0,'22'6'94'0,"-7"-3"12"0,-4-1-43 0,-5 0 0 16,-4-1 6-16,-6-2-1 0,-3-2-8 16,-3 1-5-16,-6 1-9 0,-6 0-8 15,-3 3-6-15,-4 1-6 0,-3 3-6 16,-1 5-4-16,-2 3-5 0,3 6-2 16,6 2-2-16,2 2-2 0,6 4 0 15,5 1-1-15,7-3 1 0,7 1 0 16,4 1 1-16,6-3-1 0,4-1 0 15,5-2 0-15,2 0-1 0,3-2 1 16,4-3-2-16,1-3 0 0,6 2-1 0,1-3-4 16,0 0-5-16,2-4-3 0,0-3-6 15,-2-1-12-15,0-5-5 0,-5-1-15 16,0-6-16-16,-1-2-3 0,-3-6-92 16,-1 0-99-16,-1-5-229 0</inkml:trace>
  <inkml:trace contextRef="#ctx0" brushRef="#br0" timeOffset="-85900.91">21240 2228 251 0,'2'-3'74'0,"-1"2"6"15,-1-2-31-15,0 2-3 0,1-2 2 16,1 5-2-16,0-4-7 0,0 2-5 16,2 0-4-16,-1-1-4 0,1 0-3 15,1 3-4-15,-1 3-3 0,-1 3-3 16,1 1-1-16,-2 3-3 0,0 4-2 15,-2 2-1-15,1 2-3 0,-1 1 1 0,-1-1-1 16,1-2-4-16,0 3-7 16,1-2-7-16,0-3-7 0,-1-2-10 15,-1-2-9-15,1-1-14 0,-2 0-63 0,-1-4-71 16,-3-1-168-16</inkml:trace>
  <inkml:trace contextRef="#ctx0" brushRef="#br0" timeOffset="-85640.58">21143 2360 266 0,'10'0'79'16,"0"1"5"-16,-2 0-31 0,-1 0-8 15,-3 1 1-15,1 2-5 0,-2 0-9 16,-2-1-6-16,1 0-5 0,0 0-5 15,1-1-3-15,-2-1-3 0,1-2-2 0,2 0-2 16,5-2-1-16,5 2-1 0,2-3 0 16,7 3-2-16,4-3-5 0,5 3-8 15,-1-4-7-15,-1 2-8 0,-1 2-8 16,-1 0 54-16,-5-2-128 0,-3 3-79 16,-5-4-207-16</inkml:trace>
  <inkml:trace contextRef="#ctx0" brushRef="#br0" timeOffset="-85072.6">21303 2081 209 0,'-13'-5'64'0,"-4"0"5"16,4 2-18-16,-1 0-12 0,-1 0 1 16,-2 2-7-16,2-1-3 0,-1 1-6 15,1 3-1-15,-2 0-3 0,-2 2-2 0,0 3-3 16,-1 2-1-16,-4 3-1 0,1 2-2 15,-1 6-3-15,0 3-1 0,2 5-2 16,0 2-1-16,5-1-2 0,2 4 0 16,0 1-2-16,7-2 0 0,4-1-1 15,4-1 0-15,6 0 0 0,-1 0 0 16,8-2 1-16,7-4 0 0,4-1 0 16,6-2 1-16,7-3 1 0,6 0 0 0,7-5-1 15,7 0 2-15,2-1 0 0,2-3 3 16,-2-2 0-16,-2-6 1 0,-5-3 2 15,-6-7 0-15,-5-4 0 0,-6-2 1 16,-6-3 1-16,-3-1 1 0,-8-3 2 16,-3-1 0-16,-8-1 0 0,-5-3 0 15,-7-6-1-15,-5 0-3 0,-5-5-1 16,-4-4-3-16,-6-5-1 0,-5-2-1 16,-5 1 0-16,2 8-2 0,-3-2 0 0,1 4-1 15,-1 4-1-15,3 9-3 0,4 8-5 16,1 4-6-16,1 0-8 0,3 9-13 15,2 5-8-15,4 6-8 0,4 6-74 16,4-3-81-16,8 5-187 0</inkml:trace>
  <inkml:trace contextRef="#ctx0" brushRef="#br0" timeOffset="-84275.73">22029 1953 254 0,'0'5'77'0,"0"-3"9"15,1 1-22-15,0 2-18 0,1 1 7 16,-1 2 8-16,-1 2-5 0,0-1-10 15,-3 1-6-15,1 8-5 0,-1 3-7 16,-1 5-6-16,-1 5-6 0,0 5-7 0,-1 2-3 16,1 3-2-16,-1-4-2 0,1 0-1 15,0-3 0-15,3-3 0 0,1-3 0 16,0-3-1-16,2-2 1 0,1-4 0 16,0-2 0-16,0-4 0 0,-1-2-1 15,0-5 1-15,1 0 0 0,-1-4 3 16,0-3 2-16,4-4 0 0,-1-3 2 15,4-4 0-15,0-4 0 0,2-2 0 16,2-3-3-16,1-1-2 0,1 0-2 0,-1-2 0 16,0 4-2-16,1 6 0 0,-2 2-1 15,0 5 0-15,-1 5 0 0,-1 4 0 16,0 7 1-16,-4 3 0 0,2 3 0 16,0 2 1-16,-2 1 0 0,1 2 1 15,-2-1-1-15,3-4-1 0,2 1 1 16,1-4-1-16,1-3 1 0,2-2-1 15,2-2 0-15,-1-1 2 0,2-2 1 16,0-3 3-16,-1 0 1 0,2-2 4 16,-2-2 2-16,2-1 3 0,-2-2 1 0,0-2 0 15,-2-3-1-15,-2-2-2 0,0-1-2 16,-1 0-4-16,-3 1-1 0,-2 3-1 16,-2 3-3-16,0 4-2 0,-3 9 0 15,-1 1-1-15,-2 5 1 0,1 3 0 16,-1 1-1-16,2 4 0 0,3-1 2 15,1-1 0-15,4 1-1 0,0 0-2 0,3-3-2 16,1-1-4-16,2-4-7 0,-1-1-6 16,-1-3-12-16,0-2-17 0,1-3-13 15,-1-2 17-15,1-5-103 0,0 1-94 16,2-1-221-16</inkml:trace>
  <inkml:trace contextRef="#ctx0" brushRef="#br0" timeOffset="-84132.11">22552 2041 324 0,'-14'-5'88'0,"4"5"4"16,2-2-30-16,4 2-28 0,3-2-2 15,3 1 0-15,3-1-15 0,2 0-18 16,4-3-14-16,1 3-19 0,0-1-67 0,4 3-77 16,5 0-174-16</inkml:trace>
  <inkml:trace contextRef="#ctx0" brushRef="#br0" timeOffset="-83809.31">22989 2278 251 0,'3'8'84'0,"-4"0"8"0,-3-5 2 16,-5-1-50-16,-2-2 5 0,-8-2 4 16,-4 2-10-16,-8-2-10 0,-3 0-8 0,0 1-5 15,1 3-5-15,1-1-6 0,6 0-4 16,6 2-5-16,8 1-2 0,7-2-1 15,3 4 0-15,7 0 2 0,2 3-1 16,4 5 4-16,5 0 3 0,2 5 1 16,3 6 0-16,2 0 4 0,0 2 1 15,1-3 1-15,-1-1-4 0,-5 0-1 16,-4-3 0-16,-4-5-1 0,-8-5-5 16,-5-3-3-16,-8 1 1 0,-7-6-2 0,-5-2-6 15,-4-1-5-15,-3-3-9 0,-2-1-9 16,0-1-11-16,1-3 194 0,3 0-275 15,1-2-108-15,3 0-323 0</inkml:trace>
  <inkml:trace contextRef="#ctx0" brushRef="#br0" timeOffset="-83593.38">22977 1944 347 0,'6'2'96'15,"0"8"7"-15,-1 1-43 0,1 4-12 16,-1 0 5-16,0 5 3 0,-2 4-9 16,-1 7-8-16,3 3-5 0,-2 3-5 15,1 2-8-15,2 2-6 0,0-2-3 16,1 1-3-16,1-6-3 0,-1-5-5 16,1-1-7-16,0-4-3 0,-2-1-16 0,1-3-13 15,-2-5-14-15,1-2-9 0,-2-3-51 16,-1-2-21-16,0-1-73 0,-1-3-128 15</inkml:trace>
  <inkml:trace contextRef="#ctx0" brushRef="#br0" timeOffset="-82700.5">22930 2182 341 0,'-2'-14'91'16,"2"2"7"-16,2-1-56 0,4 1 4 15,3 4 6-15,3 3 2 0,2-2-8 16,4 5-8-16,2-2-4 0,-1 4-5 16,1 1-6-16,0 1-6 0,0 1-4 15,-1 3-5-15,2-1-3 0,-1 3-2 0,1 4-2 16,-2 2 0-16,0 1-1 0,-4 3 0 16,-3 2-1-16,-3-1 0 0,-2 2 0 15,-5-4 0-15,-1-1 0 0,0 1 0 16,0-3 1-16,1 0 2 0,3-2-1 15,0-1 0-15,4 0 0 0,2-1 1 16,0-6 0-16,2 3 0 0,2-6 0 16,2-1 1-16,1-3 1 0,1-4 0 0,1-2-1 15,-3-2-1-15,0-1-1 0,-5-2 0 16,-2-2-1-16,-5-2-1 0,-5-3-1 16,-2 0 0-16,-4-2 1 0,-6 0-1 15,-4 1 1-15,-4 4 0 0,-3 3 0 16,-4 2 2-16,-1 6 0 0,3 4 0 15,4 3 1-15,5 1 0 0,4-1-1 16,4 2 0-16,5 2 0 0,2-2 0 16,4 8 0-16,3-1 0 0,1 1 1 0,5 2 0 15,2 1 0-15,2 2 0 0,2 2 0 16,1-5-2-16,3 1 1 0,0 1-1 16,0 2 1-16,-2-5 1 0,1 1-1 15,-2 0 1-15,1-1-2 0,-4 0 0 16,0-3 0-16,-1 1-3 0,-2-2-1 15,-2-3 1-15,-1-2-1 0,-1 0 2 16,-3-2 0-16,1-2 0 0,0-1 2 0,0-2-1 16,3 0 0-16,1-3 0 0,0 2 0 15,4-2 0-15,1 2-1 0,1 0 1 16,0 2 0-16,-1-2 0 0,-1 5 1 16,2-3-1-16,-2 2 0 0,-2 1 0 15,2-2 0-15,-1 6 0 0,0-1 1 0,1 0-1 16,0 1 2-16,-2 0 2 15,0 0 2-15,-3 0 3 0,0-3 2 16,-4 0 4-16,-3-1 2 0,0-1 1 0,-2 1 0 16,0-2 0-16,-1 2-2 0,1-1-3 15,-1 1-2-15,-1 0-6 0,0 4-2 16,-5 4-1-16,-1 6 0 0,-7 6-2 16,-3 7 1-16,-4 10 0 0,-1 2 1 15,-1 5 2-15,1 3-2 0,1 3 1 16,2 2-1-16,0-3 0 0,1-2-3 0,-2-2 0 15,0-1-1-15,-3-5-1 0,0-5-1 16,-2-7 0-16,1-4-1 0,1-6 3 16,1-4 1-16,2-5 1 0,1-7 3 15,4-4 1-15,5-8 1 0,5 0 3 16,4-10 2-16,4-6 0 0,7-5-1 16,7-2-3-16,10 0-2 0,6-3-2 0,8-5-3 15,3 8-4-15,10 3-4 16,8 6-6-16,-1 3 1 0,3 1-26 0,0 7 92 15,1 2-210-15,5-2-131 0,-3-5-351 16</inkml:trace>
  <inkml:trace contextRef="#ctx0" brushRef="#br0" timeOffset="-69344.07">14082 1676 224 0,'-10'6'53'16,"-3"-2"2"-16,1 3-18 0,1-3-21 15,2-1 2-15,1 0 5 0,4-2 2 16,2-4 2-16,1 3 0 0,2-1-2 16,2-1-5-16,3 0-4 0,0 0-5 15,3 1-3-15,3 2-1 0,1-1-1 0,1 2 0 16,1 1-1-16,-1 2 0 0,7 0 0 16,-2 6-2-16,0 2 0 0,1 4-2 15,2-1 0-15,0 4 0 0,1 5 0 16,-6 3 0-16,-2 2 0 0,0 1 0 15,-4-1 0-15,-5 2 0 0,-4 1 1 16,-4-1 1-16,-5-1 0 0,-5 4 1 0,-4 3 0 16,-1-1-1-16,-4 6 1 0,-2 3-1 15,-1-1-1-15,3 2-1 0,1-1 0 16,3-4-1-16,2 1 1 0,7 1-1 16,1-3 0-16,4-2 0 0,2 1-1 15,3-5 0-15,2-2-1 0,4-2 1 16,7-3 0-16,3-2 1 0,5-5 0 15,7-5 1-15,8-3 1 0,4-3 3 0,2-4 1 16,-3-4 2-16,6-4 1 16,7-4 2-16,-2-1 1 0,10-2 1 0,-4 0 0 15,8 0-2-15,1 1 0 0,-4 0-3 16,-10 5-1-16,-2 2-2 0,-11 1-3 16,3 0-1-16,-3 2 0 0,-5 1-5 15,0 0-1-15,-3 2-18 0,-3-1-5 16,-3 2-19-16,-6-4-66 0,-7 0-80 15,-8-3-179-15</inkml:trace>
  <inkml:trace contextRef="#ctx0" brushRef="#br0" timeOffset="-69063.78">15023 2600 244 0,'-2'-5'69'0,"3"4"8"15,0 0-9-15,0-2-34 0,2 1-2 16,2 0 1-16,2 2 0 0,5 2-7 16,4-2-6-16,4 5-4 0,5 3-2 15,1 4-2-15,-1 2-3 0,-1 4-3 16,4 0 0-16,-4 3-1 0,-3-1-3 16,-4 2 0-16,-3-1-1 0,0 1 0 15,-5-3 1-15,-6 1-1 0,-6 0-2 16,-2-1-2-16,-8-1-9 0,-3-3-7 15,-8 1-11-15,-7-3-35 0,-6-1-38 0,1 0-66 16,-1-4-142-16</inkml:trace>
  <inkml:trace contextRef="#ctx0" brushRef="#br0" timeOffset="-68245.72">16092 2764 270 0,'0'-1'77'0,"1"-1"8"0,0-1-33 16,1-1-8-16,-1-1-1 0,0-1-1 15,-1 0-4-15,1-3-5 0,-2 0-7 16,0 0-4-16,-3 2-3 0,-1-3-3 16,-2 1-4-16,-4 0-4 0,-3 2-4 15,-2 0-2-15,-3 3-1 0,-1-1-1 0,0 7-1 16,-1-1-1-16,1 1 1 0,4 4 0 16,2 1-1-16,5 0 0 0,1 1-1 15,3 0 0-15,3 2-1 0,3 2 0 16,3-2 1-16,0 3 0 0,2-1 1 15,2 1 0-15,2 1 1 0,1 2 1 16,1-1 0-16,4 4 1 0,-1 0-1 16,-1 1 0-16,-1 0 1 0,0 1 1 0,-3-1-5 15,-2 2 0-15,-5-1-1 0,-6-1-2 16,-5 1-2-16,-5-2-2 0,-7-2-3 16,-2-3 6-16,-3-3 1 0,-3-4 0 15,-3-4 4-15,2-3 3 0,2-2 6 16,4-3 2-16,-1-3 3 0,3-5 1 15,6 1 1-15,5-1 1 0,9-1-2 16,4-3-3-16,4-1-3 0,9 2-1 16,5-1-3-16,3 3-1 0,3 0-1 0,-2-2-1 15,1 3-7-15,2 2-5 0,0 1-7 16,-2 2-10-16,3 0-11 0,-2-2-75 16,3 1-85-16,2-2-187 0</inkml:trace>
  <inkml:trace contextRef="#ctx0" brushRef="#br0" timeOffset="-67827.31">16373 2564 341 0,'-1'-4'95'16,"-2"0"8"-16,2 3-51 0,1 0-4 15,-1 2-3-15,1 3-1 0,0 2-7 16,0 5-6-16,0 4-5 0,0 4-4 15,0 3-2-15,1 4-2 0,-1-1-7 0,0 2-4 16,1-1-4-16,1 0-1 0,-1 0-1 16,1-1-1-16,-1-2-1 0,0-2-3 15,0 0 0-15,0-4-1 0,-1-4 0 16,1-2 0-16,-1-5-1 0,1 0 2 16,-1-4 2-16,1-3 2 0,2-3 1 15,-1 0 0-15,1-4 1 0,3-1 2 16,-2-2-1-16,3-1 0 0,0 2 0 15,-1 2-2-15,3 1 1 0,-2 4-1 0,2 5-1 16,1 3 1-16,1 1-1 0,1 4 0 16,0 0 0-16,1 2 0 0,-1 0 0 15,1 0-1-15,-3-2 1 0,-1 1-3 16,-4-2-3-16,-1-2-1 0,-5 1-1 16,-5 0 1-16,-6-4-2 0,-3 2-1 15,-4-4-2-15,-2-1-4 0,-1-1-6 16,-1-3-9-16,4-2-8 0,0-1-9 0,2-3-11 15,7 0-53-15,2-1-65 0,7 0-148 16</inkml:trace>
  <inkml:trace contextRef="#ctx0" brushRef="#br0" timeOffset="-67531.58">16891 2842 347 0,'-3'2'88'0,"-3"0"7"16,0 1-58-16,-1 0-8 0,-1 1 0 16,2 3 0-16,-1 0-7 0,2 1-11 15,1 2-7-15,4 1-3 0,2-2 1 16,2 1-1-16,4-4 2 0,1 0-1 16,5-2 3-16,1-1-1 0,0-1 0 15,2 2 3-15,1-3 4 0,-1-2 1 0,10-1 16 16,-17-1-8-16,-2-1 3 15,-4 1-2-15,-4-6-4 0,-2 0-2 16,-6-3-5-16,-2 0-6 0,-3-1-14 16,-4-2-13-16,-4 0-10 0,1 4-9 15,0 0-10-15,3 4-73 0,0 0-83 16,8 1-180-16</inkml:trace>
  <inkml:trace contextRef="#ctx0" brushRef="#br0" timeOffset="-67296.07">17370 2638 345 0,'2'-11'96'0,"-2"4"3"0,-6-1-54 16,-3 2-1-16,-6 6 4 0,-4 3-2 16,-4 3-13-16,-4 6-6 0,1 5-2 0,1 6-3 15,4 2-5-15,3 2-6 0,6 3-5 16,6 3-2-16,3 0-1 0,1-2-1 15,5-1 2-15,0-1-16 0,0 2-5 16,2-3-11-16,0-5-14 0,2-4-10 16,-1-1-74-16,1-2-87 0,-1-5-174 15</inkml:trace>
  <inkml:trace contextRef="#ctx0" brushRef="#br0" timeOffset="-67130.18">17088 2905 362 0,'-4'-8'99'0,"2"1"6"0,4 3-52 16,4 0-6-16,4 1-3 0,3-2-5 16,8-1-11-16,5 1-8 0,7-1-5 15,6 0-1-15,-1 0-17 0,5-1-18 16,-1 0-12-16,1-1 82 0,-1 2-168 0,2-2-101 16,-3-1-259-16</inkml:trace>
  <inkml:trace contextRef="#ctx0" brushRef="#br0" timeOffset="-66610.05">17996 2741 241 0,'-4'-9'72'0,"1"3"6"15,-2 0-26-15,3 3-21 16,-1 6 3-16,1 5 6 0,-1 3-5 0,0 4-6 16,-1 4-3-16,1 4-3 0,-1 3 0 15,0 1-3-15,1-1-6 0,1 0-5 16,1-3-4-16,2-2-3 0,-1-4 0 15,2 0-2-15,-1-6 0 0,1-1-1 16,-1-3-2-16,0-1-2 0,0-2 1 0,-1-2 0 16,1 0 1-16,-1-4 2 0,0-3 0 15,0-2 3-15,0-5 2 0,0-1 4 16,1-7 1-16,0-3 0 0,3-3 0 16,-1-3 1-16,1-5 0 0,3-1-1 15,0-2-1-15,1 2-3 0,1 2-1 16,1 5 2-16,-1 4 0 0,1 5 0 15,-1 7 0-15,1 5-1 0,0 4 0 16,0 4-1-16,0 8-2 0,0 1-2 16,0 3 0-16,-4 4-1 0,0-1 0 0,-4 4 0 15,-1 1-2-15,-7-6-4 0,-5 1-3 16,-3 0-5-16,-4-3-5 0,-4-2-6 16,-4-3-6-16,0-3-9 0,2-3-73 15,3-4-77-15,3-3-188 0</inkml:trace>
  <inkml:trace contextRef="#ctx0" brushRef="#br0" timeOffset="-66344.44">18432 2707 318 0,'0'5'87'0,"-5"-7"7"0,-3 1-28 16,-2 0-28-16,-1 1 1 0,-5 2 4 15,-4 3-4-15,-2-1-8 0,-4 5-6 16,-1 1-5-16,0 4-5 0,1 5-4 16,4 0-5-16,4 4-2 0,6 6-1 15,5 1 1-15,10 0 0 0,6-1 0 16,5-3 0-16,7 0 1 0,6-4-1 16,5-3-1-16,0-3 2 0,3-2-7 15,-1 3-14-15,3-4-13 0,-2-3-10 16,-2-3 159-16,0-7-245 0,3-2-113 0,-3-3-305 15</inkml:trace>
  <inkml:trace contextRef="#ctx0" brushRef="#br0" timeOffset="-65062.16">19358 2787 182 0,'0'0'54'0,"0"1"8"15,0-1-18-15,0 1-9 0,0 0 3 16,-1-2 5-16,1 2-1 0,0 1-2 0,-1-4-3 16,0 2-1-16,-2 0-2 0,-2-1-1 15,-1 0-3-15,-5 0-3 0,-2-1-6 16,-6 1-5-16,-2 1-4 0,-2 1-2 15,0 3-4-15,0 2-3 0,2 5-2 16,2 2-1-16,3 3 0 0,3 2-1 0,3 1-1 16,3 0 1-16,1 1-2 15,4-1 1-15,4-4 1 0,2 0-1 0,4 0 2 16,2-3 0-16,4-1 0 0,6-3 2 16,2 0 0-16,5-3 0 0,5 1 0 15,2-4 1-15,1-2 0 0,-2-1 0 16,-4-2-1-16,-1-1 2 0,-6-1 2 15,-6-3 0-15,-3 3 1 0,-3-2 0 16,-2 0 1-16,-4 1 1 0,-2 1-1 16,-2 1-2-16,-3 3-2 0,-2 1 0 0,-3 2-2 15,-1 5 0-15,1 1-2 0,-2 0-1 16,2 1 0-16,1 3-1 0,4-2 1 16,2 1-1-16,3-3 0 0,4-2 0 15,1 1 1-15,5 1 1 0,3-4 1 16,2-2 0-16,2-1 4 0,1 0 2 15,-1-2 2-15,1-2 1 0,-4-1 2 0,-1-2 2 16,-3 3 6-16,-4-2-1 16,-1 0-1-16,-5-1-2 0,-4 1-1 0,-5-4-3 15,-5 0-4-15,-3-2-6 0,-4 2-6 16,-5-2-5-16,-1 2-5 0,0-1-5 16,3 2-7-16,2 3-11 0,5-1-8 15,3 3-4-15,5 0 0 0,5 1 3 16,4-2 3-16,4 2 5 0,3-1 12 15,4 1 8-15,3 1 7 0,3 1 5 0,3 0 2 16,3 4 1-16,1-1 1 0,-1 2 2 16,1 0 2-16,-2 1 1 0,-2 0 1 15,0 2 0-15,-3 0 1 0,-2 1-1 16,-3 2 0-16,-2 1-2 0,-3-1 0 16,-4 0 0-16,-3-2-1 0,-2 0 0 15,-1-4 0-15,-2-3 3 0,2 2 3 16,0-3 5-16,1 1 4 0,1-2 4 15,1-2 2-15,1-1 2 0,2-3-1 0,0 0-3 16,2-4-3-16,3 0-4 0,1-2-1 16,0-2-2-16,2 1-1 0,2 0-2 15,0 1-2-15,2 1 0 0,-4 3-1 16,-1 2-3-16,0 4-1 0,-3 4-1 16,-1 5 0-16,-3 0 1 0,1 3-1 15,-2 2 1-15,2 1 1 0,1-1-5 16,1-1-11-16,2-1-8 0,3 0-7 15,0-3-7-15,1-2 0 0,1-3-86 0,4-2-80 16,3 0-183-16</inkml:trace>
  <inkml:trace contextRef="#ctx0" brushRef="#br0" timeOffset="-64363.07">20332 2792 299 0,'-8'-2'82'16,"0"5"6"-16,-7 1-44 0,-2 4-10 16,-4 3 3-16,-3 3 1 0,-2 2-9 15,1 5-9-15,-3 0-5 0,5 1-4 16,3 0-2-16,3-1-4 0,4-5-3 16,6 0-1-16,8-2-2 0,8-3 1 15,6-3-1-15,5-1-1 0,7-3 0 0,5 1-2 16,6-2-2-16,2-1-3 0,2 0-3 15,0 1-1-15,3-3 2 0,-3-2 0 16,0-1 3-16,-4 0 2 0,-5-5 4 16,-4-3 2-16,-3-1 2 0,-8 0 1 15,-4-2 4-15,-6 1 2 0,-7 0 1 16,-6 2 0-16,-6 3 0 0,-3 0 0 16,-5 5 1-16,-4 3-4 0,-1 1-1 0,-2 2-1 15,1 2-1-15,6 0 0 0,2 2-2 16,4-2-3-16,5 1-1 0,5-1-1 15,6-1 0-15,5 0 1 0,2-2 1 16,3 1 0-16,4-1 1 0,0-1 1 16,2-1 0-16,-2 0 0 0,1-1 0 15,-4-1 0-15,0-1 0 0,-3 2 0 16,-3-1 0-16,0 1 0 0,-4 0-1 16,-2 1-1-16,-1 1 0 0,-2 1-1 0,-1 1 2 15,-1 2-1-15,0 0 0 0,3 2 1 16,2-2 0-16,0 2 0 0,2-2 0 15,4 1 0-15,3-3 0 0,1 0 0 16,1-2 1-16,2 0 0 0,4 1 0 16,3-4 1-16,1 1-1 0,1-2 1 15,2 1 3-15,1-1 4 0,-1-2 4 0,-3-2 3 16,-3 0 4-16,-3-3 3 0,-2-2 5 16,-1-2-2-16,-3-6-3 0,-2-2-2 15,0 0-3-15,-2 0 1 0,-2 3 0 16,-2 2-2-16,0 3-1 0,-4 6-2 15,-2 6-2-15,-1 3-1 0,-1 2-4 16,-1 5-4-16,1 4-2 0,-3 4 0 16,2 3 0-16,2 4 0 0,0 1 1 15,1 3 0-15,3-1-1 0,0-2 0 16,2-2-5-16,-1-1-4 0,1-3-6 16,1 0-12-16,0-2-18 0,0-2-12 0,-1-1-8 15,0-3-83-15,-1-2-94 0,-2-4-209 16</inkml:trace>
  <inkml:trace contextRef="#ctx0" brushRef="#br0" timeOffset="-64198.51">20892 2947 345 0,'1'-3'89'0,"3"3"7"0,3 1-52 16,1-1-5-16,4 2 2 0,5 0-2 15,4-1-8-15,4 2-7 0,4-2-5 16,3-3-6-16,0-1-16 0,4-1-12 15,-5-3-10-15,4-1-88 0,1-4-89 16,1-4-220-16</inkml:trace>
  <inkml:trace contextRef="#ctx0" brushRef="#br0" timeOffset="-63594.09">21959 2812 265 0,'-3'0'67'0,"-2"3"6"15,0 0-42-15,-2 1 0 0,-2 6 5 16,-5 3 2-16,-1 4-5 0,-5 2-4 0,-6 5-6 16,-4 3-4-16,1 3-4 0,0-1-5 15,4 2-4-15,3-1-2 0,7 3-2 16,6-1-1-16,8-2 0 0,4-3 0 16,6-1-1-16,8-6 1 0,3-1 1 15,8-6 1-15,2-2 1 0,4-4 3 16,3-1 4-16,0-2 6 0,-1-1 3 0,-3 0 4 15,-5-3-1-15,-4-1 4 0,-4-3 2 16,-6-1-1-16,-7-3-7 0,-9-2-4 16,-8 1-4-16,-9 0-1 0,-4 0-5 15,-5 2-4-15,-5 0-4 0,-3 3-4 16,1 1-7-16,4 3-14 0,6-1-10 16,5 1-11-16,7 0-18 0,10 1-71 15,8-1-85-15,12 1-184 0</inkml:trace>
  <inkml:trace contextRef="#ctx0" brushRef="#br0" timeOffset="-63178.93">22601 2960 330 0,'-2'-8'93'0,"1"3"9"0,0 3-30 16,-1 3-36-16,-2 6 5 0,-1 2 4 15,-2 2-6-15,2 6-10 0,-4 4-6 16,-1 4-1-16,-1 6-2 0,1 3-7 16,-2 3-4-16,2 0-3 0,-1-1-2 15,3 0-2-15,0-3-4 0,0-2-2 16,3-3-3-16,2-2-1 0,-1-2-9 16,2-2-4-16,-1-5-1 0,1-2 2 15,1-3 0-15,-1-4 1 0,1-2 1 16,1-4 9-16,0-2 4 0,3-3 2 0,1-5 2 15,1-4 2-15,5-4 0 0,2-1 2 16,6-4-2-16,-1-1-1 0,4 4 1 16,0 1 2-16,1 4 0 0,-1 5 1 15,0 5 1-15,-3 5 0 0,0 5 1 16,-3 5-2-16,-1 0 0 0,-3 4-1 16,-2 2-1-16,-4 0 0 0,-1-1-1 0,-3 0 1 15,-2-1 0-15,-5-2 0 0,-4-3 0 16,-4-1 0-16,-2-2 0 0,-5-3 1 15,-5-3-4-15,-4-3-7 0,-1-2-8 16,3-2-10-16,0-1-1 0,4-6-84 16,7-1-85-16,5 0-193 0</inkml:trace>
  <inkml:trace contextRef="#ctx0" brushRef="#br0" timeOffset="-62861.65">23114 3346 321 0,'-14'3'80'0,"-2"-1"3"0,0 3-57 16,0 0-3-16,2 1 1 0,3 2 1 0,1 1-7 16,6-2-8-16,5 2-3 0,4-1-1 15,4 0-1-15,5 2 1 0,2-1 0 16,4-2 1-16,2 0 0 0,3-1 2 15,-1-1 2-15,-1-2 2 0,-2-1 3 16,-2-1 4-16,-3 1 3 0,-4-2 5 16,-4-2 3-16,-4-1-1 0,-3 0-4 15,-5-4-5-15,-3-1-4 0,-5-5-5 16,-3 3-6-16,-5-4-10 0,-1 2-9 0,-1-2-13 16,2 0-9-16,2 1-12 0,4 2-18 15,5 0-65-15,6 1-83 0,8 0-171 16</inkml:trace>
  <inkml:trace contextRef="#ctx0" brushRef="#br0" timeOffset="-62610.27">23678 3134 293 0,'14'-17'86'0,"-2"2"7"0,-5 6-43 15,-5 2-2-15,-6 5 1 0,-5 6-8 16,-5 3-7-16,-3 7-6 0,-1 2-4 15,-4 3-3-15,0 7-1 0,1 1-2 16,1 1-2-16,4 2-4 0,-1 1-3 0,5 2-3 16,3-2 0-16,1 1-1 15,3 1-1-15,3-1-2 0,2-2-4 0,2-1-11 16,1-2-8-16,0 0-8 0,1-3-9 16,0-2-9-16,-1-1-14 0,-1 0-59 15,-2-4-67-15,-3-4-160 0</inkml:trace>
  <inkml:trace contextRef="#ctx0" brushRef="#br0" timeOffset="-62431.84">23306 3417 330 0,'-6'-4'82'16,"3"3"4"-16,3 0-42 0,5 1-13 15,7 3 7-15,8-1 3 0,4 4-3 16,5-2-8-16,4 2-3 0,5 1-6 15,2-3-5-15,1 0-20 0,-1-3-15 0,-2-1-9 16,1-3 34-16,2-4-119 0,-2-2-90 16,1-1-220-16</inkml:trace>
  <inkml:trace contextRef="#ctx0" brushRef="#br0" timeOffset="-61765.06">24161 3117 251 0,'1'7'73'16,"3"5"7"-16,-4 4-6 0,-4 6-41 16,0 2 3-16,-5 3 4 0,-1 6-3 15,-4 3-6-15,-2 1-6 0,-2-3-5 16,2 1-5-16,0 0-4 0,1-1-2 0,1-4-3 15,2 0-2-15,1-5-3 0,3 0-1 16,2-1 0-16,1-3-1 0,2-2 0 16,2-4 0-16,2-5 1 0,2-2 1 15,4-5 3-15,0-2 0 0,4-4 3 16,2-6 0-16,3-2 4 0,1-3-2 16,1-4 0-16,0-1-2 0,0-1-1 0,-3 2 0 15,1 6-3-15,-5 2-2 0,-4 4-2 16,-1 4-3-16,-4 4 0 0,-2 1 1 15,-2 5 0-15,-1 1 0 0,0 2 0 16,1 1 1-16,2-1 2 0,1 1 1 16,3-3 0-16,1 0 0 0,3 1 0 15,2-2 1-15,2-1 1 0,1 0 0 16,0-7 1-16,0 3 4 0,-1-4 3 16,1-3 2-16,1-3 1 0,0 0 0 0,-2-3 0 15,0 5-2-15,-2-3-4 0,-1 2-3 16,-1 3-3-16,-5-1-4 0,0 7 0 15,-5 5-1-15,-1 3 2 0,0 5-1 16,-1 3 1-16,0 2-1 0,2 1 1 16,0-2-3-16,3-4-7 0,3-1-7 15,5-3-9-15,1-3-12 0,2-1-7 0,1-2-15 16,4-3-63-16,-1-4-75 0,0-4-170 16</inkml:trace>
  <inkml:trace contextRef="#ctx0" brushRef="#br0" timeOffset="-61610.43">24375 3463 220 0,'0'-1'41'0,"1"1"1"0,8 1-45 0,1-2-8 16,1 2-20-16,-2-1-7 0,2 1-32 15,1 0-80-15</inkml:trace>
  <inkml:trace contextRef="#ctx0" brushRef="#br0" timeOffset="-61329.65">24672 3619 252 0,'2'8'66'0,"-1"-2"8"16,-3-4-40-16,-5 1 4 0,-4-3 3 15,-4 0-3-15,-6 0-5 0,-4-2-4 16,-2-1-8-16,-1 3-7 0,3-1-5 15,3 1-2-15,6 1-3 0,4 3-4 16,6 3-1-16,5 2-1 0,2 2 0 16,1 3 1-16,4 3 0 0,1 4 1 0,2-1 1 15,3 2 1-15,1 3-1 16,2 0 0-16,-2-1 0 0,0-2-1 0,-1 1 1 16,-3-3-1-16,-4-2-1 0,-3-5-2 15,-4-3 0-15,-3-3-5 0,-3-2-6 16,-3-5-7-16,-1-4-10 0,0-1-62 15,1-3-68-15,0-7-164 0</inkml:trace>
  <inkml:trace contextRef="#ctx0" brushRef="#br0" timeOffset="-61096.58">24832 3366 344 0,'5'12'86'0,"-3"0"7"16,-4 4-55-16,-4 4 3 0,-4 2 5 0,-2 4 3 16,-1 4-4-16,-1 0-6 0,1 4-7 15,1 5-6-15,2-2-7 0,3-1-6 16,0 0-5-16,2-3-4 0,0 0-4 16,3-2-3-16,2-6-12 0,1-2-11 15,1-2-11-15,2-3-11 0,-1 0 88 16,1-7-165-16,1-1-93 0,0-4-233 15</inkml:trace>
  <inkml:trace contextRef="#ctx0" brushRef="#br0" timeOffset="-60910.02">24602 3551 354 0,'-5'-2'84'0,"6"4"8"0,5 0-53 16,5 3 0-16,6-1 4 0,9 1 2 15,0 2-4-15,8-1-7 0,6 2-7 16,5 0-6-16,-1-1-11 0,-3 2-22 16,-3-2-17-16,2 0 77 0,-4 0-167 15,-5 0-103-15,-1-2-273 0</inkml:trace>
  <inkml:trace contextRef="#ctx0" brushRef="#br0" timeOffset="51712.77">870 3519 272 0,'1'-3'76'0,"2"3"4"0,-3-1-32 16,0 1-9-16,0-4-3 0,0 3-4 15,0-1-4-15,1 1-4 0,-2-1-3 16,2 1-1-16,-1 0-1 0,-1 1-2 15,-1-2-2-15,1 4-3 0,-2 0-1 16,1 0-1-16,-3 1 0 0,1 1 1 16,-1-1 2-16,0 0 3 0,0 1 4 15,-2-2 4-15,1-1 0 0,-2-2 0 0,-2-2-4 16,1 1-2-16,-3-2-4 0,-1-3-5 16,-1 1-4-16,-3 0-2 0,0 1-3 15,-2 0 0-15,0 4-2 0,-1 2 0 16,-1 3-1-16,-1 4-1 0,0 6-2 15,0 1-1-15,0 6 0 0,3 4-1 16,0 4-1-16,5 1-3 0,6 0-1 0,5-2 0 16,5 0 0-16,3-5 0 0,8-6 0 15,3-5 3-15,4-2 3 0,2-3 4 16,1-5 5-16,0-2 3 0,1-1 3 16,-1-4 1-16,-2 0 1 0,-2-3 2 15,-1-3-1-15,-3-1-1 0,0-2-1 16,-1-5-1-16,-3-2-1 0,-2-3 0 15,0-1-1-15,-2 0-1 0,-1 1 2 0,-1 3-1 16,-2 2 1-16,0 6 0 16,-2 4 1-16,0 5-2 0,1 2-2 0,-4 5-1 15,1 4 0-15,-1 6-1 0,0 4 1 16,-1 5 0-16,-1 8 0 0,2 3 2 16,-2 3-1-16,1 4-1 0,0 2-1 15,-1 3 0-15,2-1 2 0,0-3-18 16,-1 1 0-16,3-2-7 0,3-8-8 15,-2-4-5-15,4-7-8 0,3-5-10 16,1-5 10-16,3-7-5 0,2-7 0 0,2-5-11 16,2-3-14-16,1-4-32 15,-2-5-55-15,2-3-123 0</inkml:trace>
  <inkml:trace contextRef="#ctx0" brushRef="#br0" timeOffset="52205.45">1027 3831 250 0,'5'-17'79'15,"-1"2"9"-15,-2 7-24 0,-1 3-4 16,-1 4-5-16,-2 6-9 0,-2 6-6 0,-1 3-8 15,0 4-6-15,-1 7-9 0,-2 1-4 16,2 3-3-16,1 2-2 0,3-5-3 16,2-2-4-16,5-4-2 0,1-4 1 15,7-5 0-15,5-6 0 0,2-6 1 16,1-2 3-16,5-4 2 0,-2-3 3 16,1-3 3-16,-1-1 0 0,-3-5 4 15,0 1 2-15,-3-4 0 0,-3-4 1 16,-4 0 0-16,-5 0-2 0,-4-2-1 0,-4 3-4 15,-7-2-4-15,-4 5-4 0,-3 7-6 16,-6 5-8-16,-2 5-6 0,-4 6-5 16,0 7-8-16,-2 7-5 0,3 3-4 15,2 1-6-15,5-2-5 0,5-2-77 16,5-2-83-16,7-10-197 0</inkml:trace>
  <inkml:trace contextRef="#ctx0" brushRef="#br0" timeOffset="52302.19">1443 3532 394 0,'2'-1'113'15,"0"0"6"-15,-5 2-49 0,-1-1-24 16,-2-1-2-16,0 0-3 0,0 0-13 16,0-3-13-16,0 1-8 0,1-6-10 15,2 1-17-15,0-2-16 0,3-3-7 0,1-2-85 16,4-2-92-16,0-2-207 0</inkml:trace>
  <inkml:trace contextRef="#ctx0" brushRef="#br0" timeOffset="52396.94">1651 3209 376 0,'1'-1'110'0,"-1"2"8"0,2 2-44 0,-4 5-16 16,0 1 2-16,-1 5-3 0,-1 6-10 15,-2 6-13-15,-3 5-7 0,-3 3-6 16,-2 5-5-16,-2 4-5 0,-3 4-6 16,-2 1-6-16,1 1-9 0,3 1-18 15,2 0-23-15,1-3-15 0,7-2-20 0,2-5-59 16,5-7-86-16,4-5-165 16</inkml:trace>
  <inkml:trace contextRef="#ctx0" brushRef="#br0" timeOffset="52534.22">1868 3594 429 0,'9'-3'121'16,"-1"6"4"-16,-5-3-52 0,0 0-24 0,-2-2-4 16,-2 1-5-16,-1 0-17 0,-1-4-13 15,0-3-32-15,-2 0-19 0,-1-3 36 16,-3 0-128-16,-1 1-103 0,-3-3-242 15</inkml:trace>
  <inkml:trace contextRef="#ctx0" brushRef="#br0" timeOffset="55907.97">2361 3799 188 0,'-3'-6'62'0,"2"-1"6"0,1 2 5 15,0 3-37-15,1-1 0 0,-2 2 0 16,0 1-3-16,1-1-5 0,0 2-4 16,0-1-3-16,0 1-4 0,1 2-1 15,1-2-2-15,0 1-2 0,4 3-1 16,-1 1-1-16,3 2 1 0,4 0 1 15,3 2 1-15,2 0 0 0,6 0 0 16,4 1 3-16,10-1 1 0,6-3 0 16,6 0 0-16,8 0 0 0,8-2-1 0,3-1 0 15,4-2-1-15,3 0-3 0,5 2-1 16,0-1 0-16,1-2-2 0,-2-1-1 16,1 0-2-16,-3-1-2 0,-2 1-1 15,-8-2 0-15,-7 0-4 0,-4 0-4 16,-7-1-13-16,-8-4-13 0,-8 0-7 15,-7-4-6-15,-5 2-8 0,-6-7-2 16,-5 2-2-16,-5-1 6 0,-2 0 4 0,-6 2 2 16,-3-2 3-16,-5-2 6 0,-3 2 6 15,-5 0 7-15,-1 2 12 0,-3-1 17 16,0-2 13-16,2 6 9 0,1 0 7 16,2 3 5-16,4 1 5 0,3 3 3 15,3-1-1-15,4 4-1 0,-1-3-4 16,5 3-4-16,3 3-4 0,3 0-2 15,5-1-2-15,6 2-8 0,3 3-3 16,7 2-2-16,5 4 1 0,1-1-2 16,5 2-5-16,-1 2-4 0,-2 1-1 0,-2 2-3 15,-2-2-1-15,-7 1-2 0,-6-1-1 16,-6 2 1-16,-9 3 0 0,-7-1 1 16,-8-1-1-16,-9 1-2 0,-7 1-5 15,-6-1-10-15,-9-2-24 0,-4-4-15 16,0-2-11-16,-2-3-79 0,3-1-95 0,4-4-201 15</inkml:trace>
  <inkml:trace contextRef="#ctx0" brushRef="#br0" timeOffset="56527.64">4879 3652 272 0,'-2'2'71'16,"2"-4"8"-16,-1 4-29 0,1-3-10 16,-1-3 6-16,-1-2 5 0,2 0 0 15,0-1-4-15,-1-2-6 0,0-6-6 0,-2 1-7 16,-2-1-8-16,-3-1-6 0,-4-1-5 15,-2 2-3-15,-6 2-3 0,-3 4 0 16,-3 5-2-16,-2 2-1 0,-3 7-1 16,0 6-1-16,-1 2 1 0,1 8 0 15,4 3 0-15,2 3 0 0,5 1-3 16,6-1-4-16,5-3-4 0,7-1-1 16,8-5 0-16,4-6 0 0,7-5 0 0,5-2 3 15,3-6 5-15,3-4 5 0,5-1 2 16,-1-5 0-16,1-2 2 0,-2-3 3 15,-2-2 2-15,-3-1 2 0,-1 3 0 16,-5-2 1-16,-3 4 0 0,-5 1-2 16,-2 6-5-16,-5 4-1 0,-2 6-1 15,-4 9-1-15,-3 9 0 0,-4 5 0 16,-2 6 0-16,-2 8 2 0,-2 2 0 16,-2 5-4-16,0-2-13 0,2-3-11 0,3-4-9 15,4-4-6-15,5-6-12 0,7-8-12 16,2-6-61-16,4-8-62 0,7-4-158 15</inkml:trace>
  <inkml:trace contextRef="#ctx0" brushRef="#br0" timeOffset="56804.9">5246 3613 343 0,'-2'0'87'0,"-4"5"6"0,-4 2-40 16,-3 4-22-16,-4 6-2 0,-3 0 3 15,-3 2-2-15,2-1-2 0,2 3-4 16,3-2-3-16,4-2-3 0,4-2-6 16,7-2-4-16,6 1-3 0,4 1 0 0,7-1 0 15,4 0 3-15,3 1 1 0,4-1 1 16,3 1 0-16,-1 1-1 0,-1-1-1 16,-5 3-2-16,-4-2-3 0,-7 1 0 15,-6-2-2-15,-8 3-4 0,-8-4-10 16,-8 2-10-16,-5-3-12 0,-5 2-14 15,-5-2-79-15,-3-2-90 0,-1-1-204 16</inkml:trace>
  <inkml:trace contextRef="#ctx0" brushRef="#br0" timeOffset="56972.45">5043 3694 426 0,'12'-4'111'16,"0"4"8"-16,3 2-62 0,1 2-10 15,1 2-3-15,-1-2-3 0,1 0-11 16,3-4-9-16,0-3-7 0,2-2-4 0,0-2-3 16,1-1-3-16,1-4-24 0,0 1-21 15,-1 0-15-15,-1-1-77 0,2 3-98 16,1 0-219-16</inkml:trace>
  <inkml:trace contextRef="#ctx0" brushRef="#br0" timeOffset="57113.38">5565 3643 333 0,'-6'7'104'0,"0"1"12"0,-2-1-8 0,0-3-56 16,2 0-8-16,0-4-2 0,2-1-10 15,1-5-25-15,0-7-24 0,6-5-19 16,1-3-19-16,5-3-69 0,5-1-87 16,4-2-184-16</inkml:trace>
  <inkml:trace contextRef="#ctx0" brushRef="#br0" timeOffset="57291.42">5941 3262 334 0,'0'11'94'0,"0"3"10"15,-4 4-23-15,-1 6-27 0,-3 6-5 16,-3 4 1-16,-3 4-3 0,-1 5-8 16,-4 3-9-16,-2 0-9 0,0 1-4 15,-1-2-6-15,2-4-9 0,1 1-12 16,4-2-23-16,3-6-13 0,4-2-36 0,2-6-53 15,8-3-89-15,1-3-179 0</inkml:trace>
  <inkml:trace contextRef="#ctx0" brushRef="#br0" timeOffset="57450.99">6130 3666 394 0,'2'14'112'0,"-4"2"7"16,0 0-59-16,-4 0-8 0,-1-3-11 0,-1-3-2 15,0-3-12-15,2-5-36 0,0-4-14 16,4-5-97-16,7-6-100 0,1-7-252 16</inkml:trace>
  <inkml:trace contextRef="#ctx0" brushRef="#br0" timeOffset="64506.69">6712 3829 203 0,'1'-9'59'0,"0"3"6"15,0 4-22-15,-2-2-5 0,-1 4-4 16,0 2-3-16,-2 3-4 0,1-3-6 16,-2 2-4-16,-1 1-3 0,2-2-3 15,-1 3 0-15,3-3 0 0,0 1 0 0,3 3 0 16,2-1 2-16,3 2 0 0,0 0 1 15,3-1-1-15,3 1-1 0,5 0-1 16,2-1-1-16,4-1-1 0,5-3-3 16,2 2 0-16,4-2-2 0,3-1-1 15,-5-2-3-15,2 0-6 0,-1 0-3 16,-2 0-8-16,-3-1-6 0,-2 0-7 16,-4 0-10-16,-2 0 101 0,-4-3-158 15,-2 0-77-15,-5-2-212 0</inkml:trace>
  <inkml:trace contextRef="#ctx0" brushRef="#br0" timeOffset="64756.07">7108 3760 320 0,'-1'1'85'16,"1"-2"4"-16,0 1-46 0,3 0-6 16,0 1-3-16,2 1-2 0,3 2-6 15,2-3-5-15,4 5-4 0,1 1-1 0,3 2-3 16,1 0-4-16,0 1-2 0,4 6-1 15,-2 0-4-15,0 1-1 0,0 0-1 16,-3 3-1-16,-2-3-1 0,-4 3-1 16,-5-4-1-16,-4 1 0 0,-7-3-1 15,-4 1-3-15,-7-4-4 0,-5 0-5 16,-5-1-6-16,-2 0-5 0,-1-3-17 16,-1-1 70-16,2-4-125 0,1 0-72 0,8-4-187 15</inkml:trace>
  <inkml:trace contextRef="#ctx0" brushRef="#br0" timeOffset="65400.28">7853 3670 263 0,'6'-1'70'0,"-2"-4"4"0,-1 1-33 0,0 0-5 16,-2 0-1-16,0 1-3 0,-1 0-4 15,0-1-2-15,1 2-2 0,-1-3-3 16,1 2-3-16,0 0-4 0,1-4-2 15,0 2-2-15,-1-2-1 0,0 1-1 16,0 1 0-16,-1-2 0 0,-1 1 0 16,-4-2-1-16,0 2 0 0,-3 0-2 0,-3-2-1 15,-1 2-2-15,-3 0-2 0,-3 3 0 16,1 1 0-16,-2 1-1 0,-1 3 0 16,-1 2 0-16,-1 4-1 15,1 2 1-15,-1 3 0 0,1 2-2 0,1 4-1 16,4 1-2-16,6-1 0 0,5 2-1 15,4-2 0-15,5-2 0 0,6-1 2 16,3-5 1-16,6-1 2 0,1-3 2 16,0 0 1-16,2-5 2 0,-1-1 0 0,-1 0 3 15,1-2 0-15,-3-4 2 0,0-2 2 16,-1-2 1-16,-2-2 2 0,1 0 0 16,-5-2 1-16,-3-1-1 0,-1 4-1 15,-3-3-1-15,-3 3-1 0,2 4-3 16,-4-1-1-16,1 4-3 0,-2 5 0 15,-1 2-2-15,0 5 1 0,0 5-2 16,-2 4 0-16,2 3 0 0,-3 3 0 0,2 0 2 16,1 3-7-16,0 4 0 0,-1-4-2 15,3 2-6-15,-1-2-4 0,2 2-4 16,0-4-8-16,1-4-1 0,-1-4-6 16,-1-1-10-16,0-4-11 0,1-1-50 15,-1-6-67-15,0-1-149 0</inkml:trace>
  <inkml:trace contextRef="#ctx0" brushRef="#br0" timeOffset="66619.95">8078 3602 168 0,'-1'2'47'0,"-1"-2"5"0,1 2-5 0,-3-4-18 15,3 0-1-15,-1 3 3 0,1-2 1 16,0 0 0-16,0 0-1 0,1 0-3 16,-1 1-3-16,1-1-2 0,-1-1-2 15,1 1-2-15,0 0-1 0,0-2-2 16,1 2-3-16,1-2-1 0,2 2-3 15,2-2 0-15,1-1-2 0,3 2-2 16,3 1 0-16,4 1 0 0,2 1-1 16,2 0-1-16,1 1 0 0,5 3-1 15,1-2 0-15,1 0-1 0,0 1 0 0,0 0 0 16,-3-1-1-16,-1 1 0 0,-3-1-1 16,-3 2 0-16,-6 1 0 0,-3 4 0 15,-6 0 1-15,-4 5 2 0,-3 2 0 16,-5 5 2-16,-5 1 1 0,-3 4-1 15,-5-1 1-15,-2 7-1 0,0-1-2 16,1-2 0-16,0 1-2 0,3-3-1 16,4-1-5-16,2-4-2 0,4-7-3 0,2-2-5 15,3-3-6-15,2-2-7 0,1-3-11 16,2-2-12-16,2-2-48 0,0 0-64 16,2 1-142-16</inkml:trace>
  <inkml:trace contextRef="#ctx0" brushRef="#br0" timeOffset="66810.96">8608 3646 377 0,'5'0'96'0,"-4"2"5"0,-1 0-52 15,0 0-15-15,-1 1-2 0,-1 1 0 16,-1-2-7-16,0 1-4 0,1-1-5 15,-1-4-10-15,-1-1-14 0,2-1-15 0,0-4-54 16,0 2-38-16,5-4-83 16,1 0-170-16</inkml:trace>
  <inkml:trace contextRef="#ctx0" brushRef="#br0" timeOffset="67074.61">8955 3328 339 0,'0'-3'94'0,"2"2"12"16,-2 0-34-16,0 0-23 0,0 1-3 15,-1 2 1-15,-2 3-4 0,-1 4-9 16,-1 5-7-16,-3 5-4 0,-2 5-2 16,-4 5-1-16,-3 5-2 0,-1 3-4 15,-4 6-2-15,-2 4-4 0,0-1-3 16,1 3-2-16,1 3-5 0,0-3-3 15,2-1-5-15,5-2-21 0,2-6-4 16,2-5-10-16,2-6-11 0,3-5-15 0,6-6-63 16,5-4-80-16,4-7-164 0</inkml:trace>
  <inkml:trace contextRef="#ctx0" brushRef="#br0" timeOffset="67260.11">9058 3693 490 0,'0'1'129'0,"-2"3"5"16,0-1-71-16,0-1-17 0,0 1-4 15,1-2-5-15,0 1-13 0,1-1-8 16,0-2-7-16,0-1-8 0,1 0-6 16,0 1-29-16,-1-1-13 0,1 1-96 0,0 3-111 15,-1-1-254-15</inkml:trace>
  <inkml:trace contextRef="#ctx0" brushRef="#br0" timeOffset="85298.94">7931 4828 223 0,'0'-3'69'0,"0"3"6"16,0-1-20-16,-1-1-9 0,2 2-1 15,-1-1-1-15,0 1-4 0,0 1-4 16,1-1 1-16,0 0-1 0,-1-1-1 0,0-1-3 15,2 2-4-15,-2-1-5 0,1 0-5 16,0-1-5-16,1-1-5 0,2 0-5 16,2 0-2-16,0-1-1 0,4 1 0 15,1-1-1-15,3 2 0 0,2 2 0 16,0 1 1-16,2 3-1 0,0 0 0 16,0 3 0-16,-1 2 0 0,-1 3 0 15,-1 2-1-15,-2-2 0 0,-5 1 1 0,-3 2 1 16,-4-1 1-16,-4-1 1 0,-4 0 1 15,-8-1 0-15,-2 2 1 0,-3 0-1 16,-3-1-1-16,-2-1-1 0,1 0 0 16,0-3 0-16,3 0-1 0,3-3 0 15,3-3 2-15,4-2 0 0,4 0 1 16,3-2 1-16,3 1 0 0,4 0 0 16,3 1 1-16,2 0 0 0,2 3-2 0,3-2 1 15,3 3-1-15,1 3 1 0,1 0 0 16,-1 0-2-16,2 4 1 0,0-1-1 15,-1 4 0-15,0 1-1 0,-4-2-1 16,0 2 0-16,-2-3 0 0,-3 1 0 16,-3-5 1-16,-3 1 1 0,-5-1 1 15,-5-1 0-15,-4-2 2 0,-3 3 0 16,-6 0-1-16,-3 2-1 0,-2 1-3 0,-2-1-6 16,-3-1-7-16,2 2-14 0,0-1-8 15,3 0-9-15,1-3-9 0,2-1-12 16,4-2-11-16,4-1-47 0,6-5-61 15,3-8-148-15</inkml:trace>
  <inkml:trace contextRef="#ctx0" brushRef="#br0" timeOffset="85463.5">8320 4818 481 0,'3'-1'132'16,"-1"1"5"-16,-4 1-68 0,-1 0-15 15,-1-1-10-15,-3 0-14 0,2 0-12 16,-2-1-9-16,1-1-10 0,-1-3-2 16,4-2-27-16,2 1-19 0,2-3 94 15,2-2-186-15,1 0-113 0,3-4-287 16</inkml:trace>
  <inkml:trace contextRef="#ctx0" brushRef="#br0" timeOffset="85663.97">8595 4492 426 0,'0'-1'116'16,"0"1"9"-16,-2 1-59 0,-1 1-11 0,-2 5-4 15,-1 0-3-15,-1 6-9 0,-2 5-11 16,-2 4-7-16,1 7-5 0,-4 4-3 16,0 6-6-16,0 1-8 0,-1 4-8 15,-1 2-11-15,1-1-21 0,1-1-19 16,3-4-14-16,2-2-15 0,2-6-53 15,2-2-74-15,6-5-143 0</inkml:trace>
  <inkml:trace contextRef="#ctx0" brushRef="#br0" timeOffset="85841.49">8693 4872 372 0,'1'6'117'16,"-2"-2"8"-16,0 5-24 0,-2-2-42 15,2 0-9-15,-1-3-7 0,1 1-16 16,1-4-16-16,2-1-28 0,4-6-19 0,1-1-94 16,4-7-104-16,2-4-254 0</inkml:trace>
  <inkml:trace contextRef="#ctx0" brushRef="#br0" timeOffset="89607.02">7606 5884 268 0,'-13'5'59'0,"1"-4"8"0,6 1-42 16,4 0 0-16,5-2 4 0,2-2 4 16,1-2 5-16,3-2-1 0,2 1-3 0,2-3-4 15,1 0-2-15,3-3-4 0,0-1-2 16,1 3-4-16,-1-4-1 0,1 5-3 15,-1-3-3-15,-1 3-3 0,-3 4-2 16,-1 1-3-16,0 5 0 0,0 3-3 16,-2 6 0-16,-1 1-1 0,-3 3 0 15,-1 3 0-15,-3 3 1 0,-3 0 0 16,-3-2 0-16,-2 1 0 0,-4 0 1 0,-1-2 0 16,-2 2 1-16,-4 0-1 15,2 3 1-15,-1-1 0 0,-1-1-1 0,1 2 0 16,1-2 0-16,1 0 0 0,5-3-2 15,0-5 0-15,4-2-1 0,5-3 0 16,7-3 1-16,3-3 1 0,3-2 1 16,4-1 1-16,5-2 0 0,5-5-4 15,-1-3-10-15,4-3-13 0,1-4-12 16,3-3-20-16,2-5-60 0,0 2-79 16,-4 1-165-16</inkml:trace>
  <inkml:trace contextRef="#ctx0" brushRef="#br0" timeOffset="89757.92">8176 5926 286 0,'-4'3'87'0,"-3"3"8"16,-3-2-13-16,-1 5-19 0,-3 0-7 16,-2-2-4-16,3 1-7 0,1 0-9 15,2-3-7-15,2 1-9 0,3-5-18 0,3-3-20 16,2-2-17-16,3-3-10 0,1-4-78 16,5-5-92-16,3 0-202 0</inkml:trace>
  <inkml:trace contextRef="#ctx0" brushRef="#br0" timeOffset="90073.49">8466 5706 337 0,'-3'4'91'0,"3"1"9"16,-4-1-31-16,1 0-18 0,-4 1 0 16,0-2 2-16,-2 0 0 0,0 2-8 15,-3-1-8-15,0 0-10 0,1 1-7 16,-1 0-7-16,0 2-3 0,2 1-6 15,1-3-2-15,3 3-1 0,0-1-1 0,4 3 0 16,3 2 2-16,3 0 0 16,1 1 2-16,5 3 0 0,1 1 1 0,2 1 0 15,1-3 0-15,3 2-1 0,-2-1-1 16,-1-1-1-16,-1-1-1 0,-3-1 0 16,-2 2 0-16,-4 1-1 0,-3 2-2 15,-3 0-1-15,-4 1-3 0,-4 3-3 16,-4-2-4-16,-2 0-8 0,-2-2-9 15,-2-2-8-15,-2-2-6 0,0-3-7 16,2-4-3-16,3 0-5 0,-1-7-8 16,3-3-46-16,4-7-61 0,3-5-145 0</inkml:trace>
  <inkml:trace contextRef="#ctx0" brushRef="#br0" timeOffset="90240.57">8350 5814 316 0,'7'-13'88'0,"1"4"7"0,-2 1-35 15,0 3-13-15,1 3-1 0,-2 0-1 0,2 2-4 16,0 0-7-16,3 1-7 0,0-2-5 16,2-1-4-16,1 1-6 0,4-3-5 15,0-1-4-15,3-2-14 0,1 0-14 16,3 0-14-16,2 0 2 0,2 0-86 16,1-2-91-16,0 0-198 0</inkml:trace>
  <inkml:trace contextRef="#ctx0" brushRef="#br0" timeOffset="90409.23">8811 5671 424 0,'-7'3'104'16,"4"0"5"-16,0 1-63 0,2-3-5 16,0-3-3-16,2-2-4 0,0-2-6 15,2-1-7-15,0-3-20 0,2-1-22 16,-1-1-19-16,3-1-84 0,-1-1-95 15,1 2-223-15</inkml:trace>
  <inkml:trace contextRef="#ctx0" brushRef="#br0" timeOffset="90608.21">9106 5400 335 0,'-4'6'87'0,"2"5"10"16,-3-3-36-16,-2 5-14 0,1 5 1 15,-2 5 3-15,-1 2 0 0,-1 4-10 16,-1 2-9-16,0 7-9 0,-2 0-8 16,0 4-6-16,-2-1-6 0,1 2-12 15,1 0-19-15,1-4-12 0,5-2-11 16,-1-4-18-16,3-6-61 0,1-4-81 16,5-3-151-16</inkml:trace>
  <inkml:trace contextRef="#ctx0" brushRef="#br0" timeOffset="90769.57">9154 5813 419 0,'2'2'109'0,"-1"3"5"16,-2-4-59-16,1 3-18 0,-1 1-5 0,1-2-2 16,-2-4-7-16,1 0-13 0,0-3-21 15,0 1-9-15,-1-6-98 0,6-1-98 16,-1-2-248-16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9T16:30:18.88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12814 1103 283 0,'-2'2'74'0,"2"1"6"16,0 0-40-16,0 0-4 0,0 0-2 16,0 0 2-16,2 1-2 0,-1 2-3 15,2 1-4-15,0 3-1 0,0 3 0 16,3 5-2-16,-2 0-2 0,0 1-3 15,0 4-3-15,-2 2-4 0,-1 4-3 16,-1-1-2-16,-1 3-3 0,-1 2-4 0,-3 1-9 16,2 0-7-16,-1-1-6 0,-1-5-5 15,0-2-7-15,0-5-3 0,1-3-1 16,1-4 5-16,-1-5 6 0,2-5 3 16,1-3 4-16,0-4 4 0,0-5 5 15,0-4 2-15,2-7 4 0,-1-4 1 16,1-6 5-16,1-6 5 0,0-6 6 15,0 0 6-15,0 0 4 0,-1-2 4 0,0-3 5 16,2 4 1-16,3 2 2 0,2 4 1 16,4 0 0-16,5 0 0 0,2 5-3 15,2 8-1-15,1 6-4 0,1 0-5 16,0 5-6-16,-4 5-4 0,-1 4-4 16,-3 3-3-16,-2 5-2 0,-3 1-1 15,-4 4-2-15,-3 4 0 0,-3 1 1 16,-5 3-1-16,-5 1 0 0,-3 0 1 15,-3-1-1-15,-4 4 0 0,-4 0-3 0,-1 1-3 16,0-1-2-16,0 1-4 0,4-4-9 16,1 0-10-16,5-7-6 0,5-2-6 15,4-5-5-15,4-1-10 0,7-5-16 16,5-4-26-16,5 1-7 0,2-4-49 16,5 3-95-16</inkml:trace>
  <inkml:trace contextRef="#ctx0" brushRef="#br0" timeOffset="287.27">13475 1147 377 0,'1'-2'115'0,"-1"1"14"0,-2-1-56 16,0-2-6-16,-3 1 0 0,0 1-5 0,-5-1-9 15,-1 0-21-15,-3 2-11 0,-3 0-6 16,1 1-2-16,-3 7-3 0,-4 5-5 15,0 8-2-15,-1 0-1 0,-2 4-2 16,1 9 0-16,-1 2 0 0,4 4-1 16,8 0 1-16,5-3 0 0,6 4 0 15,14-1 0-15,7-6-1 0,7-1-1 16,3-6-1-16,3-2-10 0,5-2-2 16,4-4-10-16,-2-6-17 0,1-4-13 0,2-3-9 15,7-5-24-15,4-5-47 0,-1-4-85 16,2-2-160-16</inkml:trace>
  <inkml:trace contextRef="#ctx0" brushRef="#br0" timeOffset="527.02">13953 1341 325 0,'2'1'88'0,"1"0"9"16,4 0-50-16,0 0-4 0,4 2 5 16,4-3 3-16,3 1-4 0,2 0-11 15,2-2-10-15,2 1-5 0,4 0-3 16,1-3-5-16,-2 2-8 0,0 0-12 0,-1-1-14 16,0 1-12-16,-4-1-13 0,-6-1 130 15,-2 3-210-15,-7 0-99 0,-7 0-266 16</inkml:trace>
  <inkml:trace contextRef="#ctx0" brushRef="#br0" timeOffset="706.63">13901 1541 340 0,'-3'7'91'16,"5"0"13"-16,7-2-48 0,6 1-2 15,5-3 1-15,6 0 1 0,5-2-6 16,1-1-12-16,5-1-11 0,1-1-8 15,5-2-5-15,1 0-11 0,0 0-21 16,-2-2-21-16,2 1-6 0,-8-2-86 16,-1 3-96-16,-3 2-220 0</inkml:trace>
  <inkml:trace contextRef="#ctx0" brushRef="#br0" timeOffset="2985.13">15631 1195 187 0,'3'-16'62'15,"2"3"8"-15,0 2-10 0,0 2-13 16,0 2 0-16,-1 1-1 0,-1 1-2 16,-1 3-3-16,-1 0-2 0,0 1-1 15,-2 1-1-15,0 0-3 0,0 0-5 16,0 0-5-16,-2 2-3 0,2 3-3 16,-1 3-3-16,0 4-1 0,0 9-3 15,0 1 1-15,-1 7-2 0,2 7-1 0,-1 6-2 16,1 1-3-16,-2 5-1 0,-2-3-1 15,3 4-1-15,-1-2 0 0,0-4-1 16,0-4-1-16,2-5-1 0,1-2-6 16,1-4-6-16,2-3-9 0,-2-6-11 15,2-5-10-15,1-4-8 0,3-9-78 16,4-6-86-16,5-7-193 0</inkml:trace>
  <inkml:trace contextRef="#ctx0" brushRef="#br0" timeOffset="3300.71">16086 1277 274 0,'2'-2'84'0,"-1"-1"11"16,-1 2-20-16,1-1-20 15,-1 2 2-15,1-1 3 0,-1 2-4 0,0-4-10 16,0 5-10-16,0-4-7 0,-1 2-8 15,1 0-4-15,0 3-7 0,0 0-5 16,0 4-1-16,0 4 1 0,-1 4 0 16,1 5 0-16,-1 5 2 0,0 4-1 15,0 4 0-15,0 3 0 0,-1 2-2 16,2 0-1-16,0-1 0 0,0-1-4 0,2-2-3 16,-1-3-4-16,0-4-6 0,1-1-13 15,-1-5-10-15,1-3-11 0,2-5-6 16,-1-2-9-16,0-3-68 0,2-4-77 15,4-8-171-15</inkml:trace>
  <inkml:trace contextRef="#ctx0" brushRef="#br0" timeOffset="3599.67">16562 1300 291 0,'-2'-3'94'0,"3"1"17"16,-2-1-18-16,1-1-23 0,-1 6-1 16,1-1-4-16,-2 2-7 0,0 3-10 15,-1 7-13-15,1 5-7 0,0 5-5 16,-1 5-4-16,2 3-3 0,-2 3-5 15,1 0-5-15,1-1-1 0,0-2-2 16,1-1-5-16,1 0-9 0,1-3-3 0,4-5-20 16,0-1-19-16,3-3-7 0,1-5-90 15,3-4-99-15,-1-7-223 0</inkml:trace>
  <inkml:trace contextRef="#ctx0" brushRef="#br0" timeOffset="4184.79">17403 1249 191 0,'-2'-2'57'0,"0"-2"4"0,0 3-24 15,1-2-2-15,-2 1 1 0,1 0-3 16,-2 1-4-16,1 1-5 0,0 2-2 16,-2 2-2-16,-1 2-1 0,-2-1-3 15,-3 3-1-15,0-1 0 0,-2 7 0 16,-3 4-2-16,-2 3 0 0,2 5 0 16,1 5-1-16,2 5-1 0,3 0-3 15,3 3-2-15,6-5-2 0,7-3 0 16,4-1-2-16,8-4 0 0,3-2 1 0,4-4 1 15,2-6 2-15,3 0 3 0,-3-6 2 16,1-6 5-16,-1-3 1 0,-1-5 2 16,0-5 1-16,-1-3 1 0,1-6-1 15,-4-3-1-15,-4-3-2 0,-2-3 0 16,-4 1 1-16,-6-4-2 0,-3-4-1 16,-6-3-2-16,-2 5-2 0,-7-1-3 15,-7 2-4-15,-5 6-5 0,-8 2-2 16,-4 10-6-16,-7 6-4 0,-7 5-19 0,-6 6-13 15,1 5 26-15,-1 1-120 0,0 5-105 16,-1 1-248-16</inkml:trace>
  <inkml:trace contextRef="#ctx0" brushRef="#br0" timeOffset="5603.1">12722 2119 243 0,'-3'-1'61'0,"0"4"10"0,0 4-23 16,5 2-13-16,-1 9 0 0,0 3 2 15,0 5-2-15,-1 7-2 0,0 3-9 0,0 7-7 16,0 0-4-16,-5 2-5 0,-1-2-3 15,-1 3-1-15,0 3-3 0,-1-5-3 16,1 1-7-16,1-5-5 0,4-1-7 16,1-3-9-16,-1-6-12 0,4-6 176 15,-1-5-227-15,1-8-79 0,4-5-249 16</inkml:trace>
  <inkml:trace contextRef="#ctx0" brushRef="#br0" timeOffset="5816.99">12968 2207 347 0,'5'-22'98'0,"2"7"14"0,-3 4-46 15,-1 5-7-15,-2 7-7 0,1 4-4 16,-4 7-5-16,1 7-7 0,-1 5-12 16,-1 4-5-16,-1 6-1 0,-2 4-1 0,1 2-2 15,-2 3-5-15,0-3-4 0,2-2-5 16,-1 1-13-16,2 2-14 0,1-4-22 15,2-1-4-15,0-2 42 0,0 0-130 16,-1-4-94-16,-2-4-215 0</inkml:trace>
  <inkml:trace contextRef="#ctx0" brushRef="#br0" timeOffset="6132.36">12612 2670 333 0,'6'-6'88'16,"4"2"13"-16,1-7-43 0,5-2-7 16,4-1 1-16,5 1 1 0,2 1-5 15,-3-3-7-15,3 4-14 0,2 0-8 16,0 3-5-16,1-1-4 0,-1 1-5 0,1 1-2 16,0 2-1-16,-1 0 0 0,-3 2-2 15,-2 2 0-15,-5 4 0 0,-2 0 0 16,-4 3 0-16,-3 2 1 0,-3 3 0 15,-1 2 1-15,-2 4 0 0,-1 1 1 16,1 4 0-16,-1 0 1 0,0 1-1 16,2 1 0-16,0-3-1 0,3-2-7 15,-1-4-8-15,1-4-14 0,1-2-13 16,-1-3-11-16,0-4-12 0,0-3-70 0,2-3-80 16,1-5-173-16</inkml:trace>
  <inkml:trace contextRef="#ctx0" brushRef="#br0" timeOffset="6254.03">13136 2484 300 0,'-9'-4'78'0,"2"4"6"0,1-2-37 15,4 3-17-15,2-2-9 0,4-1-7 16,4-1-11-16,4-2-20 0,8 2-66 16,5 0-71-16,7-1-169 0</inkml:trace>
  <inkml:trace contextRef="#ctx0" brushRef="#br0" timeOffset="6522.97">13572 2481 295 0,'5'3'83'0,"-2"0"11"0,-3 0-37 15,-4 1-1-15,-3 1-2 0,-4 2-3 16,-4 1-8-16,-4 1-9 0,-2 5-10 16,-1 1-10-16,1 0-5 0,1 0-4 15,2 1-4-15,6-3-3 0,6 3-1 16,5 0 0-16,4-3 0 0,6 0-1 15,3 1 2-15,3 0 0 0,1 3 2 16,2-3 2-16,0 0 0 0,-2 0 0 0,-3-1-1 16,-1 0 0-16,-3-1-5 15,-5 0-5-15,-3-1-8 0,-6-1-8 0,-4 2-8 16,-3-1-12-16,-3-2-50 0,-2-2-16 16,-2-3-62-16,0-4-124 0</inkml:trace>
  <inkml:trace contextRef="#ctx0" brushRef="#br0" timeOffset="6710.99">13601 2289 312 0,'23'-12'82'16,"1"3"8"-16,-1 3-45 0,0 5-3 16,-3 2-3-16,-5 6-3 0,-4 3-2 15,-2 4-7-15,-2 7-7 0,0 4-4 16,-4 4-3-16,0 3-3 0,-3 3-2 15,0 2-2-15,2 0-11 0,-1-2-10 0,2 2-10 16,0 2-26-16,4-2-61 0,2-2-83 16,-2-2-182-16</inkml:trace>
  <inkml:trace contextRef="#ctx0" brushRef="#br0" timeOffset="6886.22">13635 2538 348 0,'1'-6'90'0,"8"0"9"0,1 0-20 16,4 0-41-16,4 2-7 0,8 0-4 15,1-3-1-15,0 0-4 0,2 0-8 16,5 2-16-16,2 1-13 0,0-4-13 16,3 1 37-16,0 1-120 0,4 2-91 15,4-1-223-15</inkml:trace>
  <inkml:trace contextRef="#ctx0" brushRef="#br0" timeOffset="7085.16">14338 2505 324 0,'2'1'79'15,"6"0"8"-15,4 1-53 0,3-3-8 0,3 0-1 16,2-1 4-16,-1-1-4 0,3 0-10 15,2-4-9-15,3 0-4 0,-1 2-6 16,-1-1-7-16,-3 1-9 0,-1 2-11 16,-5-1-63-16,-5 4-70 0,-6 3-164 15</inkml:trace>
  <inkml:trace contextRef="#ctx0" brushRef="#br0" timeOffset="7268.15">14327 2715 306 0,'5'4'87'0,"5"-2"13"16,4 1-46-16,3-3-5 0,3 0 1 15,0-3-2-15,1 1-10 0,-3-1-13 0,4 1-11 16,3 0-5-16,3-4-9 0,-1 2-15 16,0 0-10-16,-1 2-87 0,-1-2-90 15,-4-5-224-15</inkml:trace>
  <inkml:trace contextRef="#ctx0" brushRef="#br0" timeOffset="10963.9">15623 2299 252 0,'1'0'72'0,"-1"-2"6"16,0 2-31-16,0 0-7 0,0 0-3 15,0-1-4-15,0 1-5 0,2-1-7 0,-2 1-4 16,0 0-4-16,0 1-2 0,0-1-3 16,0 1-1-16,2 3 1 0,0 1 0 15,2 5 2-15,2 4 1 0,3 6 1 16,-4 4 0-16,1 7-1 0,-4 3-2 16,-1 3-1-16,-3 4-3 0,-3 2-2 15,1 0-1-15,2-1-2 0,2-3-1 0,2-4-2 16,1-4-4-16,3-5-1 15,-1-6-3-15,1-6-3 0,-1-2-5 0,-1-3-8 16,0-4-4-16,0-3-11 0,2-6-59 16,-1-2-69-16,3-6-159 0</inkml:trace>
  <inkml:trace contextRef="#ctx0" brushRef="#br0" timeOffset="11455.39">16076 2370 168 0,'-6'3'51'0,"2"-1"5"0,0 0-12 0,-1 1-10 16,2 2-2-16,-1-4-2 0,0 5-2 15,1-1-4-15,0 2-3 0,-1 3-3 16,0 3-2-16,0 1-1 0,-1 7-1 0,0-4-3 16,-1 4-1-16,2 5-3 0,1 0-2 15,0-1 0-15,3 2-2 0,3-4 0 16,1 1 0-16,4-3 2 0,2-2 1 15,2-5 1-15,1-1 3 0,0-4 2 16,0-5 2-16,0-4 5 0,3-3 0 16,-1-6 2-16,2-5 3 0,0-6-1 15,0-4 1-15,6 2-1 0,-2 0-2 16,-3-1-2-16,-5-1-2 0,-3 1-4 16,-10 1-3-16,-5 2-4 0,-8-2-2 0,-7-1-3 15,-4 3-4-15,-1 0-3 0,-1 5-2 16,6 4-3-16,0 4-7 0,3 0-6 15,4 4-6-15,3 0-4 0,2 6-3 16,2 2-5-16,2 1-9 0,2-1-59 16,3 1-68-16,4 3-166 0</inkml:trace>
  <inkml:trace contextRef="#ctx0" brushRef="#br0" timeOffset="11767.12">16768 2312 375 0,'-1'6'107'0,"-5"2"8"15,-2 5-57-15,-1 4-4 0,-1 3 3 16,3 6-6-16,0-1-11 0,0 4-14 16,1 2-7-16,1 0-4 0,1 2-4 15,2 0-4-15,0 3-6 0,4 1-7 0,2-2-12 16,2 0-15-16,1-1-7 0,4 0-25 16,3-5 56-16,-1-4-124 0,0-6-84 15,0-7-198-15</inkml:trace>
  <inkml:trace contextRef="#ctx0" brushRef="#br0" timeOffset="12215.85">17429 2467 289 0,'2'-9'85'16,"0"1"9"-16,-1-1-43 0,-2 3 3 15,-1 4 4-15,-2 1-5 0,-3 3-9 16,-3 3-8-16,-3 4-8 0,-3 3-6 16,-3 1-4-16,-1 5-4 0,-2 4-6 15,-1 3-1-15,3 1-3 0,3 3-1 16,5 2-1-16,4 1-1 0,5-4-1 15,11 1 0-15,5-5 0 0,8-2-1 0,4-7 2 16,2-2 0-16,4-5 0 16,2-3 2-16,1-5 0 0,-1-4 0 0,-1-5 1 15,-3-3-1-15,3-3 2 0,-4-3 3 16,-5-4 4-16,-2 2 4 0,-2-5 5 16,-7 2 3-16,-4-1 3 0,-5 2 0 15,-4 0-3-15,-3 2-1 0,-4-4-7 16,-4 4-4-16,-6-3-5 0,-4 1-3 15,-6 1-6-15,-4 0-5 0,-2 4-10 0,-1 1-4 16,-6 4-8-16,4 7-22 0,-2-2-3 16,1 4-102-16,1 1-107 0,2 1-252 15</inkml:trace>
  <inkml:trace contextRef="#ctx0" brushRef="#br0" timeOffset="16047.35">19491 3933 260 0,'13'-18'71'0,"-1"0"7"0,0-4-37 0,0 3-2 15,-2 1 4-15,0 1 4 0,-3 3-1 16,0 1-3-16,-1 4-3 0,-3 5-2 15,-1 1-4-15,-1 1-4 0,-3 6-6 16,-2 1-5-16,-3 4-6 0,-2 4-5 16,-1 5-3-16,-3 1 0 0,0 8-1 15,-2-1 0-15,0 4-1 0,0-2-1 0,1 3 0 16,0 1-2-16,2 1 0 16,-3 1-2-16,2 1-1 0,0-1 0 0,-2 0-2 15,0 0-1-15,1-4 0 0,1-6 0 16,2-2 1-16,0-3 0 0,3-2 1 15,4-4 1-15,1-3 0 0,3-1 1 16,1-1 1-16,2-4 0 0,6 0 2 16,4-3 1-16,4 3 1 0,1-2 1 0,3-4-1 15,3 3 1-15,2-1-2 0,1 1 0 16,-3 0 0-16,0-2-7 0,-1-1-4 16,-1 5-6-16,-5-4-8 0,-1 1-6 15,-4-4-9-15,-1-1-7 0,-3 2-9 16,-1-3-60-16,-4-1-71 0,1 0-165 15</inkml:trace>
  <inkml:trace contextRef="#ctx0" brushRef="#br0" timeOffset="16243.69">19560 4231 354 0,'-4'-1'98'0,"2"2"11"0,1 1-53 15,-1 3 0-15,3-1 0 0,-2 3-1 16,2-1-9-16,0 4-8 0,0 1-9 15,-1 4-6-15,0 2-4 0,1 5-4 0,-1 0-5 16,-1 4-6-16,1 0-5 0,0 3-9 16,1-4-10-16,2-1-14 0,-1 0-14 15,2 1-13-15,2-4-6 0,0 0-21 16,3-8-40-16,2 4-63 0,3-8-129 16</inkml:trace>
  <inkml:trace contextRef="#ctx0" brushRef="#br0" timeOffset="16665.2">19927 3990 377 0,'1'-6'103'0,"-1"2"6"0,0 5-54 16,0 6-6-16,-2 4 1 0,0 4-1 15,-1 8-8-15,1 7-11 0,-1 5-5 16,2 3-5-16,0 4-6 0,1 2-5 15,2 1-4-15,0-3-3 0,1-1-2 16,2-4-2-16,-1-1-1 0,-1-3 0 0,0-3-3 16,-2-3-2-16,-1-3 0 0,-1-1-1 15,1-2 0-15,-3-7-2 0,2-3 2 16,1-4 5-16,0-7 2 0,0-6 1 16,4-8 1-16,-1-3 2 0,3-4 0 0,3-2-1 15,2 0-1-15,2 0-1 0,2 2 0 16,1 4 0-16,-1 3 1 0,2 2 1 15,-2 6 0-15,0 1 0 0,1 5-1 16,-1 3 1-16,-1 4-1 0,1 3 0 16,-2 2 0-16,-2 1 0 0,-1 0-4 15,-2 2-3-15,-2-2-4 0,-3-1-4 16,-4 2-5-16,-2-1-4 0,-5 1-2 16,-4 1 3-16,-4 0-4 0,-3 1 3 15,-2 0-3-15,0-2-4 0,0-4-7 0,4-3-14 16,2-2-46-16,4-7-55 0,3-2-136 15</inkml:trace>
  <inkml:trace contextRef="#ctx0" brushRef="#br0" timeOffset="16893.09">20775 4326 315 0,'10'17'88'0,"-5"0"11"0,-3 6-51 16,-3 2-4-16,0-1 0 0,-2 0 1 16,1-2-10-16,-1 0-12 0,3-4-11 15,3-4-1-15,0 0-9 0,6-5-10 16,2 0-4-16,1-1-3 0,4-4-12 0,1-3-7 16,1-3 3-16,0-6-77 0,-2 1-69 15,-1-6-177-15</inkml:trace>
  <inkml:trace contextRef="#ctx0" brushRef="#br0" timeOffset="17050.68">20864 4066 398 0,'-25'-8'112'0,"0"7"6"0,1 1-63 0,5-1-10 16,2 0 1-16,5 0-4 0,3 0-16 15,5-2-17-15,3-1-19 0,4 0-17 16,2 0-12-16,4 0-20 0,3 1-65 15,4 3-84-15,3-1-176 0</inkml:trace>
  <inkml:trace contextRef="#ctx0" brushRef="#br0" timeOffset="17381.12">21159 4332 274 0,'5'28'77'0,"-3"2"8"15,-3 0-22-15,-4-2-30 0,0-4 1 16,-1-5 2-16,-1-4-5 0,-2 0-9 15,2 0-10-15,1-8-4 0,0 0-3 16,1-5-2-16,2 4 1 0,-1-5 3 16,4-5 3-16,0-2 4 0,3-2 3 15,0-2 3-15,1-3 1 0,2-4 0 0,1-3-1 16,2-4-3-16,0-1-3 0,1-3-3 16,0 3-1-16,2 2-1 0,0 4-1 15,0 5-2-15,3 8-2 0,2 5 1 16,-1 7-2-16,0 4 0 0,0 3-2 15,0 5 0-15,1 4 0 0,-4-2-1 16,-1 2-3-16,-1-3-4 0,1 0-8 0,2-3-10 16,-3-2-9-16,1-4-9 0,0-1-7 15,0-4-3-15,1 0-3 0,3-5-4 16,-1 0-7-16,3-3-29 0,0-1-49 16,3-5-111-16</inkml:trace>
  <inkml:trace contextRef="#ctx0" brushRef="#br0" timeOffset="18106.25">21667 4433 257 0,'12'-8'79'15,"-6"3"11"-15,0-1-29 0,-3 3 1 16,-3 2 3-16,-1 3-2 0,-4 0-9 0,-1 0-10 16,-3 2-9-16,-2 0-8 0,-3 0-9 15,-1 3-7-15,-1 1-2 0,1 3-3 16,2-2-2-16,1 3-4 0,4 2-3 16,3-3-5-16,4 1-1 0,3-1-3 15,3-2-1-15,4-1-2 0,2-1 2 16,3-4 2-16,1 2 3 0,3-3 0 15,1-4 3-15,-3 0 3 0,-1 0 0 0,-1-1 3 16,-1-1 3-16,-1-3 2 16,-2-2 3-16,-1-3 1 0,2-2 3 0,-2-4 2 15,0-4 1-15,-4-8-1 0,-1-4-2 16,-2-7-3-16,-5 0-1 0,-4-9-3 16,-1-2-2-16,0-1-1 0,-2 3-2 15,1 5 0-15,0 4 3 0,2 5 2 16,0 10 3-16,2 7 1 0,0 5-1 15,1 6 0-15,-2 5-1 0,2 7-1 0,-1 5-4 16,1 5-2-16,1 3-2 0,1 8 1 16,2 3 0-16,2 10 0 0,3 2 1 15,2 3-1-15,-2 4-1 0,5 1-1 16,2-3 0-16,3 0-1 0,0-4-2 16,3-4-1-16,5-3-3 0,4-5-2 15,-1-3 2-15,0-6 0 0,-2-2 2 16,3-4 2-16,-2-5 1 0,0 0 4 0,-2-7 2 15,1-3 1-15,1-5 0 0,2 0-1 16,-3-3 1-16,-2-3 1 0,-3-6-1 16,-1 2 0-16,-3-2 0 0,-4-2-1 15,-3 0-1-15,-4 0 1 0,-1 4-1 16,-6 0 0-16,-1 5 0 0,-4 6 0 16,0 4 0-16,-4 5-1 0,-3 5 0 15,0 3-1-15,-2 5 1 0,1 3-1 16,1 1 1-16,0 2-1 0,5 0-2 0,2 0-2 15,3-1-1-15,4-3 0 0,2-3 0 16,5-2 0-16,2 0 2 0,4-5 1 16,2-3 4-16,2-4 1 0,5-2 1 15,4-4 2-15,2-5 0 0,6-2 1 16,3-1 0-16,4-3 2 0,2-1 0 16,1-1 1-16,0-2 0 0,5 2-1 15,-2-4 0-15,-2-2-2 0,-2 1-2 0,-1 0 0 16,-3 1-3-16,-1 4 0 0,-5 0-1 15,-6 5 1-15,-5 1-2 0,-3 3-3 16,-5 3-3-16,-3 2-3 0,-5-1-6 16,-3 1-16-16,2 2-15 0,-4 0-5 15,0-1-52-15,-2 0-31 0,0-4-81 16,0 1-154-16</inkml:trace>
  <inkml:trace contextRef="#ctx0" brushRef="#br0" timeOffset="18387.31">22457 4223 318 0,'-4'-4'89'0,"1"1"9"16,2 2-10-16,4 1-52 0,5 1 2 0,5 4 7 15,4 2 0-15,4 2-5 0,4 5-7 16,4 4-2-16,1 5-4 0,-1 5-6 15,-1 0-4-15,0 4-3 0,3 2-4 16,-1-1-4-16,2-3-4 0,2-1-4 16,-1-1-13-16,0-2-10 0,-1-1 0 15,-3-4-11-15,2-1-10 0,-3-1-5 16,-1-2 85-16,0-2-155 0,4-5-87 16,2-4-255-16</inkml:trace>
  <inkml:trace contextRef="#ctx0" brushRef="#br0" timeOffset="22079.94">19436 5726 277 0,'-3'-2'66'16,"-2"1"6"-16,1 1-46 0,-2 1-3 15,1-1 2-15,-3 0 2 0,0 2-3 16,-5-1-4-16,1 1-5 0,-2 4-3 15,-3 2-2-15,-2 2-3 0,0 6-2 16,0 5-3-16,0 3-1 0,2 4 0 16,0 1-1-16,5 2 0 0,2-2-1 0,4-3 0 15,3-2-2-15,7 0 0 0,4-4-1 16,5-4 0-16,4-3 1 0,4 1 0 16,3-6 1-16,1-1 2 15,0-8 1-15,1-3 2 0,1-3 2 0,-2-4 2 16,1-4 3-16,-1 1 3 0,-2-1 2 15,-2 2 3-15,-2 1 2 0,-5 2 1 16,-2 1 0-16,-4 4-2 0,-4 1-1 0,-1 2-6 16,-3 2-3-16,-3 2-1 0,0 3-3 15,0 2-2-15,0 4-2 0,0 2 0 16,2 4-1-16,3-1-1 0,4-1-1 16,4-1-1-16,4-1 0 0,4-7 1 15,2-2 2-15,3-6 3 0,3-1 5 16,0-3 3-16,2-4 4 0,-1-1 3 15,-2 0 2-15,-3 1 0 0,-2 1-1 16,-5 0 0-16,-5 0-2 0,-6 1-2 0,-4-3-5 16,-3 1-3-16,-9-1-2 0,-5 0-3 15,-6 2-4-15,-4 2-4 0,0 1-3 16,-4 5-5-16,-3 2-7 0,3 5-7 16,3-1-8-16,5 2-5 0,3 0-6 15,2-2-3-15,8-1-4 0,6-1 7 0,6-3 7 16,8-4 7-16,6 1 7 15,3-2 6-15,3-3 7 0,7 0 7 0,3-1 3 16,4 1 0-16,2 1 3 0,3 1 4 16,-3 0 8-16,1 5 4 0,-2 4 7 15,-5 3 2-15,-2 3 0 0,-6 4-1 16,-3 1-3-16,-5 6-5 0,-1-1-5 16,-4 2-5-16,-5 2-2 0,-4-1 0 15,-1-2-1-15,-3 0 0 0,1-4-1 16,-1-4 2-16,0-2 1 0,0-4 7 0,2-3 9 15,-2-2 6-15,2-3 2 16,2-5 1-16,0-1 2 0,0-4-1 0,2-2-4 16,3-2-8-16,-1-5-6 0,3 2 0 15,1 4-1-15,2-1-1 0,1 4-2 16,0 3-1-16,2 4-1 0,-1 5-1 16,0 0-1-16,0 2-2 0,1 4 0 0,0 0-1 15,1 5-1-15,1 3 1 0,0 0-4 16,2 2-5-16,-2 2-9 0,1 0-8 15,0 1-18-15,-2-4-10 0,0-2-12 16,-1-4 92-16,-1-1-165 0,1-3-90 16,-1-6-239-16</inkml:trace>
  <inkml:trace contextRef="#ctx0" brushRef="#br0" timeOffset="22850.93">20702 5894 292 0,'-2'-12'99'15,"0"1"9"-15,-3 5-14 0,-4 3-33 16,-2 2-5-16,-4 5-2 0,-3 4-10 16,-2 2-13-16,-2 3-8 0,-2 4-3 15,0 0-3-15,1 4-6 0,2 2-2 16,4 2-5-16,3 3-1 0,5-3-5 16,7 1-3-16,6-1-3 0,8 0-2 0,5-7-2 15,4-2-3-15,6-5-3 0,3-4-6 16,3-4-4-16,3-3-3 0,4-3 2 15,4-4 0-15,2-6 5 0,-4 3 3 16,1-6 7-16,-1 0 11 0,-3 0 8 16,-6 0 6-16,-8 0 7 0,-3 1 7 15,-4 0 6-15,-7 2 6 0,-5 2 0 16,-5 0-2-16,-5 3-5 0,-7 4-6 0,-5 2-7 16,-4 3-6-16,-2 4-5 0,-2 4-3 15,-4 5-2-15,0 4-1 0,2 3 0 16,3-1-4-16,3 2-7 0,6-1-6 15,3-2-4-15,11-5-1 0,6-5 1 16,9-4 1-16,2-6 4 0,5-3 7 16,3-4 6-16,1-2 3 0,1-2 3 15,-2-3 0-15,-1 1 2 0,-1 0 2 0,-1 2 0 16,-3 1 0-16,-3-2 2 0,-3 5-1 16,-2 2-2-16,-4-1 0 0,-2 5-3 15,-3 7 0-15,-4 2 0 0,-2 6 0 16,-3 3 0-16,1 1-1 0,0 5-1 15,1 0-2-15,3-4-4 0,4-3-2 16,4-3-1-16,5-2-1 0,5-5 2 0,1-6 0 16,3-2 3-16,1-1 4 0,2-4 1 15,0-4 2-15,0 0 2 0,0-5 3 16,1 2 2-16,1-2 2 0,-1-5 2 16,-2 1 3-16,-1 0 1 0,-1-4-1 15,-2 0 0-15,-2-6 1 0,-1-4 1 16,-2-6 0-16,-2-4 0 0,-2-4-2 15,-4-1 1-15,-3-3-2 0,-1 5-2 16,-2 6 0-16,-2 11 2 0,1 5-1 16,-1 10-2-16,-2 6-3 0,0 11 0 0,-2 10-2 15,0 7-3-15,-2 7-4 16,-1 8-2-16,2 8 0 0,1 10 2 0,2 2 1 16,3 3-2-16,2-2 0 0,1-4-2 15,2 1-3-15,1-4-2 0,1-2-10 16,3-5-4-16,2-5-7 0,2-1-7 15,1-4-7-15,2-7-7 0,2-3-9 16,-1-8-1-16,-1-4-4 0,-3-3-5 16,-1-4-67-16,-2-1-76 0,-2-6-175 0</inkml:trace>
  <inkml:trace contextRef="#ctx0" brushRef="#br0" timeOffset="23015.52">21262 5818 386 0,'-15'-17'104'0,"6"11"2"0,7 7-30 16,10 3-26-16,5 1 0 0,10 2 0 0,8 1-8 16,8-3-3-16,9-3-1 0,8-3-8 15,4 0-10-15,9-4-8 0,3-4-6 16,1-3-2-16,1-2-33 0,0 1 63 16,-3-7-178-16,-2-4-126 0,-13-3-334 15</inkml:trace>
  <inkml:trace contextRef="#ctx0" brushRef="#br0" timeOffset="26585.33">15388 2015 197 0,'-7'0'63'0,"0"-1"5"16,-1 0-16-16,-1-2-7 0,0 3-4 15,1-2-3-15,-1 1-4 0,1 0-1 16,0 0-2-16,4 1-1 0,0-1-2 16,2 0-3-16,0 3-3 0,5-2-2 15,1 1 0-15,3 1-1 0,0 1-1 16,4 3 1-16,1-3 0 0,5 2 1 15,0 0-1-15,4-4-2 0,3 1 0 0,4 1-2 16,1-3-2-16,2 1-1 0,5 2-1 16,3-3-2-16,7 4-1 0,8-1-2 15,1-2-1-15,1 1-1 0,5-2-2 16,-2-1 0-16,-5 1-1 0,-9-1 1 16,-6 1-1-16,-3 0 0 0,-6 0 0 15,-7 1-1-15,-8-1 2 0,-4 1 0 16,-8 0 1-16,-11 0 1 0,-6-1-1 15,-6 0 0-15,-6 0 1 0,-7 1-2 0,-8 0-1 16,-2 0-2-16,-5 0-2 0,-10 2-1 16,-4-2 0-16,1 0-1 0,1 0-1 15,4-2 0-15,2 0 1 0,1 0-1 16,10-3 1-16,7 2 0 0,2 0 0 16,7 0 1-16,5 3 1 0,7-1 1 15,6 0 0-15,4 0 0 0,4 1-1 16,3 0 0-16,3-1 1 0,3-1 0 0,5-1 0 15,4 2 2-15,7 0 2 0,6-1 2 16,4 0 0-16,2 1 1 0,9 1 1 16,6 0 0-16,7 1-1 0,2-2 1 15,-1 0-1-15,0-1-1 0,1 0 1 16,-8-1 0-16,-11-2-1 0,-11 2 0 16,-7 1 1-16,-7 0 5 0,-6 1 4 15,-7 0-1-15,-7-2-1 0,-6-1-1 0,-7 0 0 16,-7-1-2-16,-5 1-5 0,-12-2-4 15,-6 0-1-15,-11-1-2 0,-1 2-1 16,-1-1-2-16,1 3-1 0,-5-1-2 16,6 0-3-16,3-1 1 0,13 2 2 15,2-1 0-15,4 1 2 0,7-3 1 16,8 2 2-16,8 1 0 0,5 1 1 16,10 0-1-16,6 0 1 0,8-3 0 0,9 4 0 15,6-3 1-15,10 1 3 0,1-1 1 16,10-2 1-16,8 3 1 0,8 1 0 15,0-1 1-15,0 2 0 0,-5 2 0 16,-1 0-2-16,-11 1 0 0,-13 0 0 16,-12-1-2-16,-9 0 0 0,-8-1 1 15,-7 0 2-15,-8-1-1 0,-10 3 1 16,-6-2 0-16,-7 2 1 0,-11-2-2 16,-11-2-5-16,-9 0-4 0,-2-2-4 0,0 3-4 15,-5 0-5-15,-2 1-7 0,6-1-2 16,3 4 0-16,4-3 2 0,3 2 0 15,-1-4 3-15,9 3 4 0,9-2 6 16,5 5 3-16,11-2 1 0,14 2 1 16,9 0 4-16,13-1 5 0,14 2 5 15,8-2 5-15,9-2 4 0,6 0 1 16,2-1 3-16,2-1 0 0,8 2 0 0,-1-5-3 16,7 2-4-16,-5 1-2 0,-3 1-1 15,-6 0-2-15,-4-2-2 0,-11 2-2 16,-12 2-2-16,-13-1-1 0,-8-2 2 15,-9-1-1-15,-8 1-5 0,-7 1-4 16,-8 1-14-16,-9-2-14 0,-9 2 78 16,-10-2-178-16,0 0-110 0,-3-5-286 15</inkml:trace>
  <inkml:trace contextRef="#ctx0" brushRef="#br0" timeOffset="27847.69">16614 3489 289 0,'1'-2'78'15,"0"-2"9"-15,1-1-40 0,1 2-9 16,4-2-1-16,5 1 2 0,3-1-2 16,5 1-4-16,6 0-2 0,8 1 0 15,4-1 2-15,3-1 1 0,5 2-1 16,5 2-3-16,3-4-7 0,6 2-5 15,2 0-5-15,8 2-5 0,1 1-3 0,1-2-3 16,-3 2-1-16,-3 0 1 0,-5-3-1 16,-11 2 0-16,-12-1 0 0,-6 0-1 15,-11-1 1-15,-8 2 0 0,-8-1-1 16,-9 2-1-16,-7 0-1 0,-7 3-1 16,-10-2-1-16,-8 1-2 0,-10 0-4 0,-5 1-7 15,-14 1-4-15,-2 0-3 0,-2 0-1 16,0 2 1-16,-1-1 0 0,3 0 5 15,6-3 6-15,9 1 7 0,5-1 3 16,8-2 1-16,4-2 2 0,10 1 0 16,5 0-1-16,10 1 0 0,9 0 1 15,9 0 3-15,7 1 0 0,9 1 0 16,7 1 1-16,8 1 5 0,4-4 3 16,5 0 0-16,6 0-3 0,6-1 1 15,8-1 0-15,1-2 0 0,1 1-4 16,-1 1-2-16,-3-1 0 0,-7-1-1 0,-10 0 0 15,-9 2-1-15,-10-2 0 0,-9 1-1 16,-7 1 3-16,-8 0 0 0,-8 2 0 16,-8 2 0-16,-10-1 0 0,-11 3 0 15,-8 1-4-15,-11-1-8 0,-16 2-6 16,-6 0-4-16,-5 3-2 0,-4-1-1 16,1-2-1-16,5 1 3 0,6 2 5 0,13-1 6 15,9-1 3-15,11-3 2 0,12 2-1 16,13-2 2-16,11-1 4 0,12-3 4 15,12 2 3-15,12-4 2 0,10-1 0 16,9-1 2-16,11-3 0 0,10 1 0 16,4-3-9-16,1 1-17 0,-1 1 41 15,-5-2-144-15,1-4-99 0,-12 0-275 0</inkml:trace>
  <inkml:trace contextRef="#ctx0" brushRef="#br0" timeOffset="29267.94">19204 6970 285 0,'-2'-1'80'0,"0"0"7"0,2-1-39 15,0 0-3-15,2-1 3 0,-1 1 0 16,-1-1-4-16,1 0-5 0,-1-1-6 16,1 2-4-16,-2-2-3 0,1 2-5 15,-1-1-5-15,0 2-4 0,-1 0-1 16,1 0-1-16,1 1-1 0,0 1-2 0,0 0-1 16,0-1-3-16,0 2 0 0,1 1-1 15,-1 1 0-15,0 3 0 0,2 1 1 16,-1 2 2-16,0 7 1 0,1 2 0 15,-1 5-2-15,1 5 1 0,1 1-1 16,2 3-2-16,0 8 0 0,1-3-2 16,-1 2 1-16,2-3-2 0,-2-2-1 15,0-2-1-15,-2-2-2 0,0-6-2 16,-2-3-19-16,0-5-4 0,-2-4-9 16,1-2-10-16,-1-3-7 0,1-5 57 0,1-3-132 15,2-3-65-15,1-5-214 0</inkml:trace>
  <inkml:trace contextRef="#ctx0" brushRef="#br0" timeOffset="29563.27">19631 6946 348 0,'1'-5'93'16,"0"-2"13"-16,0 1-46 0,-1 1-3 15,-1 0 5-15,1 2 3 0,-1 1-5 16,0 1-9-16,0 1-12 0,0 1-10 16,0 4-7-16,0 4-4 0,0 2-5 15,-2 8-2-15,1 4-3 0,1 4 1 0,0 7-1 16,0 2-1-16,2 0-2 0,0 3-2 16,1-5-3-16,2 1-1 0,-1 0-3 15,2-2-4-15,0-2 4 0,0 1-26 16,0 0 1-16,0-3-19 0,-1-5-12 15,3-3-5-15,0-2 6 0,0-5-91 16,6-8-61-16,4-4-194 0</inkml:trace>
  <inkml:trace contextRef="#ctx0" brushRef="#br0" timeOffset="30216.37">20361 6936 253 0,'2'-3'72'0,"1"0"8"16,-1-2-31-16,2 3 0 0,-3-1 4 16,1 3 1-16,-2-1-5 0,0 2-3 15,-1 2-2-15,-1 4-1 0,-2 2-3 16,1 7-2-16,-2 3-5 0,-1 9-1 16,0 4-3-16,0 2-7 0,1 0-5 15,1 2-6-15,2 3-3 0,3-3-3 16,1-3-4-16,2-4 0 0,1-3-2 0,2 0-3 15,1-3-4-15,1-5-4 0,-1-3-8 16,2-2-12-16,-1-2-11 0,-2-1-16 16,1-3-9-16,0-6-71 0,-1-3-88 15,3-4-189-15</inkml:trace>
  <inkml:trace contextRef="#ctx0" brushRef="#br0" timeOffset="30632.31">20798 7002 271 0,'0'-2'88'15,"0"1"11"-15,-1-2 4 0,-1 2-45 16,-1 0-3-16,0-1-1 0,-1 2-3 16,-3 0-10-16,0 1-10 0,-1 2-6 15,-1 4-6-15,0 5-4 0,0 4-2 0,2 5-3 16,1 4-1-16,3 5-1 0,3 3 0 15,3 3-2-15,3 0-1 0,4-1-1 16,2-3-1-16,5 1 0 0,4-5-1 16,5-2 1-16,2-7-1 0,0-2 1 15,6-4 2-15,3-4-1 0,2-7 1 16,2-2-1-16,0-6 2 0,-1-2 1 0,3-4 1 16,-2-4 0-16,-5 0 1 0,-2-4 1 15,-6-3 3-15,-5-2-3 0,-4-3 0 16,-10-1-2-16,-9-5-1 0,-10-4-2 15,-8-5-3-15,-2 3-1 0,-9 1-2 16,-3 4-2-16,-3 2-1 0,-2 8-2 16,-1 6-1-16,-3 8-1 0,-1 5-5 15,1 7-3-15,-3 3-7 0,0 6-28 16,-1 3-9-16,4 3-4 0,4 2-87 0,2 3-95 16,7 1-212-16</inkml:trace>
  <inkml:trace contextRef="#ctx0" brushRef="#br0" timeOffset="31031.04">18818 7961 357 0,'90'-9'99'16,"17"0"7"-16,12-1-20 0,9-1-45 15,11-2 0-15,7 3-2 0,6-2-4 16,3 2-4-16,1 0-7 0,1 1-4 16,-3 0-6-16,-5-2-3 0,-7-2-3 15,-12 0-1-15,-11 0-3 0,-15-1-2 0,-10 1-1 16,-17 0 0-16,-14 3-5 0,-13 1-4 16,-14 2-6-16,-13-1-19 0,-14-1-12 15,-17 2-18-15,-10 1-69 0,-14 1-86 16,-12 0-192-16</inkml:trace>
  <inkml:trace contextRef="#ctx0" brushRef="#br0" timeOffset="31341.26">18484 8192 351 0,'62'-5'105'0,"17"-3"11"16,20-5-38-16,17-1-18 0,15-2-9 15,14-2-8-15,11 5-10 0,5 1-13 16,4 1-9-16,3 3-5 0,-2-3-2 15,-4 5-1-15,-5-8-1 0,-5-1 0 0,-8 0-1 16,-7-2-1-16,-9-2-11 0,-12 0-14 16,-11-1-4-16,-9 1-97 0,-12-4-100 15,-13-8-243-15</inkml:trace>
  <inkml:trace contextRef="#ctx0" brushRef="#br0" timeOffset="41154.07">16810 701 242 0,'-5'2'58'0,"0"1"4"16,4-5-40-16,-1 2-6 0,1 0 0 16,-2 0 0-16,-1 0-1 0,-4 3-5 15,-1-3-5-15,-4 7 0 0,-2 2 0 16,-3 4 0-16,-4 3-1 0,0 3 0 16,1 2-6-16,0 6-8 0,-3-1-12 15,0-1-40-15,2-2-8 0,-2-1-45 16,0 0-89-16</inkml:trace>
  <inkml:trace contextRef="#ctx0" brushRef="#br0" timeOffset="41405.96">16582 601 332 0,'-3'5'71'0,"-2"1"5"0,0 3-55 16,0-1-9-16,1 3 1 0,2 3 0 16,3-2 1-16,2-1-2 0,5 0-4 15,3 5-3-15,3 3-1 0,8-1-1 16,5-1 0-16,8 4 0 0,6 0-3 16,1 4-8-16,4-6-1 0,2-2-13 15,-2 2-15-15,0-1-15 0,-6-1-34 16,-2-1-51-16,-2 2-102 0</inkml:trace>
  <inkml:trace contextRef="#ctx0" brushRef="#br0" timeOffset="41699.86">17815 691 213 0,'1'6'55'0,"-4"0"8"16,-3-10-18-16,-4 4-20 0,-3 7 2 15,-7-7 2-15,-5 7 1 0,0 5-8 16,-4 1-7-16,3 8-6 0,0-1-2 15,-1-5-5-15,3 12-6 0,2-8-14 16,0 1-52-16,-1-1-8 0,3-5-53 16,1-4-110-16</inkml:trace>
  <inkml:trace contextRef="#ctx0" brushRef="#br0" timeOffset="41899.36">17556 681 221 0,'13'18'61'0,"1"2"3"15,1 2-23-15,3 3-16 0,3 3-5 0,4 2-3 16,5-1-4-16,4 0-5 0,4-3-5 16,0-2-2-16,2-2-3 0,-2-2-16 15,1-2-50-15,-4-3-56 0,1-2-138 16</inkml:trace>
  <inkml:trace contextRef="#ctx0" brushRef="#br0" timeOffset="42521.57">15639 3370 215 0,'-1'8'55'0,"-2"0"4"0,0 1-31 15,-1 2-6-15,-2 0-2 0,0 2-1 16,-2 0-3-16,0 3-5 0,-3-1-6 16,-3-1-6-16,-1 3-12 0,-5-1-51 15,-3 1-54-15,-5 0-136 0</inkml:trace>
  <inkml:trace contextRef="#ctx0" brushRef="#br0" timeOffset="42730.27">15386 3428 231 0,'9'9'63'0,"5"1"7"16,1 3-28-16,2 2-12 0,3 1-4 15,1-1-3-15,3-1-3 0,0 1-8 16,0-1-4-16,-2-2-4 0,2-2-2 16,4-1-5-16,0 2-6 0,2-1-12 15,3-1 82-15,2-1-137 0,1-4-70 16,-2-1-191-16</inkml:trace>
  <inkml:trace contextRef="#ctx0" brushRef="#br0" timeOffset="42931.66">16197 3428 228 0,'0'2'70'0,"0"2"6"16,-2 2-18-16,-2 1-19 0,-5 4-4 16,-4 3-1-16,1 3-9 0,-3 1-8 15,-3 4-7-15,-1 1-4 0,-3 0-8 16,3 0-6-16,0-1-11 0,-1-2 121 15,0-2-189-15,-1-6-83 0,2-3-244 16</inkml:trace>
  <inkml:trace contextRef="#ctx0" brushRef="#br0" timeOffset="43084.77">15998 3523 246 0,'8'16'68'0,"2"3"6"0,2 2-35 15,3 2-2-15,1 0-6 0,1 1-3 16,6-3-7-16,2-2-9 0,8-2-11 16,1-2-80-16,2-4-69 0,0-2-182 15</inkml:trace>
  <inkml:trace contextRef="#ctx0" brushRef="#br0" timeOffset="50276.34">19101 6418 158 0,'-9'2'50'0,"5"0"6"0,1 0-14 0,3 0-8 15,4-1 3-15,-2 0 1 0,3-1-4 16,1 0-4-16,4 2-1 16,0-1 0-16,3-1-1 0,2 0-3 0,6 0 1 15,3 0 0-15,4-1 1 0,9 0-1 16,3-2 0-16,8 1-1 0,6 1-2 15,6 0-2-15,8 1-2 0,12 0-1 16,2 4-2-16,9 3 0 0,9 0 1 16,10-1-2-16,7 3-1 0,2 0-2 15,0-2-1-15,9-2-1 0,0-4-2 0,-1 2-1 16,-3-3-1-16,-2-1 0 0,-3-2 1 16,-5 1-4-16,-13 0-5 0,-11-5-25 15,-10-2 6-15,-15 1-119 0,-16-2-113 16,-15-4-279-16</inkml:trace>
  <inkml:trace contextRef="#ctx0" brushRef="#br0" timeOffset="51247.03">19565 9787 298 0,'10'2'78'16,"-4"2"8"-16,-3 3-37 0,-3-4-1 0,-1 2 5 16,-2 1 2-16,-3 0-1 0,1-2-3 15,-3 2-6-15,-2-3-7 0,-1 2-7 16,-2 0-9-16,-2 0-6 0,-3 3-5 15,-3 3-4-15,-2 2-3 0,-2 2-2 16,-3 4-2-16,-3 3-1 0,-3 1-3 16,1 3-2-16,-1 0-10 0,-1 2-17 15,1-1-14-15,1-2-12 0,3-4 101 16,3-1-174-16,1-6-97 0,0-6-234 0</inkml:trace>
  <inkml:trace contextRef="#ctx0" brushRef="#br0" timeOffset="51480.95">19035 9868 421 0,'4'8'99'16,"4"3"7"-16,2 2-62 0,2 3-10 15,4 4-1-15,5 2-2 0,3 3-3 16,6 1-6-16,5 2-6 0,7-2-7 15,6 2-4-15,7-1 0 0,2-1-4 16,5 0-7-16,-1-3-11 0,4-1-10 16,0 1-11-16,-3-4-10 0,-4-3-76 0,-4-4-82 15,-2-2-182-15</inkml:trace>
  <inkml:trace contextRef="#ctx0" brushRef="#br0" timeOffset="51814.74">20139 9910 404 0,'-6'-2'96'0,"0"2"4"0,-1 3-57 16,-1 4-15-16,-2 5-3 0,0 4-2 16,0 6-4-16,1 6-4 0,1 6-4 15,3 1-6-15,5-1-5 0,6 0-3 16,3-2-1-16,6-4 0 0,6-4-1 15,4-7 1-15,6-4 1 0,3-3 7 16,1-6 6-16,4-5 6 0,0-3 5 0,-2-5 4 16,-1-4 3-16,-2-2 0 15,-3-4 0-15,-4-2-1 0,-6-1-3 0,-5-2-3 16,-5-3-2-16,-8-1-2 0,-7-4-3 16,-10 2-6-16,-8-1-10 0,-3 5-6 15,-9 5-5-15,-9 6-10 0,-3 5-16 16,-1 8-8-16,0 3-11 0,0 5-2 15,2 2-1-15,8 0-74 0,9 2-77 0,11-3-166 16</inkml:trace>
  <inkml:trace contextRef="#ctx0" brushRef="#br0" timeOffset="52350.57">20819 9841 321 0,'13'6'86'15,"-4"5"5"-15,-5 5 1 0,-5 2-59 0,-4 2 0 16,0 2 1-16,-2 3-1 0,2 4-2 16,1 0-6-16,1-1-7 0,4 1-8 15,3 0-7-15,0-2-8 0,0-1-9 16,1-1-8-16,0-2-8 0,-1 1-4 16,-3-1-4-16,1-2-2 0,-1-4 1 15,-1-3 8-15,-1-4 7 0,-1 0 12 16,1-6 9-16,-2-7 7 0,1-6 9 15,-2-5 9-15,2-5 7 0,-3-8 1 0,5-9 2 16,0-11-1-16,2-3 1 0,3-4 2 16,4-3 1-16,3-3-1 0,4 4-1 15,-1 2-1-15,2 8 0 0,1 6-4 16,2 10-4-16,0 10-6 0,0 5-3 16,-1 7-2-16,2 9-3 0,0 5-3 15,2 3-2-15,0 3-2 0,-1 1-1 16,1 3 1-16,-3 1-2 0,0 1-1 15,-3-3 0-15,-4 1-1 0,-3-2-1 0,-6 1 1 16,-5-1-1-16,-6-1 2 0,-9-1 0 16,-4 3 1-16,-6-6 1 0,-8 2 1 15,-4-3 0-15,-2-2 0 0,3-4 1 16,1 0-1-16,2-2-1 0,6 0 0 16,6 0 0-16,7 1-2 0,8 3 0 15,2 6-1-15,10 6 3 0,4 6 1 0,6 4 2 16,6 6 0-16,7 3 1 0,3 3 1 15,4-1-1-15,1-1-2 0,3-4-2 16,-1-2-3-16,-1-3-8 0,0-2-9 16,-2-5-9-16,-2-2-23 0,-3-5-9 15,-6-1-97-15,-2 0-111 0,-6-1-244 16</inkml:trace>
  <inkml:trace contextRef="#ctx0" brushRef="#br0" timeOffset="53127.96">18911 11127 352 0,'7'-5'90'0,"-1"3"5"15,0 0-45-15,-2 0-7 0,-2 1 1 0,1 1-1 16,-3 2-3-16,0-2-1 0,0 0-3 16,0 1-5-16,0 2-5 0,1 3-5 15,-1 5-5-15,2 2-3 0,0 8-4 16,0 4-2-16,2 6-2 0,-1 2-1 15,0 7-2-15,1 0 0 0,1 1-1 16,-1-2-3-16,1-1-2 0,0-3-2 16,3-2-4-16,-1-5-5 0,2-6-14 0,-1-1-12 15,1-6-9-15,1-4-9 0,-2-3-44 16,1-7-26-16,2-4-70 0,2-5-123 16</inkml:trace>
  <inkml:trace contextRef="#ctx0" brushRef="#br0" timeOffset="53358.45">19410 11117 393 0,'3'-2'104'16,"0"2"7"-16,-2 2-34 0,0 3-20 16,-2 4-6-16,-1 4-3 0,-1 4-3 15,-2-1-2-15,2 6-6 0,0 2-10 16,0 2-9-16,2 2-5 0,-1 0-4 15,2 0-4-15,2 6-2 0,-2-1-3 0,0-3-5 16,1 2-5-16,-1-1-5 0,0-1-5 16,2-1-21-16,-1-3-13 0,2-3-8 15,2 0-81-15,-1-6-95 0,1-6-215 16</inkml:trace>
  <inkml:trace contextRef="#ctx0" brushRef="#br0" timeOffset="53655.21">19877 11150 368 0,'0'-1'95'0,"0"-2"13"0,2 2-44 16,-4 0-7-16,4 0 1 0,-4 1-2 0,1 5-3 15,0-2-3-15,0 5-11 0,0 5-8 16,-1 1-6-16,0 7-4 0,0 1-3 16,0 4-4-16,1 4-4 0,1 2-2 15,0 0-3-15,1 4-3 0,1-1-3 16,0 3-1-16,1-1-8 0,0-1-7 16,3 0-3-16,-1-4-14 0,1-4-17 15,1 0-13-15,0-6-5 0,0-5-76 0,0-4-88 16,0-6-203-16</inkml:trace>
  <inkml:trace contextRef="#ctx0" brushRef="#br0" timeOffset="54112.87">20354 11285 317 0,'0'1'87'0,"0"-1"10"0,-1 1-39 16,-1-1-9-16,0-1-1 0,-2 4-1 0,0 0-4 16,-2 2-6-16,-1 2-6 0,0 2-6 15,0 4-4-15,1 2-5 0,-1 6-4 16,3 3-5-16,2 5-3 0,3 0-2 15,3 4-2-15,3 0 0 0,2-1-3 16,4-4-1-16,2-3-2 0,3-4 0 16,4-3 0-16,3-4 0 0,2-6 1 15,3-4 2-15,-1-3 2 0,3-4 4 16,-1-3 2-16,0-5 2 0,-3-4 2 0,-2-1 2 16,-2-4 4-16,-3-2 3 0,-3-2 2 15,-4-2 1-15,-5-4 0 0,-5 1-2 16,-5-3-1-16,-6 0-5 0,-5-1-4 15,-5 2-7-15,-7 1-4 0,-4 3-4 16,-2 5-5-16,-8 6-4 0,0 5-5 16,0 7-6-16,1 4-13 0,-1 4-12 15,2 5-7-15,5-2 11 0,6-1-90 0,6 4-86 16,4 0-194-16</inkml:trace>
  <inkml:trace contextRef="#ctx0" brushRef="#br0" timeOffset="56150.77">18001 12097 263 0,'-2'-4'75'0,"0"0"4"0,1 1-27 15,0 1-6-15,1 0-4 0,-1 0-2 16,0 0-3-16,1 0-1 0,0 0-3 16,0 2-1-16,1-1-3 0,-1 1-3 15,1 0-3-15,-1-1-4 0,0 1-2 16,0 0-4-16,0-1-4 0,-1 2-3 0,2 1-1 15,-1 5-2-15,0 2 0 0,0 2-1 16,1 5 1-16,0 4-1 0,1 3-1 16,0 3 1-16,-1 2-3 0,1 0-2 15,1 3-5-15,0-3-8 0,0 1-6 16,0-2-5-16,-1-3-4 16,2-1-4-16,-1-4-2 0,-1-3-2 0,0-2-2 15,0-4-5-15,1-2-55 0,-4-2-68 16,-1-3-153-16</inkml:trace>
  <inkml:trace contextRef="#ctx0" brushRef="#br0" timeOffset="56548.32">17825 12296 274 0,'2'0'77'0,"-2"0"8"0,0 1-28 16,0-2-6-16,0 1-3 0,0 0-3 15,-2 0-2-15,1-1-7 0,-1 1-9 16,-1 0-6-16,0 1-8 0,-2-1-4 16,1 1-4-16,1 0-4 0,0-1-2 0,2 1 0 15,1-1-2-15,0 0 0 0,1 0 0 16,2 0 0-16,0 1 2 0,0 0 2 15,4 0 3-15,-1 1 3 0,3 0 3 16,3-1 2-16,2-1 0 0,4-1 1 16,4-1 0-16,3 0-2 0,2-1-1 15,4 1-4-15,1-3-1 0,-2 0-1 16,2 2-2-16,-3-4-3 0,-3 3-3 16,-2-2-7-16,-3 2-10 0,-1-1-5 15,-3 3-7-15,-4 0-7 0,-3 1-9 0,-1-1-67 16,-2 1 2-16,-3 1-61 0,-2-5-122 15</inkml:trace>
  <inkml:trace contextRef="#ctx0" brushRef="#br0" timeOffset="57310.01">18012 11885 263 0,'-4'-2'72'0,"0"1"4"0,-3-2-32 15,0 3-6-15,-2-1-3 0,-1 0-6 0,-3 0 3 16,-1 1-3-16,-3-2 0 0,1 2-2 16,-2 0 0-16,1 0 1 0,-3-1 0 15,0 2-9-15,2 0-1 0,-3 1-5 16,0 3-2-16,-2-1-5 0,0 0-2 15,1 6-2-15,1 1 1 0,1 3 2 16,1 0 0-16,3 1 0 0,1 4 1 16,2 4 0-16,0 0 0 0,1 4-1 15,2 0-1-15,1 5 0 0,1 3-1 0,-1 1-1 16,3 0 0-16,1 0-1 0,2-1 1 16,-1 2-1-16,2-3-1 0,3 0 0 15,1-1 0-15,3-1-1 0,4 2 0 16,1 2 0-16,4-6-1 0,3 2 0 15,3-1 1-15,4-3-1 0,7-3 1 16,0-1 0-16,6-2 1 0,3-1-1 16,6-2 1-16,6-3 0 0,0-2 0 0,3-1 0 15,1-7 0-15,1-2 0 0,0-1 0 16,-1-3-1-16,-4-3 0 0,0 0 0 16,-5-4 0-16,-1-2 1 0,-4-2 2 15,-4-7 2-15,-6-3 2 0,-5-2 2 16,-3-4 3-16,-4-1 1 0,-6-6 0 15,-2-5 0-15,-4 0-1 0,-2-4 0 16,0-3-1-16,-3-2-2 0,-4-3 1 16,-1-2 0-16,-4-1-1 0,0 0 0 0,-3 3-1 15,-3 1-1-15,-3 0 0 0,-5 4-2 16,-3 6-1-16,-4 5-2 0,-3 2-2 16,-6 9-4-16,-4 3-5 0,-6 7-4 15,-2 7-5-15,-2 3-11 0,-2 4-12 16,-4 4-8-16,-1 0-5 0,3 2 116 15,3 0-196-15,6 1-101 0,5 0-269 0</inkml:trace>
  <inkml:trace contextRef="#ctx0" brushRef="#br0" timeOffset="62243.86">18958 12240 205 0,'9'-6'54'16,"-5"2"5"-16,0 1-22 0,-3-2-4 16,0 9-1-16,-2-5 0 0,1 1-1 15,-1 1-1-15,0 2-2 0,0-3-4 0,1 2-4 16,-2-4-2-16,2 1-3 0,0 0-3 15,-1-3-1-15,2 3-2 0,1-1-1 16,-1 1 0-16,0 0 1 0,1 0-1 16,-1 0 2-16,1 2 1 0,0-1 1 15,0 1 1-15,0-1 1 0,0 2 0 16,0 0 2-16,1 3-1 0,1-1 0 16,-1 4 0-16,0 3-1 0,1 3 2 0,-1 2-1 15,0 6 0-15,0 4-1 16,0 2-2-16,0 2 0 0,0 1-2 0,0 2-4 15,2 1-3-15,-1-3-3 0,1-2-3 16,1-3-1-16,0-3-4 0,0-5-3 16,1-3-5-16,-2-6-5 0,0 0-8 15,-1-3-10-15,-2-3-10 0,-1-3-11 16,0-2-63-16,0-4-77 0,4-3-172 16</inkml:trace>
  <inkml:trace contextRef="#ctx0" brushRef="#br0" timeOffset="62895.56">19401 12272 98 0,'0'-3'29'0,"1"2"5"16,0-1-7-16,-1 0-7 0,2 0-1 16,0 2 1-16,0-1 0 0,0 2-3 15,0-2-1-15,0-2-1 0,-1 3 3 16,1 0 3-16,1-2 3 0,-1-1 1 15,0 1 1-15,0-1-2 0,2-1 0 16,-1 2-1-16,0-2-1 0,0 3-1 16,2-2-1-16,-2 1 0 0,0 0 0 15,1 1-3-15,-2 0 0 0,1 1-1 0,-1 0-1 16,-1 0-1-16,0 0 0 0,1 1 0 16,-2 1 1-16,-2-1-1 0,1 0-1 15,-1 4-1-15,0-1-2 0,0 4-2 16,-1 0-2-16,-1 6-2 0,2 2-1 15,1 3-1-15,0-1 0 0,1 5-1 16,3 1 0-16,3 3-1 0,0-3 1 16,5 2-1-16,2 0 1 0,3 1-2 0,1-5 1 15,1-2 1-15,0-2 0 0,2-3 0 16,-2-5 2-16,-1-3 0 0,0-6 2 16,-2 0 1-16,-1-5 1 0,-2-4 3 15,0-1 1-15,-3-6 1 0,-1-4 1 16,-2-4-1-16,-1-3 0 0,-2-5-1 15,-3-2-4-15,-1-2-1 0,-4 0-2 16,0-1 0-16,-3 3-1 0,-3 0 0 0,-1 5 0 16,-1 2-2-16,-1 5-2 0,-4 4-2 15,0 8-5-15,-3 6-6 0,-2 5-10 16,-5 6-7-16,1 2-6 0,0 3-5 16,0 4-8-16,4-2-6 0,4 1-2 15,6 0-53-15,5-1-65 0,3-3-154 16</inkml:trace>
  <inkml:trace contextRef="#ctx0" brushRef="#br0" timeOffset="63498">20064 12203 249 0,'-1'1'70'0,"0"-2"6"16,-1 1-29-16,2-1-5 0,0 1-1 16,0 1-4-16,0-1-4 0,0 0-2 15,0 0-3-15,0 1-3 0,0 0-2 16,0 2-1-16,0 0 0 0,0 7 0 16,-1 2-1-16,1 6-1 0,0 3-2 15,0 4-2-15,-1 6-4 0,2 1-1 0,-1 3-1 16,1 5-4-16,1-2-2 15,-1 2-4-15,2-2-8 0,0-4-7 0,1 1-9 16,0-6-4-16,0-5-7 0,2-5-7 16,-2-4-6-16,2-3 111 0,-1-5-173 15,1-5-85-15,2-4-249 0</inkml:trace>
  <inkml:trace contextRef="#ctx0" brushRef="#br0" timeOffset="64190.43">20638 12267 190 0,'-2'-3'56'0,"-1"0"7"0,1 2-17 16,1-3-6-16,-1 3 0 0,1 1-1 15,0-1-4-15,-1 0-5 0,0 3-4 16,0-1-5-16,0 3-3 0,0-2-3 15,-1 3-2-15,-1 2 0 0,1 3-1 16,-1-2-1-16,0 6-2 0,-1 1-2 16,-1 1-1-16,1 4-3 0,-1 2-1 15,1 1-1-15,0 3 0 0,1 2 0 0,3 0-1 16,2 2 1-16,4-3 0 0,1-3 0 16,6 0 1-16,2-4 0 0,5-3 2 15,2-8 1-15,2-3 2 0,3-2 1 16,4-5 0-16,-1-2-1 0,2-3 1 15,0-2-3-15,-1-2 1 0,0-2 3 0,-4-1 2 16,-1-4 1-16,-1-2 1 0,-6-2 2 16,-3-2 3-16,-4-3-2 0,-3-1-4 15,-6 0-2-15,-7-1 0 0,-6 2-3 16,-3 0-3-16,-6-1-5 0,-4 3-3 16,-7 1-5-16,-5 1-2 0,0 5-6 15,1 3-4-15,-3 1 0 0,2 7 0 16,2 3-3-16,6 5-5 0,5 3-5 15,2 3-3-15,4 2-71 0,1 3-81 16,2 3-185-16</inkml:trace>
  <inkml:trace contextRef="#ctx0" brushRef="#br0" timeOffset="68410.42">17776 13429 331 0,'-6'2'80'0,"1"-3"1"0,0 0-39 15,1-1-24-15,2 1-8 0,0 2-5 16,0-2-2-16,0 1-2 0,-1 0 0 16,1-1 1-16,0 1 1 0,1 0 2 0,-1-1 3 15,1 0 0-15,1 1 1 16,-1-1 0-16,2 0-1 0,0 2-2 0,2-2-1 16,0 1 0-16,4 2 2 0,2-2 1 15,2 1 2-15,3 2 3 0,2 0 2 16,5 0 1-16,3 0-2 0,5-2-2 15,1 0-2-15,6 1-3 0,1-2-2 16,3-2-2-16,3-1-1 0,1-1-1 16,1 0 0-16,2 0 0 0,0 1 1 0,4 0 1 15,2-2 2-15,1 0 1 0,2 0 2 16,2-1 1-16,1-2 2 0,2 1-1 16,1 2 0-16,1-2-2 0,3 3 0 15,1-3-2-15,3 1-2 0,1-3 0 16,2 0-1-16,4-2-1 0,2-1 1 15,0 0-2-15,3 0 0 0,1-1 1 16,2 1-1-16,-3-1 0 0,2 1 1 0,-1 0 0 16,2 1 1-16,-2 0 2 0,-1 3 0 15,-1 1 1-15,4 0 1 0,-3 0 0 16,0 2-1-16,-3-1 0 0,-2 3 0 16,-1 0-1-16,-5 0 0 0,-4-3 0 15,-2 4 0-15,-6 2-1 0,-4 0-1 16,-8-1 0-16,-4 0-1 0,-5 3-2 15,-5 1 0-15,-8-3 0 0,-4 0 0 16,-5 0-1-16,-2 1 0 0,-5 0-1 0,-3-1 0 16,-3 0-1-16,-1 1 0 0,1-1-1 15,-3 2 0-15,1-2 0 0,-1 0-2 16,-1-2-3-16,1 2-2 0,-2 0-3 16,2-1-3-16,0 0-7 0,-1 3-4 15,-2-2-3-15,-4 0-6 0,-1 2 130 16,-7-7-213-16,-2 1-100 0,-5-5-292 0</inkml:trace>
  <inkml:trace contextRef="#ctx0" brushRef="#br0" timeOffset="70377.2">20931 13594 306 0,'0'-2'81'16,"-1"0"4"-16,-1 2-37 0,0-3-11 0,-1 3-7 15,-2-2-5-15,1 1-3 0,0 1-2 16,0 0-2-16,1 0-1 0,0 1-1 16,0-2 0-16,1 1-1 0,1 1-3 15,0 0-2-15,-1 2-1 0,0-1-3 16,-2 4-2-16,1 3-1 0,-2 1-2 16,-2 2 0-16,-1 1 0 0,0 4 0 15,0-1 0-15,-1-1 0 0,2 2 0 0,1 0-1 16,2 0 1-16,2-1-1 0,3 1 0 15,1-1-1-15,4 3 1 0,3-4 0 16,1 3-1-16,1-2 0 0,2 0-1 16,1-1 1-16,2-3-1 0,-1-2 0 15,3-3 1-15,0-1 3 0,3-5 5 16,-1-2 4-16,-1-5 5 0,1-3 5 16,-1-2 3-16,-2-1 3 0,1-4 0 15,-1 0 0-15,0-3-4 0,-3 0-4 0,-1 1-2 16,-3-1-1-16,-3 0-1 0,-5 1 0 15,-4-1-2-15,-6-2 0 0,-4 1-2 16,-2-1-2-16,-6 2-2 0,-3 0-5 16,-3 1-3-16,-2 4-3 0,2 2-2 15,0 3-7-15,0 2-8 0,3 2-4 16,5 1-20-16,1 3-13 0,2 1-2 0,3 3-92 16,3 0-94-16,3-3-222 0</inkml:trace>
  <inkml:trace contextRef="#ctx0" brushRef="#br0" timeOffset="71810">20195 13673 316 0,'0'6'86'16,"-2"-3"0"-16,0-2-19 0,-1 1-38 15,-2-2-9-15,0 3-2 0,-2 1-2 16,-2-2 2-16,2 3 3 0,-3 1 0 16,0-2-1-16,-1 4-2 0,-1 2-2 15,0 2-4-15,-1 0-4 0,1 3-4 16,1 4-2-16,0 4-3 0,2 4 0 16,4 0-1-16,1 5 0 0,5 2-2 15,2-4-2-15,4-1-3 0,4-3-1 16,3-5-2-16,4-2 0 0,3-6 0 0,3-6 1 15,3-3 5-15,3-6 7 0,1-4 4 16,2-4 7-16,0-5 8 0,-1-4 5 16,-1-2 2-16,-3-2 0 0,-5-4-3 15,-4 2-2-15,-7-2 0 0,-3-1-3 16,-8 2-2-16,-6 1-2 0,-4 1-1 16,-7 1-1-16,-5 0-2 0,-3 0-4 0,-5 1-5 15,-1 3-4-15,-3 4-3 0,-1 3-4 16,1 5-8-16,-1 3-14 0,2 8-12 15,2 3-1-15,0 1-93 0,4-2-95 16,2 0-221-16</inkml:trace>
  <inkml:trace contextRef="#ctx0" brushRef="#br0" timeOffset="72627.34">19656 13540 214 0,'-1'1'66'0,"0"1"4"16,0-1-15-16,-1 0-13 0,0 0-5 0,0 0-4 16,0 0-3-16,0 0-2 0,1 0-2 15,0 0-1-15,1-1-2 0,-1 1-1 16,1 0 0-16,0-2-1 0,1 4-1 16,0-2 3-16,1 3 2 0,1 5 3 15,1 4 1-15,0 4-1 0,0 6-1 16,2 6-4-16,-4 3-4 0,-1 2-6 15,0 0-6-15,-1 2-3 0,-1 0-5 0,-1-2-7 16,0-1-8-16,1 0-12 0,-1-2-9 16,2-1-11-16,-2-4-2 0,1-3-84 15,-1-3-86-15,0-6-198 0</inkml:trace>
  <inkml:trace contextRef="#ctx0" brushRef="#br0" timeOffset="73326.63">18954 13735 250 0,'-2'-4'65'15,"0"1"4"-15,-1-1-30 0,1 1-5 16,0 4 0-16,-1-2-2 0,-1 1 1 16,0 0-2-16,-1 1-1 0,-1 0-4 15,-2 1-4-15,1 0-5 0,-2 2-4 0,1 1-3 16,1 2-3-16,0 3-3 16,2 3-2-16,-1 3-1 0,2 1 0 0,2 4-2 15,2 3 1-15,2 2 0 0,3 0-1 16,3 2-3-16,4-2-1 0,3 0-2 15,2-5 1-15,2-2-2 0,2-4 1 16,0-4 0-16,1-3 2 0,-1-4 2 16,-2-5 2-16,1-2 1 0,-1-4 2 15,-2-3 0-15,1-5 1 0,-1-1 2 16,0-4 3-16,-2-1 3 0,-1-2 3 16,-3-1 4-16,-2 2 4 0,-3 0 3 0,-6 0 1 15,-3 1-2-15,-5 1-2 0,-3 2-4 16,-5 0-4-16,-2 2-7 0,-3 2-5 15,-2 4-7-15,-1 6-9 0,-4 2-10 16,-2 5-13-16,-1 5-6 0,-2 4-84 16,1 6-88-16,-2 1-208 0</inkml:trace>
  <inkml:trace contextRef="#ctx0" brushRef="#br0" timeOffset="78313.81">22203 11140 230 0,'6'-2'59'0,"0"0"1"16,0 0-31-16,-2 1-11 0,2 1-4 16,-2-1-4-16,-1 1-4 0,2 1 0 15,-2 0 2-15,-1 1 3 0,1 0 4 16,-2-1 4-16,-1 1 4 0,-1 2 3 15,-4 1 2-15,0 0-1 0,-5 3-2 0,-4 0-5 16,-6 1-2-16,-5 0-4 0,-8 1-4 16,-7 1-4-16,-1 0 0 0,-7-1-1 15,-5-1 0-15,-2 2 0 0,0-2-1 16,3 2 0-16,2-3-3 0,1 0-3 16,5-2-5-16,7 1-4 0,5-4-4 15,4-1-3-15,3-1-4 0,5 2-1 16,3-4-1-16,5 1-5 0,3-4-20 0,2 1-38 15,6 1-58-15,3-5-135 0</inkml:trace>
  <inkml:trace contextRef="#ctx0" brushRef="#br0" timeOffset="78594.36">21575 11117 188 0,'0'1'62'0,"0"2"5"16,1 1-10-16,-1 0-14 0,-1 1-2 15,-2 3-3-15,1 2-6 0,-3 1-8 16,-5 1-5-16,-2 3-5 0,-5 3-4 16,-3-1-3-16,-1 3-2 0,-2 1-2 15,-1-1-1-15,1 0-1 0,2-1 0 0,3-3 1 16,5 3-1-16,4-2 0 0,4-1 0 15,8 0 1-15,4 1 0 0,4-1-1 16,6 2 1-16,7-2-1 0,6 2-2 16,4-2-1-16,3 0-14 0,5-4-74 15,3-1-74-15,3-7-190 0</inkml:trace>
  <inkml:trace contextRef="#ctx0" brushRef="#br0" timeOffset="79965">22435 13635 250 0,'5'3'68'0,"1"-1"2"16,-1 1-21-16,1-1-25 0,-1 0-9 15,-2-2-4-15,1 1-3 0,-3 1-2 16,-2 0 2-16,-3 1 1 0,-2 1 1 16,-3 1 1-16,-4 4 1 0,-6-1-1 15,-3-2-2-15,-6 1-1 0,-5-2-2 0,-3 3-3 16,-3-2-3-16,-3-1-3 0,-3-2-2 15,-2 1-1-15,1 1-1 0,3-1-3 16,0 1-2-16,2-1-6 0,2 0-10 16,4 0 79-16,2-1-129 0,4 1-67 15,0 1-182-15</inkml:trace>
  <inkml:trace contextRef="#ctx0" brushRef="#br0" timeOffset="80275.69">21920 13583 387 0,'-3'9'96'0,"0"0"1"15,0 0-54-15,0 2-17 0,-5 0-11 16,-2 4-7-16,-4-2-9 0,-3 2-3 15,-2 3-4-15,-4 0-1 0,-3 2-1 16,5 3 1-16,1-1 2 0,2 2 1 16,4 1 2-16,6-2 4 0,5-1 3 15,5-1 3-15,5-2 4 0,5-4 2 0,7 0 2 16,4-3 1-16,5-3-2 0,5-2-4 16,4-4-9-16,6-3-12 0,2-3-7 15,1-3-81-15,1-2-83 0,1-1-199 16</inkml:trace>
  <inkml:trace contextRef="#ctx0" brushRef="#br0" timeOffset="82210.17">22222 12295 265 0,'7'-12'64'0,"-1"1"3"15,2 2-42-15,1 2-6 0,-3 2-2 16,2-1-1-16,-2 4 0 0,0 1-1 15,-1 1 1-15,0 0 1 0,-3 0 2 0,-1 0 1 16,-1 2-1-16,-2 0-2 0,-1 2 0 16,-4-1-1-16,-3 0 0 0,-3 3 2 15,-3 1 3-15,-5 3 4 0,-7 1 3 16,-3 0 2-16,-7 0 0 0,-4 0-1 16,-1 1-5-16,-1-1-5 0,-1-1-7 15,1-1-8-15,3-2-7 0,2 1-8 0,5-1-4 16,0-1-5-16,4 0-3 0,3-2-4 15,6-1-2-15,3 1-5 0,5-3-2 16,2-1-8-16,3-4 29 0,5-3-92 16,3-1-72-16,3-1-179 0</inkml:trace>
  <inkml:trace contextRef="#ctx0" brushRef="#br0" timeOffset="82443.09">21709 12166 316 0,'0'-4'83'0,"1"4"1"15,-2 0-37-15,0 3-19 0,-1 2-9 0,0 4-8 16,-4 1-4-16,0 5-3 0,-3 1 0 16,-2 4 0-16,-3 5-1 0,-3 0-1 15,-1 0-2-15,-5 4-3 0,-1-1-2 16,-3 1 0-16,1-3-1 0,4 2-1 16,2-4 1-16,7 0 3 0,8-4 3 15,8-4 4-15,10-2 1 0,7-3 1 16,6-5 2-16,7-4 1 0,7-3-1 15,3-4-3-15,6-1-7 0,1-5 5 0,3-2-92 16,0-2-77-16,-1 0-202 0</inkml:trace>
  <inkml:trace contextRef="#ctx0" brushRef="#br0" timeOffset="91028.02">18968 14430 335 0,'-9'0'95'0,"4"0"4"0,2-1-33 16,2 1-20-16,-1-1-12 0,2 1-10 15,0 0-8-15,2 1-7 0,-1 0-6 16,1 0-3-16,1 1-1 0,1 0-1 15,3 1 0-15,2 0 1 0,3 0 3 16,2 3 4-16,7-2 5 0,3 0 7 0,8 2 4 16,6-2 4-16,8 0 5 0,8-3 3 15,9-2 1-15,10-2-2 0,8-1-5 16,6-5-2-16,8 0-4 0,7-2-5 16,4-5-5-16,3-1-6 0,3-3-5 15,1 1-4-15,-1 2-4 0,-2-4-2 16,-4 0-1-16,-5 5-1 0,-4-1 1 15,-4 4 2-15,-5 0 2 0,-4 2 3 16,-7 1 2-16,-5 2 2 0,-8 3 1 0,-9 3 0 16,-9-2 0-16,-12 4-1 0,-10 2 0 15,-7 0-2-15,-11 0 2 0,-9 0 0 16,-11 1 1-16,-13 3-1 0,-12 2-3 16,-12 0-2-16,-14 2-2 0,-12 1-4 15,-10 2-6-15,-9 3-11 0,-9-7-6 16,-5 1-2-16,-8 2 1 0,-2 4 3 15,-4-4 2-15,1 0 5 0,3 0 10 0,5 1 11 16,5 1 5-16,5-2 1 0,6-2 1 16,7 2 0-16,6-1 0 0,7-3 0 15,8 2-1-15,8-2-1 0,11-1 1 16,11 1-2-16,9-3 1 0,11 2-5 16,6-3-5-16,11 1-3 0,7-2 0 15,10 0 0-15,8-1 5 0,12 0 4 16,10 1 9-16,13-1 11 0,12-1 5 15,10-1 3-15,11-3 0 0,7 0-2 0,8-1-4 16,4-1-5-16,3-1-5 0,2-4-3 16,2 0-3-16,-3 2-1 0,0-1-1 15,-6-1 0-15,-4 0 0 0,-6 1-1 16,-10 3 0-16,-9 1 1 0,-9 1 1 16,-12 1 0-16,-10 2 0 0,-13 0-1 0,-8 1 1 15,-10 1-1-15,-8-1 1 0,-14 2 2 16,-10 0-1-16,-13 4 0 0,-9-1-1 15,-14 0 0-15,-13 2 1 0,-12 3-3 16,-10 1-2-16,-8 0-2 0,-7-2 1 16,-3 0 0-16,-5 5 0 0,2 1 1 15,0-6-1-15,6-1 2 0,5 3 1 16,5 0-1-16,5 0 1 0,7-4-2 16,4-2-1-16,9 2 1 0,7 0-1 15,8-4 0-15,11-2 1 0,10-1 0 0,9 0 1 16,8 1-3-16,6-1-3 0,10-1-1 15,9-1 0-15,6 2 1 0,11-2 3 16,11-3 3-16,12-1 5 0,15-3 6 16,12-1 1-16,7-3 1 0,9-3-3 15,6 2-2-15,1 1-2 0,1-2-3 16,-1 1-1-16,-5-1-2 0,-4 4 1 0,-7 5-1 16,-8-2 0-16,-8 4 0 15,-9 1 1-15,-9 2-1 0,-12 0-1 0,-11 2 0 16,-6-2-1-16,-9 1-2 0,-10-1 0 15,-11 3 0-15,-16 5-3 0,-12 4-5 16,-15 0-5-16,-16 0-3 0,-17 3 0 16,-12 1-3-16,-8 1-2 0,-6-3 2 15,-2-1 4-15,0 0 5 0,0 2 1 16,7 0-1-16,8-1-3 0,7-4-1 0,8 0-4 16,13-2-7-16,11-1 4 0,15-5-77 15,13-4-72-15,11-5-179 16</inkml:trace>
  <inkml:trace contextRef="#ctx0" brushRef="#br0" timeOffset="116708.34">3678 3554 317 0,'-3'7'89'0,"0"0"7"0,-2 2-38 0,1 1-7 16,-1 1-3-16,0 2-4 16,0 1-7-16,-2 3-6 0,-2 0-6 0,2 3-5 15,-1 2-5-15,0 4-4 0,-1 4-3 16,3 4-3-16,-2 0-2 0,2 2-1 16,0 2 1-16,0-1-9 0,-2-2-2 15,2-3-9-15,1-1-5 0,-1 0-7 16,2-4-9-16,0-2-12 0,0-1-10 15,3-3-55-15,0-3-66 0,3-10-156 0</inkml:trace>
  <inkml:trace contextRef="#ctx0" brushRef="#br0" timeOffset="116892.44">3921 3455 395 0,'15'-20'99'0,"0"4"3"0,-3 4-60 15,-2 7-6-15,-2 7-4 0,-4 8-1 16,-3 6-6-16,-2 6-5 0,-3 3-2 16,-3 10-3-16,-2 4-2 0,-2 4-4 15,-2 1-2-15,0 2-6 0,0 3-12 16,0 1-13-16,1-4-8 0,1-2-12 16,0-5-21-16,2-4-58 0,0-4-75 15,2-6-150-15</inkml:trace>
  <inkml:trace contextRef="#ctx0" brushRef="#br0" timeOffset="117215.82">3471 3973 349 0,'14'0'89'15,"7"-2"6"-15,7-3-43 0,4-3-13 0,7-2 2 16,7-2-3-16,0 0-5 0,3-1-4 15,2 1-5-15,-3 1-5 0,0 2-6 16,-2 2-6-16,-4 4-3 0,-5-1-2 16,-3 5 0-16,-5 2 0 0,-3 2 0 15,-6 3 1-15,-4 2 0 0,-5 3 2 16,-4 2 0-16,-3 3 0 0,-3 0 0 16,-2 3 1-16,-4-1-2 0,-1 2 0 0,-1-3-1 15,3 2 0-15,-3-2-3 0,4-4-3 16,0-2-6-16,4 0-8 0,3-2-10 15,2-3-8-15,-1-5-11 0,4-4-9 16,1-1-22-16,1-7-40 0,0-7-64 16,1-3-138-16</inkml:trace>
  <inkml:trace contextRef="#ctx0" brushRef="#br0" timeOffset="117339.49">4221 3795 352 0,'-9'0'79'0,"2"2"1"0,3-2-59 15,2 2-10-15,3 2-6 0,1-4-4 16,6-1-7-16,3-4-14 0,5 1-16 16,4 0-44-16,4-3-56 0,2-1-135 15</inkml:trace>
  <inkml:trace contextRef="#ctx0" brushRef="#br0" timeOffset="117576.39">4479 3748 187 0,'13'1'65'0,"-4"3"8"0,-4 2 0 15,-3 3-19-15,-5 2-1 0,-2 2-5 16,-4 3-3-16,-3 4-4 0,-3 0-5 15,-2-1-4-15,1 3-7 0,-1-3-5 16,3 0-5-16,4-5-6 0,3 0-5 16,3-3-4-16,7 0-1 0,1-2 0 15,5 1 1-15,2-3 1 0,2 1 1 0,2-1 1 16,2 0 0-16,-3 1 0 0,-1 1 0 16,-2-2-1-16,-1 4 0 0,-5 2-1 15,-1 2 0-15,-4 0 1 0,-5-1-3 16,-1 3-6-16,-5-1-6 0,-2-2-9 15,-3-2-7-15,0-2-12 0,-3-4 86 16,3-5-158-16,4-7-83 0,1-7-228 0</inkml:trace>
  <inkml:trace contextRef="#ctx0" brushRef="#br0" timeOffset="117752.14">4670 3514 350 0,'31'-13'91'16,"-2"5"4"-16,-4 2-42 0,-3 5-9 15,0 7 2-15,-6 5-2 0,-2 7-4 0,-8 5-3 16,-1 7-4-16,-7 5-7 0,-1 5-7 16,-6 2-6-16,-2 0-4 0,-1 0-8 15,1 0-15-15,0-3-20 0,3-5-9 16,1-1-18-16,3-3-69 0,0-5-89 16,1-4-181-16</inkml:trace>
  <inkml:trace contextRef="#ctx0" brushRef="#br0" timeOffset="117922.2">4605 3842 359 0,'12'1'97'16,"6"-1"6"-16,0-3-38 0,6 2-24 16,5 0 1-16,0-4-4 0,2 3-10 15,2-3-3-15,0 0-10 0,3-1-23 16,-1-3 7-16,-1-1-115 0,3 0-100 0,1-1-256 15</inkml:trace>
  <inkml:trace contextRef="#ctx0" brushRef="#br0" timeOffset="119239.94">6291 3732 254 0,'-3'-10'72'0,"1"0"8"16,-2 0-34-16,1 3 3 0,-1 0 1 15,2 2-3-15,-1 1-7 0,2 3-8 16,0 2-9-16,0 3-5 0,1 5-7 16,0 4-3-16,-1 4-3 0,0 7 0 15,-1 6 0-15,-1 4 1 0,2 6 0 16,-2 2-1-16,1-3-2 0,-2 5 0 16,-1 0-1-16,1-3 0 0,0-2-1 15,1-2-1-15,1-5 0 0,1-1 0 0,2-8-1 16,2-4 0-16,2-3 0 0,1-4 1 15,4-4 0-15,2-1 0 0,5-5 1 16,0 1 0-16,5-2-1 0,4-2 1 16,5-2 0-16,4 0 0 0,5-2-1 15,6 2 1-15,6 0-1 0,7-2 1 16,6 3-1-16,6 2 1 0,8-1 0 0,6 2-1 16,7 1 1-16,6 3 0 0,4 0 0 15,5 2 0-15,8 3-1 0,3-1 1 16,2 5 0-16,1-2-1 0,8-1 1 15,3 1 2-15,1-2 1 0,2 0 2 16,2 1 1-16,-1-1 1 0,-1 0 0 16,-2 1 1-16,-1 0 0 0,-3 0 1 15,-7-2-2-15,-1 2 0 0,-5-1 0 16,-4-2 0-16,-8 0-2 0,-8-4-1 0,-4 2-1 16,-5-3 0-16,-7-2-2 0,-7 1-1 15,-7-2 0-15,-8-2 1 0,-4 2-1 16,-10-1 0-16,-6 0 0 0,-9-1 0 15,-3-4 0-15,-8 2 1 0,-1 1-1 16,-5-4 1-16,-2-2 0 0,-2 1 0 16,0-3-1-16,-1-1 1 0,-1 2-1 15,0-4 0-15,-1-3 0 0,2-2 0 0,0 0-1 16,-1-1 0-16,0-3 1 0,3-3-1 16,-1 1 1-16,2-3-1 0,2 1 1 15,0-7 0-15,1-1-1 0,2 1 1 16,0-3-1-16,0-2 0 0,1 0 0 15,1-1 0-15,-2 2 0 0,0 1 0 16,-2 2-1-16,-4 3 1 0,0 4 3 0,-3 5 0 16,-4 4 0-16,-3 3 0 0,-3 4 1 15,-3-1 0-15,-3 1 0 0,-7-1-2 16,-2 0 0-16,-5 1 0 0,-4 1-1 16,0 0 1-16,-2 1-1 0,-2 0 0 15,0 1 0-15,-2 1 0 0,-4 0 0 16,-4-1 0-16,-7 0 0 0,-4 0 1 15,-6 1-1-15,-5 0 0 0,-6-1 2 16,-3 1-1-16,-5-3 1 0,-7 1 0 0,-4 1 0 16,-7-2-1-16,-9-1 1 0,-7 0-1 15,-7 2-1-15,-12 4-1 0,-8 1 0 16,-9 3-5-16,-12 2 0 0,-3 4 0 16,-8 6 0-16,-4 3 0 0,-2 3 0 15,1 4 0-15,1 0 6 0,6 4-1 16,5 5 0-16,6-1 0 0,9 4 0 15,10 0 0-15,9-4 0 0,12 1-2 16,13-2-3-16,12-3-4 0,12-1-7 0,12-5-7 16,14-2-6-16,11 0-6 0,9-3-4 15,11-2-6-15,11 0-4 0,10 0-9 16,9 1-56-16,11-1-72 0,11 5-168 16</inkml:trace>
  <inkml:trace contextRef="#ctx0" brushRef="#br0" timeOffset="119614.64">8077 4614 301 0,'-2'-15'75'16,"2"4"3"-16,1 0-44 0,0 4-5 0,2 2-4 15,2 7-1-15,-1 7 0 16,2 4-3-16,-2 4-1 0,1 6-2 0,1 6-3 15,-2 5-2-15,-2 1-4 0,0 5-4 16,-1-4 0-16,-1 2-5 0,0-3-8 16,-1-2-5-16,-1-4-6 0,4-5-8 15,-1-5-12-15,2-4 36 0,1-6-95 16,6-5-63-16,3-6-167 0</inkml:trace>
  <inkml:trace contextRef="#ctx0" brushRef="#br0" timeOffset="119906.45">8477 4578 307 0,'0'4'76'0,"-1"9"4"0,-4 3-37 15,-1 6-20-15,-3 6-1 0,-3 4 1 16,-1 7-5-16,-1 1-4 0,-1 0-3 16,4 0-3-16,3-4-4 0,2-4-5 0,5-4-2 15,3-9-2-15,6-3 1 0,3-6 0 16,3-5 1-16,1-2 4 0,4-3 5 15,-1-3 5-15,-1-4 4 0,0 1 2 16,-2-3 6-16,-3-2 3 0,-3 1 3 16,-3-2 1-16,-1 1-2 0,-5-2-4 15,-2 1-2-15,-4-2-8 0,-3 5-10 16,-4-2-14-16,-3 6-12 0,-4 2-7 0,-4 7-9 16,-4 2-9-16,0 5-9 0,1-2-63 15,1 1-67-15,6 0-166 0</inkml:trace>
  <inkml:trace contextRef="#ctx0" brushRef="#br0" timeOffset="120310.55">8809 4585 403 0,'14'-12'98'0,"-2"4"3"0,-3 3-60 15,-4 6-11-15,-1 5-5 0,-7 8-3 16,1-2-5-16,-3 9-4 0,-2 3-3 15,1 3-1-15,0 3-3 0,2 0-2 16,2 2 0-16,2 4-3 0,2-3-4 16,2-1-5-16,3 1-4 0,-1-3-2 15,2-3-1-15,-1-4-1 0,-2-7 2 0,1-3 3 16,-3-5 6-16,-1-3 3 0,-1-2 6 16,0-5 2-16,-1-4 1 0,1-3-1 15,0-3 1-15,3-3-1 0,0-3 1 16,3-1-4-16,1 1-1 0,4 2 0 15,0 5 2-15,2 4 0 0,1 4 2 16,0 3 0-16,1 2 0 0,0 6 0 16,-3 1-1-16,1 2 0 0,0 0-2 0,-3 3-1 15,-2 0-1-15,0 0-1 16,-4-2 0-16,-3 0-1 0,-4-1 1 0,-5 0 2 16,-5 0-1-16,-7-2 1 0,-5 1-3 15,-5-3-6-15,-5-1-8 0,-5-2-8 16,0-2-10-16,2-2-17 0,3-2-65 15,2-1-73-15,5 0-166 0</inkml:trace>
  <inkml:trace contextRef="#ctx0" brushRef="#br0" timeOffset="123942.67">6642 3874 156 0,'0'-4'54'0,"-1"0"6"0,1 0 1 16,0-3-23-16,-1 3 0 15,1 0-3-15,1 0-3 0,-1 0-1 0,0 1-3 16,0 3-2-16,-1-3-3 0,1 2-2 16,-2 0-3-16,1 2-4 0,0 0-4 15,-1 1-2-15,1 0-3 0,0 5 0 16,1 2 0-16,0-1 2 0,0 2 0 0,1 0 2 16,1 4-1-16,0 0 0 0,1 0 0 15,-1 1-2-15,0 1-1 0,-1-1-1 16,-1 4-5-16,0-2-5 0,-1-1 0 15,-2 0-15-15,-2 2-1 0,0-1-16 16,-1-1-67-16,1-1-73 0,-1 0-175 16</inkml:trace>
  <inkml:trace contextRef="#ctx0" brushRef="#br0" timeOffset="126140.7">6913 3906 136 0,'6'-2'39'16,"-3"-4"5"-16,2 4-9 0,-2 1-9 15,-1 0-1-15,0 0 1 0,-1-3 0 16,2 3 0-16,-2 2 0 0,0 0 0 16,0-2 0-16,0 1 0 0,-1-2 0 0,0 3-1 15,0-1 0-15,0-1-1 0,0 0-1 16,0 0-3-16,0 0-1 0,0 0-2 16,-1-1-4-16,0-1-1 0,1 3-3 15,-2-3 0-15,0 3-1 0,-2-3-1 16,1 2-2-16,-3 2 0 0,-1 1-1 15,-1-1-1-15,0 3-1 0,0 1-2 16,0 1 0-16,1 4-1 0,2 1 1 0,3 1 0 16,1 1 0-16,3 3 1 0,2 0 0 15,4 1 0-15,1-3 1 0,2-2-1 16,2-2 1-16,2-1-1 0,0-3 1 16,3-1 0-16,-2-3 0 0,2 0 0 15,-1 0 1-15,1-3 1 0,-2-1 1 16,1-1 2-16,-2-3 3 0,-1-2 1 0,-1 0 0 15,0-2 2-15,-5-2-2 0,-1 0 0 16,-3-2-3-16,-3 0-1 0,-2-1-3 16,-4 0-1-16,-4-3-1 0,-4 1-4 15,-4-2-7-15,-1 5-8 0,-3 3-8 16,-3 1-7-16,0 5-6 0,0 7-8 16,1 1-6-16,1 6-9 0,2 0-46 15,4 4-61-15,2-1-144 0</inkml:trace>
  <inkml:trace contextRef="#ctx0" brushRef="#br0" timeOffset="128803.59">7428 3776 166 0,'-2'-3'50'0,"1"1"5"0,1 0-13 16,-1 0-10-16,1-1-1 0,-1 1-2 15,2 1-4-15,0 2-4 0,-1-1-4 16,-1 0-4-16,1-1-3 0,0 2-2 15,1 0-2-15,-2 2-1 0,2-2 2 16,0 2 1-16,0 2 1 0,0 4 3 16,3 1 2-16,-2 6 2 0,1 2 0 0,0 4-1 15,0 0-3-15,-1 3-2 0,1 0-2 16,-3 1-3-16,1-4-2 0,-1 0-3 16,-1-5-1-16,0-1-2 0,0-3-3 15,0-1-4-15,-1-1-5 0,-1 0-13 16,0-1-3-16,1 0 24 0,0-2-81 15,1-3-64-15,2 0-152 0</inkml:trace>
  <inkml:trace contextRef="#ctx0" brushRef="#br0" timeOffset="129770.53">7795 3770 220 0,'2'0'62'0,"-2"-1"6"16,0-1-29-16,0 2-4 0,-2-1 0 16,2 2-3-16,0-2-5 0,-1-2-4 15,1 4-4-15,0 1-4 0,0-1-1 16,0 2-2-16,0 2 1 0,0 5 1 15,0 3 2-15,0 4 0 0,0 3 2 16,0 1 0-16,0 5-3 0,1-2-2 16,-1-1-3-16,0 1-3 0,0-4-1 15,2-2-3-15,-2-2 0 0,0-4-3 16,-2 2-5-16,2-2-4 0,-1-3-8 0,0 1-8 16,0-2-12-16,-1 1-71 0,-1-1-77 15,-3-2-182-15</inkml:trace>
  <inkml:trace contextRef="#ctx0" brushRef="#br0" timeOffset="130137.56">8108 3982 265 0,'1'2'77'0,"0"0"2"0,-1 0-7 0,0-2-46 16,0 1-8-16,-1-1-3 0,1 1-5 15,0-1-3-15,0 0-1 0,1-2-4 16,0 2-6-16,1-1-14 0,1-4-4 16,1 2-61-16,1 0-66 0,2 1-152 15</inkml:trace>
  <inkml:trace contextRef="#ctx0" brushRef="#br0" timeOffset="130296.13">8409 4013 233 0,'3'3'54'0,"-2"-1"1"16,-1-2-38-16,1-2 0 0,1 1-6 15,-1 0-4-15,1-2-8 0,1-1-14 16,3-1-40-16,-1-1-48 0,2 0-117 15</inkml:trace>
  <inkml:trace contextRef="#ctx0" brushRef="#br0" timeOffset="130440.27">8647 4043 213 0,'7'3'51'0,"-1"-1"1"16,-1 0-30-16,1-1-9 0,-3-3-4 0,3 0-10 15,-1-1 8-15,3 0-58 0,-2-3-46 16,3-1-121-16</inkml:trace>
  <inkml:trace contextRef="#ctx0" brushRef="#br0" timeOffset="130609.17">8906 4036 276 0,'7'2'79'0,"-1"2"5"0,-1-1-33 15,-2-1-8-15,-1 0-4 0,1-2-4 16,-2-2-10-16,2 0-8 0,0-2-10 16,0-4-9-16,3 0-12 0,3-1-17 15,-1 1-66-15,3-2-73 0,1 0-172 16</inkml:trace>
  <inkml:trace contextRef="#ctx0" brushRef="#br0" timeOffset="171202.14">21359 9328 108 0,'2'1'37'0,"0"1"4"0,0-1-6 0,-1-1-5 16,0-1-4-16,1 2-3 0,-2-2-2 15,1 0-1-15,-1 1-1 0,-1-2-1 16,-1 2 0-16,1 0 1 0,0-1-1 16,-1 2-1-16,0-1-3 0,-1 0-3 15,-2-1-3-15,-4-1-2 0,-1-3-2 16,-5 2-1-16,-2-2-1 0,-3 0 0 15,-3-2 0-15,-1 1 0 0,-1-2 0 0,-4 0 1 16,1 0-1-16,-4-1 1 0,-3-1-1 16,-3 1 0-16,-1-2 0 0,-1 3 1 15,-2-2-1-15,-2 0 1 0,0 2 0 16,2-1 0-16,-2 2 0 0,-3 2 0 16,1 1 0-16,-4 2-2 0,2 1 0 0,-2 2 0 15,-1-2-3-15,2 3 3 0,-6 0-1 16,-1 3 0-16,2 1 0 0,-1 3-1 15,-2 0 1-15,-1 2 2 0,0 1-4 16,1-1 0-16,-1-2 0 0,1 1 0 16,1-1 0-16,2-1 1 0,2 0 0 15,-3 1 1-15,2 1 0 0,5 0 0 16,0-1-1-16,1 1 2 0,1-2-1 16,-2 0 0-16,4 2 0 0,1 0 1 15,2-1-1-15,3 3-1 0,-1-1 0 16,0 1-2-16,3-3-1 0,-1 0 0 0,0 3-1 15,2-2 0-15,0 0 0 0,0 2 1 16,-1 0 1-16,2 3 1 0,2 1 0 16,1 2 1-16,-2 2 0 0,1 0 1 15,2 2-1-15,-1 2-1 0,1 3-2 0,-2 3 0 16,-2-2-1-16,0 4 0 0,1 0-1 16,0 0 0-16,0-2 2 0,3-1 1 15,4-4 1-15,2-2 0 0,2-1 1 16,2-1-1-16,5 0 1 0,4-3-1 15,3 3 0-15,5 0 0 0,4 1 0 16,5-1 0-16,2 2-1 0,6 0 1 16,2 1 0-16,4 0-1 0,-1 1 1 15,6 3 0-15,2 5 1 0,5 1 0 16,1 0 1-16,2 6-1 0,0 1-1 16,3 2-2-16,2-2-3 0,-2-5-1 0,1-3 1 15,2-3 1-15,0-8 3 0,2-3 4 16,3-7 5-16,1-5 4 0,3 1 2 15,1-2 1-15,3-5-1 0,4 0-1 16,3-2-3-16,2 1-3 0,1 0-1 16,2 0-1-16,-1 2-1 0,-1 2-1 15,-1 2-1-15,-2-1 1 0,0 5-1 16,0-1 1-16,-2 0-1 0,0-4 0 0,0 1 0 16,1 0 0-16,-1 1 1 0,-1-6-1 15,2-1 0-15,0-1 0 0,1 0 1 16,2 0 0-16,-1-4 0 0,2 2 1 15,1 0 1-15,-1-1-1 0,2 3 1 16,1 0-1-16,-2-1 0 0,2 3 0 16,1 3-2-16,0 1-3 0,0 0-1 15,0-1-2-15,0 0 0 0,0 1-2 0,-3-2 0 16,-1-6 0-16,-1 0 1 0,-3-3 1 16,-2-3 0-16,-3-5 1 0,1-4 1 15,-1-2 0-15,-3-2 0 0,1-3 2 16,-4 1 1-16,0-1 1 0,-2 0 1 15,-3-2 4-15,-2 2 2 0,-1 0 2 16,-3 3 3-16,-4 1 1 0,-3-1 2 16,0 3-1-16,-6 2-1 0,-3 1-2 15,-3 0-1-15,-2 0-2 0,-1 0 0 0,-4-1-1 16,-2-1 0-16,-2-2 0 0,-1-1 1 16,-4-3-2-16,-1 0 0 0,-1-1-1 15,-1-1-1-15,-2 0-2 0,-2-2-1 16,-2-1 1-16,0 3 0 0,-4 0 1 15,0 0 2-15,-4 2 0 0,-1 1 2 16,-3 1 1-16,-2 1-1 0,1 2-1 0,-3-3 0 16,-1 0-1-16,1-1-1 0,1 1 1 15,0-1-1-15,0 1 0 0,2-1 1 16,-1 2-2-16,0-1 0 0,0 4 0 16,0-3-2-16,-1 2-1 0,0 0-1 15,0 1 0-15,0 2 0 0,-3-1-1 16,-8 0-3-16,-2 5-2 0,-6 2-3 15,-6 2-4-15,-9-1-4 0,-7 2-8 16,-2 2-9-16,1 2 9 0,-4-2-63 0,1-4-61 16,5 1-142-16</inkml:trace>
  <inkml:trace contextRef="#ctx0" brushRef="#br0" timeOffset="199565.2">20878 11068 333 0,'3'3'78'16,"-2"-3"0"-16,-2-3-48 0,1-1-17 16,0-1-5-16,0-1-3 0,-1 1-4 15,0-2 0-15,1 1-1 0,-1-2 3 16,-1 0 4-16,-4 2 4 0,1-2 4 15,-2-1 3-15,-2 1 4 0,-2-4 1 16,-2 0 0-16,-2 1 0 0,0 1 2 16,-2 0 0-16,-2 1-1 0,1-1-2 0,-1 1-2 15,-2 2-2-15,2-3-3 0,-4-3-5 16,0 2-5-16,0-3-1 0,-4-1-2 16,0 0 0-16,0 0-1 0,-2-3-1 15,3 2 0-15,-4-4 0 0,0 2 1 16,-1-1 0-16,-4-1 0 0,-1 0 1 0,-2 3-1 15,-1 0 1-15,-5 3-1 0,-1-2-1 16,-1 1-2-16,1 2 0 0,0 0 0 16,-1-1 0-16,3 1 0 0,-2-2 0 15,2 5 0-15,1 1 2 0,4 2 0 16,-5 1-1-16,2 2 2 0,-2 3-1 16,-2 3-1-16,-3 4 0 0,-1 0-1 15,-2 5-1-15,-3 4 1 0,-3 0-3 16,1 1-2-16,3 4 1 0,2 0 1 0,1 1-1 15,2-1 2-15,4 2 0 16,3 3 1-16,5-1 3 0,-1 2-1 0,0-1 1 16,0 2 0-16,0 0 0 0,0-2 0 15,0 3 0-15,-3 3 1 0,3-2-1 16,1 6 0-16,2 0 0 0,-2 2 0 16,1 7-1-16,3-1 0 0,2 3 1 15,2 3-2-15,4 0 1 0,2 3-1 16,3 4 1-16,4 1 0 0,0 4-1 0,2 2 1 15,-1 1 0-15,0 3 1 0,-1 1-1 16,1 1 1-16,-1 0-1 0,1 4 1 16,0-1 0-16,0 4 0 0,2-4 0 15,5-2 0-15,3-2 0 0,2-2-1 16,6-7 1-16,7-2 1 0,5-5-1 16,6-3 0-16,5 0 1 0,4-3 1 15,6-2-1-15,6 1 1 0,2-2-1 16,3 2 1-16,5 0-1 0,1-4 0 0,2 2 0 15,1 1-1-15,-2-6 0 0,2 1-1 16,0-8 0-16,0 1 1 0,1-3-1 16,-1-4 3-16,1-8 1 0,4 0 2 15,0-5 1-15,2-3 0 0,4-7 1 16,-1-2 0-16,4-5-2 0,-1-1 0 16,2-3-1-16,0-2-1 0,1-2 0 15,1-2-1-15,2 1-1 0,0 2 0 0,1-2-1 16,0 2-1-16,1-3 1 0,-2-2-1 15,-1 2 1-15,-3-5 0 0,0 1 1 16,-2-3 3-16,1-6 1 0,-2 2 3 16,-1-4 0-16,-1-1 0 0,-1-3 1 15,-1 0-1-15,-4 0-2 0,-6 1-2 16,-2 0-1-16,-9-1 1 0,-5 0 1 16,-5-3 3-16,-8-3 0 0,-5-3 0 0,-4-7 1 15,-6-5-2-15,-2-4-1 0,0-6-3 16,-1-7-1-16,-2-2-2 0,-1-6 0 15,0 3 1-15,0 2 2 0,-2 0 2 16,-3 1 2-16,-4 2 2 0,-2 4 0 16,-4 1 2-16,-4-2-2 0,-8-3-2 15,-4 2-2-15,-7-1-3 0,-7 0-7 16,-6-2-9-16,-10 2-6 0,-5 1-6 16,-6 2 1-16,-6 5-1 0,-3 5 3 0,-1 3 6 15,0 7 12-15,4 7 6 0,4 6 5 16,7 4 3-16,4 6-5 0,4 6-24 15,4 11-14-15,3 7-4 0,2 9-94 16,-2 8-99-16,-2 3-228 0</inkml:trace>
  <inkml:trace contextRef="#ctx0" brushRef="#br0" timeOffset="200770.46">19335 13358 321 0,'-3'2'78'0,"0"-2"1"0,0 0-43 0,0-2-15 16,1 1-6-16,0 1-4 0,0-1-2 15,-2-1 0-15,2 1 1 0,-2-1 1 16,0-2 1-16,0 1 1 0,-3-1 1 16,-1-1 2-16,-4 2 1 0,-4-1-1 15,-1 0 2-15,-4 4 0 0,-2-2 2 16,-4 3 2-16,-2-2-1 0,-3 1-2 15,-4 1-2-15,-1 0-4 0,-4 1-2 16,2 1-3-16,-1 1-4 0,2 2-2 0,0 1 0 16,3 2-2-16,1 5 0 0,2 3-1 15,0 0 0-15,2 4 0 0,1 4-1 16,3 4 0-16,2 2 0 0,2 0 0 16,1 3 0-16,1 2-1 0,5 2 1 15,1-1-1-15,2 2 1 0,2 4 1 16,2-1 0-16,3-3 0 0,3 4 1 0,5 0 0 15,2 0 0-15,4 0 0 0,4 0 1 16,2 2 0-16,4 3 0 16,2 0 0-16,1 2-1 0,1 0-2 0,3 0-1 15,1 0-3-15,2-2-2 0,1-1 0 16,0-4 0-16,3-3 0 0,1-3 3 16,1-4 3-16,3-4 4 0,4-5 1 15,2-8 3-15,4-3 0 0,6-5-1 16,4-3 1-16,2-5-2 0,5-3-1 15,2-1-1-15,3-2-1 0,2 1-1 0,1-4 0 16,2 3-1-16,0-2 0 0,2 3-1 16,0-1 0-16,2 3-1 0,1-1 1 15,-1 6-1-15,2-2 2 0,2 0 0 16,-1 0 0-16,-2-2 0 0,-1-1 3 16,-3-2 3-16,-5-2 2 0,-2-1 3 15,-7-1 3-15,-3-3 1 0,-3-4 4 0,-4-1-2 16,-3-3-2-16,-3-6-3 0,-1-3-2 15,0-4-2-15,-1-4-3 0,-4-2-1 16,0-1-1-16,-2 0-1 0,-2-3 0 16,-4 3 0-16,-6 3 1 0,-3 3 0 15,-4 3 3-15,-5 3 3 0,-6 1 3 16,-5 3 1-16,-4-4 1 0,-4 2 0 16,-3 0 0-16,0-4-1 0,-1-2-3 15,0-2-4-15,0 0-1 0,1 0-2 0,2 2 0 16,-3-4-1-16,0 1-2 0,-1-1 0 15,-2 2-1-15,-2 3 1 0,-4 0-2 16,-4 0 0-16,-2 3 1 0,-5 1-2 16,-5 5-1-16,-7 1-5 0,-3-2-4 15,-5 2-4-15,1 2-1 0,0 2 0 16,1 2 1-16,0 0 2 0,5 1-12 0,5 3-9 16,2-2 7-16,1 1-100 0,-5 1-100 15,-5-2-242-15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9T15:13:21.77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6562 6359 285 0,'-6'3'71'16,"2"-3"4"-16,3-1-42 0,2 1-6 15,1 0 1-15,4-1 2 0,-1 3-1 16,4-2-2-16,1 4-4 0,3-1-1 16,0 0-3-16,5 2-4 0,0 2-5 15,2-3-3-15,5 2-2 0,4-2-1 16,5 2-1-16,6-1 0 0,7 0-1 16,6-2 1-16,8 1 1 0,8-1 0 0,7 2 3 15,4 0-1-15,1 0 1 0,3-3 1 16,2 2-1-16,-1-1 0 0,-2 1 0 15,-4-2-3-15,-2-2 1 0,-4 1-1 16,-6 1-1-16,-7-2-1 0,-9 0-1 16,-9 0 0-16,-9 1 0 0,-9 1-4 15,-10-2 0-15,-8 0 1 0,-11 1-3 16,-10 0 0-16,-9 0-1 0,-9-1-1 0,-8 1 3 16,-12 0-1-16,-9-1 0 0,-7 0 0 15,-8-2-1-15,-4-3 0 0,-4 2-1 16,-5-1-1-16,-4-4 1 0,-2 2 0 15,2 0 1-15,0 1 1 0,1 1 1 16,5 0 2-16,8 2 1 0,9 5 1 16,7-4-1-16,12 2 1 0,9 0 1 15,11 1-2-15,9-1-1 0,8 2-2 0,8-5 0 16,12 6 3-16,7-2 4 0,11 0 2 16,6-3 2-16,10 1 3 0,9-1 3 15,13 0 1-15,6-2-2 0,10-1-2 16,5 2-3-16,9 2 1 0,3-1-1 15,-1 0-1-15,0 2-1 0,1 3 0 16,-7 1 0-16,-7-2-1 0,-10 0-2 0,-7 3-2 16,-10-2-4-16,-11 1-4 15,-15-2-8-15,-8-1-3 0,-14 1-1 0,-12 1-5 16,-15-1-5-16,-12 0-3 0,-13 1-3 16,-12 0 0-16,-10 1-8 0,-8-4-51 15,-6 2-57-15,-3 0-131 0</inkml:trace>
  <inkml:trace contextRef="#ctx0" brushRef="#br0" timeOffset="9928.31">7138 4008 198 0,'1'-3'55'0,"-1"0"5"15,0-1-23-15,1 0-3 0,-1 1 0 16,1 1 1-16,-1-1-3 0,0-1-3 15,0 3-3-15,1 0-3 0,-2 1-3 0,1 0-5 16,0 0-2-16,0 5-2 0,-1-3-1 16,1 2 1-16,-1 4 2 0,1 1 2 15,0 2 2-15,-1 2 2 0,0 4 0 16,1 6-3-16,-2 2-2 0,2 3-4 16,-2-1-3-16,0 3-3 0,1-2-2 15,0-1-1-15,-1-5-1 0,1-2-3 16,1-2-3-16,-1-2-5 0,1-3-7 15,0-2-5-15,0-2-9 0,1 0-9 16,0-6-14-16,1-4-51 0,2-8-63 0,1-3-147 16</inkml:trace>
  <inkml:trace contextRef="#ctx0" brushRef="#br0" timeOffset="10319.2">7353 4032 262 0,'-3'0'68'0,"0"0"5"0,0 1-43 15,2-1-1-15,-1 2-2 0,-2 0-6 16,3 2-6-16,0 2-4 0,-1 3-2 16,0 3-1-16,-1 2-1 0,-1 3-1 15,1 2-1-15,1 2-1 0,0 2-1 16,1-2-1-16,2-1-1 0,3-2-1 0,3-1-1 15,0-3 1-15,4-3 0 0,0-6 0 16,3 1 5-16,1-5 4 0,0-2 5 16,0-4 4-16,1-2 3 0,-1-2 5 15,-1-4 3-15,-1 0 2 0,-2-3 0 16,-2 0-1-16,-3-2-2 0,-4 2-2 16,-3-2-3-16,-4 2-5 0,-2-1-5 15,-5 0-7-15,-4 3-5 0,0 0-4 0,-1 2-5 16,0 2-5-16,0 2-5 0,2 4-7 15,3-1-6-15,2 3-6 0,4 1-7 16,0-1-15-16,4 1-60 0,3 1-72 16,1-1-170-16</inkml:trace>
  <inkml:trace contextRef="#ctx0" brushRef="#br0" timeOffset="10491.28">7649 4059 345 0,'2'3'90'0,"-1"0"6"0,0-3-46 15,-1 1-14-15,0-2-6 0,0 1-8 16,-1-1-15-16,1-2-19 0,-1 1-28 16,1-2-59-16,1-1-77 0,1 2-173 0</inkml:trace>
  <inkml:trace contextRef="#ctx0" brushRef="#br0" timeOffset="10980.42">7835 3913 235 0,'2'0'76'16,"0"-1"6"-16,0 1-17 0,2 0-13 0,-2-2-6 16,1 1-7-16,0-3-7 0,3 1-7 15,-1 1-5-15,3-1-4 0,1 0-3 16,2-1-3-16,1 1-3 0,1 1-2 15,1 1-1-15,3 1-2 0,0 1 0 16,0 1-1-16,-1 4-1 0,-2-1 0 16,-1 3-1-16,-2-1-1 0,-3 0 0 15,-4 1 0-15,-1 2-1 0,-4-2 0 0,-4 4 2 16,-4 1-1-16,-4 1 0 0,-3 1 2 16,-3 4 0-16,-3 0 1 0,-2-1-1 15,1-1 0-15,0-1 1 0,2 1 1 16,3 1-1-16,2-5-1 0,5-1 1 15,3 1 0-15,3 0 0 0,5-1 0 16,4-2 1-16,4 1-1 0,1-2 1 16,4-1 0-16,3-2 0 0,1-1 0 0,3-2-4 15,2-2-6-15,0-2-6 0,1-4-10 16,1-1-13-16,-2-5-68 0,1-2-79 16,-1-6-176-16</inkml:trace>
  <inkml:trace contextRef="#ctx0" brushRef="#br0" timeOffset="11349.6">8263 3952 280 0,'-2'4'73'0,"1"2"3"16,-1 2-45-16,0 1-4 0,0 2-4 15,1 1-6-15,-1 1-8 0,1 0-3 16,0 5-4-16,0-4-1 0,1 0 0 15,1 1 0-15,-1-2-1 0,1-1 1 16,1-3 0-16,-1-5 1 0,0-2 4 0,-1 0 5 16,0-2 7-16,0-3 4 0,0-1 0 15,-1-5-2-15,1-3-1 0,0-1-4 16,3-3-5-16,-1 1-6 0,2-3-4 16,3 1-1-16,0 3 2 0,4 2 1 15,1 2 0-15,2 0 0 0,0 1 1 16,2 4 2-16,1 0-1 0,-1 5 1 15,1 0 0-15,-2 3-1 0,1 3 0 0,-1 2-1 16,-3 3-1-16,-3 0-3 0,0 3-2 16,-2 1-2-16,-2 4-6 0,0 0-9 15,-2-2-6-15,-1 1-13 0,0 0-11 16,2-1-52-16,-3-4-68 0,3-3-142 16</inkml:trace>
  <inkml:trace contextRef="#ctx0" brushRef="#br0" timeOffset="11729.85">7412 4422 199 0,'-19'17'44'0,"0"1"-1"16,-1 0-31-16,1 0-9 0,0-2-1 15,1 1-1-15,2-1 0 0,4 1-2 16,3-3 0-16,4 0 0 0,5-1 6 16,7-3 6-16,7-1 8 0,7-7 6 15,9-2 5-15,8-5 5 0,10-5 3 16,13-3-2-16,11-5-5 0,9 0-7 15,10-3-5-15,6-3-6 0,7 3-3 16,5-1-5-16,-4 0-2 0,-4-1-1 0,-6-1-1 16,-7 2 0-16,-4 2-2 0,-12-1-5 15,-14 1-8-15,-7 0-19 0,-12 3-55 16,-10 1-66-16,-12 1-160 0</inkml:trace>
  <inkml:trace contextRef="#ctx0" brushRef="#br0" timeOffset="12178.58">8882 3842 277 0,'-2'2'87'15,"0"-1"9"-15,1-1-1 0,0 0-41 16,0 0-3-16,-1 0-3 0,-1 2-5 16,0-4-8-16,-4 2-8 0,-4 0-8 0,-3 4-6 15,-3 0-5-15,-2 2-4 0,-6 1-3 16,-5 5-3-16,-3 3 1 0,-2 2-2 15,0 4 0-15,3-1-1 0,2-3 0 16,5 2-1-16,5-4-1 0,9-3 0 16,8-1 1-16,5-3 0 0,2 0 1 15,7-1 1-15,6 2 1 0,3 3 2 16,6 0 1-16,2 0 1 0,-1 1-1 0,1-2 1 16,-3 0-1-16,-5-1 0 0,-5-2-2 15,-6-1-3-15,-5 2-4 0,-4-1-4 16,-4 2-3-16,-8 1-5 0,-5-2-3 15,-6 2-4-15,-6-1-5 0,-4 1-10 16,-4-1-63-16,-5-1-71 0,-6 1-172 16</inkml:trace>
  <inkml:trace contextRef="#ctx0" brushRef="#br0" timeOffset="17969.58">2097 12652 241 0,'22'0'58'16,"0"-1"0"-16,0-4-35 0,2 2-8 15,-2 0-5-15,2-1 1 0,0-1 2 16,1 0 2-16,3 0 4 0,-1 1 3 15,4-3 4-15,-2 1 1 0,2-1-3 16,3-1-2-16,2 1-3 0,3-2-4 16,2 0-3-16,3 1-4 0,3 1-3 15,4 2 0-15,1 0-2 0,2 1 0 0,3 1 0 16,3 2 0-16,3 1 1 0,1 1 0 16,4-1 0-16,0 3 2 0,2-2 1 15,-2 0 0-15,2 0 3 0,1 0 1 16,1-2 1-16,0 2 1 0,1-1 0 15,1 0-2-15,3 0-2 0,2 1-3 16,1 1-5-16,0 2-6 0,-1-2-8 16,2-1-10-16,-2-2-11 0,0 1-18 0,-3-4-60 15,-3-1-73-15,-2-5-169 0</inkml:trace>
  <inkml:trace contextRef="#ctx0" brushRef="#br0" timeOffset="19478.08">6558 13528 195 0,'2'0'53'16,"-2"0"4"-16,0 0-22 0,0-1-5 16,1 2-2-16,-1-1-2 0,0 0-1 15,0-1-2-15,0 1-2 0,1 1-2 16,0-2-3-16,1 1-3 0,0 0-2 15,3 0-2-15,-1 0-1 0,2 0 0 16,1-1-1-16,1 2 1 0,2 0 1 16,2 1 1-16,2 1 1 0,2-2 0 0,3 1 1 15,2 1 0-15,4-1-1 0,2-2-1 16,3 3-1-16,3-1-2 0,3 1 0 16,4 0-1-16,2 0 1 0,3-1 0 15,3 2 1-15,3-1 0 0,2 1 1 16,2-1-1-16,-1 1-1 0,1 2-2 15,-3 2-1-15,0-2-1 0,-3 1 0 16,-3-2-2-16,-2 2 0 0,-2-2-1 0,-4 1-2 16,-3-3-5-16,-5 1-4 0,-4-3-7 15,-4 2-6-15,-5-4-10 0,-5-1 146 16,-3-1-221-16,-6-2-93 0,-3-6-281 16</inkml:trace>
  <inkml:trace contextRef="#ctx0" brushRef="#br0" timeOffset="24061.07">7391 12578 127 0,'-4'9'41'0,"-1"-2"7"16,2 0-9-16,1-1 0 0,0-3 0 15,-2 0-2-15,3 2-4 0,0-1-4 16,0 1-5-16,-1-1-4 0,1 1-5 16,0 2-3-16,0-1-2 0,0-1-2 0,-1-2 1 15,0-1 1-15,2 2 1 0,0-2 1 16,0-2 1-16,0 0 3 0,0-1 1 16,0-2-1-16,1-4-2 0,0-3-3 15,1-3-1-15,0-6-1 0,1-5-3 16,0-5-1-16,3-6 0 0,0-4 0 15,2-2 2-15,2-5 0 0,0-3 0 16,1-1 2-16,1 0 2 0,-1-4 1 16,1 1 1-16,1-3 0 0,-1 3-2 0,1 1-1 15,0 3-2-15,0 1-3 0,-2 6-3 16,0 4-2-16,-2 6-3 0,-1 0 0 16,-4 5-1-16,2 4 0 0,-2 5-1 15,-2 3 1-15,-1 2-1 0,0 3 0 16,-2 6-2-16,1 0-1 0,-2 2 0 15,0 0 0-15,0 1 0 0,-2 0 1 0,1 2 0 16,1-2 2-16,-1 1 2 16,-2-1 0-16,2 0 0 0,-1 2-1 0,-1 0 0 15,-1 0-1-15,-1 1 0 0,-1 4 0 16,0 1 0-16,-2 2 0 0,0 2 0 16,-1 1 2-16,1 1 0 0,0 0 1 15,1-3 0-15,1-2-1 0,1-2 2 16,2-2 0-16,1 1 3 0,2-4 1 15,2-1 1-15,1-2 2 0,1 0 2 0,3-5 2 16,0-2-1-16,3-1 0 0,1-4 1 16,2 0-2-16,2 0 0 0,2 0-3 15,-1 1-1-15,3 2-1 0,-1-1-1 16,1 2 0-16,0 1-2 0,-1 5 0 16,-1 1-1-16,-2 4 0 0,0 4-2 15,-1 2 1-15,-2 4-1 0,-1 4-2 16,0 0-2-16,-3 1-4 0,0 1-6 15,-1-2-4-15,0-2-5 0,-2-2-9 0,-1-3 0 16,-2-1-64-16,1-3-64 0,-2 1-153 16</inkml:trace>
  <inkml:trace contextRef="#ctx0" brushRef="#br0" timeOffset="24478.01">7562 11134 338 0,'0'-2'90'0,"-1"1"4"0,1 0-44 15,-1 0-8-15,1 1-5 0,0-2-4 16,0 0-5-16,1 0-4 0,0 1-3 15,0-2-4-15,4 0-4 0,0 0-6 16,4-1-2-16,1 3-3 0,4 0-2 16,4-1-2-16,2 2-2 0,0 2-3 15,0 0-1-15,-1 4-1 0,-2-2-2 16,-4 5-1-16,-4 1 3 0,-4 4 1 16,-5 2 1-16,-4 4-1 0,-5 1-1 15,-5 4-2-15,-3 1 0 0,-3 0-1 0,-2-2-3 16,0 0 0-16,1-1 2 0,2-5 2 15,6-2 2-15,3-4 1 0,4 1 1 16,6-3 2-16,4-2 2 0,5-4 2 16,3 1 0-16,4-1 1 0,4-4-1 15,3-4-3-15,2 0-10 0,2-4 131 16,0 0-201-16,3-2-85 0,-3-2-261 16</inkml:trace>
  <inkml:trace contextRef="#ctx0" brushRef="#br0" timeOffset="24616.72">7994 11225 283 0,'-1'7'77'16,"2"-6"1"-16,0 0-8 0,0-1-63 0,0 0-24 16,-1-2-55-16,1-1-65 0,2-4-152 15</inkml:trace>
  <inkml:trace contextRef="#ctx0" brushRef="#br0" timeOffset="24958.8">8098 11028 354 0,'6'-8'94'0,"1"5"4"16,0-1-48-16,0 2-10 0,0 1-7 15,0 1-9-15,1-2-8 0,0 5-4 16,2-1-2-16,-1 3-4 0,2 0-1 0,0 2-1 16,1 1-2-16,-1 3-1 0,-1 1-3 15,-2 1-3-15,-4 0 0 0,-1 3 0 16,-5 1 0-16,-3 3 0 0,-4 0 1 16,-3 2 3-16,-3 1 3 0,-1-3-1 15,0-1 1-15,1-2 0 0,-1 0-1 16,4-3 1-16,2-2-1 0,4-2 0 15,3-1 0-15,3 1-1 0,3-4 0 16,3 0 1-16,4-1 0 0,5 0-2 16,1-4-7-16,5-1-9 0,2-4-14 0,3-2 98 15,3-6-171-15,5-2-93 0,-2-5-244 16</inkml:trace>
  <inkml:trace contextRef="#ctx0" brushRef="#br0" timeOffset="25258.06">8511 11102 294 0,'-3'6'78'0,"0"2"3"16,1 2-36-16,0 1-18 0,1 2-7 15,0 0-6-15,0 1-6 0,-2 0-5 16,2 1-2-16,1-6 0 0,0 1-2 16,-1-3 0-16,1-3-1 0,0 0 1 15,0-6 3-15,1 0 3 0,-1-1 3 16,1-7 3-16,2-2 2 0,0-2 1 15,1-4 1-15,4 0-2 0,2-3-1 16,0 1-2-16,1 3-1 0,1 0-2 16,1 4-1-16,0 3-2 0,-1 4 0 0,0 3-1 15,0 3-2-15,-1 6 0 0,0 2 0 16,-1 1-2-16,-1 6-4 0,-1 0-9 16,0 0-7-16,0 0-13 0,-1-1-21 15,0-1-47-15,0-2-64 0,0-3-142 16</inkml:trace>
  <inkml:trace contextRef="#ctx0" brushRef="#br0" timeOffset="25515.37">8967 10964 305 0,'-4'-2'79'15,"0"6"1"-15,-3-1-35 0,-1 5-17 16,-4 0-7-16,-2 2-6 0,1 3-4 15,-2 3-1-15,2 1-1 0,2-1-1 0,2-1-4 16,4-1-2-16,2-1-2 0,3-1-1 16,4-3-1-16,2-1 1 0,2 2-1 15,2-2-1-15,0 3-1 0,-1 1 0 16,1 1-1-16,-3-1-1 0,-3 0 0 16,-3-1-3-16,-4 1-3 0,-5-1-7 15,-5-2-14-15,-3 1-49 0,-5-1-61 16,-3 2-142-16</inkml:trace>
  <inkml:trace contextRef="#ctx0" brushRef="#br0" timeOffset="47895.71">16983 5331 130 0,'-8'2'38'0,"2"-2"5"0,1 1-15 0,2-1-3 16,2 0-1-16,1 1 3 0,-1-1-2 15,1 0-3-15,1 2-5 0,-2-1-3 16,1-1-3-16,0 1-3 0,0-1-3 16,0 2-3-16,-1-1 0 0,1 2 2 15,0 0 1-15,1 2 1 0,-1 0 0 0,3 0 1 16,2 1 0-16,2 2 1 0,4-2-1 15,3-1 0-15,6-3 2 0,5-1 1 16,5 0 2-16,6-3 1 0,8 0 1 16,5-2 1-16,8-1 0 0,3 2-2 15,8 0 0-15,10-2-3 0,2 2-2 16,4 0-2-16,3 2-2 0,3 1-1 16,2 1 0-16,2 0-2 0,1 3 0 0,-4 0-4 15,-2 2-6-15,-6 1-10 0,-7-4-13 16,-9-4-58-16,-12 2-69 0,-16-4-157 15</inkml:trace>
  <inkml:trace contextRef="#ctx0" brushRef="#br0" timeOffset="63429.85">17095 6364 188 0,'0'0'41'0,"1"0"1"16,0-1-29-16,1 3-5 0,-1-3-1 15,2 2 2-15,1 2 5 0,0-2 4 16,2 0 4-16,1 1 3 0,1-2 2 0,2 2 1 16,3-1 0-16,5-2-1 0,1 3-4 15,4-2-4-15,6 1-5 0,2 0-2 16,3 3-3-16,3-1-2 0,1 3-1 15,4-1-2-15,5 3-1 0,2 0 0 16,8 2-1-16,8 1 0 0,4 0 1 16,4 0-2-16,6-2 0 0,4 0 0 15,7-2 0-15,4 1 0 0,4-6 2 16,5-3 2-16,6 0 3 0,5 2 0 0,1-1 0 16,-3-1 0-16,-2-2 0 0,-2 2-2 15,-2 3-3-15,-7-1-2 0,-9-1-3 16,-8-2-5-16,-8 1-3 0,-6 1-3 15,-12-4-6-15,-11 0-9 0,-4 0-18 16,-8-3-47-16,-8 2-60 0,-7-3-143 16</inkml:trace>
  <inkml:trace contextRef="#ctx0" brushRef="#br0" timeOffset="85238.43">12475 6589 164 0,'1'-2'51'0,"-1"-1"5"0,0 3 2 16,0 0-23-16,0-2-5 0,1 2-2 15,-1 1-2-15,0-2-3 0,0 3-4 16,0-4-6-16,0 4-3 0,0 2-3 16,0-5-1-16,0 2 1 0,0-2 1 15,0-2 1-15,1 8 1 0,-1-4 1 16,0-1 2-16,1 2 0 0,-1 0 2 0,1 2 1 16,1 2 0-16,-1-3 2 15,2 5 0-15,-1 1 0 0,0 4 0 0,1 1-3 16,-1 6-1-16,0 2-4 0,0 4-3 15,0 2-2-15,-1 2-1 0,-1 2-2 16,0 0-2-16,-1 0-2 0,0-1-1 16,0 0-4-16,0 0 0 0,0-3-3 15,-1-4-3-15,2-2-3 0,0-3-5 16,2-3-5-16,-1-4-6 0,0-4-16 16,0-1-53-16,1-5-67 0,2-4-151 0</inkml:trace>
  <inkml:trace contextRef="#ctx0" brushRef="#br0" timeOffset="85948.82">12826 6696 295 0,'3'-2'77'0,"-3"0"2"16,2 1-40-16,-1 1-8 0,-2 0-8 16,1 0-3-16,0 1-4 0,1 1-3 15,-1 1-1-15,1 3-2 0,0 3-1 0,0 4-1 16,0 5 0-16,-1 5-1 0,1 5-1 16,-1 1-1-16,1 1-2 0,2 1-1 15,0-2-3-15,1 1-2 0,1-4-1 16,0-1-1-16,1-4 0 0,-1-2 0 15,1-5 2-15,-1-1 1 0,-2-6 3 16,-1-3 1-16,0-3 1 0,-1-1-1 16,-1-4-1-16,-3-2-1 0,-1-5-2 0,-1-1 0 15,-2-1-1-15,-2-2 0 16,1-5 3-16,-1 1 3 0,-1-3 2 0,3-2 3 16,1-4 2-16,2-6 4 0,1-3 2 15,2-1 1-15,-1 0 1 0,1 1 1 16,2 2 2-16,2 3 0 0,2 7-3 15,0 3-2-15,2 5-1 0,0 3-1 16,3 5-4-16,-1 4-3 0,0 4-3 0,3 2-2 16,2 0-1-16,-1 1-3 0,2 2-2 15,5 1-2-15,0 0-1 0,3 1 0 16,-3-1-1-16,-1 3 0 0,0-1 1 16,-5 3 0-16,-3-4 0 0,-4 4 1 15,-4 0 1-15,-6 1-1 0,-5 0-1 16,-4 0-2-16,-4 1-3 0,-5-2-3 15,-2 1-5-15,-4-2-6 0,2 0-5 16,-2-1-4-16,3 0-4 0,0-3-6 0,4 1-9 16,5 0-38-16,1-2-52 0,4 2-120 15</inkml:trace>
  <inkml:trace contextRef="#ctx0" brushRef="#br0" timeOffset="86406.59">13590 6662 244 0,'1'-2'64'15,"-2"-1"3"-15,-2 1-12 0,-2 0-38 16,-2-1-5-16,-1-1-2 0,-2-1 0 16,0 3 0-16,-3 0 0 0,0 1 2 15,-2 1 1-15,0 3 3 0,-3 3 3 16,-2 2 0-16,-2 0-1 0,1 3-1 0,2 1-1 15,-1 2-2-15,0 2 0 0,1 3-1 16,3 0-1-16,1 3-2 0,2 1 0 16,2 1-1-16,3-1-2 0,5-1-1 15,6-2-1-15,7-2 2 0,3 0 1 16,2-3-1-16,4-2-1 0,4-1 0 16,4-2-2-16,2 0-1 0,-1-5-7 0,3-1-7 15,2-2-9-15,1-2-8 0,2-1-9 16,0-1-18-16,-1-4-53 0,0 2-70 15,-3 0-151-15</inkml:trace>
  <inkml:trace contextRef="#ctx0" brushRef="#br0" timeOffset="87438.87">14165 6671 257 0,'1'-1'68'0,"-2"0"4"16,0 1-32-16,-1 0-11 0,0 0-7 15,-1 1-3-15,-5 1-5 0,3-1-2 16,1 2-3-16,0 1-1 0,0 1 0 15,0 2 1-15,-2 0 1 0,0 0 2 16,0 0 3-16,2 0 3 0,1-1 3 0,-1-2 3 16,2-1 4-16,3 2 3 0,3-3 4 15,0 0 1-15,3-3 1 0,2 0 0 16,9-1 0-16,1 1-4 0,2-5-5 16,6 1-6-16,3-1-5 0,3 1-4 15,1-2-5-15,-5 2-5 0,-2-1-4 16,-1 2-5-16,-7 0-5 0,-4 2-7 15,-4 1-9-15,-4 1-12 0,-4 1-10 16,1 1-9-16,-7 0-10 0,-1 2-16 16,-4 3-46-16,-7 0-69 0,-8 2-143 0</inkml:trace>
  <inkml:trace contextRef="#ctx0" brushRef="#br0" timeOffset="87618.92">14098 6927 315 0,'6'1'94'0,"-4"-1"13"0,2-2-27 16,3 0-15-16,3 1-3 0,5-3-4 16,0 0-7-16,2-2-10 0,2 1-13 15,1-1-12-15,2-1-9 0,3 1-10 16,-3 0-14-16,5 1-18 0,0 2-16 16,0-2-23-16,2 3-58 0,-3 1-85 15,3-3-178-15</inkml:trace>
  <inkml:trace contextRef="#ctx0" brushRef="#br0" timeOffset="87917.15">15380 6453 405 0,'2'1'97'0,"1"5"10"15,0 0-57-15,-1 1-14 0,1 4 2 16,1 0 1-16,-3 2-3 0,1 3-8 16,-1 2-11-16,0 0-6 0,0 5-6 0,0 1-7 15,-2 1-7-15,2-4-9 0,-1 1-10 16,0 2-11-16,-1 1-12 0,-1-6-22 15,1 1-48-15,-4 0-69 0,0 1-148 16</inkml:trace>
  <inkml:trace contextRef="#ctx0" brushRef="#br0" timeOffset="88207.37">14703 6984 275 0,'-10'4'75'16,"5"0"10"-16,10-3-21 0,9 0-13 15,5-2 3-15,4 0 2 0,10 0-3 16,6-2-5-16,1-1-8 0,-2 1-7 0,8-1-9 16,10 0-9-16,10 1-4 0,-2 2-2 15,7 1-2-15,6 0-2 0,9-1-2 16,-4 1-1-16,-1 0-1 0,0 0-2 15,2 1-2-15,-5-2-5 0,-2-1-6 16,-6 0-8-16,-5-1-8 0,-13 0-10 16,-11-2-10-16,-11-3 10 0,-6 1-83 15,-10 2-76-15,-13-3-182 0</inkml:trace>
  <inkml:trace contextRef="#ctx0" brushRef="#br0" timeOffset="88856.64">15219 7121 277 0,'-10'-2'76'0,"-3"2"5"16,-6 0-8-16,-2-1-41 0,-5 2-6 16,-1 0 0-16,-2 2 0 0,4 2-3 15,3 1-4-15,6 5-5 0,2 1-3 16,3-1-3-16,2 7-2 0,1-3-2 15,4 6-1-15,1-2-1 0,3 0-1 16,3 2 1-16,3 0 0 0,9-1 0 0,7-4-3 16,7-5-3-16,7 1-8 0,4-5-9 15,7-3-9-15,2-3-15 0,-1-4-57 16,-2-5-70-16,-5 3-155 0</inkml:trace>
  <inkml:trace contextRef="#ctx0" brushRef="#br0" timeOffset="89287.71">15523 7178 319 0,'-5'11'83'15,"0"5"8"-15,0 4-46 0,1 1-10 16,2 4-2-16,0 1-4 0,-1 1-7 16,2-1-9-16,1 1-11 0,0-2-4 15,0-2-3-15,-1-4-2 0,0 0-1 16,1-5-1-16,2 1 1 0,-2-4 1 15,2-5 0-15,1-4 2 0,-2 1 4 0,1-8 3 16,-1 0 4-16,0-6 4 0,0-4 5 16,1-2 7-16,1-3 3 0,-1-5 1 15,1-1 2-15,1-6-1 0,0-3-1 16,0 0-1-16,1 1 0 0,0 2-2 16,2 1-2-16,-1 4 1 0,3 5-1 0,1 7 0 15,0 3-2-15,2 2-4 0,-1 3-2 16,0 6-2-16,-2 6-3 0,3-2-3 15,4 3-1-15,0 1-1 0,1 3-1 16,1 0-2-16,2 1-4 0,-1-3-2 16,-3 4-4-16,-4 2-4 0,-5 0-2 15,-5-1-3-15,-5 5 0 0,-6-1 2 16,-8 1 1-16,-6-2 2 0,-3-1 0 16,2 0 1-16,-3-4-3 0,-1-4-4 15,4 0-4-15,3-4-5 0,6-2-5 0,1-5-5 16,2-3-3-16,4-3-3 0,5-3-14 15,4-1-44-15,4-1-60 0,5-3-139 16</inkml:trace>
  <inkml:trace contextRef="#ctx0" brushRef="#br0" timeOffset="89584.99">16023 7161 358 0,'1'-1'96'0,"2"2"8"0,-1 2-45 16,1 0-7-16,-3 4 3 0,-1 3-1 15,-2 1-6-15,-1 6-5 0,-2 5-7 16,1 2-7-16,-1 5-7 0,0 2-6 15,3 1-6-15,0-1-6 0,2-4-4 16,2-3-5-16,-2-4-5 0,3-1-7 16,1-6-18-16,-1-4-15 0,2-4-7 15,0-2-82-15,3-4-93 0,5-1-209 16</inkml:trace>
  <inkml:trace contextRef="#ctx0" brushRef="#br0" timeOffset="89926.73">16632 6850 306 0,'0'1'87'0,"0"-1"8"15,0-3-35-15,1 5-6 0,2-5 1 0,1 4 0 16,3 1-4-16,4-2-6 0,3-2-6 16,2 6-5-16,5-2-7 0,2 1-8 15,2-2-6-15,0 0-5 0,1-2-6 16,-1 1-6-16,2-4-7 0,-2 0-11 15,2 1-17-15,-4 0-14 0,-1 0-20 16,-3 0-62-16,-2 3-82 0,-5 1-179 16</inkml:trace>
  <inkml:trace contextRef="#ctx0" brushRef="#br0" timeOffset="90118.99">16660 6999 388 0,'0'0'108'0,"6"0"13"0,5-2-53 0,6 2-12 16,5-2-3-16,3 0-4 0,4-2-9 15,4-1-16-15,1 2-15 0,1-1-12 16,-2-1-21-16,0 1-17 0,0 0-15 16,1-1-77-16,-1 2-94 0,0 2-205 15</inkml:trace>
  <inkml:trace contextRef="#ctx0" brushRef="#br0" timeOffset="90396.97">17659 6736 390 0,'3'11'104'0,"-3"7"11"16,0 6-60-16,-1 4-2 0,-1 8 4 15,0 0-2-15,0 3-10 0,-1 2-11 16,2 2-12-16,1-2-7 0,1-2-7 16,0-4-9-16,1 0-8 0,0-6-9 15,2-3-16-15,-2-6-14 0,3-1-15 16,1-3-73-16,2-6-88 0,3 0-196 15</inkml:trace>
  <inkml:trace contextRef="#ctx0" brushRef="#br0" timeOffset="101503.66">2638 9397 201 0,'0'3'49'0,"0"-1"1"0,0 2-21 16,2-1-20-16,0 1-3 0,0-3-2 15,0 3-1-15,1-2-1 0,0 0-2 16,-1 1 1-16,1 2-1 0,-1-2 0 15,1 2 0-15,-2-1-1 0,0-1 1 16,1 1 0-16,0-1 3 0,0-1 4 16,3 1 6-16,0-2 4 0,2 0 4 15,3 0 4-15,1-2 1 0,3-1-2 0,2 1-2 16,1-2-4-16,2 1-4 0,2-2-4 16,1 0-3-16,1 2-2 0,1-3-1 15,0 0-2-15,3-1 0 0,1 1-1 16,2-1 0-16,-1 3 0 0,5-1-1 15,1 1 1-15,3 1-1 0,1 1 0 16,3 1 1-16,-1 1 0 0,2-2 0 16,-1-1 0-16,-2 0 2 0,0 1 2 15,-2 0 2-15,-1 0 1 0,1-3 1 0,0 3 1 16,-1 1 1-16,-1 0-2 0,1 1-1 16,1 0-1-16,-1 2-2 0,-1-1-2 15,1 0 0-15,-1-2-2 0,3-1 0 16,0-2-1-16,3-3 1 0,1-1-1 15,2-1-1-15,3-2 1 0,1 3-1 16,4 0 0-16,-2 0 0 0,1 4 1 0,-1-4-1 16,-1 2 1-16,1 5-1 0,-1-1 1 15,-2-2 0-15,2 6 0 0,-2-1 0 16,0 2 1-16,1 2-1 0,0-3 0 16,-4-2 0-16,0 2 0 0,-1-4 0 15,1 0 0-15,1-1 0 0,0-1-1 16,3-1 1-16,0 1 0 0,2 1 0 15,0-2-1-15,1 0 1 0,-2 2 0 0,1 1 0 16,-2-2 1-16,2 2-1 0,-2-2 0 16,3 7 1-16,-1-1-1 0,4 1 1 15,0 2 0-15,0 0-1 0,-3-1 1 16,2 1-1-16,-2-5 1 0,2 4-1 16,0-3 0-16,-2-1 1 0,1-1-1 15,2 2 1-15,-2-2 0 0,0 1 1 16,0-4 0-16,-2 1 1 0,1 0 1 15,-1 2 0-15,2-1 1 0,-1 1-1 0,2 0 0 16,2 0 0-16,0-1-1 0,-2 1-2 16,3-2 0-16,0 2 0 0,1 0-1 15,2 2 1-15,0 1-1 0,-3 0 0 16,3-1 0-16,-2-1 1 0,-1-1-1 16,0 0 1-16,0-1-1 0,0-1 1 15,1-1 0-15,-1-2-1 0,3 3 1 0,1-2-1 16,0 1 0-16,-1-3 1 15,3 6-1-15,0-1 0 0,2 2 0 0,1 1 0 16,-4 0 0-16,0 0 0 0,-2 3 1 16,-2-4-1-16,-5 2 0 0,0 3 0 15,-4-4 1-15,-3 4-1 0,-1-2-1 16,-1 1-1-16,-6-1-5 0,0-1-9 16,-9-3-7-16,-3 0-16 0,-1-2-64 15,-7 0-75-15,-5-3-174 0</inkml:trace>
  <inkml:trace contextRef="#ctx0" brushRef="#br0" timeOffset="115585.59">18607 8759 129 0,'0'0'41'0,"0"-2"7"0,0 1-8 16,1 0-5-16,0 0-2 0,0 1-1 16,1 1 0-16,-1-1-1 0,1 0-2 15,1-1-2-15,-2 2-2 0,1 0 0 16,-2 0-1-16,1-1 0 0,-1 0 1 16,0 1-1-16,-1 0 3 0,1-2 1 0,-1-1 0 15,1 1 0-15,-1-1-3 0,0-2-2 16,-1 2-3-16,1-1-4 0,-1-2-3 15,1 2-2-15,-2 0-3 0,0-1-2 16,-3 0-1-16,-2 2-2 0,0 0-1 16,-3 1 0-16,-5 2-1 0,-1 3-1 15,-4 4 1-15,-2 3-1 0,0 0-1 16,1 4 0-16,0 0 0 0,1 4-1 16,3 0-1-16,2 0 0 0,5 1-2 0,4 0-1 15,1-1-1-15,7-1 1 16,2-4 1-16,4 0 1 0,5-1 0 0,5-1 4 15,4-1-1-15,2-1 1 16,1-3-9-16,2 1-5 0,2-3-8 0,0-4-9 16,-2-2-11-16,-1-5-18 0,-1-2-57 15,-1-3-67-15,-1 0-159 0</inkml:trace>
  <inkml:trace contextRef="#ctx0" brushRef="#br0" timeOffset="115920.68">18813 8429 278 0,'6'-4'81'0,"-3"-1"7"0,1 2-32 16,-2 2-3-16,-2 0-1 0,1 1-3 15,-1-1-6-15,-1 2-6 0,1 0-5 16,-1 1-5-16,0 0-4 0,1 2-2 16,-1 3-3-16,-2 1 0 0,3 4 1 15,-1 3-1-15,2 4-1 0,2 8-3 16,0 2-2-16,1 4-3 0,2 3-5 0,0 7-1 16,0 1-3-16,0-2-5 0,0-2-6 15,-1-2-6-15,-1-2-19 0,-2-3-7 16,-1-5-10-16,0-2-15 0,-2-1 52 15,0-3-112-15,0-4-79 0,0-3-181 16</inkml:trace>
  <inkml:trace contextRef="#ctx0" brushRef="#br0" timeOffset="116221.29">19031 8393 349 0,'1'-2'101'0,"-1"0"11"15,0 1-38-15,1 0-13 0,0 1-4 16,0 4-3-16,-1 0-6 0,2 2-5 16,0 6-10-16,1 4-5 0,-2 6-6 15,0 5-2-15,1 5-3 0,-1 7-6 16,0 1-4-16,1 12-3 0,3-4-2 15,-3 0-4-15,1 3-4 0,-1-8-7 16,1 1-7-16,0-2-10 0,-2-8-11 16,-1-1-14-16,1-4-5 0,-1-3-2 0,0-5-6 15,0-3-7-15,0-5-45 0,1-8-58 16,2-7-135-16</inkml:trace>
  <inkml:trace contextRef="#ctx0" brushRef="#br0" timeOffset="116486.58">19318 8754 287 0,'3'6'82'0,"-4"-1"4"16,-4 0-17-16,-1 2-30 0,-5-2-1 16,-5-2 0-16,-4 1-2 0,-2 1-3 15,-3 4-4-15,-1-2-3 0,2-1-6 16,0 1-5-16,3-1-4 0,5 5-4 15,1-2-4-15,3 0 1 0,4 3 1 0,5 2 2 16,4 1 0-16,3 4 1 0,4 0 0 16,5-1 0-16,2 1-4 0,5-2-9 15,0 0-14-15,4-3-14 0,3-2-12 16,2-1-74-16,1-5-6 0,1-4-74 16,-2-5-126-16</inkml:trace>
  <inkml:trace contextRef="#ctx0" brushRef="#br0" timeOffset="117019.87">19899 8710 302 0,'-3'5'85'0,"-2"2"3"0,-3-3-17 16,-2 2-35-16,-1-3-5 0,-3-3-2 16,-5 0-4-16,0-1-4 0,-4-2-4 15,1-2-2-15,1 4-5 0,0 1-3 16,3 2-2-16,3 4-3 0,3-2-3 16,3 4-1-16,4 4-1 0,2-3 0 0,3 1 2 15,3 3 2-15,3-3 2 0,4 4 2 16,8-2 1-16,0-1 1 0,5 2-1 15,4 0 0-15,1 0-2 0,1 2 0 16,-4-2-2-16,-5-1 0 0,-4 0 0 16,-6-2 0-16,-2-2 0 0,-7-2 0 15,-1 2 0-15,-4-2 0 0,-2 0-1 16,-5-1-1-16,-2 1-4 0,-5-3-5 16,-3 1-6-16,-5-4-5 0,2-1-7 15,0-2-6-15,3-2-18 0,2 0-57 0,4-2-71 16,4-2-168-16</inkml:trace>
  <inkml:trace contextRef="#ctx0" brushRef="#br0" timeOffset="117450.8">20157 8817 353 0,'9'11'100'0,"-3"-1"8"16,-3 4-13-16,-1 4-51 0,-4 0-5 15,-1 2-2-15,-3-1-5 0,0 5-10 16,0-2-7-16,-1-1-10 0,0 1-11 16,2 2-7-16,-1-1-13 0,1-1-8 15,2-3-6-15,-2 0-7 0,1-2-6 0,2-3-5 16,-2-3-10-16,3-3-26 0,-1-2 5 16,0-2-39-16,2-3 73 0,1-1 24 15,-1-3 25-15,2-5 23 0,-1-5 45 16,2-7 9-16,0-5 54 0,1-8-57 15,-2-5-8-15,3-5-3 0,-1-2 1 16,2 2 0-16,0 2-1 0,1 2-2 16,-1 6-4-16,2 5-5 0,0 4-7 15,2 8-9-15,-2 0-6 0,4 9-4 0,4 4-6 16,1 3-4-16,3 4-3 0,1 5-2 16,1 1-1-16,1 4-1 0,-1 0-2 15,-5 0-3-15,-1 0-7 0,-6 3-3 16,-3-1-4-16,-5-1-2 0,-7-2 0 15,-6 0-2-15,-7 0-2 0,-5-1-6 16,-5-4-7-16,-3-3-5 0,2 0-8 16,0-3-12-16,4-1 53 0,3-3-117 0,7-3-72 15,6-3-193-15</inkml:trace>
  <inkml:trace contextRef="#ctx0" brushRef="#br0" timeOffset="118069.97">20564 8776 330 0,'8'9'90'16,"-5"1"7"-16,1-2-14 0,-3-3-47 0,1 2 0 15,1-3 3-15,-2 0 1 0,4-2-4 16,0-2-4-16,4-1-7 0,4-2-5 16,0-1-4-16,2-1-5 0,1-2-3 15,-1 1-5-15,0-3-1 0,-2 1-1 16,-2 1 1-16,-3 0 1 0,-1-1 1 15,-4 0 2-15,-2-2 1 0,-3 1 0 16,-3-1-1-16,-2-1 0 0,-4 0-1 0,0 2-2 16,-4 5-2-16,0 3-1 0,-1 2 0 15,0 4-1-15,0 3 1 16,2 2-1-16,1 3-1 0,2 0 1 0,2 0-1 16,2 2 0-16,1 0 0 0,2 1 0 15,0 0 1-15,3 2 0 0,1-1 0 16,3 1 0-16,0 0-1 0,0-3-1 15,4 1-1-15,0-3-1 0,2-2-1 16,3-1 0-16,0-2 1 0,1-1 1 16,4-3 1-16,0-3 2 0,2 2 0 0,0-4 1 15,1-1 0-15,1-5 0 0,2 1 2 16,0 0 0-16,0-2 1 0,1-3 1 16,-1-1 0-16,-3-1 1 0,-2-1 1 15,-2-2-1-15,-2 0-1 0,-3 1 2 16,-2 2 3-16,-2-1 3 0,-2 2 1 0,-2 5-1 15,-3 1 1-15,-2-2 0 0,-3 8-2 16,-4-1-3-16,-3 6-4 0,-3 1-2 16,-3 3-1-16,-2 1 0 0,1 5 0 15,-2-2-2-15,1 2 0 0,3 1-1 16,1-1-1-16,3 1 0 0,4 0-1 16,3-2 0-16,3 4-2 0,6-3-1 15,3 1-2-15,3 0-3 0,4-1 0 16,6 0-1-16,2-3-1 0,3-4-2 15,3-1-1-15,4-3-8 0,5-3-5 0,-1-2-8 16,1-4-7-16,5-1-7 0,-1-3-10 16,-1-3-60-16,-4-1-68 0,-1-2-161 15</inkml:trace>
  <inkml:trace contextRef="#ctx0" brushRef="#br0" timeOffset="118604.07">21364 8898 362 0,'-5'-2'95'0,"-2"-3"7"0,-2 0-49 0,-2 0-11 16,-1-1 2-16,-3 5-2 0,-4 1-6 15,1 1-7-15,-1 4-5 0,-1 2-6 16,1 3-5-16,0 2-4 0,2 0-7 16,3 1-4-16,2 1-5 0,3 2-6 15,3-3-6-15,3 0-4 0,4-1-6 16,3 0-2-16,3-2-2 0,4-2 1 16,3-3 1-16,1 0 7 0,1-4 4 15,2-1 5-15,2-2 5 0,0-3 5 16,-2 0 5-16,1-5 5 0,0-1 3 0,0 0 4 15,-3-1 5-15,-1-3 6 0,-3-3 7 16,-3-2 3-16,-2-3 2 0,0-4 0 16,-4-9-1-16,1-6-1 0,-3 0-6 15,-2-7-5-15,-2-1-1 0,0 2 1 0,-1 4 0 16,-2 9 2-16,0 9-2 0,-1 4 1 16,2 11-2-16,0 5-7 0,1 8-3 15,-2 6-3-15,3 5-4 0,0 7-2 16,1 6-1-16,2 6 0 0,0 4 0 15,3 4 1-15,4 2-3 0,1 1-2 16,3-1-5-16,2-3-4 0,3-2-6 16,2-3-5-16,3-2-6 0,1-4-12 15,1-3-10-15,2-4-10 0,0-4-8 16,3-2-16-16,0-3-47 0,0-5-75 0,-1-5-143 16</inkml:trace>
  <inkml:trace contextRef="#ctx0" brushRef="#br0" timeOffset="118888.21">22316 8702 367 0,'-4'8'94'0,"-4"1"7"16,-2 2-57-16,0-2-1 0,-2 1 4 16,-1 5-2-16,-1-1-6 0,0 2-5 15,0 2-8-15,-3-1-6 0,2 4-6 0,-4-2-7 16,2-4-10-16,-3 0-14 0,2-1-13 16,1-3-11-16,-2-4-11 0,2 0-14 15,1-2-59-15,-2 1-72 0,0-3-153 16</inkml:trace>
  <inkml:trace contextRef="#ctx0" brushRef="#br0" timeOffset="119112.17">21980 8718 384 0,'20'20'102'0,"2"2"9"15,5 3-53-15,1 1-3 0,1-4-2 16,0-3-6-16,-1 1-8 0,0 0-7 0,1-2-10 16,-4-4-6-16,-1-1-7 0,0-1-8 15,-1-1-8-15,-1-1-16 0,0-4-10 16,-1 1-15-16,2-2-14 0,0 1-72 16,1-2-84-16,1-1-186 0</inkml:trace>
  <inkml:trace contextRef="#ctx0" brushRef="#br0" timeOffset="119632.82">22919 8497 235 0,'-2'5'79'15,"1"1"10"-15,1 0 5 0,-2 0-32 16,0 5 2-16,2-2 2 0,0 1-1 0,0 3-3 15,1 0-4-15,0 3-5 0,1 1-9 16,0 4-9-16,0 2-8 0,-1 2-7 16,0 4-6-16,0-1-6 0,-1 3-6 15,-1-3-4-15,1 1-7 0,0-3-8 16,-1 0-5-16,0-5-20 0,1 0-16 16,0-5-12-16,1 1-9 0,0-5-66 15,0-2-83-15,1-4-177 0</inkml:trace>
  <inkml:trace contextRef="#ctx0" brushRef="#br0" timeOffset="120119.65">23255 8642 413 0,'5'-1'108'0,"-2"4"10"15,-1 2-61-15,0 2-7 16,-2 4 2-16,0 4-2 0,-2 5-7 0,-2 3-8 15,0 5-8-15,-1-3-6 0,-2 4-6 16,1 1-4-16,0-4-4 0,2-1-4 16,1 1-4-16,-1-4-4 0,3 3-2 15,0-2-2-15,1-2-2 0,0-3-2 0,0 0-1 16,1-3-1-16,-1-3 1 0,1-3-1 16,0-4 3-16,-1-1 1 0,2-1 3 15,-1-5 5-15,-1-6 7 0,1-4-5 16,1-7 5-16,0-4 3 0,1-5 1 15,1-7 0-15,-1-1 1 0,0-6-2 16,1-2 10-16,-1-2 0 0,1 0-1 16,1 1 1-16,0 4 2 0,3 1-1 15,-2 7-2-15,4 8-2 0,0 5-1 0,0 6-1 16,0 2-3-16,1 7-2 0,2 1-2 16,1 4-2-16,1 4-1 0,1 0-1 15,0 3-1-15,3 5-1 0,-3 0-1 16,1 3-2-16,-4 4-1 0,-2-2-2 15,-2 3-3-15,-3 1 0 0,-5 1-2 16,-3-2-1-16,-2-1-1 0,-5-1-3 16,0-4 0-16,-2 1-1 0,-3-2-1 15,0-3-4-15,1-4-9 0,-3-2-7 16,2-2-7-16,0 0-6 0,1-7-14 0,3-3 137 16,0-3-193-16,3-4-82 0,5-2-238 15</inkml:trace>
  <inkml:trace contextRef="#ctx0" brushRef="#br0" timeOffset="120451.81">23930 8655 288 0,'2'2'84'15,"-1"0"8"-15,0 2-21 0,-4-1-20 16,-3 0 4-16,-5 0 3 0,-4-1-2 16,-5 0-4-16,-7 0-4 0,-4 0-5 15,-3 4-8-15,-5 1-8 0,0 9-8 16,-1-1-4-16,3 3-6 0,2 2-2 0,5 6-3 16,5 0-1-16,9-2-2 0,7-1 1 15,7 1-1-15,8 2 1 0,8 0 0 16,5-1 0-16,6 0-1 0,8 0-1 15,5 0-6-15,5-2-4 0,7-3-7 16,0-2-10-16,5-4-14 0,0-3-13 0,-1-2-10 16,0-5-77-16,-2-2-91 0,-4-4-204 15</inkml:trace>
  <inkml:trace contextRef="#ctx0" brushRef="#br0" timeOffset="137886.34">10531 10472 235 0,'3'-9'64'0,"3"0"3"0,-2 0-29 16,0 1-5-16,-2 1-4 0,0 3-2 0,-1-1-2 16,0 2 1-16,0 1 0 0,-1 1 2 15,0 0 0-15,-1-2 1 0,1 3-1 16,-1 3-2-16,1-3-2 0,-1 1-2 15,0 2-2-15,-1 3 0 0,2 4 0 16,-1 2 0-16,1 2 1 0,-2 2-2 16,4 4-1-16,-1 2-2 0,0 2-4 15,0 0-4-15,1 1-2 0,-2 0-6 16,1 3-1-16,0-1-6 0,-1-3-8 0,0 0-7 16,0-3-10-16,0 2-10 0,0-4-6 15,1-6-15-15,0-1-63 0,2-3-77 16,-1-5-173-16</inkml:trace>
  <inkml:trace contextRef="#ctx0" brushRef="#br0" timeOffset="138316.81">10778 10545 277 0,'1'1'77'16,"-1"-1"4"-16,0-2-29 0,0 3-15 16,1 2-4-16,-1-1-7 0,-1 2-3 0,1 0-3 15,-1 2 0-15,-2 2-3 0,1 2-2 16,-1 2-1-16,0 5-3 0,-2 2-3 16,2 3-2-16,0 5-3 0,0-3-2 15,2 1-1-15,2 2-1 0,2 0-2 16,2-5-1-16,4-3-1 0,2-3 0 15,3-7 1-15,4 2 3 0,1-9 4 16,3-5 5-16,1-2 5 0,0-3 4 16,0-2 0-16,-1 0 4 0,-3-3 1 15,-4 0 1-15,-2 0 0 0,-5 1 0 0,-5-1-1 16,-4-1 1-16,-2-3-1 0,-6 0-2 16,-3-1-4-16,-3-1-3 0,-3-1-3 15,-3-2-3-15,-1 4-5 0,-2 4-5 16,2 2-2-16,1 4-3 0,-2 5-5 15,3 3-5-15,2 8-12 0,2 0-9 16,2 4-8-16,0 5-9 0,5-1-10 16,2 1-66-16,5-1-78 0,3-6-166 0</inkml:trace>
  <inkml:trace contextRef="#ctx0" brushRef="#br0" timeOffset="138686.76">11171 10613 360 0,'-7'1'96'0,"1"0"5"0,-1 2-50 16,2 1-7-16,1 1-8 0,3 3-7 16,2 3-7-16,1 3-6 0,3 6-5 15,2 3-5-15,0 1-2 0,3 4-12 16,1 0-3-16,2-2-8 0,1-2-3 15,0-4-1-15,0-2 0 0,0-2 1 16,1-6 14-16,1-4 4 0,-2-4 8 0,1-2 8 16,0-3 7-16,0-5 10 0,-1-2 7 15,-2-4 4-15,-2-1 5 16,-1-4 2-16,0 0 1 0,-5-4-4 0,-1-4-8 16,-5-1-6-16,-3 1-6 0,-3-1-8 15,-5 1-7-15,-3 4-6 0,-1 4-4 16,-4 6-2-16,0 5-5 0,-2 5-6 0,1 4-7 15,0 5-14-15,1 0-16 0,1 0-12 16,2 2-12-16,5-2-72 0,3-3-89 16,6-5-188-16</inkml:trace>
  <inkml:trace contextRef="#ctx0" brushRef="#br0" timeOffset="139202.6">12117 10600 312 0,'2'-2'88'0,"-2"0"5"0,-2 0-29 16,2 0-13-16,0 0 0 0,0 1-4 16,0 0-5-16,0 2-4 0,0 0-3 0,2 2-3 15,-1 5-7-15,0 3-6 0,1 3-4 16,-1 5-3-16,2 4-3 0,0 1-1 15,0 3-4-15,-1 2-5 0,0-2-6 16,0-1-7-16,1-2-11 0,-2-1-12 16,1-3-12-16,-1-4-12 0,-1-6-72 15,0 0-83-15,-1-4-186 0</inkml:trace>
  <inkml:trace contextRef="#ctx0" brushRef="#br0" timeOffset="139422.54">12134 10579 414 0,'0'-2'113'0,"0"2"3"15,2 2-55-15,2 0-9 0,1 3-4 16,1 0-8-16,3 4-8 0,1 2-8 0,4 3-4 16,1 1-4-16,1 4-6 0,0-2-5 15,2 4-8-15,-2-2-6 0,1-2-8 16,0 0-11-16,-1-1-8 0,-2-6-10 15,-1 0-8-15,0-5-10 0,-2 0-62 16,-1-4-75-16,-3-4-166 0</inkml:trace>
  <inkml:trace contextRef="#ctx0" brushRef="#br0" timeOffset="139630.41">12574 10506 293 0,'-1'5'83'0,"-1"4"4"16,-5 1-24-16,0 3-29 0,-5 3-5 16,-2 4-5-16,-3 0-7 0,-3 3-6 15,1 1-4-15,-3 0-4 0,1-1-4 0,0-1-7 16,1-1-6-16,4-5-8 0,4-1-10 16,3-5-19-16,4-6-7 0,6-4-33 15,4-3-47-15,5-8-98 0</inkml:trace>
  <inkml:trace contextRef="#ctx0" brushRef="#br0" timeOffset="139816.47">12598 10442 344 0,'2'5'95'0,"-2"5"9"16,1 2-37-16,0 4-9 0,1 6-3 15,-1 2-6-15,0 2-9 0,0 3-7 16,0 1-9-16,0 3-11 0,0 0-6 15,-1-3-8-15,2-3-12 0,0-2-14 16,-1 0-14-16,1-5-13 0,0-2-74 16,2-4-88-16,-1-1-193 0</inkml:trace>
  <inkml:trace contextRef="#ctx0" brushRef="#br0" timeOffset="140026.67">12888 10513 490 0,'2'18'131'15,"-3"4"8"-15,0 0-69 0,0 1-12 16,-2 3-7-16,1 0-13 0,-2-2-14 16,1-1-10-16,-1 1-10 0,2 0-13 15,0-2-9-15,0-1-19 0,1-3-17 16,1 0-12-16,0-1-80 0,0-4-95 0,-2-3-207 15</inkml:trace>
  <inkml:trace contextRef="#ctx0" brushRef="#br0" timeOffset="140487.5">13190 10437 416 0,'1'9'115'0,"-2"3"6"0,-2 4-58 16,1 3-8-16,-2 3-9 0,1 4-9 16,0 1-14-16,1 3-10 0,0-1-9 15,2 2-11-15,0 1-14 0,-1-1-12 16,1 2-19-16,-2-1-11 0,-1-2-9 16,1-5-4-16,1-2 5 0,-1-5 13 0,1-3 11 15,1-5 24-15,1-5 20 16,2-2 23-16,-3-2 12 0,0-5 7 0,0-4 7 15,1-3 6-15,0-5 4 0,1-5-3 16,-1-4-5-16,0-7-4 0,0-5-1 16,-1-5-5-16,0-2-4 0,1-3-6 15,2 0-4-15,0 3-3 0,3 4 0 16,3 8 0-16,3 5-2 0,0 5-2 16,0 8 0-16,3 3-3 0,0 3-2 15,-1 2-5-15,0 4-3 0,2 3-2 16,-2 5-1-16,1 0-3 0,0 3-3 0,-2 2-5 15,0 4-4-15,-2 0-3 0,-2-1-2 16,-3 2-3-16,-4 2 0 0,-4 2 1 16,-5 0 0-16,-6 0 2 0,-1-1-5 15,-3-1-4-15,-2 1-8 0,-1-4-8 16,1-4-8-16,-1-4-10 0,2-4-5 16,3-3-47-16,0-3-61 0,3-6-131 15</inkml:trace>
  <inkml:trace contextRef="#ctx0" brushRef="#br0" timeOffset="140938.19">13793 10391 377 0,'0'-2'107'0,"1"6"12"15,-2-2-43-15,0 3-7 0,-4 1-2 16,-3 0-10-16,-1 2-8 0,-5 1-9 0,-4-1-11 16,-3 2-11-16,-3 3-6 0,0 0-4 15,0 3-4-15,1 1-3 0,0 0-3 16,3 3 0-16,6-4-1 0,3 1-1 15,1-2-1-15,6-1 0 0,4-1 1 16,4-3 1-16,4-1 1 0,4-1 2 16,4 0 0-16,5-1 1 0,3-1 1 0,1 1 0 15,0 0-1-15,2-3-2 16,-2 3-4-16,-4-2 0 0,-5 2-3 0,-4 0-3 16,-3 0-1-16,-4 2 0 0,-6 1 0 15,-5 1 2-15,-5 0-7 0,-5 2-1 16,-7 0-6-16,-5 2-8 0,-3 3-7 15,1 0-7-15,-3-1-11 0,0 1-11 16,0-3-44-16,3 1 3 16,1-3-51-16,-6 0-91 0</inkml:trace>
  <inkml:trace contextRef="#ctx0" brushRef="#br0" timeOffset="141272.69">12030 11012 219 0,'-9'7'65'16,"1"1"7"-16,5 0-13 0,1-3-12 15,3 1 3-15,3 0 3 0,4-1 4 16,4 1 0-16,5 0-1 0,4-3-5 0,11-1-6 16,10 0-4-16,9 1-7 0,13-2-8 15,12 0-8-15,11-1-5 0,12-1-3 16,6-3-3-16,4 5-8 0,0-4-2 16,-1 0-5-16,-7-2-8 0,-8 0-14 15,-8-2-13-15,-11 2-13 0,-8-5-9 16,-8 2 150-16,-11 0-217 0,-5-2-94 15,-9 3-259-15</inkml:trace>
  <inkml:trace contextRef="#ctx0" brushRef="#br0" timeOffset="155656.7">17610 10534 222 0,'-6'3'57'0,"5"0"2"0,-1-2-30 16,2-1-11-16,0 1-4 0,1-1-5 0,2 2-4 15,1-2-1-15,0 0-2 0,3 1 2 16,1 0 1-16,1-1 1 0,1 1 3 16,3-2 4-16,5 1 4 0,3 1 3 15,7-1 2-15,1-1 1 0,9-1 1 16,6 0 0-16,3 1-2 0,4 2-3 15,6-2-1-15,4 2-2 0,7 0-1 16,0-1-2-16,2 3-3 0,2 0-1 16,-2 0-1-16,0 1-3 0,-3-1-1 0,-2 1-1 15,-2 2-3-15,-6-3-3 16,-5 1-2-16,-6-2-3 0,-7-1-1 0,-9 1 0 16,-9-1-2-16,-8 1 3 0,-4-4 3 15,-8 1 3-15,-6-1 3 0,-6-1 1 16,-4-3 1-16,-6 1 1 0,-4-3 1 15,-9 0-3-15,-5 0-2 0,-2 1-2 16,-5-2-2-16,-6 3 0 0,-2-4-1 0,-3 0 1 16,0-1 0-16,-3 0 2 0,-2 0 1 15,-1 1 2-15,2-1 0 0,0 3-1 16,-2-1 0-16,1 3-1 0,7 2 0 16,2 0-1-16,5-2 0 0,5 2 0 15,6-1 1-15,8 3 1 0,7-2 2 16,4-1 1-16,6 2 2 0,7-1 1 15,5-1 1-15,5 1 0 0,6-2 0 16,5 1 0-16,5-1-1 0,4 0-2 16,5 1 0-16,5-1-2 0,5 3 1 0,3-2-2 15,7 3 0-15,2 1-1 0,6 1 0 16,4 3 0-16,-1 3 0 0,3-3 0 16,-1 4 0-16,1-1 0 0,-2 0 1 15,-4-1-1-15,-1 0 1 0,-3 0-1 16,-6 0 1-16,-5-2-1 0,-9 0-1 15,-9 0-1-15,-4-1-2 0,-10 1-2 0,-7-2 0 16,-9-1 0-16,-9 1 0 0,-9-1-2 16,-7 2 1-16,-10 0 2 0,-10-1 2 15,-8 0-2-15,-5 0-1 0,-5 1-1 16,-3-1-3-16,-1-2-3 0,1-1-3 16,0 2-3-16,3-1 1 0,0 1 0 15,6-1 4-15,9 1 3 0,6 1 4 16,4 0 5-16,9-2 4 0,10 0 3 0,8 0 1 15,3 1 0-15,8-2 0 0,6 1 2 16,7 1 0-16,6 0 0 0,4 1-1 16,9-1 0-16,6 0 0 0,6 3 1 15,7-2-2-15,6-1-1 0,6 3-1 16,7-1-1-16,2 1-1 0,3 1 1 16,4 0-1-16,-3-2-1 0,0 1 0 15,-5 0 0-15,-7 0-1 0,-4 0 0 16,-8-2 0-16,-9 2 0 0,-9 0 1 15,-10-2-2-15,-5 0 0 0,-10 2 1 0,-7-1 1 16,-10-2-1-16,-9 0 0 0,-8 2-1 16,-12 2 1-16,-9-2-1 0,-12-3-2 15,-6 1-2-15,-6 0-3 0,-6 1-1 16,-2-2-1-16,0-1-1 0,1 0-4 16,8 1-2-16,2 0-1 0,10 0-2 15,11 0-1-15,9 1 1 0,11-1 2 16,13 0-1-16,8 0 7 0,13 1 8 0,10 0 6 15,9-2 9-15,11 2 3 0,10 0 4 16,9 0 4-16,11-1-2 0,7 2-2 16,7 1-4-16,7 3-4 0,2-1-3 15,0 0-2-15,-3 0-2 0,-2 4-1 16,-8-1-2-16,-10-4 0 0,-14 0-2 16,-8-1-2-16,-13 2-9 0,-11 0 1 15,-14-1 0-15,-16-1-2 0,-11 3-4 0,-10-1-5 16,-11 2-6-16,-9 3 1 0,-9 1-41 15,-3 4-46-15,0-1-106 0</inkml:trace>
  <inkml:trace contextRef="#ctx0" brushRef="#br0" timeOffset="167970.9">16219 10568 230 0,'-1'5'53'0,"1"2"2"0,1-5-35 15,0 2-10-15,2-2-3 0,1 0-3 16,0 1-1-16,3-1 1 0,3-1 3 16,3 1 6-16,2-4 5 0,4 0 3 0,4-1 4 15,3-2 3-15,6-1 3 0,2-2-2 16,5 3-3-16,3-3-2 0,5 5-3 16,4-1-1-16,1 0-4 0,2 2-3 15,4 2-4-15,-1 1-3 0,0 6-2 16,0-4-1-16,1 6-3 0,-3-2-3 15,-2 0-1-15,-3 1-3 0,-7-3-2 0,-6-3 0 16,-8 3-3-16,-10-4-3 16,-8 0 1-16,-9 0 2 0,-12-1 3 0,-6 0 0 15,-10 1 1-15,-6-1 2 0,-9 1 4 16,-6 3 1-16,-5 0-3 0,-1 0-2 16,-4 2-1-16,-2-2-3 15,-2 2-1-15,2-2-1 0,-1 1-3 0,1 2-3 16,0 2-5-16,2 0-5 0,4 0-4 15,4 5-5-15,3-5-10 0,4 1-20 0,7-1-33 16,7-2 62-16,8-2 19 0,5 0 13 16,8-3 12-16,9 3 19 15,8-2 30-15,8 1 44 0,8-3-51 0,7 0-8 16,7-1-5-16,8-1-3 0,5-2-4 16,5-2-7-16,2 2-5 0,3 0-3 15,1 0-4-15,-1 1-2 0,-2 2-1 16,1 0-2-16,-5 2-2 0,-3 0 0 15,-4 0 0-15,-8 0-1 0,-3 2-1 0,-6 1 0 16,-10-2-1-16,-7 2-1 0,-10 2 0 16,-6 1 1-16,-8 2 0 0,-12-1 3 15,-8 2 0-15,-10 1 3 0,-8-1 2 16,-6-1 0-16,-5-1-1 0,-9-4 0 16,0 0-1-16,-2-2-2 0,-1-1-1 15,-2-1-2-15,1-1-2 0,3-1-3 0,7 2-2 16,4-2-2-16,7-2 0 15,9 0 0-15,12-1 3 0,7 3 3 0,7-2 4 16,8 0 6-16,12 1 5 0,10 1 4 16,8-3 4-16,9 3 2 0,10-1-2 15,8 0 2-15,9 1-3 0,2-2-3 16,3 3-3-16,3 3-4 0,0 0-3 16,-3-1-2-16,-3 4-1 0,-8-2-4 15,-8 1-3-15,-8-1-1 0,-11-1-3 16,-10 0 0-16,-12 3 2 0,-14-2 0 0,-11 2 2 15,-11 0 2-15,-10 3 2 0,-11 0 2 16,-5 0 0-16,-4-1 0 0,3 0-1 16,6 1 0-16,7-3-5 0,9-1-7 15,12-1-12-15,9-1-18 0,15-4-59 16,13-1-73-16,12-3-168 0</inkml:trace>
  <inkml:trace contextRef="#ctx0" brushRef="#br0" timeOffset="-192755.55">6823 13440 220 0,'-8'5'53'0,"1"-2"1"16,0-1-28-16,1 0-12 0,-2 1-7 15,1-2-2-15,-1-3-3 0,2 1 2 16,-2 0 4-16,1-2 4 0,1 2 3 15,0-2 3-15,1 1 3 0,0 1 1 16,0-1 0-16,1 0-3 0,-1 1-2 0,1 0-2 16,2 1-3-16,-1 0-3 0,4 0-1 15,3 2-3-15,0 0-1 0,5-1 0 16,4 0 1-16,6-2 3 0,5 0 3 16,8-4 3-16,5-1 1 0,7-4 2 15,7-2 2-15,6 1-2 0,3 1-2 16,5 0-2-16,1 2-3 0,-2 2-2 15,-2 1-2-15,-4 3-2 0,-6 0-3 16,-6 1-2-16,-7 0-4 0,-7 0-4 0,-7 2-3 16,-8-1-4-16,-6 1-3 0,-3-1-3 15,-4-2-3-15,-5 2-3 0,-3-3-53 16,-4-1-16-16,-2 0-59 0,-2-1-132 16</inkml:trace>
  <inkml:trace contextRef="#ctx0" brushRef="#br0" timeOffset="-188288.05">16358 13407 272 0,'2'1'64'0,"-1"-1"0"0,-1-1-39 0,0 2-15 16,0 1-9-16,0-2-6 0,0 2-1 15,0-1 4-15,-1-1 4 0,1 1 8 16,0-3 8-16,0 2 6 0,0-1 5 15,0 1 3-15,1-1 1 0,-1 0-1 16,0 2-3-16,0-1-5 0,0 0-3 16,0 0-4-16,0 0-6 0,0-1-4 15,1 3-7-15,0-2-3 0,2 3-2 16,2 1-1-16,1-1 1 0,4 0 2 16,3 3 1-16,5-1 3 0,2 2 2 0,5-1 0 15,4 0 2-15,6-1 1 0,4 2 1 16,7-3 1-16,4 1 0 0,8-3-1 15,6-4 1-15,6 2-2 0,6-5 0 16,7 0-3-16,2-2-1 0,6-3-1 16,3 2-2-16,1-5 0 0,4 1-1 15,-1 1 0-15,0 5 1 0,-2 0-1 0,-3 0 1 16,-6 3 0-16,-3 3 1 0,-9 3-1 16,-5 0 1-16,-11 2 0 0,-6 0 0 15,-9 2 0-15,-11-1 0 0,-8 3-2 16,-8-5-2-16,-5 0-3 0,-5-2-4 15,-6-1-1-15,-3 0-1 0,-6-2 1 16,-4-4 2-16,-7 1 2 0,-7 0 2 16,-7-1 4-16,-8 3 3 0,-8 0 1 0,-5 1 0 15,-8 4 0-15,-3 0 1 0,-6 2 0 16,-8 1-1-16,-4-2-2 0,-4 1-2 16,-6 0-4-16,-5 0-3 0,-2-1-2 15,1 0 0-15,0 0 1 0,4 5 0 16,4-5 3-16,5 1 2 0,7-3 3 15,6-1 1-15,9 0 0 0,7-3 1 16,8-4 1-16,11 1 0 0,8-2 1 0,11 3 1 16,5-1 1-16,6 0 0 0,7-5 1 15,6-1-3-15,6-2 1 0,8 3-1 16,5-1 0-16,8 0-2 0,7 1-2 16,6 7-2-16,5 1 0 0,4 3-2 15,3-3 0-15,6 1 0 0,-1-1 0 16,4 0 3-16,3-1 3 0,3 0 3 15,1-2 2-15,2 0 2 0,1-2 2 0,1 1 2 16,1-1 0-16,-2 1 1 16,-3 0-1-16,-2 3-1 0,-3 0-2 0,-5-1-1 15,-7 2-2-15,-7 0 0 0,-6 1-2 16,-9 0-1-16,-7-2 0 0,-8-1-1 16,-6 4-3-16,-5 1-5 0,-5-2 0 15,-8 0 0-15,-6-3-2 0,-9-1-4 16,-8 2-1-16,-10-3 0 0,-9-3 4 15,-7-1 0-15,-6-1 2 0,-6 3 1 16,-3-1 4-16,-6 1 3 0,-3 1 1 16,-6 1 1-16,-3 2-1 0,-6 3-2 0,-2 0 0 15,-1 3 0-15,3 5 1 0,5 1 1 16,3 1 0-16,5 2 1 0,7 6 0 16,8 3-1-16,7-2 0 0,4 2-1 15,7 0-1-15,10 4-1 0,5 0 0 0,8-3 0 16,7-1-2-16,7 0 1 15,7 1 2-15,8-2 2 0,5-4 4 16,10 0 5-16,8-1 4 0,8-3 5 0,8-3 1 16,8-2 0-16,8-2-3 0,7-2-3 15,4 1-2-15,8-1-4 0,2 0-1 16,6 2-2-16,2 1 0 0,2 1-1 16,1 1-1-16,1 0 0 0,-3-1-1 15,-3 3-1-15,-6-2-2 0,-3 0-1 16,-6-1-1-16,-5 1-2 0,-4-2-2 15,-9 1-1-15,-4-2-3 0,-7-2-1 0,-7 2-1 16,-8-3-1-16,-6 0-3 0,-8-1 0 16,-5 0-1-16,-7-3 1 0,-4 0 2 15,-8 2 2-15,-10-3 2 0,-7 0 0 16,-10-2 3-16,-10 1 4 0,-7-1 0 16,-8-1 1-16,-9-7-1 0,-1 3-4 15,-5-1-3-15,-2 0-2 0,-1 1-1 0,1-1-1 16,2 2 1-16,8 5 3 0,8 1 4 15,7 0 6-15,12 2 2 0,11 2-3 16,11 3-3-16,12 2-2 0,12 2-1 16,15 4 1-16,17-1-1 0,17-1-2 15,18 2-51-15,16-3-45 0,13-6-129 16</inkml:trace>
  <inkml:trace contextRef="#ctx0" brushRef="#br0" timeOffset="-179225.43">785 14075 256 0,'-5'0'66'0,"2"-1"2"15,1 1-33-15,0-2-11 0,1-1-9 16,0 2-5-16,1 1-3 0,0 0-2 16,-2 0 2-16,2 0 0 0,0 1 2 15,0-1 3-15,0 0 2 0,0 0 2 0,0 0 1 16,0 0-2-16,2-1-1 0,-2 1-1 16,2-1 1-16,2-1 0 0,3-1 2 15,3 1 2-15,3-3 2 0,4 2 1 16,6-1-1-16,4-1-1 0,4 1-4 15,5 2-4-15,5 1-3 0,6 2-3 16,3 0-3-16,4 0-1 0,0 3-1 16,1 1 0-16,-2 0 0 0,-3-2 0 0,-3 2 0 15,-5-2-1-15,-2 0 1 0,-3-2 0 16,-3 0 1-16,-3-1-1 0,-4-1-2 16,-4 1-5-16,-4-1-9 0,-5 0-9 15,-4 1-10-15,-5 0-16 0,-2-2-63 16,-3 0-75-16,-4-5-166 0</inkml:trace>
  <inkml:trace contextRef="#ctx0" brushRef="#br0" timeOffset="-178724.11">1484 13787 307 0,'0'1'75'16,"0"-1"1"-16,0-1-43 0,0 2-14 16,0-2-6-16,-1 1-4 0,1 1-3 15,1 0-3-15,-1-1 1 0,1 2 0 16,0 1 2-16,0 3 2 0,1 1 3 15,0-1 1-15,2 2 2 0,0 1-1 0,3-1 2 16,0 2-1-16,3 0 0 0,3 2-1 16,4 1-1-16,1 4 0 0,3-2-2 15,2 1-1-15,1 1-2 0,4 1-2 16,-3-1-1-16,1-3-3 0,-2-2 0 16,-1 0-1-16,-1 0 0 0,-1-3 0 15,-5 0-1-15,0-3 1 0,-4 0-1 0,-2 0-1 16,-3 1 0-16,-1 0-1 15,-3-2 1-15,-3 2 0 0,-1 0-1 0,-2 1 3 16,-2 2 0-16,-1-1 1 0,-3-3 1 16,-2 1-1-16,-1 0 0 0,-4 1 0 15,-4-1-1-15,-2-2 0 0,-2 0 0 16,0 0-1-16,-3 2 0 0,-2-4-1 16,0 0-1-16,3-2-3 0,1-1-4 15,1 1-8-15,1-1-8 0,3-2-15 16,5-1-50-16,3 0-9 0,2-3-56 0,2-2-109 15</inkml:trace>
  <inkml:trace contextRef="#ctx0" brushRef="#br0" timeOffset="-108647.33">2454 14490 243 0,'-5'1'58'0,"1"-3"0"0,2-3-30 15,4-1-13-15,0 0-8 0,0 0-1 0,2 1-1 16,0-2 2-16,-1 2 4 0,0 3 2 15,0 1 3-15,-1 0 1 0,-1 0 3 16,-1 2 2-16,1-1-1 0,-1 1-3 16,0-1-3-16,0 1-4 0,1 1-1 15,0 0-4-15,1 1 0 0,1 0-1 16,3 3 1-16,0-2 1 0,5 2 3 0,3-3 2 16,2 0 0-16,5-3 0 0,2-1-2 15,2-2 0-15,4 1-3 0,0-2-1 16,3 2-3-16,1 1-1 0,0 2-1 15,-1 0 0-15,2 3-1 0,2-1 0 16,2 1 0-16,0 1 1 0,4-1 0 16,2-2-2-16,5 1 0 0,5 1 3 15,0-2 0-15,4 1 1 0,2 1 1 16,0-2 1-16,3 0 6 0,2 2-1 0,2 0-1 16,3 0-1-16,1 0 0 0,3 2-2 15,2-1-1-15,1 2-4 0,2-3-2 16,2 4 1-16,-1-2-4 0,-1 2 0 15,1 0-2-15,0 2 0 0,0-3 0 16,-1 1 0-16,-3-4 1 0,2 2 1 16,0 0 2-16,-2-2 1 0,-2-1 0 15,-2 0 2-15,0 3 1 0,-5-2 1 0,-3-2-1 16,-5 1 0-16,-5 1 1 0,-5-3-3 16,-7 2-3-16,-8-3-5 0,-7 7-4 15,-6-3-5-15,-7 0-3 0,-4 0-4 16,-4 1 0-16,-3-1 0 0,-3 0 5 15,-2-3 4-15,-3 0 5 0,-1 4 5 16,-4-3 4-16,-4 0 4 0,-4 0 4 16,-3 0 1-16,-4 3 3 0,-3-5 1 15,-4-3 0-15,-4 1 0 0,-3-2-2 0,-1 1-2 16,-4-6-2-16,-2-2-2 0,-3 1-2 16,-3-2-2-16,0 2-2 0,-3-2 0 15,-3-2-1-15,-3 4-1 0,-2 0 1 16,-2-3 0-16,0 3 1 0,-2-2 0 15,-3 2 2-15,-1 5 1 0,-2-3 2 16,-1 2 2-16,-2 2 1 0,-1 1 0 16,-1 4 4-16,1 0-4 0,-1 0 10 0,-1 0-2 15,1 2 1-15,2 1-3 0,0 3 6 16,1-1-10-16,0 1-3 0,0-2-5 16,3 1-1-16,4-1-3 0,0-3 3 15,4-3-6-15,3-2 6 0,7-4 4 16,4 0-2-16,5-2-1 0,3 0 0 15,4-1 1-15,5 2 0 0,3-4 1 0,2 1 1 16,4 0-1-16,5 1-1 16,2 1-2-16,5 2-5 0,4 2-9 0,2 2-8 15,3-1-11-15,3 2-14 0,4 1-14 16,5 1-46-16,4 0-64 0,5 1-134 16</inkml:trace>
  <inkml:trace contextRef="#ctx0" brushRef="#br0" timeOffset="-103746.33">16939 13811 244 0,'2'-7'70'0,"-1"1"7"15,1 1-25-15,-2 2-6 0,0 1-5 16,0 1-5-16,0 2-3 0,-3 0-3 16,1 2-2-16,-1 2-3 0,1 1-2 15,-2 3-1-15,0 1-1 0,3 2-2 16,0 4-2-16,2 1-1 0,0 3-2 0,1-2-2 15,1 6-2-15,3 3-2 0,-2 0-2 16,2 1-2-16,-2 2-3 0,2 2-2 16,-4 1-3-16,1-4-3 0,-2 4-2 15,-2-3-4-15,-1-1-4 0,-1-4-3 0,-3 0 0 16,3-4 0-16,-3-2-3 0,3-8-6 16,-1-2-6-16,2-8 122 0,0-4-189 15,-1-9-91-15,0-4-256 0</inkml:trace>
  <inkml:trace contextRef="#ctx0" brushRef="#br0" timeOffset="-103216.03">17270 13914 340 0,'2'3'89'0,"-1"-1"4"15,-1 1-47-15,1 2-9 0,0 2-9 16,1 2-8-16,-1 4-6 0,-1 3-5 16,1 3-5-16,1 3-3 0,-1 1-1 0,1 1-1 15,-1 2-5-15,0 1 0 0,-1 1-1 16,2-3 0-16,-4-2 0 0,2 0 1 16,-1-4 1-16,1-5 5 0,0-2 1 15,-1-3-1-15,1-1 1 0,0 1-1 16,0 0 0-16,0-3 0 0,0-1-1 15,1-1-1-15,-1 0-1 0,0-1 2 16,1-4 1-16,1 0 2 0,-1-4 4 16,0-2 4-16,0-5 1 0,0-8 2 15,-1-2 0-15,1-8-3 0,-2-1-1 16,1-8-3-16,-2 3-1 0,1-2 2 0,0-1 1 16,-1 1 3-16,2 5 2 0,4 1 3 15,1 5 1-15,3 2 0 0,2 4-1 16,2 2-2-16,2 6-3 0,0 3-1 15,2 0-4-15,-1 4-2 0,0 3-2 16,0-1-3-16,-1 3-1 0,-2 1-2 16,-2 0-1-16,-2 5 0 0,-2-1-1 15,-5 3 1-15,-2 2 1 0,-5 2 3 0,-3 4 1 16,-5 2 1-16,-3 0-1 0,-3 0-4 16,-2 2-8-16,-1-3-8 0,0 2-9 15,1-6-6-15,3 0-8 0,2-1-8 16,3-2-11-16,4-4-44 0,4-1-62 15,2 0-138-15</inkml:trace>
  <inkml:trace contextRef="#ctx0" brushRef="#br0" timeOffset="-102846.72">17889 13970 363 0,'-7'1'104'16,"-1"0"5"-16,-5 1-43 0,-3-2-10 16,-2-1-10-16,-5-1-11 0,-4 2-10 15,1 1-8-15,-1 0-6 0,-1 5-4 16,3 2-4-16,1 5-1 0,2 4-1 15,1 5 1-15,5 1 0 0,0 3 2 0,4 1 1 16,4 2-1-16,3 1 0 0,5-3-1 16,3 0 0-16,6-1 0 0,3-3-1 15,5-2-1-15,2-3-1 0,4-6-6 16,4-2-7-16,0-5-12 0,3-2-10 16,-2-2-10-16,1-6-15 0,-2-1-65 15,-1-4-75-15,-2-1-169 0</inkml:trace>
  <inkml:trace contextRef="#ctx0" brushRef="#br0" timeOffset="-102664.52">18036 14060 301 0,'2'2'80'0,"1"1"4"15,2-1-40-15,3 3-6 0,5-3-6 0,3 1-4 16,1-1-5-16,2 1-4 0,3 0-4 15,1 0-4-15,1-2-3 0,-2-2-4 16,0 2-2-16,-1-2-16 0,0 2-5 16,-3-4-9-16,-1 0-14 0,-4-2-2 15,-1 1-54-15,-3-3-63 0,-4-3-122 16</inkml:trace>
  <inkml:trace contextRef="#ctx0" brushRef="#br0" timeOffset="-102459.7">18097 14191 290 0,'-9'13'80'0,"4"0"3"15,2-4-29-15,-1-2-18 0,7 3-7 16,1-2-5-16,3-1 0 0,2-1-2 16,6-3 0-16,1 0-1 0,5-2-3 0,2-4-2 15,2-1-4-15,1 2-10 0,3-2-13 16,-1-2-12-16,-1 1-20 0,-1 1-19 15,0 0-44-15,-1 1-71 0,0-4-134 16</inkml:trace>
  <inkml:trace contextRef="#ctx0" brushRef="#br0" timeOffset="-102106.49">18875 13907 375 0,'0'0'108'0,"0"-2"8"16,1 2-43-16,-2-1-13 0,1 0-8 15,0-1-9-15,-1 3-11 0,1 0-9 16,0 2-7-16,-1 2-5 0,0 3-1 16,0 6-1-16,-2 3 0 0,2 5-1 0,0 4 0 15,0 5 0-15,0 3-2 16,0 1-1-16,0 2-5 0,0 0-7 0,0 1-5 16,-1-2-14-16,-1-2-15 0,1-1-12 15,0-3-11-15,0-3-12 0,0-7-56 16,0-2-76-16,1-6-145 0</inkml:trace>
  <inkml:trace contextRef="#ctx0" brushRef="#br0" timeOffset="-51294.5">14862 1100 247 0,'0'-1'81'0,"-2"0"8"0,1 0-8 0,-2 1-25 15,0-1-1-15,1-2 0 0,-1 3-4 16,-2-2-6-16,2 2-7 0,1-2-6 16,-1 1-6-16,-5 1-5 0,-5-1-8 15,-9 2-4-15,-6 1-4 0,-2 0-1 16,-13 3-2-16,-4 1 0 0,0-1-1 16,3 4-1-16,7 2 0 0,3 3 0 15,-1 0 0-15,7 3-1 0,6 0 1 16,3 3-1-16,2-5-1 0,4-1-1 0,5 0 1 15,7-2 0-15,8-2 3 0,6 1 0 16,5 1 2-16,1 3 2 0,4 2-1 16,6 2 1-16,5 0-1 0,-1 3-1 15,-2-1-2-15,6-1 0 0,0-2 0 16,1-3 0-16,-5-1-1 0,-10-3 1 16,-5-1-1-16,-9 1 2 0,-13-1 0 15,-8-1 1-15,-9 2 1 0,-11 0 0 0,-7 1 0 16,-4-1-1-16,4 0-2 0,2 1-5 15,-1-4-5-15,-2 0-4 0,6-3-11 16,6-2-9-16,2 0-10 0,3-4-9 16,4-2-10-16,10 0-30 0,6-6-32 15,13-1-61-15,7-2-130 0</inkml:trace>
  <inkml:trace contextRef="#ctx0" brushRef="#br0" timeOffset="-50871.21">14952 1346 295 0,'12'-2'84'16,"-6"-2"6"-16,-2 3-24 0,-3 5-30 16,0 4 1-16,-2 4 3 0,-3 4-2 15,1 6-8-15,-1 8-6 0,-2 2-5 16,2 2-2-16,1 3-4 0,-1 3-4 0,3 6-8 16,0 1-8-16,0 1-9 0,-1 1-6 15,2-1-3-15,-1-7 0 0,0-2-3 16,0-7-1-16,2-6 4 0,-1-5 7 15,1-8 6-15,0-4 2 0,-1-1 5 16,-1-8 3-16,-1-9 3 0,-1-9 5 16,1-5 1-16,0-6 3 0,1-8 0 0,-1-10-1 15,1-8 0-15,-2-5 6 16,2 2 3-16,0-1 5 0,2 0 5 0,0 5 2 16,5 4 2-16,1 10 3 0,2 10-4 15,1 6-2-15,2 6-5 0,0 7-4 16,0 8-5-16,4 7-5 0,2 5-3 15,4 3-2-15,5 3-2 0,1 2-1 16,1 0-3-16,-2 1-2 0,-4-1-2 16,-6 1-3-16,-3-2-3 0,-10 2-3 15,-12-1-3-15,-6 1-4 0,-8 2-5 0,-5-2-8 16,-4 0-7-16,-1-1-9 0,2-2-16 16,2-3-53-16,6-2-72 0,4-4-156 15</inkml:trace>
  <inkml:trace contextRef="#ctx0" brushRef="#br0" timeOffset="-50369.73">15309 1497 288 0,'13'2'81'0,"-5"1"8"16,-2-2-36-16,1 0-10 0,-2-2-1 15,1 0 0-15,-2 0-5 0,4-5-8 16,0 1-8-16,0-2-3 0,3-1-5 15,1-4-3-15,0-4-3 0,3 2-4 16,-3-1 0-16,1 0 0 0,-3 1 2 0,-2 1 2 16,-1 2 4-16,-3 1 1 0,-1 1 1 15,-5 2 1-15,-2 1-2 0,-2 1-1 16,-5 4-3-16,-5 4-4 0,0 5-2 16,-2 5-1-16,-1 5-1 0,-1 4 0 15,-1 5-1-15,3 0 0 0,4 0-1 16,3 0 0-16,3-3-1 0,5-3-1 15,7-2 0-15,3-3 1 0,5-2 0 0,3-3 1 16,4-1 1-16,5-3 1 16,3-2 1-16,1-3 1 0,5-4-1 0,3-1 1 15,1-3 0-15,3-5-1 0,4-4 0 16,1-1 1-16,0 0-1 0,-6-3 1 16,-2-1 0-16,-5-1 0 0,-8 0 0 15,-11-1 1-15,-8 0-2 0,-8 0 1 16,-6 4-1-16,-7 3-1 0,-3 2 1 15,-9 8-1-15,-1 6 0 0,-4 8 1 0,0 6 0 16,4 5-1-16,3 4 0 0,4 3-1 16,8 3 0-16,6-1-2 0,6-1-6 15,4-1-8-15,6-1-7 0,6-3-5 16,7-2-7-16,9-5-12 0,7-1-4 16,6-2-11-16,3-6 74 0,3-5-114 15,-1-1-67-15,0-3-172 0</inkml:trace>
  <inkml:trace contextRef="#ctx0" brushRef="#br0" timeOffset="-49518.59">16168 1597 277 0,'16'-16'80'0,"-4"-1"8"0,-4 0-34 0,-11-1-8 16,-6 1-4-16,-5 2-2 0,-5 0-6 15,2 7-7-15,-3 2-7 0,1 5-4 16,1 5-2-16,0 10-3 0,1 2-6 16,0 5-4-16,0 3-5 0,1 3-5 15,3 3-6-15,2-1-4 0,6-6-5 0,5-3-2 16,4 0 0-16,5-8 3 0,2-3 5 15,3-5 5-15,5-5 5 0,-2-2 5 16,1-5 5-16,-3-5 5 16,1-5 1-16,3-1 3 0,1-5 2 0,-2-3 1 15,2-5 1-15,4-2 0 0,-1-2 0 16,-2-5 1-16,-3-4 0 0,-6-1 0 16,-4-6 0-16,0 3 1 0,-8 0-1 15,-2 5 3-15,0 8 1 0,0 5 1 0,-1 5 2 16,1 8 1-16,1 8-3 0,0 4-3 15,0 6-6-15,-8 5-4 0,-2 7-4 16,0 6-4-16,-2 4-2 0,-1 8 1 16,0 8 0-16,-1 5 1 0,12 7-3 15,1-2-4-15,2 1-6 0,3-1-11 16,3-1-6-16,1-7-6 0,10-5-3 16,-2-6-2-16,3-2 2 0,2-2 5 15,2-5 9-15,1-4 7 0,-1-4 5 0,-6-2 5 16,-1-4 4-16,-3-5 6 0,0-9 3 15,0-3 4-15,0-2 4 0,1-2 6 16,-1-4 4-16,0-4 2 0,1-2-1 16,0 4-3-16,-6-1-1 0,1 1 0 15,-3 3-1-15,-1 3-4 0,-1 7-4 0,-4 3-1 16,-2 9 0-16,-1 3-1 16,-1 6-5-16,-1 3-3 0,2 1-2 0,0 2 1 15,1 0-1-15,4-2-1 0,2 0-4 16,1-3-4-16,4-1-3 0,2-1-3 15,2-2-1-15,1 0 0 0,2-6 2 16,3-3 2-16,-1 0 4 0,-2-5 4 16,1-2 3-16,-1 0 1 0,3-2 1 15,0-1 4-15,1-2 1 0,1-1 4 16,2-1 3-16,-1-1 2 0,-1 0 0 16,-3-1-1-16,-5 3 0 0,-4 4-1 0,-2 1-3 15,-4 5-5-15,-4 5 0 0,-1 6-1 16,-8 3-1-16,-1 2-1 0,-2 2 0 15,1 2 0-15,2 1-3 0,3-4-2 16,2-1-3-16,7-2 1 0,8-2-1 16,2-2 1-16,5-4-1 0,2-3 2 0,3-3 3 15,-2-4 2-15,1-2 0 0,-1-2 1 16,1-2 0-16,-3-1 2 0,2 1 3 16,-2-2 0-16,3 2 1 0,-1-2 2 15,-3 5 0-15,-2 1 1 0,-3-1-1 16,-2 7-2-16,-4 4-1 0,-2 5 0 15,-2 3-1-15,-3 4-2 0,-2 6-1 16,0 4 1-16,-3 1-1 0,0 2-1 16,0 5-2-16,-3 1-6 0,-1-1-15 15,-1-1-13-15,-1 1-13 0,-2 1-19 0,0-2-21 16,2-3-39-16,2-3-66 0,3-2-118 16</inkml:trace>
  <inkml:trace contextRef="#ctx0" brushRef="#br0" timeOffset="-49283.65">16887 1982 297 0,'8'-15'89'15,"2"-10"8"-15,0-5-28 0,2-4-10 16,-1-7-10-16,0-8-6 0,0-3-10 16,0-8-7-16,0 0-8 0,2 3-5 0,1 3-6 15,2 8-1-15,1 8-3 0,2 8-1 16,-1 13-1-16,1 7-1 0,-1 9-3 16,1 5 0-16,2 7-2 0,0 3-2 15,3 6-1-15,0-1-4 0,5 2-3 16,0 1-4-16,-1-1-4 0,-4-1-4 15,-4 1-2-15,-3-5-1 0,-6 1 1 16,-6-2 2-16,-6-1 2 0,-5-1 5 16,-9-1 2-16,-5-1 1 0,-9 1-2 0,-4-1-7 15,-3-4 46-15,-2 0-91 0,1 0-56 16,3-4-145-16</inkml:trace>
  <inkml:trace contextRef="#ctx0" brushRef="#br0" timeOffset="-48903.75">17632 1405 280 0,'1'-2'77'0,"-1"0"8"15,-1 2-36-15,-1-1-9 0,1 0 8 16,-1 0 7-16,1 0-3 0,0-1-7 15,-1-1-8-15,2 2-5 0,-1 0-5 0,0 1-5 16,1-1-9-16,0 2-5 0,2-1-2 16,0 0-3-16,0 0 0 0,4 1 0 15,-1 0-2-15,4 2 1 0,3-1 0 16,3 0-1-16,2 1 1 0,0 0-1 16,4-1 1-16,1-1-1 0,3 0 1 15,-1-2-1-15,-2 1 0 0,1-2-1 16,-2-1-1-16,-3 1-2 0,-3 0-2 15,-3 0-1-15,-4 1-2 0,-1 0-2 0,-2-2-6 16,-2 2-2-16,-1 0-3 0,-2 1-5 16,0-1-6-16,1 0-7 0,-1-1-6 15,0 3-9-15,1-1 66 0,-1-2-116 16,0 1-69-16,1 0-179 0</inkml:trace>
  <inkml:trace contextRef="#ctx0" brushRef="#br0" timeOffset="-48652.24">17614 1531 238 0,'0'1'75'0,"1"0"10"16,4-1-20-16,1 1-13 0,5 0 3 0,4 0 1 15,3-1-10-15,2 0-9 0,3 0-10 16,1 1-7-16,1 0-6 0,0-1-6 16,-3 0-8-16,0 0-10 0,-2-2-12 15,-3 1-14-15,-1-2-24 0,0-3-53 16,-1 2-76-16,3 2-159 0</inkml:trace>
  <inkml:trace contextRef="#ctx0" brushRef="#br0" timeOffset="-48054.74">18627 1229 267 0,'10'-10'75'16,"0"1"8"-16,-1 3-39 0,0-2 1 15,-2 1 5-15,0 2 1 0,-3 1-2 16,1 1-5-16,-1 2-3 0,-2-4-5 16,-1 6-4-16,0 0-5 0,1 4-4 15,0 0-7-15,0 7-2 0,2 3-3 0,2 2 0 16,-1 9-1-16,2 5 0 0,1 5-2 16,-2 6-1-16,0-2-2 0,-1 5-1 15,-2 1-3-15,2 1-1 0,-2 1-3 16,0-2-6-16,1-2-6 0,-1-2-14 15,-1-4-10-15,0 0-9 0,-1-7-5 16,0-2-7-16,-1-7-11 0,0-5-10 16,-1-1-28-16,1-3-54 0,0-7-121 15</inkml:trace>
  <inkml:trace contextRef="#ctx0" brushRef="#br0" timeOffset="-47782.89">18661 1328 292 0,'-9'-25'86'16,"5"10"11"-16,2 6-21 0,0 1-20 0,2 0 1 16,2 1-2-16,0-1-2 0,4-3-8 15,2 2-9-15,6-1-7 0,3 0-6 16,6 6-6-16,3-1-3 0,4 2-4 16,1 10-4-16,-3-2-3 0,0 5-4 15,-2 3-3-15,-4-3-5 0,-4 5-2 16,-4-1-4-16,-5-3-1 0,-2 5-1 15,-5-2 1-15,-5 3 1 0,-4-1 1 16,-4 3-1-16,-5-4-1 0,-3 2-2 16,-6-4-6-16,0-4-6 0,-1-3-8 0,-3-1-6 15,2-5-8-15,0-4-55 0,6-2-66 16,9-5-147-16</inkml:trace>
  <inkml:trace contextRef="#ctx0" brushRef="#br0" timeOffset="-47187.43">19165 1346 292 0,'1'8'77'0,"-1"-2"4"0,0 1-48 16,2-3 0-16,-2-3 4 0,1 0 4 15,1-3-8-15,3-3-8 0,3 1-3 16,4-5-5-16,2 0-3 0,4-4-5 15,3 0-5-15,1 0-1 0,1 1-1 16,-2 0 0-16,-2 2 0 0,-2 1 2 0,-2 1 2 16,-5 3 3-16,-3-4 2 0,-3-1 2 15,-4 3 0-15,-3-3 1 0,-3 2-2 16,-3 3-4-16,-4 2-2 0,-6 9-4 16,-3 3 0-16,-5 1-2 0,0 5 0 15,-1 2-1-15,2 6 0 0,2 3 0 16,5-2 0-16,6-1-1 0,5 1-1 0,5 0-1 15,5-3 0-15,5-5 0 0,4-3 1 16,8-2 2-16,2-4 0 0,9-2 3 16,5-2 1-16,3-6 0 0,1-1 1 15,1-4 1-15,0 0-2 0,-1 1 0 16,-4-1-1-16,-3 1 0 0,-1 2-2 16,-5 3-2-16,-3 4-3 0,-4 5-2 15,-3-4-3-15,-5 3-4 0,-4 3-3 0,-4 2 0 16,-1 0 2-16,-4-2 1 15,0 1 2-15,-3 1 3 0,2-3 4 0,-1-1 4 16,0-2 1-16,1-1 4 0,0-2 4 16,1-1 4-16,0-2 4 0,1-2 4 15,1-1 2-15,3-4 0 0,-1-1-1 16,2-4-3-16,3-2-4 0,3-5-4 16,4 0-3-16,3-4-4 0,4 2-1 15,4-1-2-15,2 5-3 0,1 0-6 0,2 6-8 16,-5 2-6-16,-2 2-8 0,-2 2-9 15,-3 0-11-15,1 3 76 0,0 1-142 16,-1-2-80-16,4 2-219 0</inkml:trace>
  <inkml:trace contextRef="#ctx0" brushRef="#br0" timeOffset="-46946.56">20410 995 362 0,'-6'-9'97'0,"-1"6"9"0,-2 1-52 16,-3 0-7-16,0 0 3 0,-6 1 2 15,-1 6-10-15,-5 0-7 0,-2 4-7 16,1 2-6-16,0 2-4 0,0 4-5 16,4 3-3-16,1 0-3 0,5 5-2 15,3 9-2-15,1-1-1 0,3 1 1 0,2 1-3 16,1 2-4-16,4 3 0 0,2-3-19 15,4-8-10-15,0 2-14 0,3 1-15 16,-1-5-74-16,1-4-89 0,-1-2-197 16</inkml:trace>
  <inkml:trace contextRef="#ctx0" brushRef="#br0" timeOffset="-46768.83">19940 1313 370 0,'-12'-15'108'0,"1"5"9"15,3 7-43-15,5-1-17 0,3 2-2 16,5 0-3-16,5 1-9 0,3 1-14 16,5 0-11-16,4-2-11 0,4 2-9 15,4 0-22-15,4-1-19 0,2 1-17 16,3-1-70-16,6 1-5 0,2 0-73 0,0 4-120 16</inkml:trace>
  <inkml:trace contextRef="#ctx0" brushRef="#br0" timeOffset="-45803.56">20564 1501 173 0,'-1'7'59'16,"-1"3"5"-16,-1 3-3 0,0-3-32 15,-3 4 2-15,1 0-3 0,-1-1-10 16,0 1-8-16,0-2-3 0,1 1-1 16,0 0-2-16,1-1 0 0,-1-4 0 0,3-1 1 15,1-3 3-15,0-2 6 0,0-4 3 16,1-4 0-16,2-2 0 0,0-3 0 16,3-1-1-16,0-2-4 0,4-3-5 15,1 1-2-15,1-1-2 0,1 0 1 16,3-1-1-16,-1 4 0 0,1-1 0 15,-2 4 0-15,1 3 1 0,-2 6-1 0,-1 2 1 16,-3 6-1-16,-1 0-1 16,0 4 1-16,-2 2-1 0,0 1-1 0,-2 1 1 15,0 0-1-15,2 0 0 0,-1-2-2 16,2-1 0-16,1-2-1 0,2-1 0 16,3-2-1-16,1-1 1 0,3 0 0 15,-1-3 1-15,3-1 2 0,0-1 1 0,1-3 2 16,-1-2 0-16,0-1 0 15,1-2 0-15,-3-3 1 0,-1 0 0 16,-2-3 1-16,-2 0 2 0,-1-2 2 0,-3 1 1 16,-4 2 2-16,-2 3-1 0,-3 1-2 15,-2 6 0-15,-6 1-3 0,-4 6-2 16,-4 3-2-16,-1 1-1 0,-1 4 0 16,0 2-1-16,0 0-1 0,5 0-1 15,5-1 0-15,6 2 0 0,4-2 0 16,6 0-1-16,4 1 1 0,4 1 0 0,2 0 1 15,0-3-1-15,0-1 0 0,1-2 1 16,3 0-1-16,2-2 1 0,-2-5 0 16,3-1 3-16,1-1 2 0,3-2 3 15,0-1 3-15,-1-4 2 0,0-3 2 16,-2 0 2-16,-2-1-1 0,-3 2-1 16,-2 0 0-16,-7-1 0 0,-4 4-2 15,-3 2-1-15,-1 2-3 0,-4 3-1 0,-2 3-2 16,0 4-3-16,-2 1-1 0,0 0-2 15,-1 4 0-15,2 0-1 0,1 0-2 16,2-3 0-16,3 0-2 0,4 1-1 16,0-4-1-16,3 0 1 0,-1-1 1 15,1-1 1-15,2-1 1 0,1 0 2 16,1-7 1-16,0 2 2 0,0-2 1 16,2-1 2-16,2-3-1 15,-2 0 1-15,0 0 0 0,-1-1-1 0,0 1-2 0,-2 2-1 16,-1 2-2-16,-2-1 0 0,0 6-2 15,-4-1 0-15,-1 6 0 0,1 1-1 16,0 1 0-16,0 3 1 0,2-1 0 16,-1 0 0-16,3 1 1 0,2-3 0 15,2-1 1-15,2 0 0 0,0-3 2 16,3-1 2-16,-1 0 2 0,0-3 2 16,-2-2 2-16,-3-2 3 0,-1-3 3 0,-3-2 0 15,1-2-1-15,-4-7-3 0,1 1-8 16,-2-7-6-16,0-2-7 0,-1-3-5 15,1 3-16-15,-2-3-14 0,0 5-14 16,-1 2 27-16,0 2-105 0,-2 6-95 16,1 2-220-16</inkml:trace>
  <inkml:trace contextRef="#ctx0" brushRef="#br0" timeOffset="-45386.16">18369 1833 231 0,'4'3'71'0,"4"4"9"0,8-2-4 15,6 1-35-15,6-2 6 0,2 0 5 0,4 0-1 16,6-1-5-16,7-3-5 16,8 2-5-16,5 0-5 0,3 3-5 0,6-2-7 15,5 1-4-15,10 2-6 0,10 1-4 16,4 0-1-16,9 0 0 0,15-4-3 15,13-1-1-15,9 2-1 0,11-3-2 16,4-1-1-16,4-1-1 0,5 2 0 16,-5 1 1-16,-4 3 0 0,-6 2 0 15,-9-2 1-15,-12 3-2 0,-13 1-4 0,-17-3-11 16,-18 1-13-16,-18-5-14 0,-17-4-74 16,-23 1-87-16,-21-5-202 0</inkml:trace>
  <inkml:trace contextRef="#ctx0" brushRef="#br0" timeOffset="-44962.79">18595 2307 293 0,'-6'-1'80'0,"2"0"9"0,2 1-44 0,-1 0-6 16,3 1 3-16,0-1 2 0,1 1-6 15,2 0-7-15,-1 3-4 0,1 2-3 16,0 7-1-16,1 2-3 0,-2 5-5 16,-1 6-1-16,-1 1-5 0,1 4-6 15,-2-2-11-15,-1 3-9 0,1 0-7 16,-2 1-10-16,2 2-12 0,-1-1 134 0,0 0-206 15,0 1-89-15,1-7-263 16</inkml:trace>
  <inkml:trace contextRef="#ctx0" brushRef="#br0" timeOffset="-44704.88">18520 2489 291 0,'0'-39'81'0,"3"1"6"16,4 0-45-16,3 4 3 0,3 2 5 15,3 4 3-15,3 3-5 0,2 4-7 16,1-1-4-16,4 3-2 0,0 3-6 0,0 6-8 16,0 7-8-16,0 2-5 0,-2 4-4 15,-2 7-2-15,-3 4-1 0,-3 4-1 16,-2-2-2-16,-7-2-1 0,-4 4-1 16,-5-2-3-16,-2 3-2 0,-11-4-6 15,-2-2-4-15,-6 3-6 0,-3-1-5 16,-3 1-4-16,0 0-6 0,-2-3-8 0,5 1-17 15,1-1-42-15,4-2-62 0,6-2-142 16</inkml:trace>
  <inkml:trace contextRef="#ctx0" brushRef="#br0" timeOffset="-44155.42">18931 2460 226 0,'-1'3'60'0,"2"5"6"16,1-5-33-16,0 0-5 0,3 0 5 16,0-4 3-16,4 1-4 0,3-2-5 15,3-4-4-15,3-1-1 0,2-3-4 16,0-2-5-16,2-2-1 0,-2-2-3 16,-1-1 1-16,-4-1 0 0,-3-1 0 15,-3 1 4-15,-3 2 1 0,-3-2 1 16,-6 3 0-16,-1 2 0 0,-3 2-2 0,-1 5-1 15,-6 3-5-15,-2 4-2 0,-5 6-2 16,-1 5-2-16,-3 3 0 0,0 8-2 16,2 1-3-16,3 0-1 0,5 4-1 15,4-5-2-15,5-3-1 0,8 1 0 16,2-3 1-16,6-5 2 0,4-1 2 16,7-2 1-16,4-2 3 0,5-5 0 0,2-3 1 15,7-2 0-15,2-1 1 0,5-2 0 16,2 0 0-16,-1 0-1 0,-6 3 0 15,-2 1-3-15,-9 3-3 0,-6 1-5 16,-8 2-4-16,-9 2-5 0,-4 0-4 16,-3 1-1-16,-3 0 0 0,0-1 4 15,-2 0 4-15,-1-3 7 0,1-2 10 16,-1 0 7-16,1-1 12 0,0-1 10 16,2-1 6-16,0-2 6 0,1-1 1 0,1-3 1 15,2-3-2-15,3-2-7 0,1-2-9 16,3-3-4-16,3 1-5 0,4-3-5 15,3 3-5-15,2 1-3 0,-1-1-3 16,3 2-3-16,1 2-6 0,-1 0-6 16,0 3-5-16,-2 2-21 0,-1 0-12 15,-1 3-10-15,5 1-16 0,0 1-61 0,3 0-82 16,2 0-168-16</inkml:trace>
  <inkml:trace contextRef="#ctx0" brushRef="#br0" timeOffset="-43869.19">20175 2256 331 0,'-3'-18'108'0,"-2"-1"10"16,-2-1-15-16,-1-1-47 0,-1 3 0 16,-2 4 3-16,-1 3-9 0,-3 1-16 15,1 7-11-15,0 2-4 0,-1 4-3 16,-3 8-4-16,0 7-3 0,0 6-3 15,0 4-3-15,2 4-2 0,-1 4 1 16,7 3-1-16,1-3 1 0,3 0-3 16,4-1-5-16,1-1-5 0,1-1-5 0,2-5-9 15,-2-2-18-15,0-1-12 0,1-4-10 16,-1-2-18-16,0-1-51 0,-1-3-75 16,0 1-152-16</inkml:trace>
  <inkml:trace contextRef="#ctx0" brushRef="#br0" timeOffset="-43719.58">19856 2510 291 0,'-12'-15'103'0,"-3"-1"11"16,3 4-1-16,2 2-40 0,2 4-6 0,3 1-9 15,4 4-13-15,6-4-11 0,8 3-6 16,4 1-8-16,6-1-6 0,5 1-2 16,4 1-5-16,4-1-8 0,2 2-13 15,2-4-25-15,3 0-16 0,5 1-17 16,3-2-71-16,4 4-90 0,-3 1-189 15</inkml:trace>
  <inkml:trace contextRef="#ctx0" brushRef="#br0" timeOffset="-43397.44">20452 2730 259 0,'-2'0'67'0,"2"2"4"0,-1-1-43 16,-1 1-3-16,-1 3 3 0,-3 1-1 16,0 0-7-16,0 3-5 0,-1 0-3 15,1 0-2-15,1 0-2 0,3-1-3 16,0-3 0-16,4-2 3 0,1-1 4 16,3 0 3-16,3-3 2 0,5-2 1 15,2-1 2-15,2-2 0 0,3 1-1 16,0-2 0-16,-1-3-1 0,-2 2 2 0,-3-1 1 15,-2 3 1-15,-4 0 1 0,-4-1-4 16,-3-1-5-16,-3 5-3 0,-5 1-3 16,-5 0-5-16,-6 4-6 0,-1 0-12 15,-4 2-11-15,-2 4-11 0,0-3-12 16,4-1-77-16,1-1-90 0,5-2-199 16</inkml:trace>
  <inkml:trace contextRef="#ctx0" brushRef="#br0" timeOffset="-43164.92">20721 2535 366 0,'2'5'92'0,"-4"0"7"16,0 3-61-16,-1 5 0 0,0 2 7 0,-1 3 2 15,1 1-9-15,1 6-8 0,-1 0-7 16,1 2-7-16,0-3-4 0,0 0-6 15,-1 2-6-15,1-2-6 0,1-2-11 16,1-5-7-16,1 0-11 0,1-1-9 16,2-2-8-16,4-2-15 0,1-3-47 15,3-2-61-15,6 1-141 0</inkml:trace>
  <inkml:trace contextRef="#ctx0" brushRef="#br0" timeOffset="-42719.97">21066 2857 348 0,'-1'-2'94'0,"0"0"4"16,-2 0-56-16,-2 0-3 0,-1-1 4 15,-4 1-3-15,-2 0-10 0,-3 1-9 16,-3 0-4-16,2 1-3 0,-2 0-4 16,3 1-8-16,-1 2-5 0,2 0-5 0,1 2-5 15,5 2-6-15,0 0-5 0,2 0-5 16,2 1-1-16,5 0 0 0,3 1 0 15,4-2 6-15,1-3 5 0,2 0 6 16,2-1 4-16,1-5 6 0,1 1 3 16,2-3 4-16,-1-3 4 0,2 2 4 15,-1-5 5-15,0-1 2 0,-2-1 3 16,-3-6 3-16,0 2 1 0,-1-7 1 16,-1-2-1-16,-1-7-1 0,-1-6-2 0,0-3-4 15,1 2-3-15,-3-2-3 0,-1 6 1 16,-2 5 0-16,-1 9-2 0,-2 10-1 15,-3 4-1-15,-2 6 1 0,-3 5-3 16,-2 4-4-16,0 2-4 0,0 5-1 16,0 7 0-16,2 7 1 0,0 1 0 0,4 7-1 15,1 2-2-15,2 4-1 16,5-3-6-16,1 0-6 0,6-4-5 0,3-1-14 16,4-7-1-16,4 1-3 0,3-4-7 15,6-3-3-15,4-4-16 0,4-1-43 16,2-4-54-16,-1-1-151 0</inkml:trace>
  <inkml:trace contextRef="#ctx0" brushRef="#br0" timeOffset="-32767.76">2471 8248 315 0,'-7'-3'88'16,"3"1"4"-16,1 1-33 0,-1-1-18 15,2 1-4-15,0 0-2 0,1 0-2 16,0-1-5-16,1 2-4 0,0 0-3 16,0 0-4-16,1 2-4 0,0-1-5 15,1 1-5-15,0 0-2 0,3 2-1 16,-1 1 0-16,3 1 0 0,1 1 0 0,3 1 0 16,4 0 1-16,2 3-1 0,6-1 2 15,5 1-1-15,2 0 2 0,6 0 1 16,5 1 1-16,4-2 3 0,4-2 2 15,2 0 1-15,4 1 1 0,7-1-1 16,1 3 0-16,4 0-3 0,1 0-1 16,2 0-2-16,1 1-3 0,-2 1 0 15,3 1 0-15,-1 0-2 0,1 1 1 0,4-3 0 16,3-1 2-16,4-4 1 0,8-2 2 16,6-6 0-16,5-8 1 0,5-5 0 15,6-2 0-15,9 1-2 0,3-4-2 16,1 0-1-16,3-1 0 0,3 8-1 15,1 2-1-15,-2 0 1 0,-3 5-1 16,-1 7 0-16,-4 3 0 0,-8 2 1 16,-7 1-1-16,-5 5 0 0,-9 1-2 0,-8 1-2 15,-13-3-5-15,-8 1-10 0,-9-3-17 16,-9-2-14-16,-12-7-89 0,-5-5-102 16,-9-5-236-16</inkml:trace>
  <inkml:trace contextRef="#ctx0" brushRef="#br0" timeOffset="-30988.64">17153 7712 176 0,'-1'-5'58'0,"-2"1"7"0,1-1-11 16,-1 0-8-16,1 1-5 0,1 1-3 15,-1 0-3-15,-1 3-4 0,2-2 0 16,1 2 1-16,-1-1 1 0,1 0 1 16,0 1 1-16,1-2 2 0,-1 1 0 15,1-2-2-15,-1 2-2 0,0 0-2 16,1 2-5-16,-2 0-5 0,1 3-4 15,-1 2-6-15,-2 5-2 0,0 7-2 0,-1 5 0 16,-1 3-2-16,-2 5 0 16,2 2 0-16,-2 2 0 0,2 1-3 0,-1-1-6 15,1-2-7-15,0 0-8 0,1 2-11 16,1-4-11-16,0 0-9 0,-1-3-9 16,1-5-9-16,0-4-17 0,-1-3-39 15,3-7-63-15,3-1-137 0</inkml:trace>
  <inkml:trace contextRef="#ctx0" brushRef="#br0" timeOffset="-30704.5">17088 7845 364 0,'-4'-21'94'0,"-2"-1"3"0,2 4-49 16,-2 2-5-16,3-1-4 0,1 3-2 0,1 0-3 15,3 1-2-15,2 2 0 0,6 0 0 16,5 0-2-16,2 1-3 0,3 1-4 15,4 1-3-15,2 2-3 0,3 3-3 16,0 3-6-16,1 5-4 0,-2 1-3 16,0 3-1-16,-4 5-2 0,-3 2 1 15,-4 0-1-15,-6 3 0 0,-7 1 0 16,-2-1 0-16,-7 2-1 0,-6-1-1 16,-6-1-5-16,-7-4-4 0,-8-3-7 15,-2 0-9-15,-4-3-7 0,-4 1-9 0,1-6-7 16,3 0-5-16,3 0-11 0,6-4-34 15,6-4-10-15,6 0-53 0,7-1-105 16</inkml:trace>
  <inkml:trace contextRef="#ctx0" brushRef="#br0" timeOffset="-30140.41">17481 7936 245 0,'5'10'65'15,"-2"1"3"-15,-1 0-19 0,2 0-26 16,0 1 1-16,0-3 4 0,2 0 2 16,4-3 1-16,1-1 3 0,3-6 1 15,5-4 0-15,1-1-2 0,1-3-5 16,0-1-5-16,1-1-3 0,0 0-2 0,-5 1-2 16,-2 1 1-16,-4-1 1 0,-5 0 0 15,-5-2-1-15,-6 1-1 0,-5 1-4 16,-4 1-3-16,-4 1-4 0,-5 3-3 15,-1 4 0-15,0 4-1 0,-1 1 0 16,-3 7 0-16,2 5 0 0,1 1-1 16,1 5-1-16,3 2-2 0,4 4-3 15,6 0-1-15,8 0-2 0,4-2 0 0,9-3 0 16,5-3 2-16,6-3 2 0,6-5 2 16,3-2 3-16,3-7 2 0,2-3 0 15,2-1 0-15,5-1 1 0,1-2-1 16,-3-3 1-16,-2-1-2 0,-2 0-1 15,-2 1-1-15,-8 0-3 0,-5-1-4 16,-7 0-6-16,-3 1-6 0,-3 3-6 16,-2 3-6-16,-5 2-2 0,-3 3 1 0,-2 4 4 15,-3 2 6-15,1 0 5 16,-3 2 8-16,-1-1 7 0,1-2 6 0,3-3 5 16,-1-1 7-16,4-3 9 0,1 0 7 15,-1-2 7-15,3 1 5 0,0-5 0 16,3-5-3-16,2-5-7 0,3-3-9 15,3-4-8-15,3-2-8 0,5-3-6 16,1 3-2-16,5 2-1 0,-1 3 1 16,1 2-2-16,1 5-4 0,0 2-3 15,-1 3-16-15,0 1-16 0,1 0-11 0,1 3-15 16,4-1-67-16,1-3-85 0,1 3-179 16</inkml:trace>
  <inkml:trace contextRef="#ctx0" brushRef="#br0" timeOffset="-29857.52">18655 7534 366 0,'-1'-12'102'16,"0"2"9"-16,-2 3-54 0,1 0-2 15,-1 2-4-15,-3 0-7 0,1 5-7 16,-3-1-6-16,1 3-5 0,-4 4-1 15,-2 3-2-15,-2 3 0 0,0 4-1 16,-1 5-4-16,-1 6-3 0,0 4-3 0,0 4-4 16,3 6-3-16,3 0-2 0,2 4-2 15,5 0 0-15,2 0-4 0,2 3-5 16,3-1-5-16,1 0-8 0,0-1-17 16,-2-3-15-16,1-1-12 0,-1-4-9 15,-1-5 11-15,-1-5-72 0,-1-6-73 16,-3-2-147-16</inkml:trace>
  <inkml:trace contextRef="#ctx0" brushRef="#br0" timeOffset="-29687.4">18209 7931 356 0,'-8'-9'105'16,"5"3"3"-16,4-1-8 0,7 5-58 15,4 1-7-15,5 2-4 0,7-1-6 16,5 2-9-16,3-2-2 0,3 2-4 15,2-3-7-15,2-1-11 0,1 0-16 0,-1 0-15 16,1-4-6-16,2 2-77 0,2 0-86 16,0 3-191-16</inkml:trace>
  <inkml:trace contextRef="#ctx0" brushRef="#br0" timeOffset="-12031">1260 607 168 0,'5'-15'58'16,"-2"4"8"-16,1 0 0 0,-3 3-18 15,0 1-1-15,-1 3-6 0,0 4-5 16,-1 4-5-16,0 4-5 0,-1 6-3 15,1 7-6-15,-1 2-3 0,2-1-2 16,-1 12 0-16,1 6-2 0,-1 1-4 16,2 5-4-16,0-6-4 0,-1 8-5 15,0 3-3-15,-1-8-1 0,1-6-2 16,-1-2-2-16,0-5 1 0,-2-5 3 0,2-3 4 16,-2-4 2-16,0-6 6 0,-2-5 5 15,0-7 3-15,-2-6 3 0,1-4 1 16,-1-9 2-16,-1-6 2 0,2-5-3 15,0-2-1-15,2-10 1 0,0-3-2 16,0-11 1-16,0 4 0 0,2-4 3 16,0 1 1-16,3-1-2 0,2 6 0 0,5 3 0 15,1 13 0-15,6 1-1 16,2 9-2-16,3 5-2 0,2 5-1 0,2 4-1 16,1 3-2-16,3 0-3 0,0-1-1 15,3 4-2-15,-1 4 0 0,0 0-1 16,-3 2-2-16,-4 8-2 0,-3 5 0 15,-7 6-1-15,-7 3-1 0,-11 2-1 16,-8 4-2-16,-5 6-3 0,-8 3-2 0,-3-4-7 16,-4-3-6-16,1-2-8 0,1-4-9 15,5-5-13-15,2-6-55 0,4-9-70 16,5-6-156-16</inkml:trace>
  <inkml:trace contextRef="#ctx0" brushRef="#br0" timeOffset="-11471.91">1622 856 214 0,'1'16'56'0,"1"-3"2"0,1-1-29 0,3-2 0 16,2-2-3-16,1-4-1 0,5-2 0 15,1-5 2-15,3-1 0 0,2-4 2 16,2-3 0-16,0 0-1 0,0-3 2 15,-2 1-3-15,-3 1 0 0,-1 0-3 0,-6 1-3 16,0 0-1-16,-4 0-2 0,-3 0-3 16,-5-6-4-16,-1 2-2 0,-4 6-1 15,-3 7-3-15,-4-1-3 0,-4 5-2 16,-1 6-1-16,-3 9 0 0,-2 4-1 16,0 1 1-16,-1-1-1 0,6 5 1 15,-1 0-1-15,6 1 0 0,3-1 0 16,4 1 1-16,5-3-1 0,4-3 1 15,3-2 0-15,5-3 1 0,2-3 0 0,3-1 1 16,4-4 1-16,2-1 1 0,2-3 0 16,2-1-1-16,1-2 1 0,-2 2-1 15,1-3 0-15,-3 1-2 0,-3 1 1 16,-3 0-3-16,-3 3-4 0,-3-1-4 16,-2 1-5-16,-5 1-3 0,-1-1-1 15,-3 0-2-15,-3 0 3 0,-3-3 4 0,0 1 4 16,-2-7 6-16,0 1 3 0,0-5 4 15,2-3 2-15,1-2 2 16,4-3 0-16,2-4 2 0,2-5 1 0,4 4 2 16,2 1 1-16,4 1 0 0,3 2 1 15,1 3-1-15,5 3-1 0,2 7-1 16,3-4-2-16,3 0-3 0,0 4-3 16,3-3 0-16,0 0-6 0,-2 0-10 15,-1 3-10-15,-2-3-10 0,-3 1-8 16,-2-2-78-16,-2-2-86 0,-2-1-189 0</inkml:trace>
  <inkml:trace contextRef="#ctx0" brushRef="#br0" timeOffset="-11230.51">2456 530 364 0,'1'-14'99'0,"-2"1"6"0,-2 3-49 0,1 5-2 16,0-2-3-16,0 4-4 0,-2-1-8 15,0 1-6-15,0 2-6 0,-2 5-5 16,0 3-6-16,-2 4-6 0,-2 9-3 16,2 5-3-16,-2 3-1 0,0 5 0 15,1-4-1-15,1 9 0 0,2 1 0 16,0-1-1-16,2-1-7 0,4 2-9 0,1-1-11 16,0 2-13-16,1-6-15 0,3-2-8 15,-2-2-73-15,0-6-81 0,-1-4-178 16</inkml:trace>
  <inkml:trace contextRef="#ctx0" brushRef="#br0" timeOffset="-11071.93">2314 847 410 0,'-1'-4'112'0,"2"-1"5"16,1 2-54-16,4 1-11 0,2-1-9 15,2 0-13-15,5-1-12 0,2 0-4 16,5 0-8-16,1 0-16 0,3 0-19 15,4 0-15-15,3 2-80 0,2-4-95 16,-1-5-220-16</inkml:trace>
  <inkml:trace contextRef="#ctx0" brushRef="#br0" timeOffset="-10897.89">2885 848 324 0,'-5'8'82'0,"3"-5"4"0,4-3-40 16,3-2-21-16,4 1-2 0,2-3-3 16,3-1-7-16,3-2-4 0,4 2-5 15,2-1-12-15,-1 1-13 0,0-2 6 0,-2 5-76 16,-3 0-71-16,-1-1-173 16</inkml:trace>
  <inkml:trace contextRef="#ctx0" brushRef="#br0" timeOffset="-10752.29">2854 1062 350 0,'-7'14'91'0,"6"-4"7"0,3-4-43 15,5 0-12-15,4-2-2 0,6-3-4 0,1-1-7 16,4-2-4-16,5-1-10 0,1-4-23 16,3 0-17-16,2-2-89 0,-2 0-94 15,0-14-229-15</inkml:trace>
  <inkml:trace contextRef="#ctx0" brushRef="#br0" timeOffset="-10368.64">4390 335 366 0,'1'12'97'16,"4"0"6"-16,-2 6-52 0,1 2-8 16,2-3-6-16,-2 4-7 0,2 3-9 15,-3-2-6-15,1 2-6 0,0 0-4 16,-1 0-1-16,-1 0-10 0,0 0-12 16,-2 1-14-16,0-4-18 0,-3-3-62 15,1-4-81-15,1-3-177 0</inkml:trace>
  <inkml:trace contextRef="#ctx0" brushRef="#br0" timeOffset="-10123.91">4075 694 361 0,'-12'5'90'16,"3"-2"4"-16,2-3-41 0,5 5-21 15,2-5 0-15,4 0 4 0,4 1 4 16,7 0-1-16,5-1 0 0,8 0-4 0,8 0 0 15,7 8-6-15,7-4-6 0,8-3-7 16,9-4-4-16,8 3-5 0,9 0 0 16,1 0-4-16,7-8 0 0,4-1-1 15,1 7-4-15,-3 2-3 0,-7 0-4 16,-10 6-12-16,-10-6-16 0,-11 0-16 16,-13 5-15-16,-13 1-70 0,-16-6-92 15,-16 5-195-15</inkml:trace>
  <inkml:trace contextRef="#ctx0" brushRef="#br0" timeOffset="-9622.88">3904 1215 227 0,'4'11'61'0,"4"-6"6"16,2-3-30-16,4-4-4 0,0-2 3 16,5-6 0-16,3-4-2 0,2-2-2 0,3-2-5 15,0 0-4-15,-2-1-3 0,-1 4-4 16,-4 3-2-16,-5-1-4 0,-5 2-1 15,-7 1-1-15,-7 3-1 0,-7 0-1 16,-7 5 0-16,-7 1-2 0,-5 1-2 16,-2 3-2-16,-5 7-1 0,1-1-1 15,1 8 1-15,2 1 0 0,4 5 0 16,2 8 0-16,7-3 1 0,4-3-1 16,6 5-1-16,7-6 1 0,6-2 0 0,6-5 3 15,7-3 2-15,4-2 2 0,6-3 2 16,4-1 3-16,4-5 2 0,7-4 2 15,6-4 3-15,4-6 0 0,5-1 2 16,0-1 0-16,3-2 0 0,2-1 1 16,-3-6-2-16,-4 0-4 0,-2 0-4 15,-5 1-2-15,-3-2-3 0,-7-1-6 16,-7 4-5-16,-6 6-4 0,-8 5-10 0,-5 1-14 16,-8 1-15-16,-5 4-86 0,-8 2-97 15,-4 3-229-15</inkml:trace>
  <inkml:trace contextRef="#ctx0" brushRef="#br0" timeOffset="-9422.89">4341 1102 419 0,'3'5'105'0,"2"-3"9"0,2 0-63 0,4 2-8 15,0 5-2-15,4 2-4 0,0 3-8 16,-1 3-8-16,3 1-8 0,-2 2-6 15,0-4-7-15,3 1-13 0,0-1-13 16,2 0-12-16,3-3-20 0,3-1-17 16,2 0-51-16,0-1-75 0,2-6-142 15</inkml:trace>
  <inkml:trace contextRef="#ctx0" brushRef="#br0" timeOffset="-9132.09">4842 1222 268 0,'-8'0'66'0,"5"4"5"0,-1-8-34 16,3 8-16-16,1 0 4 0,3-7 3 0,4-2 0 16,3-1-3-16,3-4-2 15,3 1-1-15,3-4-2 0,1-4-3 0,1 3-5 16,-3-2-3-16,0 0 0 0,-3 0-1 16,-3 0-1-16,-4 1 0 0,-5-1 2 15,-2-2 1-15,-2 7 2 0,-4 0-1 16,-5 0 0-16,-2 5-1 0,-3 2-3 15,-4 8-3-15,-2 8-4 0,1-1-1 16,-1 6 0-16,2 5-1 0,1 5 1 0,3 8-3 16,3-2-7-16,5 2-11 15,3-1-10-15,4-2-26 0,4-1 50 0,6-7-102 16,3-11-73-16,7-4-161 0</inkml:trace>
  <inkml:trace contextRef="#ctx0" brushRef="#br0" timeOffset="-8937.61">5269 1073 334 0,'-13'-2'97'15,"-6"7"7"-15,-3 0-11 0,-2 5-50 16,-1 4-5-16,0 5-3 0,-1 4-6 16,3 4-7-16,3 0-5 0,6-5-7 15,5 0-4-15,7-4-2 0,6 0-3 16,7-5-2-16,4-4-4 0,8-3-5 15,5 0-4-15,1-4-8 0,6-4-11 0,4-4-12 16,0 1 115-16,4-6-185 0,0-1-89 16,0-5-250-16</inkml:trace>
  <inkml:trace contextRef="#ctx0" brushRef="#br0" timeOffset="-8753.46">5806 810 375 0,'-7'5'108'15,"-3"3"7"-15,-3 4-6 0,-1 5-61 16,3 4-7-16,-1 3-5 0,2 6-5 16,2 2-5-16,2 3-6 0,3-2-7 15,0-2-3-15,0-1-5 0,0 7-6 16,2-3-10-16,-1-3-18 0,-1-4-17 16,1 3-12-16,0-3-78 0,1 1-92 15,-2-7-200-15</inkml:trace>
  <inkml:trace contextRef="#ctx0" brushRef="#br0" timeOffset="-8454.72">5507 1258 393 0,'-2'-10'100'16,"0"7"7"-16,4-3-46 0,0 2-21 15,2-1-5-15,5 1-1 0,2-2-5 0,5 2-6 16,6-1-5-16,2 1-7 0,4 2-2 15,2 1-4-15,2 2-1 0,2 4-2 16,-1 2 0-16,-2 0-2 0,-3 2 0 16,0 1 0-16,-3-1-1 0,-6 0 1 15,-1-2-1-15,-5-1 0 0,-1 1-1 16,-3-1 1-16,-3 2 0 0,-1 3 1 16,-4 2 0-16,-1 1 0 0,-1 1 0 15,-2-1-1-15,-1-3-8 0,1-1-11 0,-1-4-8 16,3-1-10-16,-1-4-12 0,4 0-16 15,0-3-10-15,1-3-38 0,6-2-56 16,1-3-124-16</inkml:trace>
  <inkml:trace contextRef="#ctx0" brushRef="#br0" timeOffset="-8297.62">5993 1123 346 0,'-9'-2'77'15,"-2"0"0"-15,0 0-56 0,2 0-19 16,0-2-9-16,2-2-11 0,2 0-13 16,3 0-3-16,2 0-42 0,3-1-50 15,6-2-105-15</inkml:trace>
  <inkml:trace contextRef="#ctx0" brushRef="#br0" timeOffset="-7693.66">6166 1200 254 0,'10'24'73'15,"-3"1"4"-15,-4-1-20 0,-4-1-21 0,-2-3-1 16,-3-4-2-16,-2 1-5 0,1-5-2 16,-1-4-1-16,0 0 1 0,3-7 0 15,1-1 1-15,0-4 0 0,1-3-2 16,2 0-1-16,0-7-4 0,0-3-3 0,3 2-6 16,3-1-4-16,4 0-3 0,1 0-3 15,2 1-2-15,2 5 0 0,3 0-1 16,-1 4 0-16,2 3 0 0,-2 4 0 15,2 6-2-15,-1 1-7 0,0 1-7 16,-2 4-4-16,-3 0-5 0,-2-1-5 16,-1-1-4-16,-3-3 0 0,-2 3 4 15,-1-4 7-15,-2 0 4 0,0-2 5 0,-1-2 7 16,0-2 7-16,1-2 5 0,-2-3 6 16,1-1 6-16,0-2 4 0,1-3 3 15,0 4 2-15,1 0 1 0,1-1 1 16,1-1-2-16,1 1-5 0,2 1-3 15,-2 1-4-15,3 1-5 0,-1-1-5 16,0 1-3-16,0 3-1 0,0 5-2 0,-1 1-2 16,1 0-4-16,0-1-2 0,2 1-1 15,1 0-2-15,1-1-1 0,2-4-3 16,5-2 1-16,2-3 4 0,5 4 2 16,1-3 4-16,2-2 1 0,4 2 2 15,2-1 3-15,-2-1 1 0,0 1 4 16,-2-6 3-16,-3 1 4 0,-3 0 5 15,-4-3 6-15,-3 2 9 0,-5-1 6 16,-4 1 3-16,-5 3 3 0,-1 3-2 0,-6-2-5 16,-4 3-6-16,-5 3-9 0,-4 5-4 15,-2 3-8-15,-3 5-5 0,0 3-2 16,1 4-1-16,1 1-1 0,8-2-1 16,6-2-1-16,7 0-1 0,5-4-2 15,10-2-1-15,6-3 0 0,6-1 1 16,7 3-4-16,7-2-19 0,5-2-9 15,3-1-7-15,0 0-7 0,1 1 35 0,-3-3-114 16,-4-5-84-16,-8-3-182 0</inkml:trace>
  <inkml:trace contextRef="#ctx0" brushRef="#br0" timeOffset="-7193.22">5592 1145 363 0,'2'3'86'0,"-1"-1"4"0,2 1-55 16,1 4-8-16,2 1 1 0,0 4-2 15,2 2-4-15,1 3-3 0,-1 2-4 16,-1 7-3-16,-1 2-5 0,-3 2-10 0,-2-1-12 15,-2 1-10-15,-3 2-15 0,-1 0-65 16,-4-2-79-16,0-3-174 0</inkml:trace>
  <inkml:trace contextRef="#ctx0" brushRef="#br0" timeOffset="-1653.65">18391 9180 320 0,'-7'0'69'0,"4"1"-2"0,2-2-47 16,1-1-17-16,1 2-4 0,1 3-1 15,0 0 2-15,2 4 2 0,-1-1 2 16,0 1 1-16,0 2-1 0,1 0 1 0,-1-2-1 15,0 1-1-15,2 0-2 0,-1-3 1 16,0 3 0-16,3-2 3 0,2-1 4 16,2-2 5-16,1 0 4 0,2-3 5 15,2 2 5-15,4-4 4 0,0 1-1 16,3 0-1-16,1 0-5 0,2-2-4 16,4 2-5-16,4-3-5 0,6 5-3 15,3-1-5-15,2 1-2 0,3 1-2 16,5 0-1-16,2 0-1 0,3-2-1 0,0 0 0 15,3-1 0-15,6 0 1 0,1-1 1 16,1 2 1-16,-1-2 1 0,2 1 0 16,0 1 0-16,2 0 1 0,1 0-1 15,0 3 0-15,0-2 1 0,3 0-1 16,0 1 0-16,1-1 1 0,2 1-1 16,0 0 0-16,2-1 0 0,3 2 0 15,0-1 0-15,4-1-1 0,1 1-1 0,1-1 1 16,2 3-1-16,5-2 0 0,0 0 0 15,6 0 0-15,-2 4 1 0,0-1 0 16,0 2 1-16,3-2 0 0,0 3 0 16,-3 2 0-16,-5 0 1 0,4-3-1 15,-2 3 1-15,4 1 0 0,-4 1 0 16,-4-3 0-16,3-2-1 0,0 0-4 16,-1 0-2-16,-5-4-1 0,-3 1-2 15,-3-5-1-15,1 1 0 0,-4-2 1 16,-1 0 3-16,-1 0 3 0,-1 1 1 0,0-1 3 15,0 0 1-15,-2 2 0 0,4 1-1 16,0 4 1-16,-5-2-6 0,-1 1-9 16,-4 2 155-16,-5-1-242 0,0 1-102 15,-10-3-316-15</inkml:trace>
  <inkml:trace contextRef="#ctx0" brushRef="#br0" timeOffset="61118.44">12785 3530 230 0,'0'-2'71'0,"-1"3"8"15,1-1-9-15,0-1-24 0,-1 1 1 16,1-1 2-16,0 2 1 0,1-1-2 16,-1 0-2-16,1-2-3 0,0-1-3 15,-1 4-5-15,2-2-8 0,-1 0-7 16,1 3-6-16,-1 2-5 0,2 3-3 15,-2 8-2-15,2-1-2 0,-1 8 0 16,-1 6 0-16,1 3 1 0,1 1-4 0,-1 2-4 16,2 0-10-16,1 3-14 15,-1-3-9-15,1-3-8 0,2-5-9 0,1-2-8 16,0-3-13-16,0-7-44 0,2-7-56 16,-1-5-143-16</inkml:trace>
  <inkml:trace contextRef="#ctx0" brushRef="#br0" timeOffset="61673.03">13139 3574 332 0,'2'13'90'15,"-1"1"6"-15,-1 6-46 0,0 3-4 16,0 2-6-16,0 1-6 0,0 0-7 15,0-1-9-15,3 1-6 0,0-4-5 0,3-1-3 16,-1-1-1-16,1-4-1 0,-1 2 0 16,0-8 0-16,-2-3 0 0,-1-4 1 15,-2 0 0-15,0-1 7 0,0-1 7 16,-1-6 1-16,-1-2-1 0,0-4 0 16,1-5-1-16,1-5 0 0,-1-7-7 15,2-4-5-15,0-4 0 0,2-2 3 16,4 3 2-16,2-1 1 0,2 2 1 15,0 3-1-15,0 6 0 0,0 3-2 0,-1 9-3 16,0 3-2-16,-5 4-2 0,1 6-2 16,-1 6 1-16,1 5-1 0,-1 2 0 15,3 3 0-15,-1 4 1 0,0 2-1 16,0 0-1-16,-1-1 0 0,1-7-1 16,0 1 0-16,-3-5 1 0,3-3 0 15,0-4 2-15,5-7 3 0,-1-2 2 16,3-3 2-16,4-5 3 0,1-5-1 0,0-3 1 15,3-4 1-15,-3 1-1 0,1-2 0 16,-3-1-1-16,0 3-1 0,-3 3-1 16,-2 4-1-16,-3 2-1 0,-3 6-3 15,1 5-1-15,2 9 0 0,-3 3-1 16,1 7 1-16,-2 5 0 0,2 5 1 16,0 4 0-16,1 2 0 0,0 0 1 15,2 1-5-15,2 2-3 0,4 0-10 16,3 0-5-16,3-3-29 0,1-1-17 0,0-1 101 15,0-7-187-15,0-5-112 0,1-4-279 16</inkml:trace>
  <inkml:trace contextRef="#ctx0" brushRef="#br0" timeOffset="61872.06">14408 3684 384 0,'1'19'93'0,"-3"-2"8"16,0-1-57-16,0 5-15 0,-1 1-4 15,0-2 0-15,1 1-1 0,0 0-11 16,0 0-15-16,3-1-13 0,0-5-14 0,2-3-29 16,1-1-49-16,2-7-75 0,2-1-163 15</inkml:trace>
  <inkml:trace contextRef="#ctx0" brushRef="#br0" timeOffset="62025.65">14426 3556 364 0,'-18'-2'89'0,"1"1"3"16,-2-1-52-16,2 2-17 0,0-1-5 0,4-3-6 15,2 0-12-15,5-1-14 0,4 0-20 16,7-1-59-16,3 2-72 0,5 2-167 15</inkml:trace>
  <inkml:trace contextRef="#ctx0" brushRef="#br0" timeOffset="62470.3">14631 3802 303 0,'4'26'81'0,"-2"-2"7"0,-1-3-47 16,-1-5 0-16,-1-7 1 0,2-1 4 15,-1-6 3-15,2-1-3 0,-2-8-6 16,1-1-5-16,2-4-4 0,1-5-4 15,3-1-8-15,1-4-11 0,1 0-6 16,2 1-2-16,-1 6 0 0,2 3-2 16,1 8-2-16,1 3 1 0,-1 7-1 15,1 5 0-15,0 3 1 0,3 3 1 0,-5 1 0 16,-1-2 2-16,-2-3 0 0,2 1 1 16,1-7-1-16,2-3 3 0,0-4 1 15,1-4 3-15,3-2 2 0,-1-4 1 16,-2-3 1-16,-3-2 1 0,-4 1-2 15,0-1 0-15,-3-2-1 0,1 1-2 16,-3 1-2-16,2 0-1 0,-2 3-2 16,-1 1 0-16,1 2-2 0,0 2-2 15,0 5-1-15,0 2 1 0,2 4-1 16,0 3 0-16,3 2 1 0,5 0 0 0,3 2 2 16,7 0-1-16,4-1 1 0,-1 2 1 15,2-1 0-15,-1-1-1 0,-3 5 0 16,-1 2 0-16,-7-1-1 0,-5 3 1 15,-2-4-2-15,-7-1 0 0,-3 2-4 16,-3-5-4-16,-7-1-6 0,-4-3-16 0,-3 1-13 16,-4-7-12-16,0 2-73 0,0-6-3 15,1-1-71-15,3-11-123 0</inkml:trace>
  <inkml:trace contextRef="#ctx0" brushRef="#br0" timeOffset="62656.87">15259 3382 476 0,'15'1'121'0,"0"6"6"16,2 5-70-16,0 2-7 0,-6 2 0 15,3 6-2-15,-3 2-10 0,-2 5-7 0,0 1-5 16,-1 2-7-16,-2 3-5 0,0 2-9 16,-3-3-9-16,-1-2-11 0,0-1-9 15,0 0-17-15,0-3-17 0,1 0-8 16,-1-4-33-16,0 0-45 0,1-1-80 15,-1-2-163-15</inkml:trace>
  <inkml:trace contextRef="#ctx0" brushRef="#br0" timeOffset="63240.38">15393 3812 406 0,'6'-19'106'0,"4"4"11"15,3-3-60-15,2 2-1 0,6 1 1 16,2 3 1-16,1 0-7 0,2 1-12 15,0 0-9-15,-3 6-8 0,2 2-8 16,1 3-8-16,-2 4-4 0,-1 1-2 0,0 5-4 16,0 5-3-16,2-1-2 0,-3 1-2 15,-5 0-4-15,-3 0-2 0,-3-1-3 16,-3-3 1-16,-3 1 2 0,-2-4 1 16,-2-1 3-16,-1-2 4 0,0-5 7 15,0 0 4-15,0-5 6 0,2-5 3 16,0 1 1-16,2-7 3 0,0 0 4 15,2-3 1-15,2-2 2 0,-1-1-2 0,2 1-1 16,-1-4 0-16,2 2-3 0,-1 3-5 16,1 0-3-16,-2 2-2 0,0 6-1 15,-2 1-1-15,1 6 1 0,-5 2-1 16,-1 1 0-16,-1 1-1 0,1 0-3 16,-1 2 0-16,0 2-1 0,-1-2-1 15,2 0 0-15,-1-2 0 0,0 2-1 0,-1 0 1 16,-1 1 0-16,-1-4 1 0,-3 5 0 15,-2-3 2-15,-3 2 0 0,1-1 1 16,-3 2 0-16,1-2 0 0,1 2 0 16,3-4 0-16,0 1-1 0,4 1 0 15,0-1-2-15,3 1 0 0,1-1-1 16,1 3-1-16,4 5 0 0,1-1 1 16,3 1 0-16,3 4 2 0,3 1 0 15,4 2 1-15,4 0 1 0,2-1 0 16,3 5-1-16,2 1 1 0,-2-2 0 0,-5 0-1 15,-2-1 0-15,-4-1-1 0,-5 0-2 16,-5 0 0-16,-7-2-2 0,-4 1-1 16,-1 0-1-16,-5 1-1 0,-5-1-4 15,-6-1-4-15,-5-2-3 0,-4-2-11 16,-4-1-18-16,-4-2-14 0,-3-3-9 0,2-5-75 16,-1-3-90-16,5-1-199 0</inkml:trace>
  <inkml:trace contextRef="#ctx0" brushRef="#br0" timeOffset="63892.3">13019 4269 329 0,'-12'6'91'0,"4"-1"4"0,5-1-3 15,5 0-47-15,5-1-2 0,4 0 3 16,5-1 4-16,12-1 1 0,10-3-1 15,14-2-5-15,11-1-10 0,10-3-10 16,21-4-9-16,14 0-6 0,13 0-4 16,16-2-2-16,16-3-1 0,16 2-2 15,30-5-2-15,6 5-2 0,15-1-2 0,7 1-2 16,5 4-5-16,-2 6-5 0,-1-4-4 16,-21 8-13-16,-10-1-16 0,-20 0 175 15,-16-5-266-15,-25 4-120 0,-23-5-349 16</inkml:trace>
  <inkml:trace contextRef="#ctx0" brushRef="#br0" timeOffset="69253.47">18329 3520 213 0,'2'-2'71'0,"-1"3"5"0,0-2-10 0,0 1-18 16,-1-2 0-16,0 3-2 0,2-2-3 15,-1 1-2-15,1-1 0 0,0 1-1 16,2-1-3-16,0 2-6 0,-1 0-4 15,1 4-5-15,-2 2-4 0,-1 4-5 16,-1 5-3-16,-2 6-2 0,0 5-1 16,-4 4-1-16,2 2-1 0,-2 4-3 15,2 4-1-15,0-1-3 0,-1-2-5 0,3-2-7 16,1-2-8-16,1-5-8 0,1-2-9 16,1-8-11-16,0-3-12 0,3-5-62 15,-2-4-75-15,2-1-172 0</inkml:trace>
  <inkml:trace contextRef="#ctx0" brushRef="#br0" timeOffset="69404.07">18544 3814 333 0,'1'3'83'16,"-1"-2"2"-16,1 1-52 0,0 0-13 15,-1 1-1-15,2-2-4 0,-2-2-12 16,1-2-21-16,1 0-67 0,1-3-70 15,4-4-178-15</inkml:trace>
  <inkml:trace contextRef="#ctx0" brushRef="#br0" timeOffset="69719.61">18998 3442 347 0,'2'3'98'16,"-3"1"10"-16,-1 1-49 0,-3 1-11 0,1 2 3 16,-3 2 0-16,-1 4-12 0,-3 0-13 15,1 3-11-15,-2 2-3 0,0 2-5 16,-3 1-3-16,0 1-3 0,0 0 0 16,-1 0-1-16,1 0 0 0,-1-4-1 15,-1-1 0-15,4-4 0 0,2-1 0 16,4-2 0-16,3 0 1 0,5-1-1 15,6 2 2-15,3-1 0 0,5 2 0 0,4 2 1 16,-1-3-1-16,4 1-5 16,-2-3-13-16,-2-6-11 0,3 3-13 0,-3-7-20 15,-2-3-64-15,-1-1-84 0,-3-4-173 16</inkml:trace>
  <inkml:trace contextRef="#ctx0" brushRef="#br0" timeOffset="69902.68">18981 3745 381 0,'1'0'109'0,"-1"0"8"16,2 0-43-16,-1 2-23 0,1 1 3 15,0 0 0-15,1 2-8 0,-1 1-13 16,2 2-10-16,-2 4-4 0,1-1-5 16,-1 3-10-16,0 2-11 0,0 2-13 15,0 1-15-15,1 1-27 0,0-1-13 0,3 2-66 16,2-1-88-16,4-4-181 0</inkml:trace>
  <inkml:trace contextRef="#ctx0" brushRef="#br0" timeOffset="70105.14">19541 3584 446 0,'0'5'118'0,"0"3"8"15,0 4-74-15,-1 3-4 0,1 6 5 16,-2 5-1-16,-1 2-14 0,-2 1-15 16,1 3-6-16,-3 0-8 0,1 1-12 15,-2-5-16-15,-1-2-21 0,2 0-14 16,-1-3-8-16,-1-4-80 0,-1-2-92 16,0-3-194-16</inkml:trace>
  <inkml:trace contextRef="#ctx0" brushRef="#br0" timeOffset="70299.66">19524 3624 395 0,'9'0'114'16,"2"6"7"-16,0 4-58 0,4 5-3 16,-2 3 2-16,1 2-8 0,0 2-15 0,1 1-13 15,-3-1-6-15,-1 2-8 0,-4-2-13 16,1-1-18-16,-3-3-20 0,-2-2-16 15,-2-2-19-15,-1-1-67 0,1-7-88 16,-1 0-179-16</inkml:trace>
  <inkml:trace contextRef="#ctx0" brushRef="#br0" timeOffset="70481.18">19977 3602 316 0,'-1'6'89'15,"-7"7"7"-15,-6 2-33 0,0 4-24 16,-5-1 0-16,-3 4-2 0,-5 0-10 16,-4 2-9-16,-2-1-7 0,3-1-12 15,-2-3-13-15,4 2-14 0,3-3-18 0,7-2-61 16,6-3-77-16,5-5-171 0</inkml:trace>
  <inkml:trace contextRef="#ctx0" brushRef="#br0" timeOffset="70664.88">19956 3566 401 0,'4'0'113'15,"-3"8"12"-15,-1 5-49 0,-2 7-9 16,0 7 1-16,-1 5-2 0,2 4-11 0,-2 2-13 16,1 3-12-16,-1-3-8 0,3-3-9 15,0-5-12-15,4-1-15 0,-1-2-7 16,2-4-25-16,3-6-18 0,2-1-6 15,0-5-84-15,2-3-98 0,4-1-206 16</inkml:trace>
  <inkml:trace contextRef="#ctx0" brushRef="#br0" timeOffset="71449.97">20696 3707 272 0,'1'3'84'0,"0"0"9"0,0-3-27 16,-1 1-13-16,0-2 2 0,-1-3-3 15,0-2-10-15,0 3-12 0,-2-4-7 16,-2 2-8-16,-1 1-7 0,-2 6-2 15,-2 0-1-15,-1 4-3 0,-2 4-2 16,-1 6-4-16,0 1-3 0,0 3-2 0,2-2-2 16,2 4-1-16,4-2-2 0,3-4 0 15,4 1 1-15,4-3 5 0,4-3 3 16,4-3 1-16,2-3 5 0,4-3 1 16,1 0 2-16,3-10 1 0,1-1 1 15,0-2-1-15,-1 0 1 0,0-1-1 16,-1-1-1-16,-2 1 0 0,-7 4-2 0,-3 3-2 15,-5 1-4-15,-2 4 1 0,-4 5-1 16,-3 1-1-16,-3 5-2 0,1 4 0 16,0-1 1-16,1-1 2 0,0 0-1 15,5-1-1-15,4-2 0 0,1-3 3 16,3-3 1-16,2-1 1 0,1-2 3 16,2-1 1-16,-1-4 4 0,1-3 1 0,0-2 1 15,-1-1 1-15,0-3 2 16,-1-1-1-16,-2-1 0 0,-1-1 0 0,-1-2 1 15,0 6-1-15,0 0 0 0,-1 3 0 16,0 2 1-16,-3 0 1 0,0 5-2 16,0 4-4-16,-1-1 1 0,0 6 1 15,-1 4-1-15,-1 3-1 0,1 7 1 16,-1 2 1-16,2 4 2 0,-1 4-1 16,0-1-2-16,0-1-1 0,0 3-1 15,-1-3-4-15,-2 2-1 0,-2-3-2 0,-3-2-3 16,-3-2-3-16,-2 0-4 0,-1-5-5 15,1-4-6-15,-2-5-8 0,2-6-7 16,-1-1-10-16,-1-6-10 0,-2-3 47 16,1-8-111-16,-3-3-77 0,4-4-193 15</inkml:trace>
  <inkml:trace contextRef="#ctx0" brushRef="#br0" timeOffset="71699.3">21303 3734 342 0,'12'0'100'15,"-9"1"10"-15,-8-1-46 0,-8 1-15 16,-6 2 6-16,-4 3 3 0,-4 0-13 16,0 3-14-16,0 3-7 0,3 2-5 0,5 4-4 15,3 0-7-15,5 0-4 0,6-2-3 16,5 0-4-16,7-5-3 0,4 0-4 15,3-5-7-15,4-2-9 0,5-6-9 16,2 2-7-16,2-3-8 0,5 1-16 16,1-5-57-16,0-5-71 0,1-4-159 15</inkml:trace>
  <inkml:trace contextRef="#ctx0" brushRef="#br0" timeOffset="72178.5">21593 3481 269 0,'-2'-17'89'0,"-3"5"7"15,-4 6-14-15,-1-1-27 0,0 8 1 16,0 0-3-16,-1 9-6 0,-1 1-7 16,0 5-6-16,1 9-3 0,1 4-4 0,0 6-4 15,-1 4-5-15,2 0-5 16,1 3-5-16,1-1-3 0,4-2-4 0,2-3-3 16,4-4-3-16,4-6-1 0,6-4 0 15,2-5 0-15,4-4 1 0,3-4 2 16,3-3 3-16,4-5 2 0,0-3 1 15,-1-2 1-15,-1-2 1 0,1-4-1 16,-1-2 1-16,-3-5 0 0,-7 3-1 16,-1-2 1-16,-4 0 0 0,-4 4-2 15,-4 2-1-15,-5 7-3 0,-5 2 0 0,-3 5 0 16,-2 5 0-16,1 4-1 0,-3 0 0 16,4 3 0-16,2-4 2 0,5 1-1 15,4-2-1-15,4-6 1 0,2 1 0 16,4-4 2-16,1-4 0 0,1 2 1 15,2-2 1-15,-2-3 1 0,3 2 1 16,1-2 0-16,1-2-1 0,0 4 0 16,0-6-1-16,1 1 0 0,2 3-2 0,0 3-1 15,0 1-1-15,-2 3 0 0,0 4-1 16,0 7 0-16,-1 2 0 0,-4 2-1 16,-4 0 2-16,-4 0-2 0,-3 0-1 15,-5-2-1-15,-6-2 1 0,-4-2 0 16,-6-4-2-16,-6 1-4 0,-5-1-5 15,-5-4-7-15,-5 2-12 0,-10-5-9 16,-4 0-91-16,-8-1-96 0,-8-8-226 0</inkml:trace>
  <inkml:trace contextRef="#ctx0" brushRef="#br0" timeOffset="75904.79">22246 4769 33 0,'7'-15'13'0,"1"7"1"15,0 4-7-15,1 3 6 0,-1 3 15 16,-1 1 7-16,0 1 3 0,-2 4 1 16,0 1 4-16,-2 1 2 0,-2-4 0 15,1 2-3-15,-1-1-3 0,0-3-1 16,-1-1-3-16,0-2-1 0,0 0 1 16,0-1-1-16,2 2 1 0,-4-4-1 0,2 4 0 15,2-1-1-15,-4-1-2 0,1 0-3 16,0 0-5-16,-2-1-5 0,-5 1-5 15,-4-2-4-15,-3 4-3 0,-5 3-2 16,-4 0-1-16,-4 6 0 0,-3 5 0 16,-2 2-1-16,1 5 1 0,3 3-1 15,1-1-1-15,6 1-1 0,7-2 0 16,5 1-1-16,8-1 1 0,6 1-1 16,6-1-3-16,6-2-6 0,2 0-7 0,5-3-12 15,5-3-9-15,2-4-10 0,2-7-10 16,3-6-17-16,3-3-44 0,4-10-62 15,-1-2-133-15</inkml:trace>
  <inkml:trace contextRef="#ctx0" brushRef="#br0" timeOffset="76293.5">22607 4932 312 0,'7'-14'87'0,"0"3"9"0,-3 1-31 0,1 5-16 16,-3 0-4-16,-1 8-6 0,-3 0-3 15,-3 5-7-15,1 4-5 0,-3 4-7 16,-1 4-5-16,-2 3-1 0,-3 2-1 15,1 9-3-15,-1 3-5 0,3 0-7 16,-3 1-5-16,5-5-3 0,0 2-2 16,4-5-3-16,0-7-1 0,4-5 2 0,0-5 6 15,1-4 2-15,1-2 6 0,-1-3 10 16,1-8 4-16,1-3 1 0,2-5 0 16,0-7 1-16,2-5 1 0,0-10-4 15,1-5-6-15,2-3-1 0,1-1 0 16,0-3 0-16,1-2 0 0,1 1 1 15,0 7 3-15,3 5 2 0,-1 4 2 16,-1 4 2-16,0 9-1 0,-1 6 0 16,0 8 0-16,2 7-3 0,-2 3-3 0,2 5-2 15,-1 2-1-15,2 3-1 0,-1 0-1 16,-1 1-2-16,1 0-4 0,-4-2-5 16,-5 2-8-16,-5-1-9 0,-6-1-11 15,-9 1-8-15,-5 0-7 0,-6-4-9 16,-5 3 45-16,-2-3-97 0,-2-1-66 15,3 1-170-15</inkml:trace>
  <inkml:trace contextRef="#ctx0" brushRef="#br0" timeOffset="76516.46">23105 4881 381 0,'8'3'103'0,"-1"1"8"0,-4 6-58 16,-1 6-9-16,-3 0 3 0,-6 4-3 0,-2 4-8 15,0 4-12-15,-5 6-7 0,2 4-1 16,0-2-4-16,0-1-9 0,3 0-6 16,2-2-15-16,0-4-10 0,4-3-14 15,1-5-11-15,2-2-76 0,1-2-85 16,-1-4-190-16</inkml:trace>
  <inkml:trace contextRef="#ctx0" brushRef="#br0" timeOffset="76704.96">23413 5033 368 0,'2'0'100'0,"-2"1"9"0,0 0-46 16,1-2-17-16,3 1 3 0,0 2 0 15,1-3-9-15,2 1-12 0,2 0-10 16,3-2-8-16,0-1-13 0,3 0-19 0,-2-2-18 16,2 3-14-16,0-1-74 0,-2-1-90 15,-4 5-197-15</inkml:trace>
  <inkml:trace contextRef="#ctx0" brushRef="#br0" timeOffset="76867.64">23359 5261 306 0,'-10'7'92'16,"5"0"9"-16,2 0-1 0,5-1-56 16,2 0 6-16,7-5 3 0,5-1-4 15,2-3-12-15,3-3-9 0,6-1-12 16,3-1-28-16,3-2-25 0,-4 0-27 16,3-5-65-16,3 1-91 0,1 0-194 15</inkml:trace>
  <inkml:trace contextRef="#ctx0" brushRef="#br0" timeOffset="77170.29">24047 4863 270 0,'1'-2'78'16,"-1"5"10"-16,-1 3-7 0,-1 0-39 15,-1 6 3-15,-2 3 7 0,2 3-1 16,-3 6-3-16,-1 5-6 0,-1-1-6 0,1 11-6 16,-1-1-4-16,-1 2-9 0,2-2-5 15,0-1-5-15,3-2-4 0,-1-1-6 16,4-9-8-16,1-3-14 0,0-1-14 15,1-4-12-15,1-2-83 0,1-5-93 16,0-6-211-16</inkml:trace>
  <inkml:trace contextRef="#ctx0" brushRef="#br0" timeOffset="77339.84">24274 5222 383 0,'0'5'115'15,"0"-3"5"-15,-1 3-20 0,0-3-55 16,-1 0 1-16,2-1-2 0,-1-1-13 16,1-3-15-16,1-4-27 0,0-4-21 15,1-3-9-15,2-6-89 0,4 1-102 0,2-4-222 16</inkml:trace>
  <inkml:trace contextRef="#ctx0" brushRef="#br0" timeOffset="77785.49">24682 4856 354 0,'-4'5'97'0,"0"2"10"0,-2 3-53 0,-1-1-3 16,-2 2 3-16,0 1-1 0,1 0-11 16,-2 3-11-16,0 1-10 0,1 1-7 15,0-1-4-15,-2-1-3 0,0 4-3 16,-1 0-2-16,0 2 0 0,-1 0 0 15,1-1-1-15,0-1 0 0,2 1-1 16,1-1-3-16,4-2-3 0,3-5-1 16,4 0-1-16,4-3 0 0,7 1-2 15,4-1 0-15,4-2-1 0,4-1-2 0,2-1-4 16,4-4-4-16,0-1-5 0,-4-1-4 16,-2-2-1-16,1-2 1 0,-4 0 1 15,-3 1 6-15,-3-2 5 0,-4 0 5 16,-1 0 6-16,-3-2 8 0,-3-1 7 15,-4-1 5-15,-3-1 7 0,-2 3 5 16,-1 1 4-16,-3 3 3 0,-1 0 0 16,1 5 0-16,-1 5 0 0,1 7-2 0,2-1-2 15,0 5-3-15,2 2-3 0,3 8-3 16,-1-1-3-16,0 1-4 0,2 1-3 16,2-2-2-16,-1 1-5 0,1-1-5 15,-1-6 4-15,1 1-29 0,-1-2-10 16,-1-4-17-16,-2 0-15 0,1-3-70 15,-3 3-88-15,-1-1-191 0</inkml:trace>
  <inkml:trace contextRef="#ctx0" brushRef="#br0" timeOffset="78205.37">22592 5711 182 0,'-20'7'54'16,"-2"-3"7"-16,0 1-20 0,0-3-8 15,3 1 5-15,2-1 5 0,2-3-1 16,4 0-7-16,5 2-2 0,1-1-1 0,5 1-2 15,3-1 0-15,4 1 1 0,7 2 2 16,6-2 0-16,12-1 1 0,12-1 0 16,17-2 0-16,17 0-5 0,13-2-4 15,17 0-5-15,16-1-3 0,13-1-4 16,7 4-2-16,7 1-2 0,1 3-1 16,0 2-1-16,-3 0-1 0,-5 2-1 15,-10 1-1-15,-13-2-2 0,-14 1-1 0,-15-1-3 16,-16-1-2-16,-15-1-2 15,-20-1-4-15,-12-2-11 0,-16 0-11 0,-14-2-11 16,-14-1-7-16,-12 0-10 0,-11 0-16 16,-8 2 48-16,-11-1-96 0,-9 2-68 15,-1 2-170-15</inkml:trace>
  <inkml:trace contextRef="#ctx0" brushRef="#br0" timeOffset="78703.16">23232 5757 212 0,'-37'4'72'0,"10"0"6"0,8-2-12 16,6-1-12-16,4 1-3 0,4 2-6 15,3-3-4-15,6 1 0 0,3 1 1 16,8-1 1-16,7 1-1 0,9-1-1 16,12-1 1-16,7-5-4 0,13 1-9 15,7 1-7-15,9-2-5 0,10-1-6 16,2 1-2-16,5 1-3 0,3 4-2 0,-1 0-1 15,2-1-1-15,-3 0 0 0,-10 2 0 16,-8 1-1-16,-11 2-2 0,-10-3-2 16,-14-4-3-16,-13 4-1 0,-11 0-4 15,-8-4-7-15,-11 1-3 0,-11-5-11 16,-8 4-6-16,-10 1-3 0,-12-3-6 16,-13-1-3-16,-10 3-1 0,-13 2-8 0,-4 1-1 15,-12-1 5-15,-10 1-4 0,-5 6 8 16,-5-2 11-16,-2 2 13 0,-4-3 19 15,0 3 17-15,2 3 4 0,10 0 11 16,9-5-1-16,6 2-2 0,9 0-3 16,14 1-6-16,14-1 1 0,13-5 7 15,14 1 6-15,17-2 3 0,20-3 5 16,20-3 6-16,17-4 5 0,13-1-2 0,23 1-4 16,18-3-4-16,11 3-5 15,6 3-3-15,8 2-5 0,7 3-3 0,-1-1-2 16,-8 4-3-16,-8 5-1 0,-5-2-1 15,-6 0-1-15,-14-1-5 0,-15 4-6 16,-13-2-5-16,-14-2-11 0,-11-2-16 16,-16-2-10-16,-17-1-94 0,-13-5-102 15,-10-4-239-15</inkml:trace>
  <inkml:trace contextRef="#ctx0" brushRef="#br0" timeOffset="101235.64">21542 6374 252 0,'-6'3'77'0,"0"0"7"15,-2-5-28-15,-3 4 0 0,-2-2-3 16,-1 5-6-16,-4-1-7 0,-4 1-5 16,-6-1-5-16,-3 6-4 0,-4 1-6 15,0 2-4-15,-1 3-2 0,1-1-3 16,3 6-3-16,3 3-2 0,4 2-1 15,6 3-1-15,1 0-2 0,3 1-2 16,4 0-1-16,4 0-2 0,6-2-1 0,7 1-2 16,4-4-3-16,6-4-5 0,4-1-5 15,6-5-4-15,6-4-8 0,4-3-12 16,5-4-14-16,1-8-55 0,2-3-69 16,1-10-158-16</inkml:trace>
  <inkml:trace contextRef="#ctx0" brushRef="#br0" timeOffset="101646.73">21778 6442 366 0,'-2'4'96'15,"0"5"8"-15,-2 5-55 0,-1 4-7 16,0 6 2-16,0 6-1 0,0 1-12 16,0 2-9-16,1 2-8 0,2 0-5 15,1 2-9-15,0-5-6 0,-1-2-7 16,-2-4-4-16,3-1-2 0,-1-5-2 15,0-1 0-15,0-7 2 0,0-2 4 0,1-5 4 16,1 1 8-16,0-6 4 0,0-4 4 16,0-7 1-16,1-4 4 0,-1-5 8 15,2-7 5-15,-1-5-3 0,1-7 3 16,1-3 1-16,3-3 4 0,2 0 0 16,3 1-4-16,2 5-2 0,1 1 2 15,3 9-1-15,0 6-1 0,-1 6-4 16,-2 6-2-16,-1 4-2 0,2 4-4 0,0 5-3 15,-3 0-3-15,0 5-1 0,0 2-3 16,-1 0 1-16,-1 4-1 0,2 0-3 16,-1 2-3-16,2 1-3 0,-2 1-4 15,-1-1-3-15,-2 3-2 0,-4 1-3 16,-7-1-1-16,-6 2 0 0,-5-2-9 16,-1-3-3-16,-4-3-4 0,-2-1-9 15,-1-4-9-15,0-6-19 0,2-3-48 0,4-5-61 16,2-5-147-16</inkml:trace>
  <inkml:trace contextRef="#ctx0" brushRef="#br0" timeOffset="101832.74">22086 6440 342 0,'7'3'108'0,"-2"5"13"15,2-1-21-15,0 6-29 0,0 4 0 0,-3 2-2 16,2 5-8-16,-2 4-17 0,-3 1-12 15,0 3-9-15,-1-1-9 0,0-1-9 16,0-1-12-16,0 1-11 0,-1-5-18 16,2 0-21-16,1-2-15 0,-1 0-80 15,2-2-100-15,4-1-215 0</inkml:trace>
  <inkml:trace contextRef="#ctx0" brushRef="#br0" timeOffset="102179.36">23192 6426 336 0,'-3'5'94'0,"-4"3"8"0,-4-2-48 15,-3 3-8-15,-4-1 3 0,-2-2 0 16,-5-2-10-16,-2 0-13 0,-4 3-6 15,3-3-5-15,-3 1-6 0,-2 3-4 16,0 1-3-16,2 2-1 0,4 1-2 16,4 1 0-16,1 2 0 0,8 0 0 15,7 2 3-15,8 1 5 0,7-1 2 16,7 2-2-16,8-2 8 0,4 2 0 16,6 2 0-16,2 0-4 0,3-3-4 0,3 0-4 15,1-1-1-15,2-1-15 0,2-4-18 16,1-2-16-16,-1-7-14 0,-1 0-73 15,0-6-92-15,-5-5-198 0</inkml:trace>
  <inkml:trace contextRef="#ctx0" brushRef="#br0" timeOffset="102400.84">23769 6422 422 0,'1'5'122'16,"-1"6"10"-16,-1 0-50 0,0 3-25 15,-1 3 3-15,1 4 3 0,1 2-16 0,1 2-17 16,2 4-9-16,1-1-4 0,4 4-7 16,2 0-7-16,-1-3-8 0,-1 0-9 15,2-2-25-15,-1-3-20 0,2-1 72 16,-2-3-167-16,1 1-113 0,-2 1-274 15</inkml:trace>
  <inkml:trace contextRef="#ctx0" brushRef="#br0" timeOffset="102967.5">20477 7463 347 0,'5'2'91'0,"0"2"6"16,-2-3-44-16,2 1-17 0,0 0-1 15,-1 1-4-15,1 4-7 0,-2 3-7 16,-2 2-4-16,1 5-2 0,-1 6-7 0,-1 6-11 16,-1 2-13-16,-1 1-11 0,1 2-17 15,2 0 93-15,0-2-155 0,1-3-82 16,3-5-204-16</inkml:trace>
  <inkml:trace contextRef="#ctx0" brushRef="#br0" timeOffset="103154.53">20493 7303 409 0,'-10'-18'108'16,"3"4"7"-16,1 5-55 0,3 0-20 16,1 3-7-16,1 3-3 0,0 1-8 15,1 0-11-15,0 1-18 0,0-1-20 16,2 1-14-16,1 0-78 0,4-1-91 15,0 0-214-15</inkml:trace>
  <inkml:trace contextRef="#ctx0" brushRef="#br0" timeOffset="103384.45">20996 7218 293 0,'-2'-5'84'0,"-6"2"6"0,-2-1-12 0,-2 0-37 15,-2 2-1-15,-2 1 0 0,-3 2-1 16,0 4-5-16,-1 2-3 0,0 6-4 16,1 4-4-16,-3 4-6 0,2 2-6 15,2 5-5-15,2 4-1 0,5 3-2 16,3 2-2-16,5 4-4 0,6 0-9 16,5 3-9-16,4 0-11 0,3 0-11 15,3 0-16-15,1-3-64 0,4-5-79 0,-3 0-166 16</inkml:trace>
  <inkml:trace contextRef="#ctx0" brushRef="#br0" timeOffset="103564.52">20618 7553 413 0,'-1'-4'101'0,"5"4"12"0,7 0-61 16,5 0-9-16,5-2-1 0,6 1-2 15,6-1-4-15,5-2-9 0,0-2-15 16,3 0-25-16,1-2-22 0,1-2-92 16,2 0-101-16,1 1-248 0</inkml:trace>
  <inkml:trace contextRef="#ctx0" brushRef="#br0" timeOffset="105553.48">21930 7396 222 0,'-3'1'70'15,"2"-1"7"-15,-2-1-11 0,1 0-19 16,0 0-2-16,2 0-3 0,-3 0-4 16,4 0-6-16,-1 0-5 0,2 0-6 15,-2 2-5-15,2 1-6 0,-1 2-4 16,1 4-3-16,-2 3-2 0,1 3-2 16,0 4 1-16,0 4-1 0,-3 1-1 0,3 4-1 15,-2 0-7-15,2 1 0 0,0-1-1 16,-1-2 1-16,3-4 0 0,-2-3 3 15,0-5-1-15,0-3 8 0,0-6 5 16,-1-2 8-16,0-3 9 0,-1-3 3 16,0-2 2-16,-1-5 1 0,-3-4-1 15,1-4-3-15,-1-3-8 0,2-3-10 0,0-1-2 16,1 0-1-16,2 2 0 0,1-2 0 16,3 4-1-16,3 4 1 0,-1 1 0 15,2 3-1-15,1 2 0 0,-1 2 0 16,4 6-2-16,1 1 0 0,0 4 0 15,1 3 0-15,0 3-1 0,2 1-4 16,-2 4-5-16,-1 1-4 0,-2 2-5 16,-2 2-3-16,-5 0-3 0,1 0 0 0,-2 3 2 15,-1-1 5-15,-2-1 5 0,0-2 3 16,0-4 5-16,1 0 1 0,-1-2 1 16,2-6 3-16,0-1 6 0,1-3 4 15,1-3 4-15,1-2 2 0,2-8 1 16,3-2 1-16,0-3-1 0,1-2-5 15,1 0-3-15,1 3-3 0,0 0-1 16,-2 5 0-16,-1 4-2 0,-1 4 0 16,-3 3-1-16,1 2-1 0,-2 1-1 0,1 3-1 15,-1 2 0-15,0 2 0 0,0 2 0 16,0 0 1-16,3-3 0 0,1 1-1 16,0-1 1-16,2-3 0 0,1-1 0 15,2-2 1-15,0-2 0 0,0 0 1 16,2-4 2-16,-1-2-1 0,-1 1 1 15,-1-3 0-15,-2-1-1 0,1-1 1 16,-2 2-1-16,-1 0 0 0,-2 1-1 0,-1 3-1 16,0 1-1-16,-2 1-1 0,1 3-1 15,-2 2 1-15,0 5-1 0,0 2 0 16,2-1 1-16,1 3 0 0,0-1 1 16,0 4 0-16,4-3 0 0,1-2 1 15,0-3-1-15,0 1 1 0,0-3 0 16,1-5 2-16,1-3 2 0,-2-1 2 15,0-4 1-15,0-3 1 0,-2-3 1 16,1 0-1-16,0-2-1 0,-1 2-3 16,-1 1 0-16,0 2-3 0,-3 1 1 15,1 2-2-15,-2 5-1 0,-2 1-1 0,-1 4-1 16,1 5 1-16,-2 4 0 0,0 3-1 16,1 3 0-16,1 3 1 0,1 0-1 15,3 2-2-15,0-1 8 0,2-2-28 16,2-2-1-16,1-3-8 0,2-2-3 15,2-3-6-15,0-5-12 0,1-5-80 0,-1-7-50 16,2-1-187-16</inkml:trace>
  <inkml:trace contextRef="#ctx0" brushRef="#br0" timeOffset="105735.99">22930 7131 411 0,'-3'-6'101'0,"3"4"10"0,-2 10-54 15,1 3-6-15,-1 6-3 0,-1 4-5 16,-2 8-5-16,1 1-1 0,-1 1-9 16,-1 2-11-16,2 3-4 0,-1-1-8 15,2-3-8-15,0-1-18 0,3-5-15 16,1 0-15-16,3 0-30 0,0-2-58 16,2-5-88-16,2 0-175 0</inkml:trace>
  <inkml:trace contextRef="#ctx0" brushRef="#br0" timeOffset="105963.96">23168 7064 359 0,'-3'-1'95'0,"3"8"11"0,1 5-37 15,-1 2-21-15,0 4 0 0,0 0 4 0,3 7-1 16,-1 2-9-16,-1 2-11 0,0 2-8 15,-2 0-6-15,2 3-5 0,-3-1-5 16,0-1-8-16,-2-1-5 0,2-1-26 16,0-2-11-16,1 0-17 0,0-2-78 15,1-1-97-15,2-2-210 0</inkml:trace>
  <inkml:trace contextRef="#ctx0" brushRef="#br0" timeOffset="106233.55">23006 7421 330 0,'0'-7'90'0,"2"0"7"0,3 1-33 15,4 1-17-15,2 1 3 0,5 0 2 16,3 2-5-16,4-1-6 0,2 1-6 16,4 3-7-16,-2-2-8 0,5 1-7 15,-2 1-6-15,1 1-3 0,-1 5-3 0,-1 3-1 16,-1-2-3-16,-3 7-1 0,-5-1-3 15,-5 6 0-15,-3 0 0 0,-6 2 0 16,-3 1 1-16,-3 1 2 0,-1 2 1 16,-1-1 1-16,1-4-1 0,2-4-4 15,2 0-8-15,-1-9-9 0,1 1-11 16,2-7-11-16,1-3 96 0,1-2-173 16,-2-7-92-16,1-3-243 0</inkml:trace>
  <inkml:trace contextRef="#ctx0" brushRef="#br0" timeOffset="106391.69">23487 7223 455 0,'-9'-7'117'0,"1"2"1"0,1 2-69 0,1 1-10 16,1 1-5-16,2-1-9 0,2 0-11 16,0 2-6-16,1-1-12 0,1-1-20 15,1 1-12-15,0 0-87 0,4 2-98 16,0 3-230-16</inkml:trace>
  <inkml:trace contextRef="#ctx0" brushRef="#br0" timeOffset="106659.95">23627 7601 266 0,'1'3'73'0,"2"0"7"0,7-1-48 16,-1 0 1-16,2-1 0 0,2-3-2 15,4 2-12-15,0-3-17 0,2-1-15 16,2 0-14-16,2 0-56 0,2-5-64 15,1 1-152-15</inkml:trace>
  <inkml:trace contextRef="#ctx0" brushRef="#br0" timeOffset="106867.45">24060 7392 324 0,'-4'-1'89'0,"0"3"8"0,0 2-24 15,2 8-26-15,0 0 2 0,0 3 1 16,0 6-5-16,2 4-9 0,0 2-8 0,-1 1-8 16,2-3-8-16,1 2-6 0,0-1-3 15,1-4-5-15,1-4-9 0,0-4-13 16,-1-1-14-16,3-4-10 0,-2-6-6 16,2-2-72-16,1-4-80 0,3-2-164 15</inkml:trace>
  <inkml:trace contextRef="#ctx0" brushRef="#br0" timeOffset="107038">24134 7312 368 0,'-12'-22'103'0,"-1"1"7"0,2 8-53 16,0 0-9-16,0 3-7 0,1 1-8 16,1 1-9-16,3 1-11 0,1 1-12 15,3-2-11-15,2 3-11 0,2 1-12 16,3 0-12-16,1 1-19 0,1 2 20 0,3 1-67 15,1 6-58-15,-1-1-132 0</inkml:trace>
  <inkml:trace contextRef="#ctx0" brushRef="#br0" timeOffset="107524.64">24247 7500 266 0,'4'38'70'0,"-1"-7"3"0,0-4-37 16,-2-3-5-16,-2-6-3 0,-1-6-5 15,1-2 0-15,0-6 1 0,1-2 3 0,0-3-2 16,1-5-1-16,2 0 0 0,-1-4-2 15,2-3 0-15,1-3-5 0,1-2-5 16,2-4-2-16,2 2-1 0,-1-1-1 16,2 3-2-16,-1 1-2 0,-1 5-3 15,-1 3-2-15,-2 5-1 0,-1 5-1 16,-2 5 0-16,-2 5 1 0,0 2-1 16,-2 2 0-16,2 3 1 0,-1-2 0 15,1 0 0-15,3-1 0 0,1-3 1 16,3-2 0-16,2-4 1 0,0 0 0 0,3-4 2 15,-1-3 0-15,-3 0 1 0,1-5 1 16,-1-2 2-16,-1-3 1 0,1-1 0 16,-1-2 0-16,2-3 0 0,2-3-1 15,0 0-1-15,1-2-1 0,-2-1-3 16,0 2 0-16,-2 3-1 0,-1 4 3 16,-3 3 0-16,-3 3-2 0,1 6-1 15,-2 5-1-15,-1 4 1 0,1 3 0 0,0-1-2 16,1 2 0-16,4 4 3 0,0 0 3 15,2 0 1-15,2 1 1 0,2-1-1 16,4 2-1-16,-1 2 0 0,2 0-2 16,0 0 0-16,1 2-1 0,-3-3-1 15,-2-1 0-15,-4-2-2 0,-3-3 0 16,-4-1-3-16,-4-7-1 0,-5 0-5 16,-2-3-3-16,-4 1-5 0,-2-4-4 0,-3-3-7 15,2 1-7-15,-1-4-15 0,2-1-5 16,2-1-51-16,1-4-65 0,1-4-144 15</inkml:trace>
  <inkml:trace contextRef="#ctx0" brushRef="#br0" timeOffset="107782.17">24713 6987 295 0,'0'-18'88'16,"1"7"10"-16,-1 1-29 0,3 4-12 15,-1 1 1-15,1 5-3 0,2 1-5 16,-1 4-6-16,3 2-5 0,0 9-2 16,2 5-3-16,0 8-3 0,2 6-3 0,1 8-3 15,1 5-4-15,0 7-4 16,0-4-6-16,-1 3-4 0,-2-6-2 0,-3-3-4 16,-3-5-6-16,-2-4-7 0,-2-7 2 15,-2 0-27-15,-1-9-8 0,-2-2-16 16,0-2-11-16,-2-3-17 0,2-2-52 15,-2-6-88-15,1-6-140 0</inkml:trace>
  <inkml:trace contextRef="#ctx0" brushRef="#br0" timeOffset="108113.31">24773 7426 246 0,'4'-19'83'0,"3"2"9"16,2 2 5-16,3 2-42 0,2 7 0 15,-1 1 1-15,1 6-5 0,1 5-7 16,4 4-5-16,-2 2-6 0,2 5-4 15,-2 0-7-15,0 0-7 0,1 5-4 16,-3-1-4-16,-1-1-2 0,-3 4-2 16,0-4-2-16,0-2-1 0,-2 0-2 15,-4-5-2-15,-1-1-2 0,-3-2 0 0,-2-6-2 16,-3-1 0-16,-1-3 0 16,-2 0 2-16,1-2 3 0,-1-4 3 0,-1-2 1 15,4-4 2-15,0-7 1 0,4 2 1 16,1-3 1-16,6-2 1 0,5 0 0 15,6 0 0-15,6 4 0 0,7 2 2 16,2 4 1-16,3 3-1 0,0 2-2 0,3 4 0 16,0 2-2-16,-3 1-3 0,-3 1-7 15,-1 0-13-15,-3-1-23 0,-5 0-12 16,-4-2-50-16,-5-1-40 0,-3 2-86 16,-5-1-168-16</inkml:trace>
  <inkml:trace contextRef="#ctx0" brushRef="#br0" timeOffset="108913.37">22036 7941 386 0,'3'0'87'0,"-2"1"3"0,0 0-59 0,1 1-12 15,1 8 1-15,-1 3 1 0,0 8 0 16,-1 6-1-16,-1 7-4 0,1 4-1 15,-1 2-5-15,-1-2-6 0,2 2-5 16,1-1-7-16,2-6-5 0,-1 0-6 16,0-1-5-16,-1-5-2 0,0-4 0 15,-1-4-1-15,0-6 2 0,-2-2 1 16,1-6 2-16,-1 0 6 0,-1-4 6 16,2-2 3-16,-3-7 10 0,0-4 1 15,0-4 9-15,-1-5 6 0,2-9 3 0,1-6 0 16,0-1 5-16,2-4 2 0,1-2 5 15,2-1-2-15,-1 0-2 0,2 2-1 16,2 6 0-16,1 7-3 0,0 7-2 16,1 4-5-16,-1 6-2 0,2 7-2 15,-2 5-2-15,3 2-4 0,0 2-4 16,0 3-3-16,0 5-2 0,0 0-2 16,-1 1-3-16,-1 3-3 0,-4 0-8 15,-3-2-8-15,-2-1-5 0,-2 1-8 0,-5-1-8 16,-3-2-9-16,-1-2 116 0,-1-1-177 15,1-3-84-15,1-2-244 0</inkml:trace>
  <inkml:trace contextRef="#ctx0" brushRef="#br0" timeOffset="109411.79">22378 8014 310 0,'12'11'80'0,"-4"-5"3"0,0 1-44 16,-1 1-5-16,-4-4-1 0,-1 0-2 15,0 0-1-15,2-3 1 0,1 0 0 16,2-3-3-16,1-1-4 0,2-4-4 16,2 2-3-16,0-3-7 0,0-4-4 15,-1 0-2-15,-2 1 0 0,-2-1-1 16,-1 2 2-16,-2 0 1 0,-4 1-1 0,-3 3 0 16,-3 0-2-16,-2 2 0 0,-3 1-2 15,-3 2-1-15,-1 2-2 0,-3 1 0 16,-1 4 0-16,1 5 0 0,0 4 0 15,1 2 1-15,3 1-1 0,-4 21-3 16,18-19 3-16,6-3 0 16,3-1 1-16,5-3 1 0,3-2 0 15,5-1 1-15,2-2 1 0,5 0-1 0,-2-1 1 16,1-3 0-16,2 0-2 0,1 1-2 16,-3-2-3-16,-3-1-6 0,-3-1-3 15,-2 2-5-15,-2-2-3 0,-6 0-2 16,-5-1-2-16,-2 1 2 0,-3 1 3 15,-2-1 4-15,-1-1 5 0,-3 0 3 16,1-1 6-16,-1-1 5 0,-1-2 5 16,1-1 5-16,-1-3 3 0,1-2 1 0,1-3 1 15,3 0 2-15,1 0-1 16,3-1-1-16,2-1-4 0,3 0-1 0,2 4-2 16,1 3-3-16,2-1-2 0,2 1-2 15,2 2-3-15,1 2-6 0,-1 2-9 16,3-1-9-16,1 0-11 0,-4-2-78 15,2 0-88-15,0 0-200 0</inkml:trace>
  <inkml:trace contextRef="#ctx0" brushRef="#br0" timeOffset="110020.23">23707 7931 311 0,'0'-2'79'0,"-5"-2"5"0,-1 2-44 0,-5 1-8 16,-5 1 0-16,-2 3-6 0,-3 3-5 16,-3 3-4-16,-3 3-2 0,1 4-5 15,1 4-3-15,2 3-3 0,4 2-2 16,4 1-4-16,7 2-2 0,6-6-2 15,8 0 1-15,5-4-1 0,4-1-1 16,6-7 2-16,3-2 0 0,3-1 2 0,3-3 0 16,2-2 1-16,0-4-1 15,2-3 3-15,0-1 1 0,-1-2 4 0,-1-1 3 16,-2-1 3-16,-6 1 1 0,-3 0 2 16,-5 3-1-16,-5 0 0 0,-5 0-2 15,-3 2-2-15,-7 2-1 0,-2 1-3 16,-5 4-1-16,-1 0 0 0,0 0-2 15,0 2-1-15,2-1-2 0,3-1-2 0,4-1 0 16,4 0 1-16,2-1 1 0,4 2-1 16,2-4 1-16,2-2 2 0,2 2 1 15,1-1 0-15,1-1-1 0,0-2 1 16,-3-2-1-16,0-1 2 0,0 3 1 16,-1-4 1-16,0 1 4 0,-3 3 0 15,2-1 2-15,-1 3-1 0,-2 1 0 0,-2 0-2 16,0 4-1-16,-3 1-2 15,0 4 0-15,-1 5-1 0,1 3 1 0,1 1 0 16,1 4 2-16,1 2 0 0,2 1 0 16,0 1-1-16,2-3-1 0,0 3-2 15,-1 0 1-15,-1 1-2 0,-1-3-7 16,-4-1-2-16,-1-3-6 0,-5 0-7 16,-4-7-6-16,-3-2-6 0,-5-2-9 15,-4-4-5-15,-1-2-22 0,-3-2-45 16,-1-5-67-16,3 3-156 0</inkml:trace>
  <inkml:trace contextRef="#ctx0" brushRef="#br0" timeOffset="110664.18">24340 8026 307 0,'5'0'83'0,"-3"1"3"0,-7 0-29 16,-5-1-26-16,-3 5 0 0,-6 1 5 16,-1 3-5-16,-5 2-5 0,0 6-4 15,3 1-4-15,3 2-4 0,2-3-5 16,5 0-6-16,7-2-3 0,5-1-1 16,5-4-1-16,6-2 0 0,4 0 1 0,3-2 0 15,5-3 1-15,2 0 0 0,1-2-2 16,2-5 0-16,1-2-1 0,1-5 1 15,-2 0 0-15,0-3-1 0,-2-3 2 16,-1-2 2-16,-2-2 2 0,-3-6 2 16,-2-1 1-16,-3 0 0 0,-1-2 2 15,-3-1 0-15,-1 1 1 0,-2 0 1 0,-2 0-1 16,-1 4 2-16,-1 1 3 16,-2 3 3-16,-1 3 0 0,-1 7-2 0,-1 7-2 15,-3 8-2-15,-4 8 1 0,-2 7-4 16,-2 2-4-16,0 9-2 0,-2-2 2 15,0 5-1-15,2 3 0 0,2 1-2 16,3 2 0-16,5 0-2 0,1-4 1 16,6 1 0-16,6-3-1 0,3-4-1 15,4-3-1-15,3-4-3 0,5-2 0 0,2-5 1 16,2-2 0-16,-1-4 0 0,3-5 2 16,0-5 0-16,0-6 4 0,-1-3 0 15,-2-3 1-15,1-2-1 0,-5-3 2 16,-4 1 1-16,-4 2 0 0,-8 1 1 15,-3 3 1-15,-9 2 0 0,-8 4 0 16,-5 6 0-16,-5 1-2 0,-4 5 0 16,0 3-2-16,0 3 0 0,5 2-1 15,4 1-1-15,5-1-1 0,5 2 0 0,7-2 1 16,5-1-1-16,3-3-3 0,3 1-3 16,0-4-6-16,1-2-11 0,0 1-12 15,-1-3-9-15,-2-2-7 0,-4-1-13 16,-4-2 10-16,-6 0-67 0,-8-4-64 15,-6-4-153-15</inkml:trace>
  <inkml:trace contextRef="#ctx0" brushRef="#br0" timeOffset="111006.78">23836 7978 110 0,'-8'-1'47'15,"3"1"11"-15,1-1-5 0,2-1-1 16,0 2 1-16,0-1 0 0,3-1-6 15,-1 4-7-15,0-4-8 0,0 2-4 16,1 2-4-16,-2-4-1 0,1 4-2 16,-1-2-4-16,0-2-4 0,3 0-3 15,-1 4-2-15,2 3 0 0,2 5-2 0,1 2-2 16,3 4-1-16,1 4 1 0,0 4-4 16,3-1-10-16,0-1-10 0,2-3-5 15,1-2-78-15,1-4-80 0,1-2-190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9T15:23:35.57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76">
        <inkml:traceFormat>
          <inkml:channel name="X" type="integer" max="12364" units="cm"/>
          <inkml:channel name="Y" type="integer" max="6956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2-03-29T15:30:05.192"/>
    </inkml:context>
  </inkml:definitions>
  <inkml:trace contextRef="#ctx0" brushRef="#br0">4113 561 289 0,'0'-3'84'16,"0"-1"6"-16,0 1-32 0,0 0-8 15,-1 1-5-15,0 2-3 0,-1 1-2 16,0 0-3-16,0 0-1 0,1 0-3 15,0 0-2-15,1 0-3 0,0 0-5 16,1 6-4-16,2 1-3 0,-2 4-3 16,1 5-1-16,1 5-1 0,-1 2-1 0,-1 10-1 15,1 6-1-15,-2 2-3 0,0 2-1 16,0-2-2-16,2-2 0 0,0 1-1 16,1-6-2-16,0-9-2 0,2-4-4 15,-2-4-5-15,0-3-10 0,-1-2-18 16,-2-4-12-16,-2-5-8 0,0-3-18 15,-3-4-58-15,1-4-79 0,0-8-157 16</inkml:trace>
  <inkml:trace contextRef="#ctx0" brushRef="#br0" timeOffset="314.14">4010 581 336 0,'-11'-21'93'0,"4"4"12"15,0-2-40-15,1 6 0 0,3-1-1 16,0 6-3-16,1 2-4 0,1 1-8 0,0 2-12 15,1 3-10-15,1-1-10 0,3 4-8 16,5 0-6-16,4 2-3 0,4 4-2 16,5 0 1-16,8 3 2 0,4 3-1 15,3 2 0-15,3 4 1 0,0-2-1 16,-2 6 0-16,2-2 0 16,-5 0-1-16,-3 4 2 0,-5 1-1 0,-4 1 0 15,-5 1 0-15,-3-2 1 0,-6 5 0 0,-6 0 0 16,-5-3 0-16,-6 3-1 0,-8-1-3 15,-5 0-3-15,-10-2-5 0,-6 1-5 16,-4 0-5-16,-3-2-7 0,-2-6-7 16,1-2-4-16,0-6-1 0,7-1-1 15,7-6-1-15,3-7-2 0,7-5-4 16,8-4-8-16,6-3-43 0,6-2-62 16,8-4-140-16</inkml:trace>
  <inkml:trace contextRef="#ctx0" brushRef="#br0" timeOffset="905.48">4911 947 321 0,'3'-3'101'0,"-2"1"12"0,-3-3-24 0,-4 0-26 15,-1-1-7-15,-4-2-8 0,-2 2-11 16,-6 3-12-16,-3 1-14 0,-3 5-6 16,-1 4-3-16,-2 2-1 0,2 4-3 15,-1 6-1-15,2 0 0 0,5 4-3 16,4-1-2-16,5 0-2 0,4 0-3 16,8-2 1-16,2-4-1 0,6-4 0 0,4-4 3 15,3-4 4-15,5-4 3 0,1-2 2 16,2-6 4-16,3-1 2 0,-2-5 3 15,1-2 0-15,-1-3 1 0,-3-6 0 16,-2 4-1-16,-5 3 0 0,-3 1-3 16,-2 5-1-16,-3 5-3 0,-3 2-4 15,-2 11 0-15,-1-1 0 0,-1 8-1 16,1 4 0-16,-1 0-2 0,2 4 0 16,0 2-5-16,2 0-1 0,4-2-1 15,2-8 0-15,1-3 1 0,2 0 1 0,2-6 3 16,2-3 9-16,-1-4 2 0,1-4 4 15,1-1 2-15,-2-4 3 0,4-8 0 16,-1-9 1-16,-1 3-2 0,1-5 0 16,-1-9-2-16,-3-7 2 0,1-3 0 15,-2-3 2-15,-6 2 2 0,0-10 3 0,-3-1 3 16,2 10 1-16,-2 9 1 0,1 7 1 16,-3 11-2-16,1 6-2 0,-2 11-3 15,-1 10-3-15,-3 9-2 0,-2 10-4 16,-1 6-3-16,-1 9-2 0,1 10 0 15,-1 7 0-15,3 6 0 0,0 2-5 16,1-4-12-16,4 0-14 0,1-4-25 16,2-3-17-16,1-4-85 0,1-5-110 0,-3-6-232 15</inkml:trace>
  <inkml:trace contextRef="#ctx0" brushRef="#br0" timeOffset="1389.33">5008 817 442 0,'5'-15'113'0,"4"3"8"0,4 3-65 15,4-5-7-15,6 7-5 16,4-1-4-16,5 1-9 0,3 4-9 0,3-7-8 16,2 14-6-16,2 6-6 0,-2-3-8 15,4 6-6-15,2 0-10 0,0 0-7 16,3 6-6-16,1-11-5 0,-3 2 2 15,-2 4 3-15,-5-5 6 0,-7 1 9 16,-7-3 7-16,-7 2 7 0,-8-2 8 16,-3-2 9-16,-7-2 6 0,-6-1 5 0,-4 1 3 15,-5 1 1-15,-4-1 1 0,-5 0-5 16,-5 3-7-16,-1-1-6 0,-4 3-4 16,1 0-3-16,0 5-1 0,4 5-2 15,3 2-2-15,5 2-5 0,5-1-3 16,6 1-2-16,7-2-2 0,4-4 0 15,4-6-1-15,6-4 3 0,4-4 8 16,4-3 8-16,3-4 6 0,2-3 6 16,1-1 3-16,0-5 3 0,-2-2 2 0,-2 0 0 15,-3 0-2-15,-3 0-1 0,-4 1-2 16,-3 2 0-16,-3 4-1 0,-2 4-1 16,-2 2-4-16,-2 3-2 0,-1 5-2 15,-1 5-2-15,1 2-2 0,1 3-3 16,0 4 1-16,2 0 0 0,2-2-1 15,3 1 2-15,5-5-8 0,2-4-4 0,4-1-21 16,4-7-20-16,2-2-22 0,7-3-73 16,1-5-100-16,3 2-211 0</inkml:trace>
  <inkml:trace contextRef="#ctx0" brushRef="#br0" timeOffset="1807">6655 378 406 0,'-1'21'105'0,"1"2"8"0,1 3-55 16,1 11-8-16,-2-1-8 0,-1 6-4 15,0-4-6-15,-1 13-8 0,0 1-7 16,-2 0-8-16,1-5-8 0,1-3-9 16,2-4-13-16,-1 10-12 0,1-14-10 15,1-4-12-15,-1-5-14 0,1-4-18 16,0 0-33-16,2-3-52 0,4-8-115 16</inkml:trace>
  <inkml:trace contextRef="#ctx0" brushRef="#br0" timeOffset="2022.41">6961 529 367 0,'15'-49'101'0,"-1"7"13"15,-2 6-42-15,-2 6-5 0,-4 6-4 16,-1 11-7-16,-1 7-7 0,-1 7-9 16,-1 9-10-16,-2 5-7 0,-1 7-6 15,-3 12-7-15,-2 7-2 0,-3 14 1 0,-3-5 0 16,0 4-1-16,0 4-7 0,2 0-8 15,2-6-8-15,5-5-8 0,3-9-21 16,1 7-12-16,1-10-17 0,2-3-15 16,-1-3-53-16,0-4-78 0,2-5-159 15</inkml:trace>
  <inkml:trace contextRef="#ctx0" brushRef="#br0" timeOffset="2209.71">6613 696 375 0,'2'6'112'16,"7"-2"9"-16,8-4 3 0,1 0-61 15,6 0-9-15,5 0-4 0,0 0-6 0,1 0-9 16,0 0-11-16,-1 0-18 0,2 0-14 16,-2 0-28-16,2 0-21 0,0 0-21 15,2 0-69-15,2 4-96 0,2 4-196 16</inkml:trace>
  <inkml:trace contextRef="#ctx0" brushRef="#br0" timeOffset="2597.75">7501 840 362 0,'-15'-14'91'0,"0"-1"7"15,-4-2-47-15,-2-2-15 0,-2 2-7 16,-3 2-5-16,-2 1-5 0,-2 14-6 15,1 5-7-15,-4 6-5 0,1 11-1 16,3 4-4-16,2 7-2 0,5 3-4 16,6-6-3-16,6-3-2 0,8-3-2 15,6-4 1-15,7-4 1 0,7-7 6 0,2-2 5 16,6-6 5-16,2-9 4 0,3 4 4 16,2-4 3-16,-4-4 3 0,0-1 4 15,-2-3-1-15,-3 1 2 0,-3 5 0 16,-3-5 1-16,-6 2-1 0,-2 1-2 15,-4 4-4-15,-2 4-4 0,-1 1-2 16,-2 8-2-16,-1 6-2 0,-2 3-1 16,0 5-2-16,1 3 1 0,-1 5 1 15,1 2-3-15,1-6-3 0,2-1-6 0,4-4-4 16,1-1-4-16,4-5-1 0,5-7-10 16,5-3-2-16,0-2-4 0,4-5-4 15,3-5-13-15,2-2-55 0,-1-4-70 16,0-4-151-16</inkml:trace>
  <inkml:trace contextRef="#ctx0" brushRef="#br0" timeOffset="2889.5">7727 708 313 0,'-4'9'89'0,"3"-4"8"16,1 5-13-16,5 1-28 0,4 0-4 15,4 0-1-15,3 3-2 0,3-10-4 16,4 9-6-16,3-6-10 0,0 3-9 15,1 2-4-15,2-1-5 0,-2 3-5 16,0 3-2-16,-4-3-2 0,-5 2-2 0,-1 0-2 16,-8-2-1-16,-4 2 0 0,-7 1-1 15,-5 0 1-15,-3 1 0 0,-2-1 1 16,-3 2 1-16,2 2 0 0,2-5 1 16,2-2-1-16,3 0 0 0,8 0-1 15,4-4 0-15,6 0 0 0,5-5 0 16,5-1 1-16,6-1-1 0,4-6-2 0,4-3-16 15,0-3-13-15,-2-2-12 0,-1-2-16 16,-5 1-72-16,-3-3-89 16,-8 5-188-16</inkml:trace>
  <inkml:trace contextRef="#ctx0" brushRef="#br0" timeOffset="3370.77">4601 1728 314 0,'1'1'83'0,"2"-2"10"15,5 1-40-15,3-4 0 0,2 1 1 16,9-2-2-16,6-1-1 0,11 0-5 16,8-4-9-16,9-3-7 0,15-1-8 15,16-2-5-15,16 0-5 0,16-2-3 16,17-5-4-16,18 3-1 0,18-3-4 16,13 1 0-16,12 4-2 0,9-6 0 0,6 5-1 15,1-3 1-15,-2 6 0 0,-10 6 1 16,-9-4-1-16,-17 3 0 0,-15 6-10 15,-20 0-14-15,-23 8-16 0,-14-8-90 16,-19-4-101-16,-21 6-241 0</inkml:trace>
  <inkml:trace contextRef="#ctx0" brushRef="#br0" timeOffset="11023.03">11314 646 230 0,'-1'-1'68'16,"2"-2"6"-16,-1 1-23 0,2-3-7 15,-2 1-3-15,0 3-4 0,0-2-5 16,0 2-4-16,0-1-6 0,-2 2-4 0,1-1-3 16,-1 2-4-16,2-2-4 0,-1 2-2 15,0-1-1-15,1 2-1 0,1 3-1 16,0 7-1-16,2 0 1 0,1 3-1 16,0 7 2-16,0 5 0 0,1 6 0 15,-2 1 1-15,0-1-1 0,1 3 0 16,-3 1-1-16,2-3-3 0,-1-1-4 15,0-6-5-15,1-5-3 0,0-2-5 0,-2-2-4 16,0-3-5-16,-2-6-11 0,1-3-2 16,-1-3-53-16,2-2-60 0,-1-2-144 15</inkml:trace>
  <inkml:trace contextRef="#ctx0" brushRef="#br0" timeOffset="11496.98">11367 654 265 0,'-16'-14'68'0,"2"1"7"0,1 3-39 0,2 3-1 16,3 3-4-16,0-1 2 0,2 4-1 15,2-1-4-15,2-1-3 0,0 4-5 16,2-3-2-16,0 1-3 0,2 1-2 16,1-1-3-16,5-2-3 0,3 5-1 15,3-1 0-15,6 2 1 0,2-2 2 16,3-1-1-16,6-1 0 0,0 0-1 15,1-2-2-15,1-2 0 0,0 0-2 16,-3 0-1-16,-2 3-2 0,-5 3 0 0,-2-2-1 16,-5 2 0-16,-3 2 0 0,-4 1-1 15,-2 2 1-15,-2 0 0 0,-2 1 0 16,1 6 1-16,-1 1 1 0,1 3 0 16,0-1 0-16,1 4-1 0,1 9 1 15,2 3-3-15,-1 4-2 0,2 0-2 0,-1-1-4 16,2 2-3-16,-1-3 0 0,-1-3 0 15,-3-3 2-15,2-6 2 0,-3-2 2 16,-2 0 3-16,-1-2 2 0,-2-2 1 16,0-5 0-16,-2-1 1 0,-4-3 1 15,-4 0 0-15,-4-3 1 0,-2 1 1 16,-4-1-1-16,-7-2 1 0,0 1-1 16,-2-3-1-16,4-2-3 0,1-1 0 15,1-3-5-15,3-3-3 0,6-3-7 16,1-2-5-16,5 1-8 0,2-3-5 0,4 1-61 15,6 1-64-15,4 2-151 0</inkml:trace>
  <inkml:trace contextRef="#ctx0" brushRef="#br0" timeOffset="12069.21">11401 1466 276 0,'-4'3'71'0,"1"3"7"0,2 1-28 16,1 2-25-16,2 5-4 0,0 5 0 15,-1-2-2-15,1 3-7 0,-2 10-5 16,-1-1-7-16,-4 5-4 0,1 4-4 16,-3-1-3-16,1 1-3 0,-3-3 0 15,1-5-1-15,2-2 4 0,0-4 2 16,2-4 3-16,2-3 3 0,2-4-1 0,3-1-1 16,3-3 1-16,2-4 3 0,5-4 5 15,4-1 2-15,4-1 3 0,5 0 4 16,3-2 1-16,0-2 1 0,6 2-4 15,2-1-2-15,4 0-3 0,2 1-2 16,-3-2-1-16,0 0 0 0,-1-4-2 16,-5 2 0-16,-5-1-1 0,-5-2 1 15,-7 0 1-15,-5 0 1 0,-2-2 1 16,-6 3 1-16,-2 0 1 0,-2-1 0 0,-5-4 0 16,2-3 0-16,-1-1-2 0,-1-4 0 15,1-6 0-15,-1-3 1 0,2-3 1 16,0 4 3-16,-2 2 2 0,3 1 2 15,-1 3 2-15,-1 9 0 0,-3 2 0 16,-1 3-3-16,-3 1-3 0,-5 4-3 16,-6 1-2-16,-5 3-3 0,-6 1-1 15,-3 2 0-15,-2-1-3 0,0 4-4 16,4-4-3-16,2 0-6 0,6-1-6 0,4 0-16 16,6 2-68-16,1 1-74 0,7 4-180 15</inkml:trace>
  <inkml:trace contextRef="#ctx0" brushRef="#br0" timeOffset="12638.12">11394 2312 301 0,'3'3'78'0,"0"2"3"0,1 2-50 16,0 3-4-16,-2 5-2 0,-1 1-1 15,-1 3-8-15,-1 4-6 0,0 0-5 16,-3 2-1-16,2 0-2 0,0-5-1 15,0 1-1-15,1 0-2 0,2-2-1 16,1-1-2-16,5-1 0 0,0-3 0 0,4 3 1 16,5-1 1-16,2-2 1 0,4-3 1 15,2-4 2-15,1-2 1 0,6-1-1 16,3-5 1-16,3-3-1 0,0-4 1 16,-1 3-1-16,-2-2 0 0,1 1 0 15,-6-2 0-15,-3 1-1 0,-5 3 0 16,-3 0 0-16,-2-3 0 0,-4 1 1 15,-1-3 0-15,-3 0 2 0,-3-1 2 16,-1 0 2-16,-1 2 4 0,-2 1 2 0,0-2 3 16,-1 2 0-16,0 0 0 0,-1 0 0 15,0-1-1-15,0-3-3 0,1-4-1 16,0 0-2-16,2-5-2 0,-1-4 0 16,1-2-1-16,-2 0 0 0,-1-4 0 15,-3 0-2-15,-5 3-1 0,-4 0-4 16,-5 5-1-16,-5 3-3 0,-2 4-1 15,-8 8-5-15,-6 9-3 0,-3 5-3 0,1 7-4 16,-2 4-7-16,-1 2-15 0,1 1-63 16,4-2-71-16,5-3-171 0</inkml:trace>
  <inkml:trace contextRef="#ctx0" brushRef="#br0" timeOffset="13322.22">11474 3021 240 0,'-5'14'54'0,"2"7"4"0,-2 2-37 16,0 1-11-16,-2 4 1 0,-2 3 0 16,0 1 0-16,-2-3-3 0,-1 1-5 15,-1-1-2-15,1 1-3 0,1-4-5 16,3-1-4-16,1-2-2 0,4-1-2 16,3-3-1-16,1-6-1 0,6-2 5 0,5-1 5 15,3-6 5-15,4-1 3 0,6-3 4 16,3-4 2-16,5-2 4 15,5-2 0-15,6-1 0 0,4-1-2 0,1-1-1 16,-1-2 0-16,0 3-1 0,-1 1 0 16,-6-2-1-16,-6-3 1 0,-7 3 0 15,-4-1 2-15,-5 3 2 0,-6-5 3 16,-4 2 2-16,-5 3 0 0,-3-2 0 16,-5-5 1-16,-4 0 0 0,0-5-1 0,-4-4-4 15,-2-4-2-15,0-2-3 0,-1 0 0 16,-1 0-2-16,1-2 0 0,1 3 0 15,2 1 1-15,1 5 2 0,2 1-1 16,1 1 1-16,3 3-2 0,-2 6-2 16,-2 7-4-16,-7 4-5 0,-7 5-6 15,-7 7-4-15,-7 7-4 0,-5 5-8 0,-5 2-11 16,-3 1-1-16,1 0-5 0,0-1-38 16,6-5-51-16,3-1-107 0</inkml:trace>
  <inkml:trace contextRef="#ctx0" brushRef="#br0" timeOffset="13829.13">11437 3695 268 0,'-2'32'58'16,"0"2"0"-16,-3-1-43 0,1 2-12 16,-4 1-1-16,1-2 1 0,-5 0-1 0,0-4 0 15,1 0 2-15,-1-4 3 0,2-2 0 16,0-5 2-16,3-1 1 0,2-4-1 16,3 3 1-16,2-5-2 0,1 0-2 15,4-1 0-15,4 1 0 0,3-2 0 16,2 1 4-16,5 0 1 0,2-2 0 15,3 1 0-15,1 0-2 0,1-2-1 16,-1-2-1-16,2-2-4 0,0-3-3 0,1-1 0 16,-1-4 0-16,0-3 0 0,2-2 2 15,-2-1 3-15,-2-1 3 0,-3-4 3 16,-1-2 2-16,-2-3 2 0,-3-2 2 16,-4 0 0-16,-1 1 0 0,-1 2-1 15,0 4-1-15,-2 0-1 0,-2 2-2 16,0 0-2-16,-2-1-3 0,1-2-2 15,1-3-2-15,-2 2-2 0,2-4 0 16,-2 1 0-16,-1 1-1 0,0 2 1 16,-4 0 0-16,-5 2-1 0,-5 0-2 0,-5 1-4 15,-7 2 0-15,-8-1-1 0,-10 0 0 16,-5-1-2-16,-2 3-3 0,-4-1 1 16,-2 4 0-16,-4 5-9 0,1 2-11 15,7 4-71-15,-1 5-74 0,4-3-185 16</inkml:trace>
  <inkml:trace contextRef="#ctx0" brushRef="#br0" timeOffset="14683.92">12578 683 220 0,'2'4'68'0,"0"-4"8"15,0 2-5-15,0-3-31 0,-1 1-2 16,2 8-3-16,-3 7-4 0,-1 0-9 15,-2 9-5-15,1 4-5 0,-2 4-5 16,-1 3-4-16,0 0-4 0,-2 0-5 16,0 0-3-16,0-2-2 0,1-4 0 15,1-5-2-15,2-2 1 0,2-6 3 16,3-3 2-16,3-6 4 0,2-1 2 16,3-2 1-16,2-1 2 0,7-1 0 0,4 0 2 15,5-1 0-15,7-1 0 0,2 1 0 16,4-2-2-16,2 1 0 0,-2-1-1 15,0-1 0-15,-3-2 0 0,-4 0-1 16,-1-1 3-16,-5-2 3 0,-3-1 3 16,-7 0 2-16,-4-2 3 0,-4-2 3 15,-3-3 2-15,-5-2-1 0,-1-1-4 16,-3 0-2-16,0-7-3 0,-1-3-2 16,-1-3-1-16,1-2 1 0,0-4 0 0,-1 2 2 15,2 5 0-15,0-1 0 0,0 2 0 16,-2 6-2-16,0 6-3 0,-4 5-1 15,-3-1-1-15,-4 1-1 0,-6 7-1 16,-5 1-1-16,-8 2 0 0,-1 1 0 16,-7 5-4-16,-4 3-3 0,-4 5-2 15,1 1-2-15,3 2-7 0,7-2-9 0,1-1-13 16,9-3-19-16,10 4-46 0,9-2-71 16,8 2-150-16</inkml:trace>
  <inkml:trace contextRef="#ctx0" brushRef="#br0" timeOffset="15204.34">12543 1559 249 0,'3'10'66'0,"0"3"4"0,0 5-40 0,1 1-2 16,-2 2-4-16,-1 1-3 0,-2 5-6 15,0 5-7-15,-2 0-3 0,-1-2-2 16,0 0-4-16,-1 3-4 0,0 2-4 16,0-4-4-16,0-3-4 0,2 0-2 15,2-4 0-15,1-1 1 0,2-4 2 16,3-2 3-16,4-6 4 0,2 0 7 15,3-6 5-15,6 0 7 0,6-5 4 16,7-4 5-16,5-2 3 0,2-4 2 16,5-4-1-16,2-1-4 0,0-2-3 0,-1-3-4 15,-2-2-3-15,-5-3-1 0,0 0-3 16,-3 1-1-16,-4 1-1 0,-6 5-2 16,-5 2 0-16,-7 4-2 0,-2 3-1 15,-5 4 0-15,-6-1-2 0,-7 2 0 16,-1-2 1-16,-4-1 1 0,-1-2 1 15,-3-3 1-15,1-2 2 0,-1-5 0 16,2-4 1-16,0-3 0 0,-1-1 1 0,1-3 2 16,-1-1 2-16,-1 1 2 0,-1 2 1 15,0 4 0-15,-1 0-1 0,-4 7-3 16,-2 6-2-16,-4 6-6 0,-3 5-5 16,-5 7-7-16,-10 7-6 0,-1 6-14 15,-2 2-58-15,2 5-66 0,5 4-157 16</inkml:trace>
  <inkml:trace contextRef="#ctx0" brushRef="#br0" timeOffset="15870.08">12729 2356 354 0,'-1'-2'78'0,"0"1"2"15,1 2-62-15,0 3-7 0,-1 1-1 16,-1 5 3-16,1 3-1 0,-1 4-4 16,0 3-3-16,-4 5-3 0,0 1-3 15,-3-1-4-15,1 1-5 0,1 3-4 0,0-3-4 16,1 0-4-16,3 0-3 0,3-3 2 15,3-3-1-15,0 1 3 0,6-5 2 16,1-2 3-16,6-5 4 0,3-2 4 16,0-3 1-16,3-6 5 0,5-3 2 15,0-4 3-15,5-1 1 0,-1 0 0 16,2-6 0-16,2-1 0 0,2-1-2 16,-2-1-1-16,-3 1-1 0,0-1 0 15,0 2 0-15,2 2 0 0,-3-1 2 0,-1 2 2 16,-1 1 4-16,-1-3 3 0,-5 2 3 15,-5-3 3-15,-6 1 3 0,-4 0 1 16,-7 1 2-16,-5 1 0 0,-4 0-2 16,-4-1-3-16,-3-1-3 0,-7 0-2 15,-1 0-4-15,-3 1-4 0,0-1-2 16,1 1-2-16,-1 2 1 0,1-1-1 16,4 4 1-16,0 3 0 0,1-1 0 0,0 1-3 15,-1 6-3-15,-1 4-4 0,-1 7-5 16,-2 1-14-16,-2 5-13 0,0 4-49 15,-1 8-61-15,-2 0-141 0</inkml:trace>
  <inkml:trace contextRef="#ctx0" brushRef="#br0" timeOffset="16419.77">12804 3056 286 0,'-1'5'76'0,"-1"2"5"0,1 4-43 15,-1 3-10-15,-1 6-2 0,-2 4-1 16,-1 2-8-16,-2 1-8 0,-2 5-4 16,0-2-3-16,0 1 0 0,0-2-1 15,3-2 0-15,1-1-1 0,4 0-1 16,2-4 0-16,1-3-1 0,6 1-1 0,3-3 0 16,3-2 1-16,2 1 1 0,3 0-1 15,5-2 2-15,4-1 0 0,3-3 0 16,0-2 0-16,5-3 0 0,4-2 0 15,0-4-1-15,2-1 1 0,-1-3-2 16,3-2 1-16,0-2 0 0,-3-2 1 0,-4-3 3 16,-3 0 2-16,-5-3 2 0,-6-2 3 15,-7-2 2-15,-4-3 0 0,-6-3-1 16,0 0-3-16,-3-2-2 0,-3-1-1 16,-1-3-1-16,-4-3-2 0,1-2 0 15,-3 1 0-15,-1 1 0 0,-3 0 2 16,-1 0-1-16,-1 2 0 0,0 7 0 15,-7 5-3-15,-4 4 0 0,-4 8-2 16,1 5-6-16,-2 6-3 0,-4 7-7 0,-2 3-11 16,3 3 10-16,-1 1-78 0,0 2-68 15,-1-2-167-15</inkml:trace>
  <inkml:trace contextRef="#ctx0" brushRef="#br0" timeOffset="16952.32">12838 3758 276 0,'-1'6'72'0,"0"5"4"0,0 5-40 15,-1 5-11-15,1-1-3 0,-2 3-3 16,-2 4-5-16,1-2-7 0,-1 0-2 15,1-2-3-15,0-2 0 0,0-1-2 0,2 2-1 16,1-1-3-16,1 1-1 0,3 0-2 16,3 0-2-16,3 1-2 0,3-3 1 15,4 0 0-15,5-3 1 0,2-3 1 16,4-4 2-16,2-4 2 0,1-3 1 16,3-3 0-16,-1-7 4 0,1-5 1 15,0-5 2-15,1-6 3 0,0 0 2 0,-3-6 3 16,-1 1 1-16,-1-2 0 0,-5 0 0 15,-4-1 0-15,-5 2 0 16,-5-2-2-16,-7-1-1 0,-6-2 1 0,-7 2-1 16,-5 4-1-16,-11 4-3 0,-6 3-4 15,-4 4-3-15,-4 7-2 0,-3 8-1 16,-1 3-5-16,-4 5-11 0,1 0-7 16,2 3 154-16,1 2-213 0,1 1-85 15,5-4-260-15</inkml:trace>
  <inkml:trace contextRef="#ctx0" brushRef="#br0" timeOffset="17734.21">13943 657 220 0,'-5'-5'62'0,"2"2"6"16,1 1-29-16,1 1-2 0,0 2-2 16,-2 1 0-16,2 6-4 0,-1 1-6 15,-1 0-6-15,-4 10-5 0,0 0-4 0,-3 6-2 16,0 6-2-16,0-4-4 0,0 5-3 16,5 3-3-16,0-7-3 0,4 0-3 15,3 0-3-15,3-5-1 0,1 0-1 16,5-3 2-16,0-1 0 0,4-1 1 15,-1-2 0-15,3 2 2 0,2-3 1 16,0-7 1-16,1-3 4 0,3-3 3 16,0-2 4-16,3-3 5 0,3-8 2 15,2-3 2-15,1-3 1 0,3 0-1 16,1-3-1-16,1-1-3 0,1 0-1 0,-5 2-2 16,-1-2-2-16,-2 4 0 0,-8 0-1 15,-5 4-1-15,-4 0 0 0,-4 1-1 16,-3 2 1-16,-1 2 0 0,-3 3 1 15,0 0 1-15,-1 0 0 0,-1-2 2 16,-1-2-1-16,1-3 1 0,-1-2-1 0,-1-7 0 16,0 2-1-16,-1 5-1 0,-1-6-1 15,1-1 0-15,-4 3 0 0,0 1-2 16,-5 2 1-16,-7 1-1 0,-5-6-5 16,-9 8-3-16,-6 6-3 0,-6 1-5 15,-5 7-7-15,-3 2-11 0,1 4-10 16,-1 3-4-16,-1 0-29 0,7 1-42 15,5 2-87-15</inkml:trace>
  <inkml:trace contextRef="#ctx0" brushRef="#br0" timeOffset="18156.77">14041 1704 156 0,'-16'39'31'0,"5"6"0"0,-3-4-31 16,1 1 0-16,0-2-1 0,5-7 2 16,1-5-1-16,3-1 1 0,2-5 3 15,3-5 4-15,4-8 7 0,5-8 7 16,3 0 3-16,4-2 3 0,5-4 1 15,1-7 0-15,9-1-2 0,2-1-4 16,6-2-5-16,5-4-2 0,3 0-1 0,1 1-3 16,-1 2-1-16,-6 0-3 0,1 1-2 15,-3 2-2-15,-1 3-2 0,-8 0 0 16,-2 0 1-16,-4 1 4 0,-2 1 4 16,-4-1 3-16,-8-2 3 0,-8-3 2 15,-5-1 0-15,-6-4-1 0,-6-2-3 16,-7-3-4-16,-4-2-4 0,-3 3-4 15,-1 1-1-15,-2 0-2 0,-3 2-4 0,0 3-2 16,-4 2-5-16,-5 3-3 0,-4 2-4 16,-2 4-6-16,2 3-11 0,3 3 117 15,4 8-172-15,12 3-74 0,9 3-221 16</inkml:trace>
  <inkml:trace contextRef="#ctx0" brushRef="#br0" timeOffset="18538.82">14325 2521 296 0,'3'4'65'0,"1"1"2"0,-1 0-48 0,1-3-13 16,1 3-1-16,-1-4-1 0,0 1-1 16,0 0-6-16,0 0-9 0,-1 2 17 15,0 3-72-15,-2 4-55 0,-5 5-144 16</inkml:trace>
  <inkml:trace contextRef="#ctx0" brushRef="#br0" timeOffset="18668">14259 3176 278 0,'-5'34'68'16,"-3"-2"1"-16,6-6-15 0,4-5-50 16,4-4-7-16,1-2-4 0,4-3-8 15,1-3-5-15,3-2-48 0,1 0-51 16,0-1-122-16</inkml:trace>
  <inkml:trace contextRef="#ctx0" brushRef="#br0" timeOffset="18793.3">14351 3766 333 0,'-13'37'87'16,"-2"-5"5"-16,0-6-42 0,4-2-25 16,2-4-7-16,1-6-6 0,3-6-12 15,1-8-16-15,7-9 104 0,3-9-180 0,4-9-86 16,2-7-241-16</inkml:trace>
  <inkml:trace contextRef="#ctx0" brushRef="#br0" timeOffset="19106.59">15897 2225 296 0,'5'10'55'16,"0"-1"-3"-16,4 0-55 0,1-3-11 15,2-2 0-15,2-5-3 0,1-5-4 16,3-4-24-16,4-2-6 0,1-6-32 15,4-2-72-15</inkml:trace>
  <inkml:trace contextRef="#ctx0" brushRef="#br0" timeOffset="19220.28">16919 2196 268 0,'17'21'56'0,"-2"-2"-6"0,-2-6-33 16,-1-3-80-16,-1-7-47 0,0-8-108 15</inkml:trace>
  <inkml:trace contextRef="#ctx0" brushRef="#br0" timeOffset="19353.61">17911 2055 360 0,'20'4'0'0,"-4"-2"-51"15,-1-4-258-15</inkml:trace>
  <inkml:trace contextRef="#ctx0" brushRef="#br0" timeOffset="23667.77">10781 713 231 0,'-3'-6'60'0,"-2"6"3"16,2 0-31-16,-1 0-4 0,0-1-1 15,1 1-2-15,0 0-3 0,-1 0-4 16,2 0-4-16,1 0-3 0,1 0-3 16,2 0-1-16,0 0 0 0,4 0 0 15,1 0 1-15,1 0 1 0,4 1 1 16,4 0 1-16,0-1 1 0,3 0 0 15,-1 0-2-15,3 0-1 0,-3 0-2 0,-2-1-3 16,-2 4-6-16,-3-3-7 0,-3 0-7 16,-3 0-9-16,-2 0-12 0,-2 3-57 15,-2 3-65-15,-3-3-151 0</inkml:trace>
  <inkml:trace contextRef="#ctx0" brushRef="#br0" timeOffset="23868.28">10855 775 286 0,'-1'-2'79'0,"1"1"3"15,0 2-34-15,-2 4-14 0,0-1-3 16,-2 2-4-16,-2 7-7 0,-1 0-7 16,0 6-3-16,0-1-4 0,2 2-1 15,-1 0-2-15,3 1-3 0,2-3-5 16,0 0-5-16,1-2-7 0,1-1-7 0,-1 0-13 15,0-1-55-15,0-2-65 0,-1 0-145 16</inkml:trace>
  <inkml:trace contextRef="#ctx0" brushRef="#br0" timeOffset="24017.88">10734 1102 198 0,'4'1'67'0,"4"0"7"0,1-1 5 16,0-1-34-16,3 0-2 15,2-2-4-15,0-2-5 0,1-1-11 0,3 2-12 16,-2-3-13-16,0 1-18 0,-1 0-69 16,-2-1-74-16,0 4-176 0</inkml:trace>
  <inkml:trace contextRef="#ctx0" brushRef="#br0" timeOffset="24190.17">11023 830 342 0,'-3'7'89'0,"-3"4"4"16,2 5-50-16,-1 0-11 0,2 2-4 15,-1 3-3-15,3 1-8 0,0 0-8 16,2 0-11-16,2-3-12 0,2-1-9 16,1 1-75-16,3 2-77 0,2-4-191 15</inkml:trace>
  <inkml:trace contextRef="#ctx0" brushRef="#br0" timeOffset="24938.72">12621 1708 203 0,'4'0'64'0,"-1"0"8"0,-1 0-16 16,-1-1-13-16,0 1-3 0,1-1-4 15,1 1-6-15,1 0-4 0,3-2-5 16,3-1-2-16,4 1-1 0,3-1 0 0,5-1-2 16,-2-1-2-16,1 1-5 0,-1-1-7 15,-3 2-6-15,-4-1-8 0,-3-1-10 16,-3 1-14-16,-3 0 76 0,-2-2-139 16,-1 3-76-16,-2 0-204 0</inkml:trace>
  <inkml:trace contextRef="#ctx0" brushRef="#br0" timeOffset="25104.07">12781 1688 256 0,'0'4'73'15,"0"-2"8"-15,2 2-37 0,0 1-3 16,-1 1-1-16,0 3-5 0,1 2-8 16,-2 3-8-16,0 0-7 0,-1 1-5 15,-1 0-5-15,-3 0-8 0,0-2-10 16,1 1-7-16,-3-5-15 0,0 2-55 15,2-2-65-15,-1-1-145 0</inkml:trace>
  <inkml:trace contextRef="#ctx0" brushRef="#br0" timeOffset="25268.29">12617 1932 233 0,'6'3'64'16,"1"-1"7"-16,4-1-38 0,5-1-2 15,1-1-1-15,3-3-2 0,3-4-11 0,-1-2-20 16,0-2-25-16,0 2-46 0,-6-3-59 16,-1-2-136-16</inkml:trace>
  <inkml:trace contextRef="#ctx0" brushRef="#br0" timeOffset="25431.15">12933 1701 281 0,'-7'15'79'0,"0"3"7"0,0-1-17 16,-2 1-37-16,2 5-7 0,2-2-1 15,1-1-8-15,4-1-14 0,1-3-16 16,3 1 124-16,3-1-200 0,0-2-88 16,2 0-264-16</inkml:trace>
  <inkml:trace contextRef="#ctx0" brushRef="#br0" timeOffset="26318.59">14130 2589 294 0,'0'-2'77'0,"-1"1"5"16,1-2-39-16,0 1-9 0,-1 1-1 0,2-2-3 15,1 1-6-15,3-2-4 0,6 2-4 16,1 0-3-16,1 1-2 0,3 0-2 16,3 0-2-16,4-2-1 0,2 2-3 15,-5 1-4-15,3 0-7 0,0-1-6 16,0-1-8-16,-5 1-10 0,-3 0-17 16,-3 1-52-16,-6 0-64 0,-5-1-145 15</inkml:trace>
  <inkml:trace contextRef="#ctx0" brushRef="#br0" timeOffset="26488.14">14248 2567 288 0,'-1'2'74'0,"2"0"7"16,0 4-46-16,1-1-6 0,-2 4-1 15,-2 3 0-15,0 5-8 0,-1 1-8 16,1 3-9-16,-3 1-9 0,2-2-10 0,1 0-18 15,0-1-53-15,0-4-64 0,0 0-153 16</inkml:trace>
  <inkml:trace contextRef="#ctx0" brushRef="#br0" timeOffset="26652.21">14129 2824 253 0,'7'2'66'0,"5"0"6"0,1 1-39 0,2-2-6 16,3-2-4-16,2-3-3 0,3-3-14 16,3-1-21-16,-4 1-57 0,2-5-63 15,0-2-143-15</inkml:trace>
  <inkml:trace contextRef="#ctx0" brushRef="#br0" timeOffset="26819.65">14591 2540 337 0,'-12'11'81'0,"1"7"6"15,0 2-54-15,1 4-12 0,3 4-2 16,1 2-2-16,4 2-8 0,4-3-17 16,5-1 103-16,4-2-183 0,3-3-87 15,-1-5-253-15</inkml:trace>
  <inkml:trace contextRef="#ctx0" brushRef="#br0" timeOffset="27237.13">15237 3401 309 0,'0'2'78'0,"2"2"6"0,-1 1-49 16,1 0-6-16,2 2 1 0,4-1 1 15,0 0-6-15,1-1-8 0,2 0-9 16,1-4-10-16,3 2-10 0,-1-2-18 15,-2-1-64-15,1 3-73 0,2 0-174 16</inkml:trace>
  <inkml:trace contextRef="#ctx0" brushRef="#br0" timeOffset="27370.3">15689 3711 264 0,'11'9'67'0,"-2"-3"2"0,-5 1-3 16,1-2-56-16,-2-4-4 0,-2 1-4 15,0-4-7-15,0 3-14 0,2-4-50 16,3 1-57-16,2-1-139 0</inkml:trace>
  <inkml:trace contextRef="#ctx0" brushRef="#br0" timeOffset="27491.99">16074 3973 299 0,'12'14'69'0,"-5"-2"1"0,1-1-53 15,-1-2-26-15,-3-4-52 0,0-2-57 16,1-2-149-16</inkml:trace>
  <inkml:trace contextRef="#ctx0" brushRef="#br0" timeOffset="35666.76">19187 1088 238 0,'4'-1'73'0,"1"2"6"0,1-1-17 0,-1-2-22 16,3 0 2-16,-2 0 2 0,3 0-9 15,-1 1-6-15,0-1-3 0,2 1-3 16,3 1-3-16,2 1-4 0,2-1-3 15,5 0-4-15,0-1-1 0,3 3-1 16,-1-3-4-16,-2 0-1 0,0-1-4 0,1-1-6 16,-3 1-6-16,0 1-9 0,-1-5-8 15,-1 1-16-15,-2 1-63 0,-4 1-74 16,-2 0-166-16</inkml:trace>
  <inkml:trace contextRef="#ctx0" brushRef="#br0" timeOffset="35864.31">19438 1076 277 0,'-1'1'77'0,"0"4"8"0,1-1-36 0,1 0-8 15,-1 5 1-15,-1 0 0 0,0 0-10 16,-1 8-7-16,-2 5-10 0,1 3-5 16,-2 1-3-16,-2 0-4 0,-2 5-9 15,-2 3-8-15,1-3-6 0,1-5-7 16,-2 1-8-16,1 1-13 0,0-5-13 15,-2-2-32-15,2-6-51 0,-1-2-113 0</inkml:trace>
  <inkml:trace contextRef="#ctx0" brushRef="#br0" timeOffset="36027.1">19230 1460 284 0,'-1'-2'89'0,"-1"2"6"16,2-2-23-16,-1 2-17 0,2-2-6 15,1 3-3-15,1 0-6 0,3 1-6 16,2-1-3-16,7 2-2 0,0-2-4 15,3 1-5-15,0-3-7 0,3-1-10 16,1-6-15-16,1 1-15 0,-6-1-14 16,2-2-12-16,1-2-21 0,1-3-53 0,-2 0-74 15,1 4-149-15</inkml:trace>
  <inkml:trace contextRef="#ctx0" brushRef="#br0" timeOffset="36204.24">19772 1138 327 0,'7'-4'97'0,"-5"0"5"0,-1 6-42 16,-2 2-4-16,-2 5 0 0,-3 1-5 16,-2 6-12-16,-2 3-8 0,-1 1-6 15,0 0-3-15,2 2-7 0,1 0-7 16,3-1-7-16,5 0-12 0,0 0-16 16,2-1-12-16,2 1-16 0,1-1-29 15,-1 1-44-15,4-6-75 0,-3-4-140 16</inkml:trace>
  <inkml:trace contextRef="#ctx0" brushRef="#br0" timeOffset="36375.99">20160 1180 417 0,'0'-1'106'0,"0"-2"4"0,0 5-66 0,0-4-14 16,-1-2 1-16,0 1-8 15,1 3-23-15,0-7-23 0,0 5 67 0,-1-3-156 16,2 10-97-16,-2 3-252 0</inkml:trace>
  <inkml:trace contextRef="#ctx0" brushRef="#br0" timeOffset="36531.64">20069 1514 394 0,'-4'2'118'0,"1"2"7"0,1-3-43 0,2-1-31 16,3-4-3-16,1-2-1 0,3-3-19 16,0-2-42-16,2-4-23 0,1-2-93 15,2 0-104-15,1-6-244 0</inkml:trace>
  <inkml:trace contextRef="#ctx0" brushRef="#br0" timeOffset="37385.43">21177 1166 54 0,'0'-5'15'0,"0"3"3"0,0 0 1 16,1 0 1-16,-2 2 1 0,2-1 3 15,-1 2 3-15,0 1 4 0,0-1 1 16,0 2 0-16,0-2-1 0,0 1-1 16,-1 0 1-16,0 1-1 0,1 1 0 0,0 2-3 15,0-2-1-15,0 1-1 0,0 1-1 16,2 3-2-16,0 0-2 0,-1 3-3 16,0 0-3-16,0 2-3 0,-1 6-4 15,0-2-2-15,-1 4-2 0,-1 2 0 16,0 1-5-16,-1 1-5 0,-1-1-7 15,1 1-11-15,2-2-13 0,-1-2-11 16,1-5-44-16,2-4-58 0,2-3-119 0</inkml:trace>
  <inkml:trace contextRef="#ctx0" brushRef="#br0" timeOffset="38199.75">21355 1279 157 0,'0'-6'52'0,"2"5"2"0,-1 4 0 16,0-4-34-16,-2 3 0 0,0 2 1 16,-1 4-6-16,0 3-4 0,0 5-3 0,0-1 1 15,0 5 0-15,2 1-2 0,0-1-2 16,2-2-2-16,-1-3-1 0,1-2-1 16,0-2-1-16,2 0-1 0,-3-2-1 15,0-3-1-15,-1-2-1 0,1 0-1 0,-1-3 0 16,-2 1 0-16,2-2 1 0,0 1-1 15,0-1 0-15,0 1 1 0,0-2 1 16,1 1 1-16,0 2 0 0,-1-2 1 16,1-2 2-16,-1 1 1 0,0-6 2 15,0 3 2-15,1-2 2 0,0-2 4 16,0-3 2-16,-1 3 1 0,0-5 1 16,1-3 0-16,-1 1 1 0,-1-2-2 15,1-2-2-15,-2-1-2 0,1 0 0 16,-1 4 0-16,1 1-1 0,0-2 2 15,-2 1-1-15,1 1 0 0,1 6 0 0,0-4 0 16,1 0-1-16,-1 5-1 0,1 0-2 16,0 1-1-16,0 3 0 0,1 1-3 15,-1-1 0-15,-1 3-1 0,2 0-1 16,-1 0-1-16,0 1 0 0,0 0 0 16,0-1-2-16,1 1 1 0,-1 0-1 0,0-2 1 15,1 5-1-15,0-3 1 0,0-1 0 16,2 2 1-16,0 0-1 0,1 0 1 15,4 5 0-15,1-3 0 0,-1 6 0 16,2 0 1-16,0 0-1 0,-1 3 1 16,0 2 1-16,-3-3-1 0,0-4-1 15,-2 1 1-15,1 0 0 0,-1-3-1 16,0-2 1-16,0-2 0 0,-1 1 0 0,0 1 0 16,2-2 1-16,0-4 0 0,-2 0 1 15,2 1 0-15,-1 3 0 0,0-2-1 16,0 1 1-16,-1 0-1 0,-1 1-1 15,2-2 0-15,-2 1 0 0,1-4-1 16,1-3 1-16,2 1 0 0,0-1 0 16,2 1 0-16,1 1 0 0,1-8 1 15,0 0 0-15,-1 1 0 0,2-3 1 16,-1-3 0-16,0 3 1 0,-1-1-1 16,1 8 1-16,-3-1-1 0,-1 3 0 0,-2 5-1 15,0 1 0-15,-1-2-1 0,-2 4-1 16,0 3 0-16,-2 1 0 0,1 10 0 15,0 3 0-15,-2 4 1 0,1 4 0 16,1-6 0-16,0 5 0 0,0-1 0 16,1-7-1-16,0 0-2 0,1-3-2 15,-1 3-3-15,1-2-4 0,1 0-3 0,-1-2-7 16,0-2-4-16,0-2-7 0,0-1-8 16,0-4-59-16,2-3-69 0,-1-1-158 15</inkml:trace>
  <inkml:trace contextRef="#ctx0" brushRef="#br0" timeOffset="39412.43">22453 1256 230 0,'-2'-4'67'0,"2"0"4"0,-1-1-29 16,0 3-2-16,1-2 0 0,-1 2-7 0,1 0-5 16,0 2-5-16,0 0-4 15,-1-2-4-15,2 2-2 0,-1 4-3 0,1 0-1 16,0 4-1-16,1-3-2 0,-1 4 0 15,1 3 0-15,0 3-1 0,1 1-1 16,-2 2-2-16,-1 2-2 0,1 2-6 16,-1-1-5-16,0-1-8 0,0-2-8 15,-1-1-20-15,1-5-50 0,-1-4-65 16,0-1-146-16</inkml:trace>
  <inkml:trace contextRef="#ctx0" brushRef="#br0" timeOffset="39674.26">22426 1231 294 0,'1'-11'78'0,"1"-3"5"15,1 2-46-15,2 2 2 0,0 6 1 16,2 2-5-16,2 4-6 0,2-2-4 0,1 7-4 16,3 5-5-16,2 2-4 0,1 3-3 15,1-2-2-15,-3-1-5 0,-1 3-3 16,-1 1-4-16,-3-1-2 0,-5 3-4 15,-2-2-3-15,-2 2-3 0,-4 3-1 16,-3-1 2-16,-4-1-1 0,-6-3-1 16,-2 0-1-16,-3-1-2 0,-1-4-7 15,0-1-9-15,-2-1-3 0,-1-2-43 0,2-2-49 16,3-1-111-16</inkml:trace>
  <inkml:trace contextRef="#ctx0" brushRef="#br0" timeOffset="40105.15">22833 1318 250 0,'12'21'65'16,"-4"4"3"-16,-2 1-39 0,-2 1-8 16,-4-3 0-16,-3-2-2 0,-3-7-8 15,1 1-6-15,-2-1-4 0,-1-3-4 16,1-2-1-16,0-3-3 0,3 0-2 15,-1-2-1-15,2-4 2 0,-1-1 3 16,1-3 4-16,-3-4 2 0,1-2 5 16,-1-3 6-16,1-6 2 0,1-2-1 0,3-7 0 15,2-2 2-15,5-2 1 0,1 0-1 16,3 3 1-16,5 1 0 0,0 4 1 16,2 7 1-16,1 2-3 0,-2 9-2 15,2 3-2-15,-4 2-2 0,-3 0-2 16,-1 3-3-16,-1 1-1 0,-4 0-2 15,1-2 0-15,-3 4-2 0,0-3 0 16,-1 1-2-16,-2 1 0 0,-1 0 1 16,-2 1 0-16,-3 0 0 0,-4 0 2 0,-1 4 0 15,-2 0 1-15,1 4 0 0,-2 0 0 16,4 3-2-16,4 1 0 0,4 1 0 16,3-4 0-16,5 1 1 0,6-1-2 15,4-3-4-15,0-4-6 0,5 3-6 16,3-5-14-16,6 0 38 0,1-3-101 15,6 0-70-15,5-1-175 0</inkml:trace>
  <inkml:trace contextRef="#ctx0" brushRef="#br0" timeOffset="40427.78">23661 1388 256 0,'2'0'69'0,"-1"4"4"15,-3 2-25-15,-3 2-18 0,1 4 1 16,-3 3 0-16,-1 1-8 0,0-2-5 15,-1 1-5-15,1-2-5 0,1 0-5 16,-1-2-3-16,4-1-3 0,-1-2-4 16,1-1-4-16,2-1-3 0,1-2 0 0,2-3 1 15,3-3 2-15,2-4 2 0,1-2 5 16,3-3 3-16,2-1 5 0,2-3 0 16,0-3 3-16,-1-1 1 0,0-1 2 15,1-3 2-15,-2 1 1 0,-1 0 2 0,-1 4 1 16,0 4-2-16,-2 5-2 0,-2 8-1 15,1 6-2-15,-2 4-3 0,1 5-2 16,2 3-2-16,0 3 0 0,0-1 0 16,-2 3-2-16,1-1-8 0,-1 0-8 15,1-1-14-15,-6-3-65 0,1 3-75 16,-1-2-178-16</inkml:trace>
  <inkml:trace contextRef="#ctx0" brushRef="#br0" timeOffset="40587.33">23661 1515 269 0,'14'-3'68'0,"2"-1"1"16,6-1-51-16,2-6 1 0,3 1-2 15,3-4-18-15,5 0 74 0,1-3-141 0,2 0-67 16,-4-3-194-16</inkml:trace>
  <inkml:trace contextRef="#ctx0" brushRef="#br0" timeOffset="40787.33">24340 1298 307 0,'0'17'82'16,"-5"-2"5"-16,-2 14-45 0,-3-4 3 0,-2 2 0 15,-1-3-7-15,1-1-6 0,1-1-5 16,3 1-4-16,4-8-8 0,3 2-4 15,7-2-2-15,7-1-1 0,7-1-3 16,6-4-7-16,5-2-8 0,4 1-9 16,6-2-10-16,1-2-9 0,2-4-13 15,3 1 67-15,-1-1-122 0,-2-3-71 16,1 1-183-16</inkml:trace>
  <inkml:trace contextRef="#ctx0" brushRef="#br0" timeOffset="41167.89">22480 2289 355 0,'-2'2'79'0,"2"1"7"16,4-1-53-16,2 1-18 0,4-1 1 0,4-3 1 16,1-3-2-16,1 0-13 0,4-2-15 15,1-2-26-15,2-4-52 0,3 0-69 16,3-2-155-16</inkml:trace>
  <inkml:trace contextRef="#ctx0" brushRef="#br0" timeOffset="41332.51">23718 2288 337 0,'15'7'76'0,"-4"-3"2"15,-5 1-60-15,-1-3-3 0,-2-3 0 16,1 0-2-16,1-2-8 0,4-4-10 16,2-1-18-16,5-4-37 0,5-5-22 15,5 2-57-15,3-4-109 0</inkml:trace>
  <inkml:trace contextRef="#ctx0" brushRef="#br0" timeOffset="41464.26">24609 2250 297 0,'36'12'82'0,"-6"-1"5"0,-6-2-46 16,-5-3-7-16,-3-5 2 0,-5-1-6 16,-2-3-14-16,-2-4-13 0,0-4-14 15,3-6-15-15,2-3-66 0,3-2-71 16,4-2-171-16</inkml:trace>
  <inkml:trace contextRef="#ctx0" brushRef="#br0" timeOffset="41606.87">25256 2238 328 0,'11'22'85'0,"-1"-9"3"0,-5-3-35 16,-1-1-32-16,-3-4 0 0,1-1 2 15,-1-3-7-15,-1-1-9 0,-3-2-10 16,0 2-14-16,-3-5 150 0,-3 0-225 15,-5-1-97-15,-4 3-285 0</inkml:trace>
  <inkml:trace contextRef="#ctx0" brushRef="#br0" timeOffset="141226.31">783 3384 282 0,'-15'-11'88'0,"3"0"9"0,4 6-22 16,0-3-11-16,5 5-3 0,-1 2-4 16,2-2-6-16,0 3-8 0,1 2-8 15,0 3-5-15,0 4-7 0,0 1-4 16,2 8-7-16,2 7-3 0,0 4-1 16,3 4 0-16,1 3-1 0,1 8-3 15,2 4-1-15,-1-1-1 0,-1 0-3 16,0-2 0-16,-1-2 0 0,-3-1 0 15,0-9 0-15,-1-8-1 0,-2-3-1 0,-1-5-1 16,-1-5-1-16,-2-4 0 0,-1-7-1 16,-9-16-13-16,5-3 11 15,-1-7 1-15,1-6 0 0,-2-5 0 16,1-7 2-16,-1-5 4 0,0-2 3 16,2-1 5-16,0 3 6 0,0-1 5 15,1 1 3-15,2 4 5 0,4 7 0 16,1 3-1-16,3 4-2 0,1 5-3 0,2 6-4 15,2 5-3-15,3 5-4 16,2 5-1-16,2 2-2 0,2 3-3 0,4 2-1 16,0 1-2-16,2 5-1 0,1 1-1 15,-1 2-2-15,-3 5-1 0,-2 3 0 16,-5-1-1-16,-5 5 0 0,-5 1 1 16,-7 4 0-16,-5-1-2 0,-7-1-7 15,-2-1-7-15,-4 3-23 0,-1-6-18 16,-1-3-16-16,2-7-76 0,0-3-99 0,2-4-207 15</inkml:trace>
  <inkml:trace contextRef="#ctx0" brushRef="#br0" timeOffset="141540.99">1037 3622 429 0,'2'15'113'0,"-3"4"2"0,-1 0-67 0,-3 1-7 15,-1 3-8-15,-1 3-9 0,1-2-11 16,0 1-7-16,4-1-5 0,3-3-1 16,2-3-3-16,4-5 1 0,3-4-1 15,3-2 5-15,4-5 5 0,2-8 6 16,2-3 7-16,2-5 5 0,0 1 6 16,0-3 3-16,-2-3 0 0,-4 1 0 15,-3 0-1-15,-3 3 0 0,-5 0-3 0,-6-1-4 16,-7 1-4-16,-5-2-5 15,-5 0-7-15,-5 4-8 0,-3 0-9 0,-4 2-8 16,1 4-8-16,-1 4-11 0,3 3-20 16,4 1-20-16,4 0-7 0,7-1-81 15,10-2-99-15,8-4-216 0</inkml:trace>
  <inkml:trace contextRef="#ctx0" brushRef="#br0" timeOffset="141820.67">1949 3386 460 0,'0'-3'132'16,"-4"2"7"-16,-6 1-65 0,-3 1-4 0,-7 2-3 16,-4 2-12-16,-7-1-17 0,-4 3-6 15,-2 3-5-15,-1 3-4 0,-3 1-4 16,0 6-6-16,0 2-5 0,4 6-2 15,4 5-2-15,6 5-2 0,5 3-1 16,7-1 0-16,8 3 0 0,9 2 0 16,8-2 0-16,4-3-1 0,9-3 1 15,4-5 0-15,5-1-1 0,6-5-5 16,1-6-5-16,3-5-12 0,1-5-12 0,0-4-34 16,0-5-101-16,2-1-122 0,-4-6-286 15</inkml:trace>
  <inkml:trace contextRef="#ctx0" brushRef="#br0" timeOffset="142280.18">2831 3600 472 0,'3'4'116'16,"-1"4"6"-16,-2 4-71 0,0 6-19 15,-1 4-2-15,0 3-1 0,-3 4-9 0,2 2-8 16,-1 2-7-16,2 0-17 0,0-4-16 16,2-1-16-16,2-3-18 0,0-3-66 15,3-3-89-15,2-4-181 0</inkml:trace>
  <inkml:trace contextRef="#ctx0" brushRef="#br0" timeOffset="142436.29">2858 3515 430 0,'-10'-6'116'0,"3"3"0"0,1-3-42 15,2 5-42-15,2-1-20 0,4-2-21 16,1-2-25-16,3 0 115 0,5-1-198 16,7 3-100-16,1 2-267 0</inkml:trace>
  <inkml:trace contextRef="#ctx0" brushRef="#br0" timeOffset="142707.16">3294 3558 371 0,'7'5'111'0,"-4"-2"11"15,-3-2-41-15,-7-3-22 0,-6 3-6 16,-5-2-8-16,-1 1-7 0,-6 1-14 16,-1 2-13-16,0 2-4 0,3-1-1 15,4-1-1-15,6 3-4 0,3-2-5 16,8 2 0-16,4-1-1 0,8 1 0 15,4 3 2-15,6 0 0 0,3 2 2 0,3 2 3 16,1 3 2-16,-1-1 1 0,-3 3 0 16,-3 1-1-16,-5 0 0 0,-7-1 1 15,-7 2-1-15,-8 0-1 0,-8 1-2 16,-7 1-5-16,-5-2-6 0,-7-1-14 16,-1 0-15-16,-2-5-12 0,2-3-21 15,4-4-62-15,4-7-84 0,8-5-176 16</inkml:trace>
  <inkml:trace contextRef="#ctx0" brushRef="#br0" timeOffset="142945.1">4018 3401 434 0,'11'1'119'0,"-4"5"10"15,-2 1-63-15,-2 8-3 0,-5 4 0 16,-1 4-5-16,-3 3-10 0,2 5-10 16,-2 4-10-16,2 3-5 0,-2 1-6 15,4 3-11-15,1 1-7 0,0 2-12 16,1 0-5-16,0-3-34 0,1-5-16 16,-1-1-48-16,1-5-39 0,0-3-93 15,2-5-173-15</inkml:trace>
  <inkml:trace contextRef="#ctx0" brushRef="#br0" timeOffset="143560.84">3809 3750 428 0,'-5'-17'117'0,"4"1"10"0,1-2-60 15,2 0-10-15,3-2 1 0,0 1-2 16,5-1-10-16,1-1-14 0,5-1-7 15,5 1-7-15,3 1-4 0,3-1-4 16,3 2-1-16,4 5-1 0,2 1 1 16,2 1 1-16,-2 5-1 0,-1 5 0 15,0 5-1-15,-4 6 0 0,-4 5-2 16,-4 5-2-16,-3 9-1 0,-5 5-1 0,-3 6-1 16,-4 1-3-16,-4 2-4 0,-3-1-3 15,-3 2-3-15,-2-6-2 0,-1-4-2 16,1-5 1-16,-2-6 3 0,3-5 3 15,0-6 5-15,1-4 7 0,2-4 7 16,1-2 5-16,0-5 3 0,3-2 1 16,2-6 1-16,0-2-2 0,3-4-4 15,1 0-6-15,1 0-3 0,-1 1-4 0,0 3-3 16,-2 9-2-16,2 4 0 0,-1 5-2 16,0 6-1-16,0 2-3 0,0 4 0 15,2-1-1-15,1 1 0 0,2-4-2 16,0-1 1-16,6-3 3 0,3-6 1 15,4-2 3-15,5-2 3 0,1-5 6 16,-1-1 5-16,2-3 4 0,-4-1 3 16,-4-2 2-16,-3 0 5 0,-6-1 2 0,-3 1 1 15,-4-1 1-15,-5-1 2 0,-4 2-2 16,-4 2-3-16,-5 1-3 0,-3 3-5 16,-5 4-4-16,-2 4-5 0,0 5-5 15,-3 5-1-15,1 3-2 0,2 5 0 16,3 0-1-16,6 5-2 0,4-2-2 15,7 2-3-15,9-3-5 0,4-3-3 16,7-3-3-16,6-6-7 0,6-2-5 16,5-4-8-16,5-3-7 0,2-5-27 0,5-2-9 15,1-2-89-15,4-3-109 0,-1-5-248 16</inkml:trace>
  <inkml:trace contextRef="#ctx0" brushRef="#br0" timeOffset="143942.66">5646 3469 512 0,'2'16'135'0,"-2"6"7"16,1 3-61-16,-1 7-25 0,-3 3-12 0,-4 1-9 16,0 2-11-16,-3 2-7 0,-1 3-5 15,2-4-8-15,1-2-10 0,1-4-9 16,2-1-9-16,1-2-21 0,1-3-18 16,0-6-20-16,3-6-68 0,4-2-90 15,3-4-193-15</inkml:trace>
  <inkml:trace contextRef="#ctx0" brushRef="#br0" timeOffset="144531.79">5979 3506 413 0,'3'-10'125'16,"1"3"8"-16,-3 3-17 0,-1 2-52 16,0 4-9-16,-4 2-7 0,0 5-9 15,0 1-10-15,-1 5-8 0,0 6-6 16,-2 3-4-16,2 5-3 0,-1 5-6 0,1 2-3 15,0 2-2-15,2 3-3 0,0-3 0 16,1-1-1-16,-1-3-1 0,1-5 2 16,2-4 2-16,-1-5 0 0,0-7 3 15,1-3-1-15,1-4 2 0,-1-3 2 16,1-6 3-16,2-3 0 0,1-7 0 16,0-5 1-16,0-7 1 0,1-7-1 15,0-4-2-15,2-5-2 0,-1-5-1 0,3 0 2 16,-1 1 2-16,1 3 1 0,-1 1 0 15,0 6 2-15,-1 9 2 0,-2 6 3 16,0 8 0-16,-3 3-2 0,0 4-2 16,-1 6-1-16,1 1-2 0,0 4-2 15,1 3-2-15,-1 2-3 0,2 4 1 16,3 1 0-16,0 2 1 0,2 0 0 16,2-1-1-16,1 0 0 0,1-4 0 0,2-1-1 15,0-2 1-15,0-1 0 0,1-6 0 16,0-3 2-16,2-3 0 0,0-5 1 15,1-5-1-15,2-1 1 0,3-2 0 16,0-5 0-16,0-3 0 0,-1-4 1 16,-1 1 0-16,-2-1 2 0,-3-2 0 15,-3 2 0-15,0 4-1 0,-5 3 0 16,0 7-1-16,-4 4-1 0,0 7-2 16,-2 11 1-16,-1 4-1 0,-2 6 0 15,-1 9 1-15,-1 2-1 0,0 9 1 0,-2 2 0 16,-1 2-2-16,2 4-4 0,2 0-8 15,0-1-9-15,3-1-9 0,2-3-11 16,3-1-18-16,-1-5-18 0,3-6-7 16,1-4-84-16,2-5-98 0,3 0-226 15</inkml:trace>
  <inkml:trace contextRef="#ctx0" brushRef="#br0" timeOffset="144839.51">7478 3532 424 0,'-9'6'110'0,"-3"2"9"0,-5 2-66 16,-7-1-5-16,-3 1 0 0,-4 2-6 15,-2-3-10-15,4-2-10 0,0 0-11 16,6 1-6-16,6-4-4 0,5 4-4 15,6-2-1-15,6 3 1 0,6 1 0 16,6 1 1-16,4 1 1 0,4 6 1 16,4-1 3-16,0-1 0 0,-1 0 0 0,-2 0 0 15,-3-2-1-15,-5 1 0 0,-5-7-1 16,-4 2 0-16,-5 4 0 0,-9-4-2 16,-7-1-6-16,-6-1-15 0,-4-2-12 15,-6-1-10-15,-2-4-17 0,-3-7-71 16,0 0-87-16,4-8-179 0</inkml:trace>
  <inkml:trace contextRef="#ctx0" brushRef="#br0" timeOffset="145038.97">7531 3251 430 0,'39'-6'114'15,"-4"3"7"-15,-3 6-43 0,-6 7-29 16,-2 6-3-16,-8 9-2 0,-4 2-3 15,-5 5-5-15,-4 4-5 0,-2 3-7 16,-3 3-4-16,-1-2-5 0,-3 1-9 0,0 0-15 16,-1-4-11-16,1 1-24 0,1-2-15 15,2 0-17-15,1-4-77 0,3-1-95 16,2-5-198-16</inkml:trace>
  <inkml:trace contextRef="#ctx0" brushRef="#br0" timeOffset="146008.51">7534 3569 390 0,'-2'-11'102'0,"0"6"6"0,3-3-26 16,5 2-42-16,5 0-6 0,5 1 2 16,4 0-4-16,6 1-5 0,5 0-5 15,4 0-7-15,4 2-5 0,3 0-2 16,2 1-4-16,3 0-2 0,-1 3 0 15,0-1-2-15,0 0 2 0,-2 2 2 16,-4 1 4-16,-5 1 4 0,-6 1 1 0,-6-4 2 16,-6 1 2-16,-6 0 2 0,-6 0-2 15,-6-2-2-15,-7-1-3 0,-6 1-1 16,-7-1-2-16,-3 3-2 0,-5 1-2 16,-5 2-4-16,0 4-4 0,1 3-3 15,1 3-2-15,3 3-4 0,6 0-1 16,5-2-4-16,6 0-1 0,6-2 0 0,6-2 2 15,7-4 3-15,4-3 3 0,5 0 4 16,5-6 5-16,4-2 5 0,1-5 2 16,0-2 3-16,1-4 2 0,-1 0 1 15,-1-1 0-15,-4 1 1 0,-3-2 0 16,-3 3 0-16,-3 0 0 0,-4 4-3 16,-3 1-1-16,-2 2-5 0,-3 1-2 15,-4 6-1-15,0 2-3 0,-2 5-2 16,0 0 0-16,-2 3-1 0,3 3 1 15,0-1 0-15,5 0-2 0,2-3 0 0,7-1 0 16,3-3 1-16,5-3 0 0,2-2 2 16,4-2 2-16,4-3 0 0,2-3 2 15,-1-1 2-15,1-2 0 0,1-2 2 16,-1-3 1-16,0-2 2 0,-3-1 3 16,-1-1 1-16,-2 3 3 0,-4 2 4 0,-5 0 4 15,-3 4 2-15,-4 1 0 0,-4 4-1 16,-4-1-4-16,-1 3-3 0,-4 2-6 15,-1 5-7-15,-2 3-3 0,-3 8-2 16,-1 5-2-16,-2 3 1 0,0 7 2 16,3 6-3-16,0 2 0 0,-1 4-4 15,2 0-4-15,0-1-5 0,1 1-6 16,-2-1-6-16,-3-2-6 0,-2-3-4 16,0-2-8-16,-3-2 1 0,-1-1 3 15,0 0 4-15,0-5 3 0,0-2 4 16,3-5 4-16,3-4 10 0,3-7 17 0,2-4 18 15,1-12 0-15,5-4 6 0,4-10 7 16,4-4 5-16,3-4 1 0,4-5-11 16,3-2-16-16,7-3 4 0,3 1-2 15,4-2-3-15,3 4-2 0,2 1-2 16,2-1-2-16,4 4 1 0,0 3-1 16,1-1-1-16,4 3-1 0,1-1 0 0,1 2-2 15,0 1 1-15,0-1 0 0,0 4-1 16,-7 2 0-16,-5 3 1 0,-5 1 0 15,-6 5 1-15,-7 1 0 0,-7 5-1 16,-8 3 1-16,-6 2-1 0,-9 6 1 16,-7 8-1-16,-5 5-2 0,-2 5 5 15,-4 3 1-15,3 2-1 0,1 1 0 16,9-3-1-16,5-6-1 0,10-3 2 16,6-6-4-16,11-3-1 0,9-3-1 0,10-2 2 15,9-2-2-15,7-1-2 0,2-3-6 16,7-3-6-16,2-2-19 0,4-1-18 15,-4-1-13-15,-2-5-6 16,-2 6-75-16,-8 0-88 0,-6 2-186 0</inkml:trace>
  <inkml:trace contextRef="#ctx0" brushRef="#br0" timeOffset="152344.01">18180 3519 256 0,'0'0'69'0,"0"1"6"0,-2 2-38 16,1 0-6-16,-1 0 2 0,0 0 2 16,2 3-6-16,0 1-4 0,1 4-5 15,0 4-2-15,0 0-2 0,2 5-3 16,0 4-4-16,0 0-3 0,-1 3-1 16,0 1-8-16,-1 0-3 0,0 3-8 15,-2-1-10-15,1 0-11 0,-1-2 39 0,0-5-102 16,0 2-65-16,1-4-175 0</inkml:trace>
  <inkml:trace contextRef="#ctx0" brushRef="#br0" timeOffset="152818.04">18396 3621 301 0,'0'1'86'0,"2"0"7"16,0 5-31-16,0 1-23 0,0 3-3 16,-2 3-2-16,0 4-8 0,0 0-9 15,0 3-5-15,0 0-4 0,1 0-2 16,1 0-1-16,2-2-2 0,-1-2-2 16,0-2 1-16,1 1-2 0,0-4-1 0,-1-3-1 15,-1-1 0-15,-1-3-1 0,-1-1 1 16,0-3 2-16,-1-4 0 0,-2-3 0 15,-1-2 0-15,-2-5 1 0,1-3 0 16,-1 1 0-16,0-5 0 0,-1-1 1 16,-1-1 5-16,2-3 4 0,-4-1 3 15,1 0 1-15,1 3 1 0,2 0 4 16,4 3 1-16,2 2-4 0,4 4-1 16,4 5-2-16,0 1 0 0,3 1 0 15,0 1-4-15,0 3-1 0,-1-2-1 16,0 3-2-16,1 0 0 0,0-2-2 0,2 3-2 15,1-1 0-15,1-1-1 0,1 2-1 16,0-1 1-16,2 0-2 0,0 0-2 16,-1 1-3-16,0 1-4 0,-4-1-5 15,0 1-7-15,-2 0-7 0,-2 1-6 0,-3-1-4 16,-2 1-6-16,0 0-9 0,-1-1 103 16,-1 1-164-16,-2 1-82 0,-1 3-236 15</inkml:trace>
  <inkml:trace contextRef="#ctx0" brushRef="#br0" timeOffset="154605.81">18374 3556 185 0,'0'-1'54'0,"0"0"4"0,0 2-23 15,0-2-1-15,0 0 2 0,0 0-1 16,-1 0-6-16,1-1-4 0,-1 0-3 15,0-1-4-15,0 0-4 0,-1 0-3 0,0-1-2 16,-1 0-3-16,1 2-1 0,0-2-2 16,0 2 0-16,1 0-1 0,-3 1 1 15,3 2-1-15,1-1 1 0,0-2 0 16,0 2 0-16,0 0-1 0,0 0 0 16,1 0-1-16,-1-1 0 0,0 3 0 15,-1 2-1-15,-1 0 1 0,1-1 0 0,-1 2 1 16,1-1-1-16,0-1 1 0,0-1 0 15,1 0 1-15,0-2 1 0,0 1 1 16,-2-1 0-16,2 0 2 0,0 0 1 16,-1 0 0-16,0-1 0 0,2 5 0 15,-1-7-1-15,1 3-1 0,-1-1 0 16,0 2-2-16,0 1-1 0,2-1 0 16,-4-2 0-16,4 2 2 0,-2-1 2 0,1 1 1 15,1-3 2-15,0-2 0 0,1 0 2 16,2 1 1-16,-2-4-1 0,2-1-2 15,0-1-2-15,0-2-2 0,0 1 0 16,0-2-3-16,1 0-1 0,0 0-1 16,0 1 0-16,1 1 0 0,1 0 2 15,1 2 1-15,0 2 2 0,-1-1 2 16,1 3 0-16,0 1-1 0,-1 2 0 0,-2 4-1 16,1 0-2-16,-2 2-1 0,0 3-1 15,-1 3-1-15,0 1 1 0,1-1-1 16,-2 2 1-16,1 0-1 0,0-1 1 15,0-1-1-15,0-1 1 0,2 0-1 16,-1 1 1-16,1-1-1 0,-1 2 0 16,2-1 0-16,0 0 0 0,-2 0 0 15,0-1 0-15,1-1-1 0,-1 0 1 0,1-3-1 16,-1-1 1-16,0 1 0 16,-1-3-1-16,-1-1 1 0,1-1 0 0,-1-1 0 15,0 0 0-15,1-2 1 0,-1-2 1 16,2-3-1-16,2-2 0 0,-1-1 0 15,1 0-1-15,2-3 0 0,-2 1-1 16,3 1 0-16,1 2-1 0,1 0 1 16,2 0 0-16,0 0 0 0,1 3 0 15,4-1 0-15,-3-1 0 0,-1 0 0 0,0 2 1 16,-3 2-1-16,1 1 0 0,-3-3 0 16,-3 2 0-16,1 2 0 0,-1 0 0 15,-2 0 0-15,2 1 0 0,-3-1 0 16,1 1-1-16,-2 1 1 0,0 1 0 15,0-2-1-15,0 1 1 0,-1 0 0 16,1 1-1-16,-2 0 1 0,1-2 0 16,1 0 1-16,-2 2-1 0,1-5 0 0,0 4 0 15,0-2 1-15,-1 0 0 0,1 2-1 16,1-3 1-16,-1 3 0 0,0 1 0 16,0-4-1-16,-1 2 1 0,-1 1-1 15,1 0 0-15,-1 0 0 0,0 0 0 16,0 1-1-16,0 2 0 0,2-3 1 15,-1 3-1-15,0 1 1 0,0 3 0 16,0 2 2-16,0 3 0 0,0 2 0 0,0 4 1 16,0 4 0-16,-1 1 0 15,1 1-1-15,0 2 0 0,1 2 0 0,0-1-2 16,0-1-1-16,-1-4-1 0,1-2-2 16,0-4-4-16,1-2-5 0,-2-5-11 15,1 0-7-15,-1-3-10 0,0-3-8 16,0 1-11-16,1 0-67 0,-2-4-77 15,-1-3-170-15</inkml:trace>
  <inkml:trace contextRef="#ctx0" brushRef="#br0" timeOffset="159863.46">19713 3510 243 0,'-3'5'69'0,"0"1"6"0,0 3-33 16,1 0-11-16,0 1 1 0,2 2 0 0,0 0-9 16,1 4-9-16,1 1-5 0,2 1-2 15,-2-1-1-15,1 1-6 0,0-2-5 16,0-1-7-16,-1-3-10 0,-2-3 85 15,0-3-148-15,-2-1-74 0,-2-4-204 16</inkml:trace>
  <inkml:trace contextRef="#ctx0" brushRef="#br0" timeOffset="160139.72">19677 3413 340 0,'-8'-9'89'16,"4"5"6"-16,-2 0-44 0,2 3-16 15,1 1 1-15,-2 1-3 0,3 0-5 16,0 2-8-16,2-1-5 0,2 2-4 16,3 1-3-16,2 2-3 0,5 0-1 15,5 2-2-15,4-2 1 0,6 6 0 0,3 1 0 16,4 1-2-16,-3 1-3 0,-3 3-5 16,-6 1-4-16,-4 3-2 0,-6-3-2 15,-6 2-1-15,-6 1 0 0,-2-2 3 16,-3 2 4-16,-6-1 1 0,-3-4 0 15,-6-3-2-15,-5-2-4 0,-5-2-4 16,0-2-10-16,-1-4-14 0,4-1-46 0,3-3-3 16,3 2-50-16,5-4-91 0</inkml:trace>
  <inkml:trace contextRef="#ctx0" brushRef="#br0" timeOffset="160709.65">20063 3620 256 0,'0'12'68'16,"-1"1"3"-16,-1 3-42 0,-1 4-2 15,0 2-2-15,-1 1-7 0,-1 2-9 16,1-1-4-16,0 2-2 0,1-5-1 15,2 1-1-15,0-3-1 0,1 0-1 0,1-5 0 16,0-2 1-16,1-3-1 0,1-3 3 16,-3-4 4-16,0-2 9 0,0 0 5 15,0-3 4-15,-2-7 0 16,0-5-1-16,1-4-1 0,0-1-4 0,1-6-8 16,0-5-4-16,0-3-2 0,1-1 5 15,2-2 2-15,1 1 3 0,1 0 3 16,2 3 2-16,2 8 1 0,-1 2 0 15,3 8-4-15,1 4 0 0,3 3-4 0,0 4-2 16,-1 1-2-16,1 2-3 0,1 2-2 16,0 4 0-16,1 0-2 0,-1 4-1 15,1 0-2-15,-4-1-4 0,-1 1-6 16,-5 0-3-16,-1-1-2 0,-6 2-2 16,-6-2 1-16,-2 1 1 0,-4 0 4 15,0-1 6-15,-2 0 3 0,1-1 3 0,1-5 3 16,1-1 1-16,4-2 3 0,0-1 2 15,0 1 3-15,3-2 1 0,0 0-1 16,3 2-1-16,-1 1-1 0,4 4-2 16,0 3-1-16,1 3-2 0,1 4-2 15,2 5 0-15,0 2 1 0,2 2 0 16,0 1-1-16,3 0 0 0,2 1-8 16,2 0-9-16,5 0-11 0,1 0-10 15,2-3 54-15,2-4-139 0,2 4-93 16,-1-5-227-16</inkml:trace>
  <inkml:trace contextRef="#ctx0" brushRef="#br0" timeOffset="161406.59">21057 3578 248 0,'-1'0'72'15,"1"3"3"-15,1 5-34 0,-1 2-11 0,-1 3 0 16,-1 7 0-16,-1 2-11 0,-3 3-10 16,-1-1-5-16,-3 1-5 0,0-1-3 15,0-2-3-15,0-1 0 0,2-3 0 16,1-5-1-16,1-3 1 0,4-3 3 15,1-1 4-15,0-4 7 0,1-1 9 16,1-5 5-16,2-4 2 0,2-3 1 16,0-2 0-16,3-2 0 0,1-7-2 15,2-5-7-15,2-2-1 0,-1-3 2 16,1-2 1-16,1 0 2 0,1 1 1 16,-2 7 1-16,-1 3-1 0,-2 6-1 0,-2 8-2 15,0 4-3-15,-1 6-2 0,-2 3-3 16,-1 2-1-16,2 7-2 0,-1 3-2 15,3 2 0-15,0 6 1 0,-2 2-3 16,2 1-4-16,1 1-15 0,1-1-13 16,1-2-12-16,1 0-12 0,0-4 49 0,0-3-126 15,-1-4-87-15,-3-4-199 0</inkml:trace>
  <inkml:trace contextRef="#ctx0" brushRef="#br0" timeOffset="161577.14">21020 3746 312 0,'1'0'81'0,"6"0"5"15,3-1-56-15,2-6-2 0,4-1 2 16,5 0 3-16,3-4-14 0,0-6-18 16,3-2-22-16,1-3-68 0,5 4-75 15,0 0-182-15</inkml:trace>
  <inkml:trace contextRef="#ctx0" brushRef="#br0" timeOffset="161835.53">21657 3507 315 0,'-2'5'92'16,"-1"3"7"-16,-1 2-45 0,-2 5-3 15,-1 3 4-15,-3 2-7 0,-1 1-13 16,0 2-11-16,0 3-6 0,1-2-5 15,0-1-5-15,3-2-4 0,0-2-2 16,2-1-2-16,0-1 0 0,4-1-1 0,3-1 0 16,2-2-1-16,3 3 1 0,3-3 0 15,4 0 2-15,4-2 0 0,2 0 1 16,3-2 0-16,4-3-5 16,5-3-9-16,3 0-10 0,4-5-12 0,1-2 56 15,0-4-140-15,-2-5-92 0,-1-2-231 16</inkml:trace>
  <inkml:trace contextRef="#ctx0" brushRef="#br0" timeOffset="162486.01">22680 3523 209 0,'0'-1'59'16,"0"1"1"-16,0 1-28 0,0-1-4 16,-1 1 2-16,0 3-1 0,0 1-3 15,-3 3 0-15,1 4 1 0,-1 4 2 16,-2 6 0-16,0 8-5 0,-2 1-5 0,-1 4-4 16,1 2-4-16,-1-1-5 0,0-1-7 15,1-4-5-15,2-7-4 0,0-1-7 16,2-4-7-16,1-5-13 0,0-5-57 15,0-3-64-15,1-6-154 0</inkml:trace>
  <inkml:trace contextRef="#ctx0" brushRef="#br0" timeOffset="162738.13">22543 3511 329 0,'2'-7'88'0,"5"2"5"0,-1 3-46 16,4 2 0-16,1 0-1 0,3 3-3 15,4 4-5-15,2-2-4 0,1 4-4 16,2 1-6-16,2 4-7 0,2 3-5 16,2 2-6-16,-2 3-5 0,-2 2-7 15,-2 2-8-15,-4 0-5 0,-5-3-3 0,-7-1-1 16,-10-3-1-16,-8-2 1 16,-7-1 4-16,-7-2 7 0,-3-3 3 0,-5-2 2 15,-2 0-1-15,1 0-2 0,-1-1-5 16,5-4-8-16,2-3-19 0,3-1 34 15,5-3-86-15,7-4-66 0,7-5-157 16</inkml:trace>
  <inkml:trace contextRef="#ctx0" brushRef="#br0" timeOffset="163282.35">23040 3528 319 0,'9'15'85'0,"-2"4"4"0,-6-2-55 15,-1 6 1-15,-3 1 2 0,-5 2-9 16,0 2-10-16,-2-5-7 0,2-1-2 0,0-1-3 16,0-4-1-16,2-1-3 15,1-4 0-15,1-4-1 0,1 0 0 0,0-1 0 16,1-2-1-16,1 0 0 0,0-2 0 16,0-2 0-16,1-2 2 0,0 1 2 15,0-2 3-15,1-3 1 0,-1-3 3 16,2-3 0-16,2-1 1 0,0-7-1 15,1-3-2-15,2-5-2 0,1-4 1 16,-1-2-2-16,1-1 2 0,0 1 1 0,-1 5-1 16,-1 3 0-16,-2 4 1 0,-1 8 0 15,1 5 0-15,-2 2-3 0,-1 4-5 16,0 3-1-16,0 3-1 0,1 2 0 16,0 1-2-16,0 3 0 0,0 4 0 15,1 3 4-15,1 0-1 0,0-1 0 16,1 1-2-16,1 2-1 0,2-1-3 0,1-4 1 15,2-3 0-15,1-1 2 0,3-3 0 16,1-3 2-16,4-5 2 0,-2-6 2 16,5-3 0-16,0-5 1 0,3-1-1 15,-2-2 1-15,0 0 1 0,0-3 0 16,-1 2 0-16,-3 2 1 0,-4 3 1 16,-3 2 0-16,-4 2 1 0,-1 4-3 15,-5 3-1-15,-2 7-1 0,-3 6 2 16,-3 3-3-16,0 8 0 0,-2 3 0 15,0 3 1-15,-1 5 0 0,2-1 0 16,1-3-6-16,2 1-13 0,2-4-12 0,2-2-13 16,2-3-2-16,4-5-86 0,4-2-92 15,0-4-199-15</inkml:trace>
  <inkml:trace contextRef="#ctx0" brushRef="#br0" timeOffset="163840.69">24230 3550 240 0,'-5'27'61'0,"-2"2"4"0,1 3-45 0,-3 2 0 16,1-1 0-16,1-2-1 15,-1-4-7-15,0-4-7 0,3 0-3 0,0-4-2 16,2-5-2-16,1-1-1 0,0-3-1 16,-1-3-1-16,3 0 0 0,-1-4 2 15,1-2 8-15,0 1 8 0,-2-5 4 16,2-4 1-16,0-3 6 0,-1-5 3 16,1-2 2-16,0-3-4 0,1-7-4 0,4-4 6 15,-2-3 4-15,5-4 0 0,0-1-4 16,0 1-1-16,1 3-2 0,1 4 1 15,-1 7-10-15,0 8-3 0,1 9-7 16,-1 3 0-16,2 4-1 0,4 3-3 16,3 3-1-16,-1 2-1 0,5 2-2 15,1 1-2-15,2 3-4 0,-2 2-7 16,-3 1-4-16,-2-2-3 0,-3 5-5 16,-4-2 0-16,-3 0 1 0,-6-3 4 0,-3 0 6 15,-5-2 5-15,-6-1 4 16,-4-7 4-16,-7-1 5 0,-6-4 2 0,-2-4 4 15,1 0 1-15,0-2 4 0,5 1 1 16,3 1 3-16,7 1-1 0,4 3-1 16,5 4-2-16,3 5 1 0,3 1-1 15,4 2-2-15,3 3-1 0,2 2-1 16,2 2 0-16,4-1-1 0,3 1-3 0,0-1-2 16,1 1-7-16,2 1-10 0,-1-5-9 15,3 0-9-15,-1-6 125 0,0-1-207 16,0-3-100-16,0-2-274 0</inkml:trace>
  <inkml:trace contextRef="#ctx0" brushRef="#br0" timeOffset="164274.09">24731 3597 330 0,'-10'6'82'0,"-2"8"6"16,-2 0-46-16,0 3-18 0,0 2 1 15,2 2 2-15,1-2-6 0,4 1-6 16,2-1-6-16,3-3-3 0,3-3-3 16,4-1-2-16,3-2 0 0,2-2-1 15,2-1-1-15,3-3 1 0,1-2 1 16,0 1 0-16,1-4 1 0,-1-1 3 0,3 0 3 16,1-2 5-16,-1-2 4 0,1 2 0 15,-1-3 1-15,-1 3 0 0,0 0-4 16,-4 1-3-16,-1 3-7 0,-2 2-3 15,-1 4-1-15,-2 1-1 0,-1 6 0 16,0-1-2-16,0 2 0 0,-2 1 0 16,2 1-1-16,-1-3 0 0,3 0-1 0,1-3-1 15,2 2 3-15,3-1 1 16,2-4 3-16,1 0 3 0,2-1 4 0,2-1 4 16,0-5 3-16,-1 0 6 0,-1-2 4 15,-1-2 6-15,-3 0 2 0,0-4 1 16,-5-2-4-16,-2-4-4 0,-3-8-10 15,-2-4-8-15,-1-8-9 0,-2-4-14 16,0-5-13-16,-2-3-13 0,0 2-13 16,-4 6 4-16,1 1-93 0,1 8-98 15,-3 1-218-15</inkml:trace>
  <inkml:trace contextRef="#ctx0" brushRef="#br0" timeOffset="171305.6">20366 2552 145 0,'6'0'51'0,"-1"-3"7"0,2 1 5 0,-1 1-21 16,0 0 0-16,-2 0-1 16,-2 1-3-16,-2-1-4 0,-1 0-3 0,-1 1-3 15,-1 0-4-15,-1 0-4 0,0 0-1 16,0-1-2-16,-2 2-2 0,3-1-1 15,0 0-1-15,0 0-1 0,1-1-2 16,1 1-1-16,1 1 0 0,0 0 1 16,0 2 0-16,0 0 1 0,1 1 0 15,-1 1 1-15,0 1 0 0,-1-2-1 16,1 4-1-16,-1 0 0 0,0 2-1 0,-2 3-2 16,2 5 0-16,-2 2-2 0,0 5 0 15,-1-1-2-15,0 5 0 0,0 0-2 16,0 5 0-16,0-2-1 0,3 0 0 15,0-1-1-15,1 2 1 0,2-4 0 16,2-1-2-16,0-3 1 0,3-2 0 16,0-2 0-16,2 1 0 0,1 0-1 0,-1 2 2 15,-1 0-1-15,0 1 1 0,-1 2 0 16,-3-2-1-16,-1-2 1 0,-2 0 1 16,2-2-1-16,-2-1 0 0,1-1 0 15,-1-2 1-15,2-1-1 0,-1 1 0 16,2-2 0-16,-2-3 0 0,2 1 0 15,-3-7-1-15,2 2 1 0,-1 0-3 16,-1-4-2-16,1-3-4 0,-1 1-7 16,0-1-2-16,0 0-3 0,-1-1-6 0,0-1-3 15,0 1-3-15,0 1-3 0,0-1-2 16,0-1-66-16,-1-3-73 0,0 0-169 16</inkml:trace>
  <inkml:trace contextRef="#ctx0" brushRef="#br0" timeOffset="171683.22">20195 3324 187 0,'-4'1'62'0,"1"-1"5"0,-1 0-12 16,2 0-17-16,1 1-2 0,2-1-2 16,1 1-5-16,2 1-4 0,1 1 0 15,4 1-2-15,3 2-2 0,1-1 0 16,0 2-4-16,1 2-4 0,1 1-3 0,1 2-5 15,-2 0-2-15,-1 3-1 0,-1-1 0 16,-1-1 0-16,2 1-2 0,-1 1 1 16,-3-2-2-16,1-1-1 0,-1-1-3 15,1-1-4-15,-1-3-7 0,-2-1-10 16,0-3-4-16,-2-2-66 0,1 0-70 16,-1-4-161-16</inkml:trace>
  <inkml:trace contextRef="#ctx0" brushRef="#br0" timeOffset="172011.56">20629 3343 276 0,'-1'1'77'0,"1"-1"4"16,-1 2-37-16,0-3-4 0,0 2-3 16,0-2-8-16,-2 0-6 0,2 1-6 15,0 4-3-15,-1-2-2 0,0 6-3 16,-3-6-2-16,0 8-1 0,-1 2-1 16,0 1-1-16,-5 0-2 0,0 2 1 0,-3 0-2 15,-2 4-1-15,-1-3 0 0,-2-1-3 16,3 0 1-16,-1-2-3 0,4-1-1 15,2-5-3-15,3 1-3 0,3-1-4 16,3-3-8-16,0-3-71 0,2-1-73 16,2-2-179-16</inkml:trace>
  <inkml:trace contextRef="#ctx0" brushRef="#br0" timeOffset="186386.31">19995 2024 183 0,'-2'2'59'0,"-1"1"7"0,0-3-14 0,0 3-11 15,-2 1 1-15,1 0-1 0,-1 4-5 16,0 2-8-16,0 3-4 0,-1 6-4 16,1 7-3-16,-1 4-4 0,3 6-4 15,0 1-1-15,2 1-3 0,-1 1 0 16,2 1-3-16,2-4-2 0,-2-2-4 15,0-5-2-15,0-1-4 0,-2-5-4 16,1-7-8-16,-1 0-10 0,0-6-60 16,-1-6-64-16,-1-1-159 0</inkml:trace>
  <inkml:trace contextRef="#ctx0" brushRef="#br0" timeOffset="186668.1">19911 2099 302 0,'-2'-12'92'0,"1"4"13"16,2 1-16-16,1 0-38 0,2 3 3 0,0-1 2 16,2 1-6-16,1-3-12 0,3 2-10 15,2-3-7-15,1 2-5 0,3-2-2 16,0 0-5-16,1 2-3 0,-1 4-3 16,-2-2 0-16,-1 5-2 0,-2 1-1 15,-2 2-1-15,-2 2-1 0,-2 1 0 16,-5-1 0-16,-1 0 1 0,-3 1-1 0,-3-1 1 15,-3 2-3-15,-2 1-1 0,-1 1-4 16,-1-1-6-16,-3 0-11 0,2 1-6 16,0-1-9-16,0-3-8 0,2 0-14 15,3-1-60-15,3 2-74 0,1 4-166 16</inkml:trace>
  <inkml:trace contextRef="#ctx0" brushRef="#br0" timeOffset="187000.79">20156 2228 297 0,'-4'-4'84'16,"2"4"5"-16,-1 0-38 0,0 0-14 16,-1 0 0-16,2 1-5 0,0 1-10 15,1 3-8-15,0 1-4 0,1 5-3 16,0-1-2-16,0 2-2 0,2 0 0 0,0-1-2 15,2-1-1-15,0-1 1 0,1-4-1 16,2 1 1-16,0-3 0 0,1-1 2 16,3-1 2-16,4-3 1 0,1 0 1 15,0-4 2-15,1 0 1 0,3 0 2 16,-3 0 2-16,-2-1 2 0,-4 1 0 16,-8-3 0-16,-3 1-2 0,-6-4-1 15,-9 2-2-15,-4 0-4 0,-2 2-3 0,-1 0-4 16,0 4-10-16,1 0-10 15,2 5-7-15,4-2-10 0,1 1-10 0,5-2-77 16,2 2-81-16,8-2-183 0</inkml:trace>
  <inkml:trace contextRef="#ctx0" brushRef="#br0" timeOffset="187245.2">20464 2038 345 0,'0'1'88'15,"1"-1"4"-15,0 2-53 0,1 2 0 16,-1 4 2-16,0 3-4 0,1 3-6 0,-1 9-4 16,2 5-4-16,-2 3-3 0,0 5-6 15,0-1-5-15,1 3-4 16,-1-1-11-16,0-3-11 0,0-3-12 0,-1-3-11 15,2-1-17-15,-4-5-59 0,0-3-80 16,0-2-153-16</inkml:trace>
  <inkml:trace contextRef="#ctx0" brushRef="#br0" timeOffset="187554.22">20444 2043 359 0,'-1'-3'101'16,"2"0"6"-16,-1-1-53 0,2 2 0 15,1-1-2-15,1-1-7 0,-1 0-10 0,2 2-8 16,1 1-5-16,3-1-3 0,2 0-5 16,1-1-4-16,3 2-3 0,3 1-3 15,1-1-1-15,3 3-2 0,-1-2-1 16,0 6 0-16,-4-2 0 0,-1 1-3 15,-4 0-2-15,-2 2-4 0,-6-1-2 16,-3 1-3-16,-3-2 0 0,-4 3-1 16,-3 1-3-16,-5 0-2 0,-1 0-2 15,-2-1-2-15,-3 0-2 0,0-3-4 0,-1 0-7 16,2-7-10-16,-2-1-58 0,2-1-68 16,0 1-168-16</inkml:trace>
  <inkml:trace contextRef="#ctx0" brushRef="#br0" timeOffset="197639.18">19665 4351 187 0,'0'-2'56'16,"1"2"7"-16,0-2-13 0,0 2-11 15,0 0 0-15,0-1 6 0,1 1-1 16,-1-1-2-16,-1-1-3 0,1 1-1 0,-1 1-3 16,0-1-2-16,0-3-5 15,0 3-3-15,-1 0-5 0,1 1-3 0,-1-1-2 16,1 0-3-16,0-1-2 0,-2 2 0 16,2-2-2-16,2-2 0 0,-1 1 0 15,0-1-1-15,-1-1-1 0,1 0 0 16,0 3-1-16,0-1 0 0,-1 3 0 15,0-1-2-15,0 0 0 0,0 2 1 0,0 0-1 16,0-1 1-16,0 2-1 0,0-4 0 16,-1 2-1-16,2 3-1 0,-1 0 0 15,1 2-1-15,0 3 0 0,0 3 0 16,0 3 0-16,0 4 0 0,1 0 1 16,-2 4 0-16,0 4 0 0,-2-1 0 15,2-2-1-15,0 0 0 0,0 1-2 16,0 0-1-16,2-2-4 0,-1-1-3 15,0-3-6-15,0 1-10 0,0 0-11 0,0-5-9 16,0-3-10-16,0-1-55 0,0-6-13 16,4-5-65-16,2-5-120 0</inkml:trace>
  <inkml:trace contextRef="#ctx0" brushRef="#br0" timeOffset="198515.86">19894 4435 260 0,'1'2'75'0,"-1"-3"3"0,1 2-32 16,0 0-4-16,1-2-2 0,0 3-7 15,0 0-7-15,-1 0-4 0,-1 1-2 16,1-1 0-16,-2 4-5 0,1 1-1 0,-2 1-2 15,2 4 1-15,-3 1-2 0,2 2 0 16,0 1-1-16,1 0-1 0,-1 2-2 16,1 0-1-16,0-1-3 0,0 0 0 15,0 3 0-15,1-1-2 0,-2-5 0 16,1 0 0-16,-1-3 0 0,1-3 1 16,-1-3 0-16,1 0 2 0,0-4 1 15,0-2 3-15,0-3 2 0,0-1 1 16,1-4 1-16,-1-2-2 0,-1-4 0 0,2-2-1 15,0-3-4-15,-1-2-2 0,2-1-1 16,-1 0-1-16,1-1 0 0,0-1 2 16,-2 2 0-16,1 4 0 0,1 1 1 15,-1 2 1-15,1 3 1 0,-1 2 1 16,0 2-1-16,2 2 1 0,-1 1 0 16,-1-2 1-16,1 4-1 0,-1-1-1 0,0 2 0 15,2 1-2-15,-2 1-1 0,1 3-2 16,-1 2 0-16,2 3-1 0,0 4 0 15,0 2 1-15,-1 1-1 0,0 4 2 16,0 0-1-16,2 2 1 0,-2-1 0 16,1-4-1-16,1-1 0 0,2 1 0 15,0-2-1-15,2-2-1 0,0-4 0 16,1 0 1-16,-1-3 0 0,1-3-1 16,1-3 2-16,-1-2-1 0,1-3 1 0,-1-3 0 15,2 2-1-15,1-2 1 0,-1-2-2 16,-1 0 1-16,1-2-1 0,-1 0 1 15,0 1-1-15,-2 0 0 0,-3 2 1 16,1 0 0-16,-2 3 0 0,-1 1 0 16,-1 2 0-16,-1 1 0 0,1 0 1 15,-1 1 0-15,-1 2 0 0,0-1 1 16,1 1 0-16,-1 0 0 0,1 0 1 16,2 1-1-16,-1-1-1 0,2-2 0 0,0 3 0 15,0 2-1-15,1-2 0 0,-2 0 0 16,1 0 1-16,0 3-1 0,-1-1 0 15,0-1 0-15,0 0 1 0,0 0-1 16,0 2 1-16,0 0-1 0,1-4 0 16,0 2 0-16,2 2-1 0,-2 0-1 15,1 5 1-15,0 1 0 0,-3 2 0 0,-1 5 0 16,-2 3 1-16,-2 2 1 0,-2 1 1 16,1 1-1-16,-2 2 1 0,2-1 0 15,1-1-1-15,1 0 0 0,2-1 1 16,0-5-2-16,1-1-3 0,0-3-3 15,0-3-4-15,1-4-15 0,-1 0-16 16,1-3-11-16,1-1-90 0,4-3-101 16,1-3-233-16</inkml:trace>
  <inkml:trace contextRef="#ctx0" brushRef="#br0" timeOffset="204517.26">21061 5092 170 0,'2'-3'56'16,"1"1"8"-16,-1-1 0 0,-1 0-21 15,1 2-2-15,-1 0 2 0,-2-1-3 16,1 1-5-16,0 1-5 0,-2-1-3 15,2 1-4-15,0 0-1 0,0-1-1 16,2 2-1-16,-2-1-2 0,0 1-3 16,1 0-3-16,-1 1-4 0,1 1-3 0,0 7 1 15,0 3 0-15,0 6 0 0,1 2 1 16,-1 3 2-16,2 2 0 0,-1 3 0 16,-1-3-2-16,0 1-3 0,0 0-1 15,0-2-1-15,0-1 0 0,0-1-1 16,2-2-5-16,-2-4-7 0,0-2-7 15,0-2-7-15,0-4-8 0,-1-3-12 16,-1 0 43-16,2-4-111 0,1-2-77 16,4-2-197-16</inkml:trace>
  <inkml:trace contextRef="#ctx0" brushRef="#br0" timeOffset="205386.07">21354 5080 233 0,'1'-1'71'15,"1"0"6"-15,-1 1-24 0,-1 0-9 0,0 1-2 16,0 1-5-16,0-2-6 0,-1 3-7 15,1-1-3-15,-2 2-4 0,1 3-2 16,-1 0-2-16,1 3-2 0,0 3-2 16,0 5 0-16,-1-1-2 0,2 2 0 15,0 3-2-15,-1 0 0 0,1 2-1 16,0 1-1-16,0-3 0 0,1 1-1 16,-2-1 0-16,-1-5-1 0,1 0 0 15,0-4 0-15,-3-3-1 0,0-2 1 16,-1-2 0-16,1-4 0 0,0 2 2 0,0-4 1 15,1 0 2-15,3-1 2 0,0-3 1 16,0-3 0-16,1-2 0 0,2-4-1 16,2-5-3-16,0-5 0 0,1-3-3 15,-3 1 0-15,1-1-1 0,-1 0 0 16,-1 1 2-16,-2 2 0 0,-2 5 1 16,1 3 1-16,2-1 1 0,-1 3 0 15,0 3 0-15,2 1 0 0,-2 2 0 0,2 2-1 16,-1-1 0-16,0 1-2 0,1 1 0 15,0-1 0-15,2 2-2 0,-1 0-1 16,1 0 0-16,3 6-2 0,-1 2 0 16,2 4 0-16,0 3 1 0,-2 3-1 15,0 4 1-15,-1 2 1 0,0-2 0 16,-2 0 1-16,-1-2-1 0,3 0 0 16,0-3 0-16,-1-2 0 0,2-2 0 15,-1-1-1-15,2 0 1 0,-2-4 0 0,2-2 0 16,0-2 1-16,0-1 1 0,1-2 0 15,2-3 1-15,0-1 0 0,1-1 0 16,0-2 0-16,1 0-1 0,1-5-1 16,0 0 0-16,1-3 0 0,1 0-1 15,1-3 0-15,0 0 1 0,1-2-1 16,0 3 0-16,-3 1 1 0,0 3 0 16,-3 2 1-16,-3 4 0 0,-1 3 1 0,-3 3 0 15,-2 1 0-15,1 1 0 0,-2 1 0 16,-1-1 0-16,1 2-2 0,-2-1 0 15,1 2-1-15,0 0 0 0,1 3 1 16,-1 2 0-16,1 2 0 0,0 4 2 16,0 1 2-16,0 5-1 0,0 4 1 15,0 0 1-15,1 1-1 0,0 3 0 0,0 1-1 16,1 1-1-16,-1-1-1 16,2 0 0-16,0 1-1 0,0-3 0 0,0-2-1 15,-2-2-2-15,1-3-3 16,-1-2-3-16,1-2-6 0,-3-6-11 0,0 0-14 15,1-2-11-15,-1-2-10 0,1-4-3 16,2-2-67-16,4-3-79 0,-2-1-162 16</inkml:trace>
  <inkml:trace contextRef="#ctx0" brushRef="#br0" timeOffset="207899.53">22910 5153 160 0,'-5'-2'58'0,"-2"0"9"0,3 2 4 15,0-1-25-15,0-2 1 0,2 1 1 16,1-3-3-16,0 1-4 0,-1 0-5 16,2-3-3-16,0 0-3 0,-1 1-3 15,0-1-5-15,0 4-4 0,0 0-3 16,1 0-2-16,-1 2-3 0,-1 4-2 16,-1 3-3-16,0 5 0 0,-1 6-1 15,-2 1-2-15,0 6 0 0,0 6 0 0,0 4 0 16,0-2-1-16,0 0-5 0,1-1-6 15,1 0-7-15,1-3-4 0,-1-3-8 16,1-5-8-16,0 0-8 0,-1-6-10 16,1-2-51-16,0-3-65 0,0-2-152 15</inkml:trace>
  <inkml:trace contextRef="#ctx0" brushRef="#br0" timeOffset="208167.78">22784 5089 288 0,'0'-19'88'16,"2"5"9"-16,-1 6 3 0,0 3-51 16,1 3 3-16,0 0-3 0,1 2-3 15,1 0-5-15,2 1-5 0,4 1-6 16,2 1-4-16,4 5-4 0,3 1-2 16,-1 3-4-16,2 2-4 0,1 6-3 0,-1 2-3 15,-2 3-2-15,-2-1-4 0,-1 0-2 16,0 1-3-16,-1 0-1 0,-6-3-2 15,-1-1-1-15,-5-1-3 0,-3 1-2 16,-3-3 1-16,-6 1-3 16,-2-3-6-16,-4 0-10 0,0-2-8 0,-5 0-6 15,-5-3-9-15,-3 1 176 0,-2-3-243 0,0-1-92 16,2-1-282-16</inkml:trace>
  <inkml:trace contextRef="#ctx0" brushRef="#br0" timeOffset="208654.85">23230 5217 362 0,'22'7'89'0,"-2"3"2"0,-6 3-58 0,-5 4-5 16,-5 5-6-16,-6 0-4 0,-5 4-5 16,-4 0-5-16,-1 0-1 0,1 0-4 15,1-3-4-15,2-2-3 0,2-1-2 16,2-3-3-16,1-1-2 0,1-2-1 15,0-5 1-15,2-3 3 0,-1 1 2 16,0-5 10-16,0-2 9 0,2-7 1 16,0-5 2-16,0-3 1 0,3-5 3 0,0-6-1 15,2-6-6-15,3-5-7 0,2-1 4 16,2 0 0-16,3 1-1 0,2 1 0 16,2 4 1-16,1 7 1 0,0 5 2 15,-1 8-3-15,-2 2 1 0,0 7-1 16,-5 4-2-16,0 6-1 0,0 3-2 15,-1 2-2-15,0 0-2 0,0 1 0 16,0 1-5-16,-2-2-5 0,-1-1-6 16,-5-2-2-16,-3 1-1 0,-5 0-1 0,-4-2 0 15,-3 1 3-15,-2 0 5 0,-2-1 5 16,-4-1 3-16,2-1 2 0,-2-2 0 16,4-1 1-16,-2 0 1 0,2-1 1 15,2 0 0-15,5 1 0 0,3 3 2 16,1 2 3-16,5 1 1 0,5 4 1 15,4 4 1-15,2 1 0 0,3 2-1 16,-1-2 0-16,3 1-7 0,-1-1-10 0,4-1-12 16,-1 1-11-16,1-3-8 0,2 0-75 15,6-2-85-15,5-2-182 0</inkml:trace>
  <inkml:trace contextRef="#ctx0" brushRef="#br0" timeOffset="209300.49">24545 5132 208 0,'1'6'63'16,"1"-1"6"-16,-1-2-24 0,0 7-3 16,0 0 0-16,-2 3-3 0,-1 1-6 15,-1 4-6-15,-4 1-4 0,-2 5-5 16,1 2-5-16,-3 0-5 0,0 0-3 16,-1 0-3-16,1 1-3 0,0-3-1 15,3-2-2-15,0-5 1 0,2-4-1 16,0-2 0-16,3-2 0 0,1-3 3 0,2-3 4 15,0-4 4-15,0-4 0 0,3-3 0 16,0-5 1-16,3-5 0 0,0-4 0 16,3-6-3-16,2-4-2 0,1-1 1 15,0-5 3-15,3 0 0 0,-2-4 0 16,0-2 2-16,-1 6 0 0,-1 2 1 16,0 6 3-16,-1 7 2 0,-2 4 0 0,0 11 0 15,-2 6-2-15,0 6 1 0,-1 3-2 16,-1 9-3-16,1 4-4 0,3 9 0 15,0 5 0-15,3 2 0 0,0 3-1 16,2 1-1-16,0-3-3 0,-1-2-5 16,-1-4-9-16,-1-4-9 0,-4-2-8 15,-1-3-9-15,-3-3-14 0,-2-5-67 16,-2-2-77-16,-2-3-172 0</inkml:trace>
  <inkml:trace contextRef="#ctx0" brushRef="#br0" timeOffset="209459.06">24553 5307 282 0,'0'0'78'0,"0"2"5"15,3 0-14-15,0 2-39 0,4-1 1 16,0-1 2-16,3 0-5 0,2-3-6 0,1-2-6 16,1 1-9-16,2-4-13 0,-1 1-14 15,-2-4-78-15,2-1-80 0,1 1-199 16</inkml:trace>
  <inkml:trace contextRef="#ctx0" brushRef="#br0" timeOffset="209735.82">24950 5036 268 0,'-1'-1'73'15,"1"3"6"-15,-1 2-30 0,2 1-15 16,-2 4 2-16,1 0 2 0,0 7-5 15,-1 5-3-15,-1 2-4 0,-4 2-4 16,1 0-3-16,-3 2-2 0,-1 2-5 16,0-2-2-16,2-2-4 0,-1-1-2 0,4-1-1 15,2-1-2-15,0-2-1 0,5-3 0 16,-1-4 0-16,3-1 0 0,3 0 0 16,2-2 0-16,2-1 1 0,1-1 0 15,2-1-1-15,4 0-5 0,2-1-6 16,1 0-8-16,2-1-10 0,4-1-12 15,6-1-69-15,3-2-76 0,4 1-175 16</inkml:trace>
  <inkml:trace contextRef="#ctx0" brushRef="#br0" timeOffset="212867.84">19245 4528 149 0,'3'6'53'0,"-1"-2"6"15,0-3 5-15,0 0-21 0,-1 0-1 16,1 0-2-16,-1-1-1 0,-1 0-2 16,2 0-4-16,-2 0-4 0,2 0-2 0,-1 0-4 15,0-1-2-15,1 2-4 0,0-1-3 16,1-1-2-16,3 1-1 0,1 2-1 15,1-2 0-15,3 1-3 0,5 1 0 16,1-2 1-16,3 1 1 0,-2-1 1 16,2 0 0-16,4-1 2 0,4-1 2 15,-2-1 0-15,5 0 0 0,2-3 0 16,1 2-2-16,0-4-2 0,-2 3-1 16,1-2-3-16,1 2-2 0,2 0-1 15,1 2-1-15,-1 0-1 0,-2 1 0 0,-1 1 0 16,-3 1 0-16,0 1 0 0,-3 0 0 15,-4 0 1-15,2 3-1 0,3 0 1 16,-1 1-1-16,2-1 1 0,-2 0 0 16,-1 0-1-16,4 0 0 0,1 0-1 15,0-2 1-15,4 0-1 0,1-2 1 0,0 1-1 16,2 1 0-16,-3-2 1 0,1 0-1 16,-1-1 0-16,-1 1 0 0,1 0 0 15,0 1 0-15,-2-1-1 0,1 0 0 16,0 3 1-16,3-1-2 0,2 1 1 15,-3-1 0-15,3 0-1 0,3-2 2 16,0-1-1-16,-3 0 0 0,1-1 1 16,-3-1 0-16,0-3 0 0,-1 3 0 15,-3-1 0-15,1-1 0 0,1 1 0 16,0 0 0-16,1 0 0 0,-1 1 0 16,0 0 0-16,4 0 0 0,-2 0 0 0,0 1 0 15,2 0 0-15,0 0 0 0,0-2 0 16,4 2 0-16,1-1 0 0,1 0 0 15,1 0 0-15,-3 2 0 0,-4 1 0 16,-1 1 0-16,0 0 1 0,-4 1-1 16,-1 1 0-16,-5-1 0 0,4 0 0 15,2-1 0-15,0-1 0 0,0 0 0 0,1 0 1 16,2 0-1-16,2-1 0 0,3 0 1 16,-2 1-1-16,-2-1 0 0,1 1 0 15,-1 1 0-15,-2-1 0 0,-3 1 0 16,-4-1 0-16,2-1 0 0,-2 0 0 15,0 0 0-15,-4-1 0 0,2 0 0 16,2 2 0-16,-3 0 1 0,3 0-1 16,3-2 0-16,-2 5 0 0,1-4 0 0,-5 1 0 15,0 0 1-15,1-3-1 0,-1 2 0 16,-2 2 0-16,2-2 0 0,4 1 0 16,3-1 0-16,1 1 0 0,3 0 0 15,4 2-1-15,1-2 1 0,4 1 0 16,-2 3 0-16,-1-1 0 0,3 0 0 15,-4 2 0-15,-2-1 0 0,-3 0 0 16,-5 0 0-16,2 0 0 0,-3-1 0 0,-3 1 0 16,-3-1 0-16,1-1 0 0,-2-1 0 15,-1-1 0-15,0 0 0 0,1-1 0 16,1 1 0-16,0-3-1 0,0 1 0 16,-2 1-1-16,2 0-1 0,-1 1 1 15,2-2-2-15,0 2 1 0,4 0 1 16,5 0 0-16,3 2 0 0,4 0 1 15,3 1 0-15,4 0 0 0,3 2 1 0,-4 1 0 16,-1 2 0-16,-1 0 0 16,-2-1 1-16,-4-1-1 0,-5 1 1 0,-2-2-1 15,1-2 0-15,-3-2 1 0,-5-3-1 16,-3 0-1-16,-2 1-1 0,-1-3-3 16,-3 2-3-16,-3-1-5 0,0 0-6 15,-1 2-4-15,2-2-4 0,2 4-5 16,-2-1-2-16,1 2-2 0,2 0 0 15,0 4-2-15,-1 0 6 0,-3 0-67 16,-1 1-64-16,-2-1-160 0</inkml:trace>
  <inkml:trace contextRef="#ctx0" brushRef="#br0" timeOffset="-207485.69">20846 5438 214 0,'1'-1'63'0,"0"4"5"15,-1-5-29-15,1 2-3 0,-1 3 0 16,0-6-1-16,0 3-4 0,-1 0-6 15,1 2-3-15,0-2-1 0,0 0-3 16,0 0-1-16,0 1-4 0,1-1-1 16,-1 3-2-16,1-2-1 0,0 2 0 15,-1 3-1-15,2 0 0 0,0 2-1 16,0 3 2-16,1 1-1 0,-1 4 3 16,3 8 1-16,-1 3 1 0,-1 7 1 15,1 3 0-15,-3 6 1 0,1 3-3 0,0 4-2 16,-1-3-4-16,2-2 0 0,-2-2-1 15,1-6-1-15,-1-2-2 16,0 0 0-16,-2-4 0 0,-2 2 1 0,-2-1-2 16,0-1 1-16,-2 3-1 0,1 1 0 15,-1-4 0-15,2 1 0 0,-1-5-2 16,3 1-1-16,1-3-2 0,1-1-2 0,-1-3-2 16,4-1-2-16,-1-3-2 0,0 1-1 15,1-4-4-15,1-2 0 0,-1-2-1 16,2-1 1-16,-1-3-1 0,-1-3 0 15,0 1-3-15,1-2-1 0,-2 0-2 16,0-2-2-16,0 2 0 0,-2-3-69 16,0 0-66-16,-2-1-159 0</inkml:trace>
  <inkml:trace contextRef="#ctx0" brushRef="#br0" timeOffset="-207196.57">20721 6449 188 0,'-1'-1'68'0,"-1"1"8"0,1 0 1 16,1 1-35-16,0 0 0 0,1 3 3 15,1 3-7-15,1 0-11 0,2 1-9 16,0 2-3-16,4 1-2 0,0 0-3 16,2-1-3-16,3-1-1 0,1 0-1 15,4 1 2-15,-1-2 0 0,1-3 0 16,-2 0-1-16,0-3-1 0,-3-2 2 15,1-1 0-15,-5-4 1 0,0 1 1 16,-1 0 3-16,0-3 0 0,-1-2-1 16,-1 0-7-16,-2 0-9 0,-1-2-5 0,-1 0-7 15,-1-1-10-15,2-1-10 0,-3 0-10 16,1 1-62-16,0-1-68 0,0 0-173 16</inkml:trace>
  <inkml:trace contextRef="#ctx0" brushRef="#br0" timeOffset="-206450.88">20911 6895 282 0,'0'-2'71'0,"0"2"5"0,1 2-46 0,1 1 0 16,0 2 4-16,1 1 1 0,-2 1-5 15,2 5-5-15,0 3-3 0,-2-1-4 16,0 5-5-16,0 0-3 0,-1 3-4 16,1 1-3-16,0 1-1 0,2 2-2 15,0-2-1-15,0-4 0 0,1-2-1 16,-2-4-3-16,0-3 0 0,0-4 0 16,-1-4 0-16,-1-1 1 0,0-3 1 15,-1 0 2-15,-1-1 2 0,0-6 2 16,-2-1 2-16,2-4 1 0,-2-3 2 15,1-4 3-15,-1-5 0 0,1-5 1 0,1 2 2 16,0-4 4-16,2 0-1 0,2-5-1 16,1 2-1-16,1 1 2 0,2 2-1 15,1 3 1-15,1 3-4 0,1 5 0 16,0 5 0-16,2 3-2 0,0 4-3 16,1 4-2-16,1 2-3 0,-1 4-2 0,-1 2-2 15,0 3 0-15,0 5-2 0,-1 5-2 16,0 0-2-16,-4 4-4 0,1-1-3 15,-4 0-2-15,-4 1-4 0,-2 0-4 16,-6-2-1-16,-3-1 0 0,-6-3 0 16,-3-1 0-16,0-2-1 0,-1-2-2 15,2-4-7-15,2-2-12 0,4-2-50 16,3-4-65-16,6 0-151 0</inkml:trace>
  <inkml:trace contextRef="#ctx0" brushRef="#br0" timeOffset="-206145.39">21147 6989 212 0,'-5'13'53'0,"-2"3"2"0,-3 3-35 0,2 2-6 16,-3 3 1-16,1 1 0 0,2-1-5 15,3-2-4-15,2-3 0 0,3-5 3 16,4-4 3-16,3-5 5 0,2-1 3 15,2-4 6-15,2-3 6 0,2 0 3 16,-1-1 2-16,0-2 2 0,-3-1 0 16,-1-1 0-16,-1-2-1 0,-4-1-5 15,-2-1-4-15,-3-3-7 0,-1-3-5 16,-2 0-7-16,0-2-6 0,-3 1-7 0,0 3-3 16,-1-2-6-16,-1 5-6 15,2 1-7-15,-1 4-7 0,2 2-7 0,-1 0-8 16,3 1-13-16,0 2-53 0,2-1-66 15,2 1-151-15</inkml:trace>
  <inkml:trace contextRef="#ctx0" brushRef="#br0" timeOffset="-205848.47">21696 6844 260 0,'14'-4'76'0,"-3"-1"7"0,-2 2-31 16,0 0-1-16,-4 1 7 0,1 0 1 0,-4 1-6 16,-3 0-7-16,-3 1-7 0,-3 1-5 15,-3 0-6-15,-2 5-6 0,-3-2-7 16,-2 6-4-16,1 2 1 0,-2 4 0 16,3 1-1-16,1 5-2 0,2-2-1 15,4 3-1-15,4 1-1 0,4 0-1 16,5 1-2-16,4-3-2 0,5 1-1 15,5-1-4-15,2-2-4 0,3-6-14 16,4-2-13-16,2-2-11 0,2-5 90 16,-1-1-180-16,-1-8-105 0,-2-1-272 15</inkml:trace>
  <inkml:trace contextRef="#ctx0" brushRef="#br0" timeOffset="-204179.7">360 4076 269 0,'-5'-3'79'0,"4"4"6"0,6-1-10 16,1 2-36-16,2 2-5 0,2-2 2 15,4 1-1-15,0 1-3 0,5-3-3 16,3 1-2-16,5 0-2 0,4-1-2 16,7 3-7-16,6 1-3 0,6-1-4 15,4 4-2-15,5 1-2 0,3 1-3 16,4 0 0-16,4 1 1 0,5 2 0 16,2 2-1-16,2-1 0 0,1-3 1 0,4-1 3 15,2 1 2-15,2-2-1 0,0-2 2 16,3-2 0-16,2-3 1 0,7 1-1 15,0-2-2-15,1-1-1 0,1-2-1 16,4-4-1-16,4 0-1 0,2 2 0 16,-3-1 0-16,3 0-2 0,3-3 1 15,4 3-1-15,-3 3 0 0,1-3-1 16,0 2 1-16,2-4 0 0,-2 5 0 0,-3 1 1 16,0-2-1-16,2-2 1 15,1 2 0-15,-5 0-1 0,1 1 1 0,2-4-2 16,1 0 1-16,-1 2 0 0,-2-3-1 15,1 1 1-15,2-2 0 0,-2 3 0 16,-1 1 0-16,-1-3 1 0,-1 4 0 16,1 5 0-16,-3-3 0 0,-3 1-1 15,-1-1 1-15,1 2-2 0,-1 1 1 16,-2-3-1-16,-4-1 0 0,3 0 0 0,1 0-1 16,1 4 1-16,-1-4 0 0,-2-3 0 15,1 2 0-15,3-1 1 0,-1 4 0 16,-1-4 1-16,-4-4 1 0,-1 2 1 15,4 4-1-15,-1 1 1 0,-2-6 0 16,-4-3-1-16,1 5 0 0,2 2-1 16,-4 0 1-16,-4 0-1 0,-6-4 0 15,-3 5 1-15,-7 1-1 0,-7-1 1 16,-9 0 0-16,-8-1-1 0,-5 2 0 0,-9 1-1 16,-6 0 0-16,-5 1 0 0,-7-1-1 15,-6 2 1-15,-4-2-1 0,-4-2 1 16,-2 2 1-16,-2 0-1 0,0-1 1 15,0 1-2-15,-1 0 1 0,1 1-1 16,-1-1-2-16,1 2 0 0,-1 0 0 16,-2-1 0-16,2-2 0 0,-2 3-1 0,-2-2 2 15,-3 2 0-15,-2-1 0 16,-3-1 0-16,-4 1 1 0,-3 0 1 0,-5-1 0 16,0 3-1-16,-3-2 1 0,-5 0-1 15,-2 1 1-15,-3 0 0 0,-7-1-1 16,-3 1 1-16,-5-2 0 0,-5 4 1 15,-5 0 1-15,-5-1 2 0,-2 0 0 16,-3-1 1-16,-6-1 2 0,-4-2-1 16,-1 0-1-16,-2-4-1 0,-5-1-1 0,-2-1-1 15,-1 2-1-15,-3 1-1 0,0 0 1 16,-5-3-1-16,-2 2 0 0,-3 2 0 16,-1 0 0-16,-5 1-1 0,-5-2 1 15,-5 3-1-15,-1 1 1 0,-4 1 0 16,-2 1-1-16,-6-1 2 0,1 1-1 15,-3 1 1-15,0-1 0 0,-2 2 0 16,1 1 0-16,0-4 0 0,-1 2 0 16,1 0 0-16,2 2 0 0,3 0-1 0,-2-1 0 15,3 5 0-15,-2-1 0 0,6-2-1 16,-3 1 1-16,6 4-1 0,-3-3 1 16,2-4-1-16,-2 0 0 0,4 4 1 15,-3 0-1-15,0-2 0 0,-4-1-1 16,4 1 0-16,-2 1 0 0,-1 2 1 15,-1-3-1-15,2 4-1 0,-1-1 1 0,3-2 0 16,-1 1 0-16,6 1-1 0,2-1-1 16,3-2 0-16,2-3-2 0,7 2 0 15,10-1-3-15,3 1-6 0,5-2-6 16,9-3-20-16,7 1-15 0,8-2-100 16,6-1-114-16,5 1-267 0</inkml:trace>
  <inkml:trace contextRef="#ctx0" brushRef="#br0" timeOffset="-196215.22">20317 4044 188 0,'-8'2'50'0,"-4"2"4"15,-2 1-26-15,0-3-1 0,-1 1 3 16,3 1 1-16,0 0 0 0,0-2-3 0,3 0-1 16,2 0-1-16,-2 2-3 0,0-5-4 15,-3 1-5-15,-1-1-2 0,-6 1-3 16,-2 0-3-16,-4 0-3 0,-2 0 0 16,0 4-1-16,-5-1-1 0,1 2 2 15,1 1-1-15,-1 1 2 0,-2 3 1 16,-3 2 0-16,-1 2 1 0,2 0 0 15,-2 4 0-15,-1-2 1 0,-1 1-1 16,2-2 1-16,3-1 0 0,-1-1 0 0,-1 2-1 16,3-5-1-16,2 4-1 0,-2 0-1 15,2-1-1-15,0 1-1 0,4-2 0 16,1 4-1-16,-2-1 0 0,1 1 0 16,5 1-1-16,0-2 1 0,5 3-1 15,0 1 0-15,4 0 0 0,4-2 0 16,4-1-1-16,1-2-1 0,3 0 0 15,2 1 1-15,5-3 0 0,2-2 0 0,3-1 0 16,3 1 1-16,6-1 2 0,5 1-1 16,4-2 1-16,3-1 0 0,3 0 0 15,3-2 0-15,3 4 0 0,0 0 1 16,2-1-1-16,1-1 0 0,2 3 0 16,5-1 1-16,2 1-1 0,2-3 0 15,0 3 0-15,2-1 1 0,-1 1 0 16,3 0 0-16,-2 0 0 0,0 1 0 15,2-2 0-15,5 2-1 0,-4-1 0 0,2 0 0 16,-2 0 0-16,3 1 0 0,-3-1-1 16,-1-2 1-16,0-1-1 0,5 0 1 15,-2-1-1-15,0-3 0 0,0 0 1 16,1 1-1-16,1-1 1 0,1 1 0 16,-3-3 0-16,6 0 0 0,1 1 0 15,2 1-1-15,-1-2 1 0,0 0 0 0,-1 1-1 16,2 0 1-16,-2-1 0 0,0 3 0 15,-1-2 0-15,0 3 0 0,-2 1 0 16,-1 0 0-16,0-2 0 0,-3 3 1 16,4-3 0-16,0 1-1 0,-1-2 1 15,-1-2-1-15,2 1 0 0,0-2 0 16,1-1 0-16,-3 0-1 0,4-1 0 16,-2 1-1-16,0 0 1 0,-3-3-1 15,2 2 0-15,-4 0-1 0,0-2 1 0,0 1 0 16,3-1 0-16,-1 2 1 0,-3 3 0 15,-2-3 0-15,-1 3 0 0,-1-1 0 16,-3-1 0-16,-4-2 0 0,2 0 0 16,2-2 1-16,1-2-1 0,-5-5 0 15,-3 2 0-15,-1-2 1 0,-2-1-1 16,-5-1 1-16,-2-3-1 0,-2 3-1 16,3 2 1-16,1-2 1 0,0 1-1 0,1 0 0 15,4 2 0-15,0 2 0 0,-3 1 1 16,1 0 0-16,-1 4-1 0,-2-4 0 15,-2 2 0-15,-6 0 1 0,-1 0-1 16,1 0 1-16,-5 0 0 0,0-2 0 16,-1 3 0-16,-4-5 0 0,-1-2 0 15,-1 1 1-15,-5 0 1 0,0-3 0 16,-3-2 2-16,-2 3-1 0,1 2 1 16,-5-2-1-16,1 0 0 0,-1-3-1 0,-3 2-1 15,-3-1-1-15,-2-4 1 16,0 0-1-16,1-1 0 0,-2-1 0 0,1 1-1 15,0 2-1-15,0-2-1 0,1 4 0 16,-1 0-1-16,-2 1 0 0,0 2 0 16,-1 1 0-16,-2 1 0 0,-4 1 1 15,-3 2 0-15,-4-1 0 0,-3 1 1 0,-6-1 0 16,-3-1 1-16,-5-2 0 0,1 0-1 16,-4-5 1-16,-9 2 0 0,-2 0 1 15,-3 2-1-15,-2 1 0 0,-2 1 0 16,-5-1 0-16,1 5 0 0,2 0 0 15,-9 2 0-15,1 2 0 0,-2 3 0 16,-2-3 0-16,-2 2 1 0,-2 1-1 16,-2 1 0-16,2 3 0 0,-1-1 0 15,0-2 0-15,-3 1 0 0,4 2 0 16,-1-1 0-16,-3-1 1 0,2 1-1 16,1-4 0-16,-1 1 0 0,2 1 1 0,-2-3-1 15,-2 0 1-15,3 1-1 0,0 0 1 16,3 1 0-16,-3 0 0 0,2 0-1 15,1 3 1-15,-1 0-1 0,0 1 1 16,2 0-1-16,-2-1 1 0,1 2-1 16,0-1 2-16,1 4 0 0,-3-2 0 15,3 0 0-15,0-3 1 0,0 3-1 0,2-3 0 16,2 0 0-16,1-4-1 0,7-2-1 16,-5-2 1-16,4 1-1 0,-2-3 0 15,4 2 0-15,-2-2 0 0,-1 0-1 16,3 2 0-16,3 3 0 0,-4 0-1 15,2 3 1-15,0 2 0 0,5 0-2 16,2 3-4-16,0 5-3 0,3-1-7 16,3 1-7-16,3-2-9 0,2 1 136 0,0-3-213 15,1-1-94-15,-1-5-275 16</inkml:trace>
  <inkml:trace contextRef="#ctx0" brushRef="#br0" timeOffset="-127975.25">332 5300 133 0,'-3'4'36'0,"0"-1"2"0,-1-2-10 15,1 1-10-15,0-1 1 0,1 0 3 0,1 1 2 16,-2-2 1-16,2 1 3 15,0 0 2-15,1 0 1 0,-1-1-1 16,0 2-2-16,1-2-2 0,-1 2-2 0,0-2-4 16,1 1-3-16,0 0-2 0,0 2-3 15,0-3-2-15,1 1 2 0,1 0-1 16,1-1 1-16,1 1 1 0,0-1 1 16,2-2 1-16,0 1 2 0,2-4 0 15,1-1 1-15,1 0 0 0,1 0 1 0,2-3 0 16,-1 1-2-16,0-1-2 15,-1 1-2-15,-3 1-2 0,0 1-1 0,-3-2-2 16,-1 2 0-16,-1 1-1 0,-3 1 1 16,-1-2-1-16,-1 1-1 0,-3 0-1 15,1-1-1-15,-1 1-3 0,-3-1-1 16,1 1-2-16,-1 2 0 0,-1 1-1 16,0 2-1-16,0 2-1 0,-3 2 0 0,1 4-1 15,-2 1 0-15,0 3 1 0,0 3 0 16,-1 5 1-16,0 2 2 0,2 2 0 15,2 3 1-15,1 0 0 0,3 2 1 16,3-3-1-16,3-3 0 0,2 0 0 16,4-2-1-16,2-4-2 0,4 0-1 15,3-5 1-15,1-2 0 0,3-2 0 16,0-5 1-16,3-3 1 0,0-3 2 16,0-3 1-16,-1-1 2 0,1-2 3 15,-1-1 4-15,-2-2 1 0,-1-1 3 16,1-1 0-16,-3-1 1 0,-2 0-1 0,-1 0-2 15,-4 0 0-15,-1 3-2 0,-2 1-1 16,-2 3-1-16,-3 2-1 0,0 2-1 16,-1 1-2-16,0 1-3 0,0 2-3 15,0 3 0-15,0 1-1 0,1 4 1 0,1 3-1 16,1 2 2-16,2 4 0 0,-2 2 0 16,3 0-2-16,1-1 0 0,1 2-6 15,2-1 0-15,1-1-3 0,1-4 0 16,1 0 2-16,1-2 2 0,-1-3-2 15,-1-1 6-15,0-5 0 0,-1 0 3 16,-1-3 2-16,-2-1 1 0,0-2 2 16,-2-2 1-16,-2-6 2 0,1-2 2 15,-1-3-1-15,1 1-1 0,-2-2 0 16,-1-3-1-16,1 0-1 0,-2 1-1 16,2 4-1-16,-2-1-1 0,1-1 0 0,-1 4 0 15,0 4-1-15,0 1 1 0,3 4-2 16,-3 1 0-16,1 3 0 0,-1 1 0 15,2 0-1-15,0 3 1 0,3 0-1 16,-1-2 1-16,3 2 1 0,0-1 0 16,2 1 0-16,2-5 0 0,1 1-1 0,-1-2 0 15,2-2 0-15,1-3 1 0,2 0 1 16,0-3 0-16,0 3 1 0,0-3 2 16,1 0 1-16,-2-1 1 0,1 3 1 15,-5-2 2-15,0 2 1 0,-2 0 1 16,-4-2-1-16,-2-2 0 0,-5 1-2 15,-3-1 0-15,0 2-3 0,-2 3-3 16,0-2-1-16,-1 2-2 0,1 5-2 16,-1 3-1-16,1 5 1 0,-2 5 0 0,-1 4-1 15,-2 4 1-15,0 2 0 0,0 6 2 16,0 0-1-16,2 2-2 0,3-4-1 16,-1-2 0-16,5-1-2 0,1-4-1 15,3-2 0-15,3-4-2 0,2-3 2 16,2-3 2-16,2 0-1 0,1-2 1 15,1-3 2-15,1 0 0 0,2-2 1 16,-2 0 2-16,0-2 0 0,1-1-2 16,-3 2 0-16,-1-1-2 0,-4 2-1 0,-1 0 1 15,-3-1-1-15,-1 0-1 0,-2 1 3 16,0 1-2-16,-1 0 1 0,0-1 0 16,0-3-1-16,-1 3-1 0,-1-3 0 15,2-1 1-15,1-3 2 0,0-2 2 16,3 1 1-16,2-1 1 0,3-3 2 15,2-3 0-15,3 4 1 0,1 2 0 16,1 3 0-16,1-1 0 0,-1 3 0 0,-1 1-2 16,0 9-1-16,0 0-1 0,-3 2-1 15,-3 0-1-15,0 7-1 0,-1-1-1 16,-2 2 1-16,-4-4 1 0,1 0 0 16,-1-2-1-16,2-1-1 0,-1-2 1 15,0-4 0-15,1-1 1 0,1-1 3 16,0-1 0-16,1-2 4 0,2-2 1 15,0-2 4-15,0-2 3 0,1-2 0 0,1-1-3 16,-2-1 1-16,1-1-2 0,-1 2 0 16,-1 2-2-16,0 0-2 0,-3 4-1 15,0 4 1-15,-2 0-2 0,0 2 0 16,-1 0-1-16,0 5-1 0,0 3 2 16,-2 0 1-16,1 4 0 0,0 3 1 15,0 3 1-15,1 3 1 0,1-1-1 0,2 4-2 16,2 3-1-16,-1 1-1 0,2 3-1 15,0 0-1-15,0 0 0 0,-2 2-2 16,-3-2-1-16,-1 0 1 0,-2-3-2 16,-4-5 1-16,-2 2 1 0,-2-2 0 15,-3-4 2-15,0-3 1 0,-2-4 1 16,0-4 1-16,0 0 2 0,-2-8 2 16,2-2 1-16,0-4 3 0,-1-2 1 15,4-3 1-15,2-5-1 0,5-4-1 16,3-2-2-16,5-1-2 0,6-1-3 15,4-1-3-15,5 3 0 0,4 2-5 0,4 0-5 16,2-1-10-16,4 1-5 0,3-3-37 16,4 0-108-16,2-2-127 0,2 2-303 15</inkml:trace>
  <inkml:trace contextRef="#ctx0" brushRef="#br0" timeOffset="-126888.95">2059 5536 293 0,'8'-1'84'0,"-2"-2"7"16,2 0-32-16,0 0-1 0,-2 1 0 15,-2 0-4-15,1 0-3 0,-3 2 0 16,-2-2-4-16,-2 1-6 0,-4 0-10 15,-1 0-9-15,-3 0-7 0,-4 0-7 16,-3 0-7-16,-3 1-6 0,2 0-3 16,-1 1 0-16,1 0-1 0,0 0-2 15,4 1 2-15,3 2 0 0,2-2 2 0,3 1 1 16,0-1 2-16,4 3 1 0,1 1 2 16,1 2 0-16,1 0 2 0,0 3 1 15,0 0 1-15,1 2 1 0,-1 2 0 16,-1 0 0-16,-1 1-1 0,-2 2-1 15,-1 0 0-15,-3 0-2 0,-1 1-1 16,-2-1 0-16,2-2-1 0,-3-3 1 16,2-3-1-16,1 0 1 0,3-4 0 15,0-1 1-15,3-3-2 0,1-2 3 0,3 0 0 16,2 0 2-16,0-2 2 0,3-1 1 16,2-1 2-16,2 2 1 0,4-2 1 15,1-1-2-15,2 1 0 0,0 1-2 16,4 0 0-16,-1 1-1 0,2 1 0 15,0 1-1-15,1 1 0 0,0 3-1 16,-2-1-1-16,-3 1 0 0,-3 4-2 16,-3-2 2-16,-4 4 0 0,-7 1 0 0,-3 1 1 15,-7 0 1-15,-4 3 1 0,-4-1-2 16,-6 1-3-16,-5 2-5 0,-2 0-4 16,-1 0-4-16,1-1-5 0,1 0-11 15,1-1-12-15,4-3-7 0,5-3-7 16,3-3-12-16,4-3-16 0,5-1-45 15,4-5-63-15,4-2-136 0</inkml:trace>
  <inkml:trace contextRef="#ctx0" brushRef="#br0" timeOffset="-126685.37">2227 5282 337 0,'12'1'97'0,"-4"4"9"0,-2 6-25 15,-2 5-25-15,0 1-1 0,-4 6-5 16,-2 4-8-16,-1 2-7 0,-2 0-8 16,-1 2-8-16,2-1-10 0,1-3-10 15,-2 0-16-15,3-4-13 0,0-3-14 16,2-2-15-16,0-4-74 0,-1-2-87 16,-4-1-190-16</inkml:trace>
  <inkml:trace contextRef="#ctx0" brushRef="#br0" timeOffset="-126323.48">2208 5489 356 0,'8'-7'102'16,"0"0"8"-16,2-2-40 0,1-1-13 16,2 1 0-16,0-2-4 0,1 3-12 15,0-2-8-15,-2 1-9 0,2 0-8 16,-2 4-6-16,0 1-5 0,-1 3-6 0,1 3-5 15,-2 3-4-15,0 5-4 0,-2 2-3 16,-1 3-3-16,-1 3 0 0,-2 1 1 16,1 3 4-16,-3 0 3 0,0-2 4 15,0-1 3-15,0-4 4 0,-1-2 0 16,1-2 2-16,0-6 0 0,-1-1 3 16,1-3 2-16,1-2 5 0,3-4 3 15,0-3 1-15,1-3 0 0,1-1 0 0,-1-2 1 16,4 5-3-16,0-1-2 0,-1 4-3 15,2 5-1-15,1 6 0 0,1 5-1 16,3 1-2-16,-2 5-1 0,2 1-10 16,-2 1-1-16,0 2-12 0,2-4-15 15,-1-3-10-15,1-1 5 0,-2-3-96 16,-1-4-83-16,-1-2-213 0</inkml:trace>
  <inkml:trace contextRef="#ctx0" brushRef="#br0" timeOffset="-125807.02">305 6215 262 0,'6'-4'87'0,"1"2"7"15,-1 1-7-15,0 2-37 0,-2 3-9 16,0 6-7-16,-1 5-10 0,-1 5-8 0,0 2-5 16,-2 4-2-16,0 2-3 0,-1-1-4 15,0-1-8-15,-1-4-7 16,1-1-10-16,-1-5-13 0,0-1 29 0,0-5-98 16,1-2-73-16,1-4-177 0</inkml:trace>
  <inkml:trace contextRef="#ctx0" brushRef="#br0" timeOffset="-125651.86">302 6088 432 0,'-7'-18'129'0,"4"3"6"16,-1 4-60-16,2 5-14 0,0 0-10 16,-1 3-14-16,0 0-26 0,0 2-18 15,1-2-23-15,1 1-13 0,3 1-11 16,4 0-82-16,1 1-91 0,7 4-207 15</inkml:trace>
  <inkml:trace contextRef="#ctx0" brushRef="#br0" timeOffset="-125201.06">506 6299 310 0,'3'25'76'0,"-4"-2"3"0,-2-4-49 16,-1-1-4-16,0-6 0 0,-2-2-1 15,2-4-4-15,-1-2-2 0,4-5-1 16,2-5-1-16,3-3-1 0,1-3-2 15,3-2-1-15,2-6 1 0,2-2 1 16,3 2 3-16,0-1 2 0,2 3 2 0,-1 3-1 16,1 3-1-16,-1 6-3 0,-2 3-4 15,0 5-4-15,-1 6-4 0,-1 3-3 16,0 4-1-16,-2 4-3 0,-2 0-4 16,0 1-5-16,1 0-2 0,-3-1-2 15,2-3-1-15,-1-4-2 0,0-3 2 0,2-4 7 16,0-2 7-16,-1-4 5 0,0-6 5 15,1-3 4-15,1 0 3 0,-1-4 3 16,1-4 0-16,-2-1-1 0,1-3-2 16,0 3-2-16,1 0-1 0,-2 0-1 15,0 4-2-15,0 4-2 0,-1 2-2 16,2 6 0-16,-2 1-2 0,0 6-1 16,0 2-1-16,1 4 0 0,-1 2 1 15,1 1 0-15,-2 2 0 0,0-1 1 16,0 1-1-16,-2-2-1 0,1 0 0 15,0 2 0-15,-2-1-1 0,-1 0-1 0,-2-1-2 16,-1 2-2-16,-3-2-3 0,-2-1-5 16,-1-2-14-16,-2-2-12 0,-1-1-9 15,0-2-4-15,-1-3-78 0,2 0-86 16,2-6-190-16</inkml:trace>
  <inkml:trace contextRef="#ctx0" brushRef="#br0" timeOffset="-125030.46">1016 5983 390 0,'13'0'114'16,"-2"3"6"-16,0 3-42 0,1 3-17 15,-1 4-1-15,-1 2-6 0,-1 4-10 16,-2 5-12-16,0 2-7 0,-2 3-5 16,-1 0-11-16,-1 0-12 0,1 1-14 15,1-1-27-15,-2-4-15 0,1-1-87 0,0-1-106 16,-4-1-234-16</inkml:trace>
  <inkml:trace contextRef="#ctx0" brushRef="#br0" timeOffset="-124724.49">1083 6215 357 0,'10'-9'115'0,"1"0"9"15,1 2-6-15,2 3-57 0,-1 4-6 0,1 0-4 16,2 1-14-16,0 2-12 0,2 4-8 15,0 0-7-15,0 2-4 0,-2-1-8 16,-1 5-8-16,0 2-6 0,-3 2-9 16,-2-1-4-16,-3 3-4 0,0-3 1 15,-3-2 4-15,0 1 7 0,-3-7 5 16,0-1 8-16,-1-4 7 0,-1-2 9 16,-3-2 7-16,2-1 7 0,-1-3 0 0,1-4 1 15,0-3 2-15,0 0-1 0,2-3-4 16,3 0-6-16,2 0-6 0,2-1 0 15,1 4-1-15,4 0-6 0,2 2-12 16,2 1-20-16,3 0-9 0,-1 2-96 16,3 0-106-16,2-3-250 0</inkml:trace>
  <inkml:trace contextRef="#ctx0" brushRef="#br0" timeOffset="-124530.02">1902 6238 380 0,'-3'7'112'0,"2"-2"5"16,-2 3-21-16,0 1-53 0,1 3-6 15,-1 2 0-15,1 2-10 0,-2 2-12 0,2 2-6 16,2-3-7-16,0 2-12 0,1-6-15 16,3 1-14-16,0-4-10 0,4-1-16 15,0-4-50-15,2-2-7 0,2-3-55 16,-1-2-96-16</inkml:trace>
  <inkml:trace contextRef="#ctx0" brushRef="#br0" timeOffset="-124407.34">1913 6186 289 0,'-4'0'47'15,"2"1"-41"-15,2-3-62 0,3-1-45 16,5-2-84-16</inkml:trace>
  <inkml:trace contextRef="#ctx0" brushRef="#br0" timeOffset="-124166.47">2263 6156 411 0,'2'3'121'0,"-5"1"6"0,-6 0-56 16,-4 2-7-16,-2-1-6 0,-3 2-13 15,-1-1-18-15,1 3-10 0,-1 1-5 16,6 1-4-16,2 1-5 0,4 0-3 15,4 0-1-15,4 3-1 0,5-1-2 16,3 1 0-16,3-2 0 0,5-1 2 0,0 2 0 16,1-1 1-16,-3-1 1 0,0-1 0 15,-4 2 0-15,-6 1-3 0,-6 0-3 16,-6-1-4-16,-5 0-6 0,-5 1-14 16,-4-2-11-16,-4-1-9 0,-2-3-6 15,1-1-74-15,-3-3-81 0,1-2-180 16</inkml:trace>
  <inkml:trace contextRef="#ctx0" brushRef="#br0" timeOffset="-123589.72">414 6892 345 0,'3'0'98'0,"-4"0"9"0,1-2-40 15,-3 0-13-15,0 3-4 0,0-2-5 16,-3-1-10-16,-1-2-8 0,-3 1-8 16,0 0-5-16,-2 0-4 0,-1-1-5 15,-2 1-5-15,1 4-9 0,-1 3-6 16,-2 2-4-16,0 5-4 0,1 4-2 0,0 3 0 15,3 3 1-15,2 1 2 0,3-1 5 16,6 1 0-16,3-3 2 0,5-4 0 16,3-4 2-16,3-2 3 0,1-6 4 15,2-3 6-15,0-5 4 0,2-3 5 16,-3-4 4-16,1 0 6 0,0-2 8 16,-2-2 2-16,0-1 2 0,-3 3 0 0,0 2-2 15,-4 2-3-15,0 0-3 0,-2 3-6 16,-3 3-5-16,0 3-5 0,-1 1-4 15,0 4-2-15,0 3-1 0,0 2 0 16,1 2-5-16,2 1-3 0,1 1-8 16,1 0-12-16,4 0-10 0,1-5-6 15,4-3-84-15,3 0-89 0,2-5-201 16</inkml:trace>
  <inkml:trace contextRef="#ctx0" brushRef="#br0" timeOffset="-123166.42">914 6555 525 0,'0'0'136'0,"0"4"1"0,-2 3-68 16,-1 5-27-16,-2 3-12 0,-1 6-9 0,-1 4-11 16,0 6-5-16,2 2-1 0,1 1-4 15,1 0-4-15,2 1-8 0,2 0-7 16,2-2-8-16,0-3-6 0,0-3-4 15,2-4 1-15,-2-3 5 0,0-4 5 16,-1-5 7-16,1-4 7 0,-1-2 8 16,0-3 12-16,0-2 6 0,1-4 2 15,2-4 1-15,1-2 2 0,2-2 2 16,3-2-1-16,2 0-6 0,1 0-2 0,3 2-2 16,1 3 0-16,3 2 0 15,2 3-1-15,-1 1-2 0,0 3-2 0,-1 1-2 16,-1 3-2-16,-3 1-1 0,-3 1-3 15,-4 0-1-15,-4 0-1 0,-4 3 1 16,-5 0-1-16,-7 2-1 0,-7 0-1 16,-4 1 0-16,-4 4 0 0,-4-2-4 15,-2 0-6-15,0-3-9 0,3-2-9 0,2-3-8 16,1-3-16-16,8-6-9 0,5-5-48 16,5-5-63-16,8-1-134 0</inkml:trace>
  <inkml:trace contextRef="#ctx0" brushRef="#br0" timeOffset="-122843.56">1411 6809 251 0,'4'6'75'15,"0"-1"7"-15,0 3-12 0,0 3-35 16,-2 1-1-16,-1 4-1 0,-2 2-9 15,-1 0-9-15,-2 2-8 0,1-1-6 16,0-2-5-16,0 0-1 0,0-2-1 16,2-2 0-16,1-2 1 0,-1-1 3 15,1-4 5-15,-1 0 5 0,1-3 8 0,0-2 14 16,0-2 11-16,-1-2 7 0,0-3 3 16,-1-2 0-16,1-3-1 0,1-5-8 15,1-2-14-15,1-2-10 0,2-2-8 16,3-1-5-16,1 1-3 0,1-1-2 15,4 2-1-15,2 2-4 0,1 0-4 16,3 4-2-16,1 3-13 0,4 1-18 0,0 5-12 16,0 1 113-16,-1 4-197 0,-2 3-109 15,-3 0-283-15</inkml:trace>
  <inkml:trace contextRef="#ctx0" brushRef="#br0" timeOffset="-122221.89">1781 6901 300 0,'-1'-8'102'0,"-1"-1"11"16,-1 0 6-16,1-3-49 0,-2 1-7 15,0-1-5-15,-1 0-11 0,-1 2-11 16,1 2-9-16,-1 4-10 0,-2 0-7 16,-2 4-8-16,-2 6-6 0,0 4-5 15,0 5-6-15,-2 3-9 0,2 1-8 0,4 3-5 16,1-1-3-16,3-2 0 15,3-4 2-15,3-2 3 0,1-3 8 0,5-3 10 16,2-5 7-16,2-1 3 0,0-1 4 16,2-2 4-16,0-3 2 0,3-1 2 15,-2-1 3-15,-2-2 3 0,1 2 4 16,0-4 2-16,-4 0 1 0,1 1 2 16,-2 1-1-16,-1 2 0 0,-2 1-3 15,-1 2-5-15,-3 2-5 0,0 3-1 16,-1 2-4-16,-2 4-1 0,-1-1-5 0,0 3-1 15,0 1-1-15,1 1 0 16,-2-1-2-16,2-2 1 0,1 0 1 0,1-3 2 16,0 0 1-16,1-2 1 0,-2-2 3 15,1 0 3-15,0-1 6 0,0-1 6 16,1-1 2-16,0 0 3 0,1-1 0 16,1-3 1-16,1 2-2 0,3-3-6 15,1 1-5-15,1-3-3 0,1 0-2 16,1 0-2-16,1 0-4 0,0 1-1 0,0-1-1 15,1 1-1-15,0 2-1 0,0-1-2 16,-1 3-1-16,-2-2 0 0,1 4-2 16,-2 1 0-16,-3 0 0 0,-1 1 2 15,-1 1 1-15,0-2 2 0,-2 3 4 16,-1-2 1-16,-1 0 6 0,0-1 2 16,0 0 3-16,1 2 0 0,-1 0 0 15,0 1 0-15,1 2-1 0,0 0-1 0,1 4-3 16,1 1 0-16,-1 5-2 0,0 0-2 15,2 0-7-15,-2 0-11 0,1 2-12 16,1-4-10-16,0-1-15 0,1-4 54 16,0-1-119-16,0-4-75 0,0-1-183 15</inkml:trace>
  <inkml:trace contextRef="#ctx0" brushRef="#br0" timeOffset="-121615.58">2383 6755 377 0,'0'-1'104'0,"-2"0"4"0,0 0-51 16,-3 3-16-16,0 2-8 0,-3 2-9 15,1 4-11-15,-3 1-6 0,1 4-4 16,0 2-1-16,0-1-1 0,3 2-4 15,2-2-3-15,0-1-4 0,3 0-3 16,3-1-4-16,3 1-5 0,2-3-1 16,4-1 2-16,5-3 1 0,2 0 1 15,5-3 1-15,3-2 5 0,2 0-17 0,4-3 1 16,2 0 3-16,1-3 4 0,-2-1 3 16,-3-3 4-16,1-1 0 0,-4-5 25 15,-2-4 4-15,-5 0 1 0,-2-5 2 16,-2-1 4-16,0-4 5 0,-5-3 4 15,-2-3 1-15,-3-2 0 0,-3-7 1 16,-3 3 0-16,-2-2 3 0,-2 4 1 16,0 7 2-16,0 7 5 0,1 7-2 15,-2 7-2-15,1 7-3 0,-3 6-8 0,1 6-7 16,-1 7-7-16,-3 6-6 0,2 4-4 16,-1 6 0-16,1 5-3 0,2 3-2 15,0-1-5-15,2 0-5 0,0-2-4 16,2-1-8-16,0-2-8 0,1-3-7 15,-1-3-4-15,1-5-1 0,0-1 3 16,1-4 4-16,1-4 6 0,0-4 8 16,1-5 10-16,1-1 9 0,1-8 6 15,1-3 2-15,2-3 1 0,0-3 1 0,2-2 4 16,2 0 2-16,2-1 1 0,1 2-1 16,1 2-1-16,0 2 0 0,0 4 0 15,1 3-4-15,-1 2-3 0,-1 3-10 16,-1 4-2-16,0 0-6 0,2 3-8 15,-3-1-5-15,0 1-80 0,1 1-10 16,-1-1-66-16,1-2-146 0</inkml:trace>
  <inkml:trace contextRef="#ctx0" brushRef="#br0" timeOffset="-119321.68">425 7583 232 0,'2'-9'72'0,"-2"1"7"0,0 3-23 16,0 0-4-16,-2 3 1 0,2 1-1 16,-1 1-4-16,1 0-4 0,-1 0-6 0,1 1-5 15,-1 3-6-15,1 3-5 0,0 3-6 16,1 5-5-16,1 2-2 0,0 5-1 15,1 4 0-15,-1 2-1 0,0 4 0 16,1-1-2-16,-1 1-4 0,0-2-6 16,0 1-7-16,0-4-9 15,-1-3-7-15,1-2-8 0,1-4-11 0,-1-4-6 16,-1-3-66-16,1-2-75 0,0-5-171 16</inkml:trace>
  <inkml:trace contextRef="#ctx0" brushRef="#br0" timeOffset="-119006.06">614 7624 366 0,'-1'-1'99'0,"-1"2"2"16,-2 4-46-16,1 0-22 0,-4 3-3 16,1 2-6-16,-2 2-11 0,2 5-6 15,-1 3-3-15,2 3 1 0,1 4-2 16,3 0-3-16,2-1-5 0,4-2-3 15,1-2-3-15,3-4 0 0,2-3-1 16,2-5 0-16,1-4 2 0,3-3 8 16,-1-4 7-16,3-4 10 0,-1-5 5 15,3-5 6-15,-1-3 4 0,-1-5 5 16,-2-3-2-16,-2-2-1 0,-2-1-4 0,-6 3-3 16,-2-1-4-16,-7 0-4 0,-2 2-3 15,-4 2-6-15,-4 1-10 0,-5 2-11 16,-3 0-18-16,-3 5-13 0,0 5-12 15,-1 5-15-15,0 4-68 0,1 4-83 16,2 6-178-16</inkml:trace>
  <inkml:trace contextRef="#ctx0" brushRef="#br0" timeOffset="-118688.14">950 7546 329 0,'2'5'90'0,"-1"2"3"0,-2 2-43 16,-2 5-16-16,-1 2-7 0,-3 3-3 16,2 7-8-16,-1 2-6 0,2 3-4 15,3 0 0-15,2-3-1 0,2-1-1 0,5-1-1 16,4-7-1-16,3-4-1 0,4-6 7 16,3-3 6-16,3-6 8 0,2-4 5 15,2-4 4-15,-2-3 4 0,1-2 4 16,-4-4-3-16,-1-1-4 0,-7-3-3 15,-3 1-2-15,-5-1-2 0,-5 1-5 16,-6-3-3-16,-5 1-4 0,-7 0-5 16,-4-1-8-16,-4-3-14 0,-4 2-10 0,-3 2-16 15,1 4-15-15,0 3-11 0,4 2-6 16,2 8-11-16,5 5-57 0,6 7-76 16,5 1-157-16</inkml:trace>
  <inkml:trace contextRef="#ctx0" brushRef="#br0" timeOffset="-118470.47">1507 7546 334 0,'6'1'98'16,"-1"3"7"-16,-3 2-28 0,0 6-27 15,-1 4 0-15,0 3-6 0,-1 6-12 16,0 3-9-16,1 4-6 0,0 0-7 0,1-4-7 15,0 2-10-15,2-4-12 0,2-2-5 16,-1-4-9-16,4-5-8 0,1-2-3 16,1-4-74-16,0-4-74 0,-1-2-173 15</inkml:trace>
  <inkml:trace contextRef="#ctx0" brushRef="#br0" timeOffset="-118329.84">1534 7436 368 0,'-4'-5'83'16,"3"3"-2"-16,0 0-61 0,2-2-31 15,1-1-16-15,3 1-52 0,3-1-66 16,2 4-145-16</inkml:trace>
  <inkml:trace contextRef="#ctx0" brushRef="#br0" timeOffset="-117942.78">1789 7645 218 0,'5'25'59'16,"-3"-3"5"-16,-3-4-33 0,0-4 6 16,0-3 1-16,-1-2-2 0,-1-4-1 15,2-3 1-15,0-2-3 0,1-2-1 16,1-2-4-16,0-3-1 0,4-1-1 0,-2 1-4 16,4 0-3-16,-1 0-4 0,2 1-2 15,-1 2-2-15,2 3-3 0,0-1-4 16,0 4-4-16,0 0-3 0,0 1-3 15,0 0-2-15,0-2-1 0,1-2-1 16,1-2 1-16,1-4 1 0,0-2 2 16,0-1 3-16,2-6 3 0,0 0 2 15,1-3 0-15,-1 1 2 0,-1-2 0 16,0 1-1-16,-1 0 4 0,-2 2-1 16,-2 4-1-16,-3 2 3 0,0 3 3 0,-3 4-2 15,0 3 0-15,-2 6-2 0,-1 5-1 16,1 2 2-16,0 5-3 0,1 3-4 15,0 1 2-15,1 1-1 0,2-3 1 16,2 0-2-16,1-3 0 0,-1-1 0 16,1-1-1-16,1-4-3 0,-3 0-9 15,-1 1-7-15,-4-2-9 0,-4 1-10 16,-4-4-10-16,-2-1-72 0,-4-2-78 0,-1-4-174 16</inkml:trace>
  <inkml:trace contextRef="#ctx0" brushRef="#br0" timeOffset="-117753.74">2221 7281 477 0,'19'-5'130'0,"-2"7"4"16,-3 3-66-16,0 10-6 0,-3 0-6 0,-4 7-17 16,-3 2-12-16,-2 2-6 0,-3 3-3 15,-2 1-5-15,-1 2-7 0,-1 1-10 16,-2 0-14-16,2 0-20 0,-1-2-22 15,2-2-16-15,1-5-76 0,0-1-97 16,-1-5-205-16</inkml:trace>
  <inkml:trace contextRef="#ctx0" brushRef="#br0" timeOffset="-117273.28">2299 7610 399 0,'10'-10'118'0,"0"2"3"0,-1 4-39 15,2 3-28-15,3 1-9 0,-1 1-8 16,0 4-16-16,0 4-9 0,0 1-4 16,0 1-4-16,-1 1-5 0,-1 2-9 0,-2 2-12 15,-1-1-12-15,-3-3-8 0,-2 3-7 16,-1 0-3-16,-2-1 3 0,-2-4 5 16,0-3 16-16,0 0 17 0,0 0 16 15,-1-9 14-15,-1 0 15 0,2-3 8 16,1-2 7-16,2-4 3 0,2-5 0 15,3-2-7-15,4-4-5 0,6-3-9 16,4-2-5-16,7-3-3 0,2 3-5 16,4 3-3-16,3 1-2 0,1 2-2 0,-1 6-3 15,-1 3-1-15,-3 6-4 16,-2 1-2-16,-5 0-1 0,-7 3-4 0,-3 2-3 16,-5 0-4-1,-6 2-4-15,-5 1-1 0,-5 3 0 0,-5 1 0 0,-1 2 2 16,-4 0 4-16,0 3 3 0,-4-2 0 15,4 1 0-15,4 0-1 0,5 3 1 16,2-2-1-16,6 0 2 0,5 3 2 0,4 0 3 16,3 1 2-16,1-1 2 0,2-3-1 15,0 1-1-15,-2 1 0 0,-3-4-7 16,-2 1-8-16,-4 0-6 0,-4 0-7 16,-6 0-4-16,-4 2-6 0,-7 0-10 15,-6 1-1-15,-4 1-67 0,-5-2-73 16,-7 1-176-16</inkml:trace>
  <inkml:trace contextRef="#ctx0" brushRef="#br0" timeOffset="-116958.55">370 8372 461 0,'80'-17'132'15,"9"-4"3"-15,17-3-50 0,16-3-34 16,14-1-8-16,9 3-13 0,7 1-16 0,1 0-7 15,2 2-4-15,-2 0-2 0,-5 1-4 16,-5 0-4-16,-5-3-5 0,-10 3-10 16,-4 3-14-16,-6-2-12 0,-10 4 97 15,-10 1-183-15,-10 3-102 0,-10 6-277 16</inkml:trace>
  <inkml:trace contextRef="#ctx0" brushRef="#br0" timeOffset="-115243.59">482 8645 274 0,'-3'0'72'16,"0"0"1"-16,2 0-35 0,-1 0-12 15,-1 1-4-15,1 0-3 0,-1 1-3 16,1-1 2-16,-1 0 3 0,2-1 7 16,0 1 5-16,0-1 3 0,1-1 0 15,0-3 0-15,1 0-2 0,1-1-3 16,5-3-4-16,3-2-4 0,3-2-5 15,7 1-1-15,1 1-2 0,5 1-4 0,1 2-2 16,2 0-3-16,-3 6-4 0,-1 3-4 16,-3 2-5-16,-3 3-2 0,-6 5-1 15,-4 3-2-15,-7 2 0 0,-4 3 0 16,-6 2 2-16,-5 2-1 0,-2 0 0 16,-4-1-1-16,-3 2 0 0,1-2 1 15,1-1 1-15,3-3 0 0,2-2 4 16,1-4 1-16,6-3 3 0,3-2-1 0,5-3-1 15,6-2 1-15,3-1 0 0,4-1 3 16,5-2 3-16,3-4 5 0,4 0 2 16,4-5 2-16,0-3 3 0,3-5 1 15,1-5-1-15,-1-2-2 0,0 0-3 16,-5-4 1-16,-3 4-2 0,-3 3-3 16,-7 4-1-16,-3 5 1 0,-4 4 2 0,-3 3-1 15,-3 5 0-15,-3 6-1 0,-1 3 0 16,-1 8-1-16,-1 6-2 0,1 2-2 15,-1 3-2-15,3 2-1 0,2 0-2 16,2-5 0-16,3-4 0 0,2-7 0 16,2-5 1-16,4-4 3 0,2-6 3 15,2-6 5-15,-1-4 2 0,1 0 3 16,0-6 4-16,1-2 2 0,-4-3 0 16,-2 0-1-16,-2 0 0 0,-3 1-2 15,-3 0-2-15,-5 4-6 0,-6 3-4 16,-4 1-6-16,-4 2-10 0,-3 2-8 0,-2 2-8 15,-2 3-16-15,1 2-13 0,1 3-8 16,3 2-85-16,2 2-96 0,9-1-221 16</inkml:trace>
  <inkml:trace contextRef="#ctx0" brushRef="#br0" timeOffset="-114856.58">1519 8291 435 0,'7'-3'128'0,"-3"2"1"16,-3 4-39-16,-1 4-44 0,-2 6-8 15,-3 3-6-15,0 7-16 0,-3 5-11 16,0 4-1-16,2 3-2 0,-1 4 3 16,3 3-19-16,3 2-3 0,2-3-13 0,3 2-5 15,1-4 0-15,1-4 0 0,0-4-4 16,-1-6 20-16,0-6 2 0,-2-4 13 15,0-6 12-15,-1-5 9 0,-1-4 7 16,1-2 4-16,-1-7 1 0,1-3 2 16,2-4 0-16,2-3-5 0,1 0-8 15,5-1-5-15,2-3-1 0,2 4-2 16,3 4-1-16,1 1 0 0,2 4-2 0,1 3 0 16,1 4-2-16,-1 3-3 0,1 2 0 15,-3 0-2-15,-2 5 0 0,-3-1-3 16,-1 3-5-16,-7 0-5 0,-4 2-3 15,-4 3-2-15,-7 3-11 0,-7 0-8 16,-5 1-8-16,-4 0-3 0,-3 1-18 16,-1-3-57-16,0-4-79 0,0-2-163 0</inkml:trace>
  <inkml:trace contextRef="#ctx0" brushRef="#br0" timeOffset="-114574.31">1904 8533 278 0,'21'-6'85'0,"-2"7"3"16,-5 4-6-16,-1 8-48 0,-3 2-9 16,-2 1-6-16,-4 2-8 0,-1 3-7 15,1-1-2-15,-3-2-3 0,0-3 0 0,-1-3 1 16,1-1 1-16,-1-3 4 0,1-5 5 16,-1 0 5-16,1-3 11 0,0-4 9 15,0-2 4-15,1-2 4 0,1-4 0 16,0-3 1-16,4-6-5 0,0-4-9 15,5-5-8-15,5 2-5 0,3-1-6 16,0 3-3-16,3 3-3 0,1 4-2 0,1 6-3 16,-1 4-7-16,-2 5-19 0,0 3-24 15,-3 0-58-15,2 2-39 0,0 0-98 16,2 1-194-16</inkml:trace>
  <inkml:trace contextRef="#ctx0" brushRef="#br0" timeOffset="-114187.58">416 9180 397 0,'17'5'111'0,"9"-4"8"0,11-1-60 16,10-3-4-16,9-2 0 0,9-3-6 15,13-2-8-15,13-2-12 0,13 1-8 0,9 0-5 16,7-3-4-16,13 0-8 0,5-2-6 16,3-2-7-16,3-1-4 0,0 1-7 15,2-4-11-15,-2 3-8 0,-1 0-7 16,0 1 14-16,-4 2-98 0,-6 5-89 16,-8-1-208-16</inkml:trace>
  <inkml:trace contextRef="#ctx0" brushRef="#br0" timeOffset="-111553.15">498 9520 211 0,'1'-5'70'0,"3"1"9"15,2-3-17-15,-1 1-6 0,2-1-2 16,-1-2-4-16,2 2-7 0,-1-1-4 15,0 1-5-15,0 2-6 0,-1-1-5 16,2 1-4-16,0 4-9 0,-2-1-7 16,2 3-7-16,0 0-6 0,-1 3-4 0,2 4 0 15,0 2-1-15,-2 1 2 0,2 4 3 16,-1 0 3-16,-2 7 3 0,-1 0 1 16,-2 0 1-16,-2 2 2 0,-3 1 0 15,-3 1 0-15,-1 1 2 0,-3-3 1 16,-1-2 2-16,-4 2 0 0,1-1 0 15,-1-3-1-15,2 0 1 0,2-6-1 0,0-1-1 16,4 0-2-16,3-4-1 0,6-5 0 16,2 0 1-16,4-4 2 15,2-4 0-15,3-1 2 0,5-3 3 0,1-6 3 16,6 1 2-16,0-7 1 0,2-3 2 16,2 2 5-16,2-3 0 0,-3 1 1 15,0 6-1-15,-6-4-2 0,-2 8-3 16,-6 3-4-16,-4 2-6 0,-3 5-3 15,-5 4-4-15,-2 2-1 0,-1 7-1 16,-2 3 1-16,-2 5-1 0,0 4 1 0,0 3-4 16,-1 0 0-16,2 1 0 0,2-3 0 15,1-1-2-15,3-5 0 0,4-4 5 16,2-6 6-16,2-3 4 0,2-4 3 16,3-4 3-16,1-2 5 0,0-5 4 15,1-2 0-15,-2 1 0 0,-1-5-2 16,0-1 0-16,-4-1-2 0,-2 1 0 15,-2 3-1-15,-5-2-1 0,-2 1-1 0,-4 1-2 16,-4 3-4-16,-4 0-4 0,-4 1-8 16,-1 0-6-16,0 3-6 0,-2 3-9 15,0 5-7-15,2 2-1 0,4 3-15 16,2 3-10-16,1 3-9 0,3 1 4 16,5 2-80-16,4 1-89 0,5 0-199 15</inkml:trace>
  <inkml:trace contextRef="#ctx0" brushRef="#br0" timeOffset="-111259.27">1646 9624 433 0,'2'-7'124'15,"-1"2"6"-15,-2 1-61 0,-3 1-13 16,-3 1-8-16,-4 2-11 0,-2 0-18 0,-2 2-11 15,-2 1-6-15,2 4-2 0,1-1-3 16,2 3-2-16,5 0-2 0,4 1-1 16,3 2 1-16,5-1 0 0,5 0 0 15,3 3 2-15,4-2 3 0,-1 3 2 16,2 0 0-16,-2-2 1 0,1 3-1 16,-7 2 0-16,-2-2-5 0,-6 2-3 15,-3-1-9-15,-6 3-9 0,-7-1-13 16,-4-2-10-16,-3-2-19 0,-3 0-53 0,-1-5-73 15,2-2-155-15</inkml:trace>
  <inkml:trace contextRef="#ctx0" brushRef="#br0" timeOffset="-111061.28">1659 9348 483 0,'11'-6'130'0,"1"4"2"0,-2 3-65 15,0 4-13-15,-1 3-11 0,-1 4-17 16,2 6-10-16,-2 4-4 0,1 4-2 16,-1 5-3-16,0 0 0 0,0 4-5 15,-1-1-8-15,1 0-8 0,0 0-24 16,0-2-15-16,1-1-6 0,0-3-85 16,0 0-93-16,-2-1-201 0</inkml:trace>
  <inkml:trace contextRef="#ctx0" brushRef="#br0" timeOffset="-110058.71">1725 9687 428 0,'12'-11'114'0,"2"1"6"0,4-2-61 0,4 2-13 16,1 2-4-16,2-2-5 0,2 1-10 15,1 1-8-15,1 0-6 0,1 1-4 16,-1-2-1-16,2 0-4 0,0 4-1 15,-5-2-2-15,-2 2 0 0,-3 3 0 16,-6 0-2-16,-4 0 0 0,-5 4-1 16,-4-1-1-16,-7 4 2 0,-4 3 0 15,-5 2-2-15,-3 3-1 0,-3 1-2 16,-4 5-6-16,0 2-4 0,1 0-7 16,3 1-4-16,4 0-2 0,4-3-1 0,3-1 1 15,6-3 4-15,2-2 5 0,4-4 5 16,5-5 5-16,1-3 5 0,3-2 4 15,4-3 8-15,0-4 5 0,3-3 7 16,2-4 5-16,-3-2 3 0,1-1 2 16,-2-1 2-16,-2 3-2 0,-2-1-1 15,-4 4-4-15,-4 2-5 0,-3 3-4 0,0 4-5 16,-2 2-7-16,-1 4-5 0,-1 2-2 16,-1 7-5-16,0 5-5 0,-1 3-11 15,0 3-10-15,2 1-5 0,0 0-6 16,4-2-11-16,1-3-7 0,4-6 5 15,2-7 11-15,3-3 16 0,4-4 15 16,0-7 13-16,3-4 19 0,0-4 14 16,-2-4 8-16,1-3 7 0,-3-2 6 0,-2-5 2 15,1 0 2-15,1-2-2 16,-2-2 1-16,0-1 0 0,0-3-6 0,0-3-7 16,-1 1-8-16,-3-2-7 0,-2 1-5 15,-3 5-5-15,-1 7-3 0,-1 4 0 16,-2 8-4-16,-1 9-1 0,-1 13 0 15,1 7-1-15,-3 10-2 0,-2 5-7 16,0 8-7-16,-1 5-5 0,-2 6-10 16,3-1-9-16,1 1-6 0,3-1-7 0,4-3-4 15,4-8 0-15,3-3 1 0,4-7 7 16,1-7 7-16,2-7 3 0,1-6 8 16,0-4 6-16,2-2 4 0,-2-5 7 15,1-4 4-15,0-2 7 0,-2-1 9 16,1-5 11-16,-1-3 8 0,-2-2 9 15,-2-3 2-15,-1-1 7 0,-1 1 2 16,0 0-4-16,-4-4-6 0,0 0-7 0,-2 2-4 16,0-2-4-16,-2 2-4 0,-2 5-6 15,0 5-3-15,-1 4-3 0,1 8-3 16,-1 6-3-16,-3 12-2 0,1 6-1 16,-1 7-2-16,-3 4-5 0,-1 9-4 15,1 1-3-15,-1 6-9 0,2-1-9 16,1 1-12-16,4-4-19 0,2-2-3 15,4-7 1-15,4-3 5 0,2-6 11 16,1-9 12-16,3-7 22 0,-1-3 28 16,1-4 15-16,-1-4 9 0,1-5 2 0,-1-3 5 15,0-3 3-15,1-2-6 0,-1 0-7 16,-2-1-5-16,-1 4-4 0,-2-2-3 16,-1 6-6-16,1 4-7 0,-3 1-5 15,2 6-3-15,0 2-5 0,-1 2-3 16,2 2-3-16,1 3-4 0,0 2-3 0,1 3-3 15,-1-2-2-15,-2 1 4 0,0 0-6 16,-1 2 1-16,-3-2 3 0,-4 1 4 16,-2 1 4-16,-5 0 1 0,-4 1-3 15,-5 0 5-15,-4 0-5 0,-4 0-4 16,-5 1-5-16,-2-3-6 0,-2-3-2 16,0-3-92-16,-1 0-86 0,-3-12-215 15</inkml:trace>
  <inkml:trace contextRef="#ctx0" brushRef="#br0" timeOffset="-107038.84">388 10401 166 0,'-1'4'43'0,"2"-3"5"0,0-1-17 16,4 0-2-16,0-2 2 0,3 1 2 16,2-2 2-16,1 0 2 0,3-1-2 15,2-1-1-15,3 1-3 0,2 1-6 16,2-1-4-16,3 3-4 0,3 0-3 16,1 1-4-16,5 2-3 0,2 3-3 0,4-2-1 15,2 1-1-15,4 0-1 0,3-2 0 16,6-1 0-16,3-1 0 0,6-3 1 15,3-2-1-15,5 0 1 0,4-4 0 16,5-2 0-16,2-1 0 0,5 0 0 16,3 1 0-16,0 0 0 0,0-1-1 15,5 4 1-15,-3 1-1 0,-1 0-1 16,-5-2 0-16,-6 0-3 0,-3-2-6 16,-5 0-8-16,-5-3-7 0,-7 0-5 15,-8-1-69-15,-3-2-69 0,-7 2-167 0</inkml:trace>
  <inkml:trace contextRef="#ctx0" brushRef="#br0" timeOffset="-103185.47">411 10875 230 0,'-2'-2'77'15,"1"0"6"-15,0 2-4 0,1-1-26 16,-1 0-7-16,1 2-3 0,-1-1-7 16,0 0-3-16,-1 1-4 0,1 1-3 15,-1 0-3-15,1 2-3 0,0 2-3 16,-1 1-3-16,2 6-2 0,-1 5-3 15,2 4-2-15,1 5-2 0,0 4-1 0,0 5-1 16,3 7 0-16,-2-3-3 0,0 3-8 16,1-2-9-16,-2-2-5 0,-1-2-6 15,0-4-6-15,0-7-9 0,0-1-10 16,0-8-7-16,3-4-45 0,-2-6-63 16,3-6-146-16</inkml:trace>
  <inkml:trace contextRef="#ctx0" brushRef="#br0" timeOffset="-102472.91">555 10937 334 0,'-1'-1'91'0,"2"-1"5"0,0-1-43 16,1 0-12-16,1 0-5 0,1-1-2 15,0-1-7-15,3 0-3 0,-1 1-1 16,2-4-1-16,2 0-1 0,2 1-1 16,0 0-2-16,2 0-1 0,1 0-3 15,2 1-3-15,0 3-3 0,1 2-3 16,-2 0-2-16,1 2-1 0,-3 2-2 16,-1 4 0-16,-2 1-2 0,-3 0-1 0,-4 2-3 15,-2 3-2-15,-3 2-4 0,-4 2-4 16,-2 3-6-16,-6 2-5 0,-1 4-3 15,-3 2-1-15,0 0 2 0,-3-1 3 16,1 1 5-16,2 0 5 0,4-3 7 16,1-2 5-16,4-3 3 0,1-3 3 15,5-1 1-15,2-6 3 0,2-6 4 16,4-2 4-16,3-2 2 0,1-2 4 16,3-1 1-16,4 1 1 0,4-1-3 0,2-2-2 15,0-2-4-15,2 0-2 0,0-3-3 16,1-3-6-16,-2-5-9 0,-2-2-10 15,0 3-7-15,-2-3-7 0,0-4-5 16,0 1-3-16,-2-1 1 0,0 0 7 16,-2 1 9-16,-1 1 6 0,-2 3 6 15,-2 6 7-15,-2 2 5 0,-4 3 9 0,-2 5 6 16,-1 2 4-16,-2 2 5 0,-2 0 2 16,-1 4 3-16,0 2 2 0,-3 3-2 15,1 3-6-15,-3 5-3 0,0 3-3 16,2 2-3-16,0-1-5 0,2 3-7 15,2-2-3-15,2-1-3 0,3-3-3 16,4 0 0-16,1-2-1 0,3-4 0 16,3-3 1-16,1-6 4 0,1-3 7 15,1-1 4-15,0-7 5 0,1-2 5 16,0-3 3-16,-2-5 2 0,-1 1 1 0,0-2-3 16,-4-5-1-16,-1 1-3 15,-2-1 0-15,-4-1-3 0,-2 0-1 0,-3 2-3 16,-3 0-1-16,-4 1-2 0,-2 4-5 15,-2 0-6-15,-3 5-9 0,-1 4-10 16,-4 3-16-16,-2 5-18 0,0 6-13 16,-1 1-8-16,1 8-76 0,2-1-87 15,5 2-190-15</inkml:trace>
  <inkml:trace contextRef="#ctx0" brushRef="#br0" timeOffset="-101671.05">1689 10874 304 0,'1'1'87'15,"-2"-1"7"-15,1-1-32 0,-1 0-4 16,-1-2-2-16,1 3-5 0,-1-1-8 16,0 2-6-16,0-2-7 0,-2 2-7 15,-1 4-9-15,-4 1-8 0,-1 5-3 16,1 6-2-16,-4 4-1 0,1 4-1 15,3 2-5-15,0 2-7 0,4-2-6 0,4-2-3 16,4-2 0-16,2-6-2 0,3-4 2 16,3-6 4-16,1-1 8 0,1-4 9 15,1-1 4-15,1-4 6 0,1-3 4 16,-1-1 4-16,0 0 3 0,0-3 2 16,-2 0 0-16,-1-3-1 0,-2 3-2 15,-3 1-5-15,-1 2-2 0,-4 2-5 16,1 3-4-16,-4 6-4 0,2 6-7 15,0 2-7-15,1 3-9 0,-1 3-8 0,2-2 1 16,0 0 0-16,4-2 1 16,0-6 4-16,2-1 9 0,2-5 12 0,1-3 10 15,-1-2 7-15,1-4 8 0,-2 1 7 16,0-3 5-16,-2-1 3 0,-2 0 2 16,1 0-2-16,-2 1-2 0,0 1-3 15,-2-3-6-15,0 2-3 0,-1-1-5 16,-1 1-3-16,2 3-2 0,-3-1-2 0,1 4-2 15,-1 2-4-15,1 4-1 0,1 4 1 16,-1 1-1-16,1 3 0 0,1 3-3 16,1 2 2-16,0 3 0 0,1 0 0 15,-2 3-1-15,1-2-3 0,0 3-3 16,-1 2-5-16,-1-3-4 0,-1 2-5 16,-2 0-4-16,-3 1-5 0,-3 3-5 15,-1-3-1-15,-2-1 3 0,-1-2 1 16,-3-2 6-16,1-5 3 0,1-3 7 15,0-3 10-15,0-7-5 0,0-1-1 0,-1-2 4 16,1-5-1-16,1-4-6 0,1-5-1 16,0-2-6-16,3-4 2 0,0-4-3 15,4-5-10-15,2 1 166 0,1-2-225 16,3 1-89-16,6 0-271 0</inkml:trace>
  <inkml:trace contextRef="#ctx0" brushRef="#br0" timeOffset="-101458.59">2290 10879 443 0,'-3'-2'134'16,"-2"1"7"-16,-2-1-50 0,-4 2-17 16,-3 2-9-16,-4 2-17 0,-3 4-18 15,-2 4-11-15,-2 2-7 0,2 5-5 16,1 2-3-16,2 1-4 0,5 1-3 0,6-2-1 15,4 1-2-15,7-3-1 0,6-1-4 16,4-5-3-16,5-1-3 0,5-3-7 16,4-4-18-16,3-3-14 0,3-2 40 15,-1-3-126-15,5-1-100 0,0-4-242 16</inkml:trace>
  <inkml:trace contextRef="#ctx0" brushRef="#br0" timeOffset="-100652.58">516 11838 309 0,'-2'1'84'0,"-1"-1"5"16,0 2-37-16,-2-1-13 0,-1 1-3 16,-1-1-2-16,-2-1-5 0,2 2-2 15,-2-2-1-15,-1 1-1 0,-1 0-3 16,0 1-5-16,0 0-4 0,-2 5-4 15,0-1-5-15,0 4-3 0,1 5-4 16,1 6 0-16,1 6-1 0,1 4-3 0,5 8-5 16,1 3-5-16,3 3-3 15,4-1-3-15,3-1-1 0,3-6-1 0,2-5 0 16,5-6 4-16,-1-7 6 0,5-7 3 16,2-4 2-16,2-7 2 0,3-5 1 15,1-6-3-15,0-6-13 0,1-4-60 16,-1-5-66-16,-1-3-166 0</inkml:trace>
  <inkml:trace contextRef="#ctx0" brushRef="#br0" timeOffset="-100225.18">767 11894 368 0,'-1'10'95'0,"0"2"3"0,2 2-54 0,0 1-11 16,0 7-5-16,2 1-10 0,-1 3-7 15,1 2-5-15,1 1-2 0,2 3-7 16,-1 1-5-16,2-2-11 0,1-2-2 16,-1 0-1-16,0-5-1 0,-2-4 1 15,2-4 2-15,-3-5 5 0,0-3 9 16,-2-4 6-16,-1-4 7 0,-2-4 6 16,1-5 5-16,-5-5 6 0,0-5 5 15,-3-6 5-15,-1-5 3 0,0-4-1 16,-2-4-3-16,0-3-1 0,1-1-4 0,2 1-1 15,3 2 0-15,2 2-5 0,3 5-2 16,4 6 1-16,1 7-2 0,3 4-1 16,2 4-2-16,2 4-2 0,1 4-3 15,1 0-4-15,4 3-2 0,-1 4-1 16,2 1-3-16,0 2-1 0,-2 3-3 16,-2 0 0-16,-1 3-3 0,-5-1-1 15,-2 2 0-15,-5 2-2 0,-4 1 1 0,-5 0-5 16,-2 2 0-16,-5-1-5 0,-2 2-7 15,-2-2-14-15,-1-3-11 0,0-1-7 16,2-4-8-16,0-3-68 0,4-4-78 16,4-3-171-16</inkml:trace>
  <inkml:trace contextRef="#ctx0" brushRef="#br0" timeOffset="-100004.25">1040 11887 249 0,'13'-6'93'0,"-3"0"11"15,-3 2 9-15,-3 0-30 0,-2 4-10 16,1 1-10-16,0 5-11 0,-2 1-9 16,2 3-9-16,0 7-12 0,1 4-6 15,0 4-4-15,0 3-2 0,1 3-4 16,0 4-1-16,1 0-1 0,1-1-3 16,1-1-6-16,0-1-4 0,1-3-20 15,0 1-12-15,1-5-14 0,1-2-13 16,-2-4-72-16,1-3-86 0,-3-5-184 0</inkml:trace>
  <inkml:trace contextRef="#ctx0" brushRef="#br0" timeOffset="-99811.27">1360 11976 410 0,'8'5'108'0,"0"-1"3"0,3 0-59 16,2-2-10-16,3 0-6 0,0-3-11 16,3-1-10-16,3-2-5 0,1 1-1 15,1-2-6-15,0 2-11 0,0-4-13 16,0 3-11-16,-2 0-10 0,-4 2-76 0,-2 1-88 16,-5 0-188-16</inkml:trace>
  <inkml:trace contextRef="#ctx0" brushRef="#br0" timeOffset="-99633.92">1387 12225 419 0,'9'0'117'0,"3"1"4"16,2-5-59-16,4 1-12 0,1-1-6 15,1-1-7-15,2 1-19 0,0-6-19 16,1-1-21-16,2 1-15 0,-2-1-16 15,0-2-73-15,-1-1-92 0,-2 0-193 16</inkml:trace>
  <inkml:trace contextRef="#ctx0" brushRef="#br0" timeOffset="-99211.36">1984 11699 397 0,'0'5'119'0,"2"-1"8"0,-1 2-46 15,0-1-15-15,-1 3-6 0,1 4-9 16,-1 2-18-16,1 6-10 0,0 5-7 15,0 3-6-15,0 5-2 0,1 2-6 16,-1 4-7-16,2-2-5 0,0 2-24 0,-1-3-16 16,1-1-12-16,2-2-19 0,-1-5-59 15,2-5-83-15,1-2-165 0</inkml:trace>
  <inkml:trace contextRef="#ctx0" brushRef="#br0" timeOffset="-99030.56">2258 11928 443 0,'1'2'122'0,"-1"-1"2"16,0-1-63-16,2 0-16 0,-2 0-6 16,0 0-15-16,0-2-26 0,2-2-22 15,-1 0-14-15,1-3-19 0,2 1-68 16,2-2-87-16,2 1-188 0</inkml:trace>
  <inkml:trace contextRef="#ctx0" brushRef="#br0" timeOffset="-98624.73">2396 11666 373 0,'5'-12'109'0,"0"-1"9"16,3 1-48-16,0 1-5 0,1 2-3 16,1 1-6-16,1 4-9 0,1 0-11 15,3 3-9-15,0 2-5 0,2 4-6 16,1 0-3-16,-2 5-4 0,3 0-2 16,-1 4-3-16,-4 2-1 0,-2 1-2 0,-5 2-2 15,-3 3-1-15,-6 2-5 0,-4 3-5 16,-6 1-4-16,-3 2-6 0,-5 3-12 15,-1 3-8-15,-1 2-4 0,-2-5 2 16,1 1 4-16,1-4 4 0,3-3 9 16,3-5 16-16,3-5 16 0,3-5 10 15,4-5 4-15,5-1 7 0,3-2 7 16,4-1 3-16,5-3 1 0,5-3-5 16,3 0-4-16,6 0-2 0,3-4-6 15,4 1-7-15,2-3-6 0,0 2-10 0,1 0-8 16,-2 0-13-16,-3-1-15 0,-2 2-13 15,-7 0 43-15,-3 3-133 0,-5 0-97 16,-7 2-237-16</inkml:trace>
  <inkml:trace contextRef="#ctx0" brushRef="#br0" timeOffset="-98209.42">465 12672 293 0,'-25'12'89'0,"2"2"5"0,4-3-27 16,2 1-15-16,1-1-3 0,4-5-7 0,1 0-8 16,5 1-5-16,1-3-4 0,5-2-2 15,6 0 0-15,5 0 2 0,7 2 2 16,9-2 1-16,12-4 4 0,15-1 3 16,16 0 3-16,16-7-6 0,21-1-4 15,19-5-7-15,16-3-5 0,16-5-4 16,7-2-5-16,4-4-4 0,4-1-1 15,-4 0-2-15,-9 0 0 0,-8-2-2 16,-12 6-3-16,-7 2-1 0,-12 0-4 16,-12 4-6-16,-12 1-26 0,-9 1 174 0,-11 6-291 15,-14 2-143-15,-17 3-414 0</inkml:trace>
  <inkml:trace contextRef="#ctx0" brushRef="#br0" timeOffset="-95092.23">14650 6655 211 0,'0'-3'65'16,"0"-1"3"-16,0 3-22 0,0 0-7 15,-1 0-6-15,1 1-3 0,0 0-8 16,0-1-5-16,0 2-2 0,1-2-3 16,-1 0-2-16,0 1 0 0,0 1 1 15,0-1 1-15,2 1 1 0,-2 0 3 0,0-1 3 16,0 1 1-16,0-1 3 0,0-1 1 16,0 1 2-16,0 0 0 0,0 0-1 15,0 0 0-15,0 0-2 0,1 1 0 16,-2-1-3-16,-1 1-1 0,1-1-4 15,-3 0-1-15,-5 0-2 0,-4 0-2 16,-4 1-4-16,-5 2-2 0,-2 4-2 0,-1 1-1 16,0 3-2-16,2 5 0 0,4 5-1 15,1 3 1-15,-1 3 0 0,2 3 0 16,1 1 0-16,1 4-1 0,4-4-1 16,7 0 0-16,5-2-1 0,8-2 1 15,4-2 0-15,3-3 0 0,5-4 2 16,6-3 2-16,9-1 0 0,-1-6 1 15,6-6-1-15,6-3-2 0,2-2-5 0,0-2-19 16,1-3-14-16,-6-6-11 0,0 0 48 16,-8 0-132-16,-7-3-96 0,-3 1-225 15</inkml:trace>
  <inkml:trace contextRef="#ctx0" brushRef="#br0" timeOffset="-94861.14">15093 6692 354 0,'-1'3'93'0,"2"1"7"16,-2 2-55-16,0 3-8 0,-2 5 2 16,-1 1-2-16,1 6-11 0,-1 3-8 15,-2 4-6-15,1 1-3 0,-1 2-2 16,2-3-6-16,-2 5-13 0,2 0-8 0,0 1-13 15,1 1-14-15,1-1-20 0,3-3-16 16,1-3-12-16,1-5-3 0,0-6-39 16,-1-7-49-16</inkml:trace>
  <inkml:trace contextRef="#ctx0" brushRef="#br0" timeOffset="-94592.31">15067 7077 278 0,'-1'-31'82'15,"-3"-2"8"-15,2-3-28 0,-3-3-14 16,0 0 4-16,0 1 0 0,0 1-2 0,0 1-4 15,3 4-3-15,-1 6-3 0,4 5-2 16,2 6-5-16,1 5-6 0,5 4-5 16,3 2-7-16,5 4-4 0,4 0-2 15,2 0-4-15,2 4-2 0,2 1-1 16,4 3 0-16,0 0-1 0,-2 2 0 16,-6 1-1-16,-2 2-2 0,-3 1-2 15,-3 0-2-15,-9-2-1 0,-3 1-2 0,-4 0-2 16,-4-1-2-16,-5 0-2 0,-5-1-2 15,-4-3-1-15,-2 2-9 0,-2-3-5 16,-3-1-4-16,1-2-3 0,1-3-3 16,5 0-3-16,3 1-10 0,4-6-56 15,6 3-67-15,13-4-167 0</inkml:trace>
  <inkml:trace contextRef="#ctx0" brushRef="#br0" timeOffset="-94342.11">15612 6675 378 0,'3'0'101'0,"0"1"10"0,-1 2-49 0,-1 1-10 16,0 6 0-16,-2 5-3 0,0 4-9 15,0 3-9-15,-1 4-8 0,-2 5-8 16,2 4-5-16,-2-1-3 0,2 0-1 15,-2 1-8-15,2 0-4 0,1-2-8 16,2-4-11-16,0 1-10 0,2-5-11 16,0-3-12-16,1-6 98 0,-1-1-167 15,1-5-86-15,0-6-238 0</inkml:trace>
  <inkml:trace contextRef="#ctx0" brushRef="#br0" timeOffset="-94081.39">15924 6810 334 0,'-2'-2'89'0,"2"1"7"16,0 2-49-16,3-3-5 0,0-3 4 15,2 4 1-15,3-2-5 0,2 5-6 16,4-2-5-16,2-1-4 0,0 0-5 15,3 1-5-15,0-2-6 0,2 2-4 16,-4-7-2-16,-1 4-3 0,0-4-4 16,2 2-12-16,-2-2-13 0,0 0-13 0,-2 0-10 15,0 2-80-15,-2-3-90 16,-2 1-198-16</inkml:trace>
  <inkml:trace contextRef="#ctx0" brushRef="#br0" timeOffset="-93898.28">15982 6943 284 0,'11'0'80'0,"1"1"4"0,3-2-32 16,1 0-18-16,2-3-6 0,-4 0-3 15,-1-3-10-15,0 2-13 0,1-5-11 16,1 1-78-16,1 1-73 0,4-5-188 15</inkml:trace>
  <inkml:trace contextRef="#ctx0" brushRef="#br0" timeOffset="-93640.89">16695 6559 447 0,'0'-2'116'0,"-1"2"7"0,1 0-63 0,-1 0-23 16,0 3-4-16,-1 5 4 0,0 4-6 15,0 6-9-15,1 2-6 0,-1 6-2 16,0 3 0-16,-1 3 0 0,0 1-3 16,0-4-5-16,-2 1-3 0,2 1-4 15,-1-4-2-15,-2-4-15 0,3-1-8 16,1-7-18-16,0 1-9 0,1-3-88 15,1-7-96-15,5 1-224 0</inkml:trace>
  <inkml:trace contextRef="#ctx0" brushRef="#br0" timeOffset="-93459.25">16986 6838 450 0,'1'2'114'0,"-2"-4"7"15,1 4-43-15,0-4-36 0,2 2-5 16,-2-5 2-16,0-5-11 0,3-2-14 16,2 1-3-16,3-8-34 0,2 1-16 15,0-2-100-15,4 1-107 0,4 2-241 16</inkml:trace>
  <inkml:trace contextRef="#ctx0" brushRef="#br0" timeOffset="-93024.98">17292 6529 391 0,'4'-5'97'0,"3"-2"9"0,2 0-63 15,1 3-4-15,2-1 2 0,0 3 2 0,2 1-3 16,1-1-7-16,3 3-7 0,0 0-5 15,2 3-3-15,1 4-3 0,2 2-4 16,0-1-4-16,1 3-2 0,-2-1-2 16,0 2 0-16,-1 1-2 0,-4 1 0 15,-1 1-1-15,-6-1-2 0,-2 1-2 16,-6 0-1-16,-5 1-1 0,-5 1 0 16,-4-3-2-16,-4 0-1 0,-5 2 1 0,-3 2 1 15,-2-1 2-15,-2 1 0 0,0-2 2 16,1 0 2-16,3-1 1 0,2-2 1 15,4 0-1-15,3-5 2 0,5 1 1 16,2-1 3-16,6-1 2 0,3-1 3 16,7-1 4-16,5-2 3 0,6 1-1 15,7-3-1-15,6-1-2 0,7 1-3 16,5-2-3-16,5-1-4 0,2 2-2 16,5 0-2-16,-2 0-4 0,-1 2-7 0,0 0-8 15,-1-3-20-15,-2 1-13 0,-2-1 10 16,-1-1-102-16,5-1-95 0,-1 3-222 15</inkml:trace>
  <inkml:trace contextRef="#ctx0" brushRef="#br0" timeOffset="-41381.93">22776 7958 303 0,'8'0'81'0,"-1"1"5"0,-4-1-38 15,-1-1-4-15,-1 1-1 0,-4 0-2 16,-1-1-3-16,-3 0-3 0,-2 0-4 16,-3-1-6-16,-2 1-6 0,-3-1-4 15,1 2-3-15,-1 1-3 0,-1 0-4 0,2 1-2 16,1 1-1-16,2 1 0 0,3-1-2 16,3 2-1-16,1 0 1 0,3 0-1 15,3 3 1-15,3 2 0 0,3 3 0 16,2 2 0-16,3 0 1 0,3 6-1 15,3 1 1-15,1 0-1 0,-1-1 1 16,3-1 0-16,2 0-1 0,-3 0 0 16,-2-1 0-16,-3-2 0 0,-4 0-1 0,-2-1-1 15,-9 1 1-15,-7-2 1 0,-5-2 1 16,-4-1-1-16,-3 0-3 0,-6-3-2 16,-2 1-6-16,-1-1-12 0,1-3-10 15,-3-3-12-15,2 1-15 0,1-5-58 16,4-3-74-16,3-1-159 0</inkml:trace>
  <inkml:trace contextRef="#ctx0" brushRef="#br0" timeOffset="-41009.86">22977 8107 339 0,'14'12'81'15,"-1"2"4"-15,-3 1-48 0,-2 5-7 16,-6 1-4-16,-3 2-5 0,-3 4-2 15,-3-1-3-15,0 5-4 0,1-2-4 0,-1 1-5 16,1-2-5-16,0-2-5 0,2-2-1 16,1-5-2-16,0-1 1 0,1-5-1 15,0-4 2-15,1-1 3 0,0-5 5 16,0-3 7-16,0-3 4 0,-2-6-22 16,1-4 17-16,1-5 2 0,1-5 3 15,0-6 2-15,1-8-4 0,1-8 3 0,3 1 26 16,-1-5-11-16,2 0-3 15,0-1-1-15,1 6 1 0,2 5 3 0,-1 12-3 16,2 6-2-16,0 8-4 0,1 8 0 16,0 6-1-16,0 4-4 0,1 5-5 15,0 0-3-15,0 2-3 0,-1 3 0 16,1 3-1-16,-2-2-3 0,-1 1-5 16,-3 0-6-16,-1 1-6 0,-4-2-5 15,-5 0-5-15,-3-1-9 0,-5 0-4 0,-5 1-4 16,-5-2-3-16,-2-1-35 15,-1-3-31-15,1 0-69 0,3-8-141 0</inkml:trace>
  <inkml:trace contextRef="#ctx0" brushRef="#br0" timeOffset="-40665.21">23203 8136 300 0,'1'3'82'0,"0"0"8"0,0-2-30 15,-1 3-22-15,0-1 1 0,0 0 1 16,1-2 2-16,4-1-3 0,3-1-4 16,3-2-2-16,6-2-4 0,2-1-3 15,5-2-4-15,3 0-8 0,-1-3-6 16,-2-1-2-16,-1 1-3 0,-5-1-1 16,-2 0 0-16,-5 2 2 0,-3-1 4 15,-4 1 1-15,-2 1 0 0,-3-1 0 0,-2 3 0 16,-4 0-1-16,-4 4-1 0,-5 5-4 15,-4 5-1-15,-5 5 0 0,-2 4-1 16,-2 6 0-16,1 2-1 0,3 1-2 16,5-1-1-16,3 2-2 0,10-5-1 15,4 1-3-15,6-3-2 0,4 0 1 16,7-3-17-16,4-1-5 0,4-1-11 16,3-5-6-16,6 0-9 0,1-2 103 15,2-6-174-15,-1-4-74 0,5-7-237 0</inkml:trace>
  <inkml:trace contextRef="#ctx0" brushRef="#br0" timeOffset="-40440.39">23776 7976 364 0,'-12'3'104'16,"-2"5"10"-16,0 1-29 0,-2 0-30 15,-2 7-1-15,1-1-2 0,-2 6-5 16,0 2-11-16,2-1-9 0,2 1-9 15,4-1-6-15,2-1-4 0,4-2-2 16,4-3-4-16,5-2-2 0,2-1-3 16,7-2-3-16,4 0-4 0,4 0-2 15,3-2-21-15,7-3-7 0,8 0-14 16,6-4-7-16,1-2-73 0,1-2-88 0,5-3-187 16</inkml:trace>
  <inkml:trace contextRef="#ctx1" brushRef="#br0">24205 14077 0,'0'0'0,"0"0"16,82 52-1</inkml:trace>
  <inkml:trace contextRef="#ctx0" brushRef="#br0" timeOffset="-39181.29">23166 8630 217 0,'-2'0'62'0,"2"0"7"16,1 1-22-16,-2-2-8 0,3 2 0 15,0 1 3-15,0-1-1 0,0 1-5 16,1 3-4-16,0 3-3 0,2 2-2 16,-3 5-4-16,1 6-3 0,1 4-4 15,-3 4-5-15,0 3-2 0,0 2-5 16,-1 0-3-16,1-2-4 0,0 0-2 16,1-5 0-16,-1 0-1 0,2-3-1 15,-2-2-1-15,-1-1 3 0,0 0 2 0,-3-6 0 16,1 2 1-16,-1-6-1 0,0-1 1 15,1-5 2-15,-1-2 2 0,2-2 5 16,0-2 4-16,0-5 4 0,-1-5 72 16,1-5-73-16,0-5 0 0,1-4-1 15,1 1-3-15,2 0-4 0,3 1-1 16,0 4-71-16,3 3 76 0,0 9 1 16,2 2 0-16,2 3 0 0,3 2-1 15,1 4-1-15,-1 3-2 0,4 2-3 0,-3-1-2 16,1 3-1-16,-4 1-2 0,-3 3 0 15,-3-2-3-15,-2 0-2 0,-4 1-1 16,-3 4-4-16,-4-3-2 0,-5-1-7 16,-3-1-3-16,-5 0-3 0,-1-3-4 15,0 0-5-15,-1-4-5 0,3-3-5 16,-1 0-9-16,5-3 5 0,3-3-51 0,0-5-56 16,6-3-129-16</inkml:trace>
  <inkml:trace contextRef="#ctx0" brushRef="#br0" timeOffset="-38783.16">23558 8886 214 0,'2'5'64'0,"-1"1"4"0,-2 2-16 16,1 1-19-16,-1 2-2 0,-2 0-1 15,1 2-7-15,-1-1-5 0,0 1-5 16,-2-1-3-16,3 1-2 0,0-1-1 16,0 0-3-16,0-4-1 0,2 1-1 15,0-2 0-15,0 1-1 0,1-4 0 0,-1 1 0 16,0-2 0-16,1-1 0 0,-2-1 1 16,1-1 3-16,-1 0 4 0,1-1 5 15,-2-1 6-15,1-2 14 0,-3-6-12 16,-1-4 1-16,-2-6 0 0,0 0-1 15,1-2-4-15,-1-3-5 0,3 2-11 16,3 4 15-16,2 5 1 0,3 1-2 0,4 2-3 16,1 1-2-16,4 3 1 15,0 0-5-15,3 3-5 0,3 0-1 0,2 2-1 16,1 1-4-16,1 1-9 0,2 0-9 16,-1 1-9-16,2 1-11 0,2-1-9 15,-3 0-76-15,0 2-82 0,-3 1-183 16</inkml:trace>
  <inkml:trace contextRef="#ctx0" brushRef="#br0" timeOffset="-37879.35">24034 8929 254 0,'9'1'69'16,"-4"0"3"-16,0 0-29 0,-2-1-2 16,-1-1 2-16,-1 2-3 0,-2-3-3 15,-1 0-2-15,0-2 0 0,-3-2-2 16,1-1-8-16,-1 0-7 0,-4-3-5 0,0 2-4 15,-3 0-4-15,0 1-3 0,0 1-5 16,-2 4 0-16,-3 2-1 0,1 2 0 16,-2 4-1-16,0 2-2 0,-3 5-3 15,-2 0-3-15,2 2-1 0,2 2-2 16,4 0 0-16,2 0 1 0,6-2 1 16,6-2 4-16,7 1 3 0,4 0 3 15,5-5 3-15,1-1 3 0,5-4 2 16,2 0 3-16,-1-3 1 0,1-4 1 0,1-2 2 15,0-1 1-15,-1-3 2 0,-1-2-1 16,-1 1-1-16,-1-1 0 0,-4 2-1 16,-4 0-3-16,-4 2-2 0,-3 1-4 15,-1 3-6-15,-3 5-1 0,-2 3 1 16,-3 1-1-16,0 3 1 0,-1 2-1 16,-3 2 1-16,0 2 2 0,2-4 0 15,-1 0-1-15,4-1-1 0,1-2-1 0,2-2 2 16,3-2 2-16,2-3 4 0,2 0 2 15,2-2 3-15,1 0 3 0,2-1 3 16,2-4 1-16,2-1-1 0,1 0-3 16,1-2-2-16,1 0-2 0,-3 1-2 15,0 1-4-15,-4 0-2 0,-2 5-4 16,-3 3-1-16,-1 7 1 0,-4 2-1 16,-1 5-3-16,-1 3-2 0,0 1 0 15,0 2-2-15,0-2-3 0,0-2-4 0,2-2-1 16,4-4-1-16,5-5-4 0,3-3-6 15,3-1-30-15,6-6-33 0,4-2-60 16,0-7-140-16</inkml:trace>
  <inkml:trace contextRef="#ctx0" brushRef="#br0" timeOffset="-37378.57">24695 8933 381 0,'-14'3'96'0,"-3"0"8"0,-4 1-59 15,2 3-6-15,-4 3-3 0,-2 0-5 16,4 4-9-16,1 1-6 0,3 2-10 16,4 0-10-16,3 0-8 0,6-3-7 15,5 1-4-15,5-3-3 0,3-1-1 16,5-3 2-16,2-1 4 0,4-1 5 0,3-3 2 16,2-3 5-16,3-1 1 0,2-4 3 15,0-3-1-15,-1-4 3 16,3-5 4-16,-1-4 6 0,-1-1 4 0,-1-5 5 15,-3-2 2-15,-1-1 6 0,-3-3 1 16,-3-1 0-16,-3-2-3 0,-3 0 0 16,-3 3 2-16,-2 6 2 0,-3 4-3 15,-1 9-2-15,-5 10-2 0,-3 13 0 0,-1 9-3 16,-3 3-6-16,-1 8-5 0,-3 5-2 16,-1 2-3-16,-2 1-6 0,-2 1-9 15,1-1-10-15,0 1-6 0,1-3-2 16,3-3 1-16,2 0 2 0,5-6 4 15,3-5 9-15,2-2 10 0,1-7 4 16,2-4 3-16,1-3 4 0,3-3 3 16,4-5 2-16,2-5 1 0,5 0 0 0,0-2 3 15,3 2 2-15,2 0-1 16,-1 3 1-16,-1 5 0 0,-4 6-1 0,2 5-1 16,-3 3 0-16,0 3-4 0,-2 1-12 15,-2 0-14-15,1 2-5 0,-1-4-34 16,-2-2-64-16,0-1-88 0,2-1-197 15</inkml:trace>
  <inkml:trace contextRef="#ctx0" brushRef="#br0" timeOffset="-36547.14">22715 9503 272 0,'4'0'73'0,"0"-1"6"0,-1 2-32 15,-1-1-11-15,-1 0-2 0,0 1-2 16,-2 2-6-16,0 3-5 0,-2 4-4 16,-1 6-5-16,-3 2-5 0,0 3-2 15,-1 2-4-15,0 1-5 0,2-2-1 16,1 0 0-16,1-5-1 0,3-3-1 16,1-2 0-16,2-3 2 0,0-1 5 15,1-3 5-15,2-3 4 0,0-3 4 16,3-2 4-16,0-2 3 0,5-3 2 0,4-5-2 15,2-1-1-15,3-2-4 0,2 0-2 16,3 0-2-16,0 3-3 0,-4 0-1 16,-3 4-1-16,-3 3-3 0,-4 1-4 15,-4 4-5-15,-5 4-3 0,-1 3-3 16,1 4-2-16,0 2 0 0,0 3 0 16,1 3 1-16,1-2 4 0,2 0 1 15,2-2 3-15,2-3 2 0,2-1 4 16,0-5 2-16,4 0 4 0,-1-5 4 0,2-3 4 15,1-3 4-15,-2-4 3 0,1-2 2 16,-3-2 0-16,-1 0 1 0,-3 1 0 16,-2 1-1-16,-4 1-3 0,0 4-5 15,-4 2-2-15,-1 3-2 0,0-1-6 16,0 2-6-16,-2 2-2 0,1 1-2 16,0 3 0-16,1-1-1 0,2 2-1 0,2 1 2 15,0-1 3-15,4 0 0 0,4-3 2 16,2-3 0-16,2 0 2 0,0-2 1 15,-1-2 0-15,0-1 0 0,-3 1 2 16,-3 0 0-16,-4 0 1 0,-4-1 0 16,-2-1-4-16,-5 1-3 0,-7-2-7 15,-2 0-6-15,-3-2-7 0,-4-1-11 16,-4 2-12-16,-1-1-8 0,1 3-7 16,4-1-75-16,3 2-86 0,1-3-197 15</inkml:trace>
  <inkml:trace contextRef="#ctx0" brushRef="#br0" timeOffset="-36364.33">23440 9322 377 0,'9'-1'111'16,"-5"1"7"-16,-1 4-26 0,-1-1-34 0,0 2-8 16,-1 5-2-16,-2 2-7 0,0 0-10 15,0 6-8-15,-1 1-5 0,-1 6-5 16,0 0-4-16,1 2-9 0,2 3-9 15,0 0-13-15,0-1-20 0,2-2-14 16,0-1-43-16,2-1-43 0,-3-7-83 16,1-5-169-16</inkml:trace>
  <inkml:trace contextRef="#ctx0" brushRef="#br0" timeOffset="-36193.78">23313 9543 439 0,'-3'-10'113'15,"4"4"0"-15,5-3-49 0,4 6-26 16,7-2-5-16,4 0-7 0,2-1-9 16,4 0-3-16,4-3-4 0,2 0-14 15,0-3-21-15,-1 1-15 0,2 0 96 0,5-3-183 16,-2 5-104-16,1 1-265 0</inkml:trace>
  <inkml:trace contextRef="#ctx0" brushRef="#br0" timeOffset="-36014.26">24109 9352 430 0,'-1'10'114'0,"-2"2"9"0,1 4-61 16,0 4-13-16,0 2 1 0,1 2-4 16,-2 1-11-16,1-1-11 0,1 5-11 15,-1-3-9-15,1-3-9 0,1-1-21 16,-2 0-19-16,1-3-14 0,-2-1-78 15,-2-4-97-15,-2 0-210 0</inkml:trace>
  <inkml:trace contextRef="#ctx0" brushRef="#br0" timeOffset="-35350.14">23965 9581 353 0,'5'-11'95'0,"2"3"8"15,3 1-14-15,3-2-39 0,3 1 0 16,1 2 0-16,2 2-1 0,1 2-6 0,5-1-7 16,2 3-10-16,5 3-10 0,0 0-7 15,4 3-4-15,2-1-2 0,1 2-1 16,0 2-3-16,-2-3-2 0,-3 2 0 16,-1 0 0-16,-8-2-1 0,-3 1 0 15,-8-2-1-15,-2-3 2 0,-5 1 0 16,-6-1-1-16,-7-1 1 0,-3 0 1 15,-5-1 1-15,-3 1 1 0,-6 2-2 16,-3 1 2-16,-2-1-2 0,0 2-3 0,1 3-6 16,3 0-4-16,2-1-4 0,7 2-2 15,4-1-1-15,5 1 1 0,5-1 3 16,5-2 6-16,5-2 5 0,4 0 4 16,1-2 4-16,4-1 1 0,0-3 2 15,3-4 3-15,1 0 0 0,-2-2 0 16,-1-1-1-16,0 0 2 0,0 1 0 15,-4 0 0-15,-3 4-4 0,-3 0-1 0,-3 5 0 16,-1 3 1-16,-6 3-2 0,-4 4 0 16,0 4-2-16,-3 2-2 0,0 2-2 15,3-1-2-15,-1-1-5 0,3-3-2 16,3-2-1-16,5-1 1 0,2-2 2 16,2-6 4-16,3-1 3 0,1-1 4 15,1 0 1-15,3-2 0 0,0-3 0 16,0-5-1-16,0 2 0 0,2-6 0 0,2-1-2 15,1-3 3-15,1-4 0 0,-1-3 0 16,0 0 4-16,-1-7 2 0,0-2 2 16,-2-2 4-16,-5-4 0 0,-2 4 3 15,-2 2 4-15,-3 4 0 0,-3 9 1 16,-5 6-2-16,-2 5-2 0,-4 8-2 16,-2 5-1-16,-1 3-3 0,-1 5-2 15,2 5-1-15,-1 8-2 0,1 6 1 16,2 3-1-16,2 4 0 0,2-1-5 0,-1 3-4 15,1-3-6-15,1-4-8 0,1-4-9 16,1-1-14-16,0-5-15 0,2-1-4 16,-1-5-82-16,2-4-91 0,1 1-206 15</inkml:trace>
  <inkml:trace contextRef="#ctx0" brushRef="#br0" timeOffset="-34784.97">24950 9630 324 0,'0'0'84'16,"-1"0"5"-16,-2 2-42 0,-4 3-7 15,-2 0 1-15,-2 3 1 0,-3 1-2 16,-3 2-3-16,-3 0-4 0,-1 2-6 16,1 0-5-16,2 1-5 0,1-3-7 15,4 0-6-15,4-1-4 0,7 1-1 0,4-2-1 16,8-2 1-16,4-1-1 0,5-1 1 15,5 2 2-15,5-3 0 0,-1-1 0 16,2-1 0-16,0-2 0 0,1 1-1 16,0-4 1-16,-5-1 0 0,-1-1 0 15,-2-2 2-15,-3 3 2 0,-4-4 4 16,-5-1 3-16,-3-2 3 0,-5 2 1 0,-4 1-1 16,-3 1-1-16,-5 2-1 0,-5 1-5 15,-3 3-2-15,-3 7-5 0,-1 1 1 16,-1 4-2-16,1 0-3 0,2 1-5 15,5 2-4-15,4-1-2 0,6-1-1 16,3 0-2-16,3-1 2 0,5-1 2 16,1 2 5-16,3-2 1 0,1-1 3 15,3 1 0-15,-1-1 0 0,0-1-1 0,-1-2-2 16,-2 1-2-16,-1-2-1 0,-3 0 0 16,-4 0 0-16,-4 0 0 0,-4 1 1 15,-2 2 0-15,-4-3 3 0,-2 3-1 16,-2-1-2-16,2-3 0 0,0 1 0 15,3-1 4-15,3-3 7 0,2 1 8 16,3-4 4-16,5 0 2 0,4-3 4 16,4 1 2-16,4-2-1 0,4 2-6 15,3-2-5-15,3 5-3 0,2 2 1 0,1 4 0 16,-1 4-3-16,-1 0-1 0,0 6-5 16,-4 3-1-16,-3 2-9 0,-2 0-17 15,-3 1-8-15,-2-2-92 0,-3 1-98 16,1-5-233-16</inkml:trace>
  <inkml:trace contextRef="#ctx0" brushRef="#br0" timeOffset="-12098.79">21638 10038 247 0,'2'2'73'0,"0"1"7"0,0-1-24 16,-2 1-7-16,1-2 1 0,-1 0 4 15,0 0 1-15,1-1 2 0,-1 0-1 16,-1 0-2-16,1-1-4 0,-3 0-6 16,-1 0-9-16,-1-2-9 0,-5 2-8 0,-3-2-6 15,-6 0-5-15,-4 2-3 0,-6-2 0 16,-1 5-2-16,-2-1 0 0,-1 2 0 16,1 3 0-16,4 1-1 0,3 2-1 15,5 0 0-15,6 0-1 0,3 1-1 16,6 1 0-16,7 0 1 0,4 2 0 15,7 1 1-15,5 1 1 0,4 5 2 0,3 3 1 16,4 1 1-16,5 2 0 0,0 1 0 16,1 2-2-16,2-2 1 0,-2-2-2 15,-2-2 0-15,-5 2 0 0,-6-4-1 16,-6-1 2-16,-7-1 2 0,-8 1 1 16,-7-2 1-16,-10 2 1 0,-7-4 0 15,-8 1 0-15,-10 0-1 0,-5-4-2 0,-6-1-2 16,-4-3-3-16,-3-3-2 15,2-4-4-15,5-3-7 0,7-4-9 0,6-2-6 16,7-4-22-16,12-2-9 0,10-6-11 16,12-6-9-16,12-3-70 0,10-2-84 15,12-1-186-15</inkml:trace>
  <inkml:trace contextRef="#ctx0" brushRef="#br0" timeOffset="-11668.07">21903 10157 431 0,'9'5'126'0,"-4"0"8"0,0 5-34 16,-4 5-29-16,1 4-8 0,0 5-9 16,-1 1-13-16,-1 5-9 0,2 0-6 15,-2 3-9-15,1 0-7 0,0 2-5 16,0-1-7-16,0 4-4 0,1 0-3 16,-1-2-7-16,0-3-5 0,1-1-6 15,-2-7-5-15,-1-3-5 0,0-5-4 16,-1-6-4-16,0-4 2 0,-1-5 6 0,-3-6 2 15,1-5 4-15,-4-8 8 0,-1-6 10 16,-2-6 5-16,1-9 8 0,-2-6 0 16,2-7 8-16,4-3 6 0,5 0 8 15,3-3 7-15,7 2 7 0,3 6 3 16,3 9 5-16,5 10 0 0,4 5-1 16,3 9-5-16,4 11-5 0,1 6-5 0,4 4-6 15,3 3-4-15,-2 4-5 0,-3 1-5 16,-7 3-3-16,-5 1-3 0,-6-1-3 15,-7 1-3-15,-7 1-1 0,-8 0-2 16,-8 0-2-16,-5 2-2 0,-6-2-1 16,-7-2-4-16,-4-2-6 0,-3-2-7 15,5-3-16-15,1-3-10 0,4-4-9 16,3-4-10-16,9-3-69 0,10-1-84 16,9-6-179-16</inkml:trace>
  <inkml:trace contextRef="#ctx0" brushRef="#br0" timeOffset="-11389.22">22587 10168 365 0,'24'1'111'15,"-5"0"11"-15,-3 0-21 0,-5-1-31 16,-3 0-5-16,-5 0-4 0,-3 0-8 0,-6 0-11 16,-1 0-9-16,-6-1-8 0,-4 5-9 15,-5-1-5-15,-3 2-5 0,-4 4-1 16,1 3-2-16,0 4-1 0,-1 4-1 15,2 3 0-15,5 3-1 0,3 2-1 16,3 2 0-16,0-1 0 0,4 2 0 16,5 0 0-16,5 4 1 0,0-1-1 15,5-2 0-15,2 1-1 0,5-2 0 16,2-1 0-16,2-4-1 0,2-5 0 0,1-4 0 16,4-3-2-16,3-5-4 15,0-3-6-15,2-6-2 0,1-5-21 0,1-3-18 16,-1-6-12-16,-3-3-82 0,-2-2-96 15,-2-5-221-15</inkml:trace>
  <inkml:trace contextRef="#ctx0" brushRef="#br0" timeOffset="-11233.11">22345 10442 333 0,'1'5'94'15,"7"1"13"-15,6-1-22 0,5 1-31 16,7 0-5-16,3-4-4 0,5-5-5 15,5-2-9-15,1-4-16 0,5-1-28 16,2-4-20-16,0-1-17 0,1-2-73 16,2 3-92-16,-5 2-204 0</inkml:trace>
  <inkml:trace contextRef="#ctx0" brushRef="#br0" timeOffset="-10718.25">23072 10269 428 0,'-15'2'117'0,"-2"-1"9"0,1 4-60 16,-4-1-9-16,2 1 1 0,-2 2-7 16,-2 3-9-16,0-1-13 0,-2 5-8 15,-2 1-9-15,1 5-5 0,-2 1-3 0,4 2-5 16,5 1-4-16,4 3-1 0,6 0-2 16,10-1-3-16,7-3-1 0,4-2-4 15,4-2-2-15,6 0-1 0,1-6-6 16,5-4-1-16,3-4-3 0,-1-1-3 15,3-3 2-15,3-5 2 0,-3-1 5 0,4-4 4 16,-1-3 4-16,-1-2 12 0,-2-4 14 16,-1-1 10-16,-2-2 9 0,-5-1 9 15,-3 0 8-15,-4 3 4 0,-4 1 0 16,-2 4-3-16,-6 2-2 0,-3 3-2 16,-2 2-9-16,-4 4-7 0,-2 3-5 15,-3 3-6-15,-3 2-4 0,-2 1-7 16,-2 4-4-16,1 3-2 0,2 2-1 15,1 2-4-15,4-1-2 0,2 2-2 16,5 2-3-16,6-3-2 0,3 0 0 16,3-2 0-16,2-3 2 0,4-1 3 0,3 0 3 15,0-7 2-15,2 1 2 0,1-2 3 16,2-2 2-16,1-1 2 0,-1-2 3 16,1-5 3-16,-3 2 5 0,-2-4 2 15,-4-4 3-15,-1-4-1 0,-4-4-2 16,-2-6-3-16,-4-1-5 0,0-2-6 0,-4-1-5 15,-1 2-9-15,-3 3-4 0,-3 1-5 16,-1 6-12-16,-1 0-7 0,-1 5-32 16,0 0-10-16,0 2-9 0,2 2-76 15,7-1-99-15,3 2-200 0</inkml:trace>
  <inkml:trace contextRef="#ctx0" brushRef="#br0" timeOffset="-10168.98">23867 10281 421 0,'7'9'121'0,"0"1"5"0,-5-2-30 16,-3 3-38-16,-4 1-10 0,0 0-3 16,-4 3-10-16,-2-1-7 0,-3 0-4 15,0 1-5-15,0 3-6 0,0 1-4 16,3 0-4-16,-1 2-4 0,4 0 0 16,2 2-2-16,2-1-1 0,4-2 0 15,1-2-2-15,2 0-1 0,8-4 0 16,2-3-1-16,5-3-4 0,4-2-2 0,3-4-6 15,1-1-2-15,3-5-4 0,-3-2-5 16,2 0-2-16,0-4-2 0,-3-4-1 16,-2 0 4-16,-2-2 4 0,-3-1 7 15,-3 0 6-15,-4 0 7 0,-5 2 11 16,-2 2 9-16,-2 4 5 0,-2 2 1 16,-1 5 0-16,-4 4 2 0,0 2 1 15,-3 5-2-15,-1 3-4 0,-2 4-3 0,0 3-2 16,-1 1-1-16,1 0-4 0,0-1-3 15,2 1-3-15,1-3-3 0,0-2-2 16,3-2 0-16,0-3-2 0,2-2-1 16,2-3-1-16,-1-3 0 0,2-1 5 15,1-3 3-15,1-4 1 0,4-2 3 16,0-3 2-16,2-4 2 0,4-6 1 16,1-4 0-16,2-6 0 0,2-4 1 0,3-2 4 15,1-5-1-15,1-2 0 0,1 4 1 16,-1 1 2-16,-1 9 0 0,-2 6 1 15,-4 6-5-15,-3 10 1 0,-1 7 1 16,0 8-3-16,-2 6-2 0,0 6-2 16,-2 1-2-16,1 6-1 0,0 1 0 15,-2 3-1-15,0 0-4 0,0 0-6 0,-1-1-6 16,1 2-9-16,0-3 0 0,-1-2-33 16,-1-3-17-16,1-3 2 15,-2-3-84-15,-1-4-96 0,1-6-213 16</inkml:trace>
  <inkml:trace contextRef="#ctx0" brushRef="#br0" timeOffset="-9984.95">24080 10408 426 0,'-2'-3'89'0,"4"2"4"15,5 0-66-15,4 1-18 0,3-4 0 16,6 1 3-16,3-2 0 0,2 0-4 15,2 0-11-15,4 0-14 0,0-2-14 16,-1 1-1-16,1-2-68 0,0 3-71 16,-2 1-160-16</inkml:trace>
  <inkml:trace contextRef="#ctx0" brushRef="#br0" timeOffset="-9851.8">24533 10335 261 0,'11'3'90'0,"-2"2"6"16,-1 4 4-16,-2 2-41 0,-2 1-6 15,-2 4-3-15,-1 0-9 0,-2 4-5 16,0-2-5-16,-1 2-5 0,-1 1-6 15,-1 0-7-15,0-1-9 0,1 0-20 16,-1-3-16-16,1-2-13 0,0-3 198 16,-1-2-281-16,-2-7-115 0,-2-3-326 15</inkml:trace>
  <inkml:trace contextRef="#ctx0" brushRef="#br0" timeOffset="-9553.33">24418 10272 421 0,'11'-6'103'0,"2"2"11"0,3 0-59 15,3 2-14-15,2-2-1 0,-1 2 0 16,3 1-3-16,2-1-4 0,0 1-10 16,0 1-5-16,-1 3-4 0,-1 4-2 15,-2 0-2-15,-3 2-3 0,-1 5-2 16,-2 3-2-16,-3 3-1 0,-2 1 0 15,-2 0 0-15,-2 3 0 0,-1 2-1 16,-2 0 0-16,-1 2-1 0,0 1 1 16,-2-2-1-16,0 1 0 0,-1-1-4 0,1-2-5 15,-1-3-7-15,1-3-17 0,0-4-12 16,0 0-11-16,1-5-10 0,3-4 175 16,-1-3-242-16,7-4-96 0,0-7-276 15</inkml:trace>
  <inkml:trace contextRef="#ctx0" brushRef="#br0" timeOffset="-9267.94">24945 10433 350 0,'-3'7'79'0,"1"2"5"0,0 0-45 16,1 5-25-16,0 0-1 0,0 2 0 15,2 1 0-15,0-1-4 0,1 1-2 16,1-3-5-16,2 1-1 0,0-2 0 15,1-1-1-15,0 0 0 0,2-3 0 0,0 0 3 16,0 1 3-16,2-3 4 0,0 0 6 16,1-1 5-16,-1-3 6 0,0-1 4 15,-1-2 2-15,-2-3 0 0,0-4-2 16,-1-1-3-16,-1-4-8 0,-3-4-7 16,-3-2-4-16,-1-1-6 0,-6 0-8 15,-4-4-13-15,-6 1-13 0,0 0-10 16,-2 6-9-16,-4-1-33 0,-1 3-45 0,1 1-75 15,3 5-147-15</inkml:trace>
  <inkml:trace contextRef="#ctx0" brushRef="#br0" timeOffset="-8836.16">25149 10546 403 0,'16'22'91'0,"-5"0"2"16,-4-2-58-16,-4 0-19 0,-6-1-2 0,-4-2 1 15,-3-3-2-15,-3-1 1 0,1-1-3 16,0-2-3-16,0-3 0 0,1 0-2 16,3-3-2-16,2 1-1 0,2-2 0 15,2-3 4-15,0 0 8 0,2 1 8 16,1-3 5-16,1 2 6 0,0-5 3 16,0-3 0-16,2-1-4 0,-1-4-6 0,2-2-8 15,0-4-6-15,0-2-7 16,2 3-3-16,-1 1-2 0,1 3-1 0,0 5-2 15,-2 3-2-15,2 4-1 0,-1 7 0 16,0 0-2-16,1 5-3 0,0 2-1 16,2 1 0-16,-1 3 1 0,2-2 1 15,1 1 2-15,2 1 2 0,1-2 2 16,0 0 2-16,2-1 5 0,2-2 1 16,-3-1 5-16,-1-3 6 0,0-3 5 0,-4-2 7 15,0-3 4-15,-4-4-2 0,-2-3 1 16,-2-5-2-16,1-6-5 0,-2-4-6 15,-1-7-7-15,0-7-7 0,-1-5-8 16,-1-4-8-16,2-4-16 0,2 3-5 16,-1 1-23-16,3 1 7 0,0 6-119 15,2-2-116-15,-1 3-275 0</inkml:trace>
  <inkml:trace contextRef="#ctx0" brushRef="#br0" timeOffset="7517.06">470 9053 259 0,'17'2'72'16,"4"1"1"-16,4 3-34 0,4 3-5 16,5 0-6-16,4 2-5 0,2 1-6 15,5 2-2-15,3-2-1 0,5-3-1 16,4-1-1-16,6-1 1 0,5-5 0 15,5-3-2-15,3-2 0 0,3-5-1 0,3-1-1 16,4-5-1-16,-3 0 0 0,-2 0 1 16,-2 1 0-16,-6-1 0 0,-5 2-1 15,-9 2 0-15,-11 2-3 0,-12 4-2 16,-10 0-3-16,-8 0-3 0,-10 7-1 16,-8 0 2-16,-8 2-3 0,-11 5-2 15,-10 1 2-15,-10 3 1 0,-9 2 1 16,-10-2 1-16,-9 0-2 0,-4-1 1 15,-4-1-1-15,-4-1-4 0,-2 0-4 0,-3-2-6 16,-3-1-8-16,3-1-1 0,1 0-3 16,1-3-3-16,5 0 0 0,7-3 3 15,9-3 5-15,11-1 8 0,10-1 3 16,9 1 6-16,10-2 6 0,13 0 6 16,12 1 8-16,10 2 4 0,10 2 3 15,10 0 3-15,10-1-1 0,12 0 3 0,11-1-2 16,11-2-3-16,9-1-2 0,8-2-4 15,9-2-2-15,9-4-1 0,3-2-3 16,0-1-10-16,-1-4 70 0,1-2-155 16,-8 5-87-16,3-6-247 0</inkml:trace>
  <inkml:trace contextRef="#ctx0" brushRef="#br0" timeOffset="8996.42">440 13470 248 0,'2'-11'75'0,"0"-2"4"16,5-2-14-16,-1-1-25 0,2-1-3 15,2-1-2-15,2 1-6 0,1 3-4 16,2 2-3-16,5-1-4 0,0 4-4 15,1 0-5-15,2 4-4 0,-3 3-2 0,0 3-2 16,-2 4-2-16,-5 4 0 0,-3 4 2 16,-5 5 0-16,-6 6 0 0,-3 7 1 15,-7 3 0-15,-3 5 1 0,-3 5-3 16,-4 3-5-16,0 1-3 0,1-4-1 16,0-3-1-16,2-4-1 0,4-5 0 15,4-8-1-15,5-5 4 0,4-8 2 16,5-4 2-16,6-6 3 0,5-4 4 0,5-6 4 15,3-3 3-15,5-5 4 0,4-4 1 16,3-3 2-16,1-2 1 0,1-4 0 16,-1-1 2-16,-2 1 0 0,-1 2-1 15,-6 2 1-15,-4 2-1 0,-6 4-3 16,-2 6-3-16,-7 4-3 0,-2 3-4 16,-4 7-1-16,-2 7-1 0,-2 6-3 0,-1 5-3 15,0 4-3-15,3 6-11 16,0 4-1-16,2-3 0 0,1-1-2 0,3-6 1 15,3-4 3-15,3-4 6 0,2-9 12 16,2-4 5-16,1-5 7 0,3-6 4 16,1-3 5-16,0-7 5 0,-2-4-2 15,1-2 3-15,-3-4-3 0,-2-2-3 16,-4 2-4-16,-3 0-3 0,-5 4-3 16,-3-1-4-16,-7 2-2 0,-2 3-3 15,-4 3-6-15,-3 1-7 0,-3 4-7 16,-2 2-13-16,0 5-17 0,1 4-14 0,0 2 180 15,3 2-267-15,5 0-117 0,5 0-338 16</inkml:trace>
  <inkml:trace contextRef="#ctx0" brushRef="#br0" timeOffset="9379.9">1526 12939 386 0,'13'6'118'0,"-4"8"4"0,-3 2-19 15,-3 7-54-15,-2 5-14 0,-1 8-6 16,-2 2-12-16,-1 2-10 0,-1 3-8 16,1 1-9-16,2 0-9 0,1 0-11 15,1-5-3-15,2 2-3 0,2-5 1 16,0-7 3-16,2-2 7 0,-2-5 11 16,1-8 16-16,-2-3 5 0,0-5 10 0,-2-2 11 15,-1-4 10-15,-1-1 3 0,-1-5-2 16,1-2-3-16,0-2-2 0,1-4-7 15,1-2-10-15,1-1-9 0,5-1-2 16,2-1 1-16,2 3-1 0,3 1-1 16,2 3 0-16,1 3-2 0,3 2 0 15,-1 4 0-15,0 4-3 0,-3 1 1 16,-2 5-1-16,-1 0 0 0,-5 2 0 0,-1 2 0 16,-5 2 0-16,-2-1 0 0,-4 1 0 15,-2 0-2-15,-5 3-4 0,-1-3-7 16,-3 0-13-16,-2-2-13 0,0-2-10 15,3-5-9-15,1-7-14 0,2-5-60 16,3-5-74-16,5-6-155 0</inkml:trace>
  <inkml:trace contextRef="#ctx0" brushRef="#br0" timeOffset="9627.85">1890 13252 304 0,'22'-10'89'16,"-2"4"6"-16,-4 5-36 0,0 3-9 15,-3 4-9-15,-2 6-13 0,-1 4-7 16,-3 2-7-16,1 1-7 0,-2-1-1 15,-1 0-6-15,-2 0 0 0,-2-2 0 16,1-3-1-16,0-3 1 0,-2-1 5 16,0-4 7-16,0-1 11 0,0-3 10 0,0 0 12 15,-2-5 4-15,1-2 1 0,-1-5-4 16,0-4-8-16,1-4-8 0,3-4-12 16,4-4-12-16,1-1-4 15,5 1-4-15,5 3 0 0,2 0-3 0,4 2-4 16,3 1-4-16,-1-1-16 0,3 2-23 15,-1 0 50-15,0-3-148 0,3 1-115 16,-1-1-276-16</inkml:trace>
  <inkml:trace contextRef="#ctx0" brushRef="#br0" timeOffset="10265.01">1414 13835 229 0,'2'-3'70'16,"-1"-3"7"-16,-1 4-24 0,-1 1-4 15,-1 0 1-15,1 1-1 0,-3 1-6 0,2 1-5 16,-1 1-4-16,-1 1-3 0,0 0-1 16,0 3 0-16,-2-1-2 0,0 2-1 15,-2 2 0-15,-1 2-2 0,-1 2-1 16,-2 5-3-16,-3 3-2 0,-4 4-4 16,-4 4-3-16,-2 2-2 0,-6 7-3 15,0 3-2-15,-5 4-2 0,-2 3-1 16,0 2-1-16,1 2 1 0,3-2-6 0,1-3-5 15,4-4-15-15,4-5-17 0,5-5-14 16,4-8-13-16,3-3 24 0,3-7-97 16,2-5-83-16,5-6-177 0</inkml:trace>
  <inkml:trace contextRef="#ctx0" brushRef="#br0" timeOffset="11813.84">278 14912 257 0,'0'-5'71'16,"1"-1"5"-16,1-1-31 0,-1 3-5 16,1 2-1-16,0-1-1 0,-1 1-3 15,2 5-2-15,-2-1 1 0,1 3 2 0,1 3 0 16,-1 3-1-16,2 5-4 0,-2 3-3 15,1 2-3-15,0 4-7 0,0-1-6 16,-2 4-6-16,2 3-4 0,-1-1-4 16,1 1-7-16,0-2-10 0,-2-1-11 15,2 0-12-15,0-4-11 0,-1-5-11 16,2-3-61-16,-1-5-73 0,3-5-157 16</inkml:trace>
  <inkml:trace contextRef="#ctx0" brushRef="#br0" timeOffset="12180.92">538 14897 357 0,'1'-1'100'0,"0"-2"6"0,-1 1-36 16,3-1-18-16,0-2-8 0,4 2-7 15,1-2-7-15,3-1-4 0,3 3-6 16,4-3-4-16,4 2-5 0,3 1-2 15,1 0-3-15,2 0-2 0,-2 2-2 16,-1 0-1-16,-3 2-2 0,-4 1-1 16,-4 4-2-16,-6 2-2 0,-5 1-1 15,-3 3-2-15,-6 3-2 0,-2 2-3 16,-5 3-4-16,-5-1-2 0,-2 1 2 16,-2 0 2-16,2 0 2 0,-1-2 2 0,2-3 5 15,5-2 5-15,4-2 4 0,5-1 0 16,3-2 1-16,6 0 2 0,4-2 3 15,7-1 4-15,3 1 1 0,4-1 2 16,2-2-1-16,3 1 0 0,2-2-3 16,0-1-1-16,0 0-6 0,-1-3 1 15,-1 1-20-15,-1 2-9 0,0-2-12 0,-6 0-21 16,-1 4-65-16,-5 0-84 0,-4 3-182 16</inkml:trace>
  <inkml:trace contextRef="#ctx0" brushRef="#br0" timeOffset="12681.32">326 15797 326 0,'0'-2'95'0,"0"0"7"0,-1 0-29 16,1-1-12-16,0 1-7 0,0 1-5 16,-1 0-7-16,1 1-4 0,0 0-5 15,0 0-7-15,-2 1-6 0,5 4-5 16,-2 0-3-16,1 3-4 0,2 5-3 15,1 4-2-15,-1 6 0 0,0 1-1 16,1 4-1-16,-2 0-2 0,3 2-5 16,-3-4-5-16,1-1-12 0,-2 0-11 15,1-5-10-15,0-3-8 0,-1-2-8 0,-1-4-11 16,0-2-56-16,-2-5-66 0,0-4-153 16</inkml:trace>
  <inkml:trace contextRef="#ctx0" brushRef="#br0" timeOffset="12917.24">198 15791 292 0,'-13'-10'95'0,"3"2"11"0,1 2-10 15,2 1-28-15,3 2-10 0,1 0-8 16,1-1-9-16,0 2-10 0,2-1-11 16,2 0-6-16,2-2-3 0,2-3-1 15,4 2 0-15,4-4-2 0,5-2-1 16,2-1 0-16,4 1 0 0,1 2-6 15,4 3-9-15,-1-1-14 0,0 1-12 0,-2 6-14 16,1 0-10-16,-3 1-77 0,-1 2-85 16,-2 1-187-16</inkml:trace>
  <inkml:trace contextRef="#ctx0" brushRef="#br0" timeOffset="13531.48">726 15894 334 0,'0'1'98'0,"-1"-2"8"15,-2 0-40-15,0-2-8 0,-2 0-2 16,-2-1-9-16,-2-3-9 0,-2-1-10 16,-1 1-6-16,0-1-4 0,-1 2-6 15,-1-1-6-15,3 1-2 0,0 5-3 16,1 2-2-16,1 6-8 0,3 3-7 0,0 4-6 15,3 4-5-15,2 2-6 0,1 2-5 16,2 0-2-16,2-2 3 0,2-1 6 16,0-5 4-16,2-2 5 0,1-3 5 15,-1-4 7-15,0-3 6 0,1-2 5 16,-1-2 4-16,-1-3 5 0,0-4 5 16,-2 0 5-16,1-4 3 0,-2-1 2 15,0 0 2-15,-1-2 1 0,-1 1 2 16,0 1-3-16,-1 2 0 0,0 4-3 0,-1-1-3 15,2 6-5-15,-2 1-8 0,1 3-8 16,1 3-12-16,2 3-10 0,2 3-7 16,1 3-5-16,3 1-6 0,2 0 2 15,1-1 2-15,2-2 9 0,-1-2 7 0,1-6 8 16,-1-2 8-16,0-3 7 0,-1-2 6 16,-1-5 5-16,-2-2 4 0,0-2 2 15,-3-3 1-15,-1-3 0 0,-1-3 0 16,-2-1-2-16,1 0-1 0,-2-2 1 15,0-5-2-15,0 2 2 0,-1-1-3 16,1-5-1-16,-2 0 1 0,-3-4 0 16,2 3 0-16,-3-1-1 0,-1 3-2 15,2 3 3-15,0 8 4 0,0 5 2 16,2 6 0-16,1 4-2 0,1 6-1 0,0 5-2 16,1 4-3-16,2 4-5 0,2 7-4 15,0 2-3-15,2 6-1 0,2 5-1 16,-1 4-3-16,0 2-4 0,-1 2-6 15,1-1-8-15,-1 4-9 0,-3-1-15 16,2 0-10-16,-1-1-8 0,2-6-9 16,0-1-19-16,-2-4-44 0,2-6-70 15,-2-7-141-15</inkml:trace>
  <inkml:trace contextRef="#ctx0" brushRef="#br0" timeOffset="14180.8">1145 15608 316 0,'-1'4'96'0,"-3"3"8"15,-1 0-19-15,-1 3-21 0,-4 0-10 16,-2 4-6-16,-1 1-8 0,-3 0-7 16,0 2-8-16,0 0-9 0,-2 0-6 15,4 1-3-15,2-4-4 0,2 0-3 16,3-2-3-16,5-1 0 0,4-2-1 15,4-1 0-15,4-1 1 0,2 1 0 16,3-2 1-16,3-2 1 0,1-1 1 16,1-2 0-16,2-2 1 0,-1-3 0 0,2-2 2 15,-1-1 1-15,-2-1 3 16,1-2 1-16,0 0 2 0,-2 1 4 16,-3-2-1-16,-1 1 2 0,-2-1 2 0,-4 0 2 15,-1 1 4-15,-2 0 2 0,-3 2 2 16,-2 0 6-16,-2 1 0 0,1 0 1 15,-3 2-4-15,0 1-4 0,-1-1-2 0,1 4-6 16,-1 0-7-16,1 2-6 16,-2 4-6-16,1 2-6 0,0 5-6 0,1 0-6 15,0 4-3-15,2-2-3 0,2 0 1 16,3-2 0-16,1-2 4 0,3-4 4 16,1-2 4-16,2-3 5 0,1-2 1 15,1-2 3-15,0-1 2 0,0 1 0 16,0-2 1-16,0 0 0 0,-3 1 0 15,0 2 0-15,-1 0 1 0,-1 1-2 0,-2 1 1 16,0 1-4-16,-1 3-4 0,-2-1-5 16,1 1-3-16,-2 2-3 0,0-2 1 15,-2 2 0-15,0-1 4 0,1 0 6 16,-1-2 9-16,-1-2 7 0,1 0 7 16,0-1 1-16,1-1 2 0,0-2 3 15,1-4-1-15,0 0-3 0,1-4-2 16,1-3-4-16,3-2 0 0,0-2-2 0,4 1-2 15,3-1-1-15,3 3 0 0,3 2 0 16,1 5 0-16,-1 5-2 0,2 2-2 16,0 5-3-16,-1 3-12 0,-2 7-10 15,-2 1-3-15,-1 1-33 0,-2-1 9 16,-1 3-116-16,-3-2-114 0,-3 0-261 16</inkml:trace>
  <inkml:trace contextRef="#ctx0" brushRef="#br0" timeOffset="19445.27">2139 13855 272 0,'-1'-4'72'15,"0"0"3"-15,0-2-34 0,0-1-11 16,1 1-4-16,-3 0-5 0,3-1-3 0,-1 4-3 16,0 1-3-16,1 0 1 0,-1 1 0 15,1-2 2-15,-1 3 2 0,0 0-1 16,1 0 1-16,0 0-1 0,0 0-2 15,0 0-2-15,1 0-1 0,-1 1-2 16,1 1-1-16,0-2 0 0,0 0 1 16,0 1-1-16,3 0 1 0,-1 1-2 0,2 2-1 15,2 3-1-15,1 5-1 0,3 3-2 16,3 6 0-16,2 8 0 0,5 2-1 16,2 8 1-16,3 5 0 0,4 4 0 15,0 3 1-15,1 6-1 0,2 2-1 16,-1 5 0-16,2-1 0 0,1-1-2 15,1-3-1-15,-1-3 1 0,0-7 0 16,-2-5-1-16,-1-2 1 0,-4-6 1 0,-2-2 0 16,-5-6 1-16,-2 0 0 0,-2-3 0 15,-4-2 1-15,-5-7-7 0,-1-2-10 16,-3-4-11-16,-1-2-8 0,-2-4-83 16,-3-4-89-16,-4-7-208 0</inkml:trace>
  <inkml:trace contextRef="#ctx0" brushRef="#br0" timeOffset="20229.78">2832 14899 244 0,'0'-1'79'16,"0"1"7"-16,-1-1-7 0,1 1-23 0,-1 0-7 15,-2 0-3-15,-1-1-7 0,-3-1-6 16,-2 0-5-16,-2-1-6 0,-3-1-8 16,-2-2-3-16,-4 0-4 0,0 1-2 15,-1 0-4-15,1 1-2 0,1 3-1 16,-1 1-1-16,3 6 1 0,2 1-1 16,2 2-1-16,3 3 1 0,2 5-1 0,1-1 1 15,5 3-2-15,2-3 1 0,3 1-1 16,4-2 1-16,3-1 1 0,4-2-1 15,2-1 1-15,2-2 0 0,4-2 0 16,3-2 1-16,2 1 0 0,3-3 1 16,-1 0 1-16,1 0-1 0,-3 3 0 15,0-1-1-15,-5 3-4 0,-3 1 0 16,-4 3 0-16,-4 0-2 0,-5 3-1 16,-2 1-1-16,-4 1 0 0,-3 1 3 15,-4-1-2-15,-3 0 0 0,-3-2 2 0,-2-2 3 16,-1-3 3-16,-3-2 6 0,1-4 6 15,-3-4 3-15,1-2 1 0,1-4 0 16,2-4 2-16,3-1-1 0,2-3 0 16,6-3 1-16,4-3 1 0,6-3 2 15,6-4 2-15,3 0 2 0,6-4 0 16,3-3-3-16,2-2-6 0,3-3-3 16,2 2-5-16,-1 1-23 0,1-1-21 0,0 4-8 15,-1 0-89-15,-3 2-101 0,-2 13-226 16</inkml:trace>
  <inkml:trace contextRef="#ctx0" brushRef="#br0" timeOffset="21027.69">2622 15703 204 0,'1'0'71'0,"-1"0"8"0,0-1 4 0,0 1-27 15,0 0-8-15,0-2-4 0,0 1-2 16,0 1-1-16,0-1-2 0,0-2-3 16,0 2-4-16,0-1-2 0,1 4-3 15,-1-1-7-15,0-2-7 0,1 5-5 0,-1 0-4 16,1 5-3-16,1 1-4 0,-2 3-4 16,1 2-3-16,-1 3-3 0,0 0-2 15,-1 0-3-15,-1-2 1 0,1-2 3 16,0-2 2-16,1-3 3 0,-1-2 5 15,1-4 2-15,0-2 3 0,0-3 5 16,0-2 3-16,0-3 3 0,0-2 2 0,0-3 2 16,0-3 1-16,-1-3 0 0,1-4-4 15,1-2-3-15,0-2-3 0,1 0-1 16,1-2-2-16,0 4-2 0,2 3-1 16,0 5-2-16,1 5-2 0,2 4 0 15,1 9-3-15,3 5-6 0,1 6-5 16,3 3-3-16,2 2-1 0,1 2-2 15,0 2 1-15,0-1 2 0,-4-4 6 16,1-2 6-16,-4-1 6 0,-4-3 6 0,-3-6 8 16,-2 0 7-16,-2-3 6 15,1-1 7-15,-3-1 6 0,1-2 4 0,-3-3 2 16,1-2-2-16,-3-5-4 0,0-3-3 16,-2-3-3-16,1-5-5 0,-1-5-5 15,3 1-4-15,2-3-4 0,-1 2-4 16,3-1-2-16,2 0-4 0,0 3-5 0,2 1-5 15,1 3-6-15,0 5-9 16,2 2-4-16,0 1-33 0,2 6-16 0,1 2 0 16,1 1-89-16,1 3-101 0,2 0-221 15</inkml:trace>
  <inkml:trace contextRef="#ctx0" brushRef="#br0" timeOffset="21303.02">2992 15504 381 0,'-4'13'103'0,"-1"2"3"0,-2 0-49 0,0 3-20 16,2-2-10-16,2 2-6 0,0 1-11 16,2-3-7-16,4-1-5 0,1-2-1 15,1-3 0-15,3-1-1 0,2-5 2 16,0-2 5-16,2-4 8 0,0-3 2 16,0-2 6-16,-1-2 7 0,-1-5 5 15,-3-2 3-15,0-2 0 0,-4-1-6 16,-1-2 1-16,-2 1-4 0,-1 0-5 15,-2 2-5-15,-1 3-3 0,-3 1-5 0,-1 2-4 16,0 2-4-16,-1 3-4 0,0 0-8 16,0 4-3-16,3 0-19 0,0 0-16 15,2 2-8-15,1 0-16 0,0 1-67 16,2-2-87-16,4-3-186 0</inkml:trace>
  <inkml:trace contextRef="#ctx0" brushRef="#br0" timeOffset="21484.53">3172 15137 417 0,'4'-4'127'16,"-2"3"8"-16,-1 2-40 0,0 0-18 15,0 4-14-15,0 2-12 0,1 4-19 16,-1 5-10-16,2 5-8 0,0 3-6 16,0 5-6-16,1 5-5 0,2 2-5 0,-1 5-9 15,3 1-13-15,0 0-18 0,0 1-15 16,3 0-17-16,0-6-65 0,-1 1-87 15,-1-6-185-15</inkml:trace>
  <inkml:trace contextRef="#ctx0" brushRef="#br0" timeOffset="21652.08">3176 15396 442 0,'7'-5'119'0,"3"-3"3"0,1-1-61 15,4-3-17-15,4-1-6 0,3-1-11 16,0 0-16-16,1-2-23 0,1 2-21 16,-1 0 100-16,-2 3-192 0,0 6-109 15,-1 5-293-15</inkml:trace>
  <inkml:trace contextRef="#ctx0" brushRef="#br0" timeOffset="22114.63">2322 16095 347 0,'0'0'110'0,"-1"-2"11"0,1 2-33 0,-1 2-19 15,1 1-14-15,-1 5-12 0,-2 2-11 16,1 5-14-16,0 6-10 0,-1 5-6 16,-2 5-3-16,0 3-5 0,-1 2-6 15,1 4-12-15,-2 0-10 0,2 0-7 16,-1-1-10-16,1-1-13 0,1-4 120 15,-1-3-171-15,1-5-75 0,-1-6-221 0</inkml:trace>
  <inkml:trace contextRef="#ctx0" brushRef="#br0" timeOffset="22309.12">2116 16327 277 0,'-7'-17'89'15,"4"2"8"-15,1 0-7 0,3 2-19 16,1 0-7-16,4 1-6 0,2-1-5 15,4 0-4-15,2-2-7 0,3 3-10 0,2-3-9 16,3 0-7-16,2-3-5 0,0 2-3 16,1 0-7-16,-1 0-6 0,0 1-8 15,-1 3-20-15,-1 3-16 0,0 3-7 16,0 4-85-16,-2 3-96 0,1 1-210 16</inkml:trace>
  <inkml:trace contextRef="#ctx0" brushRef="#br0" timeOffset="22952.37">2590 16386 398 0,'-5'-16'108'0,"-3"1"7"0,-1-3-54 15,2 2-10-15,-1-2-6 0,-1 3-10 16,-1 2-10-16,1 2-8 0,1 2-6 0,0 4-9 15,-1 4-11-15,2 5-10 0,0 5-7 16,2 5-7-16,-1 6-7 0,3 7-6 16,2 6-4-16,3 3-4 0,1 4 2 15,5 2 5-15,1-6 7 0,1-2 5 16,0-7 9-16,0-4 11 0,-1-8 11 16,2-4 12-16,-2-8 9 0,-1-3 5 15,-1-6 4-15,1-3 3 0,0-7 1 16,-1-2 5-16,-1-6-3 0,0-1-3 0,0-2 0 15,-2 2-4-15,1 1 0 0,-3 4-2 16,0 5-4-16,0 3-1 0,-2 3-3 16,1 6-3-16,-1 2-5 0,0 4-4 15,-1 6-7-15,1 3-3 0,0 4-6 16,0 5-6-16,1 5-4 0,1 6-2 16,1 2 0-16,-1-4 3 0,0-2 3 15,1-1 4-15,2-8 3 0,-2-3 3 0,1-7 2 16,2-6 3-16,-1-7 4 0,3-4 2 15,0-4 3-15,0-4 1 0,2-5 4 16,0-3 3-16,0-4 0 0,1 0 1 16,0-3-2-16,-2-3 0 0,-1-4-1 15,2 0-1-15,-1-1 1 0,0-2 0 16,-2-2 0-16,1 1 0 0,0-1 2 16,0 5 2-16,-2 1 0 0,0 6 1 0,-2 3 1 15,0 9 1-15,0 5 1 0,-1 6 2 16,-2 3-1-16,0 6 1 0,-1 5-1 15,-1 4-2-15,0 4-2 0,-1 5-4 16,0 6-4-16,-1 5-1 0,-1 6-3 16,0 2-5-16,-3 3-4 0,2 4-7 15,-3 5-8-15,0 0-14 0,-1 1-8 16,2-1-7-16,-1 0-2 0,3-1-4 16,0-5-6-16,5-6-6 0,1-5-41 0,1-8-60 15,4-6-143-15</inkml:trace>
  <inkml:trace contextRef="#ctx0" brushRef="#br0" timeOffset="23613.34">2997 16292 322 0,'-6'12'93'0,"-1"3"5"0,-3 1-21 0,-1 2-33 15,-2-2-11-15,-1 4-5 0,1 0-9 16,0-4-6-16,0 2-5 0,1-4-5 16,2 1-2-16,2-2-2 0,3-1 0 15,1-2-1-15,3 1-1 0,2-1-1 16,2 0 1-16,1 1-1 0,4-1 1 16,2-2 0-16,2 4 0 0,1-1 1 0,3-2 0 15,1 0 1-15,2-4 1 0,-1-1-1 16,1-2 1-16,0 0 0 0,-2-4 2 15,-1 0 1-15,0-2 4 0,-2 0 2 16,-2-4 5-16,-1 1 4 0,-2-3 3 16,-2-1 2-16,-1-1-1 0,-2 1-1 15,0 2 2-15,-4 3 1 0,0-1 1 0,-3 1 0 16,0 3 0-16,-2 0 2 0,-2 0-3 16,-1 0-5-16,1 1-5 0,0 2-7 15,0 1-5-15,2 2-6 0,3 3-4 16,3 5-3-16,1 2-2 0,5 3-2 15,0 1-3-15,4 2-2 0,1 0-1 16,3-3 1-16,-1-6 2 0,0-2 2 16,-1-3 1-16,-1-5 5 0,0 0 5 15,-2-7 5-15,0 3 1 0,0-4 1 16,-2-1 1-16,-1 1 2 0,0-2 0 0,-1 0-1 16,0 1 1-16,-1 1-1 0,0 1 0 15,-1-1 0-15,-1 4-2 0,1-1 0 16,-1 2-3-16,1 2-1 0,0 0-2 15,0 1 0-15,2 2 0 0,-1-2 0 0,0 2 1 16,1-2 0-16,-1-1 2 16,1-1 3-16,-1-2 1 0,2-3 1 0,-2-1 1 15,2-3 2-15,0-2 1 0,0-1-1 16,2-1 0-16,1-2-2 0,1 1-1 16,1 2-1-16,3 2-2 0,1 2 0 15,0 3-1-15,0 6-3 0,2 4 5 16,1 6-33-16,-1 5-9 0,1 5-10 15,-1 3-84-15,-1 3-98 0,0 3-219 16</inkml:trace>
  <inkml:trace contextRef="#ctx0" brushRef="#br0" timeOffset="58249.77">12662 8402 279 0,'11'-10'76'0,"-2"5"6"16,-4-1-33-16,-3 3-2 0,-1 0 2 0,1 3 4 15,-2-1 1-15,0-1 1 0,-2 1 0 16,0 1 1-16,0-1-2 0,-2 0-2 16,-4 0-6-16,-3 1-6 0,-1-1-5 15,-3 0-6-15,-3-2-8 0,-2-1-4 16,-3 1-4-16,-1 2-4 0,-1 1-2 15,-3 0-3-15,-3 1-1 0,0 6-1 16,1 4-4-16,-1 3 0 0,4 0-1 0,1 5 0 16,7 5-1-16,4 2 0 0,6 3-1 15,5-1 1-15,8 1 1 0,8-1 0 16,5-4 2-16,8-3 0 0,6-2 1 16,6-5 2-16,4-5 1 0,0-6-4 15,1-2-7-15,-1-4-9 0,-1-2-10 16,-3-2-6-16,-2-4-25 0,-3-4-17 15,-7 1 58-15,-3-3-140 0,-6 1-100 16,-6-1-250-16</inkml:trace>
  <inkml:trace contextRef="#ctx0" brushRef="#br0" timeOffset="58674.19">12918 8422 406 0,'3'0'105'16,"-1"1"8"-16,0-1-57 0,0 1-7 15,-2 2 2-15,0 2-3 0,0-1-2 0,0 8-4 16,-1 2-7-16,0 5-5 0,0 2-7 16,-2 6-6-16,1 2-5 0,1 2-5 15,2 1-5-15,1 2-2 0,2 1-4 16,1-2-1-16,2-4-1 0,2-5-1 16,-3-5-1-16,0-2-1 0,-1-6 0 15,-1-6 1-15,-2 0 1 0,-2-8 2 16,-4 1 1-16,2-7 0 0,-2-6 1 15,0-7 1-15,-2-6 1 0,2-8 0 0,-1-5-2 16,0-8 1-16,0-2 0 0,3 1-1 16,1 0 2-16,2 5 2 0,1 6 4 15,4 7 3-15,3 9 2 0,3 7 1 16,-1 5 2-16,3 8-1 0,1 5 0 16,2 2-4-16,0 4-3 0,0 2-1 15,-2 4 0-15,-1 3-2 0,-2-1 1 0,-4 2-1 16,0-1-2-16,-4 2-1 0,-3-2 0 15,-2 2-2-15,-4-1-2 0,-5 0-2 16,-3 0-3-16,-5-2-3 0,-4-1-3 16,-2 0-12-16,-3-1-14 0,-1-4-8 15,3-2-6-15,-1-5-6 0,4-4-74 16,5-5-85-16,6-3-176 0</inkml:trace>
  <inkml:trace contextRef="#ctx0" brushRef="#br0" timeOffset="58925.52">13381 8328 438 0,'-1'-2'123'0,"-1"5"8"16,0-4-41-16,0 3-25 0,-1 2-6 0,-2 5-4 15,1 2-8-15,-1 5-7 0,-2 4-6 16,2 5-7-16,-1 0-8 0,1 4-5 15,0 2-4-15,2-1-5 0,1 2-2 16,1 1-6-16,2-2-5 0,1-1-3 16,1 1-8-16,2-3-8 0,0 0-21 15,2-6-22-15,-2-3 5 0,1-3-93 16,-1 1-105-16,2-5-225 0</inkml:trace>
  <inkml:trace contextRef="#ctx0" brushRef="#br0" timeOffset="59239.12">13659 8467 362 0,'-3'3'96'0,"0"-1"7"16,3 0-46-16,2 1-3 0,4-1 1 15,3 1-1-15,3-1-4 0,3 1-3 0,4 1-5 16,1-3-8-16,-2 2-8 0,0-2-8 16,-1-1-6-16,1 1-9 0,-1-1-9 15,-2-1-9-15,1 0-24 0,1-2-18 16,0 2-15-16,-2-1-16 0,-1-1-55 15,-1 2-78-15,-1 2-151 0</inkml:trace>
  <inkml:trace contextRef="#ctx0" brushRef="#br0" timeOffset="59435.6">13603 8658 305 0,'-9'6'81'0,"6"-4"11"0,5 1-14 15,6-3-20-15,7-1 1 0,5 1 1 16,5 0 0-16,4-1-5 0,0 1-10 16,1-2-15-16,-2 0-11 0,-1 3-8 0,-2-1-8 15,-1 0-8-15,-2 1-24 16,2 0-19-16,0 0-6 0,-1-1-86 0,1-1-95 16,2-2-210-16</inkml:trace>
  <inkml:trace contextRef="#ctx0" brushRef="#br0" timeOffset="60223.53">14488 8294 317 0,'0'-3'92'15,"0"3"8"-15,0 1-36 0,-1-2-8 0,1 1-5 16,0 1-3-16,0-2-6 0,0 4-7 15,0-2-6-15,0 1-6 0,1 3-3 16,-1 4-1-16,0 4-2 0,-1 4-2 16,0 3-1-16,0 3-1 0,-1 7 0 15,-1 1-2-15,0-1-3 0,0 3-4 16,1 0-1-16,0 0-2 0,0-1-2 16,0-6-4-16,2-2-5 0,2-1-5 15,-1-4-20-15,0-5-16 0,1 0-13 16,0-4-77-16,1-3-91 0,3-6-209 0</inkml:trace>
  <inkml:trace contextRef="#ctx0" brushRef="#br0" timeOffset="60500.52">14692 8527 380 0,'-3'9'97'0,"1"-2"10"0,-3-1-43 16,3 2-19-16,0-4-1 0,0-1-1 16,1 0-3-16,-1-3-2 0,2 2-5 15,0-2-5-15,0 0-1 0,2 1 0 16,-1-1-1-16,0 0-3 0,-1 0-4 0,1-1-5 16,0-1-4-16,0 1-4 0,0 0-3 15,0 0-5-15,1 0-5 0,1 0-7 16,-1 0-6-16,0 1-5 0,0-1-19 15,-1 0-15-15,3 0-9 0,-1-3-77 16,3 0-94-16,3 0-212 0</inkml:trace>
  <inkml:trace contextRef="#ctx0" brushRef="#br0" timeOffset="61685.08">15083 8405 97 0,'0'0'32'0,"1"-1"2"0,0 1-3 0,-1-1-4 15,0 1-1-15,2-1 0 0,-2 1 1 16,0-1 0-16,0 0 2 0,-2 0 0 16,2 1-1-16,0 0-1 0,2 0-1 15,-4 0-3-15,4 0-1 0,-2-1-3 16,-2 1 0-16,2 0-3 0,0-1-1 16,0 1-1-16,0 0 0 0,0 1 1 15,-1-1-1-15,2 1-1 0,-2-1-1 16,1 0 1-16,0 1 0 0,-1-1-1 0,0-1 0 15,-1 1-2-15,-1 0-1 0,-2 1-1 16,-1 1-2-16,-1-2 0 0,1 1-2 16,-2 2-1-16,0 1 1 0,2-1 0 15,-1 1 0-15,0 1-1 0,2 0 0 16,0 0 0-16,0 0-1 0,1-1 0 16,0 1 0-16,1-1-1 0,1 6 0 15,0 1 0-15,1 1 0 0,0-1 0 16,2 4 0-16,0 3 0 0,1-1 1 0,1-2-1 15,3 1 2-15,3-1-1 0,1 1 0 16,6-5 0-16,2-1 0 0,7-4 0 16,1 2-1-16,1-4 3 0,-2-2 0 15,-2 1 4-15,-2-2 3 0,-3 0 3 16,-3-2 2-16,-2-1 5 0,-1-4-1 16,1-3-1-16,0-2-2 0,-4-4-4 15,1-3-2-15,-4-3-4 0,-4-4-3 0,-2 0-2 16,-3 1-2-16,-6 1-1 0,-1 1-1 15,-2 0-2-15,0 3-1 0,-2 3-1 16,-3 1-2-16,-5 1-2 0,1 4-4 16,-2 4-4-16,-1 3-6 0,-1 1-2 15,0 5-5-15,3 3-6 0,6 0-6 16,5 2-5-16,3 1-6 0,4-3-60 16,4 3-71-16,7-1-165 0</inkml:trace>
  <inkml:trace contextRef="#ctx0" brushRef="#br0" timeOffset="63476.22">15048 8565 293 0,'18'-8'76'16,"6"-5"2"-16,1 0-29 0,3-2-21 16,1 0-4-16,6-2 1 0,-2 1-4 15,-2-2-2-15,-5 2-2 0,-1 0-3 16,-1 2-4-16,-2 2-3 0,-9 0-3 16,-4 4-2-16,-1 2 0 0,-5 3 1 15,-5 3 0-15,-6 3-1 0,-5 2 1 16,-10 4 0-16,-4 1-1 0,-13 6 1 0,-8 3 0 15,-4 4-1-15,2 0 0 0,2 3 0 16,7-2 0-16,4-1 0 0,12-3-1 16,9-6-1-16,9-3 0 0,2-4 2 15,4-6 2-15,5-4 4 0,2-3 1 16,6-4 1-16,9-4 1 0,12-3 2 16,4-4 4-16,5 3 1 0,8-1 0 15,2-2 0-15,-2 2 0 0,-5 1 1 0,-8 0-1 16,-4 4-4-16,-7 2-2 0,-10 1 0 15,-6 2 0-15,-9 2-2 0,-9 5-2 16,-7 2-2-16,-6 3-1 0,-9 2-2 16,-4 3-4-16,-9 4-1 0,-8 1-1 15,3 4-1-15,0 2 1 0,3-2 0 16,9-1 0-16,5-2-1 0,12-2-1 16,11-3-2-16,4-3 0 0,6-3 3 15,5-7 1-15,6-2 2 0,9-2 0 16,8-2 3-16,3-3 3 0,4-1 2 0,7-2-1 15,1 2-2-15,-5 1 0 0,-6-1 0 16,-4-2 1-16,-6 3-1 0,-3 3 2 16,-12-4 1-16,-4 3-1 0,-6 1 0 15,-5 5-1-15,-7 2 0 0,-7 2-1 16,-5-1-3-16,-7 10-2 0,-8 2 0 0,-6 4 0 16,-1 5 0-16,1-1 0 0,7 2-2 15,4 3-1-15,8-2-1 0,10-1-2 16,9-4-1-16,4-3-1 0,4-2 1 15,5-1 1-15,2-7 3 0,7 1 2 16,8-4 2-16,7-5 2 0,4 0 0 16,2-2 0-16,8 1 1 0,-2-1-2 15,-2 2 0-15,-9-1 0 0,-4 5 0 16,-7 0-2-16,-2 1 0 0,-12 1 0 16,-4 6 1-16,-6 3-1 0,-12 3-1 0,-3 1 0 15,-11 6 0-15,-7 0 1 0,-5 1-2 16,-1-2-1-16,0-2 1 0,11-1 2 15,4-3-1-15,8-5-2 0,10-3-1 16,8-1 0-16,7-1 3 0,10-6 2 16,9-2 1-16,7-2-1 0,3 2 4 15,2-2 3-15,8-3 1 0,-4 0-2 16,-5-1-2-16,-7 2 1 0,-5 2-1 0,-4 0-1 16,-4 1-1-16,-11 3-1 0,-4 4-1 15,-6 4-1-15,-11 2-1 0,-4 0 1 16,-5 1-1-16,-5 2 1 0,-3 3-1 15,0-4 0-15,5 0 1 0,9-3 1 16,4-1-4-16,8 0 1 0,15-4 2 16,8-3 4-16,7-1-1 0,4 0 2 0,9-3 0 15,1 0 2-15,-1-1 1 0,-5 0-3 16,-2 2-3-16,-3 2-1 0,-3-1-3 16,-9 3-5-16,-3 2-5 0,-6 0-14 15,-5 2-14-15,-5 1-10 0,-3 0-12 16,0 1-72-16,-2 0-84 0,1 0-185 15</inkml:trace>
  <inkml:trace contextRef="#ctx0" brushRef="#br0" timeOffset="63890.64">15642 8421 263 0,'-1'3'83'0,"0"0"9"15,1-2-22-15,-1 2-1 0,1-1 2 16,0-1-1-16,1-1-5 0,-1 0-7 0,1 0-5 16,-1 0-6-16,0-1-9 0,2 2-7 15,-1 2-5-15,-1 0-4 0,1 5-4 16,0 3-3-16,-1 4-4 0,0 4-3 16,-1 2-2-16,-2 3-1 0,1 3-1 15,-2 2-2-15,0-2-1 0,0 2-3 16,-2-2-6-16,3-1-6 0,1-3-6 0,0-3-6 15,2-1-19-15,0-5-16 0,2-5-11 16,1-3-11-16,0-4-64 0,3-5-87 16,1-7-182-16</inkml:trace>
  <inkml:trace contextRef="#ctx0" brushRef="#br0" timeOffset="64378.41">15945 8443 258 0,'0'1'74'16,"0"-1"6"-16,0 0-34 0,-1 1-2 15,1-1 1-15,0 1-1 0,0-1-2 16,0 0 0-16,1-1-2 0,-1 1-2 0,2 0-2 15,1-2-3-15,2-1-2 0,3 1-6 16,2 0-4-16,2 1-4 0,3-2 0 16,4 0-2-16,3 2-1 0,-1 0-3 15,0 1-2-15,0 0-2 0,3 1-1 16,-1-1-3-16,-3 3-1 0,1-1-1 16,-1 2 0-16,-4-1-1 0,-2 3 0 15,-6 0-1-15,-9 2 1 0,-7 3-1 0,-8 3-1 16,-3 2 1-16,-5 0-2 0,-5 5 0 15,-4 1-1-15,1 1-1 0,4-1 1 16,1-3 0-16,0-1 0 0,5 1 1 16,4-4 0-16,8-3 0 0,5 1 2 15,6-3 3-15,8 4 4 0,7 0 1 16,7-1 3-16,4-1 2 0,2 0 1 16,7-3-1-16,7 0-4 0,2-3-4 15,-1-1-5-15,0-2-7 0,0-1-2 0,0-4-26 16,-5 5-17-16,-6-4-11 0,-7-2-83 15,-3 2-100-15,-2-1-221 0</inkml:trace>
  <inkml:trace contextRef="#ctx0" brushRef="#br0" timeOffset="180416.02">19996 16894 268 0,'3'2'80'16,"-2"-1"6"-16,0-1-22 0,-1 0-10 15,0 0-3-15,0 0-4 0,-1 1-4 16,3-2-2-16,-2 2-4 0,1 0-5 16,1 0-5-16,-2 1-7 0,0-4-5 15,0 2-3-15,-3 0-3 0,3 0-1 0,-1-1 1 16,-1 1 1-16,-1 0 3 0,0 0 2 15,-5-3 1-15,-1-1 0 0,-4-5-2 16,-5 2-1-16,0 2-3 0,-1-3-3 16,-4 5-2-16,0 2-3 0,0 4 0 15,-2 6-1-15,3 2-1 0,0 5 0 16,0 4 1-16,4 3 0 0,1 4 1 16,3 4-1-16,5 1 0 0,3 1 0 15,2-2-2-15,4 1 0 0,5-1-1 0,2-3-2 16,5-2 1-16,5-6-1 15,4 0-1-15,4-6 1 0,4-3-3 0,5-2-3 16,4-6-16-16,2-2-12 0,2-3-16 16,-1-2-15-16,2-4-55 0,-1-5-15 15,-4-3-75-15,-2-2-115 0</inkml:trace>
  <inkml:trace contextRef="#ctx0" brushRef="#br0" timeOffset="180846.92">20333 16796 476 0,'0'1'127'16,"1"2"2"-16,-1 1-60 0,1 5-20 15,2 4-14-15,0 3-19 0,0 7-12 16,2 4-9-16,-2 3-7 0,2 3-12 0,0 2-8 16,-1 1-7-16,1 1-10 0,-1-2-10 15,0-1-10-15,1-3 2 0,-2-2 9 16,-1-6 10-16,0-4 14 0,1-6 20 15,-2-5 22-15,-1-3 23 0,-1-6 13 16,-2-7 11-16,1-5 10 0,-2-6-2 16,-2-7-7-16,-1-10-7 0,-3-4-5 15,-1-3-7-15,0-5-6 0,0-1-9 0,1 2-4 16,3 4-3-16,3 7-2 16,4 5-2-16,3 5-3 0,5 9-3 0,3 4-3 15,2 5 0-15,5 3-1 0,1 2-1 16,2 2-2-16,2 2-3 0,1 1-2 15,-2 3-2-15,1 0-1 0,-3 1-3 16,-4 0 0-16,-2 1-1 0,-4-2 2 16,-3 4 3-16,-3 1 4 0,-5-1 3 15,-1 2 5-15,-7 3 2 0,-4 0 0 0,-5 3 1 16,-5-1-1-16,-4-1-3 0,0 1-10 16,-3-3-13-16,3-5-7 0,1-3-7 15,4-3-9-15,4-3-11 0,5-5-71 16,3-3-76-16,6-4-179 0</inkml:trace>
  <inkml:trace contextRef="#ctx0" brushRef="#br0" timeOffset="181082.3">20683 16841 342 0,'2'13'111'15,"0"0"7"-15,0-3-16 0,1 3-38 16,0 0-11-16,0 1-10 0,1 3-12 16,0 1-11-16,1 3-7 0,0 2-5 0,-1 3-2 15,1 1-3-15,-1 3-4 0,-1 0-6 16,-1 0-12-16,0-1-13 0,0-1-15 16,-1-1-16-16,0-4 5 0,0-4-70 15,1-1-75-15,-1-3-153 0</inkml:trace>
  <inkml:trace contextRef="#ctx0" brushRef="#br0" timeOffset="181361.64">20930 17016 379 0,'9'2'118'0,"1"-3"8"0,1 1-37 15,3-4-16-15,3 4-8 0,1-2-11 16,1 0-13-16,1-1-13 0,0 0-9 16,1 2-6-16,-1-1-6 0,0 0-6 15,-2-1-15-15,0 0-13 0,-2 1-19 16,-3-1-14-16,-2 0-17 0,-3-1-68 15,-1 1-90-15,-5 0-174 0</inkml:trace>
  <inkml:trace contextRef="#ctx0" brushRef="#br0" timeOffset="181566.63">20982 17066 455 0,'-6'13'132'0,"2"1"7"16,3-2-49-16,3 0-17 0,4 0-11 15,2-1-19-15,2 1-13 0,3-1-6 0,2-1-8 16,1-1-6-16,0-1-4 0,3-3-1 16,0-2-3-16,-1 1-1 0,3-3-4 15,1-1-4-15,-1-3-10 0,1-2-6 16,0-1-15-16,0-4-17 0,-3-3-11 16,0 2-86-16,-3-5-100 0,-1-3-223 0</inkml:trace>
  <inkml:trace contextRef="#ctx0" brushRef="#br0" timeOffset="182126.53">21739 16734 471 0,'3'1'137'0,"2"2"8"16,-4 0-51-16,2 2-16 0,-2 3-12 15,1 3-17-15,0 5-15 0,1 5-9 16,0 6-7-16,1 7-8 0,2 3-5 16,-1 7-2-16,2 3-2 0,-2-2-3 15,1 1-5-15,0 0-6 0,-2-4-9 0,-1-5-7 16,-1-6-13-16,0-7-16 0,-1-4-10 15,2-6-6-15,-2-9-18 0,0-2-49 16,-1-6-77-16,1-5-152 0</inkml:trace>
  <inkml:trace contextRef="#ctx0" brushRef="#br0" timeOffset="182370.02">22089 16982 388 0,'5'7'124'0,"-3"-2"6"15,-2-2-21-15,0-1-38 0,1 1-13 16,0-2-11-16,-1-1-19 0,-1-1-9 16,1 2-7-16,-1-1-5 0,2 2-6 15,0-4-5-15,-1 1-6 0,0 1-10 16,1 0-19-16,-2-1-12 0,1 0-11 15,-1-2 168-15,0-2-243 0,0-3-105 16,1-4-293-16</inkml:trace>
  <inkml:trace contextRef="#ctx0" brushRef="#br0" timeOffset="182949.52">22447 16738 314 0,'0'1'82'0,"-1"-1"3"0,1 0-35 16,0-2-18-16,-2 2-9 0,1-1-7 15,0-1 0-15,1 3-2 0,-1-1-2 16,1 0 0-16,-2 1-1 0,1 2 0 16,-1 2 1-16,-2 1-1 0,0 2 0 15,-1 1 2-15,-1 5-1 0,1 2-1 16,-2 4-2-16,2 2 0 0,-1 2-4 0,3 3-2 15,1-1-2-15,0 0-3 0,4-1 1 16,2-2 2-16,3-2 3 0,2-2 3 16,5-5 3-16,1-2 4 0,2-5 3 15,4-2 0-15,2-4-2 0,0 0 0 16,2-3-1-16,2-1 3 0,0-3-1 16,-1 2-1-16,-1-4 2 0,-1 0 0 15,-2-5-3-15,-4-2-3 0,-1-4-6 16,-6-1-3-16,-3-3-3 0,-3 0-3 15,-6-4-2-15,-7 0-2 0,-4 0-1 0,-6 1-3 16,-2 2-2-16,-3 3 0 0,-3 1 2 16,1 3-4-16,-1 6-1 0,1 5-1 15,1 2 2-15,2 3 3 0,2 4-3 16,3 2-6-16,5 2-2 0,4-1-6 16,3 0-7-16,4-1-20 0,3-1-57 15,3-1-75-15,2-3-162 0</inkml:trace>
  <inkml:trace contextRef="#ctx0" brushRef="#br0" timeOffset="183384.67">22910 16639 470 0,'2'-5'132'0,"2"1"5"15,1-1-54-15,3 2-18 0,2-2-11 16,2 0-17-16,2 5-11 0,2-2-6 16,3 4-5-16,1 1-4 0,0 0-1 15,1 3-3-15,1 1 0 0,0 0-3 0,0 2-1 16,-2-1-1-16,-2 1-4 0,-2 0-6 15,-4-2-5-15,-2 2-5 0,-6 2-3 16,-4 2-2-16,-4 1-1 0,-4 2 2 16,-5 5 2-16,-4 2 5 0,-2 2 2 15,-5 3 3-15,-3 2 3 0,0-1 5 16,1-1 4-16,-1-4 4 0,5-1 4 0,4-2 4 16,5-4 2-16,5-4 0 0,9 1-2 15,7-5-2-15,6 0-2 16,7-4-3-16,6-2-1 0,6-2-4 0,4-2-5 15,3-4-5-15,1 1-15 0,0-1-21 16,-2 1-13-16,-3-3-86 0,-3 1-103 16,-5-5-230-16</inkml:trace>
  <inkml:trace contextRef="#ctx0" brushRef="#br0" timeOffset="183759.5">21683 17599 412 0,'19'-11'105'0,"4"-2"2"15,3-1-60-15,7 0-10 16,7 1-6-16,9 3-10 0,10-1-8 0,11 3-4 16,11 2-2-16,13 2-3 0,8 2-1 15,8-1-1-15,5 2 0 0,3 1-2 16,1 0-3-16,0-2-2 0,-3-4-12 15,-1-3-12-15,-3 3-7 0,-7-5 62 16,-6-3-139-16,-4-4-87 0,-9 1-223 0</inkml:trace>
  <inkml:trace contextRef="#ctx0" brushRef="#br0" timeOffset="188501.86">17006 18332 207 0,'1'6'39'0,"0"-12"-8"0,0 4-64 0,-1-5-8 16,1-1-31-16,-2 1-59 0</inkml:trace>
  <inkml:trace contextRef="#ctx0" brushRef="#br0" timeOffset="188605.62">17004 18284 142 0,'-4'0'83'0,"1"-2"-10"16,-1 1-39-16,-1 0-20 0,1-1-13 16,-1-2-48-16,-1-1-48 0,0-4-110 15</inkml:trace>
  <inkml:trace contextRef="#ctx0" brushRef="#br0" timeOffset="188861.79">16931 18163 220 0,'0'-4'57'16,"-1"1"3"-16,-1-1-27 0,0-1-2 16,0 3-1-16,0-1 1 0,-2 1 0 15,2-1 3-15,-1 1 2 0,1 0 0 0,-1 1-2 16,1-1-2-16,1 1-1 0,0-2-3 15,0 2-1-15,1 0-3 0,0 0-1 16,0 1-2-16,0 0-2 0,0 1-2 16,0 0-3-16,1 4-1 0,-1-1-3 15,2 6-3-15,0 4-1 0,3 3-3 16,-1 3 0-16,2 10-2 0,0-3 0 16,1-1-1-16,1 5-3 0,-2-1-5 0,1 1-9 15,0-3-7-15,0-7-8 0,1 2-9 16,-3 1-8-16,1-10-12 0,-1-1-62 15,0-7-71-15,-1-5-167 0</inkml:trace>
  <inkml:trace contextRef="#ctx0" brushRef="#br0" timeOffset="189619.38">17375 18135 282 0,'2'0'82'0,"-1"-1"4"15,1 0-27-15,-1 0-11 0,0 0-7 16,-2 0-4-16,1 0-3 0,-1-2 1 15,-2 0 0-15,1 1 0 0,-2-1-1 16,-1-1-3-16,-1 0-5 0,-3 0-4 16,-2 0-3-16,-2 0-5 0,-2-2-2 0,-1 3-4 15,-1 1-1-15,-3 2-2 0,3 0-1 16,0 2-2-16,1 4-1 0,-1 1-1 16,3 1-1-16,2 2 1 0,2 1-1 15,2 2 0-15,2 1 0 0,3 2 0 16,1-2-1-16,2 1 1 0,4 2 0 15,0-3 0-15,3 1 0 0,-1-1 0 16,4 1 1-16,0 0-1 0,2-3 1 16,2-1 0-16,1-4 1 0,1-1 0 0,3-2 1 15,1 2 0-15,2-2 0 0,1 4-1 16,0 2 0-16,0 3 0 0,-1-2-7 16,-3 5-2-16,-5-1-5 0,-4 0-7 15,-2 0-6-15,-6 1-7 0,-3 2-5 16,-5 2 1-16,-1-1 1 0,-4-2 6 15,-3 2 6-15,-1-5 8 0,-1-2 9 16,-2-5 8-16,0-2 6 0,-2-4 4 0,0-5 5 16,1-8 6-16,2-1 4 0,2-5 3 15,1 0 1-15,6-3 3 0,3-1 0 16,5-1 0-16,5-1-3 0,5 1-2 16,3 2-2-16,4-5-4 0,5-3-4 15,3-1-3-15,2 1-7 0,2 2-11 16,2-1-8-16,-2-1-27 0,-1 6-19 0,-2 1 118 15,-2-1-214-15,0-3-118 16,-3-1-308-16</inkml:trace>
  <inkml:trace contextRef="#ctx0" brushRef="#br0" timeOffset="190927.03">18186 18112 326 0,'-4'-1'78'0,"-3"2"1"0,-1-1-45 16,-2-3-14-16,-1 3-8 0,-2 0-6 16,-1 0-2-16,0 3 1 0,-1 2 0 15,-1 4 0-15,1 9-1 0,1 1-1 16,2 5 0-16,2 7-2 0,3-1-2 16,3-4-4-16,3 4-2 0,2-5 0 0,3-1-1 15,3-4-1-15,4-9 2 16,1 1 2-16,3-3 3 0,4-8 3 0,0-3 5 15,5-9 3-15,2-2 5 0,0-7 7 16,1-5 5-16,0-2 5 0,-2-1 6 16,-1-4 1-16,-4 6-1 0,-3-1-2 15,-4 7-3-15,-4 4-4 0,-2 5-1 16,-3 6-6-16,-3 6-4 0,-2 4-3 16,-2 9-3-16,1 4-5 0,-1 5-4 0,2 6-8 15,0-2-1-15,2-2 0 0,5-4 0 16,3 0-2-16,1-2 2 0,7-13 1 15,2-4 1-15,4-2 3 0,1 0 2 16,-1 0 3-16,-1-12 6 0,-1-5 2 16,-2 1 4-16,-4-6 1 0,-2-2-1 15,-4-1-2-15,-2-4-3 0,-5 4-1 16,-3 4-3-16,-4 2-2 0,-6 4-1 16,-6 4-3-16,-5 1-5 0,-2 5-5 0,-2 4-4 15,0 0-7-15,0 3-12 0,3 4-7 16,7 0-2-16,4 2 1 0,4-1 1 15,4-3 0-15,6 2 4 0,5-5 10 16,5-1 8-16,3-3 3 0,7-1 4 16,4-1 6-16,4-2 6 0,0-4 5 15,3 1 2-15,0 0 4 0,-1 4 5 16,-1 0 4-16,-4 5 2 0,-2 1 0 0,-2 7-1 16,-4 3-2-16,-3 4-4 0,-4 3-8 15,-3 4-4-15,-1 3-5 0,-5 2-1 16,-1-1 0-16,-1 3 1 0,0-6 2 15,1-3 5-15,-2-5 2 0,0-9 2 16,0-3 5-16,-2-5 4 0,2-9 3 16,-1-1 1-16,1-8 1 0,0-2 1 0,3-1-1 15,0-1-2-15,3 0-4 0,2 2-3 16,3 1-3-16,0 1-3 0,2 6-1 16,-1 2-3-16,4 4-1 0,-2 2-1 15,0 5-1-15,0 3-1 0,0 6 0 16,1 2-3-16,-1 2-1 0,-2-1-2 15,-1 4-1-15,-1-5-1 0,-2 2 0 16,-2-1 1-16,-2-1 2 0,-1-1 1 16,-1-4 3-16,-2-1 0 0,-1-2-1 15,0-1 0-15,-2-3 0 0,1-2 0 0,-1-3 0 16,0-1 0-16,1-1 2 0,0 1 0 16,5-2 0-16,-1-1 1 0,2-4-1 15,4 3 0-15,3 1-1 0,1-3 1 16,3 2-1-16,-1 0 1 0,4 3-1 15,2 0 1-15,-1-1-1 0,0 1 1 16,3 3-1-16,-2-1 1 0,-2 1 1 16,1-1 1-16,-4 3 2 0,-2 0 1 0,-2-1 3 15,-4 1 1-15,-4 2 5 0,-3-1 2 16,-3 3-2-16,-5 0 0 0,-3 1-2 16,-3 3-1-16,-2 2-2 0,-3 3-5 15,1 4-1-15,0 3-2 0,-1 6-1 16,4 6-1-16,1-2-1 0,4 2-2 15,2 3-3-15,4 0-3 0,2-1-4 16,5-5-6-16,1-7-7 0,6 2-5 16,1-7-5-16,5-3-15 0,2-8-6 0,4-4-8 15,1-4-5-15,2-4-1 0,1-4-63 16,1-2-76-16,-1-1-155 0</inkml:trace>
  <inkml:trace contextRef="#ctx0" brushRef="#br0" timeOffset="191295.04">19432 18006 386 0,'5'-13'123'0,"-4"5"12"0,-3 4-32 15,-3 0-17-15,-4 7-14 16,-2 2-12-16,-1 6-16 0,1 3-13 0,-2 4-10 16,2 3-9-16,2 1-6 0,2 2-2 15,5 0-2-15,1-2-1 0,2-3-2 16,5 1-2-16,2-1-2 0,3-4-1 16,4-2 1-16,1-4-2 0,3-4 0 15,0-3 2-15,2-7-5 0,0-2 1 16,0-6-1-16,-3-5 2 0,0-2 1 0,-1-4 1 15,-1-3-1-15,-2-7 13 0,0-4 2 16,-3 0 0-16,0 2 4 16,-1-7 2-16,-2 0 5 0,-3 3 4 0,-1 0-4 15,-2 4 1-15,-2 3 3 0,1 3 1 16,-2 9 1-16,0 5 2 0,1 6 0 16,-1 6-2-16,-1 9-2 0,1 6-3 15,1 8-4-15,0 3-4 0,-1 8-7 0,1 6-4 16,1 6-2-16,0 0-4 0,2 3-6 15,0-1-9-15,-1 1-8 0,1-5-7 16,0-2-14-16,-1-4-11 0,0-2-15 16,0-6-8-16,0-4-3 0,1-2-1 15,-2-6-71-15,1-5-78 0,-1-6-177 16</inkml:trace>
  <inkml:trace contextRef="#ctx0" brushRef="#br0" timeOffset="191440.65">19567 17996 392 0,'-6'-9'127'0,"6"-1"9"0,3 9-26 16,7 1-20-16,4-1-12 0,5-1-14 16,5-2-19-16,6-1-11 0,2-2-10 15,5-4-14-15,-1 0-10 0,3-1-13 16,3-2-29-16,1-4 34 0,-3-2-152 16,4 2-128-16,1-3-311 0</inkml:trace>
  <inkml:trace contextRef="#ctx0" brushRef="#br0" timeOffset="193418.25">20736 17863 422 0,'2'8'110'16,"-4"-7"5"-16,-1-1-54 0,-1-5-14 16,-3-1-8-16,-3-1-9 0,-2 0-3 15,-3-2-4-15,-3 2-3 0,-1-2-6 16,0 7-2-16,-2 2-3 0,0 7-6 15,1 5-4-15,1 6-7 0,1 3-5 16,3 3-5-16,3 1-2 0,3 2 2 16,5-5 1-16,3-5 2 0,4-4 3 0,4-2 4 15,3-5 7-15,-1-3 5 0,3-6 5 16,1 0 4-16,-1-5 4 0,0 2 4 16,-3-6 5-16,0 2 3 0,1-2-1 15,-1 0 0-15,-1 0-2 0,-3 3-1 16,0 0-2-16,0 2-1 0,-3 1-3 15,-1 3-1-15,-1 2-1 0,1 1-3 16,0 2-1-16,0 5-3 0,3 2-2 16,0 5-2-16,3 6-3 0,0 6-2 0,2 5-2 15,0 2-1-15,0 6-3 0,-1 1-3 16,-1 8-4-16,-2-7-3 0,0-3-7 16,-3 3-5-16,-2-2-3 0,-2-3 1 15,-3-3 1-15,-2-8 3 0,-4 3 3 16,-3-4 4-16,-3-7 8 0,0-3 4 15,-3-6 4-15,0-4 3 0,2-4 5 16,-1-5 1-16,3-5 4 0,1-2 0 16,3-4 0-16,2-14-3 0,5 5-2 0,4 0-2 15,3-4-4-15,5 0-5 0,4-2-5 16,3-4-4-16,5 9-5 0,3-5-7 16,5-3-7-16,0 3-2 0,3 1 3 15,0-3 1-15,2 6 4 0,0 1 6 16,-1 2 6-16,-4 1 10 0,-2 5 8 15,0 3 9-15,-5 7 4 0,-2 2 4 0,-3 5 1 16,-4 5 1-16,-1 5-2 16,-4 3-7-16,-1 8-8 0,-3 2-6 0,-1 2-4 15,0 0-1-15,-1 1-1 0,0-3-1 16,1-1 3-16,0-7 1 0,3-2 3 16,1-3 0-16,2-3 2 0,0-8 2 15,2-1 2-15,2-6 1 0,1-2 2 16,1-2 4-16,0-2 4 0,0 0 0 15,1-5 1-15,-3 3-1 0,-2 4 0 16,-1 1-1-16,-2 5-1 0,-2 5-2 0,0 8-3 16,0 6-2-16,-1 4-2 0,0 3-1 15,2 2-2-15,0 0-3 0,1-3 0 16,0-2-1-16,2-2 0 0,3-5 2 16,1-5 1-16,4-5 2 0,2-5 1 15,4-3 1-15,1-3 1 0,1-5 5 16,2-1 3-16,-2-7 3 0,0 2-2 15,-2 0 0-15,-4 0 0 0,-3 0 3 0,-6 3-2 16,-5 2 0-16,-4 6-2 0,-4 3 1 16,-6 5-2-16,-3 5-3 0,-1 6-4 15,-3 8-6-15,1 7-3 0,0 3-4 16,1 7 0-16,2 2-1 0,5 0 1 16,5 0 1-16,4-5 1 0,3-4-1 15,6-2-1-15,6-7 0 0,1-4 0 0,4-5 0 16,1-3 0-16,1-6 2 0,1-4 0 15,1-4 4-15,-1-3 1 0,3-3 2 16,-3-3 1-16,0-2 1 0,-1 0 1 16,-1 2 0-16,-3 2 0 0,-2 5-1 15,-4 3 0-15,-1 5-1 0,-3 4 2 16,-5 2-2-16,-1 5 0 0,-3 3-3 16,-1 3 0-16,-2 2-3 0,-2 2-1 15,-3 1-2-15,1 1-2 0,0 1-2 16,0-4 1-16,1-3-1 0,-1-1 1 0,3-2 0 15,-1-3 1-15,2-3 1 0,2-2 3 16,0-2 0-16,2 0 2 0,1-1 1 16,2 0 1-16,2-2 1 0,2-3 0 15,3 0 1-15,1-2 1 0,2-3 1 16,2 0 1-16,1-2-2 0,0-1 1 16,4-2 1-16,-2 0 1 0,0 1 2 0,-1-1 1 15,-2 3 1-15,0 0 1 0,-2 3 2 16,-4-2 0-16,-1 5-3 0,-3 1 1 15,-1 5-1-15,-2 0 0 0,-2 4-1 16,-1 4-3-16,-2 6-1 0,0 4-1 16,-3 5-2-16,2 3-1 0,0 2-6 15,0-2-5-15,2 3-5 0,1-2-3 16,2-7-3-16,1-3-2 0,0-3 1 16,-2 5 3-16,-1-1 5 0,-1-6 3 0,-2 0 6 15,-3 0 2-15,-2-1 1 0,-2-4 1 16,-4-14 0-16,1-3 0 0,-2 1 2 15,0-1-2-15,1 0 1 0,1 1 0 16,5-5-1-16,2 9-1 0,3 6 1 16,5 0-1-16,5-1 1 0,3-4 0 15,7-2 2-15,3 2 1 0,4-1 1 16,3-7 3-16,3-3 0 0,1 2 3 0,2-1 4 16,1-1 2-16,0 1 3 0,2-1 2 15,4 0-1-15,-3 0-2 0,0 1-3 16,-3 2-3-16,-3 4-5 0,-5 1-3 15,-6 2-2-15,-7 2 0 0,-4 1 3 16,-7 3 2-16,-3 0-1 0,-6 3-1 16,-2 6-4-16,-5 4-1 0,-1 7-4 15,-2 3-5-15,0 2 0 0,2 7-3 16,4-5 0-16,4-2-1 0,4-5-1 0,4-7 1 16,3-1 0-16,5-4-1 0,3-5 2 15,4 2 2-15,0-3 3 0,4-2 3 16,2 0 3-16,0 0 0 0,1-1 0 15,0-9 1-15,-1-1 0 0,-2-2 0 16,0 0 1-16,-4-2 0 0,-1-1 2 16,-3-2 0-16,-3 7 2 0,-2 3 2 15,-2 1 2-15,-2 5 2 0,-1 3-1 0,0 7 0 16,2 3-2-16,-1 3 0 0,0 3-7 16,2 1-3-16,0-4-1 0,-1 8 0 15,-1-3 0-15,0-1 3 0,-2 0-2 16,-2-1 8-16,-2 1 0 0,-3 2 0 15,-4-9 0-15,-2-2 0 0,-3-2-2 16,-5-5 0-16,-1-2-2 0,-4-3-1 16,-2-4-3-16,-5-3-2 0,0-7-9 15,-2-2-16-15,-1 2-17 0,0 0-114 16,-1-4-126-16,1 4-298 0</inkml:trace>
  <inkml:trace contextRef="#ctx0" brushRef="#br0" timeOffset="-211452.5">22256 12323 212 0,'4'-2'60'16,"0"-1"6"-16,-2-1-19 0,-1 2-13 15,1 0-4-15,-1 1 1 0,-1-4-2 0,1 3-2 16,-1 1-2-16,1 1-2 0,1 0-2 15,-2-1-2-15,0 1-2 0,1 0-4 16,-2 0-2-16,-1 0-1 0,-1-3-2 16,-1 2 0-16,-3-1-1 0,-3-1 0 15,-3 4 1-15,-1 1-1 0,-2 2 1 16,-2 1-1-16,-1 2-1 0,1 4 0 16,0 3-1-16,1 2-2 0,0 2-2 0,4 1-1 15,2 2 0-15,2 0-1 16,5 0-1-16,4 1 0 0,3-1 1 0,5-3-1 15,5-1 0-15,4-2 0 0,4-1-1 16,2-3 2-16,4-3 0 0,3-2 0 16,4-3 1-16,-2-3 2 0,2-4 3 15,-1-3 3-15,1-1 2 0,-2-5 2 16,-3-1 1-16,-3-2-1 0,-3-1-2 0,-6 1 0 16,-3 3-4-16,-5-1 0 0,-3 6 0 15,-3 1-1-15,-3 3 0 0,-2 3-2 16,-3 4-1-16,-1 3-2 0,-2 5-4 15,0 3-1-15,1 3-2 0,1 1-1 16,3-2 0-16,5 2-1 0,4-5 1 16,3-3 2-16,5-5 0 0,2-3 4 15,3 0 5-15,0-4 4 0,3-2 3 16,-1-3 3-16,0 0 3 0,0-1 2 16,-4-1 0-16,-1-1 1 0,-3 1-3 15,-3 0 1-15,-5 0-2 0,-3-1-3 0,-5 0-4 16,-3-1-4-16,-4 4-8 0,-6-3-8 15,-2 2-9-15,-3 0-8 0,-1 2-3 16,-3-1-6-16,1 3-3 0,2 1-2 16,3 2 3-16,3-2 0 0,2 3-1 15,3-1 78-15,8-1-138 0,2-1-74 16,5-3-211-16</inkml:trace>
  <inkml:trace contextRef="#ctx0" brushRef="#br0" timeOffset="-210596.92">22896 12278 351 0,'17'6'93'0,"-3"0"2"0,-2 6-46 16,-3 3-17-16,-3 1-11 0,-3 6-13 15,-2 2-12-15,-2 3-9 0,-2 4-5 0,-4-1-4 16,2 1-2-16,-2 2-1 0,3-3 2 16,0-1 0-16,1-1 5 0,1-6 8 15,2-4 8-15,-1-4 11 0,1-6 13 16,0-2 9-16,-1-10 13 0,2-4 6 15,0-5 2-15,1-7-2 0,1-2-5 16,1-4-6-16,0-6-6 0,2 2-5 16,-1 0-7-16,4 3-4 0,1 2-5 0,1 3-2 15,0 7-4-15,1 3-3 0,0 5-3 16,0 6-3-16,-1 3-2 0,-1 6 0 16,-2 4-2-16,0 1-3 0,-1 4-3 15,-2 0-6-15,-1 2-4 0,-1-1-1 16,-1 0 1-16,0-3-1 0,1 0 3 15,0-3 4-15,0-4 9 0,0-2 8 16,2-4 8-16,1-2 4 0,1-4 3 16,0-4 3-16,3-3 2 0,1 0-1 0,2-1-4 15,1 0-4-15,1-3-3 0,-2 3-3 16,1 1-2-16,-2 3-2 0,-2 0-2 16,-1 3-4-16,-1 3-3 0,-3 4-4 15,2 1-3-15,-3 3 0 0,2 1 1 16,0 2 1-16,0 2 3 0,0-1 3 15,2-3 5-15,1 1 2 0,-1-1 2 16,1-4 3-16,2 0 2 0,0-2 2 16,1-3 2-16,-1-1 0 0,1-1 0 0,0-2 0 15,0-1-3-15,-1-1-1 0,1-2-2 16,-1 1-2-16,2-1 1 0,-1 1 1 16,0 2 0-16,0 1-1 0,-1 1 0 15,0 3 0-15,-1 1 0 0,-3 4-1 16,-2 1-1-16,0 5 1 0,-3 4-1 15,0 5-1-15,-2 1 0 0,-1 4-2 0,0 1-3 16,-1 5-15-16,-1-1-4 0,1-1-3 16,1-1-4-16,0-1 0 0,2 0 1 15,1 0 3-15,1-6 15 0,0 0 3 16,-1-4 7-16,0-3 4 0,0-1 2 16,-2-5 1-16,0-2 2 0,0-2 2 15,-1-2 5-15,1-2-1 0,0-2-1 16,-1-6-2-16,1-4-1 0,1-6-3 15,2-6-1-15,-1-7-7 0,2-6-2 0,0-3 0 16,3-3 1-16,0 1-2 0,0 0 2 16,2 7-1-16,0 4 1 0,1 7 2 15,0 7 0-15,-1 7 0 0,2 3 2 16,0 6-1-16,1 3 1 0,0 1 0 16,0 0-2-16,2 4-3 0,-1-3-2 15,-1 5-3-15,0 1-4 0,-1 1-1 0,-4 0-2 16,1 0 0-16,-5 2 1 0,-3 1 3 15,-3-1 2-15,-5 0 4 0,-4-2-1 16,-2 2-5-16,-4-1-7 0,-3-1 8 16,-1-2-86-16,-3-1-77 0,-4-3-192 15</inkml:trace>
  <inkml:trace contextRef="#ctx0" brushRef="#br0" timeOffset="-210302.81">23864 12453 291 0,'8'7'62'16,"-1"-1"1"-16,-1-2-52 0,1 1-10 15,-1 1-3-15,1 2 1 0,-2-2-3 0,0 4-1 16,-1 1 3-16,-2 0 2 0,0 1 5 15,1 0 4-15,-1 0 1 0,-1 1 0 16,0-2-1-16,1 0-1 0,-1 0-2 16,2-1-4-16,0-1-2 0,-1-3-3 15,2 0-3-15,3-2-5 0,0-3-3 16,1-3-5-16,3-3-7 0,0-1-32 16,1-4-6-16,1 0-36 0,1-4-72 0</inkml:trace>
  <inkml:trace contextRef="#ctx0" brushRef="#br0" timeOffset="-210153.69">23909 12139 353 0,'-7'3'76'0,"1"0"-3"0,3-2-66 15,0-1 81-15,1-1-160 0,0-7-77 16,1-2-227-16</inkml:trace>
  <inkml:trace contextRef="#ctx0" brushRef="#br0" timeOffset="-209553.67">24062 11894 335 0,'8'8'79'16,"0"4"3"-16,-1 4-50 0,-2 1-7 15,-1 7 0-15,-1 4 0 0,-2 5-2 16,-4 4-2-16,-2 7-3 0,-2 4-1 16,-2 5-4-16,-2 0-2 0,-3 1-3 15,0-3-2-15,1-1-1 0,2-5-3 0,2-4-3 16,4-8-3-16,3-4-3 0,5-6-1 16,6-6 1-16,4-6 0 0,3-2 2 15,3-8 4-15,4 0 4 0,2-5 1 16,1-4 7-16,3-3 5 0,-1-1 6 15,3-6 2-15,-2 1 2 0,-2-4 0 16,-2-1 4-16,-3-2-1 0,-3 0-4 16,-5 0-1-16,-4 2 0 0,-5 0 1 0,-4 2-1 15,-2 4-2-15,-3 4-4 0,-3 2-3 16,-6 5-4-16,-2 2-4 0,-2 4-4 16,-1 5-2-16,-1 3-1 0,2 1 0 15,1 2-2-15,6 1 0 0,5 1-3 16,4 0-1-16,5-2-3 0,5 1-2 15,4 1-1-15,4-3 0 0,3-2 1 16,3 2 2-16,3-1 1 0,-1 0 2 16,1 0 2-16,2-1 0 0,-2 2 0 0,0 0-7 15,-3-2-1-15,-1 1 1 0,-2 3 0 16,-5-2 1-16,-3 0 0 0,-5-2 0 16,-3-1 7-16,-3 0 1 0,-3-1 0 15,-1-2 1-15,-3-1 1 0,1-1 1 16,0 1 3-16,1-3 5 0,2-1 5 15,0-3 4-15,0-2 1 0,4-1 2 16,-1-3 0-16,3 1-1 0,3-3-5 0,1-2-3 16,3 1-5-16,4-1-3 0,1-4-6 15,3 4-6-15,1-2-5 0,1-1-3 16,0 1-21-16,-1-1-18 0,-2 0 147 16,0 2-239-16,-2-2-119 0,2 0-336 15</inkml:trace>
  <inkml:trace contextRef="#ctx0" brushRef="#br0" timeOffset="-209190.55">25068 12001 412 0,'9'12'112'16,"-1"0"10"-16,-4 5-53 0,-2 1-7 15,-2 7 0-15,-4 7-2 0,-4 1-3 16,-4 6-8-16,-2 5-7 0,-2 4-6 0,-4 5-7 15,0 4-6-15,-2 2-6 0,-1 3-5 16,1-4-5-16,-1-1-8 0,1-4-8 16,0-2-2-16,3-6-13 0,0-4-10 15,4-2-34-15,1 0-17 0,0-2-5 16,3-2-35-16,4-5-31 0,-3-5-69 16,3-5-118-16</inkml:trace>
  <inkml:trace contextRef="#ctx0" brushRef="#br0" timeOffset="-208320.44">22309 12879 430 0,'6'-3'115'16,"-1"0"6"-16,-3 1-52 0,0 0-13 0,0 0-7 15,-2 2-8-15,-1 1-9 16,0 3-6-16,-1 5-6 0,0 6-7 0,-2 7-4 16,1 7-3-16,0 6-1 0,1 6-1 15,-1 5-2-15,2 0-6 0,0 0-9 16,1-2-7-16,2-2-7 0,-1-5-6 15,2-3-3-15,0-6 2 0,-1-5 6 16,0-4 7-16,0-5 6 0,-2-5 6 16,2-2 9-16,-2-6 6 0,0-6 2 0,0-3 0 15,0-8 3-15,1-5 3 0,-1-3 3 16,2-3 0-16,1-3-1 0,3 3 0 16,0 0 2-16,2 2-2 0,3 5 0 15,1 4-1-15,-1 3-1 0,1 7-2 16,-2 4-2-16,1 8-1 0,-1 4-2 15,-3 7-4-15,1 3-6 0,1 5-6 16,-3-1-7-16,1 0-8 0,-3 1-9 16,1 0-10-16,-1-3-7 0,-1-3-6 0,2-2-13 15,1-3-57-15,1-3-72 0,-1-7-166 16</inkml:trace>
  <inkml:trace contextRef="#ctx0" brushRef="#br0" timeOffset="-207968.86">22649 13197 419 0,'4'-2'111'0,"-1"7"3"0,0 0-52 0,0 3-20 16,-1 3-11-16,1 3-10 0,-1 5-9 15,0 1-4-15,0-1-6 0,2-1-3 16,0-1-1-16,5-3 0 0,0-3 0 16,3-4 0-16,1-4 1 0,2-3 2 15,2-2 2-15,0-1 0 0,-2-3 1 16,2-2 2-16,-2 1 1 0,1-1 1 15,-2 2 0-15,-2 0-1 0,0 1-1 0,-1 2-1 16,0 5-1-16,-2 0-1 0,-1 3-2 16,1 2-1-16,1 0-1 0,0 1 2 15,2 0-6-15,2-1-1 0,3 0 0 16,1-3 2-16,2 0 4 0,0-3 5 16,-1-1 2-16,1-2 10 0,-2-3 7 15,-2-1 4-15,-1-5 1 0,0-1 1 16,-3-2-4-16,-1-1-3 0,-4 0-5 15,0-3-6-15,-5 3-8 0,0 2-7 16,-3 1-6-16,-2 3-7 0,-3-1-18 0,-1 2-25 16,-2 5 4-16,-1 1-97 0,-3 1-104 15,-1 2-240-15</inkml:trace>
  <inkml:trace contextRef="#ctx0" brushRef="#br0" timeOffset="-207664.28">22255 13632 510 0,'9'-11'144'0,"1"-1"4"15,-2 4-46-15,0 0-33 0,-1 1-20 16,-1 4-10-16,-1 4-11 0,-2 6-5 16,-1 5-5-16,0 3-4 0,-1 8-4 15,1 8-1-15,1 4-3 0,-2 8-6 16,0 1-6-16,0 5-7 0,0-1-12 16,0 1-11-16,0-2-27 0,0-2-9 0,3-4-92 15,-3-6-109-15,-1-2-244 16</inkml:trace>
  <inkml:trace contextRef="#ctx0" brushRef="#br0" timeOffset="-207317.95">22104 13874 421 0,'10'9'115'0,"3"0"1"0,2-2-30 16,6 0-46-16,3-2-15 0,3-2-3 15,3-3-6-15,2-2-3 0,1-2 0 16,-1 0 0-16,-1-4 1 0,2 2 0 16,-3-2 1-16,-2-1-2 0,-3 1-3 15,-2-1-1-15,-3 0 0 0,-5-1-1 16,-3 3 3-16,-3-1 3 0,-3-1 4 16,-3 0 2-16,-4-1 3 0,-1 1-1 0,-4 0-3 15,0 0-1-15,-3 3-3 0,-2 2-5 16,-1 5-4-16,-1 6-3 0,-3 5-3 15,3 5-2-15,0 8-4 0,2 2-4 16,2 4-2-16,6 2-4 16,3-2-4-16,3 0-6 0,6-4-2 0,3-4-16 0,3-2-12 15,4-5-9-15,1-6-7 16,3-4-72-16,1-5-86 0,2-6-190 0</inkml:trace>
  <inkml:trace contextRef="#ctx0" brushRef="#br0" timeOffset="-206837.52">22876 13775 464 0,'-8'2'114'15,"-3"3"1"-15,-4 3-59 0,-2 4-25 0,-2 2-13 16,-1 6-10-16,3 0-4 0,1 4-2 16,5 1-1-16,7 1-2 0,4 0-5 15,3-2-5-15,5-3-4 0,4-3-8 16,5-1-8-16,2-5-7 0,5-4 1 15,0-3-28-15,2-3 1 0,0-3 2 16,-1-3 7-16,3-6 8 0,-2-5 10 16,-3-2 8-16,1-3 37 0,-1-5 13 0,0-4 9 15,-1-1 7-15,-4-4 9 0,-1-1 6 16,-3-1 7-16,-3-3 5 0,-1-1 0 16,-3 5-2-16,-2 2-3 0,-3 5 0 15,-1 8-4-15,-1 5-10 0,0 12-11 16,0 11-7-16,-2 5-5 0,-1 9-5 15,-2 4-8-15,1 8-8 0,0 4-8 16,-2 4-7-16,2 1-7 0,-1 2-6 0,2-1-10 16,2-3-8-16,0-4-5 0,1 0 0 15,-1-9 1-15,2-4 5 0,-1-5 6 16,1-7 9-16,0-1 9 0,0-6 9 16,1-5 10-16,3-3 10 0,0-5 3 15,2-3 4-15,2-2 2 0,0-2 5 16,4 0 4-16,0 1-2 0,1 2 0 15,1 2-1-15,1 5-3 0,1 2-2 16,2 3-8-16,-3 4-13 0,1 2-12 0,-1 1-14 16,0 2-11-16,1 1 7 0,-3-1-92 15,-2-5-85-15,0-3-193 0</inkml:trace>
  <inkml:trace contextRef="#ctx0" brushRef="#br0" timeOffset="-206362.15">23529 13952 348 0,'2'13'85'0,"-3"3"2"0,0-3-35 16,-1 4-35-16,-2 3-10 0,-1 0-3 16,-3 0-6-16,2-3-4 0,0 2 0 15,2-5-2-15,0-1 1 0,1-5 1 16,2-1 2-16,1-2 1 0,1-4 1 15,2-5 6-15,1 0 3 0,0-3 4 16,2-2 4-16,2-7 5 0,-1-1 5 0,2-3 2 16,-1-1-3-16,-1-2 3 0,2 5 2 15,-1-1 0-15,-2 6-4 0,2 4-3 16,-1 4-4-16,-1 5-5 0,1 5-9 16,-2 2-11-16,1 2-7 0,0 0-2 15,-1 2-2-15,1-1 1 0,1-1 4 16,2-1 2-16,0-3 5 0,1 1 4 0,2-3 3 15,0-1 2-15,-1-3 2 0,1-1 4 16,-1-4 5-16,1 0 4 0,-2-4 6 16,0-2 3-16,0-2 5 0,-1-1 3 15,-2 2 0-15,-1 0-3 0,-1 3-4 16,-1 0-3-16,-1 3-3 0,-2 2-6 16,0 3-4-16,0 4-5 0,1 3-1 15,3 3-2-15,-1 2-4 0,3 3-7 0,0 1-9 16,1 0-9-16,2-2-9 0,0-1-17 15,0-3-16-15,0-4-3 0,-1-2-82 16,1-3-88-16,-1-4-205 0</inkml:trace>
  <inkml:trace contextRef="#ctx0" brushRef="#br0" timeOffset="-206205.48">23839 13538 520 0,'-12'0'129'0,"3"1"-3"0,1 1-57 16,0 0-41-16,2 1-30 0,3-1-18 16,2-1-14-16,3 2-11 0,1 0-8 15,4 1-72-15,0 0-82 0,0 1-179 16</inkml:trace>
  <inkml:trace contextRef="#ctx0" brushRef="#br0" timeOffset="-205287.42">24178 13728 467 0,'2'-6'128'0,"-1"-1"5"0,-3-1-51 16,-3-1-25-16,-1-1-14 0,-5 4-12 15,-2-1-10-15,-5 3-7 0,-3 5-6 16,-2 2-6-16,-1 7-7 0,-1 3-2 15,4 4-3-15,2-1-8 0,3 1-7 16,6-1-8-16,6-1-1 0,5-3 1 16,3 1 1-16,5-5 1 0,3 0 8 15,2-5 6-15,3 0 10 0,-1-4 4 0,1-1 6 16,0-1 7-16,-1-3 8 0,-2-1 7 16,-1 0 7-16,-2-1 5 0,-1 1 6 15,-2 1-1-15,-3 0-3 0,-1 2-6 16,-3 3-6-16,-2 2-7 0,-2 4-8 15,-5 2-8-15,1 4-5 0,-4 6-5 16,-2 2-3-16,-4 7-2 0,0 2-4 16,-2 7-3-16,-1 1-12 0,-2 3-13 0,3-1-10 15,0-2-9-15,4-2-7 0,3-1-5 16,3-9-1-16,5-3 12 0,2-5 16 16,2-5 14-16,3-5 14 0,0-5 17 15,3-4 16-15,2-5 12 0,2-3 10 16,2-5 6-16,2-3 5 0,2-3 2 15,0-1 0-15,2-2 1 0,-1-1-4 16,3-5-3-16,1-1-5 0,3-2-3 16,1-1-6-16,1-1-1 0,1 0 0 15,-1 2-2-15,0 2-2 0,-3 5 1 0,-4 5 0 16,-6 6 0-16,-2 3-6 0,-3 7-7 16,-6 5-6-16,-6 5-5 0,-2 6-6 15,-3 1-5-15,-2 6-3 0,1 4-3 16,0 1-2-16,3 0-1 0,2 1-3 15,5-3-2-15,5-1-1 0,1-2 0 16,5-5 2-16,1-2 3 0,2-2 5 0,1-4 5 16,0-3 6-16,3-6 5 0,-3-1 5 15,0-3 4-15,0-1 4 16,0-4 5-16,-1 0 3 0,-1-2 3 0,-1 2 3 16,0 1-2-16,-2 0-2 0,-2 3-3 15,-1 5-4-15,-3-1-4 0,-2 3-3 16,0 4-5-16,-2 1-3 0,1 5-1 15,1-2-3-15,0 3-3 0,2-2-2 0,3 3-2 16,1-2 1-16,4-2 1 16,3-1 0-16,3-3 3 0,2-2 3 0,3-2 4 15,1 0 3-15,1-2 3 0,1-2 2 16,-1 0 4-16,-2 1 4 0,0-1 2 16,-3-3 4-16,-4 3 4 0,-1-4 2 15,-4 0 1-15,-2 1 0 0,-5-2-3 16,-5 1-2-16,-5 2-4 0,-4 2-6 0,-3 3-6 15,-4 4-3-15,-1 2-5 0,-2 6-3 16,2 2-2-16,5 4-2 0,3 0-4 16,6 2-5-16,6 2-5 0,7 1-5 15,6-4-4-15,8 0-3 0,5-3-4 16,3 1-5-16,2-2 2 0,5-2 0 16,-1-1 3-16,1-2-30 0,-1-2-4 15,0-2-100-15,-1-5-112 0,1-2-276 16</inkml:trace>
  <inkml:trace contextRef="#ctx0" brushRef="#br0" timeOffset="-202090.98">20557 14418 316 0,'3'1'86'0,"-2"-3"3"0,0 3-36 15,0-1-12-15,0 0-7 0,-1-2-7 16,0 1-3-16,2-2-1 0,-2 1 0 16,0-1-1-16,1-3-1 0,-2 0-3 15,1 0 0-15,0 1-3 0,-2-2-1 16,0 2-3-16,-1-1-2 0,-1 1 0 0,-2 2 1 15,-4-2 1-15,-2 1 0 0,-2 3-1 16,-5 0-2-16,0 1 0 0,-3 2-3 16,0 0-1-16,0 4-1 0,2-1-2 15,0 3-2-15,4 3 1 0,1 0-2 16,1 3 1-16,4 4-1 0,1 1 0 16,3 4 0-16,3-1 0 0,3 2 0 15,1 3 1-15,3 0 0 0,2-1-1 0,3-2 0 16,3-2 0-16,2-1 1 0,4-2 0 15,2-3-1-15,3-4 0 0,4-2-6 16,1 1-13-16,2-5-9 0,0-1-13 16,2-9-13-16,0-1-72 0,-2-4-86 15,-1-5-182-15</inkml:trace>
  <inkml:trace contextRef="#ctx0" brushRef="#br0" timeOffset="-201683.81">20849 14341 416 0,'1'1'120'0,"-1"5"3"0,0 1-40 16,0 5-27-16,0 3-15 0,-1 4-14 15,0 4-11-15,0 4-6 0,0-2-4 16,2 3-3-16,-1 2-4 0,1 0-1 16,2-2-4-16,1 1-4 0,0-3-17 0,2 3-6 15,-2-3-5-15,0-3-4 0,2-3 0 16,-4-3 2-16,0-3 2 0,-1-4 18 15,0-5 8-15,-1-3 9 0,0-5 7 16,-1-5 5-16,0-6 5 0,1-4 1 16,-1-11 4-16,1-5-1 0,-1-6-1 15,-1-7 4-15,1 0 3 0,1-3 1 0,1 3 2 16,0 4 3-16,0 8 3 0,3 5 2 16,2 8-6-16,0 5-3 0,3 9-5 15,0 3-4-15,0 4-5 0,2 4-4 16,-1 4-4-16,1 1-2 0,-3 2-3 15,1-1 0-15,-2 2-3 0,-1 1-2 16,-1 0-2-16,-2-1-3 0,-3 0-1 16,-1 3-2-16,-5-2-3 0,-1 3-3 15,-4 0-9-15,-5 1-5 0,0-1-5 0,-2 1-5 16,-1 0-6-16,0-3-10 0,2-4-59 16,1-3-64-16,3-1-162 0</inkml:trace>
  <inkml:trace contextRef="#ctx0" brushRef="#br0" timeOffset="-201461.24">21178 14348 484 0,'7'9'132'15,"-2"3"4"-15,2 2-60 0,-1 4-20 16,0 3-11-16,-2 3-20 0,-2 4-9 15,-1 2-7-15,0 5 1 0,-1 2-12 16,-2 1-1-16,0-1-7 0,-1 0-6 16,2-1-19-16,0-4-18 0,1-6-12 0,2-3-73 15,3-6-93-15,1-3-205 0</inkml:trace>
  <inkml:trace contextRef="#ctx0" brushRef="#br0" timeOffset="-201270.75">21463 14491 516 0,'9'6'133'15,"0"3"2"-15,3-2-69 0,4 1-21 16,0-2-13-16,2-1-16 0,-1-2-8 16,1 0-9-16,-1-2-8 0,1 1-10 15,-2-1-12-15,1-1-13 0,-3 1-2 16,-2-1-90-16,1 2-91 0,-3-3-211 15</inkml:trace>
  <inkml:trace contextRef="#ctx0" brushRef="#br0" timeOffset="-201091.15">21433 14719 460 0,'10'5'113'0,"2"-2"3"0,5 2-63 15,4-1-18-15,2 0-4 0,3-2-7 0,0-2-11 16,0-1-13-16,1 1-20 0,-3-4-18 16,-1-1 1-16,-1-3-87 0,1 0-90 15,-1-5-198-15</inkml:trace>
  <inkml:trace contextRef="#ctx0" brushRef="#br0" timeOffset="-200849.78">22003 14404 493 0,'5'5'127'0,"0"2"0"0,-1 0-53 16,1 3-28-16,-1 4-16 0,-2 3-7 16,0 4-7-16,-4 1 0 0,-1 3-2 15,1 7-4-15,-2-1-3 0,2 2-4 0,-1 3-3 16,2 1-5-16,3-1-5 0,1-3-4 15,2-4-11-15,0-1-11 0,1-5-7 16,1-4-10-16,1-5-2 0,-1-3-77 16,-1-3-83-16,0-6-183 0</inkml:trace>
  <inkml:trace contextRef="#ctx0" brushRef="#br0" timeOffset="-200655.78">22311 14648 596 0,'4'10'157'0,"-1"-6"1"15,-1-1-61-15,0 3-45 0,-1-2-20 16,0-3-15-16,0 2-12 0,-2-4-7 16,2 1-5-16,-2 0-11 0,1 0-5 0,0-2-34 15,0 1-5-15,1-2-95 0,5 2-111 16,-1-2-252-16</inkml:trace>
  <inkml:trace contextRef="#ctx0" brushRef="#br0" timeOffset="-200303.2">22623 14515 491 0,'0'0'131'0,"0"-1"1"0,-3 0-51 16,-1 3-32-16,0-1-17 0,-4 3-8 15,0 0-3-15,-3 3-1 0,0 3 1 16,0 4-2-16,2 2-3 0,0 3-1 16,3 3-4-16,3-2-9 0,3 4-5 15,4-2-6-15,3-1-4 0,1-2-4 16,4-1-4-16,2-3-3 0,2-2 0 0,0-2-5 16,1-4 3-16,1-4 6 0,1-2 6 15,1-4 5-15,-3-6 5 0,3-3 3 16,1-6 10-16,-2-1 3 0,1-7 2 15,-1 1-1-15,-3-2 2 0,1-2 2 16,-5 1 5-16,-6 0 0 0,-4 2 0 16,-4 2-3-16,-8 0-3 0,-5 4-2 15,-5 5-7-15,-5 5-8 0,-3 2-9 0,-1 5-7 16,-2 4-10-16,4 1-23 0,3 4-11 16,4-3-88-16,4 2-103 0,4-3-234 15</inkml:trace>
  <inkml:trace contextRef="#ctx0" brushRef="#br0" timeOffset="-199735.57">23192 14375 306 0,'14'-10'101'0,"1"0"9"0,-3 2 5 16,-2 2-45-16,-2 2-11 0,-4 1-4 16,-3 1-7-16,-3 2-4 0,-3 2-4 15,-3 1-4-15,-3-1-3 0,-3 2-2 16,-2 0-2-16,-3-1-3 0,-1 1-4 16,-1 0-4-16,0 1-5 0,2 1-4 15,-1 0-5-15,0 2-4 0,4 1 0 16,0 2-2-16,2-1-1 0,4 4 1 15,3 0-2-15,2 0-2 0,4 1-1 16,3 2 0-16,4-1-1 0,1 1-1 0,2-1-1 16,2 2 0-16,1-2-1 15,1 3 0-15,1-2-3 0,0 1-1 0,1-1-2 16,-2 1-2-16,2-1-3 0,-3 0-2 16,0-2-1-16,0 2 1 0,-4-1-20 15,0 3-1-15,-4-2-1 0,-2-1 3 16,-2 0 2-16,-5 3 2 0,-2-3 0 0,-2-2 22 15,-3 1 4-15,0-1 4 0,-3-1 3 16,1-2 4-16,0-5 8 0,0-3 6 16,1-3 7-16,-1-3 8 0,2-4 9 15,0-5 7-15,1-3 1 0,3-2 0 16,0-2-1-16,4-1-3 0,1-6-7 16,6 2-7-16,2-3-7 0,6-1-2 15,4 2-3-15,4-2-4 0,4-2-5 16,2 1-3-16,4 1-1 0,-1 2-6 15,2 0-7-15,-4-1-17 0,1 3-16 0,-3 0-12 16,-2 1 12-16,-5-1-98 0,-4 2-93 16,-5 2-208-16</inkml:trace>
  <inkml:trace contextRef="#ctx0" brushRef="#br0" timeOffset="-185146.63">20467 15128 317 0,'-11'-2'70'15,"2"-2"0"-15,3 0-50 0,0-3-11 16,3 3-3-16,1 2 0 0,1-1 0 16,1-1 0-16,1 1 1 0,1-1 0 15,1 1 2-15,2 0 1 0,1 0 1 0,2 0 1 16,2 0 2-16,2 2 1 16,3 0 1-16,5 2-1 0,5 3 1 0,8 0-1 15,7 0 0-15,10 4 0 0,9-1-1 16,11 2-1-16,10-1-2 0,12 1-1 15,9 0-3-15,9 3-2 0,10-5-1 16,7 2-2-16,4 0-1 0,6 1-1 16,5-2 1-16,0-1-1 0,-3 1 0 15,-1-1-1-15,-5 2-1 0,-3-2 1 0,-7-2-1 16,-9 1 2-16,-11-1-1 0,-6-2 2 16,-10 0 0-16,-13-1 1 15,-11-1 0-15,-12-1 2 0,-13-1-1 0,-10 1-3 16,-14 0 0-16,-15-2 0 0,-13 2 0 15,-17 1-1-15,-13-1-1 0,-13 1 1 16,-12 0 1-16,-13-2 1 0,-9 3 0 16,-8 2 0-16,-5 0 0 0,-7 1-1 0,-5 3 1 15,-6-2 0-15,-2 3-1 16,-5-1 1-16,-2 1-1 0,-6-2 0 0,-1 0 1 16,1 0-1-16,-1 1 0 0,3-5 0 15,8 1 1-15,8-5-1 0,14 0 0 16,11-2 1-16,15-2 0 0,15-1 1 15,13 0 0-15,13 0 0 0,10 3 3 16,10 0 4-16,8-3 1 0,10-1 1 16,13-1-1-16,12 1 1 0,16-4 1 0,17 3 0 15,15 0-2-15,20-2-3 0,16 5-1 16,13 2 2-16,8 3-2 0,7 4 0 16,4 1-4-16,3 3-3 0,0 4 0 15,1 1 2-15,-6 0-2 0,-3-1 0 16,-5 0 1-16,-5-4 2 0,-6 0 0 15,-13-1 1-15,-8 2 1 0,-12-4-1 16,-11 1 0-16,-14 1-2 0,-12-2-1 16,-14-3-2-16,-10 1-4 0,-12-2-4 0,-8-1 0 15,-16 1-1-15,-16 1 2 0,-11-1 0 16,-17 1 1-16,-14 0 3 0,-15 1 2 16,-15 0 1-16,-6-3 0 0,-8 1-1 15,-7 1 0-15,-6 0 2 0,-3-1 0 16,-3 2 1-16,-1-2-2 0,-3 0 0 15,6-2 0-15,3 1-1 0,5 1 0 0,6 0 0 16,10-3 0-16,11 3 0 16,14-1 1-16,13-1-1 0,16 1 1 0,13-1 0 15,15 0-1-15,17 3 0 0,15-2 1 16,19 2 1-16,20 3 2 0,26 1 1 16,22-3 1-16,26 3 0 0,22 2-9 15,17-1-13-15,16 7 6 0,9-2-102 16,6 1-93-16,0-1-230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9T15:35:53.37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2437 9045 188 0,'1'2'56'0,"0"1"5"0,-1-6-20 0,1 4-6 16,-1-2-2-16,0 2-3 15,-1-1-4-15,0 2-5 0,0-1-2 0,0 1-3 16,0-1-3-16,0 1-2 0,0-1-2 15,-1 0-3-15,2-1-2 0,-1 0-2 16,1-1 0-16,0 1 1 0,0-2 1 16,3 1 1-16,-3-2 2 0,2-1 2 15,0-1 2-15,0 2 1 0,1-5 0 16,2 0 0-16,-2-1 0 0,1-1-1 0,0-1-1 16,0 1-2-16,-1-1-3 0,2 1-1 15,-3-2-1-15,0 1-2 0,0 2-1 16,-1-2 1-16,1-1-2 0,-1-1 2 15,0-3-1-15,-1 1 2 0,1 0 1 16,0-4 3-16,0 1 2 0,-1-3 3 16,0-4 2-16,0 3 2 0,-1-5 3 15,1 1 0-15,0-1 0 0,0-1 0 0,0 2-1 16,0 1 0-16,0-2-1 0,0 1-2 16,0 0-1-16,-1 1-2 0,0 0-2 15,0-3-1-15,-2 3-3 0,3-2-1 16,-2 1-1-16,1-3-1 0,1-2 0 15,-1-2 0-15,1 3 1 0,-1-3 1 16,1 1 0-16,-1-4 1 0,1 2 0 16,-1 3 1-16,0-1 0 0,0 1-1 15,-2 0 0-15,2 1-2 0,0-1 0 0,-1 2 0 16,1-2-2-16,-1 0 0 0,1-3 1 16,1 1 0-16,0 0 1 0,0 0 2 15,1-1 1-15,1-1 2 0,1 2 2 16,-1 5 0-16,1-4 0 0,-2 1 0 15,0 2 0-15,-1-1-2 0,1 3 0 0,-1-4-2 16,0-3-1-16,0-2 0 16,2 3-1-16,-1-2 0 0,1 1-1 15,1-1 0-15,0 2 2 0,0 0 0 0,-1 4 0 16,0-2 2-16,2 0-1 0,0 0 0 16,-1-1 0-16,0-2 1 0,-1 0-2 15,-2-2 0-15,1-2 0 0,-2 3-1 16,1 3 0-16,-2-4 0 0,3 4-2 15,1-1 0-15,1 2 0 0,1 1 0 16,0 1 0-16,0-2-1 0,2 5 1 0,-2 1 0 16,1 4 1-16,-1 1 0 15,-1 3 1-15,0 2-1 0,1 7 0 0,-3-1 0 16,0 3-1-16,0 4 0 0,-1 0-1 16,0 3-1-16,1-1-1 0,-1 1 0 15,0 0 0-15,1-1 0 0,-1 0 0 16,1 1-1-16,0-1 1 0,-1-1-1 0,2 2 1 15,-2 1 1-15,0-1-1 0,1-1 1 16,0 0-1-16,1 2-2 0,-1-1-4 16,1-4-5-16,-1 3-5 0,1 0-11 15,0 0-3-15,0-3-35 0,0 2 8 16,3-1-111-16,0-4-115 0,0-6-273 16</inkml:trace>
  <inkml:trace contextRef="#ctx0" brushRef="#br0" timeOffset="765.68">1439 4756 220 0,'-11'-4'60'0,"0"-2"6"0,1 2-31 15,1-1 1-15,2 3 0 0,0-1-2 16,2 0 0-16,-1 0-3 0,3 2-1 15,1 1-2-15,-1 0-3 0,2 0-2 16,0 1-4-16,1 3-1 0,0 0-2 16,1 6-2-16,3 1-1 0,0 3 0 15,3 4 0-15,2 2-1 0,3 2 0 16,3 2 0-16,2 1-2 0,4 2-2 0,2 1-2 16,6 1 0-16,0 3-2 0,6 5-2 15,4 5 0-15,2 4 0 0,5 6-1 16,2 4 1-16,1 5-1 0,-1 5 1 15,1 1 0-15,2 3-1 0,-2 3 0 16,0 1 1-16,-1-1-2 0,2-2 1 16,-1-7 0-16,-4-4 0 0,-1-3-1 15,-4-5 1-15,-4-6 0 0,-4-5-1 0,-4-2-10 16,-4-1-10-16,-4-3-12 16,-1-3-3-16,-3-7-88 0,-2-1-91 0,-6-3-209 15</inkml:trace>
  <inkml:trace contextRef="#ctx0" brushRef="#br0" timeOffset="1448.61">2614 6211 212 0,'3'-3'56'0,"0"-3"2"0,1 0-24 16,2-4-4-16,0-5-2 0,3 1 1 15,1-4 2-15,3-4 3 0,2-4 3 16,5 1 3-16,4-1 2 0,5-3 4 15,2-3 2-15,6-3-1 0,0-5 1 16,6-6-2-16,0-7-3 0,6-5-5 0,2-4-6 16,6-5-6-16,3-1-5 0,3-1-6 15,-1 0-4-15,2-1-4 0,-1 3-3 16,-1 4-1-16,-3 4-2 0,-3 6 1 16,-1 5-1-16,-3 6 0 0,-6 6-1 15,-5 7 1-15,-8 4-2 0,-6 4-3 16,-7 6-7-16,-8 4-9 0,-5 3-21 15,-4 6-19-15,-7 6 179 0,-2 2-271 16,-7 6-126-16,-7 0-346 0</inkml:trace>
  <inkml:trace contextRef="#ctx0" brushRef="#br0" timeOffset="4930.47">2945 6154 177 0,'0'-2'58'15,"-1"2"6"-15,1 0-1 0,-1 0-27 16,1 1-2-16,-1-1-3 0,1 1-3 15,0 0-4-15,0 1-4 0,-1 0-3 16,1 3-1-16,0 0-4 0,0 4-2 16,0 3-2-16,0 6-1 0,1 7 1 15,0 7-1-15,1 3-1 0,-2 4 0 16,0 4-3-16,1-2-2 0,0 1-3 16,1-5-1-16,-1-4-4 0,2-1-1 0,0-6-2 15,3-3-3-15,-2-4-4 0,0-4-9 16,0-6-6-16,-1-2-53 0,0-6-61 15,1-7-141-15</inkml:trace>
  <inkml:trace contextRef="#ctx0" brushRef="#br0" timeOffset="5757.45">2962 6164 289 0,'0'-1'82'0,"-1"1"4"16,1 0-35-16,0 0-5 0,0 0-4 0,0 0-4 15,0 0-5-15,0 0-2 16,1 0-3-16,-1-1-3 0,1-1-2 0,1 0-5 16,0-1-4-16,0 0-3 0,3-2-4 15,1 1-1-15,4 0-1 0,1-2-1 16,4 2 0-16,5-1 0 0,3 1-1 15,6 1 0-15,5-3 0 0,2 2 0 16,5-2-2-16,4 1 1 0,4-2-1 16,1 1 0-16,4-2 1 0,0 1-1 15,3 0 0-15,1 1 0 0,-1 0 1 0,-1-1-2 16,0 2 1-16,-5-1 0 0,-5 1-1 16,-6 0 1-16,-6 0-1 0,-7 4 1 15,-5-3 0-15,-5 3-1 0,-6 1 0 16,-2 1-1-16,-5-1 0 0,-1 2-1 15,-1-2 0-15,-1 1 0 0,2-2-1 16,-1-1 1-16,1 2 0 0,0 0 1 0,1-2 0 16,-1 0 0-16,0 2 0 15,0-1 1-15,-1 0-1 0,-1 0 0 0,-1 1 0 16,1-1 0-16,-1 2-1 0,0-1 0 16,0 0-1-16,1 1 0 0,0 2 1 15,1 0-1-15,0 3 1 0,2 2 0 16,-1 6 2-16,0 7 0 0,1 4 1 0,0 6 0 15,-2 5 0-15,1 6-1 16,0 3 0-16,-1-1-2 0,-2-2-1 0,0-2-1 16,0-4 0-16,0-2 0 0,-1-8 0 15,1-6 0-15,0-2 2 0,0-4 2 16,0-3-1-16,0-2 1 0,0-2 0 16,0-2 0-16,-1-2 1 0,1 1 0 15,-1-3 3-15,1-1 2 0,-3-1 0 16,1-2 1-16,-1 0 0 0,-3-1 0 15,0-1-2-15,-2 0-2 0,-1-1-2 0,0 1-1 16,-1 2-1-16,-1-2-1 0,-1 2 0 16,-1 1 1-16,-4-2-1 0,0 3 1 15,-6 0 0-15,-2 0 1 0,-3 1-1 16,-5-1 2-16,-3 1 0 0,-3 1 0 16,-5 2 0-16,-3 1 0 0,-4-1 1 15,-1 4 0-15,-2-2-1 0,-3 1 0 16,-1-2 0-16,1-2 0 0,4 1-1 15,1 0 0-15,4-3-2 0,4 3-2 0,6 0-2 16,9 2-4-16,5 0-4 0,5-2-4 16,6 0-7-16,6 0-8 0,3-2-6 15,5 0-5-15,4 1 15 0,2-2-80 16,3 1-70-16,2-1-168 0</inkml:trace>
  <inkml:trace contextRef="#ctx0" brushRef="#br0" timeOffset="33321.83">2612 15006 230 0,'2'-3'57'15,"2"-1"1"-15,-3 0-31 0,0 1-9 0,-1 0-4 16,1-1-3-16,-1 2-2 0,0-1-1 16,-1 0 1-16,1-2-1 0,-1 1 0 15,1-2-1-15,-1 0-2 0,0-1 0 16,-1-2-1-16,1 1 1 0,1-3 1 16,-1-3 1-16,1 0 4 0,0-1 1 15,2-1 3-15,0-1 1 0,0-4 1 0,1 1 2 16,0-2-1-16,2-1-2 15,-2-3-2-15,1 1-2 0,1 0-2 0,0 1-2 16,0-1-2-16,-1 2-2 0,0-3-1 16,0 2 0-16,-1-2 0 0,0-1 0 15,-1 0 0-15,0 1 1 0,0-1 2 16,0 2 1-16,0-2 2 0,0 2 1 16,1 3 2-16,-2-1 1 0,1 1 0 15,-1 1 1-15,0 3-1 0,0-2-2 16,-2 1-1-16,1 1-2 0,-1-1-1 0,0 1-3 15,0 0-1-15,0-1-2 0,-2 3-1 16,2 0 1-16,0-1-1 0,-1 2 0 16,1-2 0-16,0 1 0 0,0-1 0 15,0 3 0-15,1 0 0 0,0 0 0 16,0-1 0-16,0-1 0 0,1 1 1 0,-1 0-2 16,0 0 1-16,1-1 0 15,0-1 0-15,0 3 1 0,1-1 2 0,-1 2 1 16,0-2 2-16,1 2 1 0,-2 1 1 15,0-1 0-15,-3 0-1 0,2-1-1 16,0-1-2-16,-1-1-2 0,0-2 0 16,0 0-2-16,-1-1 0 0,1 0 0 15,1 2-1-15,-1-2 1 0,1 2-1 16,1 0 1-16,0 1 0 0,0-1-1 16,1 2 1-16,0 0 0 0,1 1 1 0,0-2 1 15,1 0 0-15,-1 0 1 0,0 3-1 16,-1-1 2-16,1 2-1 0,-1 1 1 15,-1 1 0-15,0 3 1 0,0 0 0 16,0 0 0-16,0 1 0 0,0 0-1 16,0 2 0-16,0 1-2 0,0-1 0 15,0 1-1-15,0 2 0 0,0 0 0 0,0 0-1 16,-1 0 1-16,1 0-1 0,0 0 1 16,0-1 0-16,0 0 0 15,1 1 0-15,-1-2 1 0,-1-2 0 0,2 0-1 16,-1 0 1-16,0-1 0 0,0 1-1 15,0-1 0-15,0 1-1 0,1-1 0 16,-1 1 1-16,2 0-1 0,-1 0 0 16,-1-2 0-16,1 2 1 0,0 0 0 15,-1 0-1-15,1 3 1 0,-1-2 0 0,0 0 0 16,0 3 0-16,-1-1 0 0,1 1-1 16,0 0 0-16,0-2 0 0,0 2-1 15,1 3 0-15,-1-3-1 0,0 1 0 16,-1 0 0-16,1 3 0 0,0-3 1 15,0 1 1-15,0-1 0 0,0 0 2 16,0 0 0-16,-1 1 0 0,1-3 0 16,0 2 0-16,0 0-1 0,0-2 0 15,0 1 0-15,0 2-1 0,1-2-1 0,-1 0-2 16,-1 1-3-16,1-1-2 0,1 2-2 16,-1 1 0-16,1 0 0 0,-1 0 0 15,1 1 4-15,0-1 2 0,0 1 2 16,0 0 3-16,0-3 0 0,-1 2 0 15,1-1 0-15,-1-1 1 0,0 0 1 16,0-1 1-16,0 0 1 0,0 1 1 16,-1 0 0-16,1-1 1 0,0 0-1 15,-1-1-1-15,1 0-1 0,-1 1-1 0,1-1-1 16,-1-1-1-16,1 3 0 0,-1-4-1 16,1 4 0-16,0-1-1 0,1 1 0 15,-1 0 0-15,1-2-1 0,-1-3 1 16,1-1 0-16,1 0 2 0,1-3 2 15,-1-3 0-15,-1-5 1 0,1-1 1 16,-1-2 0-16,0-1-1 0,0-2-1 0,-1-1 0 16,-1 0-2-16,1 2 0 0,0 0-1 15,0 0 0-15,0 3 1 0,0 0-1 16,3-2-1-16,-2 2 1 0,1-1 0 16,1 0 0-16,1 0 0 0,2-2 0 15,-1-1-1-15,1-1 2 0,0-1 0 16,0-1 2-16,-1-1 0 0,1 1 1 15,-2-1 1-15,-3 0 0 0,0-1 0 0,-1-1-1 16,0-3-1-16,-2-1-1 0,0-2-2 16,1-1 0-16,-2 0-1 0,2 1-1 15,-2 3 0-15,2 0 1 0,1 2-1 16,1 3 1-16,-1-1 0 0,3 1 0 16,-1 3 1-16,0 0 0 0,-1 2 0 15,0 1 0-15,-2-1 1 0,1 2-1 16,0 2 1-16,-1-5 0 0,0 3 0 15,1 0-1-15,-1 1 0 0,0 0 0 16,1 3 1-16,-2 1-1 0,2 3 1 0,0 2 1 16,-2 1 0-16,2 2 1 0,0 0-1 15,0 2 0-15,2 2-1 0,-2 0 0 16,0 1-1-16,0 1-3 0,1 0-3 16,-2 1-3-16,1 0-3 0,-2-1-6 15,2 2-7-15,0 1-9 0,0-2-3 16,0 2-2-16,3 1-2 0,-2 0-2 15,2-1-3-15,0 1 10 0,-1 1-79 0,2 2-74 16,-3-1-192-16</inkml:trace>
  <inkml:trace contextRef="#ctx0" brushRef="#br0" timeOffset="34660.16">889 10182 275 0,'8'-12'79'15,"-3"8"5"-15,2 3-26 0,-2 4-17 16,2 1-6-16,-1 7-5 0,3 1-6 16,4 5-2-16,1 2-4 0,4 6-2 15,5 3-2-15,4 3-2 0,7 4-3 16,8 4-1-16,3 6-3 0,10 7-2 15,2 3-1-15,5 3-2 0,3 4 0 0,5 3-1 16,0 0-1-16,3 2 0 0,1 0 0 16,1-2 0-16,3 1 1 0,1-3-1 15,2-3-1-15,1-1 1 0,-3-2-2 16,0-6 0-16,-3-1-2 0,-3-5-3 16,-5-3-2-16,-6-1-6 0,-7-1-7 15,-5-5-8-15,-6 2-67 0,-8 0-71 16,-8-3-172-16</inkml:trace>
  <inkml:trace contextRef="#ctx0" brushRef="#br0" timeOffset="35342.07">2832 11677 247 0,'0'0'64'0,"0"0"1"0,0-1-32 16,0 2-10-16,0-1-3 0,-1 1-6 15,2-1-5-15,2-2-1 0,0 2-1 16,1-1 1-16,3-3 0 0,-1 1 3 15,4-3 3-15,1-4 4 0,2-3 3 16,4-6 2-16,1-6 3 0,5-8 0 16,6-6 2-16,5-3 1 0,4-9 0 15,7-5 1-15,4-5-1 0,5-7-1 0,2-2-2 16,2-2-2-16,0-4-3 0,1-1-5 16,2-2-3-16,-3-1-3 0,2 4-2 15,-1 0-3-15,0 1-1 0,0 0-2 16,-4 6-1-16,-3 4-2 0,-3 5-3 15,-4 7-4-15,-1 4-3 0,-5 7-11 16,-2 3-10-16,-3 9-14 0,-2 4 111 16,-3 8-196-16,-9 3-106 0,-5 5-284 15</inkml:trace>
  <inkml:trace contextRef="#ctx0" brushRef="#br0" timeOffset="37667.76">3066 13910 231 0,'1'-7'69'0,"1"0"6"0,-2 2-24 16,0 1-5-16,0 0-2 0,-2 1-4 15,1 0-7-15,-1-2-5 0,0 2-5 16,-1 0-6-16,1-2-4 0,1 2-4 16,-1 0-1-16,1 2 0 0,1-2-1 15,-1 2 1-15,1 1-1 0,1 3 2 16,0 0 4-16,2 2 1 0,-1 5 2 0,0 4 0 15,2 4 3-15,-1 5 2 0,0 3-2 16,-1 7-4-16,2 4-3 0,-2 3-3 16,0 4-3-16,-1 1-4 0,0-1-7 15,-1 0-3-15,-1-3 0 0,0-3-3 16,-1-4-3-16,1-6-3 0,-1-7-1 16,1-4-1-16,1-5-1 0,0-3-6 15,0-6-2-15,0-4-5 0,0-7-4 16,1-4-70-16,0-4-73 0,1-5-177 0</inkml:trace>
  <inkml:trace contextRef="#ctx0" brushRef="#br0" timeOffset="39046.8">3162 13828 198 0,'-4'-4'53'15,"-1"2"4"-15,0-1-24 0,1-1-3 16,-1 3 0-16,2 0-1 0,1 0-1 16,-2 0-1-16,2 0 0 0,1 1-1 15,0 0-2-15,0-2-3 0,0 1-4 16,0 1-3-16,1 0-4 0,0-2-3 0,0 2-3 16,-1-1-2-16,1 2-1 15,0-2-1-15,0 1 0 0,1 0-1 0,-1 0 1 16,0 1-1-16,0-1 1 0,0 0 0 15,0 2 0-15,0-2 1 0,0 0 1 16,0 0 0-16,1 0 2 0,-1-2 1 16,1 4 1-16,0-2 1 0,1 0 2 15,-1 0 2-15,2 0 1 0,-1 0 1 16,0 0 0-16,1-2-1 0,2 2 0 0,0-1-2 16,1 0 1-16,1-1-3 0,3 0 1 15,1 0-1-15,2-1 1 0,2 0-1 16,3 1 0-16,2-1-1 0,3-1 0 15,1 0-1-15,3 1-1 0,1 1-1 16,0-3 0-16,2 2-1 0,0 0 0 16,2-1-1-16,-1 3-1 0,3 0 1 15,1 0 0-15,0 1-1 0,2 0 1 16,0 1-1-16,2 0 0 0,2-2 0 0,0 0 0 16,1-1-1-16,-1 0 0 0,2-1 0 15,0 2 0-15,0 0 0 0,1 0 0 16,0 0 1-16,1 2-1 0,1 0 1 15,-1 0 0-15,-1-2 0 0,-1-2 1 16,-2 3-1-16,-1-2 0 0,-2 0 0 16,-3-3 0-16,-1 6 0 0,-1 0-1 15,-3 3 0-15,-1-2-1 0,-1-1 0 0,-2 1-1 16,-3 1 0-16,-3-4-2 0,-1 2 0 16,-1 1-1-16,-3-4 1 0,-1 2-1 15,-2 2 1-15,-1-4 0 0,-2 2 0 16,-1-1 1-16,-3 0-1 0,1 2-1 15,-3-2-2-15,0 1 0 0,-2 0-1 16,0 1 0-16,-1-1 1 0,0-1 1 16,-1 0 2-16,0 0 1 0,-1 1 2 0,0 1 1 15,0-1 1-15,-2-1 3 0,2 0 0 16,-1-1 2-16,1 1 1 0,-1-1 0 16,1-1 1-16,0 1 0 0,1 1-2 15,0 1 0-15,0 2-1 0,1-3-2 16,-1 1 0-16,0 0-2 0,-2 0 0 15,1 1-1-15,0 0-1 0,0-1 1 16,0 5 0-16,-2-2-1 0,2-1 1 0,0 3 0 16,0 0 0-16,0 1 0 0,-1 0 1 15,1 1 0-15,0 3 1 0,1 3-1 16,-1 0 1-16,0 2 0 0,0 5 0 16,1 3 0-16,-1 0-1 0,0 5 0 15,0 2-2-15,-2 3-4 0,0 1-6 16,0 0-6-16,-1 2-5 0,1-2-6 15,1-2-3-15,-1 1 0 0,2-4 4 0,1-2 6 16,1-2 7-16,0-2 4 0,1-4 6 16,0-1 3-16,0-3 1 0,0-1 1 15,1-2 3-15,-1-2 1 0,0-2 2 16,-1-1 0-16,0-4 3 0,0 1 0 16,0-3 1-16,0 0 1 0,0-1 0 15,-1 0-1-15,0 0 0 0,-2 3 0 16,1-3-3-16,0 1-1 0,-2 0-3 0,0-1-1 15,1 2-1-15,0-2-1 0,-2 1 0 16,2 0 0-16,-1 0-1 0,-1 1 1 16,1 0-1-16,-2 0 1 0,0-1-1 15,-1-2 1-15,0 4 1 0,-3-1 4 16,-1 2 2-16,-3-2 2 0,-3 0 2 16,-1 1 2-16,-3 3 0 0,-3-4-2 15,-2 2-3-15,-1-4-3 0,0 6-1 16,-3-4-2-16,-1 0-2 0,-1-2-1 15,-2 1 1-15,-4-2-1 0,1 2-1 0,-2-4 0 16,-2 1-1-16,-1 0-1 0,2 0 1 16,-1 1-2-16,1-2 1 0,0 0-1 15,1 3 0-15,0-1 1 0,0 2 0 16,-1-1 1-16,0 0 0 0,1 2 1 16,-1-1 1-16,2-3 3 0,0 1 0 15,0-1 0-15,2-2 3 0,3 0 0 0,-1-2 1 16,3 1 1-16,-1-1-2 0,2 0 0 15,1-2-1-15,1-2-1 0,0 1-3 16,2 0-1-16,0 0 0 0,4 2-1 16,4 2 1-16,1 1 0 0,4 1 0 15,3 3 0-15,3-2 1 0,3 2-1 16,1-1 0-16,2 1-2 0,0 0-4 16,2 1-8-16,0 1-5 0,1 1-7 15,2-1-10-15,0 0-9 0,1 1-83 16,2 1-85-16,-2-1-203 0</inkml:trace>
  <inkml:trace contextRef="#ctx0" brushRef="#br0" timeOffset="62566.18">3378 13841 265 0,'-3'0'78'0,"3"0"5"0,0 0-25 16,-1 1-11-16,2 0-8 0,-1 0-6 15,-1-2-5-15,1-1-3 0,1-1-4 0,0 0-1 16,0-1 0-16,0 0 0 0,0-1-2 16,1 0-3-16,0 2-1 0,0 2-5 15,-1 2-2-15,1 2-3 0,-1 4 0 16,0 6 0-16,1 4 1 0,0 3-1 16,1 6 1-16,-1 3 1 0,0 1-2 15,0 3 0-15,0-3-6 0,0 0-2 16,0-5 0-16,1-1 0 0,0-5 0 0,-1-3 0 15,2-5 0-15,-2-3 9 0,0-4 5 16,-1 1 5-16,-2-6 4 0,0-2 1 16,-1-2 1-16,-1-2 0 0,0 1-2 15,0-2-5-15,0-2-5 0,1 0-4 16,1 1-2-16,2 0-1 0,1-1-3 16,2 0 0-16,3-1 1 0,0 1 0 15,3 3 0-15,2-2 0 0,1 1 0 16,1 4 0-16,0 0 0 0,1 4-1 0,-1 0-1 15,0 4 1-15,-2 2-1 0,-2 2 0 16,-2 2 1-16,-2-1-1 0,-3 0 1 16,-3 1 1-16,-2 0-1 0,-4 1 1 15,-2 1-2-15,-4-1 0 0,-1 1-1 16,0-1 0-16,-1-1-3 0,1-2-2 16,0-4-6-16,2-2-9 0,1-3-7 15,2 0-7-15,2-4-7 0,2-1-6 0,4-2-7 16,3 0-15-16,2-3-40 0,3-2-64 15,2-3-147-15</inkml:trace>
  <inkml:trace contextRef="#ctx0" brushRef="#br0" timeOffset="63310.56">3696 13993 265 0,'2'3'76'0,"-1"-1"3"0,-1-1-22 16,1 3-23-16,-1-2-6 0,1 0-5 15,0 1-7-15,2 0-4 0,0 0-4 16,2 0-2-16,1 0-2 0,0 0 2 16,3 1 1-16,1-3 2 0,1-1 2 15,1-1 3-15,0 0 3 0,0-4 1 16,-1-1 1-16,0-1 1 0,-3 1-1 16,-2-1-1-16,-1 1-2 0,-3 0-1 0,-3 1-3 15,-2 0-4-15,-2 2-2 0,-2-1-3 16,-4 1-3-16,-3 0-3 0,-1 4-3 15,-2 1-2-15,0 4-1 0,-1 2-1 16,2-1 1-16,4 4 1 0,2 2-1 16,5-1-3-16,2 2-1 0,6-4-1 15,3 0 1-15,5 2 0 0,2-2-1 16,6-2 1-16,2 0 6 0,2-1-7 0,2 0-1 16,0-2-10-16,1-3-5 0,1 0-3 15,-2-2 1-15,-1-5-2 0,-2-2 13 16,0-3 4-16,0-2 15 0,-3-3 13 15,0 0 7-15,-1-2 7 0,-3-2 6 16,-3 0 5-16,-2 2 3 0,-4-2 1 16,-1 2-1-16,-4-1-1 0,-4 4-3 15,-3 1-3-15,-3 2-5 0,-2 3-6 0,-2 4-5 16,-1 5-5-16,-2 4-5 0,-1 5-3 16,1 5-6-16,-1 4-2 0,4 3 0 15,1 1-1-15,1-2 0 0,5-1-1 16,1-4 0-16,4-1 1 0,3-5 0 15,3-2-1-15,2-3 2 0,2-1 1 16,3-4 2-16,0-2 4 0,2-1 2 16,2-1 1-16,-1-1 2 0,-1-1-1 15,0 0 0-15,-2 2-2 0,-1 1-2 0,-4 1-1 16,0-1-2-16,-3 3-4 0,-1 4 0 16,-1 2-1-16,-4 2-3 0,0 4-2 15,-2 1-3-15,-2 8-1 0,-1 1-4 16,-3 1-3-16,-2 2 0 0,0 2 1 15,-1 0 2-15,1-1 5 0,-1-3 6 16,1-2 8-16,4-5 7 0,1-2 6 16,2-5 6-16,1-2 3 0,3-2 2 0,1-3 2 15,2-2 2-15,2-1 0 0,1-1-2 16,2-3-5-16,3-3-2 0,1-2-3 16,2-1-4-16,2-1-5 0,0-3-19 15,3 1-15-15,2-1-13 0,-1 2 0 16,2-1-91-16,-1 0-97 0,-1-6-209 15</inkml:trace>
  <inkml:trace contextRef="#ctx0" brushRef="#br0" timeOffset="63475.21">4407 14107 524 0,'-2'4'131'0,"0"-4"1"0,1-1-69 15,0 0-32-15,1-2-20 16,0-3-27-16,1 0-19 0,2-1-13 0,1-1-47 16,3-2-38-16,2 0-76 0,5-4-147 15</inkml:trace>
  <inkml:trace contextRef="#ctx0" brushRef="#br0" timeOffset="63616.83">4708 14061 374 0,'-4'1'84'0,"-2"-1"-4"0,1-3-66 0,1-3-28 15,3 1-48-15,1-2-20 0,3-3-60 16,0-1-110-16</inkml:trace>
  <inkml:trace contextRef="#ctx0" brushRef="#br0" timeOffset="63758">4952 14007 431 0,'6'9'125'0,"-4"-5"4"0,-1 1-54 16,0-3-16-16,-1-1-14 0,0 1-21 15,-1-1-20-15,0-3-25 0,1 0-18 16,2-2-10-16,0 0-82 0,3-1-91 16,2-3-208-16</inkml:trace>
  <inkml:trace contextRef="#ctx0" brushRef="#br0" timeOffset="63885.7">5233 14037 449 0,'5'2'114'0,"-2"0"1"15,-1-2-62-15,-1-2-22 0,1-3-22 16,0-2-28-16,3-2-18 0,1-3-77 16,2-2-87-16,1-3-199 0</inkml:trace>
  <inkml:trace contextRef="#ctx0" brushRef="#br0" timeOffset="63996.54">5509 13880 407 0,'4'9'127'16,"0"1"7"-16,-7-2-22 0,-2 1-46 15,-3-2-42-15,-2-5-39 0,-2-2-104 16,-1-6-114-16,1-7-270 0</inkml:trace>
  <inkml:trace contextRef="#ctx0" brushRef="#br0" timeOffset="73612.45">3428 12667 270 0,'-1'2'85'16,"0"-1"5"-16,0-2-16 0,0 0-28 15,1 0-11-15,-2-1-8 0,1 0-9 16,-1 0-6-16,0-1-3 0,0 3-1 16,1-2 2-16,-1-1 1 0,0 0 2 15,0-2 2-15,-1 1 1 0,1-2-1 16,1-1 0-16,-1 0-2 0,0 1 0 0,1-2-1 15,-2 2-1-15,1-1-1 0,0 0-2 16,-1 1-2-16,-2 2 0 0,0 0-2 16,-1 4-3-16,-1 0-1 0,-2 1-2 15,0 3-4-15,-2 3-4 0,1 3-3 16,-3 3-2-16,1 3 0 0,0 6-2 16,0 2-1-16,1 4-1 0,1 0 0 15,0 3-1-15,5 0 2 0,-1-4 2 0,3-3 1 16,2-1 2-16,2-4 3 0,2-4 3 15,3-5 3-15,2-3 3 0,3-5 4 16,1-2 3-16,1-6 3 0,1 0 4 16,0-4 0-16,3 0 3 0,-2-2-1 15,-1 1-2-15,-1-2-1 0,1 2 0 16,-2-2 1-16,0 0 3 0,-2-3 3 16,-3 2 0-16,0-1 1 0,-2 0 1 15,0 2 0-15,-3 0-1 0,-1 3-1 0,0 3-3 16,-1 1-3-16,0 3-3 0,1 1-4 15,-1 1-4-15,3 7-1 0,1 2-3 16,1 1 0-16,0 0-2 0,1 6-4 16,2 2-5-16,-1 2-13 0,1 1-15 15,2-1-9-15,0 3-84 0,3-1-92 16,1-2-211-16</inkml:trace>
  <inkml:trace contextRef="#ctx0" brushRef="#br0" timeOffset="74042.49">3824 12800 371 0,'-4'-2'108'0,"-3"-2"4"0,-2 1-42 16,-2-1-20-16,-1-1-13 0,-2 0-11 0,-1 0-11 16,0 1-8-16,2 2-2 0,1 2-2 15,0 2-1-15,2 2 0 0,1 4-1 16,3 5 0-16,-1 4-3 0,1 0-5 15,1 6-7-15,3 3-5 0,1 3-8 16,3-1-7-16,3 0-6 0,2-3-9 16,3-1 2-16,3-6 1 0,2-6 3 15,2-3 9-15,2-3 8 0,0-4 8 16,1-5 14-16,0-6 7 0,0-3 6 0,-1-4 7 16,-3-10 4-16,-1-1 2 0,-2-4 2 15,-1 0 0-15,-2-2 0 0,-2-3 3 16,-4-2 0-16,-2 1 1 0,-3-3 2 15,-2 0 0-15,-3-3 0 0,-2 2-1 16,-2 1-3-16,0 5-3 0,0 7-4 16,1 5-1-16,3 4-1 0,0 7-3 15,3 7-3-15,0 6-2 0,2 4-2 0,1 12 0 16,0 5-4-16,1 9-3 0,1 8-1 16,3 7-8-16,2 6-15 0,2 4-15 15,1-1-20-15,3-1-45 0,2-3-25 16,0-6-74-16,3-4-126 0</inkml:trace>
  <inkml:trace contextRef="#ctx0" brushRef="#br0" timeOffset="74482.56">4286 12709 411 0,'-5'-7'112'0,"-6"3"4"16,-1 3-55-16,-2 4-14 0,-4 2-12 15,0 9-10-15,0 0-12 0,-2 6-5 16,3 2-4-16,0 3-2 0,4 2 1 16,4 4-4-16,3-3-5 0,3 0-5 15,6-4-6-15,3-3-3 0,4-4-1 0,2-5 0 16,3-6 2-16,2-4 4 0,2-3 6 16,-2-5 5-16,2-3 4 0,-1-4 1 15,0-4 1-15,-1-1 0 0,0-4 1 16,-2-4-1-16,-1 1 1 0,0-4 0 15,-3-3 1-15,-2-4 3 0,-1-4 2 0,-4-6 4 16,-1 0 2-16,-3-7 4 0,-4 0 4 16,-1 1 1-16,-2 2 1 15,-1 4-2-15,-1 3 1 0,-1 5-2 0,3 6 0 16,2 10 1-16,-1 7-3 0,3 4-3 16,1 7-3-16,1 13-2 0,1 8-2 15,0 10-3-15,1 8-5 0,-1 10 0 16,1 11 0-16,2 12 1 0,2 6-2 15,1 3-7-15,0 3-19 0,0 0-15 0,5-3-11 16,1-7-7-16,4-7-9 0,1-9-7 16,3-8-69-16,4-11-66 0,3-9-170 15</inkml:trace>
  <inkml:trace contextRef="#ctx0" brushRef="#br0" timeOffset="150436.44">7973 6857 153 0,'-3'1'42'0,"-3"-1"1"16,2 0-15-16,-2 1-9 0,0 2-2 16,0 1 2-16,-1 1 1 0,-1 0-3 15,-1-1-2-15,-1 3-2 0,1-1-2 16,-1 0-3-16,-1-1-4 0,0 0-2 16,-3 0-1-16,4 1 0 0,-1-1 0 0,1 0 5 15,1-1 4-15,1-1 1 0,4 1 2 16,2-2 0-16,0 0 1 0,4 0 1 15,2-1-1-15,6 1-2 0,3-2-1 16,5 1 0-16,5-1-1 0,5-2 0 16,5-1-3-16,3 0-2 0,4-3-1 0,4 2-1 15,5-2 0-15,4 3 0 0,3 1 0 16,3-2 1-16,3 0-2 0,-1 2 0 16,3 0 1-16,2 0 0 0,-1-1 1 15,1 1-2-15,-1 2 1 0,1 0 1 16,1 1 0-16,-4 0-1 0,-3-1-1 15,1 4 0-15,-3-1 0 0,-1-2 0 16,-3 1-2-16,-1 1 1 0,1-1-1 16,-3-2 0-16,-2-2 1 0,-5-3-1 15,-3 3 0-15,-2-2 1 0,-6 0-1 16,-6 2 0-16,-5 1 0 0,-7 2 0 0,-2-1-1 16,-5 1 0-16,-5 0-1 0,-5-1 1 15,-2 0 1-15,-7 0-1 0,-3 1 1 16,-4 0 0-16,-4 1 1 0,-5 2 0 15,-5-1 0-15,-6 1-1 0,-5 1 1 16,-4-2 0-16,-8 1 0 0,-6-2 0 16,-4 1 0-16,-2 0 0 0,-3-2-1 0,-5 1 1 15,-1-1-1-15,-3 2 0 0,1-1 0 16,-1-2 0-16,-1 2-1 0,2-2 1 16,3 1-1-16,2-1 1 0,6 0 0 15,5-1 0-15,8-1 0 0,8 0 1 16,10 1 0-16,8-4 0 0,8 2 1 15,8 0-1-15,5 0 0 0,7-1 1 16,6 0 0-16,6 0 0 0,9 0 1 16,8 2-1-16,8-1 0 0,9 3 1 0,8-1 0 15,4 1 0-15,4 0-1 0,6 0 0 16,4 2 0-16,2-1 0 0,0 2-1 16,2 2 1-16,-1-1-1 0,3 0 0 15,-4 3 0-15,-1-3 0 0,-1 1 0 16,-2-2 0-16,-3-1 0 0,0-2 0 15,-4 1 0-15,-5-2 0 0,-5-2 0 16,-5 2 1-16,-6-1-1 0,-7-1 1 16,-9 2-1-16,-5-1 2 0,-8 0 0 15,-7-1 1-15,-9-3-1 0,-11-1-2 0,-6-1 1 16,-10 0-2-16,-9-2 0 0,-11 3-1 16,-9-2-1-16,-7 2 0 0,-8 1-1 15,-6 0-4-15,-5 1-3 0,-9 3-5 16,0 0-7-16,-4 4-11 0,1-1 31 15,4 5-97-15,2 3-70 0,3 3-178 16</inkml:trace>
  <inkml:trace contextRef="#ctx0" brushRef="#br0" timeOffset="158285.59">8482 7111 252 0,'6'5'70'0,"-1"0"4"0,-1 1-30 0,-1-1-9 15,-2 0-8-15,0-3-6 0,-1 0-5 16,0-1-5-16,0 2-3 0,0-3-2 16,0-3 0-16,-1 1-1 0,0-5 0 15,-2 1-1-15,-1-1 1 0,-1-4 3 16,-4-1 1-16,-1-1 5 0,-3-1 3 15,-2 2 5-15,-2-4 2 0,-5 1 1 16,-1 1-1-16,-2 3-2 0,-2 1-5 16,0 2-5-16,-2 2-3 0,-2 5-4 0,3 2-3 15,-4 1-2-15,1 1-1 0,2 3-1 16,-3 5 1-16,1 2 0 0,-1 1 0 16,1 3 1-16,1 1 0 0,-2 4 0 15,1 0 0-15,1-3 1 0,2-3-1 16,-1 2 1-16,4-4 0 0,2 0 1 15,3-1-1-15,3-1 1 0,-1 2-1 16,4 3 1-16,3-1-1 0,0 3 0 0,2 2 0 16,0 0 0-16,4 1 0 0,1-1 0 15,1 2 0-15,1 2-1 0,1-1 0 16,0 1 1-16,1 1-1 0,0 2 0 16,1 3 1-16,-1 0 0 0,1 2-1 15,0-1 0-15,4-1 0 0,0 0 1 16,4-2-1-16,2-4 0 0,2 1 0 0,2-2 0 15,3-1 0-15,3-2 1 0,1 1 0 16,3 0 0-16,1-1 0 16,4-4 0-16,1 3 0 0,1 2-1 0,3 1-3 15,-2-1-1-15,2-2 0 0,0-1 0 16,5 0 1-16,2-4 0 0,3-4 1 16,2-1 3-16,4-4 2 0,1-3 1 15,3-1 2-15,-4-8-1 0,1 1 0 16,1-2 0-16,-3 2-1 0,1-5 0 0,0 2-3 15,-1 1 0-15,4 1-1 0,-2 1 1 16,-1-1-1-16,4-3 0 0,-1 5 0 16,1 0 0-16,2 1 0 0,0 3 1 15,0-1-1-15,0 4 0 0,1-3 0 16,-1-2 1-16,0 2-1 0,-1 2 1 16,1-1 1-16,0 0 0 0,-1-1-1 15,1 3 1-15,-1 0-1 0,2 3 1 16,-1-2-2-16,2-1 0 0,-1 3 0 0,0 2 0 15,2 0 0-15,0 2 0 0,-5 2 0 16,1 0 0-16,-2 2 0 0,-1-2 0 16,-4-3 1-16,-1 0 0 0,-1-1-1 15,0-4 2-15,0 1-2 0,-1-4 1 16,0 2 1-16,-1-3-1 0,-2 0 0 16,0-1 1-16,-3-2-2 0,2-2 1 15,-3-1 0-15,1-2-1 0,0 4 0 16,1-2-1-16,-3 1 1 0,1-1 0 0,-4 2 0 15,-1 1 1-15,-3-2-1 0,-1 0 1 16,-6-1 0-16,-2 1 1 0,-3-2 0 16,-4 1 1-16,-3-2 1 0,-2-1 0 15,-3-2 0-15,-2-6 0 0,-2-2-2 16,1-3-1-16,0-1-2 0,0-1 0 0,2-3-2 16,0-2 1-16,2 2-1 0,0-1 3 15,0 0 1-15,0-2 1 0,0 3 2 16,-3 3 0-16,0 1 1 0,-1 4 0 15,-2 3-2-15,-1 1 0 0,-1-1-2 16,-1 2-1-16,-2-2-1 0,0 3 0 16,-1-3-1-16,0-1 0 0,1-2 1 15,-2 0 0-15,1-1 0 0,0 2 1 16,-2-4 0-16,2 1 1 0,-1 2 0 16,1 4 0-16,-2-1-1 0,1 1 1 0,-3 2-2 15,-2 2 1-15,-3-1 0 0,-2 1 0 16,-5 1 0-16,-1 2 0 0,-3-1 0 15,-2-2 2-15,-2-1-2 0,-1 0 0 16,-2-2 0-16,-1-3-1 0,-1 1 1 16,-1 0-2-16,-2-1 0 0,0 0 0 15,0 0-2-15,-1 2 1 0,1-3 0 16,-4 0 0-16,0 1 0 0,-2-3 2 0,-3 2 1 16,-3 1 1-16,-1 0 0 0,-2 2 0 15,1 3 0-15,-2 1-1 0,-4 3-3 16,-1 1-3-16,0-1-2 0,-5 1-2 15,0-2-2-15,-4 1 0 0,-3 2 2 16,-1-1 1-16,-3 1 3 0,-4-1 2 16,-5 2 2-16,-2 2 2 0,-5 0 0 15,-6 0 0-15,-3 4 0 0,-6 2 0 16,-3 6 0-16,-3 3 0 0,-3 1 0 16,-2 7-7-16,1 8-9 0,0 6-11 0,0 4 5 15,3-1-93-15,7 1-88 0,7 2-211 16</inkml:trace>
  <inkml:trace contextRef="#ctx0" brushRef="#br0" timeOffset="171488.17">7948 5791 149 0,'-12'-5'48'16,"1"5"4"-16,1-2-8 0,1 2-12 0,0 1-8 16,-1 0-5-16,2 0-5 15,1 2-4-15,-1-2-5 0,3 4-4 0,1-4-2 16,0 0 0-16,3 2-1 0,2 1 1 16,1 0 1-16,3-1 2 0,0-1 1 15,3 2 4-15,2 1 3 0,1-2 2 16,4 1 5-16,3-3 3 0,5 0 2 15,2-1 2-15,8 0 1 0,6-2-1 16,8-1-2-16,7 1-3 0,4-1-4 0,5 0-3 16,2-1-3-16,5 1-3 0,-2 0-2 15,1-2-2-15,-3 2-1 0,-2 4-1 16,-5-1-1-16,-6 0 0 0,-7 2-1 16,-6 1 0-16,-9-1-1 0,-10-1 0 15,-6-1 1-15,-7 1 2 0,-6-1 0 16,-10 0 1-16,-5-1-1 0,-9-2 1 15,-7-1 0-15,-5 1 1 0,-8-4-2 16,-10-1 0-16,-3-2 1 0,-5-1 0 0,-2 2-1 16,-5 0-1-16,-4-1-2 0,-1 1-1 15,1 1-1-15,3 2 0 0,1 0-1 16,7 2 0-16,5-1 1 0,6 2 1 16,5 4 1-16,9 0 1 0,5 1-1 15,7 2 0-15,5-2-2 0,7 1 0 16,8 1 0-16,8 0 0 0,8 0 2 15,8-1 2-15,7 0 0 0,7-1 4 0,7-1 2 16,10 0 2-16,5-1 0 0,6-1 0 16,5 2-1-16,2 0 0 15,2 1 0-15,1-1-1 0,-1-1-2 0,-4 2-1 16,-4 0-2-16,-6 0 0 0,-5 0-1 16,-7 0-1-16,-11 1 1 0,-10 0-1 15,-7-2 0-15,-9 1 1 0,-10-2 1 16,-11 0 0-16,-11-1 0 0,-8 2 0 15,-12-2 1-15,-11-1 1 0,-4 1-3 16,-8 2-1-16,-5 0-3 0,-4 1-2 0,1-1 0 16,0 2 0-16,3 2-1 0,3-2-1 15,7-1 2-15,11 3 2 0,8-1 1 16,9-2 0-16,11 1 0 0,8 1 0 16,7-2 3-16,11 0 3 0,7 0 1 15,6-1 3-15,9 2 1 0,8-1 2 0,11 2-1 16,6 0 0-16,6 3-1 0,3 0-3 15,3 0-2-15,2 1-1 0,-2 2-2 16,-7-2-1-16,-2-1-2 0,-8 0-2 16,-6-3-2-16,-10 1-5 0,-7-2-11 15,-11-2-9-15,-8 0-51 0,-12 0-58 16,-11-3-141-16</inkml:trace>
  <inkml:trace contextRef="#ctx0" brushRef="#br0" timeOffset="174727.16">7832 14272 308 0,'0'10'71'0,"0"1"0"15,1-2-44-15,2-2-14 0,-1 2-7 16,3-2-4-16,0-3-1 0,-1 2-1 16,2-3 0-16,-1 0 1 0,1-2 0 0,0 0 0 15,0-1 1-15,-1 0 0 0,2-1 0 16,-1 1 1-16,1 0 1 0,0 0 2 15,-1 1 1-15,1 0 2 0,-1 2 1 16,1-1 2-16,0-1-1 0,0 0-1 16,2 2 0-16,0 0 0 0,2 1-2 15,0-1-2-15,3 0 1 0,1 1-1 16,2-1 0-16,1-1-1 0,3 0-1 16,2 1 0-16,2-1 1 0,3 0 0 15,2 2 0-15,4 0 0 0,2-1 0 16,4 0 1-16,0 2 0 0,2-2-1 0,3 2 1 15,-1-1-2-15,1 0 1 0,1 2 0 16,1-1 1-16,2 0 2 0,4 1 2 16,2-1 2-16,1 1 1 0,6-1 1 15,4-2 0-15,2-2 0 0,4-2-2 16,2 0 0-16,4-2 0 0,4 0 0 0,4-1 1 16,4 0-1-16,3 2 0 0,0 2-2 15,2 2-1-15,2-1-3 0,-1 5-1 16,0-1-2-16,-4 6-1 0,-3-1-1 15,-1 0-1-15,-7-1 0 0,-3 2-3 16,-7-1-5-16,-7 1-19 0,-4-5-13 16,-9 2-92-16,-7-2-101 0,-11-3-244 0</inkml:trace>
  <inkml:trace contextRef="#ctx0" brushRef="#br0" timeOffset="179980.43">6487 14247 379 0,'-8'1'89'15,"2"-5"0"-15,3 3-52 0,2-2-21 16,0 2-7-16,2 0-4 0,-1 2-4 16,2 3-1-16,-1 1-1 0,1 1-1 15,0 2 1-15,1 4 0 0,-1 2 0 16,-1 2 0-16,-1 3 0 0,0 4 1 16,0 0 0-16,-1 2 0 0,0 1 1 15,2 3-1-15,-1-2 0 0,3-2 0 16,0-2 0-16,4-1 0 0,1-1-1 0,1-5 1 15,3 0 2-15,3-3 2 0,1 0 3 16,2 1 3-16,2-1 2 0,5 0 1 16,1 0 1-16,3-4 0 0,4 2-1 15,2-2-1-15,4-1-2 0,0 1-3 16,1-5-1-16,0 5 0 0,-2-1-2 16,1 1-2-16,-3 0-1 0,-2 1-1 15,0 0 1-15,-2 1-1 0,-2-1 0 0,1-3-1 16,-1 0 1-16,-1-2 0 0,0-3-1 15,-3-2 1-15,-2-2 0 0,-2 0-3 16,-3-1-5-16,-5-3-7 0,-3 2-8 16,-5-3-11-16,-2 2-19 0,-4-2-54 15,-5-1-71-15,-5 0-154 0</inkml:trace>
  <inkml:trace contextRef="#ctx0" brushRef="#br0" timeOffset="180664.12">7158 14435 418 0,'-6'5'100'0,"2"-2"0"0,0-1-53 16,1 0-29-16,2 2-17 0,2 0-10 16,0 2-6-16,2-1-1 0,1 1-2 15,0-1 1-15,1 1 1 0,0 0 5 16,1-3 4-16,-2 2 3 0,-1-3 1 15,-2 0 4-15,2 1 6 0,-2 0 4 16,-1-2 4-16,0 1 4 0,1 1 4 16,-1 0 3-16,0 2 1 0,1-2 0 15,-1 3-1-15,2 0-2 0,-1 0-2 16,1-1-4-16,1 2-2 0,1-2-5 0,0 2-4 16,2 0-2-16,0 0-2 0,2 2-2 15,1 2-1-15,2-1-1 0,1 2-1 16,2 1 0-16,1-2-2 0,2 2 1 15,2-1-1-15,-1 0 1 0,3 2 0 16,1-1 2-16,-1-2 0 0,1 4 2 16,0-1 0-16,-1 0 0 0,2 0 1 0,-1-2 0 15,0 3 0-15,-1-2 2 0,0-1 0 16,-1 1 1-16,-3 0 0 0,-3-1 0 16,1-2 0-16,-4 1-2 0,-3-3-1 15,-1 0-2-15,-3-2-2 0,-3-3 0 16,-2 0 0-16,-3 1 1 0,-5-5-1 15,-3 2 0-15,-2-1 1 0,-4-4-1 16,-2 4 0-16,-2-2-2 0,-4 0-4 16,1 3-1-16,-2-2-4 0,-3 2-1 0,-2 4-2 15,-1-1 0-15,-7 6 1 0,-3 3 3 16,-3 4 2-16,-3 4 4 0,-2 4 2 16,-3 6 2-16,-1 4 2 0,4-1 1 15,0 2-7-15,3-3-2 0,4-3-96 16,1-4-88-16,5-7-229 0</inkml:trace>
  <inkml:trace contextRef="#ctx0" brushRef="#br0" timeOffset="194464.53">3180 7481 194 0,'-2'-1'52'0,"-1"1"3"16,0-2-20-16,1 2-12 0,-3 0-1 16,2 0-1-16,1 0 0 0,0-1 1 15,1 1 0-15,0 0 0 0,-2-1-2 16,3 0-2-16,-1-1-3 0,0-1-3 15,1 0-4-15,0-1-2 0,-1 0-1 16,1-1 0-16,0 0 1 0,0-2 3 16,-1 0 1-16,-1-2 1 0,0 0 0 15,-1-2 0-15,0 0-2 0,-2-1-2 16,0 1-3-16,-1-2-1 0,-1 2-1 0,0 0 0 16,0 2-1-16,-1 3 0 15,-1-1 1-15,0 2-2 0,0 4 1 0,-3 1-1 16,0 1 0-16,-2 4 0 0,-1 4-1 15,0 3 1-15,1 6-1 0,1 3 1 16,1 5-1-16,1 3 0 0,2 5-2 0,2 1-3 16,2 3-4-16,3 0-4 0,2-2-1 15,2-2-1-15,3-3-1 0,3-7 3 16,1-6 1-16,2-3 4 0,1-7 7 16,1-3 5-16,-1-4 3 0,1-6 4 15,-1-3 2-15,1-4 2 0,-2-4 0 16,1-1-1-16,-1-6-3 0,1-3-2 15,-1-3-2-15,-1-2-1 0,0 3 1 16,-2-2 3-16,-3 3 2 0,-4 2 2 16,-1 3 2-16,-3 3 0 0,0 4 5 0,-2 3 1 15,2 2 0-15,-1 4-1 0,1 2-2 16,2 3-3-16,-1 3-2 0,1 5-4 16,1 1-5-16,-1 5-1 0,1 2-3 15,0 3 0-15,2 5 1 0,1 1-1 16,2-1 0-16,0 2-6 0,2 0-13 15,2-1-4-15,0-1-8 0,5-3-9 16,1-2-11-16,3-3-16 0,4-4-50 0,2-6-59 16,4-5-154-16</inkml:trace>
  <inkml:trace contextRef="#ctx0" brushRef="#br0" timeOffset="194903.64">3551 7453 308 0,'1'-7'93'0,"-3"-2"6"0,-3-1-27 15,-3 1-19-15,-1 2-8 0,-2 0-4 16,-3 1-9-16,0 1-7 0,-2 3-5 16,3 2-3-16,0 1-2 0,-1 3-5 15,1 3-6-15,1 5-1 0,2 3-2 16,0 4 0-16,1 4-2 0,3 4-2 16,1 3-5-16,3 2-5 0,3-2-3 15,3-1-4-15,3-5-1 0,2-1-3 16,2-6 1-16,1-3 6 0,2-7 3 15,0-5 5-15,-1-3 4 0,2-4 2 0,-3-4 3 16,1-6 3-16,0-6 1 0,-1-2 0 16,-1-6 3-16,-1 1-1 0,0-5 2 15,-1-5 1-15,-3-1-1 0,-2 0 1 16,-2-4 5-16,-2-2 0 0,-3 0 4 16,0 3 2-16,-2-1 3 0,-1 3 1 15,-2 3-1-15,2 5-5 0,0 7 0 16,2 4-1-16,0 5-2 0,-1 6-4 0,2 8-1 15,0 7-1-15,0 9 0 0,1 4-3 16,0 6-3-16,0 5-2 0,2 9-1 16,3 3 2-16,3 4-3 0,0 2-5 15,3 1-22-15,2 3-16 0,2 1-12 16,2-2-14-16,3-3-11 0,0-3-58 16,1-5-72-16,3-7-128 0</inkml:trace>
  <inkml:trace contextRef="#ctx0" brushRef="#br0" timeOffset="195314.26">3974 7475 303 0,'7'-24'90'0,"-5"3"7"15,-3 3-33-15,-5 0-6 0,-1 2-8 16,-3 1-11-16,-3 6-9 0,-2 3-7 16,-1 2-6-16,-1 6-6 0,0 6-4 15,0 4-1-15,2 5-2 0,1 3-1 0,1 5-1 16,4 4 0-16,2 1-7 0,4 2-9 15,4 2-6-15,4-3-5 0,1-2-2 16,5-5-2-16,2-2-2 0,3-5 7 16,0-6 7-16,2-5 7 0,-1-4 5 15,1-3 2-15,-2-4 3 0,-1-5 1 16,0-4 2-16,-3-5 1 0,1-4 3 16,-1-5 1-16,-1-3 2 0,-2-3 1 15,-1-5 1-15,0-4 1 0,-2-4 0 0,-3-3 1 16,-3 2 4-16,-3-1 3 0,-1-2 4 15,-2 3 1-15,0 3 1 0,0 10-1 16,0 5 0-16,2 7-2 0,0 5-3 16,1 8-5-16,1 7-3 0,0 5-3 15,0 8-1-15,-2 7-3 0,2 10-4 16,0 6-1-16,0 8 0 0,1 14 0 0,0 5 2 16,2 2-8-16,3 2-7 15,4 2-16-15,2-1-16 0,5-1-7 0,1-6-13 16,5-3 64-16,3-6-133 0,1-7-83 15,0-6-199-15</inkml:trace>
  <inkml:trace contextRef="#ctx0" brushRef="#br0" timeOffset="198980.89">4367 5961 326 0,'-2'-1'85'0,"1"-2"4"0,1 2-51 15,0-1-6-15,0 1-3 0,1 1-8 0,-1 4-7 16,0 0-6-16,1 3-3 0,-1 0 0 16,0 8-1-16,0 3 0 0,0 6 0 15,-1 7 0-15,0 2-3 0,-1 4-6 16,-1 4-6-16,0-1-4 0,0-3-2 16,0 0-2-16,1-9 0 0,-1-3 3 15,1-5 3-15,0-6 6 0,1-5 3 16,0-2 5-16,-1-5 3 0,-1-3 2 15,0-4 3-15,1-1 4 0,1-3 1 16,-1-4 1-16,2-1 1 0,1-3 0 0,1 2-3 16,2-2-1-16,4 3-3 0,0 2-1 15,4 4-2-15,0 2-2 0,3 4 0 16,2 3-1-16,-1 3 1 0,2 4-1 16,-2 1 0-16,-2 1 0 0,0 1-1 15,-3 1-1-15,-2-1-1 0,-2 0 0 0,-5-2 0 16,-2 3 1-16,-3-1 0 0,-4-2-3 15,-4 2-2-15,-2 0-3 0,-2 0-3 16,-1-5-7-16,0-1-7 0,-1-4-10 16,3-2-9-16,3-5 33 0,2-4-84 15,5-3-65-15,5 1-151 0</inkml:trace>
  <inkml:trace contextRef="#ctx0" brushRef="#br0" timeOffset="199626.7">4663 6201 218 0,'7'1'63'0,"1"0"4"16,-1 1-20-16,1 1-15 0,0-2 3 15,1-1 0-15,0-1-4 0,1-1-3 16,1-2-2-16,0 0-1 0,1-3-3 16,-1-3-5-16,-1 0-4 0,-2 2-3 0,1-3-3 15,-3 2-1-15,-3-1 2 0,-2 2 1 16,-3 1 1-16,-5 2 0 0,-3 3 0 15,-4 1-1-15,-3 2-1 0,-4 7-4 16,0 3-1-16,-3 4-3 0,1 4 0 16,0 5-1-16,1 4 0 0,3 5-2 15,4-1-3-15,3 0-4 0,4 0-1 16,8-3-1-16,6-6-2 0,8-3 1 16,6-8 4-16,5-2 2 0,7-6 2 0,4-3 3 15,3-4 1-15,4-1 1 0,2-5 0 16,-1-2 2-16,1-2 4 0,-1-4 3 15,-4 2 4-15,-2-3 3 0,-5 1 4 16,-5 2 3-16,-5-1 2 0,-8 3 2 16,-4 1-1-16,-8 0-3 0,-6 0-3 15,-5 3-4-15,-5-1-4 0,-4 4-4 16,-3 1-6-16,-3 5-1 0,-1 5-1 16,0 5 0-16,-2 4 0 0,2 4 0 0,1 3-1 15,3 2 0-15,2 0 0 0,3-1-1 16,2-1 0-16,4-5-1 0,3-1-1 15,3-3 0-15,4-1-1 0,3-1 1 16,3-3 0-16,1 0 0 0,3-1 2 16,1 2 1-16,1 1 1 0,-2-2-2 15,0 4-2-15,-4 4-10 0,-2 3-9 0,-6 4-2 16,-5 4-8-16,-4 3-4 0,-3 4-5 16,-5 2-4-16,-2 1 5 0,-3 0 6 15,1-2 1-15,2-5 8 0,3-4 6 16,3-7 11-16,5-4 10 0,2-6 10 15,6-4 9-15,5-5 7 0,4-4 5 16,5-1 2-16,4-5-4 0,4-6 0 16,4-5-6-16,5-2-5 0,3-4-8 15,2-1-4-15,5 0-2 0,1-1-11 16,3 3 10-16,0 0-108 0,0-1-89 0,2 0-237 16</inkml:trace>
  <inkml:trace contextRef="#ctx0" brushRef="#br0" timeOffset="-169475.4">17600 8687 182 0,'-2'-8'51'0,"-1"4"3"0,1 2-18 15,0-1-14-15,-1 5-4 0,-1-2-3 16,0 2-2-16,0-1-4 0,0 2 1 16,0-2 0-16,1 4 2 0,1-3 2 0,2 0 2 15,0 0 4-15,3 1 3 0,1-1 3 16,4 0 2-16,3-1 1 0,2 0-2 16,1 0-1-16,6-1-4 0,4-1-3 15,2 2-3-15,5 0-4 0,3 0-2 16,0 0-3-16,5 3-2 0,1 0-1 15,0 0-2-15,2 2-1 0,2-2 0 16,0 1 0-16,4-1-1 0,4 3 1 16,5-1-1-16,0 0 1 0,3 0 0 0,0 1 0 15,2-4 0-15,-2 1 0 0,2-4 1 16,-3-1 1-16,3-1 0 0,0-4 3 16,-3-4 3-16,0 1 1 0,0-3 1 15,-1-1 1-15,-2-3-2 0,0 1-1 16,1-4-2-16,2 1-3 0,-2-3-2 0,0-1 0 15,-1-2-1-15,-2-2 0 0,-3-2 0 16,0-1 0-16,-5 0 1 16,-1 1 1-16,-3-4-1 0,-1-1 2 0,-2-1 0 15,-3-1 1-15,-5-1-1 0,-2 0 1 16,-5-5 0-16,-4 1 0 0,-1-4-1 16,-4 1-1-16,-2 3-1 0,-1-4 1 15,-1-2-2-15,1-1 0 0,0 0 0 16,-3 1 0-16,0-6-1 0,-1-4 0 15,-4 0 0-15,0 0 0 0,-6 3-1 0,0-2 1 16,-1-1 1-16,-1-1-1 0,0 5 1 16,0-3 0-16,0-2 0 0,-1-1 1 15,1 2-1-15,-2 2-1 0,3 2 1 16,1-2-1-16,0-1 0 0,-1 4-1 16,1-2 0-16,-1-1 1 0,0 0-1 15,-4 0 1-15,1 3 0 0,-2 4 0 16,1-2 1-16,2 2-2 0,0 0 0 0,1 3-1 15,1-1 0-15,-2-2-2 0,1 0 0 16,-3 2 1-16,-2 6 0 0,-1 1 0 16,-1 4 1-16,0 1 1 0,-1 5 0 15,-2 3-1-15,-1 1 1 0,0 0 0 16,-3-1 0-16,0 2 0 0,-1 3 0 16,2 2 0-16,-1 3 0 0,-1-1 0 15,2 4 0-15,1 3 0 0,0 2 0 16,-1 0 1-16,0 1 0 0,-1-1 0 15,0 3 0-15,2-2 1 0,-1-1 0 0,2 0-1 16,-2-2 1-16,2 2-1 0,1-1 0 16,-1-1 1-16,-1 0-1 0,3 3 0 15,-1-1 0-15,1 3 0 0,-4 0 0 16,-1 0 0-16,-1 0 0 0,-4-2 0 16,-2 1 0-16,-2-1 0 0,2 4 0 15,1-1 0-15,2 1 1 0,3 2 0 0,2 0-1 16,4 1 2-16,2 0-1 0,1-1 0 15,2-1-1-15,2 0 1 0,1 0 0 16,1 2 0-16,0-1-1 0,0 1 1 16,0-2-1-16,1 3 1 0,-2-1 0 15,1 1 0-15,0-1-1 0,-2-1 0 16,3 1 1-16,-2 1 0 0,1-1-1 16,1-1 1-16,0-1 0 0,-1 2-1 15,3-1 1-15,-1 0-1 0,1 1-1 0,1-2 0 16,-1 2-2-16,1-3-2 0,-1 3 0 15,1-1-2-15,0-1 1 0,0 1 0 16,0 1 0-16,0-1 1 0,0 0-3 16,1 0-3-16,-1 0-3 0,0-1-4 15,0-1-4-15,0 0-5 0,0 1-4 16,1-1 0-16,-1-2-2 0,0-1-7 16,1 1-15-16,0-3-42 0,2-1-60 15,1-5-137-15</inkml:trace>
  <inkml:trace contextRef="#ctx0" brushRef="#br0" timeOffset="-168858.8">19153 5371 181 0,'3'-3'41'0,"-1"3"0"0,0 0-26 15,0-2-12-15,-1 0-2 0,1 2-1 16,2-1 3-16,-2 0 4 0,0 0 4 15,-1 0 6-15,0 3 4 0,1-3 3 16,-2 1 1-16,0 3-3 0,0-2-4 16,0 2-5-16,-1 1-4 0,-1-2-2 0,-1 2-1 15,-2 3 0-15,0-2 2 0,-2 1 1 16,0 0 0-16,-3-1 0 0,-1 2 0 16,-2 0-2-16,-3-2-2 0,-3 0-2 15,-3 0 0-15,-4 2 1 0,-2-1 1 16,0-1-1-16,-1-1 1 0,0 5 0 15,-1-1 0-15,2-1-1 0,3 1-1 16,2-1-1-16,3-1 0 0,2 1 1 16,4-3 0-16,4 0 1 0,4 2 1 15,5-1 2-15,2 2 1 0,4 0 1 0,3-1-1 16,4 2 0-16,3-3 0 0,4 3-2 16,-1-1-1-16,1-3-1 0,-3 0-2 15,1 2 0-15,-5 0-2 0,-2 2 0 16,-3 0 0-16,1-1-1 0,0 4 1 15,1 1 0-15,3 4 0 0,1-1 0 16,2-1 0-16,1 2 1 0,3-1-2 16,2 0 0-16,2-2-1 0,1-1-3 0,2 1-5 15,-2-4-4-15,0 2-7 16,3-1-5-16,-3-1-11 0,-3-2-54 0,-3-1-61 16,1-1-142-16</inkml:trace>
  <inkml:trace contextRef="#ctx0" brushRef="#br0" timeOffset="-167227.8">14470 5726 103 0,'-2'0'18'0,"-2"3"1"0,0-1 0 15,-2 1-22-15,1 1 0 0,-3-1 4 16,1 0 10-16,-1 2 3 0,0-2 3 15,-1 0 0-15,3 0 1 0,0 0 2 16,2-1 2-16,2 1 1 0,3-3 5 16,3 0 5-16,4-1 1 0,2-1 0 15,1 0-3-15,3-1-2 0,7 0-4 0,11 0-7 16,0-2-7-16,16 0-5 16,4 2-2-16,14 0-2 0,4-1-1 0,-1 1 0 15,3 2 0-15,9 0 0 0,2 1 0 16,1 0-1-16,-3 1 1 0,3 2-1 15,2-1 0-15,-3-1 0 0,-2 4 0 16,-5-4-1-16,-4 2 0 0,-8-1-1 16,-8 2 1-16,-8-3-2 0,-11 2 0 15,-13-1-5-15,-14 1 2 0,-11 1-1 0,-12 0-5 16,-11-1-3-16,-13 2-1 0,-12 0 0 16,-3 0 4-16,-10 0-3 0,-7 1-5 15,-4-1-1-15,-6-3 0 0,-7-2 0 16,-2 0-4-16,-2 0-1 0,-7 0 2 15,2-1 7-15,-6-2 9 0,7 3 6 16,5 0 9-16,12 1 7 0,1 0 4 16,12-1 4-16,9 2 1 0,13 0 0 15,8-1-1-15,10 2-5 0,6-2-1 16,6-1-3-16,8 0-3 0,10-2 0 0,8 0 3 16,5 2-1-16,8 0 0 0,14-2 0 15,10 0 1-15,14-2-1 0,9-1-3 16,5-2-3-16,7 2-3 0,14 1-1 15,3 1-1-15,2 0 0 0,-7 3 0 16,-1 2 1-16,3 2 1 0,1-3 2 16,-6 0 1-16,-11 2 0 0,-6-3 1 0,-8 3 0 15,-8-2-2-15,-11 0 0 0,-13 0-2 16,-16-2 1-16,-7-1 1 0,-14 2 1 16,-11-3-2-16,-14 2-1 0,-12 1-2 15,-14-2 0-15,-10 2-3 0,-10-2-5 16,-10 3-5-16,-6 1-4 0,-8-4-1 15,-10-1 0-15,2 3 1 0,3 3 1 16,-4 1 2-16,-3-1 7 0,6-1 6 0,5 3 4 16,14 1 2-16,9-1-1 15,7-4 0-15,16 1 0 0,16-2-1 0,10-1-2 16,12 0 0-16,13 2 0 0,17-2 3 16,7-1 2-16,20 1 0 0,12 0-1 15,14 1 1-15,5 0-1 0,20-1-1 16,2 0-3-16,8 4-1 0,-5-2-2 15,-3 0 0-15,-6 1 0 0,2-3 0 0,-16 0 0 16,-10 0 0-16,-11-1 2 0,-13 0 0 16,-11-2 4-16,-10 2 2 0,-16-2 1 15,-16-1-5-15,-16-1-5 0,-10 0-3 16,-12 2-3-16,-14 0-2 0,-6 1-4 16,-11 2 1-16,-2 2 4 0,-5 2 6 15,1 0 2-15,10 4 2 0,11-2 2 16,8 2-1-16,14-1 1 0,16 2-4 15,13-2 0-15,8 1 2 0,5-4 2 16,8 2 2-16,10-3 1 0,14 0 1 0,8-1 2 16,10 0 0-16,5-1-3 0,6 1-6 15,0-3-4-15,-4 3-1 0,-11-1-1 16,-4 0 0-16,-12 1-1 0,-7 0-5 16,-7-1 0-16,-11 0-68 0,-8-2-63 15,-10-1-168-15</inkml:trace>
  <inkml:trace contextRef="#ctx0" brushRef="#br0" timeOffset="-163593.09">20433 7267 216 0,'-1'4'35'0,"0"-1"2"16,3-2-45-16,0-2-9 0,3 1 10 16,-1-3 25-16,0 1 17 0,1 0 2 0,0 0 5 15,0 1 5-15,-2 1 3 0,0-2-4 16,-1 3-8-16,0-2-10 0,1-2-8 15,-1-2-7-15,1-2-3 0,-1 0-5 16,2-2-1-16,-2-2-1 0,1 1 5 16,-1-1 2-16,1 1 4 0,-3 0 1 15,0-2 0-15,-2 0 1 0,0-1-3 16,-2 3-5-16,-3 1-3 0,-2 1-3 0,-1 2-3 16,-4 4-1-16,-1 4-4 0,-2 4 1 15,-3 1-1-15,0 2 0 0,-1 6 1 16,0 1 0-16,1 4 1 0,1 0 1 15,5 1 0-15,5 0 0 0,4-1 0 16,6-2 1-16,8-1 2 0,6-5 4 16,6-1 4-16,2-2 5 0,1-6 3 15,1-1 0-15,-1-4 0 0,-3 2-2 16,-2-1-3-16,-3-5-4 0,-5 1-3 0,-1 3-1 16,-3-2 1-16,-2 1 0 0,-2-1 0 15,-3 1-1-15,0 1 0 0,-1 1 0 16,-2 3 0-16,-2 2-1 0,-1 4-1 15,-2 6 0-15,-1 0 1 0,-1 4 1 16,-1 8-2-16,0-2 1 0,0 6 0 16,1 3-11-16,-5 5-8 0,2-2-7 15,0 0-10-15,1-1-5 0,2 1-7 0,2-5-3 16,3-5 7-16,6-7 1 0,3-6 0 16,5-6 0-16,3-4-42 0,1-10-49 15,5-5-124-15</inkml:trace>
  <inkml:trace contextRef="#ctx0" brushRef="#br0" timeOffset="-163290.7">20710 7355 298 0,'6'-10'86'0,"-2"3"3"0,-2 6-23 0,-3 3-33 16,-2 5-9-16,-3 4-7 0,-2 6-6 16,-3 3-6-16,-4 9-2 0,-1 1-2 15,0 6-2-15,-1 5-2 0,3 1-2 16,2-3-4-16,4 0-1 0,6-3-1 15,4-7 0-15,5-5 6 0,5-10 7 16,2-6 7-16,4-5 5 0,3-5 5 16,6-8 5-16,1-3 1 0,4-5-1 15,3-4-5-15,-2-5-4 0,-1-1-3 0,-6-3-3 16,-4-1-3-16,-7 1-2 0,-5-1 1 16,-8 2-1-16,-1 3-1 0,-7 0-2 15,-5 5-1-15,-7 4-1 0,-7 5-2 16,-7 6-3-16,-4 5-4 0,-2 4-4 15,1 7-6-15,-1 2-8 0,7 1 67 16,4-1-146-16,10-1-88 0,4-2-233 0</inkml:trace>
  <inkml:trace contextRef="#ctx0" brushRef="#br0" timeOffset="-163122.4">21139 7207 348 0,'1'0'80'16,"1"2"0"-16,-1 2-49 0,-2 0-27 16,-1 1-14-16,-4 2-14 0,-2-2-12 15,1 2-10-15,-3-3-20 0,0-1-14 16,1-2-35-16,1-3-51 0</inkml:trace>
  <inkml:trace contextRef="#ctx0" brushRef="#br0" timeOffset="-162896.99">21541 6765 251 0,'20'-15'76'0,"-3"5"6"0,-2 10-3 16,-4 8-50-16,-5 4-1 0,-4 4-3 16,-4 7-3-16,-7 7-5 0,-3 3-4 15,-6 3 0-15,-4 1 0 0,-3 10 1 16,-1 0-3-16,-2 4-1 0,1 0-4 0,0 4-3 15,-2 0-9-15,0-2-11 0,-1-4-17 16,3-3 2-16,0-3-69 0,4-3-70 16,4-4-160-16</inkml:trace>
  <inkml:trace contextRef="#ctx0" brushRef="#br0" timeOffset="-162694.41">21657 7369 358 0,'-1'9'86'0,"2"-2"2"0,-1 1-45 0,1 0-31 16,-1-3-6-16,1-2-5 15,0 1-7-15,-2-3-10 0,0-2-6 0,0-1-14 16,-1-3-51-16,-1 0-59 0,2-2-135 15</inkml:trace>
  <inkml:trace contextRef="#ctx0" brushRef="#br0" timeOffset="-159036.87">19479 16629 285 0,'12'5'77'0,"-2"-1"10"0,-5-1-37 15,-2 0-1-15,2 1 9 0,-3 2-4 16,0-1-5-16,-1 0-2 0,-1 2-6 15,0-1-7-15,-1-1-7 0,-1 2-7 0,-2-3-6 16,-3 3-3-16,-3 0-4 0,-2-1-3 16,-5 3-3-16,-4 1 0 0,-6 1-1 15,-4 1 0-15,-7 0-1 0,-5 3 0 16,-5 3 1-16,-3-2 1 0,-3 1 0 16,-2-1-1-16,-1-2 1 0,4-2-1 15,3-3-1-15,3-6-1 0,2-4-4 16,6 1-4-16,5-4-10 0,3 1-10 15,5-4-7-15,3 2-7 0,4 2-11 0,4 0-6 16,3 1 11-16,2 0-60 0,5-3-61 16,4 3-149-16</inkml:trace>
  <inkml:trace contextRef="#ctx0" brushRef="#br0" timeOffset="-158639.81">18779 16698 511 0,'-4'1'127'0,"1"0"1"0,0 1-75 15,-4-1-12-15,0-4-17 0,-3 2-16 16,-1 0-7-16,-4 1-3 0,1 1-4 15,-2 0-1-15,0 6 0 0,1 5-1 0,0-1 2 16,-1 4 2-16,2 4 4 0,-1 4 4 16,1 1 4-16,0-1 1 0,2-4 4 15,1 3 2-15,4-1 2 0,0-2 2 16,3-4 1-16,2-2-1 0,2-1-1 16,3-2-3-16,4 2-3 0,2-1-4 15,6 1-2-15,3 1-4 0,6 0-1 0,4 2 1 16,5 0-7-16,1 1-7 0,3-1-5 15,1-4-17-15,3-1-18 0,-2-4 137 16,3 0-235-16,2-4-116 0,1-8-324 16</inkml:trace>
  <inkml:trace contextRef="#ctx0" brushRef="#br0" timeOffset="-157877.33">20366 16613 258 0,'2'6'78'0,"-1"-2"5"0,2 1-23 0,-1-4-10 16,0-2-8-16,0-2-8 0,0 1-5 16,2-3-3-16,-1-2-2 0,0-2-3 15,1-3-2-15,-1 1-2 0,0-4-2 16,-3-1-1-16,-1-2-3 0,-3-2-3 15,-3 0-1-15,-3-1-2 0,-3-1-2 16,-2 1-1-16,-5 4-1 0,-1 2 0 16,-1 5-2-16,-3 5-1 0,-1 6-4 15,1 7-2-15,-2 5-3 0,3 8-4 16,2 4-6-16,0 4-3 0,4 4-3 0,2 2 2 16,5-2 3-16,4-2 4 0,6-4 8 15,5-4 9-15,5-4 10 0,4-7 11 16,4-3 9-16,4-6 8 0,2-4 4 15,0-3-3-15,1-3-3 0,1-2-4 16,-2-4-7-16,-2 2-8 0,-1-1-6 16,-2-2-5-16,-1-1-1 0,-4-1 1 0,-1 3 0 15,-2 1 0-15,-2 1-2 0,-3 3 2 16,0 4 3-16,-3 4 0 0,-2 7 0 16,-1 5 0-16,-1 5-1 0,-2 5 0 15,-1 9-3-15,-3 7-4 0,-2 3-5 16,1 0-3-16,-2 3-5 0,0 0-2 15,1-4-1-15,1-3 1 0,2-8 1 16,4-4-1-16,1-5-2 0,1-7-5 16,3-4-5-16,0-5-9 0,2-5-6 15,1-2-9-15,2-6 113 0,0-2-177 0,3-4-83 16,0-5-244-16</inkml:trace>
  <inkml:trace contextRef="#ctx0" brushRef="#br0" timeOffset="-157569.04">20573 16692 287 0,'12'-3'93'0,"-4"-2"7"16,-2 3-11-16,0 1-25 0,-2 4-12 16,-1 1-11-16,-2 1-10 0,-1 3-8 15,-1 3-10-15,-2 3-13 0,-1 4-10 16,0 4-7-16,-2 1-5 0,3 4-2 16,1-2 0-16,2 3 2 0,3-4 6 15,5-2 5-15,3-7 7 0,4-3 11 16,4-5 6-16,2-4 6 0,5-6 9 15,0-5 6-15,0-2 4 0,-1-5 1 0,0-3-3 16,-4 0-3-16,-2-4-2 0,-5 0-7 16,-3 0-5-16,-5-2-5 0,-4 1-2 15,-8-2-3-15,-1 2-3 0,-4 0-6 16,-6 3-6-16,-2 5-7 0,-4 5-28 16,-3 5-13-16,1 9 73 0,-2 2-163 15,-1 8-108-15,2 1-262 0</inkml:trace>
  <inkml:trace contextRef="#ctx0" brushRef="#br0" timeOffset="-157412.98">21010 16392 442 0,'5'10'120'0,"-7"-3"0"15,2 0-46-15,-2-3-68 0,2-3-16 16,-1-1-101-16,-1-7-99 0,-3 0-221 16</inkml:trace>
  <inkml:trace contextRef="#ctx0" brushRef="#br0" timeOffset="-157191.27">21355 15908 558 0,'7'11'151'0,"-3"5"3"0,1 3-72 16,-3 3-18-16,-3 5-21 0,0 4-22 16,-4 5-15-16,-1 5-12 0,-4 3-15 0,-2 5-6 15,-5 0-18-15,1 4-17 0,-1 0-12 16,-1-2-77-16,0-4-93 0,4-2-205 15</inkml:trace>
  <inkml:trace contextRef="#ctx0" brushRef="#br0" timeOffset="-157024.71">21552 16372 413 0,'17'9'128'0,"-5"5"1"0,-1 0-27 16,-2 0-44-16,-1-1-16 0,-2-1-33 16,0 0-37-16,-4-3-100 0,0-5-105 15,-3-5-259-15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9T15:42:52.44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3723 8473 129 0,'-1'-4'37'0,"0"3"4"15,2-4-9-15,0 2-11 0,1 1 4 16,2-1 3-16,-1 3 0 0,0-1 0 16,0-1 1-16,2 2 0 0,-3-1 0 15,1 2-2-15,1-1-3 0,-2 0-1 16,0 3-2-16,1 0-3 0,-2 2-2 16,2 5 0-16,-3 2 0 0,0 1-2 15,-3 5-1-15,1 4-1 0,-1 3-1 16,0 2-2-16,-2 4-3 0,0 3-1 15,1 4-1-15,1 4-2 0,1 0 0 0,-1 2-1 16,1-2 0-16,-1 2-1 0,2-2 1 16,-1-2 0-16,-1-1 0 0,-1-4 1 15,2-1 0-15,1-4 0 0,-1-1 1 16,2-2 0-16,-1-5 2 0,0-1 0 16,2-4 0-16,-1-3 0 0,0-1 1 15,0-2-1-15,2-5 2 0,0 0-3 0,3 0 0 16,0 0 2-16,4 3-2 0,2-4 1 15,2 2 0-15,2 0-1 0,3 2 0 16,4-1-1-16,1-2-2 0,2 1 2 16,3 1-2-16,2-2 0 0,3 0 0 15,3-1 0-15,4-2 0 0,4 2 0 16,5-4 1-16,4-1 0 0,5 0 1 16,2-2 1-16,1-2 1 0,1 0-1 0,2-3 0 15,-1 1-1-15,1 3 0 16,-2-2-2-16,1 2 1 0,-1 0-1 0,-1-1 2 15,-3 1 1-15,-2 2 2 0,-2-3-1 16,0-2 1-16,-1-1 0 0,-2 3 0 16,-1-2-2-16,-1 0-2 0,-1-1-1 15,-4 1 0-15,-2 0-1 0,0 2 0 16,-1 0-1-16,0 3-2 0,0-1-11 16,-2 5-3-16,0-1 1 0,0 1-1 0,-1 2 1 15,-3-2 0-15,-1 2 2 0,-1 2 10 16,-1-5 6-16,0 1 0 0,-2 0 0 15,-1-3 0-15,1 0 1 0,-3-4 2 16,-1 0 1-16,-2 2-2 0,-3-1-1 16,-2 0 0-16,-4 1 0 0,-4 1-1 15,-2 0-1-15,-3-1 0 0,-2-1-2 16,-2 2 0-16,-2 1 0 0,0-2-1 0,-1-1 1 16,-1 2 1-16,0-3 1 0,1-1 0 15,-1-1 2-15,1-1 0 0,-1-3 1 16,1-1 0-16,-2-4 1 0,-1-3-1 15,-1-3 1-15,-3-7 0 0,-2-4-1 16,0-5-1-16,0-5-1 0,2-6 0 16,0-5-3-16,0-5-1 0,2-3-1 15,0 0 2-15,4 3 1 0,-1 3 0 16,0 2 2-16,0 8 2 0,2 9 2 0,2 11 0 16,0 3-1-16,-1 4-2 0,0 6 0 15,-1 5-1-15,1 2-2 0,0 1 0 16,-1 1-1-16,1 1 0 0,-1-1 1 15,1 2 0-15,0 1-1 0,-1-1 1 16,1 1 1-16,0 0-1 0,0 1 1 16,-1-1-1-16,1 0 0 0,-1 0 0 0,0 0 0 15,-1 0 1-15,-1 0-1 0,-1 0 0 16,0 1 1-16,-4 2 0 0,-2-1 0 16,-3 0 1-16,-3 0-1 0,-4 0 1 15,-3 0 0-15,-6 1 0 0,-5-3 0 16,-4 2-1-16,-6-1 0 0,-5 1-2 15,-7-1-2-15,-4 0-1 0,-6 0-1 16,-5 1-2-16,-6-2 0 0,-7 1 1 16,-4 2 1-16,-4 0 1 0,-7-1 0 0,-1 1 3 15,-3 1-1-15,0 1 1 0,3 3 0 16,0-5 0-16,2 0-2 0,6 2-2 16,3 1-3-16,8 0-1 0,4-2-3 15,3-1-3-15,9 1-1 0,4 0-4 16,4 0-4-16,5 0-3 0,6-1-3 15,4 3-8-15,4 0-10 0,3 3-53 16,6 2-62-16,3-1-144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9T15:43:09.76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6379 9339 170 0,'1'-4'36'0,"0"0"1"16,-1 0-27-16,1-1-7 0,-1 1-2 0,1 0 2 15,-1-2 2-15,0 2 4 0,-1 0 3 16,1 2 4-16,-1 1 3 0,0-1 4 16,0 0 2-16,0 1-1 0,0 0 0 15,0 1-1-15,-1 0-1 0,1-3-2 16,1 3-1-16,0 0-2 0,-1 0-3 16,1 1-2-16,0-1-2 0,0 0-3 15,0 0 0-15,0 3-2 0,0-2-1 16,0 2 0-16,1-1 1 0,2 3 1 0,-1 1 2 15,0 2 1-15,1 2 0 16,0 2 1-16,1 1 1 0,-1 3-2 0,0 2 0 16,1 0-1-16,0 7-2 0,1 1-2 15,2 2 1-15,1 5-1 0,3 6 0 16,1 2 0-16,4 4 1 0,1 0 1 16,1 2 1-16,4 1 5 0,3-1 3 0,2 1 2 15,1-1 0-15,3-2 1 0,1-2 0 16,2-1-2-16,1-1-5 0,-1-3-4 15,-2-2-1-15,0-3-2 0,-3-5-2 16,-3-1-3-16,-4-3-3 0,-3-7-4 16,-4 0-10-16,-3-3-8 0,-2-5-8 15,-5 0-8-15,1-3-6 0,-4-1-8 16,-2 0-8-16,0-3-41 0,-2 0-54 16,-3 1-129-16</inkml:trace>
  <inkml:trace contextRef="#ctx0" brushRef="#br0" timeOffset="334.78">6656 10330 185 0,'0'6'50'15,"1"0"1"-15,0 1 2 0,1-1-38 16,2 3-2-16,0 0 1 0,2 0 4 15,1 0 4-15,2-3 5 0,4 1 2 16,2-1 2-16,3 0 0 0,3-3-2 16,2 0-3-16,1-3-2 0,1-1-3 15,0 0-3-15,-1-2-3 0,2 0-1 0,-4-3 1 16,-1-1 2-16,2 0 2 16,-3-3 3-16,-1-4 2 0,-1-3 0 15,0-1-2-15,-1-3-1 0,-2-1-4 0,-3-3-5 16,-1 2-9-16,-3 2-5 0,-2-1-7 15,-3 1-9-15,-2 1-5 0,0 4-6 16,-2 2-2-16,0-2-6 0,0 0-5 16,1 1-14-16,0 0-53 0,1-1-69 15,1 1-170-15</inkml:trace>
  <inkml:trace contextRef="#ctx0" brushRef="#br0" timeOffset="1482.02">7470 10499 144 0,'-1'-1'47'0,"0"1"5"0,0 0 1 16,-1 0-21-16,-1-1-3 0,2 1-3 15,-1-4 0-15,0 3-3 0,1-1-2 16,0 0-1-16,1 1-1 0,-1 0-1 0,1 0-1 16,0 0 0-16,0-2 1 0,0 3 1 15,1-1-1-15,-1 1-1 0,0 0-2 16,0 0-2-16,0 0-3 0,0 1-2 16,0 1-2-16,0 1-2 0,1 1-1 15,-1 3 0-15,1 2-1 0,0 5 1 16,0 3 0-16,0 4 0 0,0 2 0 15,-1 3-1-15,2 6 1 0,1 3-1 0,-1 3 0 16,-2 0-1-16,-1 3-2 0,0 1-1 16,0 3-2-16,-2-2 0 0,0 0 0 15,-1-5 0-15,0-5 0 0,1-5 2 16,1-6 2-16,-1-4 1 0,-1-6 2 16,2-7 1-16,1-2 0 0,0 0 1 15,0-1 1-15,1 0 1 0,0-3 2 16,0 0 0-16,0-1 2 0,-1-3 0 0,2-2-1 15,0-7 0-15,1-3-2 0,0-5-2 16,1-9-1-16,-1-2-1 0,1-3 0 16,0-2 2-16,3-1 0 0,-2-5 0 15,1 1 2-15,-1 0-1 0,1 1 1 16,2 1 1-16,-2 2-2 0,0 3 1 16,0 8-1-16,1 4-1 0,-1 5-1 15,0 5 0-15,-1 4-3 0,2 4 0 16,-2 2-1-16,1 6-1 0,1 4 0 0,0 5 0 15,0 5 1-15,2 5-1 0,0 4 1 16,1 7 0-16,0 2-1 0,1 4-1 16,0 0 1-16,-1-4 0 0,0-1 0 15,-1-6-1-15,0-3 0 0,0-8-1 16,1-2 0-16,0-9 0 0,0-1 1 0,0-4 1 16,1-2 1-16,1-4 1 15,0-5 2-15,1-6 1 0,1-1 1 0,3-8 0 16,0-3-1-16,2-3 1 0,1-2-1 15,1-1 1-15,-1 3 0 0,1 1 1 16,-3 1-1-16,1 8-1 0,-2 3 0 16,-3 4 0-16,-1 5-1 0,-1 5-1 15,-2 4 0-15,0 6-1 0,-2 4 1 16,0 5 0-16,1 7 0 0,-2 3-1 16,1 5 1-16,-2 6 0 0,1 2-1 0,-2 1-1 15,0 3 1-15,0 0-3 0,-2 4-3 16,0 0-6-16,0 1-5 0,-1-2-5 15,2-2-8-15,0-3-6 0,0-3-4 16,2-6 3-16,-2-7 3 0,2-8 1 16,1-2-1-16,-1-5 1 0,2-5-3 15,-2-5 221-15,3-3-289 0,0-5-103 0,-2-4-324 16</inkml:trace>
  <inkml:trace contextRef="#ctx0" brushRef="#br0" timeOffset="1803.45">8431 10477 336 0,'-1'6'83'0,"0"0"5"0,-2 3-53 0,-1 2-4 15,1 4 0-15,0 3 0 0,-3 1-1 16,1 2-1-16,-2 2-2 0,2 2-1 15,-2 3-3-15,1-1-3 0,-2 3-2 16,-1 0-4-16,0 3-5 0,0 0-3 16,-2 1-3-16,2-1 0 0,0 0-1 15,1-4 0-15,3 1 1 0,5-1 1 16,2-3 1-16,4-3 1 0,6-3 2 0,4-5 0 16,5-2-2-16,4-2-2 0,1-5-4 15,4-5-8-15,3-4-11 0,1-2-10 16,2-1-8-16,0-5-11 0,0-3-11 15,-1-1 42-15,-2-2-101 0,-2 3-69 16,-6-1-182-16</inkml:trace>
  <inkml:trace contextRef="#ctx0" brushRef="#br0" timeOffset="2121.13">7045 11625 339 0,'49'-9'112'16,"14"1"5"-16,11 0-6 0,15-1-50 15,12 1-13-15,9-1-10 0,9 4-14 16,-2-1-12-16,-1-3-7 0,0 2-5 0,-5 1-4 16,-10 1-6-16,-13 0-6 0,-10-6-6 15,-9 3-5-15,-9 0-6 0,-9-1-8 16,-10 1-79-16,-7 1-81 0,-7 0-192 16</inkml:trace>
  <inkml:trace contextRef="#ctx0" brushRef="#br0" timeOffset="3338.31">9998 10848 245 0,'-5'-10'65'0,"5"1"2"0,1-1-16 0,1 2-29 15,2 1-3-15,0 1-1 0,-1 1 0 16,2 0 0-16,-2 4 2 0,1 2 0 16,1 4 0-16,-1 4-1 0,1 7-3 15,-1 1-2-15,-1 11-2 0,-1 3-4 16,-2 8-2-16,-1 1-4 0,-1 1-4 15,-1-1-3-15,-2 3-6 0,1-4-8 16,0-3-15-16,-2-6 131 0,1-1-191 16,-2-4-82-16,2-1-240 0</inkml:trace>
  <inkml:trace contextRef="#ctx0" brushRef="#br0" timeOffset="3512.27">9719 11164 237 0,'16'-5'75'0,"6"-1"5"16,7 1 5-16,5-2-42 0,7 0-3 15,2-1-7-15,6-2-6 0,2 0-6 16,3 1-8-16,-2-2-15 0,4 1-14 16,-3-1-16-16,-1 2-6 0,-2 1-59 15,-5-1-66-15,-3 0-143 0</inkml:trace>
  <inkml:trace contextRef="#ctx0" brushRef="#br0" timeOffset="4299.79">11153 10647 278 0,'-4'-9'64'0,"-1"-3"1"0,-1 2-44 15,1-1 3-15,-1-1-2 0,2 2 0 16,0 2 6-16,2 1 4 0,1 2 5 16,0-1 1-16,0 5-5 0,1 4-3 15,0 4-4-15,-1 5-5 0,1 9-7 16,0 7-6-16,-1 9-5 0,-3 7-1 16,1 6 0-16,-2 4-1 0,-2 4-1 15,-1 0-2-15,0 2-4 0,-2-2-4 16,0 0-4-16,1-2-4 0,2-6 0 0,0-6 0 15,3-8 3-15,0-8 6 0,3-6 6 16,2-8 6-16,3-8 7 0,1-5 4 16,3-5 5-16,2-6 0 0,2-3 0 15,2-7-2-15,3-4-1 0,2-3-1 16,2-2-3-16,1 0 0 0,3 1-1 16,0 2 0-16,-1 6-1 0,1 7 0 15,0 3-1-15,-1 8-3 0,-2 5-1 0,-3 8-2 16,-1 7-3-16,-3 3-2 0,0 2-2 15,-2 4-1-15,-2-3 0 0,-2-1-1 16,0-4 1-16,-1-4 1 0,1-4 2 16,-1-3 4-16,1-5 3 0,1-4 2 15,1-2 2-15,0-4 3 0,0-3 2 16,1-2 1-16,-1-3 0 0,0-1 0 16,-1-1 0-16,0-2-1 0,-3 3-1 0,1 0-2 15,-2 3-2-15,0 1-3 0,-2 5-3 16,-2 1-3-16,2 5-1 0,0 4-1 15,1 5 1-15,0 3 0 0,2 6 1 16,-1 2 1-16,3 0 1 0,-1 0 1 16,-1 1-1-16,0-3-1 0,0-2 1 15,2-4 0-15,1-3 0 0,2-1 1 16,1-2 1-16,2-2 0 0,-1-3 1 0,0-2-1 16,1-4 0-16,0 2-2 15,-1-2-4-15,0 1-7 0,-1 3-5 0,1 1-25 16,1 1-17-16,-3 2 30 0,-1 2-124 15,-2 1-104-15,-2-1-243 0</inkml:trace>
  <inkml:trace contextRef="#ctx0" brushRef="#br0" timeOffset="4462.93">11868 10890 505 0,'-11'-8'130'0,"0"2"-2"0,2 3-73 15,0-2-39-15,-1 2-26 0,3 1-26 16,-2 2-17-16,2-2-12 0,2 2-12 16,-1 0-5-16,4 0-24 0,1 0-45 15,6 0-103-15</inkml:trace>
  <inkml:trace contextRef="#ctx0" brushRef="#br0" timeOffset="4770.1">12251 10807 294 0,'3'4'79'0,"-6"7"1"0,-6 2-32 16,-4 3-21-16,-6 2-7 0,-4 5-7 0,-3 4-5 15,-2 1-3-15,0 3-2 0,2 1-1 16,2-1-1-16,5 1 2 0,4-3 0 16,5-3 3-16,7-2 4 0,5-2 5 15,6-5 7-15,5 0 8 0,3-2 5 16,5-1 3-16,2-3-1 0,1-1-2 15,-2-1-5-15,0 0-6 0,-4 1-9 16,-2-5-7-16,-5 2-4 0,-4 1-3 16,-5-1-3-16,-5 0-4 0,-6 0-11 0,-7 1-8 15,-2 1-8-15,-5 2-8 0,-4-3-10 16,0 2-17-16,-2-1-55 0,0-2-64 16,2-1-156-16</inkml:trace>
  <inkml:trace contextRef="#ctx0" brushRef="#br0" timeOffset="5020.24">12441 10523 349 0,'4'-10'86'0,"-1"3"4"0,0 2-59 15,-1 5-6-15,-2 6-2 0,0 6 0 0,-1 7-3 16,1 7-3-16,0 6 1 0,0 8 5 16,0 5 1-16,1 2 1 0,0-1-3 15,1 1-3-15,-1 1-3 0,0-2-5 16,-1 0-10-16,1-2-12 0,-1-2-10 16,0-4-10-16,0-2-14 0,0-3-17 15,-1-2-56-15,2-2-72 0,-2-1-155 16</inkml:trace>
  <inkml:trace contextRef="#ctx0" brushRef="#br0" timeOffset="5972.46">12338 11093 283 0,'-2'-10'77'16,"4"0"6"-16,2 0-35 0,3-2-4 0,0 0 0 15,4 2-1-15,1 1-3 0,1 0-4 16,3 2-3-16,-2-3-3 0,2 3-5 16,2-3-3-16,1-3-5 0,1 2-4 15,2 0-3-15,-1 0-4 0,1 3-1 16,-2 0-2-16,0 7-1 0,-2 0-1 16,-2 2 0-16,-3 0 0 0,-1 1-1 15,-2 2-2-15,-2 1-1 0,-1 3 0 16,-3 3 0-16,0 2-2 0,-1 2 0 0,-2 4 2 15,-1 1 0-15,-1 1 2 0,0-2 0 16,0-1 0-16,0-2 2 0,-1 0-1 16,4-5 0-16,0-1-1 0,2-2 1 15,3-3 2-15,1-1 1 0,2-4 4 16,2-2 3-16,-1-3 2 0,1-3 2 16,0-1 2-16,1 1 1 0,-5-3-1 15,-1 1 0-15,-3 0-1 0,-2-2-3 0,-4 1-2 16,-2-3-4-16,-7-1-3 0,-3 2-5 15,-4-2-6-15,-4 5-5 0,-1 1 1 16,0 4-1-16,0 5 2 0,2 3 1 16,5-1 2-16,3 3 3 0,3 0 3 15,6-1-1-15,2-3 0 0,5-1 1 16,3 0 2-16,6 0 1 0,5 0 3 16,4-1 0-16,4 2 2 0,4 0 2 15,4 0-1-15,1 3-2 0,0 0 0 0,0 1-1 16,-2 2 0-16,0 2-1 0,-4-2-1 15,-4 4 0-15,-3-2-1 0,-3 1-3 16,-4 0-2-16,-3-1-1 0,-5-3-2 16,-1 3-1-16,-2-2 0 0,-2 0 1 15,1-1 1-15,-2 0 1 0,1 0 1 16,0-1 1-16,3 0 0 0,1-1-1 16,3-1 2-16,3-1 0 0,2-2 0 0,8-3 1 15,5-1 2-15,7-3 4 0,2-3 3 16,4-2 3-16,5-4 2 0,1-2 5 15,0 2 4-15,-3-4 5 0,-5-1 0 16,-2 2 2-16,-4 0 1 0,-8 6 0 16,-7-1-4-16,-4 4-6 0,-5 5-5 15,-7 8-3-15,-6 8-8 0,-4 9-6 0,-4 9-5 16,-3 9-1-16,-3 8-2 0,-2 9-6 16,0 4-2-16,0 4-5 0,1-1-14 15,-2 5 13-15,4 1-5 0,2-2-13 16,1-3-9-16,0 0-1 0,-2-4 3 15,-1-6 15-15,-2-4-15 0,-3-7 3 16,-5-4 14-16,-2-3 18 0,-1-9 5 16,1-5 9-16,0-5 10 0,1-4 17 15,3-7 14-15,-2-2 7 0,2-6 5 16,2-5 0-16,3-3-4 0,3-7-7 0,6-1-14 16,7-3-11-16,8-3-7 0,8-1-8 15,8 1-1-15,7 1-1 0,8 0-1 16,6 0-1-16,6-1-5 0,7-2-4 15,2 0-6-15,4-3-20 0,1 0-14 16,0-2-7-16,0-2-5 0,-4-2-76 16,-6 2-84-16,0 1-182 0</inkml:trace>
  <inkml:trace contextRef="#ctx0" brushRef="#br0" timeOffset="6297.48">11080 11814 421 0,'78'-30'111'0,"17"3"1"16,19-1-60-16,17 2-11 0,20 4-13 15,14 2-18-15,9 6-21 0,8 10-9 16,7-2-10-16,0 4-15 0,3 0-20 16,-8-4-5-16,-10 3 5 0,-4-6 15 15,-12 0 7-15,-12-1 12 0,-9 0 16 16,-15-1 20-16,-8 0 73 0,-6-4-120 15,-13 2-56-15,-13 1-175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9T15:44:02.8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1761 2748 184 0,'-3'-1'40'0,"-1"1"-1"15,-1 0-32-15,-1 1-1 0,0 0 4 16,-1 1 2-16,1-1 2 0,0 1 6 16,1-1 4-16,1 0 3 0,2 2 1 15,1-3-1-15,0 1-3 0,1 0-1 0,3-2-2 16,2 2 0-16,2-1-1 0,4 1-1 16,4 0 0-16,3-1 0 0,3 0-3 15,4 2-4-15,5-3-3 0,-1 0-3 16,5 0-2-16,5 1-1 0,2-1-2 15,4 3 1-15,3-1 0 0,3 1 0 16,0 4 1-16,4 0 0 0,0 1 1 0,0 1 0 16,1-1 1-16,4-1 0 15,2-2 0-15,4 2 0 0,3-2 1 0,2-1 0 16,5-3 1-16,5 0 0 0,0-1-1 16,4 0 1-16,1 0-2 0,2-4 0 15,2 0-1-15,6 2-2 0,1-1 0 16,3 0-1-16,2 3 1 0,5-4-1 15,8-1 0-15,1 3 1 0,1 0 1 16,5-3 0-16,5-4 0 0,4 1 1 16,1 1-1-16,6-1 2 0,4-4-1 15,6 1 0-15,1-2-1 0,5 5 0 0,3-4-1 16,6 3 0-16,0 2 1 0,5 2 1 16,5 6 1-16,0 3 1 0,2 1-1 15,6 3 1-15,-3 3 0 0,0 2-3 16,4-2 0-16,-2-1-2 0,-2 0 0 15,3-4-1-15,-6 2 1 0,4-5-1 16,-4-3 1-16,-6 5-1 0,-4-6 1 16,-1-2-1-16,-11 4-3 0,-6 0-10 0,-10-2-14 15,-10 2-8-15,-9-3-85 0,-14-3-94 16,-15-4-218-16</inkml:trace>
  <inkml:trace contextRef="#ctx0" brushRef="#br0" timeOffset="2501.92">11761 1265 293 0,'2'-4'81'0,"1"3"8"0,1-2-36 16,1-2-4-16,0 1-3 0,1-3 1 15,-3-1-3-15,-1 0-3 0,1-1-5 16,-2 3-3-16,-1 0-2 0,1 2-3 15,-2 0-5-15,0 4-4 0,-1 0-5 16,-3 0-2-16,-2 5-2 0,-5-1-1 16,-2 3-2-16,-6-1 1 0,-4 3-1 0,-3 0-1 15,-1 2 0-15,2-1-1 0,0 4-2 16,-1 1-1-16,3 10-1 0,0 4 1 16,2 8-1-16,-1 7 1 0,-2 3 0 15,2 7 0-15,0 6 1 0,2 0-2 16,2 3 1-16,6-1 3 0,5 2-7 15,6-3 0-15,5-8-3 0,7-6-1 16,4-6-3-16,5-2-5 0,5-10-7 16,3-2-2-16,4-8-13 0,-1-1-11 15,5-8-8-15,6-9-11 0,3-13-67 0,-1-1-82 16,-2-10-174-16</inkml:trace>
  <inkml:trace contextRef="#ctx0" brushRef="#br0" timeOffset="2865.17">12281 1618 403 0,'-2'-2'105'16,"-4"2"6"-16,-2 0-65 0,-3 0-8 16,-4 0 2-16,-1 0 1 0,-6-2-6 15,-2 1-9-15,2 0-3 0,1 1-1 16,1 0-3-16,4 0-4 0,-1 1-6 15,3 4-3-15,4 0-2 0,1 2-2 0,2 2-1 16,0 1-1-16,4 3-1 0,3-2 2 16,3 0-1-16,4 4 2 0,3-1-1 15,2 3 1-15,5-1 0 0,4 0 0 16,3 3-1-16,4-2 0 0,1-3 0 16,1 1-4-16,0 1 0 0,-4 0-1 15,-5 1-1-15,-3-2 1 0,-7 3-1 16,-7-2 1-16,-3-1 0 0,-4 0 1 15,-3-2 0-15,-8 0-3 0,-2-1-1 16,-6-2-8-16,-4 0-8 0,-5-2-7 0,-1-2-7 16,-1-2-8-16,6-2-8 0,0 1-18 15,5-3-47-15,5 1-64 0,10-5-151 16</inkml:trace>
  <inkml:trace contextRef="#ctx0" brushRef="#br0" timeOffset="3055.18">12563 1593 383 0,'4'10'98'0,"-7"8"11"15,-1 1-52-15,-1 5-10 0,-4 2-9 16,0 4 0-16,0-3-5 0,1-1-10 16,2-4-11-16,3-1-7 0,3-5-4 15,2-4-7-15,5-6-9 0,1-3-8 16,2-1-3-16,1-3-42 0,0-3-53 0,2-1-81 15,4-4-181-15</inkml:trace>
  <inkml:trace contextRef="#ctx0" brushRef="#br0" timeOffset="3213.36">12549 1480 308 0,'-15'-1'75'0,"2"2"0"16,0 4-25-16,2-2-37 0,3 0-9 15,2 0-3-15,4 0-4 16,6-7-9-16,2 1-19 0,4 0-45 0,2 1-59 16,1 0-134-16</inkml:trace>
  <inkml:trace contextRef="#ctx0" brushRef="#br0" timeOffset="3967.15">12820 1683 234 0,'0'27'65'15,"1"2"6"-15,-1-4-38 0,0-1-2 16,0-3 0-16,1-4 1 0,0-1-7 16,0-6-5-16,0-3-3 0,0-2 0 15,-2-2 2-15,2-3 5 0,-1-2 1 16,0-5-1-16,3-1-2 0,-2-3-2 16,2-2-1-16,2-4-1 0,1-5-4 0,0-1-1 15,3 0 0-15,0-2 0 0,2 1-1 16,0 1-1-16,2 4-2 15,-2 5-2-15,-1 2-3 0,-1 4-1 0,-2 7-1 16,-1 6-1-16,-2 5-1 0,-2 2 0 16,1 3 0-16,-2 2-1 0,0 1 1 15,1-1 0-15,-1-2-1 0,1-1 1 16,3-1-1-16,0-2-1 0,4-4 1 0,1-3-1 16,3-2 0-16,1-5 1 0,4-2 0 15,-1-2 0-15,0-3 1 0,0 0-1 16,3 2 1-16,-2 0-2 0,0 3 1 15,-3-1-2-15,-2 4 0 0,1 2-3 16,-5 4-3-16,-3-1-1 0,-3 3 0 16,-1 2 1-16,-1 2 0 0,1-2 2 15,-1-1 1-15,4 1 3 0,2-3 3 16,2-2 2-16,0-3 1 0,5-5 1 0,3 0 2 16,3-5 1-16,-4-3 0 0,2 1 2 15,-1-1-1-15,2-1 2 0,-2 0 0 16,-2 3 0-16,0 5-1 0,0 0 0 15,1 5-2-15,-2 1-2 0,-2 6 0 16,-2 5-1-16,-3 3 0 0,0 8 1 16,-4 3 0-16,-3 2 1 0,-2 7 0 0,-1 2 0 15,-3 4-1-15,0-1-1 0,-2-6-1 16,0 1-2-16,-1 2-4 0,-3-3-6 16,0-1-14-16,-1-1-9 0,0-1-8 15,0 1-1-15,3-5 0 0,2-6 4 16,3-5 7-16,1-7 13 0,3-10 10 15,1-8 11-15,2-8 2 0,1-8 3 16,2-6 0-16,3-2 2 0,2-5 1 16,4-5-2-16,2-4 0 0,1-5-1 15,3 2-2-15,1-4-1 0,1 0-1 0,1 9 3 16,0 7 2-16,2 8-1 0,2 11-1 16,0 11-1-16,-1 11 1 0,-1 8-3 15,-2 2-3-15,-1 5-2 0,-4 6-1 16,-6-1 1-16,-4 0-2 0,-2-2-3 15,-4-2-4-15,-4-1-4 0,-3-4-6 16,-4-1-5-16,-8 0-8 0,-5 0-11 16,-5-1-65-16,-4-3-72 0,3-2-176 0</inkml:trace>
  <inkml:trace contextRef="#ctx0" brushRef="#br0" timeOffset="4566.12">13958 1111 315 0,'3'15'84'0,"-4"8"12"16,-3 5-48-16,-5 3-1 0,-4 11 0 16,-3 3 1-16,-1 1-7 0,1 5-11 15,0 1-9-15,2-2-6 0,3 2-5 16,5-5-4-16,6-3-5 0,2-3-5 15,4-6-2-15,6-5-3 0,5-5 0 16,5-7 0-16,3-4-4 0,2-5 2 16,4-6 2-16,0-5 0 0,-2-4 1 0,2-5 1 15,3-2 0-15,-2-5 4 0,1-1 1 16,-3-3 2-16,0-3 3 0,-4 3 5 16,-4 2 5-16,-8 1 5 0,-4 4 2 15,-7 0 0-15,-10 5-2 0,-5 7 0 16,-3 3-2-16,-10 4-7 0,-2 7-3 0,-2 3-2 15,3 6-1-15,4 2 0 0,2 4-2 16,3-3 0-16,12 1-2 0,4-4 1 16,4-2 0-16,2-5 1 0,5-4 0 15,7-3 2-15,3-2 0 0,4-3 1 16,5-4-1-16,1-2 0 0,4-5-1 16,0 1 0-16,-5-3-1 0,-2-1 0 15,-3 0 0-15,-4 0-1 0,-4 3 1 16,-2 3-1-16,-4 1 0 0,-3 0-2 0,0 4 0 15,-1 4 0-15,0 4 0 0,0 0 1 16,2 4-1-16,3 4 1 0,4 2 1 16,5 1 0-16,1-1 1 0,1-1-1 15,-2 0 0-15,-2-1-2 0,-5-1-2 16,-3 0-3-16,-5 0-4 0,-4 0-5 16,-2 0-1-16,-1-1 0 0,-4 0 0 15,-6-3-2-15,-7 2-2 0,-3-7-5 16,-2-1-2-16,-2-4-10 0,0-3 4 0,3-3-73 15,2-7-69-15,4-4-162 0</inkml:trace>
  <inkml:trace contextRef="#ctx0" brushRef="#br0" timeOffset="4819.16">14840 1139 333 0,'18'0'82'0,"-6"7"8"15,1 5-53-15,-4 7-2 0,-5 1 4 16,-6 6 6-16,-3 4-1 0,0 4-5 16,-3 2-6-16,0 1-5 0,2 1-1 15,2 3-4-15,0 1-6 0,3 0-5 16,1-1-3-16,3-1-3 0,2-4-2 16,2 2-5-16,3-6-2 0,4-2-3 15,0-5 8-15,1-5-31 0,0-5 0 16,2-4-3-16,-2-7-4 0,3 0-5 0,1-7-5 15,3-2-31-15,4-6-24 0,0-3-72 16,3 0-158-16</inkml:trace>
  <inkml:trace contextRef="#ctx0" brushRef="#br0" timeOffset="5001.22">14636 1449 357 0,'-7'-1'86'15,"16"-5"9"-15,10 6-44 0,11 0-23 16,2-3-1-16,12-6 4 0,6-2 3 16,1 1-9-16,-2-1-9 0,1-3-6 15,-1-2-15-15,4 0-14 0,-3 1-13 16,0 0-78-16,0 1-86 0,-5 1-202 16</inkml:trace>
  <inkml:trace contextRef="#ctx0" brushRef="#br0" timeOffset="5264.52">15170 1045 339 0,'27'1'92'0,"8"0"11"15,7 0-32-15,7 6-19 0,4 0 1 16,3 4 4-16,6 8-6 0,2 9-7 15,7 6-10-15,-2 7-8 0,-1 6-5 16,-5 8-5-16,-2 1-4 0,-8 0-3 16,-9-5-2-16,-13 9-2 0,-9 0-1 15,-12 0-4-15,-16 3-7 0,-13 1-10 0,-15 3-24 16,-18-3-15-16,-14-1-16 0,-12 1-72 16,-15 2-91-16,-3-2-189 0</inkml:trace>
  <inkml:trace contextRef="#ctx0" brushRef="#br0" timeOffset="61813.37">19046 15852 238 0,'-21'1'60'16,"4"-1"3"-16,-1 2-21 0,2-1-18 16,-1 4-7-16,3-1 0 0,0 3 0 0,1-1 1 15,2 1-2-15,2 1-4 0,2-2-2 16,2 0-2-16,2 0-3 0,1 1-2 16,2-1-1-16,2 2-1 0,1 1-1 15,2-4 1-15,2 3 0 0,4-2 0 16,2 0 1-16,3-2 1 0,4-1 0 15,3 0 4-15,5 0 1 0,2-1 3 16,5 0 3-16,5 2 3 0,2-1 3 0,7 1 3 16,3 1-1-16,7-2 1 0,4 4-3 15,5-3-3-15,4 2-3 0,6-2-3 16,3-1-3-16,5-1-2 0,4 2-2 16,7-2-2-16,4-2 0 0,3 1-1 15,3 1 1-15,6 3 2 0,2 1 0 16,2-2 6-16,2 4 1 0,3 4 1 15,1-1 0-15,1 0-1 0,0 0-2 0,1-1-1 16,-1-2-5-16,-2 0-3 0,-2-1-2 16,-1-3-2-16,-2-1-1 0,-1-2-1 15,-5 1-1-15,-4 1 0 0,1-3 1 16,-2-1 2-16,-7 1 1 0,-6 2 0 16,-5 0 2-16,-7-3-1 0,-7 3 1 15,-9 0-1-15,-10 1-1 0,-8 0-1 16,-8 0-2-16,-10 1-5 0,-8-2-5 0,-6-1-5 15,-8 1-1-15,-9 0-1 0,-10 1 2 16,-8-1 0-16,-9 0 4 0,-9-1 6 16,-8 1 6-16,-10-1 2 0,-8 2 2 15,-10-2 3-15,-7 0 2 0,-7-2 3 16,-7 1 1-16,-10 2 1 0,-9 1 0 16,-2-4 0-16,-6 0-1 0,-6 1 0 15,-7 2 0-15,-3 0-1 0,-4-4-1 16,-3 4 0-16,-4-1-1 0,-1-2-2 0,-1 1 0 15,1-2-1-15,1-2-1 0,1-2-2 16,2-1-1-16,4-3-3 0,2 1-3 16,4-5-4-16,4-1-1 0,4 2-2 15,8 0 0-15,7-2 1 0,6 1 4 16,9 2 3-16,8 2 2 0,8 1 3 16,8-1 1-16,11 1 1 0,7 3 0 15,9-1 0-15,7 1 0 0,9-1 0 16,7 0 0-16,8 3 0 0,3 0 1 0,5 1 0 15,5 1-1-15,8 1 1 0,4 1 0 16,8 0 2-16,7 0 1 16,10 0 1-16,10 0 1 0,8 0 3 0,11-1 1 15,6-2 2-15,11 0 2 0,6-4-1 16,9 4 3-16,6-2 1 0,8 1 2 16,7 0 2-16,6 0-2 0,7 2 0 0,6 1-2 15,3-3-1-15,5-2-3 0,4 2-3 16,2-3-2-16,3-1-1 0,3 0-2 15,-2 0-1-15,3-3 0 0,-3-2-2 16,-3 1-2-16,-4 1-2 0,-3 0 0 16,-5 0 0-16,-6 1-1 0,-7 2 0 15,-8 2 0-15,-6-3 0 0,-5 4 0 16,-11-2-1-16,-8 0-1 0,-9 1 0 0,-8 0 0 16,-11 1 1-16,-11 2 0 0,-11-1 2 15,-9 0 2-15,-8 3 1 0,-8-1 1 16,-7-3 0-16,-8 3 1 0,-9-4 1 15,-11-2-2-15,-9 0 0 0,-11-2 0 16,-13-1 0-16,-12 0-1 0,-10 2 0 16,-8 1 1-16,-8 1 1 0,-9 2 0 15,-8-1 1-15,-4 4 0 0,-6 0 1 16,-5 1 0-16,-9 3-1 0,-3 1 0 0,-6 0-1 16,-4 2 0-16,-3 1 0 0,-1 0 0 15,-3 3 0-15,1-3-1 0,-1 3 1 16,2 2-1-16,3-3 0 0,2 0 0 15,5-1 0-15,3-1-1 0,9-2 0 16,5 0 0-16,9-4-1 0,5-1 1 16,6 0-1-16,8-3-1 0,9-1 0 0,11 0-1 15,7-3 0-15,11 2 1 0,11-1-2 16,12 1 1-16,9 1 0 0,7 0 1 16,7 3 0-16,6-2-1 0,3 2-2 15,6 2 0-15,6-1 0 0,7 2-1 16,8 1 0-16,10 0 1 0,9 1 1 15,11 0 2-15,10 0 1 0,7 3 0 16,7-1 1-16,8 2 1 0,8-3 2 0,8 1 2 16,7 1 2-16,7 1 3 15,12-3 3-15,9 0 0 0,7 2 1 0,10 0 1 16,6 1 0-16,8 1-1 0,7-3-2 16,7 4-1-16,3-1-3 0,4-3-3 15,-2 4-3-15,1 0-8 0,-2-2-8 16,-7 5 0-16,-12-2-29 0,-7 0 181 15,-13 2-292-15,-17-5-139 0,-22-4-398 16</inkml:trace>
  <inkml:trace contextRef="#ctx0" brushRef="#br0" timeOffset="74219.78">19505 4243 247 0,'-4'1'68'0,"3"0"6"15,-1 0-36-15,2-1 4 0,0 3 3 16,2 1 0-16,-4 2-2 0,2 0-1 16,-1 5-1-16,0 4-2 0,-1 5-3 15,0 5-4-15,0 6-2 0,-1 4-7 0,1 6-4 16,0 6-5-16,-1 9-3 0,-2 7-3 16,1 7-3-16,0 3-5 0,0 2-4 15,1 1 0-15,0-3-2 0,2-4-2 16,1-10-4-16,2-6-2 0,-2-8-3 15,0-5-4-15,2-6-6 0,0-8-7 16,-1-9-9-16,2-4-17 0,0-5-56 0,0-11-70 16,2-9-164-16</inkml:trace>
  <inkml:trace contextRef="#ctx0" brushRef="#br0" timeOffset="75015.39">19569 4244 289 0,'-7'-5'73'0,"4"-2"6"16,-1 0-42-16,1 0-4 0,2-1 2 15,0 3 0-15,2-1-3 0,0 1-2 16,2-1-3-16,3 2-3 0,5 0-4 15,2 1-2-15,6 1-5 0,1 0-2 16,10 1-2-16,7 3-2 0,9 0-1 0,1-1-1 16,8 1 0-16,7 3-1 0,8-2 0 15,6 2-2-15,10-4 0 0,3 0-1 16,8 3-3-16,4 1-3 0,9-5-4 16,2-1-2-16,0 2 1 0,-1 1-3 15,0 1 0-15,3-4 1 0,-3 0 1 16,-10 0 3-16,-4-2 1 0,-5-1 0 15,-6-2 1-15,-8 0 0 0,-9 0 0 16,-11 0 1-16,-7 0 0 0,-10 1-1 16,-11 2 2-16,-8 0 0 0,-9 2 0 0,-6-3-1 15,-4 5-2-15,-3-2 2 0,-2 2 1 16,-2-1 0-16,-1 4 0 0,-1-3 5 16,0 2 3-16,0-1 2 0,0 3-1 15,2 0 1-15,2 2 2 0,-2-1 2 16,3 2-2-16,-1 3 1 0,2 2 0 15,0 3 1-15,0 6 1 0,1 5-2 0,1 7-1 16,3 5-2-16,-1 4-1 0,0 7 0 16,0 6-1-16,-1 2-2 0,1 6 0 15,1-3-1-15,-1 3 0 0,3 0 0 16,0-4 0-16,2-5-1 0,-1-1-2 16,0-5 0-16,-2-1-1 0,1-5-1 15,-4-5-1-15,-1 2 0 0,-2-6 2 16,0-2-1-16,-2-5 2 0,0-4 0 0,-3-1 0 15,1-2 1-15,-1-4-1 0,-2 1 1 16,-1-5 0-16,2-3 2 0,-2-1 3 16,0-1 1-16,1-4 1 0,-5-2 3 15,-1-1 3-15,-4-1 1 0,-4-3 0 16,-7-3-2-16,-4 2-1 0,-3-3-1 16,-4 4-2-16,-6-3-3 0,-7 1-2 15,-2 3-1-15,-6 1-1 0,-10-2 1 0,-10 3-1 16,-9-1-1-16,-8 1 1 0,-11 1-1 15,-9 0 1-15,-8 1-1 0,-2 6 1 16,-10-3 1-16,3 2 0 0,-1 0 1 16,11 0-2-16,3-2-4 0,11-4-9 15,11-6-2-15,14-4-3 0,10-4-5 16,11-5-9-16,10-2-26 0,13-2-53 16,14 0-71-16,8 0-182 0</inkml:trace>
  <inkml:trace contextRef="#ctx0" brushRef="#br0" timeOffset="75460.47">20586 4232 339 0,'0'-2'91'16,"3"0"7"-16,-2 3-49 0,-1 3-4 15,-1 2 4-15,-1 3 2 0,1 4-3 16,-1 5-7-16,1 8 1 0,0 5-1 0,-1 7-5 16,1 5-3-16,1 10-6 0,-1 8-4 15,1 8-3-15,1 6-7 0,-1 4-2 16,0 5-4-16,2 4-6 0,0-3-8 15,4-4-8-15,-1-5-3 0,0-6-23 16,2-4-20-16,1-5-92 0,0-6-108 16,3-8-248-16</inkml:trace>
  <inkml:trace contextRef="#ctx0" brushRef="#br0" timeOffset="79162.82">20086 2549 243 0,'1'2'69'15,"-1"0"4"-15,0-2-33 0,-2-1-7 16,-1 1 0-16,0 0-3 0,0 0-4 15,-2 0-4-15,2 1-5 0,-2 1-1 0,0 1-1 16,-1 6-2-16,-2 4-5 0,-1 6-3 16,-2 7-1-16,-1 4-1 0,1 5-1 15,0 1-1-15,5-2-1 0,2-1 0 16,7-2 0-16,3-3-1 0,6-5 0 16,6-3 1-16,3-6 1 0,3-2 0 15,1-7 1-15,2-5 1 0,3-4 2 0,1-5 0 16,-1-4 1-16,3-2 0 0,-3-4 0 15,-2-1 1-15,-3 0 2 0,-5 1 1 16,-8-2 0-16,-7-1 0 0,-14-2-2 16,-10-1 0-16,-7 1-1 0,-4-1-3 15,-4-2-2-15,-2 6-2 0,-1 3 0 16,4 7-1-16,3 2-1 0,3 4-3 16,1 2-5-16,1 3-6 0,3 2-8 0,2 1-8 15,2 1-17-15,6 4-57 0,1 0-72 16,7 0-160-16</inkml:trace>
  <inkml:trace contextRef="#ctx0" brushRef="#br0" timeOffset="79461.83">20681 2690 350 0,'-2'1'87'16,"5"1"5"-16,-2-1-50 0,1 1-14 0,1 0 8 16,2 3 3-16,0 0-3 0,6 0-9 15,3-2-3-15,4-1-4 0,5-1-5 16,5 0-7-16,3-3-4 0,0-2-1 15,0-2-12-15,3 3-11 0,0-4-14 16,-1 0-13-16,1-1-70 0,2-2-83 16,3-2-184-16</inkml:trace>
  <inkml:trace contextRef="#ctx0" brushRef="#br0" timeOffset="79978.69">21602 2380 296 0,'-2'-8'80'0,"5"-1"5"16,3 0-41-16,3 0-12 0,6 0 3 15,1 2 2-15,5 0-5 0,7 0-5 16,4 4-3-16,5-1-2 0,1 4-2 16,-1 5-4-16,0 1-4 0,-1 4-4 0,-5 4-3 15,-5 3-2-15,-6-1-3 0,-5 5 0 16,-4-1 0-16,-6-2 0 0,-8 2 1 16,-6-2 0-16,-7-2 0 0,-5 0 1 15,-5-3 0-15,-6-1 0 0,-2-2 0 16,-2-3-1-16,2 0 0 0,4-4-1 15,2-1 1-15,7-1 0 0,7-1-2 0,5-1-3 16,7 2 0-16,7-1 0 0,6 3 0 16,5 1 0-16,6 3 0 0,6 3 2 15,4 5 4-15,3 4 1 0,2 2 1 16,0 6 0-16,-5 1 0 0,-1 2 1 16,-5-2-1-16,-1 1-1 0,-6-2-2 15,-4 0 1-15,-9-1-1 0,-6-5 2 16,-9 1 0-16,-10-4 2 0,-8-3 0 15,-8-2 1-15,-13-3 0 0,-8-3 0 16,-5-3-3-16,-3-2-8 0,-3 0-10 0,-2-7-15 16,2-3-7-16,6 0-84 0,2-10-89 15,2-5-208-15</inkml:trace>
  <inkml:trace contextRef="#ctx0" brushRef="#br0" timeOffset="86308.18">19445 1110 152 0,'-1'-1'46'16,"0"1"5"-16,1-1-20 0,0 0 1 16,0-1 2-16,-2 1 1 0,2 2-3 15,2-3-2-15,-2 0-2 0,0 1 0 16,0-1-1-16,1 0-3 0,-1-2-2 16,0 2-3-16,-1 1-1 0,-2-1-2 0,1 0-3 15,-1 1 0-15,-1 1-2 0,-2 0-1 16,-1 1-2-16,-1 0 0 0,-3 2-3 15,-2 4 0-15,-1 1-1 0,2 3-2 16,0 4-1-16,1 2 0 0,5 5 0 16,3 1 0-16,3-1-1 0,3-1 1 15,6 0-1-15,3-3 0 0,3 0 0 16,1-4 0-16,3-1 0 0,2-2 1 0,2-1 0 16,0-5 0-16,1-4 1 0,1-3 0 15,1-4 1-15,2-4 0 0,-3-2 1 16,-2 0 0-16,-1 0 2 0,-5 0 2 15,-2-2 6-15,-5 0 4 0,-5-2 2 16,-3-2-1-16,-4-3 0 0,-5 2-2 16,-5-3-4-16,-3 2-5 0,-4 1-6 15,-5 4-1-15,-4 3 0 0,-4 2-2 16,1 3 1-16,0 3-1 0,-1 3 0 0,2 1-4 16,3 2-4-16,6 3-6 0,4-1-4 15,2 2-7-15,5 0-7 0,6 1-7 16,6 2-9-16,7-1-66 0,3 1-76 15,5 4-180-15</inkml:trace>
  <inkml:trace contextRef="#ctx0" brushRef="#br0" timeOffset="86622.48">19928 1433 171 0,'1'16'47'0,"0"0"1"0,-1-4-12 16,-1 3-19-16,0-2-4 0,-2-1-3 15,-4 2-4-15,-4-4-9 0,-2 1-46 0,-7-1-43 16,-3-2-112-16</inkml:trace>
  <inkml:trace contextRef="#ctx0" brushRef="#br0" timeOffset="86960.85">20131 1074 321 0,'-2'0'98'16,"2"0"5"-16,0 0-39 0,0 1-10 16,0 3 5-16,0-3-7 0,0 7-12 15,0 2-10-15,-1 4-5 0,1 8-3 16,0 3-6-16,1 3-6 0,3-1-4 15,0 0-2-15,1 2-5 0,0-1-15 0,2-3-21 16,-2 2-8-16,-1-1-85 0,3 5-96 16,-3 3-223-16</inkml:trace>
  <inkml:trace contextRef="#ctx0" brushRef="#br0" timeOffset="90409.3">18441 378 132 0,'-2'0'40'15,"1"0"3"-15,-1 0-11 0,1-1-6 16,1-1 2-16,-1 2 1 0,1-3-1 0,-2 3-1 15,2 2-3-15,0-2-2 0,0 2-2 16,0-1-3-16,2-1-2 0,-2 3 0 16,0-3-2-16,0-2 1 0,0 3-1 15,0-1 1-15,0 1 0 0,0 1 0 16,-2-4 1-16,4 3-2 0,-2 1 0 16,0-2-1-16,-2 0-1 0,2-1-2 15,0 0-1-15,0 5 0 0,2-4-2 16,-2 1 0-16,0 3 1 0,0 2 1 15,-2 0 0-15,1 4 1 0,0 1 0 0,-2 4-1 16,1 4-1-16,-2-2-2 0,2 6-1 16,-2 0-1-16,1-1-2 0,0 1 0 15,0-3-1-15,2-1 0 0,-1-5 1 16,1-4-1-16,1-3 1 0,-1 0 0 16,1-5 0-16,-1 0 3 0,-1-2 2 15,2-2 1-15,-1-1 2 0,1-3-1 0,-1-2 2 16,1-3 0-16,0-5-2 0,1-3-1 15,0 2 0-15,2-5-2 0,-2-1 1 16,0-1-1-16,0 2 1 0,0-1 3 16,0 5 0-16,-1-3-1 0,0 3 2 15,1 5 1-15,-1 2 0 0,1 0 0 16,0 6-4-16,-1-1-1 0,2 2 0 16,-2 4-3-16,2 2-1 0,0 1 0 15,1 4-2-15,0-4 0 0,3 7 0 0,1 1 0 16,1 4 0-16,2 2 0 0,1 5-2 15,3-3-2-15,2 8-2 0,0-1-1 16,2-3 0-16,-2-3 0 0,2 0 1 16,-2-7 1-16,-2-1 2 0,1-6 1 15,-2-1 4-15,-2-3 3 0,-3-3 3 0,1-4 4 16,-2 1 5-16,0-4 3 0,-1-3 2 16,-3 0 0-16,2-3 1 0,-1-3-3 15,-4-3-2-15,0 0-6 0,-3 2-2 16,-1-1-3-16,0-4-2 0,-3 1-3 15,0 1-1-15,1-1-1 0,0-2-1 16,0-1-1-16,2 3-1 0,-2 6-1 16,3-1-2-16,1 5-4 0,0 3-2 15,-1 4-5-15,2 2-4 0,2 2-9 16,1-1-15-16,0 4-8 0,1 1-9 0,3 1-9 16,0-2 50-16,2 7-114 15,2 0-77-15,5-1-188 0</inkml:trace>
  <inkml:trace contextRef="#ctx0" brushRef="#br0" timeOffset="90745.81">18939 412 222 0,'-3'3'64'0,"0"-3"5"0,0 4-29 15,0-6-5-15,0 2-1 0,1 3-2 16,0-2-6-16,-1 3-4 0,0 4-3 15,2-5-2-15,0 4-1 0,-1-1-1 16,1 2-3-16,1 2-2 0,1-3-1 16,0 2-2-16,2 2 1 0,1-1-1 15,0 0 0-15,2 1 2 0,0-4 3 0,2 3 2 16,2-5 2-16,2-3 2 0,0-2 2 16,1-1 2-16,0-5-1 0,-2 0-1 15,1-3 1-15,-4 1-2 0,-2-3 0 16,-1 4-4-16,-3-1-3 0,-3 1-2 15,0-4-4-15,-4 5-4 0,0-4-6 16,-4 5-5-16,-1-3-9 0,-2-2-10 16,-1 1-8-16,0 4-8 0,1-4-7 0,2 5-10 15,1-2 62-15,3 3-116 0,2 0-71 16,2 0-190-16</inkml:trace>
  <inkml:trace contextRef="#ctx0" brushRef="#br0" timeOffset="90962.25">19256 241 313 0,'5'1'91'16,"-3"1"5"-16,-2 2-38 0,1 2-13 16,0 3 1-16,-1 0-2 0,0 5-10 15,0 1-10-15,-1 5-6 0,1 0-3 16,0 1-5-16,0-4-4 0,0 4-2 15,1-5-18-15,0 2-3 0,0-2-12 16,-1 1-11-16,0 0-21 0,0 1-54 0,-3-4-75 16,-1 5-148-16</inkml:trace>
  <inkml:trace contextRef="#ctx0" brushRef="#br0" timeOffset="91504.16">19112 391 181 0,'-1'-1'62'0,"1"-2"6"0,0 3-3 15,0 4-24-15,1-3-1 16,0 0 2-16,1-1-3 0,1 1-5 0,2 4-1 15,1-3-2-15,3-6-1 0,2 0-2 16,4 2-4-16,5 1-6 0,1 0-4 16,5-6-3-16,1 1-8 0,2-1-11 15,-1 4-13-15,-2 1-11 0,-3-5-16 16,-4 1-62-16,-5 2-79 0,-4 3-167 16</inkml:trace>
  <inkml:trace contextRef="#ctx0" brushRef="#br0" timeOffset="91848.75">19910 142 288 0,'-2'-2'88'0,"1"3"8"16,-1 3 0-16,1 3-54 0,0 4 3 0,1 3 8 16,-1 6-4-16,1 2-9 0,0 6-8 15,0 0-7-15,0 3-5 0,1 0-4 16,0 3-6-16,0-3-4 0,0 1-5 15,0 0-7-15,-1-1-5 0,0 2-9 16,-1-4-14-16,-1-1-11 0,-3 3-13 16,1-6-13-16,0-5-52 0,-3-5-72 15,-1-4-149-15</inkml:trace>
  <inkml:trace contextRef="#ctx0" brushRef="#br0" timeOffset="92056.15">19681 440 360 0,'1'-3'102'0,"3"0"8"0,2-4-53 0,5-3 3 15,4 2 1-15,1 1-12 0,6-1-11 16,3 0-9-16,2-1-7 0,1 1-7 16,-3 3-6-16,-1 1-10 0,0-1-11 15,-4 4-18-15,-1 4-14 0,-2 0-14 16,0 6-22-16,1-2-51 0,1 3-75 15,3 4-144-15</inkml:trace>
  <inkml:trace contextRef="#ctx0" brushRef="#br0" timeOffset="92660.19">20300 489 267 0,'0'-5'84'0,"-2"7"3"0,-4-4-26 16,-2 1-14-16,1-5-3 0,-2 0-9 15,-4 1-10-15,-2 1-8 0,-1-1-4 16,-1 2-2-16,-1 3-4 0,-1 5-1 0,0 5-2 16,1 2-2-16,-1 1 0 0,3 2-2 15,0 5 0-15,3-1-1 0,3-2-1 16,5-2-2-16,3-2 1 0,3-1-1 16,3-1 0-16,4-5 0 0,2 0 1 15,2-3 1-15,2-2 0 0,1 0 0 16,2-3 1-16,-2-2 1 0,3-1-1 15,0-2 1-15,0-2 1 0,-1-3 0 16,0 0 2-16,-3-1 0 0,-2 1 1 16,-3-2 1-16,-4 5 1 0,-1 0 0 0,-3 5-1 15,-2 4 0-15,-4 3-1 0,0 3-1 16,-2 4 0-16,-1 2-3 0,4 1-1 16,0 0 2-16,3-2-2 0,4 0 1 15,2-2-2-15,4 0 0 0,5-5-1 16,0 0 0-16,1-2-2 0,1-1 0 15,2-1 0-15,-1-2-1 0,1-3 1 16,-4 1 1-16,0-2 1 0,0-1 1 0,-5-4 0 16,2-3 2-16,-2-4 0 0,0-1 0 15,0-4 0-15,-1-3 0 0,1-5 0 16,-2-7 1-16,-1-1-1 0,0-3 0 16,-3-2 1-16,0 3 2 0,-2 1 4 15,-1 7 4-15,2 10 5 0,-2 6 4 16,0 5 1-16,0 7-3 0,-2 5 0 0,2 8-1 15,0 0 0-15,-1 7-4 0,0 7-2 16,0 7 0-16,-1 7 1 0,-1 5 0 16,-1 0-4-16,1 7-2 0,2 1-3 15,0-2-5-15,1-4-5 0,1-5-11 16,1 0-2-16,0-3-19 0,1-10-4 16,-1 1-12-16,-1-6 113 0,-1-6-180 15,0 4-84-15,-2-10-246 0</inkml:trace>
  <inkml:trace contextRef="#ctx0" brushRef="#br0" timeOffset="93361.85">20678 473 284 0,'-6'7'82'0,"-2"-3"6"0,-3 1-43 0,-2 0 2 15,-1 1 0-15,-3 0-10 0,0 1-11 16,-2-2-6-16,1 3-5 0,0-6-4 16,3 4-3-16,3-1-3 0,2 4-1 15,2 1-1-15,5 1 1 0,2-2 2 16,3 7 0-16,2 0 1 0,4 1 0 16,2-5 0-16,2-1-1 0,1 2-2 15,3 0-1-15,4-3-1 0,1-4 0 0,2-2 0 16,-1 2-1-16,2-2 1 0,3-8-1 15,1 3 1-15,0-5-1 0,-3-2 1 16,0-2 1-16,0-2-1 0,-3 0 2 16,-5 3 3-16,-3-6 3 0,-5 2 2 15,-1-2 1-15,-3 1 2 0,-4 0 1 16,-4 0-1-16,-2 1-2 0,-3 2-3 0,-2 3-2 16,-4 4-2-16,-4 2-1 0,2 2-2 15,-2 7 0-15,0 3-1 0,-1 2-1 16,4 4 0-16,3-1-1 0,3 2 0 15,4 1 1-15,2 1 0 0,7-1-1 16,3-4 1-16,2-2 0 0,2-1 0 16,4-2-1-16,2-2-1 0,-1-7-1 15,-1 0 0-15,-1 0 0 0,1 1-1 16,-1-1 0-16,-3 0 1 0,-1 0-1 16,0 0 1-16,-1 0-1 0,-3 0 0 0,-1-1-1 15,-2-1-2-15,-1 2 0 0,1 0-3 16,-3 2-1-16,0-2-4 0,2 0-3 15,-2 0 0-15,0 0 0 0,0 2 0 16,0-1 2-16,1-2 3 0,-1 1 3 16,0 0 4-16,1 0 0 0,0 0 3 15,0-2 1-15,1 2 4 0,0 0 4 16,2 0 3-16,-1 0 4 0,1 0 3 0,2 0 3 16,0-6 1-16,2 4 1 0,2-4-3 15,1-1-1-15,2-2-3 0,1-1-2 16,0 1-2-16,2 6-2 0,0-6-3 15,1 8-1-15,-1 4-2 0,3 5 0 16,-2 2-1-16,2-1 0 0,0 9-1 16,-1 4-6-16,4 2-3 0,1-1-27 15,2-4-3-15,3 2-101 0,-1-3-107 0,2-11-253 16</inkml:trace>
  <inkml:trace contextRef="#ctx0" brushRef="#br0" timeOffset="96071.74">22925 1153 123 0,'-11'0'36'16,"-1"1"4"-16,-3 2-7 0,0 0-9 16,-2 4 0-16,3-1 1 0,-2 1-1 15,-1-2 1-15,1 2-2 0,2 3-3 16,0-2-3-16,1-2-2 0,2 2-3 0,2-3-1 16,4 2-2-16,0-2 0 0,1-3 4 15,3 1 5-15,0-3 5 0,0 0 2 16,2-1 3-16,0-3 2 0,2 1 1 15,3-4-2-15,2 1-2 0,5-4-1 16,2-1-1-16,5-1-2 0,3 0-1 16,4 2 0-16,2 1 0 0,-2-1-3 15,-1 5-3-15,1 1-2 0,-3 3-2 16,-2 1-3-16,-5 2-3 0,0 0-2 16,-1 6-3-16,-4 4-1 0,-2 2 0 0,-3 3-1 15,-3 3 0-15,-3 0 0 0,-3 0-2 16,-6-2 0-16,-3 1-2 0,-6 2-2 15,-2-1-1-15,-3 3-1 0,-5 4 2 16,-5 0 0-16,-2-1 2 0,-1 0 1 16,2-4 2-16,0-3 2 0,4-3 0 15,6-3-1-15,6-1 0 0,8 0 0 16,7-3 0-16,6 0 2 0,8-2 0 0,4 0 1 16,9-2 2-16,6-2 0 0,2 1 0 15,1-2 0-15,0-1-3 0,-3-1-12 16,0-1-10-16,-6-2-12 0,-2-1-9 15,-1 0-14-15,-1 0-69 0,-1-3-81 16,2 1-169-16</inkml:trace>
  <inkml:trace contextRef="#ctx0" brushRef="#br0" timeOffset="96257.79">23289 1575 290 0,'18'7'83'0,"-1"1"6"0,0 0-39 15,-2 5 1-15,-3 0-1 0,-2 2-9 16,-2 3-9-16,-8 0-6 0,-6 2-5 16,-3 3-5-16,-3-3-9 0,-5-1-10 15,-2-2-10-15,-1-3-11 0,1 0-13 0,1-3 169 16,4-5-243-16,1-4-96 0,5-1-286 16</inkml:trace>
  <inkml:trace contextRef="#ctx0" brushRef="#br0" timeOffset="96790.16">23551 1307 246 0,'7'-4'81'0,"0"1"7"0,3 1-12 16,1-2-20-16,1 3 6 0,0 1-1 0,0-2-9 16,1-1-6-16,-1 2-5 0,0-2-7 15,1 4-6-15,-4-2-7 0,1 0-7 16,-1 1-4-16,-1 0-4 0,-3 0-2 16,1 3-1-16,-2-1-2 0,-1 0-1 15,-1 1 0-15,-2 3-2 0,-1 1-2 16,-1 3-1-16,-2 0-1 0,-4 2-1 15,-2 2 0-15,-2-1 1 0,0-2 2 16,0 0 1-16,1-2 2 0,1-3 1 0,4-1 1 16,1-2 0-16,3-2 0 0,1 0 0 15,3-1 1-15,2 5-1 0,1-4 1 16,2 3-1-16,0 0 2 0,3 3 0 16,2 0 0-16,0 2 2 0,1 0 0 15,5 2 1-15,-1-1 0 0,4 1-1 16,-2 2 0-16,4 2-2 0,-1 0 1 15,-2-2-2-15,-4 2-1 0,-4-1 0 0,-4 2 0 16,-9-2 0-16,-7 2 0 0,-10-1 1 16,-4-1-1-16,-4 0 1 0,-6 0-1 15,-4-3-1-15,2-1-3 0,-2-5-5 16,3-2-7-16,0-3-7 0,1-2-9 16,1-4-8-16,6-3-8 0,3-3-10 15,5-3 17-15,5 1-83 0,5 0-73 16,3-2-179-16</inkml:trace>
  <inkml:trace contextRef="#ctx0" brushRef="#br0" timeOffset="97504.86">22931 248 267 0,'-1'0'72'0,"0"-1"6"0,0 2-37 16,0 0-1-16,1-1-5 0,-2 0-6 0,2 3-1 16,0 0-3-16,-1 3-1 0,0 1 1 15,-1 7-1-15,-1 2-1 0,-3 6-2 16,1-1-4-16,-2 6-3 0,1-1-4 15,-1 5-3-15,3 1-3 0,-1 1-1 16,3-2-3-16,0 0-4 0,0 0-3 16,1 2-5-16,1-7-3 0,0-5-5 15,0-6-6-15,0-3-5 0,0-1-9 0,0-6-14 16,-5-5-47-16,0 0-65 0,-1-2-145 16</inkml:trace>
  <inkml:trace contextRef="#ctx0" brushRef="#br0" timeOffset="97772.07">22635 308 232 0,'-1'-2'77'0,"1"-2"8"16,0 1 3-16,1 3-44 0,1-2 4 15,-1 2 1-15,0-1-1 0,2-4-5 16,-1 4-3-16,1-1-4 0,2-4-3 15,0 1-3-15,4-4-5 0,2 2-7 16,4-1-5-16,7-1-3 0,6 1-4 0,9-2-1 16,2 2-3-16,2 1 0 0,2 2-1 15,0 2-1-15,-3 3-5 0,-3 3-11 16,-5 1-15-16,-3 2-15 0,0 3-14 16,-3-2 29-16,-3 1-102 0,2 2-83 15,-5 2-181-15</inkml:trace>
  <inkml:trace contextRef="#ctx0" brushRef="#br0" timeOffset="98471.83">23329 573 265 0,'3'-8'75'0,"-2"2"5"16,0-5-29-16,-1-3-16 0,-3 4-2 16,-2-1-4-16,-3 2-8 0,-6 2-5 15,-1 2-6-15,-2 6-2 0,-4 6-2 16,-2 2-2-16,0 5-2 0,0 2 0 16,3 4-1-16,1-1-1 0,4 2-1 15,4-2-1-15,3-4-1 0,5 3-1 16,4-4 1-16,5-3-1 0,1 0 2 0,4-3 0 15,1-3 3-15,3 1 1 0,0-6 1 16,-1-2 2-16,0 2 2 0,2-3 0 16,-3-4 3-16,0-2 0 0,0-2 2 15,0-1-1-15,-2-3-1 0,-1-1 0 16,-3-1-2-16,0 4-2 0,-3 3-2 16,-1 0 0-16,-3 2-1 0,-2 4-2 15,-1 5 0-15,-3 4-1 0,1 5 1 16,0 0-2-16,1 1-1 0,3 3 0 0,4-2 1 15,4-1-1-15,4 2 1 0,4-1 1 16,1-2-1-16,3-1 2 0,0-2 0 16,-2-4 0-16,2-3 0 0,-4-7 0 15,-2 0-1-15,-1-2 1 0,-1 0-1 16,0-2 0-16,0 2-1 0,-1 2 1 16,1-3 0-16,0-1 0 0,-1-5 0 0,0-2 1 15,0-5-1-15,-2-6 1 0,1 0 0 16,-1-6 1-16,-1-3 0 0,1 1 3 15,-2-3 0-15,-3 1 5 0,-1 4 2 16,-1 1 4-16,0 5 3 0,-2 6 2 16,0 4 1-16,1 8 0 0,-1 3-5 15,0 5-2-15,0 5-4 0,-1 7-3 16,-1 3-2-16,1 6-1 0,-2 5-1 16,0 6 1-16,0 6 0 0,0 4-1 15,-2-3-1-15,3 4-1 0,0 3-3 16,-1 0-4-16,3-4-4 0,1 1-7 0,0-2-10 15,0-2-7-15,1-4-6 0,-1-5-6 16,3-1-1-16,-2-6-5 0,2-2-6 16,0-8-53-16,2-4-67 0,1-6-160 15</inkml:trace>
  <inkml:trace contextRef="#ctx0" brushRef="#br0" timeOffset="99221.34">23826 447 213 0,'0'0'68'0,"-1"0"5"15,-2 1-21-15,-3 1-7 0,-3-1 0 16,-2 4-3-16,-2-1-10 0,-3 3-5 0,-2-2-5 16,1 4-3-16,-1-1-4 0,0 1-4 15,0 1-3-15,1 1-1 0,1 1-2 16,2 0-1-16,2-4-1 0,3 2-1 15,4-2 0-15,2 0 1 0,5 1-1 16,1-2 1-16,2 0-1 0,4 3 0 16,2 0 0-16,3 1 0 0,2 3 0 15,0-2 0-15,2 0-1 0,2-1 1 16,6-1-1-16,2-1 0 0,4 0 1 0,3-9-1 16,-1 1 1-16,2-1-1 0,-1 0 1 15,-5 0 0-15,-4-6 1 0,-4 0 2 16,-5-2 0-16,-1-2 4 0,-5-2 3 15,-6-2 2-15,-3-1 2 0,-4-3 0 16,-7 1 0-16,0-2-1 0,-6 3-1 16,0 1-2-16,-1 4 0 0,0 4-2 0,0 4 0 15,-2 7-2-15,3 5-1 0,1 5 0 16,2 3-2-16,1 5-3 0,3 2 0 16,5-2 0-16,6-2-1 0,5-4 0 15,3 1 0-15,2 1 0 0,2-3 1 16,4-7 0-16,0 3 0 0,2 0 0 15,1-1 1-15,0-8-1 0,3-2-1 16,2-11 1-16,-1 5-1 0,2-5 0 16,-2 0-1-16,0 1-1 0,-4-2 0 0,-1-1 0 15,-4 9-1-15,-5 0-3 0,-5 4 0 16,-5 0 0-16,-5 0 1 0,-3 16 0 16,-4 0 1-16,-1 4 0 0,-1-4 2 15,0 2 1-15,1 1 0 0,1 2-1 16,3-10 0-16,0-2 1 0,4-2-1 15,0-2 0-15,0-3 1 0,3-2 1 16,3-4 0-16,0-1 1 0,1-2-1 0,3-6 1 16,2-7 0-16,2-1 0 0,3 2 0 15,6 3 0-15,0-8 1 0,6 0-1 16,0 4-1-16,2 6-1 0,1 2 0 16,-4 2 0-16,-3 3-1 0,-1 12 0 15,-2 6 0-15,-2 1 1 0,-3 7 1 16,-2 7-1-16,1 3 0 0,2 4 2 15,-3 3-2-15,-1-1 0 0,-2 10-15 16,4-5-15-16,-3-2-14 0,3-2-6 0,-4-4-85 16,6-1-93-16,-1-5-206 0</inkml:trace>
  <inkml:trace contextRef="#ctx0" brushRef="#br0" timeOffset="122619.05">23705 1907 236 0,'2'-3'69'0,"-1"1"6"0,1-1-31 16,1 0-4-16,0 2 2 0,1-2-3 15,1 1-7-15,0 0-5 0,0-1-4 16,-1 1-3-16,0 1-3 0,-1 0-3 15,-1 0-3-15,-1 0-2 0,-1 1-2 16,0 0-1-16,0 2 0 0,-1 1-2 16,1 4 1-16,-1 2 2 0,0 1 0 15,0 3 1-15,0 2 1 0,1 0 0 0,0 3 0 16,1-1 0-16,0 1 1 0,1-2-2 16,-1 6 1-16,1 2-1 0,1 8 0 15,-2 5 1-15,0 3-1 0,-1 4 0 16,0 6 0-16,-1-1-1 0,-1 1 0 15,-2-4-1-15,1-4-1 0,1 5-1 16,-1-1-1-16,0 0-1 0,2-2 0 16,0 0 1-16,1 1 2 0,1-1-1 0,-1-3 0 15,1-3 0-15,2-3 0 16,-1-1 1-16,1-1-2 0,-1-5-1 0,1 0 0 16,1-1 0-16,-2-1-1 0,1 2 1 15,-1-1 0-15,2-2 1 0,-1 3 0 16,1-3 1-16,1 0-1 0,-1-1 0 15,3-2 0-15,-2 0-1 0,2 3-1 16,-2-3 0-16,0 2-1 0,-2-1 0 16,0 0 0-16,-2 0 1 0,-1-2-1 0,0-2 0 15,-1 0 0-15,0 0 0 0,0-1 1 16,-1-1-1-16,1 1 1 0,-3 0 0 16,2 1 0-16,1-2-1 0,0 2 1 15,0-1-1-15,2-3 0 0,0 1 0 16,2 0 1-16,1-5-1 0,0 2 0 15,-1-3 1-15,1-3-1 0,-1 0 1 16,-1-3 0-16,-1 0-2 0,-1-2-3 0,1-1-8 16,-2-1-10-16,0-1-13 0,-3 0-14 15,-1-4-11-15,1 3-79 0,-4-3-87 16,2-3-198-16</inkml:trace>
  <inkml:trace contextRef="#ctx0" brushRef="#br0" timeOffset="122994.27">23629 3614 348 0,'-6'-5'94'16,"2"-1"6"-16,1 2-54 0,0 2-3 15,2 1 4-15,1 0 0 0,3 3-8 16,0 2-7-16,2 2-5 0,2 4-3 15,3 3-6-15,1 2-2 0,1 1-4 0,2 3-4 16,-1 1-4-16,0-3 0 0,2-4-1 16,-2 0-1-16,2-5-1 0,1-1-1 15,0-4 1-15,0-1 0 0,0 1-1 16,1-2 1-16,1-1 1 0,-3 0 0 16,0-3 0-16,1 1 1 0,-1-2 2 15,0-4 4-15,-3-2 3 0,-1-2 2 16,0-2 1-16,-1-4 0 0,-1-2 0 15,0-2-4-15,1-1-3 0,-1 0-3 0,0 4-7 16,-1-1-7-16,-4 6-6 0,-1 3-20 16,-4 1-19-16,-1 4 59 0,-4 1-154 15,-2 0-107-15,5 2-265 0</inkml:trace>
  <inkml:trace contextRef="#ctx0" brushRef="#br0" timeOffset="123587.79">23542 4094 314 0,'-3'1'86'0,"-5"-1"6"0,1-2-30 0,-4-2-25 16,0 0-1-16,-1 0 1 0,-2 0-7 15,1 0-7-15,-1 2-5 0,1-1-4 16,2 3-8-16,2 0-1 0,0 1-1 15,2 1-3-15,2 1-1 0,7 2 0 16,2 1 0-16,4 3 2 0,0 2 1 16,3 3 2-16,2 2 3 0,4 2 0 15,-1 2-1-15,2 0 0 0,-3-2-1 0,2 2-2 16,-3-1-1-16,-3-2-1 0,-6-2 1 16,-4 0-1-16,-7-1 1 0,-3 1 0 15,-4-2 0-15,-2-3-1 0,-6-1-3 16,0 0-4-16,0-4-7 0,-2-1-5 15,-1-3-11-15,2-3-13 0,0-3-11 16,5-1-15-16,1-5-46 0,5-5-67 0,8-3-140 16</inkml:trace>
  <inkml:trace contextRef="#ctx0" brushRef="#br0" timeOffset="123789.74">23680 3859 384 0,'9'0'108'0,"-1"2"8"0,-4 6-50 16,-1 4-7-16,-4 4 0 0,-2 5-3 16,-2 3-9-16,-3 3-10 0,-1 7-8 15,-1 5-5-15,0 0-7 0,3 2-6 0,0-3-7 16,3 0-9-16,2-2-8 0,3-3-17 16,1-5-17-16,0-6-13 0,1 0 144 15,2-5-228-15,0-3-109 0,-2-5-296 16</inkml:trace>
  <inkml:trace contextRef="#ctx0" brushRef="#br0" timeOffset="124144.38">23521 4118 369 0,'4'2'98'0,"2"2"15"0,5 0-52 15,6 2-3-15,2-1 8 0,5 1 6 16,4-2-9-16,1-3-10 0,1 0-13 15,3 1-11-15,1 1-8 0,0 0-8 16,0 2-7-16,-2 3-4 0,-5 5-4 0,-1-1-2 16,-6 2-3-16,-4 2-6 0,-5 1-3 15,-4 2-2-15,-4-2-2 0,1 2 3 16,-2-1 1-16,-2-3 2 0,0-1 7 16,-1-3 3-16,1-2 4 0,-1-5 5 15,-1 0 8-15,1-4 6 0,1-2 2 16,-1-3 3-16,0-5 2 0,1-2 3 15,1-3-3-15,0-3-7 0,0-2-6 0,3 1-2 16,3-2-3-16,3 2-3 0,4 1-4 16,3 2-1-16,4 3-2 0,3 2-4 15,3 1-5-15,2 4-9 0,2 3-6 16,-1-3-21-16,3 5-20 0,0-1 150 16,-1 0-241-16,-1 0-123 0,-1 4-330 15</inkml:trace>
  <inkml:trace contextRef="#ctx0" brushRef="#br0" timeOffset="124772.39">23705 4509 411 0,'-1'3'103'16,"2"-2"3"-16,-1 0-73 0,-1-1-2 16,1 5 5-16,-1 3-2 0,0 6-12 15,-1 5-5-15,-1 6-2 0,-3 8-2 0,2 2-1 16,-3 2-7-16,-1 5-8 0,0-1-8 15,0-2-3-15,-1-4-2 0,3-3 1 16,-2-3-1-16,3-2 2 0,-1-8 5 16,2-2 4-16,1-4 4 0,-1-4 1 15,3-3-1-15,0-3 7 0,1-4 3 16,2-2 2-16,2-6 1 0,1-3 1 16,5-2 0-16,1-1 0 0,2-2-5 0,2 2-2 15,2 1 0-15,-1 4 0 0,4 2 1 16,2 6 1-16,0 3 0 0,0 3-1 15,2 2 0-15,-1 3-2 0,-1 2-2 16,-5 0-1-16,-4 2-1 0,-2-1-2 16,-3 0-1-16,-7-1-2 0,-5 0-3 15,-7-3-3-15,-8 3-10 0,-3-3-4 16,-4-1-3-16,0-3-6 0,-2-1-6 16,2 0-8-16,4-3 3 0,7-3-62 0,3 0-71 15,6-4-166-15</inkml:trace>
  <inkml:trace contextRef="#ctx0" brushRef="#br0" timeOffset="124943.45">24082 4840 366 0,'7'20'99'0,"-3"1"5"0,-2 3-55 0,-3 1-2 16,-2-1-3-16,0-1-7 0,-2-1-12 15,0-1-8-15,1-2-5 0,1-3-10 16,2-3-11-16,2-1-11 0,0-3-16 15,2-2-14-15,0-5-66 0,2-4-82 16,1-3-175-16</inkml:trace>
  <inkml:trace contextRef="#ctx0" brushRef="#br0" timeOffset="125100.03">24089 4718 387 0,'-6'-8'109'16,"1"2"4"-16,2 3-56 0,0 0-15 15,2 2-3-15,0 0-7 0,2-2-11 16,2 1-20-16,0-1-17 0,1 0-13 16,3 2 109-16,0 0-196 0,6 3-103 15,3 2-282-15</inkml:trace>
  <inkml:trace contextRef="#ctx0" brushRef="#br0" timeOffset="125673.3">24458 4975 372 0,'-4'-3'104'0,"-4"-3"4"16,-1-2-52-16,-2-2-7 0,-3-3 0 0,-2-2-7 15,-2 3-12-15,0-2-10 0,-3 4-4 16,-2 4-5-16,0 2-5 0,0 6-5 16,0 6-2-16,-1 2-5 0,3 3-3 15,3 2 0-15,5 2-2 0,3 0-3 16,5 1 0-16,4-5 1 0,5-2 3 15,4 0 3-15,5-1 2 0,2-4 2 16,2-1 4-16,0-3 2 0,4 0 1 0,0-2 2 16,1 0 3-16,0-2 1 0,-2 0 1 15,0 0 1-15,-1-3 2 0,-5 2-2 16,-4 0-1-16,-4-2-3 0,-1 4-1 16,-4-1-1-16,-2 2-3 0,-4 1-1 15,0 3 0-15,-3 0 0 0,1 2-2 16,-2-2-1-16,1 1-1 0,2-1 0 15,3 1 0-15,3-3 0 0,6-1 1 16,2-2 4-16,4 1 2 0,1 0 4 0,1-2 4 16,2-3 2-16,0 1 2 0,-1 1 2 15,3-3 1-15,-2-2 0 0,1-2-2 16,1 0-1-16,1-1-4 0,-2 0-1 16,-1 0-3-16,-2 3-3 0,-3 2-1 15,-2 1-2-15,-4 3-2 0,-2 2 1 16,1 5-1-16,-3 2 0 0,1 1 0 0,0 3 0 15,1 1 0-15,1 1 0 0,1-1 0 16,0-1 0-16,-1 0-1 0,0 2 0 16,2 0-1-16,-2 0-2 0,-1 1-3 15,0 2-4-15,-4-2-5 0,-2-2-2 16,-2-1-5-16,-4-2-3 0,-2-2-6 16,-3-2-9-16,-2-4-4 0,-1 0-6 15,1-2-9-15,0-2 72 0,1-6-143 16,1-5-85-16,5-4-220 0</inkml:trace>
  <inkml:trace contextRef="#ctx0" brushRef="#br0" timeOffset="125941.05">24754 5013 321 0,'8'7'88'0,"-1"-4"5"0,5 1-51 0,1-2-1 15,1-2 2-15,-1-1-9 0,3-2-13 16,1 0-6-16,-1 0-4 0,-3-4-3 15,-1 2-2-15,-1-2 2 0,0 3 1 16,-4-2 3-16,-3 0 4 0,-2-1 4 16,-3 1 2-16,-1 0 1 0,-3 2-4 15,-7-3-3-15,-2 4-2 0,-1 1-4 16,-6 4-6-16,-2 2-1 0,1 4-2 16,1 1-1-16,4 2-2 0,2 2-4 15,3-2-9-15,5 3-8 0,6 1-4 16,1-1-8-16,3-2-8 0,5 0-8 0,5-2-19 15,6 3-44-15,5-8-65 0,5 2-156 16</inkml:trace>
  <inkml:trace contextRef="#ctx0" brushRef="#br0" timeOffset="126287.89">25147 5088 331 0,'-3'-4'83'0,"-5"0"4"15,-5 0-45-15,-4 2-7 0,-4 1-4 0,-4 3-8 16,1 2-7-16,0 2-2 0,5 3-5 15,2 1-9-15,6 0-8 0,5 2-3 16,5-3-2-16,2 1 1 0,4-2 0 16,3-5 0-16,3 1 4 0,2-2 5 15,1-1 1-15,3-1 3 0,-1-2 3 16,1-1 3-16,-1 0 4 0,-3-8 6 16,-1 0 4-16,-1-7 4 0,0 1 2 0,0-4 1 15,0-3 1-15,-1-4-1 0,2-1 1 16,0-3-5-16,0-2-3 0,-1-3-1 15,-2 1 1-15,-2 2 1 0,-1 5 2 16,-3 7-3-16,-3 7 0 0,-3 10 0 16,-3 9-2-16,-1 10-4 0,-4 8-5 15,-2 4-5-15,-3 7-1 0,0 4-2 16,2 3 1-16,1 3-2 0,3 2-5 16,2-1-7-16,4 1-19 0,4-4-13 0,2-3-14 15,4 0-5-15,4-7-91 0,6-5-97 16,1-7-211-16</inkml:trace>
  <inkml:trace contextRef="#ctx0" brushRef="#br0" timeOffset="127639.15">24099 5510 236 0,'6'0'76'0,"1"-1"6"0,0 2-19 16,-2-2-16-16,-1-1 5 0,1 1 1 16,-4-1-6-16,-1-1-4 0,-1-3-3 15,-1 0-3-15,-3-2-7 0,0-1-6 0,-3-2-5 16,-1 2-6-16,-3-3-7 0,-2 2-5 15,-2 1 0-15,-3 3-1 0,0 3 0 16,0 6-1-16,-4 4 0 0,0 5 1 16,1 2-3-16,-1 4-5 0,3 0-5 15,0 4-5-15,4-3 0 0,6 0-1 16,6-3 1-16,7-3 2 0,4-1 5 16,8 0 6-16,1-6 6 0,3-3 2 15,-2-3 4-15,2-1 3 0,-3-1 3 0,4-6 4 16,-5-4 3-16,2-2 2 0,-2 1 1 15,2-4-3-15,-2 2-3 0,-3-2-4 16,-3 5-3-16,-3 3-3 0,-2 2-3 16,-3 3-3-16,-3 4-1 0,-5 2 0 15,-1 4 0-15,0 3-1 0,-1 4 0 16,0 3 0-16,2 0-1 0,3 2 0 16,4-1 1-16,2-3-1 0,5 0 1 0,2-4 1 15,3-1 1-15,1-2 1 0,3-3 2 16,2-3-1-16,1 1 2 0,1-7 2 15,1-2 1-15,0 0 0 0,-3-5-1 16,1 0 1-16,-1-4-1 0,-3 0-1 16,0 4-2-16,-3 0-1 0,-1 1-2 15,-1 3 0-15,-2 3 0 0,-2 2-3 0,0 5 0 16,-2 1-1-16,1 3 1 0,2 7 0 16,3 1 0-16,1 3 0 0,2 5 2 15,3 2 1-15,-1 0-1 0,0-1 0 16,-4-3 0-16,-1-2-1 0,-2-3 0 15,-4-5-1-15,-3-1 1 0,-5-4 1 16,-6-1 0-16,-5-4 0 0,-6-2-1 16,-7-1-1-16,-2-4-7 0,-1-4-10 15,2 1-11-15,2-6-14 0,6 0-11 16,4 0-16-16,7 0-65 0,7 0-81 16,2 3-172-16</inkml:trace>
  <inkml:trace contextRef="#ctx0" brushRef="#br0" timeOffset="128036.59">23859 6024 381 0,'-8'8'96'16,"3"2"7"-16,0 2-56 0,4 6 3 0,2 1 6 16,2 4-3-16,3 4-8 0,0-1-7 15,0 3-7-15,2 0-10 0,-2 0-10 16,-1-4-10-16,-1 0-6 0,-2 0-12 16,-2-2-13-16,-3-3-15 0,-4-4-12 15,0-1-77-15,-1-2-89 0,-3-3-199 16</inkml:trace>
  <inkml:trace contextRef="#ctx0" brushRef="#br0" timeOffset="128241.04">23677 6016 400 0,'0'-7'112'0,"4"4"8"15,3 1-51-15,2 1-10 0,3 0 4 16,3-2 0-16,4 3-11 0,2 0-13 15,2-1-10-15,3 0-7 0,2 0-8 16,2-1-8-16,-2 1-9 0,0-1-9 0,-1-1-3 16,3 2-25-16,-3 0-18 0,-2 0-11 15,-1 0-81-15,2 1-95 0,2 1-211 16</inkml:trace>
  <inkml:trace contextRef="#ctx0" brushRef="#br0" timeOffset="128853.48">24231 6378 234 0,'1'-1'78'16,"1"-1"7"-16,-1-3-13 0,0-1-18 16,0-4 1-16,0 1-7 0,-2-1-9 15,-1-3-8-15,-2-2-7 0,-1 2-4 16,-4-1-6-16,-1 4-5 0,-3 0-2 0,-1 4-2 15,-4 2-3-15,0 5 0 0,-3 4-2 16,-1 1-1-16,1 5-3 0,3 1-4 16,1-1-2-16,5 4 0 0,4-4-1 15,7-1 0-15,7 0 2 0,4-1 4 16,2-5 5-16,3 2 3 0,4-4 2 16,1-1 1-16,1-3 3 0,-1 0 2 0,0-1 2 15,-2-2 0-15,-2 0 0 0,-3-2 0 16,-3 4-1-16,-5 0 0 0,-2-2-3 15,-3 4-2-15,-1 3-2 0,-3 2-1 16,-3 3 0-16,1 0-2 0,-2 2-2 16,2 2-1-16,0-2-2 0,5 0 0 15,2 0 0-15,2-3 0 0,5 0 0 16,2-3 2-16,1-2 2 0,3 0 0 16,3-4 3-16,0-1 1 0,2-3 1 0,2 0-1 15,-1-3 1-15,3-3 1 16,-1-5 0-16,-1-1-2 0,-1-3 0 0,-3-3-1 15,0-5 2-15,-3-3-1 0,-1-3 1 16,-2-4 1-16,-2 2 2 0,0 3 3 16,-2 2 2-16,1 5 3 0,-3 8 3 15,-1 5 3-15,-1 8-1 0,-2 3-3 16,0 3-3-16,-2 5-2 0,0 1-2 16,-2 3-3-16,-2 7-3 0,0 6-1 15,-2 9 1-15,-1 2-1 0,-2 6 0 0,1 3-3 16,0 4-4-16,3 0-5 0,0-1-8 15,0-5-11-15,2 0-5 0,0-3-23 16,-1-4-14-16,2-5-9 0,0-3-8 16,1-5-6-16,1-4-44 0,2-7-73 15,2-5-123-15</inkml:trace>
  <inkml:trace contextRef="#ctx0" brushRef="#br0" timeOffset="129421.63">24709 6248 280 0,'0'0'75'0,"-1"1"9"16,-5 0-36-16,-1 1-7 0,-3 2 3 15,-2 0 1-15,-3 1-4 0,-3 0-6 16,-4 1-5-16,1 2-4 0,-2 2-4 0,2 1-5 16,2-1-5-16,1 3-4 0,5 1-3 15,5 2-1-15,4-2-1 0,4 1-2 16,5 2 1-16,5 0 0 0,3-3 1 15,5 0 3-15,4 0 0 0,3-3 1 16,5-1 0-16,3-2 1 0,3-1-1 16,2-3-2-16,5 0 0 0,2-2-2 0,-4-2 0 15,-4-1-1-15,-7-1 0 0,-5-3 4 16,-6 1 2-16,-8-3 2 0,-8-2 0 16,-2 1 2-16,-3-2 1 0,-3-1 0 15,-4 1-2-15,-1 2-2 0,-4 4-1 16,-4 2-2-16,-1 3-1 0,-4 2-2 15,2 5-2-15,2 1-2 0,3 0-1 16,4 1-1-16,5 1 0 0,5 0 0 16,7 1 0-16,4 1 1 0,3 3 1 15,3-2 0-15,2 4 4 0,0 2-8 0,2 2 1 16,-4-2-2-16,1-2-3 0,-3-2-2 16,-4 0-2-16,-2-2-5 0,-2-7 7 15,-4 0-1-15,0-2 1 0,-1-3 4 16,-1 1 2-16,0-6 3 0,1-1 3 15,0 0 2-15,2-4 3 0,-1-3 2 16,4 1 2-16,2-2 1 0,3 0 2 16,1 3 2-16,3 1 3 0,1 2 0 0,4 5-1 15,1 5-1-15,-2 7-3 0,1 4-2 16,-1 1-3-16,-3 6-4 0,0 2-1 16,-2 1-3-16,-1 0-9 0,1-2 3 15,-3 0-36-15,3-3-15 0,-1-2 4 16,1-4-98-16,4 0-103 0,4-3-223 15</inkml:trace>
  <inkml:trace contextRef="#ctx0" brushRef="#br0" timeOffset="130789.29">22450 1426 136 0,'8'6'44'0,"-4"1"4"16,-1-5 0-16,-2 1-20 0,0-1 2 15,1 3 3-15,-2-7-1 0,0 2-3 0,0 0-4 16,0 2-2-16,0-1-3 0,-2 1-2 16,2-2-3-16,-1 1-2 0,-1 1-3 15,-2 0-1-15,-1-1-2 0,-1 3-2 16,-5-2-1-16,-2 2-2 0,-4 2 0 15,-4-1 0-15,-5 3-1 0,-4 0-1 16,-2 1 1-16,1 2 0 0,-4 1 0 16,-1 2 0-16,-2 1-1 0,-1 1 1 15,-1 2-1-15,0 2 0 0,-5-2 0 16,-3 1-1-16,-3-2 1 0,-1-1 0 0,-1 0 0 16,-1 3 1-16,-7-2 0 0,-2 1 1 15,-2-1 0-15,-6 0 1 0,-5 0 2 16,-2 3 1-16,-5-2 2 0,0-2 0 15,-1 3 1-15,-8 0-1 0,6 4-1 16,0 3-1-16,-4-3-2 0,-1-3-1 16,-10 2 0-16,3 2-1 0,2-1-1 15,-5-1 1-15,0 2-1 0,-7 1 0 0,2 2 0 16,4 2 1-16,-3-1 0 0,0-2 2 16,-2-1 1-16,2-1 2 0,8 3 0 15,0-1 1-15,9-2 2 0,2 2 1 16,0 1 1-16,10 0 1 0,6 1-1 15,5-7 0-15,8-3 0 0,0 0-2 16,7-4-3-16,9-1-2 0,6-2-1 16,4-2-1-16,4 0 0 0,5-1-1 0,6-1 0 15,4-2-1-15,5-3-5 0,2 1-7 16,3-5-8-16,0-2-5 0,4 0-8 16,2-3-8-16,0-1 165 0,2 0-239 15,0-1-93-15,1 0-293 0</inkml:trace>
  <inkml:trace contextRef="#ctx0" brushRef="#br0" timeOffset="131030.77">18394 2394 357 0,'0'3'80'16,"0"-2"7"-16,1 3-52 0,-2-1-13 15,-1 0 3-15,-5 6 3 0,-1 3 2 16,-7 0-6-16,-7 4-5 0,-8 2-6 15,-4 3-3-15,-3 3-4 0,-4-1-3 0,0 1-3 16,0 3-1-16,5 1-1 0,7 2-2 16,4 2 0-16,5 0-1 0,9-4 1 15,9 2 1-15,8-3 0 0,9 0 2 16,9-6 1-16,12-4 0 0,7-2-1 16,15-1-9-16,3-4-10 0,7-1-16 15,2-5-66-15,3-3-78 0,-2-6-183 16</inkml:trace>
  <inkml:trace contextRef="#ctx0" brushRef="#br0" timeOffset="131834.98">16373 3275 282 0,'0'-1'77'16,"0"0"6"-16,0 1-27 0,-1 0-25 16,1 1-5-16,0 1-1 0,-1 3-3 15,-3 5-4-15,1 5-5 0,-1 5-3 0,-2 2 0 16,3 3-2-16,0 2-2 0,3-3-4 15,1-1-3-15,3-5 1 0,4-2-1 16,-1-2 1-16,2-3 1 0,1-2 1 16,1-4 3-16,1-3 4 0,0 2 3 15,2-6 6-15,1-1 5 0,-2-3 6 0,1-2 1 16,-1-3 1-16,-2 0-3 16,-1-2-5-16,-4 2-4 0,1 1-7 0,-3 2-5 15,1 3-5-15,-3 3-4 0,-1 2-1 16,1 6 0-16,-1 4 0 0,2 1-1 15,0 3-2-15,3 2 0 0,2-1 2 16,3-1 0-16,1-1 0 0,2-4 0 16,1-1 1-16,3-5 3 0,3 0 2 15,0-1 3-15,3-2 4 0,0-3 4 16,-1 0 3-16,3-2 4 0,-3-3 1 0,-2-1-2 16,-3-2-2-16,-4-3-4 0,-3-2-3 15,-1-3-6-15,-5-2-7 0,0 0-8 16,-1-2-5-16,-1 0-8 0,-1 4-16 15,2 1-13-15,-2 3-8 0,0 2-14 16,0 3-59-16,2 0-84 0,-2 7-168 16</inkml:trace>
  <inkml:trace contextRef="#ctx0" brushRef="#br0" timeOffset="132155.75">17089 2914 341 0,'4'-4'98'16,"1"5"10"-16,-1 2-31 0,2 6-23 15,-2 5-3-15,-2 4 2 0,-2 4-4 16,-1 7-9-16,-1 5-10 0,0 7-6 0,-2 3-6 16,0-1-3-16,1 3-6 0,1 2-4 15,1-5-5-15,0 1-8 0,0-7-2 16,2 0-4-16,-1-6-14 0,1-2-9 16,2-5-10-16,-1-5-9 0,1-7-11 15,4-4-62-15,1-8-77 0,-1-4-164 16</inkml:trace>
  <inkml:trace contextRef="#ctx0" brushRef="#br0" timeOffset="132384.54">17382 3242 311 0,'-4'1'88'0,"-3"-1"8"16,-3 3-22-16,-3 0-28 0,-7 1 0 15,-3 1 3-15,-5 2 0 0,-2 2-10 16,4 4-6-16,1 0-7 0,2 1-6 15,6 4-5-15,5-2-6 0,5 2-6 16,5-1-1-16,3-3-2 0,5 1-1 0,5-2 1 16,5 0-1-16,7 0-2 0,5-1-8 15,6-3-9-15,3 1-7 0,0-4-11 16,3 1-11-16,-2-5-16 0,-2-2-61 16,1-4-73-16,-4-2-167 0</inkml:trace>
  <inkml:trace contextRef="#ctx0" brushRef="#br0" timeOffset="132937.07">17679 3003 261 0,'-6'-30'83'0,"0"4"10"0,0 2-26 16,1 5-1-16,1 7 2 0,1 6-6 16,2 7-7-16,-1 7-6 0,1 7-5 15,-3 5-8-15,1 8-5 0,0 6-5 16,-2 9-2-16,-1 4-5 0,0 1-6 0,2-1-4 15,3 2-3-15,0-2-4 0,1-7-2 16,3-4 0-16,3-6 0 0,2-4-1 16,2-2 0-16,4-6-1 0,4-5-1 15,2-3 1-15,5-5 0 0,2-4 1 16,3-2 1-16,-1-6 1 0,-2-6 0 16,-3 0 2-16,-3-2 0 0,-7-5-1 15,-3 6 1-15,-5-1-2 0,-1 5 1 0,-3 4-4 16,-2 5 0-16,-2 3-1 15,0 8 1-15,-3 0-1 0,1 3-1 0,1 0 1 16,-1 1 0-16,2-2 1 0,3 0 0 16,1-4 0-16,2 0 1 0,2-2 1 15,3-3 0-15,0-1 2 0,3-2 0 16,1-1 2-16,1-3 0 0,0-2 3 16,2-2 1-16,-1-1 1 0,-2-3 3 15,-1-2 2-15,-2 2 0 0,-1 1-1 0,-2 4-2 16,-4 1-2-16,-1 3-4 0,0 4-3 15,-2 7 0-15,0 5-1 0,-1 7-1 16,0 4 1-16,0 4 0 0,0 6 1 16,0 4 0-16,1 3-1 0,-1 1-1 15,2-2 4-15,-1-1-8 0,1 1 0 16,-1-2 0-16,0-1-1 0,-1-5-3 16,-4-2 0-16,-2-6-3 0,-4-2 3 15,-5-4-6-15,-4-5-7 0,-3-3-13 16,-3-6-15-16,-1-3-10 0,-5-1 121 0,-6-4-211 15,-6-4-107-15,-1 0-291 0</inkml:trace>
  <inkml:trace contextRef="#ctx0" brushRef="#br0" timeOffset="133367.29">16441 3733 387 0,'-4'-7'113'16,"1"1"7"-16,2 4-57 0,0 7-9 0,-1 6-5 16,-2 5-4-16,0 9-13 0,1 5-14 15,-1 5-6-15,1 6-1 0,1-2-3 16,0 0-2-16,2 1-3 0,0-4-3 15,0-1-4-15,-1-1-2 0,1-1-3 16,-2-5-1-16,0 0 0 0,2-7-1 16,-1-6 2-16,0-4 1 0,1-6 4 15,2-6 2-15,2-5 2 0,3-4-1 0,3-4 2 16,3-3 0-16,4-1 0 0,1-1 0 16,3 2 0-16,1 5 0 15,0 6-1-15,0 7 1 0,-2 3-1 0,-2 5 1 16,-1 5-1-16,-4 3 0 0,-3 0-1 15,-4 0 1-15,-2-2-2 0,-4-1 0 16,-4 1-1-16,-1-4-4 0,-5-2-2 16,-3 2-10-16,-4-1-6 0,-3-3-9 0,-2-1-8 15,-1-3-77-15,-3-5-80 0,1-2-194 16</inkml:trace>
  <inkml:trace contextRef="#ctx0" brushRef="#br0" timeOffset="133539.35">16865 4007 408 0,'10'16'111'0,"-7"6"6"0,-1 2-61 15,-1 1-12-15,-2 3-5 0,1-2-6 16,-1-2-13-16,3-3-10 0,1-5-12 16,2-4-15-16,0-2-14 0,2-5-12 15,0-3-78-15,1-7-89 0,-1-3-204 16</inkml:trace>
  <inkml:trace contextRef="#ctx0" brushRef="#br0" timeOffset="133657.01">16881 3900 314 0,'-8'-12'76'0,"0"3"1"0,4 2-35 16,3 0-30-16,3 1-11 0,2 0-11 15,2-2-63-15,4 2-65 0,3 3-163 16</inkml:trace>
  <inkml:trace contextRef="#ctx0" brushRef="#br0" timeOffset="134252.06">17190 4113 367 0,'-10'-1'97'0,"-1"-3"1"15,-1-1-55-15,-1 1-12 0,-2-1-4 16,-2 3-6-16,-1 4-13 0,-1 4-6 0,0 2-1 15,2 6-4-15,2 0-7 0,1 3-8 16,6 0-2-16,4-2 0 0,5-1 1 16,5-4 1-16,5-3 5 0,4-3 6 15,4-6 9-15,3-2 6 0,0-4 3 16,-2-2 4-16,0 0 3 0,0-4 3 16,-4 0 3-16,0-2 0 0,-4 2-1 15,-4 0-4-15,1 3-4 0,-3 0-3 16,-5 7-3-16,-4 5-2 0,-3 6-4 0,-3 4 0 15,1 6 0-15,-1 4-3 0,1 1-4 16,4-2-4-16,3 0-5 0,5-5 0 16,4 0-2-16,3-4-1 0,2-4 0 15,6 0 1-15,2-5 2 0,3-1 2 16,0-3-1-16,1-2-2 0,-3-4 1 16,-1-3 0-16,-4-4-1 0,-1-1 2 15,-4-3 0-15,-2-4 3 0,0-6 3 0,-1-1 2 16,0 0 1-16,-2-3 3 0,0-5 6 15,-1-3 3-15,-1-4 3 0,-3 5 2 16,-1-2 7-16,-1 2 11 0,-1 8 9 16,-1 5 0-16,0 11 1 0,-2 10-2 15,2 9 0-15,-1 5-3 0,0 8-7 16,0 6-9-16,1 6-3 0,2 5 0 16,1 4 0-16,1 0-2 0,1 5-5 15,0 1-1-15,-1-2-5 0,0 1-5 0,-1 0-7 16,1-4-7-16,0-4-5 0,1-5-6 15,1-3-3-15,2-5 1 0,-2-7 9 16,2-4-21-16,-3-4 3 0,2-2 0 16,-1-4-2-16,-1-3-3 0,-1-1-5 15,3-3-12-15,-2 2 18 0,1-2-8 16,-2 1-1-16,2 1-37 0,-2-1-47 16,-2 1-109-16</inkml:trace>
  <inkml:trace contextRef="#ctx0" brushRef="#br0" timeOffset="135011.5">17397 3964 212 0,'2'3'61'0,"2"-3"4"0,-2 1-29 15,0-1-2-15,1-1 0 0,-1-2-2 16,1-2-8-16,-1 0-4 0,0-1-1 15,1-1-2-15,3-3-3 0,-1 1-3 16,2-3 1-16,2 0 1 0,-1-2-1 16,2-3-2-16,0 2 1 0,-1-1 2 15,0 1 3-15,-3 2-1 0,0 0 0 0,-2 7 3 16,-3 0 3-16,1 3 0 0,-1 2-1 16,-2 1-3-16,1 1-3 0,-2 3-2 15,0 1-2-15,1 4-2 0,0 6 1 16,-1 1 2-16,2 6 1 0,1 2 1 15,1 2 0-15,1 2 0 0,4-3-1 16,-1-1-1-16,4 2-2 0,0 1 0 0,2-3-2 16,0 2-1-16,1-3-2 0,-1 1-2 15,0 1 0-15,-1-3-1 0,-2-3-1 16,-3-2-1-16,-2-3 0 0,-3-2 0 16,-1-3-1-16,-2 0-1 0,-4-3 1 15,1-1 0-15,-3 0 1 0,1 0 1 16,-3-3 1-16,-2-2 2 0,0-2 0 15,-2-1 0-15,1-4-1 0,0 1-2 0,-3-4-4 16,-1-1-5-16,1-2-6 0,-2 0-8 16,3-2-10-16,0 0-9 15,1-1-8-15,5-1-7 0,3 1 99 0,4 0-166 16,4-1-86-16,5 0-235 0</inkml:trace>
  <inkml:trace contextRef="#ctx0" brushRef="#br0" timeOffset="135307.82">17684 4023 258 0,'-2'8'78'0,"2"0"8"15,0 2 1-15,2-3-53 0,5 1 2 16,1-2 4-16,7-2-1 0,3 0-10 16,5-4-5-16,3-4-4 0,-1 1-2 15,-1-2-4-15,-3-1-4 0,-4 0-3 16,-4 0 0-16,-3 1 1 0,-5 0 1 15,-2 0 3-15,-2-2 2 0,-1 1-1 0,-2-2 1 16,-3 1 0-16,-2 1-3 0,-6 0-2 16,-2 5-5-16,-5 2-1 0,-6 4 0 15,-1 1-2-15,-3 4 0 0,4 3-2 16,4 5 0-16,2 1-3 0,8 2-5 16,6 2-6-16,10 3-3 0,7-2-5 15,6-3-4-15,6-3-8 0,5-4-5 0,4-3-5 16,2-3-13-16,2-5-54 15,2-2-67-15,0-2-157 0</inkml:trace>
  <inkml:trace contextRef="#ctx0" brushRef="#br0" timeOffset="135657.04">18206 4137 315 0,'-5'-10'87'0,"-2"1"8"0,-7 4-41 16,-4 5-11-16,-5 2-3 0,0 3-4 15,-3 5-10-15,0 1-7 0,-1 5-8 0,3-1-4 16,4-1-4-16,5 2-7 0,4-2-8 15,4-3-4-15,5-1-5 0,5-3-3 16,5-1 0-16,4-2 1 0,1-1 5 16,4-1 5-16,0-2 4 0,3-2 6 15,-1-2 4-15,-1 1 5 0,1-5 5 16,-2-2 8-16,-2-2 5 0,-2-2 9 16,-2-4 6-16,-3-3 4 0,-1-6 1 15,-3 1-1-15,-1-3-3 0,-2-2-3 0,0-2-6 16,-1-2-7-16,-2 1-7 0,-2 3 0 15,1 4 3-15,1 4-2 0,-2 4-4 16,-1 9-2-16,0 8 0 0,-1 10 0 16,-1 7-4-16,0 5-7 0,0 5-2 15,0 3 0-15,1 4-3 0,3 2-3 16,4 3-7-16,4 1-5 0,3-2-8 16,5-2-20-16,6 0-14 0,4-4-2 15,3-1-85-15,3-7-95 0,3-8-217 16</inkml:trace>
  <inkml:trace contextRef="#ctx0" brushRef="#br0" timeOffset="136197.14">16685 4669 327 0,'3'-6'94'16,"-1"1"11"-16,2 1-44 0,-3 2-7 0,1 1-3 15,-2 2-4-15,1 3-7 0,0 5-9 16,0 3-8-16,0 4-4 0,2 7-4 16,-2 5-2-16,0 4-3 0,-2-1-3 15,1 1-6-15,-3 0-8 0,2-2-9 16,-2-4-10-16,0-2-10 0,0-3-12 15,-2-4-17-15,1-2-62 0,-3-7-76 16,2 1-167-16</inkml:trace>
  <inkml:trace contextRef="#ctx0" brushRef="#br0" timeOffset="136383.17">16491 4684 400 0,'2'-14'110'0,"4"1"10"0,2 3-56 15,6-2-6-15,2 4 4 0,4-2 1 0,2-2-8 16,2-1-13-16,4 2-10 0,2-1-7 16,3 3-6-16,1 1-10 0,0 2-13 15,0 2-10-15,-3 3-14 0,1 1-24 16,-2 3-9-16,-3 3-92 0,-3 1-104 16,3 1-233-16</inkml:trace>
  <inkml:trace contextRef="#ctx0" brushRef="#br0" timeOffset="136970.41">17214 4818 376 0,'-10'-5'100'16,"2"-2"4"-16,-3-3-56 0,1-2-12 16,-1-1 2-16,0 1 0 0,0 2-10 15,-1 4-11-15,-1-1-5 0,-3 5-4 0,-1 4-3 16,-3 4-3-16,1 4-4 0,0 2-3 15,1 3-3-15,1 2-4 0,2 2-4 16,4 0-4-16,6-3 0 0,4-2 1 16,4-3 2-16,5-2 4 0,3-5 4 15,4 0 5-15,3-3 5 0,0-2 3 16,2-1 2-16,0-2 1 0,-3-1 3 16,1-1 1-16,-2-1 1 0,-4 0 0 15,-3 1-1-15,-2 1 0 0,-3 1-3 16,-1 3-1-16,-3 0-2 0,-2 2-1 15,1 2-1-15,-2 1 0 0,0 0-2 0,0 1-2 16,0-1-1-16,1 1-2 0,2-2 0 16,1-1-1-16,2-1 1 0,3-1 0 15,1 0 2-15,5-3 3 0,3 0 0 16,0-3 0-16,6-2 0 0,1 0 0 16,1-3-1-16,3-4-2 0,-4-1-2 15,1-1-2-15,-1-2-1 0,-6-2-1 16,1-1-1-16,-4-1 2 0,-3-4 1 0,-1-4 2 15,-1 0 3-15,0 0 4 0,-2-1 4 16,0-2 4-16,-3 4 5 0,0 3 7 16,0 6 5-16,-3 3 5 0,1 4 3 15,-1 5-1-15,0 5-4 0,-1 3-5 16,0 4-5-16,-3 5-6 0,2 5-2 16,-1 6-3-16,-3 5-2 0,0 7-1 15,-3 7 1-15,1 6-1 0,1 2-2 16,0 0-3-16,2 1-4 0,2-1-6 0,3-3-6 15,1-6-8-15,2-6-16 0,0-3-9 16,-1-6-12-16,1-4-7 0,2-5-19 16,0-5-50-16,3-6-76 0,3-3-155 15</inkml:trace>
  <inkml:trace contextRef="#ctx0" brushRef="#br0" timeOffset="137567.18">17641 4653 316 0,'-6'-1'86'0,"-5"0"5"16,-2 0-41-16,-3 3-10 0,-3 1-1 16,-2 4-1-16,0 1-6 0,-1 5-8 15,2-1-6-15,3 2-4 0,4 0-4 16,3 1-4-16,5 0-4 0,5 1-3 0,6-3 1 16,5 3 0-16,2-1 0 0,4-1 0 15,1 1 1-15,4-2 0 0,1-5 1 16,-1-1-1-16,1-3 1 0,5-2 0 15,2 0 0-15,2-5 0 0,1 0 2 16,1 1 3-16,1-4 3 0,-4-2 4 16,-5-2 1-16,-4-2 3 0,-6-1 2 15,-2-3 0-15,-6-1 0 0,-3-1-2 16,-1-2-2-16,-3 3-2 0,-2 0-2 16,-1 1 1-16,-3 4-3 0,0 3-1 0,-2 6-3 15,-1 5-1-15,0 4-1 0,0 5-1 16,-1 4-2-16,-1 2-2 0,0 3 0 15,3 1 0-15,1 0-1 0,3-1 1 16,0-3 0-16,3-1-1 0,2-2 1 16,1-5 0-16,3 2 0 0,-1-6 1 0,1-1 0 15,-1-1 0-15,0-1 0 0,0-1 1 16,-1 1 0-16,0-3 0 0,-1 1 0 16,0-1 0-16,1 1-1 0,-1 1-2 15,0-1 0-15,-1-1-1 0,0 0-1 16,2 1 0-16,-1 0 1 0,0-3-1 15,3 1 2-15,2-1 1 0,0-1 0 16,3-2 1-16,3-2 0 0,3 2 0 16,0-3 0-16,1-1 0 0,2 5 0 15,-2-2 1-15,2 3 0 0,-1 4 2 0,-2 2 0 16,1 5 0-16,-2 1 1 0,-2 3-1 16,0 5 0-16,-4 0-1 0,0 3 1 15,1-1-4-15,1 1-3 0,1-3-19 16,3 2-19-16,2-5-9 0,4-2 68 15,2-4-162-15,1-1-107 0,0-5-257 16</inkml:trace>
  <inkml:trace contextRef="#ctx0" brushRef="#br0" timeOffset="139256.34">19907 1639 169 0,'1'-2'50'0,"-1"3"5"16,1 1-7-16,0 1-17 0,0 3 2 0,-1 2 1 15,-1-3-2-15,-2 4-2 0,0 0-5 16,-2-2-3-16,-2 0-5 0,-4 0-3 15,-1-1-3-15,-6 0-3 0,0 0-2 16,-8 1-1-16,-1-1-2 0,-1 3 0 16,-2-1-2-16,-2 3 1 0,0 1 0 15,-2 1-1-15,3 0 0 0,-2 0 0 0,-1 0 0 16,1 1 0-16,0-2-1 0,0 2 1 16,0-2-1-16,-1 0 0 0,-1 1 0 15,-2-1 0-15,-2 1 1 0,-1-2-1 16,-1 2 1-16,-3-1 0 0,-1 1 1 15,0-1-1-15,-4 2 1 0,-6-4 3 16,-9 3 0-16,2-3 1 0,-5 0 0 16,-4 4 1-16,-4-1 0 0,-3 3 0 15,-1 4-1-15,0 2-1 0,-4 4 0 0,-2 4 1 16,3-2 2-16,-4-1 0 0,-3 0 1 16,4-3 0-16,2 1 1 0,-4-1-1 15,3-2 0-15,-6 0-1 0,-1 0 0 16,8 0-2-16,-2 2 0 0,-1-1-1 15,3-2-1-15,1-3 0 0,-2 0-1 16,7 3-1-16,-1 1-1 0,2-4 1 16,2 4 1-16,-1 0 1 0,1 3 1 15,0 0 0-15,2-4 3 0,3 1-1 0,0 1 1 16,0-3 0-16,0 0-2 0,-1-2 0 16,3 2-1-16,-3 0 0 0,2-1-1 15,2-2 1-15,3 3 0 0,1-3-1 16,6 1 1-16,3 0 0 0,0 1-1 15,-6 0 1-15,-3-1 0 0,1-1-1 0,4 2 0 16,4 2 0-16,3 0-1 0,3 0 0 16,-1 2-2-16,7 2 0 0,-2-3 1 15,-6-4-1-15,1 1-1 0,1 0 1 16,4-3-1-16,6-2 1 0,1-2-1 16,5 2-1-16,9-1 0 0,0-1 0 15,3 1 0-15,2-1 0 0,5 0 0 16,4-1 0-16,0 0 0 0,1-1-1 15,2-1 1-15,-1-2-2 0,2 1 0 16,0-1-2-16,0-2-3 0,0-1-5 16,0 2-6-16,0-2-5 0,0 0-4 0,-1-2-4 15,2-1-4-15,-1-1-3 0,0 0-4 16,0-1-10-16,0-3-53 0,0 0-67 16,0-1-159-16</inkml:trace>
  <inkml:trace contextRef="#ctx0" brushRef="#br0" timeOffset="139517.68">14442 3300 290 0,'0'1'78'15,"0"-1"8"-15,-3 4-42 0,1 1-5 16,-1-1 0-16,-4 2-1 0,-3 0-6 16,-3 3-9-16,-3 2-8 0,-4 1-6 15,-5 2-3-15,-2 4-2 0,1 0-2 16,4 3-2-16,2 0 0 0,5 1-2 0,5-1-1 15,7-2 0-15,3-1 0 0,10 1 2 16,6-2 1-16,8 0 1 0,6-1 2 16,2-1 1-16,3 0 0 0,3-3 0 15,6-1-3-15,2-4-9 0,1-6-9 16,8-2-12-16,0-2-73 0,-3-3-79 16,-1-2-192-16</inkml:trace>
  <inkml:trace contextRef="#ctx0" brushRef="#br0" timeOffset="140271.28">12659 3748 282 0,'0'-1'65'0,"-1"4"8"16,0 5-40-16,1 2-5 0,-2 5-5 16,2 4 1-16,0 4-2 0,2 4-3 15,-1-1-8-15,0 0-5 0,2-3-4 16,2-4 0-16,2-1-1 0,2-4 0 16,0-4 3-16,2-2 3 0,-2-2 2 0,1-1 3 15,2-2 2-15,-1-2 4 0,-1-2 4 16,1-1 4-16,0-4 0 0,0 0 1 15,0-4-1-15,-2 0-3 0,-3-1-4 16,1 0-5-16,-3 1-6 0,0 2-5 16,-1 3-5-16,-2 4-3 0,2 3 0 0,-1 2-1 15,2 5-1-15,0 1-1 16,3 3 1-16,1 0 1 0,3 0 1 0,2-3 0 16,4 1 1-16,0-1 1 0,3-3 3 15,1-4 3-15,0-1 5 0,1-2 3 16,0 0 6-16,-4-3 5 0,1 0 6 15,-5-1 2-15,-3 0 1 0,-3 1-2 16,-3-3-2-16,-3 0-3 0,0-3-7 16,-2-4-7-16,-3-4-11 0,1-1-10 0,-1-5-17 15,-2 1-17-15,2-2-16 0,0 0 10 16,1 1-98-16,2 1-94 0,3 4-212 16</inkml:trace>
  <inkml:trace contextRef="#ctx0" brushRef="#br0" timeOffset="141027.23">13239 3887 310 0,'11'20'73'0,"0"-7"5"0,-6-1-37 0,1-4-20 15,2-1 1-15,2-6 2 0,1 1 1 16,1-4-3-16,1-2-4 0,0-4-4 16,0 0-3-16,0-5-5 0,-1 0-2 15,-1 0-2-15,-1-1 0 0,-2 2 0 16,0-1 1-16,-2 2 4 0,-4 1 3 15,1 0 2-15,-6 1 1 0,-3 0 1 16,-2 0 0-16,-2 3-2 0,-3 3-3 16,1 3-4-16,-6 6-2 0,-1 3-1 0,-1 7-2 15,-3 2 0-15,0 5 0 0,1 3-2 16,2-1-5-16,7 1-3 0,11 0-2 16,6-3-1-16,12-1-1 0,6-4 0 15,3-3 1-15,4-1 5 0,7-3 2 16,-5-2 2-16,3-2 0 0,0-6 2 15,0-2 1-15,5-2 0 0,-1-2 1 16,1-2 3-16,1-1 2 0,-4-2 3 0,-4 3 1 16,-5 0 2-16,-5-3 0 0,-9 0 0 15,-6 0-2-15,-7-2-3 0,-7 1-3 16,-4 0-2-16,-6 4-1 0,-6 5-1 16,-4 3-1-16,-1 3-1 0,-1 2-1 15,4 5 0-15,2 1 0 0,5-1-1 16,6-1-2-16,5-3-2 0,5 0 1 15,2-2 1-15,4-2 1 0,3-2 1 0,4 0 1 16,4-1 4-16,4 0 1 0,3-3 3 16,1 0 1-16,3-1 2 0,-1 1 0 15,-2-1 0-15,-3-1 1 0,-5 2 0 16,-3 0-3-16,-5 2 0 0,-3-2-4 16,-3 3-2-16,-2 5 1 0,-2 2-1 15,-5 1 0-15,-2 3 2 0,2 3-1 16,-2 1 1-16,2 1-2 0,3-1-3 15,6 1-3-15,7-2-1 0,7-1 0 0,1-4-1 16,2-3 2-16,-1-2 3 0,2-5 1 16,-2-4 1-16,3-1 1 0,-1-3 0 15,0-3-1-15,1-6 1 0,2 1-1 16,0-2 1-16,-2-1 1 0,-4-5 0 16,-3-2 3-16,-2-6 1 0,-2-2 0 15,-3-2 1-15,-2-4 1 0,-3-3 2 16,-2 2 2-16,0 1 0 0,0 7 5 0,-1 9 8 15,0 5 2-15,1 6-3 0,-2 11 0 16,0 8-1-16,-2 9-2 0,1 7-6 16,-2 6-6-16,-1 9-4 0,1 3 1 15,0 4 0-15,2 2-2 0,0-2-3 16,3-2-4-16,0 1-15 0,1-5-11 16,2-1-11-16,1-4-29 0,1-2-58 15,2-2-85-15,3-4-175 0</inkml:trace>
  <inkml:trace contextRef="#ctx0" brushRef="#br0" timeOffset="141259.94">14123 3994 249 0,'-6'4'75'0,"0"2"4"0,2 0-17 16,0 0-28-16,0-1-2 0,3 0 2 15,1 4-8-15,2-1-7 0,1 0-6 16,1 2-2-16,0-1-2 0,2 3-5 16,-2-1-7-16,2-2-6 0,0 0-6 15,8-3-7-15,-1-4-11 0,2 2-12 16,3-5-9-16,3-2-15 0,5 0-14 0,1-6-40 16,-4-2-68-16</inkml:trace>
  <inkml:trace contextRef="#ctx0" brushRef="#br0" timeOffset="141787.06">14454 3820 265 0,'0'-35'78'0,"-2"5"8"0,2 3-28 0,-2 10-1 15,1 0 2-15,0 10-7 0,0 3-8 16,-3 10-6-16,2 5-5 0,-1 6-6 0,-4 4-7 16,0 9-9-16,-2 5-1 0,-2 4-2 15,1-2-1-15,2 2-4 0,2-4-2 16,4-3-1-16,2-5-3 0,3-2-2 15,5-2-1-15,-1-3-2 0,3-5 1 16,-1 0-2-16,1-2 2 0,-1-6-1 16,0-2 1-16,1-5 2 0,2-7 0 15,3-3 0-15,3-4 2 0,5-3 0 0,2 0 1 16,-2-2 2-16,-3 2-1 0,-1 3 1 16,-5 4 1-16,-6 2-2 0,-5 3 0 15,-4 1-3-15,1 5 1 0,-1 3 0 16,-3 3 1-16,-1 1 0 0,0 3 0 15,-2 1 0-15,3 1 3 0,1-2-1 16,4 0-1-16,4-3 0 0,1 0 0 16,3-4 1-16,0-2 1 0,1-3 2 0,1-2 1 15,2-1 0-15,0-1 2 0,5-1 4 16,1 0 2-16,4 0 1 0,-2 0 4 16,-3 0 4-16,-4 1 3 0,-2 1-1 15,-5-1-5-15,-5 2-4 0,-1 2-2 16,-1 5-3-16,-1 3-4 0,0 5-3 15,-2 5 0-15,3 5 0 0,0 6 2 16,-1 1-1-16,0 1-1 0,-2 2-2 16,-3-3-3-16,-2 2-1 0,-5-2-9 15,-5-2-1-15,-6-2 1 0,0 1-3 0,-1-3-5 16,-5-1-6-16,-3 0-9 0,-1-2 3 16,1-4-9-16,5-1-8 0,-2-2-73 15,-5-3-74-15,0-5-174 0</inkml:trace>
  <inkml:trace contextRef="#ctx0" brushRef="#br0" timeOffset="142524.63">13078 4505 262 0,'-3'-7'75'0,"-1"1"6"0,0-4-31 16,1 1-12-16,2-2-2 0,1 1-2 16,0 2-5-16,1 0-4 0,0 1-3 15,1 3-4-15,-1 4-1 0,1 4-1 16,-1 6-4-16,-1 6-3 0,0 4-3 0,0 7-3 15,-1 5 2-15,-2 1 0 0,0 6-5 16,1-1-4-16,1 1-3 0,-1-1-1 16,-1-2-1-16,2-2 0 0,0-4-1 15,0-7 3-15,0-6 5 0,1-4 2 16,0-4 1-16,0-2 3 0,-1-5 7 16,2-3 5-16,0-3 0 0,1-2 1 0,4-5 0 15,0-1 0-15,3-4-4 0,2 1-5 16,2-1-4-16,5 4 1 0,1 0-1 15,3 5-1-15,2 3 0 0,-1 3 0 16,1 2-2-16,-3 2-1 0,-1 2-2 16,-1 3-3-16,-6 0-4 0,-4 1-7 15,-5-1-1-15,-4 4-2 0,-7-1-1 16,-2 2-4-16,-11-3-4 0,-3 1-3 16,-4 1-4-16,-2 0-16 0,2-2-48 15,1-2-66-15,2-2-144 0</inkml:trace>
  <inkml:trace contextRef="#ctx0" brushRef="#br0" timeOffset="142698.38">13374 4744 352 0,'7'13'91'0,"-2"5"6"16,2 2-50-16,-2 3-9 0,1 5-7 15,-3-3-7-15,1-1-6 0,2-2-9 16,0-1-11-16,3-6-10 0,1-2-8 15,1-4-9-15,2-2-73 0,0-4-78 16,2-4-182-16</inkml:trace>
  <inkml:trace contextRef="#ctx0" brushRef="#br0" timeOffset="142853.32">13443 4544 389 0,'-14'-14'103'0,"5"4"5"0,3 6-46 15,1 2-26-15,3 1-9 0,1 1-4 16,5-1-9-16,1 0-15 0,1 1-19 16,5 0-13-16,0 1-77 0,2 2-86 0,5 3-206 15</inkml:trace>
  <inkml:trace contextRef="#ctx0" brushRef="#br0" timeOffset="143349.5">13845 4827 319 0,'0'-1'98'0,"0"-4"10"0,-1-3-29 16,-1-2-24-16,-1-1-5 0,-3-3-8 15,-4 2-14-15,-2 1-13 0,-3 4-11 0,-4 5-7 16,-3 4-4-16,-3 6-2 0,-1 6-3 16,3 0-5-16,2 5-3 0,5 1-3 15,4-2-1-15,6-1 0 0,6-2 4 16,9-3 6-16,4-3 6 0,3-5 5 15,5 0 6-15,0-3 5 0,3-2 5 16,-1-4 5-16,-2-1 4 0,-1-1 2 16,-5-1 3-16,-3 0 0 0,-1-1-2 0,-4 0-5 15,-4 5-5-15,-2 2-6 0,-1-1-6 16,0 4-3-16,1 5-4 0,-1 1-5 16,-1 2-1-16,1 1-2 0,0 0 1 15,0 2 1-15,1-2-1 0,0-3 2 16,1-3 5-16,2 0 5 0,-1-5 2 15,2 0 3-15,2-1 4 0,2-1 3 16,0-3 2-16,0-3 2 0,5-5 0 16,-1 2-1-16,1-5-2 0,0-2-1 0,0-2-4 15,2 3-2-15,-1 1-1 0,2 2-1 16,-2 2 1-16,1 5-1 0,2 4 0 16,-2 4 0-16,-1 3 0 0,-2 1-2 15,-1 6-1-15,-1 2-2 0,-3 0-1 16,-1 2-2-16,-3 2-4 0,0 0-5 15,-4-2-6-15,-2 1-7 0,-3 0-6 16,-3-1-6-16,0-1-7 0,-3-2-3 16,0-2-11-16,0 0-57 0,2-4-69 0,-3-2-165 15</inkml:trace>
  <inkml:trace contextRef="#ctx0" brushRef="#br0" timeOffset="143638.06">14159 4810 227 0,'14'5'71'16,"1"2"7"-16,3-3-21 0,4 0-13 0,3-1-4 16,-3-3-2-16,4-4-9 0,1-2-7 15,0-3-5-15,-2 0-5 0,-4-2 0 16,-5 1 1-16,-4-2 3 0,-4 0 2 16,-3 2 5-16,-2 2 3 0,-3-3 4 15,-2 1 0-15,-2-1-2 0,-1 2-3 16,-4 1-5-16,-3 4-7 0,-5 3-4 15,-4 5-4-15,-4 2-2 0,0 6-3 0,0 4 0 16,1 3 0-16,3 3-1 0,6 0-5 16,5 0-9-16,6 0-7 0,4-2-6 15,5 0-7-15,8-3-8 0,6-3-4 16,4-2-10-16,5-3-58 0,3-3-69 16,2-2-169-16</inkml:trace>
  <inkml:trace contextRef="#ctx0" brushRef="#br0" timeOffset="143986.13">14780 4846 367 0,'-1'-8'104'0,"-9"2"4"16,-9-1-51-16,-4 3-11 0,-1 2-6 15,-1 6-6-15,-3 1-11 0,0 3-10 16,4 4-3-16,5 0-3 0,4 1-7 16,1-2-8-16,3 1-7 0,7-4-1 15,8-1-1-15,6-2-1 0,5-3 2 16,0 0 6-16,1-2 5 0,3-1 4 0,3-2 2 15,0-2 3-15,-1 0 5 0,0-3 6 16,2-3 3-16,3-3 6 0,-4-3 4 16,-6-2 2-16,-2-4 1 0,-3-7-2 15,-2-2-1-15,-2-5-3 0,-2-3-4 16,-1-3-4-16,0-1-3 0,0 5-3 16,1 7 2-16,-3 5 1 0,-1 7-3 15,-2 11-2-15,-2 10 0 0,-3 9 1 0,1 8-1 16,-3 4-6-16,3 7-3 0,-1 10 0 15,2 1-1-15,3 2-6 0,1 2-8 16,3-3-7-16,-1 2-11 0,0-7-15 16,3-4-17-16,0-3 163 0,1-1-246 15,-4-2-113-15,-2-3-323 0</inkml:trace>
  <inkml:trace contextRef="#ctx0" brushRef="#br0" timeOffset="144568.28">13583 5361 378 0,'-2'-1'95'16,"2"1"7"-16,-1 2-47 0,2 3-19 16,-1 3-3-16,0 5 0 0,0 2-5 15,-1 3-8-15,0 3-7 0,0 2-7 0,0 0-8 16,0 3-5-16,-1-4-2 0,0-3-3 16,2-2 0-16,0-3-1 0,2-3 2 15,-1-4 5-15,-1-5 8 0,0-1 12 16,1-2 8-16,0-4 5 0,0-4 3 15,0-3 5-15,1-5 5 0,-1 1 0 16,3-5-7-16,-1-4-8 0,1-1-3 16,0 3-5-16,0 1-3 0,0 2-6 0,0 4-5 15,0 1-4-15,0 7-2 0,2 4-2 16,-1 8 0-16,3 2-4 0,2 5-4 16,3 4-4-16,1 4-3 0,5 3 1 15,3 0 0-15,2-2 1 0,-2-2 3 16,2 1 4-16,2-5 3 0,4-2 5 15,-3-4 2-15,-2-4 6 0,2-3 5 16,-2-3 6-16,-1-3 5 0,-5-3 6 16,-5-3 6-16,-4-1 3 0,-3 0 0 0,-3-2-4 15,-4-4-5-15,-4 1-4 0,0-6-5 16,-3-3-6-16,0-3-6 0,-3-2-3 16,1 2-4-16,-1 0-2 0,4 4-6 15,-1 5-5-15,3 6-9 0,0 6-8 16,3 3-9-16,0 1-28 0,2 3-7 15,1 4-88-15,1-3-104 0,2 0-236 16</inkml:trace>
  <inkml:trace contextRef="#ctx0" brushRef="#br0" timeOffset="144883.97">14438 5250 445 0,'3'2'117'15,"1"3"7"-15,-1 1-70 0,-1 5-11 0,-1 4 0 16,0 6-3-16,-1 6-13 0,0 1-10 16,-1 2-6-16,-1 1-7 0,1-2-7 15,-1 2-12-15,1-6-18 0,-1-2-13 16,1-2-12-16,0-3-77 0,-1-5-87 16,1 1-191-16</inkml:trace>
  <inkml:trace contextRef="#ctx0" brushRef="#br0" timeOffset="145113.41">14205 5207 372 0,'0'-3'94'15,"7"5"16"-15,-2 0-40 0,3 2-9 16,8-1 1-16,7-1 5 0,5 1-1 0,4 2-7 15,2-4-16-15,-1 1-13 0,0-2-10 16,-4-2-8-16,1 0-9 0,-1-2-10 16,2-2-5-16,-4-1-28 0,0 1-16 15,1 0-98-15,-1 2-114 0,-4-1-264 16</inkml:trace>
  <inkml:trace contextRef="#ctx0" brushRef="#br0" timeOffset="145676.6">14833 5421 325 0,'-1'-4'85'0,"0"0"5"0,0 1-29 16,0-1-33-16,0 1-10 0,-1 0-3 15,-5 2-2-15,-3 3-6 0,-3 4-5 16,-5 2-3-16,-3 3-1 0,-3 1-3 16,1 3-3-16,4 1-4 0,6-3 0 15,7-1 0-15,6-1 0 0,6-1 3 16,7-2 3-16,2-2 6 0,3-1 4 0,-1-1 2 16,1-2 2-16,-2-2 3 0,-2-1 1 15,-6-2 4-15,0-1 1 16,-3-1 3-16,-2 0 1 0,-2 0 0 0,-1 0-1 15,2 0-2-15,-2 2-3 0,1 0-1 16,-2 2-4-16,2 0-4 0,-1 1-2 16,-1 2-2-16,0 2-1 0,0 1-2 0,1 2-3 15,3 3-2-15,4-1 0 0,2 1 0 16,7-1-3-16,1-6-1 0,2 1-3 16,1-4-4-16,-3-4-5 0,-1-3-7 15,-4-1-7-15,-4-3-12 0,-1 1-4 16,-1-2-47-16,-1-1-57 0,-1-3-121 15</inkml:trace>
  <inkml:trace contextRef="#ctx0" brushRef="#br0" timeOffset="145862.1">15001 5183 327 0,'0'-20'101'16,"0"4"12"-16,-1 1-38 0,1 5-7 16,0 7-9-16,-1 4-10 0,0 4-6 15,0 6-7-15,0 4-9 0,-1 4-5 16,1 5-1-16,0 2-1 0,0 5-3 15,0 1-4-15,0 2-7 0,0 1-3 16,0-1-5-16,1 0-5 0,1 0-7 16,-2-2-8-16,2-3-15 0,0-3-14 0,1-3-6 15,-1-1-83-15,1-4-91 16,3-7-208-16</inkml:trace>
  <inkml:trace contextRef="#ctx0" brushRef="#br0" timeOffset="146310.1">15207 5352 249 0,'-15'5'72'0,"-5"4"6"0,-3 1-30 16,-2 3-13-16,1 1-1 0,3-2-3 16,4 5-10-16,5-3-9 0,6-2-6 15,4-1-3-15,4-2-1 0,5-4-1 16,3 3 1-16,6-5-1 0,3 2-1 15,3-2 0-15,2-1 0 0,-2-3-1 0,0 1 1 16,-2-2-1-16,1 0 1 0,-2-3 1 16,-2 2 1-16,-2 1 2 0,-1 0 1 15,-3-1-1-15,-1 1 0 0,-5 0-1 16,-2 2 1-16,-3 2 0 0,1 2-1 16,-3-2 1-16,1 2-1 0,0 3 1 15,-2-2-1-15,1 0 0 0,2-2-5 16,-2-1-3-16,2 1-2 0,2-2 0 0,2-2-1 15,0 0 1-15,1-1 0 0,2 0 3 16,2-1 3-16,-2 0 3 0,2 0 3 16,2-1 0-16,-1 3 2 0,2 0-1 15,-1 2 0-15,-1 1 1 0,0 2 1 16,0 5 0-16,-3 2-1 0,1-1 0 16,-3 2 0-16,2 1-1 0,1 1-1 15,-2-1-6-15,2-4-4 0,3 1-5 16,0 0-3-16,4-2-7 0,2-4-22 0,-1-2-56 15,3-2-67-15,-1-2-163 0</inkml:trace>
  <inkml:trace contextRef="#ctx0" brushRef="#br0" timeOffset="147852.82">18910 1160 250 0,'-1'6'56'16,"-2"-3"8"-16,-1 5-37 0,0-4-10 16,-4 2 3-16,-4-3 6 0,-3 3 4 15,-6 1-5-15,-4 4-8 0,-5-1-4 0,-1 1-2 16,-3-1-2-16,0 2-3 0,-1-3-3 16,-2 0 0-16,1 0-1 0,-1 3 0 15,0-1 0-15,-4 1 0 0,1 2-1 16,-5 2 0-16,-1 0 0 0,1-1-1 15,-1 0 1-15,-5-2 6 0,2 1 4 16,-4 1 2-16,1 2 1 0,1 0 1 0,-8 3 0 16,-4 0 0-16,0 1-6 0,-1 1 1 15,-2 2-1-15,-4 1 1 0,-2 1-1 16,-1 4 1-16,1 0 2 0,-2 3-1 16,-1 1 0-16,-3-1 0 0,3-1-2 15,-1 2 2-15,-4-4-1 0,1 0 0 16,0 1-1-16,-2-4 0 0,-1-3-1 15,-4 0 1-15,-11 2-2 0,8 1 0 16,-2 1 1-16,-4 3 0 0,-3 1-2 16,-8 2 0-16,7 0 0 0,2-7 0 0,-2 1 0 15,-3-2-2-15,-4-4-1 0,1-1 1 16,10 4-1-16,-9-2 0 0,-2 2 1 16,-4 0 0-16,-2 0 0 0,7 0 1 15,-1-1 0-15,-10-1-1 0,5 2 1 16,5 2-1-16,-3-3 0 0,9 0 0 15,-14 2-1-15,6 0 1 0,2-1-2 0,0 0 1 16,-5-1-1-16,0-1 0 0,-4 2 0 16,6 2 0-16,-1 0 0 0,-4 1 0 15,4-1-1-15,2 2 1 0,2-2-1 16,2-2 1-16,0 3-1 0,3 0 0 16,8 1 0-16,-2 2 0 0,0 0 0 15,7 1-1-15,0-1 0 0,7-1 1 16,1-1-1-16,0 1 0 0,2-2 1 0,2 1 0 15,-1 1 1-15,2 2 1 0,0-1 1 16,1 2 0-16,3-2 1 0,3 0-1 16,0 0 1-16,6 2-2 0,2-3 0 15,-1-2-2-15,5-1 1 0,3-2-1 16,3-1 0-16,6-4 1 0,1-2 0 16,6 1 1-16,4 1-1 0,2-5 0 15,5 0 0-15,3-3-1 0,4 0-1 16,5-3 0-16,3-3-2 0,3-4-2 0,5 1-5 15,1-2-6-15,2 0-5 0,2-2-2 16,-1 0-12-16,3-2-14 0,1-1-4 16,-1-2-92-16,-1-8-96 0,-1-1-236 15</inkml:trace>
  <inkml:trace contextRef="#ctx0" brushRef="#br0" timeOffset="148144.19">10240 3680 403 0,'-1'1'85'16,"-2"-1"6"-16,3 0-66 0,0 2-7 15,1-1 2-15,-1 1 2 0,2-1 0 16,-4 4 1-16,1 2-5 0,-4 3-6 16,-1 1-3-16,-3 3-3 0,-5 3-4 0,-1 3-1 15,-4 1-2-15,1 3-2 0,-2 1-1 16,1 3 0-16,3-1-1 0,5-1 0 15,3-1 0-15,5-2 0 0,9-2 1 16,7-4 1-16,6-3 1 0,10-1 1 16,4 0 2-16,6-4 1 0,6 1 0 15,1-4-4-15,0 2-5 0,-1-1-17 16,-2-5-6-16,-3-1-73 0,-5-1-81 0,-2-1-186 16</inkml:trace>
  <inkml:trace contextRef="#ctx0" brushRef="#br0" timeOffset="148685.97">8240 4134 282 0,'-1'1'80'0,"-1"-1"8"0,0 2-26 15,-2-2-18-15,-3 1-4 16,-5 3-3-16,-4 0-4 0,-4 0-7 0,-5 0-7 16,-2 0-4-16,-2 2-6 0,-1 1-2 15,1-1-3-15,3 4-4 0,4 0-1 16,5 1-2-16,4 1-1 0,5 0 0 15,6 0 0-15,7 4 0 0,4-3 1 16,6 2 2-16,4 2 0 0,4-2 3 16,6 5 3-16,3-5 1 0,2 2 2 0,0 4 0 15,-2-5 0-15,-2 0 1 0,-6-2 0 16,-6-1-1-16,-6 2 0 0,-8-3 1 16,-8-2 0-16,-7 4-1 0,-8-3-1 15,-9 1-5-15,-5 1-12 0,-5-1-12 16,-1-1-11-16,-3-2-12 0,3-3-75 15,-1-1-86-15,9-6-185 0</inkml:trace>
  <inkml:trace contextRef="#ctx0" brushRef="#br0" timeOffset="148885.47">8486 3798 522 0,'14'5'126'0,"-4"6"8"0,-5 5-73 15,-2 8-15-15,-5 8-6 0,-3 2-5 16,-4 9-6-16,-3 4-3 0,0 2-8 0,-1 3-6 16,1-2-5-16,4-2-12 0,3 3-10 15,2-8-9-15,5 2-26 0,0-7-11 16,3-3 182-16,2-5-271 0,2-3-118 16,3-7-336-16</inkml:trace>
  <inkml:trace contextRef="#ctx0" brushRef="#br0" timeOffset="149235.4">8362 4317 401 0,'-6'-5'109'0,"2"0"10"16,3 1-37-16,4-2-29 0,3 1-4 16,3 0-4-16,5-3-4 0,1 1-8 15,6 0-9-15,2-2-5 0,2 4-6 16,3-1-5-16,2 5-3 0,2 5-2 0,1 3-2 15,1 5-3-15,-3 8-2 0,-1 1-2 16,-3 5-4-16,-1 3-1 0,-4 0-1 16,-5 0 1-16,-4-2 0 0,-1-3 3 15,-3-1 2-15,-1-5 2 0,-3-3 4 16,-2-6 1-16,-1-2 2 0,-1-4 5 16,-1-2 6-16,-1-2 4 0,-2-4 3 0,0-2 3 15,0-3 0-15,1-4 0 16,-2-5-4-16,4-3-6 0,2-4-4 0,5-3-4 15,2-1-2-15,3-1-4 0,1 2-4 16,5 5-4-16,-1 1-7 0,2 4-8 16,0 3-7-16,0 4-24 0,2 2-8 15,1 2-93-15,-2-5-105 0,0 4-240 16</inkml:trace>
  <inkml:trace contextRef="#ctx0" brushRef="#br0" timeOffset="149787.06">9495 4009 319 0,'0'9'84'0,"3"5"8"15,-1 7-46-15,1 4-11 0,-1 5-5 16,-1 5-3-16,-1 3-7 0,1 1-10 16,-2-2-9-16,0-2-6 0,1 2-6 15,-3-4-6-15,1-4-7 0,0 0-6 16,0-2-2-16,-2-5 1 0,2-6 3 0,-1-4 9 16,1-4 9-16,1-5 13 0,2-2 11 15,0-5 7-15,1-6 3 0,2-4 3 16,3 0 2-16,2-4-4 0,-2 0-7 15,3-2-1-15,2 2 0 0,3 5 2 16,0 3-1-16,0 4-1 0,1 2 1 16,3 6 0-16,0 3-1 0,-1 0-5 15,-4 5-5-15,-1 2-2 0,-2 0-5 16,-3 3-3-16,-4 0-5 0,-4 0-4 0,-3 2-2 16,-6-2-4-16,-3-3-6 0,-6 2-4 15,0-4 52-15,-3-2-128 0,0-4-82 16,2-5-224-16</inkml:trace>
  <inkml:trace contextRef="#ctx0" brushRef="#br0" timeOffset="149944.64">9784 4314 388 0,'11'18'95'0,"0"-1"3"0,0 1-59 15,1 3-10-15,0-4-8 0,-2 1-4 16,1-3-9-16,-3-1-12 0,2-1-9 15,0-1 158-15,-2-3-246 0,1-4-104 16,-1-2-312-16</inkml:trace>
  <inkml:trace contextRef="#ctx0" brushRef="#br0" timeOffset="150069.29">9827 4266 298 0,'-14'-15'76'0,"2"0"-2"16,3 1-20-16,2 3-48 0,5 3-19 15,4 0-59-15,3-1-62 0,3 3-155 16</inkml:trace>
  <inkml:trace contextRef="#ctx0" brushRef="#br0" timeOffset="151069.1">10236 4379 398 0,'6'6'113'16,"-6"-4"10"-16,-6-3-55 0,-2 1-20 15,-7 0-7-15,-2 1-4 0,-7 4-12 0,-1 3-15 16,-2 3-9-16,2 5-2 16,0 5-8-16,4 1-13 0,2 1-9 0,7 0-3 15,4-2-3-15,5-4-1 0,6-4 1 16,4-3 11-16,4-4 16 0,3-5 10 16,5-7 7-16,1 1 8 0,1-1 5 15,-1-1 5-15,0-3 3 0,2 2 0 16,-1 0 0-16,-3 0-1 0,-2-2-5 15,-3 0-4-15,-2 0-6 0,-3 2-5 0,-3 1-4 16,-3 4-6-16,-2 3-1 0,-1 6 2 16,-1 3-2-16,-2 3 0 0,-1 1 1 15,1 3-1-15,2-1 3 0,1-1-2 16,4-4-1-16,0-1 0 0,4-3 2 16,1 0 1-16,3-4 2 0,0-4 3 15,4-2 2-15,-2-2 3 0,1-3 2 0,2-2 3 16,0-2 1-16,0 1 1 0,1 0 1 15,-3 0 0-15,0 1-1 16,-1 2-2-16,-3 3-4 0,2 2-3 0,-2 3-3 16,-1 2-3-16,0 4-1 0,-3 2 3 15,0 5-10-15,-1 2 0 0,-5 3-1 16,0 1-4-16,-2 1-5 0,-2 0-5 16,-2-1-11-16,1-4 8 0,-2-1-4 15,3-3 1-15,-3-4 3 0,3 0 5 16,0-5 3-16,2 1 6 0,0-2 3 0,5-3 2 15,-1 1 2-15,5-1 1 0,0-1 2 16,1 2 4-16,2 0 2 0,3-1 4 16,1 1 3-16,1-1 1 0,0 0 0 15,3-2 2-15,1-1 3 0,2-4 2 16,0-2 2-16,0 0-1 0,0 0 1 16,-2 1 1-16,-3-2 1 0,-3 1 0 15,-3 1-1-15,-4-1-2 0,-3-2-1 0,-6 0-1 16,0-3-4-16,-1 4-4 0,-1 3-4 15,1 1-5-15,-3 3-4 0,2 5-2 16,-3 7 0-16,1 4-1 0,-1 5-1 16,0 3-5-16,3 3-3 0,1 4-4 15,4 1-4-15,7 1-3 0,5 0-2 16,5-6 3-16,2 1 5 0,5-2-3 16,3-4 5-16,2-3 4 0,0-5 3 0,1-2 5 15,0-4 5-15,1-2 4 0,-4-7 11 16,-1 1 2-16,-4-5 3 0,-2-2 0 15,-6 0 0-15,-3-2-6 0,-5 0-6 16,-6 1-4-16,-5 3-4 0,-5 3-1 16,-4 4-2-16,-3 4 0 0,-4 4-3 15,0 4-2-15,2 5-5 0,3-3-2 0,2 3-3 16,5 1-2-16,5-4-2 0,4 0 6 16,4-4 9-16,4-1 9 0,3-2 7 15,3-4 8-15,1-6 7 0,0 1 4 16,2-4 2-16,2-6-1 0,-2-5 2 15,1-1 0-15,-4-2-1 0,-1 0-1 16,0-6-2-16,-2-2-3 0,-1 2-5 16,-2-3-5-16,-4-4-4 0,1 5-3 15,-1 0-5-15,-1 8 1 0,-2 7-2 16,-2 8-3-16,-3 12 2 0,-2 14 0 16,-3 4-1-16,-2 10-2 0,-2 5-5 0,-1 6-2 15,0 4-4-15,3 3-13 0,3-3-12 16,4 0-19-16,4-1-9 0,3-2-7 15,3-3-5-15,0-3-73 0,2-6-79 16,-3 2-177-16</inkml:trace>
  <inkml:trace contextRef="#ctx0" brushRef="#br0" timeOffset="151634.43">8661 4989 375 0,'8'4'93'15,"-5"2"3"-15,-2 3-38 0,-2 2-29 16,-4 4-8-16,-2 8-3 0,-3 6-4 16,-3 4-3-16,-1 1-1 0,-1 4-5 0,1-1-7 15,2-1-4-15,3-4-3 0,3-6-1 16,1-4 0-16,3-5-2 0,2-5 1 16,3-5 6-16,2-4 7 0,2-6 9 15,1-3 8-15,2-5 5 0,1-6 6 16,2-3 2-16,0-7 2 0,1-3-3 15,1-5-7-15,-2-5-6 0,1 0-6 16,-1 6-3-16,-3 3-4 0,-1 6-3 0,-3 6-3 16,-1 6-3-16,0 15 2 0,0 9-1 15,-1 9-5-15,4 7-4 0,2 6-5 16,1 4 0-16,5 7 2 0,5-2-2 16,2-4-1-16,2-5 5 0,1-7 8 15,3-2 10-15,0-6 7 0,-3-6 6 16,-3-2 6-16,-3-5 7 0,-4-2 6 15,-3-3 4-15,-3-5-1 0,-4 1-3 16,1-7-4-16,-3-4-5 0,-2-7-8 0,2-8-9 16,-3-1-9-16,0-4-8 0,-1-9-10 15,0 0-10-15,0 2-7 0,0 6-20 16,0 3-13-16,1 2-7 0,0 7-81 16,0 8-92-16,4 7-206 0</inkml:trace>
  <inkml:trace contextRef="#ctx0" brushRef="#br0" timeOffset="151903.23">9251 5062 335 0,'3'12'83'0,"-3"3"1"0,-1 3-44 15,-1 1-19-15,1 2-6 0,-1-1-4 16,0-1-5-16,0 1-3 0,2-2-5 16,3-2-3-16,3-2-1 0,2-2-2 15,4-3 1-15,6-1 0 0,1-5 2 16,4-2 4-16,-2-1 6 0,2-3 5 0,0-2 6 15,-2 0 6-15,-1 1 5 0,-4-1 5 16,-2 1 1-16,-5 0 0 0,-1-2-1 16,-4 1-2-16,-2-3-6 0,-6-2-8 15,-2-2-8-15,-3-2-14 0,-4-4-14 16,-1-1-15-16,-5-1-10 16,-2-1-11-16,-1-1-40 0,1 2-23 0,-3 4-56 15,5 2-118-15</inkml:trace>
  <inkml:trace contextRef="#ctx0" brushRef="#br0" timeOffset="152836.95">9753 4897 362 0,'-1'-1'97'0,"0"3"9"0,1-1-42 0,0 2-16 16,1 1-3-16,-1 3-1 0,1 2-8 15,-1 8-8-15,0 2-8 0,0 6-7 16,-2 4-4-16,0 3-7 0,0 4-12 15,-1 0-12-15,0-2-12 0,0 1-9 16,-2-1 64-16,1-3-147 0,-4 1-91 0,-1-8-226 16</inkml:trace>
  <inkml:trace contextRef="#ctx0" brushRef="#br0" timeOffset="153003.19">9556 5213 402 0,'0'-7'108'15,"0"1"8"-15,1 2-37 0,0 2-32 16,2-1-10-16,4-2-6 0,4 0-6 16,2-2-6-16,5 3-8 0,5-4-4 0,2 0-6 15,2 1-19-15,3-1-17 0,-1 3-10 16,5-2-82-16,-1-3-94 0,6 5-216 16</inkml:trace>
  <inkml:trace contextRef="#ctx0" brushRef="#br0" timeOffset="153186.22">10386 5033 373 0,'3'0'101'15,"-3"2"5"-15,0-1-38 0,0 8-20 16,-1 2-5-16,1 3-6 0,0 5-8 16,-3 5-6-16,3 1-5 0,-1 2-5 15,-2-3-11-15,2-1-12 0,0 0-13 16,1-2-10-16,-1-5-7 0,0 0-41 0,-2 1-43 15,-2-2-76-15,-2 0-150 0</inkml:trace>
  <inkml:trace contextRef="#ctx0" brushRef="#br0" timeOffset="153374.71">10132 5018 362 0,'-1'-18'99'0,"3"3"14"0,4 0-38 15,3 3-19-15,4 1-2 0,3 4-2 16,4 0-8-16,1 2-10 0,4 2-12 16,1 3-10-16,1 1-9 0,0 1-21 15,0 3-19-15,-1 2-14 0,1 0-11 16,-1 1-73-16,2 2-86 0,-2 1-181 16</inkml:trace>
  <inkml:trace contextRef="#ctx0" brushRef="#br0" timeOffset="153933.78">10766 5207 289 0,'-2'-2'86'0,"0"-1"6"16,0-6-26-16,-1 0-25 0,-2-1-8 16,-1-2-5-16,-4-1-9 0,0 2-9 15,-6 0-5-15,-4 9-3 0,-3 3-3 0,0 4-2 16,1 7-4-16,-1 3-3 0,1 3-5 15,3 2-2-15,7-2-1 0,4 1 0 16,2-4 0-16,5-3 1 0,4-2 5 16,4-3 5-16,1 0 4 0,1-4 5 15,5-2 5-15,1-2 6 0,0-1 5 16,2-1 4-16,-2-2 3 0,1 0 3 0,-1-1 0 16,-4-1-3-16,-3 2-4 15,0 0-5-15,-3-1-5 0,-2 2-5 0,-2 2-8 16,-1 2-2-16,-3 6-2 0,0 3-1 15,0 7-3-15,0-1-4 0,2 7-5 16,1-2-2-16,3-2-3 0,4-1-2 16,4-5 3-16,2-4 1 0,1 0 7 15,1-6 7-15,1-1 6 0,0-4 3 16,-2-2 4-16,-1-1 3 0,0-4 3 0,-3-5 3 16,3-2 2-16,-3-3 0 0,0 0 1 15,0-4 0-15,-2-4-1 0,1-1 0 16,-2-7-2-16,-1 0-2 0,-1-1 3 15,1-4-1-15,-4 2 2 0,1 0 2 16,-2 5 0-16,0 11 3 0,0 4 3 16,1 5 0-16,-1 6-4 0,0 5-3 0,0 9-5 15,0 4-3-15,1 6-3 0,0 4-5 16,-1 6-1-16,2 6 0 0,-1 6 1 16,0 5 1-16,1 1-3 0,-1-3-6 15,1 4-15-15,-1-5-13 0,1-3-10 16,0-1-11-16,1-9 158 0,0 0-232 15,-1-4-99-15,5-6-273 0</inkml:trace>
  <inkml:trace contextRef="#ctx0" brushRef="#br0" timeOffset="154534.81">11103 5116 344 0,'-1'-2'87'0,"-1"5"5"16,-4 1-46-16,-4 3-12 0,-1 2-6 16,-3 7-3-16,-2-2-6 0,-2 3-2 0,-2 1-5 15,3 2-5-15,4-3-2 0,0 1-2 16,4-3-1-16,4 1-2 0,5 0 0 16,6-1-1-16,4-2 2 0,3 0-1 15,5-1 2-15,2-3 0 0,4-1 1 16,4-5 0-16,0 3 1 0,1-5-1 15,3-1 2-15,-1-2 1 0,1-4 4 16,-3 2 4-16,-4 1 3 0,-2-3 5 16,-5-3 4-16,-2-2 3 0,-5-1 1 0,-3 1-2 15,-2-4-2-15,-3-2-4 0,-3 0-4 16,-1 3-6-16,-3 2-3 0,-1 2-2 16,-1 3-3-16,-1 2-2 0,-2 4-1 15,1 2-1-15,-1 4 0 0,0 4-1 16,2 4-3-16,0 2 1 0,1 6 1 15,3-1-2-15,3 2 2 0,1-1-1 0,3-3 0 16,0-2 1-16,1-1-1 0,0-4 1 16,1 1 1-16,-2-3-1 0,0-2 0 15,-1-1 0-15,1-2 0 0,-1-2 1 16,0-2 0-16,2-2 2 0,1 0 0 16,2-7 1-16,1 1 0 0,0-5 0 15,3-1 2-15,2 0-2 0,-1 0 0 16,-1-2 0-16,0 7-1 0,0 0-2 0,-1 3 0 15,-1 5-3-15,1 3 1 0,-3 4-1 16,1 0 1-16,1 5-1 0,-1 1 0 16,1 4 1-16,0-2-1 0,-1-1-1 15,2-1-1-15,0 2 0 0,1-4 1 16,6-1 1-16,-1-5-1 0,4 4-1 16,3-3-5-16,3-1-14 0,1 0-12 15,2 1-5-15,-2-2-93 0,0 1-96 16,-1 0-225-16</inkml:trace>
  <inkml:trace contextRef="#ctx0" brushRef="#br0" timeOffset="194498.93">554 5758 273 0,'3'-5'79'0,"1"2"6"16,-2-3-25-16,2 1-18 0,-1 1 0 16,-2 2-4-16,0 3-9 0,-1 5-4 15,0 3-3-15,0 5 0 0,0 3-1 16,1 6-2-16,0 6-1 0,-1-1 0 15,2 3-4-15,0-1-3 0,0-2-5 0,-1-2-4 16,0 0-1-16,0 0-5 0,-1-1-2 16,0-1-10-16,-1-2-5 0,-1-1-7 15,1 0-7-15,-2-5-14 0,-1-3-65 16,0-2-77-16,-2-5-172 0</inkml:trace>
  <inkml:trace contextRef="#ctx0" brushRef="#br0" timeOffset="194720.43">373 5713 487 0,'-7'-5'128'0,"4"1"5"16,0-1-72-16,-1 1-11 0,3 1-5 16,0 3-8-16,1-2-13 0,2 1-8 15,3-1-4-15,4 1-2 0,3-3-2 0,2 0-4 16,4 0-2-16,5 0 0 0,5-1-6 15,4 3-8-15,2 0-7 0,3 2-15 16,4 2-14-16,2 1-11 0,0 3-15 16,1 2-66-16,-4 0-83 0,1 2-183 15</inkml:trace>
  <inkml:trace contextRef="#ctx0" brushRef="#br0" timeOffset="195364.09">1038 6077 381 0,'8'-6'108'16,"-1"-3"6"-16,0-3-51 0,-2 1-10 16,-3 0-7-16,-2 0-12 0,-4 0-12 0,-1 1-9 15,-5 1-6-15,-3 3-4 0,-3 0-3 16,0 4-2-16,-4 4-2 0,0 5-2 15,-2-1-2-15,1 9-2 0,1 2 0 16,1 5-3-16,4 4-1 0,2 1 0 16,3 0 0-16,5 2 1 0,5-6 0 15,5-3 1-15,4-5 5 0,4-7 2 16,2-3 5-16,3-4 3 0,-1-4 7 16,3-3 4-16,-2-3 4 0,2-4 2 15,-2-3 2-15,-2-2-2 0,0-3-2 0,-2 1-2 16,-3-3-5-16,-1 2-2 0,-4 4-3 15,-1 4-2-15,-3 3-3 0,0 5-4 16,-2 2-5-16,-1 6 0 0,0 2-2 16,0 6-2-16,1 2 0 0,2 5 0 15,1 0 1-15,3 0 4 0,1-1 0 16,4-2 0-16,3-4 2 0,3-2 2 0,0-7 1 16,2-1 1-16,0-4 2 0,0-3 2 15,-1-3 0-15,-2-2 1 0,-1-4 0 16,-2-5-1-16,-1-3 0 0,-1 1-1 15,0-4 0-15,-1-3-1 0,-2-5-1 16,1-4 0-16,-2-2 0 0,-1-2 0 16,1-5 4-16,-2 2 3 0,0-2 3 15,-1 4 5-15,0 7 3 0,2 9 5 16,-3 4 3-16,0 7-2 0,0 9-6 0,-1 9-2 16,0 8-1-16,-2 7-4 0,0 7-4 15,0 7-3-15,-1 6 0 0,2 7 1 16,-2 3 0-16,-1 2-3 0,1-1-6 15,-2-1-8-15,2 1-12 0,0 0-11 16,0-3-11-16,0-1-9 0,2-5-7 16,1-3-6-16,3-4-8 0,-2-2-34 15,1-8 2-15,2-11-48 0,0-9-91 16</inkml:trace>
  <inkml:trace contextRef="#ctx0" brushRef="#br0" timeOffset="195987.93">1608 5919 343 0,'-4'6'94'0,"-2"-2"4"15,-2 6-50-15,-4-2-2 0,-6-1 0 16,-1 4-8-16,-4-1-10 0,-1 2-7 16,-2 2-5-16,1 0-3 0,1 1-6 15,2 0-6-15,5 4-2 0,2 1 0 16,6 1-1-16,4 2-1 0,5-1 0 15,3-4 1-15,7 3 1 0,5-4 1 16,1-2 0-16,4-3 1 0,4-2 2 0,2-3 0 16,6-1 0-16,1-3 0 0,2-4-1 15,1 0 1-15,2-5-1 0,0-1 1 16,-3-1-1-16,-2-1-1 0,-3 1 2 16,-2-3 2-16,-5-3 3 0,-3-1 1 15,-3 0 2-15,-3-4 2 0,-3-2 2 16,-2 3 0-16,-5-2 1 0,-1 5 0 15,-1 1 2-15,-4 6-2 0,-2 2-1 16,0 7-3-16,-4 0-1 0,-1 8-3 0,-2 1-3 16,0 5-4-16,-2 5 0 0,3 0-1 15,-1-2 0-15,2 3-2 0,2-4 0 16,5-2-1-16,1-4-2 0,2-4-1 16,1-4 1-16,2 0 1 0,4-1 2 15,1-2 1-15,0-2 2 0,0-1 1 16,3-3 2-16,2 2-1 0,0-3 1 15,1 1-1-15,-1-3-1 0,2 0 0 0,-2 2-1 16,-1 2-2-16,-1 1 0 0,1 4-1 16,-2 2-1-16,-2 2 0 0,2 4-1 15,-1 2 2-15,-1 0 0 0,-1 1-3 16,1-2 1-16,1 0 0 0,1 1 1 16,0 0 0-16,3-1 0 0,2-3 1 15,1 2 4-15,4-2 2 0,1-1 2 16,2-2-1-16,0 2 1 0,2 1-1 0,3 0-1 15,-1-1 0-15,1 3-2 0,-1-3 4 16,0 2-39-16,-2-3-7 0,2-2-38 16,1-7-64-16,2-8-103 0,-2-3-221 15</inkml:trace>
  <inkml:trace contextRef="#ctx0" brushRef="#br0" timeOffset="196419.3">767 4833 399 0,'9'17'106'0,"-4"2"3"0,2 4-62 16,-3 5-4-16,0 0-6 0,-4 5-10 0,2-4-9 16,-4 3-13-16,2 2-12 0,-1-1-17 15,1-4-11-15,0 0-32 0,2-4-47 16,-4-3-80-16,2-8-156 0</inkml:trace>
  <inkml:trace contextRef="#ctx0" brushRef="#br0" timeOffset="196795.42">743 4665 413 0,'14'-20'115'0,"4"5"5"16,3 2-59-16,-2 5-6 0,1 6-5 15,-1 5-11-15,-1 4-15 0,-1 5-9 16,-3 3-5-16,-1 2-10 0,-3 2-11 16,-3 4-7-16,-5 1-8 0,-3-1-2 0,-4 4 0 15,-3-1 1-15,-6 0 4 0,-1-2 7 16,-2-1 8-16,-2-4 7 0,0-3 2 16,3-6 1-16,2-2 2 0,3-4 1 15,2 0 1-15,6-4 1 0,2-2 0 16,4 3 1-16,5-2 2 0,2 1 0 15,4 0-1-15,1-2 0 0,3 4-2 16,1 1 1-16,1-2-1 0,0 3-2 16,-3 1 0-16,0 0 0 0,-1 4-1 15,-1 1 0-15,-5 0 0 0,-1 2-3 16,-5 1-2-16,-5 1-1 0,-3 5-2 0,-6-3-5 16,-4 3-4-16,-4 2-4 0,-1-1-7 15,-2 1-8-15,1-1-9 0,1-5-23 16,1-2-48-16,1-5-72 0,6-7-157 15</inkml:trace>
  <inkml:trace contextRef="#ctx0" brushRef="#br0" timeOffset="197046.28">1189 5001 236 0,'21'13'60'0,"-1"1"2"15,-4 3-36-15,-1 1 0 0,-2 0-4 16,-3 1-2-16,-3-3 2 0,-2-1 6 15,-1-4 5-15,-3-6 13 0,-2 1 6 16,-1-6 6-16,-3-5 2 0,-3-3-3 16,0-6-4-16,-3 0-4 0,-2-5-10 0,1-1-11 15,-2-3-6-15,3-2-5 0,4 2-5 16,3 3-3-16,7-1-5 0,7 0-4 16,4-1-3-16,5 0-5 0,7 4-5 15,3-2-6-15,4 1-22 0,2-4-4 16,6 3-102-16,4-1-108 0,3-6-255 15</inkml:trace>
  <inkml:trace contextRef="#ctx0" brushRef="#br0" timeOffset="197505.55">2807 5856 305 0,'2'-2'85'0,"5"4"7"16,2-1-37-16,3 3-10 0,3-1 5 15,7-2-1-15,2 1-5 0,6 2-8 16,2-2-6-16,4 1-5 0,2-4-6 16,0 2-8-16,0 0-5 0,-2 3-9 15,-1-2-11-15,-3-3-11 0,-4 0-11 16,-5 5-18-16,-4-2-69 0,-8-1-83 16,-8-1-185-16</inkml:trace>
  <inkml:trace contextRef="#ctx0" brushRef="#br0" timeOffset="197684.52">2811 6010 414 0,'7'5'119'0,"5"-1"8"16,7-4-49-16,1 2-22 0,6-2 1 16,2 0 1-16,6-1-15 0,1 1-15 0,3 0-7 15,-2-1-8-15,1-1-14 0,1 1-19 16,-3-1-29-16,0-3-13 0,-3 1-86 15,-2-2-105-15,2 0-228 0</inkml:trace>
  <inkml:trace contextRef="#ctx0" brushRef="#br0" timeOffset="197968.33">3324 5724 420 0,'-12'3'119'0,"6"-2"4"15,4 0-59-15,4 1-16 0,4 1 5 16,5 3 2-16,5-1-11 0,5 3-9 16,5 1-4-16,1 2 3 0,6 2-6 15,2 2-10-15,4 3-7 0,1 0-4 16,-2 3-2-16,-2 1-2 0,-3 0-2 0,-8-1-2 16,-5-2 0-16,-9-1 1 0,-9 2 0 15,-9-2-1-15,-8 2 0 0,-10 2-2 16,-8 2-4-16,-6 0-10 0,-5 4-5 15,-6-1-21-15,-3 0-18 0,-3-3 1 16,3-1-94-16,0-4-99 0,3-4-222 16</inkml:trace>
  <inkml:trace contextRef="#ctx0" brushRef="#br0" timeOffset="198469.32">4463 5901 437 0,'1'-9'124'16,"1"4"5"-16,-1-1-56 0,1 3-15 16,-2-2-9-16,1 7-11 0,-1 0-17 15,0 4-9-15,0 5-5 0,0 6-4 16,-1 2-3-16,1 3-4 0,0 5-2 15,0 1-14-15,4-1-12 0,0 2-9 0,2-3-9 16,2-1-9-16,3-2-15 16,1-4-54-16,2-6-64 0,1-6-153 0</inkml:trace>
  <inkml:trace contextRef="#ctx0" brushRef="#br0" timeOffset="198629.88">4471 5673 464 0,'-5'-7'110'0,"1"2"1"16,0 0-67-16,2 4-28 0,2 0-11 15,1 0-7-15,2-2-16 0,3 1-13 16,3 0-80-16,3 0-83 0,4 1-200 16</inkml:trace>
  <inkml:trace contextRef="#ctx0" brushRef="#br0" timeOffset="198893.25">4780 5915 329 0,'17'32'89'0,"-4"-5"4"16,-2-2-45-16,-5-3-10 0,-1-3-5 16,-4-4-4-16,-1 0-4 0,0-6-4 15,-1 0 2-15,0-7 4 0,-1-3 1 16,-1-2-2-16,1-5-2 0,0-5-2 16,1 0-3-16,-1-5-5 0,3 2-5 15,2-1-3-15,3-2 1 0,1 1 2 0,3 4 3 16,1 0 1-16,2 0 2 0,1 3-1 15,2 2 1-15,-1 6-3 0,-1 4-4 16,1 3-3-16,-3 6-3 0,0 4-4 16,-2 2-4-16,-1 1-5 0,-1 0-9 15,1-2-19-15,1 0-11 0,2 1-3 16,2-4-37-16,2 1 124 0,5-6-167 16,2-1-84-16,2-4-211 0</inkml:trace>
  <inkml:trace contextRef="#ctx0" brushRef="#br0" timeOffset="199328.93">5426 5947 407 0,'7'-11'129'0,"-3"0"8"0,-7 2-45 16,-3 1-15-16,-6 3-12 0,-5 2-12 15,-5 1-16-15,-3 4-13 0,-3 4-5 16,-2 4-3-16,2 2-1 0,4 2-4 16,3 3-4-16,7-1-3 0,6 1-4 0,8-2-3 15,8 2-3-15,6-5-2 0,7 2-2 16,5-2-1-16,5 0-1 0,3-2-1 15,3-6 5-15,-1 1-10 0,4-4 1 16,0-5 2-16,2 0 2 0,-2-3 1 16,-4-5 3-16,-3 5-5 0,-1-8 16 15,-7 4 2-15,-5-1 4 0,-7 1 2 16,-4 3 2-16,-4 2 1 0,-2 2-1 0,-3 4-4 16,-4 4-1-16,-2 6-3 0,-3 3-1 15,0 5-3-15,0 4-1 0,0 4 0 16,2 1 0-16,2 0 0 0,3-3-3 15,1-2 1-15,2-5-2 0,0-3 2 16,0-5 0-16,2-3 2 0,-2-4 7 16,0-3 7-16,1-7 3 0,0-1 4 15,0-7 5-15,3-4 3 0,-1-6 1 16,2-4-6-16,0-4-4 0,3-2-5 16,2-1-4-16,2 2-5 0,2 1-5 0,2 3-5 15,1 6-3-15,2 2-5 0,0 6-4 16,1 2-9-16,0 2-16 0,0 4-23 15,5 2 175-15,0-2-273 0,6 1-134 16,3 1-369-16</inkml:trace>
  <inkml:trace contextRef="#ctx0" brushRef="#br0" timeOffset="200020.58">6893 5974 230 0,'3'0'77'0,"-2"0"8"0,1 0-7 16,-2 0-17-16,0-1-1 0,-2 0-6 15,0-2-7-15,-4 1-7 0,0-1-6 16,-4 0-7-16,-5 0-8 0,-4 2-7 15,-3 2-3-15,-2 4-3 0,-3 3-3 16,-3 3-3-16,1 5-1 0,2 4-6 0,2 4-8 16,4 4-5-16,5-3-1 0,7 1-2 15,7 0 2-15,6-2-1 0,10-4 7 16,6-3 9-16,4-6 6 0,5-2 4 16,1-3 3-16,3-4 2 0,-1-3 2 15,0-2 4-15,-2-3 1 0,0 0 3 16,-4-2 3-16,-3-1 2 0,-3-2-1 15,-5-1 0-15,-3 0-3 0,-2 1-3 16,-4 0-4-16,-2 4-3 0,-3 1-6 0,-2 5-2 16,-3 5-1-16,-1 5-1 0,0 3 0 15,0 1-2-15,2 4-3 0,2-1 1 16,4 1-1-16,5-3 0 0,4-2 1 16,6-2 1-16,1-4 4 0,7 0 5 15,2-4 4-15,2-2 4 0,0-4 2 16,3-1 4-16,-3-1 2 0,-1-3 1 0,-2-1-1 15,-4 1 0-15,-5-1 1 0,-4-1-1 16,-6-4-3-16,-7 0-3 0,-7-3-7 16,-10-1-7-16,-3-3-7 0,-9 1-12 15,-4 3-10-15,-4 6-5 0,-2 5-6 16,2 3-17-16,3 3-4 0,4 3-7 16,5 3-2-16,5-1-73 0,9 1-85 15,9-2-190-15</inkml:trace>
  <inkml:trace contextRef="#ctx0" brushRef="#br0" timeOffset="200811.32">7483 6084 300 0,'2'1'87'0,"1"-1"6"16,-2-1-16-16,-2 3-44 0,-3 2-4 15,1 4 0-15,0 0-2 0,-2 2-8 0,0 4-4 16,0 1-3-16,2-1-2 0,3-2-1 15,1 0-5-15,1-3-2 0,4-1-1 16,0-5 1-16,3 0 0 0,1-1 1 16,0-2 1-16,1-3 1 0,-1 1 1 15,0-1 2-15,1 0 3 0,1-2 4 16,-1 0 2-16,0-2 3 0,0 1 2 16,-2-4 3-16,2 1-3 0,-3-1-3 15,-1 1-4-15,-3 2-3 0,-1 1-3 16,-1 1-5-16,0 5-5 0,-2 1-1 0,-2 3-1 15,0 5 1-15,0 0 0 0,-1 2-1 16,2 2-1-16,-2 0 0 0,2 0-1 16,1 0-1-16,4-3-1 0,0-2 1 15,3-1 0-15,1-1 2 0,3-3 1 16,3-2 2-16,-1-2 1 0,0 0 1 16,0-2 0-16,0-2 1 0,-1 1 0 0,-2 0 0 15,0-2 2-15,0 1-1 0,0 0-1 16,-2 1 0-16,1 0 0 0,-1 0-2 15,-2 1 0-15,0 2-2 0,-3 1 0 16,0 0-2-16,1 2 0 0,-2 1-2 16,0 3 0-16,1-1-1 0,2 1 1 15,0-1 0-15,3 1 0 0,2-3 3 16,1 1 1-16,2-1 1 0,1-1 1 0,3-1 1 16,-1 0 1-16,2 0 1 15,-1-1-1-15,1 1-1 0,-2 0 1 0,-1 3-1 16,1 0 0-16,-3 3 0 0,1-1-1 15,0 2-1-15,-1 1 3 0,0-2-3 16,1 2-1-16,-1-3 1 0,3-2 1 16,0-1 1-16,-1-4 4 0,0-3 2 15,1-4 7-15,-3-5 4 0,1-1 6 16,-3-5 5-16,-2-4 4 0,0-3 3 0,-2-3 0 16,1-5-1-16,-2-1-3 15,2-4-6-15,-1-5-6 0,1-4-7 0,0-5-5 16,-1-2-5-16,1 9-2 0,-2 0 1 15,-1 7 4-15,0 9 4 0,-3 11-2 16,-2 9-4-16,0 10 0 0,-3 6 0 16,-2 9-1-16,-1 6-5 0,-1 7-3 15,-2 7 2-15,4 8 4 0,-1 0-1 0,4 7-3 16,0 0-4-16,4 6-5 0,3-1-7 16,-1-1-8-16,2-2-13 0,0 1-4 15,2-5-19-15,2-2-9 0,-1-9-7 16,4-4-3-16,-1-7-39 0,-1-6-20 15,0-5-73-15,-3-5-121 0</inkml:trace>
  <inkml:trace contextRef="#ctx0" brushRef="#br0" timeOffset="201348.77">8178 6082 368 0,'-12'-2'95'0,"2"4"4"16,5 3-52-16,4 1-5 0,6 0 5 15,2 1-1-15,7-2-4 0,3 1-3 16,5 1-1-16,5-2-3 0,4 0-8 0,2-2-8 16,3 3-3-16,4-2-3 0,0 1-1 15,1-4 1-15,1 1 3 0,1-2 2 16,0-1 2-16,-3-3 0 0,-5-1 1 16,-3-1 1-16,-4-2-1 0,-8 1-2 15,-5 1-3-15,-7 0-1 0,-5 2-4 16,-7 1-2-16,-3 3-3 0,-7 1-3 15,-4 4-3-15,-4 4-1 0,-5 3-1 0,-3 2-1 16,4 3-1-16,-1 0-2 16,5 2-3-16,6-2-1 0,4 0-2 0,7-1 0 15,5 1 2-15,5-4 1 0,7-4 2 16,6 0 3-16,5-4 2 0,4-1 2 16,6-3 0-16,3-3 0 0,2-2 0 15,2 2-2-15,-2-2-1 0,3 4 1 16,-3 2 0-16,-2 2 0 0,-3 2 0 15,-6 3 0-15,-4 1 0 0,-4 2-2 16,-7 0-3-16,-3-3-1 0,-6 1 4 0,-3 1-7 16,-3-3 2-16,-4 3 1 0,0-3 4 15,-4-4 5-15,-1 1 1 0,0-3-1 16,-2-3 6-16,3-2 4 0,2-5 2 16,0-1 3-16,2-1 3 0,5-3-1 15,4-4-2-15,6-3-2 0,5 0-5 16,6-1-3-16,7 1-7 0,8 0-7 15,5 4-2-15,8 4-4 0,7 7-2 0,3-1-8 16,3 4-13-16,3 2-29 0,0 0 193 16,0 1-288-16,-2-2-135 0,-4-2-383 15</inkml:trace>
  <inkml:trace contextRef="#ctx0" brushRef="#br0" timeOffset="202626.3">628 7183 263 0,'1'-1'74'0,"0"1"3"0,-1 0-33 15,0 0-7-15,1-2-3 0,-1 2-5 16,0 0-6-16,1 4-1 0,-1 1-1 15,2 4-1-15,-1 5-3 0,1 7-3 16,-1 3-1-16,1 5-3 0,0 3-3 0,1 5-3 16,-1-2-7-16,-1 0-9 0,1-1-7 15,0 0-11-15,1-3-13 0,0-2-59 16,-1-3-72-16,-1-4-152 0</inkml:trace>
  <inkml:trace contextRef="#ctx0" brushRef="#br0" timeOffset="203031.38">605 7179 437 0,'-2'-18'115'0,"4"2"6"0,4 0-59 16,3 2-10-16,7 3-7 0,3 1-4 16,7 4-8-16,2 2-8 0,3 2-5 15,2 4-5-15,0 2-5 0,-2 5-5 16,-2 1-8-16,-4 2-7 0,-5 0-5 15,-4 6-3-15,-5-4-2 0,-5 3-2 0,-6 1 2 16,-8 1 4-16,-4-1 6 0,-6 2 5 16,-4-1 2-16,-3-1 2 0,-3-4 1 15,-1-4-1-15,3-1 1 0,4-3 0 16,2-4 1-16,7-1-1 0,3-2 2 16,7 0 2-16,5 2 2 0,6-2 2 15,4 0 1-15,3-2 2 0,5 4 2 0,4 1 0 16,2-4 1-16,1 4-1 0,-1 0-2 15,-3 0-3-15,0 2-1 0,-4 0-1 16,-4 1-4-16,-3 5 0 0,-5 0-1 16,-5 2-1-16,-3 3 1 0,-6 3 0 15,-3-1-2-15,-5 2 0 0,-4-1-2 16,-3 1-3-16,1 0-4 0,-4-3-14 16,2 0-15-16,3-2-11 0,1-4-14 15,3-5-71-15,5-4-89 0,5-5-189 16</inkml:trace>
  <inkml:trace contextRef="#ctx0" brushRef="#br0" timeOffset="203284.25">1180 7316 248 0,'23'11'69'16,"-5"6"1"-16,-6 4-28 0,-4 2-11 0,-6 0-6 16,-2 1-2-16,-4 0 2 15,-1-3 3-15,-1-3 5 0,1-5 7 0,3-2 2 16,-1-2 5-16,0-3 3 0,2-5 2 15,0-5-1-15,-2-2-3 0,0-4-3 16,-1-3-7-16,1-3-8 0,0-4-9 16,1-3-10-16,5 0-6 0,4 2-3 15,6-3-3-15,3 2-2 0,5 1 0 16,5 1 0-16,3-1 1 0,1 4-5 16,3-2-3-16,2 3-36 0,4-4 108 0,1 0-213 15,1 1-130-15,-3-1-350 0</inkml:trace>
  <inkml:trace contextRef="#ctx0" brushRef="#br0" timeOffset="203963.28">456 8163 346 0,'0'6'90'0,"0"-1"2"0,-2 1-46 15,1 1-22-15,-1 6-3 0,-2 4-2 16,1 5-8-16,-2 5-6 0,-1 5-3 16,0 5-5-16,-2 2-4 0,1-2-3 15,1-4-1-15,0-3 0 0,2-4 1 16,2-6 3-16,-1-7 8 0,3-3 7 15,0-3 7-15,0-4 12 0,0-6 10 0,2-5 5 16,-1-6 1-16,0-4 2 0,2-6-2 16,1-4-3-16,1-8-12 0,-1-5-10 15,2-4-5-15,1 1-5 0,1 1-5 16,1 4-2-16,-2 5-2 0,3 8-1 16,2 10-2-16,3 8 0 0,-1 9 1 15,3 8-1-15,4 5-4 0,1 6-4 16,2 7-4-16,2 2-2 0,3 4-1 15,-1-2-1-15,1 0 1 0,-1-5 4 16,0-2 10-16,-3-5 11 0,-3-4 10 16,-5-4 7-16,-5-3 7 0,-2-4 7 0,-4-1 8 15,-3-3 3-15,-2-2 1 0,-1-3-3 16,-2-5-2-16,0-3-5 0,-3-6-5 16,1-3-9-16,-3-5-9 0,1-5-9 15,-2-1-8-15,2 2-6 0,0 0-7 16,3 0-6-16,1 5-5 0,2 4-6 15,3 6-10-15,2 2 0 0,2 5-25 16,3 4-11-16,3 4-12 0,0 1-71 0,6 0-95 16,-2 3-202-16</inkml:trace>
  <inkml:trace contextRef="#ctx0" brushRef="#br0" timeOffset="204199.5">1092 8223 329 0,'5'21'86'0,"-3"-2"2"16,-2 3-43-16,0-1-17 0,0-4-4 15,-1 0-5-15,2-3-5 0,1-2-3 0,2-1 0 16,2-7 4-16,2-2 7 0,1-3 5 16,2-3 5-16,1-3 2 0,-1-4 6 15,1-1 5-15,0-2 3 0,-2-1-3 16,-2-3-4-16,-1 1-3 0,-4-1-2 16,-2 1-5-16,-4-2-8 0,-4-1-6 15,-2 4-8-15,-5 1-8 0,0 1-5 16,-1 5-8-16,-3 2-11 0,2 4-9 15,1 2-24-15,0 3-12 0,4 0 7 0,3 0-97 16,2-2-103-16,6-1-223 0</inkml:trace>
  <inkml:trace contextRef="#ctx0" brushRef="#br0" timeOffset="204386.52">1461 7921 378 0,'3'-1'125'0,"-2"4"8"15,-1 4 0-15,-2 3-67 0,0 5-11 16,-3 7-4-16,1 6-17 0,-1 5-11 16,0 2-8-16,2 4-4 0,0 0-5 15,0-2-10-15,3-2-5 0,1-2-28 16,-1-1-18-16,2 0-53 0,-2-5-40 16,1 0-94-16,0-4-185 0</inkml:trace>
  <inkml:trace contextRef="#ctx0" brushRef="#br0" timeOffset="204560.59">1310 8176 507 0,'-5'-2'144'0,"5"1"1"16,2 0-46-16,4-1-44 0,3 0-15 0,2-2-10 16,5 0-16-16,5-4-6 0,2-3-5 15,3 0 1-15,6-3-42 0,4-1 166 16,3-3-278-16,-1 1-141 0,-2 0-407 15</inkml:trace>
  <inkml:trace contextRef="#ctx0" brushRef="#br0" timeOffset="204806.66">2297 7962 313 0,'-7'-9'84'0,"1"1"4"0,0 1-47 16,3 0 1-16,1 1 5 0,0 1-3 15,2 2-6-15,4 3-4 0,0 5 0 0,3 2-1 16,-2 4-5-16,1 6-8 16,0 6-5-16,0 8-2 0,-2 3-3 0,0 1-2 15,0 3-8-15,0 2-17 0,1-2-14 16,-2 0-7-16,0-4-90 0,-2-1-97 15,-1-1-228-15</inkml:trace>
  <inkml:trace contextRef="#ctx0" brushRef="#br0" timeOffset="205445.3">2107 8183 412 0,'14'-3'122'0,"4"-3"4"0,5 1-28 15,4-1-46-15,4 2-6 0,0 1-2 16,2-1-19-16,2 1-9 0,1 0-5 16,-1-1-11-16,-1 2-11 0,2 0-16 15,0 1-11-15,0 2-5 0,0 0-4 0,-2 1 1 16,0 0 6-16,-3 2 7 0,-5 0 16 16,-5-1 14-16,-6 0 11 0,-4-1 16 15,-6-2 10-15,-6 0 1 0,-7-2 2 16,-5-3-1-16,-4 1-5 0,-2-1-7 15,-5 1-18-15,-4 1-10 0,1 2-2 16,-1 3-3-16,3 3-2 0,2 3 0 16,5 3-2-16,4 0 0 0,5 1 0 0,4-1-2 15,8 1 0-15,4-4 3 0,5-1 2 16,2-2 5-16,6-3 7 0,3-2 6 16,1-1 5-16,0-6 4 0,-1 2 4 15,-3-3 2-15,-1 0 2 0,-4 1 1 16,-5-1-3-16,-2 0-1 0,-3 4-5 15,-3 0-3-15,-1 1-6 0,-2 3-6 0,-1 4-3 16,-1 3-1-16,-1 3-1 0,1 5-2 16,2 2-3-16,1 2-1 0,3-2-3 15,4 1-3-15,4-3-1 0,2-5-1 16,2-5 1-16,3-2 3 0,-1-6 5 16,1-3 3-16,-1-5 3 0,-1-7 0 15,-1 2-4-15,-2-4-2 0,0-4-1 16,-1-2-1-16,-1-4 0 0,1-4 1 15,-1-2 5-15,-1-1 6 0,-1-4 7 16,0 1 2-16,-4-2 5 0,0 5 5 0,-2 4 5 16,-2 5 7-16,-1 5 4 0,1 6 3 15,-2 5-2-15,2 10-4 0,-1 6-4 16,0 6-4-16,-1 4-8 0,1 7-7 16,-1 4-6-16,0 5 0 0,-1 3 0 15,1 3-2-15,0 0-4 0,1 5-6 16,0-3-12-16,2-2-10 0,0-1-26 0,0-1-18 15,4-8-18-15,0-3-71 0,3-9-96 16,2-8-193-16</inkml:trace>
  <inkml:trace contextRef="#ctx0" brushRef="#br0" timeOffset="205649.81">3206 7975 378 0,'-5'-7'111'0,"-4"5"2"16,-3 2-42-16,-5 3-13 0,-2 2-4 15,-6 5-11-15,-1 6-12 0,0 3-2 0,1 4 0 16,3 2-3-16,5 1-6 0,4 1-8 16,8-1-3-16,8-4-5 0,8-4-6 15,6-4-7-15,9-4-5 0,7-2-7 16,4-6-11-16,7-2-10 0,1-4-8 16,3-3 169-16,0-2-253 0,-1-4-109 15,2-4-317-15</inkml:trace>
  <inkml:trace contextRef="#ctx0" brushRef="#br0" timeOffset="205879.71">3961 7867 444 0,'-9'3'107'0,"1"-2"2"0,2-4-69 0,3 3-13 16,1 0 2-16,7-2-2 0,3-2-6 15,5-2 1-15,5 0 0 0,6 1-2 16,6-1-3-16,5-5-2 0,1 1-6 16,3 6-6-16,1-2-9 0,-4 1-19 15,-2-1-14-15,-5 2-10 0,-7 4-20 16,-4 2-62-16,-8-6-82 0,-12 3-167 16</inkml:trace>
  <inkml:trace contextRef="#ctx0" brushRef="#br0" timeOffset="206032.51">3858 7961 420 0,'-9'7'111'16,"8"1"10"-16,8-4-50 0,6 0-20 15,6-4-2-15,7 1-2 0,4-1-7 0,6-4-11 16,4-1-7-16,4-1-12 0,0-1-11 16,0-2-37-16,5-2-13 0,-4-1-89 15,-3-6-107-15,-1 0-247 16</inkml:trace>
  <inkml:trace contextRef="#ctx0" brushRef="#br0" timeOffset="206272.98">4340 7590 474 0,'-11'-3'130'0,"4"3"3"16,5 0-62-16,3 4-13 0,6 3-2 15,2 2-12-15,5 2-9 0,3 4-5 16,5 0 0-16,2 4 0 0,5 1-5 15,2-1-6-15,0 3-6 0,0 1-2 16,-1 0-3-16,-4 2-3 0,-4 0-2 16,-6 0-2-16,-8 0-3 0,-7-1-2 15,-9-3-2-15,-6 2-4 0,-8 0-8 16,-1 0-2-16,-4-3-32 0,1-1 2 16,0-1-114-16,4-3-120 0,5-2-282 0</inkml:trace>
  <inkml:trace contextRef="#ctx0" brushRef="#br0" timeOffset="207028.08">5539 7668 338 0,'4'0'122'16,"-1"-1"10"-16,-5-3-9 0,0-1-42 15,-5-3-9-15,-4-1-8 0,-4-2-18 16,-4 1-18-16,-2 0-11 0,-2 1-6 15,-3 5-5-15,-2 5-4 0,-2 5-1 16,-1 6-4-16,3 4-4 0,1 4-3 0,2 3-4 16,7 0-6-16,6 1-8 0,7-2-6 15,9-2-1-15,7-2 2 0,7-2 4 16,5-7 6-16,6-3 7 0,1-5 11 16,3-3 8-16,1-4 5 0,-2-6 4 15,-1-3 5-15,-3-3 1 0,0-3 2 16,-3-3 1-16,-2-3 1 0,-5-3 1 15,0-3-3-15,-4 0-2 0,-4-2-2 16,-3-2-4-16,-4-1-3 0,-2-1-3 0,-2 0-2 16,-2 1-2-16,-2 3-2 0,2 2 4 15,0 10 5-15,-1 2 1 0,2 8 0 16,-1 5-3-16,1 13 1 0,-2 8 1 16,1 9-4-16,0 5-4 0,0 7-2 15,-1 5 0-15,4 7 1 0,5-1-2 16,2 1-2-16,5-3-1 0,5-5-1 0,3-3-1 15,3-4 0-15,2-7 0 0,3-3 0 16,-1-8 3-16,1-3 1 0,-1-6 1 16,0-4 2-16,-1-4 1 0,-1-3 1 15,-2-3 2-15,0-6 2 0,-2-2 0 16,-2-3 2-16,-3-2 0 0,-4-4 1 16,-2 2-1-16,-5-2-1 0,-2 3-2 15,-4 5-2-15,-4 4-1 0,-1 5-2 16,-4 8 1-16,-3 8 0 0,-3 6 0 0,1 7 1 15,-2 7-1-15,1 5 0 0,2 0-1 16,4 0-1-16,6 0-2 0,5-1-1 16,4-3-1-16,5-5-2 0,6-5-3 15,5 0-4-15,4-5-5 0,3-5-5 16,4-3-21-16,3-4-13 0,1-6-9 16,0 0-21-16,2-6-54 0,-2-2-83 0,1-3-163 15</inkml:trace>
  <inkml:trace contextRef="#ctx0" brushRef="#br0" timeOffset="207452.25">6491 7474 420 0,'-4'-10'127'0,"-3"7"4"0,-5 1-53 15,-4 2-9-15,-2 4-10 0,-5 5-15 16,-5 3-18-16,0 5-7 0,-1 4-3 16,3 4-4-16,4 2-4 0,4-1-4 15,6-1-2-15,9-3-2 0,6-3-1 0,8-3-2 16,5-4 2-16,5-2-2 0,3-3-1 15,3-3-1-15,4-2-3 0,3-4-3 16,0-1-1-16,3-5-1 0,1-1 1 16,3-2 3-16,-1-3 2 0,-1-3 3 15,-3 0 4-15,-2 1 3 0,-7-2 2 16,-4 3 1-16,-5 1 0 0,-6 4 1 16,-3 4 3-16,-5 3-2 0,-3 6-1 15,-3 4 0-15,-3 5 0 0,-1 4-1 0,-3 2-1 16,-1 2-1-16,0-2-2 0,1-1 0 15,1-1-1-15,1-4 0 0,4-3-1 16,1-2 0-16,1-2 1 0,0-1 2 16,1-3 4-16,0-1 8 0,0 0 6 15,0-3 5-15,1-2 6 0,-1-2 3 16,2-3 0-16,1-3-6 0,3-4-6 0,1-3-7 16,2 1-6-16,5-2-7 15,3 1-3-15,1 0-3 0,5-1 0 0,4 4-5 16,0-1-7-16,5 4-5 0,0 1-10 15,0-3-25-15,6 2-3 0,0 4-120 16,0-2-123-16,2 0-293 0</inkml:trace>
  <inkml:trace contextRef="#ctx0" brushRef="#br0" timeOffset="208140.97">7975 7411 198 0,'1'1'59'0,"1"1"6"0,1-2-12 16,-2 0-11-16,0-2 5 0,-1-1 5 16,1 2 8-16,-1 0 2 0,-1-1 2 15,0 0 0-15,0 2-7 0,-4 0-9 16,1 0-10-16,-5 2-13 0,-3 4-8 15,-4 3-9-15,-4 5-6 0,-3 3-2 16,-1 5 0-16,-1 3 0 0,3 3-5 0,3-1-6 16,7 1-4-16,5 0-2 0,8-6-1 15,8-5 1-15,7 0 1 0,5-5 5 16,5-6 6-16,4-2 5 0,3-4 3 16,2-4 1-16,1-2 2 0,-1-5 3 15,1-1 3-15,-1-4 3 0,-3 0 1 16,-4 2 0-16,-3-2-1 0,-5 3-2 15,-4 3-3-15,-5 3-3 0,-5 2-3 16,-4 4-2-16,-2 2-1 0,-3 4 0 0,-2 3-1 16,0 2-2-16,0 3-2 0,1 3-2 15,4-1 0-15,2-1-1 0,4-2 1 16,5-3 0-16,5-1 3 0,5-3 2 16,3-4 5-16,2 2 3 0,0-4 5 15,2-3 3-15,-3-1 2 0,-2-3 3 16,-4 2 1-16,-3-4 2 0,-4-6 0 15,-2 3 0-15,-3-1-1 0,-5 1-3 16,-3-1-3-16,-5-4-6 0,-4-1-10 0,-5 4-7 16,-6 0-10-16,-4 4-11 0,-6 0-5 15,-2 3-20-15,2 4-15 0,1 4-2 16,5 0-28-16,3 2-54 0,7-2-82 16,8 1-177-16</inkml:trace>
  <inkml:trace contextRef="#ctx0" brushRef="#br0" timeOffset="209031.02">8636 7407 262 0,'2'0'86'0,"-1"-1"7"16,0 1-8-16,-1-1-30 0,1 2-5 16,-1-1-2-16,0 1-7 0,-1 0-5 15,0 3-5-15,0 0-2 0,0 4-3 16,-2 0-4-16,0 4-7 0,1 2-3 16,0 4-4-16,2 2-3 0,2 0-3 15,3-1-3-15,2 0 1 0,4 1-1 0,3-2 0 16,2-4 1-16,0-5 1 0,4 0 0 15,0-4 1-15,2-3 0 0,-3-2 0 16,3-4 1-16,-1-2 3 0,-1 0 2 16,-3-5 2-16,1 0 3 0,-3-3 2 15,-1-4 3-15,-3-2 0 0,-1 2-2 16,0-2-3-16,-3 4-4 0,-3 2-1 16,-2 2-1-16,-1 6-2 0,0 3-3 15,-2 3-1-15,-2 1 0 0,0 3 1 16,-4 3-2-16,3 4-1 0,-2 1-1 0,0 1 1 15,-1 1-1-15,3 0-1 0,0 0-2 16,3-1-3-16,1-3 0 0,0-3-1 16,1-1-1-16,2 0 3 0,1-3 1 15,1-2 2-15,2-4 2 0,0-2 2 16,1 0 1-16,2-3 1 0,1-1-1 16,1-2 1-16,0 1 0 0,1-1 0 15,1 1-1-15,-1 0 0 0,0 1 0 0,-2 3 0 16,0 0-2-16,-2 2-1 0,-1 1-1 15,-1 2-1-15,-1 2-3 0,1 3-4 16,-3 0-2-16,2 3-1 0,0 0-2 16,1 3 0-16,1-1 2 0,2 0 2 15,1 0 4-15,2-1 2 0,2-2 2 16,0-3 1-16,2 1-1 0,-1-2 0 0,1-1 0 16,-2 0-1-16,-1 0 1 0,-1 0 0 15,2 1 2-15,-3-1 1 0,0 2-1 16,-1 1 0-16,0-2 1 0,1 0-1 15,-2 0 2-15,1-2 2 0,-2 0 3 16,0-1 6-16,1-2 3 0,-1-3 4 16,-2 0 1-16,3-6 1 0,0-1-1 15,1-3 0-15,1 0 0 0,0-4 1 16,1-1 0-16,-1-3-2 0,-1-1 0 16,-1 0-2-16,-2-4-3 0,-2-3-3 0,0-4-4 15,-2 5-2-15,0 0 0 0,-2 4 2 16,-1 0 2-16,-1 8 0 0,-1 4 0 15,-1 6-2-15,-2 4 0 0,0 7-3 16,-3 6-2-16,2 5-3 0,1 5 0 16,0 8 0-16,1 4 1 0,1 7 0 0,2 1 2 15,2 4-4-15,2 2-4 16,3-1-7-16,-1-2-7 0,2-3-3 0,1-4-26 16,1-2-15-16,0-5-6 0,-2-2-87 15,0-7-100-15,-1-5-228 0</inkml:trace>
  <inkml:trace contextRef="#ctx0" brushRef="#br0" timeOffset="209598.69">9417 7444 409 0,'-8'-14'123'16,"4"4"3"-16,3 3-16 0,3 1-59 0,1 3-10 15,4 2-6-15,4 0-7 0,3 1-4 16,4 1-3-16,2 1-1 0,2 0-2 15,5 2-4-15,1-1-5 0,2 2-5 16,4 1-3-16,0 1-1 0,3-1-2 0,3 0-1 16,-1-1 0-16,0-1-1 0,1-3 1 15,-4-1 0-15,0 0 1 16,-7-2 2-16,-2-1 2 0,-6 1 3 0,-6-2 4 16,-5 0 1-16,-6-1 1 0,-5-2-2 15,-6 1 0-15,-1 0-1 0,-7 2-2 16,-3 1-5-16,-5 2-1 0,-3 5 0 15,-3 1 0-15,-1 3 1 0,0 3-2 16,3 1 0-16,3 0-1 0,7 1-1 0,4 1-2 16,7 0-1-16,6 1 1 0,8-2 0 15,4-2 1-15,4-1 2 0,5-2 1 16,3 0 2-16,1-4 0 0,4-1 1 16,-1-2 0-16,3-2-1 0,0-1 0 15,-3 0-1-15,3 0 0 0,-3 1 0 16,-2 1-2-16,-3 3-9 0,-4 3-1 15,-1 3 1-15,-3-1-2 0,-3 2-2 16,-3 1 0-16,-1 0-2 0,-4-2 8 0,-1-3 0 16,0-1 0-16,-3-2 7 0,0-2 7 15,-2-1 5-15,1-3 8 0,-1 0 4 16,0-2 6-16,0-1 5 0,2-2 0 16,3-3-2-16,3-2-3 0,1 0-2 15,5-3-5-15,7 1-6 0,4-2-5 16,7 1-6-16,2 2-6 0,5 2-4 15,4 2-5-15,2 2-6 0,3 2-6 0,0 4-9 16,2-1-1-16,0 2-33 0,3 1-29 16,-3-2-69-16,1 3-104 0,5-2-232 15</inkml:trace>
  <inkml:trace contextRef="#ctx0" brushRef="#br0" timeOffset="-162387.06">1298 11243 260 0,'0'-2'75'16,"2"-1"5"-16,-1 1-27 0,1 0-8 16,-1 0-4-16,-1-1-3 0,0-2-2 0,0 3 1 15,0 0 0-15,-1-1-1 0,0-2-3 16,-1 1-2-16,0-1-2 0,-1 2-2 15,1-2-3-15,-2-2-3 0,-2 1 0 16,-1-2 0-16,-2 3-2 0,-1 1-3 16,-4-1-3-16,-3 1-3 0,-1 4-3 15,-2 0-2-15,-1 6-3 0,-1 1-3 16,0 4 0-16,3 6 0 0,0 1-1 16,3 7 0-16,1 3 1 0,3 4-1 0,5 4 0 15,2 3-4-15,3 1-6 0,4 3-4 16,5-2-6-16,3-1-9 0,5-5-4 15,4-1-12-15,4-5 1 0,3-4-4 16,6-6-3-16,3-4-1 0,1-7 4 16,2-7-1-16,1-6 10 0,0-7 3 15,0-5 9-15,0-4 7 0,-3 0 10 16,-1-4 15-16,-1 1 12 0,-3 1 10 16,-5 4 10-16,-3-3 8 0,-6 2 13 0,-3 0 7 15,-7 4-1-15,-3-2-2 0,-6 2-6 16,-4-2-5-16,-5 5-8 15,-4 2-9-15,-5 1-11 0,-3 4-8 16,-1 4-4-16,-1 3-4 0,-2 5-2 0,3 4-1 16,0 7-2-16,3 4 0 0,3 4-1 15,2 4 0-15,3 1-1 0,3 0-3 16,6-1-2-16,3-5 0 0,4-4-2 0,4-5 1 16,3-8 0-16,5-6 1 0,1-6 6 15,5-5 3-15,1-3 6 0,1-4 3 16,3-4 4-16,0-1 3 0,-3-1 2 15,-2-1 0-15,0 1-1 0,-3 0-4 16,-3 2-2-16,-4 2-3 0,-2 5-3 16,-3 3-3-16,-1 5-2 0,-3 1-1 15,-2 5 0-15,-2 4-1 0,-3 1-1 16,1 3-1-16,0 2-1 0,-1 1 0 0,2 0 0 16,1 0-2-16,3-4 0 0,2-2 0 15,4-3 1-15,3-6 1 0,2-1 2 16,3-3 2-16,1-2 3 0,3 2 3 15,-1-2 1-15,0 2 0 0,1 3-1 16,-3 1 0-16,0 3-2 0,-2 5-1 16,-3 3-1-16,0 5-2 0,-2 8 1 0,-3 5-2 15,0 6-5-15,-4 7-8 0,0 9-9 16,-2 5-7-16,-2 3-6 0,-3-3-2 16,0 2 1-16,-3-3 5 0,-1-2 8 15,1-8 9-15,-2-8 9 0,1-8 8 16,1-4 6-16,2-8 7 0,0-3 5 15,0-9 6-15,0-4 3 0,1-11 0 16,-1-6-3-16,2-9-2 0,3-3-7 16,2-12-4-16,2-7-4 0,5-6 1 15,5 2-1-15,5 1 3 0,4 1 1 0,4 4 2 16,2 4-2-16,5 10-2 0,2 7-1 16,2 7-4-16,0 5-2 0,0 5-3 15,-3 5-1-15,-1 5-2 0,-5 2-2 16,-4 3-4-16,-7 5-1 0,-5 2-1 15,-8 4-2-15,-6 3-2 0,-6 4-3 16,-7 0-4-16,-6 3-5 0,-5-2 3 16,-3-1-29-16,-2-1-16 0,-1-2 25 0,0-7-113 15,4-4-103-15,6-8-243 0</inkml:trace>
  <inkml:trace contextRef="#ctx0" brushRef="#br0" timeOffset="-162141.71">2228 10954 367 0,'38'-37'103'0,"-1"5"10"0,-2 5-44 16,-3 8-9-16,-5 1-8 0,-5 8-8 15,-4 8-6-15,-5 8-3 0,-5 7-6 16,-3 6-4-16,-2 9-2 0,-1 7-3 16,-2 6-4-16,-2 4-3 0,1 1-3 15,1 4-5-15,0 1-7 0,1-2 2 16,1 1-43-16,1-4-10 0,0-1-41 15,2-4-53-15,0-2-97 0,0-8-195 0</inkml:trace>
  <inkml:trace contextRef="#ctx0" brushRef="#br0" timeOffset="-161358.27">2340 11379 455 0,'-2'-6'127'0,"3"3"5"0,3-4-52 16,1 0-19-16,2-4-9 16,2-1-8-16,1-3-12 0,3 0-7 0,1 0-5 15,2-1-5-15,2 0-4 0,3 1-4 16,2 3-1-16,2 2-3 0,3 3-1 16,1 2-1-16,-1 3 0 0,1 3-1 15,-5 2-1-15,-2 3 0 0,-4 5 0 16,-5 1-2-16,-4 5-4 0,-4 2-3 0,-4 2-4 15,-3 2-2-15,-2 0-2 16,-1-1 1-16,-2-1 2 0,2-4 2 0,0-5 3 16,3-2 3-16,2-6 3 0,3-4 4 15,4-4 3-15,3-4 2 0,3-3 3 16,5-2 2-16,0-4 4 0,4-1 3 16,0-2 0-16,1-1-1 0,-1 1-2 15,-1 2-2-15,-4 1-1 0,-3 3-3 16,-3 4-5-16,-2 6-2 0,-3 4-2 0,-4 3-1 15,-3 6-2-15,-3 4-1 0,0 2 0 16,0 3-1-16,-2 0 1 0,2-5-2 16,1 0-1-16,1-3 0 0,5-3 1 15,1-3 1-15,4-4 2 0,2-1 1 16,2-1 2-16,1-2 1 0,2 1 3 16,2-2-1-16,-1 2 1 0,-1 3 0 15,0 0-1-15,-3 1 0 0,-3 2-4 0,-1 4-3 16,-5 1-3-16,-3 2-5 0,-3-1-5 15,-3 5-2-15,-3-2-1 0,0 0 2 16,-1-2 4-16,1-4 10 0,1-4 11 16,1-2 10-16,2-4 9 0,2-3 1 15,2-4 2-15,4-1 0 0,3-1-6 16,5 0-7-16,4 1-4 0,3 0-5 16,4 1-2-16,4 2-1 0,4 3 0 15,0-1-1-15,3 3 0 0,2-2-1 0,0-1 1 16,-2-4-2-16,0 2 1 0,-1-2 0 15,-4-1 0-15,-1-1 0 0,-5-2-1 16,-3 4 5-16,-2 3 3 0,-5-2 7 16,-5-1 6-16,-2 3 3 0,-6 2 5 15,-4 0 2-15,-3 1-1 0,-4 0-1 16,-5 3-5-16,-2 3-5 0,0 3-4 0,-4 3-5 16,2 2-1-16,0 6-4 0,1 4-2 15,5 1-3-15,2 0-1 0,4 1-1 16,8 0 0-16,5 0 0 0,8-7-1 15,7-1 1-15,3-4-1 0,6-1 2 16,4-3 1-16,1-5-1 0,2-2-3 16,-1 0-3-16,2-4-10 0,-1 4-1 15,-2-3-9-15,-3 0-4 0,-4-2-13 16,-4 0-23-16,-4-1 172 0,-5-4-282 16,-6-5-152-16,-2-5-412 0</inkml:trace>
  <inkml:trace contextRef="#ctx0" brushRef="#br0" timeOffset="-160956.08">4643 10667 576 0,'19'15'148'0,"-5"-1"2"0,-3 4-83 0,-3 4-19 15,-3 6-13-15,-1 2-9 0,-5 5-12 16,-3 3-7-16,-1 8-3 0,-2 0-3 16,1 7-11-16,-2-1-18 0,-1 4-29 15,0 2 21-15,2 0-119 0,-1-3-113 16,-1-3-254-16</inkml:trace>
  <inkml:trace contextRef="#ctx0" brushRef="#br0" timeOffset="-160403.2">4425 11160 466 0,'6'-12'130'0,"5"-4"6"0,3-5-53 15,1-2-21-15,5-1-4 0,3-4-9 16,3-1-12-16,2 0-8 0,1 0-5 0,3 0-5 16,1 2-5-16,3 3-5 0,-2 3-3 15,-1 4-3-15,-2 7-1 0,-2 4-3 16,0 9 1-16,-6 8-2 0,-6 5-1 16,-4 13-4-16,-5 7-3 0,-3 4-9 15,-7 9-5-15,-4 2-6 0,-5 2-9 16,-1 4-4-16,-4-8 2 0,2-1 6 0,1-6 8 15,2-6 6-15,1-8 7 0,3-6 9 16,1-9 7-16,4-3 2 0,2-5 7 16,2-6 5-16,5-3 3 0,3-4 2 15,4-3 0-15,4 0 1 0,3-3-2 16,3 0-7-16,2 3-6 0,0 1-3 16,1 5-1-16,0 1-2 0,0 2 0 15,-1 6-1-15,2-3 0 0,-2 0-1 16,2 0 1-16,1-3-1 0,-1-5 1 15,1 1-1-15,-2-4 5 0,0 1 4 0,-4-2 6 16,-4-1 4-16,-5-2 4 0,-1 2 4 16,-8-4 2-16,-1 4 0 0,-6-3-2 15,-1 2-2-15,-5 2-2 0,-2 2-4 16,-2 8-3-16,-3 3-3 0,-1 5-4 16,-1 6-3-16,1 6-3 0,4 4-2 15,4 3-2-15,5-1-1 0,6 1-1 0,9-3-1 16,6-3-3-16,3-3-5 0,7-8-4 15,4-4 2-15,2-3-24 0,0-3-19 16,0-2-19-16,-2-3 27 0,0 1-115 16,-3-1-109-16,-6 2-244 0</inkml:trace>
  <inkml:trace contextRef="#ctx0" brushRef="#br0" timeOffset="-159714.27">1471 12490 416 0,'5'-5'99'0,"-1"2"1"0,1 5-66 0,0 5-12 15,1 4-3-15,-1 7-6 0,1 6-6 16,-1 3-2-16,1 4 0 0,-2 2-1 15,0-1-4-15,0-2-1 0,-1-3-1 16,-1-3-2-16,2-3 1 0,-3-6-1 16,1-4 0-16,-2-2 3 0,1-3 1 15,-2-4 11-15,1-3 4 0,-3-6 4 16,0-2 3-16,-1-4 1 0,-2-9 1 16,1-1 1-16,-2-7-11 0,2-4-5 15,3 1-3-15,1 1-3 0,2 0-2 0,4 8 0 16,2 2-2-16,4 8-1 0,5 5-1 15,3 7 1-15,3 3 1 0,3 7-1 16,3 3 1-16,5 2-2 0,3 1 1 16,1-1-2-16,0-4 1 0,1-4-1 15,-1-2 0-15,0-4 1 0,-6-6 4 0,-1-1 5 16,-6-2 3-16,-4 0 3 0,-5-3 4 16,-4 0 5-16,-5 0 2 0,-6 0-2 15,-6 0-2-15,-3 0-2 0,-4-2-3 16,-4 2-3-16,-5 2-4 0,-1 4-3 15,-2 3-2-15,-1 4 0 0,0 6 0 16,1 6 0-16,2 7-1 0,1 6 0 16,3 2 0-16,5 4 0 0,5 0-2 15,7-2-4-15,6 1-4 0,6-6-6 0,8-4-6 16,5-3-7-16,4-6-11 0,3-2-9 16,2-3-6-16,2-5-3 0,3-1-1 15,0-3-70-15,4-7-74 0,-1-2-169 16</inkml:trace>
  <inkml:trace contextRef="#ctx0" brushRef="#br0" timeOffset="-158808.09">2395 12358 299 0,'-2'0'85'16,"0"0"3"-16,0-1-36 0,-3 2-10 15,1 2-4-15,-3 3-5 0,0 3-5 16,-4 2-5-16,1 2-1 0,-3 3-4 16,-2 4-3-16,1 4-3 0,0 2-3 0,1 3-4 15,2 0-2-15,2 4-2 0,4-1-1 16,4 1-1-16,4-6 0 0,5 1-1 16,2-4 0-16,6-3 0 0,1-4 0 15,4-3 0-15,2-4 0 0,3-2 1 16,1-6 0-16,1-5 2 0,4-4 1 15,1-1 0-15,2-1 0 0,2-4 1 16,-1-6 0-16,3 1 2 0,-1-2 2 0,-2-1 2 16,-4-3 3-16,-2 0 3 0,-5-2 2 15,-2 4 3-15,-6 1 1 0,-5 0 1 16,-3 2 2-16,-5 2 0 0,-2 0 0 16,-7 4 0-16,-2 2-2 0,-3 1-1 15,-5 5-3-15,-1 3-6 0,-2 0-4 16,-1 5-3-16,-1 4-1 0,-1 3-3 15,3 6-1-15,-1 1-1 0,3 4-1 0,2 4 1 16,5 2-1-16,2 2-1 0,5-1-1 16,2-2-2-16,4-2-1 0,5-3-2 15,4-4 1-15,2-4-1 0,6-2 1 16,1-5 2-16,3-2 1 0,0-5 1 16,3-1 2-16,-1-2 1 0,0-4 0 15,-2-7 1-15,-2 2 0 0,-1-1 1 16,-3 0 0-16,-2 0 0 0,-2-3-1 0,-3 7 0 15,-3 3 1-15,-4 1-2 0,0 3 1 16,-4 2-5-16,-2 1-2 0,-1 1-3 16,-3 2-3-16,1 3-1 0,0-1 0 15,-2-1-1-15,2 2 2 0,0-1 3 16,1-1 1-16,3-4 3 0,2-5 3 16,2 1 4-16,2-5 3 0,2 2 3 0,2-4 4 15,2 1 3-15,1-1 1 16,1 2-2-16,3 0-2 0,-2 5-3 15,2 1-3-15,2 5-2 0,-1 3-1 0,0 5-4 16,1 4-3-16,-2 5-4 0,2 3-6 16,-2 0-14-16,2 0-1 0,0 0-18 15,0-3 0-15,1-2 4 0,0-6 3 16,0-4 6-16,-1-2 20 0,-1-6 8 16,-1-4 29-16,-2-2 12 0,-2-4 11 15,-2-6 9-15,-2-3 4 0,-3-3 0 0,0-4-4 16,-2-6-8-16,0-4-8 0,1-4-3 15,-2 2-3-15,0-4-2 0,-1-4-2 16,0 2-1-16,-1-1-1 0,-1-1-3 16,-1 7-6-16,-1 5-1 0,2 8-1 15,0 10-3-15,0 4-3 0,2 13-1 16,-4 13-1-16,1 5 1 0,0 9-5 16,-1 7-3-16,-1 7-4 0,-2 9-5 15,2 1-6-15,1 4-10 0,0 2-6 0,1 1-5 16,2-6-48-16,1-1-5 0,1-4-96 15,2-7-120-15,1-6-273 0</inkml:trace>
  <inkml:trace contextRef="#ctx0" brushRef="#br0" timeOffset="-158621.29">3360 12490 539 0,'-7'-9'143'0,"6"3"5"15,3 1-69-15,4 1-19 0,3 0-14 16,5 2-12-16,4-1-11 0,4-1-6 16,3-3-5-16,6-1-4 0,3 0-3 15,3-5-13-15,5-2-35 0,3-4-6 16,3 0-111-16,7-2-122 0,0 2-290 0</inkml:trace>
  <inkml:trace contextRef="#ctx0" brushRef="#br0" timeOffset="-158005.09">4788 12328 384 0,'-4'-6'116'0,"-3"1"9"0,-1 1-43 0,-1 1-8 16,-5 2-6-16,-2 1-10 16,-3 3-14-16,-4 3-12 0,-1 2-10 0,-3 3-9 15,-1 6-5-15,-1 4-4 0,-1 4-5 16,1 8-6-16,1 7-4 0,2 5-5 15,6 4-9-15,4 3-18 0,5-4-7 16,5-2 1-16,9-9 3 0,3-7 4 16,8-8 5-16,7-9 14 0,6-9 24 0,4-5 14 15,4-6 6-15,5-6 7 0,1-4 5 16,2-6 4-16,-2 0 2 0,-3-3-3 16,-4-2-3-16,-5 3-3 0,-6 3-3 15,-7 3-5-15,-6 4-4 0,-4 5-4 16,-5 6-5-16,-4 7-6 0,-3 7-4 15,-4 6-3-15,0 4-2 0,-2 4-4 0,2 3-1 16,2 1-2-16,5-3 0 0,4-5 1 16,6-1 1-16,4-7 1 15,5-6 2-15,4-4 7 0,3-7 7 0,2-4 8 16,1-2 6-16,0-2 6 0,-3-6 7 16,-2 0 5-16,-3 0-2 0,-3 0-2 15,-5 0-5-15,-4-2-3 0,-6-1-6 16,-5 4-6-16,-5 0-10 0,-6 1-12 15,-5 0-8-15,-3 2-9 0,-3 5-13 16,-1 6-3-16,-1 4-29 0,0 3-11 0,3 3-4 16,4 1-75-16,4 2-98 0,8-6-206 15</inkml:trace>
  <inkml:trace contextRef="#ctx0" brushRef="#br0" timeOffset="-157587.27">5158 12498 335 0,'35'9'109'0,"-4"2"5"0,-7 2-27 15,-4 5-26-15,-7 4-13 0,-6 0-12 16,-6 4-15-16,-5 1-12 0,-1 1-6 16,-3 0-2-16,-2-3 0 0,3-4-1 15,-1-2-1-15,3-6-1 0,0-5-1 16,4-3 5-16,2-5 6 0,3-3 6 16,1-5 6-16,3-3 4 0,2-4 8 15,3-7 4-15,1-4 0 0,1-3-5 16,2 1-3-16,1-1-2 0,2 2-3 15,-1 2-6-15,0 5-4 0,0 7-3 0,-1 5-3 16,-1 5-6-16,-3 3-6 0,-1 7-5 16,-2 4-4-16,-2 5-7 0,-2 0-5 15,-2 4-3-15,1-1-2 0,-2 0 1 16,0 0 3-16,2-4 4 0,-1-2 5 16,3-3 10-16,0-5 12 0,1-4 9 15,0-1 7-15,1-6 5 0,-1-3 5 0,1-4 4 16,1-1-2-16,1-2-3 0,-1-2-4 15,-1 1-2-15,1 0-4 0,-2 4-4 16,0 5-4-16,0 4-4 0,-1 6-2 16,-1 6-1-16,1 5-5 0,-2 3-6 15,0 6-5-15,0 4-7 0,-2 0-9 16,1-2-12-16,1-1-31 0,2-3-2 16,1-4-92-16,6-3-107 0,1-4-241 15</inkml:trace>
  <inkml:trace contextRef="#ctx0" brushRef="#br0" timeOffset="-156909.55">6006 12563 412 0,'-8'4'109'16,"0"6"4"-16,-2 3-55 0,0 6-19 16,-1 1-8-16,0 4-8 0,0 0-10 0,1 1-7 15,1-3-10-15,0-2-8 0,2-4-4 16,2 0-3-16,1-7-2 0,4-1 0 15,2-3 1-15,0-2 8 0,2-3 11 16,3-2 12-16,-1-4 8 0,3-2 10 16,1-2 6-16,1-4 5 0,1-1 0 15,2-1-4-15,0-2-3 0,0 2-5 16,-2-1-6-16,1 5-5 0,-2 1-6 16,0 5-2-16,-3 2-5 0,0 4-8 15,0 4-9-15,-3 4-11 0,1 1-13 0,-3 3-8 16,0 0-5-16,-1 1-2 0,2 1 3 15,-2 0 6-15,2-2 9 0,2-3 14 16,-1-1 13-16,3-3 10 0,1-4 9 16,1-2 6-16,1-6 7 0,1-2 6 15,1 0 3-15,1-6 0 0,1 1 0 16,1-1-2-16,-3 0-2 0,1 1-3 0,-1 3-5 16,-2 0-5-16,-1 6-5 0,-1 3-4 15,-2 4-4-15,1 3-3 0,-1 1-5 16,-1 5-3-16,3 3 11 0,0 2-24 15,2 0 1-15,-1-3-1 0,1 0 2 16,0-1 2-16,1-2 4 0,0-6-8 16,0-3 27-16,-1-1 2 0,1-2 2 0,0-1 1 15,-1-3 4-15,0 0 2 0,-3-1 0 16,1 2 0-16,-2-2-1 0,-1 2 1 16,-1-1-1-16,-3 3-2 0,0 0-4 15,-1 1-4-15,-1 0-5 0,0 7-2 16,0 1-4-16,-1 8-2 0,1 0-5 15,0 1-2-15,1 3-2 0,4-1-1 16,0-1-2-16,5-2-2 0,2-7 3 16,4 0 1-16,4-4 6 0,2-2 5 15,2-2 10-15,2-2 8 0,0-4 8 0,-1 1 5 16,-3-3 5-16,-1 0 1 0,-6 1 0 16,-3-1-3-16,-7-2-4 0,-5 2-6 15,-5-1-7-15,-6 0-6 0,-9-2-11 16,-3 0-13-16,-5-2-12 0,-4 3-12 15,-1 3-21-15,0 1-9 0,1 1-6 16,5 1-76-16,3 2-86 0,8-2-200 16</inkml:trace>
  <inkml:trace contextRef="#ctx0" brushRef="#br0" timeOffset="-156654.71">6733 12585 379 0,'36'7'107'15,"-3"0"4"-15,-5 4-45 0,-5 6-17 16,-4 1-12-16,-6 3-16 0,-5 3-15 15,-5 0-11-15,-4 1-6 0,-4 1-2 16,0-1 2-16,-3-2-7 0,2-2 4 0,0-5 5 16,3-2 5-16,1-5 6 0,3-3 9 15,2-5 6-15,4-5 14 0,-1-2 4 16,5-3 9-16,-1-3 7 0,3-1 2 16,0-5-6-16,3 0-5 0,0 0-6 15,2 2-7-15,-2 0-7 0,1 3-9 16,-1 3-5-16,2 6-4 0,-3 3-4 15,0 2-5-15,-1 4-7 0,1 6-10 0,-1 1-4 16,0 1-28-16,0-2-11 0,2-1-96 16,2-2-110-16,2-2-249 0</inkml:trace>
  <inkml:trace contextRef="#ctx0" brushRef="#br0" timeOffset="-156089.54">2112 13322 389 0,'0'4'111'0,"-2"-3"8"0,2 0-46 15,-1 0-9-15,-2-1 0 0,-2 0-6 16,-3 0-8-16,-2 0-9 0,-3 0-9 16,-5 1-8-16,-4 0-8 0,-2 5-5 15,-1 0-8-15,-4 8-12 0,-1 4-13 16,0 7-1-16,3 6-23 0,3 8-11 16,3 6-8-16,8 4 20 0,5-1-95 15,10 0-83-15,9-8-202 0</inkml:trace>
  <inkml:trace contextRef="#ctx0" brushRef="#br0" timeOffset="-155573.36">2550 13539 352 0,'9'-17'102'0,"-9"0"4"16,-6 3-39-16,-6 2-16 0,-6 2-12 0,-5 4-12 15,-3 4-12-15,-5 6-7 0,0 7-7 16,-3 4-8-16,-4 6-5 0,3 6-5 15,-1 5-4-15,2 4-3 0,4 2-3 16,2 0 0-16,7-3-2 0,6-6 2 16,7-6 3-16,8-5 5 0,7-8 7 15,5-9 11-15,6-7 11 0,6-2 11 16,4-8 11-16,2-5 9 0,-1-4 6 16,1-3 1-16,-1-2-3 0,-2 1-4 0,-5-2-3 15,-3 5-4-15,-2 4-5 0,-4 3-6 16,-2 7-6-16,-3 7-5 0,-3 3-4 15,-1 8-5-15,-1 6-6 0,-1 8-4 16,0 6-2-16,1 1-1 0,1 4 0 16,0-2 0-16,4-2 2 0,2-5 1 15,3-6 2-15,1-5 2 0,6-5 4 0,2-7 2 16,-1-6 1-16,2-4 2 0,2-4 3 16,0-6 3-16,-1-3 1 0,-2-4-1 15,1 1 1-15,-2 1 0 0,-2-2 0 16,0 2-2-16,-3 3-2 0,0 6-1 15,-3 2-3-15,-1 8 0 0,-2 3-1 16,0 10 0-16,0 4-1 0,-3 4 0 16,2 3-1-16,-2 7-1 0,-1 1 0 0,1 1 0 15,-4 1-1-15,-2 2 0 16,-3 2-2-16,-4-1 0 0,-1-1-5 16,-5-1-3-16,-4 1-6 0,-2-3-3 0,-2-3-21 15,-1-3-10-15,0-5-8 0,2-3-9 16,2-8-74-16,4-7-86 0,5-8-188 15</inkml:trace>
  <inkml:trace contextRef="#ctx0" brushRef="#br0" timeOffset="-155255.39">3067 13620 317 0,'17'13'82'0,"-1"-1"2"0,-1 1-42 15,2-3-8-15,-1-1-1 0,1-3-1 16,2-4 1-16,0-3 3 0,2-2 5 15,0-6 4-15,1-3 1 0,-2-4-3 16,0 1-1-16,-3-1-4 0,-4-1 0 16,-3-1-5-16,-3 1-2 0,-5 2 0 0,-2 2-1 15,-4-2-2-15,-4 6-3 0,-2 3-4 16,-5 4-4-16,-4 5-3 0,-4 8-6 16,-2 7-4-16,-1 8-4 0,-1 5-3 15,2 1-1-15,4 5-2 0,4-1-3 16,6-3-6-16,7-5-4 0,7-6-5 15,7-4-5-15,6-9-3 0,7-4-2 16,6-6 0-16,3-3 0 0,2-2-7 16,0-5-5-16,0-2-11 0,-3-1-2 0,-4-3-10 15,-4 1-63-15,-7-3-79 0,-5-4-159 16</inkml:trace>
  <inkml:trace contextRef="#ctx0" brushRef="#br0" timeOffset="-154871.18">1875 13643 324 0,'12'2'98'0,"-1"1"4"16,0-2-40-16,0-1-11 0,-1 3-11 0,-2-1-13 15,0 2-12-15,-1 0-15 0,-3 0-10 16,0 3-5-16,1 1-7 0,-1-1-4 16,3 2-5-16,2 2-1 0,0 1-3 15,5 1-2-15,2-2-4 0,5 0 55 16,3-1-92-16,4-5-54 0,4 0-142 16</inkml:trace>
  <inkml:trace contextRef="#ctx0" brushRef="#br0" timeOffset="-154057.42">4780 13092 380 0,'4'-4'110'0,"-3"1"7"0,-3-1-34 0,-2 0-20 16,2 1-6-16,0-1-1 0,0 1-3 16,0 1-7-16,-1 2-4 0,1 1-6 15,0 1-9-15,-1 6-8 0,0 8-7 16,0 6-6-16,2 9-4 0,-1 7-2 15,1 8 0-15,0 7-2 0,1 5-4 16,-1 0-7-16,1 1-6 0,0-2-2 16,-2-3 0-16,2-4-1 0,-1-7 4 15,0-7 4-15,0-8 7 0,1-7 4 16,-1-5 4-16,0-7 7 0,-1-6 5 0,1-4 2 16,-1-6 1-16,-1-5 0 0,2-2 1 15,1-7-2-15,4-4-7 0,1 1-6 16,4-3-2-16,3 3-1 0,4 3-1 15,2 4 0-15,3 5 0 0,1 4 0 16,2 5 0-16,1 4 0 0,-1 4 0 16,0 4-2-16,-2 3-1 0,-3 5-3 0,-4 1-1 15,-4 4-1-15,-3 1 2 0,-7 2-3 16,-6 1 3-16,-5 1 0 0,-4-1 0 16,-6-3-4-16,-4-2-11 0,-3-3-11 15,-2-5-6-15,-2-4-11 0,1-5-12 16,1-5-42-16,2-7-25 0,6-4-63 15,4-7-136-15</inkml:trace>
  <inkml:trace contextRef="#ctx0" brushRef="#br0" timeOffset="-152766.14">5121 13529 317 0,'14'10'95'15,"-2"1"4"-15,-2-1-23 0,-1-1-23 16,-2 0-11-16,-1-3-7 0,1-1-8 15,0-2-1-15,2-3 2 0,0-3 0 0,1-4-2 16,1-2-1-16,0-3-2 0,1-2-2 16,-1-1-4-16,0-2-2 0,-3 4-1 15,-1 1 3-15,-5 0 3 0,-3 3 3 16,-3 1 0-16,-6 4-2 0,-2 1-2 16,-5 4-5-16,0 7-5 0,-2 2-5 15,1 7-4-15,0 4-1 0,2 6 0 16,2 4-2-16,5-1 0 0,4 1-4 15,4-5-2-15,6 2-2 0,3-5-3 16,8-6-2-16,4-3 1 0,6-4-2 0,3-4-7 16,4-1 1-16,3-7-3 0,3-2 0 15,0-8-7-15,0-4-3 0,2-5 2 16,0-5 6-16,-2-5-1 0,0-4 6 16,-1-4 3-16,-3 2 7 0,-2-5 8 15,-5 0 11-15,-4-1 13 0,-4-1 9 16,-7 1 9-16,-4 4 7 0,-5-1 5 15,-4 9 0-15,-4 2-5 0,-3 7-6 0,-3 9-7 16,-1 9-8-16,-1 7-7 0,-2 11-3 16,-1 8-5-16,-1 10-3 0,0 5-4 15,0 7 0-15,0 3 0 0,3 2-2 16,3 1-3-16,1-2-5 0,3 0-4 16,4-4-3-16,2-6-3 0,2-4-1 15,1-7 2-15,3-8 2 0,-1-3 4 16,3-10 5-16,-2-3 5 0,3-3 6 15,0-6 2-15,1-2 3 0,1-2 2 0,2-2 4 16,0-1 0-16,1-1-2 0,3 0-3 16,0 5-2-16,2 0-2 0,1 4-2 15,0 2-2-15,1 7 0 0,-1 1-2 16,0 4-7-16,-1 1-6 0,-1 2-1 16,1-2-28-16,-1 2-5 0,1-3-12 0,3-4-7 15,1-4 1-15,2 0-1 0,0-3-12 16,4-3 21-16,0-6 5 0,2-3 9 15,-2 0 10-15,0 0 12 0,-2-6 15 16,1 3 22-16,-5-1 11 0,-4 1 10 16,-3 0 9-16,-4 2 10 0,-5 0 6 15,-2 0-2-15,-7 4-1 0,-5 0-4 16,-3 3-6-16,-3 3-9 0,-3 4-13 16,-4 4-11-16,-1 7-9 0,-1 2-7 15,0 6-7-15,1 5-4 0,3 0-5 16,3 1-9-16,2 1-8 0,7-5-2 0,3-4 0 15,7-2 3-15,4-7 3 0,4-2 5 16,4-7 11-16,3-5 9 0,4-3 6 16,1-2 7-16,1-2 5 0,1-4 5 15,-2 3 6-15,-1-2 2 0,-3 5 4 16,-3 2 1-16,-4 2-4 0,-4 1-3 0,-4 4-6 16,-3 3-4-16,-3 4-5 0,-3 4-5 15,-3 3-4-15,-1 4-2 0,1 6-3 16,-1 1-1-16,0-1-2 0,2-3-1 15,3 0 0-15,4-4 1 0,1-3 0 16,4-5 0-16,4-5 3 0,3-4 3 16,3-3 4-16,1-3 3 0,2-4 5 15,0-5 5-15,-1 2 5 0,0-3 2 16,-3 2 0-16,-1 2 1 0,-1 0-4 16,-3 4-3-16,-1 5-5 0,-5 0-5 0,0 5-3 15,-3 4-4-15,-1 4-3 0,0 5-2 16,0 2-2-16,2 3 0 0,0 4 0 15,4-3-1-15,0 1 1 0,3-1 0 16,3-1 1-16,3-4 1 0,4-4 1 16,1-5 1-16,3-2 1 0,1-3 4 0,2-4 2 15,-1-4 0-15,0-1 4 0,-5-1 1 16,-1-1 2-16,-5 0 2 0,-3-1-2 16,-3-1-2-16,-4-2 1 0,-4 0-2 15,-2 2-3-15,-1-5-2 0,-3-3-5 16,2 1-1-16,-2 1-2 0,2 1-1 15,4 1 0-15,2-1 0 0,4 8 0 16,0 3 2-16,5 3 1 0,1 2 2 16,3 3 0-16,0 1 1 0,0 4 1 15,1 0 1-15,0 2 1 0,-1 3 0 16,1 1 1-16,-3 2 1 0,-1 2-1 0,-2 2 1 16,-3 1-2-16,-1 2 1 0,-1 2-2 15,-1 0 0-15,-1-5 0 0,0 5-2 16,2-2-2-16,0-3-4 0,4 0-7 15,0-5-3-15,2-2-13 0,2 2-17 16,1-8-12-16,1 0-8 0,3-4 205 16,-3-5-287-16,2-8-120 0,-4-4-337 15</inkml:trace>
  <inkml:trace contextRef="#ctx0" brushRef="#br0" timeOffset="-152638.48">7059 13350 523 0,'-14'7'126'16,"1"-2"-2"-16,4-2-89 0,1-2-35 0,2-2-25 16,4-2-97-16,0-3-97 0,7 0-223 15</inkml:trace>
  <inkml:trace contextRef="#ctx0" brushRef="#br0" timeOffset="-152154.77">7283 13490 436 0,'-3'21'105'0,"-1"1"0"0,-1 0-66 16,-2 1-12-16,-1 1-5 0,2-2-12 15,-1-2-8-15,5-2-11 0,2-3-4 16,6-5-3-16,3-4 0 0,6-9 0 16,3-1 1-16,3-5 9 0,3-1 12 15,0-3 13-15,0 0 9 0,-2-1 6 16,-2 1 8-16,-4 1 7 0,-2 1 4 0,-5 1 0 15,-3 1-3-15,-5-1-5 0,-4 1-6 16,-6 2-9-16,-4 0-9 0,-6 1-11 16,-4 2-9-16,-3 3-10 0,-4 2-7 15,0 4-8-15,1 1-2 0,2 4-2 16,5-1 3-16,5-4-3 0,10 1 1 16,7-3 4-16,10-2 7 0,8-3 3 15,9-2 3-15,3 0 0 0,7 0 7 16,3 1 4-16,2 1 4 0,-2 3 2 15,0 2 2-15,-4 5 3 0,-1 3 0 0,-4 3 0 16,-3 2-2-16,-5 3 8 0,-6 1-28 16,-5-1-2-16,-5-1-5 0,-5-2-2 15,-5-1 1-15,-4-5 0 0,-1-2-6 16,-1-2 30-16,0-4 6 0,1-3 4 16,3-5 5-16,2-1 4 0,3-3 4 15,3-7 0-15,5-1-2 0,5-3-5 0,4-3-2 16,5-1-4-16,6-1-4 0,3 0-7 15,3 3-4-15,0 0-7 0,0 2-6 16,1 0-29-16,1-1 12 0,-2 3-127 16,-1-2-119-16,-2 1-292 0</inkml:trace>
  <inkml:trace contextRef="#ctx0" brushRef="#br0" timeOffset="-151637.46">2506 14422 473 0,'-1'4'135'0,"0"-1"9"0,-1-1-56 16,-4-3-23-16,-2 2-9 0,-1-2-11 15,-6-1-14-15,-1 0-10 0,-4-2-8 16,-2 1-2-16,-2-3-3 0,-2-1-2 0,-2-1-2 16,-1 2-2-16,0 2-1 0,0 5-2 15,-1 5-1-15,3 8 0 0,1 8-1 16,3 9-2-16,4 6-2 0,4 6-5 15,4 5-4-15,3 4-6 0,4 1-17 16,1 4-15-16,3-3-11 0,3-3-7 16,-1 1-7-16,2-6-16 0,-1-5-39 0,1-1-53 15,-3-10-121-15</inkml:trace>
  <inkml:trace contextRef="#ctx0" brushRef="#br0" timeOffset="-151055.29">2028 15129 238 0,'-16'-13'89'0,"-1"-3"8"16,2 1 2-16,2-1-28 0,3 1-10 15,2 0-10-15,6 1-11 0,3-5-8 16,6 2-3-16,6-4-2 0,7-1 1 16,6-3 1-16,8 1 1 0,7-2-1 0,5 3-3 15,3 2-4-15,2 0-4 16,0 5-6-16,-3 2-7 0,-4 5-5 0,-7 6-5 16,-7 4-2-16,-5 6-4 0,-7 7-4 15,-3 7-2-15,-9 5-2 0,-2 7-3 16,-4 3 1-16,-3 2 2 0,-2 1 3 15,-1-2 4-15,1-4 2 0,0-6 2 16,2-6 2-16,1-7 1 0,3-5 0 16,2-8 3-16,4-8 6 0,3-8 2 15,2-4 4-15,4-7 7 0,4-4 7 16,1-9 5-16,1 0-1 0,0 1-2 0,-3-3-2 16,-2 2 0-16,-4 4-1 0,-5 3 0 15,-6 5-3-15,-5 7-2 0,-6 4-4 16,-8 8-1-16,-2 5-6 0,-5 6-7 15,-3 4-7-15,0 5-3 0,1 6-2 16,1 0 0-16,5 2 0 0,4-4 1 16,6-1 0-16,8-3 0 0,4-3 0 0,9-5 0 15,7-3 1-15,6 0 0 0,7-1 1 16,4 0 3-16,5 1 2 0,3 0 1 16,2 3-2-16,-3 2-4 0,-3 3-6 15,-5 4-5-15,-4 0-3 0,-9 4-1 16,-5 1 1-16,-7 2 3 0,-5 1 6 15,-4-2 5-15,-2-2 7 0,-4-2 4 0,-1-4 5 16,-1-2 8-16,0-6 6 0,2-3 3 16,-1-4 5-16,3-7 2 15,3-2 0-15,3-6-2 0,3-4-7 0,6-3-5 16,6-1-6-16,5-3-4 0,4 2 0 16,6 1-4-16,2 1-9 0,4 2-21 15,4 0 165-15,-1-4-293 0,4-1-148 16,0-1-429-16</inkml:trace>
  <inkml:trace contextRef="#ctx0" brushRef="#br0" timeOffset="-150538.41">4355 14672 436 0,'-4'0'119'16,"0"-1"5"-16,-1-3-59 0,0-2-13 15,-4-3-5-15,-1-1-11 0,-2 0-15 16,-1 0-7-16,-1 0-5 0,-3 5-4 16,1 3-3-16,-3 6-7 0,0 6-7 15,2 6-10-15,-2 5-9 0,1 4-8 0,2 2-7 16,3 3-2-16,4-4 4 0,4-3 4 15,6-4 10-15,3-6 10 0,7-4 12 16,5-7 12-16,2-5 9 0,4-6 8 16,5-3 8-16,1-4 10 0,2-1 4 15,-1-3 4-15,-1-1-2 0,-1 2-1 16,-4 3-1-16,-4 1-3 0,-4 5-7 16,-3 5-6-16,-2 5-6 0,-2 5-4 15,-3 8-5-15,-2 5-8 0,-1 6-8 16,0 1-9-16,-1 1-6 0,1 1-11 0,0-2-17 15,4-7-12-15,3-2-4 0,3-10 86 16,6-5-162-16,3-4-97 0,4-6-244 16</inkml:trace>
  <inkml:trace contextRef="#ctx0" brushRef="#br0" timeOffset="-150109.59">5178 14239 441 0,'3'9'115'0,"-2"5"2"0,1 4-62 16,-4 6-19-16,-1 4-4 16,-2 6-9-16,-2 4-12 0,-3-1-5 0,0 3-3 15,1 1-2-15,0-2-6 0,0 0-9 16,2-3-9-16,2-2-5 0,2-5-2 15,2-6 0-15,-1-3 1 0,2-7 4 16,2-3 12-16,1-7 17 0,0-5 17 16,2-5 8-16,2-4 3 0,2-5 3 15,1 0-1-15,4-7-2 0,1-1-7 16,3 1-12-16,3 3-6 0,1 4-2 0,2 2-1 16,1 5 0-16,-2 6 0 0,1 7 0 15,-2 6-2-15,-2 3 0 0,-4 2-2 16,-3 3 1-16,-4 2-1 0,-2 2 0 15,-6 0 0-15,-3 0 1 0,-5 0 0 16,-4-1 1-16,-2-3 0 0,-5-3-2 16,-1-3-1-16,-4-5-5 0,0-3-9 15,-2-4-12-15,2-5-10 0,2-5-8 0,2-3-7 16,4-7-16-16,5-7 40 0,5-2-86 16,6-5-64-16,6-1-158 0</inkml:trace>
  <inkml:trace contextRef="#ctx0" brushRef="#br0" timeOffset="-149432.15">5438 14475 300 0,'30'3'94'16,"0"5"7"-16,-3 2-26 0,0 7-8 16,-4 3-11-16,-4 5-14 0,-1 1-10 0,-4 1-9 15,-3 3-9-15,-4 1-9 0,-5-4-6 16,-2-1-2-16,-2-3 0 0,-3-6-2 16,0 1-1-16,-1-7 0 0,2-4 1 15,-2-2 4-15,3-5 5 0,0-4 6 16,0-2 8-16,2-5 8 0,-1-6 5 15,4-4 5-15,0-5-4 0,5-2-3 16,2-3-6-16,3 1-6 0,4-1-6 0,1 2-4 16,5 4-3-16,3 1-4 0,0 3-8 15,4 5-7-15,0 0-11 0,1 7-17 16,1-1-12-16,-2 4-11 0,1 4-17 16,-1 3-15-16,-1 2-4 0,-2 3 9 15,-1 2 1-15,-2 1 34 0,-3 2 24 16,-4 1 33-16,-3-3 34 0,-4-2 18 15,-2 0 12-15,-3-2 22 0,-4-3-13 16,-2-2-8-16,-3-2-6 0,-4 1-8 0,-2-1-8 16,-3-1-7-16,-4 2-8 15,-2 0-8-15,-1 4-8 0,-2 4-10 0,0 2-12 16,0 5-7-16,0 0-6 0,2 5-6 16,3 0-3-16,4 0-1 0,4-3 0 15,5-3 6-15,5-6 5 0,7 0 7 16,3-7 11-16,4-2 9 0,4-6 8 0,2-3 10 15,2-2 8-15,-1-2 4 0,4-3 1 16,-2 0-1-16,0-1-2 0,-2 4-2 16,-1 0-3-16,-2 5-3 0,-3 2-4 15,-3 3-4-15,-3 3-3 0,-4 5-6 16,-2 5-7-16,-5 5-9 0,-1 3-11 16,-4 2-7-16,-1 1-5 0,-1 3-4 15,0-3 2-15,2 0 3 0,0-5 6 16,3-2 6-16,4-4 8 0,2 0 8 15,2-5 5-15,4-5 5 0,3-5 3 0,4-4 6 16,2-3 5-16,1-1 5 0,3-5 0 16,1 0 2-16,1 4 0 0,0 0 0 15,0 6-2-15,-2 1-5 0,-3 4-3 16,0 5-3-16,-3 4-4 0,-2 1-6 16,-4 4-6-16,-1 1-3 0,-2 4-16 15,-1 0-3-15,-2 2-10 0,2 0-6 0,0-3-6 16,0-1-3-16,2-1-6 15,1-1 0-15,2-4-64 0,2-4-70 0,2-6-174 16</inkml:trace>
  <inkml:trace contextRef="#ctx0" brushRef="#br0" timeOffset="-148915.2">6805 14423 499 0,'-1'0'149'16,"-8"3"1"-16,-3-2-45 0,-5 2-36 15,-4 2-23-15,-4 6-21 0,-3-1-19 16,0 3-8-16,0 6-8 0,3 2-5 16,5 3-5-16,3 1-3 0,6-1-12 15,8 1-12-15,5-2-6 0,8-3-4 16,7-5-2-16,8-5-3 0,6-5-1 16,5-6 12-16,6-5 17 0,3-4 12 0,1-6 12 15,1-6 11-15,0-4 11 0,-2-4 11 16,-1-3 9-16,-5-3 5 0,-2-2 10 15,-4-2 6-15,-4 0 7 0,-6 0 4 16,-4 0 2-16,-3-3-1 0,-4 2-5 16,-6 1-11-16,-3 5-8 0,-2 5-9 15,-3 7-6-15,-3 6-6 0,-1 9-5 16,-2 11-5-16,-2 9-4 0,0 9-5 0,0 4-6 16,-1 9-10-16,-1 6-5 0,2 5-8 15,1 3-4-15,1 0-4 0,1-1 0 16,2 0 0-16,2-2 1 0,2-2-3 15,2-5 6-15,1-5 4 0,2-5 8 16,2-6 8-16,0-8 7 0,3-2 9 16,1-10 13-16,2-6 5 0,2-5 4 15,3-8 2-15,1 0-1 0,3-2 1 16,1-3-3-16,1 3-3 0,0 2-3 16,1 3-2-16,-2 5-4 0,0 2-3 0,0 4-2 15,-1 2-1-15,-2 5-3 0,1 2-4 16,0 1-10-16,-2 0-2 0,2 0-34 15,-3 1 121-15,-2-4-234 0,0-5-136 16,-1-3-363-16</inkml:trace>
  <inkml:trace contextRef="#ctx0" brushRef="#br0" timeOffset="-142706.95">12678 12067 269 0,'-5'-1'82'0,"2"0"8"0,0 2-24 15,2 0-4-15,1-1-1 0,0 2-3 16,1 0-1-16,-1 4-2 0,0 0-4 15,0 5-6-15,2 4-8 0,-2 6-7 0,1 7-7 16,-1 3-8-16,1 9-6 0,0 5-2 16,0 4-4-16,1 6-4 0,1 4-6 15,1 4-17-15,0 2-7 0,0-1-5 16,3-5-6-16,1-6-2 0,-2-9-1 16,3-7-1-16,0-11 9 0,0-14-7 15,-1-4-66-15,0-8-74 0,-1-6-185 16</inkml:trace>
  <inkml:trace contextRef="#ctx0" brushRef="#br0" timeOffset="-142158.52">12662 12151 381 0,'-11'-20'123'16,"2"6"7"-16,3 4-12 0,1 5-41 15,4 2-10-15,2 0-12 0,3 2-14 16,3-1-9-16,6 0-4 0,5-3-5 0,6 1-7 15,8-1-2-15,6-5-2 0,6-1 1 16,5 1-3-16,8-2-1 0,6-3-2 16,7-2-1-16,7 0-2 0,4 2-1 15,6-2-1-15,5-1-1 0,5 3 0 16,2 3-1-16,0 2 1 0,4 1 0 16,-4 4 0-16,-1 4-1 0,2 2 1 15,-6 1 0-15,-8 0 0 0,-13 0-1 0,-13 1 1 16,-8 0-1-16,-13-3 0 0,-17-1-1 15,-9 1 1-15,-4 1-2 0,-5 0 0 16,-4 2 0-16,-2 5 1 0,-3 1 0 16,-2 2 1-16,1 3 0 0,-3 4 1 15,1 7 0-15,3 6-1 0,1 7 0 16,2 7 0-16,2 6 0 0,1 6-3 16,1 2-3-16,1 1-4 0,-1 1-4 0,2 0-3 15,1-4 0-15,0-3 1 0,2-5 1 16,-2-5 4-16,1-1 4 0,-2-7 5 15,-2-8 2-15,-3 0 1 0,-2-5 2 16,-3-4 1-16,-1-2 2 0,-3-4 2 16,-6-3 1-16,-10-2 0 0,-11-1 0 15,-11-4-1-15,-11 1 0 0,-14 2-2 16,-10-3 0-16,-10 0-2 0,-7-3 0 16,-4-1-2-16,-1-1-1 0,-6-2-2 15,3-4-1-15,3 3-3 0,5-1-6 0,11 2-3 16,10 1-4-16,11 0-1 0,14 0-3 15,9 1 0-15,11 0-25 0,7-2-10 16,11-3 4-16,8-3-93 0,8-1-100 16,10-2-234-16</inkml:trace>
  <inkml:trace contextRef="#ctx0" brushRef="#br0" timeOffset="-141891.71">13427 12035 524 0,'1'-4'144'16,"-1"1"6"-16,1 3-67 0,0 4-12 0,1 4-14 16,0 6-9-16,1 9-10 0,-1 8-7 15,0 10-5-15,0 6-3 0,-1 6-5 16,0 2-5-16,2 6-5 0,1-2-4 15,1-2-6-15,3-2-6 0,4-5-6 16,2-3-7-16,4-3-8 0,0-5-11 16,2-2-29-16,0-2-19 0,-3-4-81 0,0 0-108 15,-1-1-244-15</inkml:trace>
  <inkml:trace contextRef="#ctx0" brushRef="#br0" timeOffset="-106244.65">9242 11054 308 0,'16'25'50'0,"-3"-8"-13"16,-6-10-96-16,-3-2-51 0,-6-3-116 16</inkml:trace>
  <inkml:trace contextRef="#ctx0" brushRef="#br0" timeOffset="-105716.55">9035 10909 283 0,'-5'-2'81'0,"0"-2"7"16,0 2-33-16,2 0-3 0,0 0-3 15,1 1-4-15,-1-1-3 0,2 2-2 16,0 0-5-16,1 2-5 0,0-1-3 16,0 4-5-16,0 4-3 0,0 4-5 15,1 5-3-15,0 5-2 0,2 4-1 0,-1 6-2 16,1 3-2-16,0 3-4 0,-1 4-7 16,1 3-8-16,-4 0-10 0,-1 5-9 15,-1-2 0-15,-1-4-1 0,-2-5 3 16,1-6 6-16,-1-6 9 0,3-7 12 15,-1-11 10-15,0-3 4 0,1-5 4 16,0-4 2-16,1-5 4 0,-1-5 2 0,1-5 2 16,2-6 0-16,2-1-2 15,2-5-1-15,1 1 0 0,5-1-1 0,3 3-1 16,0 4 0-16,5 5 2 0,1 2-1 16,1 4-3-16,2 6-2 0,0 5-3 15,0 4-2-15,0 3-3 0,-1 2-3 16,-5 2-2-16,-3 3 0 0,-3-2 0 15,-3 1 1-15,-6 2 0 0,-4 2 0 16,-6-2 1-16,-4 5-1 0,-4-3-2 16,-4 1-3-16,-3-3-8 0,-1 1-9 15,-1-4-18-15,1 0-12 0,2-7-8 0,1-4-6 16,4-1-12-16,4-2-14 0,4-6-39 16,5-4-56-16,6-5-137 0</inkml:trace>
  <inkml:trace contextRef="#ctx0" brushRef="#br0" timeOffset="-105469.12">9196 11282 234 0,'32'-6'70'0,"0"2"5"0,1 2-26 0,-1 6-5 16,-3 0-6-16,-3 1-7 0,-3 9-7 15,-6 0-7-15,0 3-6 0,-6 1-2 16,-2 2-2-16,-3 3 0 0,0-2 4 16,-1-1 1-16,-2 0 3 0,-2-5 2 15,0 0 3-15,0-6 4 0,-2-2 5 16,1-3 5-16,-1-3 7 0,-1-2 3 15,0-3 3-15,-1-6-1 0,1-3-3 0,1-5-6 16,4-2-8-16,1-5-8 0,4-3-8 16,5 1-5-16,2 3-4 0,2-1-2 15,3 4-2-15,2 2-3 0,1 4-7 16,4 1-10-16,-1 5-21 0,0-2-19 16,3 6-11-16,-4 3 11 0,0 2-96 15,-5 5-92-15,-5 4-196 0</inkml:trace>
  <inkml:trace contextRef="#ctx0" brushRef="#br0" timeOffset="-104967.52">9920 10859 403 0,'5'2'115'0,"0"2"3"16,-2 2-37-16,2 5-37 0,0 7-9 16,0 7-5-16,0 7-11 0,0 6-8 15,-1 7-3-15,0 4-2 0,-2 5-5 16,-1 0-18-16,-2 3-16 0,0-2-5 16,0-2-87-16,-5 3-96 0,6-4-216 0</inkml:trace>
  <inkml:trace contextRef="#ctx0" brushRef="#br0" timeOffset="-104462.46">8974 12177 335 0,'-1'0'102'0,"1"0"8"0,0 3-23 0,0 1-31 16,1 5-7-16,0 5-8 0,-1 7-10 15,1 6-9-15,1 6-9 0,-2 7-4 16,1 3-4-16,-2 4-1 0,2 2-2 15,0-3-1-15,-1-3-1 0,2-1-1 16,-2-4 0-16,1-7-1 0,0-5 0 16,-1-7 1-16,1-4-1 0,-1-5 0 15,-1-3 1-15,2-5 5 0,-2-1 4 0,1-5 4 16,0-2-1-16,1-8 1 0,2-1 1 16,2-4 0-16,0 2-4 0,4-1-5 15,1 4-1-15,3 2-2 0,2 7 1 16,4 6 0-16,0 4-1 0,0 5-2 15,2 1-2-15,0 2-2 0,-1 4-3 16,-2 1-1-16,-2-2-1 0,-3 1-1 16,-4-1 3-16,-4 2 2 0,-5-2 3 0,-5 1 3 15,-6 0 1-15,-5-1 1 0,-6 0-3 16,-4 0-4-16,-3 1-9 0,-2-3-9 16,0-2-10-16,-1-5-13 0,4-5-14 15,3-7-65-15,4-6-79 0,5-5-174 16</inkml:trace>
  <inkml:trace contextRef="#ctx0" brushRef="#br0" timeOffset="-104194.64">9423 12544 259 0,'23'21'64'0,"-5"3"2"16,-4 4-30-16,-4 1-15 0,-4 5-12 15,-5-1-4-15,-1 1-1 0,-3-3 2 16,0-4 3-16,-2-4 3 0,0-2 3 15,0-8 8-15,0-4 5 0,0-3 7 16,1-4 8-16,-3-2 4 0,0-5 1 16,0-6 0-16,-1-2-2 0,-1-7-4 0,2-4-7 15,1-4-10-15,2-6-6 0,4-1-4 16,2-1-4-16,5 1-3 0,2 4-3 16,5-2 0-16,2 7-5 0,3 2-5 15,4 2-9-15,1 1-23 0,1 1-13 16,1 3-62-16,3 5-31 0,-3-2-86 15,0 7-170-15</inkml:trace>
  <inkml:trace contextRef="#ctx0" brushRef="#br0" timeOffset="-103909.59">9746 12532 365 0,'3'1'94'0,"0"2"7"0,5-2-43 16,2-2-6-16,4 2-1 0,1 1-2 0,2 1-5 15,0-1-6-15,1 3-8 0,-2 0-12 16,-4 3-8-16,-1 1-6 0,-2 3-6 16,-5 1-4-16,-1 6-1 0,-7 1 0 15,-1 3 1-15,-3 0 0 0,-3 4 3 16,-1-3 3-16,1 0 3 0,0 0 1 16,1-3 0-16,4-3-1 0,4 2 0 15,2-5-2-15,4 3-2 0,6-2-2 16,4-1-3-16,2-2 0 0,5-3-8 0,3-5-7 15,3-3-13-15,-1-7-11 0,1-2-79 16,0-1-90-16,-1-1-213 0</inkml:trace>
  <inkml:trace contextRef="#ctx0" brushRef="#br0" timeOffset="-103344.45">9217 13518 298 0,'2'1'95'15,"-2"3"9"-15,1-2-14 0,1 2-25 0,-1 3-12 16,2 5-11-16,-1 3-12 0,1 6-8 16,-1 4-8-16,0 7-8 0,-1 2-5 15,-2 4-2-15,-1 2-4 0,-1 1-6 16,-3 0-4-16,-3 2-5 0,1-3-1 15,-1 0-1-15,-1-3 2 0,0-4 5 16,1-8 8-16,1-3 10 0,2-8 11 16,1-3 10-16,0-6 7 0,2-3 4 15,1-3 2-15,1 0-2 0,2-4-4 16,2 0-6-16,4-3-6 0,2-2-5 0,5-1-4 16,3-1-4-16,4 1 1 0,2 1-3 15,2 3-1-15,1 2-4 16,-1 2-1-16,-1 2-1 0,-2 2-1 0,-4 1-2 15,-3 3 0-15,-1-1-1 0,-7 4 0 16,-1 0 2-16,-6 4 1 0,-5 2 1 16,-3 2-1-16,-7 3 0 0,-4 0 0 15,-4 2-1-15,-4 1-2 0,-1-2-6 0,-3-2-10 16,2-3-9-16,1-4-11 0,2-6-7 16,2-6-11-16,3-8-65 0,6-3-74 15,4-6-161-15</inkml:trace>
  <inkml:trace contextRef="#ctx0" brushRef="#br0" timeOffset="-103081.6">9532 13889 244 0,'26'10'63'16,"-2"6"-1"-16,-2 3-17 0,-4 4-37 16,-4 1-8-16,-2 2-4 0,-4-1 4 15,-5 2 5-15,-2-4 7 0,-3-3 9 16,-1-3 9-16,-2-5 8 0,0-4 7 15,-2-4 8-15,0-4 1 0,-2-3 3 16,0-5 2-16,-1-6 1 0,0-5-3 16,3-6-7-16,0-5-12 0,5-3-5 15,4-4-8-15,6 0-9 0,3-1-6 0,5 3-4 16,5 4-3-16,2 2-6 0,2 4-11 16,2 3-14-16,1 3-29 0,-1 2 8 15,0 3-108-15,-3 2-111 0,1-1-246 16</inkml:trace>
  <inkml:trace contextRef="#ctx0" brushRef="#br0" timeOffset="-102710.16">9950 13761 395 0,'6'-6'117'15,"2"2"7"-15,1-2-44 0,3 0-18 16,2 0-10-16,-1 3-11 0,1 2-16 15,-1 1-11-15,-1 2-9 0,-1 1-9 16,-2 3-7-16,-1 4-9 0,-3-1-4 0,-2 5-7 16,-2 1-6-16,-2 2 0 0,-2 4-1 15,-2 3 5-15,-3-2 7 0,0-1 7 16,0-1 11-16,0-5 9 0,1-2 10 16,3-4 5-16,2-3 2 0,2-3 4 15,3-2 4-15,2-1 2 0,4-1 0 16,2 1-3-16,3-2 0 0,2-1-2 0,1 1-2 15,0 1-5-15,-1 1-8 16,-2 1-3-16,0 0-4 0,-5 5 0 0,-3 3-2 16,-3 0-1-16,-4 4-1 0,-6 0 0 15,-2 2-3-15,-6 4-3 0,-3 0-5 16,-3 2-6-16,-3 3-1 0,-4 0-5 16,1 2-7-16,0-1-6 0,-2-2-10 15,3-2-65-15,1-3-74 0,-3-2-186 16</inkml:trace>
  <inkml:trace contextRef="#ctx0" brushRef="#br0" timeOffset="-102143.95">9644 14584 446 0,'1'3'124'0,"0"5"4"0,3 7-58 16,1 2-16-16,-1 6-14 0,1 6-15 16,2 6-16-16,0 3-7 0,-1 1-7 15,-1 1-3-15,-2 2-7 0,-1-1-6 16,-1 0-3-16,-2-2 1 0,-1-4 2 16,0-4 2-16,-1-3 3 0,1-5 5 0,0-4 7 15,2-8 8-15,-1-3 6 0,1-4 4 16,2-3 6-16,3-6 5 15,1-4 3-15,2-3 3 0,4-1-4 0,2-4-4 16,5 0-2-16,2-3-5 0,0 4-2 16,4 1-2-16,0 3-2 0,-1 2 1 15,-2 4 0-15,-1 4 0 0,-4 3-2 16,-2 3-1-16,-5 4 1 0,-3 2-1 16,-5 3-2-16,-4 3-1 0,-5 1-2 0,-4 1-4 15,-6 3-6-15,-3 0-7 0,-3 0-7 16,-2-2-4-16,1-1-22 0,0-5-11 15,2-7-5-15,4-9-8 0,5-8-23 16,4-8-39-16,7-9-71 0,7-7-125 16</inkml:trace>
  <inkml:trace contextRef="#ctx0" brushRef="#br0" timeOffset="-101696.83">9942 14852 280 0,'38'-18'99'0,"-2"6"12"0,-2 7-5 16,-2 8-31-16,0 7-12 0,-5 4-13 15,-2 5-13-15,-3 5-12 0,-4 2-12 16,-3 3-8-16,-3-2-5 0,-3-2-1 15,-4-1-1-15,0-3 0 0,-2-4 0 16,-2-4 1-16,0-5 0 0,-2-2 2 16,-1-3 2-16,0-4 1 0,-3-3 4 15,-1-5 4-15,-3-4 4 0,-2-4 4 16,-1-6 1-16,0-4 1 0,1-4-3 0,1 1-4 16,1 0-4-16,5 0-4 0,3 3-5 15,3 5-8-15,2 0-6 0,5 5-3 16,3-3-16-16,2 2-12 0,5 1-9 15,3-4-9-15,4-1-7 0,4 2-7 16,2-1-3-16,3 3 15 0,0-3 13 16,0 3 19-16,-1 3 19 0,-4 4 22 0,-1 0 23 15,-6 6 18-15,-4 2 16 0,-4 4 8 16,-5 4-3-16,-4 6-8 0,-5 2-8 16,-3 6-9-16,-3 4-13 0,-4 3-14 15,-3 4-11-15,0-2-5 0,0-2-4 16,3 0-2-16,1-5-2 0,6-4-2 15,3-3-1-15,6-6 0 0,4-4 3 16,2-2 2-16,3-6 3 0,2-1 5 16,2-2 5-16,-1-2 4 0,1 1 3 0,-1 0 0 15,-2 0 0-15,-1 6-1 0,-2 5-2 16,-1 3-4-16,-2 5-2 0,-2 4-4 16,-4 7-9-16,0 3-9 0,-4 3-5 15,-1 0-22-15,-2 3-19 0,-2 0 191 16,0-2-285-16,-1-3-124 0,2-3-364 15</inkml:trace>
  <inkml:trace contextRef="#ctx0" brushRef="#br0" timeOffset="-101207.45">11334 15289 263 0,'12'6'61'0,"-5"1"-4"0,-3-4-42 16,-3-2-18-16,-3-1-6 15,-5-3-5-15,-1-2-2 0,-3-4 6 0,-2 0 11 16,-2-3 13-16,3 1 15 0,1 1 14 16,2 4 14-16,2 0 14 0,1 6-2 15,4 6-8-15,2 9-9 0,2 6-9 16,2 6-12-16,1 9-18 0,2 9-20 0,0 5-8 15,2 1-4-15,1 1 0 16,-1-1 0-16,1-1 1 0,-2-5 5 0,1-6 6 16,0-4 5-16,-1-6 4 0,-3-3 2 15,1-8 0-15,-3-6 3 0,0-3 3 16,-2-5 0-16,0-5 4 0,0-4 2 16,2-6 2-16,1-3-2 0,3-3 0 15,0-3-4-15,4-1 0 0,2-1-5 16,3 2-3-16,1 1-3 0,2 4 0 15,-2 3-1-15,2 4 0 0,-1 2-1 0,-2 3 0 16,-2 3 0-16,-3 5-1 0,-2 3 0 16,-6 0-2-16,-3 5-3 0,-4 5-6 15,-4 1-5-15,-3 0-3 0,-5 0-4 16,-3-2-5-16,-3 3-9 0,0-3-5 16,-2-6-12-16,1-6-49 0,0-5-66 15,2-4-152-15</inkml:trace>
  <inkml:trace contextRef="#ctx0" brushRef="#br0" timeOffset="-100897.17">11701 15444 273 0,'9'11'79'0,"-1"3"1"0,-3-2-24 15,-1 3-18-15,0-2-9 0,-1 1-10 16,-1 2-5-16,2-1-4 0,-2 0-2 0,1 3-2 15,0-2-2-15,2 3-3 0,-2-3-3 16,1 0-4-16,0-1-2 0,-2-2 1 16,0-1-1-16,0-3 0 0,-1-1 1 15,0-3 6-15,-2-2 7 0,1-1 5 16,-2-2 5-16,-1-6 9 0,0-2 10 16,-4-4 5-16,1-3 0 0,1-4-4 15,-2-3-2-15,2-4-5 0,2-1-8 16,0-1-9-16,5 0-6 0,0 2-1 0,1-1-2 15,1 3-2-15,3 4 1 0,2 4-1 16,0 3-5-16,-1 2-16 0,3 1-13 16,0 1 93-16,0 1-187 0,-1-2-111 15,-1-2-293-15</inkml:trace>
  <inkml:trace contextRef="#ctx0" brushRef="#br0" timeOffset="-100428.45">12125 15284 377 0,'1'3'112'0,"-2"0"4"16,-2 2-34-16,-3 0-28 15,-1-1-10-15,-3 2-9 0,-3-1-11 0,-3 3-6 16,1-1-4-16,-1 1-2 0,1-2-3 15,0 0-1-15,2 0-2 0,3-1-2 16,3 0-1-16,3-4 0 0,1-1 1 16,3 2 1-16,2 1 1 0,2-1 0 0,1 4 1 15,-1 0-2-15,2 4-1 0,-1 3 0 16,1 2-1-16,-3-1-1 0,0 2-1 16,-1 1-1-16,-1-4 1 0,0 0 0 15,1-3 0-15,-1-2 3 0,0-2 1 16,0-1 1-16,1-2 3 0,2-1 2 15,2 1 1-15,2-1 1 0,3 3-1 16,2-3 0-16,4 2-1 0,3 1-1 16,1 2 0-16,1 2-1 0,1 0-2 15,0 2 0-15,-2 2-1 0,-3 1-1 0,-3 3-4 16,0 0-2-16,-5 2-3 0,-3 2-2 16,-6 4-2-16,-2 0-5 0,-4 5-2 15,-4 2-8-15,-5-3-3 0,-3 3-18 16,-2-1-10-16,-2-4-9 0,-1-2 0 15,-2-5-82-15,-3-7-86 0,1-8-194 16</inkml:trace>
  <inkml:trace contextRef="#ctx0" brushRef="#br0" timeOffset="-99898.84">10555 11317 299 0,'-6'-11'87'15,"-2"-1"6"-15,1 5-31 0,3 1-9 0,0 1-3 16,1 1-4-16,1 2-5 0,2 0-7 16,6 2-1-16,4 1 2 0,8 5-1 15,6 2-7-15,10 7-6 0,11 2-3 16,10 8 2-16,7 4-10 0,10 8-12 16,3 4-10-16,7 5-5 0,6-1-2 15,3 5-1-15,-1-1-4 0,-3-1 5 16,0-6 4-16,-4-1 6 0,-5-8 5 15,-7-1-2-15,-9-6-7 0,-9-4-7 16,-6-5-8-16,-9-1-8 0,-12-6-20 0,-7-6-3 16,-12-4-55-16,-11-5-61 0,-8-5-140 15</inkml:trace>
  <inkml:trace contextRef="#ctx0" brushRef="#br0" timeOffset="-99726.95">11709 11763 313 0,'6'2'90'16,"5"7"6"-16,6-2-20 0,6 5-20 0,7 0 0 15,6 1 6-15,4-2 1 0,3 3-6 16,2-2-5-16,0 0-9 0,-2 2-9 16,-4 2-11-16,-5 1-10 0,-6 5-7 15,-8 2-2-15,-8 2-3 0,-8-1-4 16,-10 2-7-16,-10 1-24 0,-9 0-20 16,-8 1-8-16,-10-4-89 0,-11 3-103 15,-6 3-223-15</inkml:trace>
  <inkml:trace contextRef="#ctx0" brushRef="#br0" timeOffset="-99377.5">10345 12817 297 0,'1'11'83'0,"10"-4"7"16,9-1-24-16,9 0-7 0,11-5 3 0,10-2 3 15,11-1 2-15,12-5-3 0,8 2-5 16,11-6-8-16,6 2-14 0,11-3-11 15,3 0-9-15,-1-2-11 0,-1-2-13 16,-5 2-11-16,-6 1-10 0,-8-4-10 16,-10 3-9-16,-11-1-9 0,-10-3-5 15,-10 1-3-15,-7-3 21 0,-10-2-80 16,-9-3-70-16,-9 0-178 0</inkml:trace>
  <inkml:trace contextRef="#ctx0" brushRef="#br0" timeOffset="-99199.45">11759 12356 351 0,'-7'10'100'16,"3"2"5"-16,4 2-23 0,7 3-29 16,5-1-4-16,7 0-4 0,6 2-2 15,4 2-1-15,5-1-1 0,4 2-7 16,-2-1-7-16,0 0-6 0,-4-1-8 0,-5 3-11 16,-6 1-9-16,-7 4-8 0,-10 2-17 15,-7 3-18-15,-9 2-4 0,-8 2-90 16,-13 2-95-16,-8 0-228 0</inkml:trace>
  <inkml:trace contextRef="#ctx0" brushRef="#br0" timeOffset="-98832.4">10787 13858 387 0,'60'-26'124'16,"6"-5"3"-16,10-5-13 16,9-7-54-16,10-6-11 0,4-4-14 0,5-4-20 15,4-2-5-15,5 0-3 0,-5-2-1 16,-5 4-19-16,-9 2-6 0,-10 3-13 16,-13 11-10-16,-14 2-9 0,-14 9-22 15,-14 7-63-15,-11 4-63 0,-11 6-170 16</inkml:trace>
  <inkml:trace contextRef="#ctx0" brushRef="#br0" timeOffset="-98646.84">11964 13096 291 0,'7'6'96'0,"4"-2"7"16,3 1 7-16,4-1-45 0,4 1-3 15,3-1-6-15,0 0-8 0,2 2-8 16,-1 4-6-16,-3 1-12 0,-2 0-8 15,-3 2-7-15,-6 3-8 0,-5 2-4 0,-5 1-7 16,-7 1-20-16,-6 2-15 0,-5 3 35 16,-6 4-123-16,-3 3-98 0,-4-3-238 15</inkml:trace>
  <inkml:trace contextRef="#ctx0" brushRef="#br0" timeOffset="-98160.27">11357 14526 318 0,'1'12'78'0,"5"-4"6"0,4-6-43 16,6-3-2-16,5-8 5 0,3-4 4 16,7-9 6-16,4-6 3 0,6-11 1 15,6-3-2-15,5-12-5 0,8-8-9 16,7-3-11-16,6-6-8 0,6-5-6 16,6 3-7-16,3-6-4 0,3 1-4 15,-3 8-6-15,-4 1-4 0,-6 7-5 0,-8 6-5 16,-11 2-4-16,-12 12-10 0,-11 11-14 15,-12 3-6-15,-10 7-7 0,-9 7-12 16,-10 5-63-16,-7 12-81 0,-7 4-170 16</inkml:trace>
  <inkml:trace contextRef="#ctx0" brushRef="#br0" timeOffset="-97928.62">12156 13537 307 0,'-11'2'96'16,"4"2"3"-16,5-2-3 0,6 0-35 15,5 1-2-15,4-2-2 0,6-1-2 16,4-1 0-16,7-3 2 0,4-3-5 16,3 1-9-16,3-4-8 0,2 0-8 15,-1 0-10-15,-2 0-5 0,-3 6-5 16,-3-1-4-16,-7 4-5 0,-4 6-5 16,-6 5-3-16,-7 5-6 0,-5 5-9 0,-8 6-14 15,-5 4-20-15,-6 6-3 16,-4 2-94-16,-6 5-106 0,-5 1-238 0</inkml:trace>
  <inkml:trace contextRef="#ctx0" brushRef="#br0" timeOffset="-97246.56">12438 15072 415 0,'2'8'105'0,"-2"-4"5"0,3-2-54 16,0-3-6-16,3-2-5 0,-1-6-4 16,4-3-4-16,1-9 3 0,1-6 0 15,4-10-3-15,3-12-2 0,2-11-5 16,2-13-7-16,6-12-4 0,3-9-3 0,7-9-4 16,9-9-3-16,3 1-4 0,7-3-1 15,6 4-1-15,-1 7-2 0,2 6-1 16,-4 7-3-16,-6 16-3 0,-6 6-4 15,-10 17-6-15,-8 8-5 0,-9 10-7 0,-7 11-2 16,-7 8-3-16,-8 3-11 16,-5 9-4-16,-5 2-1 0,-3 4 5 0,-6 6 5 15,-2 3 4-15,-2 3 5 0,-2 5 14 16,-1 1 8-16,0 5 6 0,-3 1 2 16,1 2 0-16,-4 0 0 0,-1-1 1 15,-1 1 0-15,1-4 3 0,0-4 1 16,5-2 5-16,5-4 4 0,7-4 5 15,4-3 2-15,4-5 1 0,7-4 2 16,4-3 4-16,6-5 2 0,5-2 1 0,4-5 1 16,7-2 1-16,5-3 6 0,4-5-2 15,2-2-5-15,0-3-4 0,1-2-5 16,-1 2-5-16,-3-1-5 0,-3 0-6 16,-1 6-2-16,-4 2-2 0,-6 4-1 15,-1 6-1-15,-6 2-1 0,-4 5 2 16,-2 3-1-16,-3 0 0 0,-3 4 1 0,-1 3 0 15,-2 4 1-15,0 5 1 0,0 3 0 16,-2 5-1-16,3 9 1 0,-1 4-1 16,0 4-1-16,0 4-2 0,0 4-7 15,-2 2-13-15,1 4-8 0,-2-2-33 16,-2 0-109-16,0 1-129 0,1-1-301 16</inkml:trace>
  <inkml:trace contextRef="#ctx0" brushRef="#br0" timeOffset="-78481.14">16392 10868 341 0,'-1'0'99'0,"1"-1"4"16,0 3-17-16,1-2-40 0,2 0-6 0,0 1-3 15,0 2-4-15,3 0-5 16,0 2-1-16,0 1-3 0,1 5-3 0,0 5-6 15,-3 4-5-15,0 5-1 0,-5 6-4 16,-4 5-2-16,-4 6-3 0,-3 3-3 16,-2-1-3-16,0 4-2 0,-1-6-1 15,-1-1 0-15,4-5 0 0,2-4 2 16,3-7 2-16,1-3 2 0,3-7 0 0,3 1 2 16,2-7 1-16,6-1 1 0,5-1 3 15,5-3 1-15,7-2 3 0,4 1 1 16,8-3 0-16,8 0-1 0,6-2-1 15,6 0-2-15,5 1-1 0,7 2-1 16,6-2-2-16,4 0-3 0,-1 1-2 16,5 1-2-16,-3-1-5 0,0 0-3 15,-4-2-3-15,-3 0 1 0,-7-3 1 16,-4 2 2-16,-10-3 4 0,-7 1 5 16,-10-2 6-16,-7 1 5 0,-7 0 4 0,-8 2 5 15,-7-2 4-15,-2 2 0 0,-4-2 0 16,-3-2-2-16,-1-2-4 0,0-2-3 15,-2-4-5-15,3-3-4 0,0-2 0 16,1-1-1-16,1-5 0 0,2-4 1 16,2-1-1-16,1-1 1 0,3-3-1 15,0-5 0-15,3-4 0 0,1 2-1 16,0-1 1-16,-1 1-1 0,-1 3 0 16,-3 2-1-16,0 5 0 0,-5 3-1 0,-2 7-2 15,-5 3-1-15,-4 4-2 0,-3 4 0 16,-5 5 0-16,-8 6 1 0,-8 7 1 15,-9 3 2-15,-9 5-1 0,-9 3-2 16,-12 2-2-16,-10 4-1 0,-8-1-4 16,-5-2-5-16,-3-4-6 0,-2 0-6 15,3-2 2-15,3-2-2 0,2-6-4 0,9 2-3 16,6-4-6-16,9 1-5 0,9-3-52 16,10 0-70-16,10 0-157 0</inkml:trace>
  <inkml:trace contextRef="#ctx0" brushRef="#br0" timeOffset="-78222.37">17003 10882 454 0,'2'0'117'16,"-2"-2"4"-16,1 0-56 0,-1 1-22 15,1 0-10-15,-2 1-5 0,1 3-7 16,-1 5-3-16,0 6-1 0,-1 5-1 0,-1 5-3 16,1 8-2-16,-1 5 1 15,0 6-1-15,-1 1-4 0,3 2-9 0,1 2-6 16,0-4-19-16,2-1-15 0,1 0-11 16,0-4 30-16,1-2-119 0,1-5-93 15,-3-1-220-15</inkml:trace>
  <inkml:trace contextRef="#ctx0" brushRef="#br0" timeOffset="-77325.44">16304 11976 299 0,'-2'-7'94'0,"3"3"6"16,1-1-13-16,-1 4-29 0,1 6-8 0,-1 2-6 15,-1 5-6-15,0 5-8 0,-1 5-6 16,-1 3-6-16,-1 6-5 0,-1 2-5 16,-1 3-2-16,-1 2-3 0,2 2-2 15,0 0-1-15,0-2-3 0,2-1-2 16,1-3 0-16,4-4-2 0,2-4 0 16,0-6-1-16,4-3 2 0,1-4 5 15,4-4 3-15,5-2 1 0,4-5 3 16,5 0 3-16,6-1 1 0,8-1 0 0,5 2-2 15,10-2 0-15,5 1-2 0,7 2-1 16,7 2-1-16,5 0-2 0,1-1-1 16,3 2 0-16,-1 0-1 0,1-1 1 15,-3 1-1-15,-2 2-1 0,-1 0 2 16,-1-2-1-16,-7 0 0 0,-4-1 0 16,-9 1-1-16,-11-4 1 0,-8-2 0 15,-13-1 1-15,-8 1 1 0,-10-1 4 0,-6-1 1 16,-4-3 0-16,-3 0-1 0,-5-4-1 15,-3-4-2-15,-5-5-2 0,0 0-4 16,-3-6 0-16,0-2-1 0,0-3 0 16,3-4-1-16,2-1 1 0,3-7 0 15,2-6-1-15,2-5 1 0,3-6 0 16,1-3 1-16,5 0 1 0,3 3 0 16,0 5 2-16,2 11 1 0,2 8 1 15,0 11 1-15,-3 7 2 0,-1 8 2 0,-3 3 1 16,-3 4 0-16,-5 3-1 0,-5 2 0 15,-7 3 0-15,-7 3 2 0,-10 2-1 16,-8 1 0-16,-9 2 0 0,-6-2 0 16,-9 1-1-16,-7 0-2 0,-7-2-3 15,-2-1 0-15,-8 0-2 0,0-1-5 16,0 1-2-16,2-2 0 0,3-1-6 0,7 1-2 16,7-1-10-16,12 0-12 0,9-1-10 15,9 1-5-15,11-3 114 0,14 3-194 16,12-1-101-16,8-1-265 0</inkml:trace>
  <inkml:trace contextRef="#ctx0" brushRef="#br0" timeOffset="-77130.93">16928 11996 377 0,'20'4'115'0,"-7"0"4"0,-2 5-3 16,-3 4-65-16,-5 3-8 0,-4 7-10 15,-4 5-10-15,-4 7-5 0,-5 5-5 16,-1 1-2-16,-1 4-6 0,-2 2-20 16,1-1-21-16,-1 2-10 0,3 2-37 15,2 0-50-15,1 2-88 0,1 1-169 0</inkml:trace>
  <inkml:trace contextRef="#ctx0" brushRef="#br0" timeOffset="-76476.61">16482 12913 297 0,'-14'20'73'15,"2"7"0"-15,0 1-27 0,2 5-27 16,0 2-7-16,0 6-2 0,2 0-2 15,0 5-2-15,0 1-1 0,2 6-3 16,0 2-3-16,2-3-1 0,1 0 0 16,-1-4 0-16,2-1 1 0,2-4 2 0,3-7 1 15,5-5 4-15,2-5 4 0,3-5 4 16,7-4 4-16,4-6 2 0,5-4 5 16,8-6 0-16,4-4-4 0,7-3-4 15,7-1-4-15,8-8-3 0,5-3-3 16,4-2-9-16,5 0-2 0,0-3-4 15,2 1-4-15,0 0-3 0,-4 2-5 16,-2 5-2-16,-5 2 3 0,-8 2 0 16,-3 4 6-16,-8 1 0 0,-6 1 3 0,-7 2 5 15,-5 0 2-15,-7 0 2 0,-3 1 3 16,-7-1 0-16,-3 2 3 0,-3 2 4 16,-3-1 4-16,-4-1 3 0,-1 1 1 15,-3-3 4-15,-2-2 3 0,-1-3 2 16,1-5 1-16,-1-4-2 0,0 0-3 15,1-6 1-15,2-4-3 0,2-1-2 16,1-8-4-16,-1-5-1 0,-3-7-4 0,1-6-3 16,-1-5-3-16,-2-3-2 0,-1-1-3 15,-2 3 1-15,1 6-2 0,1 6 1 16,-1 8 1-16,0 8 0 0,-1 11-1 16,1 6-1-16,-4 8 1 0,-5 8 0 15,-6 10-1-15,-7 3 4 0,-8 7 2 16,-8 3 4-16,-9 5 2 0,-6 3 0 0,-6 2 4 15,-5 2 3-15,-5 1-2 0,-3-3-2 16,-3-4-2-16,-1-2-1 0,-2-7-3 16,0 0-5-16,-1-8-4 0,4-1-3 15,4-1-3-15,6 0-4 0,7 0-20 16,10 0-9-16,12 0-5 0,12 2-88 16,13-1-95-16,10 3-222 0</inkml:trace>
  <inkml:trace contextRef="#ctx0" brushRef="#br0" timeOffset="-76255.13">16977 13085 421 0,'-6'-8'106'0,"0"1"8"15,1-1-53-15,-1 1-6 0,2 1-1 0,0 4-2 16,-1 1-6-16,1 3-4 0,1 6-9 15,2 6-10-15,-1 9-8 0,2 6-6 16,3 8-9-16,-1 8-8 0,1 6-6 16,0 4-3-16,0 2-20 0,-2-1-18 15,-1 0-2-15,-1-2-87 0,-2-3-96 16,0-2-219-16</inkml:trace>
  <inkml:trace contextRef="#ctx0" brushRef="#br0" timeOffset="-75068.07">15239 10811 229 0,'-3'-5'78'0,"-1"-2"9"0,2 1-9 16,1 2-10-16,0 4-3 0,0 0-6 15,0 2-8-15,1-2-10 0,-1 7-8 16,-1 2-8-16,0 4-10 0,0 5-6 15,0 0-6-15,-1 8 0 0,-1 4-1 16,0 2 1-16,1 1-1 0,-1 3-5 0,0-1-8 16,3 2-6-16,-1-1-7 0,1-2-4 15,-3-2-2-15,0-4 0 0,0-3 5 16,-1-6 7-16,0-4 6 0,-1-4 8 16,3-7 10-16,1-3 5 0,2-5 3 15,2-3 0-15,2-4 1 0,2-2 4 16,0-6 1-16,1 1-3 0,3-1-2 15,1 4 0-15,-1 0 0 0,6 5-2 0,0 0-3 16,3 7-2-16,0 2-2 0,-1 2-3 16,2 4-2-16,-1-2-1 0,-6 3-1 15,-1 2 0-15,-3 1-1 0,-4 1 1 16,-4 1 0-16,-4 0 0 0,-5 1-2 16,-3 2-6-16,-4-1-6 0,-6 0-7 15,-2-2-8-15,-1-2-9 0,-1-2-11 16,-5-3-68-16,1-4-74 0,3-6-174 15</inkml:trace>
  <inkml:trace contextRef="#ctx0" brushRef="#br0" timeOffset="-74802.75">15472 11008 337 0,'31'4'102'0,"-4"4"4"0,-4 2-22 15,-4 6-34-15,-6 0-12 0,-3 4-11 0,-5 1-9 16,-4 2-5-16,-3-5-4 0,-2 3-1 15,-3-2-1-15,0-2-1 0,-2-1 0 16,0-2-2-16,-1-4 0 0,1 1-2 16,2-6 1-16,0 1 0 0,1-4 1 15,1-2 3-15,2-1 3 0,0-4 2 16,2-6 0-16,0-2 1 0,3-2-1 16,1-3-1-16,0-2-4 0,4-2-3 0,1 2-2 15,-1 2-3-15,3 2-5 0,0-2-17 16,0 3-12-16,2 1-11 0,-1 0-14 15,-1-3-66-15,1 2-4 0,-3-1-66 16,3 1-102-16</inkml:trace>
  <inkml:trace contextRef="#ctx0" brushRef="#br0" timeOffset="-74612.25">15862 10909 446 0,'-1'12'126'0,"1"2"3"0,-2 2-54 16,0 6-20-16,-2 2-11 0,-1 2-11 16,-1 1-13-16,0-1-9 0,-1 1-3 15,1-2-2-15,1-4-6 0,3-2-16 16,2 0-21-16,3-1-7 0,1-4-92 0,3 3-105 16,1 2-238-16</inkml:trace>
  <inkml:trace contextRef="#ctx0" brushRef="#br0" timeOffset="-73783.16">15091 11856 403 0,'1'-1'108'0,"-1"1"2"15,2 2-53-15,-1 2-16 0,3 2-10 16,-3 3-9-16,2 6-8 0,1 6-6 16,2 4-2-16,-1 3-1 0,2 4-1 15,2 3-2-15,-2 3-5 0,1-1-7 0,-1 1-6 16,-5-3-3-16,-2-1-1 0,-2-4-1 16,-6-2 1-16,-2-4 4 0,0-5 7 15,-1-2 5-15,1-3 3 0,2-4 0 16,-1-2 2-16,2-3 0 0,1-3 0 15,-1 1 1-15,2-5 2 0,-1 0 2 16,3-2 2-16,2-4 0 0,3-1 2 0,3-3 0 16,5-2 0-16,6-2-2 0,4-1-1 15,2 0 0-15,0 1 1 0,0 1 0 16,0 5 1-16,3 1 0 0,-3 3 1 16,-3 4-1-16,-1 2-1 0,0 2-2 15,-1 2-2-15,-1 1-3 0,-7 3-4 16,-3 4-6-16,-3 0-5 0,-4 3-5 0,-3 2-6 15,-4 3-6-15,-7 1-4 0,-4-3-10 16,-1-1-64-16,-3 0-73 0,-3-2-172 16</inkml:trace>
  <inkml:trace contextRef="#ctx0" brushRef="#br0" timeOffset="-73499.62">15503 12208 313 0,'18'14'75'0,"-3"2"1"0,-7 2-45 0,-1 0-8 16,-3 2-5-16,-2-3-2 0,-5-3 2 15,1-1 0-15,-1 0 3 0,0-6 2 16,-3 1 1-16,2-6 2 0,-3-1 0 16,-1-1 2-16,0-3 1 0,-3-4 0 0,0-1-1 15,0-7-1-15,-1 1-1 0,1-6-4 16,1-2-6-16,3-3-3 0,4 0-3 15,4-1-4-15,2-1-3 0,6 2-1 16,4 4-2-16,2 2-2 0,1 2-3 16,2 2-14-16,1 2-14 0,1 0-14 15,0 1-9-15,2 0-80 0,-3 1-90 16,2-2-197-16</inkml:trace>
  <inkml:trace contextRef="#ctx0" brushRef="#br0" timeOffset="-73183.29">15726 12055 362 0,'9'0'98'0,"3"0"4"16,3 1-46-16,0 0-10 0,0 0-6 0,0 1-7 15,-1 3-7-15,-2 0-4 0,-3 2-5 16,-2 1-4-16,-1 3-3 0,-3 4-3 15,-2 2-3-15,-2 4-5 0,-5 0-1 16,-1 2-1-16,-4 1 0 0,-2 0 0 16,-2-1 1-16,1-2 0 0,1-3 1 15,3 0 2-15,3-4-1 0,3 0 1 16,6 0 2-16,7-5 4 0,3 0 2 0,6 0 0 16,6-1 1-16,5-1 1 0,5-2-1 15,2-4-4-15,4-2-11 0,2-3-14 16,-1 0-16-16,1-5 24 0,-2-2-116 15,1 3-99-15,0 1-237 0</inkml:trace>
  <inkml:trace contextRef="#ctx0" brushRef="#br0" timeOffset="-72481.03">14925 13177 296 0,'3'-15'101'16,"0"2"11"-16,0 2 6 0,2 2-48 0,-1 1-6 15,0 3-8-15,1 1-8 0,-2 3-8 16,0 4-8-16,1 5-6 0,0 4-6 16,-1 6-6-16,3 7-3 0,-3 3-2 15,1 7-2-15,1 3-5 0,-1 4-4 16,-2-1-5-16,1 1-7 0,-3 2-6 15,0-1-7-15,-3-4-3 0,0 0 0 16,0-4 3-16,-3-2 4 0,1-7 7 0,0-7 7 16,2-3 8-16,0-5 8 0,0-7 4 15,-1-5 3-15,3-5 3 0,0-5 1 16,0-4 0-16,2-3-2 0,1-3-3 16,3-1-4-16,1 0-2 0,4 5-2 15,4 0-2-15,6 5 0 0,6 5 0 16,5 2-1-16,0 3 1 0,1 3-1 15,-3 3-1-15,-2 3 1 0,-6 2-1 16,-2 1-2-16,-6 4 0 0,-6 0-3 16,-5 4-1-16,-3-3-3 0,-5 2-3 0,-2 1-3 15,-15 2-9-15,-10-2-8 0,-1 2-5 16,-4-3-5-16,2-2-6 0,1-2-11 16,1-1-68-16,9-8-71 0,8-4-175 15</inkml:trace>
  <inkml:trace contextRef="#ctx0" brushRef="#br0" timeOffset="-72080.43">15349 13532 355 0,'2'3'97'15,"0"-1"3"-15,1 4-28 0,3 0-31 16,-1 3-9-16,2 4-7 0,1 5-5 16,0 0-6-16,-1 4-3 0,-1 0-5 15,0 1-7-15,-1 0-3 0,-1-1-1 16,-2-7-1-16,-1-1-1 0,0-1 0 0,-2-4 2 15,-2-3 1-15,1-2 5 0,-1-5 2 16,1 0 5-16,-1-4 5 0,-1-5 4 16,1-6 2-16,2-2 0 0,1-9-1 15,1-2-4-15,2-4-3 0,3-2-8 16,1 2-6-16,3 0-6 0,2 3-6 16,0 3-6-16,4 2-9 0,-1 1-7 15,3 3-9-15,-1 3-11 0,2 0-58 0,-1 2-69 16,3 1-159-16</inkml:trace>
  <inkml:trace contextRef="#ctx0" brushRef="#br0" timeOffset="-71747.68">15752 13252 298 0,'1'-1'88'0,"0"0"7"0,1 1-21 0,1 0-12 16,2 1-5-16,2 0-6 0,2 1-5 15,2-1-6-15,0 3-6 0,0 0-9 16,0-2-8-16,-2 3-8 0,-4-1-3 15,-1 2-3-15,-1 1-2 0,-3 3-1 16,-3 1-3-16,-1 2-2 0,-2 1-3 16,-3 3-1-16,-3-1 0 0,0 1 1 15,0-1 1-15,1-2 1 0,1 0 2 16,3-2 3-16,5-3 0 0,4 0 1 16,5-1 1-16,3 1 2 0,3-1 2 15,3 1 3-15,4 1 1 0,1-2 3 0,1 2 1 16,-2-2 0-16,0 0 0 0,-1 0-2 15,-4-2-1-15,-4 4-2 0,-4-1-3 16,-6 2-5-16,-4 1-3 0,-6 2-6 16,-4 0-5-16,-6 3-16 0,-2-2-13 15,-5 0-7-15,0-1 84 0,-2-2-166 16,3-2-98-16,2-1-249 0</inkml:trace>
  <inkml:trace contextRef="#ctx0" brushRef="#br0" timeOffset="-71466.38">16647 14604 572 0,'-1'9'126'0,"1"-6"-3"16,0-3-76-16,1-3-43 16,0-4-20-16,1 0-20 0,-1-4-7 0,0-1-83 15,1-2-90-15,0 1-219 0</inkml:trace>
  <inkml:trace contextRef="#ctx0" brushRef="#br0" timeOffset="-71326.74">16663 15098 495 0,'0'28'119'16,"2"-9"-6"-16,2-4-68 0,-1-3-46 15,1-6-29-15,-2-3-22 0,2-1-66 16,0-2-82-16,0 3-171 0</inkml:trace>
  <inkml:trace contextRef="#ctx0" brushRef="#br0" timeOffset="-71200.08">16743 15706 558 0,'1'22'136'0,"2"-8"-2"0,0-6-63 15,-1-8-63-15,-1-5 166 0,0-10-304 16,-1-3-143-16,-3-7-405 0</inkml:trace>
  <inkml:trace contextRef="#ctx0" brushRef="#br0" timeOffset="-64711.35">19599 9291 465 0,'-3'12'101'0,"1"-8"-1"0,5 0-66 15,-2-1-29-15,4-1-3 0,1 1 4 16,1-1 6-16,3-2 5 0,2 0 3 16,1-2 2-16,8 3 0 0,2-2 1 15,5 2-3-15,9 1-4 0,3 2-5 0,8-1-2 16,9-1-3-16,6-3 0 0,10 0-2 15,9-3-1-15,6-5 0 0,8 1-1 16,4-2-1-16,7-3 0 0,3-1 1 16,0-3 0-16,1 1 0 0,1 0-1 15,2-3 1-15,1 2 2 0,-8 7 1 16,1-1 1-16,0 7 0 0,-3 2-1 16,-7 3 1-16,-8 7-2 0,-6 0-2 15,-5 1-2-15,-10 1-1 0,-9-1-1 16,-12-1-1-16,-6-1 1 0,-11-3-2 15,-6 2-3-15,-9-4-4 0,-9 1-5 0,-7-1-2 16,-11 2-5-16,-8-1-3 0,-9 2-1 16,-12-2 4-16,-8 3 5 0,-10 0 6 15,-11 0 1-15,-7 1 5 0,-7 3 1 16,-9 1-1-16,-6 0-2 0,-8 2-3 16,-8 5-1-16,-4 0-1 0,-4 1-2 0,-5 1 0 15,0 1 2-15,-2-3-1 0,3 2 2 16,0-5-1-16,6 3 3 0,2-1 3 15,6-1 5-15,10-1 3 0,8-3 5 16,9-2 2-16,14-2 3 0,11-4 1 16,14-3 1-16,11-2 1 0,9-2 4 15,12-2-2-15,9-1-1 0,10-2-1 16,10-3 2-16,9-1 1 0,11 0 0 16,11 1-4-16,11 1 0 0,13 0 0 0,10 2 1 15,11 5-2-15,10 2-3 0,5-1-2 16,9 0-1-16,8 3 0 0,2 7 2 15,0-3-2-15,1-1 2 0,2 1 0 16,-1 3 1-16,-7-1 3 0,-7-4 0 16,-5-3 0-16,-8 2 0 0,-10-1-2 15,-15-4-1-15,-9-1-1 0,-10-2-3 16,-15 0-3-16,-10-2-5 0,-12-1-5 16,-15-2-4-16,-8-1-13 0,-17-2-9 15,-18 4-7-15,-12-2-2 0,-17 6 0 0,-17-1 2 16,-18 4 1-16,-18 3 9 0,-13 1 10 15,-8 3 5-15,-10 5 3 0,-8-2 3 16,-5 4 10-16,4 4 10 0,5-2 10 16,11 2 7-16,15-1 2 0,16-2 2 15,22-1 0-15,22-5-8 0,24-1-12 0,26-4-7 16,23-2-8-16,28-4-2 0,24-6-3 16,26-1-6-16,26 0-9 0,26-3 63 15,19-3-149-15,20 3-92 0,14-2-256 16</inkml:trace>
  <inkml:trace contextRef="#ctx0" brushRef="#br0" timeOffset="-60082.62">19495 10216 276 0,'-6'4'73'0,"-5"-5"3"0,0 1-40 16,-1 0-9-16,-2 0-5 0,2 1-5 16,1 0-6-16,2-1 0 0,3 0 1 0,2-4 1 15,3 1 1-15,4-1 1 0,7-4-1 16,6-3-1-16,6 0-2 0,9-1 0 16,7 1-1-16,8 0 2 0,6 2 0 15,7 4 0-15,3 2-1 0,4 2 0 16,0 2-2-16,-1 1-4 0,-3 3-2 15,-6-1-1-15,-11 0-2 0,-8-1 0 16,-11 2-1-16,-9-2 2 0,-11 1 2 16,-9 1 2-16,-11 1-4 0,-13 2-1 15,-9 4-2-15,-8 1 0 0,-9 1-3 0,-12-2-3 16,-4 2-5-16,-3 1 1 0,-3-1-1 16,1-1 0-16,1-2-1 0,2 1 1 15,10-2 1-15,6 1 3 0,8-5 2 16,9-2 3-16,10 0 3 0,8-1 1 15,12-5 2-15,10 1 3 0,13-1 1 16,9-1 1-16,10-1 3 0,11 0 2 16,9-1 3-16,7-1 1 0,8 3 0 0,6 0 0 15,-2 2-2-15,3 1-1 0,-5 0-4 16,-6 2-6-16,-12 2-8 0,-10-1-9 16,-17 2-3-16,-10 0-1 0,-21 2-5 15,-17 2-8-15,-13-1-11 0,-18 3-59 16,-14 4-68-16,-15 0-175 0</inkml:trace>
  <inkml:trace contextRef="#ctx0" brushRef="#br0" timeOffset="-57915">23452 13926 304 0,'-5'1'86'0,"3"0"4"0,4 0-25 16,4-4-17-16,4 0-5 0,1-2-3 15,2-1 0-15,2 0 1 0,-1 1 1 16,0-3-3-16,2 2-4 0,-1 1-4 16,1 0-6-16,2 0-6 0,0 1-6 15,4 1-4-15,1 2-4 0,3-1-1 16,-1 6-2-16,1 1 0 0,-1 5 0 0,-2-1-1 16,-4 5-1-16,-6 0-1 0,-4 5 0 15,-6 0-1-15,-6-2 1 0,-6 1-1 16,-6 2 1-16,-4 0 0 0,-4 1 1 15,-3 1-1-15,-4-1 0 0,2-1 1 16,-3 4-1-16,3-4 1 0,2 1-1 16,3-1 0-16,4-2 1 0,5 0 0 15,5-2 0-15,6-1 0 0,6-1 1 0,4 0 1 16,5-3 1-16,6-2 1 16,5-1 1-16,4-3 0 0,6-1-1 0,4-1 0 15,4-4 0-15,4-2-3 0,1-1-7 16,0-2-3-16,1 0-16 0,-2-3-17 15,-3-2-13-15,-4-3 96 0,-5-1-184 16,1-4-104-16,-8-5-272 0</inkml:trace>
  <inkml:trace contextRef="#ctx0" brushRef="#br0" timeOffset="-57619.5">24106 12984 408 0,'-2'-1'102'15,"2"6"6"-15,-1 4-50 0,-1 3-13 16,-2 3-7-16,-4 6-5 0,0 4-3 15,-3 4-1-15,-1-1-6 0,0 2-7 16,0 1-4-16,3-1-2 0,1 0-4 16,1-3-7-16,3-2-6 0,1-1-13 0,2-3-14 15,1-1-13-15,1-4-11 0,1-2-73 16,1-3-86-16,-2-5-186 0</inkml:trace>
  <inkml:trace contextRef="#ctx0" brushRef="#br0" timeOffset="-57263.91">24335 12871 370 0,'6'3'103'16,"-2"0"5"-16,-4 1-35 0,-1 1-21 15,-3 1-8-15,-4 1-8 0,-2 2-6 16,-2 1-2-16,0 1-1 0,-1 3-5 15,0 0-4-15,2 3-4 0,1-2-4 16,1 2-2-16,1-1-5 0,0 2-3 16,2-2-2-16,0 0-1 0,1 0 0 0,2 0-1 15,0 0-1-15,1-1-2 0,1 0-1 16,-1 1-2-16,4-2-3 0,0-3-4 16,2-1-3-16,4-2 0 0,1 0 1 15,0-1 3-15,3-3 1 0,3-1 3 16,0 1 2-16,0-2 1 0,0-3-1 15,-1 1-2-15,0-1-5 0,-1-2-4 0,-1-1-5 16,-1 0-6-16,0-2-9 0,0 1-11 16,0-3-6-16,-1-1-35 0,-1 2-50 15,-2-3-105-15</inkml:trace>
  <inkml:trace contextRef="#ctx0" brushRef="#br0" timeOffset="-57082.84">24425 13091 248 0,'-3'-5'81'16,"0"0"9"-16,-1 2-12 0,3 3-11 15,-1-1-5-15,1-1-4 0,-1 3-4 0,1 1-1 16,-1 2 0-16,-2 4-1 0,2 1-6 16,-1 4-7-16,-2 3-5 15,2 6-5-15,-1 0-6 0,-2 2-9 0,2 3-6 16,-1 0-4-16,0 0-4 0,2 0-5 16,-1-3-13-16,2 2 0 0,1-1-29 15,0-1-15-15,1-1-94 0,1 0-111 16,-1 0-253-16</inkml:trace>
  <inkml:trace contextRef="#ctx0" brushRef="#br0" timeOffset="-54407.07">23742 14988 176 0,'-9'-3'47'0,"0"0"4"0,0 0-22 0,-1 0-3 15,4 0 1-15,-2 1 4 0,2 0-1 16,-2-1 0-16,1 3 1 0,0 0-2 16,0 1-1-16,1 1-3 0,0 1-3 15,1 1-2-15,1 0-5 0,2 0-2 16,1 1 0-16,2-1 0 0,2 0 2 16,4 2 1-16,1 0 3 0,2 1 2 15,3-3 1-15,1 1 0 0,3-1-2 0,2-1-3 16,0-1-2-16,3-4-2 15,-2 1-2-15,0-2 0 0,0 0-1 0,-3-3-1 16,1 2 0-16,-4-4-1 0,-3 2 0 16,-2-4 0-16,-3-2 0 0,-2 0 0 15,-3-2-1-15,-4-1 1 0,-3-1-1 16,-2-1-1-16,-3 2-1 0,-2 2-1 0,-2 1-1 16,-3 2-1-16,1 2-1 0,-3 6-1 15,-1 7-1-15,-1 2-3 0,1 6-3 16,-1 8-1-16,-1 5-3 0,0 4-1 15,-1 3-3-15,1 1 1 0,3-1 0 16,2 0 2-16,6-3-2 0,6-3-2 16,5-3-2-16,6-6 0 0,5-2 1 15,5-3 0-15,4-6 2 0,4-3 6 0,4-6 6 16,2-3 6-16,5-2 4 16,2-4 5-16,3 0 3 0,0-3 3 0,-2-1 2 15,-2 2 0-15,-1 0 0 0,-6 2 0 16,-3 2-2-16,-6 0-4 0,-3 6-2 15,-5 3-3-15,-6 4-2 0,-4 1-3 16,-2 6-2-16,-4 2-3 0,-3 1-1 16,-2 3-2-16,0 0 0 0,0-3 0 15,3 3 0-15,0-4 2 0,3-2-1 0,0-3 1 16,4-4 0-16,1-1 0 0,3-2 1 16,1-3 2-16,3-2 2 0,1-3 2 15,3-2 2-15,1-2 2 0,2 1 0 16,3 0-1-16,-2 0-3 0,1 3 0 15,-1 3-2-15,-1 3 0 0,1 4-2 16,-3 4-2-16,0 0-1 0,0 3-2 16,-1 1-2-16,0 1-2 0,0 1-1 15,-1-3-3-15,2-1-2 0,-1-1-2 0,5-4 1 16,-2-1 0-16,3-5-1 0,-1 0-1 16,1-5 1-16,-1-1 1 0,1-5 0 15,-4 0 2-15,0-3 1 0,0-3 3 16,-2-3 1-16,-1-2 4 0,-1-4 2 15,1-2 6-15,0-5 5 0,-1-2 7 16,0-5 4-16,0-2 5 0,-1 1 5 0,-1-1 3 16,0 1-1-16,-2 7 1 0,0 5-2 15,-1 9-1-15,-2 6 1 0,0 5-2 16,-3 5-3-16,-2 10-3 0,-2 3-5 16,-3 5-3-16,-2 7-4 0,-1 4-4 15,-2 6-3-15,0 3-1 0,-1 3-3 16,1 3-3-16,1-1-6 0,1 0-3 15,3-1-6-15,1-2-5 0,0-2-8 16,1-4-6-16,0-3-14 0,0-4-4 0,0-2 0 16,-1-3 1-16,0-2 4 0,-1-5 7 15,2-2 8-15,-2-3 17 0,3-4 9 16,-1-6 6-16,3-1 9 0,2-5 8 16,3-3 9-16,4-5 4 0,3 0 5 15,1-5 2-15,4 2 1 0,3 2 0 16,1-1-5-16,3 3-4 0,1 5-5 15,0 4-2-15,0 3-2 0,0 7-3 16,0 4-4-16,-2 2-2 0,-1 5-1 16,-1 6-3-16,-2-1-2 0,0 2-4 0,-2-1-3 15,-1 2-2-15,-4-3-1 0,0 1-5 16,-4-4-1-16,0 0 1 0,-3-1 2 16,-1-6 1-16,-1 0 2 0,1-3 2 15,-2-1 4-15,-2-2 3 0,2-4 2 16,-1-5 3-16,1 2 1 0,1-5 3 0,2-3 0 15,0-4 1-15,1 0 0 16,3-2 0-16,2 3-2 0,2 0 0 0,2 2 0 16,1 2-1-16,2 6-2 0,1 0 0 15,0 5 0-15,1 3-2 0,-3 1 0 16,-2 4-2-16,-1 3 0 0,1 2-1 16,-4 5-1-16,-1 2 0 0,-2 0-2 15,-3 3-2-15,0 0-4 0,0-1-9 16,-2 1-3-16,1-6-13 0,-1-2-13 15,1 0-7-15,1-4-7 0,2-3 167 0,-2-5-243 16,2-3-111-16,0-6-303 0</inkml:trace>
  <inkml:trace contextRef="#ctx0" brushRef="#br0" timeOffset="-54273.44">24925 14770 367 0,'-1'3'78'0,"4"2"-15"16,0-2 113-16,4-1-248 0,-1-2-97 16,3 0-274-16</inkml:trace>
  <inkml:trace contextRef="#ctx0" brushRef="#br0" timeOffset="-53816.88">25071 15008 359 0,'6'14'89'0,"3"-4"1"0,1-3-44 16,1-3-21-16,1-1-9 0,1-3-4 15,-1-3 0-15,0-1 1 0,0-3 2 16,-2 0 2-16,-1-2 1 0,-3-1 2 16,-2-2-1-16,-4-1-2 0,-3 3-2 15,-1 0-4-15,-6 0-3 0,-2 5-2 0,-3 6-5 16,-3 6-3-16,-2 4-5 0,-1 3-1 15,0 3-1-15,3 3-2 0,2 1-2 16,5-5-2-16,4 1 2 0,6-4 0 16,4-2 1-16,5-1 2 0,3-3 2 15,2-2 4-15,3-2 7 0,0-3 8 16,0-3 6-16,2-1 6 0,-2-1 5 16,0-3 4-16,0 2 2 0,-2-2 1 0,0 3-1 15,-2 0-2-15,-3 2-4 0,-1 2-4 16,0 3-3-16,-4 2-3 0,2 4-5 15,-2 2-3-15,0 3-5 0,0 2-1 16,0 4-2-16,0-1-2 0,0-1 1 16,0 1-2-16,-1-3 1 0,1-1-1 15,-2 0 1-15,-2-5-1 0,0-1 1 16,-2-3-1-16,-3 0-1 0,-2-4-3 0,-3-2-2 16,-3-1-3-16,-4-3-4 0,0 0-4 15,-3-4-18-15,-1-4-14 0,-1-3-2 16,0-2-92-16,0-7-99 0,-2-6-231 15</inkml:trace>
  <inkml:trace contextRef="#ctx0" brushRef="#br0" timeOffset="-17520.79">1861 2792 301 0,'-1'-3'62'15,"-1"1"0"-15,2 1-57 0,0 1-10 16,0 1-4-16,0 0-2 0,-1-1 0 16,0 1 0-16,0-1 4 0,0 1 5 15,-1 1 9-15,1-1 6 0,-1-2 5 16,-1-1 3-16,1-2 2 0,-1 2-1 16,0-1-2-16,-1-2-1 0,1 1-4 15,0 1-2-15,1-2-3 0,-1 1-2 16,1-2-3-16,0-2-1 0,1 1-2 0,2-2 0 15,0 0-1-15,2 0 0 0,4 0-1 16,1-4 1-16,3 2-1 0,3-4 0 16,2-1 0-16,5 1 1 0,0-1 0 15,4 2 0-15,2 5 0 0,5 1 0 16,2 1 1-16,2 5 0 0,4 0-1 16,5 2-1-16,1-1 1 0,4-2-1 0,1 3 1 15,3 0-1-15,8 1 0 0,2 2 0 16,5 0 1-16,5-2-1 0,4 0 1 15,4 1 0-15,4-2 0 0,1-1 0 16,3-1 1-16,-1-2-1 0,0 1 2 16,3 3-1-16,4-1 1 0,-1 0 1 15,2-2-1-15,3 1 1 0,4 3-1 16,4-1 0-16,1-3-2 0,2-2-1 16,-1 1-1-16,4 2-1 0,0-3 0 0,1-4 0 15,-2 0-1-15,0 1 2 0,0 0 0 16,1 2 2-16,-4-3-1 0,2 0 2 15,0 5-1-15,0 4 1 0,-3 0-1 16,-1 2 1-16,-2 1-1 0,1 5-1 16,-3 4-1-16,-2-2 0 0,-3-1 0 15,1 0-1-15,1 2-1 0,0-1-2 16,0-5 0-16,0-4 0 0,2 2 1 0,4-1 0 16,-1-2 2-16,2-3 2 15,-1 0 2-15,6 2 1 0,0 2 0 0,0-2 1 16,0-1 0-16,-1 2-1 0,2 5-1 15,0-1 0-15,-5-2-1 0,-3 0 0 16,1 4-1-16,-5 3 1 0,-3-1-1 16,-8-4-1-16,-4-4 0 0,-4 2-1 15,-7-1 0-15,-6-4-1 0,-4-3 0 0,-8-1 1 16,-7 0 0-16,-10 2 3 16,-5 0 2-16,-9 1 3 0,-8 1 1 0,-8 0-1 15,-6 0 0-15,-7 3 1 0,-9 2-3 16,-10 2-1-16,-11 0-2 0,-10 2-1 15,-8 2 0-15,-9 3 0 0,-10-1-1 16,-7-1-1-16,-5-1 0 0,-3 0-1 16,-5-1 0-16,-6-5 0 0,-3-2-1 15,-3-1 2-15,-4 0 0 0,0-4 1 0,-2-4 0 16,-4-1 1-16,-1-1 2 0,-2 1 2 16,-1-2-1-16,0 1 2 0,-4 1 0 15,-2 6 0-15,-1-3 1 0,-1 3-1 16,-3 0-1-16,1 3-1 0,-4-1 0 15,-1 1-1-15,-2 0-1 0,-1 3 0 16,-3-3 0-16,1 0-2 0,-3 0 1 0,-2 0 0 16,0-2 0-16,1-2-1 0,-2 2 1 15,-1-4 1-15,2 1-1 0,0-1 1 16,4-2 1-16,-1 2 0 0,2-2 0 16,2-5 0-16,5 7 0 0,0 1 0 15,7-3-1-15,0 0 0 0,12 2 0 16,5 2-1-16,6 2 0 0,6-5-1 15,8 3-2-15,6-1-2 0,8 4-4 16,5-1-3-16,7-1-6 0,8 4-6 16,8-1-8-16,7 2 49 0,4 0-110 0,7-1-68 15,5 1-183-15</inkml:trace>
  <inkml:trace contextRef="#ctx0" brushRef="#br0" timeOffset="36989.82">6863 10189 236 0,'1'-2'65'0,"-1"1"5"0,0-4-24 15,0 3-17-15,-2-2-6 0,0 1-5 16,-3 2-4-16,2 0-4 0,0 0-5 0,0 1-2 16,0-1-2-16,1 2 0 0,2 0 0 15,1 1 1-15,0 1 1 0,2-1 4 16,1-1 3-16,4 2 4 0,3 1 2 16,4-2 3-16,5 0 1 0,6-2-1 15,6-1-2-15,6 2-3 0,7-3-3 16,10 1-1-16,6-3-1 0,8 1-1 15,6 0-2-15,8-1 1 0,10-1-1 16,7 1-1-16,5-1-1 0,6-1-1 16,9 0 0-16,7 2-2 0,2-2 1 0,6 3-1 15,5 1-1-15,2 0 1 0,2 2 0 16,1-1 0-16,0 4 0 0,-1 0-1 16,-1 4 1-16,-5-4 0 0,-4 6 0 15,-5 1-1-15,-10 2 1 0,-4 2-1 16,-6-1 1-16,-13 0-1 0,-8 0 0 15,-8-1 0-15,-9-1 0 0,-11-3 0 16,-13 0 0-16,-11-4-1 0,-9-1 0 0,-11 1 0 16,-12-7 1-16,-9 2 0 0,-8-1-1 15,-11-3 1-15,-8-1 0 0,-10-3 2 16,-10 0-1-16,-12-6-2 0,-8 0 1 16,-9 0-1-16,-8-1-2 0,-10-2-1 15,-6 1-1-15,-5 3-2 0,-9 4-1 16,-5 1 0-16,-5-2-2 0,-2 3 2 15,-4 3 2-15,-3-1 1 0,-2 0 0 0,2 3 2 16,-3 1 0-16,2 1 2 0,0-1 0 16,3 4 0-16,3 4-1 0,1-1-3 15,5-2-2-15,9 1-3 0,4 6-5 16,10-4-1-16,8-4-4 0,10 0-1 16,11 1-2-16,11 2 2 0,11-4 2 15,11-1 4-15,12 2 2 0,9 1 0 16,10 1 2-16,8-1 5 0,10 0 7 15,8 2 4-15,10-1 3 0,9 0 4 16,10 0 5-16,10-1 2 0,10-1 1 0,7-1-3 16,10-1 0-16,9-1 0 0,8-1 0 15,7 2 0-15,6-5-2 0,12 1-2 16,5 1-1-16,7-2-1 0,6 2-3 16,6 1 0-16,3-1 0 0,5 2 1 15,0 2 1-15,1 1 1 0,-2-1 0 16,-2 2 0-16,-9-1 1 0,-6 3-1 0,-10-1 1 15,-12-1-1-15,-10 1 0 0,-13-1 0 16,-15 0-1-16,-14-2-2 0,-16-1-2 16,-13 2 0-16,-14-5 3 0,-14 1-2 15,-15-2 0-15,-14-2-1 0,-15-1 0 16,-11-2 0-16,-16-1-3 0,-13 0-2 16,-11 1-2-16,-9-2 0 0,-8 0-1 15,-10 4 0-15,-6-2 0 0,-8 0-1 16,-3 2-1-16,-6 0 1 0,-3 4-1 0,-2 3-2 15,-2 0-6-15,1 1-3 0,1 2-4 16,2 3-2-16,6 3-2 0,4 4-3 16,8-5 1-16,10 5 3 0,12 1 4 15,11 0 3-15,13-1 2 0,12-4 2 16,15-1 3-16,15 1-2 0,13-2 1 16,17-5 2-16,13-1 2 0,19-3 6 15,16-5 3-15,20 0 6 0,20-1 5 0,19-1 5 16,19-1 2-16,21 2 2 0,21 2 0 15,16 2-1-15,15 4-3 0,14 2 1 16,11 1-4-16,6 8-4 0,2 5 0 16,2 0-15-16,-4 7-15 0,-8 1-100 15,-12 2-101-15,-17-3-255 0</inkml:trace>
  <inkml:trace contextRef="#ctx0" brushRef="#br0" timeOffset="39657.96">13779 6119 336 0,'7'-5'82'0,"0"2"4"0,-3 1-47 15,-2 1-10-15,0 5 1 0,-2 0 5 0,0 4 1 16,0 2 2-16,-2 3-1 0,-1 4 1 15,-1 5-3-15,-3 3-3 0,0 8-6 16,0 4-5-16,0 7-6 0,-1 6-3 16,4 10-3-16,2 5-2 0,1 10-7 15,4 7 4-15,4 0-1 0,-1 7-1 16,2 4-1-16,2 5-1 0,1 2-1 16,-1 1-1-16,-3-4-7 0,-3 6-4 15,1-1-1-15,0-6-1 0,-3-8 2 16,-2-3 2-16,-4-9 2 0,1-1 5 0,1-8 3 15,0-7 2-15,-2-1-5 0,1-5-3 16,0-4-3-16,1 1-5 0,-1-8-1 16,-1-2-1-16,-1-3-4 0,-3-3 2 15,1-2-1-15,1-3-3 0,0-5 1 16,1-3-5-16,0-2-8 0,4-5-9 0,1-6-11 16,1-5-40-16,3-7-57 0,0-8-128 15</inkml:trace>
  <inkml:trace contextRef="#ctx0" brushRef="#br0" timeOffset="40663.99">13869 6108 255 0,'-2'-8'59'0,"-1"2"5"16,2-1-41-16,1 2 1 0,-1-1 3 0,2 4 3 16,-2 1 3-16,1 1-1 0,1-1-3 15,0 1-3-15,-1 1-3 0,0-2-4 16,1 2-4-16,2 0-2 0,3 0-1 15,2 3-1-15,3 1 0 0,5-2 1 16,6 1 2-16,4 1 1 0,8-2 1 16,3-2-2-16,9-1-2 0,13 0-2 15,7 0-2-15,1-2-2 0,14-2-2 16,4-1-2-16,10 2 0 0,7 1-1 0,-9 0 0 16,0-3-1-16,10 3 1 0,-8 0-1 15,-5 2 1-15,-9 1 0 0,-12-2-1 16,-1-1 2-16,-10 2 0 0,-13 1 1 15,-11-1 0-15,-10-1 0 0,-5 1 1 16,-8 0 1-16,-5 1 1 0,-3-1-1 16,-3 1 0-16,-1 1 0 0,-1 3 0 0,-2 1 1 15,2 1-2-15,-3 2-1 0,-1 7 1 16,0 1-1-16,0 3-1 0,0 3 1 16,3 3-2-16,1 5 0 0,1 3 0 15,3 0-1-15,2 5 0 0,3 7 1 16,0 5-1-16,2 6 0 0,3 7 1 15,0 5-1-15,-1 9 1 0,0 8 0 16,0 5-2-16,2 5 0 0,-2 3-3 16,-2 1-1-16,-1 4-3 0,0 1-2 0,0-4 0 15,1-3 0-15,-3-6 2 0,4-8 2 16,1-5 2-16,1-8 6 0,0-5 4 16,1-9 4-16,-2-5 2 0,1-3 3 15,-2-3 1-15,-3-6 0 0,-5-4-1 16,-1-8-2-16,-2-4-4 0,-1-4-1 15,-1-7-3-15,-3-2-1 0,1-2-2 16,0 1 0-16,1-3-1 0,0 1 0 0,-3 0 0 16,1-1-1-16,0 2 0 0,-1-2-1 15,2 0-1-15,-2 1 0 0,3-2 0 16,0 0 0-16,0-2 0 0,3 1 1 16,0-4 0-16,0-1 1 0,1 1 1 15,1 0 1-15,-1-1 0 0,1 0 0 16,-2-1 2-16,1 1 2 0,-1 2 1 15,0-2 1-15,0 1 0 0,0 1 0 16,-2-2 0-16,1 1-2 0,-2 2-1 16,-1-3-1-16,-3 1-1 0,-2 0 0 0,-4 0-2 15,-3 1 1-15,-4-1-1 0,-3-1 0 16,-5 0-1-16,-5 1-1 0,-2-2 0 16,-8 2-1-16,-3-2-1 0,-13 1-2 15,-3 0-1-15,-1-1-1 0,-4-3-1 16,-8 0 2-16,-7 2 0 0,-13-1 1 15,7 1 1-15,-1 0 2 0,-12 2 1 0,-4 3 1 16,0 3-1-16,8 3 1 16,2 0-1-16,3 2-2 0,3 0-2 0,5 1-4 15,6 0-2-15,7-3-4 0,5-3-6 16,10 3-7-16,4-1-2 0,6-3-3 16,10-1-3-16,7-2-5 0,7 0-5 15,7-5-74-15,6-5-77 0,9-1-195 16</inkml:trace>
  <inkml:trace contextRef="#ctx0" brushRef="#br0" timeOffset="41597.75">12754 6111 180 0,'3'-2'51'0,"2"-1"2"0,0 2-14 15,0-4-7-15,-1-1 0 0,-1 1 0 16,-2 2 1-16,0 0 0 0,-1 0-1 15,0-1-3-15,0 4-6 0,0 0-6 16,-1-1-6-16,1 2-4 0,0-1-4 16,1 2-2-16,-1 2 0 0,3-1 1 15,0 3 2-15,3 0 2 0,4-1 2 16,5 2 2-16,4 0 1 0,6-3 3 0,7 0 2 16,3-1 1-16,6-1 0 0,3-2-2 15,2 1-2-15,3 0-1 0,2-1-3 16,-2 0-8-16,-7-2-5 0,-1 1-7 15,-4-3-7-15,-4 0-6 0,-9-3-9 16,-5 3-16-16,-5-4-17 0,0 2-38 0,-7-3-60 16,-4 0-127-16</inkml:trace>
  <inkml:trace contextRef="#ctx0" brushRef="#br0" timeOffset="41840.19">13334 5972 277 0,'1'1'71'16,"1"-1"5"-16,0 1-39 0,1 1-5 0,0 4 2 16,1-4 0-16,1 2-3 0,3 1-6 15,2 3-5-15,4-1-6 0,2 3-4 16,3-1-3-16,0 4-2 0,1-1-2 16,-1 2-5-16,-3-1 0 0,-3 1-1 15,-2 0-1-15,-5 0 0 0,-2 1-1 16,-3 3 2-16,-6-3 2 0,-1 2-2 15,-6-1-5-15,-6 1-4 0,-5-3-5 16,-1 0-12-16,-4 0-56 0,-6-1-8 0,-5-1-55 16,-1-2-109-16</inkml:trace>
  <inkml:trace contextRef="#ctx0" brushRef="#br0" timeOffset="44692.88">12824 7676 244 0,'-5'2'70'0,"-2"0"5"0,1 1-30 16,-1 0-3-16,4-3-3 0,-2 1-5 15,2 1-6-15,1-1-4 0,1 0-4 16,0-1-3-16,1 0-3 0,0 1-3 15,1 0-2-15,1-2-1 0,0 1-2 16,1 0-1-16,3 0-2 0,2 0 0 0,2 0 1 16,5-1 2-16,3 1 5 0,5 1 5 15,6-1 3-15,5 1 3 0,5-1 2 16,4-1-2-16,8 2-2 0,4-1-5 16,-1-2-5-16,0 1-5 0,-2 0-6 15,-1 1-5-15,-3-1-8 0,-9-3-9 16,-5 2-6-16,-3-1-8 0,-3-4-6 15,-6 3-10-15,-4-1-65 0,-5-6-71 0,-3 1-169 16</inkml:trace>
  <inkml:trace contextRef="#ctx0" brushRef="#br0" timeOffset="44953.18">13521 7492 306 0,'-3'2'79'0,"-1"3"8"0,2 0-44 15,1-2-4-15,1 0 0 0,1 2 0 16,1-3 0-16,4 1-3 0,0-1-4 16,3 2-5-16,2 1-6 0,1 3-3 15,1 0-5-15,0 5-5 0,1 2 2 16,-3 3-20-16,-2 3 0 0,-1 1-1 16,-5 2 0-16,-3 0 0 0,-4 2 1 15,-4-2-7-15,-3 0 18 0,-4 0-1 16,-2 0-4-16,-5-2-4 0,-4-2-11 0,-2-3-10 15,-4-1-18-15,1-6-62 0,-5 0-77 16,0 0-169-16</inkml:trace>
  <inkml:trace contextRef="#ctx0" brushRef="#br0" timeOffset="47816.98">12345 5953 177 0,'-4'-1'50'0,"-3"0"3"0,2 1 4 16,-2 1-35-16,2 1 3 0,0 0 4 15,0 0 1-15,1 1-3 0,0 1-2 16,2 3-4-16,1 0-5 0,0 0-5 16,1 5-2-16,1 3-3 0,0 1-1 15,2 0-2-15,2 0-2 0,1 1 0 16,4 0 0-16,1-3 0 0,3-3 1 0,4-6 4 15,1 1 4-15,0-4 4 0,2-4 3 16,-1-6 3-16,1-2 3 0,-3-2 2 16,0-4 1-16,-2-3 0 0,-3 1 1 15,-2 0-1-15,-3 2 1 0,-5-2-2 16,-4 1-2-16,-3 1-4 0,-5 3-4 16,-4 0-5-16,-5 1-3 0,-3 2-5 0,-6 3-4 15,-3 7-13-15,-2 4-13 16,-3 5-15-16,-3 3-2 0,-1 2-87 0,4 1-92 15,5 3-207-15</inkml:trace>
  <inkml:trace contextRef="#ctx0" brushRef="#br0" timeOffset="48474.99">11793 7592 213 0,'3'-5'74'0,"1"3"7"0,-3-2 5 16,0 2-32-16,-1 2-3 0,0 0-4 15,0 0-5-15,-1 1-5 0,-1-1-6 0,1-1-5 16,-2 5-6-16,1-1-6 0,-1 4-3 16,0 3-4-16,-1 3-2 0,3 3-2 15,0 5-1-15,0 2 1 0,3 2-4 16,0-2-6-16,2 1-7 0,0-3-7 15,0 0-9-15,1-3-9 0,0-4-16 16,1-3 31-16,-1-1-84 0,2-3-66 16,-1-1-160-16</inkml:trace>
  <inkml:trace contextRef="#ctx0" brushRef="#br0" timeOffset="48770.77">12047 7585 351 0,'-1'-2'83'16,"-1"2"1"-16,-2 2-57 0,-1-1-9 0,-1 3-1 16,-1 2-2-16,-1 4-3 0,0 0-4 15,-1 4-1-15,2 0-1 0,2 0-3 16,1-1-2-16,2-1-1 0,4-2 0 16,0-2 1-16,4-3 1 0,2-4 3 15,2-1 2-15,1-1 1 0,2-2 2 16,-1-1 1-16,1-4 2 0,0 0 1 15,-2 1 2-15,-2-1 4 0,-1 0 3 16,-4 0 2-16,-2-3-1 0,-2 0-2 0,-2-1-5 16,-3 2-7-16,-2-1-8 0,-2 0-10 15,-2 1-10-15,0 6-12 0,-2-1-10 16,1 4-11-16,1-1 18 0,1 2-86 16,3 2-75-16,4 0-175 0</inkml:trace>
  <inkml:trace contextRef="#ctx0" brushRef="#br0" timeOffset="49076.32">12274 7542 223 0,'1'1'54'0,"-3"0"2"0,0-1-39 16,-1 0 0-16,-3 1 3 0,1 0 1 15,-3 2-3-15,-1 0-5 0,2 2-2 16,-1 3-3-16,1 0-2 0,2 4-2 15,0-1-3-15,4 3 1 0,1-2 0 16,1 0 0-16,4 0 3 0,2 1 1 0,2-4 3 16,3 0 3-16,0-3 2 0,3-1 2 15,-1-2 2-15,1-3 1 0,-1 0 1 16,1-1 0-16,-2-3 0 0,-1-1 0 16,-3 0 0-16,-3-3 0 0,-1-1-3 15,-4-2-1-15,-5-1-5 0,0 0-7 16,-5 0-7-16,-1 0-8 0,-4 0-12 0,2 1-11 15,-1 2-12-15,1 2-61 0,1 1-70 16,2 2-164-16</inkml:trace>
  <inkml:trace contextRef="#ctx0" brushRef="#br0" timeOffset="49372.68">12528 7573 255 0,'0'0'59'0,"-2"3"4"0,-1-1-35 16,-2 1-11-16,0 3-1 0,0 3 1 16,-1 1-2-16,1-1-2 0,1 5-2 15,5 0-4-15,4 0-2 0,0 0-3 16,4-1-1-16,3-3 2 0,3 0 2 16,0-3 5-16,0-3 3 0,0-3 4 15,2-1 4-15,-1-2 2 0,0-3 1 0,-3-2 0 16,0-3-1-16,-1-1-2 0,-2-5-3 15,-5-2-1-15,0-2-3 0,-4 1-1 16,-2-6-5-16,-5 2-6 0,-4 0-7 16,-3 5-6-16,-1-1-9 0,-4 4-10 15,0 4-8-15,-2 4-73 0,-1 5-74 16,3 4-180-16</inkml:trace>
  <inkml:trace contextRef="#ctx0" brushRef="#br0" timeOffset="53407.73">14108 6421 93 0,'5'-3'31'0,"-1"0"5"0,1 0 2 16,-1-1-8-16,-3-1 1 0,1 0 3 0,-1 2 0 16,-1-1 0-16,1-1-1 0,-2 2-3 15,1 1-1-15,-1 1-1 0,1-2 0 16,-1-1 0-16,1 1 1 0,-1 1-1 16,0-2 0-16,2 1-1 0,-1-3-4 15,0 2-5-15,2 1-5 0,-1 0-3 16,2-3-4-16,0 3-3 0,-1 2-1 15,0 4 0-15,0 4 5 0,-1 3 0 0,0 1 1 16,-1 9 0-16,1 2 0 0,-2 1-2 16,0-1-2-16,1 0 1 0,0 2-8 15,-2-2-1-15,1-1 0 0,1-4-4 16,0-3 0-16,0-1-2 0,0-4-4 16,-1-2 1-16,2-3-1 0,-2-4-1 15,0-1 0-15,1-1 0 0,-2-3 0 16,0-3 3-16,0-4 4 0,1-2 1 15,-1 0 3-15,1-1 4 0,-2 0 3 0,1-1 3 16,1 2 2-16,0 2 2 0,0-1 3 16,0 1 6-16,1 1 0 0,2 0-2 15,-1 2 1-15,2 2 1 0,0 0 1 16,3 2 0-16,7 2-5 0,-1 0-2 16,0 4 0-16,3 0-2 0,-1 1-3 15,3 2-4-15,-3-1-2 0,-4 1-2 16,2 2 0-16,0-2-1 0,-2 1-1 15,0 0-1-15,-4 1-3 0,0 0-1 0,-6 1 1 16,-6-3 1-16,-3 1 0 0,-1 0 1 16,-2-1 1-16,0 0 2 0,0-3 1 15,2-1-1-15,4 0 1 0,2 1 0 16,-1-1 0-16,3-2-3 0,2 2 0 16,1 3 1-16,1 2-1 0,2 1 0 0,0 1 1 15,2 0-1-15,4 3 4 0,3 3 0 16,2-2-1-16,0 2 1 0,0 0 0 15,1 2 0-15,-2-1-1 0,-5 0 0 16,-5-1 1-16,-3-1-1 0,-4-3 1 16,-8 1-2-16,-3 0-4 0,-4-2-5 15,0-4-4-15,-8-2-8 0,1 0-6 16,2-1-8-16,3-2-11 0,4-3-6 16,1-3-50-16,3-3-63 0,8-4-141 15</inkml:trace>
  <inkml:trace contextRef="#ctx0" brushRef="#br0" timeOffset="53815.62">14308 6454 236 0,'18'-2'73'16,"0"1"6"-16,-4 2-23 0,-3 2-14 15,-1 3-5-15,-3-1-3 0,-1 3-8 16,-3 1-6-16,-2 3-5 0,0 0-3 0,-1 1-1 16,-1 0-2-16,-1-2-3 15,2 3-3-15,-1-2-1 0,0-1-1 0,2-3-1 16,-1-2 1-16,0-1 0 0,1 0 0 15,-1-4 1-15,1-1 0 0,-1-1 4 16,-1 0 1-16,0-3 2 0,0-3 0 16,-1-3 0-16,0-2 1 0,-1-2-1 15,1-1-3-15,2-4 0 0,0 4-1 16,2-2 0-16,3 4 3 0,0 0 0 16,3 4 0-16,2 1 0 0,0 1-1 0,1 0-1 15,0 3-1-15,-2-2-3 0,2 3-2 16,-1 0 0-16,0 0-1 0,0 0 0 15,-2 2-1-15,-2 0-1 0,-1 1-2 16,-3 1 2-16,-4 2 0 0,-3 1 0 16,0 2 1-16,-3 1 1 0,-1 2 2 15,0 2 0-15,3-1 1 0,-1-2-2 16,4 2 0-16,1 1 0 0,1 2-1 0,2 1 0 16,3-4 0-16,2 5 0 0,4 0-5 15,5 1-3-15,6 0-12 0,3 0-8 16,1 0-14-16,0 0-67 0,0-2-82 15,0-1-176-15</inkml:trace>
  <inkml:trace contextRef="#ctx0" brushRef="#br0" timeOffset="54094.55">14262 6945 253 0,'3'1'72'16,"1"2"6"-16,-1 2-20 0,2 2-22 15,-1 1-3-15,1 5-2 0,-3 4-7 16,-1 2-7-16,-2 3-6 0,1 2-4 15,-1 2-4-15,-1-1-7 0,-2-2-8 16,1 0-12-16,0-4-15 0,0 0-51 0,0-5-65 16,1-3-144-16</inkml:trace>
  <inkml:trace contextRef="#ctx0" brushRef="#br0" timeOffset="54438.54">14280 6989 298 0,'3'-8'82'0,"2"3"4"16,3 0-31-16,-1 1-19 0,3 3-4 16,0 0-3-16,1 2-6 0,0 1-4 0,0 0-4 15,1 1-4-15,-2 1-4 0,-2-1-6 16,0 1-6-16,-4 1-8 0,-1-1-3 16,-4 3-3-16,-4 0-1 0,-1 3-2 15,-4-2 3-15,-3 2 4 0,-2-3 5 16,0 4 4-16,0-4 1 0,0-3 3 15,5-1 3-15,1 0 2 0,2-2-2 0,5 0 2 16,4 0 0-16,4 2 3 0,4 2 2 16,0 0-1-16,4 1 2 0,0 1 2 15,0 3 1-15,-2-1 0 0,-1 0-2 16,-2 1-3-16,-3-1 0 0,-1-1-1 16,-4-1 0-16,-4-2-2 0,-4-2-2 15,-3 2-4-15,-4-3-2 0,-2-1-5 16,-4 1-7-16,-1-1-9 0,2 3-18 0,2-3-51 15,0 0-65-15,5-2-149 0</inkml:trace>
  <inkml:trace contextRef="#ctx0" brushRef="#br0" timeOffset="54842.08">14472 7140 238 0,'0'14'62'0,"0"-2"1"0,1-1-40 16,-1-2-3-16,1 0 0 0,-1-4-5 16,-1 0-6-16,1-1-3 0,0-2 0 15,0 1 0-15,0 0 2 0,-1-3 3 16,0-1 2-16,0-1 2 0,0-1 4 16,0-1 3-16,-1-3 1 0,0-3-1 0,1-3-1 15,0-3-3-15,1-5-2 0,0-1-4 16,2 0-3-16,2-1-1 0,0 3-1 15,1 4-1-15,3 3-1 0,2 2-1 16,3 3-1-16,5 4 0 0,1 3-1 16,3 0-1-16,0 3-1 0,-2 0-1 15,-4 2 0-15,-1 4-1 0,-7 0-1 16,-3 0-4-16,-3 2-2 0,-2 0 0 16,-2 0-1-16,-4 2 2 0,-3-2 1 15,-3 1 1-15,0-1 3 0,-1 2 3 16,1 0-1-16,2 1 1 0,6 1 0 0,6 0-1 15,5 1 0-15,3 1 1 0,0 1-3 16,4-2-8-16,5 0-8 0,5 0-73 16,3-2-75-16,4-3-188 0</inkml:trace>
  <inkml:trace contextRef="#ctx0" brushRef="#br0" timeOffset="58490.59">13085 6558 156 0,'0'3'52'15,"1"1"6"-15,-1-3-1 0,0 1-19 16,0-1-3-16,0-1-4 0,0 0 0 0,0 1 0 16,-1-2-1-16,2 1-1 0,-1-1-2 15,0 2-2-15,0 0-1 0,1-1-4 16,-1-1-3-16,2 1-5 0,3-1-3 16,0 1-2-16,2-2 0 0,6 1-1 15,2 0-1-15,8 1 1 0,5 2 2 16,3 0 1-16,1 1 0 0,2 3-1 0,-1-2 0 15,2 3-2-15,-5-2-1 16,-4 1-6-16,-4-2-7 0,-1-1-5 0,-3 1-8 16,-5-2-7-16,-2-1-13 0,-4-1 85 15,-2-1-151-15,0-1-79 0,0-1-219 16</inkml:trace>
  <inkml:trace contextRef="#ctx0" brushRef="#br0" timeOffset="58855.75">13464 6474 162 0,'-2'-1'48'0,"0"-1"4"0,0 2-15 0,2 1-7 16,-1 0-2-16,1 0-2 0,1 1 0 15,2 0-2-15,0 0-1 0,1 2-2 16,2-2-3-16,3 1-2 0,-2 2-2 16,2-2-3-16,1 3-3 0,1-1-2 15,-1 2-1-15,2 1 0 0,-3 1 1 16,1-3-1-16,-1 4 1 0,0-1-1 16,-2 2 0-16,-2 0-1 0,-2-2-1 15,-2 0 1-15,-2 5 0 0,0-2-1 16,-4-1 1-16,-4 1 0 0,-2-2-1 0,-3 0-3 15,-3 0-2-15,-2-2-4 0,-4 0-3 16,-4-1-6-16,1-1-9 0,0-1-11 16,3 0-52-16,1-3-60 0,2 1-144 15</inkml:trace>
  <inkml:trace contextRef="#ctx0" brushRef="#br0" timeOffset="60337.47">12344 6435 175 0,'4'0'48'0,"-2"-1"3"0,1 0-21 15,-1 0-3-15,-1 0 0 0,2 0-1 16,-3 1 0-16,1 0 0 0,0-1 0 15,-1 2 0-15,0 0-1 0,0 0-1 16,0-1-1-16,-1 0-3 0,1 0-1 0,-1 2-2 16,-2-2-2-16,0 0-3 0,-2-1-1 15,-3 2-3-15,-2 0-2 0,-2-1-1 16,-6 0-3-16,0 2-1 0,-4-1-1 16,-1 0 0-16,-1 1-2 0,-1-2 0 15,2 3-1-15,3-1-1 0,2 0 1 16,5 0 0-16,3 1-1 0,4 0 1 0,2 2 1 15,6-1 2-15,-1 0 1 0,2 2 1 16,1-1 1-16,3 2 2 0,-2 0 0 16,2-2 0-16,-3 0-1 0,1 4-1 15,-2-3-1-15,-1 1 0 0,-1-1 0 16,0-1 0-16,-1 2-1 0,0-3 1 16,0 0 0-16,-1-4 1 0,1 1 2 15,-1 0 3-15,2-1 1 0,0-2 1 16,0-3-1-16,3 1 0 0,0 1-1 0,3-3-3 15,0 2-3-15,2-1-2 0,2 3 0 16,0 2-2-16,2 4 2 0,0 2-1 16,1 3 1-16,0 2 0 0,-2 1 1 15,-1 2-1-15,-2-1 1 0,-3-1-1 16,-2 0 1-16,-1 1-1 0,-3-1 1 16,-1-3 0-16,-3 0 0 0,-2 1 1 15,-3-1 1-15,-4-1-2 0,-6-1-2 0,-3-1-4 16,-3 1-5-16,-1 0-3 0,-2-2-7 15,2-2-7-15,0 0-7 0,3-1-8 16,3-1-10-16,6-1-48 0,1-2-63 16,5-2-138-16</inkml:trace>
  <inkml:trace contextRef="#ctx0" brushRef="#br0" timeOffset="60742.68">12538 6430 331 0,'2'-1'84'16,"-1"2"5"-16,-1-1-53 0,0 0-9 0,-2 2-2 15,-1 0 1-15,-1 3-6 0,-3-1-6 16,-1 2-2-16,0 2-2 0,-2 3 1 15,0 7 0-15,0-1-2 0,0 1-2 16,1 5-2-16,3 2-1 0,0 3-1 16,3-2-2-16,3-3 0 0,2-1-1 15,2 0 0-15,2-6 1 0,2-3 1 0,3-2 1 16,1-3 3-16,2-3 0 0,0-4 0 16,2-1 1-16,-2-3 0 0,-1 0-1 15,-2-3-2-15,-2 0 0 0,-3-1 1 16,-2-2 0-16,-4 2-1 0,-3 0-1 15,-3 0 0-15,-4 0-3 0,-4 3-2 16,-3 1-2-16,-1 4-3 0,-3 4-5 16,0 1-8-16,1 2-9 0,3 2-8 15,1 0-74-15,4 1-82 0,1-4-190 16</inkml:trace>
  <inkml:trace contextRef="#ctx0" brushRef="#br0" timeOffset="64973.55">13544 8779 231 0,'-1'1'65'0,"1"-2"6"0,0 2-26 16,0-2-6-16,1 3-3 0,-1-2-2 15,1 0-2-15,0 2 0 0,1 3-1 16,-2-2-2-16,1 2-1 0,1 2-2 15,-1 3-3-15,0 3-3 0,-1 3-3 16,0 3-4-16,-1 1-3 0,1 2-3 16,-1 1 0-16,1 0-3 0,2-1-1 0,-1-3-2 15,2-2 0-15,1-2 0 0,1-1-1 16,1-3 1-16,0-1-1 0,0-1 1 16,1 0 1-16,0-2-1 0,0 1 1 15,0-1 0-15,1-2-1 0,-1-3 0 16,3 2 0-16,1-2 0 0,0-1-1 15,2 1 0-15,0 0 1 0,0 3-1 0,2-1 0 16,1 0-1-16,-1 2 1 0,2-2 0 16,0 1 0-16,4-1 0 0,5-1 1 15,3 0-1-15,2-1 0 0,6 0 0 16,6-1 0-16,0-1-1 0,7 0-1 16,-2-1 0-16,6 1 4 0,4-1-7 15,-1 0 0-15,-4 2 1 0,1 1 0 16,3 1 1-16,0-2 0 0,1-1-3 15,0 1 7-15,2-1 0 0,6-2 1 0,-1 0-1 16,-10 0 0-16,3 1 0 0,4 1 1 16,-2 0-1-16,4 0 0 0,-2 2 1 15,6-1 0-15,5 0 0 0,-2 2 0 16,-8 0 0-16,-1-1 0 0,-2-1 1 16,5 0-1-16,-2 0 0 0,3-2 0 15,0-1 0-15,-1-1-1 0,4 0 0 16,-1-1-1-16,-2 0-1 0,0-2 1 15,2 3-1-15,-3 0 0 0,-1-1 0 0,3 2 1 16,-3 2-1-16,-1 2 0 0,-3 0 0 16,-1 1 1-16,-1-1-1 0,-2-1 0 15,-3 2 0-15,-3-2 1 0,-5 0 1 16,-3 1 0-16,-6-2 1 0,-3 0 1 16,-5 0 1-16,-4-3 1 0,-3 2 1 15,-4 0-1-15,-4-1 1 0,-3 1-1 16,-3 1-1-16,-2 0 0 0,-2 0-1 0,-2 0 0 15,0 1 0-15,-2-1 0 0,1 1 0 16,-2-2 1-16,1 0 0 0,0 0 1 16,-2-3 0-16,0-1 0 0,-1-3-1 15,-2-4 0-15,1 0 0 0,-2-5-2 16,0-4-2-16,-1-3 0 0,1-3-2 16,1-1-1-16,-1-4 0 0,1-3-2 0,-1-5-2 15,2-3 1-15,0-1 0 16,2 1 1-16,1 1 0 0,1 1 1 0,2 4 2 15,1 9 3-15,0 7 0 0,0 4 2 16,0 4 1-16,0 4 1 0,-1 4 0 16,-1 2 1-16,-1 1-1 0,-1 0 1 15,2-1-2-15,-1 1 1 0,0 2-2 16,-2-3 0-16,0 1-1 0,-2 2 0 16,1-1-1-16,-4 1 0 0,1-1-1 0,-4 0 0 15,0-1 0-15,-5 1 0 0,-2-2-1 16,-5 2 0-16,-2 4 0 0,-3-3 1 15,-3 1-1-15,-5 2 0 0,-3 0 0 16,-3 3 0-16,0 0 0 0,-5 0-1 16,-5 3-2-16,-3-1 0 0,-2 2 0 15,0 0 0-15,-6-3-2 0,-2-1 0 16,1 1 1-16,2-2 0 0,0 0 1 0,-2-3 0 16,-2 2 0-16,4-2 0 15,-5 1 1-15,1-2 0 0,1 0 0 0,-1 2 0 16,0-2 0-16,-2 1-1 0,5-1-1 15,-3 3 1-15,-8-2 0 0,-3 0-1 16,2 0 1-16,6 2 1 0,0 0 1 16,-2 1 1-16,0 1 0 0,5 0 1 15,1 3 0-15,-4-1 0 0,0 0 0 0,8-2 0 16,2 3 0-16,1-1 1 0,1-1 0 16,7 1 0-16,1-4 1 0,1 0 0 15,-2-1 1-15,2-2 0 0,8 1 0 16,2-2 0-16,1 0-1 0,6 2 0 15,-3-1-1-15,1-1 0 0,2 0-1 16,2 0 1-16,1 0-1 0,2 0 0 16,0 2-1-16,0-4 1 0,0 4 0 15,-1 0 0-15,-2 1-1 0,-2 1 1 0,3 2-1 16,2-1 1-16,3 2-1 0,4-3 1 16,5 1 0-16,3 1 0 0,3-1 0 15,2-3 0-15,1 1 0 0,2 0 0 16,2 0-1-16,0-2 0 0,1 0-2 15,1 0-1-15,-1-1-3 0,0 1-2 16,1-1-5-16,-1 1-9 0,1 0-6 16,-1-1 0-16,-1 2-86 0,0-1-82 0,0 2-201 15</inkml:trace>
  <inkml:trace contextRef="#ctx0" brushRef="#br0" timeOffset="66164.74">13998 9729 356 0,'3'0'92'16,"2"0"2"-16,0 2-43 0,0 2-20 15,1 4-4-15,-1 3-4 0,-1 3-5 16,0 6-1-16,-1 5-2 0,-1 0-2 0,-1 7-2 16,-1 2-3-16,1 1-10 0,-1 5-6 15,2-3-3-15,-1-4-4 0,1 0-3 16,0-8 0-16,0-4-3 0,-1-6 5 15,1-6-2-15,0-5-3 0,-1-3-2 16,-4-3-14-16,1-5-10 0,-2-2-1 16,0-5 4-16,-3-4 7 0,0-4 9 15,0-3 10-15,-1-5 22 0,0-1 19 16,1-1 8-16,0 0 6 0,2-1 3 16,-1-1 3-16,3 3 0 0,3 3-2 0,2 3-3 15,2 2-2-15,4 2-2 0,2 3-1 16,3 5-2-16,2 3-2 0,5 5-3 15,1 1-4-15,0 6-3 0,5-1-4 16,-1 4-5-16,-3 5-4 0,-3 2-5 16,-5-1-3-16,-2 1-1 0,-3 0 0 15,-9-1-1-15,-7-1 1 0,-4-1-2 0,-3 1-4 16,-4-1-6-16,-4 1-6 0,-3-1-6 16,-1 2-7-16,4-2-8 0,1-3-11 15,5-1-11-15,2-4-46 0,4-2-64 16,8-3-145-16</inkml:trace>
  <inkml:trace contextRef="#ctx0" brushRef="#br0" timeOffset="66405.76">14544 9774 319 0,'18'4'99'16,"-4"0"4"-16,-10 1 2 0,-8-3-54 15,-7 6-7-15,-7 0-6 0,-2 2-2 16,-7 2-2-16,-5 0-3 0,-6 4-4 15,2-1-6-15,1-1-6 0,3 2-5 16,2-2-5-16,5 2-4 0,10 2-2 16,11-3 0-16,11 4-1 0,11-2 2 15,7 2-5-15,5 0 1 0,4-4-2 0,3 1-12 16,8-4-11-16,3-2-12 0,-1-3-8 16,3-3-80-16,1-2-95 0,2-7-206 15</inkml:trace>
  <inkml:trace contextRef="#ctx0" brushRef="#br0" timeOffset="67331.98">16099 9751 275 0,'3'0'79'0,"2"2"2"16,-4 0-11-16,-1 2-38 0,-3 0-7 15,-2 1-4-15,-5 2-4 0,-2-2-2 0,-2 1-1 16,-4 0-1-16,-1 2-3 0,0 0 0 15,0-2-1-15,3 1-1 0,2 2-2 16,3-2-2-16,3 1-1 0,5-2-1 16,3 3 1-16,4 0 1 0,5 2 3 15,4-1 2-15,5 1 3 0,1-1 3 16,4 3 2-16,0 1 0 0,0-1-3 16,-2 0-2-16,-3 3-2 0,-4-1-3 0,-3 3-5 15,-6-1-3-15,-5-2-6 0,-4 3-4 16,-7-3-6-16,-5 1-6 0,-5-3-7 15,-6-1-8-15,-3-2-17 0,-4-2-55 16,-1-1-73-16,-3-3-165 0</inkml:trace>
  <inkml:trace contextRef="#ctx0" brushRef="#br0" timeOffset="67718.62">15916 9873 285 0,'26'-13'84'0,"3"1"5"15,0 0-7-15,1 0-35 0,-4 0-2 16,1 1-1-16,1-1-3 0,-1 2-4 16,2 4-4-16,0 1-5 0,3 1-8 15,3 1-6-15,-2 1-4 0,-2 5-3 0,-1 0-3 16,-6 0-3-16,-2 1-3 0,-6 4-1 16,-4 3 0-16,-5 3 0 0,-1 3 1 15,-6 3 0-15,-3-1 1 0,-4 5 3 16,-2 4 0-16,-1-2 0 0,-3 3 0 15,0-3 0-15,2 1 0 0,2 0-1 16,3-3-1-16,4-6-1 0,4 0-2 16,4-4 0-16,5-4 1 0,4-3 1 15,3-4 1-15,2-1 1 0,2-2 2 0,1-3 2 16,1-2-1-16,-1-1 1 0,-1-2-2 16,-2-4 1-16,-2-1-1 0,-1-1 2 15,-4-2 2-15,-3-1 1 0,-4 0 0 16,-4 3-1-16,-6 3-1 0,-5 2-3 15,-6 3-5-15,-5 1-10 0,-5 5-16 16,-3 0-12-16,-6 4-8 0,-3-3-86 16,-1 3-93-16,0-2-212 0</inkml:trace>
  <inkml:trace contextRef="#ctx0" brushRef="#br0" timeOffset="69603.65">15500 8771 242 0,'0'-1'65'0,"1"4"6"0,-1-3-31 16,0 4-5-16,0-5-5 0,-3-3-4 16,3 4-5-16,0 0-3 0,0-1-3 0,-1 1-3 15,0-3-1-15,0 4-1 0,3 2 0 16,-2 1 0-16,0 0 0 0,-1 1 0 16,1 3-1-16,0 4-1 0,1 1-1 15,-2 0-1-15,1 4-1 0,-1-4-2 16,1 2-1-16,1 1-2 0,0-3-1 15,2 0-3-15,-2-4-3 0,1 1-4 16,1-2-7-16,0 0-16 0,1-1-16 0,-2-1-45 16,-1 1-63-16,2-2-140 0</inkml:trace>
  <inkml:trace contextRef="#ctx0" brushRef="#br0" timeOffset="69858.4">15713 8769 326 0,'2'-1'85'0,"1"-1"7"16,-2 0-45-16,1 0-11 0,-1 5-3 16,0-2-5-16,-1 1-4 0,1 5-6 15,-2 1-4-15,1 2-2 0,0 1-2 0,-2 2-2 16,1 3-1-16,0 0-1 0,0-1-2 15,1 1-3-15,0-1-7 0,1-1-4 16,0-1-7-16,1-1-7 0,0-2-9 16,0 0-14-16,2-2-59 0,-2-3-68 15,1 2-160-15</inkml:trace>
  <inkml:trace contextRef="#ctx0" brushRef="#br0" timeOffset="70070.36">15966 8757 309 0,'0'2'79'0,"0"5"8"0,-1 0-41 16,0 1-13-16,0 4-2 0,-2 0-3 0,2 1-4 16,-3 2-8-16,2-1-6 0,0 0-6 15,2 0-6-15,0 1-7 0,1-2-7 16,-1 0-12-16,2-2 49 0,0-2-117 15,4-3-77-15,-3 0-191 0</inkml:trace>
  <inkml:trace contextRef="#ctx0" brushRef="#br0" timeOffset="70605.36">16130 8818 153 0,'1'-1'42'0,"1"1"5"0,-1 0-21 16,0 1-2-16,0 0 1 0,-1 1 1 0,0-2-2 15,0 1-3-15,0-1-2 0,0-1 0 16,0 2-2-16,0-1 0 0,1 1-1 16,-1 0-1-16,1 0 0 0,0 1-1 15,0 1-1-15,-1 1-1 0,2 1-2 16,-2 2-1-16,0 3-1 0,-2 1-2 15,2 0-1-15,0 1-2 0,2-3-2 16,-1 1-1-16,3-1 0 0,4-1 0 16,3-2 0-16,1 0 1 0,2-3-1 15,5 1 1-15,0 0 2 0,1-4 2 0,-1-1 4 16,-1-3 1-16,-1 1 3 0,-1-2 4 16,-6-4 1-16,-1-1 2 0,-3 2 0 15,-2-2-2-15,-3-1 1 0,-6-1-3 16,-1-1-2-16,-3 2-5 0,-2-2-5 15,-6 2-5-15,-3 0-4 0,-2 4-5 16,-1 1-7-16,1 4-9 0,0 0-9 0,2 3-8 16,6 0-65-16,3 0-76 0,7 2-171 15</inkml:trace>
  <inkml:trace contextRef="#ctx0" brushRef="#br0" timeOffset="71654.87">16491 8795 129 0,'-1'-2'39'0,"1"1"3"0,1-1-8 15,-1 4-12-15,1-2-2 0,0 0 0 16,-1 0-1-16,2 2-1 0,-2-2 0 0,0 1-1 16,0-1-1-16,2 0-1 0,-4-1-1 15,2 2-3-15,0-1 0 0,0-1-1 16,0 2-1-16,-1-1-1 0,0 3-1 15,0-1 1-15,0 0-1 0,0 1 1 16,-1 2-1-16,2 0 0 0,-1 2-1 16,2 0 1-16,1 1-1 0,1 1-1 15,1 1-1-15,1-2-1 0,2 1 0 16,-2-2 0-16,4-1 0 0,1 0 0 0,0-2 2 16,2-2 3-16,0-2 3 15,1-1 2-15,1 0 3 0,-2-1 0 0,-2-4 0 16,-1 1 1-16,-2 0 0 0,-1 0-1 15,-2-3-1-15,-3 1 0 0,0-1 2 16,-2-1-1-16,-1 2-1 0,-2-3-6 16,-1-1-3-16,-2 2-5 0,-2 0-4 15,0 3-5-15,-2 1-7 0,0 4-5 0,0 0-6 16,0 4-5-16,2-1-8 0,1 2-15 16,0-2-51-16,3-2-65 0,2 2-147 15</inkml:trace>
  <inkml:trace contextRef="#ctx0" brushRef="#br0" timeOffset="72054.3">16824 8715 239 0,'2'-1'73'0,"-2"1"4"0,0 2-8 16,-4 1-33-16,0 0-4 0,-3 0-2 15,-1 4-3-15,-3-1-6 0,1 2-3 0,1 0-2 16,0 2-3-16,2 1-3 0,1 2-3 16,2-2-2-16,6 2-2 0,2 1-1 15,1 0-2-15,4-2-2 0,2 1-1 16,2-2-1-16,1-1 0 0,1-2 0 15,-1-4 0-15,1 0 1 0,-2-3 3 16,1-2 3-16,-2-3 5 0,-2 0 4 16,-1-3 5-16,-1 0 3 0,-1-1 4 15,-3-5 2-15,-2 1 2 0,-1-5 1 0,-2 4-5 16,-2-4-5-16,-4-3-3 0,-1 1-5 16,-3 4-5-16,-3 0-5 0,-3 7-8 15,-3 1-11-15,-3 7-11 0,-1 5-8 16,-1 1-92-16,3 8-95 0,2-5-230 15</inkml:trace>
  <inkml:trace contextRef="#ctx0" brushRef="#br0" timeOffset="73084.71">15113 8911 108 0,'22'5'20'0,"-4"-3"1"0,1 0-22 15,-5-1-1-15,0 0 5 0,-3-1 4 16,-3-1 4-16,0 1 3 0,-2-2 4 16,6 1 7-16,-1 0 5 0,0-1 1 15,-1 0 2-15,0 0 3 0,-1 0 3 16,-3-1 0-16,-6-2-3 0,0 0-3 0,-2-1-4 16,-4-1-6-16,-4-2-5 0,-1 2-5 15,-1-1-5-15,0 2-3 0,-6 1-3 16,-4 4-1-16,-3 1-3 0,-1 5-4 15,-4 3-7-15,1 2-11 0,-1 3-2 16,4 1-60-16,5-1-63 0,9 2-145 16</inkml:trace>
  <inkml:trace contextRef="#ctx0" brushRef="#br0" timeOffset="73618.28">14830 8841 236 0,'-1'-2'52'0,"1"3"3"0,-1-2-35 16,0 2-10-16,-1 1-2 0,-3 2 0 16,-1 0 1-16,-2 3-3 0,-2 1-2 0,0 5-2 15,0-1 0-15,3 2-1 0,1 0-2 16,6 0 0-16,5-2-1 0,1-3 1 16,2-2 2-16,0-3 4 0,1-2 5 15,2-1 4-15,3-3 3 0,-2 0 2 16,1 0 2-16,1-3 1 0,0-1 0 15,1-2 0-15,-5-1 0 0,-3 2-2 0,-4-3-1 16,-4-1-3-16,-3 1-4 0,-6 0-8 16,-4 1-11-16,-1 2-10 0,-1 2-13 15,-7 3 115-15,-4 2-180 0,-5 3-83 16,2 5-234-16</inkml:trace>
  <inkml:trace contextRef="#ctx0" brushRef="#br0" timeOffset="73856.17">14521 8892 286 0,'-4'3'79'15,"2"3"0"-15,2-3-8 0,0 0-50 16,-1-1-8-16,-1-1-8 0,1-2-15 16,-1 0-1-16,0-2-69 0,-1 1-65 15,-2 1-163-15</inkml:trace>
  <inkml:trace contextRef="#ctx0" brushRef="#br0" timeOffset="74025.23">14271 8934 311 0,'5'2'75'0,"-1"-2"2"0,2 0-49 16,-2-2-10-16,-5 1-8 0,-1-1-17 16,-3-1-26-16,0-1-42 0,-2-1-59 15,0 3-136-15</inkml:trace>
  <inkml:trace contextRef="#ctx0" brushRef="#br0" timeOffset="74170.84">14119 8924 329 0,'1'2'75'0,"-1"2"1"0,2-1-53 16,-1 2-11-16,2-4-2 15,-2-1-4-15,-1-1-6 0,1 0-19 0,-2-2-57 16,0 1-63-16,-2-2-158 0</inkml:trace>
  <inkml:trace contextRef="#ctx0" brushRef="#br0" timeOffset="74586.26">13844 8915 217 0,'-4'0'61'0,"-2"1"3"0,2-2-18 15,-1 3-16-15,1-2-2 0,0 1-5 16,0 1-5-16,2 0-3 0,0 3-4 15,0 0-4-15,1 3-3 0,0 1-2 16,2 3-2-16,1 1-1 0,2 1 1 16,4-3-1-16,2 0 2 0,5 0 3 15,2-3 3-15,0-5 6 0,2-1 4 0,-1-2 5 16,1-1 3-16,-4-3 2 0,-3-3 1 16,-1-1 3-16,-3-1 0 0,-4-2-4 15,-2-1-3-15,-4-2-4 0,-2 1-8 16,-5 0-10-16,-4 1-12 0,-3 2-13 15,-5 3-11-15,-2 2-9 0,0 4 76 16,0 4-148-16,0 5-85 0,2 2-223 16</inkml:trace>
  <inkml:trace contextRef="#ctx0" brushRef="#br0" timeOffset="79886.38">16261 8074 214 0,'8'0'66'16,"-5"-2"5"-16,0 1 3 0,2-3-35 15,-2 4-5-15,-1-1-2 0,0 0-2 0,0-3-1 16,0 2-1-16,1 0-3 0,0 0-5 16,4-3-3-16,-1 1-4 0,3 1-2 15,1 0-4-15,0 2-4 0,1-1-1 16,-1 3-1-16,-1 1-1 0,1 2-1 16,0 0 0-16,0 3-1 0,-1 0-1 0,-2 2-1 15,-1 0-1-15,-2 0-1 16,-3 1 0-16,-2-3 1 0,-3 1-1 0,-5 1 3 15,-1-2 1-15,-1-1 2 0,0-1 1 16,2 0 2-16,1-3 0 0,1 0 2 16,3-2 3-16,2 0 2 0,2-1 2 15,1 0 0-15,0 1 0 0,0-1-1 16,2 2-3-16,1 0-3 0,1 2-2 0,3 2-3 16,-1 2 0-16,1 2 0 15,2 4 0-15,-1-1 0 0,2 4-1 0,-3 1 1 16,1 3-1-16,-2-3 0 0,-1-1-1 15,-2-3 0-15,-3 0 1 0,-3-1 0 16,-6-3 1-16,-4-3 0 0,-2 0-4 16,-7 0-4-16,-3-2-5 0,-6 0-6 15,-2-4-8-15,-1-1-13 0,-1-1 112 16,3-3-177-16,3-2-83 0,4-3-236 0</inkml:trace>
  <inkml:trace contextRef="#ctx0" brushRef="#br0" timeOffset="80253.91">16535 7992 347 0,'0'1'89'0,"1"-3"3"16,1 0-48-16,1 0-11 0,4 0-5 15,1-4-3-15,2 3-3 0,3-2-2 16,0 2-4-16,2 2-2 0,-1 1-2 16,0 1-1-16,-1 4-3 0,-3 1-5 15,-2 4-3-15,-1 1-6 0,-3 3-3 0,-2 0-2 16,-3 3-1-16,-3-2 1 0,-1 4 0 16,-4-2 2-16,-3-1 4 0,0-1 3 15,-1 0 1-15,0 1 2 0,3-3-1 16,-1 0-1-16,4-3 1 0,3 1-1 15,3-2 0-15,2-1 0 0,3 0 1 16,4-3 0-16,0-1 0 0,1-4-2 0,3-2-6 16,1-4-6-16,5-2-7 15,1-4-11-15,1-2-16 0,2 0-50 0,3-3-63 16,1 1-139-16</inkml:trace>
  <inkml:trace contextRef="#ctx0" brushRef="#br0" timeOffset="80634.42">16907 7919 290 0,'-1'-7'78'16,"-1"3"2"-16,-1 3-34 0,0 3-10 16,-2 2-4-16,0 4-1 0,-1 1-5 15,0 4-4-15,0 2-1 0,1 5-4 0,1 1-3 16,1 0-5-16,2 2-5 0,1 1-2 16,2-2-1-16,1-3-1 0,1-2 0 15,1-4 0-15,0 0-1 0,0-5-1 16,-1-2 0-16,0-1 0 0,-1-4 0 15,-1-1 0-15,0-1 0 0,3-4 1 0,-2 0 0 16,3-6 1-16,-1 0-1 0,1-1 1 16,0-1 1-16,1 2 1 0,-1 2-1 15,1 0 1-15,-1 7 1 0,1 1 0 16,0 4 0-16,0 3 0 0,1 1 0 16,-2 2 0-16,1 1 0 0,-2 2-1 15,1-1-1-15,-2-1-1 0,-1-1 0 16,-3-2 0-16,-2-1 0 0,-1 0 2 0,-2-2-1 15,-4-1 2-15,-3-1-1 0,-1-2 0 16,-2 0-2-16,-1-2-2 0,0-1-4 16,0-3-6-16,1 1-7 0,1-4-6 15,2 1-8-15,2-4 152 0,2-3-221 16,3-3-90-16,2-1-269 0</inkml:trace>
  <inkml:trace contextRef="#ctx0" brushRef="#br0" timeOffset="97719.83">15628 9120 184 0,'0'4'48'16,"-1"-2"4"-16,1-1-23 0,0 0-6 15,0-1 2-15,0 0 1 0,0 0 1 16,0 0-1-16,0-2-1 0,1 2-1 15,-1-1 0-15,1 0-3 0,-1 0-1 0,0 0-1 16,0-1-1-16,0 2-1 0,0 0-2 16,0 0-2-16,0 0-3 0,0 1-3 15,1 0 0-15,-1 0-1 0,1 0 0 16,0 1 1-16,1-1 0 0,0 3 0 16,0-1-1-16,0 2 1 0,-2 2-2 15,1 1 0-15,-1 3-2 0,-1 1 1 16,-1 0 0-16,0 2-1 0,0-1 0 15,1 1-2-15,0-2 1 0,0 0-1 16,1-3 0-16,0 0 0 0,0-4 1 0,0 2 0 16,0-6 1-16,0 2 2 0,0 1 1 15,1-2 1-15,-1-1 0 0,1 1 0 16,0-2 0-16,1 3-2 0,0-3-1 16,0 2-2-16,0-1-1 0,0 2-2 15,1 0 0-15,0 0-3 0,1 2 0 16,2 1 0-16,1 0-1 0,2-2 0 15,2 1 2-15,2-1 0 0,2-1 3 0,2-2 1 16,3-2 2-16,1 0 2 0,2 0 0 16,2-1 0-16,0-2-1 0,1-1 0 15,0 3-1-15,0-1 0 0,-2-1-1 16,0 0 0-16,1 0 0 0,-1 0 0 16,0 1 3-16,-3-2 0 0,-1-1 1 15,-2 4 0-15,0 1 0 0,0 0-1 16,-1 1-1-16,2 0-1 0,2 0-1 15,2 2-1-15,2 0 0 0,0-1 0 0,-1 0 1 16,0 4 1-16,0-5 0 0,-2 0 0 16,2-1 0-16,0 0-1 0,-1-2 1 15,1 4-2-15,1-2-1 0,1 4-1 16,-1-2-1-16,-2 1 1 0,-1-1-1 16,-1 2 0-16,-2-1 0 0,3 1-1 15,-1 0 0-15,1-2 1 0,1 2-1 0,1-2 0 16,1 2 1-16,2-3 1 0,-4 1 1 15,-2-2 0-15,0 2 0 0,-1-1 0 16,-1 0 1-16,-3 0-1 0,1-1 0 16,-1-3 0-16,-1 1-1 0,1 1 1 15,-2 1 0-15,-2-2-2 0,0 1 1 16,-1 2-2-16,-2 0-1 0,2 0 0 16,-1-2 0-16,-1 0 1 0,1 0 0 15,-1-2 0-15,1 1 2 0,-2 2 1 0,-2-1 0 16,1 0 1-16,-2 2-2 0,0-1 1 15,-2-1 0-15,-2 0 0 0,1 1 0 16,-1-1-1-16,-1 1 1 0,0-2 1 16,-1 0 1-16,0 0-1 0,1-1 1 15,-1-3 1-15,0-2 0 0,0 1-1 16,0-4 1-16,0-3-2 0,-1 0 0 16,2-3 0-16,0 1-1 0,-1-1 1 0,0 0-1 15,-1 0-1-15,1 3 0 0,-2 2-1 16,-1 1 0-16,0 3-2 0,1 3-2 15,-2 1-4-15,1 3-4 0,0 2-6 16,-2 0-11-16,2 1-10 0,-1 1-75 16,0-1-81-16,2 5-196 0</inkml:trace>
  <inkml:trace contextRef="#ctx0" brushRef="#br0" timeOffset="98786.34">16585 9275 175 0,'0'0'57'0,"0"1"6"0,0-1-5 15,0-2-19-15,-1 3-3 0,1-3-3 16,0 2-5-16,0 1-5 16,-1-2-6-16,1 2-4 0,-1-1-2 0,0 0 0 15,1 2-1-15,-1-1-1 0,0 2-1 16,0 0-1-16,1 2 1 0,1 4-2 16,0-1 0-16,2 3-1 0,1 0 0 15,3 1 3-15,3 3 3 0,0-1 1 0,1 2 2 16,4 1 1-16,5 2 1 15,2 2-1-15,3 2-1 0,2 5-3 0,1 1-2 16,0 3-3-16,0 2 0 0,-4 3-2 16,-1-1 0-16,-3-2-2 0,-2-3-1 15,1-1-2-15,-3-5 0 0,-2-3-4 16,-2-4 0-16,-1-3-4 0,-2-4-5 16,-2-1-7-16,-2-4-6 0,-2 1-8 15,0-5-9-15,-2 0-62 0,-1-3-69 16,0 1-158-16</inkml:trace>
  <inkml:trace contextRef="#ctx0" brushRef="#br0" timeOffset="99313.57">17182 9765 264 0,'-2'-1'75'0,"1"-2"6"0,-1 1-18 16,2 5-24-16,-1-1-3 0,1 0 2 16,1 4-1-16,-1-3-2 0,0 7-5 15,1 1-5-15,-2 2-4 0,1 2-3 0,-1 3-5 16,0-2-5-16,0 2-6 16,0-2-4-16,-2-1-7 0,1 0-6 0,0-1-8 15,-1-1-9-15,-1 1-9 0,0-2-16 16,1 0-52-16,-2-2-65 0,5 0-149 15</inkml:trace>
  <inkml:trace contextRef="#ctx0" brushRef="#br0" timeOffset="99766.74">17354 9815 266 0,'3'-3'82'0,"-2"0"7"15,1 3-2-15,0 3-43 0,-1-1-7 16,-1 4-3-16,-1 0-6 0,-1 2-4 16,-1 4-7-16,-3 0-5 0,0-1-3 0,-3 1-2 15,0-2-1-15,0 1-3 0,0-1-1 16,3-1 0-16,-1-3-2 0,4 0 1 16,1-1-1-16,2 1-1 0,0-4 0 15,2 1 1-15,-1 0-1 0,2 2 1 16,2-3 1-16,0 1-1 0,1 0 0 15,1 1 1-15,0-3 0 0,1 1 0 16,-1-4 0-16,0 1 1 0,-2-1-1 16,1-3 2-16,0 1 2 0,1-1 2 0,0 0 3 15,-1 1 4-15,1-2 4 0,-2 1 4 16,1-1 1-16,-2 2 1 0,-2-1 0 16,0 2 0-16,0 0-3 0,-1 1-4 15,-1 2-4-15,-1 1-3 0,1 1-3 16,-2 2-3-16,0 3-2 0,-1 0 0 15,1 4-2-15,0 3 2 0,-1 0 0 16,2 0-1-16,1 0-2 0,0 1-2 0,2-2-4 16,0-2-5-16,1-2-5 0,0 0 3 15,2 1-28-15,-2-3-5 0,0-1-8 16,1-1-6-16,1 0 91 0,-2-5-158 16,0 1-95-16,0-5-207 0</inkml:trace>
  <inkml:trace contextRef="#ctx0" brushRef="#br0" timeOffset="100267.45">17559 9710 349 0,'1'-10'106'15,"-1"2"11"-15,1 1-13 0,1 4-44 16,-1-1-8-16,0 3-3 0,1 2-6 0,-1 4-10 15,1 4-9-15,1 3-5 16,1 3-4-16,-1 5-3 0,1 3-2 16,-1 2 0-16,-1 1-3 0,-1 0-2 0,0-1-2 15,-1-4-3-15,0 4-2 0,0-6-2 16,0 0-1-16,1-4-2 0,-1-1-1 16,1 0 0-16,0-3 0 0,-1-4 0 15,0-1 1-15,0-3 2 0,0-2 3 16,0-2 3-16,0 0 1 0,0-3 1 0,1-6 1 15,3-1-1-15,-1-2 2 0,1 1-3 16,2-2 0-16,0 1-1 0,2 2 2 16,-1 4 0-16,0 1 0 0,0 2-1 15,-1 0 0-15,2 2 0 0,0 1 0 16,1 1 0-16,2 2-1 0,-1 1-1 16,1 0 1-16,-1 1-1 0,0 1 0 15,-2 0-1-15,-3 1-1 0,-3-1-1 0,0 2-3 16,-4 0-2-16,-1 2-2 0,-3 0 0 15,-3 0-1-15,-1 0 2 0,-1 0 1 16,-1-1 3-16,0-2 1 0,0 0 1 16,1-3-2-16,2-1-3 0,0 1-4 15,1-3-7-15,0 0-7 0,0-3-5 16,2 0-8-16,0 0-6 0,1 1-7 16,-1-2-67-16,0 1-74 0,-1 2-176 0</inkml:trace>
  <inkml:trace contextRef="#ctx0" brushRef="#br0" timeOffset="100604.91">17003 10101 273 0,'-16'6'73'16,"4"-2"4"-16,5 1-32 0,3-1-4 15,5-2 5-15,6 2 8 0,6 0 0 16,6 0 0-16,5-2 0 0,8 1-2 16,5-2-6-16,6 2-5 0,6 0-10 15,1-2-5-15,2 0-4 0,0 0-4 0,0 1-4 16,-2-1-3-16,-1-1-5 0,-5-1-4 15,-3-1-8-15,-4-1-9 0,-3 2 7 16,-4-3-31-16,-7 0-6 0,-5 1-16 16,-4 0-8-16,-6 0-16 0,-3 0-49 15,-8 1-89-15,-4 0-132 0</inkml:trace>
  <inkml:trace contextRef="#ctx0" brushRef="#br0" timeOffset="101225.69">17052 10177 311 0,'-7'-2'88'0,"4"1"8"0,1 1-36 0,1 0-9 16,1-3-3-16,0 4-7 0,0-1-6 15,2 2-6-15,-1-1-6 0,-1-1-4 16,1 1-2-16,3 1 1 0,-1 0 0 15,4 1 0-15,4 0 0 0,6-1 2 16,4 1 1-16,7-1 0 0,8 0-2 16,7 0-3-16,4-2-2 0,5-3-3 15,1 3-2-15,3-1-4 0,0-2-3 0,-3-2-1 16,-5-1-3-16,0 2-1 0,-5-2-1 16,-6 0-1-16,-5 0-3 0,-7 0-1 15,-6 1-4-15,-7 2-3 0,-8 1-1 16,-8 1-4-16,-6 0-5 0,-8 1-5 15,-4 3-2-15,-3 1 1 0,-7 3-2 16,-3 3-5-16,-3 2-3 0,-6 1 2 16,-1 1 4-16,-1 0 5 0,-2 2 6 15,-1-5 9-15,-2-4 9 0,4 0 9 0,3-1 7 16,4-3 2-16,3-3 3 0,3-1 1 16,5-1 2-16,7-1 1 0,6-1 4 15,4-2 4-15,4 3 2 0,7-1 2 16,4-1 0-16,4 2-2 0,6 1 1 15,5 1 0-15,2-2-3 0,7 0-2 16,2 2-2-16,7 1-2 0,4 2-3 16,1 0-4-16,4 0-4 0,3 0-1 0,-4 0-3 15,1 0-3-15,-3-1 0 16,-4 0-1-16,-5-1 0 0,-4 1-1 0,-7 1 0 16,-4 0-1-16,-6-2 0 0,-5 1-3 15,-3-1-2-15,-3 2-1 0,-2 0 0 16,-3 0-3-16,-4 1-5 0,-3 0-13 0,-3-1-7 15,-4 4-9-15,-3-3-4 0,-6 0-88 16,-3 3-90-16,-1 0-203 0</inkml:trace>
  <inkml:trace contextRef="#ctx0" brushRef="#br0" timeOffset="124726.78">17997 7888 193 0,'7'2'57'0,"-3"3"5"0,-1-4-13 16,-1 0-13-16,-1-1 0 0,1 1-1 15,-2-1-1-15,0 0-3 0,0-1-4 16,1 1-2-16,0-1-4 0,1 1-3 15,1-1-4-15,1 0-1 0,0 1-2 16,5-1 0-16,1-1-1 0,3 1 2 0,3-1 3 16,2 1 2-16,5 0 4 0,6 0 2 15,1 0 2-15,8 2-1 0,1-1-1 16,2 2-5-16,1-1-3 0,1 0-5 16,-2 0-3-16,-2 3-3 0,-3-3-4 15,-5 0-5-15,0-1-4 0,-4 0-10 16,-5-1-7-16,-5 1-8 0,0-2-6 15,-3 0-3-15,-2 1-1 0,-1 1-2 0,0 0 2 16,1-1-2-16,1 1 24 0,-3-1-67 16,0 0-57-16,1-1-138 0</inkml:trace>
  <inkml:trace contextRef="#ctx0" brushRef="#br0" timeOffset="125151.91">18700 7725 174 0,'4'-7'53'0,"-1"0"6"16,0 2-12-16,-1 2-14 0,-1 1 2 16,-1 1-2-16,0 0-5 0,-1 1-6 15,0 1-4-15,0-1-4 0,0 1-2 16,-1 0-2-16,2 2-1 0,0-1 2 0,3 2 0 15,0-1 3-15,3 1 0 0,2 1 1 16,1 0 2-16,1 1 0 0,3-1 1 16,0 3-1-16,2 0-1 0,2-1-3 15,-1 2-2-15,2 1-2 0,-2 0-3 16,0-3-2-16,-3 0-1 0,0 1-2 16,-2-1 1-16,-2-1-1 0,-2 0-1 15,0 0 0-15,-2-1-1 0,1 1 1 16,-4-1 0-16,-1 2 0 0,-2 0 1 0,-3 0 0 15,-3 2 0-15,-2 2 1 0,-2 1 0 16,-5 0-1-16,-3 1 1 0,-5 1-4 16,-4-2-3-16,-3 5-7 0,0-1-7 15,1 3-9-15,2 4 212 0,2-1-292 16,5 2-108-16,7 1-334 0</inkml:trace>
  <inkml:trace contextRef="#ctx0" brushRef="#br0" timeOffset="125964.53">17603 7592 241 0,'-1'-2'74'0,"2"1"8"0,-1 1-6 16,-1 0-32-16,1-1-4 0,0 1-1 15,1 1-6-15,-1 0-7 0,-2 1-7 16,0-1-5-16,-2 2-5 0,-1 0-3 16,-3 1-2-16,-1 4-2 0,-1 1-1 15,-1 1 0-15,0 0-1 0,0 0 0 16,2 0 0-16,1 0-1 0,4-2 0 15,1 0 0-15,3-2-1 0,3 1 1 16,2 0 0-16,3 2 0 0,4 2 2 16,2 0 0-16,4 1 1 0,-1 2 0 0,1 1 0 15,-2-2 0-15,0 1 0 0,-2-1-1 16,-1-2 0-16,-3 2 0 0,-1-2 0 16,-4 0 0-16,-2 0 0 15,-3 0 1-15,-3-1 0 0,-3 1 0 0,-3-4 0 16,-2 2-2-16,-3-1-3 0,-4-1-9 15,-1-2-8-15,-2-2-9 0,-6 1-9 0,0-3-43 16,-3-1-22-16,1-1-61 0,5-2-115 16</inkml:trace>
  <inkml:trace contextRef="#ctx0" brushRef="#br0" timeOffset="126364">17592 7599 328 0,'7'-9'91'0,"-1"2"5"0,0 1-37 0,-1 1-11 16,2 0-2-16,-1 1-2 0,2-2-3 16,1-1-3-16,2-1-5 0,5 1-4 15,4 1-4-15,2-3-6 0,4 3-6 16,3 0-5-16,-1 3-3 0,-1 3-3 16,-1 3-1-16,-2 4-2 0,-3 0-1 15,-5 3-1-15,-2 5-1 0,-2 2 1 16,-3 3-1-16,-6 0 1 0,-5 5 1 15,-3 3 0-15,-4 3 2 0,-3 2-1 0,0-2 2 16,-1 1 0-16,0-1-1 0,2-2 1 16,2-2-1-16,3-4 0 0,3-4-2 15,3-1-1-15,1-4 1 0,5-3 0 16,1-3 0-16,6-2 1 0,4-2 2 16,2-3 1-16,0-3 2 0,3-2 1 15,-1 0 3-15,-1-2 0 0,-5 0 2 0,-3-3 1 16,-3 1 0-16,-6 0-1 15,-3-2-2-15,-3-1-2 0,-4 1-4 0,-4 0-4 16,-4 0-6-16,-5 3-12 0,-1 0-18 16,0 3-11-16,-1 4 108 0,-1-1-197 15,1 2-110-15,2-6-286 0</inkml:trace>
  <inkml:trace contextRef="#ctx0" brushRef="#br0" timeOffset="127083.4">17243 7241 287 0,'1'-9'67'0,"-2"0"5"15,0-1-43-15,2 3-4 0,-1 0 1 16,0 3 2-16,0 0 1 0,0 1 0 16,0 2-3-16,0 1-4 0,-1 1-4 15,-2 1-5-15,0 5-3 0,-4 3-4 0,-1 3-3 16,-2 6-1-16,-2 1 0 0,-1 7-1 16,-3 0 1-16,0 3-2 0,1-2 0 15,-1 1-5-15,0-4-5 0,3 2-6 16,-1-3-6-16,6-2-5 0,0-4-7 15,5-1-5-15,1-5-5 0,3-1 100 16,2-6-140-16,1-3-62 0,5-5-180 16</inkml:trace>
  <inkml:trace contextRef="#ctx0" brushRef="#br0" timeOffset="127295.91">17387 7198 333 0,'5'-7'88'15,"-2"3"7"-15,0 1-43 0,-1 2-12 16,-1 1-7-16,-1 3-6 0,0-1-4 0,-1 4-2 16,-1 2-5-16,-1 4-3 0,-3 5-1 15,-2 1 1-15,-3 4 0 0,-1 2-2 16,-3 3-4-16,0-1-5 0,-4-2-7 16,1 0-8-16,0-1-7 0,3-3-7 15,0-1-9-15,-1-2-17 0,3 0-61 16,3-3-69-16,2-2-165 0</inkml:trace>
  <inkml:trace contextRef="#ctx0" brushRef="#br0" timeOffset="127569.21">17030 7287 320 0,'-3'-2'85'0,"2"-1"5"0,2 0-44 0,2 1-4 16,4 1-1-16,0-4 0 0,4 1-2 16,5 2-5-16,2-1-3 0,3 1-5 15,2 1-4-15,3 0-5 0,4 5-7 16,1-1-5-16,1 1-2 0,2 2-3 16,-2-2-1-16,-1 4-4 0,-3-3-4 15,-2 1-8-15,-5-2-4 0,-4-1-4 16,-3 2-5-16,-3-1-7 0,-2-2-11 15,-6-1-8-15,-5 0-49 0,-5 1-67 0,-4-2-154 16</inkml:trace>
  <inkml:trace contextRef="#ctx0" brushRef="#br0" timeOffset="127765.69">16971 7358 283 0,'1'2'77'15,"4"-2"8"-15,5 2-39 0,3 1-4 16,4-2 6-16,4 1 4 0,4-2-4 16,3 0-7-16,4 2-9 0,2-4-6 15,3 3-6-15,4 1-4 0,-1-1-15 16,-1 0-17-16,1 1-12 0,0 2-90 16,0 0-93-16,2 2-233 0</inkml:trace>
  <inkml:trace contextRef="#ctx0" brushRef="#br0" timeOffset="129562.4">19509 7761 256 0,'0'1'65'0,"-2"-2"5"0,1-1-35 16,0 1-7-16,-1-2 0 0,-3-3 5 0,2 2 5 16,0-1-3-16,1 3-4 0,1 0-4 15,-2 0-4-15,3 1-4 0,0 2-7 16,0 3-5-16,0 3-2 0,-1 6 2 16,0 2 1-16,0 4 1 0,0 4 2 15,0 4 0-15,0 1 0 0,-1 1-2 16,1 2-3-16,-1 2-3 0,0 0-1 15,0 2-1-15,0 0 0 0,-1-1-1 16,0 0 1-16,0-4-1 0,2-1 1 0,-1-5-1 16,1-4 1-16,1-3-1 0,0-3 0 15,1-3 0-15,1-1-1 0,-1-4 0 16,1-1-1-16,0 0 0 0,2-3 1 16,1 0 0-16,2 1 0 0,2-2 2 15,2 0 0-15,2-1 1 0,1 1-1 16,5-2 1-16,1 1-1 0,3-1 0 15,5 2-1-15,6 0 1 0,8 4-1 0,8-1 1 16,1 4-1-16,8 3 0 0,6-3 0 16,3 1 0-16,5 0 0 0,1 0 0 15,2 0 0-15,7 1 0 0,0-4-1 16,0 1 0-16,2-2 1 0,0 1 0 16,-2-2 0-16,1-1 0 0,-1-4 1 15,1-2 0-15,2-1 0 0,0-1 0 0,-2-2 0 16,2 0 0-16,0-2 0 0,-1 1-1 15,-1 1 0-15,2 2 1 0,-4 2-1 16,0 2 1-16,-1 0-1 0,2 1 1 16,2 1-1-16,1 2 1 0,-1 1 0 15,2 3-1-15,2 0 1 0,-1-2-1 16,1 4 0-16,-1 1 0 0,-6 0 0 16,-2 0 0-16,-4-5-1 0,-8 3 5 15,-6-3 3-15,-11 0 3 0,-12-4 3 0,-6-1 3 16,-10 0 6-16,-7-3 5 0,-8-3-4 15,-7-3-3-15,-6-3-3 0,-4-1-3 16,-4-2-3-16,-4-4-5 0,0-2-4 16,-2-2-1-16,1 1 2 0,0-2-1 15,-1-2-1-15,3-1 1 0,1-1-1 16,-2-4 0-16,1 0-1 0,-1-7 0 0,0 3 0 16,4-3 0-16,0-3 0 0,3 0 0 15,0-1 1-15,2-1-1 0,-1 1 1 16,1 2-1-16,-4 2 1 15,-3 3-1-15,-1 3 1 0,-3 7-1 0,0 7 1 16,-1 5 0-16,1 4 0 0,2 4 1 16,-1 3-1-16,2 4 0 0,0 3 1 15,1 1-1-15,0 2 0 0,-2 0-1 16,2 2 1-16,-2 0-1 0,0 1 0 16,-1 1 1-16,-2-3-1 0,-3 1 1 0,-5 0-1 15,-2-2 1-15,-9-1 0 0,-8-2 0 16,-9 1 0-16,-6-4 0 0,-11 2 0 15,-7-1 0-15,-15-3-1 0,-9-2 0 16,-9-1 0-16,-11-2-1 0,-11-4-1 16,-12-1-1-16,-9 0 0 0,-4 0-1 15,-7 5 0-15,-2 0 2 0,-3 4-1 16,2 7 2-16,7 1-1 0,3 3-1 16,9 5-3-16,9 2-2 0,13 2-3 0,13 0-2 15,14-3-6-15,12-1-12 0,20 2-8 16,14-8-6-16,18-1-6 0,12-3-82 15,16-5-91-15,17-8-202 0</inkml:trace>
  <inkml:trace contextRef="#ctx0" brushRef="#br0" timeOffset="130018.38">21091 7631 223 0,'-15'-12'70'0,"2"1"6"15,2 0 5-15,1 4-40 0,1 5-5 16,3 3-4-16,1 7 1 0,1 6 1 15,2 6-1-15,1 10-1 0,2 8-2 16,1 7-1-16,3 4-1 0,3 7-4 0,1 4-7 16,4 4-5-16,3 0-6 0,2-1 0 15,2-1-5-15,-1-1-12 16,0-6-10-16,0-4-12 0,-2-9-11 0,-4-1 12 16,-2-5-90-16,-1-5-81 0,-2-5-175 15</inkml:trace>
  <inkml:trace contextRef="#ctx0" brushRef="#br0" timeOffset="147232.03">12957 8211 159 0,'-2'-3'48'15,"0"1"3"-15,0 0-11 0,1-2-11 16,-1 0 1-16,0 0-4 0,0 0-2 16,-2 0-4-16,3 3 0 0,0-1-2 15,-1 1-3-15,0 0-2 0,1 1-1 16,-2 0-1-16,3 2 0 0,-2-1-2 16,1-1 0-16,0-1-2 0,2 3-1 0,-1-1 0 15,0 0-1-15,0 0 0 16,1-1-1-16,-1 2 1 0,2 1 0 0,-2-2 1 15,3 1 2-15,0-1 1 0,1 1 3 16,3 0 2-16,3-1 2 0,2 1 2 16,4-2 0-16,4-2 2 0,3 0 3 15,3 0 2-15,6-1 2 0,5 2-2 16,5 0-1-16,1-2-3 0,0 2-3 16,3 1-5-16,0-1-6 0,-3 1-4 15,-3-1-2-15,-5 1-2 0,0 0-4 0,-5 0-3 16,-2 0-4-16,-3 0-7 0,-3 0-5 15,-2 0-6-15,-3 0-4 0,-3 0-6 16,-3-1-5-16,-2 1-5 0,-5-2 138 16,-1 0-192-16,-4-2-81 0,-5-1-242 15</inkml:trace>
  <inkml:trace contextRef="#ctx0" brushRef="#br0" timeOffset="147506.08">13527 8094 265 0,'3'0'70'0,"0"1"7"0,1 0-35 16,2 0-1-16,2 3 4 0,0 1-1 15,2 1-5-15,1-1-5 0,1 1-4 16,1-1-3-16,3 0-5 0,1-2-6 16,0-1-4-16,0 0-1 0,1-1-3 0,-2 1-2 15,-2 3-5-15,-3-2-1 0,-2 3-1 16,-3-1-1-16,-2 2 1 0,-4 1 0 15,-3 0 0-15,-6 0-3 0,-3 1-1 16,-5-2-3-16,-3 2-5 0,-3 1-5 16,-2-1-7-16,1 0-6 0,1 0-8 15,1-1-10-15,4 2 89 0,4-3-139 0,1 0-71 16,5-2-193-16</inkml:trace>
  <inkml:trace contextRef="#ctx0" brushRef="#br0" timeOffset="148353.81">11301 8080 305 0,'6'-7'84'0,"-3"2"5"0,0 4-36 15,0-1-10-15,-2-1-5 0,-1 3-6 16,0 1-7-16,-1 4-6 0,-2-1-2 16,2 4 0-16,-1 5-1 0,-1 1-1 15,-1 5-1-15,0 2 0 0,0 3-1 0,0 4-4 16,2-1-2-16,-2 0-5 0,2 0-7 15,-2 2-9-15,2-3-6 0,1-1-7 16,0-2-8-16,-1-2-8 0,2-5-8 16,1-2-10-16,-1-2-41 0,1-4-59 15,2-5-132-15</inkml:trace>
  <inkml:trace contextRef="#ctx0" brushRef="#br0" timeOffset="148732.04">11521 8086 318 0,'0'-1'87'15,"2"1"6"-15,-2-1-34 0,-2 1-21 16,1 0-8-16,-2 1-4 0,-1 3-5 16,-3 1-6-16,-2 3-6 0,0 4-3 15,-1 1-1-15,-2 2-1 0,0 3-1 0,0 4-1 16,2 2-4-16,0 0-4 0,3 0-2 15,3 1-2-15,3-2-1 0,4-1 0 16,4-3 0-16,0-4 3 0,4-3 3 16,2-3 4-16,1-2 3 0,0-2 4 15,0-3 4-15,-1-3 3 0,0-2 3 16,-1-3 2-16,-2-1 2 0,-1-3 3 16,-4 0 0-16,-1-1 1 0,-3-1-2 0,-3-1-3 15,-5 1-4-15,-2 2-6 0,-2 0-10 16,-2 2-7-16,-1 1-8 0,-2 1-7 15,-1 6-9-15,2 1-8 0,1 0-8 16,0 3 174-16,3-1-239 0,4 4-97 16,5-1-288-16</inkml:trace>
  <inkml:trace contextRef="#ctx0" brushRef="#br0" timeOffset="149005.12">11679 8048 295 0,'-1'-5'92'0,"2"1"7"16,-2 3-7-16,1 0-39 0,0 1-9 0,0 1-7 16,1 1-5-16,-1 4-3 0,0 4-5 15,1 2-5-15,-2 5-3 0,0 3-2 16,-1 4-1-16,0 3-2 0,0 0-6 15,-1 0-6-15,1 2-6 0,1-1-9 16,0 1-13-16,0-2-4 0,0-1-8 16,1 0-7-16,-1-3-7 0,0-4-12 15,2-3-42-15,-1-4-54 0,2-2-143 0</inkml:trace>
  <inkml:trace contextRef="#ctx0" brushRef="#br0" timeOffset="149293.99">11850 8140 253 0,'-4'3'70'0,"-1"1"5"0,-1 0-33 16,-1 1-5-16,0-2 0 0,-2 1-5 15,-1-1-6-15,0 2-5 0,-2-2-4 16,0 0-4-16,-2 1-4 0,1-1-2 15,1 0-1-15,1-1-1 0,2 3-1 16,2-3 0-16,4-1-1 0,1 1 1 16,3 3 4-16,2-1 1 0,4 2 1 0,2 0 0 15,3 3 1-15,0 3-1 0,3 0-1 16,0-1-5-16,1 1-7 0,0 0-8 16,-1 2-9-16,1-3-8 0,0 0-11 15,-1 1 156-15,0-2-222 0,-1 2-87 16,-1 2-263-16</inkml:trace>
  <inkml:trace contextRef="#ctx0" brushRef="#br0" timeOffset="149532.87">12170 8074 388 0,'1'0'95'0,"1"4"4"16,-1-2-56-16,2 4-9 0,-2 3 1 0,1 1-4 16,0 3-4-16,-1 2-4 0,0 0-3 15,0 1-4-15,2 0-3 0,-2 1-10 16,1 1-10-16,-1-1-10 0,2 0-12 16,-1 0-10-16,1-1-21 0,-3-3-60 15,0-1-76-15,0-4-163 0</inkml:trace>
  <inkml:trace contextRef="#ctx0" brushRef="#br0" timeOffset="149743.62">12054 8226 291 0,'2'-1'91'15,"3"1"7"-15,-1 0-9 0,-1-2-35 0,2 4-7 16,0-1-8-16,-2-2-8 0,1-1-7 15,-2 1-8-15,1 0-6 0,1 1-11 16,2-2-10-16,2 1-8 0,1 1-9 16,5-2-10-16,2 3-15 0,5-1-39 15,3 0-17-15,2 0-54 0,2-1-113 16</inkml:trace>
  <inkml:trace contextRef="#ctx0" brushRef="#br0" timeOffset="150345.08">12574 8093 277 0,'-1'3'82'0,"1"-3"9"16,-1 1-33-16,0-2-2 0,0 1-1 16,-1-3-5-16,1 2-7 0,-3-1-9 15,2 0-8-15,-1-1-8 0,0 2-6 16,-2-1-5-16,0 1-4 0,-2 1-3 0,-2 1-2 16,0 1-3-16,-2 0-2 0,-3 0-1 15,4 1-1-15,-3 2-1 0,2 0 1 16,2 0 1-16,0 0 3 0,1 0 0 15,4 2 2-15,-1-2-1 0,1 1 1 16,2-3 0-16,0 0-1 0,2 0 2 16,2 2 1-16,-1-2 0 0,0 3 2 15,0-2 1-15,1 3 1 0,-1-2 0 16,-2 3-1-16,1-3 1 0,-1 3-1 16,-1-3 0-16,1 2 0 0,-1-2-1 0,1 1 1 15,0-2-1-15,1 0 0 0,-2-1-1 16,2-2 0-16,2-1 1 0,0-1 1 15,0-1 1-15,1-1 1 0,3 0 1 16,-2-1 0-16,3 0 1 0,-1 2 0 16,1 0-1-16,-1 1-1 0,2 2 0 15,0 1 0-15,2 3-1 0,-3-1 0 0,3 2-1 16,-3 1-1-16,0 0 0 0,-1-1 0 16,-1 2-1-16,-1-1-1 0,-2-2 0 15,-2 2 0-15,-1-4 0 0,-3 5-2 16,-1-3-2-16,-4 2-4 0,-1 0-4 15,-3 2-6-15,0-1-6 0,-3 1-5 16,-2-3-5-16,1 1-6 0,-1-1 129 16,0-2-189-16,4 0-82 0,0 0-245 15</inkml:trace>
  <inkml:trace contextRef="#ctx0" brushRef="#br0" timeOffset="150765.02">12719 8061 252 0,'0'0'80'0,"0"0"2"0,-2 1 0 15,-4-1-40-15,2 3-6 0,-3 0-4 16,-3-1-1-16,0 4-5 0,-1 0-1 15,0 3-2-15,0 2-4 0,1 2-3 16,0 1-5-16,2 3-4 0,2 1-2 0,2 1-1 16,2 1-2-16,3-1-2 0,-1 2 1 15,5 0-2-15,0-3 0 0,5-1-1 16,0-2 1-16,2-3-3 0,3 0 0 16,2-2-1-16,2-4 2 0,0 0 1 15,-1-2 0-15,0-3 0 0,-1-2 4 16,-4-5 2-16,-1 0 2 0,-3-3 2 15,-4-1 3-15,-3-1 0 0,-2-1-1 16,-2-2-1-16,-3 3-1 0,-4 0-6 16,-2 0-3-16,-2 3-3 0,-3 2-6 0,-1 2-8 15,0 7-9-15,1 0-6 0,-2 2 131 16,4 3-212-16,1 3-101 0,3 5-281 16</inkml:trace>
  <inkml:trace contextRef="#ctx0" brushRef="#br0" timeOffset="161599.06">14018 8089 182 0,'-12'-5'53'0,"0"0"3"16,2-1-15-16,2 1-13 0,1 2-8 15,0 0-5-15,1 1-3 0,3 1 0 16,-1-1 2-16,3 1 1 0,0 1 3 16,2 0 0-16,0 0 0 0,0 1 0 15,3 0-2-15,0 2-1 0,4-1-3 16,2-2-2-16,4 3-2 0,3 0 0 0,6-4-1 16,1 2 1-16,10-1 1 0,1 1 0 15,7 2 0-15,5 1-1 0,3-2 0 16,-2 3-2-16,0 1-2 0,-5 0-3 15,8 1 0-15,-2-2-1 0,-6 1-2 16,3-2-5-16,4 1-4 0,-3-3-8 16,2-1-10-16,-5 0-66 0,-6-1-70 15,-1 0-166-15</inkml:trace>
  <inkml:trace contextRef="#ctx0" brushRef="#br0" timeOffset="162763.7">15073 8017 116 0,'-9'4'38'0,"2"-2"3"0,4-1-9 16,3 1-1-16,3-1-1 0,0 2 1 15,4-1-2-15,3 1-4 0,2-2-1 16,4 2-3-16,3 0-5 0,-1-2-5 0,1 2-4 15,0-2-2-15,-3 0 1 0,-1 5 2 16,4-3 2-16,-1 2 3 0,0 2 1 16,1-3 2-16,-1 6-1 0,2 0-3 15,2-3-3-15,-1 3-1 0,-1-1-1 16,2 0-3-16,2 2 0 0,2-1 0 16,0-1 1-16,3 1 0 0,-2-1 0 15,-1 0 0-15,5 1-1 0,1-1 1 16,2 2-1-16,5 0 0 0,2-1 0 15,4-1 1-15,2 1 1 0,1 1-1 16,3 0 0-16,-2-2-1 0,-1 1 0 0,0 1-2 16,4 2 0-16,1 1-1 0,1 0 0 15,0 0 0-15,5 1 0 0,1-1-1 16,0-1 0-16,1-3 1 0,-1-1-1 16,1 0 0-16,-1-2 1 0,1 1-1 15,-2-1 0-15,-2-2 1 0,1-2-1 0,0 0 1 16,-1-1-1-16,1 0 1 0,1-1 0 15,-1 2-1-15,2 3 1 0,-4 1 0 16,-1 2 0-16,-3 0 1 0,-3 0 1 16,-4-2-1-16,-1 3 2 0,-3 0 0 15,1-1-1-15,0 1 1 0,-3 2-1 16,0 0 0-16,1 2 1 0,-1-3 0 16,-1 0-1-16,-2 0 1 0,-2-3 0 0,2-4-1 15,-1 0 1-15,-1 0-2 0,-2-5 0 16,1-2-1-16,-1 1 0 0,-1 0 0 15,1 0-1-15,-3 0 0 0,-1 1 1 16,-1 1-1-16,-2 0 1 0,1-2-1 16,-1 2 1-16,-2-2 0 0,-1-2 1 15,1 0 2-15,-2-4 0 0,-1 1 1 16,0-1 0-16,0-1 1 0,-3-1 1 16,2-1 0-16,1-2-2 0,-2 0 1 0,0-2-2 15,2 0 0-15,0 0-1 0,3 0-1 16,0 2-1-16,4 0-1 0,-1 0 0 15,0 0 1-15,-2 0-1 0,-3-1 2 16,-1 0 1-16,-1 0 0 0,-5 2 0 16,0 2 1-16,0 0-1 0,0 3 0 15,2 0-1-15,-2-1-1 0,-1 2-1 0,0 1 0 16,-1 0 1-16,-1 1 0 0,-1 0 0 16,-1 0 1-16,-1 2 1 0,-2 0 0 15,0-1 0-15,-1 0 0 0,0 0 0 16,-1 0-1-16,-1 0 0 0,2 1-1 15,-1-1 0-15,-1-2-1 0,2 3-3 16,-2 0-6-16,-1 0-6 0,1 1-7 16,-1-2-6-16,-2 1-6 0,0 2-6 15,-2-2-2-15,-1 1-4 0,-1 0-7 0,-2 0 202 16,-1 0-244-16,-3-1-81 0,-3 1-265 16</inkml:trace>
  <inkml:trace contextRef="#ctx0" brushRef="#br0" timeOffset="163112.43">18822 8241 224 0,'-7'-2'58'0,"2"-2"6"0,3 2-30 15,1 1-3-15,1 0 2 0,1 0-1 0,-1 0-1 16,2 0-4-16,-1 0-3 0,1-1-5 16,-1-1-2-16,0 3-5 0,1-2-3 15,2 0-3-15,3 0-2 0,2-3-2 16,2 2-1-16,2 1-1 0,2-2 0 15,4 0 1-15,2 2 2 0,-1 0 0 16,6 3 3-16,0-1 1 0,2 1 2 16,3 1 1-16,-1 0 0 0,-2 1 0 0,-2 1 0 15,0-1-3-15,-4 2-1 0,-4-2-2 16,-4 2-3-16,-3 0 0 0,-5 1 0 16,-5 3 0-16,-7 1 1 0,-2 2 1 15,-4 3 0-15,-7 2 1 0,-2-1 0 16,-3 5 0-16,0-2-1 0,1 2-3 15,-1-3-2-15,1 1-6 0,1-3-3 16,2 3-9-16,2-3-6 0,0 2-8 16,2-2-30-16,0 3-39 0,2-2-62 0,1 0-143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9T16:18:22.4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10558 5957 148 0,'-1'1'33'0,"-2"1"-2"16,1 0-23-16,0 0-11 0,-2-1-2 15,1 3 0-15,1-2 2 0,-1-1 4 16,0-2 4-16,2 1 5 0,1 0 5 16,-1 1 5-16,1-1 3 0,0-1 1 15,1 1 1-15,-1 0 0 0,0 2-2 16,0-2-1-16,0-1-2 0,-1 2-4 16,1-1-3-16,0-1-3 0,0 1-2 15,-1 0-2-15,2 0-1 0,-1 2 1 0,2-1 0 16,1 2 3-16,1 0 0 0,0-1 2 15,2-2 0-15,0 1 2 0,2 0 1 16,1-2 0-16,4 1 0 0,1-2 0 16,6 2 0-16,3 0-1 0,6 0-1 15,0 0-1-15,4 0-2 0,1 1-2 16,2 2 0-16,1-1-1 0,3 0-1 16,-1 0-2-16,3 2 2 0,3 2-2 0,1 2 1 15,1 2 0-15,3 3 0 0,1-2 2 16,1 2 1-16,3-2-1 0,0 0 3 15,1-6-1-15,1-2 1 0,2-4-2 16,2 0-1-16,3-1 0 0,1-1-1 16,2-5-1-16,4-1-2 0,1 1 0 15,-2 2 0-15,2-1-1 0,0-1 0 0,0 5-1 16,-3 2 0-16,-1 3 1 0,-4-2 0 16,-2-1-1-16,-3 3 1 0,-3-2-1 15,-5 0 1-15,-6-1-4 0,-6-1-6 16,-8 2-4-16,-5 0-6 0,-7-5-4 15,-8 1-9-15,-4-3-10 0,-6-2-40 16,-5-2-21-16,-5 0-62 0,-7-4-132 16</inkml:trace>
  <inkml:trace contextRef="#ctx0" brushRef="#br0" timeOffset="2136.78">11080 11444 436 0,'-9'20'98'15,"-1"-7"0"-15,0 0-67 0,5-5-28 16,3-1-18-16,3-2-15 0,2 1-8 16,3-6-9-16,4 0-6 0,0-4 2 15,4 0 6-15,2-4 12 0,3 2 16 0,4 0 15 16,2 3 18-16,7 0 14 0,8 3 9 15,8 5 6-15,13 3 2 0,11 1-5 16,17 0-7-16,16 4-14 0,14 1-11 16,19-1-92-16,17-3-83 0,8-4-208 15</inkml:trace>
  <inkml:trace contextRef="#ctx0" brushRef="#br0" timeOffset="8437.5">6955 6414 211 0,'0'26'50'0,"0"-3"3"0,3-1-33 16,2-3 0-16,1-4 1 0,0-3 1 15,1-1 2-15,2-5 1 0,2-5 4 16,0-4 2-16,1-5 2 0,2-4 2 16,3-6-1-16,0-3-1 0,1-8-3 15,3-5-5-15,1-6-5 0,-2-6-4 16,0-8-4-16,1-4-2 0,-1-2 0 16,3-1-1-16,2-3 0 0,1-3 1 0,2-1 0 15,3-3 0-15,3-5 0 0,3-3 1 16,-2-5-1-16,1-3 1 0,2 2 3 15,4-4-1-15,-1 3 1 0,0 3-3 16,4-4-1-16,0 3-2 0,0-1-2 16,0-3-3-16,-3 2-2 0,3 1 0 0,-1-2-1 15,-1 2 0-15,4 1 0 0,-3 2-1 16,3 7 0-16,-1 1 0 0,1 2 0 16,0 3-1-16,-3 5 0 0,-5 5 1 15,1 4-1-15,-4 0 1 0,-3 0 0 16,-1 6 0-16,-3 4 0 0,3 5 0 15,0 0 0-15,-1 3 0 0,0 7-1 16,-1 4 2-16,-2 0-1 0,0 2 0 16,-2-2 1-16,-1 4 0 0,-1 0 0 15,0 3 0-15,-1 2 0 0,1 2 0 0,0 3 0 16,2 3-1-16,-1-1 0 0,1 3 0 16,6 1 0-16,1-1 0 0,5 3 0 15,3 1 1-15,4-3 0 0,1 3 0 16,5 4 0-16,0 0 0 0,2 2 1 15,-4-1-1-15,4 0 0 0,3 1 1 16,0-1-1-16,0-1 1 0,1-1 0 0,-4 1-1 16,0 0 1-16,-5 0-3 0,-8 2-5 15,-5-5-13-15,-6 1-9 0,-6 0-9 16,-3-3-9-16,-5-2-15 0,-3-1-24 16,-2-3-37-16,-1-4-58 0,-2-2-136 15</inkml:trace>
  <inkml:trace contextRef="#ctx0" brushRef="#br0" timeOffset="10748.16">10552 2638 251 0,'4'2'64'0,"0"1"2"16,-2-2-33-16,1 1-6 0,-1 2-3 15,-2 2-1-15,0 1-4 0,0 3-2 16,-2 1-3-16,1 5-3 0,-3 0-3 16,-1 3-3-16,0 1-2 0,-2 4-4 15,1 2-3-15,-2 0-2 0,-1 2-3 16,0 0 0-16,1-2-1 0,-1-2 0 16,1-3 3-16,0-2 2 0,3-4 2 0,1-5 1 15,3-2 2-15,-2-5 4 0,4-1 3 16,2-4 3-16,1-5 0 0,4-5 0 15,0-3 0-15,3-9 0 0,3-4-3 16,0-6-5-16,1-1-1 0,3-2 2 16,0-1 1-16,2-2 4 0,2 6 1 15,0 4 5-15,0 3 2 0,0 4 4 0,-3 6-2 16,-2 6-1-16,-2 7-2 16,-3 6-3-16,-1 4-1 0,-3 10-4 0,-2 3-2 15,0 5-1-15,-3 5-1 0,0 3 6 16,-1 2-13-16,-2 3 1 0,1-3-8 15,-2-1-7-15,1-1-4 0,-2-3-10 16,0-1-16-16,1-7-5 0,-1-4-48 16,0-3-58-16,-2-1-135 0</inkml:trace>
  <inkml:trace contextRef="#ctx0" brushRef="#br0" timeOffset="11071.8">10466 2840 367 0,'-4'-4'81'0,"3"3"7"0,3 0-53 16,4-1-5-16,5 1 1 0,2-3 4 0,3-2 2 15,6 0-1-15,5-4-5 16,5 1-7-16,5-2-8 0,1 0-7 0,0-2-8 16,2-1-6-16,0 2-2 0,-2 1-3 15,-3 0 1-15,-5 0-1 0,0 2 1 16,-5 5 3-16,-4-2 3 0,-5 1 0 15,-2 2 2-15,-3 5 1 0,-3 2 0 16,-4 5 1-16,1 2 1 0,-3 7 1 16,-1 6 1-16,-2 3 1 0,-1 1-1 15,-3 4 5-15,0 1-10 0,-1 3-2 0,1-2-11 16,-1-1-10-16,2-8-10 0,2-3-11 16,2-7-21-16,0-4 1 0,1-5-43 15,2-6-50-15,3-6-110 0</inkml:trace>
  <inkml:trace contextRef="#ctx0" brushRef="#br0" timeOffset="11285.83">10925 2601 347 0,'-2'-2'82'0,"4"4"9"16,1 4-48-16,2 1-6 0,4 5-1 15,1 2 1-15,4 3 2 0,4 1-2 16,1 0-8-16,1-1-6 0,-1 1-6 15,0-4-7-15,-1 3-7 0,-3 0-6 16,-3 0-5-16,-4 0-5 0,-5 3-3 16,-5 1-7-16,-5 2-5 0,-2-1-4 0,-6-2-4 15,-2 1-6-15,-4-1-11 0,1 0 23 16,1-5-67-16,-2-1-59 0,3-4-138 16</inkml:trace>
  <inkml:trace contextRef="#ctx0" brushRef="#br0" timeOffset="11470.34">11362 2661 325 0,'19'14'76'0,"-3"5"6"0,-4 5-43 16,-6 6-12-16,-5 3-5 0,-5 2-1 16,-3 1-2-16,-3-3-2 0,1 0-9 15,-2-6-12-15,2-2-15 0,2-3-17 16,2-4-57-16,0-3-69 0,0-3-160 15</inkml:trace>
  <inkml:trace contextRef="#ctx0" brushRef="#br0" timeOffset="11681.86">11393 2692 337 0,'13'3'84'16,"2"4"4"-16,0 1-48 0,5 3-6 15,1 3 1-15,-1-2-1 0,2 0-3 0,-2 1-5 16,2 1-4-16,0-2-6 0,-2 1-4 16,-6 2-9-16,-5 0-5 0,-8 2-4 15,-5 2-4-15,-5-1-4 0,-10-1-4 16,-5 3-6-16,-5-2-5 0,-2 1-12 16,-2-3-15-16,-2-3-44 0,0 1-62 15,1-3-138-15</inkml:trace>
  <inkml:trace contextRef="#ctx0" brushRef="#br0" timeOffset="12019.89">12701 2521 237 0,'9'-9'76'0,"0"0"11"0,-1 3-6 0,-1-2-29 15,1 8-5-15,-4 0-4 0,1 2-6 16,-1 6-9-16,-1 6-8 0,1 3-7 15,-2 7-2-15,-1 2-2 0,-1 4-2 16,-1 1-4-16,-1 1-8 0,-1-2-8 16,2-1-10-16,-1-2-10 0,1-5-18 15,1-3-58-15,-1-4-71 0,0-3-157 16</inkml:trace>
  <inkml:trace contextRef="#ctx0" brushRef="#br0" timeOffset="12254.26">12639 2498 328 0,'0'-8'78'0,"3"5"6"0,5 0-48 15,7 5-5-15,6 0-1 0,6 2 3 16,1 3 1-16,1 2-2 0,4 1-5 16,2 3-7-16,-3 1-4 0,-2 4-3 0,-3 0-6 15,-2 4-8-15,-2 1-5 0,-6 3-5 16,-7 2-3-16,-8 0-4 0,-7-1-4 15,-8 1-2-15,-9-3-3 0,-5 3-4 16,-5-3-7-16,-3-2-13 0,-2-1-42 16,-4-6-58-16,3 0-131 0</inkml:trace>
  <inkml:trace contextRef="#ctx0" brushRef="#br0" timeOffset="12770.87">13305 2571 358 0,'25'12'83'0,"-9"4"6"0,-7 5-58 0,-4 6-3 15,-5 4 0-15,-2 0 1 0,-2 2-3 16,-3 3-4-16,-3-4-6 0,-1-2-3 16,-1-4-5-16,0-3-2 0,1-2-2 15,-1-5 0-15,4-6-1 0,3 0 0 16,0-6 2-16,2 1 3 0,-5-6 3 15,1-3 3-15,-2-1 2 0,1-3 2 16,2-2-1-16,5-3-2 0,2-5-2 0,7-3-1 16,3-5-4-16,6-3-2 15,0-1 0-15,2-4-1 0,-5-1 0 0,0 0-1 16,0 5-1-16,-3 4 0 0,-4 6 0 16,-2 3-1-16,-1 7-3 0,-2 7 0 15,0 9-1-15,-1 3 1 0,-1 5-1 16,-1 2-1-16,2 2 2 0,-1 2 0 15,2-1 1-15,-1-3-1 0,3-2-1 16,4-5-1-16,2-1 1 0,2-7 0 0,4-2 1 16,3-2 0-16,1-5 2 0,3-3 1 15,-1-3 1-15,0-4-1 0,5 1 0 16,-3-3 1-16,2-1 0 16,0 3 1-16,-1 3-1 0,0 5 0 0,-5 1 0 15,-2 5-1-15,-4 3 0 0,-6 7 0 16,-4 6 0-16,-5 4 0 0,-4 8 1 15,-4 6 0-15,-3 4 0 0,-2 3 0 16,-2 0-1-16,2 0-7 0,3-3-13 0,4-6-19 16,5-3-10-16,7-4-8 0,2-3-16 15,6-4-65-15,3-3-79 0,2 1-155 16</inkml:trace>
  <inkml:trace contextRef="#ctx0" brushRef="#br0" timeOffset="13641.26">14365 2941 245 0,'-19'4'70'16,"2"1"5"-16,5-1-22 0,7-1-16 15,3-2-1-15,5-1 0 0,6-1 1 16,4-1-1-16,4-1-4 0,4 0 0 15,1-1-2-15,1 0-6 0,1-3-6 0,4 0-5 16,2 1-4-16,0-2-2 0,7 0-2 16,13 3-1-16,0 2-1 0,8 1-1 15,1 2 0-15,-3 3-2 0,4 4 2 16,4 3-2-16,-5 2 0 0,6 5 1 16,-4 1-1-16,1 5 1 0,3 0 0 15,-1 5-1-15,-7 0 1 0,-3 5 0 0,-5 1-1 16,-7 1 2-16,2-1 1 0,-2 7 2 15,-3-3 2-15,-2 3-1 0,-2 0 1 16,1 2 1-16,-6 5-1 0,-5 5-2 16,-5-1-2-16,-3 4 0 0,-3 4-2 15,-5 1 1-15,-1 0 0 0,3 0-2 0,-1 2 1 16,1-1-1-16,0 4 1 16,0-3-1-16,2 2 1 0,0 1-1 0,-2 3 0 15,1-1 1-15,-2-2-1 0,1 3 1 16,-1 1 1-16,-1-1 0 0,-2 0 0 15,1-1 1-15,0-2 0 0,2 1 0 16,-1 4 0-16,-1-4-1 0,-2 1-1 16,-1 1 0-16,0 3 0 0,-1 7 0 15,-2-3-1-15,0-1 0 0,0 3 1 16,5 0-1-16,0 3 0 0,1-5-1 16,4-6 0-16,4 2 0 0,6-2 0 0,4-4 1 15,2-4-1-15,3-5 0 0,3-3 1 16,-1-4-2-16,1-10 1 0,-4-5-4 15,-2-6-16-15,-3-9-17 0,-1-6-10 16,-1-2-80-16,-3-3-93 0,0-5-213 16</inkml:trace>
  <inkml:trace contextRef="#ctx0" brushRef="#br0" timeOffset="14164.29">16460 6346 205 0,'7'1'58'0,"-3"-1"5"16,1 2-16-16,-1 2-13 0,0 2-4 16,1 0-1-16,-1 4-1 0,1 0-1 0,0 2-3 15,1 3-2-15,-1-1-5 0,2 2-3 16,0 0-4-16,0 0-2 0,2 1-4 16,-1 0-1-16,0-3-2 0,1 1 0 15,-3-2 0-15,1 0 0 0,-3-4 0 16,0 0 1-16,-3-2 1 0,-2-1 4 15,-3-1 3-15,-3-1 1 0,-5-2 1 0,-5-1 1 16,-4-4-1-16,-7-3-2 0,-5-3-7 16,-5-3-11-16,-6-4-11 0,-8-1-76 15,-1-3-8-15,0-1-69 0,-2-4-142 16</inkml:trace>
  <inkml:trace contextRef="#ctx0" brushRef="#br0" timeOffset="30236.17">18957 6719 315 0,'7'-7'73'0,"-1"-3"2"16,0 2-51-16,-3-2-9 0,-1-1-1 15,-3-2 3-15,-1-1 1 0,-3 0 1 0,-2-3 2 16,-2-1 2-16,-1-1 2 0,-3 0 0 15,1 3-1-15,1 0-3 0,-2 2-3 16,-3 2-1-16,-2 2-2 0,-4 2-2 16,-1 2 1-16,-6 2-1 0,-3 2-1 15,-1 0-1-15,-2 4-2 0,-1 3-1 16,1 2 0-16,-3 4-2 0,1 3-1 16,-2 5-1-16,-1 7 0 0,-1 2-1 0,-1 3 0 15,-2 4-1-15,1 4 0 0,4 3-1 16,-2 2 2-16,0-1 0 0,1 0 1 15,2 6 0-15,2 1 1 0,-1 5 0 16,-2-3 0-16,6 3-1 0,2 4-1 16,1 5-1-16,2-2 0 0,0 3-1 15,4 2-1-15,7 5 0 0,1 3 0 16,5 2 0-16,5-1-1 0,8 3 1 0,10 3 0 16,4-4 0-16,5-3 0 0,7-6 1 15,7-2-1-15,5-1 1 0,4-9 0 16,5-10-1-16,7-3 0 0,12-6 0 15,0-5 0-15,4-9 0 0,4-9-1 16,2-2 1-16,1-9-1 0,0-7 1 16,-5-9 0-16,2-5 1 0,-3-6 0 15,-2-5 1-15,-1-7 1 0,-3-7 0 16,-3-5 1-16,-2-7 0 0,-2-8-1 0,-5-3 0 16,-3-4 0-16,-4-5 0 0,-2-3 1 15,-9-4 1-15,-6-2 2 0,-9 1 1 16,-6-1 1-16,-5-2 1 0,-10 1 0 15,-8 5-1-15,-8 1-2 0,-5 4 0 16,-5 1-3-16,-4 2-1 0,-7 1 0 16,-6 1-3-16,-1 3-1 0,-1 1-2 0,0 4-1 15,-6 3 0-15,-5 6-1 0,2 11 1 16,-1 7 0-16,-9 7 2 0,-4 8 0 16,-2 9 0-16,-2 8 1 0,-4 6 0 15,-3 8 1-15,-2 10-1 0,0 11-3 16,2 12-3-16,-1 13-2 0,1 12-4 15,4 14-20-15,3 9-16 0,9 9-12 16,8 8-79-16,4 6-94 0,10-2-216 16</inkml:trace>
  <inkml:trace contextRef="#ctx0" brushRef="#br0" timeOffset="39770.71">20880 4245 343 0,'8'1'87'0,"-2"-2"6"0,0 2-56 15,-2-1-1-15,-1 2 5 0,-2 0 4 0,1 1-5 16,-2 0-7-16,0 4-2 0,-2 3-1 16,-1 4-1-16,0 7-2 0,-3 5-5 15,0 8-3-15,-2 4-1 0,0 6-4 16,1 6-3-16,1 2-4 0,1 1-5 15,2-3-3-15,0-6-4 0,3-2-6 16,1-3-4-16,3-9-1 0,-1-7-11 16,-1-6-14-16,-1-9-8 0,-1-4 146 15,-2-5-225-15,-7-14-105 0,0-5-303 0</inkml:trace>
  <inkml:trace contextRef="#ctx0" brushRef="#br0" timeOffset="40051.05">20568 4309 405 0,'-6'-6'110'0,"5"3"9"16,4 0-57-16,6 1-4 0,4 3 0 15,4 0-1-15,2 1-8 0,3 1-10 0,7 3-8 16,2 3-8-16,5 3-6 0,1 2-2 16,1 5-5-16,1 0-3 0,-3 3-2 15,-2 4-3-15,-5 0-1 0,-5-1-1 16,-5 0-1-16,-7 0 0 0,-2 2-2 15,-3-2 0-15,-9-1 0 0,-3 0-1 16,-9 0-1-16,-4-1-3 0,-3-3-2 0,-5-1-1 16,-7-3-5-16,-5-2-8 0,-2-2-11 15,3-2-8-15,-1-3-7 0,1-3-6 16,3-2-12-16,6-2-66 0,7-2-76 16,6-7-173-16</inkml:trace>
  <inkml:trace contextRef="#ctx0" brushRef="#br0" timeOffset="40237.16">21296 4344 471 0,'32'13'127'16,"-6"4"7"-16,-7 6-72 0,-7 4-12 16,-8 3-2-16,-7 5-4 0,-7 2-15 15,-4 2-10-15,-1 0-7 0,-2-3-3 16,4-1 3-16,2 0-19 0,3-6-4 15,4 0-19-15,3-6-24 0,0-1-11 0,0-2-81 16,1-1-105-16,0-6-202 0</inkml:trace>
  <inkml:trace contextRef="#ctx0" brushRef="#br0" timeOffset="40573.29">21627 4346 449 0,'8'5'116'0,"-4"1"6"16,1 4-69-16,-3 5-9 0,-1 5 2 16,-1 3 2-16,-1 1-11 0,1 5-10 15,-1 1-6-15,2 2-5 0,2 2-5 16,3 1-3-16,1-2-4 0,4-1-2 16,1-4-1-16,4 0 0 0,4-6 1 15,1-4 1-15,4-6 3 0,-1-4 3 16,3-4 4-16,-1-4 6 0,-1-5 4 0,-3-4 2 15,-3-8 2-15,-4-5 0 0,0-6-1 16,-2-5-1-16,-3-4-5 0,0-3-3 16,0-6-3-16,1 1-5 0,1 1-2 15,-1 2-4-15,-1 5-2 0,-1 5-3 16,0 6-4-16,-2 5-7 0,-1 7-8 16,-2 1-12-16,0 6-11 0,1 3-32 15,0-3-10-15,3 3-92 0,0 3-111 0,4-2-245 16</inkml:trace>
  <inkml:trace contextRef="#ctx0" brushRef="#br0" timeOffset="41071.4">20967 5446 378 0,'1'7'89'0,"-4"5"3"16,-1 10-68-16,-1 8-7 0,-4 9 2 15,-4 5 3-15,-5 4-7 0,1 7-7 16,-3-5-4-16,-2-2-2 0,0-2-1 16,-1-5-2-16,6-7 1 0,0-6-1 15,3-9 0-15,4-2 1 0,4-7 4 0,3-8 6 16,5-6 3-16,3-7 1 0,1-9 4 16,4-6 4-16,6-11 0 0,2-9-2 15,4-11-6-15,1-6 1 0,-1-2 0 16,2 0-5-16,3 4 6 0,-1 7 0 15,-2 9 4-15,-1 12 3 0,-1 13-1 16,1 12 0-16,-2 7 2 0,-5 8-8 16,-2 10-1-16,-1 8-3 0,-2 4-5 15,0 8 0-15,-2 2-1 0,1 6-2 0,2 0-3 16,-1-2-1-16,-1-1-18 0,2-2-4 16,-2-5-16-16,-2-5-17 0,-1-3-13 15,-4-5-16-15,-3-5-67 0,-2-3-70 16,-3-6-178-16</inkml:trace>
  <inkml:trace contextRef="#ctx0" brushRef="#br0" timeOffset="41384.17">20715 5703 416 0,'0'6'100'0,"8"-2"10"0,5 2-44 15,9-3-30-15,9-3 3 0,3-2 4 16,9-5 0-16,4-5-8 0,2-4-9 15,3-6-8-15,-1-6-8 0,2-1-9 16,4-2-6-16,-1 1-3 0,-2-1-1 16,-2 1 0-16,-7 6 1 0,-5 5 0 15,-7 2 5-15,-9 3 4 0,-6 4 4 0,-7 7 3 16,-1 5 3-16,-4 5 4 0,-3 7 1 16,-3 4 1-16,-1 10-1 0,-1 6 1 15,-3 3-4-15,-2 4-2 0,-2 1-3 16,1 0-2-16,0-1-12 0,1-3-4 15,2-4-7-15,2-4-16 0,1-8-16 16,2-2-15-16,2-5-15 0,-1-7 62 0,0-5-120 16,-1-8-84-16,-1-9-183 0</inkml:trace>
  <inkml:trace contextRef="#ctx0" brushRef="#br0" timeOffset="41601.15">21344 5335 389 0,'-3'-17'117'0,"1"7"5"15,3 8-44-15,3 3-13 0,4 7-3 16,9 4-3-16,1 2-10 0,2 5-10 0,4 1 0 16,5 3-4-16,3 2-6 0,3-2-7 15,2 3-6-15,0 0-4 0,-1 0-6 16,0 2-6-16,-5-2-2 0,-5 0-5 16,-6 1-4-16,-10-4-2 0,-9 0-4 15,-4-1-5-15,-11-2-1 0,-4 0-6 16,-9 0-7-16,-3 0-18 0,-4 0-11 15,-2-1-8-15,-2-4-68 0,1-1-88 0,1-8-188 16</inkml:trace>
  <inkml:trace contextRef="#ctx0" brushRef="#br0" timeOffset="41784.17">21832 5355 433 0,'32'29'119'0,"-9"4"9"15,-5 7-62-15,-2 6-9 0,-7 2 0 16,-4 2-2-16,-2-2-16 0,-3-2-12 16,1-1-9-16,0-6-6 0,2-7-13 15,-2-5-11-15,-1-4-24 0,-2-5-17 16,-1-3-93-16,-4-3-109 0,-3 3-253 16</inkml:trace>
  <inkml:trace contextRef="#ctx0" brushRef="#br0" timeOffset="42048.98">21797 5447 456 0,'34'8'119'16,"0"3"5"-16,4-1-78 0,4 1-4 0,1-3 5 15,0 2-1-15,1 1-13 0,4 0-10 16,4 3-3-16,-3 6-5 0,-2 5-3 15,-4 3-5-15,-9 2 0 16,-9 2-8-16,-9 2-6 0,-13 1-2 0,-12-2-4 16,-16 0-2-16,-8 0-2 0,-10 0-7 15,-8 0-8-15,-11-6-6 0,-3-1-5 16,-6 1-6-16,-3-3-10 0,0-6-65 16,-3 1-76-16,-3-3-166 0</inkml:trace>
  <inkml:trace contextRef="#ctx0" brushRef="#br0" timeOffset="54685.99">22349 4580 64 0,'1'-6'0'0,"3"-1"-9"15,-1 1-46-15</inkml:trace>
  <inkml:trace contextRef="#ctx0" brushRef="#br0" timeOffset="54850.67">22370 4549 110 0,'0'1'53'0,"0"-1"4"0,1 1-12 16,-1 1-10-16,1 3-6 0,0-1-3 16,1 3-1-16,4-3 0 0,2 1 0 15,1 0 2-15,1-2 2 0,5-1 2 16,2-1-1-16,5-1-2 0,3 1-1 0,6-1-5 16,6-3-4-16,5-1-5 0,5-1-5 15,2 0-8-15,3-2-7 0,-2 3-8 16,-5-3-8-16,-5 1-12 0,-3 3-15 15,-7-2-45-15,-6-1-60 0,-4-1-128 16</inkml:trace>
  <inkml:trace contextRef="#ctx0" brushRef="#br0" timeOffset="55683.01">23531 4282 174 0,'1'2'46'0,"-2"-2"3"0,0 1-22 16,-3-1-6-16,-2 2-3 0,0-2-1 15,-4 1-5-15,-2 0-3 0,-1 0-2 16,0 1-3-16,-2 3 1 0,0-1-1 0,0 3 0 16,-4 2-1-16,0 2 0 0,-3 4 0 15,-3 1-1-15,-1 5-2 0,1 2 1 16,1 3-2-16,4-1-1 0,5 0 0 16,6-4 0-16,8-2 0 0,6-3 6 15,9-3 4-15,6-3 6 0,6-2 4 16,5-1 3-16,0-4 2 0,2-3 1 15,1-2-3-15,-4-5-5 0,-1 2-3 0,-3-4-2 16,-5 0-2-16,-1 1 0 0,-3 0-2 16,-4-1 1-16,-2 5-1 0,-2-4 0 15,-5 4-1-15,0 2-2 0,-3 1-1 16,-4 2 0-16,-3 2-1 0,-2 1-1 16,-1 4-1-16,0 1 0 0,0-3 0 15,4 3-1-15,1 1 0 0,4-2 0 16,7 0 1-16,3-1 1 0,1-2 3 15,3 0 3-15,2-3 1 0,3-2 3 16,-2-4 1-16,1-3-2 0,0-1 1 0,-1-1-2 16,-1 1-1-16,-2-1-2 0,-1-1-2 15,-2 4-1-15,-4 0 0 0,1 2-1 16,-2-1-1-16,-3 0-1 0,0 3-1 16,-2 1-3-16,0 2 1 0,-1 3-1 15,0 1 0-15,0 2 1 0,0 6 0 16,0 3 2-16,2 3 2 0,2 3 0 0,1 4 0 15,3 1-1-15,1 5 0 0,1-1 1 16,-2 1-1-16,2 3 0 0,-3-3-1 16,-3-2 0-16,-4-2-1 0,-2-4 0 15,-6-2 0-15,-5-4-2 0,-3-4-3 16,-4-2-3-16,-3-3-5 0,-2-4-7 16,-3 0-11-16,3-5-15 0,0-2-50 15,2-4-65-15,1-1-146 0</inkml:trace>
  <inkml:trace contextRef="#ctx0" brushRef="#br0" timeOffset="56029.08">24075 4519 239 0,'-8'-1'71'0,"-1"0"6"16,-2 0-24-16,-1 1-10 16,-3 0-5-16,-3 2-7 0,0 0-8 0,-2 4-3 15,-1 2-5-15,0 4-2 0,3 1-5 16,1 4-2-16,4 2-2 0,4 2-1 15,7 1-1-15,8-3 0 0,5-3 0 16,5-1 2-16,4-4-1 0,5-1 1 16,6-4-1-16,0-1-5 0,2-3-8 15,1-2-10-15,2-1-16 0,3-2-59 16,-2-6-73-16,0-2-165 0</inkml:trace>
  <inkml:trace contextRef="#ctx0" brushRef="#br0" timeOffset="56751.28">24469 4439 202 0,'-1'-2'62'0,"1"-1"4"15,0 1-16-15,1-1-20 0,1 2-2 16,0-2-3-16,1 2-8 0,1 0-4 0,0 0-3 16,2 3 1-16,0-2 1 0,3 4-1 15,0 1 0-15,3-1 0 0,0-1 0 16,2 4-1-16,2-3-2 0,-1 3-2 15,0 0-1-15,0-1-2 0,-1 3-1 16,-1 1-1-16,-3 0 0 0,-1-2-1 16,-3 4 0-16,-4-2 0 0,-2 3 0 0,-4 2 0 15,-4-1 0-15,-3 0 0 0,-3 4 1 16,-1-2 0-16,-2-2 0 0,3-1 0 16,0 2-1-16,2-4 0 0,2-3-2 15,3 0-1-15,4-1-1 0,2-1 0 16,3-2 1-16,4-3 2 0,2-1 0 15,6-3 1-15,-1 0 2 0,5-2 1 16,3-3 0-16,1 0-1 0,2 0-1 16,-1-3 1-16,0-1 1 0,-1 0 0 0,-3 3 1 15,-2-1-1-15,-2 2 1 0,-6 3-1 16,-2 0-2-16,-3 6-1 0,-1 5 0 16,-5 1-1-16,-1 2 1 0,-2 5 0 15,-1 0 0-15,3 3 0 0,1 1 1 16,4-4-1-16,4 1 0 0,4 1 0 15,3-5 1-15,5 1 2 0,5-3 2 16,3-2 2-16,0 0 2 0,-2-4 2 0,1-1 3 16,1-3 0-16,-1 0-1 0,-3-3-1 15,-3 0 0-15,-2-3 1 0,0 0-3 16,-4-3-1-16,-5-3 0 0,-5-2-2 16,-6-2-1-16,-6-2-2 0,-6-2-3 15,-7-2 0-15,-2 2-2 0,-6 3-3 16,-4 3-3-16,-3 4-5 0,-1 5-7 0,4 3-8 15,5 6-11-15,-1 2-9 0,10 2 159 16,4 0-218-16,9 1-86 0,5 3-254 16</inkml:trace>
  <inkml:trace contextRef="#ctx0" brushRef="#br0" timeOffset="57536.37">22784 5782 205 0,'1'-1'61'0,"0"1"4"0,-1 3-17 15,1-2-22-15,-1 0-4 0,1-1-2 16,-2-4-6-16,1 7-6 0,-1-3 1 0,1-3 2 16,0 3 4-16,1-1 2 0,0 2 2 15,2-1 3-15,1-1 0 0,4 1 1 16,4 0-1-16,6-1-3 0,4 1-1 15,2-4-3-15,5 1-2 0,5 2-2 16,3-2-4-16,0 1-2 0,1 0-3 16,2 0-2-16,1 1-5 0,-1 0-5 15,-1-4-9-15,-3 2-6 0,-5-1-10 0,-2 0-16 16,-7 0-51-16,-4 1-64 16,-2-1-140-16</inkml:trace>
  <inkml:trace contextRef="#ctx0" brushRef="#br0" timeOffset="58372.77">23749 5728 147 0,'2'-1'43'0,"-2"-2"3"0,3 3-12 16,-2 0-10-16,1 0 0 0,-1 0 0 15,0 0-1-15,-1 2-3 0,1-4-2 16,-1 2 0-16,0 0-1 0,-1 0 0 0,1 0 0 16,-2 2-1-16,0-5-2 0,-2 6 0 15,-1-5-1-15,0 1-3 0,-3 2-2 16,-2-2-1-16,0 1-3 0,-3 3-1 16,0-2-1-16,-2 3 0 0,-1 3-1 15,1 4 0-15,-4 2 0 0,3 3-1 16,0 2 1-16,2 1-1 0,2 1 0 15,4 1-1-15,3-5 1 0,7 2 1 16,4-2 2-16,4-3 2 0,4-3 2 16,2-2 4-16,3-3 3 0,3 0 2 0,1-4 2 15,0-3 0-15,0-3 1 16,2 2-1-16,1-4-1 0,-1 0-1 0,0 0-2 16,-4-3 0-16,-1 4-2 0,-1-2-2 15,-6 2-3-15,-3 2-1 0,-5 1-2 16,-1 1-5-16,-3 4-2 0,-4 1 1 15,-1 5 0-15,-1 1 0 0,-3-1 1 0,0 5 0 16,1-3 3-16,1 0-1 0,2 0-1 16,4-2-1-16,2-2 1 0,5 1 0 15,3-5 0-15,4 3 2 0,0-3 0 16,1-1 2-16,1 0-1 0,-1-3 1 16,0-1-1-16,-1 0 2 0,0-2 1 15,-1-2 0-15,-1 1 0 0,0-1 1 16,0 1-1-16,-3-1 0 0,-2-1-2 15,0 3-1-15,-3 0-2 0,1 2-1 0,-2 1-3 16,-2 0-2-16,0 3-1 0,-1 4 0 16,0 3 0-16,0 3 1 0,0 1 1 15,0 1 2-15,2 7 2 0,1 2 1 16,-1 0-1-16,1 2 1 0,0 4-1 16,-1 5 0-16,1 0-1 0,-3-2 1 15,-1-1-3-15,-1 0-2 0,-2-4 0 16,-5-4 4-16,-2-4-10 0,-1-2 2 0,-4-4-9 15,-2-3-4-15,-1-5-5 0,0 0-12 16,2-7 215-16,-2-1-282 0,0-3-109 16,4-3-320-16</inkml:trace>
  <inkml:trace contextRef="#ctx0" brushRef="#br0" timeOffset="58702.3">24419 5908 197 0,'-5'5'62'0,"-1"-1"4"15,-4-2-22-15,-2 2-5 0,-5-1 2 16,-1 1-5-16,-3 1-8 0,0 0-7 15,0-1-4-15,2 6 0 0,-1-2-4 16,5 0-3-16,5 2-3 0,1 0 0 16,5-4 0-16,1 3 2 0,7-3 1 15,4 2 1-15,4 0 0 0,6-2 0 16,5 0-1-16,3 2 0 0,6-3-6 16,-1-2-7-16,2 3-9 0,1-4-10 0,-3-1-9 15,1-1-7-15,-1-3 79 0,-3 1-138 16,2-5-71-16,-3-2-190 0</inkml:trace>
  <inkml:trace contextRef="#ctx0" brushRef="#br0" timeOffset="59351.1">24999 5656 238 0,'6'-9'72'0,"-1"2"5"0,1-3-28 15,-3 5-16-15,-1-2-3 0,-2 2-7 16,-1 2-9-16,-4 6-9 0,-2 1-3 0,-3 4-2 16,-2 3 2-16,-5 3 1 0,-6 2 2 15,-6 4 1-15,-5 3 0 0,1 4 0 16,-3 6 2-16,0-1-2 0,5 1-1 16,6 0 0-16,8-1-2 0,6-5 0 15,6-6 3-15,9-4 1 0,4-3 3 16,5-1 2-16,6-3 2 0,5-3 2 15,4 1 0-15,1-4-2 0,3 1-2 16,-1 0-3-16,-3-3-1 0,-4-1-2 0,-3-3 0 16,-5-1-1-16,-2 0 1 0,-7-4 0 15,-2 0 0-15,-4 0 0 0,0-1-2 16,-3 2 0-16,-4-1-2 0,-7 2-2 16,-3 0 0-16,-7 2-1 0,-9 2-2 15,-2 3-2-15,-3 1-2 0,-4 1-3 16,4 2-3-16,1 2-5 0,4 2-8 15,7-1-8-15,3 5-72 0,5-1-77 16,3 5-187-16</inkml:trace>
  <inkml:trace contextRef="#ctx0" brushRef="#br0" timeOffset="67350.11">20574 7412 200 0,'-5'0'47'16,"2"0"1"-16,-1-1-23 0,2 1-19 16,0 0-4-16,1 0-4 0,0 0-2 15,0 0-1-15,-1 0-1 0,4 0 3 0,-2 0 5 16,1 1 8-16,0-1 6 0,1 1 6 16,0 1 5-16,0-1 3 0,1 1 2 15,0 3 0-15,-1 0-2 0,1 3-3 16,1 3 0-16,-1 2-2 0,1 7 0 15,1 3-4-15,0 3-3 0,2 9-3 16,1 4-3-16,3 8-3 0,0 5-2 16,-1 5-3-16,0 4-1 0,0 8-1 0,0 5-1 15,-1 2 0-15,-4 2 0 0,-2 4 0 16,3 1 0-16,-1 1-1 0,-1-6 1 16,-4-2-1-16,0-3 1 0,0-7-1 15,0-7 0-15,-2-6-3 0,0-8-5 16,0-8-5-16,1-8-7 0,0-8-7 15,0-7-15-15,1-5-59 0,1-10-68 16,2-7-159-16</inkml:trace>
  <inkml:trace contextRef="#ctx0" brushRef="#br0" timeOffset="68130.92">20586 7453 275 0,'1'0'73'0,"4"-2"4"0,4-1-31 16,4-2-17-16,4 0-8 0,3-2-4 15,5 0-4-15,4-2-5 0,5 2-3 16,2 0-2-16,2 0-1 0,-1 3 0 16,6 0-1-16,1 3 1 0,1 0-1 0,1-1 2 15,2 0 0-15,6 1 3 0,10-1 1 16,2 2 2-16,5-3 1 0,3 0 1 16,4 1-1-16,4 1 0 0,3 2-2 15,-6-2-1-15,3 1 0 0,-1 1-1 16,1 0-1-16,-2 2 0 0,-4 1-1 0,-5-4-1 15,-1 3 0-15,-5 0-1 0,-5 0 0 16,-6 2-1-16,-5-2-1 0,-5-1 0 16,-8 3 1-16,-6-4-1 0,-5 1-1 15,-6-1 1-15,-5 1-1 0,-5 0 2 16,-4 4 1-16,-3-1 2 0,-3 4 2 16,-3-1 3-16,-3-1 1 0,-3 4 1 15,1 4 0-15,-4-1-1 0,1 1-1 16,1 3-3-16,1 4-2 0,0 8-2 15,2 1 0-15,0 5-1 0,2 6 0 0,1 6-1 16,1 2 1-16,3 1 0 0,0 0 1 16,2 7 1-16,3 4 0 0,0-2 0 15,0 2 1-15,2 3-1 0,1 4 1 16,1 0-2-16,2-5 1 0,-1 1-1 16,1-1-1-16,0-5 0 0,-1-3 0 15,-2-7 1-15,-1-5-1 0,-2-4 0 0,-1-10 0 16,-2-2 0-16,0-4 0 0,-2-5 0 15,1-3 0-15,-2-2-1 0,0-2 0 16,0-2 0-16,-1-5 0 0,0 1 1 16,-4-2 0-16,-2 1 2 0,-4-3 1 15,-4 0 2-15,-7-1 1 0,-6-1 0 16,-7 1-2-16,-7-1 1 0,-9 1-2 16,-8 2-1-16,-7-1-2 0,-9-1-1 15,-4 4 0-15,-11 0 1 0,-2 2-1 0,-2-2-2 16,-7-4-6-16,0 1-8 15,-1-4-9-15,0-3-7 0,7-2-8 0,0-7-6 16,7-2 0-16,11 1-14 0,8-6-50 16,8 1-60-16,8-5-152 0</inkml:trace>
  <inkml:trace contextRef="#ctx0" brushRef="#br0" timeOffset="72763.74">21441 9383 269 0,'-2'-4'72'15,"1"5"3"-15,0-1-26 0,-1-1-23 16,2 2-8-16,2-1-3 0,-1 3-5 15,0 0-2-15,0 0-3 0,1 2 1 16,-2 3 0-16,0 2-1 0,0 4 0 16,-2 6 0-16,0 3-2 0,-2 7 1 15,1 5-4-15,0 1-1 0,-1 7-3 16,0-4-2-16,1 2-1 0,1-5-1 16,-1-4 3-16,1-6 7 0,2-8 3 15,-1-5 7-15,2-5 7 0,-1-6 8 0,0 0 2 16,-1-5-2-16,0-6-4 0,-1-5-4 15,0-4-6-15,-2-7-7 0,1-6-7 16,0-6-3-16,-2-4 0 0,2-2 1 16,0-2 3-16,2-2 2 0,2 4 1 15,2 0 3-15,3 4 1 0,2 8 2 16,3 2 1-16,4 7 2 0,1 7 0 16,2 3 3-16,2 9-1 0,3 3 0 0,1 2-2 15,3 5-4-15,-1 3-7 0,-1 3-7 16,-2 4-4-16,-3-3-2 0,-5 1-2 15,-3 1-1-15,-4-2 1 0,-6 0 7 16,-3-1 8-16,-4-1 4 0,-4-2 2 16,-3-2 3-16,-2-2 1 0,-4-4 1 15,1-2-2-15,-2-2-2 0,-1-3-2 0,0 0-2 16,0-1-1-16,2 0-1 0,3 2-1 16,3 1 2-16,2 0 0 0,4 2 0 15,5 2-1-15,5 4 2 0,1 4 1 16,6 4 0-16,2 2-1 0,5 5-1 15,1 3 0-15,4 5-4 0,4-1-7 16,0-1-13-16,2 1-6 0,-2 0-12 16,4-1-11-16,-1-2-16 0,2-1-57 0,-3-2-72 15,0-1-157-15</inkml:trace>
  <inkml:trace contextRef="#ctx0" brushRef="#br0" timeOffset="73210.41">22000 9486 263 0,'-3'19'65'0,"2"6"1"16,-1 1-36-16,2 0-17 0,0 0-6 15,1 2-12-15,1 0-11 0,2-2-7 16,0-1-4-16,2-4-3 0,1-1 6 15,1-3 11-15,0-5 16 0,-1-4 14 16,1-1 12-16,0-6 8 0,-2-2 4 0,1-3-1 16,-3-3-7-16,1-2-6 0,-2-5-8 15,-2-2-6-15,-1-5-4 0,-1-1-2 16,-2-1 0-16,-2-6 3 0,1 2 3 16,-4-3 4-16,2-2 2 0,-3 1 3 15,-1-3 7-15,1 4 0 0,1 4-1 16,1 1-2-16,2 4-4 0,3 7-1 15,1 4-2-15,2 1-8 0,3 4 1 16,1 1-3-16,2 3-1 0,1 0 0 0,2-1-1 16,2 0-2-16,2 1-1 0,4 0-1 15,4-2-2-15,0 1-2 0,2 0-3 16,2 2-4-16,4 0-7 0,-2-1-7 16,2 2-6-16,-3 0-3 0,2 1-6 15,-2-1-5-15,-3 1-1 0,-3 0-4 16,-2 1-7-16,-5 0-49 0,-3-2-64 15,-5 3-142-15</inkml:trace>
  <inkml:trace contextRef="#ctx0" brushRef="#br0" timeOffset="73429.32">22010 9605 283 0,'10'-5'87'16,"4"-1"5"-16,0 3-29 0,1-1-20 16,2 3-7-16,-1 1-7 0,0-1-12 15,2 3-11-15,2 1-11 0,1 0-8 16,-1-2-8-16,3 0-5 0,1 1-17 16,2-1-51-16,0-2-65 0,0 1-136 15</inkml:trace>
  <inkml:trace contextRef="#ctx0" brushRef="#br0" timeOffset="74658.17">21126 6129 267 0,'-10'-2'66'0,"1"3"1"15,-3-1-23-15,-4 2-33 0,-1 3-6 16,-7 3-1-16,-4 2-2 0,1 0-3 16,-6 3-1-16,-5 2 1 0,-5 4 1 15,-1 2 4-15,3 3 2 0,-2 3 0 16,-4 6 0-16,1 1 2 0,0 2-1 15,1 2 0-15,-5 4 4 0,-2 2 5 16,-3 3 4-16,1 3 5 0,3 5 2 16,3 2 2-16,4 3 0 0,6-3-3 0,6 1-4 15,8 2-5-15,5 0-3 0,6-2-4 16,5 1-2-16,7 1-3 0,7-1-2 16,5-2-1-16,5-3 1 0,6-1-3 15,4-3 4-15,6-1 0 0,3-3 0 16,4-1 1-16,2 1-1 0,0-3 0 15,-1-1 1-15,1-6-4 0,-5-1 1 0,-3-3-1 16,-7-4-1-16,-1-5 1 0,-1-2 0 16,-3-5 2-16,1 0 0 0,0-2 3 15,1-1 0-15,4-1 1 0,4 1 1 16,6 1-1-16,2 2-1 0,3-3-1 16,3 0-1-16,4-1-2 0,1 1 0 15,-1-1-3-15,-1 2 0 0,1-6-3 16,-1 2 0-16,-1-2-2 0,-2-1-2 15,-3-1 0-15,-2-3-1 0,-7 0 0 0,0-2-4 16,-6-1-3-16,-3-1-3 0,-1-5 1 16,-1-2 2-16,-1 0-11 0,0-1-12 15,-5-3-4-15,-2 2-12 0,-3-2-45 16,-4 1-66-16,-8 1-140 0</inkml:trace>
  <inkml:trace contextRef="#ctx0" brushRef="#br0" timeOffset="75048.19">21429 7913 295 0,'1'-4'83'0,"1"1"8"0,3 1-33 16,-3-3-15-16,1 2 3 0,0 0 3 15,-1 0-1-15,1 2-8 0,-2 1-6 16,-1 0-4-16,1 1-4 0,0 2-4 16,-1 1-6-16,0 1-3 0,0 1-2 15,1 4 0-15,0-1 0 0,2 2-1 16,1 2 0-16,2 3-1 0,2 1-1 16,2 0-1-16,2 3-2 0,3 4-1 15,-1-2-1-15,3 1-1 0,-1-3 0 0,0-1-1 16,-1-1 1-16,-1-5-1 0,-3-4 1 15,-1-1-2-15,-2-2 0 0,-5-2-1 16,-3 1-1-16,-5-2 0 0,-6 2-2 16,-7 1-4-16,-6-1-3 0,-5 1-2 15,-5-2-4-15,-3 3-9 0,-7-3-13 16,-5-1-14-16,1 0-6 0,1 0-72 16,0 2-87-16,1 3-191 0</inkml:trace>
  <inkml:trace contextRef="#ctx0" brushRef="#br0" timeOffset="79430">20430 4574 203 0,'-5'-3'57'0,"1"3"2"0,0 1 0 15,0 1-37-15,2 2-4 0,-1 2-3 16,-2-1 0-16,1 2 2 0,1-2 1 16,-2 5-1-16,2-3 0 0,-2-1 0 15,-2 3-1-15,0-2-3 0,-1 3-2 16,-2 0-2-16,-3-2-2 0,-3 3-2 0,-3-2 0 15,-3 2 0-15,-5 1 1 0,-1 2 0 16,-4 2-1-16,-2 2 0 0,-3 4-1 16,0 4-1-16,-3 2-1 0,3 4 0 15,-2-1-1-15,-3 4-1 0,-4 4 1 16,0 3 0-16,3 4-1 0,-2 3 0 16,-2 2 0-16,0 6 0 0,-1 3 0 15,4 2 0-15,0 1 0 0,0 5-1 16,4 6 1-16,1 1-1 0,5 3 1 15,3-1-1-15,4 1 0 0,6 4 0 16,4-2 0-16,6 2 0 0,2-1 0 0,3 0 0 16,4 3 1-16,4 5-1 0,1-1 1 15,0 3 0-15,-3-3 1 0,0 3-1 16,0 4 1-16,3-2 1 0,-2 0 0 16,-2-2-1-16,1-3 1 0,4 2 0 15,4-2 0-15,3-1-1 0,2-2 1 0,3-5 0 16,5-3 0-16,0-5 2 0,2-4 0 15,2 0 2-15,2-7-1 0,2-3 0 16,0-1-1-16,3 0 0 0,2-2-2 16,0-4 0-16,0-3-2 0,1 0 1 15,0-1-1-15,2 1 0 0,2-3 0 16,-1 0 0-16,3 2 0 0,1 0 0 16,2-3-1-16,-1-2 0 0,-3-5 0 0,2-1 1 15,0-3 1-15,-1-6 3 0,0-2 2 16,1 0 2-16,0 0 1 0,0-3 1 15,1-2 0-15,0 1-1 0,2-2-2 16,-2-2-2-16,-1-2 1 0,-1-5 0 16,1-3 1-16,-3-2 0 0,2-4 0 15,0-4-1-15,0-2-1 0,-2-5-1 16,-4 0-5-16,-1 3-3 0,-2-4-1 16,-2 1-1-16,-2 1-2 0,-1 0-1 0,0 3 0 15,2-4 3-15,2-3 1 0,2 2 1 16,-1 0 1-16,0 0 2 0,1 0 2 15,-2-1 0-15,0 4 1 0,-3 0 0 16,-4 3 0-16,-2-3 0 0,-2 3 1 16,-3-1-1-16,-3 1 0 0,-1-1 0 15,0 2 0-15,-1-3 0 0,2 1-1 16,0-1-1-16,1-1 2 0,2 0 2 16,0-1 1-16,2-2 1 0,-2 3-1 0,1 2 0 15,-4-4 1-15,1 3-3 0,-3 0-1 16,0 2-2-16,-2 1 1 0,-1-1-1 15,1 0 0-15,0 0 0 0,-1 0 1 16,-1 0-1-16,0 0 0 0,-1 0-2 16,-2 1-3-16,-2-1-3 0,-1 3-3 15,0-1-6-15,-2 1-7 0,0-2-8 16,-3 1-8-16,1 2-6 0,-1-2-61 0,-3 3-69 16,2-3-161-16</inkml:trace>
  <inkml:trace contextRef="#ctx0" brushRef="#br0" timeOffset="79764.81">21539 8669 271 0,'-6'-4'64'15,"2"1"3"-15,-2 0-34 0,3 0-13 16,1 1-1-16,0 1 3 0,1-2 2 15,0 2 3-15,1-1 3 0,2 1 1 16,1 1-2-16,0-1-2 0,4 2-2 16,0-2-4-16,3 1-3 0,3 0-4 15,3-1-2-15,1 0-1 0,3 0-2 0,2-2-1 16,0 2 0-16,-2-3-2 0,1 1-2 16,0 1-1-16,-1 1-1 0,-2 1-2 15,-2 2-1-15,-2 1 0 0,0 4 0 16,-2 4 0-16,-1 4-2 0,-3 3-3 15,-3 1-2-15,0 3-4 0,-5 0-1 16,-4-1-2-16,-2 0-2 0,-6-3 1 0,-5 1-4 16,-1-1-4-16,-4-1-8 0,-1 0-69 15,-2 0-75-15,-2 3-182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29T16:20:24.32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5233 4570 294 0,'1'2'68'0,"-4"3"0"16,-2 1-28-16,-1-3-37 0,-3 4-7 0,-1-2-4 16,0 2-1-16,-3-2 0 0,-1-3 1 15,0 1 2-15,-3-2 4 0,0-2 7 16,-3-3 7-16,-2 0 3 0,-1-4 4 16,-1 2 2-16,-2-4 1 0,-3 1-1 15,-3-1-2-15,-1 1-4 0,-6 0-1 16,-2 0-3-16,0 0-2 0,-5 2-1 15,-3-1-1-15,-3 1-2 0,-1 2-1 16,-2-1 0-16,-5 0-1 0,-5 0-1 16,-3 0-2-16,-2 2 0 0,-5 0 1 0,-3 2-1 15,-2 0 0-15,-4 2 0 0,-3 0 0 16,-1 3 1-16,0-3-1 0,0 3 0 16,-3 0 0-16,2-2 1 0,1 3-1 15,-1 1 1-15,4 0-1 0,-1 0 0 16,-1 2 0-16,1-2 0 0,1 4 0 0,2-1 0 15,0 4 1-15,2 0-2 0,-1 2 1 16,1 3 0-16,0 4 0 0,-1 4 0 16,2 3 0-16,0 1-1 0,0 5 2 15,0 4 0-15,4-1-1 0,2 3 0 16,0 1 0-16,2 3 0 0,3-1 0 16,2-1-1-16,3 4 1 0,1 0-1 15,2 0 1-15,5 2-1 0,2 4 1 16,2-1 0-16,1 4-1 0,7 1 0 15,5 1 0-15,5 4 0 0,6 1 0 0,3-1 0 16,7 3-1-16,6 0 1 0,2-4 0 16,4 0-1-16,5 0 1 0,4 0 0 15,4-2 1-15,4 3-1 0,2-1 1 16,3 3 0-16,4 1 0 0,2-2 1 16,4 0 0-16,2 0-1 0,4 0 1 15,6-2-1-15,7 1 0 0,4-1-1 0,3-3 1 16,4-3-1-16,5-5 1 0,6 0 0 15,5-8 0-15,5 0 1 0,4-4 0 16,7-1 0-16,7-3 2 0,5-2 0 16,5-4 0-16,1 0 1 0,7-6 0 15,4-1 0-15,6-5-1 0,3-2 0 16,4 1-1-16,5-7 0 0,5-1-1 16,0-5 0-16,3-3-1 0,0 1 1 15,3-1 1-15,1-1 1 0,0-2 1 16,0-1 1-16,0 3 0 0,2-3 0 0,-1-2-1 15,1-1 0-15,-1-2-1 0,-1-1-1 16,-1-2 1-16,-2-3 2 0,-1 2 0 16,-3-5 2-16,-3-5 1 0,-3-2 0 15,-3-3 1-15,-3-2-1 0,-2-2-3 16,-6-4 0-16,-4-1-2 0,-1-4-2 16,-8-5 2-16,-3-3-1 0,-3-8 1 15,-4-3 0-15,-5-6 1 0,-4-4-1 16,-8-4 1-16,-4 1 2 0,-9-6 1 0,-7 2 2 15,-11 0 2-15,-7 1 1 0,-12-5 1 16,-9 3 0-16,-5-3-1 0,-7 0-2 16,-9 1-1-16,-8-4-2 0,-9 0-2 15,-4 5-1-15,-9 0-1 0,-11-2-1 16,-8 4-1-16,-10 2-1 0,-8-2-4 0,-6 3-2 16,-11-2-2-16,-8 2-1 0,-11 5-2 15,-8 5 0-15,-13 3-2 0,-10 9-3 16,-10 3-1-16,-11 4-4 0,-4 9-1 15,-5 2-5-15,-5 5-7 0,2 5-5 16,-1 4-73-16,-3 6-78 0,5 8-188 16</inkml:trace>
  <inkml:trace contextRef="#ctx0" brushRef="#br0" timeOffset="4635.97">7929 4778 50 0,'3'0'10'0,"-3"0"1"16,0-1-7-16,0 1 1 0,-2 0 5 16,4-1 7-16,-2 1 5 0,0 0 2 15,0-1 3-15,1 2 0 0,-2-2-4 16,1-1-1-16,-1 4-3 0,0-5-1 0,0 2 0 16,1 0 3-16,0 0 4 0,0 0 3 15,0 1 2-15,0-2 0 0,0 2 1 16,-1-1 0-16,2 0-3 0,-2 0-4 15,1-2-2-15,-1 1-1 0,0-1-1 16,1 0 0-16,-1 0 0 0,-2-2 2 16,2 0 3-16,-2 0 0 0,0-2 0 15,-3-1-2-15,1-1-2 0,-4-3-3 0,-1 2-4 16,-2 0-4-16,-4 1-4 16,-3 5-2-16,-3 4-1 0,-1 4-2 0,-1 6-2 15,-2 4 0-15,1 7 0 0,1 6 0 16,3 1-1-16,3-1-2 0,5 2-4 15,4-1 0-15,7 0-1 0,6-7 1 16,7-6 0-16,4-2 2 0,3-4 3 16,2-5 4-16,2-3 4 0,-1-6 2 0,1 1 3 15,-3-4 2-15,-1-2 2 0,-2-2 3 16,1-1 1-16,-4-4-1 0,-2 1 0 16,-3-3-1-16,-2 1-2 0,-3 0-3 15,0 2 0-15,-3 1-1 0,0 6 0 16,-2 2 1-16,2 3-3 0,-1 4-2 15,1 5-1-15,1 6-1 0,1 3-2 16,0 4-3-16,1 5-1 0,1 2 1 16,3 5 2-16,0 0-1 0,-1 1 1 0,2 0-1 15,-1 0-1-15,0 0-3 0,-1 1-2 16,-3 0-2-16,-3-3-2 0,-2 1-2 16,-3-5-2-16,-5-1 3 0,-2-2 1 15,-3-6 3-15,-5-1 0 0,-3-7 1 16,-1-1-3-16,1-4-12 0,0-3-8 15,1-4-8-15,1-5-5 0,3-2-4 16,1-3-4-16,4-7-6 0,3-3-56 16,3-6-65-16,1 0-167 0</inkml:trace>
  <inkml:trace contextRef="#ctx0" brushRef="#br0" timeOffset="5930.62">8025 4754 305 0,'14'0'82'0,"-6"4"5"0,-2 4-36 16,-4 3-10-16,-2 2-7 0,-1 3-4 0,0 3-4 16,-2 0-5-16,0-1-5 15,1 0-4-15,2-3-4 0,1-2-2 0,3-4-1 16,2-1 0-16,3-5 1 0,3-3 1 16,2-2 2-16,3-3 2 0,0-2 1 15,4-4 3-15,1-2 2 0,-2-3 3 16,-1 0 2-16,-1-4 1 0,-3 0 0 15,-1 3-3-15,-5 0-1 0,-2 2-4 16,-3 3-1-16,-1 5-4 0,-1 5-4 0,-2 3-3 16,-3 4 0-16,0 7-1 0,-1 2 0 15,0 0-3-15,0 3 0 0,3 0 1 16,2 0 0-16,6-2 1 0,2-4 0 16,7-6 0-16,2 1 0 0,4-4 1 15,2-3 0-15,2-6 0 0,0 0 1 16,-2-5 0-16,0-1-1 0,-2-3 1 15,-1-2 2-15,-4 0 2 0,-2 2 4 16,-7-5 2-16,-1 2 1 0,-5 1 1 0,-3-1-2 16,-4 1-1-16,-3 4-2 0,-2 3-4 15,-3 6-2-15,-2 8-2 0,-4 7-1 16,1 5 1-16,1 6-1 0,-1 4 0 16,5 3 0-16,4 0-1 0,6-4-1 15,6-2 1-15,5-2 0 0,5-5 0 16,6-4 1-16,2-3 0 0,0-5 1 0,3-2 0 15,0-2 0-15,0-3 1 0,2-1 1 16,0-2-1-16,1-3 1 0,0-3 0 16,-2-3-1-16,-4 3 0 0,-1 0 0 15,-5 0-2-15,-3 1-1 0,-3 3-1 16,-5 5-2-16,1 4-1 0,-1 2 0 16,-3 1-2-16,-1 6-1 0,-1 2-2 0,0 3-3 15,-1 1 2-15,0 3-6 16,-1 0-1-16,0-2 2 0,0 0 2 0,1 1 3 15,0-5 2-15,0 0 0 0,1-4 7 16,0-2 1-16,3 1 0 0,1-4 1 16,0-4 1-16,2-1 1 0,5-4 1 15,3-2 1-15,2-6-1 0,3-1 1 16,2-6-2-16,2-1 0 0,0-3 0 16,-1-2 0-16,-2 2 0 0,0-2-1 15,-3 1 1-15,0 3-1 0,-5 4 1 0,-3 6-1 16,0 4-2-16,-3 4 1 0,-2 7 0 15,-1 8 1-15,-1 1-1 0,1 4 0 16,0 3 0-16,3 0 0 0,-1 2 0 16,3 1 0-16,0-1-1 0,3-1 1 15,1-2-1-15,0 0-2 0,0-1-5 16,-3-2-2-16,-4-1 0 0,-3 0-2 0,-6-2 1 16,-4 1-3-16,-3-1-3 0,-2-3 1 15,-2 0-5-15,0-4-9 0,1-3-9 16,0-2-10-16,2-5-6 0,2-3-1 15,5-3 0-15,1-3-2 0,6-2 3 16,5-2 7-16,4-3 9 0,3-1 7 16,2 2 5-16,2 3 5 0,4 1 11 15,-2 2 11-15,2 5 10 0,1 7 8 16,-1 4 9-16,0 2 7 0,-1 3 6 16,-1 1 3-16,-1 3 2 0,-2-1 1 0,-2-2-1 15,-2-1-2-15,0-1-2 0,-1-2-3 16,0-2-1-16,-1-3-3 0,0-3-5 15,1 0-4-15,-1-3-4 0,0-1-4 16,-2-3-1-16,0-1-3 0,-2 3-1 16,-3-2 0-16,-3 1 0 0,-1 1-2 15,-2 2-1-15,-2 2-1 0,-3 5-2 0,-1 0-2 16,-1 5-3-16,0 5-2 0,0 4 1 16,1 4-1-16,0-2 1 0,4 5-3 15,5 1 1-15,3-5-1 0,4 1 0 16,5-4 1-16,3-6-1 0,4 0 1 15,3-5 3-15,1-2-1 0,2-2 0 16,-1-5 1-16,0-1 0 0,-1-1 0 16,-1-3 0-16,-1-1-1 0,3-4 2 15,-1-1 1-15,1 0-1 0,-2 2-1 16,1 1 0-16,-2 3 0 0,0 5-2 0,-5 2 0 16,-2 6 0-16,-3 4-1 0,-2 5 1 15,-1 2 0-15,-1 4 0 0,0 3 1 16,-1 3-1-16,-1 0 1 0,2-2-2 15,-3-1 0-15,-1 2-2 0,-1-4 1 16,-3 1-1-16,-2-3-1 0,-4 1-1 0,-2-2-3 16,-5 1-2-16,-2-4-1 0,-3-1-5 15,0-2-8-15,-4-2-12 0,-3-1-19 16,0-3-6-16,2-3-5 0,-2 1-85 16,-1-1-93-16,-3-4-205 0</inkml:trace>
  <inkml:trace contextRef="#ctx0" brushRef="#br0" timeOffset="6444.4">8248 5266 287 0,'0'4'80'16,"1"-2"9"-16,-1 0-31 0,0 0-12 0,-3-1 2 16,-3-1 3-16,-4 0-2 0,-3 0-7 15,-4 0-6-15,-4 2-6 0,-4 2-6 16,-4 1-6-16,-3 5-3 0,2 2-6 16,-1 3-5-16,3 2-1 0,0 1-2 15,5-1-1-15,5-2 0 0,5 1-1 16,6-2 1-16,5 0 0 0,5-1 2 15,5-2 1-15,4 1 1 0,4-2 1 0,4 1 0 16,2 1 0-16,0 1-1 0,1 1-1 16,0 1-2-16,-4 0 0 0,-3 2-3 15,-8 0-1-15,-3 1-3 0,-7 0-6 16,-8 1-11-16,-8 0-8 0,-5-1-7 16,-5 2-8-16,-4-1-11 0,-1-2-69 15,-3 0-76-15,2-2-174 0</inkml:trace>
  <inkml:trace contextRef="#ctx0" brushRef="#br0" timeOffset="6808.71">8173 5584 332 0,'24'10'77'0,"-7"8"4"0,-4 2-48 16,-5 6-16-16,-4 4-3 0,-4 6-5 15,-2 4-2-15,-2 0-8 0,-2 2-11 0,2-1-18 16,-2-4-8-16,2-7-2 0,1-3 5 15,1-6 6-15,1-7 9 0,2-5 14 16,-1-4 26-16,2-3 18 0,-2-2 11 16,0-2 1-16,1-6 3 0,-2-4 3 15,1-6 0-15,2-7-3 0,1-8-6 16,2-11-4-16,1-9-3 0,1-5-5 16,2-8-4-16,5 2-5 0,1 4-2 0,2 5 0 15,2 10-1-15,2 9-2 0,0 11-2 16,-2 10-2-16,0 8-2 0,-3 4-4 15,-1 6-5-15,-2 4-4 0,-1 5-2 16,-3 1 0-16,-2 4-2 0,-2 2-3 16,-5 4-6-16,-4 1-8 0,-3 1-7 15,-4 0-7-15,-2 2-15 0,-3 2-9 16,-2-4-8-16,-1-4-7 0,3-2-69 16,-2-5-83-16,1-5-191 0</inkml:trace>
  <inkml:trace contextRef="#ctx0" brushRef="#br0" timeOffset="7098.04">8556 5544 340 0,'10'8'87'0,"-2"2"6"16,3 0-48-16,1-4-3 0,3-3 1 0,0-4 2 16,2-4-1-16,1-1-7 0,-2-4-6 15,0-2-6-15,-3 0-6 0,-1-1-5 16,-4 1-2-16,-4 1-1 0,-2 1 2 15,-4 0 1-15,-2 2 0 0,-6 3 0 16,-4 0-1-16,-5 5-3 0,-5 6-2 16,-1 3-2-16,-2 9-3 0,2 3-2 15,2 4 0-15,2 6 1 0,5 4-2 16,4-2 0-16,4 0-2 0,4-4-2 0,5-1-2 16,3-3-3-16,3-5-2 0,4-6-5 15,6-2-13-15,4-5-13 0,3-3-10 16,6-5-13-16,2-5-67 0,2-2-86 15,1-4-183-15</inkml:trace>
  <inkml:trace contextRef="#ctx0" brushRef="#br0" timeOffset="7578.8">9039 5498 394 0,'-9'-5'106'0,"-3"4"6"0,-3 7-43 15,-5 2-20-15,-2 6-12 0,-2 3-9 16,-2 3-5-16,1 3-7 0,0 4-6 15,6-1-5-15,3-3-2 0,6-1-2 16,6-3-2-16,7-3 0 0,8-2-1 16,5-6 1-16,3-3-1 0,4-2 2 15,5-3 0-15,-2-3 1 0,3-2 1 0,-3-3 1 16,1-1 0-16,1-2 1 0,-2-2 1 16,-2 0 3-16,-2-1 3 0,-3 1 2 15,-4 2 1-15,-3-1 0 0,-4 5 1 16,-5 1 0-16,-3 1-4 0,-3 4-3 15,-3 3-2-15,-1 4-1 0,-2 4-3 16,-1 1-2-16,-1 2-3 0,2 0-1 16,3 1-2-16,2-3-1 0,3-4 0 0,3-1-1 15,4-2 2-15,4 0 2 0,2-2 2 16,2-1 2-16,1-2 2 0,3-3 0 16,-1 0 2-16,0-3 2 0,-2-4 1 15,1 0 2-15,-2 0 3 0,-2 2 2 16,-1-3-1-16,-1 3 0 0,-2 0-2 15,-1 6-2-15,-3-1-3 0,-1 3-4 16,-3 4-1-16,-2 5-1 0,-1 3 0 16,-1 3-2-16,-1 2-3 0,1 0 0 15,1 1-4-15,2-3-3 0,3-3-4 0,3-2-5 16,5-4-5-16,1-2-12 0,3-1-7 16,2-5-6-16,-1 0-7 0,1-6 67 15,0-1-138-15,1-5-85 0,2-1-214 16</inkml:trace>
  <inkml:trace contextRef="#ctx0" brushRef="#br0" timeOffset="7778.06">9617 5158 483 0,'-4'-11'134'0,"-3"10"1"0,-1 8-45 16,-2 5-25-16,-1 4-21 0,0 6-13 15,1 6-4-15,1 3-1 0,2 4 0 16,-2 2-3-16,2 3-4 0,2 1-6 15,-1 3-3-15,3-4-6 0,1-1-6 0,2 1-7 16,1-5-6-16,2-2-12 0,3-4-19 16,0-5-22-16,2-1-5 0,1-2-84 15,2-6-100-15,4-4-219 0</inkml:trace>
  <inkml:trace contextRef="#ctx0" brushRef="#br0" timeOffset="8311.28">9888 5596 393 0,'-6'-5'99'0,"-1"3"5"16,-3-2-54-16,-4 2-11 0,-2 1-3 15,-2 1-2-15,-2 2-4 0,1 3-5 16,0 1-7-16,-1 3-3 0,2 3-4 16,1 2-6-16,3-3-7 0,1 0-6 0,3 1-4 15,5 0-3-15,5-4 1 0,5-3 0 16,6-4 2-16,2 1 4 0,3-1 5 15,2-6 5-15,0-2 3 0,1-1 1 16,0 0 1-16,-3-1 1 16,0 0 1-16,0 1 3 0,-2 2-2 0,-3 0 0 15,-1-1-2-15,-4 5-4 0,-1 1-6 16,-3 3-1-16,-3 3-2 0,0 4-1 16,-4 7 0-16,0 1 0 0,-1 2-1 15,2 1 0-15,0-2-5 0,4-1-5 0,3-4-2 16,5-5 0-16,5-2 0 0,4-4 4 15,3-3 7-15,3-3 8 0,2-2 10 16,0-5 6-16,-2 0 3 0,0-3 4 16,-2-3 3-16,0-2 0 0,-2-3-1 15,-3-4-1-15,1 0 0 0,-1-4 2 16,0-4 4-16,1-2-3 0,-3-4-4 0,0-6-1 16,-3-1-2-16,-2-3-1 0,-4 0-4 15,-3 6-3-15,-3 6 3 0,-5 8 2 16,-2 10-2-16,-3 10-3 0,1 12-1 15,-4 6-3-15,1 5-4 0,0 8-4 16,1 6 0-16,3 6-2 0,3 6-3 16,1 1-3-16,3 4-4 0,1 1-5 15,3 2-11-15,0-2-8 0,3 0-21 16,-1-4-12-16,2-3-9 0,1-3-19 16,2-1-53-16,0-5-76 0,0-2-159 15</inkml:trace>
  <inkml:trace contextRef="#ctx0" brushRef="#br0" timeOffset="8715.12">10150 5678 365 0,'-5'-15'98'0,"3"5"9"0,2 1-49 16,4 3-17-16,0-1-1 0,4 2 1 16,3 2-3-16,3-1-4 0,1 1-7 15,4 0 0-15,0 2 0 0,1 1-3 16,2 0-5-16,-2 0-5 0,-2 2-4 15,2 2-4-15,-3-1-1 0,-1 0-3 16,-2 0-2-16,-2 1 0 0,0 2-1 16,-2-1 0-16,-2-1 0 0,0 1 1 0,-2 0 0 15,1 1 1-15,0-3 0 16,0-1 0-16,2 1 0 0,1-3 1 0,1 0-1 16,2-1 1-16,-1-2 2 0,0 1 1 15,0-2 4-15,0 2 1 0,-3-1 4 16,-1 4 1-16,-1 2 1 0,-2 3-2 15,-1 3-2-15,-2 2-1 0,-1 3-2 16,-1 5-3-16,-2 1-1 0,0 3-2 16,-1 1 0-16,-1 4-1 0,0 2-2 0,-3-1-1 15,2 1-3-15,-3-3-4 0,0-4-3 16,-2-2-4-16,1-3-4 0,-3-3-5 16,-1-1-3-16,0-4-5 0,-1-2-17 15,1-4-9-15,-1-5-5 0,2-2-40 16,-3-7-34-16,2-2-78 0,0-5-146 15</inkml:trace>
  <inkml:trace contextRef="#ctx0" brushRef="#br0" timeOffset="8865.79">10419 5238 498 0,'6'4'145'0,"-5"2"3"15,-2 2-10-15,0 1-86 0,-4 0-24 16,-2-1-18-16,-4-3-22 0,-2-4-34 15,-3-4-7-15,0-7-98 0,-3-4-109 16,-1-9-237-16</inkml:trace>
  <inkml:trace contextRef="#ctx0" brushRef="#br0" timeOffset="26677.73">1610 14370 366 0,'-5'14'86'15,"0"-1"-1"-15,1-1-45 0,2-4-28 16,4-1-16-16,1 0-5 0,0 1-3 16,3-1 0-16,0 2-1 0,2-1 0 15,2-1 4-15,1-1 4 0,3 1 6 16,1-3 4-16,4 2 1 0,1-1 2 16,3-2 0-16,2 2 0 0,2 0 0 15,3 2-3-15,0 0-1 0,3 3-2 0,1 1 0 16,3 4 0-16,3 1-4 0,3 2-1 15,3 0-3-15,3 1-2 0,4-1-1 16,1 1-3-16,4-5 0 0,0 0 1 16,5-2 1-16,3 0 3 0,5-4 3 15,3-4 4-15,6-6 4 0,5-2 4 16,5-2 4-16,5-4 1 0,5 2 2 16,-1-2-2-16,2 1-2 0,3 1-2 0,2 6-3 15,0 2-2-15,-2 1-3 0,-2 3-4 16,2 2-3-16,-1 1-6 0,-2 6-6 15,-1-4-7-15,-1-1-7 0,-2 0-4 16,2-1 2-16,-4-3 3 0,-3-2 8 16,0-5 14-16,-3 0 17 0,0-3 18 15,-2 1 10-15,-2-3 6 0,-3-2 4 16,-4 3 0-16,-5-1-5 0,-4 1-10 0,-5 3-10 16,-10-2-6-16,-5 3-5 0,-8 2-4 15,-7 0-7-15,-5 3-4 0,-6 0-4 16,-7-3-3-16,-4 1-2 0,-5 0-1 15,-4-1 1-15,-4-1 1 0,-6-1 2 16,-4-4 4-16,-4 2 4 0,-6-3 4 16,-4-3 4-16,-7-1 3 0,-3-1 4 15,-5 0 2-15,-5-1 3 0,-4 0 1 0,-6 4 1 16,-7 3 0-16,-3-1 0 0,-7 3-2 16,-4 1-2-16,-6 3-2 0,-5 2-3 15,-4 1-2-15,-3 1-7 0,-3 0-6 16,-3 5-4-16,-5-3-3 0,-2 3-3 15,-2-6-3-15,-1 2-5 0,-1 1 1 16,0 0 1-16,0-6 1 0,4 1 2 16,3-3 3-16,1 5 4 0,1-1 4 15,2-3 4-15,4 0 6 0,4 3 4 16,0 1 2-16,1 0 1 0,4-1-1 0,4-1 1 16,2 1-2-16,5 0-3 0,3 1-2 15,5-4-4-15,4-1-2 0,3 1-3 16,5-3 0-16,3-1-1 0,4-1 0 15,4-1 2-15,4-1 1 0,3 0 1 16,8 0 2-16,4 2 5 0,5 0-1 0,2 2 0 16,5 0 1-16,4 2 0 15,1 2 0-15,3-2 0 0,1 3-6 0,3-1-3 16,3 2 1-16,2 0 0 0,4 0-1 16,3 1-1-16,4 2 2 0,5 3 1 15,4 1 2-15,6 0 2 0,5 2 0 16,7 0 2-16,6 0 2 0,7 0 2 15,5-2 4-15,9-2 2 0,8 0 3 16,11-3 0-16,6 0-1 0,10 0-1 16,9-3-4-16,9-1-1 0,5 1-5 0,5-2-10 15,1 0-9-15,4-4-87 0,1 2-84 16,-3-4-218-16</inkml:trace>
  <inkml:trace contextRef="#ctx0" brushRef="#br0" timeOffset="31303.57">8061 11222 297 0,'-2'0'84'0,"1"-2"4"0,1 1-31 16,0 0-17-16,1 0-10 0,-1 2-8 16,3-1-7-16,-1 2-4 0,3-1-4 0,4 1-2 15,1 1 1-15,5 4 1 0,5 0 2 16,5-1 0-16,8 3 2 0,4-1 0 15,8 1-1-15,7-1 0 0,5-3-1 16,5-4-1-16,7 1-2 0,5-4 0 16,6 1-2-16,3-5-1 0,1 1 0 15,4-2-1-15,-1 1-2 0,-1 0-10 16,-5-3-10-16,-7-5-90 0,-3-1-90 16,-8-4-230-16</inkml:trace>
  <inkml:trace contextRef="#ctx0" brushRef="#br0" timeOffset="47577.21">8491 11983 215 0,'-8'-1'57'0,"-1"1"1"0,1-2-25 16,0 1-12-16,2 1-7 0,-2 1-5 15,1 0-3-15,2 0-2 0,1 2 0 16,0-3 2-16,2 1 0 0,2 0 2 16,0 0 2-16,1 0 4 0,0 1 1 0,3 0 2 15,0 3 0-15,3 0 0 16,1 2 0-16,2 0-1 0,4 1-2 0,5-1-1 16,2-1 1-16,5 0-1 0,5-1 1 15,5 0-1-15,6-3 0 0,4 1-2 16,4-1 0-16,4 0-3 0,-1 1 0 15,2-2-1-15,0-3-2 0,-2 2 0 16,-3 0 0-16,-2 0-2 0,-2 2-1 16,-5-2 0-16,-5 1-2 0,-4 2-1 0,-7-1-2 15,-7-1-2-15,-3 2-4 0,-7-3-2 16,-3 2 0-16,-7-1 0 0,-6-1-1 16,-3 0 1-16,-3 0 2 0,-6-1 3 15,-4 0 2-15,-5-4 1 0,-2 1 2 16,-3 0 1-16,-2-1 3 0,-4 0-1 15,0-1 1-15,-2 0-1 0,-3 1-1 16,-1 2-2-16,-1 0-3 0,0 1-2 16,1 0-2-16,2 0 0 0,1 4-2 0,6 1-1 15,5 0 1-15,6 0 2 0,4-1 2 16,7 1 1-16,4 1-3 0,5-1 2 16,4-1 1-16,5 0 4 0,4-1 5 15,4-1 4-15,6 1 3 0,6-1 5 16,6 0 3-16,7-2 1 0,6-2-2 15,6 1-3-15,2 1-3 0,3-3-3 16,3 0-1-16,0 1-2 0,-1 0-2 0,-2 2-3 16,-3-1-3-16,-1-1 0 0,-7 3-2 15,-5 0-1-15,-8 1-2 0,-6 0-1 16,-8 1-2-16,-6 3 1 0,-10 0 1 16,-8 0 0-16,-7 2-2 0,-9 0-2 15,-9 1 3-15,-9 0 0 0,-6-1-2 16,-6 3-3-16,-5 1 1 0,-5 2 3 15,3 1 1-15,1-1 2 0,3 1 2 0,7-4 1 16,5 1 2-16,10-6 4 0,7-1 1 16,9 0-1-16,9-2 0 0,9 0 3 15,9 3 2-15,9-3 3 0,8 2 0 16,8-3-2-16,10 1 2 0,5-4-1 16,4 3-5-16,4-4-7 0,0 1 135 15,0-3-217-15,-2 4-90 0,-7-6-281 16</inkml:trace>
  <inkml:trace contextRef="#ctx0" brushRef="#br0" timeOffset="57806.16">12384 4287 192 0,'14'4'42'0,"-1"-3"0"0,-1 3-31 15,-1-2-5-15,-2-1-2 0,-1 1 0 16,-3 0 2-16,-2 1 2 0,-1-2 2 16,2 0 0-16,-2 0 2 0,-1 0 0 15,0 1 1-15,0-2-1 0,3 0 2 16,-1-1 0-16,1-1 0 0,2-1 2 16,1 0 0-16,2-2 0 0,2-1 0 15,1 0-1-15,1-1-1 0,0 0-2 16,2-2 0-16,0-1 0 0,4 2-3 0,-1 1-1 15,3 0-2-15,2 2-1 0,2 0-1 16,3 2 0-16,-2 0-2 0,-1-3 0 16,3 2-1-16,-2-3 1 0,2 1-1 15,0-1 1-15,0 2 0 0,2-2-1 16,2 3 1-16,-1 0-1 0,0 2 1 16,1 0-1-16,1 0 0 0,4 2 0 0,5-1 0 15,-2 1-1-15,-2-1 1 16,4 0 0-16,1-2 1 0,-1 3 0 15,-3 1 0-15,-4-1 0 0,2 3-1 0,4-1 1 16,-1 1-1-16,2 3 0 0,2-1-1 16,-3-1 1-16,2 0-1 0,3 1 1 15,-2 2-1-15,-2-1 1 0,-1-1-1 16,0-1 0-16,1 2 0 0,1-1 1 16,-1-2-1-16,0 2 0 0,3-2 0 15,1 1 0-15,0 2 1 0,0-1-1 16,-2 2 0-16,-5-2 0 0,0-2 1 0,5 1-1 15,-2-1 1-15,1-2-1 0,9 2 0 16,0-2 0-16,8 1 1 0,0 1-1 16,-9-1 0-16,1 4 0 0,-4-1 0 15,0 0 0-15,6 0 0 0,-5 3 0 0,5 1 0 16,0 2 0-16,3-5 1 16,1 5-1-16,-6-1 0 0,0 1 0 0,-2-3 0 15,-5-3 0-15,5-1 0 0,3 3 1 16,3-7-1-16,-1 3 1 0,-2 1-1 15,2-2 0-15,2 1 0 0,-3 0 1 16,-5-4-1-16,-2 6 0 0,0-9 0 16,6 1 1-16,2 1-1 0,-3 1 0 15,1 0 0-15,2 2 0 0,-3-5 1 16,1 6-1-16,-6-4 0 0,-1 1 0 16,2-1 0-16,4 0 0 0,1-1 0 0,1 2 1 15,-1 2 0-15,0 0 0 0,2 1-1 16,-2 1 1-16,-5 2 0 0,-3-2 0 15,3-2-1-15,2-1 1 0,2 1-1 16,0-1 0-16,-1-1 0 0,1-3 1 16,0 0-1-16,-4 3 0 0,-3-2 0 15,-7 0-1-15,-1-1-3 0,-3 1-3 0,-6 0-6 16,-3 0-7-16,-5-2-73 0,-6-1-73 16,-5-4-180-16</inkml:trace>
  <inkml:trace contextRef="#ctx0" brushRef="#br0" timeOffset="61932.59">18178 16551 285 0,'5'2'82'0,"-2"-2"5"0,-2 0-28 16,-1 0-16-16,0 1-10 0,0 0-9 15,-1-1-7-15,1-1-6 0,-1 0-4 16,-1-1-4-16,1 0-4 0,-3-4-4 15,1 1-1-15,0-2-1 0,-1-3 0 16,1 1 1-16,0-4 2 0,0 3 2 16,-1-3 4-16,-1 3 3 0,-2-3 3 15,0 4 3-15,-3-1 2 0,-3 1 2 0,-3 0 2 16,1 3-1-16,-4 0-2 0,-1 1-2 16,-3 0-3-16,0 0-4 0,-1 0-5 15,-3 0-4-15,-1-2-3 0,-1 1-3 16,-2-2-2-16,-2 0-1 0,-2 3 1 15,-2 0 1-15,-2 1 1 0,-3 1 2 16,-3 2 1-16,-2 1 2 0,-3 0 2 16,-3 0 0-16,-1 0 1 0,-1-2 1 0,-2 2 1 15,-3 1-1-15,1-1 1 0,2 1-1 16,-1-3 0-16,-1 1 1 0,0-1-1 16,1 0 1-16,1-2-1 0,-1 1 0 15,-2-1 1-15,0 1-1 0,1 2-1 16,-4-1 0-16,-1 2-1 0,-3 0-1 15,0 0 0-15,1 1-1 0,-3 0 0 16,-3 1-1-16,-1-1 1 0,-3 0 0 0,2-1 0 16,-1-1 1-16,1-2 0 0,2 0-1 15,-1-3 1-15,1 0 0 0,4-2 0 16,-2-1 0-16,-8 0 1 0,-4 0 2 16,4-1 0-16,5 2 2 0,7-1 1 15,-2-2 1-15,7 3 0 0,8-2 1 16,7 2 1-16,-1-2 2 0,-3-1 0 15,0 2 1-15,3 3 0 0,-4 0 0 16,-6 3-1-16,-3-1-1 0,-4-3-2 0,3 3-2 16,-4 0-1-16,-3-3-1 0,2-1-1 15,8 3-1-15,-1-2 0 0,3 6 0 16,0 0 0-16,2-2 0 0,-3 1 2 16,-1 4 0-16,-1-2 0 0,4 2 2 15,-2 0 0-15,-3 1 0 0,6 3 1 16,3-1 0-16,4 0-1 0,2-4 1 15,4 1 0-15,3 0 0 0,4 2-1 0,3 2 1 16,2-2-1-16,3 6 0 0,1 3-2 16,4 2 0-16,1 1-1 0,1 0-1 15,3 5-2-15,2 1 1 0,1 1-1 16,1 5 1-16,0 3 0 0,1 2 0 16,2 1 3-16,1 1 0 0,2 1 1 15,2 2 1-15,3-3 1 0,3-1-1 16,5-1 1-16,1-2-2 0,2 2 1 0,3-1-2 15,1-1 1-15,2 0 1 0,4-2-1 16,2 2 1-16,2-1 0 0,3 1 0 16,4-3-1-16,1 3 0 0,4-2 0 15,0 1-1-15,4 0 0 0,0-2-1 16,3 3 0-16,2 0 1 0,0-5-1 16,2 0 0-16,5-2 1 0,2 0-1 15,-1-3 1-15,3-2 1 0,3-2 1 0,2-1 1 16,6-4 0-16,2-6 0 0,4-1 1 15,14-1-1-15,4-4-1 0,-4 0 0 16,3-3-1-16,-3 2-1 0,-4 3 1 16,-4-1-1-16,-9 1 1 0,-5 0 0 15,-4 1 1-15,8 1 0 0,9 1 0 16,2-1 0-16,6-2 1 0,4-2-1 16,3-1-1-16,7-4 1 0,-6-1-1 15,-4-2 0-15,2 2-1 0,-2-5 1 16,-2 2-1-16,0-2 1 0,0 5-1 0,2 1 1 15,-2-2 1-15,-4 2-1 0,0-1 2 16,0 3-1-16,0 2 2 0,-1 0 0 16,-2 2 1-16,-2-2 1 0,-1 1 0 15,-4 1 0-15,0-2-1 0,-3 2 0 16,-3-2-1-16,-3 1-1 0,-3 1 0 16,-3-1 1-16,-4-1-1 0,-4 1 0 0,-1-4 1 15,-4-3-1-15,-2 0 1 0,-1-2-2 16,0 0 0-16,-2 1 0 0,-2-1-1 15,1-2 0-15,-1 2 0 0,-2-3 0 16,-2 4 0-16,-3-3 0 16,-1 1 1-16,-3 1 2 0,-4 1 3 0,-2-1 1 15,-2 0 1-15,-4-2 1 0,-1-1 0 16,-3-1 0-16,-1-1-2 0,-1-2-2 16,-3 1 0-16,2-6-2 0,1-2-1 15,0-4 0-15,3-5-2 0,1-1 0 0,3-2-2 16,-1 1 0-16,0 2 1 0,0 3 0 15,-3 2 0-15,-2 6 3 0,-5 0 1 16,-1 2 2-16,-3 3-1 0,-4-6 1 16,-5 2-1-16,-5-3-2 0,-5-1-4 15,-6 0-8-15,-7-4-10 0,-7-2-10 16,-6 5-10-16,-6-6-7 0,-4 1-83 0,-2 4-87 16,1 0-199-16</inkml:trace>
  <inkml:trace contextRef="#ctx0" brushRef="#br0" timeOffset="69164.38">5878 9460 246 0,'-4'-6'63'16,"0"-1"2"-16,4 1-31 0,0 0-14 15,0 0-6-15,0-1-4 0,-1 0-3 0,1 4-3 16,0 1-2-16,0 0-1 0,0 1 0 16,0 1-1-16,0 1 1 0,3 1 3 15,-1 0 1-15,2 0 2 0,1 2 0 16,2-2 1-16,2 1 4 0,3 1 1 15,3-1 2-15,3 0 1 0,3-1 2 16,3 1 1-16,3 2 1 0,3-1 0 16,3 3-3-16,-1 0-2 0,4 3-3 0,-1 1-2 15,1-1-4-15,-2 0-1 0,0 1-3 16,-4-2 0-16,0 2-1 0,-3-3 0 16,0 3-1-16,-2 1 2 0,0 2-1 15,0-3 1-15,2 2 1 0,-1-1 0 16,2 2 2-16,1-2 0 0,0 2 1 15,1 2 1-15,1 2 0 0,-1 1 0 16,0 1-1-16,1-3-1 0,-1 5-1 16,0-2-1-16,0-3-1 0,1 3-1 0,0-2 0 15,0-1 0-15,-1 2 0 0,1-4-1 16,2 0 2-16,2 1-1 0,1-1 2 16,3 0 1-16,5-3 2 0,2-2 1 15,4-1 1-15,1-5 0 0,2-1 0 16,2-6-1-16,2 1-1 0,0 0-2 0,3 1-1 15,0 0-1-15,-1 2-1 16,1 2 0-16,-1-1-1 0,-2 1 0 0,-1-1 1 16,1 2-1-16,-2 1 0 0,3 0 1 15,-1 2 0-15,0 0 0 0,1 1 0 16,-1 0 0-16,0-3 0 0,0-1 0 16,-1 0 0-16,1-3 0 0,0 0 0 15,2 0 0-15,1-2 0 0,0 2 0 16,0-3 1-16,0-1-1 0,2-1 1 15,1 1-1-15,0-2 0 0,1 1 0 16,-1 0 0-16,3-1 0 0,-3 1-5 0,-1 1 3 16,2-2 0-16,-2 3 0 0,-1-2 1 15,2-3-1-15,-4-3 1 0,3 3 4 16,-2-4-3-16,-2 1 0 0,-2-2 0 16,1 1-1-16,0 1 1 0,-1 1 0 15,3 1-1-15,-2-2 1 0,-1 0 0 16,1-3-1-16,-3-2 0 0,-1 0 1 0,-1 0 0 15,-1-2-1-15,-1 1 0 0,-2-3 0 16,1 1 0-16,-2-1 0 0,-1-3-1 16,-1-1 0-16,-1-2 0 0,-2 0 0 15,2-2-1-15,-2 1 1 0,-1-1-1 16,0-1 1-16,-3-1 0 0,-1 1 1 16,1-1 0-16,-2 1 0 0,-1 0 1 15,-1-1 0-15,-1 1-1 0,-3-2 1 16,0-1 0-16,-1 0-1 0,-2-1 0 15,-2-1-1-15,1 0 0 0,1-1 1 0,-1 2 0 16,0 1-2-16,0 0 1 0,-1 2 1 16,-1-2 1-16,-2 4-1 0,-2-2 1 15,1-2 0-15,-1 1 1 0,1-3-2 16,-2-1 1-16,2-1 0 0,-2-3-1 16,1 1 1-16,-3 1 0 0,1-2 0 15,-3-2 0-15,0 4 0 0,0-1 2 16,0 1-1-16,-1-1 1 0,-2 0-1 15,-1 1 0-15,-2 0 0 0,1-1-1 0,-1 0 0 16,-2 0 0-16,1-1 0 0,0-2-1 16,0 1 1-16,2 4 0 0,1-3 0 15,0-2-1-15,0 1 0 0,2 0-1 16,0-1 1-16,1-2 0 0,-1-4 0 0,0 4 0 16,-1-4 1-16,-1 1 1 0,0 0 0 15,-2 1 0-15,-1 2 1 0,-1 1-1 16,-1-1 1-16,0 3-1 0,0-3 0 15,-1 2-1-15,0-1 0 0,0-1-1 16,0 1 0-16,1-4 0 0,-1 4 0 16,1 2 0-16,1-2 0 0,1 0 2 15,2-1-1-15,0-1 0 0,-2 1 0 16,0-3 1-16,-1-2-2 0,-3-3 1 16,-2 1-1-16,0 1 0 0,-2 1 0 0,3-2 0 15,0 0-1-15,1-3 1 0,3 3-1 16,1-1 1-16,1-2 1 0,1 1 0 15,0-1 2-15,0 8-1 0,0 4 2 16,2 1 0-16,-2 1-1 0,0 2 0 16,-2 1-2-16,0 0-1 0,-2-1 0 15,-1-1-2-15,-3-2 1 0,2 2-1 0,-1 1 0 16,0 0 0-16,0 2 1 0,2-1-1 16,-1 2 2-16,1 1-1 0,-2 3 1 15,0-2-1-15,-2 1 1 0,0 2 0 16,0-2-1-16,0 0 1 0,1 1-1 15,-1 4 1-15,1 1 0 0,0 3 0 16,0 1 1-16,0 4-1 0,2 2 1 16,-3 2 0-16,1-2 0 0,0 5 0 15,-1-1-1-15,0 3 0 0,0 3-2 16,2-1 0-16,-2 1-1 0,1 0-1 0,-1-1 0 16,2 3 0-16,1-2 0 0,0-2 1 15,3 4 0-15,1 0 1 0,3 0 0 16,0 0 1-16,4 1 0 0,1 2 1 15,3 1-1-15,2 0 2 0,-1 0-1 16,1 0 1-16,3 1 1 0,0 0 0 16,3 0 0-16,0-1 0 0,0-1 0 0,2-1 0 15,0 0 0-15,-1-2-1 0,-1 0 1 16,-3 0 0-16,-2-2-1 0,-2 2 0 16,-4 0 0-16,-3 0 0 0,-4 2-1 15,-2-1 0-15,-3 0 0 0,-3 1-2 16,0 1-1-16,-1 0-2 0,0-1-3 15,0 0-2-15,-1-1-2 0,0 0-7 16,-1-2-6-16,-2 0-3 0,0-2-3 16,-1-3-5-16,0 1-6 0,2 0-12 0,0-3-11 15,2 1-41-15,1-2-62 0,1 1-140 16</inkml:trace>
  <inkml:trace contextRef="#ctx0" brushRef="#br0" timeOffset="69772.63">12985 4898 242 0,'0'-1'46'0,"-1"1"0"15,-1 2-43-15,-1 1-11 0,-2-3-1 16,2 1 0-16,-3 0 4 0,3 0 7 16,0-2 6-16,0 0 7 0,2 0 6 15,-1 0 6-15,1-1 4 0,0 2 0 16,0 0-1-16,2 2-3 0,-1-4-5 15,-1 4-4-15,2-2-5 0,-2 0-4 0,1 1-3 16,0 0-1-16,1 0-1 0,-1 1 1 16,2 1 0-16,0-1 2 0,0 3 2 15,1-2 0-15,1 3 0 0,1-1-2 16,1 2 1-16,1-2-2 0,3 4-1 16,-1-1 0-16,3-1 0 0,1 1 0 15,2 1 0-15,1-2-1 0,0 2 0 16,1-1 0-16,3-2 1 0,1 1 0 0,1-2 0 15,-1 2-1-15,-1-3 1 0,0 2 0 16,-1-3-2-16,-5 3 0 0,-2-3-1 16,-4 1 0-16,-4-2 0 0,1 3 0 15,-4-3 0-15,-2 2 0 0,-3 2 1 16,0 1 0-16,-3-2-1 0,0 4 0 16,-5-2 0-16,0 1 0 0,-5 1 0 15,0 0-1-15,-3 0-2 0,0 5-1 0,-1-3-3 16,-1 4 0-16,-2-1-2 0,1-2-3 15,-2 1-2-15,1-1-2 0,-2-2-4 16,-1 1-4-16,3 1-7 0,2 0-10 16,0 1-58-16,4 3-66 0,1 0-154 15</inkml:trace>
  <inkml:trace contextRef="#ctx0" brushRef="#br0" timeOffset="120002.77">21543 4302 206 0,'-2'1'62'0,"0"-2"8"0,1 2-21 16,0-1-6-16,1 0 2 0,1-1 1 15,0 1-2-15,1 0-4 0,0-1 0 16,-1 1 2-16,0 0-1 0,-1-1-4 16,0 2-3-16,-1-1-3 0,-1 1-3 15,-3 3-6-15,0-2-6 0,-4 3-3 0,-1 5-3 16,-1 1 0-16,0 2-2 0,3 4-4 16,0 0-1-16,2 2-3 0,5-1 0 15,5 0-1-15,2 1-1 0,5-3 0 16,3-3 1-16,4-2 1 0,2-2 1 15,3-2 1-15,1-5 0 0,1-2 1 16,-2-5 1-16,-2-1 1 0,-2-4-1 0,-3 0 1 16,-5-4-1-16,-6-4 0 0,-4 0-1 15,-3-2-1-15,-6-3-1 0,-4 0-2 16,-5 1 0-16,-4 0-1 0,-4 0-1 16,-3 4-2-16,0 1 0 0,-2 4-2 15,3 4-2-15,3 0-12 0,2 5-9 16,7 2-7-16,3 3-8 0,5-1-9 15,6 3-8-15,3 1-8 0,7-1 2 16,3 0-7-16,5 0-25 0,5 1-46 0,4-3-91 16</inkml:trace>
  <inkml:trace contextRef="#ctx0" brushRef="#br0" timeOffset="120280.62">21767 4289 307 0,'22'11'84'0,"-3"1"5"0,0 4-37 15,-6 1-12-15,-2 1-7 0,-4 1-7 16,0 1-6-16,-3 2-7 0,0-1-4 15,-1 0-3-15,-1-5-1 0,1-1-4 0,0-3 1 16,-2-3 3-16,1-2 1 0,-2-3 6 16,-2-2 11-16,-1-4 5 0,1-2 3 15,-1-4 3-15,1-3 2 0,1-4-1 16,0-3-4-16,2-4-10 0,1-2-4 16,1-2-2-16,2 0-4 0,0-2-3 15,-2 4-1-15,3 1-2 0,-2 3-1 16,1 6-2-16,0 3-2 0,-1 4 1 15,3 2-3-15,2 1-5 0,2 3-6 16,2-3-10-16,2 1-16 0,4 3-11 0,3-2-8 16,1 3 85-16,2-1-166 0,3 1-97 15,0 2-243-15</inkml:trace>
  <inkml:trace contextRef="#ctx0" brushRef="#br0" timeOffset="121149.78">22267 4372 279 0,'-1'2'88'0,"-1"-4"7"16,-2 2-42-16,0-3 3 0,-4 0 4 16,1-4-6-16,-4 3-12 0,0 1-10 15,-3 0-6-15,-1 3-5 0,0 4-4 16,-1 0-5-16,0 4-6 0,3 1-3 16,1 0-3-16,3 3-1 0,3-2 0 15,2 0-1-15,7 0 1 0,0 1 1 16,2-2-1-16,3 2 2 0,2-5 0 15,0 1 1-15,0-2 0 0,-1-1 1 0,0-3 0 16,0-1 1-16,-2-4 1 0,-1 1 1 16,0-2 0-16,-1-3-1 0,-2-2 0 15,2-3 0-15,-1-3-2 0,3-4 0 16,-1-5-2-16,1-4 1 0,3-3-1 16,3-3 1-16,1-4-1 0,0-5 5 15,1 4 0-15,-1 1 4 0,-1 4 2 0,-2 1 3 16,-3 8 3-16,-2 4 5 0,-1 9-2 15,-2 3 2-15,-2 1-3 0,-1 3-1 16,1 5-2-16,-1 1-5 0,-1 0-6 16,0 3-2-16,-4 2-2 0,0 6-2 15,-2 3-1-15,-1 3 0 0,-2 7 1 16,-2 7 0-16,0 5 0 0,2 3-2 0,1 5-2 16,4 3-3-16,5 0-2 0,2-4 0 15,3-2 0-15,7-7 1 0,5-4 2 16,5-5 2-16,1-5 3 0,0-4 3 15,3-6 0-15,2-3 2 0,2-4 1 16,0-4-1-16,-2-4 1 0,-1-5 0 16,2-4-1-16,-1-3 0 0,-2-4 0 15,-6-2-1-15,-2-3 0 0,-4-3-1 16,-3 1 0-16,-4 4-1 0,-3 4 1 16,-4 2-1-16,-3 3 0 0,-3 8-1 0,-2 5-1 15,-3 4 2-15,-5 2-2 0,0 5 0 16,1 3-1-16,-1 4 0 0,3 2-1 15,4 2-1-15,5-2-2 0,6 2 1 16,5-2 1-16,4-1 0 0,5-4 1 16,3-1 1-16,0-3 2 0,7-1 0 15,2-3 0-15,1-2 0 0,5-1 0 0,2-4-1 16,0 2 1-16,2-2-1 0,-2 1 0 16,-1 0-1-16,-3 2 0 0,-6 2 0 15,-4 2-2-15,-2 1 0 0,-5 4 0 16,-1 0-3-16,-7 1 7 0,-2 1-14 15,-2-2 0-15,-1 2 2 0,-2-1 0 16,0-2 2-16,-1-2 1 0,0 1-6 16,1-2 14-16,-1-1 1 0,1-3 1 15,-1-3 4-15,0-2 1 0,0-2 2 0,-1-2 3 16,0-2 2-16,1-2 1 0,1-2-2 16,-1-2-2-16,3-1-2 0,3-2-2 15,1-1-1-15,3-3-3 0,4 1-1 16,0-1-2-16,5 5 0 0,0-1-1 15,2 5 1-15,0 1-2 0,3 4-4 16,-1 1-5-16,2 2-4 0,-1 0-18 16,1-1-16-16,2 1-9 0,-2-1-90 15,-3 0-98-15,-2-1-227 0</inkml:trace>
  <inkml:trace contextRef="#ctx0" brushRef="#br0" timeOffset="121786.5">23543 3957 412 0,'4'-7'122'16,"-4"1"6"-16,1 3-63 0,-1 1-6 16,-1 2-1-16,-4 3-7 0,0 2-14 15,-3 4-13-15,-2 4-6 0,0 4-2 16,-2 6-3-16,0 3-1 0,1 8-3 15,4 4-5-15,0 1-2 0,4 3-3 16,-1 4 0-16,6-1-4 0,0-1 0 16,3-3-2-16,2-4-2 0,0-2-1 15,2-5 1-15,3-3 0 0,-1-2 3 0,1-3 2 16,0-5 2-16,0-4 1 0,-1-3 3 16,1-2 2-16,-1-7 1 0,0-4 1 15,1-7 1-15,0-2 1 0,2-3 0 16,-1-2-1-16,-1-1 0 0,-1 1 0 15,-2 5 1-15,-2 2 2 0,-2 2-2 16,-3 3-3-16,-2 3 0 0,-1 4-1 0,0 5-1 16,-2-3-4-16,1 3-3 0,2 2 1 15,1-1 2-15,4 2 1 0,1-3 1 16,5-2 0-16,2 0 2 0,2 0 1 16,2-4 0-16,2 1 1 0,0-2 3 15,0 2 1-15,0-2 3 0,-2-2 1 16,2-1 4-16,-2-1 2 0,0-2 0 0,-3-4-2 15,0-1 0-15,-2 1-2 0,-3-3-2 16,-1 3-1-16,-3 0-3 0,-3 4-2 16,1 4-5-16,-2 2-1 0,-1 3-2 15,1 7 0-15,-1 1-2 0,-1 6-1 16,1 4 1-16,-2 6 2 0,0 7 2 16,0 3 0-16,1 5-1 0,-1 5 0 15,1 3 0-15,-1-3-1 0,-1 1-2 16,1-6-3-16,-4-1-3 0,-4-6-3 15,-5-9-1-15,-8-3-1 0,-4-3-3 0,-3-5-2 16,-7-2-3-16,-2-4-4 0,-3-3-4 16,-1-1-7-16,-2-5-20 0,-1-3-8 15,0-4-60-15,-4 1-27 0,2 0-84 16,2-6-173-16</inkml:trace>
  <inkml:trace contextRef="#ctx0" brushRef="#br0" timeOffset="134275.92">16870 4588 171 0,'1'-3'52'0,"0"0"3"15,-1 2-14-15,0 0-11 0,1 2-1 16,-1 0 1-16,0 0 0 0,0-1-1 15,2 1 3-15,-1 0 0 0,-1 1 1 16,1-1-2-16,0 0-2 0,-1-1-1 16,0 1-1-16,-1-3-3 0,0 0-2 15,0 0-1-15,-2-2-3 0,1 0-1 16,-1-1-2-16,0-1 0 0,-1 2-1 16,0-2 0-16,1 3-3 0,-3-1 0 0,2 2-2 15,-2-1-2-15,-1 1-2 0,-2-1-2 16,-2 1-1-16,-3-2-1 0,-2 2 0 15,-2-2 0-15,-3-1 0 0,-2 3 0 16,0-1-1-16,0 2 1 0,2-2-1 16,-2 2 1-16,0-1-1 0,-1 0 1 15,0 2-1-15,-3 0 0 0,-2-2 1 16,-4 2-1-16,3-2 1 0,2 1-1 16,-2 2 0-16,2-2 0 0,-3 2 0 0,3-1 0 15,0 3 1-15,-3 2-1 0,0-1 0 16,4 0 0-16,4 1 0 0,3 0 1 15,0 1-1-15,0-2 0 0,4 1 1 16,-3 2 1-16,-2 1-1 0,-3-3 0 16,-1 3 1-16,-1-3-1 0,3 1 0 15,1-1 0-15,1 1 0 0,3-2-1 16,0 5-1-16,-1-2 1 0,2 2 0 0,-2 1 0 16,-2 0-1-16,2 2 1 0,0 1 0 15,-2-2 0-15,3 0 0 0,-1 0 1 16,3 0-2-16,4 1 1 0,-2-2 0 15,4 1 0-15,3 0 0 0,0 2 0 16,2 1 1-16,-2-2-1 0,1 0 1 16,-1 0-1-16,-1 2 1 0,0-1-1 0,0-1 0 15,-1-3 0-15,0 2-1 0,4-1 0 16,-2 1-1-16,3-2 0 16,2 1 1-16,0 0-1 0,3 1 2 0,1 1-1 15,0-2 2-15,1 0 0 0,2 1 0 16,-2-2 0-16,3 0 0 0,-1 1 0 15,0-1-1-15,1-1 0 0,2 1 1 16,-1 2-1-16,2-1 2 0,-1 2-1 16,-2 3 0-16,2 0 1 0,0 1-1 0,-1 0 1 15,2-1-2-15,2 2 1 0,2-1 0 16,1-3-1-16,3 0 2 0,0 0-1 16,2-2 2-16,1 0 1 0,3-2 0 15,1 2 2-15,1-2-1 0,-1-1 1 16,0 2-1-16,3 0-1 0,-2-2-1 15,-2 1-1-15,1-2-1 0,1 2 0 16,-1-1-1-16,-2-2 0 0,0 2 0 0,0 0 1 16,2 0-1-16,0-1 0 0,2 0 0 15,3 0 0-15,3 1 1 0,2-3-1 16,-2 0 1-16,-1-3 0 0,1 0 0 16,-4-1 1-16,3-1 0 0,-4-1 0 15,0 0 1-15,0 0-1 0,1 2 0 16,-3-2 0-16,-3 0-1 0,-2 0 0 15,1 0-1-15,3 1 1 0,-1 0-1 16,4-1 0-16,1 2 0 0,4 1 0 16,2 0 0-16,0 1 1 0,-2-4-1 0,-1 1 0 15,1-1 0-15,-2 0 1 0,-1-4-1 16,1-2 0-16,2 0 1 0,-4 2-1 16,1-2 1-16,-4 1-1 0,-1-1 0 15,0 1 1-15,-2-1 0 0,-3 0 0 16,0 1 1-16,1 0-1 0,-1-5 1 15,-3 3 0-15,2-3-1 0,-3-1 1 0,-1-4-1 16,-2 1 1-16,-1 0-1 0,0-1 0 16,-3 0 0-16,0-3 0 0,-1 1-1 15,1-1 1-15,-2-3-1 0,3-4 1 16,-1 4-1-16,2 0 0 0,-3 2 0 16,0-1 0-16,-2 5 0 0,1 1 0 15,-2 2 0-15,0-2 0 0,-3 1 1 16,-1 1 0-16,-1 1 0 0,-3-1 1 15,-1 0 0-15,-1-4 0 0,-2 2 0 16,0-2-1-16,-2 0 1 0,1-1-1 16,-1 0 0-16,2 0-1 0,-1 2 1 0,-2-1-1 15,0 3 0-15,-1 2-1 0,0 0 1 16,-2 1-1-16,-3-1-1 0,-1 3 1 16,-3 1 0-16,-1 0 1 0,0 1 0 15,-2-1 0-15,-1 3 0 0,-3 1 0 16,2-1 0-16,-1 0 1 0,-2 0-1 15,-2 0 1-15,1 1-1 0,-1-3 1 0,3-2-1 16,0 0 0-16,3 1 1 0,0-1-1 16,0 3 0-16,2-1 0 0,2 5 0 15,-2-2 0-15,-2 3 0 0,2 0 0 16,2-1 0-16,2-1 0 0,2 3 1 16,-1-3-1-16,4 2 0 0,0-1 0 15,-2 1 0-15,-1 0 0 0,-2 0 0 16,-3-1 0-16,-2 1 0 0,-4-2 0 0,-2 3 0 15,-1 0-2-15,-4 0-5 0,-7 0-4 16,-6 1-4-16,1 2-11 0,1 0-16 16,-2 0-11-16,-4 5-7 0,-1 1-81 15,4 6-91-15,0 2-210 0</inkml:trace>
  <inkml:trace contextRef="#ctx0" brushRef="#br0" timeOffset="141707.01">17084 4875 268 0,'-1'6'79'0,"3"-6"9"0,3-1-15 15,4 2-25-15,-1-3 1 0,-1-1 3 16,2 1-3-16,-2-1-7 0,-1 3-6 16,0-2-4-16,-4-3-5 0,0 4-6 15,1-3-4-15,4 1-3 0,2-6 0 16,5-3-2-16,7-6-1 0,8-1 0 0,7-10-1 16,6-3 1-16,6-8-1 0,6-2 2 15,5-4 0-15,7-3 2 0,5-7 0 16,5-1 0-16,3-7-1 0,0 0 0 15,2-4-2-15,1 2-1 0,-2 4-2 16,-6 0-2-16,-1 5-1 0,-8 5-1 16,-4 5-2-16,-9 8 0 0,-7 3-2 15,-11 4-1-15,-9 5-2 0,-7 4-3 0,-5 5-7 16,-6 6-9-16,-7 1-4 0,-5 3-18 16,-4 0-14-16,-3 4-11 0,-4-1-8 15,-3 2-11-15,1-3-50 0,-1-1-76 16,3-1-141-16</inkml:trace>
  <inkml:trace contextRef="#ctx0" brushRef="#br0" timeOffset="141966.84">18322 3578 292 0,'-5'7'75'0,"4"0"7"16,1 0-30-16,6-3-17 0,4 0 8 15,2-4 8-15,2-3 2 0,6-2-3 16,5-5-5-16,4-2-5 0,4 0-6 15,0-1-9-15,3 0-8 0,2 2-5 16,-1 1-5-16,-1 3-3 0,-2 4-2 0,-1 5-2 16,-5 4-1-16,-4 4 0 0,-2 4-1 15,-7 3 0-15,-6 6 1 0,-4 1 4 16,-11 4-7-16,-1 0 2 0,-4 0-2 16,-1-3-5-16,-3-2-10 0,3-2-8 15,0-6-14-15,5-4-4 0,1-4-11 16,0-4-71-16,2-3-77 0,9-6-173 15</inkml:trace>
  <inkml:trace contextRef="#ctx0" brushRef="#br0" timeOffset="142236.4">19138 3294 306 0,'1'18'85'0,"1"3"5"0,2 3-48 16,1 4-3-16,-2 2 4 0,2 0-2 16,-1-2-12-16,0 4-10 0,2 1-4 15,-4 0-4-15,1-3-9 0,0 1-10 16,-2-3-8-16,-1 2-7 0,0-7-12 15,-4-3 151-15,1-4-222 0,-1-4-86 0,0-5-266 16</inkml:trace>
  <inkml:trace contextRef="#ctx0" brushRef="#br0" timeOffset="142525.7">18836 3356 349 0,'-9'2'96'16,"4"-1"13"-16,3 0-24 0,3-2-35 16,3 2 2-16,1-4 8 0,5 1 0 15,2 1-6-15,1-3-11 0,4-2-6 16,1-1-4-16,5-3-6 0,0 4-8 16,2-1-7-16,4-3-4 0,3 2-3 0,3-1-2 15,1 3-4-15,3 1-4 16,4 0-4-16,2 3-6 0,0 0-8 0,-3 3-9 15,-2 1-28-15,-2 2-7 0,-5 0-10 16,-4 1-3-16,-8 0-62 0,-4 1-78 16,-2 2-151-16</inkml:trace>
  <inkml:trace contextRef="#ctx0" brushRef="#br0" timeOffset="143670.28">19441 3464 267 0,'-2'5'75'0,"2"1"5"0,0-1-32 16,2 1-15-16,1 0 2 0,0-1 2 16,2-1-7-16,1 2-8 0,3-2-3 15,-1 0-2-15,3-2 1 0,1 1 0 16,2-3 2-16,-1 0 0 0,1-1 1 0,-1-2 0 16,1-2 0-16,0 0-1 0,-4-3-2 15,1 1-3-15,-2-3 1 0,-2 1 0 16,-2-2 1-16,-3 0 0 0,-2-2 0 15,-3 0 0-15,-2 2-2 0,-3 0-2 16,-2 3-4-16,-2 2-2 0,-3 2-4 16,-2 9-1-16,-2 2-1 0,-2 4 0 15,-1 6 0-15,-1 1-1 0,2 5-1 16,2 1 1-16,4-3-1 0,5 2-1 16,5 1-2-16,4-3 0 0,4-3 0 15,6-2 0-15,6-3 1 0,4 0 1 0,3-3 1 16,4-5 1-16,3-2 1 0,3-5 1 15,1-5 0-15,-1-2 0 0,-3-7 0 16,2 1 2-16,-1-2 0 0,-3 0 1 16,-4-2 1-16,-4 5-1 0,-2 1-1 15,-3 4 2-15,-5 0 0 0,-3 5-3 0,-4 2-1 16,-6 4 1-16,-4 4-1 0,-2 4 1 16,-3 2-2-16,-1 2-1 0,-1 2 1 15,2 0-1-15,4 1-1 0,5-4-1 16,3-2-2-16,3 0 0 0,4-6-1 15,0 2 1-15,3-3 0 0,0-5 2 16,4-1 2-16,0-2 1 0,2-6 0 16,3 0 3-16,-1-6 0 0,0 1 0 15,0 2-2-15,-2-2 1 0,-1 0-1 16,-2 3-1-16,-3 4-2 0,-2 2 0 0,0 2-2 16,0 4 0-16,-4 3-1 0,-1 4 1 15,-2 0 0-15,0 2 2 0,0 3 0 16,1-2 1-16,-1 1 0 0,2-1-1 15,2-1 0-15,1-3 0 0,3-2 0 16,0 0 0-16,3-3 2 0,1-4 1 16,2-4 0-16,2-1 2 0,2 0 0 15,-1-2 1-15,2-2-1 0,0 2-1 0,0 2 0 16,-1 4-1-16,-2-1 0 0,-4 3-3 16,-2 2-1-16,-1 2 0 0,-5 3 0 15,1 1 0-15,-2 3 0 0,-1 0 0 16,1 2 1-16,1 0 1 0,0-2 0 15,4 0 0-15,0-3 0 0,3-2 0 16,1-2 2-16,2-3 0 0,0-3 2 16,0-3 2-16,0-2 1 0,2-1 1 15,-1-1 0-15,1-2 1 0,0 0-2 0,0 3-1 16,-1 1-1-16,1 1-1 0,-2 2-1 16,-2-1-3-16,0 5 0 0,-3 1-1 15,0 3-1-15,-4 2 1 0,0 4 1 16,-4 1 0-16,-2 3 0 0,-1 4 1 15,-1 4 1-15,-1 1 0 0,-2 4-1 16,-1 3 0-16,-1 2 0 0,0 3-2 0,0 1-2 16,-1 1 1-16,-1-1-8 0,-1 1-8 15,-1-2-5-15,1 0-1 0,-1-4 0 16,0-3-1-16,0-5-3 0,2-3 5 16,1-4 6-16,1-6 5 0,2-3 1 15,0-1 4-15,4-6 5 0,2-2 3 16,2-5 5-16,4-4 3 0,5-6 2 15,5-8-1-15,5-11 1 0,2-7-4 0,3-7 1 16,4-8 1-16,2-5-2 0,3 0 0 16,-1 4 0-16,-1 8 2 0,-2 6 2 15,-3 9 0-15,-3 13 0 0,-3 9-1 16,-5 8-1-16,-1 6-1 0,-3 7-2 16,-1 4-3-16,-1 3-1 0,-3 2-1 15,-3 6 0-15,-5 1 0 0,-1 1 0 16,-6 2-1-16,-2 0 1 0,-2 1-1 15,-5 1 0-15,-1-3-2 0,-3 0-2 0,-4-2-3 16,0-2-6-16,-1-3-5 0,-1-3-18 16,3-7-13-16,3-5-10 0,2-6-9 15,6-2-57-15,4-8-14 0,4-4-71 16,6-6-117-16</inkml:trace>
  <inkml:trace contextRef="#ctx0" brushRef="#br0" timeOffset="144940.54">21257 3339 328 0,'5'10'88'15,"1"1"5"-15,-1 2-50 0,0 4-7 16,-1 0 3-16,-2 2 2 0,-1 1-11 16,-3-1-8-16,0 1-5 0,-2-1-4 15,0-1-3-15,-1-1-6 0,-1-5-3 16,1-1 0-16,-1-1-3 0,2-4-2 16,0 0 1-16,-2-3 0 0,2-2 2 0,0-2 1 15,1-2 2-15,0-3 4 0,1-3 3 16,-1-4 3-16,3-3 0 0,3-3 0 15,0-5 0-15,4-4 0 0,2-6-3 16,3-4-2-16,7 1-2 0,1 2-1 16,3-1 0-16,0 4 0 0,0 8 2 15,-3 5 2-15,-2 6 0 0,-5 6-1 16,-2 2 1-16,-3 5-1 0,-1 5-2 16,-1 1-2-16,0 3-1 0,-2 0-1 0,0 2 0 15,-1 0-1-15,-3 1-1 0,-4 0 0 16,-1-1 0-16,-4 1-1 0,-4 1 1 15,-4-1 1-15,-1 1 0 0,-2-1 0 16,0 0 1-16,2 0-1 0,1 1 0 16,5-2-1-16,5 1 0 0,2 0 0 15,5 1-1-15,5-1 1 0,3 1 1 0,3-2 1 16,5 0 0-16,1 0 1 0,2-5 0 16,-1 0-1-16,2-2-3 0,-2-2-5 15,0-2-6-15,-1-1-7 0,-1-1-5 16,-1-1-3-16,2 0 1 0,-4 0 3 15,-2-1 4-15,-1-1 6 0,-4 1 6 16,-2 1 6-16,-1-1 4 0,-3 1 2 16,0 2 0-16,-1 1 0 0,-1 1 3 15,-2 4 5-15,1 0 2 0,-1 3 1 0,0-1 0 16,2 2 0-16,2 1 0 0,2-2 1 16,2-2-2-16,1-1-1 0,3-2 0 15,1 0 0-15,1-3 1 0,2-1 0 16,1 1 0-16,0-2-1 0,1-1-2 15,-1-2 0-15,-1-2-1 0,-1 0 0 16,-3-3-1-16,-1-1 1 0,-2-2 0 16,-3 0-1-16,-1-4-1 0,-1 1-1 0,-1 2 0 15,-1 1 0-15,-1-2-2 0,-1 7-2 16,-1 1-1-16,-1 7 0 0,0 4-1 16,-2 2 0-16,-1 2-1 0,2 5-1 15,1 0 1-15,3 0-1 0,2 0 0 16,4-2 1-16,3 0-1 0,2-1 1 15,5-1 1-15,0-4-1 0,3 1 2 0,3-2-1 16,0-2 1-16,2-1 1 16,0-2-1-16,0 0 1 0,-1-3 0 0,-2-2 0 15,-2 1 0-15,-4-1 1 0,-1-4 2 16,-2 2 0-16,-3-2 1 0,-2 2 0 16,-1 0 0-16,-2 2 1 0,-4 2-2 15,0 4-3-15,-3 1 0 0,-1 3-1 16,-4 3-1-16,0 4-1 0,-1 4 0 15,-1 3-1-15,-1 3 1 0,-1 7 1 16,2 5-1-16,2 4 0 0,0 1 0 16,0 4 0-16,3 2 1 0,-1 2 0 0,0-3 0 15,-1-2-10-15,-3-3-1 0,-2 0 0 16,-2-9 0-16,-1-1-2 0,-3-5-1 16,0-3-3-16,-1-4 8 0,2-5 1 15,4-4 0-15,2-2 2 0,1-5 0 16,3-6 3-16,2-4 0 0,4-3 3 15,4-2 0-15,1-7-1 0,5-3-1 0,5-5-1 16,5 1-1-16,1-4-1 0,4 1 1 16,2 1-1-16,2 5-2 0,0 5-2 15,2 4-1-15,1 4-2 0,2 3-4 16,-1 1-9-16,3 1-14 0,1 2-9 16,-2-1-9-16,-3 0-84 0,0 0-92 15,-3 0-212-15</inkml:trace>
  <inkml:trace contextRef="#ctx0" brushRef="#br0" timeOffset="145463.26">22153 3362 197 0,'1'6'61'0,"0"-2"6"0,0 2-22 15,2-3-5-15,-2 0 4 0,1 2-4 16,1-1-6-16,-1 0-7 0,2-3-2 15,0 2-4-15,1-2-4 0,1-1-3 0,0-2-2 16,1-3-2-16,2-1-2 0,0-1-1 16,0-2 0-16,3-2 1 0,1 0 1 15,-1 0 2-15,0-3 1 0,0 0 1 16,-1 0 2-16,-1 2 0 0,-1 2-1 16,-1 1 2-16,-1 1-1 0,-2 4 1 15,-1 2-1-15,0 0-3 0,-2 3-2 16,-2-1-2-16,-3 3 0 0,-1 4-2 0,1 4 0 15,0 3 1-15,-2 5 1 0,1 3 3 16,1 2-1-16,1 5 0 0,0-1-1 16,1 2-2-16,-1 0-3 0,2-3 0 15,0-2-2-15,-1-1 0 0,2 0 0 16,-2-4-4-16,2-1-2 0,-1-4-6 0,-1-2-16 16,1-1-11-16,0-2-11 15,-2-3-9-15,1-3-10 0,0-3 125 0,0-4-185 16,-2 2-76-16,1-6-235 0</inkml:trace>
  <inkml:trace contextRef="#ctx0" brushRef="#br0" timeOffset="145710.04">22112 3614 201 0,'-4'3'63'0,"2"-3"5"15,1 2-13-15,3-1-11 0,2 2 2 0,3-3-4 16,2 0-5-16,2 1-3 0,3 0-1 15,3-3-3-15,0 2-5 0,3-1-3 16,2 1-3-16,1-1-2 0,3 0-4 16,2 0-2-16,2 1-3 0,-1 1-1 15,-1 1-3-15,-3 0-1 0,-2 0 0 0,-4 2-4 16,-3-1-4-16,-4 0-4 0,-1 2-5 16,-1-1-6-16,-2 0-9 0,-4 1-10 15,2-5 7-15,-4 3-75 0,-2 0-72 16,-4-4-171-16</inkml:trace>
  <inkml:trace contextRef="#ctx0" brushRef="#br0" timeOffset="167711.1">19747 8418 115 0,'-26'-13'44'0,"-3"1"6"16,4 2-2-16,-1 2-2 0,5 1-5 15,0-1-6-15,0 3-5 0,1-1-4 16,1 1-3-16,3-1-3 0,1 2-4 15,3 0-2-15,2 2-2 0,3-2 0 0,1 2 0 16,2 0 0-16,1 0 1 0,0 1 0 16,2-1 1-16,0 2-2 0,1 0-1 15,1-1-1-15,5 2-2 0,1-1 0 16,5 2-1-16,6-4 1 0,5 1 0 16,5-2 2-16,8 1 2 0,4-4-1 15,7 1 1-15,7-2-2 0,3 1 0 0,4-4 0 16,6 2-2-16,3-2-1 15,5 2 0-15,4-3-1 0,2 1 2 0,4 1-1 16,5 6 0-16,5-3 0 0,9 3 0 16,4 0-1-16,2 5-1 0,11 0-1 15,6-1-2-15,4 5 0 0,5 1-1 16,3 2 0-16,2 2-1 0,-2 0 0 16,-1 0 0-16,-3 0-1 0,-4-2 1 0,-7-1-1 15,-9-3 1-15,-1-3-1 0,-4-2 1 16,-11 0 1-16,-9-1 0 0,-5 0-1 15,-5-2 1-15,-7 1-1 0,-11 2-1 16,-7 3 0-16,-5-1 0 0,-7 1-2 16,-6 0-1-16,-7 3-1 0,-8 0-3 15,-5 2-2-15,-9-1-2 0,-7 0 1 16,-9 5 1-16,-11-3 1 0,-9 1 2 16,-9 1 3-16,-8-3 3 0,-12-1 2 15,-2-2 1-15,-9-4-1 0,-6-1 0 0,-6-2-1 16,-9-3-3-16,-4-1-3 0,-7-2-2 15,-8-1 0-15,-4 4-1 0,-2-4 1 16,-8-1 0-16,-2 2 4 0,-6 2 1 16,-1-1 3-16,-7 1 0 0,-5-3 1 15,-3 5-1-15,-4 0 0 0,0 0 1 0,-3 3-1 16,1 0 0-16,5 2 0 0,3 4 0 16,7-1-2-16,16 0-5 0,10 0-8 15,12 0 163-15,14-2-247 0,18-3-102 16,18-6-314-16</inkml:trace>
  <inkml:trace contextRef="#ctx0" brushRef="#br0" timeOffset="173295.4">13693 9574 222 0,'-12'-3'65'0,"3"0"2"0,4 1-5 16,0-1-38-16,2 3-11 0,2 0-5 16,0 0-5-16,1 0-2 0,0 3-3 15,0-1 1-15,0 1-1 0,1 0 1 16,0 1 1-16,1-1 0 0,3 1 3 16,0 0 3-16,3-1 3 0,2-1 1 0,2 1 4 15,4 1 2-15,2-1 3 16,0 0 0-16,5 0 0 0,5 2 0 0,3 0 0 15,6 0-1-15,4-2-2 0,8 0-1 16,10 1-3-16,5-2-2 0,10-1-3 16,0 0-1-16,5 2-2 0,5-2-1 15,12-1-1-15,4 1 0 0,-1 2 1 16,9-1-1-16,13-1 1 0,7 0 0 16,3 2-1-16,-8 1 1 0,7 2-2 15,9-1 0-15,-9 1-1 0,-3 0 0 16,0-1 0-16,-2 2 0 0,1 0-1 0,-7 0 0 15,-6 2 0-15,-4-2 0 0,-4 2 1 16,-11 1-1-16,-6-4 1 0,-6 1-1 16,-10-3 1-16,-11 1 0 0,-9-4 0 15,-10 0 0-15,-8-1 0 0,-11-1-1 16,-8 0-2-16,-4 2-2 0,-6-1-1 0,-9-2 1 16,-6 1 0-16,-5 1-1 0,-8 2 1 15,-7 1 2-15,-7-1 2 0,-9 3 2 16,-4 1-1-16,-7 0 0 0,-8 0 0 15,-4-1 1-15,-7-1-1 0,-8 0 1 16,-6 3-1-16,-10-3 0 0,-2 1 1 16,-3-1-2-16,-9 2 0 0,-3-6 0 15,4 3-1-15,-2-2 1 0,1 0-1 16,-5 1 0-16,-6-1 1 0,6 1 0 16,5-1 0-16,0-2 1 0,-2 1-1 15,4-3 1-15,7 4 1 0,13 1-1 0,0-6-2 16,2 3-3-16,6-3-2 0,10-3-2 15,9 3 0-15,5-5 1 0,7 1-1 16,11 3 3-16,11-1 3 0,6 3 2 16,9 2 3-16,4-1 0 0,8 0 0 15,11-2 1-15,6 3 0 0,6-3 2 0,10 4 1 16,11 0-1-16,15 0 1 0,5 3 1 16,7 4 1-16,12-2 1 0,15 4 0 15,7-2 0-15,3-1-1 0,11-1 0 16,13-1 0-16,10 0 0 0,-1-2-1 15,0-2-1-15,6-1-1 0,7 0-1 16,-9 1-1-16,-3-1 0 0,-6-1-3 16,-2-1-4-16,-9-3-5 0,-10 1-7 15,-10-2-7-15,-8 0-84 0,-14-10-85 0,-15-5-204 16</inkml:trace>
  <inkml:trace contextRef="#ctx0" brushRef="#br0" timeOffset="197743.95">9358 12402 348 0,'10'10'84'0,"-4"1"1"16,-8-6-49-16,0 3-17 0,-2 1-7 16,0-2-9-16,0 0-5 0,-2-2-6 15,0 2-3-15,-3-4-1 0,-2-2 1 16,-1 1 3-16,-1-2 8 0,-4-2 6 16,-1 1 6-16,-3-1 4 0,-3 1 5 15,-4 0 1-15,-1 0 0 0,-5 1-4 0,-3 1-3 16,-5 1-3-16,-1 0-4 15,-3 2-3-15,-2-1-3 0,-1-1-2 0,0-1 1 16,-1-2 0-16,2-2-1 0,0-2-1 16,1-2 0-16,2-3-2 0,-1-3-1 15,0-4 0-15,-1 0 0 0,-1-2 1 16,0-3-1-16,-1 0 2 0,0-2 1 16,-1-1 1-16,1 1 0 0,2-1 2 0,2-2 0 15,3 0 1-15,3-1 1 0,4 2 0 16,4-1 2-16,6-2 0 0,3 0 2 15,6 2 1-15,4-3 3 0,4 0 4 16,4 1 1-16,4 1 1 0,3 0 0 16,6 3-1-16,3-2-2 0,4 2-4 15,2-1-3-15,3 0-3 0,2-2-2 0,2 0-2 16,1 1 0-16,-1-1 0 0,-1 3 0 16,0 1-1-16,0 1 1 0,1 2 1 15,0 3 2-15,0 1 1 0,3 3 0 16,4 0 0-16,2 3 2 0,1 3 1 15,4 0-1-15,-2 0-2 0,2 4 1 16,0 0 0-16,-1 1 0 0,0 2-1 16,2 2 0-16,0 0-2 0,4 2 1 15,1-1-2-15,1 2 0 0,1-3-1 16,-1 2 0-16,0-6-1 0,-1 0 0 0,-2-1 0 16,-3-4 0-16,1 1 0 0,-1 3 0 15,1 1 0-15,-1 1 1 0,4 4 0 16,-1 0 1-16,2 5 1 0,0-1-1 15,0 0 1-15,1 1-1 0,-2 0 1 16,1-1-2-16,-1 3 0 0,1-1-2 0,2 1 1 16,2 0 0-16,-2 0-1 15,0 2 1-15,-1 0-1 0,0 0 0 0,-2-1 1 16,-3 0-1-16,-2-1 1 0,-1-1-1 16,-2 2 1-16,0 0 0 0,-1 1-1 15,-2 1 1-15,-1 1-1 0,-2 4 0 16,-2 0-1-16,-3 1 1 0,-2 1-1 15,-2 2 0-15,-2 1 1 0,-2 4 0 16,-2-1 0-16,-2 1 0 0,-3 2 1 16,-2 2-1-16,-2 1 0 0,-3 1-1 15,-3-1-1-15,-1 2 1 0,-3 0-1 0,-4-2 1 16,-2 1 0-16,-4 3 1 0,-4-2 0 16,-3 1 1-16,-3-1 0 0,-4-1 0 15,-3 1 1-15,-3-4 0 0,-3 1 0 16,-2-3 1-16,-2 3-1 0,-3-3 0 15,-1 2 1-15,-1-2-1 0,-2 2 0 16,-1-2-1-16,-2-1 1 0,-1-4 0 0,-1-2 0 16,-2-2-1-16,0-3 0 0,-2-2 0 15,-3-2 1-15,-1-2 0 0,-1-2-1 16,-1-4 1-16,-1-3-1 0,-1-4 1 16,-1 0 0-16,3-4 0 0,-2 3-1 15,1-3 1-15,1 4 1 0,-1-5-1 16,0-2 0-16,-1-1 1 0,3 1-1 15,-2-4 0-15,2-1 0 0,-2-1 0 16,1 1 1-16,0-3-1 0,3 0-1 16,0-2 1-16,0-2 0 0,3-5 0 0,5-1 0 15,-1-4 0-15,3 3 0 0,3-6 0 16,4-3 0-16,2-1 1 0,4-3-2 16,3-3 1-16,5-1 0 0,2-2 0 15,5 0 2-15,3 0 2 0,5 2 1 16,3 0 2-16,4 2 0 0,5 0 0 0,5 2 0 15,4-1-1-15,6 2-1 0,5-2-2 16,8 2-2-16,5 1 1 0,8 1-1 16,6 2 0-16,5 1-2 0,8 0 1 15,3 2-1-15,7 0 0 0,6 2-1 16,4 2 1-16,2 2 0 0,2 2 0 16,1 2 0-16,2 3 2 0,2 3 0 15,0 3 0-15,-2 5 2 0,0 2 0 16,3 2 1-16,-1 6 0 0,0 5-1 0,-2 3 0 15,-1 9-1-15,-3 1-1 0,0 6-1 16,-3 6-1-16,-1 3 0 0,-5 1-2 16,-1 3 0-16,-1-2-1 0,-3 3-1 15,-3-1-1-15,-4-2 0 0,-4 1 1 16,-1 2 0-16,-6-2 1 0,-4 2 1 16,-4 3 0-16,-1 0 0 0,-5 3 1 15,-4 0-1-15,-7-2 0 0,-5 4-1 0,-5 0 1 16,-7 3 0-16,-8 0-2 15,-6 1 1-15,-8 0 0 0,-3 4 0 0,-6-2-1 16,-4 2 0-16,-5-6 1 0,-3 2-1 16,-2-2 2-16,-3-1-1 0,-1 0 1 15,-6-3 1-15,-1 0 0 0,-2 0 2 16,-3-3 0-16,-2 0 1 0,-3-7 1 16,-2-4 1-16,-1 1 1 0,1-4 0 15,-4-2 0-15,-1-3 1 0,-3-3-2 0,2 0-2 16,-5 1 0-16,1-3-1 0,-5-4 0 15,2-2-1-15,-2-5-1 0,2-2 0 16,-2-5 0-16,2-3-2 0,0-4 1 16,2-5-2-16,-1-2 0 0,0-2 1 15,1-4 0-15,2-5 0 0,0-4 2 16,1-2-1-16,2-4 0 0,5 0-1 16,2-5 0-16,2-1-3 0,4 1-1 0,0 0-4 15,7-1-1-15,4 0-1 0,5-3-7 16,5 0-14-16,8-3-13 0,6 0-3 15,12-5-11-15,10-4-71 0,10-2-85 16,6-4-177-16</inkml:trace>
  <inkml:trace contextRef="#ctx0" brushRef="#br0" timeOffset="202430.92">14145 11334 248 0,'2'0'61'0,"0"1"2"16,-1 1-30-16,-1-3-14 0,0 1-6 15,1 0-4-15,-1 0 0 0,0-1 0 16,0 1 3-16,0 1 3 0,0-1 3 16,1 1 1-16,-1 0 3 0,1-1 2 0,-1 0 3 15,0 0 0-15,-1 0-1 0,-1-4-4 16,0 2-2-16,-2-2-2 0,-1 1-2 16,-4-1-4-16,-1-2-3 0,-2 2 0 15,-2 1-1-15,-3-1 2 0,-1 2 0 16,-1 2 1-16,-2 0 2 0,1-1-1 15,-1 2 0-15,-1 1-2 0,-1 2-1 16,0-2-2-16,0-1-3 0,2 4-1 0,1 0-1 16,3 0-2-16,-1 1 1 0,1 0-1 15,0 1 0-15,0 2-1 16,-2-2 1-16,-2 3 0 0,-2 0 0 0,2 3-1 16,2 1 1-16,0 3 0 0,2-1 1 15,0 1-1-15,3 1 1 0,1 3 0 16,0 1 0-16,1-3 0 0,-2 1 0 15,1 1-1-15,1 2 1 0,-1-1-1 16,1-3 0-16,-1-1 1 0,0-1-1 16,0 0 1-16,-1-1 0 0,2-3-1 0,0-2 1 15,0 1-1-15,2-3 0 0,1 2-1 16,0-2 0-16,2 3 0 0,1 2 0 16,-1 0 0-16,3 1-1 0,2 1 1 15,2 0 1-15,1 0 0 0,3 2-1 16,0-1 1-16,5 0 0 0,1-3 1 15,2 3 1-15,0-1 0 0,2 0 0 0,1 0 1 16,-1-1 1-16,0-2-1 0,0 3 0 16,-1-3-1-16,1-1 0 0,-1-2-1 15,0 0 0-15,1-2 0 0,0 1 0 16,1-1 2-16,1-1 0 0,4 0 2 16,0 1 0-16,3-2 2 0,1 5 0 15,2-1 0-15,-1 1-1 0,0 1-1 16,-2-1-2-16,3-2 0 0,0 1-1 15,1-2-1-15,3 1 0 0,0 0 0 16,6-3 0-16,0 1 1 0,1 2 1 0,-3 0 0 16,4-4 1-16,-2 1 0 0,-1 1 0 15,3 1 0-15,1 0 0 0,3-1 0 16,2-1-1-16,-6 0 2 0,1-1-1 16,0-5 0-16,-1-1-1 0,-1-1 0 15,-1 0-1-15,-3 0-1 0,5 0 0 0,1 1 0 16,0 2-1-16,-2 1 0 0,-1 2 1 15,0-1 0-15,0 1 0 0,-4 0-1 16,-4-2 1-16,0 0 0 0,2-3-1 16,7 0 0-16,1-1 0 0,1 0 0 15,2 1 0-15,6 1 0 0,1 1 0 16,-1 1 0-16,-5 1 0 0,-4-1 0 16,3-1 0-16,-1 1 1 0,-2-2-1 15,-1-1 0-15,-2 0 0 0,-1-1 0 16,-3 1 0-16,0-3 0 0,0 1-1 0,3 2 1 15,0 0-1-15,1 0 1 0,1 0-1 16,4 0 1-16,-1 2-1 0,0-1 1 16,0-1 0-16,0-1 0 0,0 1 0 15,-3-2 1-15,1 2-1 0,0-1 0 16,-1 1 0-16,3 0 0 0,-2 1 0 16,1 1 0-16,2 2 0 0,-3-2 0 0,0 1 0 15,-1-2 0-15,0 0 0 0,-1-1 0 16,0-1 0-16,0-1 1 0,1-3-1 15,0 1 0-15,2 1 0 0,-1 0 1 16,-1 0-1-16,0-1 0 0,1 2 0 16,-2 3 0-16,0-1 0 0,-3-1 1 15,1-2-1-15,-3 2 1 0,1 0-1 16,-1 0 1-16,-2 0-1 0,1-2 1 16,-2 1-1-16,1 0 0 0,-1 0 1 15,-1-3-1-15,3-2 0 0,-2 1 0 0,4 0 0 16,-1-2 0-16,1 0 0 0,0-2 0 15,-1-1 0-15,-2 1 1 0,-2-4 0 16,-3 0 1-16,-3 0 0 0,-3-2 2 16,-2 1 2-16,-4 0-1 0,-3-1 1 15,-2 0-1-15,-2 0 0 0,-2-3-1 16,-1 3-2-16,-1-4-2 0,-2-1 1 16,0 1-1-16,-1 0 0 0,-3 1 1 15,1 0 1-15,-2 0 1 0,0 3 1 0,-1 1 0 16,0 1 2-16,-2 0-1 0,2 0 1 15,-2 1-1-15,-2 0-1 0,1 0-1 16,-2-1 0-16,-3-1-2 0,0 1 0 16,-3-2-1-16,1 0 1 0,-2-2-2 0,-3-1 1 15,-1 1 0-15,-1-2 0 0,-1-2-1 16,0 2 1-16,0 0-1 0,-2-1 1 16,1 0 0-16,1 1 0 0,-2 3 0 15,1-2 0-15,-3 1 0 0,1 2 0 16,-2-1-1-16,0 2 1 0,0 0 0 15,-1-2 0-15,0 3 0 0,-2-2-1 16,1 0 0-16,-3 0 0 0,1 0 1 16,-1 4-2-16,-2-3 1 0,-1 4 0 15,1 0 0-15,-2 3-1 0,0 1 1 0,-3 1 0 16,-2-2 0-16,0 4 0 0,-2-3 1 16,-1 2 0-16,2-1-1 0,3 2 1 15,-1 0 1-15,2 2-1 0,0 0 0 16,0 0 0-16,-1 2 0 0,-2 0 0 15,-2 0 0-15,1 0 0 0,-1 1 0 16,0 1 0-16,3 1-1 0,-1 0 1 0,0 3 0 16,-1 1 0-16,-4 3-1 0,0 1 1 15,-7 0 0-15,0-1 0 0,-11-1 0 16,-4 4 0-16,2-1-1 0,2 1 1 16,-5 1 0-16,2 0 0 0,-5 0 1 15,5 1-1-15,0 1 0 0,-4-1 0 16,-12-2 0-16,1 0 0 0,-6-1-1 15,-4 2-1-15,0-3-2 0,-3-2-6 16,-5 0-8-16,2 1-3 0,-3 1-20 16,-5-2-17-16,1 0-8 0,-3 2 14 0,-4 2-95 15,-7 0-90-15,5-2-208 0</inkml:trace>
  <inkml:trace contextRef="#ctx0" brushRef="#br0" timeOffset="211240.35">1992 9824 185 0,'0'-5'44'15,"1"-1"2"-15,1 0-25 0,1 1-9 16,-1 3 2-16,0-1 6 0,0 3 3 0,-2 0 2 16,1 0 3-16,0-1 1 0,-1 0-1 15,0 2-1-15,0-2-3 0,1 2-1 16,-1-2-4-16,2 2-2 0,0 1 0 16,0 1 0-16,1-1 0 0,3 2-1 15,0 0-1-15,5-2-1 0,6-3-1 16,3 0-1-16,7 0-1 0,7 1-1 15,5 0-2-15,6-1-1 0,8 1-1 16,-1 1-2-16,4 4 0 0,4-1-2 0,1 1-1 16,-2 1-1-16,0 1 1 0,-3 2 0 15,-1 1-1-15,-5-4 1 0,-7 2-1 16,-7-1 1-16,-7-2-1 0,-6-2 0 16,-7 1-3-16,-6-2-1 0,-7-1 0 15,-5 0-2-15,-7 1-3 0,-6-1-2 16,-7-1-2-16,-7-1 3 0,-6 1 1 15,-3 0-2-15,-5-2 0 0,-3 0 1 16,-4-2 3-16,-1 0 1 0,0 1-1 0,-2 0 1 16,-3-2 0-16,-3 1 0 0,0 0 1 15,0-2 0-15,0-1 0 0,0 5-1 16,2 0-1-16,5 0 1 0,5 2 1 16,5 1 0-16,6 2 2 0,6 2-1 15,7-3 0-15,4 0 2 0,7 1-1 16,3-2-2-16,7 1 1 0,5-1 0 0,5-2 3 15,5-1 2-15,5 0 2 16,3-1 3-16,8 1 3 0,5 0 2 0,8-2 0 16,6 3-2-16,7 0-1 0,5-1-1 15,6-1-2-15,1-2-2 0,5 1-1 16,-2-2-1-16,0 3-1 0,-4-2 0 16,-4 1 0-16,-5 1-1 0,-3 1 0 15,-9 3-1-15,-11-1 1 0,-8-2-1 16,-6 2-1-16,-9 0 2 0,-13 1 0 0,-6 3 0 15,-13-2 1-15,-9 2-1 0,-6 1 2 16,-11 1-1-16,-7-1-3 0,-4 1-3 16,-2-2 0-16,-1 0-1 0,-4 1-3 15,0-3-2-15,2 0 0 0,2-2 1 16,2 0 1-16,6-1-2 0,3-1-3 16,12 1 1-16,10 0 2 0,6 2-6 15,10 0-2-15,11 0 1 0,8 1 4 0,10-1 5 16,8 0 3-16,9 0 0 0,9-1 10 15,6 0-56-15,7 3-49 0,2-1-133 16</inkml:trace>
  <inkml:trace contextRef="#ctx0" brushRef="#br0" timeOffset="-210756.14">14070 4592 146 0,'2'2'47'0,"-1"0"2"0,0-1-11 15,0-1-6-15,-1 0-2 0,-1-1-1 16,1 1-2-16,-1 0-1 0,1 1 1 16,0-1 1-16,0-1 1 0,-1 1-1 0,1-2-2 15,0 2-2-15,1-2-1 0,-1-1-1 16,1 2 0-16,0 0-4 0,0 1-1 15,0 0-1-15,-1-2 0 0,0 1 0 16,2 0-1-16,-2-1-2 0,1-1 0 16,0 0-1-16,1-1 0 0,0-1-2 15,1 2-1-15,1 0-2 0,-1-2-1 16,-1 2-1-16,-1 0-1 0,1 1-1 0,-2 1-1 16,2-1 0-16,-2 1-1 0,-2 1 0 15,2 0 1-15,0 0-2 0,2 1 1 16,-1-1-1-16,0 0 0 0,0 2 0 15,1 0 0-15,0-1 0 0,0 1 1 16,1 0 0-16,-1 3 0 0,-1 0 1 16,1 3 1-16,-1 1-1 0,1 0 1 15,-1 3-1-15,1 1 0 0,0 3 0 16,-1-1-1-16,0 2 0 0,0-2-1 0,-1 1 0 16,1 1-2-16,-1-1-3 0,-1 0-7 15,1-1-7-15,-2 0-6 0,1 1-9 16,-1-3-7-16,-1-2-10 0,2 0 66 15,-1-5-129-15,3 0-76 0,-1-4-207 16</inkml:trace>
  <inkml:trace contextRef="#ctx0" brushRef="#br0" timeOffset="-210141.32">14103 4520 263 0,'1'-1'69'16,"-1"0"5"-16,0 0-39 0,0 1-4 15,0 0-1-15,0-1 2 0,0 1-1 16,0 0-4-16,0 0-3 0,1-1-1 15,1 1-1-15,1-2-1 0,1 0-2 0,0-1-4 16,0 1-3-16,1 0-1 0,0 0-3 16,2 0-2-16,5 0-2 0,0 2-2 15,0 2-1-15,1 0-1 0,1 0 1 16,1 1-2-16,-2 3 1 0,-2 0 0 16,0 1 0-16,1-1-1 0,0 0 1 15,-1 0-1-15,-1 2 0 0,-2-1 0 16,-1-2 0-16,-4 1 0 0,1-1 0 15,-3 0 0-15,-2-1 1 0,-2-1 0 0,-2 0 0 16,-4 2 0-16,-3-1-1 16,-2-3-1-16,-2 2-2 0,-7-1 0 0,0-1-3 15,0 0-1-15,4-1 0 0,-1-1 2 16,1 1 0-16,2-1 2 0,6 0 1 16,3-3 2-16,3 2 3 0,0-1 2 15,4 1 1-15,2 1-1 0,2-2 2 16,1 1 0-16,2 3 0 0,0-2 0 15,1 4 0-15,-2-4 0 0,2 5 2 0,-3-1-1 16,0 0 0-16,1 3 0 0,-1 0-1 16,1 2-1-16,-1 3-1 0,6 1-2 15,1 3 0-15,0 2-1 0,-1-1 0 16,2 2 0-16,-1 1 0 0,1 0-1 16,-1 0-2-16,2-3-2 0,2-1-4 15,0 0-4-15,2-1-5 0,-2-3-8 0,3-2-8 16,-6-2-11-16,-1-1 29 0,-1-1-92 15,-2-4-72-15,-1 0-176 16</inkml:trace>
  <inkml:trace contextRef="#ctx0" brushRef="#br0" timeOffset="-209735.41">14487 4518 267 0,'1'0'74'0,"0"0"5"0,1-1-37 16,-2 1-2-16,1 0-1 0,-2 0-2 15,1 0-4-15,0 1-5 0,0 1-2 16,0 2 1-16,-2 1-3 0,2 4-1 16,0 4-2-16,-1 3-3 0,1 4-3 15,-1 2-3-15,2 3-5 0,0 2-2 0,1-1-2 16,0-1-1-16,2 1-1 0,-1 2-10 15,2-4-5-15,-1-1-11 0,1-1-8 16,-2-2-6-16,0-1-79 0,0 0-83 16,2-5-183-16</inkml:trace>
  <inkml:trace contextRef="#ctx0" brushRef="#br0" timeOffset="-193860.8">14018 12200 197 0,'-1'-3'61'0,"0"1"4"0,1 1-4 16,-2-1-25-16,2-1-8 0,-1 0-3 16,-1 2-4-16,-1-2-4 0,0 0-4 15,-1-2-4-15,-2 1-4 0,0 2-2 16,-2 0-3-16,0-1-2 0,1 1 0 15,-1 2 0-15,0-1 1 0,4 0 0 16,-1 0 2-16,2 0-1 0,1 1 2 16,2 0 0-16,2 1 4 0,4 1 2 15,1 0 4-15,6 2 0 0,2 2 3 16,7-1-1-16,4 2 0 0,4 0-4 16,6-3-2-16,1 1-4 0,5 2-1 0,5-2-2 15,0 0-1-15,-1-3 0 0,-2 1 0 16,-7 3 0-16,-3-5-1 0,-8 0 1 15,-8 0-1-15,-8-1-3 0,-5 1-4 16,-3-1 1-16,-3 0 0 0,-2 2-1 16,-6 3 0-16,-4-5 2 0,-9 2 2 0,-7 2 3 15,-7 1 2-15,-1-6-1 0,-7 0 0 16,-2-3 1-16,-1 5-1 0,0-3 1 16,4 0-1-16,1-2-1 0,-2 2 0 15,4-1-2-15,3 1-2 0,4-5 0 16,6 3 0-16,4-3 0 0,5 1 1 15,5 3 0-15,6-1 3 0,3 1 2 16,6 1 2-16,5 1 2 0,6-1 1 0,3 0 0 16,7 0 1-16,3 1 0 15,7 1 1-15,4 0-1 0,1 1 1 0,5 0 0 16,1 4 2-16,-1-3 1 0,4 1-1 16,-1 1 0-16,-4 0-1 0,-2-2-2 15,-9 1-1-15,-4 1-4 0,-5-2 0 16,-10 0-2-16,-10-1 2 0,-8-1-2 15,-11 0-3-15,-7-1-2 0,-4-2 0 16,-9 1-1-16,-4-4 0 0,-4 2-2 0,-1-1 2 16,1 0 3-16,3 0 2 0,1 1 1 15,6 0 1-15,3 2 1 0,7-2 0 16,5 2 1-16,8 1-1 0,4 0 1 16,9-1 0-16,9-1 0 0,4 2 2 15,8 0-2-15,9-1 1 0,3 1 1 16,11-2-1-16,-1 2-1 0,9 1 0 15,5-2-3-15,-3 1-5 0,-4 2-8 0,-3-2-7 16,-11 4-8-16,-5-3-72 0,-17 0-76 16,-15-3-179-16</inkml:trace>
  <inkml:trace contextRef="#ctx0" brushRef="#br0" timeOffset="-191274.79">1979 10527 182 0,'3'4'50'0,"1"-2"4"16,-1 3-20-16,-1 0-6 0,-1 1-2 15,-1 2-2-15,0 1 0 0,-2 1 0 16,0 0-1-16,0-2 0 0,-2 1-2 16,1 1-1-16,1-1-4 0,0-2-3 15,-1 1-4-15,2 0-2 0,0-2-3 0,2 0-1 16,-1-2-1-16,2 1 2 0,1 0 2 16,0-2 3-16,1 1 1 0,3-1 3 15,2 2 2-15,2 2-1 0,2-1 0 16,4 1-1-16,5 1-1 0,6-1-1 15,4 0-1-15,9 1 1 0,7-4 2 16,9-2 0-16,7 0 1 0,11-1 0 0,12 2 0 16,8-2 2-16,9-3 0 0,14-1 0 15,9 4-2-15,8 1 0 0,10 1-1 16,3 1 0-16,6 0-3 0,9 2-3 16,0 6 0-16,0-2-1 0,4 0-1 15,-3 0-1-15,1-4-3 0,-5 4-15 16,-6-2-21-16,-7-6-99 0,-6 0-109 15,-12-4-270-15</inkml:trace>
  <inkml:trace contextRef="#ctx0" brushRef="#br0" timeOffset="-189168.75">5712 10586 224 0,'12'-10'74'16,"-2"1"5"-16,-6 0-13 0,-2 1-18 15,-2 1-8-15,-1 1-7 0,-2-2-6 0,-2-1-5 16,0 0-3-16,-1-3-1 0,0 0 0 16,0-1 0-16,1-1 0 0,2 0-2 15,1 0 0-15,5 0-2 0,0 0-2 16,5-1-1-16,1 0-1 0,6 0-1 15,3-2 1-15,5-1 0 0,4-1 0 16,3 0 1-16,4 1 0 0,5 0-1 16,3 1-1-16,4 3-3 0,6 3-1 15,3 0-1-15,4 4-2 0,1 4-2 0,3 3 0 16,-3 1 0-16,0 0 0 0,-3 4-1 16,-1 5 0-16,-2-1 0 0,-3 1 2 15,1 4 0-15,-2 0 1 0,-1 1 0 16,1-2 1-16,-1-1 0 0,0 1 1 15,0-1-2-15,1-1 1 0,1 0-1 16,4 0-1-16,2 0 0 0,1-1 0 16,2 0 0-16,2-3 0 0,1 1 0 15,4-2-1-15,-1 2 0 0,3 1 1 0,0-3-1 16,3 1 0-16,3-1 1 0,0 0 0 16,1 2 1-16,2-2-1 0,0 0 1 15,1 0 0-15,-1 0 0 0,-3-1 0 16,-1 1-1-16,1-3 0 0,-4-2 0 15,0 1-1-15,-1-3 1 0,0 0-1 16,0-5 1-16,2 0-1 0,0 0 1 16,1-1-1-16,2-2 1 0,-1 2-1 0,1-3 1 15,0 3-1-15,-1-2 1 0,-1 1-1 16,-2-2 2-16,0 1 0 0,-1-1 0 16,-1-1 1-16,1 1-1 0,1-1 1 15,1-3-1-15,1 1-1 0,0-2-1 16,-1-3-1-16,1 1 0 0,-2-3-1 15,1-2 0-15,-1 0 0 0,1-3 1 16,-2 2 0-16,0 1 1 0,-1-3 0 16,1 0 1-16,-1-4 0 0,0 2 0 0,-2-1 1 15,1-1-1-15,1 0 1 0,-1 2 0 16,0-1-1-16,-5 3 0 0,-1-4 0 16,-2-1-1-16,-2-3 0 0,-6-2 0 15,-3 2 0-15,-3-3 0 0,-1 1 0 16,-5 1 0-16,1-5 0 0,-4 0 0 15,1 0 0-15,-2-1 0 0,2 0 0 0,-2-5 0 16,0 0 0-16,-1 2 0 0,-1-1 0 16,-3-2 2-16,-1 2-1 0,-2-1 1 15,-3 2 0-15,-1-1 0 0,-2 1 0 16,-1-3-1-16,0-1 0 0,-1-1-1 16,0 0 0-16,0-1-1 0,0-3 1 15,-2-4-1-15,0 4 1 0,-1 1-1 16,1-1 1-16,-4-1 0 0,-2 1-1 15,-2 0 1-15,-1 4 0 0,-3-3-1 0,0-1 1 16,-2 0 0-16,1 1 0 0,-1 1-1 16,1-1 1-16,2-4 0 0,0-1-1 15,0 3 1-15,4-3-1 0,1-3 1 16,0 0 0-16,1 6 0 0,-1 1-1 16,3 3 1-16,-5-2-1 0,-2 0 0 15,-1 4 0-15,-2-2-1 0,0-2 0 16,-4 0 0-16,0-2 0 0,1 6 0 15,3 0 1-15,0 0-1 0,2 1 1 0,1-2 1 16,2 1 1-16,-1 1-1 0,1-3 1 16,-2 3 0-16,-2 0 1 0,1 4-1 15,-1 3 0-15,1 2 0 0,2 2-1 16,-1 1 0-16,1-2-1 0,1 0 0 16,0-3-2-16,0 2 0 0,0-3 0 15,-2-1 0-15,-1-1 0 0,-3 2 1 16,1 1 1-16,-4 6 2 0,-1-1 1 0,-1 5 1 15,-2 3 0-15,0 1 0 0,0 5 0 16,0 1-1-16,0 0 0 0,0-1-1 16,1 3-1-16,-1 1 0 0,2 3 0 15,-2 1 0-15,2 2 0 0,-1 1 0 16,2 4 0-16,0 0 0 0,-1 2-1 16,1 3 0-16,1-2 0 0,-1 2 0 15,0 0-1-15,0 1-1 0,0 0 1 16,1 0-1-16,2 2 1 0,1 1 1 15,0-1-1-15,3 2 2 0,0-1 0 0,1 0 0 16,1 0 0-16,2 0 0 0,1 0 1 16,2 1 0-16,4 0 0 0,1-1 1 15,1 0-1-15,3-1 1 0,1-1-1 16,2 0 0-16,0 1 0 0,-1-2 0 16,-1 1-1-16,1-2 1 0,-1 0 0 0,-1-1 0 15,-5 2-1-15,-3-1 1 0,-3 0 0 16,-3-2-3-16,-4-1-2 0,-2 1-5 15,-3 0-16-15,-5-2-10 0,-2-4-8 16,-2-1-2-16,-1 0-2 0,-2 2 1 16,1-2 3-16,1-1 10 0,0-3 5 15,6 4 1-15,-1-2-2 0,4 1-3 16,1 2-5-16,3-2-3 0,1 2 3 16,2 3 3-16,1-1 1 0,3 4-5 15,0-3-16-15,0 1-24 0,-1 2-65 16</inkml:trace>
  <inkml:trace contextRef="#ctx0" brushRef="#br0" timeOffset="-188727.1">13203 5715 146 0,'-4'-6'38'0,"1"1"3"0,-2-2-16 16,0 2-4-16,-1-2 1 0,0-1-1 15,-2 1-2-15,0 0-1 0,1 0-3 16,-1 2-1-16,2 0-3 0,1 1-4 16,1 1 1-16,1 1 4 0,1 0 3 15,1 0 2-15,0 4 1 0,1-2-1 0,0-2 1 16,0 5-1-16,1-1-2 0,0 1-2 16,0 0-2-16,2 3 0 0,0-1 2 15,1 2 0-15,4 1 1 0,1 0-1 16,0 1 1-16,6 0 0 0,1 0 1 15,2 1-1-15,1 3-2 0,1-1-2 16,0 1-2-16,-2 1-1 0,0 0-1 16,-2 1-2-16,1-2-2 0,-3-2 0 15,-1-1 0-15,1-2 0 0,-1-1-1 16,-2 0 1-16,-2-3-1 0,-2-1 0 0,-2 0 0 16,-1 0-2-16,-3 0 0 0,-2 0 1 15,-4 2-1-15,-1-1 1 0,-4 3 0 16,-3-1 1-16,-4 4 0 0,-1 1 0 15,-4 2-3-15,-2 0-2 0,-5 1-7 16,-3 0-9-16,-2 0-8 0,-1 2-13 16,0 3 31-16,1-3-94 0,0 3-72 0,5 2-169 15</inkml:trace>
  <inkml:trace contextRef="#ctx0" brushRef="#br0" timeOffset="-180942.71">13869 12945 246 0,'-2'7'54'16,"0"0"0"-16,-1-2-39 0,0 1-10 16,1-5-4-16,1 2-2 0,0-1 0 15,0-1 2-15,1 1 3 0,-1-1 3 0,1-1 0 16,-1 4 2-16,1-3 2 0,1 1 3 16,0 0 2-16,1 3 3 0,1 0 2 15,3 1 5-15,3-1 4 0,3 2 4 16,2-1 2-16,4 0 1 0,2-3-2 15,6-1-1-15,3 0-4 0,4-1-4 16,-1-2-6-16,6-1-6 0,0 1-4 16,3 0-3-16,1-1-4 0,-1 0-2 0,-2-1-2 15,-2 1-1-15,-6 1 0 0,-5-1 0 16,-6 0 0-16,-7 0 1 0,-7 0 3 16,-4 1 5-16,0 1 2 0,-5 0 1 15,-3 3 0-15,-6-1 1 0,-8 0-1 16,-5 0-3-16,-4 1-4 0,-8 0-2 15,-2 0-2-15,-5-1-2 0,0 0-4 16,0 0-3-16,1 0-5 0,0-1-5 16,1 1-4-16,-1-3 0 0,5-1-1 0,4-1 4 15,4 0 3-15,5 1 5 0,5-3 6 16,6 1 4-16,5 2 3 0,5 1 2 16,4-4 2-16,4 2 4 0,5-2 2 15,4 1 2-15,7-1 1 0,4 1 0 16,6-1 0-16,3 2-1 0,4 1-2 15,5-1-1-15,-1 1 0 0,4 2-1 0,2-1-1 16,4 0 0-16,2 0-2 0,-2 0 0 16,-8 2-3-16,-2 0 0 0,-9 0-2 15,-6 0 0-15,-9-1 0 0,-9 1 4 16,-6-1 3-16,-3 0 0 0,-6-1 0 16,-9 1 0-16,-9-1 1 0,-6 2-1 15,-2-2-4-15,-10 1-1 0,-3 1-2 16,-4 0-1-16,3 3 0 0,5-2-1 15,1-1-1-15,2 2-1 0,4-2-1 0,6 2 1 16,7-1 0-16,6-3 0 0,4 2 0 16,4-1-1-16,6-1 2 0,4 0 1 15,6-2 1-15,4 1 0 0,4 0 0 16,6-2 2-16,7 0 1 0,5 1-1 16,5 1-1-16,4 2-1 0,4-3 0 15,5 1 1-15,2 2-1 0,-5 2 1 16,-3-2 0-16,-7 1 1 0,-5-1-1 0,-10 1 0 15,-10 0 0-15,-6-1 4 0,-5 1 2 16,-5-2-1-16,-4 1-1 0,-7-1-1 16,-10-1 1-16,-10 0-1 0,-5 0-3 15,-9-1-2-15,-5 1-1 0,-3 1 0 16,0 0-1-16,5-2-3 0,7 2-4 16,1 0-2-16,7 0 0 0,6 0 1 15,6-1 1-15,7 0 1 0,4 1 1 16,9 1 4-16,5 0 2 0,7 0 4 0,5 0 2 15,6 1 1-15,7-1 2 0,8 0 3 16,7-1-1-16,1 1 0 0,7 0-2 16,8 1-1-16,1 0-2 0,-4-1 0 15,-5 2 1-15,-8 0 0 0,-4-2 0 16,-9 2-1-16,-13-2 0 0,-6 0 1 16,-5 1 5-16,-3 0 1 0,-5-3-3 15,-4 1-3-15,-5-2-2 0,-9 1-1 16,-12-2-2-16,-8 0-5 0,-6 1-2 0,-3 1 1 15,-4 0 3-15,-2 2 1 0,7 3-1 16,8-3-1-16,6 1-1 0,8 1 1 16,5-2 0-16,8 0 0 0,6 0-3 15,6-2 3-15,6 1 2 0,7-4 2 16,8 1 1-16,4-2 1 0,4 2 1 16,8 0 3-16,5 3-1 0,5-1 0 0,3 5-1 15,0 0-2-15,-5 1 1 0,-1 0-1 16,-8-2-2-16,-8 2-3 0,-10-2-1 15,-10 1 0-15,-12-1 1 0,-11 0-1 16,-13 2 0-16,-6 2 2 0,-9-3 4 16,-5 1 0-16,-6 1 0 0,1 0-6 15,6 0-5-15,5 0-6 0,6-2-7 16,8 2-7-16,7 0-10 0,9-1-76 16,5 0-76-16,7 0-182 0</inkml:trace>
  <inkml:trace contextRef="#ctx0" brushRef="#br0" timeOffset="-174003.39">4951 10522 281 0,'-8'-3'70'15,"-2"-1"0"-15,3 3-38 0,-1 0-13 16,1 2-7-16,-1 0-6 0,1 2-5 16,1-1-3-16,2 1-4 0,0-1-1 15,4 0 1-15,4 1 2 0,0-1 3 0,2-1 3 16,4 0 3-16,2 2 5 0,3 1 3 15,1 0 2-15,2 0 0 0,2 3 0 16,3-3 1-16,2 4-1 0,2-3 0 16,1 1-2-16,1 1-2 0,0-2-3 15,0 0-2-15,-4 1-2 0,-2-3-1 16,-5 1-2-16,-3-1 1 0,-5-1 0 16,-4-1 0-16,-1 0 0 0,-6 0 1 15,-3-1 0-15,-3 1 0 0,-4 0 0 16,-4 1 0-16,-5-2-2 0,-4 0 2 0,-4 1-2 15,-2 1 1-15,-2-1 0 0,1-1-1 16,0 1 1-16,3 0 0 0,2 0 0 16,4-1 0-16,4 0 0 0,5 0 1 15,4 1 1-15,5-2 0 0,3 1 0 16,4-1 1-16,5 0 1 0,2 0-1 16,4 0 1-16,2 0-2 0,5 1 1 0,1-2 0 15,2 2 0-15,3 3-3 0,-2-2 1 16,-1 2-1-16,0 1-1 15,-3 0-2-15,-4 1-2 0,-5 1-2 0,-4-1-1 16,-7 3 0-16,-5 2 1 0,-7 0 1 16,-7 2 1-16,-4-1 3 0,-5 1 3 15,-3-1 3-15,0 0 0 0,-1-3 1 16,4 0-1-16,4-1 1 0,4-3-1 16,5 0 0-16,4 0-2 0,4-3-3 15,4-2-2-15,5 1 0 0,4-2 0 0,5 2 0 16,2-5-2-16,5 2-5 0,4-4-6 15,2 3-8-15,5-3 1 0,-1-2-87 16,3-6-82-16,-2-2-198 0</inkml:trace>
  <inkml:trace contextRef="#ctx0" brushRef="#br0" timeOffset="-170505.56">3994 10572 164 0,'-2'-2'41'0,"-2"0"0"15,0 1-17-15,1-2-12 0,-3 2-3 16,2-2-1-16,-1 0 3 0,2 3 0 16,0 0 4-16,-1 0 1 0,0 0 2 15,1-1 0-15,1 4-1 0,-2-1-1 16,1 1-3-16,1-2-2 0,0 1-2 16,1-2 1-16,-1 1 0 0,2-1 1 0,0 0 1 15,0-1 1-15,2 0 0 0,1-1-1 16,1 2-2-16,3 0-1 0,0-1-1 15,2-1 0-15,2 2 1 0,2-2 2 16,3 2 3-16,0-1-1 0,2-1 2 16,1 1 2-16,3-1-1 0,1-1-3 15,-1 1-2-15,1 0-4 0,-2 0-1 16,-1 0-2-16,-3 0-2 0,-2-1-2 16,-3 3-1-16,-5-1 0 0,0 1-1 0,-4-1 0 15,-2 1-1-15,-3 0 2 0,-2 2 1 16,-4-1 1-16,-3 1 1 0,-3 0 0 15,-5 1 1-15,-3-1-1 0,-4-2 0 16,-3-1-2-16,0 0-1 0,-2 0-2 16,-1-1 0-16,3-3 0 0,-1 1-1 15,5 2 1-15,3 0 1 0,2-2 1 0,5 2 2 16,4-1 1-16,3 2 0 0,4 2-1 16,2-3-1-16,3 2 0 0,4 1-1 15,3 0 0-15,3 1-1 0,3-1 1 16,4 1 0-16,4 0 2 0,3 1-1 15,2 0 1-15,4-1-1 0,0 3 0 16,2-2 1-16,-3-1-1 0,1 2 0 16,-4 1 1-16,-3-4-1 0,-4 1 0 15,-5 0 1-15,-4-1-1 0,-3 3 0 16,-4-4-1-16,-2 1 1 0,-6 1-1 0,-1-2-1 16,-5-1 0-16,-2 2 0 0,-5-2 0 15,-3 3 0-15,-4-3 1 0,-2 1-1 16,-2 0 1-16,-1 1-1 0,0-1 1 15,-1-1-1-15,3 1-1 0,1-1 0 16,3 0-1-16,4 1 0 0,4-2 1 16,4-1-1-16,3 3 0 0,4-2 0 0,4 1 0 15,3 1 2-15,2 2 0 0,5-1 1 16,3 2 0-16,4-2 2 0,2 1 1 16,4 1 0-16,2-1 0 0,1-1 0 15,0 2 0-15,2 1 0 0,-1-1 0 16,-2-1-1-16,-2 2 0 0,-3-1 0 15,-4 0-1-15,-5-1 1 0,-2 0-2 16,-5 0 1-16,-1-2-1 0,-4 0 2 16,-5 0 0-16,-3-1 0 0,-2 0-1 15,-5 1 1-15,-3-2-1 0,-5 0 0 0,-3 2-3 16,-2-1 0-16,0-1 0 0,-2 1-1 16,1 1 0-16,2 0 1 0,3 2 0 15,3-1 1-15,3 0 0 0,5 1 0 16,4 1 0-16,4-2-2 0,3 0-1 15,3 0 0-15,6 2 1 0,2 1 2 16,4-2 0-16,3 1 1 0,4 0 3 0,1 1 1 16,4 0 0-16,4-2-1 0,0 0-1 15,3 1 0-15,0 0 0 0,-1-1-1 16,0-1 1-16,-3 0 1 0,-4 0-1 16,-3 0 0-16,-7 2-1 0,-3-3 0 15,-6 0 0-15,-4 1-1 0,-6-1-3 16,-5 1-1-16,-3 0-1 0,-6-2 0 15,-4 1-1-15,-4 1-1 0,-1-2 1 0,-2 1 1 16,1 0 1-16,-1 0 2 0,5 0 1 16,1-1 0-16,5 1 3 0,4 1 0 15,5-1 1-15,5 0 0 0,2-1 0 16,6 1 0-16,3-3 1 0,5 2 0 16,3-1-1-16,5-1-1 0,2 1 1 15,4 1 1-15,3-3-1 0,0 2 0 16,1 0-2-16,-1 0-3 0,-1 0-7 15,-3-2-10-15,-2 1 29 0,-4 1-93 16,-4-1-69-16,-5-2-172 0</inkml:trace>
  <inkml:trace contextRef="#ctx0" brushRef="#br0" timeOffset="-166040.83">2800 9798 219 0,'-2'1'65'16,"2"-1"2"-16,-1-1-29 0,1 1-5 15,-1-2-3-15,0-1-6 0,0 3-6 16,0-3-4-16,0 2-3 0,-1 0 0 15,-1-1-2-15,0 3-2 0,-2-1-1 16,-3 1-3-16,-1 3-3 0,-2 0 0 16,-1 1-2-16,-2 1 1 0,-1-1 0 0,-1 3 2 15,1-1 2-15,0 1 1 0,-2-1 2 16,2-1 3-16,1 1 2 0,-2-2 3 16,1 0 0-16,-3-2-1 0,0-1 0 15,-1 1-2-15,-2 0-2 0,-3-3-3 16,-3 1-3-16,-4-4-3 0,-4 1-2 15,-3-1-5-15,-5-2-4 0,-3-1-6 16,-2-1-6-16,-1 0-4 0,0-1-3 0,2-2 1 16,5-1 5-16,2-2 5 15,5-2 8-15,3-2 10 0,5-2 9 0,4-2 9 16,4 0 6-16,3-1 2 0,2 0 0 16,3-3-3-16,3 2-3 0,1-3-4 15,3 1-5-15,2-3-4 0,1-3-3 16,1 2-2-16,1 0 0 0,1 0-1 15,0 0 0-15,0 0 1 0,2 1-1 16,-1 0 1-16,1 2 1 0,1-1 2 0,-1 2 1 16,3 3 2-16,-1 2 3 0,0 2 2 15,-1 3 1-15,1 0 1 0,0 4 1 16,2-1-3-16,0 1-2 0,1 0-2 16,5 0-2-16,1-2-2 0,5 0-2 15,3-2-1-15,4 1-1 0,5-2 0 16,3 2 0-16,4 0 0 0,5 1 1 15,2 2 0-15,1 0 1 0,1 1 1 0,1 1 1 16,-3 1 1-16,-1 0 1 0,-2 2 0 16,2 2 0-16,-2-1-1 0,-1 5 1 15,-2 1-1-15,2 3-1 0,-4 0 0 16,1 3-1-16,-5-2 0 0,-2 3-1 16,0-2 0-16,-1 3-1 0,-3 0 0 15,-1 2 0-15,-3 0 0 0,0 0 0 16,-2 2 1-16,-3 0 1 0,-1 2 0 0,-4 1 0 15,-2 0 1-15,-3 1 0 0,-2 1 0 16,-4 1-1-16,-2-1 1 0,-1 2-1 16,-1 0-1-16,0-3 0 0,0 3 0 15,-1-2-1-15,0-1 0 0,2 1 0 16,-2-1-1-16,1 2 0 0,-2 0 0 16,0 0 0-16,-3 1 0 0,0 3-1 15,-3-1 0-15,-1-1-2 0,1 1-1 16,0-2 0-16,1 3-4 0,-2-2 0 0,1 1 0 15,1-1 1-15,0-1 1 0,-2-1 1 16,0 1 2-16,-2-1 3 0,-1 1 0 16,-2-1 0-16,-1 3-4 0,-4 0-2 15,-1-1-4-15,-2 1-4 0,-3-1-4 16,0-1-4-16,-2 0-3 0,2-2-2 16,-1-1-3-16,-1 0-1 0,2-3-5 15,0-1-7-15,-2-1-53 0,2-2-63 0,0 0-146 16</inkml:trace>
  <inkml:trace contextRef="#ctx0" brushRef="#br0" timeOffset="-157305.33">16045 12932 180 0,'1'0'51'0,"-1"1"3"15,0-1-10-15,1 0-12 0,2 0-1 16,-1 0 0-16,3 1-2 0,1-2 0 15,1 0-2-15,1 0-2 0,1 1-6 16,-2-2-4-16,1 1-3 0,-2 0-3 0,-3-1-1 16,-1 0 0-16,0 2 1 0,-2 0-1 15,0-1 2-15,-1 1 0 0,-1 0 1 16,1 1-2-16,-2-1-1 0,0-1-3 16,-1 2 0-16,0-1-2 0,-3 0-1 15,0 2 0-15,0-1 1 0,-3 0 1 16,0 0 1-16,-2-1 0 0,-1 1 0 15,0 0 0-15,-1 0 0 0,-3-1-2 16,0 1-2-16,-2 0-2 0,-2 0-2 0,-2 1 1 16,0-1-1-16,-2-1-1 0,-1 2 1 15,-1-1 1-15,1 0 1 0,1 1 1 16,3-2 0-16,-1 1 0 0,3 2 1 16,2-2-1-16,1-1 1 0,2-1 0 15,1-1 0-15,-1-3-1 0,2-1 1 16,1-1-1-16,1-3 1 0,0-1-1 15,1-1 2-15,-1-1-1 0,2 3 1 16,-2-1-1-16,0-1 1 0,0 2-1 0,-1 0 0 16,-3 0-1-16,2 0-1 0,0 0 1 15,0-1 0-15,1-1 1 0,2-1 0 16,1-1 1-16,3-2 2 0,1-1 2 16,2-2 2-16,1-3 4 0,2 1 2 15,-1-3 3-15,2 0-1 0,-1 2-1 16,2-2 1-16,-1 3-3 0,0 1-3 15,1 0-3-15,1 4-2 0,-2-3-1 0,1 1-1 16,-1 1-2-16,1 1-1 0,0-1 0 16,-1 3-1-16,1-1 0 0,0 2 0 15,0 2 0-15,0 0 0 0,0-1 0 16,4 1 1-16,0-1 0 0,2-1 1 16,2-1 0-16,1 0 1 0,1 0 0 15,1 1-1-15,0 0 0 0,3 0 0 16,-3 0 0-16,2 1-1 0,-1 3 0 0,0 1-1 15,1-3 1-15,-1 1 0 0,0 2 0 16,0 1 0-16,1 1 1 0,-3 0-1 16,2-2 0-16,1 4 1 0,1 0-1 15,-2 1 1-15,3-1-1 0,1-1 0 16,3 3 1-16,-2-1 0 0,1 2 0 16,0-1 1-16,2-1-1 0,-1 2 1 15,-2 0-1-15,0 1 0 0,0 0 0 0,-1-1 0 16,0 2 0-16,-3 0-1 0,-1 3 0 15,-2-2 0-15,0 2 0 0,-1 2 0 16,-1 1 0-16,-1 0 1 0,1 2 0 16,-1-2 1-16,1 4 0 0,-3-2 0 15,2 1-1-15,-1-1 1 0,2 0-2 16,-4 1 1-16,2 2-1 0,-2-1 1 16,2 0-2-16,-1 1 1 0,-2 1 0 0,1 0-1 15,-1-3 1-15,0 3-1 0,1-1 0 16,-2 0 1-16,1-1-1 0,-2 1 0 15,0 1 1-15,-1 0 0 0,0-1 0 16,-4 0 0-16,0 1 1 0,1 3-1 16,-2-2 1-16,0 1 0 0,0-1 0 15,0 1 0-15,2 2 0 0,-1-2 0 16,1 2 0-16,1-2-1 0,-1 2 1 16,1 0-1-16,-1 0 1 0,-1-2-1 0,0-1 0 15,1 0 0-15,0 1 0 0,0-1 1 16,0-2-1-16,0 1 0 0,1-1 0 15,0 0 1-15,0-1-1 0,0-2 0 16,0 1 0-16,-1-1 1 0,1-1-1 16,-1 0 0-16,0 2 0 0,1-1 0 15,0-2 0-15,-2 0 0 0,2 1-1 0,-1-2 1 16,0 0-1-16,0-2 0 0,-1 1 0 16,-1 1 0-16,-1 1-1 0,1-1 0 15,-2 2 1-15,-2-1 0 0,0 1 1 16,-1 0-1-16,-2 2 1 0,-1 1 0 15,-2 1 0-15,1 0 0 0,-3 0-1 16,1 1 1-16,-1 1 0 0,0-3 0 16,-1 1-3-16,1 1-7 0,-3-1-7 15,2-1-7-15,-2-1-8 0,2-3-9 16,-1-1 12-16,0-4-97 0,-1-3-81 0,1-4-203 16</inkml:trace>
  <inkml:trace contextRef="#ctx0" brushRef="#br0" timeOffset="-140292.92">16824 5379 228 0,'9'4'53'0,"1"1"2"15,-7-1-38-15,0 1-3 0,-1-1 2 16,1 3 4-16,-2-2 0 0,-1 2-1 0,0-4-1 15,0 4-2-15,-1-2-2 0,-2 1-3 16,2 0-4-16,-1-1-2 0,1-1-3 16,-1 1 0-16,1-1 2 0,-2-1 1 15,0 0 3-15,0 1 2 0,-2 0 3 16,-3 0 1-16,-1 0 4 0,-6-1 1 16,-2-1 0-16,-5 0-1 0,-4 1-1 15,0-3-3-15,-4 0-3 0,-4-2-4 16,-1 0-6-16,-3-2-2 0,-5-2-2 0,0-2 0 15,-6-4-2-15,-7-2 0 0,-3-2 0 16,0-2 0-16,3-3 1 0,2 0-1 16,0-1 1-16,1 0-1 0,5 0 2 15,6 1 0-15,-2 1 3 0,3 3 1 16,-1-2 0-16,6 2 0 0,4-1 0 16,5 0-1-16,5-1 0 0,7-3 0 0,6-2 0 15,8 1 2-15,3-1 1 0,9 0 2 16,4-3 1-16,6 0 0 0,4-2 1 15,1-2 1-15,2-4-2 0,-1 0 0 16,-2 1 0-16,1-1-1 0,-3-1-1 16,-3 4 1-16,1 3-1 0,0 4 1 15,1 4 0-15,2-2 0 0,-1 5 1 16,1 2 1-16,6 4 0 0,5 2 1 16,8 3-1-16,3 1-1 0,2 5 1 0,7 3-2 15,5 1 0-15,-1 0 0 0,-2 1 0 16,-1 3-1-16,4 2 1 0,0 1 0 15,-2 3 2-15,-1 1 0 0,-4 7 0 16,-4 3-1-16,-5 1 0 0,-7 1-2 16,-4 4-1-16,-5 0-2 0,-4 2-1 15,-3-1 1-15,-3 0-1 0,-2 1 0 16,-4 1 0-16,-3-3 0 0,0 3 0 16,-3 2 0-16,-2-1 0 0,-2 2 0 0,-2-3 0 15,0 0-1-15,-1 1 1 0,-3-1 0 16,-1-4-1-16,-2-2-1 0,-5-1 0 15,-3 1-2-15,-4-1 0 0,-5 0-2 16,-4-3 0-16,-5-2-1 0,-3-2 1 16,-1-2 0-16,-2-5 1 0,-5-4 1 15,-5-2 1-15,2-4-2 0,-2-2-3 16,-2-3 0-16,-4-4 1 0,-3-3-1 0,1-3 0 16,2-1 1-16,-9-4 2 0,0-5 2 15,5 0 2-15,3-2 0 0,3-1 1 16,4 2-1-16,3 0 1 0,10 0-1 15,3-2 1-15,1 2-1 0,4-2 0 16,0 0 1-16,2-4 0 0,4 4 0 16,2-2 1-16,5 2 1 0,1 0 0 15,3 1 0-15,3-2 0 0,4 2-1 16,1-7 0-16,3-2-1 0,3-2 0 16,0-2 0-16,6-2 0 0,4-2 1 0,2-4 1 15,4 4 0-15,5 6 2 0,2 2 1 16,7 2 2-16,1 5 2 0,0 3 1 15,2 5 1-15,8 3 1 0,9 1 0 16,7 3-2-16,2 8-2 0,5 1-2 16,7 6-2-16,2 4-2 0,2 5-2 15,-1 3 1-15,-4 6-1 0,-2-3 0 0,-4 6-1 16,-5 1 2-16,-4 1 0 0,-10 3 2 16,-7 0 0-16,-3 1 0 0,-8-1-1 15,-6 2 1-15,-6 4-1 0,-5 1-1 16,-5 0 0-16,-6 2-1 0,-6 2-1 15,-4 4 0-15,-4 1-1 0,-5 4-1 16,-3 0-2-16,-4-1-4 0,-6 2-2 0,-2-1-3 16,-1-4 2-16,-1-2 0 0,0-5 2 15,-1-2-1-15,-4-2 3 0,-4-3 2 16,3-3 1-16,-3-1 0 0,-3-3 0 16,-2-6 1-16,-2-4-1 0,0-7 2 15,2-4-3-15,-6-8-5 0,-6-4 0 16,1-6 1-16,2-4 1 0,0-3 0 15,-1-3 2-15,-3-6 6 0,8-2 5 16,6-9 2-16,-3-2-1 0,0-7-1 0,6-7-2 16,7-2-1-16,7 1-2 0,4-2-1 15,8 2 2-15,9-3 1 0,9 5 2 16,11 6 3-16,10 3 3 0,8-2 0 16,7 8 1-16,8 3 1 0,7 5 1 15,5 5-1-15,7 2 0 0,10 3-1 16,8 6 0-16,6 5-1 0,4-2-3 15,4 5-2-15,7 4-1 0,-5 4-2 0,-9 7 0 16,-6 2-2-16,-5 6 0 0,-6 11-1 16,-8 10-1-16,-12 10 1 0,-4 7-8 15,-7 5-5-15,-4 11-8 0,-7 1-7 16,-6 3 1-16,-7 3-86 0,-10-3-84 16,-10-3-195-16</inkml:trace>
  <inkml:trace contextRef="#ctx0" brushRef="#br0" timeOffset="-107297.98">2929 11331 213 0,'0'2'64'0,"-1"-2"5"0,2 1-22 16,-1 1-8-16,0 1-6 0,0-1-6 15,0 2-6-15,-1-1-5 0,2-1-4 0,-2 0-3 16,1 3-1-16,1-3 0 0,0 3 2 16,2-1 1-16,2-1 3 0,1 3 2 15,4-2 1-15,2 0 1 0,5 2 2 16,2-2-1-16,4 2 0 0,6-2-2 16,4 0-1-16,5 2-1 0,6 2-2 15,4-2-2-15,3 1-3 0,4-1-1 16,3 1-2-16,5 2-1 0,-1-1 4 0,4-1-1 15,2 0-1-15,1 0 1 16,3 0 0-16,2-3 0 0,0-3 0 0,5-3-3 16,-1-1-1-16,0-1-1 0,-3-3 0 15,-1-2 0-15,-4 0-1 0,-6-1 0 16,-7 3-2-16,-6-2-5 0,-9 0-13 16,-4 2-14-16,-8 1 22 0,-6-1-114 15,-9 1-96-15,-10-3-233 0</inkml:trace>
  <inkml:trace contextRef="#ctx0" brushRef="#br0" timeOffset="-103941.11">13694 6267 207 0,'4'11'54'0,"0"2"0"0,-2-8-11 16,-1-1-33-16,-1 1-4 0,0-3 1 15,-2 0-2-15,0 1-1 0,-2-6 1 16,0 3 4-16,-4-1 3 0,-1 0 3 15,-1 1 3-15,-4-1 1 0,-1-1 1 16,-1 4-2-16,-2 0-2 0,1 3-3 16,-2 0-3-16,0 2-3 0,0 3-1 0,-4 6-1 15,-2-2-2-15,0 4-1 0,-2 4 0 16,2 0-2-16,-1 2 1 0,3-1 0 16,4 1-1-16,0 0 0 0,3-2 0 15,3 1 1-15,1-1-1 0,2-1 0 16,2-3 0-16,4-1-1 0,3-1 1 15,4 1 0-15,4-3 0 0,4-2 0 16,4 0 0-16,-1 0 1 0,5 0 0 16,4-2 0-16,2-1 1 0,1 1-1 0,3-2 1 15,2 0 0-15,4 0 0 0,4 0 0 16,1 0 0-16,3 4 0 0,2-4 0 16,-1 2 0-16,-4-1-1 0,3 0 1 15,0-1 0-15,-4 1 0 0,1-4 0 16,-2 0 1-16,4-3 1 0,-1 1 1 15,4-1 0-15,-1 0 2 0,5 1 0 16,6-3 0-16,0 4 0 0,-3-5-1 0,9 1-1 16,-2-2-2-16,9 1-1 0,3-3 0 15,-1 3 0-15,3 0-1 0,1 2 0 16,4 3 0-16,4-1 1 0,1 0 0 16,-4 0-1-16,4 4 1 0,0-2 0 15,4 0-1-15,-2 0 1 0,1 1-1 16,-1-2-1-16,1 3 3 0,-3-4-2 15,-1 0 3-15,3 1 0 0,0-2 2 0,-4 0 1 16,-1-1 1-16,-2-2-2 0,-1-2 0 16,-2 0-1-16,-2-1-2 0,-6-1 0 15,-1-1-2-15,-7 1 0 0,-4-2-1 16,-4 3 1-16,-3-1-1 0,-4 1 1 16,-5 1 0-16,-5-4 0 0,1 1 1 15,-1-3 1-15,-1 2-1 0,-1-3 1 16,0 0 0-16,4-1-1 0,-4 3 0 15,3-4-1-15,1 3 0 0,-2-5 0 0,-2 3 0 16,0 0-1-16,-4-2 1 0,-2-2 0 16,-3 6 0-16,-6-4 2 0,1 2 2 15,-5-1 2-15,-3 0 3 0,-4-1 1 16,-1-1 0-16,-4-2 0 0,-1-4-2 16,-2-1-3-16,-3-1-2 0,0-1-2 15,-4 0-1-15,-1 3-1 0,-1 1 0 0,-1 2 0 16,-2 1 2-16,1 4 0 15,-1 0 0-15,0 2 1 0,2 0 1 0,-2 2-1 16,-1 1 1-16,-2-1-1 0,0 1-1 16,-5 0 0-16,-4-1-1 0,-3 0 0 15,-1 0-1-15,0-2 1 16,-2 2 0-16,-1 0 0 0,0 2 0 0,1-2 0 16,-3-1 0-16,-1 1 1 0,-1-2-1 15,-1-3 0-15,0 0-1 0,-4-3 1 0,-3 1-1 16,1-1 1-16,1 3-1 0,-3-2 0 15,1 2 0-15,-1-1 0 0,-1 2 0 16,2-2-1-16,-2 2 1 0,-7-2 0 16,-5 0-1-16,4 3 0 0,0 1 0 15,-1 0-1-15,0 1 0 0,-1 0 0 16,3 1 0-16,1 2 0 0,-6 1 1 16,-3 1-1-16,3 1 1 0,-1 4 0 0,0 3 0 15,-4-1 1-15,4 0-1 0,-4 2 0 16,4-1-2-16,-7 0-1 0,-3-1-2 15,3-1 0-15,6 2-2 0,5-3 0 16,-2 3 1-16,1-1 1 0,1-1 2 16,1 0 1-16,-2 4 1 0,-7-3 2 15,-4 4-1-15,11-2 1 0,1 2 1 16,5 1-1-16,1 3 0 0,-3-3 0 16,11 2 0-16,-6 0 0 0,-2-1 1 0,-2-2-1 15,-1-1 0-15,4-1 0 0,2 2-1 16,-4-2 1-16,5 1-2 0,2-1-1 15,1 2-1-15,-3-2-2 0,-5-1-2 16,1-1-3-16,3-1-2 0,0 1-3 16,-4 3-2-16,2-1-2 0,2 3-3 15,7-2-5-15,1 2-4 0,-3 0-70 16,1-3-72-16,-2-1-178 0</inkml:trace>
  <inkml:trace contextRef="#ctx0" brushRef="#br0" timeOffset="-96879.45">16875 6343 156 0,'5'-3'49'0,"-1"0"1"16,0 4-6-16,-2-3-19 0,-1 4-6 16,0-3-7-16,0 1-4 0,0 2-3 15,-1-1-2-15,0 1-1 0,0-2-2 16,-1 0 2-16,1 1 5 0,-1 2 5 16,0-4 5-16,0 1 4 0,-1-2 6 0,-1 1 4 15,1 1 1-15,0-1-2 0,-1-2 0 16,1-1-2-16,-2-1-3 0,-1 0-3 15,0-4-3-15,-2 0-3 0,-3-2-4 16,-1 1-4-16,-2 1-4 0,-4-4-1 16,-1 1-2-16,-4 1-1 0,-2 2 0 0,0 0 0 15,2 1 0-15,0 0 0 0,1 1 1 16,1 1 1-16,1-4 0 0,1 2 3 16,1-2 0-16,-4-1 1 0,0 0-2 15,0 1 3-15,-1-1-2 0,0 3 1 16,0 2-4-16,0-2-1 0,3 2 4 15,1 0 1-15,1 2-3 0,-1 2 0 16,2 3 0-16,-1 0 0 0,-2 2 0 16,-1 4-3-16,-3 2-1 0,-5 4 0 15,4 1 1-15,0 2-1 0,0 1 0 0,3 1 1 16,0 3-1-16,1-1 1 0,3-2 0 16,1 1 0-16,0 0-1 0,1-2 1 15,2-1-1-15,2-3 1 0,3 0-1 16,2 1 0-16,0-2 1 0,3 1-1 15,-1 2 1-15,0 0 0 0,3 2 0 0,-1 1 1 16,1-2-1-16,1 5 0 0,0 0 1 16,0 3-1-16,0 5 1 0,1-1-1 15,0 5 1-15,1 1-1 0,1 1 0 16,1 3 0-16,1-3 0 0,2-3-1 16,1 1 1-16,-1-3-1 0,3-2 0 15,1-3-1-15,1-4 0 0,2-1 1 16,3 0 0-16,-2-2 0 0,5-3 0 15,5 0 0-15,5-1 0 0,5 0 2 16,3-1-1-16,5-2 1 0,4-1 0 0,2 1 0 16,-1 0 0-16,-4 0 0 0,0-1-1 15,-2 0 0-15,-4-3 0 0,1 3 0 16,1-4-1-16,0-2 0 0,-1-6 1 16,-3-1-1-16,3-5 2 0,1-1-1 15,-3 0 1-15,-3-5 0 0,0-3 0 16,0-4 0-16,0 1 0 0,-2-1 0 0,-5-2 1 15,-2-1-1-15,-1 0 1 0,-4 0 0 16,-1 1 0-16,-5-3 1 0,-3-1 0 16,-1-1-1-16,-3-1 1 0,-1 2-1 15,-3-1 0-15,-4 1-1 0,-2 2 0 16,-2 1-1-16,-1 1-1 0,-2 0 1 16,-2-1-1-16,1 2 1 0,-2-1 0 15,1 2 0-15,-1 3 1 0,-1-1 1 16,-3-1-1-16,2 4 3 0,-1-1 0 0,1-1 0 15,-1-1-1-15,-1-2 0 0,3 0 0 16,1 0 1-16,-1-1-1 0,0 0-1 16,0 3 0-16,0 2 1 0,0 2 0 15,-2 3-2-15,-3 2 0 0,-1 2-2 16,-2 0 1-16,0 0 0 0,-4 2-1 16,0-1 0-16,-4-1 0 0,-5 1 1 15,1 0 1-15,0 0-1 0,-2 0 1 16,1-1 1-16,2 3-1 0,0 2 0 0,5-1 1 15,-2 1-1-15,0 2 0 0,-1 1 0 16,1 0-1-16,3-1 0 0,1 1 1 16,2 0-1-16,2 0 0 0,2 0 0 15,1 1-1-15,2 0 1 0,-5 0 0 16,0 2-1-16,-3 1 1 0,-1 1-1 16,0 0 0-16,2 2 1 0,0 2-1 15,5 1 1-15,-2 0-1 0,0 2 1 16,2 0-1-16,-1 4 0 0,0 2 0 0,-2-1 0 15,1 2 0-15,2 0-1 0,3 0-1 16,1 1 0-16,4-1 1 0,1-1-1 16,2 1 0-16,3 1 1 0,2 0 0 15,1 1 0-15,3 2 1 0,0 0 0 16,2 3-1-16,2 0 1 0,1 1-1 16,3 0 1-16,4 3 0 0,1-1 0 15,5 0 1-15,-3 0-1 0,2 1 0 0,3-2 1 16,3 0-1-16,7 0 1 0,2-2-3 15,3 1-1-15,3-3-1 0,4-3-3 16,0-1 0-16,0-2-1 0,-7 0 1 16,2-2 0-16,-3-2 3 0,0-3 2 15,-1 1 1-15,1-4 1 0,-1 2 0 16,1-5-1-16,0 0 1 0,-3-2 0 0,1-2 0 16,0-3 0-16,-1 0 1 0,-1-7 0 15,-3-2 0-15,0-3 1 0,1-3 0 16,0-2 0-16,-3-2 0 0,-1-4-1 15,-4-1 1-15,-3-3 0 0,-2-3 0 16,-3-4-1-16,-2-2 1 0,-2-3 0 16,-1 1 0-16,-2-3 1 0,-4 1-1 15,-4 3 1-15,-3 1 0 0,-5 0 0 16,-3 1 0-16,-4 1 0 0,-5 0 0 0,-2-4 2 16,-2 3-6-16,-1 0-3 0,-6 1-4 15,-3-1-1-15,-2-3-1 0,3 6-3 16,-4 2-6-16,1 2 2 0,-1 4-1 15,2 3-3-15,3 6 78 0,3 4-155 16,3 2-84-16,4 2-232 0</inkml:trace>
  <inkml:trace contextRef="#ctx0" brushRef="#br0" timeOffset="-85333.8">4451 11247 267 0,'-9'-5'74'16,"0"1"6"-16,2 2-33 0,2-1-5 16,0 3-3-16,-1-1-4 0,1-1-4 15,0 3-4-15,0-3-4 0,0 2-5 16,2 0-5-16,-1 0-4 0,0 2-4 16,2 1-2-16,1 0-3 0,1 5-1 15,1-1-1-15,1 0 1 0,4 3 2 16,2-3 3-16,2 0 3 0,6 0 4 0,2-4 6 15,7-1 4-15,2 0 5 16,7-5 0-16,3-1 1 0,5 0-2 0,3-3-4 16,2 0-4-16,-2 1-5 0,-1-2-4 15,-4 1-3-15,-5 0-3 0,-6-1 0 16,-6 4-1-16,-8 0 1 0,-5-1 2 16,-5 3 0-16,-7-1-1 0,-6 0-2 0,-7 0-4 15,-5 2-1-15,-8 2-3 0,-7 0-3 16,-5 0-2-16,-3 3-1 0,-6 0 1 15,0 6 3-15,-2-4 1 0,1 4 1 16,2 0 2-16,0 4 0 0,3-1 3 16,3 0 1-16,5-5 0 0,5 3 1 15,5-4 0-15,8-2 0 0,4-1 0 16,7-2-1-16,6-1 0 0,9 0 1 16,5-1 2-16,6 0 1 0,8-2 0 0,4-2 2 15,7-1 1-15,5-1 1 0,3-2-1 16,3 0-1-16,0-1-1 0,2 2-1 15,-1 4 0-15,-2-2-1 0,-3 2 0 16,-7 2-2-16,-7-3 0 0,-6 6 0 16,-9-2 0-16,-6-2 2 0,-7 2 0 15,-7 3 1-15,-7-1 0 0,-6 2 0 0,-6-2 1 16,-4 4-2-16,-6-1-2 0,-5 0-3 16,-3-1-4-16,-2-1-2 0,1 2-1 15,-1-3 0-15,1 0-1 0,4-1 1 16,2 3 2-16,4-1 2 0,5-1 2 15,4-1 1-15,7 2-1 0,5 2 0 16,5-1 2-16,8 3 1 0,7-1 2 16,6 2 0-16,6 1 2 0,4 0 3 15,7-3 1-15,3 1 1 0,4-2 1 16,3-2-1-16,3 0 1 0,2-1 0 0,4-2-2 16,-1 2 0-16,-1 0-2 0,-3-1-1 15,-5-1-3-15,-6 1-1 0,-8 0-3 16,-7-1-1-16,-7 0-1 0,-8 0 1 15,-8 2-1-15,-7-2-1 0,-8 0 0 16,-6 0 0-16,-7 0 2 0,-5 0 0 16,-3-3-2-16,-2 1-1 0,-1 0 1 15,3-1 0-15,3-1 0 0,3-1 0 16,4-2 2-16,4 3 0 0,7-1 2 0,4-1 3 16,4 2-1-16,5 0-2 0,5 2 1 15,5 1 0-15,5 0 1 0,4 0 0 16,5 1-1-16,6 0 2 0,5 1 3 15,4-1 1-15,5 1 0 0,4 0 1 16,2-1-2-16,1 1 1 0,-1-1-1 16,-4-1-1-16,-5 1-2 0,-7-2 0 15,-8 0 1-15,-5 1 1 0,-10-1 2 0,-8 2-1 16,-9-2-3-16,-8 1-3 0,-7 2-3 16,-7 1-1-16,-7-2-5 0,-4 0-4 15,-2 1 0-15,0 1 2 0,3-1 4 16,5 0 1-16,5 0 2 0,4-1 2 15,8-2 4-15,7 2 4 0,5-2 1 16,8-2 0-16,7 2 1 0,5-2 2 0,8 2 1 16,5 1-2-16,6 1-1 0,7-2 0 15,2 4 2-15,2-1-1 16,4 3 0-16,-1-2-2 0,-4-1 0 0,-2 2 0 16,-7-2-2-16,-6 0-2 0,-7 0-1 15,-7-1 0-15,-10 1 0 0,-8 0-2 16,-8-1 0-16,-5-1-1 0,-7-1 0 0,-3-2 0 15,-2 2-3-15,-1-2-1 16,1 1 3-16,3-3 0 0,6 1 1 0,4-2 2 16,7 2 2-16,5-3 1 0,8 1 1 15,5-1 1-15,7 0 2 0,5 0-1 16,7-1-2-16,4 1 1 0,6 0-1 16,1-1 0-16,2 3-4 0,0 0-2 15,-2 1-4-15,-3 3-2 0,-4-1-3 16,-5 2-3-16,-5 2-2 0,-4 0-4 15,-7 2 0-15,-2-1-1 0,-4 1 0 16,-3 1-2-16,-3 1 1 0,-1-2-1 16,-1 2-1-16,-2-2-6 0,-1-1-7 0,2-2-11 15,-1-1-41-15,1-1-56 0,3 1-127 16</inkml:trace>
  <inkml:trace contextRef="#ctx0" brushRef="#br0" timeOffset="-83082.13">2850 10577 189 0,'0'9'49'16,"1"-3"2"-16,-1 1-23 0,2-1-8 16,-2-2-2-16,2-2-2 0,0 1 2 15,-1 0 3-15,0-1 2 0,-1 1 1 16,0-1 2-16,0-1 0 0,0 2-1 0,-2-1-3 16,-1 3-4-16,1-1-3 0,-2-1-2 15,0 4-2-15,-1-1-1 0,0-1 0 16,-4 2-1-16,1-2 1 0,-2 1 1 15,-1-1 1-15,-3-1-1 0,-1 1 0 16,-3-1-1-16,1-1 2 0,-3-1-2 16,-5-2-2-16,0 1-1 0,-5-2-1 15,-2-2 1-15,-3 1-2 0,-1 0-1 0,-4-1-1 16,0 2-1-16,-1-3-1 0,1 1-1 16,0 0 0-16,1-1-2 0,2-2 1 15,2-1-1-15,2-3 5 0,3 1 6 16,3-2 3-16,2-4 1 0,1-1 2 15,1-2-1-15,0-1 0 0,1 0-4 16,-1-3-4-16,0 0-4 0,0 0-2 16,1 5-1-16,1-2 0 0,1 3-1 15,0-2-1-15,3 2-1 0,2 2 0 0,1-1 3 16,1-3 1-16,2 0 2 0,4 0 2 16,2-3 2-16,3 1 2 0,2-4 2 15,3 0-1-15,3 1-1 0,2 1 0 16,1 0-1-16,3 3 0 0,2-1-2 15,0 1-1-15,1 0-1 0,4 3-1 16,2-3 0-16,-1-1-2 0,2 1 1 0,1 3-1 16,0 1 0-16,0 2 0 0,-1 1 1 15,1 1 0-15,-1 2 0 0,1 0 1 16,0 1 1-16,0 0 1 0,1 0 0 16,1-2 2-16,1 1 0 0,0 1 2 15,1-1 0-15,1 0 2 0,-1 0-2 16,-1-2 1-16,2 2-1 0,-4-1-2 15,0 2-1-15,-1 1-2 0,0 1-2 16,0 2 0-16,-2 3-1 0,1 1 0 0,1 3-1 16,0 0 1-16,-2 3 0 0,-1-1 1 15,-1 2-1-15,1 0 1 0,-3 3 1 16,-1-2-1-16,-2 3 0 0,0-1 1 16,0 1-1-16,1 1 1 0,-1-1-1 15,-1 0 0-15,0 2 0 0,-1 0-1 16,0 1 1-16,0-1 0 0,0 3 0 15,0 2 0-15,0 2-1 0,1 0 1 0,0-1-1 16,-1 1 1-16,-1 2-1 0,1-1 0 16,-2-1 0-16,-3 2 1 0,-1 2-1 15,-2 0 1-15,-2 2 1 0,-3 0-1 16,-2 5 1-16,-1-1-1 0,-3-3 0 16,0-1-1-16,-1 1-1 0,0-1 0 15,0-1 1-15,0-2-1 0,-2 1-1 16,-1 3 1-16,-2-2 0 0,-2-1 0 15,-2 1-1-15,-2-1-2 0,-4 0 0 0,-1-1-3 16,-2-3-1-16,-4-3-2 0,0 0 0 16,-2-3-1-16,-6-3-2 0,3-1 0 15,-1-3 2-15,-1 0 2 0,1-4 1 16,1-3 1-16,-2-2 1 0,-2-3 3 16,1-3 1-16,-3-3 1 0,1-2 0 15,-2-1 0-15,1-2 0 0,2 0 1 16,2-1 0-16,3 0-1 0,2 2 0 0,3-2 0 15,3 0-1-15,3 3 0 0,3-2-1 16,3-1 1-16,1-4-1 0,1-2 1 16,3 0 0-16,4 0 1 0,0-6 0 15,3 2 2-15,1-2 1 0,3 1 0 16,2-2 2-16,1 0 1 0,3-2 0 16,0 2 0-16,3 0-1 0,0 0 0 0,1 2 0 15,4 1-1-15,0 3-1 0,1 0-1 16,1-2 0-16,3 1-1 0,0 3 1 15,2-2-1-15,2 3 0 0,2 1 1 16,1 1 1-16,4 3 0 0,2 3 1 16,0-1 2-16,4 3 0 0,3 1 1 15,0 1 1-15,2 1 1 0,2 3 0 16,1-1-1-16,0 1 0 0,-1 3 0 16,3 1-1-16,0-2-1 0,-2 2-1 15,0 7-1-15,-2 0 1 0,-1 2-2 0,-4 0 1 16,-3 4-1-16,-5 2 0 0,-2 4 0 15,-4-3 0-15,-3 7 0 0,-5 2 1 16,-2 3 1-16,-2 4-1 0,-1 1 0 16,-5 2 0-16,1 2 0 0,-2 0-1 15,1-1 0-15,-1-1-1 0,-3-1 1 0,-2 0-1 16,1-1 0-16,-3-3 0 0,-2-3 0 16,-1 2 0-16,-2-2 0 0,-1-1 0 15,-3 2 1-15,-1-2-1 0,-4 0-1 16,-3 2-1-16,-4-1-1 0,-4-1-2 15,-5-1-3-15,-5-3-1 0,-3-2-1 16,-3 2-2-16,-1-3-1 0,-2-5 1 16,-3-1 1-16,0-2 1 0,-3-5 1 15,1-2 2-15,0-8 1 0,0-3 2 0,0-2 1 16,3-8-1-16,2-3 2 16,6-5 0-16,4-4 0 0,4-1 0 0,5-7 0 15,6 1 1-15,7 1 0 0,3-1 0 16,5-1 1-16,3 2-1 0,3-1 1 15,2 2-1-15,2 1 0 0,1 1 0 16,1 2 1-16,3 3 0 0,1 1-2 16,2 4-5-16,2 2-7 0,2-1-21 15,0 0-11-15,4-1-10 0,2 1-85 16,6 3-93-16,4 2-210 0</inkml:trace>
  <inkml:trace contextRef="#ctx0" brushRef="#br0" timeOffset="-79003.07">14210 12278 209 0,'9'-5'14'0,"-5"-1"-14"0,2-3-71 16,-1 1-81-16</inkml:trace>
  <inkml:trace contextRef="#ctx0" brushRef="#br0" timeOffset="-78246.04">14269 12209 284 0,'0'3'82'0,"-1"1"4"0,-2-2-30 16,0 2-10-16,1 1-8 0,-1-2-9 15,2 0-4-15,0 1-6 0,0-3-4 16,1 1-3-16,0 0-1 0,-1-4-1 15,1 1-2-15,-2-4 0 0,-2 1 0 16,0-3-2-16,-3-5-1 0,-4-1-2 16,-2 1-2-16,-1 0 0 0,-2 0-1 0,-2 1 1 15,-3 1 3-15,-2 6 2 0,1-1 4 16,0 5 3-16,-3 2 3 0,0 0 2 16,0 3 0-16,2 1-1 0,-2 1-1 15,0 3-4-15,1-1-2 0,2 1-4 16,1 1-1-16,2 2-2 0,0-1-1 15,4 2-1-15,-1 1-1 0,0-2 0 16,2 0 0-16,-2 0 0 0,-3 0 0 16,-2 1 1-16,1 2-1 0,1-1 1 0,-1 4-1 15,0 1 1-15,0 2-1 0,5 2 0 16,0 3 0-16,1 0 0 16,0 2 0-16,2 0 0 0,2 1 0 0,2 3-1 15,0-2 1-15,4-1 0 0,0-4-1 16,3 1 2-16,1-2-1 0,4-2 0 15,1-3 1-15,4-2 0 0,3 1 0 16,2-3 0-16,3 0 0 0,2-1 0 0,6 1 1 16,2-1-1-16,1 0 0 0,1 0 0 15,0 0 0-15,2 0-1 0,2 0 1 16,1-1-1-16,1 2 0 0,0-3-2 16,3 0 0-16,4 0 0 0,2-2 0 15,-3-3-2-15,1-1 0 0,0 1 1 16,0 0 0-16,3-2 0 0,-1 0 1 15,-1-2 1-15,-2 2 0 0,-4-3 1 16,-3-2 1-16,-5-2 1 0,-7-1 1 0,-3-3 1 16,-3 1 2-16,1-4-1 0,0-1 1 15,2-5-1-15,-1-1-2 0,2-4-1 16,1-1-2-16,-5-3-1 0,0-1 0 16,-2 1 0-16,0-2 0 0,0 5 2 15,2 0 1-15,-1 0 1 0,3 4 0 16,-1-1 1-16,0 0 0 0,-3-1 1 15,0 2-1-15,-1-2-1 0,-2 2 0 0,1-2-1 16,-1 0 1-16,-3-3-1 0,-3 1 0 16,-4-4 1-16,-4-2 0 0,-5-5-1 15,-3-2 1-15,-1-4 0 0,0-1-1 16,1-4 0-16,2-2-2 0,-1-1-1 16,2 4-1-16,-1 0-1 0,-1 5 0 15,-1 3-1-15,-4 6 0 0,0 4 1 0,-1 9 1 16,-1 2 0-16,-5 5-3 0,-5 2-8 15,-3 5-16-15,0 3-14 0,0 1 29 16,-9-1-123-16,-10-4-104 0,-1-2-242 16</inkml:trace>
  <inkml:trace contextRef="#ctx0" brushRef="#br0" timeOffset="-75596.67">16525 12989 164 0,'2'2'48'15,"1"-2"1"-15,1 2-6 0,-2-2-22 0,1 0-2 16,1 0 0-16,-1-2 0 0,0 1 2 15,-2 0 2-15,1 1 2 0,0-1 0 16,-1 0-2-16,0 0-2 0,-2 1-3 16,1 0-3-16,0 0-4 0,-1-1-2 15,-1 1-1-15,-1 0-1 0,0 0 1 16,-2 0 3-16,-1-1 3 0,-1 0 4 0,0 0 1 16,-2-2 0-16,0 0 0 0,-1 1 0 15,-1-4-4-15,0 0-3 0,-2 0-4 16,0-1-2-16,-3-1-1 0,-1 3-2 15,-1-3-2-15,0 2-1 0,-2 2 0 16,1 1 0-16,0 1 1 0,3-1 1 16,-2 0 1-16,4 2 1 0,-2 0 2 15,2 0 2-15,1-1 1 0,1-1-1 16,1 3 0-16,0 0-2 0,1 0-1 0,0 3-2 16,0 0-1-16,1 1-2 0,-1 3 0 15,-1-1 0-15,-2 2-1 0,1 0 1 16,-2-1 0-16,0 1 0 0,0-1 0 15,1 1 0-15,-3 1 1 0,2 0-1 16,-1 2 1-16,1 2-1 0,-2-2 1 16,0 1 0-16,1-2 0 0,0 0 0 15,1-1-1-15,2-3 1 0,-1-2-1 0,3 3 0 16,2-1 0-16,1 1 0 0,1 1 2 16,1 2 1-16,0 1 0 0,2 1 1 15,0 1 0-15,-1 0 0 0,2 1-1 16,0 3 0-16,0-2-1 0,1 4 0 15,-1-1-1-15,2 2 0 0,0 1-1 16,1 0-1-16,0-2 1 0,1 0-1 16,0 1 1-16,3-2-1 0,0-1 1 0,3 0 1 15,0 1 0-15,2 0 1 0,1 1 0 16,1-2-1-16,0 0 0 0,2 2 1 16,-2-2-1-16,0 0 0 0,1-2-1 15,0 0 1-15,0 0 0 0,-1-1 0 16,0-2 0-16,-1 1 1 0,2-1 0 15,-2-2 1-15,1 0 0 0,-1 0 0 16,0-2 0-16,0 0 1 0,0-1-2 16,1-1 0-16,-1 2 0 0,1-2-1 0,1 1 0 15,3-1 0-15,-1 0 0 0,0 1-1 16,2 1 1-16,-1-2-1 0,1-1-1 16,0 2 0-16,-3 0 1 0,1-3-1 15,-2 1 0-15,1 0-1 0,0-2 1 16,2-2 1-16,-2 0 0 0,3-2 1 15,1 0 0-15,3-2 2 0,3-2 1 16,1-1 0-16,4-1 1 0,-1 1-1 0,2-2 0 16,-2-1 0-16,-3 2-1 0,-1-1-1 15,-2 1-1-15,-2 1 1 0,-1 0-1 16,-2 1 1-16,1-2-1 0,1 2 0 16,1-2-1-16,-3 0 1 0,-1-1-1 15,-2-2 0-15,-1 0 3 0,-2 1 1 16,-2-1 1-16,-2-2 1 0,-1-2 1 0,-1-2 0 15,-2-1 1-15,-1-1-3 16,-1-4-1-16,-1-3-2 0,-1 0-1 16,-2-1-1-16,1 0 0 0,-2-1-1 0,2 0-1 15,-2 2 0-15,-1 0 2 0,2 0-1 16,0 3 1-16,-2 0 1 0,1 2 1 16,-1 0 1-16,0-2 0 0,0 3-1 15,-2-1 1-15,-1 0-2 0,1-1-2 16,-1 1-2-16,-2-1-1 0,-1 3-2 0,-2 2 0 15,-2-1-3-15,0 2-1 0,-2 1-3 16,-3 1-2-16,0 4-9 0,-3-1-8 16,1 0-11-16,-4 3-2 0,-2 0-89 15,-6 2-91-15,-3 1-215 0</inkml:trace>
  <inkml:trace contextRef="#ctx0" brushRef="#br0" timeOffset="-53246.55">2288 12103 331 0,'-3'17'81'0,"0"-2"0"15,0-9-23-15,2-1-43 0,2-2-12 16,1 0-2-16,2-1-3 0,-1 2-2 16,-1-1-2-16,0 0 0 0,0-1-2 15,1 1 1-15,-2-1 1 0,0 0 2 16,0 0 3-16,-1 2 3 0,1-2 5 16,-1 2 4-16,0 2 2 0,1 0 1 15,-1 0 3-15,2 0 0 0,1 1 0 0,1-1-1 16,2-1-2-16,4 0 0 0,5 1-1 15,3-4 1-15,5 1-2 0,5-1-1 16,3 1 0-16,8-1-1 0,3-2 0 16,7 1-1-16,8 2 2 0,6 0 1 15,6 2 0-15,8 1 0 0,7 5-2 16,7 0-2-16,3 3 0 0,2 1-3 16,3 1-2-16,7 1-2 0,2-2 1 0,3-6 1 15,2-3 0-15,6-4 1 0,6-4-2 16,1-6 1-16,-1-8-3 0,0-1-13 15,-3-3-11-15,-3-2-9 0,-9-3-4 16,-7-4-85-16,-6-1-91 0,-12-1-202 16</inkml:trace>
  <inkml:trace contextRef="#ctx0" brushRef="#br0" timeOffset="-51379.07">11390 7331 262 0,'2'8'68'16,"5"0"2"-16,4-1-11 0,2-2-44 16,1-1-8-16,4 2 0 0,0 0-2 15,0-1-2-15,-1-2 0 0,1 3-1 16,-1-1 2-16,3 2 4 0,1-2 3 0,4 3 5 16,5 1 4-16,3-2 5 0,5 0 6 15,9-2 2-15,7 0 1 0,5-3 0 16,6-1-1-16,5-2-3 0,7-1-3 15,7-3-3-15,2 1-5 0,1 1-5 16,0-2-3-16,5 3-2 0,-3 0-2 16,-2 2-2-16,-4 0-1 0,-3-1 0 0,-5 1-1 15,-6 0-1-15,-9-1 1 0,-7 1-1 16,-9-3-1-16,-9 2 0 0,-11 1 1 16,-5 0-1-16,-7-1-1 0,-7 0-4 15,-8-3-12-15,-5-2-10 0,-4 0-5 16,-3-1-8-16,-3-2-8 0,-2-2-5 15,1 2-2-15,1 0-2 0,3 0-49 16,4-3-65-16,5-2-149 0</inkml:trace>
  <inkml:trace contextRef="#ctx0" brushRef="#br0" timeOffset="-50867.82">13005 7122 248 0,'-6'1'58'0,"2"1"1"0,2-1-27 15,0 0-14-15,1 1-4 0,-1 0 2 16,2-1 1-16,0 1 1 0,0 1 0 16,0-1-3-16,2-2-3 0,-1 2-2 0,-1 2 0 15,1 0 0-15,0 0 1 0,2 3 2 16,0-3 1-16,3 5 1 0,3-5 3 16,4 1 2-16,2 1 1 0,4 1 0 15,5-2-2-15,5 2 0 0,4 3 2 16,6 2-5-16,-2 0-3 0,0-1-3 15,2 4-1-15,-4 1-3 0,-3 0-1 0,-3-3-2 16,-6 2 0-16,-2 0-1 0,-3-2-1 16,-3-2 1-16,-3-4-1 0,-5 1 0 15,-3-3-1-15,-3 0 1 0,-5-1 2 16,-3 2 0-16,-6-2 0 0,-7 3 1 16,-3-2 1-16,-2 4-1 0,-7-1-1 15,-2 1-1-15,-5 0-1 0,-3 2-3 16,2 2-6-16,-2 2-6 0,-3 3-6 15,1 1-7-15,-1 2-7 0,2 6-8 0,0 3-7 16,0-1-64-16,2 3-72 0,3 1-169 16</inkml:trace>
  <inkml:trace contextRef="#ctx0" brushRef="#br0" timeOffset="-48578.45">16798 7211 240 0,'3'-4'61'16,"0"-2"1"-16,-2-1-15 0,2-2-35 15,-4 1-7-15,1 2-2 0,-2 0-1 16,1 1 1-16,-1-2 0 0,1 2 4 16,0-2 1-16,-1 0 2 0,1 3 1 15,0 2 2-15,0-1-1 0,-1 3-1 16,2 0-3-16,-1 0-1 0,1 3 0 0,-1-1 1 15,1 0 0-15,0 2 0 16,0-2 1-16,0 1-1 0,0 2 1 0,1-3-1 16,-1 0-2-16,0-2 0 0,1 0 1 15,-2-2 1-15,-1-5 0 0,0 0 2 16,-5 0 1-16,0-2 3 0,-4-2 1 16,-2-1 0-16,-5 3 0 0,2 2 1 15,-3-3-1-15,1 1-2 0,2-1-1 0,-1 2-2 16,1 1-1-16,1 0-2 0,-2-1 0 15,0 3-2-15,-2 0 0 0,1 3-1 16,-2-2-1-16,-1 2-1 0,-2-1-1 16,0-1-1-16,0 3 0 0,0-1 0 15,-1 1 0-15,0 1 0 0,-1 0 0 16,-2 2-1-16,-1 0 1 0,-3-1 1 16,1 2-1-16,1-1 1 0,5 1 0 15,3 3 1-15,5-1-1 0,1 2 0 0,5 0-1 16,-1 2 1-16,0 0-1 0,-3-2 0 15,2-1 0-15,0 2 0 0,2-1-1 16,2 2 1-16,-1-2 0 0,0 0 0 16,4 3-1-16,-2 1 1 0,2-1-1 15,-2 1 1-15,1 0 0 0,1 0 0 16,0-1 0-16,0-2 1 0,0-1-1 16,0 0 0-16,1-1 0 0,1 1 0 15,-1 0 0-15,2 2 0 0,-1 3-1 0,2 1 1 16,1 2-1-16,-1 0 1 0,3 0 0 15,-1 2 0-15,1-1 0 0,0 1 0 16,1-3 0-16,-1 1 0 0,0 1 0 16,1 0 0-16,0-2 0 0,0-1 0 15,1 2 0-15,2 0 0 0,1 1 0 0,3 2 1 16,1-3 0-16,2 3 0 0,2 1 0 16,1 2 1-16,0 0-1 0,2-3 1 15,-4 0-1-15,3 2 0 0,-3-1-1 16,3 0 1-16,2-2-1 0,3 0 0 15,3 2 0-15,6-3 0 0,2-1 1 16,1 1 0-16,-2-3 0 0,2-1 0 16,-2-3 1-16,0-1 1 0,-4 0 0 15,1 2-1-15,-1-4 1 0,1 0-1 0,-4 4 0 16,0-3-1-16,4-1 1 0,0 1 0 16,2-2-1-16,3 1 2 0,1-4 0 15,3-3 2-15,1 0 0 0,0-2 0 16,0-4 0-16,-1-1 1 0,0-3-1 15,2-1-1-15,-5 1-1 0,-1-3-1 16,0-1 0-16,-1-2 0 0,-2 1 1 0,-3-1 1 16,-1 1-1-16,2-1 1 0,-4 1 1 15,-5 3 0-15,-4 0 1 0,-3-5 0 16,-4 0 0-16,-5-2 1 0,-4-1-1 16,-2-5-1-16,-3-3 0 0,-4-3-1 15,-2-1-1-15,-3-2-2 0,-3-3 0 16,-5-1-1-16,-3 0-1 0,-3-1-3 15,-3 3-2-15,-4 3-2 0,-4 1-3 16,-4 6-5-16,-3 2-10 0,-1 2-6 16,-4 3-7-16,1-1-5 0,-5 1-3 0,2 3-81 15,8-1-84-15,6 3-194 0</inkml:trace>
  <inkml:trace contextRef="#ctx0" brushRef="#br0" timeOffset="-45753.28">14409 13779 207 0,'-5'-6'61'15,"-1"2"6"-15,1-1-7 0,2 0-23 16,-1 1-5-16,2 0-3 0,0 0-3 16,1 1-2-16,0 0-3 0,0 1-3 0,0 1-4 15,-2-2-1-15,2 3 0 0,-1-2-1 16,-3 4-1-16,-4-3-2 0,-1 2 0 15,-5-1-1-15,-2 3 1 0,-1-3 2 16,-2 3 2-16,0-5 2 0,-1 1 3 16,0-2 0-16,2 2 0 0,-2-3-1 15,0 3-3-15,-2-4-3 0,-1 3-3 16,4 1-3-16,0 1-2 0,-1 0-1 16,1 2-1-16,0-1-1 0,3 3 0 0,1 0-1 15,1-1 1-15,1 2 0 0,1-1 0 16,0 2 1-16,-1 1 0 0,1 2 0 15,1 2 0-15,0 2 1 0,0 4 0 16,1 1 1-16,0 4-1 0,0 1 0 16,-1 0 0-16,2 4-1 0,2 0-1 15,1 1 0-15,0 2 0 0,3-1-2 0,2 2 1 16,1 0-1-16,1-4 0 16,1-1 0-16,1 1 0 0,0-3 1 0,3-2 0 15,0 0 0-15,3 1 2 0,1 2-1 16,3-2 0-16,4 0 0 0,4 0 0 15,1 0 1-15,3-2 0 0,1-4-1 16,1 1 2-16,3-2 0 0,0-2 0 16,2 0-1-16,0-2 1 0,-3 0 0 15,5-2 0-15,-2 1 1 0,-1-2 1 16,2 0-1-16,0 1 1 0,3-2-1 16,1-4 0-16,-3 2-1 0,0-5 0 0,-3-1-1 15,-3 1-1-15,-6-3 2 0,-5-1-1 16,-2 2 0-16,1-2 2 0,-2-1 4 15,2-3 2-15,1-2 3 0,3-2 1 16,1-3 1-16,1-2 1 0,-4-2-2 16,2-1-3-16,-2 1-3 0,-1-2-2 15,-1 1-1-15,0 3-1 0,-2-1 0 0,3-1-1 16,-3-1 1-16,-1 0 0 0,-2-3 0 16,-1-3 1-16,-3-2 1 0,1 1 0 15,-2-3 0-15,1-1-1 0,-3-2-1 16,1-1 0-16,-1-1-1 0,-1 1 0 15,0 0-1-15,-1 1 1 0,-1 1 1 16,0 2 0-16,0 3 0 0,-1 4 1 16,-1 1 1-16,0 3-1 0,-2 5 0 0,0-1-1 15,-3 2-1-15,-3 3-1 0,-5-1-2 16,-6 2-1-16,-4 0-2 0,-6 0-3 16,-6 3-1-16,-3 2-3 0,-1-1-1 15,2 0-3-15,-4 0-2 0,-3 0-3 16,-1-2-3-16,4-3-6 0,5-2-2 15,1 0-12-15,0-1-2 0,7-1-90 16,8 0-92-16,5-1-222 0</inkml:trace>
  <inkml:trace contextRef="#ctx0" brushRef="#br0" timeOffset="-44467.05">2522 12096 215 0,'4'4'62'16,"-3"-1"4"-16,0-2-13 0,-1 1-23 0,1 0-7 15,-1 2-1-15,-2 0-4 0,0 0-4 16,-4 2-1-16,1-1 0 0,-4 4-1 15,-3 0 0-15,-4 1-1 0,-3-1 0 16,-2-1-2-16,-5 0-3 0,-4 1-2 16,-5-5-2-16,-2-2-2 0,-3-2 1 15,1-2 0-15,-3-6 2 0,1-1 1 16,0-5 5-16,2-1 3 0,1-5 2 0,3 1 2 16,1-8 3-16,4 1 3 0,2-6-3 15,6-1-2-15,5-2-3 0,3-1-1 16,5-1-2-16,3 2-3 0,4 1-5 15,4 1 2-15,3 0-1 0,1 0 2 16,5 3-2-16,1-2 0 0,5 1 0 16,4 2 0-16,3-1 3 0,5 0 0 15,6 2-1-15,3 1 0 0,4 0-1 16,4 3 1-16,5 1 1 0,0 3-3 0,1 2-1 16,-1 1 0-16,1 3 1 0,-3 3-1 15,-1 2 2-15,-2 4-1 0,0 5 1 16,-2 4-1-16,0 6 0 0,-1 3 1 15,-3 8-1-15,-3 3-1 0,-2 4 0 16,-3 2-1-16,-1 7-1 0,-5-1 1 16,-2 2-1-16,0 1 0 0,-2 2 1 15,-2 1-1-15,-2 0 0 0,-6-1 0 0,-5-1 1 16,-3 2 0-16,-9-2 0 0,-4 2 0 16,-6-2 0-16,-5 0-1 0,-5 0-1 15,-7-1-2-15,-7-2-6 0,-7-1-8 16,-6-5-7-16,-5-2-4 0,-4-1-6 15,-4-4-4-15,1-2-3 0,1-3 1 16,0-6 3-16,0-3 0 0,4-4-71 0,0-6-71 16,5-4-174-16</inkml:trace>
  <inkml:trace contextRef="#ctx0" brushRef="#br0" timeOffset="-41690.71">3804 12100 275 0,'-1'-1'74'16,"1"1"3"-16,-1-2-33 0,0 1-12 15,0 2-8-15,0 1-7 0,-1-2-6 16,-1 0-2-16,2 0-2 0,0 2 0 16,2-1 1-16,1 0 3 0,3 0 5 15,2 0 2-15,4-1 3 0,5 0 4 16,2-1 3-16,4 1 1 0,4-1-2 16,2-1-3-16,3 0-2 0,-1 3-5 0,1-1-4 15,0 1-5-15,-4-1-3 0,-3 2-2 16,-3 0-2-16,-7 0-1 0,-3-2-1 15,-3 1 1-15,-6 2 1 0,-4-1 2 16,-5 1 1-16,-4 0 0 0,-4 1 2 16,-6-2 0-16,-4-1 1 0,-5-1-2 15,-2-1-3-15,-4-2-2 0,1-2-3 0,-2 2-1 16,1 0-2-16,2 0 1 0,3 1-1 16,6 0 2-16,4 1 2 0,6 0 4 15,4 0-1-15,7 1 0 0,4 0 0 16,5 1 1-16,6 0 0 0,3 2-1 15,5-1 0-15,5 3 1 0,5 0 0 16,2 0 1-16,3-2-2 0,4 0-1 16,0-1-7-16,1 2-6 0,1-2-9 15,-1-2-10-15,-3 0-9 0,-1 0-9 0,-4-1 83 16,-3-3-152-16,-8-2-83 0,-3-2-224 16</inkml:trace>
  <inkml:trace contextRef="#ctx0" brushRef="#br0" timeOffset="-41037.36">4661 12132 179 0,'-2'5'53'0,"0"-1"6"0,2 1-21 0,-2-2 0 16,2-1-2-16,0 0 0 0,2-1-3 15,-2 0-2-15,2-1-2 0,-1 3-2 16,0-2-3-16,2 0-3 0,2 0-2 16,2 0-3-16,3 2-3 0,5-2-1 15,4-2 0-15,5 0 1 0,4 0 2 0,3 0 4 16,6 0 2-16,1-1-1 0,1 0 3 15,3 0 0-15,0 2-2 0,-1 0-3 16,-1 0-4-16,-3-2-3 0,-5 0-1 16,-3 1-4-16,-6 1-2 0,-4-2-1 15,-8 1-1-15,-3-1-1 0,-8 2 0 16,-5 1-3-16,-6 0-1 0,-6 0-1 16,-7 0-4-16,-7 0 0 0,-6-1-2 15,-3 1-4-15,-4 0-1 0,-1 1 0 16,1 1 2-16,2 1 2 0,5 0 2 15,4 2 1-15,5 0 7 0,10-1 7 0,4-4 0 16,7 1 0-16,7-1 1 0,8 0 2 16,6 3 3-16,3-6-1 0,9 5-3 15,3 1 0-15,5-1 2 0,1-2-1 16,0 3-5-16,-1-3-6 0,-3 3-14 16,-4-1-12-16,-5 1-11 0,-4-1-12 15,-5-1-38-15,-4-1-36 0,-6-3-72 0,-2 0-132 16</inkml:trace>
  <inkml:trace contextRef="#ctx0" brushRef="#br0" timeOffset="-40335.63">902 9201 141 0,'-4'0'30'0,"-3"1"-2"15,-1-1-26-15,0 1-2 0,-3 0-1 16,-1-1 3-16,-2 1 6 0,-1-1 4 15,2 1 8-15,-1 1 5 0,1-2 4 16,1 1 3-16,1 1 3 0,4 1-2 16,2-1-1-16,1-1-3 0,3 0-1 0,3 3 0 15,3-3 1-15,3 0-2 0,5 0-1 16,4-1-1-16,5 0 0 0,8-3-2 16,4-2-3-16,7 2-4 15,6-3-2-15,9 1-3 0,3-2-2 0,3 2-4 16,0 0-1-16,-2 2-2 0,-3-1-3 15,-7 2-5-15,-9-2-4 0,-7 3-5 16,-6 0-4-16,-10-1-5 0,-6 1-1 16,-3-1-1-16,-7-1-7 0,-5-2-12 0,-3 1-7 15,-2-4-36-15,-3 0-54 0,-2-4-121 16</inkml:trace>
  <inkml:trace contextRef="#ctx0" brushRef="#br0" timeOffset="-40116.09">1296 8997 177 0,'4'12'56'0,"1"0"6"0,4 0-8 16,2 1-16-16,1 0-3 0,5 2-4 15,4-2-5-15,2 1-4 0,4-2-2 16,3 1-5-16,2-1-3 0,2 0-2 16,0 3-2-16,-3-1-1 0,-2 0-2 15,-5 0 0-15,-6 4 0 0,-7-3 1 16,-9-1 0-16,-6 2 0 0,-10-2 1 15,-5 2-1-15,-10 1-4 0,-5-1-9 0,-4 2 140 16,-4 2-222-16,-1-2-95 0,-2 4-290 16</inkml:trace>
  <inkml:trace contextRef="#ctx0" brushRef="#br0" timeOffset="-39684.15">604 10486 294 0,'14'-2'81'0,"4"-3"4"0,5-4-37 15,6 2-13-15,5-2-3 0,6 1-3 16,4 2-8-16,5-1-7 0,6 4-4 0,3-1-2 15,5 0-2-15,2 2-1 0,0 0-1 16,-2-1-1-16,-3-1-2 0,-5-1-4 16,-7 0-5-16,-6-1-3 0,-8-2-5 15,-6 1-5-15,-3-3-5 0,-7 0-3 16,-4 0-2-16,-3-2-3 0,-4 0-4 0,-4-1-2 16,-4-2-36-16,-3 1-45 15,-3-3-101-15</inkml:trace>
  <inkml:trace contextRef="#ctx0" brushRef="#br0" timeOffset="-39487.07">1398 10165 188 0,'-21'-6'58'16,"3"4"7"-16,3 2-14 0,1 0-11 16,7 0-4-16,1 2-2 0,5 3 0 15,6 1-2-15,3 2-2 0,5 2-2 16,5 3 0-16,5 5 1 0,4 0 0 16,5 3-2-16,3 0-5 0,2 2-5 0,0 1-4 15,-2-2-3-15,-4 0-1 0,-4-3-5 16,-5 2-7-16,-9 0-3 0,-7-1-3 15,-8-1-3-15,-9 6-6 0,-7-2-9 16,-11 1-6-16,-8 0 4 0,-8 1-77 16,-9 1-75-16,-13 1-179 0</inkml:trace>
  <inkml:trace contextRef="#ctx0" brushRef="#br0" timeOffset="-36688.32">15514 14572 270 0,'-2'-2'70'0,"1"3"2"15,1 0-33-15,0-1-9 0,1 0-6 16,0 1-4-16,0-1 0 0,-1 3-1 16,0-4 3-16,0 1 1 0,0-2-1 15,-1 2-5-15,3-1-1 0,1-1-1 16,6 2 2-16,0-3 0 0,5-2-2 15,3 1 1-15,5-1 3 0,1-2 1 0,4 0 0 16,-1 1-3-16,2 2-2 0,2-2-2 16,-1 2-3-16,-4 0-2 0,0 3-3 15,-4-1-3-15,-5 1-1 0,-4-1-1 16,-4 1 1-16,-4 1 1 0,-2 0-1 16,-5-1 1-16,-2 1-1 0,-5-1-2 15,-3 1-1-15,-6 0-2 0,-3-2 0 16,-3 0 0-16,0 2-2 0,-4-2 0 0,2 0 3 15,2 0 0-15,2 2 0 0,2-3 0 16,3 1 1-16,3 1 1 0,3 1-1 16,3-1 1-16,4 2 1 0,3-1-2 15,3 1 2-15,4 0 2 0,4-1 2 16,4-1 3-16,6 0 1 0,1-3 0 16,10 2 2-16,4-4 0 0,3 1-3 15,4-2-2-15,0-1-2 0,2 3-1 0,-1 3-1 16,-7-5-1-16,-4 4 0 0,-6 1-1 15,-8-1 1-15,-4 2 1 0,-6 0 1 16,-6 0 2-16,-8 1 0 0,-6-2-5 16,-9 1-2-16,-6 2-2 0,-12 0-2 15,-4-2-2-15,-5 1-2 0,-1-1-1 16,1 5 4-16,-1 1 2 0,7-2 2 16,4 0 1-16,5 2 0 0,5-1 2 15,6 2 0-15,5-5 0 0,8-1-2 0,6 3 0 16,6 1 2-16,7 0 5 0,7-1 3 15,6 1 2-15,7 1 1 0,6-3 3 16,3-1 0-16,8-1 0 0,4-2-8 16,3-3-8-16,-1 2-12 0,-3-2-11 15,-3 2-7-15,-7-1-8 0,-8 0-8 16,-9 1-10-16,-7 2 138 0,-5-1-192 16,-4 0-82-16,-5-1-253 0</inkml:trace>
  <inkml:trace contextRef="#ctx0" brushRef="#br0" timeOffset="-35880.23">16701 14479 315 0,'-1'-1'75'15,"-1"-1"0"-15,0-1-45 0,-1-2-12 16,-1 3-8-16,-1-1-5 0,-3 3-2 15,-1 0 0-15,0 2 0 0,-2 2 2 16,0 1 0-16,0-1 0 0,0 1 0 16,2 0 0-16,0-1 0 0,3-1-1 15,0-1 3-15,3-1 4 0,0-2 4 0,2 1 5 16,-1-1 3-16,4-2 3 0,2 1 1 16,1-2 0-16,5-2 0 0,4 1-1 15,3-3-2-15,6 1-3 0,4-1 0 16,4 1-3-16,3 2-2 0,4 2-4 15,1-2-3-15,1 2-3 0,0 1-1 16,-2 0-1-16,-4-1-2 0,-2 0-1 16,-8 0-1-16,-4 1 0 0,-6 0-1 0,-4 1-1 15,-5 0-2-15,-5 1 0 0,-4 0-1 16,-6 2-2-16,-4 0 1 0,-6 0 0 16,-6 0 2-16,-6 0 2 0,-3 1 0 15,-1 1 1-15,1-1 2 0,-2 0 0 16,3 1-1-16,5-2 1 0,5 1 0 15,4-1 0-15,4 2-1 0,4-4-1 16,4 1-1-16,6 0-1 0,3 0 0 16,5 1 0-16,6-1 2 0,7 1 1 0,2 1 3 15,7-2 2-15,6-2 1 0,5-1 1 16,0 0-1-16,-1 0-1 0,0-3-2 16,-2 2-1-16,-7 1 0 0,-4 0-2 15,-8 2 0-15,-6-2 0 0,-3 1 0 16,-11 0 1-16,-5-2-2 0,-8 1-2 15,-7 1-1-15,-6-1 0 0,-10 2 0 0,-4 0 0 16,-2 2-1-16,-2-1 2 0,-1 2 3 16,4 1 0-16,5 0 0 0,5-1-1 15,8 1 0-15,5-1-1 0,8 0-3 16,8 0-2-16,7-1 0 0,6 0 0 16,9-1 2-16,7-1 0 0,8-1 2 15,6-1 4-15,6 0 2 0,4-3 2 16,1-1-8-16,3 2-14 0,-4 0-10 0,-3 1-8 15,-7-2-86-15,-4 1-92 16,-5-2-216-16</inkml:trace>
  <inkml:trace contextRef="#ctx0" brushRef="#br0" timeOffset="-30351.54">2164 12963 259 0,'0'1'61'0,"0"-1"1"16,0 0-37-16,0 0-12 0,1 0-5 15,0 0-1-15,1 1 1 0,2-1 3 0,1 1 6 16,4-1 3-16,4 0 5 0,4 1 2 16,3-1 3-16,7-1 0 0,3 1-1 15,7-3-3-15,2 1-6 0,6 1-2 16,3 0-4-16,4-1-3 0,2 2-3 15,2 2-3-15,0 0-3 0,-2 0 0 16,-5 0-1-16,-6-1 0 0,-5 0-1 16,-8 3 0-16,-8-2 0 0,-8 0 1 15,-6 0 0-15,-8 3 3 0,-7 1-2 16,-8 4-1-16,-7 0-3 0,-9 1-1 16,-6 1-2-16,-6 0-3 0,-8-2-8 0,-3-3-1 15,-3-2 1-15,0 1 2 0,0-1 0 16,2-1 1-16,-1-1 4 0,5 0 8 15,5-2 3-15,4 0 2 0,7-2 5 16,7 0 1-16,8-2 0 0,7 1-2 16,7 1-2-16,9 1 0 0,5-1 2 15,9 0-2-15,5-1 0 0,6 0 0 0,6-1 1 16,6-1 2-16,2-1 1 0,4-2 0 16,4 1 0-16,-1 0 1 0,0 0 0 15,0 1-1-15,-4-3-1 0,-3 4-2 16,-7 0-2-16,-6 2 0 0,-11 0 0 15,-5 0 3-15,-8 3 1 0,-10 4 1 16,-8 0-3-16,-9 0-2 0,-8 2 0 0,-10 2-6 16,-8 2-3-16,-7 1-4 0,-2 0 1 15,-4 2 2-15,-2 0 3 0,2 0 2 16,3-1 3-16,4-2 2 0,7-3 0 16,7-2 0-16,8-3 0 0,10-3-1 15,7 2-3-15,7-3-2 0,7 0 0 16,10-1 1-16,7 0 1 0,7-3 0 15,9 0 0-15,6-3 1 0,8-1 3 0,6 0-2 16,0 0 0-16,1-2 0 16,-1 3-1-16,-2-1 1 0,-4 3 0 0,-7 1-1 15,-6 1 0-15,-9 2-2 0,-7 2 1 16,-9 1 0-16,-10 2-2 0,-10 3-2 16,-9 1-1-16,-7 3 1 0,-6 2 0 15,-8 3-2-15,-4 1 1 0,-2 2 0 16,1-4 3-16,2 0 1 0,4-1 0 15,6-3 3-15,7-1 1 0,8-6 2 16,7-1-2-16,8 2 1 0,6-7 1 0,9 0 2 16,6-2 0-16,6-1-2 0,6 0 1 15,5-2 0-15,3-2 1 0,3 5-1 16,-3-2-2-16,-1 5-2 0,-3-1 0 16,-7 1-2-16,-4 4-1 0,-7 3 0 15,-9 4-2-15,-6 4-2 0,-8 2-3 16,-8 6-1-16,-5 4-2 0,-2 0-8 15,-6 0-12-15,2-2-12 0,1-5 2 16,2-1-91-16,2-4-94 0,6-6-218 0</inkml:trace>
  <inkml:trace contextRef="#ctx0" brushRef="#br0" timeOffset="-28986.25">14230 14519 387 0,'1'2'108'0,"0"-2"8"0,-1-1-42 0,-1 1-19 16,0-1-11-16,1-3-12 0,-2-1-8 16,-1-2-7-16,1-3-7 0,-4 1-5 15,-1 0-1-15,-1 0-1 0,2 0 0 16,-2 2 2-16,2 1 0 0,-2 3 3 15,1 1 3-15,0-1 1 0,-6 3 3 16,-3 2 0-16,-2 1 0 0,-4 3 0 16,-2 2-2-16,-1 3-3 0,1 3-2 0,1 2-2 15,0 2-3-15,-2 3-1 0,-1 2-2 16,0 1-1-16,-2 4 0 0,4-2-2 16,-2 0 1-16,2 0 0 0,3 0 0 15,2 0 0-15,4-2 1 0,0-3-1 16,-2 1 2-16,3 0 0 0,1-3 1 15,3 2-1-15,1-2 1 0,5 1 1 16,1 0-1-16,7 2-1 0,1 0 0 16,6 1 0-16,1 4-1 0,4 1 0 0,0-1-1 15,2 3 1-15,-1 0-1 0,3-1-1 16,0 1 1-16,1-3-1 0,4 1 1 16,-1 1 0-16,1-3 0 0,2 1 0 15,1-3-1-15,0-2-1 0,1 2 0 16,0-4-1-16,2-4 0 15,-3 1-1-15,5-1 1 0,-1-2 0 0,0-1 2 0,3-5 0 16,3 1 0-16,3-5 1 0,0-1 0 16,-2 0 2-16,-2-6 1 0,-1 0 1 15,-5 0 1-15,-6-4 2 0,0 2 1 16,-1-3 0-16,0-2 1 0,2-2-1 16,-3-1 0-16,0-2-1 0,-3-4 1 15,-1 0 1-15,-1 0 0 0,-4-1 2 16,0 0-1-16,-1-2 0 0,-1-1 0 15,-2-1 0-15,-3-2-1 0,-2-6-1 16,-3-4 0-16,-1-3 1 0,-1-4 0 16,-2-5 1-16,-2-5 0 0,-2-3-2 0,1-1 1 15,-2 2-1-15,2 2-2 0,-2-1-1 16,1 4-1-16,-1 6 0 0,2 5-1 16,-3 8 0-16,-2 1 0 0,2 4-1 15,-4 5-3-15,-2 5-4 0,-8 2-5 16,-5 2-5-16,-2 2 0 0,-2 3-4 15,-12 2-3-15,-11 2-1 0,-2 2 1 16,-1 0-8-16,3 0-8 0,-3 1 0 0,2-1-100 16,7-3-101-16,11-4-247 0</inkml:trace>
  <inkml:trace contextRef="#ctx0" brushRef="#br0" timeOffset="-26659.3">3891 12872 97 0,'-2'0'31'0,"-1"1"2"16,1-1-3-16,-1 1-8 0,0 0-1 0,-2 3 4 16,2-1-2-16,-1 0 0 0,-1 0-1 15,2 1-1-15,1 0-1 0,-1-2-2 16,2 0-1-16,-1 1-1 0,1-2 0 15,1 1 0-15,0 0 1 0,0-1 0 16,-1 1 1-16,2 0-1 0,-1 0 1 16,2 0 0-16,2 0 1 0,0-2 0 15,3 3-1-15,1 0 1 0,3-1 0 16,6-1 1-16,0 1-1 0,4 2-1 0,3 1-4 16,4 0 0-16,2 1-3 0,1 0-3 15,1 1-3-15,-1-3-2 0,0 1-1 16,-3-1 1-16,-3-1 1 0,-3 1 0 15,-6-2 1-15,-3-1 0 0,-4 1 0 16,-4-1 1-16,-1 0 0 0,-5-1 1 16,-4 0-4-16,-4 0-6 0,-3 1-5 15,-5 3-4-15,-6-1-2 0,-4 0-4 16,-4 3 0-16,-2-2 1 0,0 2 6 0,1-1 7 16,4-2 4-16,4 1 3 0,3-1 3 15,7-1 4-15,4 0 1 0,5 1 0 16,4-3 0-16,6-2 0 0,3 1 2 15,6-2-1-15,3-1-1 0,6-2-2 16,3-1 1-16,4-2 0 0,1 0-3 16,-1 0-2-16,-1 0-3 0,-4 4-4 15,-4 1-4-15,-6-1-2 0,-5 4-3 0,-7 0 0 16,-6 3-5-16,-5 3-4 0,-4-1-4 16,-3 4-3-16,-2-1-5 0,-3 1-6 15,2-3-73-15,1-1-72 0,1-9-177 16</inkml:trace>
  <inkml:trace contextRef="#ctx0" brushRef="#br0" timeOffset="-25925.8">1111 11521 120 0,'-14'7'25'0,"-1"0"-4"16,2 2-23-16,-2 0 2 0,3 0-1 15,0-2 3-15,3 1 6 0,3 0 5 16,-1-2 9-16,4-1 6 0,1-1 5 16,2-1 8-16,1 1 5 0,0-1-2 15,2-2 1-15,1 0 0 0,1 1-2 16,2-1-2-16,0-1-4 0,5 0-5 16,3-1-2-16,4 2 0 0,4-2-5 15,5 1-4-15,5 1-2 0,3-2-3 16,3 2-2-16,2 0-2 0,0 2-6 0,1-2 0 15,0 0-2-15,-3 1-1 0,2 1-1 16,-4 0-2-16,-1 0-2 0,-3 1-2 16,-2 2-1-16,-6-3-5 0,-2 1-3 15,-7-1-5-15,-4 0-3 0,-3-1-4 16,-2-2-5-16,-4 1-2 0,-2 1-2 16,-2-2-11-16,-2-2-9 0,-2-2-43 0,0-2-58 15,-3-3-131-15</inkml:trace>
  <inkml:trace contextRef="#ctx0" brushRef="#br0" timeOffset="-25658.45">1554 11380 196 0,'-2'2'56'0,"1"2"6"0,-2 3-20 16,1 3-4-16,0 2-2 15,1 0 0-15,0 2-3 0,1 2-5 0,1-3-3 16,1 0-5-16,4-1-3 0,2 0 0 15,2-2-1-15,3 0 1 0,3-2-1 16,1 1-1-16,3-1-1 0,1 1-3 16,1-1-1-16,0 1-2 0,1 1-2 15,-4 0-1-15,0 0-1 0,-3 2 0 0,-1 0 0 16,-6 2-2-16,-3 2 0 0,-6 2-1 16,-4 1-3-16,-7 0-7 0,-6 5-9 15,-8-1-9-15,-8 4-79 0,-7 0-83 16,-8 2-201-16</inkml:trace>
  <inkml:trace contextRef="#ctx0" brushRef="#br0" timeOffset="-23822.68">15663 15242 248 0,'-6'2'68'16,"0"-3"2"-16,0 0-29 0,2 4-12 16,-1-2-6-16,2 1-6 0,-1 1-5 0,1-1-3 15,-1 1-2-15,2 1 0 0,-1 0 2 16,2 0 1-16,0-1 1 0,-1 1 0 15,2 0 0-15,2-1 0 0,-1 3 2 16,1-2 0-16,1 1 3 0,4-1 4 16,1 0 3-16,3 1 4 0,3-1 4 15,4 2 0-15,5-1 1 0,5-3-2 16,3 1-3-16,6 1-3 0,1-2-4 0,1 0-4 16,0-2-3-16,-4 1-3 15,-2-1-3-15,-6 0-2 0,-4-1-3 16,-5 0-2-16,-6 1-2 0,-3-1-1 0,-3 1-1 15,-3 0-1-15,-2 1 0 0,-3-1-1 16,-2 1-1-16,-4-1-3 0,-4-1 0 16,-6 0-1-16,-3-1-1 0,-9 0-4 15,-5-2 0-15,-3 0-1 0,-4 1 3 16,-2-2 2-16,1 2 0 0,2 0 3 0,2 0 1 16,4 1 3-16,5 1 1 0,3 0-1 15,5 1 1-15,4 1 2 0,5-1 1 16,4 1 0-16,6-1 2 0,5 1 1 15,7 0 4-15,3-1 0 0,5 3 1 16,4-1 1-16,5 1 3 0,6 0 1 16,4 0 2-16,6 0 2 0,3 0 2 15,1-1 0-15,1-2-1 0,-3 0-1 16,-5 0-1-16,-6 0-4 0,-8-1-5 0,-8-1-4 16,-6 2-2-16,-6 0-2 0,-5 0-1 15,-5 0-2-15,-9 0-3 0,-4-1-4 16,-10 1-1-16,-4 0-2 0,-8 0 1 15,-3 0-1-15,-3-2 3 0,6 2 5 16,0 0 5-16,8-2 4 0,3 1 3 16,8-2 2-16,6 1 1 0,5 2 0 15,2-1-1-15,7-1-1 0,5 2-1 16,3-2 0-16,4-1 0 0,6 1-1 0,5 2-1 16,5 1 1-16,7 2 1 0,3-1 1 15,5 2 0-15,1 2 0 0,-3-2 1 16,0-1 0-16,-7 1 0 0,-5-1-1 15,-10 0-1-15,-3-2-1 0,-7 1-2 16,-3 0 0-16,-5-1 0 0,-7 0-3 16,-4 1-3-16,-5 0-2 0,-7-1-3 0,-10 1 0 15,-5 2 0-15,-5-2-1 0,-4-1 4 16,3-1 3-16,0 2 4 0,6-1 2 16,6-1 3-16,6-1 1 0,7 0 1 15,7-1 0-15,1 0-1 0,7 0 1 16,3-2-2-16,4 0 0 0,5 3 0 15,3 0-1-15,4 2 1 0,7 1-1 16,6 2 0-16,5 3-1 0,6 1 0 16,1-2-1-16,3 2-2 0,2-1-6 15,-5-4-3-15,-2-1-19 0,-5-2-15 0,-5-3-103 16,-6-1-111-16,-6-1-268 0</inkml:trace>
  <inkml:trace contextRef="#ctx0" brushRef="#br0" timeOffset="-22055.67">4765 12919 330 0,'2'-6'88'0,"2"0"5"0,2-1-40 0,5 1-15 16,2-1-7-16,5 2-5 0,5 0-7 15,3 0-5-15,6 1-5 0,2 0-2 16,3 0-3-16,2 2-1 0,1 2-1 16,-1 0 0-16,0 2 0 0,-5 1-1 15,-3 2 1-15,-5-1 1 0,-4 1 2 16,-6 1 1-16,-5 1 3 0,-5-3 4 15,-2 1 3-15,-6 2 2 0,-3 1 1 0,-5-1 1 16,-3 1-3-16,-5 0-2 0,-5-1-4 16,-7 0-4-16,-3-1-2 15,-5-1-2-15,-3-1-2 0,-3 1 0 0,1-2 0 16,-3-1 0-16,2 0 0 0,2-2 2 16,3-1 2-16,3-1 2 0,5-2 2 15,6-2 1-15,6 2 3 0,5 0-1 16,6 0 0-16,5 1-2 0,7 2 0 15,7-1-2-15,6 0-1 0,7 0-2 0,5 0-1 16,7-1 0-16,8-4 0 0,4 1-1 16,5-1 0-16,3-1-1 0,3 2-2 15,1-3-3-15,2 2-7 0,-8 3-8 16,-2 0-9-16,-7-1-14 0,-9 3-12 16,-10-1-5-16,-8 0-85 0,-9-1-90 15,-6-2-208-15</inkml:trace>
  <inkml:trace contextRef="#ctx0" brushRef="#br0" timeOffset="-21071.07">636 10238 338 0,'-1'-4'77'0,"1"-1"0"0,-1 1-53 16,-1 0-16-16,0-1-2 0,-1 1-1 0,-1 1-1 15,-1 0-3-15,0 3 0 0,0 2-1 16,2 0 3-16,0 1 2 0,2 3 1 15,2 1 1-15,2 0 4 0,5 2 3 16,3-3 5-16,5 2 2 0,7-1 3 16,7 1 1-16,6-1 5 0,7-1 0 15,4-1-4-15,5-2-2 0,9-2-4 16,3-1-3-16,5-3-3 0,2-3-6 16,3 0-3-16,-2-3-2 0,-1 1-1 0,-5 1 0 15,-6-3-1-15,-9 1 0 0,-9 1 0 16,-10 0 0-16,-8 2 3 0,-8 2 2 15,-10-3 2-15,-10 2-4 0,-8 0-3 16,-8 1-4-16,-6-1-3 0,-8 2-6 16,-7 0-9-16,-5 2-8 0,-7 1-1 15,-7 0 0-15,-3 1 2 0,-4-1 2 16,-2 0 4-16,-1-1 7 0,2-3 9 16,7 0 5-16,4 0 5 0,7-1 2 0,8 1 3 15,9 0 3-15,7-2 1 0,7 4-2 16,8 1-3-16,11-1 0 0,8-1 0 15,10 2 0-15,10 1-2 0,7-3-2 16,10 1 1-16,8-3 1 0,10 1-1 16,7 0 0-16,3-2-2 0,5 0 2 0,0-1 1 15,0-1 2-15,-3 3 0 0,-6-3 1 16,-10 2-2-16,-10 0 0 0,-11 3-4 16,-11 1 3-16,-11 4 0 0,-15 1 1 15,-14 3-2-15,-11 2 0 0,-12 0-2 16,-7 2 0-16,-11 1-5 0,-6 0-2 15,-7 0-3-15,0 0 2 0,0-2 2 16,5-2-1-16,1-1 3 0,9-2 0 16,8-2 0-16,10-1 1 0,9 0-3 15,8 1-13-15,9-1-13 0,7-2-9 0,8-2-7 16,8-1 81-16,5-4-156 0,7-2-85 16,6-2-211-16</inkml:trace>
  <inkml:trace contextRef="#ctx0" brushRef="#br0" timeOffset="-20157.74">1235 9865 315 0,'2'-5'87'0,"3"5"5"0,-1-1-33 0,3 1-24 16,0 2-7-16,1 2-4 16,1 2-7-16,-1 3-7 0,2 0-3 0,1 1-3 15,0 2 0-15,1 0 0 0,0 0 2 16,4 2 2-16,-1-1 4 0,4 0 2 16,0 3 4-16,2-2 2 0,3 0 0 15,1-2 0-15,4-2-1 0,-1-2-4 16,1-2-3-16,-2-2-3 0,0-1-2 15,-7-2-2-15,-3-1-1 0,-6-1 0 0,-4 0 1 16,-3-1 1-16,-8-1-2 0,-3-3-4 16,-6-1-1-16,-5 0-2 0,-5-3 0 15,-3 0-3-15,-3-2-1 0,-1 0 2 16,-1-1 3-16,0 1 2 0,4-1 1 16,1 3 0-16,2-1 1 0,-1 1 2 15,5 2 2-15,3 0 1 0,4 3 1 16,2 0 0-16,5 3-1 0,3 0-3 15,3 4-2-15,5 3 0 0,2 1-2 0,3 4 0 16,4 2 0-16,6 4 1 0,3 1 1 16,3 2 1-16,5 0 0 0,2 3-1 15,3-1-1-15,1-1 1 0,0-2-2 16,-3-1 1-16,0 0 0 0,-6-1-1 16,-4-1 1-16,-5-2 0 0,-6 0 1 15,-3 1 1-15,-5-2-1 0,-4-3 2 16,-3 1 0-16,-2-1 0 0,-4-2 1 0,0 1 0 15,-4-3-1-15,-2-2 0 0,-3-3-1 16,-5-1-1-16,-1-2-1 0,-4-1-2 16,-1-1-2-16,0 2-1 0,1-2-2 15,1 4 0-15,4 0-1 0,2 1 1 16,5 1 2-16,3-1 0 0,4 0 1 16,3-1 1-16,2 2-1 0,2-1 1 0,4-1 0 15,1-2 0-15,2 1 1 0,2-2 0 16,1 2 0-16,2-1 3 0,1 0-1 15,0 0 0-15,-1 3-1 0,-2 0-1 16,-2 4-2-16,0 2 1 0,-4 3-2 16,-4 4-2-16,-7 4-7 0,-5 6-8 15,-5 4-2-15,-9 4-1 0,-4-1-1 16,-9 4 2-16,-3 1 1 0,0-2 8 16,0-3 8-16,5-5 4 0,4-4 3 15,6-6 4-15,7-5 4 0,7-6 3 0,6-6 0 16,5-4 0-16,4-6 1 0,4-4 0 15,5-3-3-15,5-5-3 0,5 1-4 16,7-1 0-16,3-2-1 0,6 0-1 16,3-2 0-16,2 3-1 0,0 1 0 15,2 0 0-15,0 3 1 0,0 3 0 16,-3 0 1-16,-4 7-1 0,-4 2-4 16,-6 4-9-16,-6 3-9 0,-9 3-10 0,-10 8 30 15,-9 0-121-15,-8 7-93 0,-7 7-226 16</inkml:trace>
  <inkml:trace contextRef="#ctx0" brushRef="#br0" timeOffset="-18725.63">17232 14657 290 0,'3'-5'81'0,"1"3"7"16,-4 1-34-16,0-2-6 0,-2 1-5 16,0 0-8-16,-2-2-3 0,-2 0-3 15,0 0-4-15,-1 0-4 0,-2 1-2 0,0-1-1 16,-2-2-2-16,-1 3 0 0,-1-1-1 15,-2-2 0-15,0 0-1 0,-2 0 1 16,0-3-1-16,-1 1-3 0,1-2-2 16,-1 1-2-16,-1-1-2 0,1 0 0 15,-2 0-3-15,-2 3-1 0,-1 1 0 16,-3 3 0-16,-2-1-1 0,0 3 0 16,-3 0 0-16,-3 1 0 0,0 2-1 0,-3 2 0 15,1 2 1-15,-2 2-1 0,-2 3 0 16,1 5 0-16,-1 3 0 0,0 2 0 15,0 2 0-15,3 3-1 0,2 1 1 16,1 3 0-16,3-2 1 0,5 2 0 16,4-2 1-16,5 5 0 0,3-3 0 15,7 2 1-15,4-2 0 0,5 3 1 16,3-1 0-16,6 3-1 0,5-1 1 0,2 2 0 16,5-1 0-16,3 0 1 0,4 2-1 15,4-1 0-15,3-5 1 16,2 0-1-16,2-4-1 0,2-3 0 0,2-2 0 15,2-5-1-15,1-2 0 0,4-4 0 16,2-4 0-16,3-5 2 0,1-3 1 16,2-7 1-16,0-3 1 0,1-6 4 15,-3-2 2-15,-2-5 1 0,-3-5-2 16,-3-2 0-16,-4-2 0 0,-5-6-2 0,-7-1-2 16,-8-4-5-16,-7-3-2 0,-8-2-3 15,-10-2-2-15,-9-1-2 0,-8 0-1 16,-6 3-2-16,-8 0-1 0,-4-1-2 15,-4 2-3-15,-5 1-2 0,-2 1-2 16,-2 4-13-16,-1 2-13 0,0 4-12 16,-2 4-81-16,1 12-93 0,1 8-222 15</inkml:trace>
  <inkml:trace contextRef="#ctx0" brushRef="#br0" timeOffset="21481.86">20338 12640 444 0,'-1'6'112'0,"-1"1"1"0,-1-5-61 16,-1 0-20-16,-3-2-19 0,-6-3-16 16,-4-2-10-16,-6-3-4 0,-8-1-1 15,-6 0-2-15,-8-4 2 0,-8 0 8 16,-3-3 4-16,-4-3 4 0,-5-4 2 16,-2-2 5-16,1-7 5 0,1-2 6 0,1-4 7 15,4-3 5-15,7-5 2 0,5-3 0 16,9-6 0-16,6-5-6 0,7-5-4 15,7-2-7-15,9-2-4 0,6-5-4 16,7-2-1-16,7-3-2 0,7 2-2 16,8 0-1-16,9 2-2 0,6 1 0 15,6 7 0-15,9 5-1 0,7 8 0 0,6 8 1 16,6 5 2-16,6 7 0 0,5 7 1 16,12 6 0-16,1 6 0 0,4 9 0 15,8 7-1-15,1 7 0 0,3 7-1 16,-1 13-1-16,-3 11 1 0,-6 9-1 15,-8 9 1-15,-9 8 1 0,-16 12 1 16,-14 5 2-16,-16 2 2 0,-18 1 4 16,-19 2 2-16,-13 0 2 0,-13-2 0 0,-12-1 0 15,-8-7-2-15,-12-2-2 0,-4-5-3 16,-5-5-3-16,-8-6-6 0,-4-8-5 16,-5-4-6-16,-5-5-10 0,1-6-11 15,-3-7-13-15,-1-10 82 0,2-4-165 16,1-9-98-16,1-9-258 0</inkml:trace>
  <inkml:trace contextRef="#ctx0" brushRef="#br0" timeOffset="21973.05">22314 11584 303 0,'6'-27'49'0,"1"-2"134"0,1-1-238 0,2 2-77 16,-1 0-216-16</inkml:trace>
  <inkml:trace contextRef="#ctx0" brushRef="#br0" timeOffset="27770.04">15669 11306 153 0,'-1'-1'45'0,"0"-1"3"16,2-2-6-16,-1 2-12 0,0-1 0 16,1 2 1-16,-1 0 4 0,0 1 1 15,0-1 0-15,1 2-2 0,-2-1-3 16,1 0-5-16,1 1-5 0,-1 0-6 16,0-2-4-16,0 2-4 0,0 0-3 15,2-1-2-15,-2 0-1 0,2 2 1 0,-1-2 2 16,3 3 4-16,1 0 2 15,1 2 2-15,1-2 2 0,2 4-1 0,-1 0 0 16,1 1-3-16,-1-1-2 0,0 0-3 16,0-2-1-16,-2 1 0 0,-1-2 1 15,1 0 0-15,-2-2 2 0,-1 0 0 16,1-2 0-16,-2 1 1 0,0-2 0 16,0 1-1-16,0-1 0 0,2-1-1 15,-1 1 0-15,1-2-2 0,1 1 0 16,0 1-1-16,1-2-2 0,-1 2 0 0,2 0-1 15,1-2 1-15,1 1 2 0,4 0 3 16,4-3 2-16,5-1 3 0,5-4 5 16,7-7 3-16,4-5 2 0,5-8 0 15,7-7-3-15,7-7-2 0,8-4-3 16,3-8-4-16,2-2-4 0,4-1-2 16,-2-1-3-16,-2-1-1 0,-6 4-4 15,-4 4-3-15,-8 6-3 0,-5 3-4 0,-7 6-2 16,-3 11-5-16,-9 4-3 0,-9 8-2 15,-6 3-5-15,-5 3-4 0,-6 6-7 16,-4 0-6-16,-3 3-10 0,-4 4-58 16,-1-3-71-16,-2 3-158 0</inkml:trace>
  <inkml:trace contextRef="#ctx0" brushRef="#br0" timeOffset="28788.16">16688 11394 206 0,'-1'0'44'0,"0"-1"2"0,1 1-31 16,0-1-4-16,2 1 1 0,0-1 2 16,2-1 3-16,-1 0 1 0,1 1 3 15,-1 0-1-15,0 1-1 0,-2 0-1 16,0 0-2-16,-1 2-1 0,0 1-2 16,1 0-3-16,0 1-1 0,0 2-2 15,3 0 0-15,-1 2-1 0,1 1 2 16,3 1 2-16,-1 0 2 0,2-2 3 15,1 2 2-15,2-1 2 0,0 0 1 16,1-3 0-16,0 1-2 0,1-2-1 0,1-1-2 16,-1 1-3-16,1-3-2 0,-1-2-2 15,1 0-1-15,-1-3-1 0,0-1 0 16,-1-2 2-16,1-7 2 0,2-3 1 16,0-4-1-16,1-6 1 0,6-3-1 15,4-8-1-15,2-6-3 0,4-2-3 16,5-1 0-16,6-2-1 0,4 0 1 15,4 0 1-15,5 3-1 0,2 4 1 0,4 4-1 16,-3 2-2-16,0 4-3 0,-2 2-10 16,-2 2-10-16,-5 3-12 0,-6 2-10 15,-6 0-37-15,-6 3-41 0,-8-2-76 16,-7 2-152-16</inkml:trace>
  <inkml:trace contextRef="#ctx0" brushRef="#br0" timeOffset="37827.87">18260 6255 246 0,'154'182'-246'15</inkml:trace>
  <inkml:trace contextRef="#ctx0" brushRef="#br0" timeOffset="38537.99">18513 7153 268 0,'4'7'78'0,"-2"-3"4"0,-1 0-31 15,0-3-9-15,0 1-9 16,-1-2-8-16,0 1-6 0,0-2-5 0,-2-1-3 16,0-5-4-16,1 1 0 0,-4-2 1 15,1-6 1-15,-3-1 2 0,2-2 3 16,-2-4 6-16,1 0 8 0,-3-2 3 15,-1-1 2-15,1-2 0 0,2-1-1 0,-2-2-5 16,1-4-7-16,2-2-7 16,0-4-4-16,2-1-5 0,-2-3-2 0,-1-2-1 15,0-1-1-15,-2 5 0 0,1 0 0 16,-3 3 1-16,-1-2 0 0,0 3-1 16,-2-2 1-16,0-1-1 0,-4 0 1 15,-3-1-1-15,-1-2 1 0,0 2-1 16,-1-4 1-16,-3 2-1 0,-3 7 1 15,2 1-1-15,-2 0 1 0,-1 1-1 16,-2 1 0-16,0 2 0 0,1-2 0 0,2-3 0 16,1 1-1-16,0-1 1 0,2 1 0 15,-1 2 0-15,0-1-1 0,-2 5 1 16,2 1 0-16,1 1 0 0,3 4-1 16,2 0 0-16,2 3 0 0,3 4 1 15,4 2-1-15,1 5 0 0,1 0-1 16,0 2 1-16,1 3 0 0,2 1 0 0,2 3-1 15,0 0 1-15,0-2 0 0,2 5-1 16,1-2 0-16,0-1 1 0,1 3-1 16,-1-2 2-16,-1 1-1 0,3 1 1 15,-2-1 0-15,1 1 1 0,-1-1-1 16,0 0 1-16,-1-1-1 0,2 1 1 16,0-1-1-16,0-1-1 0,1-1-1 15,-1 1-1-15,1-2-1 0,0 4-4 16,0-2-12-16,0-2-11 0,-1 1-8 0,-1-3-9 15,3 0-9-15,0-2-13 0,0-2-7 16,3 0 5-16,3-1 4 0,3-1 6 16,1-1 6-16,0 0 5 0,3 0 6 15,-2 2-1-15,1 0-16 0,0 0-35 16</inkml:trace>
  <inkml:trace contextRef="#ctx0" brushRef="#br0" timeOffset="40018.08">17713 5354 246 0,'1'0'54'0,"-1"2"1"0,0 0-40 15,-1 0-7-15,0-4-2 16,-2 7 3-16,3-3 2 0,-2-1 1 0,2 1 2 15,-1 1 1-15,1-1 0 0,1-1 0 16,-1 2 0-16,0-1-2 0,0 1-1 16,0-3 2-16,-1 1 1 0,-2-1 0 15,-3 0 0-15,0-1 0 0,-3-1 0 16,-1 1-1-16,-2-2-2 0,-2 1-2 16,-3-4-2-16,0 3-1 0,-3 0-1 15,-2-3-2-15,-2 1-3 0,-2-1 3 0,0-1-1 16,0 0-1-16,2-3 1 0,3-1-1 15,3 3 0-15,4-1 3 0,1 2 0 16,4 3 2-16,2 1 2 0,2 0 0 16,1 2-1-16,2 1 0 0,1 0-2 15,1 1-2-15,-1 0-3 0,0 1 0 16,-1 1-2-16,-1-1 1 0,1 1 0 0,0 1 0 16,0-1 0-16,0 1 0 0,1 1 0 15,1-1 0-15,0 3 0 0,2-1 2 16,2 2 1-16,2 3 0 0,1 1 1 15,2 3 0-15,1 4 0 0,1 3-1 16,-2 2-1-16,-1 3 0 0,2 2-2 16,0 0 0-16,1 1-1 0,2-1 1 15,0 0-1-15,3-2 0 0,-2-2 0 16,1-4 1-16,1-2 1 0,-2-3-1 0,-2-4 0 16,0-2 0-16,-2-2 1 0,0-4-1 15,-3 0 1-15,-2-1 0 0,-1-2-1 16,-1 0 1-16,-2 1 0 0,1-3 0 15,-5-1 1-15,1-1-1 0,-2-2 1 16,-2 0-1-16,-1-5 1 0,-2-1-1 16,-2-4 0-16,0-1 0 0,-1-1 1 15,-2-5-1-15,-2-4 0 0,0-2 0 16,-2 0-1-16,3-1 1 0,-1-1-1 0,2 0 0 16,4 0 2-16,2 6 2 0,1 1-1 15,4 0 2-15,-2 1 1 0,1 3 0 16,0 1 2-16,-1 4-3 0,2 0 1 15,0-1 1-15,0 7-1 0,0 0 1 16,2 3-1-16,0-1 0 0,1 3 0 16,0 1-1-16,0 0-2 0,2 2-1 15,2 0-2-15,0 3 0 0,4 0 0 0,1 1-1 16,5 3 0-16,5 2 1 0,4-1 0 16,6 4 0-16,4-1 1 0,4 0 0 15,9 4 0-15,5-3 0 0,2 0 0 16,0 0 0-16,-2-2 0 0,2 0 0 15,-4-1 0-15,-6-1-1 0,-7 0 1 16,-7-3-1-16,-4 0 1 0,-6-2 0 16,-5-1-1-16,-7 0-1 0,-3-2 1 15,-7 0 0-15,-3-1 2 0,-5 0-1 0,-6-2 0 16,-3-3 2-16,-7 1-1 0,0-2-1 16,-2 0 0-16,-3-3-1 0,-6-2-1 15,-3 2 0-15,-3-1 0 0,2 3-1 16,-4-1 0-16,-1 1 0 0,0 2 0 15,4 1 1-15,6-1-1 0,3 3 1 16,2-3 0-16,6 2 0 0,3 1 0 0,3-1 0 16,6 1 0-16,5 1 0 15,2 0 0-15,2 0 1 0,2 2 0 0,3-1 0 16,3-1 2-16,3 1-1 0,-1 2 1 16,1-1 0-16,-1-1-1 0,-1 1 1 15,1 0-2-15,-3 0 0 0,-1 0-1 16,-1 0 1-16,-1 1 0 0,0 1 0 15,0-1 0-15,-1 3 0 0,1 3 1 0,-3 1 0 16,2 4 0-16,1 5 0 0,2 3 0 16,1 4 0-16,2 2 0 0,1 4 1 15,4 5-2-15,4 0 2 0,4 1-1 16,3 3 0-16,3 1 1 0,4-2-1 16,0-1 0-16,-1-5 0 0,-1 1 0 15,-5-4-1-15,-3-9 0 0,-3 0 1 16,-4-6-1-16,-4-4 0 0,-1-2-1 0,-3-5-1 15,0-1 0-15,-3 0 1 0,-2-6-1 16,-2-4 0-16,-1-2 1 0,-4-3 0 16,-2-4 2-16,-1-6 0 0,-3-6 0 15,2-1 0-15,-1-4 1 0,-2-9-1 16,2 0 1-16,-2-3-1 0,2-2 1 16,1 0 0-16,0 1 0 0,0 4 1 15,2 5 0-15,0 6 0 0,4 2 2 0,-2 8-2 16,2 6 2-16,2 3-2 0,0 5 0 15,2 3-1-15,0-1-1 0,3 5-2 16,1 0 1-16,1 2-2 0,4 2 2 16,2 2 0-16,5 2 0 0,7 2 2 15,6 3 0-15,7 5 0 0,6-1 1 16,10 2-1-16,7 1-1 0,6 2 0 16,-1-1 0-16,1 2-1 0,0-4-3 15,-3 2-2-15,-8-2-3 0,-7-3-2 16,-7-2-3-16,-5-2-5 0,-6-3-7 15,-6-2-5-15,-4-2-3 0,-5-1-3 0,-5-1-5 16,-2-2 1-16,-2-1-9 0,-2-2-62 16,-2-2-70-16,-4 1-173 0</inkml:trace>
  <inkml:trace contextRef="#ctx0" brushRef="#br0" timeOffset="41169.17">17529 5400 270 0,'-11'-5'66'0,"0"-2"3"15,1-1-41-15,2 3 0 0,2-1-1 16,0 3 3-16,3 0 2 0,0 1 2 16,1-1-2-16,2 5-2 0,0-2-5 15,0 1-4-15,2 0-8 0,-2 1-7 16,0 2-3-16,0 2-2 0,0 0-1 0,0 3 1 16,2 2 1-16,-1 3 1 0,2 2 2 15,4 2-1-15,0 3 1 0,5 4-1 16,5-1 3-16,5 6 2 0,3 1 2 15,10 2 2-15,6 1 1 0,7 5 0 16,2 3 0-16,5 5-3 0,2 0-2 16,2-1-4-16,-2 5-2 0,-2 6-2 0,-5 0 0 15,2 1 0-15,-7 3-1 16,-5-1 0-16,-2 2 0 0,-5-3-2 0,-5-8 0 16,-6-1-1-16,-6-5-1 0,-3-8 0 15,-1 1 0-15,-4-5 1 0,-3-6 0 16,1 0 1-16,-2-6 2 0,2-1 0 15,-2-4-1-15,-1-4 0 0,0-3-1 16,0-1-1-16,-1-3-1 0,-1-3 0 16,0 0 2-16,-1-4 1 0,1-1 1 15,-1-1 1-15,0-6 1 0,-2 0 2 0,0-3 2 16,-2-4-1-16,-2 0 1 0,-2-6-1 16,0-3 1-16,-5-2-1 0,-4-2-2 15,-3-4-3-15,-2-3-1 0,-6-4-1 16,-4-4-1-16,-3 0-1 0,-1-8-1 15,-3-1 2-15,-4-6 1 0,-4 2 0 16,3 0 1-16,-2 0 0 0,-6-4 1 0,-3 2 0 16,0 2 0-16,1 3 1 0,4-1-2 15,-3 0 1-15,-1 4-1 0,5 8 0 16,10 3 1-16,-1 4-2 0,1 3 0 16,3 5 0-16,4 7 1 0,1 4-1 15,6 2 2-15,-1 4 0 0,3 1 0 16,4 4 2-16,3 0 1 0,1 2 0 15,8 0 1-15,1 3 0 0,2-1 1 16,3 2-1-16,2 0 0 0,3 2 0 16,4-2-1-16,2 3 1 0,6 2-1 0,5 4 1 15,5 0 0-15,4 4 0 0,1 2-1 16,3 5 0-16,3 5-2 0,-1 4 1 16,2 5-1-16,1 3-1 0,0 7 1 15,6 2-1-15,3 5 0 0,3 4 1 16,-1-2-1-16,1 2 0 0,3-3 1 15,1-2 0-15,-1 2-1 0,-1 1 1 0,-1-2 0 16,-2 1-1-16,-2 1 1 0,-2 2-1 16,-4-2 1-16,-6-3-1 0,-5-4 0 15,-8-6-1-15,-6-5-1 0,-2-3 0 16,-5-4 0-16,-6-4-1 0,-2-2 1 16,0-4 0-16,-1-1 0 0,-1-3 1 15,0-5 1-15,-2-3 0 0,0 1 2 16,-1-5 1-16,-2-2 1 0,1-5 1 15,-2-3 0-15,-1-2 0 0,-2-2-1 16,-2-3-1-16,-1-2-1 0,-2-4-1 16,-3-1-3-16,-3-3 0 0,-6-4 0 0,1-6 0 15,-1-4 0-15,-3-4 0 0,-1-4 1 16,-2-5 2-16,3-1 0 0,-1 1-1 16,-3 0 0-16,2-3 1 0,3-2-1 15,-1 1 0-15,3 1-1 0,-1 4 1 16,-2-1-2-16,4 3-1 0,-1 6-3 15,-3 10-3-15,3 8-3 0,2 5-2 0,4 3-2 16,6 8-3-16,3 5-4 0,3 2-9 16,6 1-3-16,2 2-7 0,5 0-7 15,4 3-62-15,2-2-70 0,3 4-159 16</inkml:trace>
  <inkml:trace contextRef="#ctx0" brushRef="#br0" timeOffset="53702.49">14262 15767 217 0,'-2'-2'61'0,"2"2"2"16,0 0-23-16,0 2-11 0,2-2-8 15,-2 0-5-15,0 0-4 0,0-2 0 16,0 2 0-16,0 0 2 0,0-1 4 16,0 1 5-16,0 0 4 0,0 0 3 15,0 1 4-15,0-1 2 0,1 0 1 16,-1 0-1-16,0 0-1 0,0-1-4 0,0 1-4 15,0 1-5-15,1 2-4 0,0 1-4 16,2 1-4-16,0 3-4 0,2 3-1 16,0 4-1-16,1 3-1 0,-2 1-1 15,-1 1-1-15,1 3-3 0,-4 2-8 16,-2-1-13-16,-3-2-13 0,1-3-11 16,-2 2-15-16,1-2 153 0,-3-4-219 15,2-3-93-15,-1-5-257 0</inkml:trace>
  <inkml:trace contextRef="#ctx0" brushRef="#br0" timeOffset="53984.29">14013 15725 352 0,'-3'1'95'16,"1"1"5"-16,2-2-35 0,0 0-14 15,3-1-1-15,2 1-3 0,2 0 0 16,4-1 1-16,3 1-1 0,3-3-3 16,4-1-7-16,1 1-8 0,3-1-7 15,2 0-6-15,-1 2-7 0,6-2-3 16,3-2-3-16,4 3-1 0,3-1-2 16,-4 0-4-16,-1-1-9 0,0 1-2 15,-7 0-5-15,-6 2-17 0,-4 1-16 0,-3-1-10 16,-2 0-9-16,-1-1-15 0,-1 0-52 15,-1 0-74-15,-1 2-141 0</inkml:trace>
  <inkml:trace contextRef="#ctx0" brushRef="#br0" timeOffset="54319.9">14682 15605 257 0,'4'0'81'0,"0"2"7"15,-1-1-24-15,-1 1 1 0,-1 0-5 0,-2 4-4 16,-2 1-5-16,0 0-5 0,-2 0-6 15,-2 3-5-15,-3 2-7 0,0 3-6 16,-2-2-7-16,1 2-4 0,-3 5-3 16,0 1-2-16,2 2-3 0,3 0-2 15,2 1-2-15,4-1 0 0,5-1-2 0,5-4 1 16,4 0 0-16,2-5 3 0,4-3 2 16,0-5 1-16,1-3 1 0,3-2 4 15,-1-2 2-15,0-3 4 0,-2-3-1 16,-2-3 0-16,0-1-1 0,-4 0 0 15,-3-2-2-15,-3 0-3 0,-2 2-2 16,-3 0-1-16,-3 2-2 0,-3 1 0 16,-4 1-2-16,-2 1-2 0,-5-1-4 15,-1 0-3-15,-2 1-6 0,1 0-5 0,1 1-6 16,1 3-13-16,4 2-10 0,5-1-9 16,1 4-5-16,2 0-76 0,4 0-90 15,3 3-196-15</inkml:trace>
  <inkml:trace contextRef="#ctx0" brushRef="#br0" timeOffset="54653.05">15199 15765 400 0,'-6'3'112'0,"1"-2"8"0,0 1-46 16,2-2-16-16,-1 1-10 0,5 0-10 16,2 1-10-16,2 2-4 0,3-1-4 15,5 2-3-15,3 2-1 0,3 0 0 16,2 0 0-16,4 0-1 0,3-2-4 15,4 2-3-15,-2-4-2 0,-1 0-6 0,2 2-6 16,-4-2-9-16,-2 0-28 0,-6 0-12 16,-2-1 80-16,-5-1-173 0,-1-2-109 15,-2-4-271-15</inkml:trace>
  <inkml:trace contextRef="#ctx0" brushRef="#br0" timeOffset="55019.18">15287 15619 369 0,'3'-3'105'15,"1"0"7"-15,-3 2-41 0,1-1-15 16,-2 3-8-16,0-1-10 0,-2 3-11 0,-2 2-7 15,1-1-6-15,-7 3-7 0,-1-4-2 16,-2 6-2-16,-4-3-1 0,-6 2 0 16,-5 1-1-16,-2 1 0 0,-1 0 0 15,0 5-1-15,1-1 1 0,2 1 0 16,6 2 1-16,6-2 2 0,4-1 1 16,5 2 0-16,3-1 1 0,4 1 0 15,3 2 0-15,5-1-2 0,7 1 0 16,11 1-2-16,6-1 0 0,4 1 0 15,7-3-2-15,1 1 1 0,2-3-4 0,-2 0-6 16,-6-2-18-16,-3-3-13 0,-1-1-10 16,-4-2-84-16,-2-2-95 0,-4-3-212 15</inkml:trace>
  <inkml:trace contextRef="#ctx0" brushRef="#br0" timeOffset="56085.47">16001 15646 296 0,'3'0'97'0,"-1"-1"7"15,-2-1 4-15,2 2-51 0,-2 0-8 16,0 3-11-16,1 4-9 0,-1 4-7 16,0 4-5-16,1 5-7 0,0 2-4 15,-1 2-1-15,1 4-3 0,0 2-8 16,0 0-9-16,-1 1-10 0,0 2-8 0,0-2-6 16,-1-2-3-16,-1-5 1 0,2-1 6 15,-2-5 9-15,0-5 10 0,0-5 11 16,1-2 6-16,-2-3 4 0,1-3 1 15,-2-3 0-15,-2-2 1 0,1-3-1 16,-1 0-2-16,1-1-1 0,-1-4-1 16,1 3 0-16,2-4 1 0,-2 1 0 15,3-1 0-15,1-1 2 0,-1-2 2 0,2 1 3 16,0-5 1-16,1 3 2 0,2 0 3 16,0-1 1-16,3-1 2 0,-2 2 2 15,2 1 2-15,-1 2 1 0,1 1 0 16,-1 0 0-16,1 0-2 0,-1 2-3 15,2 0-2-15,-1 0-3 0,1 0-3 16,1 0-1-16,0 2-2 0,1 0 0 16,1 1-1-16,0-1 1 0,2 4 1 15,-1-3-1-15,2 3-1 0,-1 0-2 0,0 2 0 16,0 2-2-16,-2 2-1 0,0-1-1 16,-1 5-1-16,-2 1 1 0,1 0-1 15,-3 0 0-15,1 4 0 0,-1-1 0 16,-1 0-1-16,-1 0-2 0,-3 0 0 15,0 2-1-15,-2 0-1 0,-2-1 0 16,-1 0-2-16,-2 1 2 0,-1 1 0 16,-2-1 1-16,0-1 0 0,-1 1 0 0,-2-4 2 15,1 3 0-15,-2-4 1 0,-2-1 0 16,2 0-1-16,-1-2 1 0,-1-1 0 16,1-1-1-16,1-1 0 0,2 0 0 15,2 1 1-15,2-1-1 0,4-1 0 16,0 2 1-16,4 0-1 0,2 0 0 15,1 2 1-15,1 0 2 0,1 2 0 16,1 2 1-16,3 0 1 0,2 2 0 16,2 3 0-16,1 4-1 0,2 0 0 0,0 5-1 15,2 1-4-15,-1 3-8 0,2 0-15 16,-2-2-8-16,2-3-9 0,1-2-8 16,-1-2-10-16,0-2-3 0,1-5-57 15,-1-1-60-15,-1-4-152 0</inkml:trace>
  <inkml:trace contextRef="#ctx0" brushRef="#br0" timeOffset="57548.2">16649 15643 159 0,'1'1'52'0,"0"0"7"0,0 0 0 15,0-1-17-15,-1 0 1 0,1 1 1 16,-1-2 0-16,1 1 0 0,-1-1-1 15,0 0 0-15,1 2-2 0,-2-1 0 16,-1 0-3-16,0 0-7 0,-3 0-5 0,-1 3-6 16,-4-1-6-16,-3 0-6 0,-2-1-6 15,-2 1-5-15,-2 1-1 0,-2-1-2 16,-2-2-5-16,1 4-3 0,1-2 0 16,2 2 1-16,2-1 2 0,4 1 3 15,3 0 1-15,2 0 6 0,4 2 4 16,3-1 0-16,1 1 2 0,2 2 0 15,2-1 1-15,1 2-2 0,-1 1 0 16,0-1-1-16,1 0-1 0,-3 1-3 16,0 0-3-16,-2-1-1 0,0-1 1 15,-1-2-1-15,-1 0 1 0,1-1 1 0,0-2 1 16,-1 0 2-16,2-2 3 0,-2 0 0 16,4-1 2-16,-1 0 2 0,2-1 2 15,1-3 2-15,3 3 1 0,2-2-2 16,2 1-1-16,2 0 1 0,1-2-1 15,1 1-1-15,3 2 0 0,-1 0 0 16,0 1 0-16,-2 1 1 0,0 1-1 0,-1 0-1 16,-2 2-2-16,-1 1 0 0,-3 1-1 15,0-1 0-15,-2 2-1 0,-2 0 0 16,-2 3 0-16,-1 1 0 0,-1-1 0 16,-3 1 0-16,-1 1 1 0,-2 1-1 15,-3-1-1-15,-1 2-1 0,-1 1-1 16,-2-1-2-16,-2 0 0 0,0-1-2 15,-2 1-2-15,1-1-2 0,-1-2-3 16,0-3-5-16,1 0-5 0,2 1-4 16,0-5-5-16,1-2-3 0,2-3-6 0,1-2-2 15,3-2-9-15,4-1-64 0,2-2-74 16,3-3-180-16</inkml:trace>
  <inkml:trace contextRef="#ctx0" brushRef="#br0" timeOffset="57812.52">16993 15679 337 0,'5'1'102'0,"-1"2"11"16,-1 3-31-16,-1 0-9 0,0 3-8 0,-1 2-9 15,2 3-7-15,-3 4-9 0,-2-1-11 16,0 3-8-16,1 2-5 0,-2 2-5 16,1-1-7-16,-1 0-7 0,1 1-6 15,0 0-4-15,1-2-15 0,-1-4-16 16,0-2-14-16,1-4-8 0,-2-3-70 16,1-4-90-16,-2-5-189 0</inkml:trace>
  <inkml:trace contextRef="#ctx0" brushRef="#br0" timeOffset="57996.04">16819 15824 306 0,'0'0'89'0,"3"-3"6"16,3 2-25-16,4-1-13 0,6 1-10 16,2-1-6-16,5 0-9 0,5-1-6 0,-1 1-6 15,4-1-6-15,-1-1-8 0,2-2-9 16,0 2-9-16,-1-2-8 0,-3-3-10 15,1 3 78-15,-5-2-164 0,-2 0-96 16,-2 2-246-16</inkml:trace>
  <inkml:trace contextRef="#ctx0" brushRef="#br0" timeOffset="58206.98">17292 15705 329 0,'2'14'93'15,"2"1"5"-15,0 1-30 0,1-1-16 16,0 3-7-16,0 2-9 0,0 1-8 16,-2 0-5-16,0 4-5 0,-1 0-7 15,-1 0-9-15,0 1-7 0,1-2-6 16,-4-1-7-16,1-2-8 0,0-2-8 0,-2-4-6 16,0 0-15-16,-2-4-53 0,1-1-68 15,0-2-154-15</inkml:trace>
  <inkml:trace contextRef="#ctx0" brushRef="#br0" timeOffset="58554.32">17265 15939 307 0,'-3'-33'88'16,"1"0"9"-16,2 1-23 0,2 0-11 15,3 7-7-15,1 2-7 0,5 2-2 0,1 4-4 16,3 1-4-16,1 2-7 0,4 1-6 16,2 2-2-16,2 3-2 0,0 0-2 15,0 2-2-15,-1 2-3 0,-2 2-3 16,-3-1-3-16,-2 3-2 0,-5-1-2 15,-3 6-3-15,-2-2 0 0,-4 1-1 16,-2 2 0-16,-3 3 1 0,-3-1 0 16,-2 3 0-16,-6-1-1 0,-2 0-1 0,-3 0-1 15,0 0 0-15,-2 0-1 16,-1-2 0-16,3 0 1 0,3 1 0 0,3-2 2 16,3 1 1-16,2-1 0 0,6 1 0 15,2 2 0-15,5 2 1 0,4 5-1 16,4-1 0-16,4 4 0 0,4 1 0 15,3 2-1-15,1 0 6 0,1 1-20 16,-1-2 1-16,1 0-11 0,-3-4-10 16,-1-1-14-16,-2-4-13 0,-1-3-16 15,-3-5 9-15,1 0-76 0,-2-8-75 0,-1-3-176 16</inkml:trace>
  <inkml:trace contextRef="#ctx0" brushRef="#br0" timeOffset="58884.27">17718 15665 350 0,'-1'-1'102'0,"2"2"9"0,0-1-26 16,4 2-24-16,-1 0-5 0,3-3-7 15,-1 0-5-15,4 5-1 0,1 0-6 16,1-3-5-16,2-1-3 0,2 1-2 15,1 1-4-15,3 1-3 0,1-4-5 16,1-1-3-16,-2 4-3 0,2-1-1 16,-2-2-2-16,-2 1 0 0,-3 0-2 0,-3 1 1 15,-2 1-1-15,-4-2-1 0,-1 3 1 16,-2 3 0-16,-3 1-1 0,0 3 0 16,-2 2 0-16,0 3-1 0,-3 1-1 15,0 5-2-15,-2 3-2 0,0 4-5 16,-3 2-3-16,0 5-5 0,0 3-10 15,-3 2-2-15,1 3-23 0,0 1-14 0,1 1 15 16,1-3-105-16,-1 1-102 0,0 0-233 16</inkml:trace>
  <inkml:trace contextRef="#ctx0" brushRef="#br0" timeOffset="70102.79">17307 11994 197 0,'-2'-9'66'0,"0"1"3"15,-1 1 3-15,-1 2-35 0,-1-1-8 16,-1 1-7-16,0 1-5 0,-1 0-4 15,0 0-3-15,-2 1-1 0,0 1 0 16,0 0 1-16,2 1 0 0,0 2 1 16,2-2 1-16,0 2 2 0,3-1-1 15,0 0 2-15,2 1 1 0,-1-1 3 0,1 0 3 16,0 0 1-16,1-1 3 0,-1 2-1 16,0-1 0-16,0 0-2 0,0 4-1 15,1-1-4-15,0 1-2 0,0 3-3 16,2 2-1-16,2 1-2 0,1 3 0 15,2 2-1-15,3 3-1 0,3 3-1 16,5 5 0-16,2 3-1 0,3 3 0 16,5 4 1-16,5 3-2 0,3 2 0 15,4 5-1-15,3 0 0 0,2 1-2 0,4 6 0 16,3 1-1-16,-1-1 0 0,4-1-1 16,3-3 1-16,0-1 0 0,0-6 2 15,0-7 4-15,-2-5 4 0,1-6 3 16,0-4 3-16,-3-5 3 0,1-4 3 15,1-5 0-15,-3-1-3 0,1-7-2 16,-1-3-4-16,-5-5-3 0,4-3-3 0,-5-3-4 16,-3-1-1-16,-2 0-2 0,-5 1-1 15,-5 0-1-15,-3-1 0 0,-5 4 0 16,-6 3-1-16,-1 1 0 0,-4-2 0 16,-3 0 0-16,0 4 0 0,-3 0 0 15,0 1 0-15,0-2 1 0,0-1-1 16,-1-1 0-16,2 0-1 0,1-2 1 15,1 1-1-15,0-1 1 0,0 0 0 0,1 3 0 16,-1 3 1-16,0 1-1 0,-1 0-2 16,-3 1-2-16,1 1-3 0,-2 1-7 15,-3-2-5-15,0 1-2 0,0 1-2 16,1 1-1-16,-1-1 1 0,0 2 1 16,-1-3 5-16,2 2 0 0,-2 2-7 15,0-2-7-15,-2-2-5 0,0 0-7 16,-2-4-12-16,1 3-11 0,-1-1-57 0,-3-3-66 15,1 0-158-15</inkml:trace>
  <inkml:trace contextRef="#ctx0" brushRef="#br0" timeOffset="70467.2">18819 12447 228 0,'-2'8'68'0,"2"-2"3"0,0 1-20 16,2-2-15-16,3 1-3 0,-1-2-5 16,0-2-3-16,3 0-3 0,2-2-1 15,2 0 2-15,2-2 2 0,4 0 1 16,3-1 1-16,4 0 2 0,1 0 2 16,4 2 1-16,0-1 0 0,1 1-1 15,1 0-1-15,-1 0-3 0,0 1-3 16,-1-2-3-16,1 2-5 0,-4 1-3 0,-2 0-5 15,-3 1-2-15,-4 3-3 0,-3 2-1 16,-5 4 0-16,-4 1 1 0,-4 3-1 16,-3 5 2-16,-3 2-1 0,-4 4 1 15,-5 3 0-15,-3-1 0 0,-1 2-3 16,-2-3-2-16,-1-2-5 0,1-1-7 16,2-4-3-16,3-3-17 0,3-5-15 0,1-2-8 15,4-2 107-15,1-2-189 0,3 0-103 16,3-1-274-16</inkml:trace>
  <inkml:trace contextRef="#ctx0" brushRef="#br0" timeOffset="72938.23">17697 15804 321 0,'0'0'92'0,"-1"0"6"16,1 0-34-16,0 0-9 0,0 0-9 15,0 0-10-15,1 1-8 0,1 0-5 0,3 2-6 16,3-1-4-16,2 2-3 0,4 1-1 15,2 1 2-15,4 0 1 0,4 2 0 16,2 0 0-16,5-1-1 0,4 1 0 16,2-3 0-16,2 0-1 0,3-2-2 15,3-2 0-15,0-2-1 0,2-2-2 16,0-3-1-16,2 1-1 0,3-3-1 0,2-1 0 16,-2-2-1-16,1-1 0 0,-3-1 0 15,-1-1 0-15,-2-4 0 0,-2-1 1 16,-5-1 1-16,-2-1 0 0,-1-2 2 15,-2-1 0-15,-1 0 0 0,-1-1-1 16,-2 1 0-16,1-3-2 0,-2 4 0 16,-2-4-1-16,0 3-1 0,-2 2 1 15,-2 0-1-15,-1 1 0 0,-1-1 0 0,0-1 0 16,1 5 0-16,0-2 1 16,0-1 0-16,1-1-1 0,1 1 1 0,0 4 0 15,-1-2 0-15,0-1-1 0,2 0 1 16,-2 0-1-16,1-1 1 0,0-3-1 15,1 0 1-15,1 2 0 0,-1-1 1 16,0-2 1-16,1 0-1 0,-3-2 0 16,0 2 1-16,-1-4-1 0,0-1 0 0,0 2-2 15,2-1 1-15,0 0 0 0,0-1-1 16,2 1 0-16,-1 0 0 0,0-1 1 16,3-3-1-16,-3-2 0 0,4 1 1 15,-1-1-1-15,1-1 1 0,2 2 0 16,0-3-1-16,1 2 2 0,1 0-1 15,0 0 0-15,1 2 1 0,2-1-1 16,-2-1 1-16,1 3 0 0,1-1 0 16,1 2 0-16,2-2 1 0,-1 0 0 15,1-1 1-15,0 0 0 0,0-1 0 0,-1 1 0 16,-1-2 0-16,0 0 1 16,-2 0-1-16,0 2 0 0,0 1 0 0,-2-4 0 15,0-1 0-15,-1-1 0 0,0-4 0 16,0 0 0-16,0-2-1 0,-4-3 0 15,2 2 0-15,-2 3 1 0,1 2-1 16,-2 1 0-16,0 2 1 0,-3-2 1 0,3 3-1 16,1 2 0-16,-1-1-1 0,2 0 0 15,0 1 0-15,-1 2-1 0,3-1-1 16,-1 2 0-16,-3 1 0 0,0 3 0 16,-3 3 0-16,-2 1 1 0,0 1 0 15,-5 1 0-15,1 3 0 0,0 1-1 16,-3-1 1-16,0 2-2 0,1 2 0 15,-2 1-1-15,-1 2 1 0,-1 0-1 16,-4 3 1-16,2 0 0 0,-2 2 0 16,1-2 0-16,-2 0 0 0,2 2 1 0,-1-1-1 15,3-3 1-15,0 2-1 0,1-2 0 16,-3 0 0-16,1 0-1 0,-2-1-1 16,-1 2 1-16,-4 3-2 0,1-1 1 15,-2 1 0-15,-2 2 0 0,0 3 0 16,-1-1-1-16,0 0-1 0,-2 1 1 15,0 1-2-15,-3 0 1 0,-2 1 0 16,-3 2 0-16,-2 0 1 0,-2 5 2 0,-4 0 0 16,-3 5 1-16,-2 2 1 0,-2 1-1 15,0 0 1-15,-2 1-1 0,1-1 0 16,1-2 1-16,2-4-5 0,2 1-1 16,3-4 0-16,1-2 1 0,5-1-1 15,1-2 2-15,3-1-1 0,2 0 4 16,3 0 1-16,0-1-1 0,2 1 1 0,0 0-2 15,1 0 0-15,1-1 0 0,3 1-1 16,0-2 2-16,4-3-1 0,0 1 1 16,6-1 0-16,0-1 0 0,3-1 1 15,2 1-1-15,3 0 1 0,2 0 0 16,3-2 1-16,1 1 1 0,3-1 1 16,3-1 0-16,-1-1 0 0,-2 0 2 15,-1 1-1-15,-6 3 2 0,-3-3-1 16,-6 1-1-16,-5 5 2 0,-4-1-1 0,-2 3-2 15,-2 1-2-15,-2 3-2 16,-1 7 0-16,-2 7-1 0,-2 6 0 0,-2 8 0 16,-4 3-2-16,-2 4-1 0,-2 4-4 15,-4-3-5-15,2-2-10 0,0-5-8 16,4-1-23-16,1-2-12 0,3-5 0 16,4-2-90-16,3-2-96 0,1-2-214 15</inkml:trace>
  <inkml:trace contextRef="#ctx0" brushRef="#br0" timeOffset="106962.58">3546 2605 326 0,'-45'20'79'15,"0"-2"0"-15,11-4-47 0,8-5-12 16,1-3-8-16,2 1-5 0,3-2-4 16,-2-2 2-16,2 0 4 0,0-4 5 0,4 1 4 15,0 1 5-15,6-1 4 0,0-1 1 16,4-1-4-16,2 2-5 0,7 4-5 15,5-1-5-15,5 3-5 0,6 0-3 16,6 3-2-16,7 0 2 0,7-1 1 16,7-1-1-16,8-3 1 0,7-1 2 15,9 0 3-15,10-1 1 0,7-2 1 0,11-2 0 16,12 2 1-16,5-1-1 16,10 1-3-16,8-4-2 0,8 2-2 0,9-1-1 15,6-1-1-15,7 4 1 0,7 1-1 16,8-2 1-16,3 5 0 0,8-2 0 15,4 3-1-15,2 4 1 0,6-4 0 16,-2 2 0-16,6 3-1 0,0-2 1 16,-4 2-1-16,2-2 1 0,-7 2 0 15,-3 3 0-15,-6-5-1 0,-11 4 1 16,-11-2 3-16,-9 2 1 0,-16 0 1 0,-15 0 0 16,-15 1 0-16,-17 1 0 0,-14-5 0 15,-17 0-3-15,-20-2-3 0,-10-2 1 16,-11-2 0-16,-13-3 3 0,-13-4-1 15,-10 0 0-15,-10-2 1 0,-12 0 0 16,-11-5-1-16,-14-2-1 0,-13-2-1 16,-9 2-1-16,-10 1 0 0,-10-1 0 0,-9 0 0 15,-9 2 0-15,-6 1 0 16,-10 0 0-16,-6 2 1 0,-8-1 0 0,-8 0-1 16,-5 1 0-16,-9 3 0 0,-8-3 0 15,-4 5 1-15,-8-3-1 0,-2-2 0 16,-2 5 1-16,-1-1-1 0,2 2 0 15,2 1 1-15,2-1-1 0,7 4 0 16,2 2 1-16,7-1-1 0,6 3 0 16,7-1 0-16,5 2 0 0,9 3-1 0,8 2 1 15,8 1 0-15,8-2 0 0,12 7-1 16,14-2 1-16,14 0-1 0,13 3 1 16,15-6-1-16,15-1 0 0,13-1-5 15,11-3-3-15,14-2 0 0,14-1 0 16,11-5 1-16,18-1 1 0,18 0 2 15,18-2 5-15,19-1 5 0,21-5-1 16,19-2 1-16,17 0 0 0,17-1 0 0,13 2 0 16,14-1 0-16,13-1 1 0,10 7 2 15,5-2 1-15,11 2 2 0,3 1 1 16,6 0 1-16,-2 1-1 0,0 3 0 16,-2-6-1-16,-5 4-1 0,-7-1-2 15,-12 0 1-15,-13-2-1 0,-7 0 0 16,-15-2 0-16,-21 2-1 0,-14-1 0 15,-18 0-1-15,-11-1-1 0,-19-1-1 16,-22 2-1-16,-16-2-1 0,-14 1 1 16,-13-2-1-16,-15 0 0 0,-16-4-5 15,-13-1-6-15,-16-2-4 0,-12 3-3 0,-17-4-2 16,-19-2-4-16,-19 0-3 0,-23 7-7 16,-18 0-6-16,-16 1-11 0,-26 3 1 15,-20 2-87-15,-21 4-94 0,-19 3-209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143F7F8C-3905-4134-8B25-EA878789D9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5B6F7E64-784D-4327-BD6A-4AE11FEE558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14A16D5-9731-4E5A-995F-BCDEC0566F0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03B3C410-7E53-4C4C-8FED-61CBF4045AE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7C2E6224-DB9E-4F27-9CBA-F4FE8AA7E2A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5E52D62-F261-4352-892A-00BBA462BD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4BCD72B-20F1-4F55-ACBD-27DF28A5AF5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9C553B58-249F-4756-9EFA-674C4E3527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BD6A47-4FC1-46A5-AF5A-4022986A574D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9D2EE999-6AD0-4892-8468-882BC65F95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CBED2721-93FE-4CC1-9AC2-F9B7959CE9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690070C5-DB99-40FF-9255-C5AD03DD69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C68026-6589-43B3-B35C-23D2115C5320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BC3C3E4-D848-4FEC-BC03-7EFEB82028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BBD9CAA7-AB7B-429E-9573-BC57B1FB25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7447568B-82D0-4811-A338-C861AF3832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7038B2-C4C8-4C89-907A-E68A2E2191B5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29327E54-511F-4904-BF19-DF8213E024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23C95991-1C83-417F-881A-9E3424DCC7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3A6AADFD-9DBD-4A81-8005-285DB3ACAD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ECF452-741A-4AC8-872A-E285C1FA741D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B6A2101A-9EF1-4CEE-8718-DCD5815400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61C5664A-E38A-4A7F-AAE7-7D7D99702A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9C553B58-249F-4756-9EFA-674C4E3527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BD6A47-4FC1-46A5-AF5A-4022986A574D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9D2EE999-6AD0-4892-8468-882BC65F95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CBED2721-93FE-4CC1-9AC2-F9B7959CE9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606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CDBEF1CB-D7AB-42CC-A44E-125BA031DD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C6B855-6DE6-4C32-A377-71EF9595DBB9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D6AE1CAF-5BE5-4999-A8DB-0915954220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41FF2209-015B-471E-9F51-DD9D2921FD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C8D5F360-8E74-465C-ACE4-011B0D69DF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404016-FAE1-4502-B5DE-762710730DC5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26AAA992-9F8C-4006-9858-54B589F709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A6A1E85E-401E-4DEC-8005-7DF866420B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D3AD6323-09C8-4232-A470-9C8D1D906A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F5B5366-79C1-4BE7-9215-8E575AAE5146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921E8F3B-BE9A-4497-94DB-98FF7673E4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B58B242C-248E-456E-993B-0C82BD0CEC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C75891C6-507A-4738-A72A-3658A4734F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ABC0ED-BF98-456E-86A0-16CD9CAA1983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CE28B8B0-2B78-4DD1-B4CD-B21062D514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F1A68881-3ED9-4A9C-8C11-77C936421A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119995DB-48BB-4A90-A78C-109582FD17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B192CB-D8DD-48FB-B8FF-AFB7755B1DBF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442B2BAE-5CEE-402F-983B-BD025D4AAC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AE874971-8E4E-4273-A80D-96A028D129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8E8DDF0D-AE34-4A58-B1D8-2DBF804422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3DB69E-A8FA-4B12-B03E-E5165F217CC3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56AAD31F-E952-4413-9DBB-8C624AC0CE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DEE8958B-8BD7-430E-935B-0C92429D17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4A70B4ED-FABF-4135-9013-8B313A72ED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B18108-A286-409A-BFA2-81AE644BF755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568B2E6-F95E-4528-A682-F84F2EE16E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9294A65C-68F6-48FC-A90F-1A662C6689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0F9C70E-29D5-45F5-96BC-10403DD643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40C32D-5096-47BE-9762-3E1EE1543E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4D33D0-F8CB-46C7-86B2-DB15D93CD8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FDC228-9885-4B53-B74B-7B6437F0C5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5688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3DB2CE-12C3-4149-B042-1E5FA4A598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84EA06-0D08-4E5A-8D1A-D0D5924D6A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BC1107-0714-475A-B17B-C144A5D5BB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8F6816-DFE5-4836-996E-74D5E4AF44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3298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F0F53B-2470-4D57-B707-694129A891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D68C4F-73C1-48AA-BAF3-3FA7F0FB6F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E7BFFA-578C-424B-91F6-593888B0D7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7A9523-DEEB-42CA-9E02-0B9ADDD371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2954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90FF96-F2E2-44BA-9F00-42CEEE7177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D2C9F6-C98E-4E4F-A0AC-CF4D9B24E3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047B02-429A-4568-A2DA-EBBCD178F1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EE208A-8BB5-4473-BBEC-03600A27CC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3049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038715A-FF32-4651-A880-DBE7967477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9DDB28-3061-4BF6-9DFB-E42F57947C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D67BDD-091A-4676-9D3A-86DFA6BECB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1956FC-EA49-45AD-869F-D49F76D3C9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76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6E26C2-BD3D-47DD-A314-5EBA4B5CBF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088785-51A1-43F5-AFB3-BEAD926CCD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8F7003-B1AB-48A0-B497-2ECB47118A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DA9FA0-22E3-4A45-8FBF-5F42C6DD79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5348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096385-E605-44E8-BAD3-194FCDFD26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19908EA-2355-4DFE-A66A-ADE35B1D9A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08EFCC8-45AA-4030-8745-A5644D39CD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2E22E-CD62-4E48-98B2-448B83333C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2902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6347514-ADE5-486F-85CF-BDF38EF371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D43866E-0744-48B5-9F13-19BAFDB70A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E4407CC-8378-48D9-84D8-54983474FE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E4A6EC-ECA6-4E7E-B005-E13FDE4D72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111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1975DD7-509B-4E1D-9C76-67A22B3C2D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FD17341-6303-442D-AC80-E81D240160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ECE0077-38A2-42CC-84CB-047AF229FF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3D6358-74BB-44B2-8984-584CAE0BCF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7431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ABC8C7-CCD6-4C02-AE36-A562E456E4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BFC70D-87A0-4836-8B72-D6C4D21C3E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222CBF-7366-4F84-A267-E0DE19BF88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EC213E-05C8-48D3-BB6B-8D8AD88517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303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0EAE87-0937-4FF1-BA76-31BD8693D3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81909F-87EE-4B37-9981-A3BE4CACE0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A8E8E3-1D6F-47EF-9215-D585820F06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4CD6E-7647-4990-B59A-439768BED3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810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3679F63-4F26-4576-AD67-5568388BD2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2E33BFB-8B98-4FFB-99AE-D4727C0A59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A747C5A-66A7-43C9-8ADB-D758F421934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E56EC76-DDCB-41C5-B6A9-5830B93700B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B13123C-44F9-4F50-9896-D6870A2E7C2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D16E6CF8-D0E7-4A87-919F-E5FE304EB15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customXml" Target="../ink/ink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customXml" Target="../ink/ink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281DC1B-23ED-4ADA-90E7-DBE73CF59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9F67F1-703B-4D67-A50B-0CF0C424A744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86A85B31-2D45-4261-A170-5EBD0A82A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801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20: Branches, OOO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79DF69B7-AE00-4008-BBFE-C7E6EEE080E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AB618209-B570-4E79-A1F7-21B973FE6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689458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Branch prediction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Out-of-order execution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(Also see class notes on pipelining, hazards, etc.)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127E842-DB32-4E3E-B42A-976AA37B4B67}"/>
                  </a:ext>
                </a:extLst>
              </p14:cNvPr>
              <p14:cNvContentPartPr/>
              <p14:nvPr/>
            </p14:nvContentPartPr>
            <p14:xfrm>
              <a:off x="179640" y="83520"/>
              <a:ext cx="8843400" cy="6152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127E842-DB32-4E3E-B42A-976AA37B4B6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0280" y="74160"/>
                <a:ext cx="8862120" cy="6170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B3354B8-CFA8-402D-8C62-1926C3D3A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A69F51-5F35-43FA-A60C-8FE614A78B90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EEF96CB9-7D89-4D98-A62F-5A48F1FA6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691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Multicycle Instructions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2AB413DC-3255-4236-BF1A-2FE7B9013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9461" name="Picture 4" descr="A-fig31">
            <a:extLst>
              <a:ext uri="{FF2B5EF4-FFF2-40B4-BE49-F238E27FC236}">
                <a16:creationId xmlns:a16="http://schemas.microsoft.com/office/drawing/2014/main" id="{C442FA64-1930-4F3A-A8C5-6475A3D52A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95400"/>
            <a:ext cx="52832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Text Box 35">
            <a:extLst>
              <a:ext uri="{FF2B5EF4-FFF2-40B4-BE49-F238E27FC236}">
                <a16:creationId xmlns:a16="http://schemas.microsoft.com/office/drawing/2014/main" id="{21A92F48-F576-40C2-ABD7-97AA313BC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695825"/>
            <a:ext cx="6832383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Multiple parallel pipelines – each pipeline can have a different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number of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Instructions can now complete out of order – must make sure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that writes to a register happen in the correct order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99444DA-0112-4126-B89E-B2C86B053B93}"/>
                  </a:ext>
                </a:extLst>
              </p14:cNvPr>
              <p14:cNvContentPartPr/>
              <p14:nvPr/>
            </p14:nvContentPartPr>
            <p14:xfrm>
              <a:off x="2503800" y="894240"/>
              <a:ext cx="6535800" cy="3270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99444DA-0112-4126-B89E-B2C86B053B9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494440" y="884880"/>
                <a:ext cx="6554520" cy="3289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3">
            <a:extLst>
              <a:ext uri="{FF2B5EF4-FFF2-40B4-BE49-F238E27FC236}">
                <a16:creationId xmlns:a16="http://schemas.microsoft.com/office/drawing/2014/main" id="{DC28A8BB-B430-49A7-B4C4-D3039C33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53C0FE-9092-4E4A-9435-7EEE4DF0D150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B0DC14A1-19C8-4AC1-9003-8CF8BDFDA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4118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Out-of-Order Processor Implementation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19F4F28F-82D2-4EEB-8E7E-F0DBF5CFA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34337847-44F5-4F59-9FEF-398804E43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19050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 prediction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and instr fetch</a:t>
            </a:r>
          </a:p>
        </p:txBody>
      </p:sp>
      <p:sp>
        <p:nvSpPr>
          <p:cNvPr id="13318" name="Rectangle 5">
            <a:extLst>
              <a:ext uri="{FF2B5EF4-FFF2-40B4-BE49-F238E27FC236}">
                <a16:creationId xmlns:a16="http://schemas.microsoft.com/office/drawing/2014/main" id="{D930A260-3615-482E-A6D0-79ABE44D6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048000"/>
            <a:ext cx="16764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R1+R3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R3 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R3+R2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539CDDF3-0256-4937-878F-190473DF4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18546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Fetch Queue</a:t>
            </a:r>
          </a:p>
        </p:txBody>
      </p:sp>
      <p:sp>
        <p:nvSpPr>
          <p:cNvPr id="13320" name="Line 7">
            <a:extLst>
              <a:ext uri="{FF2B5EF4-FFF2-40B4-BE49-F238E27FC236}">
                <a16:creationId xmlns:a16="http://schemas.microsoft.com/office/drawing/2014/main" id="{3D424B47-A1CB-4224-8379-F230CE3F23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438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1" name="Rectangle 8">
            <a:extLst>
              <a:ext uri="{FF2B5EF4-FFF2-40B4-BE49-F238E27FC236}">
                <a16:creationId xmlns:a16="http://schemas.microsoft.com/office/drawing/2014/main" id="{DE69D859-A8AC-49B6-8E85-2B71AE4FB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581400"/>
            <a:ext cx="12954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Decode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Rename</a:t>
            </a:r>
          </a:p>
        </p:txBody>
      </p:sp>
      <p:sp>
        <p:nvSpPr>
          <p:cNvPr id="13322" name="Line 9">
            <a:extLst>
              <a:ext uri="{FF2B5EF4-FFF2-40B4-BE49-F238E27FC236}">
                <a16:creationId xmlns:a16="http://schemas.microsoft.com/office/drawing/2014/main" id="{0ECD5E1A-A71E-4238-AE1B-B0521F3468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038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3" name="Rectangle 10">
            <a:extLst>
              <a:ext uri="{FF2B5EF4-FFF2-40B4-BE49-F238E27FC236}">
                <a16:creationId xmlns:a16="http://schemas.microsoft.com/office/drawing/2014/main" id="{7D5913BA-B17E-4461-9880-03175DC16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6</a:t>
            </a:r>
          </a:p>
        </p:txBody>
      </p:sp>
      <p:sp>
        <p:nvSpPr>
          <p:cNvPr id="13324" name="Rectangle 11">
            <a:extLst>
              <a:ext uri="{FF2B5EF4-FFF2-40B4-BE49-F238E27FC236}">
                <a16:creationId xmlns:a16="http://schemas.microsoft.com/office/drawing/2014/main" id="{6BF57E80-44CB-4C0E-BA9E-1CAB03E27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T6</a:t>
            </a:r>
          </a:p>
        </p:txBody>
      </p:sp>
      <p:sp>
        <p:nvSpPr>
          <p:cNvPr id="13325" name="Text Box 12">
            <a:extLst>
              <a:ext uri="{FF2B5EF4-FFF2-40B4-BE49-F238E27FC236}">
                <a16:creationId xmlns:a16="http://schemas.microsoft.com/office/drawing/2014/main" id="{AA65AB59-2F86-43BC-916C-3BE7ACFDE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219200"/>
            <a:ext cx="2159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Reorder Buffer (ROB)</a:t>
            </a:r>
          </a:p>
        </p:txBody>
      </p:sp>
      <p:sp>
        <p:nvSpPr>
          <p:cNvPr id="13326" name="Rectangle 13">
            <a:extLst>
              <a:ext uri="{FF2B5EF4-FFF2-40B4-BE49-F238E27FC236}">
                <a16:creationId xmlns:a16="http://schemas.microsoft.com/office/drawing/2014/main" id="{12D0E873-119E-41CB-9C7D-BD4A254BB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38600"/>
            <a:ext cx="16002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T1+R3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T4  T1+T2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T5  T4+T2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7" name="Text Box 14">
            <a:extLst>
              <a:ext uri="{FF2B5EF4-FFF2-40B4-BE49-F238E27FC236}">
                <a16:creationId xmlns:a16="http://schemas.microsoft.com/office/drawing/2014/main" id="{E9FCD3D0-8EC7-4A68-B03B-FC2F7AD00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17525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Issue Queue (IQ)</a:t>
            </a:r>
          </a:p>
        </p:txBody>
      </p:sp>
      <p:sp>
        <p:nvSpPr>
          <p:cNvPr id="13328" name="Line 15">
            <a:extLst>
              <a:ext uri="{FF2B5EF4-FFF2-40B4-BE49-F238E27FC236}">
                <a16:creationId xmlns:a16="http://schemas.microsoft.com/office/drawing/2014/main" id="{0A9E9B9E-C03B-444F-84FF-7E7CEEFF26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28194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9" name="Line 16">
            <a:extLst>
              <a:ext uri="{FF2B5EF4-FFF2-40B4-BE49-F238E27FC236}">
                <a16:creationId xmlns:a16="http://schemas.microsoft.com/office/drawing/2014/main" id="{9C565595-75E2-446A-8453-902189202A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3434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0" name="Rectangle 17">
            <a:extLst>
              <a:ext uri="{FF2B5EF4-FFF2-40B4-BE49-F238E27FC236}">
                <a16:creationId xmlns:a16="http://schemas.microsoft.com/office/drawing/2014/main" id="{4CEBA152-3848-465C-98FD-B3AC997CE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1" name="Rectangle 18">
            <a:extLst>
              <a:ext uri="{FF2B5EF4-FFF2-40B4-BE49-F238E27FC236}">
                <a16:creationId xmlns:a16="http://schemas.microsoft.com/office/drawing/2014/main" id="{EB5E18AE-984F-46BA-8BB4-85B4CA7AC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2" name="Rectangle 19">
            <a:extLst>
              <a:ext uri="{FF2B5EF4-FFF2-40B4-BE49-F238E27FC236}">
                <a16:creationId xmlns:a16="http://schemas.microsoft.com/office/drawing/2014/main" id="{41E9ACB0-308D-4FA9-B8E4-35B163B26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3" name="Rectangle 20">
            <a:extLst>
              <a:ext uri="{FF2B5EF4-FFF2-40B4-BE49-F238E27FC236}">
                <a16:creationId xmlns:a16="http://schemas.microsoft.com/office/drawing/2014/main" id="{4020E081-7262-473C-B984-27EE87F89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905000"/>
            <a:ext cx="16764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 File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R1-R32</a:t>
            </a:r>
          </a:p>
        </p:txBody>
      </p:sp>
      <p:sp>
        <p:nvSpPr>
          <p:cNvPr id="13334" name="Line 21">
            <a:extLst>
              <a:ext uri="{FF2B5EF4-FFF2-40B4-BE49-F238E27FC236}">
                <a16:creationId xmlns:a16="http://schemas.microsoft.com/office/drawing/2014/main" id="{E10AEF8E-D701-4A8D-9C7D-CCCAE5BFF8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267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5" name="Line 22">
            <a:extLst>
              <a:ext uri="{FF2B5EF4-FFF2-40B4-BE49-F238E27FC236}">
                <a16:creationId xmlns:a16="http://schemas.microsoft.com/office/drawing/2014/main" id="{498E53A1-19F0-41BA-A09D-B4441691C23F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6" name="Line 23">
            <a:extLst>
              <a:ext uri="{FF2B5EF4-FFF2-40B4-BE49-F238E27FC236}">
                <a16:creationId xmlns:a16="http://schemas.microsoft.com/office/drawing/2014/main" id="{CDA492C7-7145-4970-994E-239A24FAB1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200400"/>
            <a:ext cx="1143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7" name="Line 24">
            <a:extLst>
              <a:ext uri="{FF2B5EF4-FFF2-40B4-BE49-F238E27FC236}">
                <a16:creationId xmlns:a16="http://schemas.microsoft.com/office/drawing/2014/main" id="{40677518-387C-47DF-9ABB-B37C5CD655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572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8" name="Text Box 25">
            <a:extLst>
              <a:ext uri="{FF2B5EF4-FFF2-40B4-BE49-F238E27FC236}">
                <a16:creationId xmlns:a16="http://schemas.microsoft.com/office/drawing/2014/main" id="{3F474B58-4AE6-4DC4-B8CC-F5921D041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3509" y="4876800"/>
            <a:ext cx="183813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Results written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ROB and tags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broadcast to IQ</a:t>
            </a:r>
          </a:p>
        </p:txBody>
      </p:sp>
      <p:sp>
        <p:nvSpPr>
          <p:cNvPr id="13339" name="Line 26">
            <a:extLst>
              <a:ext uri="{FF2B5EF4-FFF2-40B4-BE49-F238E27FC236}">
                <a16:creationId xmlns:a16="http://schemas.microsoft.com/office/drawing/2014/main" id="{2225CD86-13C8-4F97-91AB-65A088941AB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828800"/>
            <a:ext cx="609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5A17E7B-9C89-490F-AA25-CCE79944B6B7}"/>
                  </a:ext>
                </a:extLst>
              </p14:cNvPr>
              <p14:cNvContentPartPr/>
              <p14:nvPr/>
            </p14:nvContentPartPr>
            <p14:xfrm>
              <a:off x="216360" y="919800"/>
              <a:ext cx="8410320" cy="5327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5A17E7B-9C89-490F-AA25-CCE79944B6B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7000" y="910440"/>
                <a:ext cx="8429040" cy="5346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9990907-3D25-46BD-AE9B-7D7F87655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FDBA5A-CFA4-49D8-BEEA-DE934A55C6C6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4C600A75-FADE-46C1-9D73-2DEB8489C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448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Code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E61888FA-B4C9-4256-88F7-2244A35D81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99400B93-B8DF-4583-AC99-E251AEA50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111481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Completion times         with in-order     with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ooo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R1, R2, R3                     5                       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R4, R1, R2                     6                        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LW    R5, 8(R4)                       7                        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R7, R6, R5                     9                        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R8, R7, R5                   10                      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LW    R9, 16(R4)                   11                        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R10, R6, R9                 13                        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R11, R10, R9               14                      10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FAD7B6E-8A32-4F79-8573-1E3EEEF22201}"/>
                  </a:ext>
                </a:extLst>
              </p14:cNvPr>
              <p14:cNvContentPartPr/>
              <p14:nvPr/>
            </p14:nvContentPartPr>
            <p14:xfrm>
              <a:off x="1249560" y="216360"/>
              <a:ext cx="7070760" cy="5092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FAD7B6E-8A32-4F79-8573-1E3EEEF2220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40200" y="207000"/>
                <a:ext cx="7089480" cy="5111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281DC1B-23ED-4ADA-90E7-DBE73CF59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9F67F1-703B-4D67-A50B-0CF0C424A744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86A85B31-2D45-4261-A170-5EBD0A82A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710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Pipelining Example (Recap)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79DF69B7-AE00-4008-BBFE-C7E6EEE080E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AB618209-B570-4E79-A1F7-21B973FE6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8378127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Unpipelined design: the entire circuit takes 10ns to finish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Cycle time = 10ns;  Clock speed = 1/10ns = 100 MHz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CPI = 1 (assuming no stalls)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Throughput in instructions per second =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#cycles in a second x instructions-per-cycle =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100 M  x  1  = 100 M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per second = 0.1 BIPS 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(billion </a:t>
            </a:r>
            <a:r>
              <a:rPr lang="en-US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per sec)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5-stage pipeline: under ideal conditions, each stage takes 2ns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Cycle time = 2ns;  Clock speed = 1/2ns = 500 MHz  (5x higher)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CPI = 1 (continuing to assume no stalls)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Throughput = # cycles in a second x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-per-cycle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= 500 M x 1 = 500 MIPS = 0.5 BIPS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Under ideal conditions, a 5-stage pipeline gives a 5x speedup.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FAB2346-C9A1-46CA-A89F-0BE861573739}"/>
                  </a:ext>
                </a:extLst>
              </p14:cNvPr>
              <p14:cNvContentPartPr/>
              <p14:nvPr/>
            </p14:nvContentPartPr>
            <p14:xfrm>
              <a:off x="276840" y="120600"/>
              <a:ext cx="8898840" cy="5173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FAB2346-C9A1-46CA-A89F-0BE86157373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7480" y="111240"/>
                <a:ext cx="8917560" cy="5191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12089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0EC5E9B-8595-461A-AD59-60381DC6C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92DAA3-CE95-4417-A39E-DB54DEF85323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BC271617-1FE9-4D74-8A2E-D093BB097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308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Hazards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D0B8FAEF-E50D-4E43-8F42-D9FD8B82EA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69CA3F5D-FA41-45D3-B0D0-A452C7AF0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25668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Simple techniques to handle control hazard stalls: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every branch, introduce a stall cycle (note: every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6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 is a branch!)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assume the branch is not taken and start fetching the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next instruction – if the branch is taken, need hardware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to cancel the effect of the wrong-path instruction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fetch the next instruction (branch delay slot) and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execute it anyway – if the instruction turns out to be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on the correct path, useful work was done – if the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instruction turns out to be on the wrong path,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hopefully program state is not lost</a:t>
            </a:r>
          </a:p>
          <a:p>
            <a:pPr marL="800100" lvl="1" indent="-342900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make a smarter guess and fetch instructions from the</a:t>
            </a:r>
          </a:p>
          <a:p>
            <a:pPr lvl="1" eaLnBrk="1" hangingPunct="1">
              <a:buClr>
                <a:schemeClr val="accent2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expected target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51CA749-6EB0-439E-96D7-32AD5986010E}"/>
                  </a:ext>
                </a:extLst>
              </p14:cNvPr>
              <p14:cNvContentPartPr/>
              <p14:nvPr/>
            </p14:nvContentPartPr>
            <p14:xfrm>
              <a:off x="53280" y="118440"/>
              <a:ext cx="9087120" cy="6575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51CA749-6EB0-439E-96D7-32AD5986010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920" y="109080"/>
                <a:ext cx="9105840" cy="6594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4071E7-BA39-4EFA-B184-9C65DCCDD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90B89F-A6FA-4921-924F-F8BAE2864B9F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33015177-7D24-4B59-A656-E80E4C14A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560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Branch Delay Slots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F73B5ACE-CD94-4212-8B9F-164B72C178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1509" name="Picture 6">
            <a:extLst>
              <a:ext uri="{FF2B5EF4-FFF2-40B4-BE49-F238E27FC236}">
                <a16:creationId xmlns:a16="http://schemas.microsoft.com/office/drawing/2014/main" id="{DBA1473B-A606-40E2-9071-685794307D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371600"/>
            <a:ext cx="4732338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10" name="TextBox 7">
            <a:extLst>
              <a:ext uri="{FF2B5EF4-FFF2-40B4-BE49-F238E27FC236}">
                <a16:creationId xmlns:a16="http://schemas.microsoft.com/office/drawing/2014/main" id="{67E15E89-DCF5-4BE9-B192-733A37A88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477000"/>
            <a:ext cx="20172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ABE5FD4-18B7-4351-875B-5DB7A69DD450}"/>
                  </a:ext>
                </a:extLst>
              </p14:cNvPr>
              <p14:cNvContentPartPr/>
              <p14:nvPr/>
            </p14:nvContentPartPr>
            <p14:xfrm>
              <a:off x="320040" y="1701000"/>
              <a:ext cx="7477920" cy="4463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ABE5FD4-18B7-4351-875B-5DB7A69DD45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10680" y="1691640"/>
                <a:ext cx="7496640" cy="4482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47B7CB69-1B7E-4F58-B53F-2213C3D0F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563026B-2956-4BAA-B8E2-5A803CEBF611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0D60F6E3-C908-4B40-8A44-08BB42C2F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8013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Pipeline without Branch Predictor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2BB21C59-75A5-4AC5-AF99-7B54777187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Rectangle 4">
            <a:extLst>
              <a:ext uri="{FF2B5EF4-FFF2-40B4-BE49-F238E27FC236}">
                <a16:creationId xmlns:a16="http://schemas.microsoft.com/office/drawing/2014/main" id="{27C406CD-47F2-4D64-9858-67ECC50AA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981200"/>
            <a:ext cx="1219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IF (br)</a:t>
            </a:r>
          </a:p>
        </p:txBody>
      </p:sp>
      <p:sp>
        <p:nvSpPr>
          <p:cNvPr id="23558" name="Rectangle 5">
            <a:extLst>
              <a:ext uri="{FF2B5EF4-FFF2-40B4-BE49-F238E27FC236}">
                <a16:creationId xmlns:a16="http://schemas.microsoft.com/office/drawing/2014/main" id="{CB00C641-D4E8-4742-89E1-9E5CBF147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PC</a:t>
            </a:r>
          </a:p>
        </p:txBody>
      </p:sp>
      <p:sp>
        <p:nvSpPr>
          <p:cNvPr id="23559" name="Line 6">
            <a:extLst>
              <a:ext uri="{FF2B5EF4-FFF2-40B4-BE49-F238E27FC236}">
                <a16:creationId xmlns:a16="http://schemas.microsoft.com/office/drawing/2014/main" id="{ED0EDCC2-39C6-48EE-9423-AF20B1AAA78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0" name="Rectangle 7">
            <a:extLst>
              <a:ext uri="{FF2B5EF4-FFF2-40B4-BE49-F238E27FC236}">
                <a16:creationId xmlns:a16="http://schemas.microsoft.com/office/drawing/2014/main" id="{32B9B20C-D1D8-45A5-A020-99E084A1F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1" name="Line 8">
            <a:extLst>
              <a:ext uri="{FF2B5EF4-FFF2-40B4-BE49-F238E27FC236}">
                <a16:creationId xmlns:a16="http://schemas.microsoft.com/office/drawing/2014/main" id="{91EBF8E4-008E-433F-B227-1C3E81347B1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2" name="Rectangle 9">
            <a:extLst>
              <a:ext uri="{FF2B5EF4-FFF2-40B4-BE49-F238E27FC236}">
                <a16:creationId xmlns:a16="http://schemas.microsoft.com/office/drawing/2014/main" id="{620057FB-ABB5-4DB3-A885-0DA23EC8E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981200"/>
            <a:ext cx="12192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 Read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Br-target</a:t>
            </a:r>
          </a:p>
        </p:txBody>
      </p:sp>
      <p:sp>
        <p:nvSpPr>
          <p:cNvPr id="23563" name="Line 10">
            <a:extLst>
              <a:ext uri="{FF2B5EF4-FFF2-40B4-BE49-F238E27FC236}">
                <a16:creationId xmlns:a16="http://schemas.microsoft.com/office/drawing/2014/main" id="{EB106FEE-807B-4AB7-8333-165A223A41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4" name="Rectangle 11">
            <a:extLst>
              <a:ext uri="{FF2B5EF4-FFF2-40B4-BE49-F238E27FC236}">
                <a16:creationId xmlns:a16="http://schemas.microsoft.com/office/drawing/2014/main" id="{A011C05D-2F3C-4DCD-844E-36BEB88F6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Line 12">
            <a:extLst>
              <a:ext uri="{FF2B5EF4-FFF2-40B4-BE49-F238E27FC236}">
                <a16:creationId xmlns:a16="http://schemas.microsoft.com/office/drawing/2014/main" id="{0CBFE940-DFCD-4FFE-AC0B-CBFB3BF1F66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6" name="Line 13">
            <a:extLst>
              <a:ext uri="{FF2B5EF4-FFF2-40B4-BE49-F238E27FC236}">
                <a16:creationId xmlns:a16="http://schemas.microsoft.com/office/drawing/2014/main" id="{4BE53D58-550F-4899-9FBF-C9B052FFB64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Line 14">
            <a:extLst>
              <a:ext uri="{FF2B5EF4-FFF2-40B4-BE49-F238E27FC236}">
                <a16:creationId xmlns:a16="http://schemas.microsoft.com/office/drawing/2014/main" id="{511B2187-3E09-4F94-9ECE-76231AFF6A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16764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8" name="Line 15">
            <a:extLst>
              <a:ext uri="{FF2B5EF4-FFF2-40B4-BE49-F238E27FC236}">
                <a16:creationId xmlns:a16="http://schemas.microsoft.com/office/drawing/2014/main" id="{4A82816E-6C69-4156-8E92-6EA51B24D9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16764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9" name="Line 16">
            <a:extLst>
              <a:ext uri="{FF2B5EF4-FFF2-40B4-BE49-F238E27FC236}">
                <a16:creationId xmlns:a16="http://schemas.microsoft.com/office/drawing/2014/main" id="{708237AD-691E-43D2-98D1-3B41D3ABD3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76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0" name="Line 17">
            <a:extLst>
              <a:ext uri="{FF2B5EF4-FFF2-40B4-BE49-F238E27FC236}">
                <a16:creationId xmlns:a16="http://schemas.microsoft.com/office/drawing/2014/main" id="{616630F9-1C5E-4A91-AE5D-6CB4B51490A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1" name="Text Box 18">
            <a:extLst>
              <a:ext uri="{FF2B5EF4-FFF2-40B4-BE49-F238E27FC236}">
                <a16:creationId xmlns:a16="http://schemas.microsoft.com/office/drawing/2014/main" id="{928DF919-E828-4128-95B8-F1AD72CE0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048000"/>
            <a:ext cx="7649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PC + 4</a:t>
            </a:r>
          </a:p>
        </p:txBody>
      </p:sp>
      <p:sp>
        <p:nvSpPr>
          <p:cNvPr id="23572" name="Line 19">
            <a:extLst>
              <a:ext uri="{FF2B5EF4-FFF2-40B4-BE49-F238E27FC236}">
                <a16:creationId xmlns:a16="http://schemas.microsoft.com/office/drawing/2014/main" id="{DFDCB365-3435-4503-A93A-CC447B8E66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3" name="Line 20">
            <a:extLst>
              <a:ext uri="{FF2B5EF4-FFF2-40B4-BE49-F238E27FC236}">
                <a16:creationId xmlns:a16="http://schemas.microsoft.com/office/drawing/2014/main" id="{8742D03C-F119-46C2-80B1-7E605D1B09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37338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4" name="Line 21">
            <a:extLst>
              <a:ext uri="{FF2B5EF4-FFF2-40B4-BE49-F238E27FC236}">
                <a16:creationId xmlns:a16="http://schemas.microsoft.com/office/drawing/2014/main" id="{5FD1C38A-4436-40B5-8A63-B395ADE811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17FC68C-B2E5-47EC-B197-F249044C13E8}"/>
                  </a:ext>
                </a:extLst>
              </p14:cNvPr>
              <p14:cNvContentPartPr/>
              <p14:nvPr/>
            </p14:nvContentPartPr>
            <p14:xfrm>
              <a:off x="1287720" y="3033360"/>
              <a:ext cx="926640" cy="349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17FC68C-B2E5-47EC-B197-F249044C13E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78360" y="3024000"/>
                <a:ext cx="945360" cy="368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A8D9EABE-FEC4-4DAD-AE86-9AD01731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EA7569-3DC2-4A8E-A8D2-548DEF4EF0AC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9C774377-DA77-4B22-B200-869539DCA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2307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Pipeline with Branch Predictor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D835866-DB72-4AA9-A4E6-BF91CBFA2E3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A4FDA517-1D20-417B-830A-940455483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981200"/>
            <a:ext cx="1219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IF (br)</a:t>
            </a:r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95594E6E-3097-4F7B-BBB6-61CA3497B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PC</a:t>
            </a:r>
          </a:p>
        </p:txBody>
      </p:sp>
      <p:sp>
        <p:nvSpPr>
          <p:cNvPr id="25607" name="Line 6">
            <a:extLst>
              <a:ext uri="{FF2B5EF4-FFF2-40B4-BE49-F238E27FC236}">
                <a16:creationId xmlns:a16="http://schemas.microsoft.com/office/drawing/2014/main" id="{381D589D-7D6F-4E1B-BD90-14EC0B74480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A30354D0-4E5D-4DF7-B6BF-FF1376802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9" name="Line 8">
            <a:extLst>
              <a:ext uri="{FF2B5EF4-FFF2-40B4-BE49-F238E27FC236}">
                <a16:creationId xmlns:a16="http://schemas.microsoft.com/office/drawing/2014/main" id="{25725CBB-719B-4B7A-8E26-087896245A0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0" name="Rectangle 9">
            <a:extLst>
              <a:ext uri="{FF2B5EF4-FFF2-40B4-BE49-F238E27FC236}">
                <a16:creationId xmlns:a16="http://schemas.microsoft.com/office/drawing/2014/main" id="{D14AFAA5-4847-41C0-BCE0-BAED5EC4B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981200"/>
            <a:ext cx="12192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 Read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Br-target</a:t>
            </a:r>
          </a:p>
        </p:txBody>
      </p:sp>
      <p:sp>
        <p:nvSpPr>
          <p:cNvPr id="25611" name="Line 10">
            <a:extLst>
              <a:ext uri="{FF2B5EF4-FFF2-40B4-BE49-F238E27FC236}">
                <a16:creationId xmlns:a16="http://schemas.microsoft.com/office/drawing/2014/main" id="{C4423727-D14B-451C-9A7E-E707D725FD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2" name="Rectangle 11">
            <a:extLst>
              <a:ext uri="{FF2B5EF4-FFF2-40B4-BE49-F238E27FC236}">
                <a16:creationId xmlns:a16="http://schemas.microsoft.com/office/drawing/2014/main" id="{0FF37489-662C-493C-851B-E6D8EEA3B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3" name="Line 12">
            <a:extLst>
              <a:ext uri="{FF2B5EF4-FFF2-40B4-BE49-F238E27FC236}">
                <a16:creationId xmlns:a16="http://schemas.microsoft.com/office/drawing/2014/main" id="{212DEF72-4948-447E-AB15-7EF6134AF01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4" name="Line 13">
            <a:extLst>
              <a:ext uri="{FF2B5EF4-FFF2-40B4-BE49-F238E27FC236}">
                <a16:creationId xmlns:a16="http://schemas.microsoft.com/office/drawing/2014/main" id="{62A10B73-133D-4138-A665-3E7EE99772D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5" name="Line 14">
            <a:extLst>
              <a:ext uri="{FF2B5EF4-FFF2-40B4-BE49-F238E27FC236}">
                <a16:creationId xmlns:a16="http://schemas.microsoft.com/office/drawing/2014/main" id="{D38166C2-F524-4B82-9DDA-D163171081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16764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6" name="Line 15">
            <a:extLst>
              <a:ext uri="{FF2B5EF4-FFF2-40B4-BE49-F238E27FC236}">
                <a16:creationId xmlns:a16="http://schemas.microsoft.com/office/drawing/2014/main" id="{ECE6C20B-D41F-4F07-833D-8AA04D2EBC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16764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7" name="Line 16">
            <a:extLst>
              <a:ext uri="{FF2B5EF4-FFF2-40B4-BE49-F238E27FC236}">
                <a16:creationId xmlns:a16="http://schemas.microsoft.com/office/drawing/2014/main" id="{41C0A334-2ACC-4731-A2D1-7C77B2A293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76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8" name="Rectangle 18">
            <a:extLst>
              <a:ext uri="{FF2B5EF4-FFF2-40B4-BE49-F238E27FC236}">
                <a16:creationId xmlns:a16="http://schemas.microsoft.com/office/drawing/2014/main" id="{B3B12FF5-8E22-4765-84FB-40C457260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743200"/>
            <a:ext cx="1219200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Predictor</a:t>
            </a:r>
          </a:p>
        </p:txBody>
      </p:sp>
      <p:sp>
        <p:nvSpPr>
          <p:cNvPr id="25619" name="Line 19">
            <a:extLst>
              <a:ext uri="{FF2B5EF4-FFF2-40B4-BE49-F238E27FC236}">
                <a16:creationId xmlns:a16="http://schemas.microsoft.com/office/drawing/2014/main" id="{E34C56B6-2FFC-436A-8265-A33783083FA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0" name="Line 20">
            <a:extLst>
              <a:ext uri="{FF2B5EF4-FFF2-40B4-BE49-F238E27FC236}">
                <a16:creationId xmlns:a16="http://schemas.microsoft.com/office/drawing/2014/main" id="{5B27E19F-B89B-44DA-8D52-1CC2312E31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1" name="Line 21">
            <a:extLst>
              <a:ext uri="{FF2B5EF4-FFF2-40B4-BE49-F238E27FC236}">
                <a16:creationId xmlns:a16="http://schemas.microsoft.com/office/drawing/2014/main" id="{437E27EC-932B-42AD-BA91-AEB4EE1B6C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37338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2" name="Line 22">
            <a:extLst>
              <a:ext uri="{FF2B5EF4-FFF2-40B4-BE49-F238E27FC236}">
                <a16:creationId xmlns:a16="http://schemas.microsoft.com/office/drawing/2014/main" id="{D1158590-9DC3-478C-B8D6-D61BB8D792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3ADB599-427F-4FBF-AF9C-8474FF84DC55}"/>
                  </a:ext>
                </a:extLst>
              </p14:cNvPr>
              <p14:cNvContentPartPr/>
              <p14:nvPr/>
            </p14:nvContentPartPr>
            <p14:xfrm>
              <a:off x="2293920" y="3343680"/>
              <a:ext cx="2829240" cy="980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3ADB599-427F-4FBF-AF9C-8474FF84DC5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84560" y="3334320"/>
                <a:ext cx="2847960" cy="999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ADF1A39-51EC-464B-8E38-6F417A46E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261888-7C99-4103-B279-9285837B82D3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188422DC-E38E-4F63-9C8A-4672ECAC1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776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Bimodal Predictor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90B43FEF-14EE-4E9C-9AC1-5E2C5EE77B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F0A13642-DC30-439D-B9DE-0096FE5F2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200400"/>
            <a:ext cx="2895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Branch PC</a:t>
            </a:r>
          </a:p>
        </p:txBody>
      </p:sp>
      <p:sp>
        <p:nvSpPr>
          <p:cNvPr id="13318" name="Line 5">
            <a:extLst>
              <a:ext uri="{FF2B5EF4-FFF2-40B4-BE49-F238E27FC236}">
                <a16:creationId xmlns:a16="http://schemas.microsoft.com/office/drawing/2014/main" id="{00C45B3D-B453-4605-AA4B-438244B043D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42900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811AE56A-C654-47CC-8EC2-E982BEF45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743200"/>
            <a:ext cx="8835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14 bits</a:t>
            </a:r>
          </a:p>
        </p:txBody>
      </p:sp>
      <p:sp>
        <p:nvSpPr>
          <p:cNvPr id="13320" name="Rectangle 7">
            <a:extLst>
              <a:ext uri="{FF2B5EF4-FFF2-40B4-BE49-F238E27FC236}">
                <a16:creationId xmlns:a16="http://schemas.microsoft.com/office/drawing/2014/main" id="{577B4712-842D-4645-8ECD-474CCA6C8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057400"/>
            <a:ext cx="1676400" cy="3505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Table of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16K entries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of 2-bit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saturating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counters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F7B505A-1AAC-4375-8E39-39D4957F257F}"/>
                  </a:ext>
                </a:extLst>
              </p14:cNvPr>
              <p14:cNvContentPartPr/>
              <p14:nvPr/>
            </p14:nvContentPartPr>
            <p14:xfrm>
              <a:off x="127440" y="46440"/>
              <a:ext cx="8974080" cy="5785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F7B505A-1AAC-4375-8E39-39D4957F257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8080" y="37080"/>
                <a:ext cx="8992800" cy="5804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B449DC4-42BB-47C4-A84C-2DECCC2FF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F558AA-472C-4D76-8D65-EB8B33805458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2197082A-1556-4B1F-A757-3C3436EBD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681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2-Bit Prediction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BF19A943-0DE7-4A3D-A78A-DCDB0B23749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Text Box 4">
            <a:extLst>
              <a:ext uri="{FF2B5EF4-FFF2-40B4-BE49-F238E27FC236}">
                <a16:creationId xmlns:a16="http://schemas.microsoft.com/office/drawing/2014/main" id="{FA311DCA-7ECB-4AF4-BCFB-5F91063F6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716734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For each branch, maintain a 2-bit saturating counter: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if the branch is taken: counter = min(3,counter+1)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if the branch is not taken: counter = max(0,counter-1)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… sound familiar?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If (counter &gt;= 2), predict taken, else predict not taken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The counter attempts to capture the common case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each branch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055896-5D3B-4B50-84E7-0236B46CF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81600"/>
            <a:ext cx="3506729" cy="120032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Indexing functions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Multiple branch predictors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History, trade-offs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046EDED-C66B-4F1A-8E68-D3A960666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6277200-1346-44EB-84DB-DF211B76B4F5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435BFF2C-9A27-432A-953F-E532CF46D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3492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Slowdowns from Stalls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4EFDB082-376A-49E1-B3D6-9FD5E6E0603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8D17FD1C-78C5-413F-9E28-62C076C83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56611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Perfect pipelining with no hazards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an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completes every cycle (total cycles ~ num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speedup = increase in clock speed = num pipeline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With hazards and stalls, some cycles (= stall time) go by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during which no instruction completes, and then the stalled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 completes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Total cycles = number of instructions + stall cycles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7712B70BE9E04D9C08C3F8919B580E" ma:contentTypeVersion="10" ma:contentTypeDescription="Create a new document." ma:contentTypeScope="" ma:versionID="21a2ccb8ad3d3e4e36f35920ebce6665">
  <xsd:schema xmlns:xsd="http://www.w3.org/2001/XMLSchema" xmlns:xs="http://www.w3.org/2001/XMLSchema" xmlns:p="http://schemas.microsoft.com/office/2006/metadata/properties" xmlns:ns3="63cf9198-fc12-416c-a16e-db6e942c09ba" targetNamespace="http://schemas.microsoft.com/office/2006/metadata/properties" ma:root="true" ma:fieldsID="947f95ff1fe3135a2b3991020a64d13c" ns3:_="">
    <xsd:import namespace="63cf9198-fc12-416c-a16e-db6e942c09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cf9198-fc12-416c-a16e-db6e942c09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7FC926-4BAA-441E-AF95-9C0406AE732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3cf9198-fc12-416c-a16e-db6e942c09b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19440BD-AE49-456F-809F-529085C62C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A51C628-9EE1-4FF8-AF11-B000C7866C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cf9198-fc12-416c-a16e-db6e942c09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40405</TotalTime>
  <Words>760</Words>
  <Application>Microsoft Office PowerPoint</Application>
  <PresentationFormat>On-screen Show (4:3)</PresentationFormat>
  <Paragraphs>162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198</cp:revision>
  <dcterms:created xsi:type="dcterms:W3CDTF">2002-09-20T18:19:18Z</dcterms:created>
  <dcterms:modified xsi:type="dcterms:W3CDTF">2022-03-29T16:36:31Z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0x0101000A7712B70BE9E04D9C08C3F8919B580E</vt:lpwstr>
  </property>
</Properties>
</file>