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02" r:id="rId5"/>
    <p:sldId id="437" r:id="rId6"/>
    <p:sldId id="431" r:id="rId7"/>
    <p:sldId id="432" r:id="rId8"/>
    <p:sldId id="433" r:id="rId9"/>
    <p:sldId id="434" r:id="rId10"/>
    <p:sldId id="421" r:id="rId11"/>
    <p:sldId id="435" r:id="rId12"/>
    <p:sldId id="391" r:id="rId13"/>
    <p:sldId id="422" r:id="rId14"/>
    <p:sldId id="436" r:id="rId15"/>
    <p:sldId id="43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0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801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20: Branches,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8945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(Also see class notes on pipelining, hazards, etc.)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710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Example (Recap)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37812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design: the entire circuit takes 10ns to finish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10ns;  Clock speed = 1/10ns = 100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(assuming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in instructions per second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#cycles in a second x instructions-per-cycle =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100 M  x  1  = 100 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 second = 0.1 BIPS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(billion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per sec)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pipeline: under ideal conditions, each stage takes 2ns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2ns;  Clock speed = 1/2ns = 500 MHz  (5x higher)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(continuing to assume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= # cycles in a second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-per-cycle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= 500 M x 1 = 500 MIPS = 0.5 BIPS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Under ideal conditions, a 5-stage pipeline gives a 5x speedup.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8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66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7FC926-4BAA-441E-AF95-9C0406AE732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39619</TotalTime>
  <Words>760</Words>
  <Application>Microsoft Office PowerPoint</Application>
  <PresentationFormat>On-screen Show (4:3)</PresentationFormat>
  <Paragraphs>162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197</cp:revision>
  <dcterms:created xsi:type="dcterms:W3CDTF">2002-09-20T18:19:18Z</dcterms:created>
  <dcterms:modified xsi:type="dcterms:W3CDTF">2022-03-29T03:30:16Z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