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402" r:id="rId5"/>
    <p:sldId id="437" r:id="rId6"/>
    <p:sldId id="431" r:id="rId7"/>
    <p:sldId id="432" r:id="rId8"/>
    <p:sldId id="433" r:id="rId9"/>
    <p:sldId id="434" r:id="rId10"/>
    <p:sldId id="421" r:id="rId11"/>
    <p:sldId id="435" r:id="rId12"/>
    <p:sldId id="391" r:id="rId13"/>
    <p:sldId id="422" r:id="rId14"/>
    <p:sldId id="436" r:id="rId15"/>
    <p:sldId id="43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43F7F8C-3905-4134-8B25-EA878789D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B6F7E64-784D-4327-BD6A-4AE11FEE5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4A16D5-9731-4E5A-995F-BCDEC0566F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3B3C410-7E53-4C4C-8FED-61CBF4045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C2E6224-DB9E-4F27-9CBA-F4FE8AA7E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5E52D62-F261-4352-892A-00BBA462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BCD72B-20F1-4F55-ACBD-27DF28A5AF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0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70B4ED-FABF-4135-9013-8B313A72E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18108-A286-409A-BFA2-81AE644BF75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68B2E6-F95E-4528-A682-F84F2EE16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294A65C-68F6-48FC-A90F-1A662C668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C70E-29D5-45F5-96BC-10403DD6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0C32D-5096-47BE-9762-3E1EE1543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D33D0-F8CB-46C7-86B2-DB15D93C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C228-9885-4B53-B74B-7B6437F0C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B2CE-12C3-4149-B042-1E5FA4A5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EA06-0D08-4E5A-8D1A-D0D5924D6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C1107-0714-475A-B17B-C144A5D5B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6816-DFE5-4836-996E-74D5E4AF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0F53B-2470-4D57-B707-694129A89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68C4F-73C1-48AA-BAF3-3FA7F0FB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7BFFA-578C-424B-91F6-593888B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A9523-DEEB-42CA-9E02-0B9ADDD37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0FF96-F2E2-44BA-9F00-42CEEE71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2C9F6-C98E-4E4F-A0AC-CF4D9B24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47B02-429A-4568-A2DA-EBBCD178F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208A-8BB5-4473-BBEC-03600A27C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38715A-FF32-4651-A880-DBE796747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DDB28-3061-4BF6-9DFB-E42F57947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67BDD-091A-4676-9D3A-86DFA6BEC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6FC-EA49-45AD-869F-D49F76D3C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E26C2-BD3D-47DD-A314-5EBA4B5C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88785-51A1-43F5-AFB3-BEAD926C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F7003-B1AB-48A0-B497-2ECB47118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9FA0-22E3-4A45-8FBF-5F42C6DD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96385-E605-44E8-BAD3-194FCDFD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908EA-2355-4DFE-A66A-ADE35B1D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EFCC8-45AA-4030-8745-A5644D39C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2E22E-CD62-4E48-98B2-448B83333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347514-ADE5-486F-85CF-BDF38EF37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43866E-0744-48B5-9F13-19BAFDB70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07CC-8378-48D9-84D8-54983474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4A6EC-ECA6-4E7E-B005-E13FDE4D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75DD7-509B-4E1D-9C76-67A22B3C2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D17341-6303-442D-AC80-E81D24016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0077-38A2-42CC-84CB-047AF229F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D6358-74BB-44B2-8984-584CAE0B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BC8C7-CCD6-4C02-AE36-A562E456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C70D-87A0-4836-8B72-D6C4D21C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22CBF-7366-4F84-A267-E0DE19BF8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213E-05C8-48D3-BB6B-8D8AD8851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EAE87-0937-4FF1-BA76-31BD8693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909F-87EE-4B37-9981-A3BE4CACE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8E8E3-1D6F-47EF-9215-D585820F0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4CD6E-7647-4990-B59A-439768BE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79F63-4F26-4576-AD67-5568388B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E33BFB-8B98-4FFB-99AE-D4727C0A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47C5A-66A7-43C9-8ADB-D758F4219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6EC76-DDCB-41C5-B6A9-5830B93700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13123C-44F9-4F50-9896-D6870A2E7C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16E6CF8-D0E7-4A87-919F-E5FE304E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801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20: Branches, OOO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8945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(Also see class notes on pipelining, hazards, etc.)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710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Pipelining Example (Recap)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37812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Unpipelined design: the entire circuit takes 10ns to finish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10ns;  Clock speed = 1/10ns = 100 MHz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(assuming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in instructions per second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#cycles in a second x instructions-per-cycle =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100 M  x  1  = 100 M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 second = 0.1 BIPS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(billion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per sec)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pipeline: under ideal conditions, each stage takes 2ns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2ns;  Clock speed = 1/2ns = 500 MHz  (5x higher)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(continuing to assume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= # cycles in a second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-per-cycle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= 500 M x 1 = 500 MIPS = 0.5 BIPS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Under ideal conditions, a 5-stage pipeline gives a 5x speedup.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8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46EDED-C66B-4F1A-8E68-D3A9606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77200-1346-44EB-84DB-DF211B76B4F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35BFF2C-9A27-432A-953F-E532CF46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4EFDB082-376A-49E1-B3D6-9FD5E6E0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D17FD1C-78C5-413F-9E28-62C076C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66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51C628-9EE1-4FF8-AF11-B000C7866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9440BD-AE49-456F-809F-529085C62C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7FC926-4BAA-441E-AF95-9C0406AE732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39619</TotalTime>
  <Words>760</Words>
  <Application>Microsoft Office PowerPoint</Application>
  <PresentationFormat>On-screen Show (4:3)</PresentationFormat>
  <Paragraphs>162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197</cp:revision>
  <dcterms:created xsi:type="dcterms:W3CDTF">2002-09-20T18:19:18Z</dcterms:created>
  <dcterms:modified xsi:type="dcterms:W3CDTF">2022-03-29T03:30:16Z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