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02" r:id="rId2"/>
    <p:sldId id="436" r:id="rId3"/>
    <p:sldId id="439" r:id="rId4"/>
    <p:sldId id="440" r:id="rId5"/>
    <p:sldId id="437" r:id="rId6"/>
    <p:sldId id="441" r:id="rId7"/>
    <p:sldId id="438" r:id="rId8"/>
    <p:sldId id="442" r:id="rId9"/>
    <p:sldId id="434" r:id="rId10"/>
    <p:sldId id="443" r:id="rId11"/>
    <p:sldId id="435" r:id="rId12"/>
    <p:sldId id="428" r:id="rId13"/>
    <p:sldId id="429" r:id="rId14"/>
    <p:sldId id="418" r:id="rId15"/>
    <p:sldId id="419" r:id="rId16"/>
    <p:sldId id="42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11:11.8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13927 3683 49 0,'0'0'0'0,"-2"-4"-7"16,0 3-35-16</inkml:trace>
  <inkml:trace contextRef="#ctx0" brushRef="#br0" timeOffset="639.73">13965 3826 260 0,'0'1'80'0,"1"0"8"0,-2-2-24 15,2 2-3-15,0 0-1 0,0-1-1 16,-1 1-2-16,1-1-4 0,-3-1-2 16,3 2-2-16,-2-2-3 0,0 0-5 15,1 1-4-15,0-2-3 0,0 1-4 16,1 1-3-16,-2-1-5 0,2 2-2 15,-1-1-3-15,-1 0 0 0,1 2-3 16,1-2 0-16,-1 1-2 0,0-1-1 0,0 1-2 16,1 3-1-16,0 2-2 0,1 3-1 15,1 3-1-15,0 5-1 0,1 3 0 16,-2 2 0-16,2 1-1 0,0 2 0 16,-2 2-1-16,-2 1 0 0,2 0 0 15,1 0-1-15,-1-3 0 0,-2 3-1 16,1 0 1-16,1-5 0 0,0-2-1 15,-1-5 0-15,1-1-1 0,0-1-1 0,-1-5-2 16,-1-1-1-16,0-2-2 0,-1-3-3 16,2-1-2-16,-2 0-2 0,1-1-4 15,2-2-3-15,-1 0-4 0,-1 0-5 16,1 0-6-16,-1-5-21 0,-1 1-18 16,1-3-84-16,-5 2-106 0,4-8-245 15</inkml:trace>
  <inkml:trace contextRef="#ctx0" brushRef="#br0" timeOffset="1225.67">13933 3660 386 0,'-3'-1'106'0,"-1"5"9"0,-2-3-48 15,-4-2-15-15,-1-1-6 0,-4 5-6 16,-2-2-9-16,4 4-10 0,-2 1-9 16,-3 2-4-16,2 7-1 0,-4 0-1 15,4 6 1-15,-2 4-1 0,-3 8 0 16,0 4 0-16,6 7-2 0,0 3-1 0,7 8-1 16,5 3-4-16,6 1-3 0,6 2-4 15,9-2-4-15,8-4-5 0,2 0-4 16,1-7-2-16,1-7 0 0,2-4 1 15,1-8 3-15,-1-6 6 0,-1-6 3 16,4-7 6-16,1-3 3 0,-1-6 4 16,-5-7 3-16,2-4 1 0,-1-4 1 15,-4-6 1-15,-4-6 0 0,2-9 1 16,-2-4 0-16,-1-6 0 0,-8-5-2 16,-4-7 2-16,-5 2 1 0,-5-4 1 0,-7 3-1 15,-4-5 0-15,-3 2-1 0,-8 4 0 16,0 9-5-16,1 2-4 0,-4 13-2 15,-4 6-2-15,-3 14-6 0,-4 9-5 16,2 8-6-16,-7 3-6 0,-1 6-8 16,7-1-11-16,5 5-22 0,3-5-51 15,9 1-69-15,6-2-158 0</inkml:trace>
  <inkml:trace contextRef="#ctx0" brushRef="#br0" timeOffset="1917.3">14679 3966 325 0,'1'-3'91'15,"2"2"10"-15,-4 3-17 0,0-1-42 16,1 0-7-16,-2 3-2 0,-1 3-4 0,-2 6-7 16,0 1-10-16,-1 9-7 0,3 7-1 15,-1 7-1-15,1 2-1 0,5 2-5 16,2-1-6-16,4 0-2 0,4-3-2 16,4-4 0-16,5-8 0 0,5-4 0 15,1-5 6-15,-4-4 8 0,-4-6 7 16,2-5 7-16,-3-3 4 0,-1-3 5 15,0-4 5-15,-2-3 3 0,1-8-4 0,2 2-3 16,-3-3-6-16,-3-1-4 0,-3 0-5 16,-4 1-4-16,0 5-4 0,-1 7-5 15,-2 3-7-15,1 3-1 0,-1 7-4 16,0 6-2-16,-2 1-1 0,1 2-1 16,2 4 1-16,2 0 7 0,0 2 0 15,2-3 3-15,4 0 5 0,4-2 4 16,3-3 6-16,5-4 5 0,2-3 5 15,0-3 5-15,0-3 5 0,-2-3 4 16,-1-1 1-16,-4-2-2 0,-4-2 0 0,-5-2-1 16,-2-4-5-16,-2-3-4 0,-3-3-6 15,-2-3-6-15,-2-8-4 0,-4-4-7 16,0-1-10-16,-3-3-5 0,1-2-10 16,0 2-10-16,-6 0-15 0,-2 5-8 15,-1 2-10-15,1 0-13 0,0 8-13 16,1 2-34-16,4 3-62 0,10 2-120 0</inkml:trace>
  <inkml:trace contextRef="#ctx0" brushRef="#br0" timeOffset="2773.45">15375 3682 242 0,'14'4'80'0,"-4"-1"9"0,2 0-1 16,-1 6-31-16,-2 2 2 0,-3 6 0 15,-2 2-6-15,0 7-6 0,-3 3-6 0,-2 6-8 16,-1 4-8-16,-2 2-7 15,-1-2-6-15,-3 3-5 0,0-2-4 0,2 3-2 16,-1-2-3-16,3-5 0 0,0-2-1 16,2-1-1-16,6-4 1 0,-1-4 0 15,0-5 1-15,4-4 1 0,-5-2 1 16,4-7 1-16,-1-2 4 0,-2-6 3 16,4 0 3-16,-1-8 1 0,3-2-1 15,1-1 1-15,1-1-2 0,-1-5-3 0,0 2-4 16,3-1-2-16,-2 5-2 0,0 2-2 15,-1 5-1-15,1 2 0 0,0 7-1 16,2 3-3-16,-3 1 0 0,1 4-9 16,0 2 0-16,3-1-8 0,2 0-5 15,5 0-4-15,4 2 1 0,7 0 0 16,4-4 7-16,6-2 2 0,-3-1 10 16,2-1 5-16,-3-5 4 0,-3-5 5 0,-5-2 4 15,-4-3 6-15,-3-1 3 0,-3-3 5 16,-4 0 3-16,-5-3 4 0,-3 1 0 15,-6-1-2-15,-5 0-2 0,-4-2-4 16,-5-2-5-16,-2 2-4 0,-4 1-4 16,0 0-2-16,-2 5-2 0,0 7 0 15,2 4-1-15,0 7 1 0,3 6 1 16,2 2-1-16,4 3-1 0,2-1-1 0,5 0-1 16,4 0-1-16,4-4 1 0,4-2 1 15,2-2 0-15,2-3 1 0,0 1 3 16,2-5 1-16,0-1 2 0,0-3 1 15,0-3 1-15,-1-1 2 0,-2 0 2 16,0-6 0-16,0 4-2 0,-3-3 0 16,-2 0-2-16,0 1-1 0,-4 1-3 15,0 1-2-15,-1 4-1 0,-2 0-4 0,0 3-1 16,0 3-1-16,-2 3 1 0,1 3-1 16,0 4 1-16,1 2-1 0,0 5 2 15,-1-1 1-15,3-1 0 0,2-1-1 16,5 2 0-16,3-5 1 0,2-2 1 15,1-5 2-15,9 0 0 0,0-3 3 16,1-5 2-16,-1-7 3 0,0 1 1 16,0-8 2-16,-2-2 1 0,-6-4 0 15,1-1 1-15,-3-6 3 0,0-2 0 16,-3-7 0-16,0 0 0 0,0-4-1 0,-2-6-1 16,-1-9-3-16,-1 0-2 0,-3-1-4 15,-1 2 0-15,-1 7 2 0,-2 4 4 16,0 9 3-16,-2 10 1 0,2 11-1 15,-3 6-1-15,2 8-1 0,-3 5-2 16,1 8-3-16,-1 6-3 0,1 10 0 16,-4 7 1-16,4 9 1 0,-1 4-2 0,3 3-1 15,-2 0-2-15,0 1-6 0,1 0-11 16,2-1-11-16,-2-5-10 0,-1 0-26 16,1-4-19-16,4-2-15 0,-1-6-71 15,0-3-92-15,-1-8-200 0</inkml:trace>
  <inkml:trace contextRef="#ctx0" brushRef="#br0" timeOffset="2973.93">16284 4013 502 0,'7'-3'135'0,"2"2"9"15,5 1-74-15,2-1-11 0,3 2 0 16,3-2-7-16,4 1-15 0,1-3-12 15,2 1-9-15,-1-1-8 0,4-4-11 0,-2 0-11 16,2-1-12-16,2-3-36 0,6-1-22 16,-1-4-76-16,5-3-106 0,0-2-226 15</inkml:trace>
  <inkml:trace contextRef="#ctx0" brushRef="#br0" timeOffset="3439.44">17774 4054 343 0,'10'-4'94'16,"-1"3"15"-16,-2-1-38 0,0-2-13 16,-2 0 3-16,-6 3 4 0,-5-4-6 15,-4 3-11-15,-4-2-16 0,-7 0-10 16,-3 3-6-16,-5 0-6 0,0-1-4 16,-1 3-4-16,-1 0 0 0,3 3-1 15,3 4-1-15,2 1 0 0,4 3-1 16,3 4-1-16,6-2 0 0,4 3-1 15,7 0 1-15,6 2 1 0,4-2 0 0,7 1 2 16,4-2 0-16,4 3 2 0,4-1 0 16,5-3 0-16,3 4-2 0,0-3 1 15,-2-2-2-15,-2 2 0 0,-2 2-1 16,-9 0-4-16,-11 0-1 0,-10-2-1 16,-7-1-1-16,-16-2-2 0,-11 2-3 15,-5-5-4-15,-6 0-5 0,1-1-9 16,-1-4-10-16,-3-1-8 0,6-3-11 0,9-6-20 15,2-1-44-15,4-7-69 0,4-9-141 16</inkml:trace>
  <inkml:trace contextRef="#ctx0" brushRef="#br0" timeOffset="3657.86">18058 3654 365 0,'9'4'95'0,"-6"8"15"0,-3 2-35 16,0 9-28-16,0 2 4 0,-2 4 6 16,-4 7-1-16,3 3-10 0,-2 1-13 15,1 1-9-15,0-1-5 0,-2 4-7 16,1-1-5-16,0-4-7 0,2 4-7 16,0-2-10-16,1 0-22 0,0 1-18 15,-1-5-26-15,1 1-60 0,-2-3-90 0,-4-2-185 16</inkml:trace>
  <inkml:trace contextRef="#ctx0" brushRef="#br0" timeOffset="4772.21">17840 4151 395 0,'4'-9'111'0,"3"5"10"16,0-4-60-16,4 4-5 0,4 0 4 15,2-3 1-15,4 5-10 0,4-3-16 16,5 0-8-16,4-2-5 0,4 0-5 16,0-1-5-16,4 4-4 0,3-2-2 15,4 5-2-15,-3 1-2 0,0 4 0 16,-3 0-1-16,-4 2 1 0,-8 0-2 0,-10-3 1 16,-8-1-1-16,-5-1-1 0,-9-2 1 15,-9 3 1-15,-6 1 1 0,-4 0 0 16,-3 7 1-16,-6 2-1 0,-3 0-1 15,2 5-1-15,2 1-2 0,2 1-3 16,6-3-2-16,5-3-4 0,7-2-2 16,7 1 0-16,7-3 0 0,2-2 2 0,8-2 1 15,2-1 4-15,5 0 3 0,3-4 3 16,-3-4 1-16,0 2 2 0,-2-4 0 16,-2-2-1-16,0-2 1 0,-3-2 0 15,-3-2 1-15,0 0-1 0,-1-2 1 16,1-1-1-16,-6-1 0 0,0 3-1 15,-5 4 0-15,0 2-1 0,-3 4 0 16,-3 8 0-16,0 5 0 0,0 6 1 0,-1 1 0 16,0 3 0-16,0 3 0 0,2-1 0 15,3-4-2-15,0-2 0 0,5-2-1 16,4-1-1-16,0-2 1 0,5-4 0 16,-2 1 0-16,3-3 1 0,1-2-1 15,1-2 0-15,-2-3 0 0,3-4 0 16,-3 0-1-16,0-2 1 0,3-6 1 15,-3-4 0-15,4-3 2 0,0-5 1 16,-1-2 3-16,2-5 1 0,1-7 2 16,-2 2 1-16,1-8 1 0,-5-6 0 0,0 1 2 15,-2 1 0-15,-3-1 0 0,-4 7 2 16,-1 7 3-16,-3 7 1 0,-2 9 1 16,-1 9-1-16,-2 4-3 0,-1 7 0 15,-1 5-3-15,-1 2-4 0,0 8-2 16,0 6-1-16,0 4 0 0,0 4 1 15,1 5-2-15,1 4 0 0,2 5-1 16,2 2-2-16,2 0 0 0,4-1-1 0,2 0-1 16,1 1-2-16,3-3 1 0,1-3-3 15,0-1-1-15,0-1-2 0,0-3-1 16,2 0 0-16,3-5-1 0,2-3 0 16,0-3 2-16,3-4 2 0,3-2 2 15,0-4 1-15,0-2 2 0,-1-4 1 16,-1-5 0-16,3-2 1 0,-1-5-1 15,-4-3-1-15,0-3 1 0,-5-3-2 16,0-3 0-16,-5 0 0 0,-4-6-1 0,-7 2 0 16,-2 0-2-16,-6 2 0 0,-2 5-1 15,-4 4 1-15,0 8-1 0,-1 9 1 16,-2 5 2-16,0 8 0 0,1 5 2 16,0 2 0-16,3 2 0 0,2-1-1 15,6 3-1-15,2-7 0 0,4-1-2 16,5 0-1-16,4-5 1 0,2-1 0 0,6-1 1 15,2-7 1-15,6 2 1 16,2-5 1-16,4-6 1 0,0 1-1 0,1 0 1 16,-5-5 0-16,2 0 0 0,-4-1 1 15,-2-3-1-15,-2 2 1 0,-4-3-2 16,2-7 0-16,-2 3 0 0,-2-4-1 16,-1 2-1-16,-3 1 1 0,-2 3-1 15,-3 2-1-15,-1 5-1 0,-3 6 0 16,0 7 0-16,0 2 0 0,0 3 0 15,3 4 1-15,0 1 1 0,-2 3 3 0,1-1 0 16,1 1-1-16,-3-3 0 0,-1 4 0 16,-1-5-4-16,-1 1-7 0,-1-1-4 15,-3-1-4-15,-6-5-5 0,-1 3-7 16,-4-5-7-16,-4 3-16 0,0-5-8 16,-6-3-12-16,0-3-70 0,-5-1-92 15,1-1-196-15</inkml:trace>
  <inkml:trace contextRef="#ctx0" brushRef="#br0" timeOffset="4965.02">18734 3899 346 0,'11'7'91'0,"7"-2"11"0,6 0-36 0,3 0-26 16,1-1 1-16,6 0 0 0,3-1-6 15,4-5-9-15,3 0-13 0,1-2-19 16,4 2-21-16,6-4-26 0,0-1-63 16,-1-8-85-16,0 0-197 0</inkml:trace>
  <inkml:trace contextRef="#ctx0" brushRef="#br0" timeOffset="20594.71">13838 5397 199 0,'-3'-1'59'0,"2"4"7"16,2-3-21-16,-1-1-4 0,0 1 0 15,1 0-1-15,1-3-2 0,0 3-3 16,-1-3-4-16,2 0-2 0,-1-2-2 0,2 0-1 15,-1 2-2-15,1-2-3 16,0-2-1-16,1-1-2 0,1 1-2 0,0 2-1 16,2 0-4-16,-1-1-2 0,1 2-2 15,2 2-2-15,-1 2-2 0,-1 1-1 16,3 5-1-16,-2-2-1 0,-1 3 1 16,1 4 0-16,-1-1 0 0,2 1 0 15,-2 1 0-15,-1-6 0 0,-2 5-1 16,2-2 1-16,-3-2-1 0,-1 2 1 15,-2 1 0-15,-1 0 1 0,-3 2 0 0,-1-4 0 16,-4 3 1-16,1 1-1 16,-2-2 1-16,-4 0-1 0,1 0 0 0,1 1-1 15,2 0 1-15,0-2-2 0,2-3 0 16,4-1-2-16,2 1 1 0,0-1 0 16,3-2-1-16,2-2 1 0,2 1 1 15,2 4 0-15,-1-4 2 0,3-2-1 16,3 0 1-16,1-4 0 0,1 1-3 15,1-2-3-15,2-7-8 0,0 2-8 0,-1-1-8 16,-1-2-12-16,-2 0-13 0,1-1-20 16,-7 2-45-16,0 0-65 0,-1 2-144 15</inkml:trace>
  <inkml:trace contextRef="#ctx0" brushRef="#br0" timeOffset="21040.16">13941 5226 221 0,'-25'-13'56'0,"1"1"5"16,2 1-31-16,2 0 0 0,-1-1-2 15,1 1 1-15,1-1-1 0,1 4 1 16,0 0-1-16,-3 3 0 0,-2 3-2 16,-1 2 0-16,2 3-2 0,3 4-1 0,2 1-2 15,0 9-2-15,4-2-3 0,2 4-1 16,3 3-2-16,0 5-1 0,3 4-3 15,2 3-1-15,1 1-2 0,1 2-2 16,4 1-2-16,2 2-1 0,3-4 0 16,3 0-3-16,6-2-1 0,7-2-2 15,4-1 0-15,3-4-2 0,1-6 1 16,0 0 0-16,0-5 0 0,-2-3 1 16,1-4 3-16,-1-3 0 0,-3-1 1 0,3-3 0 15,1-5 2-15,1-5 0 0,-2-6 1 16,-3-5 1-16,-2-8 0 0,-1-6 1 15,2-1 0-15,-2-2 1 0,-6-1 2 16,-4-2 2-16,-9-2 2 0,-5 3-1 16,-4 3-1-16,-9-2 2 0,-6 2-2 15,-5 2-3-15,-5 2-2 0,-1 6-1 16,-3 2-1-16,-6 2-1 0,-2 6-3 0,1 2-4 16,1 0-7-16,-1 4-9 0,2 4-11 15,3 2-10-15,5 4-15 0,7-3-61 16,4 3-75-16,12 4-164 0</inkml:trace>
  <inkml:trace contextRef="#ctx0" brushRef="#br0" timeOffset="21742.48">14817 5173 343 0,'-2'-4'83'0,"2"2"6"0,0 1-43 15,0 2-20-15,0 0-4 0,0 4-2 0,0 3-1 16,1 2-4-16,-1 4-5 0,2 5-4 16,-2 6-2-16,1 0-1 0,1 6-2 15,-1 2-2-15,2-2-2 0,-3 2-2 16,3-3-2-16,6-5 0 0,4 1 0 15,2-3 0-15,4-4 2 0,1-4 3 16,1 0 4-16,-1-7 5 0,-4 1 3 0,-3-8 7 16,-3-4 6-16,-3-5 6 15,2-2 2-15,0-3-2 0,-2-1-3 0,3 0-3 16,0 0-6-16,-1 0-6 0,0 5-5 16,-2 1-5-16,0 1-2 0,-2 5-2 15,1 4-1-15,0 2-1 0,2 2-9 16,1 4-2-16,5 3-3 0,3-1 0 15,2 1 0-15,2-1 1 0,0 2 2 0,8-3 8 16,-1-2 5-16,-2-2 11 0,-1-2 7 16,1 0 5-16,-1-4 5 0,0-4 6 15,-10-2 6-15,2-5 2 0,-4 1-3 16,-2-5-3-16,-2-1-3 0,-5-5-5 16,-2-2-4-16,-3-3-6 0,-6-1-7 15,0-6-5-15,-4-3-5 0,-3-2-5 16,-3 2-3-16,1 0-5 0,-5-1-5 15,-1 2-7-15,0 4-7 0,2 5-9 16,2 3-6-16,1 2-6 0,4 6-6 0,6 3-10 16,7 3-1-16,5 3-46 0,5-1-59 15,5 3-138-15</inkml:trace>
  <inkml:trace contextRef="#ctx0" brushRef="#br0" timeOffset="22558.33">15560 5023 327 0,'10'4'87'15,"-3"6"7"-15,-1 5-33 0,-3 4-13 0,-4 8-7 16,-2 3-3-16,-2 4-3 0,1 5-5 16,-3 0-9-16,2 2-7 0,-2 0-5 15,4 0-5-15,0-1-5 0,3 2-7 16,0-4-1-16,4-3 0 0,4-4-2 16,-2-2 1-16,4-5 1 0,1-5 3 15,0-4 8-15,-1-4 5 0,-2-6 4 16,-1-4 3-16,1-4 4 0,0-8 3 15,0-5-1-15,2-4-3 0,1-4-3 0,1 0-4 16,1-3-3-16,3 3-3 0,-3 1-3 16,-1 9 0-16,-2 3-1 0,-2 2-2 15,-2 6 0-15,0 4 0 0,-3 5 0 16,0 6 1-16,-2-3 0 0,1 6 0 16,5 1 0-16,1 1 0 0,3 1-3 15,3 0-2-15,1-3 0 0,6-1-2 0,2-2 0 16,3-3 1-16,4 1 2 0,0-5 1 15,3-1 2-15,-1-6 3 0,-1-2 4 16,-3 0 4-16,0-3 2 0,-5-3 3 16,-2-1 4-16,-7-2 2 0,-1 1-2 15,-4-1-1-15,-3-2-4 0,-7 1-3 16,-6-1-3-16,-4 3-4 0,-1 2-2 16,-3 3-1-16,1 2-2 0,1 6 0 0,2 1-1 15,3 3-2-15,4 2-2 0,0-1-1 16,1 5-3-16,3-2 0 0,0 1 1 15,3-3 0-15,0 0 1 0,1 2 3 16,2-3 2-16,-2-2 2 0,3-1 1 16,-1-4 3-16,5 1 1 0,1-2 2 15,1-4 1-15,3 1 3 0,2-1 1 16,1-3 0-16,0 2-1 0,-3-1-1 16,-2 3-2-16,-2-1-1 0,-1 1-2 0,-5 1-3 15,-2 3-2-15,-2 3-1 0,1 4-4 16,-3 3-1-16,0 3-3 0,1 3-2 15,2 3 0-15,1-2-1 0,3 2 0 16,2 0 4-16,0-5 1 0,2-2 2 16,1-1 3-16,1-3 4 0,-3-2 5 15,1-4 4-15,3-3 6 0,-2-2 2 16,-1-6 3-16,-2-3 1 0,1-7 1 0,0-3-2 16,0-2 0-16,0-6-4 0,-1-4-1 15,2-3-2-15,1-8-2 0,-2-3-2 16,-2 0-2-16,1-8-2 0,-1-1 0 15,-1 1 1-15,0 4 0 0,-3 5 1 16,2 10 3-16,-4 8 3 0,-1 7 1 16,0 13 0-16,-2 3-3 0,-3 8-1 15,-1 7-2-15,1 4-2 0,0 2-4 16,-2 9-1-16,2 3 0 0,-3 6 0 0,4 8 0 16,0-1-1-16,0 3-3 0,3 2-6 15,1 1-7-15,-1-1-13 0,3 1-27 16,-1-5-21-16,0 1-4 0,-1-1-85 15,0-3-102-15,4-2-215 0</inkml:trace>
  <inkml:trace contextRef="#ctx0" brushRef="#br0" timeOffset="22750.35">16383 5295 440 0,'3'-14'112'0,"2"4"8"15,6 0-71-15,4 2-10 0,4 3 0 16,4-2 0-16,2 3-10 0,7-5-11 16,0-2-9-16,3 1-9 0,2-3-13 0,6-2-20 15,0-2-16-15,2-1 87 0,2 0-167 16,4 1-101-16,4-1-248 0</inkml:trace>
  <inkml:trace contextRef="#ctx0" brushRef="#br0" timeOffset="23692.63">17720 5448 180 0,'-1'3'62'0,"0"-1"7"0,0-1-5 16,-2-4-21-16,-1-2 2 0,0 1 2 16,-1-3-4-16,-1 0-8 0,2-1-3 15,-3-1-3-15,2 3-3 0,-1-1-3 16,1-1-4-16,-2 0-4 0,-1 3-4 0,2-4-3 15,-3 6-3-15,-2 1-3 0,-1 4-1 16,-3 4-2-16,-4 2-2 0,-2 1 0 16,-4 6-2-16,0 0-1 0,0 0-1 15,0 0-1-15,4 3-2 0,4 0 0 16,4 2-2-16,5 0 0 0,5-1 1 16,5-2 1-16,5 0 1 0,2-4 3 15,5-1 1-15,2-1 3 0,3-6 2 16,0 0 1-16,1-7 1 0,1 0 1 0,1-3 1 15,-2-2 1-15,1-7 1 0,-3 0 1 16,0-2 0-16,-2 3 0 0,-3-1-1 16,2 1 0-16,-4 2-1 0,-1 2 0 15,-2 4 0-15,-1 1 2 0,-2 1 0 16,-1 1 0-16,-3 2-1 0,-2 0-1 16,2 1-1-16,0 1-2 0,3-1-2 0,2 3 0 15,1-1 0-15,3-2 1 16,4 2 2-16,2-2-1 0,4-2 2 0,-2 1 1 15,2-2 0-15,-2 0 1 0,1 1-2 16,-6-3 0-16,-1 4-1 0,-4-1-1 16,-3 2-1-16,2-2-1 0,-5 2-2 15,0 2-1-15,2 0-3 0,-4-1-2 16,-1 4-3-16,-2 1-1 0,1 2-1 16,0 2 1-16,-1-1 1 0,-1-1 1 0,2 2 2 15,2-5 2-15,0 0 2 0,1-1 3 16,0-2 4-16,2 0 5 0,0-1 5 15,0-3 6-15,1 2 6 0,-1-7 4 16,1 0 3-16,2-5-1 0,1-1-2 16,1-3-5-16,1 1-6 0,2-2-6 15,1 0-4-15,3 1-5 0,2 1-3 16,0 0 0-16,1 0-2 0,0 1-3 16,1 2-4-16,-2 4-9 0,-1 0-10 0,0 3-10 15,1-2-8-15,1 2-10 16,1 4-17-16,-2-3-51 0,4 0-69 0,1 2-148 15</inkml:trace>
  <inkml:trace contextRef="#ctx0" brushRef="#br0" timeOffset="24014.77">18334 5463 190 0,'-3'1'63'0,"5"3"9"15,3-5-3-15,4 0-31 0,2 0 2 16,1-3 3-16,2 0-6 0,4-2-10 15,-2-1-7-15,3-1-3 0,1 2-2 16,-2-1-1-16,4-2 0 0,-2 2 1 16,-4-3 1-16,0-1 4 0,-5 0 2 15,-4-2 1-15,-4 1-2 0,-4-1-1 16,-3-2-1-16,-4 4-1 0,-4 2-4 16,-5 0-3-16,-4 3-2 0,-4 1-1 0,-2 7 1 15,-1 2-1-15,-2 6-1 0,2 3-1 16,-1 2 0-16,4 4-1 0,7 3-1 15,1 1-1-15,5 2-1 0,6 1 0 16,7-3-1-16,7 6-1 0,8-4 1 0,3 0-1 16,3-4 1-16,5 0 0 15,4-3-2-15,2-3-5 0,1-5-12 0,1-5-12 16,3 0-12-16,0-6-16 0,2-6-75 16,2-2-90-16,-2-2-197 0</inkml:trace>
  <inkml:trace contextRef="#ctx0" brushRef="#br0" timeOffset="24621.02">19457 4947 327 0,'1'7'88'0,"0"4"11"0,-1 2-44 16,0 4-6-16,0 6 4 0,-2 1 2 15,-1 3-7-15,-1 5-10 0,1 3-11 16,-1 3-7-16,1-1-7 0,0 0-5 16,1-2-12-16,0-1-21 0,0-2-19 15,0-1-19-15,-2 0-64 0,0-2-88 16,-5 0-187-16</inkml:trace>
  <inkml:trace contextRef="#ctx0" brushRef="#br0" timeOffset="25206.04">19219 5289 389 0,'12'-17'104'0,"7"3"10"16,0-5-61-16,7 3-6 0,0-2 3 15,-1-1 1-15,4-4-8 0,2-2-12 16,1 0-9-16,2 1-2 0,-1 2-2 15,1 1-2-15,1 5-3 0,-2 5-2 16,-5 4 0-16,-4 4-2 0,-5 3-3 16,-4 5 0-16,-7 6-1 0,-4 6-1 15,-4 6-2-15,-1 4 1 0,-4 4-1 16,-1 4 0-16,-1 2-2 0,-1-1-5 16,3-1-4-16,-1 2-3 0,1-8-2 0,1 1-2 15,1-5-3-15,1-2 1 0,1-5 4 16,-1-4 3-16,2-4 2 0,0-4 3 15,2-3 3-15,0-3 4 0,2-3 2 16,3 0 2-16,2-6 1 0,1-2 0 16,3 5 0-16,3-4-2 0,0 0-1 15,-1 1-2-15,-2 4-1 0,5 6 0 16,-3 1 0-16,0 0 0 0,2 3 0 0,0 2 0 16,3 0 1-16,0-1-1 0,-3-7 1 15,4 0-1-15,0 1 1 0,1-3-1 16,-2-2 2-16,2 0-1 0,1-4 0 15,0 3 1-15,-4-4 1 0,-1-2 1 16,-5-3 3-16,-1 2 2 0,-6-2 2 16,-1 1 1-16,-4 2 1 0,-2 1 0 15,-5 3-2-15,-3 3-2 0,-3 6-2 16,-3 4-2-16,-2 7 0 0,-3 5-1 16,-1 0-2-16,2 5 1 0,4 3-2 0,4-1 0 15,3-1-1-15,6-1-1 0,8-1 1 16,4 1-4-16,2-3-7 0,7 0-6 15,4-5-9-15,9 0-21 0,5-5-16 16,6-3-15-16,4-3-70 0,6 2-88 16,0-5-193-16</inkml:trace>
  <inkml:trace contextRef="#ctx0" brushRef="#br0" timeOffset="25598.99">21165 5258 374 0,'-2'-7'87'0,"-3"1"4"16,-4 1-59-16,-3 4-11 0,-5 1 4 15,-5 1 5-15,-7-1-3 0,-2 2-7 16,0 2-3-16,1-1-3 0,1-1-4 16,1 0-5-16,7 3-3 0,3 1-3 0,7 4-2 15,2 1 0-15,7 3 0 0,7 2 0 16,3 2 1-16,4 2 2 0,3 3 1 16,1 0 2-16,3 1 0 0,0 0 0 15,1 0 0-15,0 3-1 0,-4-4 0 16,1 1-1-16,-5-2 0 0,-5-3-1 15,-4-1-3-15,-10-2-3 0,-6-6-3 0,-7 0-5 16,-3-1-6-16,-4-6-9 0,-5 0-13 16,-2-3-16-16,-2-2-45 0,4-2-64 15,4-1-141-15</inkml:trace>
  <inkml:trace contextRef="#ctx0" brushRef="#br0" timeOffset="26206.24">21283 5413 334 0,'9'7'77'0,"-6"1"4"15,2-2-57-15,-3 1 2 0,4-1 6 16,1 1 4-16,2-7 0 0,2 0-4 16,4-1-3-16,1-1-5 0,2-4-5 15,-3-1-4-15,0 2-3 0,-1-5-2 16,-1 2 1-16,-2 1 2 0,-1-2 1 0,-4 0 2 15,-1 2-2-15,-2-3-1 0,-4 1-3 16,-4-1-1-16,-2-1-2 0,-4 6-3 16,-6-1-3-16,-2 3 0 0,-5 3-1 15,-4 6 0-15,-2 5 0 0,-3 6 0 16,2 2 0-16,6 2-1 0,4 2-1 16,5 0 0-16,7 3-1 0,8 1-1 15,5-4 0-15,5 1 1 0,6-1 0 16,6-1 1-16,4-2 0 0,5-4 0 0,0-2-1 15,5 1 0-15,1-4 0 0,1-1 1 16,-1-1-1-16,0 1 1 0,1-1 0 16,1-1 1-16,-4-1-1 0,-4 0-2 15,-3-3-3-15,-4 0-2 0,-8-1-1 16,-3-2-2-16,-7-1-3 0,-3-2 0 16,-6 0 1-16,-1-3 1 0,-3 1 2 15,-1-2 2-15,-2-1 3 0,0-1 2 0,3 1 1 16,0 0 4-16,2-4 3 0,3-2 0 15,4-3 2-15,4 1 2 0,3-5 3 16,3-5 2-16,4 1 2 0,3 2-1 16,3 0 2-16,2 3 2 0,1 2-1 15,2 6-1-15,2 6-3 0,-3 2 0 16,-2 4-2-16,-3 2-2 0,-2 5-3 16,-1 6-1-16,-4 1-1 0,-1 6-1 0,-1 1 0 15,1 0-1-15,0 4 1 0,-3-3-3 16,1-1-4-16,1-1-5 0,0-6-11 15,2-1-10-15,-1-3-12 0,4-4-10 16,2-3-14-16,0-3-63 0,4-3-77 16,1-2-170-16</inkml:trace>
  <inkml:trace contextRef="#ctx0" brushRef="#br0" timeOffset="26504.97">22547 5414 313 0,'-14'-4'92'16,"-2"4"10"-16,-1-1-22 0,-1 1-29 16,-2 2 2-16,1 0 4 0,1 3-6 15,1 1-11-15,2-1-10 0,2 0-8 16,3 1-6-16,2 3-5 0,5 0-6 16,6 2-2-16,5 0-1 0,2 2 1 0,2 5-1 15,3 2 1-15,3 0 0 0,1 4-1 16,-1-1 0-16,0 4-1 0,-1-2 0 15,-1-3-1-15,-2 0 1 0,-6-4-3 16,-2 0-2-16,-5-3-2 0,-8-4-3 16,-4-3-5-16,-4-2-7 0,-5-3-8 15,-4-2-6-15,-2-5-8 0,-1-4-8 0,-1-2-17 16,4 0 28-16,3-3-74 0,3 0-65 16,7-6-152-16</inkml:trace>
  <inkml:trace contextRef="#ctx0" brushRef="#br0" timeOffset="27208.78">22768 5500 328 0,'5'5'87'0,"-6"3"7"0,-4 2-47 16,-6 3-5-16,-4-1 3 0,-2 4-1 16,0 3-5-16,2-2-10 0,3-2-6 15,1 0-6-15,4-3-6 0,5 0-4 16,8-2-2-16,4-3 0 0,4-3 1 15,4 3 1-15,8-7 1 0,2 1 3 16,2-1-1-16,0-3 2 0,-3-1-1 16,-2-2 0-16,-3-3 0 0,-6 2 1 15,-5-3-2-15,-4-4-1 0,-6-3-3 0,-1-4-2 16,-3-2-3-16,-5-1-3 0,-5-4-2 16,-1 1-3-16,-2 3-2 0,-1 3-1 15,-4 4-3-15,1 2 0 0,4 4 1 16,3 5-1-16,4 1-6 0,6 3 0 15,5 1 2-15,6 5 2 0,7 2 2 16,4 2 1-16,4 1 2 0,4 5 7 16,0 0 4-16,4 6 1 0,1 0 1 15,2 4 1-15,-2 1 0 0,2 1 1 0,0 0 0 16,0 3 1-16,-4-4-1 0,-3-2-1 16,-5-4 0-16,-4-3 0 0,-6-4-1 15,-5-2-1-15,-5-6-1 0,-6-2 1 16,-2-2-1-16,-3-1 0 0,-1-1-1 15,-1-1 0-15,0-2 0 0,1-2-2 0,4-2-2 16,1 1 0-16,5-1 1 0,5-1 0 16,2-1 1-16,6-2 0 0,6-1 1 15,4 2 0-15,6-2 2 0,3-1-1 16,2-2 1-16,2 3 1 0,0 2 0 16,-1 0 2-16,-2 1 0 0,-3 2 2 15,-6 3 1-15,-1 0 1 0,-5 0 2 16,-5 2 1-16,-6 1 0 0,-6 1-1 15,-6 1-1-15,-6 0-1 0,-5 0-1 16,-3 1-4-16,-3 0 0 0,0 1-2 0,1 0 0 16,3 2-1-16,5 3-2 15,6 0 1-15,5 6 0 0,7 0 1 0,5 4-1 16,6 3 2-16,7 3 0 0,2 2 1 16,4 0 1-16,3 0-1 0,1 1-1 15,-3-1-1-15,-4-5 1 0,-4 0-1 16,-6-7-3-16,-5 0-2 0,-9-3-3 15,-10-4-8-15,-6 0-10 0,-6-7-8 0,-6-5-11 16,-5 2-11-16,-3-8-68 0,1-1-84 16,1-2-178-16</inkml:trace>
  <inkml:trace contextRef="#ctx0" brushRef="#br0" timeOffset="27506.42">23831 5053 347 0,'10'-8'87'0,"5"5"6"0,2-2-56 16,3 2-1-16,1 2 9 0,-1 0 3 16,3 1-6-16,2 2-6 0,-5 0-7 15,0 3-5-15,0 5-6 0,-2-2-7 0,-1 6-4 16,-4 2-1-16,-4 0-3 0,-5 7 1 15,-5-1 0-15,-4-2 0 0,-6 1 0 16,-5-3 0-16,-3 0-1 0,-2-2 0 16,0-1-3-16,2 0-5 0,0-1-11 15,3 2-10-15,2 0-9 0,4 2-10 16,2-2-11-16,2-1 29 0,2 1-95 16,7 5-71-16,1 0-177 0</inkml:trace>
  <inkml:trace contextRef="#ctx0" brushRef="#br0" timeOffset="27637.07">23977 5832 386 0,'-1'25'106'16,"1"-3"6"-16,-2-7-60 0,1-1-13 15,0-4 2-15,0-5-4 0,1-3-12 16,0-9-20-16,1-1-23 0,0-3 94 16,0-7-190-16,0-3-109 0,0-4-301 0</inkml:trace>
  <inkml:trace contextRef="#ctx0" brushRef="#br0" timeOffset="29539.14">15962 6208 273 0,'-1'-6'71'0,"0"1"6"15,1 1-37-15,1 3-2 16,-1 0-1-16,0 1-3 0,-1 1-5 0,2 3-6 16,-1 2-2-16,0 6-4 0,-2 5-5 15,1 7-2-15,-1 4-1 0,1 4 1 16,-1 4-2-16,2 0-3 0,1-2-4 16,4 0 0-16,0-4-1 0,3-3 1 0,2-4-1 15,2-3 1-15,1-5-1 16,0 2 3-16,1-9 4 0,3-4 5 0,-2-4 3 15,0-5 4-15,0-2 3 0,-4-7 2 16,-1-3-1-16,-3 1-4 0,-3-2-3 16,-1 3-5-16,-1 3-3 0,-2 1-4 15,0 4-1-15,-1 2-3 0,1 5-1 16,1 2 1-16,-1 4-1 0,1 2 0 16,0 5-1-16,4 1 0 0,3 4 0 15,3-1 1-15,3 1-1 0,7-3 0 16,4 0 0-16,2-4 0 0,1-3 1 15,0-2 3-15,-2-5 3 0,2 0 2 0,-3-3 3 16,-4-3 4-16,-1-1 2 0,-2-2 2 16,-1-3 0-16,-3-2-1 0,-4-4-3 15,-3-3-2-15,-3-3-4 0,-3-2-4 16,-2-3-7-16,-3-2-7 0,-4-8-6 0,-2-1-4 16,-2-3-5-16,-2 1-2 0,-2-4-4 15,-1-1 5-15,2 2 4 0,3 9 3 16,3 3 3-16,3 7 5 0,4 4 5 15,6 8 5-15,0 5 3 0,5 4 3 16,1 4 3-16,2 4 4 0,3 3 2 16,1 5 2-16,3 2 0 0,2 5 0 15,0 8 0-15,1 2-2 0,-2 3-4 16,0 3-2-16,0 3-2 0,-5-1-3 16,-4 4-2-16,-2-4 0 0,-3 0-3 0,-2-3-1 15,-2-3-2-15,-1-5-1 0,0 2 0 16,0-7 1-16,1-5 0 0,-2-4 1 15,0-1 1-15,0-5 2 0,1 0 2 16,1-7 2-16,0-4 2 0,0 2 0 16,3-4 0-16,2-1 1 0,3-1 0 15,1 0-2-15,1 1-3 0,2 4-1 16,1 3-1-16,2 5 0 0,3 6 0 0,-1-1 0 16,2 6 1-16,1-1-1 0,3 4 1 15,4 0-1-15,1-2 1 0,2-2 0 16,3-2-1-16,5-2 1 0,1-3 0 15,0-2 0-15,-1-5 2 0,-2-3 0 16,-3-5 3-16,-5-1 1 0,-8-2 2 16,-5-1 1-16,-4-3 1 0,-10-4-3 15,-6 0-2-15,-6 0-2 0,-7-1-4 16,-2 1-1-16,-3 3-2 0,-3 1 0 0,2 7 0 16,0 6 1-16,2 1 1 0,4 7-1 15,0-2 1-15,2 4 0 0,5 3-1 16,2 1-1-16,4-3 1 0,4 3 0 15,2-2 0-15,5 0 2 0,5-3 1 16,0-2 2-16,4-1 1 0,0-3 1 16,1-4 0-16,2 2 1 0,0-3-1 15,1 0-1-15,-2-1-1 0,-2-1 0 0,1 0-1 16,-4 2-1-16,-3-1 0 0,-3 4-1 16,-2 1-1-16,0 5 0 0,-3 1 0 15,-1 6 0-15,2-1 0 0,-1 3 0 16,1 3 1-16,1-3 0 0,0 0-1 15,2-2 1-15,0-3-1 0,3 1 2 16,0-3 2-16,3-5 1 0,1-2 3 0,1-2 2 16,0-5 3-16,1-2 3 0,0-1 2 15,-1-4 0-15,-1-3 0 0,-1-5 0 16,2-2-2-16,-2-2-2 0,0-3-3 16,-1-5-2-16,0-3-2 0,-2-4-1 15,-1-3-1-15,-1-3 1 0,-2 0-2 16,-1 5 2-16,0 5 4 0,-2 5 3 15,-1 12-2-15,1 5-1 0,-3 13-2 16,-2 5 0-16,2 7-2 0,-1 8-4 16,0 4-2-16,0 5-1 0,0 7 3 15,1 3 0-15,0 3 1 0,1 0-2 0,0-2-7 16,1-1-5-16,3-4-11 0,-1-1-7 16,2-5-21-16,-2-4-21 0,2-1-12 15,-2-1-73-15,0-6 3 0,-2-1-71 16,0-4-125-16</inkml:trace>
  <inkml:trace contextRef="#ctx0" brushRef="#br0" timeOffset="29702.65">17455 6411 455 0,'-5'-10'124'0,"2"4"9"0,2 0-39 16,6 4-35-16,2 4-12 0,6 0-4 15,0-6-7-15,6 0-9 0,4-3-6 16,4 0-9-16,1-4-12 0,4-5-14 15,2 2-28-15,5-1-23 0,2-2 50 16,1 1-138-16,0 1-107 0,4-2-242 0</inkml:trace>
  <inkml:trace contextRef="#ctx0" brushRef="#br0" timeOffset="30187.69">18532 6314 321 0,'8'8'74'0,"-2"5"3"0,-1-1-34 15,-2 3-27-15,-1 0 0 0,3 5 1 16,-3-1-1-16,0 0-1 0,0 1-3 16,4 2-4-16,0 1-3 0,2 0-3 15,1-3-2-15,2 2 0 0,3 0-2 0,1-2 1 16,-1-3-1-16,5-3 0 0,1-3 3 15,1-4 3-15,-2-2 3 0,1-5 4 16,0-2 4-16,-1-5 6 0,0-4 4 16,-4-1 3-16,-1-4 1 0,-2-6-1 15,-4-1-1-15,-1-2-3 0,-3 0-4 16,-1-3-6-16,-3 1-6 0,-2-2-3 0,1 9-4 16,-1-5-2-16,1 4-1 15,0 0-2-15,0 4-8 0,0 3-13 16,1 7-13-16,3 0-13 0,-1 6-15 0,4 3 96 15,1 2-153-15,3 3-77 0,6 6-191 16</inkml:trace>
  <inkml:trace contextRef="#ctx0" brushRef="#br0" timeOffset="31426.34">19290 6498 316 0,'15'6'82'0,"-7"-3"9"0,-4-2-32 15,-8-2-22-15,-2 0-4 0,-7-4 0 16,-5 1-2-16,-3-2-3 0,-3 2-9 15,-2 3-5-15,0 1-4 0,-3 3-2 16,2 0-5-16,3 5-8 0,2 2-4 16,5 1-4-16,5 0-1 0,3-2-2 15,6-3 1-15,5 1 2 0,5-2 5 0,5 0 3 16,4-4 3-16,3-2 3 0,3 2 3 16,2-2 2-16,2-3 3 15,-1 2 3-15,1-6 2 0,-3 4 4 0,-1-1 1 16,-2-4-1-16,-1 3-2 0,-5 3-2 15,-3-1-2-15,-3 0-2 0,-5 1-4 16,-1 2-3-16,-2 3 0 0,-4 3 0 16,-1 0-1-16,1 5-1 0,-1 0-1 15,0 1-1-15,1 2 0 0,3 0-1 0,2-1-1 16,3-2 0-16,4 0 1 0,1 2 0 16,2-6 1-16,0 0 1 0,-1-4 1 15,2-1 2-15,-1-4 1 0,0-1 3 16,1-4 1-16,-1-3 1 0,1-2 1 15,1-3-1-15,0-1 0 0,-1-4-2 16,0-3 0-16,-1-3-1 0,2-3 1 16,1-1-1-16,-2-7 1 0,-2-3 0 0,2-2 0 15,-2-3-2-15,-1-1-1 0,-4-1-2 16,0 5 3-16,-1 6 2 0,-2 9 3 16,-1 6 1-16,-1 8 0 0,-1 7-1 15,-3 8 0-15,-3 10-3 0,-1 4-2 16,-2 9-3-16,-3 5-2 0,1 7 1 15,-4 6 0-15,3 4 1 0,1 0-1 16,3 3-1-16,6-3-3 0,4 0-2 16,3 0-5-16,7-5-1 0,3 1 0 15,4-3-1-15,5-5 0 0,1-1 2 0,0-7 2 16,1-3 4-16,2-4 2 0,0-11 0 16,1 0 1-16,-6-5 1 0,1-4 1 15,1-3 2-15,0-6 0 0,-3-1 0 16,-3-2 1-16,-4-6 0 0,0 1 0 15,-5-3-2-15,-1 3 2 0,-5 2 2 16,-1 3 0-16,-1 3-2 0,-2 6-1 16,-1 2-1-16,0 7 0 0,-1 1-2 0,0 3-3 15,-1 2-2-15,3 2 0 0,1 0 2 16,1-2 0-16,2 1 1 0,2-1-1 16,4-2 2-16,0-1 0 0,2 0 1 15,1-3 0-15,1 0 0 0,-1-1 0 16,-1-3 1-16,1-1 1 0,0-2 0 15,0-6 2-15,0-1-1 0,-1-1 1 16,3-2 0-16,0-1-1 0,-2-3 0 0,-2 3-1 16,0-1 0-16,0 7 0 0,-4-1-1 15,-3 5 0-15,-1 4-1 0,0 6 1 16,-1 2 0-16,0 6-2 0,2-3 1 16,2 3 0-16,4 0 0 0,3-2 1 15,1-2-1-15,6-3 1 0,3-4 0 16,3 1 1-16,2-5 0 0,2 1 1 15,0-1 1-15,0-1 0 0,0-1 2 0,-2-3 0 16,-3 1 0-16,-4 0 2 0,-3-3 0 16,-2-1 2-16,-4-2-1 15,-4-4 0-15,-3-1-2 0,-5-6-1 0,-3 0-1 16,-3 0-3-16,-4-1-1 0,-1 7-2 16,-1 4-1-16,-2 5 0 0,-1 7 1 15,0 7-1-15,1 6 1 0,-2 2-1 16,4 3 0-16,2 2-1 0,3 3-1 0,6-2-1 15,4-3-1-15,7-1 1 0,4 0-1 16,4-2 1-16,0-2 1 0,3-3 1 16,2-1 1-16,1-5 1 0,0 1 1 15,0-4-1-15,-1-2 2 0,0-4-1 16,0 1 2-16,-2-3 1 0,-1-1-1 16,-1-3 0-16,0-1 1 0,1-3-2 15,-1 1 1-15,0 1-2 0,-2 0 0 0,2 3-1 16,-2 3 1-16,-1 2-1 0,-1 4 0 15,-1 4 0-15,0 0 1 0,0 5-1 16,0 1 1-16,-2 3-1 0,1 0 1 16,2 1-1-16,-5 1 0 0,1 0-1 15,-2-2-2-15,-5 2-3 0,-3-2-2 16,-4 0-3-16,-6-2-1 0,-2-1-1 16,-7-3-2-16,-5-3-1 0,-2-3-6 15,-3-1-10-15,0-2-6 0,0-4-8 0,0-1-9 16,4-1-17-16,3-5-55 0,3 2-73 15,4-7-153-15</inkml:trace>
  <inkml:trace contextRef="#ctx0" brushRef="#br0" timeOffset="32511.97">21440 6304 229 0,'15'-11'61'0,"-3"0"7"15,1 2-26-15,0 1-10 0,3 1 3 16,0 3 2-16,3-2-3 0,-2 1-4 16,3 0-5-16,4 2-4 0,-1 1-4 15,-2 1-3-15,1-2-4 0,-1 3-2 16,0 3-3-16,-1 4-3 0,-4 1-4 15,-2 2-1-15,-3 3-2 0,-4 2-1 0,-4 4 1 16,-9 1 0-16,-6 1 1 0,-2 3 3 16,-6 0 1-16,0-1 1 0,-6 0 0 15,3-1-1-15,0 2-3 0,4-1-4 16,-2-2-6-16,3-1-9 0,2 0-19 16,6 0-51-16,0-2-65 0,2 0-149 15</inkml:trace>
  <inkml:trace contextRef="#ctx0" brushRef="#br0" timeOffset="32672.81">21617 6943 347 0,'2'1'87'0,"3"1"3"16,-2-3-37-16,2 0-36 0,0-2-8 15,2-2-7-15,0-1-13 0,-1-4 102 0,1-2-180 16,2-5-87-16,-2-7-244 15</inkml:trace>
  <inkml:trace contextRef="#ctx0" brushRef="#br0" timeOffset="70367.89">18580 7278 268 0,'1'-2'73'0,"3"-4"5"0,0 4-40 15,0-2-2-15,0 0 1 0,-2 2-2 0,0 1-3 16,-1 0-2-16,-2 2 3 0,0-1 1 15,1 0 0-15,-3 0 0 0,-2 3-1 16,0-5-3-16,-2 2-4 0,1 0-6 16,-4-2-4-16,-3 2-5 0,0 0-3 15,-3-1-4-15,-2 5-1 0,-3 3-2 16,-1 1 0-16,-1 3-1 0,1 4 0 0,-1 3 0 16,0 2 0-16,-1 5 0 0,-1 2-3 15,-1 4-1-15,2 2-3 0,2 4-1 16,5 0-2-16,2 0-2 0,9-3-2 15,6 0-1-15,6-1 2 0,2-5 1 16,3-3 2-16,5-4 1 0,2 1 2 16,5-8 5-16,1-4 4 0,2-6 4 15,2-2 3-15,5-8 2 0,0-5 2 16,1-6 3-16,-5-1 0 0,-1 1 2 16,-1-2-2-16,-7-6 1 0,-6 4 1 0,-5 1-1 15,-6 2-1-15,-7 0-5 0,-5-1-2 16,-6 4-3-16,-9 4-2 0,-6 4-3 15,-2 0-1-15,-1 5 0 0,-1 1 0 16,0 7 0-16,3-1-1 0,5 2-5 16,7 0-6-16,3 2-14 0,3-2-17 15,7-2-14-15,5-1-12 0,5-2-72 0,5 1-87 16,5-3-184-16</inkml:trace>
  <inkml:trace contextRef="#ctx0" brushRef="#br0" timeOffset="71052.35">19567 7461 280 0,'3'0'79'0,"-1"0"7"15,-3 1-36-15,3-1 0 0,-2 0 3 16,-1-1-2-16,0 0-5 0,1 1-5 15,-4-1-5-15,3-3-5 0,-2 3-6 16,-2 0-9-16,-4-1-5 0,-2 2-4 0,-2 1-4 16,-4 1-2-16,-2 3 0 15,-3 1-1-15,-1 5-1 0,3 5 0 0,2 1-1 16,1 4-2-16,3 2-2 0,4 0-2 16,4 0-2-16,4-3-2 0,3-1 0 15,4-2 1-15,4-2 2 0,3-3 2 16,4-2 2-16,1-4 3 0,3-1 1 15,1-4 2-15,2-1 1 0,1-5 2 16,1 0 3-16,-1-1 0 0,-3-1 1 16,-3-2 1-16,-4 4 1 0,-2-3-1 0,-5 3 1 15,-3 0-3-15,-3 2-2 0,-3 4-1 16,-3 2-1-16,1 1-2 0,-3 2 0 16,3 2-3-16,0 3-2 0,2-1-1 15,4 0-1-15,3 0 0 0,4-1 0 16,1-1 1-16,3-1 0 0,0-4 4 15,4-1 3-15,1-3 4 0,2-1 1 0,1 0 3 16,2-3 3-16,0 0 2 0,1-1 2 16,-3 1 0-16,-6-1 0 0,-2 0 0 15,-4-3-2-15,-6 1-2 0,-4-2-5 16,-6-3-6-16,-5-1-3 0,-6 0-5 16,-6 1-3-16,-1 0-5 0,-3 2-5 15,-1 4-12-15,0 4-7 0,4 2-7 16,4 1-7-16,6 0-12 0,-1 0-65 15,7 2-77-15,5-1-163 0</inkml:trace>
  <inkml:trace contextRef="#ctx0" brushRef="#br0" timeOffset="71943.17">19988 7614 290 0,'11'8'73'0,"-2"-1"3"16,-1 2-30-16,-3 1-28 0,-3 1 1 15,-1-1 1-15,0-1-4 0,0 1-5 16,-2-2-2-16,1 0-3 0,-1-1-2 16,1-1 0-16,1 0-1 0,0-1 2 15,1-3 2-15,-1 0 4 0,0 1 6 16,-2-3 9-16,2-2 5 0,0 1 4 16,0-5 0-16,1 3-1 0,3-5-1 15,1-2-5-15,4 1-9 0,2-3-6 0,0-5-4 16,3 2-2-16,3-2-2 0,1 3-3 15,0 2 0 1,0-5-1-16,-3 5 0 0,1 7-1 0,-3 3-1 0,-1 1-3 16,-4 1-1-16,0 3-4 0,-3 7-4 15,1 0-3-15,-2 2-2 0,0-3-2 16,-2 4-1-16,1-2 1 0,0-2 2 16,-1-3 3-16,2-1 4 0,1 0 3 15,-1-3 3-15,1-2 5 0,2 2 4 0,-3-3 1 16,2 0 2-16,0-1 0 15,1-3 0-15,2 1-1 0,-1-2-1 0,-2 1-3 16,1 1-1-16,-2 0-2 0,0 4-3 16,-3 0-1-16,1 1-3 0,0 4-3 15,1 1-3-15,2 1-6 0,2 1 1 16,3-3 0-16,2-2 2 0,2 4 1 16,3-4 4-16,3 1 4 0,3-2 4 0,0-1 3 15,2-1 3-15,0 0 3 0,-1-6 2 16,1 1 3-16,-5-3 1 0,-3-3 1 15,3-3 2-15,-4-1 3 0,-2-6-1 16,-2-3-2-16,1-1 0 0,-4-5 0 16,0-4 1-16,-5 0-2 0,-1-5-5 15,-2 1-3-15,-1 3 3 0,-1 3 4 16,-2 4 1-16,0 8 1 0,-1 6 1 16,0 6-1-16,-3 9 3 0,0 5-1 0,-2 5 0 15,3 4 0-15,-2 6-1 16,1 5 1-16,-2 5-1 0,4-1 0 0,-2 2-4 15,2 5-5-15,1 0-2 0,0 0-3 16,4-3 0-16,0 0-2 0,1-1-2 16,1-3-1-16,1-4-2 0,0-6-1 15,-1-3-1-15,-2-3-1 0,0-3-1 0,0-5 1 16,0-4 2-16,-1-3 1 0,2-5 1 16,0-4 1-16,1-2 2 0,1-4 1 15,2 2 1-15,1-5-1 0,2 3 1 16,1 0-1-16,0 1 1 0,0 3 0 15,0 2 0-15,1 2 0 0,-1 4 1 16,1 4 0-16,-1 3 1 0,1 5 0 16,0 1 0-16,0 2 1 0,-1 1-2 15,-2 1 1-15,-1 0-1 0,-1 0 0 16,-3-2-3-16,0 1-2 0,-3-1-3 0,-3-1-7 16,-1 2-5-16,-5-4-2 0,-5-2-6 15,-1 2-3-15,-4-3-3 0,-2-2-3 16,1 1-3-16,-2-4-10 0,4 0 26 15,2-3-86-15,1-4-72 0,3-4-176 16</inkml:trace>
  <inkml:trace contextRef="#ctx0" brushRef="#br0" timeOffset="72804.67">21215 7554 230 0,'-5'-1'55'0,"-2"-3"2"0,-1-1-33 16,0 1-9-16,0-1 1 0,0 2 5 16,2 1-1-16,1 3-2 0,1 1 0 15,0 0 0-15,-1 3 0 0,2 2-1 16,-1 4-4-16,-2 5-3 0,0-2-2 16,0 4-1-16,0-2-2 0,-1 4-4 15,3-4-1-15,-1-2-2 0,4-3 1 16,1 0-1-16,3-2 0 0,4 0 3 15,2-5 4-15,3-1 4 0,3 0 3 0,2-3 2 16,0-5 5-16,-2 1 2 16,2-3 5-16,-2 0 3 0,-2-1 1 0,-2-2 1 15,-3 0-2-15,-5 0-3 0,-3-2-6 16,-2 0-8-16,-5-1-8 0,-1-1-6 16,-3 2-4-16,0 0-3 0,0 2-7 15,2 3-6-15,0 0-6 0,2 2-5 0,1 2-6 16,1 1-14-16,4 2 108 0,3-2-163 15,3 1-76-15,4 3-223 0</inkml:trace>
  <inkml:trace contextRef="#ctx0" brushRef="#br0" timeOffset="73100.1">21699 7580 286 0,'16'-4'77'0,"-2"-2"10"16,-6-2-34-16,-7 1-20 0,-4 2-4 15,-6 1 2-15,-3 2-3 0,-6-2-6 16,0 2-8-16,-3 1-2 0,0 3-1 16,2 2 0-16,4 0-2 0,3 3-5 15,5 2-3-15,2 1-1 0,3 4 0 16,3 0 1-16,1 4 0 0,2-3 1 16,3 4 1-16,-2 3 0 0,5-1 0 15,0 4-1-15,-1-4-1 0,-4-2 0 0,1 2-1 16,-4 0-1-16,-3-5 1 0,-8 0-2 15,-4-7 0-15,-5 1-3 0,-3-1-3 16,-7-5-6-16,0-1-6 0,-3-3-11 16,0-3 36-16,2-2-107 0,2 1-75 15,8-3-191-15</inkml:trace>
  <inkml:trace contextRef="#ctx0" brushRef="#br0" timeOffset="73500.53">22685 7532 328 0,'-2'-4'87'0,"0"-1"6"0,0 0-42 15,-1 2-18-15,-2 0 1 0,0 3-1 16,-3 4-7-16,-2 0-7 0,-1 4-3 16,0 3-4-16,-2 2-1 0,0 1-2 0,2 3-3 15,2 0-2-15,4 1-2 0,2 0-1 16,3-2-1-16,3-2 1 0,6-1 2 16,0-1 1-16,7-2 1 0,0-4 0 15,5-2 1-15,2-2 1 0,2-1-1 16,3-5 1-16,-1-1 0 0,-3 0 0 15,0-3 0-15,-3-2 0 0,-2 3-1 16,-5-9-2-16,-5 2-7 0,-6-5-9 16,-6-1-11-16,-6-3-5 0,-6 0-8 0,-6-2-7 15,-4 6-8-15,-4 1-12 16,-2 2 70-16,3 3-105 0,1 4-66 0,6 3-169 16</inkml:trace>
  <inkml:trace contextRef="#ctx0" brushRef="#br0" timeOffset="73769.96">23425 7211 308 0,'7'-12'86'0,"-5"4"5"0,-3 1-38 15,-6 1 0-15,-2 3-3 0,-4 1-2 16,-1 0-5-16,-4 3-4 0,-2 2-3 15,-3 8-9-15,1 4-4 0,-1 6-1 0,1 4-4 16,-1 8-6-16,1 4-3 16,3 1-3-16,1 4-1 0,0 1-4 0,2 1-4 15,1 3-8-15,2 0-15 0,0-3-7 16,0 1-13-16,3-3-15 0,0-4-22 16,-1-4-45-16,-1-8-71 0,0-1-141 15</inkml:trace>
  <inkml:trace contextRef="#ctx0" brushRef="#br0" timeOffset="73947.27">22964 7486 346 0,'16'-6'85'0,"5"3"7"0,3-1-54 15,1 3-12-15,4 1 1 0,0 0-1 0,3 0-9 16,0 0-13-16,3 0-16 0,0-1-17 15,0 2-54-15,1-1-15 0,-2 1-61 16,-4 2-121-16</inkml:trace>
  <inkml:trace contextRef="#ctx0" brushRef="#br0" timeOffset="74168.67">23697 7563 253 0,'0'1'70'0,"0"-3"5"0,-1 7-2 15,-2 3-50-15,2 2-1 0,-2 2 2 16,-2 1-3-16,-2 2-6 0,3 4-3 0,-1-3-7 16,0 0-8-16,0-3-9 0,2 0-10 15,4-2-16-15,0 3-48 0,1-3-62 16,4-2-136-16</inkml:trace>
  <inkml:trace contextRef="#ctx0" brushRef="#br0" timeOffset="75004.05">23869 7518 264 0,'3'28'65'15,"-2"-2"5"-15,0 0-45 0,-1-3 3 16,2-3 1-16,-2-5 0 0,0-1-7 15,-1-5-3-15,2-1-5 0,-1-5-3 16,-1-1-2-16,1-1 3 0,0-2 1 16,1-1 0-16,2 0 0 0,-1-2 1 15,2-2 1-15,3 0-2 0,1 0-3 16,2-4-3-16,-1 0 0 0,0 1-2 0,0 2 0 16,-3 3-2-16,0-1-1 0,-2 4-1 15,-1 3-1-15,0 2 1 0,1 3-1 16,-1 2 1-16,-1-3-1 0,2 5 0 15,-1-3 0-15,0 1-2 0,3-1-1 16,0 0 0-16,2-2-1 0,2 1-1 16,2-1-1-16,0-1 0 0,3 0 0 15,0-2 2-15,0-2 1 0,0-1 0 0,1-2 1 16,-1-2 2-16,2 1 3 0,-2-2 5 16,0-1 3-16,0 0 7 0,0-1 4 15,-2-2 2-15,-1 4 3 0,-3-3 1 16,-3 4 1-16,0-1-1 0,-3 3-6 15,-2 2-3-15,-1 2-3 0,-2 3-1 16,-2 2-5-16,0 3-3 0,-1 6-2 16,-2 2 0-16,-1 5 0 0,0 4 0 0,-1 1-1 15,0 4-1-15,0-1 1 0,2-1-3 16,-1 0-3-16,0-3-4 0,0-2-3 16,1-2-3-16,0 0-6 0,3-2-5 15,-1-1-3-15,-2-6-5 0,4-2 1 16,-1-1 2-16,2-5 4 0,2-4 4 15,-2-3 5-15,2-3 5 0,3-1 6 16,0-7 4-16,2-8 1 0,2 0 2 16,0-3 2-16,2-5 2 0,4-5 0 0,0-7-1 15,4-3 0-15,0-1 0 0,3-6-4 16,4-2 2-16,1 3 1 0,0 3 2 16,1 5 2-16,0 12 2 0,-3 9 2 15,-2 9 1-15,-6 8-4 0,-1 5-1 16,-2 5-1-16,0 6-2 0,-3 1-1 15,0 5-2-15,-2 0 1 0,0 1 0 0,0 1-1 16,-4-1 0-16,-3-1-3 0,-1 0-5 16,-3-3-8-16,-3 0-6 0,-5-2-9 15,-6-2-8-15,-1-2-8 0,-1-1-9 16,-6-4-11-16,-1 3-51 0,1-7-67 16,3 0-154-16</inkml:trace>
  <inkml:trace contextRef="#ctx0" brushRef="#br0" timeOffset="75551.08">24506 7658 241 0,'8'0'68'0,"1"1"4"16,-4 1-7-16,0 2-38 0,-3 0 1 16,-2 4 2-16,0 1-4 0,-1-2-5 15,0 6-5-15,1 0-3 0,-3 1-6 16,5-2-2-16,1 2-2 0,1-1 0 0,2-1 0 15,0-3 1-15,2 0 1 0,1-4 2 16,1 2 3-16,-2-4 2 0,2-2 3 16,-1-2 4-16,1-2 1 0,0-2-2 15,0-1-1-15,-1-3-2 0,-1-1-2 16,1 1-4-16,-3-2-3 0,-1 5-1 16,-1 1-1-16,-3 3-2 0,-2 1 1 15,0 2-1-15,-3 3-1 0,-1 1 0 0,2 2-3 16,1-1 0-16,1 3 1 0,4 0 1 15,1-2-1-15,3 0 0 0,2 1 1 16,2-3 1-16,-1-1 1 0,-2-4 3 16,2 0 0-16,-2-2 3 0,0-2 2 15,-3-5 2-15,2-1 1 0,-2-1 1 16,2-5-1-16,0-2 0 0,2-5-3 16,1-4-2-16,3-3-1 0,1-6-3 15,3-4-1-15,-1 0-1 0,1-2-2 0,1-2 0 16,-1 4-1-16,-2 2 1 0,-3 4 2 15,-2 7 2-15,-2 5 1 0,-4 7-1 16,-2 6 0-16,-3 4-1 0,-3 6 0 16,-3 7-2-16,-2 1-1 0,-1 6 0 15,-2 3 0-15,-1 8 2 0,-1 0-1 16,-2 6 1-16,0 3-1 0,2 4-4 16,0 3-4-16,1 0-9 0,2-2-14 0,2 1-10 15,2 3-12-15,3-7-7 0,1-1-8 16,-1-5-11-16,2-5-45 0,0-4-57 15,1-1-135-15</inkml:trace>
  <inkml:trace contextRef="#ctx0" brushRef="#br0" timeOffset="75919.69">24819 7758 244 0,'19'-18'70'0,"6"0"5"0,0 5-29 15,0 2-4-15,-1 0-4 0,1 2 2 16,-1 2-5-16,-2 3-1 0,-2 2 0 15,1 1 0-15,-2 0-3 0,1 1-5 16,-3 0-5-16,-3 1-4 0,-2 0-4 16,-2-1-5-16,-3 1-4 0,-2 0-3 15,-4-1-2-15,-3 1 1 0,-2 0-1 0,-3 1 1 16,-2 2 0-16,-1 0 1 16,-3 0 1-16,0 4 1 0,3-4-1 0,-2 3-1 15,2 2-2-15,3 1-1 0,3-2-1 16,4 4 0-16,3 0 0 0,1 3 1 15,5 2 1-15,4 3 2 0,-1-3 0 16,0 1 1-16,1 1-1 0,0 1 1 16,1 1-1-16,-4-4 0 0,-2-3-1 15,-4 0 1-15,-5-3-1 0,-3-3 2 0,-7-3 0 16,-6-3 0-16,-6-4-1 0,-6-1-7 16,-2-1-10-16,-2 0-10 0,-6-3-12 15,-5-3 109-15,-2-1-189 0,0 0-98 16,-5-3-257-16</inkml:trace>
  <inkml:trace contextRef="#ctx0" brushRef="#br0" timeOffset="79733.94">18160 8314 209 0,'1'3'70'0,"-2"-2"6"15,2-2 0-15,1-2-28 0,0 2-2 16,1-2-2-16,1-1-1 0,0 1-3 16,4-2-2-16,2 5-1 0,2-4-2 15,2-3-1-15,3 4-2 0,3-2-4 0,1 1-4 16,2 1-6-16,-2-2-4 0,0 6-4 15,-2 0-4-15,-2 5-2 0,-2 2-3 16,-2 3-1-16,-2 4 0 0,-2 2-3 16,-2 3-1-16,-4 3-2 0,-2 0 1 15,-4-1-1-15,-4 1 1 0,-4 1 0 16,-4 0 2-16,-6-2 3 0,-3-1 1 16,-4-2 0-16,0 0 0 0,-2-3 1 15,2-4 0-15,2-3 0 0,5-3 1 0,3-3 0 16,6-2 3-16,6 1 1 0,1-5 2 15,4 0-1-15,4 2 1 0,2-1 0 16,4 0-1-16,0 3 0 0,6-1-2 16,1 1 1-16,6 6-1 0,-1 0-1 15,4 4 1-15,-1 3-1 0,0 2-1 16,-2 3-2-16,-2 4 0 0,-4 1 0 16,-4 2-2-16,-4-2 1 0,-5 1 0 0,-5-2 1 15,-4 0 2-15,-9-3-1 0,-7-3 2 16,-8 0 0-16,-4 0-1 0,-3-4 0 15,-4-1-1-15,2-3-5 0,-1-1-6 16,6-3-6-16,9-3-4 0,2-3-9 16,4-2-20-16,6-4-9 0,5-1-11 15,7-4-75-15,6-5-90 0,8-2-207 16</inkml:trace>
  <inkml:trace contextRef="#ctx0" brushRef="#br0" timeOffset="80199.3">19398 8704 256 0,'4'-7'77'0,"-2"-2"10"0,0 3-25 16,-2 1-3-16,-4-2-1 0,-4 1-4 0,-4 0-5 16,-4 1-4-16,-6 1-8 0,-5-1-8 15,-3 4-9-15,0 1-2 0,1 2-3 16,4 3-4-16,4 0-5 0,4 2-2 15,6 1 0-15,4 1-1 0,6 1 0 16,2 1-2-16,4 1 2 0,3 3-1 16,3 0 2-16,4 1 0 0,3-1 0 0,-1 4 0 15,0 2-2-15,0 0 0 0,-1-4-2 16,-2 3 0-16,-5 0 0 0,-7-1-1 16,-3-2 0-16,-8-3 0 0,-4 0 0 15,-5 1-2-15,-5-2-2 0,-3-3-2 16,0-1-8-16,-4-1-11 0,2-1-10 15,0-5-9-15,0-1-10 0,1-2-16 16,2-5-53-16,3-2-69 0,4-1-146 16</inkml:trace>
  <inkml:trace contextRef="#ctx0" brushRef="#br0" timeOffset="80422.7">19521 8340 435 0,'12'-4'113'0,"-3"4"5"0,-1 4-62 16,-3 2-12-16,-1 6 2 0,-2 4 1 15,0 4-8-15,-3 7-9 0,1 4-3 16,-2 8-6-16,2 1-4 0,-1 6-5 16,-2 3-5-16,2 1-7 0,1-3-8 15,1 0-6-15,-1-4-24 0,-1-5-17 16,-2-4-15-16,1-1-76 0,-2-6-92 0,-3-1-205 15</inkml:trace>
  <inkml:trace contextRef="#ctx0" brushRef="#br0" timeOffset="81410.41">19445 8765 371 0,'11'-10'101'0,"2"3"11"0,5 2-38 0,5 0-19 15,3 0 2-15,1 1 5 0,2 0-5 16,1 1-10-16,5 0-8 0,3-2-9 16,0 2-8-16,1 0-8 0,-4 1-5 15,-1-2-5-15,-3 3-1 0,-6-1-1 16,-5 1-1-16,-8 0 0 0,-3 0-1 16,-4 0 0-16,-4 3-1 0,-4-1 1 15,-5 1-1-15,-3 2 0 0,-4 3 0 0,-2 3-1 16,-5 2 1-16,-1 0-3 0,-1 3-3 15,1 1-3-15,1 2-3 16,5 0-3-16,4-4 0 0,5-1 0 0,8-1 1 16,5-4 4-16,6 1 3 0,4-5 5 15,4-2 3-15,3-2 2 0,1-1 2 16,-2-1 2-16,1-1 1 0,0-4 1 16,-2 1 0-16,-2-3-2 0,-3 2 0 15,-1 4-2-15,-2 0-2 0,-2 4-3 0,-2 2 0 16,-3 4 2-16,-3 2-5 0,-2 0 1 15,-3-1-1-15,3 3 0 0,1-4-2 16,2 2-2-16,1-3-1 0,1-1 4 16,2 0 0-16,4-1 1 0,1-3 3 15,0-2 2-15,0-1 4 0,2-4 1 16,3 0 2-16,0-2 1 0,1-4 0 0,-2-2 1 16,-1-4 0-16,3-5-2 0,0-5 0 15,2-6 0-15,0-6 1 0,2-2-1 16,0-8 2-16,2 0-1 0,-2-2-1 15,-2 3 0-15,-3 4 2 0,0 4 2 16,-6 4 3-16,-3 8 3 0,-1 8 2 16,-4 7 3-16,-1 6-3 0,-1 6-2 15,-2 3-4-15,-2 7-3 0,-1 5-2 16,-3 2-3-16,1 10-1 0,-1 2 0 16,-3 6 1-16,1 5-1 0,3 5 0 0,-1 0-3 15,4 3-2-15,1 0-3 0,3-1-1 16,4-1-4-16,4-4 0 0,4-4-1 15,5-2-1-15,3-7 1 0,2-3 1 16,2-4 2-16,1-6 3 0,-1-2 0 16,0-4 2-16,0-5 1 0,-2-3 1 15,-2-4 1-15,-2-4 1 0,0-1 1 0,-5-4 0 16,-2-3-1-16,-2-4 1 0,-5-2-2 16,0 2-1-16,-4 3 1 0,-2 3-1 15,0 4-1-15,-3 4-1 0,-2 10 0 16,-2 5 0-16,-1 6 1 0,-1 2-2 15,2 2 0-15,0 1-1 0,5 3 1 16,3-3-1-16,4-2 0 0,4-3 1 16,3-4 0-16,3 1 1 0,2-2 0 15,3-3 2-15,2-2 0 0,2 0 0 16,3-4 1-16,-1 0-1 0,1-3 1 0,0-1 0 16,-1-3 1-16,-1-2-1 0,-1-3 0 15,-1 1 0-15,-2-1 0 0,1 0 0 16,-6-1-2-16,-1 4 0 0,-2 3-1 15,-3 4-1-15,-1 2 0 0,-3 5 0 16,0 2 0-16,-1 5 0 0,-2 0 0 16,0 2 2-16,-1 1-3 0,-2 2-4 0,-1-2-5 15,-2 1-5-15,-3-3-7 0,-3 0-9 16,-1-2-4-16,-4-1-19 0,-4-3-11 16,0-1-6-16,-3-4 22 0,-1-4-98 15,-2-5-88-15,-3-4-210 0</inkml:trace>
  <inkml:trace contextRef="#ctx0" brushRef="#br0" timeOffset="81571.44">20350 8500 396 0,'5'3'119'0,"2"3"6"0,7 3-4 15,6 1-71-15,6 1-11 0,5-1 4 16,3-6-7-16,5 1-15 0,5-6-13 15,0-5-24-15,3-2-28 0,0-4-94 16,1 0-109-16,-3-1-266 0</inkml:trace>
  <inkml:trace contextRef="#ctx0" brushRef="#br0" timeOffset="84735.34">13579 10147 290 0,'3'1'66'0,"-1"0"1"0,2-1-48 15,-2 0-7-15,0 2 1 0,1-2 3 16,-1 2 2-16,-1-1 4 0,1 0 5 15,-1 0 4-15,2-1 0 0,0-1-1 0,2 0-3 16,3 1-6-16,2-1-4 16,3 0-6-16,2 0-4 0,2 1-3 0,5 0-2 15,2 0-1-15,-1-2 0 0,5-1 0 16,2 1-1-16,6-1 1 0,3-1 0 16,5 1 0-16,5-1 2 0,9-1 0 15,9 1 2-15,8 1 3 0,1-1 0 16,5 1 1-16,7-2 3 0,8-2 1 0,7-1-1 15,-3 4-1-15,8 0-2 0,13-4-1 16,6 0-1-16,6 4-1 0,-3 2-1 16,5-2 0-16,9 1 0 0,-3 0 0 15,2 2 0-15,2 3 0 0,3-2 0 16,5 2 2-16,2 3 1 0,1 0 1 16,4 3 1-16,2-2 1 0,-1 2 0 15,5 0-1-15,0-2-1 0,0 3-2 0,0-5-1 16,3 1-1-16,-4-1-2 0,2-2 0 15,-5 0-2-15,-2 0 0 0,-2-2 0 16,-3-3-5-16,-5 1-4 0,-7-2-8 16,-11-1-17-16,-6-1-13 0,-9-3-12 15,-13-1-15-15,-12 3-65 0,-15-3-82 16,-4-3-172-16</inkml:trace>
  <inkml:trace contextRef="#ctx0" brushRef="#br0" timeOffset="85302.82">18822 9631 319 0,'-13'-3'76'0,"3"-1"3"16,3-1-47-16,1 3-4 0,3 0 0 15,0 0 2-15,2-1 1 0,0 2 3 16,-1 0 0-16,2 2-3 0,2-2-2 15,-2 2-3-15,1 3-3 0,-1 0-4 16,1 6-4-16,1 2-1 0,-1 5-2 16,1 8-1-16,-1 2-1 0,1 6-2 15,2 3-1-15,0 2-2 0,1 5-1 16,1 3-2-16,1 4 1 0,3 7-2 16,-2 5 0-16,4 7-1 0,0 4 0 0,4 7 1 15,-2 9 0-15,4 4-1 0,1 2 1 16,1 6 0-16,1 2-1 0,0 3 1 15,1 1 0-15,-2-1 0 0,-1-1 0 16,-2 5 1-16,0-1 0 0,-5-2 0 16,-3 1 1-16,-2-2 0 0,0-3 1 15,-2-2 0-15,-5-6 0 0,0-2 1 16,0-4-1-16,3-2-1 0,-1-4-2 0,0-5 0 16,0-5-4-16,3-6-2 0,1-4-4 15,2-7-13-15,1-8-12 0,0-7-12 16,0-6-12-16,2-4 124 0,0-5-197 15,1-6-100-15,1-6-254 0</inkml:trace>
  <inkml:trace contextRef="#ctx0" brushRef="#br0" timeOffset="86000.25">14933 11652 310 0,'1'-8'75'0,"-1"0"1"16,1 2-36-16,2-1-19 0,-3 3 1 16,1-2 0-16,-1 3 3 0,1 3 4 0,-1-1 5 15,1 2 2-15,-1 3-1 0,0 2-4 16,1 5-6-16,-1 4-4 0,1 6-6 15,0 5-4-15,0 5-7 0,0 4-4 16,0 1-2-16,0 5-6 0,1-4-7 16,-1 1-7-16,0 1-9 0,0-4-6 15,-1-3-12-15,1-1-68 0,0-8-73 16,0-3-171-16</inkml:trace>
  <inkml:trace contextRef="#ctx0" brushRef="#br0" timeOffset="86481.71">15504 11631 261 0,'-1'-6'75'0,"-2"-1"5"0,-2-2-10 16,-4 1-33-16,1-1-7 0,-6 3-5 15,-2-1-5-15,-5 1-3 0,-2 2-4 16,-1 3-2-16,1 1-5 0,-3 2-1 16,0 4 0-16,3 1-2 0,4 1 0 15,4 3-2-15,3 2-1 0,1 4 0 16,8 1-1-16,4 3 1 0,5 3 0 16,5-2 0-16,4 5 1 0,2-2 0 0,2 1-2 15,4 0-3-15,3-3-2 16,0 0-2-16,-5 3-2 0,1-2-3 0,-3-2-2 15,-1-2 0-15,-6-1 2 0,-6 3 2 16,-6-2 2-16,-4-3 1 0,-8-1 2 16,-7 0 2-16,-4-3 0 0,2-2 2 15,-5-5 0-15,-1-3 2 0,1-3 4 0,3-3 4 16,3-6 7-16,3-3 6 0,2-6 3 16,4-4 3-16,6-6 4 0,4-5 3 15,3-1-2-15,3-2-4 0,10-4-5 16,1 4-1-16,6 2-3 0,5 2-5 15,4 6-5-15,5 2-2 0,2 5-3 16,-1 4-6-16,0 2-13 0,0 3-10 16,-2 4-12-16,-3 0-13 0,0 1-16 15,-3-1-57-15,1 5-70 0,-3-2-150 16</inkml:trace>
  <inkml:trace contextRef="#ctx0" brushRef="#br0" timeOffset="86996.93">16013 11677 342 0,'6'11'89'0,"0"3"1"0,0 3-48 16,2 3-9-16,-1 2-8 0,0 1-9 16,-1 1-7-16,2 0-4 0,-2-3-2 15,-1 0-2-15,0-2-2 0,-1-2-1 16,-1-3 1-16,-1-2 0 0,-1-3 0 15,-2-2 1-15,0-3 0 0,-3-2 1 16,-1-4 0-16,-1-3 0 0,-3-3 3 16,1-3 1-16,1-1 1 0,-1-6 1 15,6-1 0-15,2-2 1 0,6-1 1 16,4 0 1-16,2-1 0 0,4 0 2 0,-1 1 5 16,3 2 3-16,1 2 2 0,1 4-1 15,0 1-1-15,3 5-2 0,-2 2-4 16,2 4-5-16,0 4-5 0,-5 3-3 15,-2 2-4-15,-4 4 0 0,-4 1-2 16,-4 3 2-16,-3 4 0 0,-3 0-1 16,-2 2 2-16,3 0 0 0,-1-3 1 0,3 1-1 15,1-3 1-15,4-2 1 0,1-4 4 16,3-1 4-16,3-3 2 0,4-3 3 16,1-4 3-16,2-1 2 0,0-5 0 15,2 0-1-15,-2-2 0 0,-3-4 1 16,-4 0-2-16,-1-1-1 0,-4 0-2 15,-5-4-4-15,-4-1-4 0,-4-2-8 16,-5 0-6-16,-4 1-6 0,-5 3-4 16,-2-1-6-16,-1 5-13 0,-1 5-10 0,1 3-8 15,4-1-13-15,3 3-66 0,6 3-87 16,2 0-183-16</inkml:trace>
  <inkml:trace contextRef="#ctx0" brushRef="#br0" timeOffset="87398.62">16655 11680 325 0,'18'12'84'0,"-4"0"2"16,-2 6-40-16,-3-2-16 0,-1 5-10 15,-4-1-11-15,-2 0-7 0,-2-2-4 16,2 1-6-16,2-4-1 0,2-1 0 16,4-6-1-16,4 1 6 0,2-3 4 15,0-1 7-15,2-4 8 0,-2-2 5 0,1-3 4 16,-4-1 7-16,-1-2 4 0,0-3 5 15,-1 0-1-15,0 0-2 0,-1-3-4 16,-3 0-4-16,1 3-8 0,1 0-7 16,-4 0-7-16,0 0-6 0,-2 8-2 15,1 3-4-15,2 2-3 0,-1 2-10 16,0 4-10-16,2 3-6 0,2 4-3 16,2-7-3-16,-2 1 1 0,3 0 5 15,2-2 10-15,0-2 11 0,-1-1 10 16,3-1 8-16,-3 1 11 0,-1-3 7 0,-2-2 8 15,-3 0 5-15,0-2 3 0,-3-3-2 16,-1-1-3-16,-2-3-6 0,2-2-7 16,-3-1-8-16,1-5-8 0,0-1-8 15,-1-3-6-15,0-1-5 0,-1-3-8 16,0-3-7-16,0 3-6 0,0 1-5 16,3 2-5-16,1 4-11 0,4 0-62 0,2 4-70 15,2 4-170-15</inkml:trace>
  <inkml:trace contextRef="#ctx0" brushRef="#br0" timeOffset="87698.87">17658 11554 399 0,'16'2'120'16,"-4"-3"8"-16,-4 0-37 0,-6 0-19 16,-3-1-13-16,-7 0-13 0,-5-3-16 15,-2 1-6-15,-6 2-7 0,-3-1-8 0,-1 3-1 16,0 4 1-16,2-1-1 0,2 2-1 15,5 3-2-15,4-1-3 0,4 1-2 16,5 1-1-16,6 1 0 0,3 2 0 16,4 2 0-16,1 2 1 0,4 0 1 15,3 2 1-15,-2-1-1 0,1 0-3 16,-2 0-1-16,-2-1-1 0,-2-3 0 16,-3 0-2-16,-5-1 2 0,-4-1-1 0,-5 0 2 15,-7-4-3-15,-6 1-3 0,-8-1-2 16,-4-2-4-16,-7-3-12 0,0 2-16 15,-6-4-13-15,0-3-16 0,0-1-63 16,-3 2-87-16,3-6-185 0</inkml:trace>
  <inkml:trace contextRef="#ctx0" brushRef="#br0" timeOffset="104162.61">13923 10485 202 0,'-3'6'54'16,"3"0"6"-16,0 0-25 0,-2-2-4 0,0 0-2 16,1 0 0-16,-1-2-2 0,3 0-1 15,-1-1 1-15,0-2 2 0,2 1-1 16,-2-2 1-16,0 0-1 0,3 1-1 15,-1-1 0-15,1 0-4 0,-2-2-3 16,2 0-2-16,3-1-1 0,2-2 0 16,-4-2-2-16,1-2 0 0,3 1-1 0,2 1-1 15,-1-3 0-15,-2 2-1 0,2 0-1 16,1 5-2-16,-3-1 0 0,-1 2-1 16,-2 0-1-16,0 2-1 0,-1 2 1 15,-4-1-1-15,2-1-1 0,0 2-2 16,-1 0-1-16,2 0 0 0,-2 3-1 15,2 2-1-15,1 2 1 0,-1 4 0 16,-1 2 0-16,1 4 1 0,2 2 0 0,-2 7 0 16,-2 0 0-16,2 4 0 15,0-3-1-15,0 6-1 0,-2-1-2 0,1 0-5 16,-2-3-5-16,1-1-8 0,-1-5-8 16,0 3-10-16,-1-6-8 0,-1-2-8 15,1 1-12-15,-2-5-23 0,2-4-28 16,-1 4-59-16,2-5-124 0</inkml:trace>
  <inkml:trace contextRef="#ctx0" brushRef="#br0" timeOffset="104374.25">13874 10881 321 0,'2'4'93'0,"1"-1"9"16,0-1-24-16,6 1-16 0,1-2-3 15,2 3-3-15,2-4-5 0,0-1-7 0,2 2-8 16,3-2-12-16,-2-3-7 0,5 1-9 16,0-1-11-16,0-1-14 0,0 1-17 15,1-3-17-15,2 1-13 0,0-1-74 16,-3 4-89-16,1 2-190 0</inkml:trace>
  <inkml:trace contextRef="#ctx0" brushRef="#br0" timeOffset="105812.46">16364 10486 146 0,'0'-1'47'0,"0"1"5"0,1 1 0 16,-1 0-18-16,0-2-3 0,1 0-2 15,0 1-3-15,0 0-1 0,-1 0-3 0,3-2-2 16,-1-1-3-16,1 1 0 16,2-1 0-16,1-2 0 0,1 1 0 0,1-1 0 15,1-2 1-15,1-1-2 0,-1 1 0 16,-1 0-1-16,2 1-1 0,-2-1-2 16,0 0 0-16,-3 3-1 0,0 0 2 15,-1 0 1-15,-1 2 1 0,-1 1 0 16,-2 0-1-16,0 0 0 0,1 2-3 15,-2-1-2-15,1 2-2 0,0 5 0 16,0 3 0-16,1 4 0 0,1 1 1 16,-2 4 0-16,2 2 0 0,0 3-1 0,0 0-1 15,1 0-4-15,-1 1-1 0,2 3-1 16,-1-3-2-16,-1 2-3 0,1-3-3 16,-1-1-10-16,0-2-7 0,1-3-8 15,-3-1-7-15,1 1-8 0,0-6-11 16,-1 1 175-16,-1-1-223 0,-1-3-85 0,-2-1-260 15</inkml:trace>
  <inkml:trace contextRef="#ctx0" brushRef="#br0" timeOffset="105976.56">16385 10796 289 0,'0'1'81'0,"2"-1"7"0,1 0-27 16,4 2-12-16,2 0-4 0,0-1-3 15,7 2-5-15,-1-3-4 0,3 0-7 0,-1 1-9 16,4-1-13-16,0-4-14 0,2 1-16 16,0-2-20-16,0-1-67 0,0 0-84 15,4-5-183-15</inkml:trace>
  <inkml:trace contextRef="#ctx0" brushRef="#br0" timeOffset="106832.21">13911 11395 292 0,'-1'1'71'0,"-1"3"4"0,2-3-38 16,-4-1-4-16,4-1-2 0,1 1 0 15,3 0 1-15,-2-2 1 0,1-2-3 16,4 0-5-16,2-2-4 0,-1 1-4 15,1-2-3-15,1-1-5 0,2 0-3 16,0-1-2-16,-1-1-2 0,1-1-2 16,0 1 0-16,0-1-2 0,0 1-1 15,-2 3-2-15,-2 1-1 0,2 2-3 0,-5 4 0 16,2 3 0-16,-5 5-1 0,-2 4 1 16,-1 7 0-16,-3 6 1 0,-1 5 2 15,-2 2-4-15,-1 8-4 0,-2-1-6 16,0 1-4-16,-1-3-5 0,1-3-7 15,1-1-4-15,1-1-1 0,0-9-2 16,0-1-35-16,3-2-43 0,-2-6-101 16</inkml:trace>
  <inkml:trace contextRef="#ctx0" brushRef="#br0" timeOffset="106969.12">13930 11723 277 0,'5'1'76'16,"2"1"4"-16,2 1-27 0,5 0-16 15,1 0-3-15,5-5-4 0,5 2-7 16,1-5-10-16,6 1-16 0,2-2-18 0,0-4-69 16,5-7-75-16,6-1-179 0</inkml:trace>
  <inkml:trace contextRef="#ctx0" brushRef="#br0" timeOffset="107464.56">16471 11173 276 0,'-3'-1'71'0,"2"0"2"0,1 1-29 16,3 0-12-16,4 2 1 0,2 0-2 0,0 0-2 15,5 3-1-15,1-2 0 0,1 1-4 16,4 2-6-16,-2-1-6 0,-1 2-2 16,-2 0-4-16,0 0-4 0,-5 1-3 15,-3-2-5-15,-6 6-3 0,-4-1-1 16,-4 1-1-16,-5 0 0 0,-1 1 3 0,-4 2 1 16,-3 0 4-16,1-5 1 15,2 3 2-15,3-2 1 0,3 2 0 16,4-2 0-16,5-1 2 0,4 2-1 0,5 0 0 15,7-1 0-15,1-2-1 0,6-2-6 16,2 0-9-16,6-1-13 0,2-3-69 16,1-2-73-16,0 2-182 0</inkml:trace>
  <inkml:trace contextRef="#ctx0" brushRef="#br0" timeOffset="107781.13">16415 12301 364 0,'0'-15'95'0,"-1"2"9"0,2 2-41 16,1 1-10-16,-2 3 0 0,1 4-5 15,-1 2-6-15,0 0-6 0,0 0-12 0,0 1-14 16,0 0-13-16,0 0-22 0,-1 0-17 16,-1 1-16-16,0 2 122 0,-2 2-193 15,-4 2-96-15,1 5-249 0</inkml:trace>
  <inkml:trace contextRef="#ctx0" brushRef="#br0" timeOffset="107909.39">16350 12646 333 0,'5'8'75'0,"0"-4"-2"16,1 2-58-16,1-6-25 0,-1-1 38 15,0-5-100-15,-2-1-66 0,-3-2-166 16</inkml:trace>
  <inkml:trace contextRef="#ctx0" brushRef="#br0" timeOffset="108057.98">16392 12825 488 0,'0'11'114'0,"-1"-2"-2"0,1-3-78 0,4-1-27 15,-1-2-14-15,4-4-24 0,-1-3-22 16,3 0-61-16,3-4-77 0,1 2-168 15</inkml:trace>
  <inkml:trace contextRef="#ctx0" brushRef="#br0" timeOffset="108426.43">16880 12840 376 0,'-5'-4'104'16,"-2"-1"10"-16,-2 0-37 0,0 2-22 15,0 3-8-15,0 3-7 0,-3 4-10 16,-1 4-6-16,-3 3-9 0,-2 7-7 16,-2 4-3-16,1 5-4 0,2 6-3 15,0 3-6-15,4 0-9 0,2 0-4 16,7-3-2-16,3-1-3 0,2-2-1 15,5-7-1-15,5-5 6 0,4-4 7 0,1-1 4 16,4-2 3-16,1-7 6 16,0-5 7-16,0 0 6 0,0-3 6 0,-3-3 6 15,-2-3 6-15,-4-2 4 0,-3 3 2 16,-7-2 0-16,-4-3-3 0,-6 2-4 16,-4 0-7-16,-5 1-10 0,-5-2-9 15,-6 1-9-15,-1 4-24 0,-1 3-16 16,-1 2 5-16,2 4-98 0,3 1-97 15,4 0-227-15</inkml:trace>
  <inkml:trace contextRef="#ctx0" brushRef="#br0" timeOffset="109128.07">14058 12990 186 0,'-4'-1'44'0,"1"0"9"16,2 1-27-16,2-2 4 0,2-1 4 16,1 0 1-16,2-1 4 0,0 1 0 15,-1-2-4-15,3-1-4 0,1 3 0 16,-2-2 0-16,3 0-1 0,-1-1 1 0,1-4-1 16,0 0-1-16,0 2-2 0,-3-2-3 15,6 0-3-15,-1 0-4 0,-1 4-4 16,-1 1-3-16,0 3-4 0,-1 0-3 15,-1 1-2-15,-6 3 0 0,-2 2-1 16,0 4 1-16,-1 3-1 0,-2 4 0 16,-4 7-3-16,-1 2-3 0,0 4-8 15,0 2-10-15,-1 2-12 0,1 0-15 16,1-3 4-16,3 0-73 0,1-1-75 0,1 3-167 16</inkml:trace>
  <inkml:trace contextRef="#ctx0" brushRef="#br0" timeOffset="109292">14079 13291 343 0,'4'5'90'0,"3"-1"3"16,1 2-40-16,4-2-19 16,0-2-5-16,9 0-11 0,-1-1-17 0,2-2-14 15,-1-3 126-15,7 3-211 0,1-3-95 16,2 3-277-16</inkml:trace>
  <inkml:trace contextRef="#ctx0" brushRef="#br0" timeOffset="110520.84">14068 13815 197 0,'1'-1'59'0,"-2"0"5"0,1 1-20 0,1 1-6 16,-2-1-2-16,1 0-5 0,1 1-3 15,-1-1-3-15,0 0-2 0,0-1-1 16,0 1-1-16,0-1 2 0,0 1-1 16,1-1 1-16,-1 0 0 0,0 0-1 15,1 0-2-15,0-1-1 0,0-2-2 16,2 0-2-16,2-2 0 0,0 1-1 16,4-1 1-16,0-1 0 0,1 0-1 15,1-2 0-15,-2 3-1 0,2-3-2 16,5 4-2-16,-1 0-2 0,-1 2-2 0,2 2-3 15,-1 3-1-15,1-1-4 0,1 4-1 16,-4-1-2-16,-1 0-2 0,2 1 0 16,-2 1-1-16,0 1 1 0,-2 0 1 15,-5 3 3-15,-3-1 0 0,-2 2 2 16,-5 2 1-16,-1-1-1 0,-5 1 0 16,-2 3 0-16,1-1-2 0,0-1 0 15,-1 2-3-15,0-2-2 0,-3 1-1 0,3 2-1 16,0-2-3-16,-1 0-3 0,-3 2 0 15,0-3 1-15,-2 2 1 0,4 0 1 16,-3-2 0-16,-1-1 3 0,1 0 2 16,1 0 3-16,1 1 1 0,2-2 0 15,3-2 1-15,1 1 1 0,3-2 2 16,2-1 0-16,2-1 0 0,3-3 1 16,2-1 0-16,-2 1 2 0,3-2 1 0,0 2 3 15,3-2 2-15,-2 4 3 0,4-2 5 16,0 2 2-16,1-3 4 0,1 1 1 15,2-1 1-15,3-2-3 0,2-1-2 16,-1 1-4-16,2-3-4 0,5 0-3 16,0 2-4-16,2-2-2 0,5 0-1 15,5-2-5-15,3-1-10 0,4 0-11 16,-5 0-10-16,-1-1-80 0,-2-2-8 16,-4 5-76-16,-4 0-139 0</inkml:trace>
  <inkml:trace contextRef="#ctx0" brushRef="#br0" timeOffset="110954.9">15605 14067 359 0,'0'0'74'15,"1"-1"-4"-15,0-1-64 0,2 0-26 0,0-1 6 16,1-3-62-16,3 2-59 16,2-3-129-16</inkml:trace>
  <inkml:trace contextRef="#ctx0" brushRef="#br0" timeOffset="111103.06">16036 14094 290 0,'8'3'62'0,"-4"-1"-9"0,0-1-58 0,0-2-16 16,0-1-39-16,-1-1-49 0,-1-2-101 15</inkml:trace>
  <inkml:trace contextRef="#ctx0" brushRef="#br0" timeOffset="111193.33">16281 14062 216 0,'11'7'41'0,"-3"0"-41"0,0-3-60 16,-1 1-137-16</inkml:trace>
  <inkml:trace contextRef="#ctx0" brushRef="#br0" timeOffset="111462.72">16764 13957 366 0,'0'1'100'0,"-1"0"4"0,0 4-33 16,2 3-24-16,0 2-3 0,1 3-7 15,1 5-7-15,2 1-4 0,0 2-4 0,0 2-5 16,-1-2-8-16,0 2-9 0,0-2-16 15,-2-4-13-15,0 3-13 0,-1-5-12 16,-1-3-72-16,0 3 1 0,-2-2-64 16,-1-1-103-16</inkml:trace>
  <inkml:trace contextRef="#ctx0" brushRef="#br0" timeOffset="112461.09">14218 14830 324 0,'0'0'80'0,"-5"0"3"0,0-1-40 16,0-1-13-16,0-1-4 0,0-1-3 16,0-2-1-16,0 1 5 0,4-2 3 15,-1 1 0-15,1 0 1 0,1 1-1 16,0 1-3-16,0-1-3 0,5 2-3 16,1 0-3-16,2 0-3 0,3 0-2 15,1 0-2-15,7 1-1 0,5 1-2 16,3 1-3-16,3 0-1 0,1-3-4 15,0 4-5-15,0 1-3 0,-7 1-5 0,-5 0-6 16,-7-1-7-16,-5 5-3 0,-3-1-4 16,-3 2-1-16,-2 3-2 0,-4 2-1 15,-2 1 4-15,-3 4 5 0,-5-2 3 16,-2 3 5-16,-3 0 7 0,-1-2 7 16,1 1 6-16,2-3 5 0,4-2 4 15,3-2 0-15,8-1 1 0,5 0 2 16,6 0-1-16,8-3 1 0,5 1 0 15,4 0-2-15,2-2 0 0,2 0 1 0,4-3-8 16,1-2-13-16,-1-1-2 16,1-4-87-16,4-2-80 0,2-2-205 0</inkml:trace>
  <inkml:trace contextRef="#ctx0" brushRef="#br0" timeOffset="113158.91">16866 14675 356 0,'9'-2'96'16,"0"1"6"-16,3 0-44 0,-1 0-9 16,4 0-5-16,0 2-10 0,2 0-6 15,1 1-4-15,-2 0-6 0,2 1-6 16,1 0-4-16,-4 4-3 0,-2 1-4 0,-2 2-6 16,-3-1-4-16,-2 5-5 0,-2 0-2 15,-7 3-1-15,-1-2-2 0,-5 3 0 16,-2 1 2-16,-4 3 5 0,-1-1 4 15,-6 2 3-15,1 1 2 0,-1 0 2 16,2-1 4-16,3-2 2 0,2 0 0 16,4-1 1-16,6-2-1 0,4-5-1 15,5 1-2-15,5-2 0 0,5-5-3 16,4-1-2-16,5-3-5 0,2-2-10 16,5 1-8-16,0-4-18 0,1-3-59 0,-2 0-73 15,1-6-167-15</inkml:trace>
  <inkml:trace contextRef="#ctx0" brushRef="#br0" timeOffset="113678.97">16177 15320 404 0,'1'1'105'0,"0"0"0"0,-1 0-41 0,1-1-33 16,1 1-12-16,-1-1-16 0,0 1-14 15,0-1-10-15,0 1-9 0,-1-1-21 16,0 1-55-16,-3 0-73 0,0 6-154 15</inkml:trace>
  <inkml:trace contextRef="#ctx0" brushRef="#br0" timeOffset="113842.63">16133 15592 432 0,'2'9'121'0,"0"-5"2"0,0 0-46 15,2 0-26-15,-2-1-12 0,1-1-15 0,0-4-14 16,0 2-5-16,0 0-7 0,-1-1-16 15,-1-1-11-15,1 0-12 0,-2 1-10 16,0 1-18-16,0 1-23 0,-1 0-30 16,-1 5-52-16,-1 2-110 0</inkml:trace>
  <inkml:trace contextRef="#ctx0" brushRef="#br0" timeOffset="113979">16137 15744 331 0,'1'16'98'0,"1"-2"10"0,2-1-28 15,-1-2-14-15,0-2-9 0,1 0-10 0,-1-1-11 16,0-3-8-16,0 0-9 0,1-1-11 15,-1-2-25-15,-1-1-17 0,2-2-12 16,-2-3-81-16,-2-1-93 0,-1-2-214 16</inkml:trace>
  <inkml:trace contextRef="#ctx0" brushRef="#br0" timeOffset="120304.19">2602 11868 233 0,'-2'-1'73'0,"2"0"5"15,0-2-9-15,-1 1-20 0,0-2-7 16,-1 1-3-16,1-1-5 0,-2 1-4 16,0 0-3-16,1 1-4 0,0-1-3 15,-1 3-3-15,0-3-1 0,0 4-2 16,-1-2-1-16,-1-1-2 0,-1 4-1 0,-1 0-3 16,-3 0-1-16,-1 2-1 0,-1 1-2 15,0 0 0-15,-2 4-2 0,-1 0-1 16,-2 1 1-16,2 3-1 0,-2 3-1 15,2-2 1-15,-1 4-1 0,0 1 1 16,1 1 0-16,1 2 0 0,2 0 1 16,-1 0-1-16,-2 4 1 0,2 0 0 15,1 3 0-15,3-1 0 0,1 1 0 0,0 2 0 16,4 3 1-16,1-2 1 0,6 0 0 16,1 1 0-16,1 1 0 0,6 0 2 15,2 2 0-15,6 1-2 0,1 1 1 16,6 5-1-16,2-3 0 0,3 1 0 15,3-1-2-15,7-3 1 0,2 0-1 16,4-7 0-16,3-8 1 0,4-1-1 16,0-5 1-16,5-5 0 0,-4-4-1 0,0-6 0 15,0-3 0-15,-1-4 1 0,-3-2-1 16,2-5 1-16,-5-3 0 0,-1-2 1 16,-3-5 1-16,-6-6 1 0,-5-4 1 15,-3-4 2-15,-6 1 2 0,-7-4 2 16,-2-6 3-16,-3 0-1 0,-3 0 0 15,-3-2-1-15,-4 0-1 0,-4-4-2 0,-6-5-2 16,-3 3-2-16,-5-2-8 0,-4-1-1 16,-3 2 0-16,-3 2-1 0,-5 3-1 15,1 4 0-15,-3 5 0 0,-4 6 6 16,0 1 0-16,-2 5-2 0,-2 5-1 16,1 3-4-16,-1 6-4 0,-2 7-4 15,-1 6-14-15,-6 11-14 0,0 4-13 16,-3 6-11-16,-2 7-71 0,0 3-90 15,2 1-191-15</inkml:trace>
  <inkml:trace contextRef="#ctx0" brushRef="#br0" timeOffset="121276.24">7752 11626 313 0,'-3'1'86'16,"0"-1"6"-16,0 0-35 0,0 0-7 0,-2-1-3 15,2 1-3-15,-2-1-4 0,1-1-3 16,-2 2-4-16,-2 0-5 0,-2 2-4 16,0 0-3-16,-2 3-5 0,-3 0-4 15,-3 5-1-15,-2 1-4 0,2 4-1 16,-2 3-3-16,-1 6-1 0,1 3 0 0,0 7-2 16,2 4 0-16,4 3 0 0,2 9-1 15,3 3 0-15,5 3-1 0,5 2-2 16,3 2-1-16,5 2-1 0,4-3-2 15,6-3-1-15,5 1-1 0,4-2-1 16,6-4 1-16,6-2 1 0,6-5-1 16,4-4 1-16,6-5 2 0,4-11 0 15,3-8 3-15,1-5 2 0,4-5 3 0,1-7 3 16,2-9 2-16,-5-3 2 0,-3-7 2 16,-5-4 1-16,-2-7 0 0,-8-7 1 15,-6-5-1-15,-7 0-1 0,-5-4-1 16,-6-1 1-16,-7 0-1 0,-8-6 0 15,-10-2-1-15,-9 1-3 0,-8 1 0 16,-9-4-2-16,-8-5-1 0,-6 2-2 16,-5-2-1-16,-4 3-2 0,-3-1 2 15,-2-2-2-15,1 3-1 0,3 4-4 0,3 6-4 16,3 7-4-16,5 9 0 0,1 10-14 16,3 9-13-16,-3 9 7 0,-4 8-93 15,-3 9-90-15,-3 6-220 0</inkml:trace>
  <inkml:trace contextRef="#ctx0" brushRef="#br0" timeOffset="122290.09">4626 9750 283 0,'-4'4'73'0,"0"-3"7"16,3 0-36-16,0-1-3 0,-1-1-1 16,2 1-1-16,-3 0-1 0,0 1 0 15,-1-1-2-15,0-3-6 0,-3 0-4 16,-1-1-4-16,-2 3-4 0,0 2-3 0,-4-2-5 15,0 3-2-15,0 6-1 0,-4 3-1 16,0 4 0-16,-1 2-1 16,0 1 1-16,0 7-1 0,-2-2 0 0,1 0-1 15,-1 4-1-15,3 3 0 0,1 0-1 16,2 4-1-16,2 0-1 0,3 4 1 16,2 3 0-16,6-2-1 0,3 3 1 15,4 2 0-15,3-1 0 0,4 5 0 0,3 0 0 16,2 5-3-16,5 0-3 0,1 2-5 15,2-2-2-15,7-2-2 0,2-4-1 16,4-2 0-16,4-9 1 0,3-6 3 16,5-5 5-16,2-6 2 0,2-4 3 15,1-6 0-15,2-5 3 0,1-4 0 16,2-3 1-16,-5-5 2 0,1-4 2 16,-3-6 1-16,-2-2 3 0,-3-5 1 15,-7-6 1-15,-5-3 1 0,-5-4-1 0,-6-7-1 16,-5-5-2-16,-8-1-2 0,-4-3-2 15,-7-5-1-15,-8-3-1 0,-3-1 0 16,-8 2 0-16,-7 1 0 0,-7-4 1 16,-7 3-2-16,-1 4 1 0,-5 4-2 15,-3 2 0-15,-3 4-3 0,-1 4-4 16,-2 6-5-16,-2 6-7 0,-5 8-13 16,-3 6-8-16,-1 7-8 0,-2 5-7 0,0 6 0 15,2 8-74-15,4 3-74 0,-2 1-172 16</inkml:trace>
  <inkml:trace contextRef="#ctx0" brushRef="#br0" timeOffset="134069.7">8454 11741 202 0,'-8'5'63'0,"2"-3"6"16,0-1-19-16,3-1-4 0,1-1-1 16,2 1-5-16,-1 0-6 0,-1 0-5 15,4 0-2-15,-4 1-5 0,4 0-3 16,-4 0-4-16,1-1-3 0,2-1-2 15,1 0-1-15,-1-1 0 0,3 1-1 16,0-3 2-16,4-1 2 0,1 0 4 0,2-5 3 16,3 0 3-16,2-4 1 0,1-4 2 15,6 0 0-15,2 0-1 0,3 0-2 16,2 2-1-16,3-2-1 0,2 1-1 16,7 0-2-16,-1 0-1 0,2 3-2 15,-1-4-1-15,2 2-2 0,-1-1-2 16,-1 3-2-16,-1 2-2 0,-2 2-1 15,-1 0 0-15,3 5-2 0,-2 1 0 16,1 6-1-16,1 2 0 0,-2 1-1 0,0 2 0 16,0 3-1-16,-3 1 1 0,0 3-1 15,-1 4 0-15,-2-3 0 0,1 5 0 16,-3 0 1-16,2 3-1 0,-1 2 1 16,-1-2 0-16,-1 1 1 0,0 1 0 15,-1-1 1-15,-2-2 0 0,-1 1 2 16,-3 0-1-16,0 0 1 0,-1-4 1 0,-1-1 0 15,-3 1 1-15,-3 2 0 16,-2-1 0-16,0 0 1 0,-2 0-2 16,-2 3 1-16,-3 2-2 0,2 0 1 0,-2-1-2 15,-1-1-1-15,-2 0 1 0,1 3-1 16,-2-3 1-16,-2-4-1 0,-1 1-1 16,0 0 1-16,-3-1 0 0,-2 2-1 15,-2 0 0-15,-2 0 0 0,-2 2-1 16,-1-1 0-16,0 1-1 0,-2-2-1 15,1-3 0-15,-1 3 0 0,-2-2 1 0,0-3-1 16,-2 2 2-16,1-4-1 0,-3 1 1 16,-2 0 0-16,2-1 1 0,-2-2-1 15,-1 1 1-15,-1-4 0 0,-2 1 0 16,-1-2 0-16,-1 0 1 0,-2-3-1 16,-2 0 0-16,0 1-1 0,-2 1 0 15,0-2 0-15,-4 0-1 0,0-2 0 16,0-1 0-16,-3-1-1 0,3-4 0 0,-2 0 1 15,3-3-1-15,-1 1 0 0,4-2-1 16,0 3 0-16,4-2 0 0,-1 3 0 16,2 2-2-16,2 1 0 0,1 0 0 15,1 1 0-15,2-1-1 0,0 1 1 16,4 1-1-16,3 0 0 0,2-4 0 16,3 1-1-16,6 2-2 0,-1 1-4 15,5-2-4-15,0-2-3 0,1-1-1 0,2 3-11 16,-1-2-16-16,0 0-9 0,2-1-10 15,-2 0-71-15,0 0-91 0,-3 1-200 16</inkml:trace>
  <inkml:trace contextRef="#ctx0" brushRef="#br0" timeOffset="134582.29">8875 12347 235 0,'5'-4'66'0,"-3"-1"6"0,0 1-26 15,-3 2-1-15,2 0 0 0,1 0 1 16,-5 2-2-16,2 1-2 0,-2 0-5 16,0 1-6-16,-2 1-6 0,-3 3-5 15,-2-2-5-15,-1 3-5 0,-4-1-1 16,1 2-1-16,-2 1-2 0,-1 0 0 0,0-1-3 16,-1 2-1-16,-1 0-2 0,-1 0 0 15,0-3-1-15,3 2 0 0,0 1-1 16,4-1 1-16,1-3 1 0,3 1 0 15,3-2 1-15,3 3 1 0,3-1 1 16,3 0 2-16,2 3 1 0,4 1 2 16,3 3 0-16,3 2 1 0,1-1-1 15,2 3-1-15,3 0-2 0,0 1-1 16,1 2-3-16,0-1 0 0,1 2-2 0,2 1-2 16,-2 1-3-16,1-3-3 0,-2-1-5 15,0-2-7-15,-2-3-6 0,-4-2-10 16,-1-2-8-16,1-3 18 0,-5-3-89 15,0 2-77-15,0-4-184 0</inkml:trace>
  <inkml:trace contextRef="#ctx0" brushRef="#br0" timeOffset="135959.67">7563 11798 185 0,'0'5'52'0,"0"-1"7"0,0-1-21 16,1-2-1-16,-1 3 3 0,1-3-1 15,0 1-1-15,-1-1-1 0,0-2-2 16,2 1-4-16,-2 1-3 0,-2-1-4 16,2 0 0-16,-1-1 0 0,1 0 1 15,-1 1-2-15,1-3 0 0,-2 0 0 0,1 0-1 16,-1-1-2-16,-2 1-5 0,0-3-4 15,-2 3-2-15,-4-5 0 0,-1-1-1 16,-2-1-2-16,-4 3-1 0,-3-2 0 16,-3-3 0-16,0-1 0 0,-3 4-2 15,-1-2 2-15,-4-2-1 0,-1-2 1 0,2-2-1 16,-3 1 1-16,-1-3 0 0,-1-2-1 16,0-1-2-16,0 2 1 0,-3-1-2 15,1 0 0-15,-2 1 0 0,-2-2-1 16,-1 0 0-16,-2 3 0 0,-1-2 1 15,0 1-2-15,-3-3 1 0,0-1 0 16,1 2-1-16,2-2 1 0,0-3-1 16,1-2 1-16,1 0 0 0,1 0 0 15,1 1 1-15,0 0-1 0,2 3 2 16,-1 1-1-16,3 0 1 0,1 1-1 16,2-1 0-16,2 1 0 0,0 3 0 15,2 0-1-15,0 4 1 0,3 2-1 0,-1-1 0 16,3 2 1-16,0 2 0 0,1-2 0 15,1 0 1-15,0 0-1 0,0-1 0 16,1 0-1-16,-1-1 0 0,1-1 0 16,2 0 0-16,1 2 0 0,3 0 0 0,2 0 0 15,1 2 1-15,1 1-1 16,2 2 0-16,0 3-1 0,1-1-1 0,-1 1-1 16,1 2 0-16,3 1-1 0,0 0 1 15,2 0-1-15,1 0-1 0,1 1-2 16,0 0-4-16,1 1-7 0,1 0-7 15,0 1-7-15,1 0-7 0,-1 1-6 16,0 0-6-16,0-1-9 0,2-1-57 0,-4 2-69 16,2-3-163-16</inkml:trace>
  <inkml:trace contextRef="#ctx0" brushRef="#br0" timeOffset="136401.26">5522 10613 325 0,'0'1'78'15,"0"-1"1"-15,1 4-40 0,1 4-18 16,2 1-5-16,-2 4-3 0,1 5-3 16,3 0-2-16,0 5-2 0,0 2-5 15,0-1-4-15,0 1-3 0,-1-2-3 16,1-3-2-16,-3-1 0 0,-1-1 0 15,1-5 2-15,-1-2 2 0,-2-4 3 0,1 0 2 16,-1-5 1-16,-1 0 2 0,-2-3 1 16,1-3 1-16,0-2 1 0,0-2 1 15,-3-8 1-15,2 0 2 0,-1-3 0 16,-1-4 3-16,-1-1 2 0,-1-7 3 16,1 2 2-16,-3-1 1 0,1-3 3 15,2-1 3-15,1 3 2 0,2 0 1 16,0 5 1-16,2 0-1 0,2 7 1 15,0 2 2-15,2 5-1 0,0 5-4 16,1 2-4-16,2 2-2 0,3 5-2 0,2 4-4 16,4 1-5-16,4 4-4 0,3 0-1 15,6 1-2-15,6 1-7 0,6 0-6 16,2 0-19-16,7-4-18 0,4-1 6 16,5-2-103-16,3-3-102 0,-1-3-230 15</inkml:trace>
  <inkml:trace contextRef="#ctx0" brushRef="#br0" timeOffset="137275.64">7394 12291 295 0,'-1'-2'86'16,"1"1"5"-16,1 4-25 0,1-3-12 15,-4 1-4-15,2-1-3 0,-2-1-4 16,2 1-3-16,0 0-3 0,-2-2-3 16,0 3-5-16,1-2-4 0,0 2-5 15,-3-1-4-15,0-3-4 0,0 3-4 16,-3-2-2-16,-3-2-3 0,-2 3-3 16,-2-2 0-16,-5 2 0 0,0 1 0 15,-7 1-1-15,0-2 1 0,-5 1 0 0,-3 0-1 16,-1-1 1-16,-3 0-1 0,-5 2 0 15,-3-4 0-15,-2 2-1 0,-6-2 0 16,0 2 0-16,-6 0 0 0,-3-4-1 16,-3-3 1-16,-3 6-1 0,-4-1 1 15,-4 1-1-15,-2 0 1 0,-2-2 0 16,-3 4 0-16,-1 2 0 0,0-1 1 16,-2-1 0-16,3-1 1 0,0 1 0 0,3 1 1 15,1 1 1-15,1-2 2 0,2-1 0 16,3-1 1-16,1 1 1 0,4-3 0 15,0 0 0-15,1-1 0 0,2-1-2 16,2 0 0-16,0 2-1 0,1-1 0 16,0 3-1-16,1-4-2 0,1 5 0 15,0-2-1-15,4 4 0 0,1-4 1 16,2 3-1-16,-1 0-1 0,3 3 1 16,3-2 0-16,2 2 0 0,2-1 0 0,6 0 0 15,4-2 1-15,4-1 1 0,5 2 1 16,4-1 1-16,3 0 1 0,4-2 2 15,2 4 0-15,2 0 0 0,2-1-1 16,2-2 0-16,1 1-1 0,0 0-1 16,0 0-3-16,0-2 0 0,1 1-2 0,-1 2-2 15,1-2-2-15,-2 3-3 0,2-2-3 16,-2-1-5-16,2 2-17 0,-3-1-11 16,0 0-9-16,2 0-86 0,-2-2-96 15,3-1-222-15</inkml:trace>
  <inkml:trace contextRef="#ctx0" brushRef="#br0" timeOffset="137626.25">3838 12037 320 0,'-3'-3'88'0,"1"1"4"0,1-3-31 15,-2-1-18-15,2 2-3 0,0 1 1 16,0 1-5-16,-1 3-5 0,0-2-3 16,-2 4-6-16,1 2-5 0,-3 1-4 0,-3 4-7 15,0-1-3-15,-2 2-2 0,-1 4 0 16,-2-1-1-16,-2 4 0 0,2 2 0 16,0 0 0-16,1 3-1 0,1 0 1 15,0 2-2-15,3-2 1 0,2 1 0 16,3-5-1-16,2 0 0 0,4-1 0 15,2-3 1-15,4-1-1 0,4-1 1 0,3-4 1 16,6 3 0-16,3-3 0 16,5-3 0-16,2 0-2 0,4-5-5 0,3-2-11 15,2-1-12-15,1-5-4 0,2-2-84 16,-1 1-89-16,-1-1-205 0</inkml:trace>
  <inkml:trace contextRef="#ctx0" brushRef="#br0" timeOffset="145936.29">4628 12101 200 0,'11'-16'50'0,"-2"-1"1"0,-2 2-25 16,-2 5-10-16,-2 2 5 0,-1 4 4 16,-1 1 1-16,1 5 1 0,-4 0 3 0,1 1 4 15,0 1 0-15,0 2-7 0,-1-2-4 16,1 2-4-16,-1 1-3 0,1 1-4 16,-1 2-5-16,-1 2-5 0,-1 3-3 15,-3 3-3-15,1 3 0 0,-2 2 0 16,-2 0-2-16,0-1 2 0,1-3-1 15,2-1 2-15,0-5 0 0,3-2-2 16,1-6 1-16,4-1 0 0,3-1 3 16,4-4 2-16,3-7 2 0,4 1 3 0,6-7 2 15,3-2 1-15,6-5 0 0,1-3-1 16,4 1 0-16,2 1-1 0,2-2 0 16,1 2 2-16,1 2 0 0,-3 2 1 15,1 4-1-15,-4 5-1 0,-2 3 0 16,-5 6-2-16,-6 2-2 0,-3 8 1 15,-7 6 0-15,-5 2-1 0,-6 4 0 16,-4 4 1-16,-3 2 0 0,-4 0-1 0,-1 1-1 16,-2-3 0-16,1-5 0 0,2-4-2 15,1-7 0-15,5-2-3 0,1-4 0 16,5-7-1-16,3-1 1 0,4-4 1 16,4-6 0-16,6-3 1 0,4 1 2 15,4-6 0-15,2 0 0 0,3 0-1 16,3 0 0-16,-2 7-1 0,0 4 0 15,-3 2 0-15,-4 7 0 0,-3 6 0 16,-2 6-1-16,-6 7 1 0,-3 4-1 0,-4 4 0 16,-4 3 0-16,-3 3 1 0,-1-2 0 15,-2-1 0-15,-1-3 1 0,2-4-2 16,1-5-1-16,1-6 1 0,4-4-1 16,3-6 0-16,3-4 0 0,5-3 1 15,4-6 0-15,4-2 3 0,5-2 0 16,4-3 2-16,3-2 2 0,5 5 3 15,4-5 1-15,2 3 1 0,2 3-2 0,-1 0 1 16,-1 6-2-16,-3 6-3 0,-4-1-3 16,-5 10-2-16,-5 3-1 0,-5 2 0 15,-4 3 0-15,-6 2-1 0,-3 2 1 16,-4 2 0-16,-4-2 1 0,-1-1 0 16,-2-2 2-16,-1-2-1 0,-1-2 0 15,1-3-2-15,1-5 0 0,3-2-1 16,3-4 1-16,2-5-1 0,6-1 1 15,3-2 0-15,5-6 2 0,6-2 0 0,4-4 1 16,2 1-1-16,3 1 1 0,4-1 1 16,3 0 1-16,1 3 3 0,2 2 1 15,0 7 1-15,1 2 0 0,1 4 0 16,-4 6-1-16,-5 4-2 0,-5 6-2 16,-4 6-1-16,-8 2-2 0,-5 3-4 15,-8 4-8-15,-7-1-12 0,-3 4-11 16,-5-1-6-16,-5-3-88 0,-4 3-94 0,-4-3-213 15</inkml:trace>
  <inkml:trace contextRef="#ctx0" brushRef="#br0" timeOffset="161497.93">9778 11213 211 0,'-4'6'60'0,"0"-2"4"16,-2-2-22-16,3 1-6 0,0-2 0 15,2-1-2-15,-1-1-2 0,1 1-1 0,1 0-1 16,1 0-3-16,1-3-2 0,1 1-3 16,0 0-2-16,1-4-2 0,3-2-4 15,0 0-1-15,-1-2-1 0,2 3-1 16,0-2-1-16,-1-2-1 0,0 2-1 15,-2 1 0-15,1 1 0 0,-2 2-1 16,-1 0 0-16,0 0 0 0,-2 4 0 16,0 0 1-16,0 1-1 0,-1 1-2 0,0-1-1 15,0 0-2-15,0 1-1 0,2-1-1 16,-1 3-1-16,1-1-1 0,1 2 1 16,-1 3 0-16,1 4 1 0,0 3 0 15,1 4 2-15,-3 1-1 0,0 3 3 16,0 2-7-16,-2 0-3 0,0 0-8 15,0 1-7-15,-3-4-6 0,1 1-8 16,0-1-8-16,-2-1-6 0,1-3 125 0,-2-2-181 16,-2-3-82-16,-2 0-237 0</inkml:trace>
  <inkml:trace contextRef="#ctx0" brushRef="#br0" timeOffset="161658.4">9701 11495 383 0,'2'0'111'0,"0"1"10"16,2-1-43-16,2 1-6 0,0-1-4 16,3-1-10-16,0-2-10 0,3 0-11 15,0 1-14-15,1 0-12 0,3-3-13 16,-1-2-12-16,1 2-21 0,3 0-17 16,2 1-12-16,0-3-15 0,2 0-39 15,0-1-19-15,1-1-67 0,1 3-101 16</inkml:trace>
  <inkml:trace contextRef="#ctx0" brushRef="#br0" timeOffset="161887.7">10163 11478 403 0,'4'4'113'0,"1"-2"6"15,-1 0-52-15,-1 2-9 0,2 0-11 0,-1 1-13 16,-1 3-10-16,-1 2-9 0,-1 2-7 16,-1 0-8-16,-3 2-6 0,0 0-9 15,-3 4-9-15,-2-4-8 0,0 0-10 16,-3 2-9-16,-1-3-19 0,0 1-50 16,0 0-68-16,0-3-152 0</inkml:trace>
  <inkml:trace contextRef="#ctx0" brushRef="#br0" timeOffset="162243.49">10469 11051 354 0,'14'-9'100'0,"-3"2"9"0,-2 0-33 0,-4 4-19 16,-3 4-3-16,-1 4-5 0,-2 2-6 15,-2 3-6-15,-1 0-6 0,-2 3-7 16,1 2-5-16,-3 1-5 0,0-1-4 16,0 1-4-16,0 3-2 0,-1 2-2 15,0-2-1-15,-1 2-1 0,3 0 0 16,0-2-1-16,2-1 0 0,0-1-1 16,4-4 0-16,1-2 0 0,4 2-1 15,-1-1 0-15,6 5-4 0,-1-11 4 16,1 1-5-16,0-3-2 0,1-3-10 15,1-2-7-15,3 0-8 0,-1-2-7 16,-2-3-9-16,0 0-6 0,1-1-13 16,-1-2-6-16,0-1 4 0,-3-1-30 15,-1 1-50-15,0-3-92 0</inkml:trace>
  <inkml:trace contextRef="#ctx0" brushRef="#br0" timeOffset="162381.16">10588 11238 307 0,'-1'0'92'15,"0"3"9"-15,0 0-21 16,0 1-11-16,0 5-6 0,-2 2-8 0,1 1-4 15,-1 1-4-15,1 5-8 0,-2 0-11 16,2 1-7-16,0-1-7 0,0 1-6 16,1 2-5-16,1-2-10 0,1-3-7 15,-1-2-18-15,0 1-12 0,2-1-14 0,-1-5-9 16,2-3-71-16,-1 3-83 16,1-4-176-16</inkml:trace>
  <inkml:trace contextRef="#ctx0" brushRef="#br0" timeOffset="162580.32">10726 11547 348 0,'2'7'85'0,"0"2"3"15,0-2-52-15,-5 3-10 0,1 1-7 16,-3 0-8-16,-4 5-5 0,-1-4-8 15,-1 2-7-15,-1-1-7 0,0-1-8 16,0-1-15-16,0 4-51 0,1-6-60 16,1 1-139-16</inkml:trace>
  <inkml:trace contextRef="#ctx0" brushRef="#br0" timeOffset="163201.54">11094 11113 292 0,'2'-3'90'15,"-1"0"11"-15,1 0-19 0,-1 1-9 16,1-1-4-16,-2 1-4 0,0 0-4 15,0 0-6-15,0 1-8 0,-1 0-9 16,0-1-9-16,0 1-5 0,-2 0-7 0,1 3-5 16,-2 0-4-16,-2 1-1 0,-1 1-2 15,-1 5-1-15,-2 1-1 0,0 5-1 16,-1 1-1-16,0 3 0 0,0 3-1 16,3 2-1-16,0 1-2 15,4 1-2-15,1-3-1 0,3 0-3 0,4-4-1 0,1-1-3 16,4-1 0-16,1-4 0 0,3-3 1 15,0-1 1-15,2-3 3 0,0-2 2 16,0-2 3-16,0-3 1 0,1-2 2 16,-3 0 1-16,1-3 2 0,-3 2 0 15,1-3 3-15,-4 0 1 0,-3-1 4 16,-3-1 2-16,-2 0 1 0,-3-2 0 16,-3 0 0-16,-5 0-2 0,-3 1-2 15,-1 2-3-15,-2 1-4 0,-2 3-2 0,-3 4-5 16,2 2-5-16,2 4-6 15,1 2-9-15,2-2-30 0,2 3 191 0,4-3-292 16,4 1-134-16,7-2-388 0</inkml:trace>
  <inkml:trace contextRef="#ctx0" brushRef="#br0" timeOffset="168720.3">6280 10568 251 0,'-1'-2'70'0,"2"4"5"16,0-3-29-16,0 1-8 0,1-3-3 16,-1-1-6-16,0 0-7 0,1 1-3 15,-1 0-5-15,1 0-4 0,-1 1-2 0,0 0 0 16,0 2 0-16,2-1-1 0,0 0 1 15,0 0-1-15,1-1 1 0,1 0 1 16,2 1 1-16,-1 0 0 0,2-1 0 16,1 1 0-16,-1-1 1 0,2 2-1 15,0-2-1-15,1 5-2 0,-1-3 0 16,0 2-3-16,0-2-1 0,-2 2-2 16,0 0-2-16,-2 3-2 0,-1-2-1 15,-1 2-1-15,-1 2 0 0,-1 2-1 16,0-1 2-16,-1 2 0 0,-2 0 1 15,-2 1 1-15,0 1 0 0,-2 0 0 0,-3 1 0 16,-3 2 0-16,-1 0 0 0,-1 3 0 16,-1 0 1-16,-1-1 1 0,-2-2 0 15,2 1 0-15,1-1 1 0,0-2 0 16,3-5 0-16,4-1 2 0,1 0-1 16,2-4 1-16,4 1 0 0,2-1 1 15,4-1 0-15,0 0 2 0,4 1-1 0,1 0 0 16,2 2-4-16,1-5-4 0,2 2-7 15,-2-1-6-15,1 1-10 0,1-2-8 16,-2 1-15-16,0 1-57 0,-2 0-69 16,1 0-159-16</inkml:trace>
  <inkml:trace contextRef="#ctx0" brushRef="#br0" timeOffset="168936.39">6591 10834 286 0,'6'-2'91'0,"0"2"8"16,1 0-19-16,-2 1-19 0,1 2-9 15,-1 0-10-15,1 2-9 0,-1 1-10 16,0 0-6-16,-2 2-7 0,-1 1-4 0,-1 3-3 16,-1 0-6-16,-2 1-5 0,-1 1-7 15,-3 0-9-15,1-1-9 0,-1 1-11 16,-1-1-19-16,0 0-48 0,-3-1-67 15,2-1-146-15</inkml:trace>
  <inkml:trace contextRef="#ctx0" brushRef="#br0" timeOffset="169545.34">6875 10541 265 0,'-1'0'78'16,"1"1"5"-16,1-1-20 0,-1-1-16 16,0 1-5-16,1-1-5 0,0-2-1 15,3 1-3-15,0-2-1 0,1-2-3 0,3 0-2 16,1-2-3-16,1-1 0 0,1 2-4 16,2-2-5-16,1 2-3 0,-1 3-3 15,1 2-3-15,2 2-2 0,-2 1-3 16,-2 1-1-16,-2 3-2 0,-2 2-3 15,-3 0-2-15,0 1-1 0,-5 1 0 16,0 0 0-16,-3 4 0 0,-1-1 1 16,-2-1 3-16,0 1 0 0,-3 0 2 15,-1 0 0-15,1-2 1 0,0-2 0 0,1-1 1 16,1-1 1-16,2-3 0 0,3-1 2 16,0-1 0-16,2 1-1 0,1 0 0 15,1 1 2-15,2 0 0 0,2 3-1 16,0 0 0-16,3 2 0 0,1 1 0 15,0-2 0-15,0 2-1 0,-2 2-1 16,2 0 0-16,-2-1 0 0,0-1-2 0,-3 1 1 16,-2-1 0-16,0 1-1 0,-3 0 2 15,-3 0 0-15,-2-2-1 0,-3 3 2 16,-1-3-1-16,-3 1 0 0,-2-2-2 16,-2-2-6-16,-3 2-10 0,-2-2-10 15,-2-4-10-15,-1 2-37 0,-3-3-50 16,-3-1-80-16,1-3-169 0</inkml:trace>
  <inkml:trace contextRef="#ctx0" brushRef="#br0" timeOffset="171090.94">5606 12515 236 0,'-3'-6'59'0,"2"4"2"0,-1-1-34 15,1 0-9-15,0-1-6 0,1 2-2 16,-1 1-1-16,1 1 0 0,-2 0 1 15,4 0 2-15,-4 0 1 0,1 1 1 16,1 0 1-16,-1 4 1 0,-1-1 3 0,1 1 1 16,0 2 3-16,-1 1 1 0,1 0 1 15,-2-1 0-15,1 0-1 0,1 0-1 16,-1 1-3-16,-1 0-2 0,-2-1-2 16,0 4-2-16,-1 0-4 0,0 1-3 15,-2-1-3-15,0 1-2 0,2 0-2 16,0 0-2-16,1-3-2 0,2 1 0 15,0-2-2-15,3 0 0 0,1-1 0 16,2 1 2-16,2-1 2 0,3 1 3 0,4 1 2 16,0 2 3-16,3 0 2 0,2 1 0 15,0 1 0-15,1 0 0 0,-4 1 0 16,-1-1 1-16,-2-1-1 0,-2 1 1 16,-4-1 1-16,-1 0-1 0,-3 2-1 15,-3 0-2-15,-2 0-1 0,-2 1-3 16,-3 0-6-16,-2 0-9 0,-2-2-11 15,-4 1-11-15,0-3-11 0,-2-2-15 0,1-1-63 16,-1-5-78-16,1 1-166 0</inkml:trace>
  <inkml:trace contextRef="#ctx0" brushRef="#br0" timeOffset="171307.11">5576 12554 421 0,'3'-5'116'0,"0"0"5"15,2 4-53-15,0-2-12 0,2 3-9 16,0-2-10-16,3 2-13 0,1 1-8 16,1 1-3-16,4-2-6 0,0 5-6 0,3-4-5 15,2 1-8-15,2-1-17 0,1 0-16 16,2-3 51-16,1 1-139 0,2-7-100 15,3-1-244-15</inkml:trace>
  <inkml:trace contextRef="#ctx0" brushRef="#br0" timeOffset="-161640.2">15428 786 169 0,'3'0'51'15,"-1"1"5"-15,-1 0-21 0,0 0-1 16,-1 0 3-16,0-1 1 0,1 1-4 15,-1 0-3-15,0-1-3 0,0-1 0 16,0 3-2-16,0-3 0 0,-1 2-2 16,1-1-1-16,0 0-1 0,0-1-2 0,-2 2-1 15,1-4-2-15,1 3-2 16,-1-2-2-16,-3 1-3 0,0 0-1 0,-2 1-2 16,-1 1-2-16,-3 0-1 0,-3 0-2 15,0 1-1-15,-4 1 0 0,-4-1-1 16,-1 3 1-16,2-2-2 0,0 2 1 15,-2 0-1-15,-2 3 1 0,2-1 0 16,3 1-1-16,4 1 1 0,-1 0-1 16,0-1 0-16,4 1 0 0,6-1-1 15,3 1 0-15,3-1-1 0,4-2 1 0,2 3 2 16,5-2 0-16,3 0 3 0,1 0 0 16,-1-1 2-16,1 2 2 0,2 0-1 15,-4-3 0-15,4 1-1 0,2 3 0 16,0 0-2-16,0 3-1 0,1-1-1 15,-2 3-1-15,-2 1 0 0,-5-1-1 16,-4-1 0-16,-4 1 0 0,-2-4 0 16,-2 2-1-16,-2 0 2 0,-4-2 0 0,-4 3 1 15,-9 1 0-15,-2-3 1 0,-3 4 0 16,-5-1 1-16,-6-2-1 0,-2-1 0 16,2-3 0-16,4-2-2 0,3-2-1 15,0-3-2-15,7 2-6 0,5-5-6 16,4 1-7-16,3-4-8 0,2-3-9 15,1-5-12-15,3-1-63 0,0-5-72 16,4-1-170-16</inkml:trace>
  <inkml:trace contextRef="#ctx0" brushRef="#br0" timeOffset="-161414.61">15563 593 287 0,'4'-8'89'0,"-2"4"14"0,-2 1-2 0,1 0-51 16,-1 4-3-16,-1 1 4 0,-2 1-3 15,1 3-9-15,-1 4-9 0,1 2-7 16,0 7-1-16,-1-2 0 0,2 12-2 16,0 1-5-16,3 4-4 0,1 7-3 15,-2-1-3-15,0 0-1 0,0 8-3 16,-2-7-5-16,0 0-5 0,-4-2-9 15,1-5-13-15,-2 5-12 0,-2-1-11 0,1-4-13 16,-1-3-21-16,1-2-42 0,-1-5-67 16,-2-4-138-16</inkml:trace>
  <inkml:trace contextRef="#ctx0" brushRef="#br0" timeOffset="-160504.31">15434 1006 306 0,'7'-6'88'16,"1"2"10"-16,3 4-34 0,0-3-10 16,4 5 2-16,0-3 3 0,2 3-7 15,0 0-10-15,-2-2-9 0,1-2-8 16,2 2-5-16,4-2-6 0,1 2-4 16,5-6-4-16,3 0-2 0,4 5-1 15,1-5-1-15,-1 1 0 0,-4-2 0 0,-5-1 0 16,-6 3 0-16,-5-3 1 0,-4 1 1 15,-6-1 1-15,-5 0 1 0,-4 3-1 16,-2-2-1-16,-5 4 0 0,-6 2-1 16,-2 1-1-16,-4 2-1 0,-3 6 0 15,-1-2-1-15,-1 5 1 0,0 1-1 16,4 2 0-16,3 3-1 0,3 3-1 16,6-1-1-16,6 2-1 0,9 1-1 15,6-1 1-15,4-3 1 0,9 1 0 0,5-7 1 16,6 0 1-16,3-3 1 0,-1-2 1 15,0 2 0-15,3-10 0 0,-2-1 0 16,0-4 1-16,-5-1-1 0,0-1 1 16,-4-2 0-16,-2-5 0 0,-2 6 1 15,-4-2 0-15,-4-2 0 0,-4 0 0 16,-3-3-1-16,-5-3 1 0,-4 2-2 16,-6-3-1-16,-2 7 1 0,-2 2 0 0,-4 1 1 15,0 3 1-15,2 9 0 16,-2 8 1-16,-1 6 0 0,0 2-2 0,-1 3 1 15,2 2-3-15,2 4-2 0,2 0 0 16,4-2-1-16,3-2 0 0,7 0 0 16,5-2 1-16,2-3-1 0,4 3 0 15,4-7 1-15,1-5 0 0,2-2 1 16,0-6-1-16,4 0 1 0,4-3 0 16,6-6 1-16,2 0 0 0,1-4 0 15,3-3 1-15,-3-1 0 0,-4-3 0 0,-1 2 0 16,-9 1 0-16,-4 1 0 0,-6 3-1 15,-1 4-1-15,-3 5 0 0,-2 4-1 16,-5 0 0-16,-2 7 0 0,-2 6 1 16,-1 0 0-16,-4 5 1 0,2-3 1 15,-4 4-1-15,2 1-3 0,-1-5-1 16,1-4-2-16,0-1 0 0,2-3-1 0,-3 0-1 16,2-5 1-16,0-1 2 0,2 0 3 15,1-2 3-15,0 0 1 0,2-2 0 16,0-1 4-16,2-4 1 0,1-1 2 15,1-6-1-15,4-7-2 0,4-5 0 16,2 0-2-16,5-2-1 0,3 0-1 16,2 2-3-16,-1 4 1 0,1 3-1 15,-2 9 2-15,3 3-1 0,-2 0 1 16,-2 5 2-16,-2 2 0 0,0 0 2 0,2 5 0 16,-2 0 1-16,-5 0 0 0,-3 3 0 15,-2 2 0-15,-1 0 0 0,-3 3-2 16,-9 0 0-16,-1 1 0 0,0 1-1 15,-1 1 0-15,0-2-2 0,0-1-3 16,2 1-2-16,9 1-7 0,2-3-6 16,1-1-4-16,4-1-16 0,2-1-11 0,1-1-11 15,2-5-12-15,-5-3-68 0,0-4-86 16,-2-4-190-16</inkml:trace>
  <inkml:trace contextRef="#ctx0" brushRef="#br0" timeOffset="-159863.48">16820 841 273 0,'-5'2'70'0,"3"-4"4"0,5 1-41 16,2-1-15-16,5 2-1 0,1-1 2 16,2-1-7-16,1 4-9 0,4 4-6 15,-3 0-3-15,2 7-1 0,0 4-2 16,-2 3 0-16,2 3 0 0,-3 5 2 15,-4 1 5-15,-2 3 4 0,-2-3 7 16,-5 0 5-16,-1 2 3 0,-3 0 4 16,-1-3 5-16,-1-4 1 0,1-3 0 0,-1-1-3 15,2-5-1-15,1-7 1 0,1-4 0 16,0-1 0-16,3-4 0 0,2 0-2 16,2-4-1-16,2-1-1 0,2 4-1 15,3-7-3-15,3 3-3 0,0-2-2 16,3 0 0-16,1 1-1 0,-2-2 0 15,4-2-2-15,2 4-1 0,2-3-1 16,4 1-1-16,1-2-1 0,-1 0-1 0,3 0 1 16,-4-1 1-16,-4-4 2 0,-4 1 4 15,-4 1 5-15,-8-1 4 0,-2 5 3 16,-3-1 1-16,0 0 0 0,-5 6-2 16,0 4-3-16,-4 6-3 0,1 5-3 15,-2 2-3-15,-2 4-1 0,-2 9-1 16,3 3-2-16,-2 3-1 0,0 2-1 15,-1 5-2-15,-1 2-1 0,1 4 0 16,2 1-2-16,-2 0-4 0,0-5-3 0,-4 3-4 16,1-6-5-16,-4-3-6 0,-3-2-7 15,-3-2-1-15,-3-5 0 0,-6 0 3 16,2-3 2-16,-4-2 6 0,1-6 5 16,-1-5 7-16,-1-6 7 0,3-4 6 15,4-9 8-15,2-5 8 0,7-3 6 16,4-4 7-16,6-1 5 0,6-4-2 0,6-2-4 15,4 1-5-15,9 3-6 16,5-3-5-16,7 1-8 0,7 2-4 16,7 4-2-16,7 1-3 0,11 4-9 0,5-5-10 15,2 4-10-15,4 5-4 0,1-4-29 16,5 3-21-16,1-4-44 0,-2-4-38 16,-3 3-93-16,1-4-183 0</inkml:trace>
  <inkml:trace contextRef="#ctx0" brushRef="#br0" timeOffset="-158401.14">18551 796 441 0,'0'14'102'0,"-2"4"10"15,-2 2-57-15,-1 4-36 0,-3-1-3 0,0 4 14 16,2 1 3-16,-1 0-15 0,2-4-12 15,3 3-6-15,3-1 0 0,4 0-2 16,3-9-2-16,4-3-1 0,2-2 1 16,4 1 0-16,1-6 2 0,1-7 2 15,0-2 2-15,1 4 4 0,2-3 2 16,-1-6 3-16,-2 2 0 0,0-2 1 16,-2 3 0-16,0-2-2 0,-2-3-2 0,-5 3-1 15,-5 5-1-15,0-4-4 0,-4 2 0 16,-3 5-1-16,-4 0-1 0,-2 4 0 15,0 2-3-15,2-3-3 0,1 4-2 16,7 0 1-16,7-2-1 0,6 0 0 16,5-4 0-16,1-2 3 0,5 1 2 15,1-7 5-15,1 0 1 0,-3-3 3 0,-2-9 1 16,0 9 2-16,2-1 4 0,-4-1 4 16,-5 0 1-16,-4-3 1 0,-3-2 2 15,-6 0-1-15,-5-6-1 0,-5-9-4 16,-5-4-4-16,-2-4-2 0,-4 0-4 15,0 0-3-15,-2 2-1 0,2 5-1 16,1 2 0-16,1 5-1 0,3 4 1 16,3 7 0-16,2 3 1 0,6 0 0 15,5-1 1-15,4 7 0 0,6 0 0 16,4 0-1-16,5-2 2 0,5 2-1 0,3 1 0 16,1 1 1-16,4-4 1 0,5 2 1 15,0 0 1-15,2 1 1 0,0 4 1 16,-6 5 0-16,0-2-1 0,-9 2 0 15,-5 10-1-15,-6-2-1 0,-7 2-1 16,-5 10-1-16,-6 1 0 0,-5 8-1 16,-2 8 0-16,-3-7 0 0,-2 10 0 15,-1 0-2-15,-1-5-3 0,2-2-5 16,2-4-4-16,-1-3-4 0,3-2 0 0,1-2-2 16,4-4 2-16,2-5 1 0,2-4 5 15,1-1 3-15,3-4 4 0,3-2 3 16,0-6 2-16,3-2 3 0,1-2 1 15,2-2 1-15,1-6 0 0,4-2 0 16,2-4-1-16,-1 0-3 0,2 3-2 16,1 1 0-16,-1 1-2 0,2 2 0 0,-2 5-1 15,-1 4-1-15,-1 0-1 0,2 0-2 16,-1 3 0-16,5 0-1 0,-1-1 0 16,5 1 0-16,0-1 1 0,4-1 2 15,-1-1 1-15,-3-2 2 0,-5-2 1 16,-3-1 0-16,-5-1 2 0,-4 0 1 0,-7 0 2 15,0-1 2-15,-2-1 0 16,-2 1 0-16,-2 2-1 0,-2-1 1 0,-4 4-2 16,-3 2-1-16,-4 2-3 15,-4 7 0-15,0 0 0 0,-3 4-1 0,0 0-2 16,4-1-2-16,4 4-2 0,7-3-3 16,7-1-4-16,11 3 0 0,6-2-2 15,2-3 1-15,8 3 0 0,4-7 3 16,3 4 2-16,-1-4 3 0,1-2 1 15,2-6 3-15,3 2 0 0,-1-6 3 0,-3-1 2 16,-1-5 3-16,-1-3 2 0,-4 0 4 16,-6 0 4-16,-6-2 1 0,-4 0 1 15,-4 2 1-15,-7 1-3 0,-6 0-1 16,-5 4-5-16,-7 2-3 0,-4 4 0 16,-1 5-3-16,-3 3-3 0,0 4 0 15,0 3 0-15,2 2-2 0,6 0 0 16,4 9-4-16,3 2 0 0,7 0-2 15,6-2-1-15,8 3-2 0,5-6-1 0,7 1 0 16,7-8 1-16,8-6 1 0,1 0 2 16,3-2 2-16,2-4 2 0,-1 0 2 15,-2-3 3-15,-6-4 2 0,-1 0 3 16,-2-3 1-16,-4-3 2 0,-3-9 1 16,-3-4 2-16,4-3-2 0,-3-5-1 15,-4-10-2-15,-3-7-1 0,3-11-2 16,-2-1-2-16,-3-10-1 0,-6-3 0 0,0-6-1 15,-3 9 1-15,-1 5 3 0,-5 16 0 16,-1 10 2-16,-2 15 2 0,-1 8-1 16,-5 10 2-16,-3 12 1 0,-2 3-2 15,-5 9 1-15,0 14-1 0,-2 11-1 16,2 3 1-16,3 15-1 0,4 4-3 16,2 7-1-16,7-3-2 0,3-2 0 15,4-7-2-15,6 7-1 0,4-11-4 16,7 1-3-16,6-8-5 0,3-4-5 0,3-4-4 15,2-4-7-15,2-6-6 16,2-2-15-16,0-9-18 0,1 3 2 0,1-5-93 16,6-8-105-16,1-7-236 0</inkml:trace>
  <inkml:trace contextRef="#ctx0" brushRef="#br0" timeOffset="-157817.49">14057 1585 321 0,'7'-1'76'16,"3"2"8"-16,4 0-43 0,11-2-11 16,6 1 6-16,11 1 6 0,8 2 3 15,6-3-2-15,18 2-4 0,24 0-4 16,11 2-1-16,7 1-3 0,20 0-4 15,15 6-4-15,18 1-3 0,19-3-3 16,-3 5-1-16,29 0-1 0,19 1-1 16,9-1-1-16,21-1 0 0,16 5-1 15,5-2-2-15,22-1-1 0,-2 3-4 16,8-1-1-16,8 6-3 0,-3-4-1 0,8 3 0 16,-12 4-1-16,-3 2-4 0,-11 1-5 15,-10 1-6-15,-22-5-7 0,-19-3-20 16,-23-1-17-16,-21 0 55 0,-37-6-142 15,-21-6-100-15,-39-5-252 0</inkml:trace>
  <inkml:trace contextRef="#ctx0" brushRef="#br0" timeOffset="-5349.7">4563 3901 198 0,'0'-1'60'16,"2"1"5"-16,-1 0-20 0,0 1-9 16,0-2-1-16,0 0-3 0,0 0-4 15,0 1-4-15,3 0-1 0,2 0 0 16,-1-2-1-16,2 2-1 0,1 1 0 15,2-1-3-15,-1 1-3 0,2-2-1 16,1 3-2-16,2-1 0 0,2 1-2 16,3-2 0-16,1 5 2 0,6-2 0 0,2 2 0 15,4-2 0-15,3-1-1 0,3 2-1 16,1 1 0-16,2-1-1 0,2 2-1 16,3-2-2-16,2 3 1 0,3-2 1 15,1 3 0-15,5 0 0 0,0-1-1 16,2-1 1-16,2-2 1 0,2 1-1 15,0 1-2-15,2-2-1 0,2 1 1 16,1-1-1-16,1 0-2 0,2 0 0 16,0 0-1-16,4 0 0 0,-1-1-2 0,2-1 1 15,2 0-1-15,-1 1 0 0,0 0 0 16,1-3 0-16,0 2 0 0,0-1 0 16,1 1 0-16,-1-2 0 0,4 0 1 15,1 1-1-15,1 2 0 0,1-3 0 16,0 0 1-16,-2 0-1 0,4 3 0 15,0-1 0-15,1-3 1 0,-2-2-1 16,0 1 1-16,1 3-1 0,0 2 0 0,1-5 1 16,-3 1-1-16,1 2 0 0,-2-2 1 15,-1 1-1-15,3 1 0 0,-3-2 0 16,2-1 0-16,-2 1 0 0,1-1 0 16,-2 1 0-16,4 2 0 0,-3-2 1 15,3 1-1-15,-2 2 0 0,0-2 0 16,-3 2 1-16,3 0-1 0,-1-1 1 0,0 1-1 15,-2-1 1-15,1 0 1 0,-2 1-1 16,6 2 1-16,-2 1 0 0,2 0 1 16,0 2 0-16,0-5-1 0,-1-1 1 15,3 2-2-15,-1 0 1 0,0 0 0 16,-2-3 0-16,1-3-1 0,0 4 1 16,2 0-1-16,-1-1 1 0,-2 2 0 15,-3-3-1-15,-1 0 0 0,-4 1 0 16,-3 0 0-16,-5 1 0 0,-1 0-1 0,-5-3 0 15,-5 0 0-15,-1 3 1 0,-2-1-1 16,-6 0 0-16,-1-5 1 0,-6 0-1 16,-4-1 0-16,-2 2 0 0,-5-4-1 15,-4 3-1-15,-4-1-2 0,-3 2-6 16,-3 0-14-16,-5-1-17 0,-4-3-10 16,-3-1-87-16,-6-2-99 0,-9-3-227 15</inkml:trace>
  <inkml:trace contextRef="#ctx0" brushRef="#br0" timeOffset="-3780.09">4971 4103 109 0,'-1'3'35'0,"0"1"4"16,0-4-8-16,1 2-1 0,-1-1 2 16,1 1 1-16,0-1 0 0,0-1 0 15,0-1 0-15,0 1-2 0,0-1-1 16,0 1-5-16,0 0-2 0,0 0-4 0,0 0-1 15,-1 0-3-15,1 0-2 0,-2 1-2 16,1-2-1-16,0 1-1 16,-1-2-2-16,1 3-1 0,-1-3-2 0,-2 1 0 15,0-1 0-15,0 2-1 0,-2 0 1 16,0 2-1-16,-1-1 1 0,-2 0 0 16,1 0 0-16,-2 2 0 0,-1-2-1 15,-1 0-1-15,0 4 0 0,0-4-1 16,0 2 0-16,1 3-1 0,1-3 0 15,0 2 1-15,0 1-1 0,1-3-1 16,3 4 1-16,-1-4-1 0,1 1 0 16,0 1 1-16,2 0-1 0,0 2 0 0,0 0 1 15,1 1 0-15,-2 0 0 0,2 1 0 16,-1-2 1-16,1 2 0 0,0-2 0 16,0 0 1-16,1 1-1 0,-1 0 1 15,1 0-1-15,1 2 0 0,-1 0 0 16,0 1 0-16,-1-1 0 0,0 1-1 0,1 0 0 15,0 0 1-15,-1-1-1 16,0-2 0-16,1 2 0 0,1-3 0 0,0 2 0 16,-1-4 0-16,1 0-1 0,1 1 1 15,-1-3-2-15,1 1 1 0,1 1-1 16,1-1 0-16,1 2 1 0,2-2 0 16,2 3 1-16,3-1 0 0,2 0 0 15,5-3 1-15,1 2 0 0,3-1 1 16,3 0-1-16,0-1 0 0,4-3 1 0,-1 0 0 15,-1 1 0-15,1-4 0 0,-3 1 0 16,0-1 0-16,-2 0 0 0,-4 3-1 16,-2-3 1-16,-3 2-1 0,-2 1-1 15,-2 0 1-15,-4 0 0 0,-2-1 0 16,0 0 0-16,-2 2 0 0,0-1 0 16,1-1 1-16,-1 0-1 0,0 0 0 15,0-2 0-15,0 0 1 0,2-1-1 16,1 1 1-16,-1-3 1 0,3-1 1 0,1-2 2 15,2-1 0-15,2-4 1 0,-1-3 0 16,1-3-1-16,-2-2 0 0,-2-1 0 16,-2-3-2-16,-3 0 0 0,-1 1-2 15,-2 2 1-15,-2 1-1 0,0 0 0 16,-1 6 1-16,-3 0-1 0,1 3-1 16,-4 1 1-16,0 2-2 0,-3 3 1 15,-2 3-2-15,-3 0 0 0,-2 2-1 0,1 4-1 16,-2 1 0-16,0 1-3 0,0-1-2 15,2 0-6-15,0 0-5 0,3 1-5 16,-1-5-10-16,3 1 9 0,1-3-82 16,2 2-74-16,3 1-180 0</inkml:trace>
  <inkml:trace contextRef="#ctx0" brushRef="#br0" timeOffset="-2541.08">11922 4312 161 0,'4'-2'53'0,"-1"1"8"0,-2 0-11 15,0 0-4-15,0 1 0 0,-1 1-2 16,1-1-5-16,-2 1-7 0,0-1-4 16,-2 1-6-16,-3 0-5 0,0 1-2 15,-5 1-3-15,-2 0-2 0,-4 0-2 16,0 1-3-16,-3 0-1 0,-3-3 0 15,-2 2-2-15,-1-1-1 0,-2 1 0 16,-1-3 0-16,0 3 0 0,1-1-2 16,5 1 1-16,2-2 0 0,4 4 0 0,4-2-1 15,6 1 0-15,1-2 0 0,3 1-2 16,2 0 1-16,1 0 0 0,1 2 1 16,1-1 1-16,2 2 0 0,2 1 2 15,-1 1 0-15,1 3 0 0,-1 0 0 16,1 2-1-16,-3 1 0 0,-1 1-1 15,-2 0 1-15,-1-1-1 0,0-1 0 0,-1 0 0 16,-1-4 1-16,-1 0-1 0,2 0 1 16,1-3-1-16,0-1 1 0,0-2-1 15,0-1 0-15,2 0-1 0,0 0 1 16,-1 0 1-16,2-1 0 0,3-2 1 16,3 2 0-16,2-2 1 0,3-1 1 15,4 2-1-15,1 2 0 0,4 0-1 0,3 3 0 16,-3 1 0-16,0-1-1 15,0 2-1-15,0-1 1 0,-2 2-1 0,0-1 0 16,-3-3 0-16,2 0 0 0,0 2 0 16,0-2 0-16,-4 0 0 0,1-1 0 15,-4-1 0-15,-1-1 1 0,-3 0 0 16,0-1 0-16,-1 0 1 0,-2 0 0 16,-2-2 2-16,1 0 0 0,-1-1 2 15,-2-1 1-15,0 0 0 0,0-1 1 16,0 0 0-16,1-2 0 0,0-1 0 15,0-3 0-15,1 0 0 0,-2-4 1 0,4 2 0 16,-1-3 0-16,2-4-2 0,-1-1-1 16,1 1-1-16,-2-2-1 0,1-1-2 15,-1 2-2-15,-1 1 0 0,-2 4 1 16,0 3-1-16,0 4 1 0,-1 2-1 16,0 3 1-16,0 2-2 0,-2 1 0 15,0-2-2-15,-4 4-1 0,-1-3-4 0,-2 6-4 16,-3-6-3-16,-1 1-4 0,-3-1-6 15,-2 0-11-15,-3-2-78 0,-5-2-81 16,-4-7-200-16</inkml:trace>
  <inkml:trace contextRef="#ctx0" brushRef="#br0" timeOffset="9558.63">4903 3325 230 0,'-1'-4'65'15,"2"2"4"-15,0-1-26 0,0 1-7 16,-1 1-4-16,1 0-5 0,-1 1-6 16,-1 1-4-16,1-1-3 0,-3 1-3 15,0 1-3-15,-1 3 1 0,0 2-1 0,-3 3 1 16,1 2 0-16,-4 3-1 0,-2 3 0 15,0 5-1-15,-2 2-1 0,-2 3 0 16,0 6-2-16,-1 2-1 0,2 4 0 16,3 1 0-16,2-2 0 0,4 0-2 15,2-3 0-15,5-5 0 0,5-4 0 16,2-4 0-16,3-4 0 0,1-5 3 16,3-2 0-16,1-2 4 0,3-4 1 0,0-3 2 15,-1-9 4-15,1 2 2 0,1-7 2 16,-2-6 0-16,2-2 1 0,-1-8 1 15,-1-3 1-15,-1-3-3 0,-1-6 0 16,-3 2-2-16,-1-5-1 0,-4 0-2 16,-5 0-4-16,-4-3-1 0,-3 4-4 15,-4 2-2-15,0 2-1 0,-3 6-1 16,-1 7-2-16,-1 8 1 0,-1 6-1 16,0 6-2-16,-3 5-2 0,1 3-4 0,1 4-10 15,-1-1-13-15,3 2-12 0,2 2-13 16,3 2-74-16,5 4 1 0,3 1-71 15,3-2-115-15</inkml:trace>
  <inkml:trace contextRef="#ctx0" brushRef="#br0" timeOffset="11047.4">11584 3346 228 0,'0'-2'67'0,"0"1"5"16,0 2-25-16,-1 0-10 0,0-3-4 15,0 2-3-15,-2 1-6 0,0-1-4 16,0-1-2-16,-1-2-2 0,-1 2-1 16,1 7 0-16,-1-1-1 0,-1 2-1 15,0 2-4-15,0 4-1 0,-2 5-2 0,0 3 0 16,1 2-1-16,0 5-1 0,3 3-1 15,0 3 0-15,3 4 0 0,4 3-1 16,1 0 0-16,4-1-1 0,3-1-1 16,0-1 0-16,1-1-3 0,1-4 0 15,2-5-1-15,2-3 0 0,0-2 0 16,-1-2 1-16,1-7 1 0,0-2 3 0,0-2 2 16,-3-4 3-16,-3-4 3 0,-3-3 2 15,3-3 3-15,-3-7 1 0,2-4 0 16,0-9 0-16,-1-6-2 0,-1-4-2 15,-1-9-2-15,-3-7-2 0,-1-3-1 16,-2-1-2-16,-2-7 1 0,-1 6 1 16,-2 1-1-16,0 4 1 0,0 9-1 15,-5 6 1-15,-1 5-1 0,-4 12-2 0,-6 4-1 16,-1 7-1-16,-4 6-1 0,0 7-2 16,1 5-5-16,2 1-13 0,4 5-12 15,5 1 22-15,4 2-112 0,6 3-96 16,4-3-232-16</inkml:trace>
  <inkml:trace contextRef="#ctx0" brushRef="#br0" timeOffset="27167.27">5316 3488 60 0,'-2'-1'18'0,"2"0"0"0,0 1-4 0,-1-1-1 15,1 0 3-15,1 1 2 0,-1 0 1 16,0 0 1-16,-1-1 1 0,0 0-2 16,1 2-3-16,0 0-4 0,-1-1-2 15,0 1-2-15,-1-1-3 0,1 1-1 16,0-1-2-16,0 0 1 0,-1-2 0 15,0 2 2-15,2-2 2 0,0 1 2 0,-1 0 2 16,1 1 0-16,0-2 0 0,2 2 2 16,1-2 1-16,2 1-1 0,0 1 0 15,2-1 1-15,-2 0-1 0,3-2-1 16,-3 3 0-16,2-2-2 0,-3 0-1 16,1 1-2-16,0-1-1 0,1 0-1 15,-1 0 0-15,2 2 0 0,-1-1 0 16,3 0 1-16,0-3 2 0,1 1 0 15,0 0 1-15,3 2-1 0,0-5 0 0,-1 4 0 16,1-1-2-16,1 2-1 16,1 1-1-16,2 0-2 0,-2 0 1 0,3 2-2 15,-1-2 1-15,3 1-1 0,-1-1 1 16,-2-2 0-16,3 2 2 0,-2 0-1 16,0 1 2-16,2 1-1 0,-2-4 0 15,4 3 0-15,0 2-1 0,-1-1-1 16,2-2 0-16,2 0-2 0,-1 0 1 0,2 0 0 15,-2 4-1-15,0-3 1 0,0 1 0 16,-1 0 0-16,1-1 1 16,0 0-1-16,2 6 1 0,2-4 0 0,0 2 0 15,2-1-1-15,0 1 1 0,1 0 0 16,1-1 1-16,2 1 0 0,-1-3 0 16,0-1 1-16,3-3 0 0,0 1-1 15,1 1 0-15,0-3 1 0,3 2-1 16,0 0 0-16,3 0 0 0,-2 5 0 0,2 0-1 15,1-3 0-15,1 2 0 0,-2 1-1 16,-1 0 0-16,-1 0 0 0,1-2-1 16,-1 2 1-16,1 0-1 0,0 1 1 15,0-1-1-15,2 1 0 0,0-1 0 16,2 2 1-16,-1 0-1 0,0-3 0 16,0-1 0-16,-2-1 0 0,2 2 1 0,-1 0 1 15,4-2-1-15,-2 1 0 0,0 1 1 16,1 4 0-16,0 0-1 0,-1 0 0 15,-1-1-1-15,-5-2 1 0,4 1 0 16,-3 2-1-16,-1-3 1 0,1-1 0 16,-2 0 0-16,2 0 1 0,-2 1 0 15,3 1-1-15,1-2 1 0,-1 0-1 16,1-1 0-16,0-5 0 0,-1 3 0 16,0-3 0-16,0 0 0 0,0-1 0 15,2 1 1-15,-2 3 0 0,-1 1 0 0,1 0 0 16,3 0 0-16,-4 2 1 0,-1-3-2 15,-2 1 0-15,3-2 0 0,-4-2 1 16,4 1-2-16,-3-2 1 0,3 1-1 16,1 2 1-16,1-3-1 0,2 2 1 15,3 3-1-15,-2-2 0 0,1-2 0 16,-2-2 0-16,-1-1 0 0,-2 0 0 16,0 1 1-16,0-2-1 0,4 4 1 0,-3 4-1 15,1 1 1-15,-1 4-1 0,1-2 0 16,-1 1 0-16,-6 0 0 0,-2-1-1 15,2-1 2-15,-4-2-1 0,-2 1 0 16,0 0 1-16,-2-1-1 0,3-1 1 16,0 0 0-16,1 1-1 0,-1 1 1 15,-1-2-1-15,2 2 0 0,1 2 1 16,-3-5-1-16,0 3 1 0,-3-1 0 16,3 0 0-16,-2 0-1 0,0-1 1 15,-1-1-1-15,1 2 0 0,1 0 0 0,1-1 1 16,3 3-1-16,0-1 0 0,0 2 1 15,1 1 0-15,0-1 0 0,-1 1 0 16,0 2 0-16,-4 0 0 0,-2-1 0 16,1-2-1-16,-2 3 1 0,-1 0-1 15,-3-4 0-15,-2 1 1 0,0-4-1 16,-5 2 0-16,-1 2 0 0,-2-2 1 0,-5-1-1 16,-1 0 0-16,-1-2 0 15,-1 3 0-15,0-1 0 0,-1-2 0 0,-1 1-1 16,0 1 1-16,2 0 0 0,-1 2 0 15,1-2 0-15,-1-1 1 0,0 1 0 16,2 0 0-16,-1-1 0 0,1 1 0 16,-2-1 1-16,0-2 0 0,-1 2-1 0,-1 1 0 15,-1-2-1-15,1 1-3 16,-2-1-2-16,-1-3-3 0,0 4-5 0,0-2-8 16,0 0-4-16,-1-1-5 0,-2-1-3 15,3 0-9-15,-1 2-14 0,1-2-42 16,0 0-56-16,2 1-135 0</inkml:trace>
  <inkml:trace contextRef="#ctx0" brushRef="#br0" timeOffset="27689.8">11062 3512 171 0,'7'7'42'0,"-3"1"4"16,1-1-20-16,-2-1-8 0,1 0 2 16,1 0 3-16,0-1 1 0,1-1 0 15,1-1-1-15,1-1-1 0,1 4-3 16,1-4-3-16,-1 2-4 0,0 3-3 16,0-1-2-16,-1 3-1 0,-1-1-1 15,0-4-2-15,1 5 0 0,-1-3-1 16,-1 1 0-16,0-1 0 0,0-1 0 15,-2 0 0-15,1 6 0 0,-3-5 0 0,1 3 0 16,-1-2 1-16,-2 0 1 0,0-3 2 16,-1 2 0-16,0-3 4 0,-1 3 2 15,-4-3 1-15,-2 0-1 0,-4 0 1 16,-6 1 0-16,-4-2-1 0,-3-1-2 16,-5 1-2-16,-1 0-2 0,-4 4 0 15,-2 0-2-15,-1 0-3 0,-1 0-4 16,-3 2-6-16,3-3-6 0,-2 1-13 0,-1-4-16 15,1-1-52-15,4 4-68 0,1-3-151 16</inkml:trace>
  <inkml:trace contextRef="#ctx0" brushRef="#br0" timeOffset="30379.85">11037 2875 213 0,'0'-5'53'0,"-1"3"4"0,1 4-30 16,-1-4-5-16,1 0 1 0,-1-1-1 16,1-1-2-16,-1 6-2 0,0-1-1 15,1-4-1-15,0 2-1 0,-1 1-2 16,1 1-2-16,-1 1 0 0,1-2-2 16,-2-3-1-16,2 4-1 0,-1 1-1 15,0-1 0-15,-1-2 1 0,0 2-1 0,0-2 1 16,-2 1-1-16,0-3 0 0,0 2 1 15,-2-1-2-15,1 2 0 0,-3-1-2 16,0 1 0-16,1 0-1 0,-3 0-1 16,0 0 0-16,0 2 0 0,-1-3 0 15,1 3 0-15,-1-2-1 0,0 1 1 16,0 2-1-16,0 1 1 0,2-1-1 16,-2 1 0-16,-1 0 0 0,2-1 1 0,-1 0-1 15,1 3 0-15,0-6 0 0,-1 3 0 16,2 3 1-16,-1-4-1 0,2 1 0 15,-3 0 0-15,-1 0 0 0,0 0 0 16,0-2 0-16,-3-2-1 0,-1 0 1 16,0 1 0-16,-3-2 0 0,-1-1 0 15,0 0 1-15,0 3 1 0,0-2 1 16,-1 3 1-16,0 0 0 0,2 0 1 16,-2 0 1-16,0 0-1 0,-2 2 1 15,-2-3 0-15,-2 1 0 0,1-1 0 0,0 1 0 16,1-1-1-16,-3 2-1 0,2-3 1 15,0 3-2-15,0-4-1 0,1 2 0 16,-2-4 0-16,1 0-1 0,1 2 0 16,2-2 0-16,3 0 0 0,0 1 0 15,1-1-1-15,4 3 1 0,-1-3-1 16,-1 0 1-16,1 2-1 0,-2 1 0 0,1-3 0 16,-2 7 0-16,1-6 0 0,-1 3 0 15,-1 0 0-15,-1-2 0 0,0 1 0 16,1 2 1-16,-2-3-1 0,-1 0 0 15,0 2 0-15,-3-2 0 0,0 1 0 16,-2-2 0-16,0 1 0 0,3 0 0 16,2 1 0-16,0 0 0 0,1 1 0 15,4-2 0-15,0 1 0 0,-1-4 0 0,1 4 0 16,-2 0 0-16,0-1 0 16,2 2 0-16,-2-1-1 0,0 0 1 0,1 3 0 15,-1-3 0-15,2 0-1 0,0-1 1 16,-3 0 0-16,2 2-1 0,1 0 0 15,-1-2 1-15,0 0-1 0,0 1 0 16,-2-2 0-16,2 0 1 0,1 0 0 16,1-1 0-16,2 1 0 0,-2 0 0 15,1 2 0-15,1-1 0 0,-2-1 0 0,2 0 0 16,-5 2 0-16,1 0 0 0,1 2 0 16,-2-3-1-16,-2 2 1 0,0 1 0 15,-2-1 0-15,2-1 0 0,-1 0 0 16,0-1 0-16,1 1 1 0,0 0-2 15,2 0 1-15,-3-2 0 0,0 3 0 16,-5-3 0-16,3 4 0 0,-1-2 0 16,2 1 0-16,0 0 0 0,-2 3 0 15,3 1 0-15,1 0 1 0,-1-3-1 0,-2 2 0 16,-1 1-1-16,-3-1 1 0,1-2 0 16,-1 1 0-16,-2-1 0 0,0 0 0 15,0-1 0-15,1-1 0 0,-2 0 0 16,1 0 0-16,1-1 0 0,0 0 0 15,-1 1 0-15,1 0-1 0,0 2 1 16,2 0 0-16,0 2-1 0,-1 1 1 0,-1 3 0 16,0-4 0-16,2 3 0 15,2-2 0-15,-2-1-1 0,2 2 1 0,-1-4 0 16,2 0 0-16,1 1 0 0,0-1 0 16,-1-2 0-16,5 2 1 0,1-1-1 15,2 1 0-15,2-1 0 0,2 0 1 16,-2 0-1-16,3 2 0 0,-2-2 0 15,-1-3 0-15,1 3 0 0,-1 0 0 16,0 0 0-16,0-2 0 0,0 1 1 16,0 3-1-16,-1-1 0 0,0-1 0 0,-1 0 0 15,0 0-1-15,3 3 1 0,-3-3 0 16,3-2 0-16,0 1 0 0,-1 2 0 16,1 1 0-16,-3-4 0 0,1 5 0 15,-2-4 0-15,-2 2 0 0,0-1 0 16,-2-1-1-16,1-1 1 0,1 4 0 15,-1-4 0-15,1 4 0 0,0 0-1 0,2-1 0 16,0 1 0-16,-1-1 0 16,2 2 0-16,0 1 0 0,0-3 0 0,0 0 0 15,3 1 1-15,1 0-1 0,0 0 1 16,2-3 0-16,0 1 0 0,2 1-1 16,2-1 2-16,2 3-1 0,0-1 0 15,4-1 0-15,-2-1 0 0,3 2 0 16,-1-2-1-16,1 1 0 0,0-2 0 0,0-1-1 15,1 1 0-15,0 2 1 16,0-1 0-16,1 0-1 0,1-1-2 0,-1 1-2 16,-1 1-3-16,0-1-5 0,0 0-6 15,-2-1-8-15,0 0 104 0,0 0-173 16,-2 0-83-16,-2-4-238 0</inkml:trace>
  <inkml:trace contextRef="#ctx0" brushRef="#br0" timeOffset="31258.05">6871 2880 79 0,'2'-5'21'16,"0"-1"4"-16,-1 1-10 0,1 3 0 0,-2-2 2 15,0 2 0-15,-1 0-1 0,0 1-1 16,1 0-4-16,1 0 1 0,-3 1 0 15,2 0 3-15,0-2 2 0,1 5 3 16,-2-4 1-16,1 0 0 0,0 2 0 16,-1 0-3-16,1-1-1 0,-1 3-2 15,0-5-2-15,1 3 0 0,-3 0 0 16,-1-3 1-16,2 2-1 0,-2-1-1 16,-1-1-1-16,1 3 0 0,-3-1-1 0,2-1 0 15,-2 2-1-15,-1 1 0 0,-2-2 0 16,-1 0 0-16,0 1-1 0,0-1-1 15,-2 3-1-15,1-4 0 0,2 3-1 16,-1-1-1-16,1-1 1 0,-3 0-1 16,1 0-1-16,-1-2 1 0,1 2-2 0,-3-3 1 15,1 1-1-15,1 0-1 0,1-1 1 16,1 2-1-16,1-3 1 0,-1 2-1 16,1 1 0-16,0 1 0 0,-1 0-1 15,2 1 1-15,-1-3-1 0,0 6 0 16,1-2 0-16,0-1 0 0,2-1-1 15,0 0 1-15,4 2-1 0,-2 1 0 16,2-3 0-16,2 2-1 0,0-2-2 16,1 2-2-16,2-1-1 0,0-2-2 0,0 2-2 15,3-1-5-15,-1 0-7 0,2-1-11 16,-2 0-52-16,-2-3-62 0,4 2-147 16</inkml:trace>
  <inkml:trace contextRef="#ctx0" brushRef="#br0" timeOffset="31700.61">6507 2697 234 0,'0'1'59'0,"0"1"3"0,0-4-35 15,0 4-6-15,-1-2 0 0,-2 1-3 16,-2 2-2-16,-1 0-3 0,-2 4-1 15,-3 0-1-15,-1 3-2 0,-1 2 0 0,-2 3-2 16,-3-1-2-16,-1 2-1 0,-1 1-3 16,0-1-1-16,1-3-2 0,1 3 0 15,1-2 0-15,4-2-1 0,2-3-1 16,3-3 1-16,5 1 0 0,2 0 2 16,2 0 0-16,3-4 2 0,4 4 0 15,5 2 1-15,5-1 0 0,0 3 1 0,5-2-1 16,4-1 0-1,0 3-3-15,2 0-3 0,0-4-10 0,1 1-61 0,-1-1-60 16,1 4-157-16</inkml:trace>
  <inkml:trace contextRef="#ctx0" brushRef="#br0" timeOffset="38161.43">4959 3362 277 0,'2'-8'69'0,"1"-2"2"0,-1 1-41 15,-1 1-6-15,-2 0-3 0,1 2-4 16,-3 1-2-16,1-1 0 0,0 3 0 15,0 0-1-15,1 0-2 0,0 3-3 16,-1-1-3-16,2 3-2 0,2 5-2 0,-4 2-3 16,2 6 0-16,-1 5 1 0,-2 6 1 15,-2 5 0-15,-4 5 0 0,-3 6 0 16,-2 4-2-16,-5 2-2 0,-2 4-2 16,-1 0-3-16,0 0-2 0,1-2 0 15,3-10 0-15,3-5 2 0,1-7 1 0,8-10 1 16,0-7 0-16,6-6 3 0,4-5 2 15,2-6 2-15,4-3 3 0,2-8 1 16,2-2 3-16,2-7 3 0,2-4 1 16,2-1 0-16,-1-8 2 0,3-1 1 15,-2 0 3-15,1 1 1 0,-2 2-1 16,-4-1-1-16,-2 6-1 0,-3 4-3 16,-4 5 1-16,-4 5 3 0,-3 1 1 15,-1 6 0-15,-2 5-1 0,-1 4-2 16,-3 8-2-16,-1 5-4 0,-3 3-5 0,0 8-4 15,-5 5 0-15,0 5-1 0,-1 4 2 16,-1 5 0-16,-2 1-1 0,3 1-4 16,0 0-5-16,5-5-3 0,4-1-4 15,3-8-1-15,4-9-2 0,7-4 1 16,1-8 3-16,6-8 7 0,1-3 5 16,0-8 2-16,3-7 3 0,2-3 2 15,1-3 0-15,1-3 1 0,-1-4 2 0,2-6 0 16,-3 0 1-16,-1 3 2 0,-2-2 0 15,-4-3 1-15,-2 3-1 0,-4 3-1 16,-4 5-1-16,0 5 0 0,-2 2 1 16,-1 1 2-16,-1 10-1 0,-1 5 0 15,-1 3-1-15,-2 8 0 0,-2 4-2 16,-5 8-3-16,-3 7-2 0,-3 2-2 16,-2 7 1-16,-1 0 0 0,-1 5 0 15,-1-1-1-15,2-1-3 0,1-4-2 0,3-3-5 16,4-5-3-16,2-3-4 0,3-8-2 15,7-4-3-15,2-6 4 0,6-4 3 16,3-3 4-16,2-3 5 0,3-6 3 16,4-2 4-16,2-3 2 0,2-8 1 15,0-2 0-15,0-3 1 0,1-3 2 16,-1 3 2-16,-3-2 2 0,-2 0 0 16,-3 5 1-16,-4 5 2 0,-2 5 0 15,-5 2 2-15,-1 7-1 0,-3 2-2 0,-5 6 0 16,-2 7-2-16,-3 5-3 0,-3 4-2 15,-2 7-3-15,-3 5-2 0,-2 7 0 16,-1 4 0-16,1 2-2 0,1-2-5 16,4-2-6-16,1-3-5 0,5-6-1 15,5-6-2-15,5-7-2 0,3-5 0 0,3-6 7 16,3-4 8-16,3-5 4 16,1-4 3-16,-1-3 1 0,3-8 3 0,0-1 1 15,1-7-1-15,1-6 0 0,-2-1 1 16,1-2 1-16,-1-5 1 0,-2 1 2 15,-2 0 0-15,-4-2 3 0,-1 8 0 16,-3 2-2-16,-3 5 2 0,-1 6 0 16,-2 9-2-16,1 3 0 0,-4 12-4 15,-1 8 0-15,-4 8-1 0,-3 6-2 16,-2 5-1-16,-1 5-1 0,-4 5 0 16,3 3 0-16,0 1-1 0,2 1-4 0,2-4-5 15,5-4-2-15,3-4-2 0,3-6 0 16,4-5-3-16,3-8 0 0,2-6 5 15,1-4 4-15,2-2 4 0,1-3 2 16,3-9 2-16,-1-3 1 0,1-8 3 16,2-2 1-16,0-8 0 0,-1-2 0 0,-1-4 0 15,-1 2-1-15,-2-1 0 0,-1 1 0 16,-3 2-2-16,-4 5-1 0,0 6 1 16,-2 4 1-16,-3 8 0 0,1 8-1 15,-6 9 1-15,2 8-1 0,-4 5 1 16,-1 6-2-16,1 6-2 0,0 3 0 15,1 1 0-15,5-2-3 0,1-1-1 16,3-5-2-16,3-4-1 0,1-7-1 0,0-6-1 16,1-3 2-16,1-6 4 15,-2-4 4-15,2-5 1 0,-1-3 3 0,-1-4 1 16,-1-5 1-16,1-2-2 0,-2-4-1 16,-1-1-1-16,3 0-2 0,-1-1 0 15,-1 4-1-15,0 1 0 0,0 4 0 16,1 6 0-16,1 3-2 0,-6 7 1 15,2 6 0-15,-3 8 0 0,-4 5 0 0,-1 5 1 16,-2 6 0-16,1 2 1 0,0 1 0 16,-2-3-1-16,4-3 0 0,5-5-2 15,0-4-1-15,1-6-1 0,2-5 2 16,0-4 1-16,4-4 2 0,-1-4 0 16,-1-5 2-16,0-1 2 0,3-4 0 15,-4 1-1-15,2-2-2 0,-2-1-1 16,0 3-1-16,1 2 0 0,2 3-1 15,-2 1 0-15,0 2-1 0,-3 4 0 0,5 1-3 16,-3 4 0-16,1 2 0 0,-2-2-1 16,0 4 1-16,3-1 0 0,0 2 1 15,-2 0 1-15,0-2 0 0,3-1 0 16,1 1 0-16,-3-1-1 0,0-2-10 16,3-3-10-16,-2 0-8 0,0 0-91 15,3-2-92-15,-5 4-233 0</inkml:trace>
  <inkml:trace contextRef="#ctx0" brushRef="#br0" timeOffset="39372.48">12248 3747 231 0,'-2'0'59'0,"3"-2"5"15,4 0-37-15,5-1 2 0,0 1 3 16,3-1 6-16,4-3-3 0,4 4 0 16,5 0-5-16,0 3-1 0,4 3-3 15,2 0-4-15,6 3-3 0,-2 2-5 16,1 4-4-16,2 4-3 0,4 2-5 15,0-1-5-15,-3 3-3 0,-3 2-4 0,-3-2-5 16,-6-1-7-16,-7-1-8 0,-6-4-3 16,-5 0-8-16,-4-2-8 0,-3-4-43 15,-2-1-52-15,-4-2-120 0</inkml:trace>
  <inkml:trace contextRef="#ctx0" brushRef="#br0" timeOffset="39663.4">12860 3792 296 0,'-1'2'73'0,"1"1"5"15,2 4-38-15,2-1-12 0,1 3 2 16,4 2 4-16,0 2-2 0,4 0-6 16,-1 2-6-16,2 2-4 0,0 1-6 15,1 0-2-15,-1 1-3 0,-1-1-2 16,-3-1 0-16,0-1-1 0,-4-2 0 15,-2-1 1-15,-3-1 1 0,-4-1 2 0,-1 0 2 16,-5-1 0-16,-2-2 1 0,-5 0 0 16,-5-4 0-16,-4-1-1 0,-5-4-5 15,-1-5-8-15,-3 1-8 0,-5-3-8 16,1 1-10-16,0 2 82 0,1-2-164 16,5 2-88-16,2-2-239 0</inkml:trace>
  <inkml:trace contextRef="#ctx0" brushRef="#br0" timeOffset="42706.18">6118 3283 232 0,'-3'-2'69'0,"4"4"6"0,-2-3-17 16,0 1-14-16,2 0-2 15,-1 0-2-15,0 0-2 0,1 1-4 0,-2-4-1 16,1 5-3-16,0-2-4 0,0 0-6 16,-1 1-3-16,2 4-6 0,-6-2 0 15,1 9-2-15,-3 2-2 0,-1 8-1 16,-7 6 0-16,1 7 0 0,-3 3 1 16,1 7-4-16,3 3-1 0,2 2-2 15,6-1-1-15,4-3-2 0,4-8 0 16,5-1-1-16,3-8 0 0,3-7-1 0,2-6 2 15,2-4 0-15,3-3 2 0,-1-7 1 16,2-6 1-16,-1-3 2 0,-1-4 2 16,-2-3 0-16,0-6 2 0,-3-5-1 15,0-4-1-15,-2-4 1 0,-3-6-2 16,-1-2 0-16,0-3-1 0,-1-2 1 16,0-1 0-16,-5 2 0 0,-1 1 0 15,-2 2-1-15,-3 2 1 0,-4 2-1 0,-2 4 0 16,-3 3 0-16,-1 6 1 0,-1 3 0 15,0 8-1-15,-2 4 0 0,-1 5-1 16,-1 5 0-16,0 6-1 0,-2 5-1 16,-1 6 0-16,0 1 0 0,3 3-1 15,0 2 0-15,3 4 0 0,2 4 0 16,1 7-1-16,0 4-3 0,2 6-3 16,-1 6-6-16,1 6-10 0,2 3-9 0,2 4-8 15,2-2-4-15,3-4-2 0,2-5 0 16,5-4 4-16,2-9 5 0,0-5 4 15,2-13 3-15,4-5-1 0,2-5-2 16,0-4-39-16,0-7-47 0,2-5-104 16</inkml:trace>
  <inkml:trace contextRef="#ctx0" brushRef="#br0" timeOffset="56404.91">6688 4436 147 0,'-4'1'49'15,"1"-1"5"-15,0 1-5 0,0-1-9 16,-1 5 0-16,0-8-1 0,1 4-1 15,0 1-1-15,1-4-1 0,1 0-1 16,0 1-3-16,1-2-2 0,0 2-5 16,0 3-4-16,2-2-5 0,0-1-4 15,2-2-4-15,1 4-2 0,2-2-3 0,3-2 0 16,1 1 1-16,1 1 0 0,4 3 3 16,5 5 4-16,4-2 2 0,4 1 4 15,5 2 1-15,5-6 3 0,7 0 1 16,4-1-1-16,7 1-4 0,3-4-2 15,4 2-4-15,2 0-2 0,1 4-3 16,-3-2-3-16,-3-1-2 0,-7-1 0 0,-4 1-4 16,-8 0-3-16,-4-2-4 0,-9-1-6 15,-5 3-9-15,-4-1-5 0,-6 0-6 16,-5-3-5-16,-6-1-7 0,-4-3-18 16,-2-2-49-16,-2-1-67 0,-4-1-161 15</inkml:trace>
  <inkml:trace contextRef="#ctx0" brushRef="#br0" timeOffset="56652.39">7608 4267 258 0,'1'6'74'0,"-1"0"9"0,0 3-25 0,1 1-9 16,0 3 0-16,0 0 1 0,5 3-2 16,-1-4-5-16,3 1-4 0,2-2-4 15,2 1-6-15,0-3-4 0,3 0-6 16,0 1-5-16,-1 1-3 0,-2 1-3 15,-1 0-3-15,-3 3-1 0,-3-2-1 16,-3 2 0-16,-3-3-1 0,-4 0 1 16,-6 1 0-16,-6 0 1 0,-7 1-1 0,-3-2 0 15,-6 0-5-15,-3-1-5 0,0 0-17 16,-2-1-12-16,1-1-13 0,3-1 141 16,-3 1-224-16,-4-5-107 0,4 2-289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6:08:14.32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33">
        <inkml:traceFormat>
          <inkml:channel name="X" type="integer" max="256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82.84789" units="1/cm"/>
          <inkml:channelProperty channel="Y" name="resolution" value="82.75862" units="1/cm"/>
          <inkml:channelProperty channel="T" name="resolution" value="1" units="1/dev"/>
        </inkml:channelProperties>
      </inkml:inkSource>
      <inkml:timestamp xml:id="ts1" timeString="2022-03-24T16:17:56.446"/>
    </inkml:context>
  </inkml:definitions>
  <inkml:trace contextRef="#ctx0" brushRef="#br0">8007 855 283 0,'0'-2'84'15,"-1"1"7"-15,1-1-25 0,-1-1-10 16,0 1-1-16,-1 0-2 0,0-2-5 15,1 1-6-15,0-3-6 0,1 2-6 16,-1 2-5-16,0-1-7 0,1 1-4 0,0 1-5 16,-1 2-2-16,1 5-2 0,-1 4-2 15,1 4-2-15,-1 4-1 0,0 2 1 16,-2 7-1-16,1 3 2 0,1 1-1 16,0-2 0-16,0-3-1 0,2-2 0 15,0-2-1-15,1-5-1 0,4-6 0 16,0-4 0-16,2-2-1 0,2-1 2 15,0-7 2-15,1-1 1 0,2-2 4 16,0-3 1-16,0-2 2 0,-1-5 0 0,2-1-1 16,0-2-1-16,-2 2-1 15,-1 1-3-15,-2 2-2 0,0 4-2 0,0 4-1 16,0 5 0-16,1 6 1 0,-2 6-1 16,3 0 2-16,-1 4-1 0,2 0 2 15,-1 1-1-15,1-2 0 0,0-3 0 16,4-4 0-16,-1-3 0 0,4-3 0 0,-1-2 0 15,1-2 2-15,-1-3 3 16,-1 0 2-16,-1-4 4 0,-4-1 1 0,-1-2 2 16,-4 0 1-16,-2-3 0 0,-2 1-2 15,-3-2-3-15,-5-4-2 0,1-1-3 16,-3 2-2-16,1-3-1 0,0 1-1 16,1 1-1-16,1 4 0 0,3 5 0 15,1 2-2-15,2 0 0 0,4 6-1 16,3-5 1-16,1 5-1 0,3 1 0 15,3 1 1-15,4 1 1 0,0 4 0 0,4 1 1 16,1 4 0-16,1 0 0 0,-1 2 1 16,-2 3-1-16,0 1 0 0,-3 5 0 15,-6 1 1-15,-2 1-1 0,-5 3 1 16,-5-2 0-16,-3 2 1 0,-2 2 0 16,-2-4 0-16,1 0 1 0,-1-1-1 15,0-5-1-15,3 0-1 0,2-5-2 0,1-3-5 16,3-4-7-16,2-2-5 0,4-2-11 15,0-5-19-15,2-4-15 0,0 0-11 16,1-9-74-16,1-3-90 0,0-3-204 16</inkml:trace>
  <inkml:trace contextRef="#ctx0" brushRef="#br0" timeOffset="159.78">8803 656 341 0,'-15'-9'105'0,"0"5"11"16,2 1-32-16,-1 0-19 15,3 1-9-15,4 1-11 0,-1 0-9 0,3-2-12 16,0 1-14-16,4-2-16 0,2-1-18 16,4 0-14-16,0-3 2 0,4-4-92 15,1 4-93-15,2 4-208 0</inkml:trace>
  <inkml:trace contextRef="#ctx0" brushRef="#br0" timeOffset="340.28">9036 492 364 0,'1'4'106'16,"-2"4"16"-16,0-1-43 0,-1 8-7 16,-1 1-3-16,-1 3-6 0,-2 3-7 15,-1 3-13-15,-1-1-16 0,0 12-8 16,1-1-6-16,0 5-5 0,2 0-2 0,2 3-8 16,1 0-8-16,1 7-7 0,2-7-26 15,0-3-12-15,0-3-11 16,2 1-21-16,-2-1-59 0,-1-5-81 0,3-5-167 15</inkml:trace>
  <inkml:trace contextRef="#ctx0" brushRef="#br0" timeOffset="749.22">8940 971 413 0,'-3'-11'117'15,"1"2"11"-15,3 6-47 0,1-12-13 16,1 3-10-16,4-3-4 0,1-2-11 15,0-1-8-15,6-3-10 0,1-1-8 16,1-3-3-16,5 2-4 0,2 2-4 16,1-4-3-16,1 3-1 0,2 2-2 15,-2 6 0-15,0 8-2 0,-2 2 0 16,-3 4-1-16,-4 10 0 0,-1 9 0 0,-6 7 1 16,-2 7 0-16,-4 6 1 0,-2 2 0 15,-2 2-1-15,-1 0-2 0,0-4 1 16,-1-4-1-16,0-7 0 0,2-7-1 15,1-3 2-15,0-6 1 0,0-5 0 16,1-3 3-16,2-5 3 0,0 0 3 16,1-4 2-16,2-4 0 0,2-4 2 0,5-1 1 15,1-4-2-15,2 2-3 16,2 2-2-16,0 1-2 0,0 1-2 0,-2 9-1 16,0 4 0-16,-2 8 0 0,-2 3 1 15,-1 1-1-15,-1 6 2 0,0 0 0 16,1 0 2-16,1-2-7 0,1-4-4 15,1-3-5-15,4-2-32 0,2-4-1 16,4-2-114-16,3-4-123 0,2-6-280 16</inkml:trace>
  <inkml:trace contextRef="#ctx0" brushRef="#br0" timeOffset="1379.74">10426 507 312 0,'-1'-10'89'15,"0"6"8"-15,0 7 12 0,1-7-62 16,0 5-5-16,1-2-4 0,0 4 0 15,1 4-4-15,-1 7-4 0,2 1-11 0,0 8-9 16,-1 3 1-16,-1 8 0 16,0 4-3-16,0 4-2 0,0 1-3 0,1 1-1 15,-2 2-1-15,1 5-3 0,-1-4-2 16,2-7-1-16,-4-4 0 0,1-7 0 16,-1-5-1-16,0-4 2 0,0-10 2 15,0-4 3-15,-1-2 3 0,1-4 3 16,0-3 2-16,1-1 2 0,1-6 1 15,2-5 1-15,1-8-2 0,3 2-3 0,3 1-3 16,2 0-1-16,2 4-3 0,1 1 0 16,1 7 0-16,1 9-1 0,1-2 1 15,2 4 0-15,1 3 0 0,-2-3-1 16,2 5 1-16,0 1-1 0,-2 6-1 16,-1-3 1-16,-5 2-2 0,-2 2-2 15,-5 3-2-15,-6 1 2 0,-6-2-10 0,-7-3 0 16,-5 4-5-16,-1-2-6 15,-4-1-5-15,-3 1-5 0,2-3-10 0,0-3 0 16,4 1 3-16,1-7-77 0,5-8-72 16,6-8-179-16</inkml:trace>
  <inkml:trace contextRef="#ctx0" brushRef="#br0" timeOffset="1795.22">10874 871 316 0,'2'20'80'0,"-3"2"12"16,-3 1-48-16,-2-1-6 0,1 1-3 16,-1-2-2-16,1 0-4 0,3-4-9 15,2-3-8-15,2-6-3 0,3-3 3 16,5-3 3-16,2-4 0 0,1-1 3 16,5-3 2-16,3-4 1 0,1-3-3 0,1-4-1 15,-1-1-1-15,-3-1 0 0,2-3 0 16,-2 0 0-16,-4 3 0 0,-2 3 1 15,-3 4 0-15,-2 0-1 0,-3 5-2 16,-2 5-3-16,-1 7-1 0,-4 5-1 16,0 0-2-16,-1 11-1 0,-1 4-2 15,-1 7 1-15,2 2-1 0,0 1 0 16,0 1-2-16,2 12 0 0,2-6-1 16,1 3 0-16,0-1-1 0,1 3-2 0,-3 0-3 15,-1-1-2-15,-1-3-2 0,-3-2-1 16,0-4 0-16,-5-2 0 0,-1-1 2 15,-2-6 2-15,-1-3 2 0,-2-5-1 16,-1-5-5-16,-1-4-8 0,1-8-13 16,0-8-12-16,1-6-9 0,1-6-42 15,0-9-43-15,3-6-79 0,3-13-161 16</inkml:trace>
  <inkml:trace contextRef="#ctx0" brushRef="#br0" timeOffset="2182.36">11342 1047 340 0,'10'31'93'15,"-4"5"8"-15,0 3-55 0,-2-3-4 0,-4-1-5 16,-3 1-4-16,-3 2-11 16,1-4-9-16,-2-3-10 0,1-3-6 0,-2 2-6 15,0 0-6-15,3-6-5 0,-1-2-5 16,1-2-4-16,1-4 1 0,-1-4 4 15,3-5 8-15,0-5 12 0,1-6 9 16,-1-7 10-16,2-4 7 0,1-10 5 16,0-11 4-16,1-5-2 0,1-7-1 15,-1-10-1-15,4-2-4 0,0-8 5 0,5 5-4 16,3 6 4-16,1 1 1 0,2 8-1 16,2 11-2-16,1 7 0 0,-2 9-8 15,-1 4-1-15,-2 6-5 0,-1 7-5 16,1 3-3-16,-1 6-2 0,-1 4 0 15,-1 4-1-15,-1 2-1 0,-3 4 1 16,-1-1-4-16,-2 2-3 0,-4 2-3 16,-3-1-4-16,-6-1-5 0,-3 3-5 15,-3-3-12-15,-6-2-6 0,-4 1-5 0,-3-5-7 16,-5-1-7-16,1 0-39 0,0-5-22 16,4-3-61-16,4 0-126 0</inkml:trace>
  <inkml:trace contextRef="#ctx0" brushRef="#br0" timeOffset="2600.42">11886 948 306 0,'3'2'95'0,"-2"-2"12"16,-2-1-35-16,-4-1-9 0,-1 0-2 15,-2-1-4-15,-2 2-12 0,-1-1-14 16,-2 2-12-16,-4 3-7 0,-1 2-4 0,-3 2-2 16,-2 10-3-16,-2-1-1 0,0 3-2 15,1 0 0-15,3 2-1 0,6 1 0 16,5-2-2-16,7-6-2 0,4-2 0 16,7-2-1-16,5-3 1 0,4-4 0 15,5-4 1-15,1-4 0 0,0-1 3 16,0-3 0-16,0-3 0 0,-4-1 0 15,1-1 0-15,-4-6 0 0,2 2 1 0,-3 0 0 16,0 2 1-16,-3 2 2 16,-2 3 2-16,-4 1 1 0,-3 9 0 0,-3 1 0 15,-3 9 1-15,-5 1-1 0,2 3-1 16,-3-1-3-16,1 7 0 0,1-2-1 16,2 0-1-16,4-3-4 0,3-3-13 15,6 0-10-15,2 0-10 0,2-8-9 16,6 3 96-16,0-6-177 0,8 1-94 0,0 0-242 15</inkml:trace>
  <inkml:trace contextRef="#ctx0" brushRef="#br0" timeOffset="2885.57">12402 824 414 0,'-18'2'113'0,"-2"-1"14"16,-3 6-57-16,-2 3-16 15,0-1 1-15,-2 4 0 0,4 0-7 0,2-1-19 16,6 1-15-16,2-1-7 0,10-1-2 16,4 1-2-16,6-4-2 0,4 5-1 15,5 2 1-15,0 2 0 0,2-2-1 16,-3 3-1-16,-3 0-1 0,-2 3-3 16,-6-4-1-16,-4-1-1 0,-5-1 0 15,-7 0 0-15,-6-1 1 0,-5 0-1 0,-4-2-1 16,-4-2-1-16,2-2-3 15,0-1-9-15,1-4-12 0,5-2-11 0,4-8-11 16,6-2-21-16,4-2 29 0,5-2-77 16,6-7-65-16,6 1-142 0</inkml:trace>
  <inkml:trace contextRef="#ctx0" brushRef="#br0" timeOffset="3173.87">12540 811 267 0,'20'-5'74'0,"-2"3"10"15,-7 1-37-15,-5 1-3 0,-5 4 2 16,-3 0 5-16,-2 2-3 0,-5 1-6 16,-3 4-6-16,-2-1-4 0,-4 1-2 15,1 1-4-15,0 3-7 0,2-3-5 16,3 5-3-16,4-7-5 0,6 3-3 16,6 2 0-16,7-1-2 0,3-3 0 15,4 6 0-15,2-3 0 0,1 3 0 0,-1 2 0 16,1-3-1-16,-3-1-1 0,-4 1-1 15,-3-4-1-15,-6-1-1 0,-6-1 0 16,-5-1 1-16,-7-3-2 0,-5 1-1 16,-4-3-4-16,-3-4-4 0,-2 1-9 15,0-2-8-15,-1-2-8 0,-1 0-12 16,3-5-69-16,3 1-77 0,3 4-179 16</inkml:trace>
  <inkml:trace contextRef="#ctx0" brushRef="#br0" timeOffset="3772.74">12955 814 273 0,'-15'16'78'0,"1"1"9"0,-1 4-45 15,-2-2-2-15,2 1-1 0,1-1-4 16,2-2-12-16,3-2-10 0,2 0-9 15,4-1-3-15,2 1-1 0,2-1-1 16,3 0-2-16,2-3-2 0,2 1 0 16,0-7 0-16,3 0-1 0,1-5 2 15,1 0 0-15,2-5 3 0,0 1 1 0,1-3 0 16,1 0 2-16,0-4-1 0,1-7 0 16,-1 6 1-16,0 0 1 15,-3 2 0-15,0 0 1 0,-3 3 0 0,-2 5 0 16,-2 6 3-16,-4-4-1 0,-1 2 1 15,-1 2 0-15,-2 1-1 0,-1 5 0 16,-1 2 0-16,1 0-2 0,-1 1-2 16,3 1-2-16,1-2 0 0,4 0-2 0,2-6 1 15,7-3-1-15,1-1 0 0,8-2 1 16,3-2 1-16,3-2 0 0,3-2 1 16,-2-3 1-16,-2-1 3 0,-2-5 4 15,-5 2 4-15,-2 2 5 0,-3 1 4 16,-5 2 4-16,-1 0 4 0,-3 3-2 15,-1 8 0-15,-4 2-5 0,-3 4-2 16,-1 4-4-16,-3 2-5 0,0 6-4 0,-1 4-1 16,0 3-2-16,-1 6-3 0,4 0 0 15,0 2-1-15,0 4-2 0,3 2-3 16,0 2-5-16,3-1-7 0,1-6-6 16,-1 0-6-16,2-1-2 0,-2-4 5 15,0-3-12-15,-2-8 3 0,-1-1 8 16,-1-2 6-16,-3-7 4 0,-2-3-2 15,-1-5-12-15,-2-4 4 0,-1-3-66 0,-5-6-1 16,-4-4-61-16,0-5-113 0</inkml:trace>
  <inkml:trace contextRef="#ctx0" brushRef="#br0" timeOffset="3911.15">12963 454 545 0,'4'-2'122'0,"0"7"8"16,0-2-89-16,1-3-21 0,-2 6 2 16,-1-4 1-16,0-1-3 0,-1-4-36 15,-2 2-114-15,-1 3-113 0,-4-7-291 16</inkml:trace>
  <inkml:trace contextRef="#ctx0" brushRef="#br0" timeOffset="8317.94">15456 640 285 0,'-1'1'76'0,"1"-1"11"0,1 0-30 16,0-2-11-16,1 0 1 0,0 0 5 16,-1 1 0-16,3 1-7 0,-2-1-10 15,-1 0-7-15,2 4-5 0,0 1-3 0,-1 2-3 16,1 5-2-16,-1-1-1 0,0 11 0 15,0 6 1-15,-1 5-3 0,-1 8-2 16,0 1-3-16,2 5-2 0,0 7-3 16,0-8-5-16,1 0-5 0,1-3-5 15,2 0-7-15,1-3-7 0,0-4-12 16,2-5-8-16,2-5-7 0,0-6-11 16,-1-3 58-16,0-10-111 0,-1-3-73 0,-2-7-181 15</inkml:trace>
  <inkml:trace contextRef="#ctx0" brushRef="#br0" timeOffset="8741.89">15803 924 331 0,'6'-8'95'0,"-3"-1"15"16,0 3-39-16,-1-1-11 0,0 7-8 16,-2 1-3-16,-1 5-5 0,0 1-10 0,0 3-16 15,-2 4-9-15,1 8 0 0,1-1-1 16,0 4 0-16,3-1-3 0,1-1-3 15,4-1-1-15,0-2 0 0,3-4-1 16,1-6 1-16,0-2-1 0,0-4 2 16,0-1 0-16,0-1 1 0,1-6 0 15,-1 0 2-15,2 0 2 0,0-4 0 16,0 1 0-16,0-1-1 0,1-3 0 16,-2 2 0-16,-1 1-3 0,-2 3-2 0,0 2-2 15,-2 3-2-15,0 4 1 0,0 4 0 16,0 4-1-16,-1-1 1 0,1 3 0 15,0 3 2-15,1 1 0 0,2-1 0 16,3-1 0-16,4-3 0 0,2 0 0 16,9-2 1-16,0-6 0 0,4-1 3 15,1-8 3-15,-4 1 4 0,-3-4 6 0,-3-2 5 16,-8-4 3-16,-3 1 3 0,-4-4-2 16,-4 2-3-16,-1-5-3 0,-3 2-7 15,-2-8-5-15,-3-2-6 0,-5 0-7 16,-1 0-5-16,-2-1-5 0,-2 0-7 15,1 0-2-15,-7 7-26 0,1 3-14 16,3-1-96-16,3 2-111 0,4-4-267 0</inkml:trace>
  <inkml:trace contextRef="#ctx0" brushRef="#br0" timeOffset="9384.81">17760 701 191 0,'2'-3'68'0,"-1"-1"8"16,0-1 3-16,0 5-34 0,-1-2 2 15,1 0 0-15,-1 1-5 0,0 3-9 16,1 2-2-16,4 0 0 0,-1-4-1 0,-4 15-2 16,0 7-1-16,-1 3-1 0,0 8 0 15,0 2-6-15,-5 5-6 0,0 9-2 16,3-9-3-16,0 3-4 0,0-4-2 16,0 1-1-16,1-3 0 0,0 2-5 15,1-7-6-15,2-4-8 0,1-2-5 16,-1-3-18-16,1-6-2 0,0-3-12 0,-1-6-18 15,0-2-32-15,-1-4-6 0,1-5-56 16,-1-1-89-16</inkml:trace>
  <inkml:trace contextRef="#ctx0" brushRef="#br0" timeOffset="9667.61">17682 933 291 0,'-6'-14'86'0,"3"0"8"16,1 0-40-16,2-1 2 0,3 2 0 15,5 1-3-15,3-2-10 0,3 0-6 16,7 0-2-16,6-3-1 0,3-2-4 16,0 2-5-16,-1 2-5 0,0 1 0 15,-2 4-5-15,-4 3-5 0,-3 6-4 16,-3 1-2-16,0 4-3 0,-3 7-1 16,-2 5-1-16,-3 1-1 0,-4 6 1 15,-2 0 1-15,-4 8 0 0,-2-2 0 0,-6-5 1 16,-3-1-1-16,-2-1 0 0,-1 1-1 15,-3-3-1-15,1-3-4 0,-2-2-5 16,1-1-6-16,2-3-11 0,2 0-10 16,2-7-8-16,0 0-7 0,4-4-8 15,4-1-67-15,6-5-75 0,4 4-170 16</inkml:trace>
  <inkml:trace contextRef="#ctx0" brushRef="#br0" timeOffset="10176.89">18167 1115 276 0,'1'1'82'16,"-1"-2"4"-16,0 0-31 0,1 1-7 15,-1 0-6-15,0-1-8 0,0 2-10 16,-1 1-6-16,0 3-4 0,0 1-3 16,-2 5-3-16,0 5-2 0,-1 3-2 15,1 2 2-15,2-1-2 0,0 0 0 0,3-1-2 16,4-3 1-16,1-3 1 0,7-4 3 16,5-2 3-16,3 0 3 0,2-3 4 15,2-3 4-15,2-2 2 0,-3-2 3 16,-4-3 0-16,-3 0-2 0,-4-1 1 15,-3 1-1-15,-4-4-2 0,-4-2-4 16,-3 0-3-16,-2-5-3 0,-2 0-3 0,-4-4-3 16,-4 1-6-16,-2 3-6 0,-5 1-4 15,-3 2-4-15,-5 6-17 0,-1 2-13 16,1 3-14-16,3-1 2 0,1 1-85 16,8 1-93-16,6 2-201 0</inkml:trace>
  <inkml:trace contextRef="#ctx0" brushRef="#br0" timeOffset="10400.83">18669 758 389 0,'4'1'99'0,"-1"3"10"0,-3 6-58 15,-1 4-11-15,-2 11 5 0,0 0 6 16,0 1-10-16,-2 5-11 0,1 3-7 15,0 1-7-15,0 1-3 0,2-2-6 0,1-3-7 16,1 4-8-16,0 1-12 16,0-2-4-16,0-1-31 0,1-1-3 0,-1-3-74 15,0 0-85-15,-1-6-183 0</inkml:trace>
  <inkml:trace contextRef="#ctx0" brushRef="#br0" timeOffset="10699.59">18648 789 348 0,'4'-12'99'0,"2"-4"7"16,6 2-54-16,5 1 5 0,2 2 3 15,5 1-4-15,5 5-10 0,2-1-9 16,-1 6-5-16,-2 0-6 0,-2 0-6 0,-1 0-4 15,-2 8-7-15,-3 1-3 16,-3 3-2-16,0 2-2 0,-3 4-1 0,-2 3-2 16,-2 5-1-16,-5-2-1 0,-3-1-2 15,-5-2-1-15,-5-2-1 0,-6 0-3 16,-3-4-5-16,-5-3-9 0,-4-4-8 16,-4-4-9-16,-6-1-9 0,-2-6-82 15,-3-5-91-15,4-7-203 0</inkml:trace>
  <inkml:trace contextRef="#ctx0" brushRef="#br0" timeOffset="15103.8">20543 11739 77 0,'-3'12'23'0,"4"-3"1"0,-2-1-5 15,2-1 2-15,1 0 5 0,-1-5 3 16,1 1 1-16,1 1 3 0,-2-2 4 15,1-2 1-15,-2 1 1 0,1 0-3 16,-1-2-1-16,-1 1-4 0,-1-2-5 16,0 0-2-16,0-1-5 0,-1 0-3 15,-1-1-1-15,0 0 0 0,1 1 3 0,-2 0 4 16,3 1 2-16,-1-2 3 0,-1 0 2 16,2 1-2-16,0-1-1 0,0 3-2 15,1-1-1-15,-1 0-3 0,0 1-3 16,0 1-2-16,0-1-3 0,-2 2-1 15,-2 0-1-15,0 3-2 0,-2 3-3 16,-2 1-1-16,-1 1-2 0,1 3-1 0,0 2-1 16,1 0 0-16,2 0-1 15,3-1 0-15,0 0-1 0,4-1-1 0,4 1 0 16,0-5 0-16,3 1 0 0,1-2 0 16,3-2 1-16,1-2 0 0,1 0 3 15,2-5 0-15,1 0 2 0,0-3 2 16,-1-3 1-16,0 0 2 0,-2-1 3 15,-1-3 2-15,-3 1 3 0,-3 0 2 0,-3 0 2 16,-3 0 0-16,-3 0-1 0,-4-1-3 16,-6 2-3-16,-2 0-4 0,-5 2-4 15,-4 3-1-15,-3 4-2 0,1 4-1 16,-3 4-1-16,1 4 0 0,1 3 0 16,4 0-3-16,4 4 0 0,3-1-3 15,4-2-3-15,6 2-1 0,6-2-1 16,7 3-1-16,3-2 2 0,4-4 0 15,2 1 2-15,4-2 2 0,2-2 1 0,1-3 3 16,-1-3 1-16,0-4 1 16,0 0 4-16,-3-3 2 0,0-1 3 0,-5-4 3 15,-1-2 1-15,-3-2 1 0,-2-1 1 16,-4-2 0-16,0-3-1 0,-4 0-1 16,-3 0 0-16,-2 1-2 0,-3-2-1 15,0 3-2-15,-5-1-2 0,-1 5-1 16,-2 2-3-16,-3 4-2 0,-1 6 0 15,1 8-1-15,-2 1 0 0,0 5-2 0,2 4-1 16,2 5-3-16,4 0 0 0,4 2-2 16,4-1 0-16,5 0-2 0,5 1 1 15,4-6 0-15,4-3 3 0,3-1 1 16,4-4 0-16,2-2 3 0,2-3 1 16,0-5 3-16,1-1 2 0,-2-2 0 15,-1-4 3-15,-3-4 2 0,-3-1 2 16,-4-4 0-16,-2 0 2 0,-4-3 0 15,-5-1-1-15,-3-1 0 0,-5 2-2 0,-3-1-1 16,-4 4-2-16,-6 1-2 0,-3 3-1 16,-1 5 0-16,-2 4-2 0,-3 7-1 15,1 4-1-15,-1 4-1 0,3 4-2 16,3 1-1-16,4 1-2 0,5-2-2 16,4-1-1-16,7 0-1 0,5-2 1 15,6-2 2-15,4-1 1 0,3-4 3 16,2 0 3-16,1-2 2 0,3-4 2 0,-2-3 2 15,-2-1 2-15,1-2 2 0,-2-3 2 16,-3 1 0-16,0-3 1 0,-6-2 0 16,-1-1 0-16,-4 0-1 0,-4-1-2 15,-3 1-2-15,-1-1-1 0,-2 3-2 16,-2 3-1-16,-3 3-2 0,0 4-1 16,0 4-1-16,-1 4-2 0,-1 3 0 15,2 3-3-15,2 3-1 0,4 0-2 0,3-3-1 16,4 1 0-16,2-3 0 0,4 0 1 15,2-5 1-15,4 0 3 0,0-3 3 16,2-1 2-16,0-2 1 0,0-1 3 16,0-3 2-16,-2 2 2 0,-3-2 1 15,-2-1 1-15,-4 1 0 0,-2-2-1 16,-2-1 0-16,-3 1-3 0,-2-2-3 16,-2 1-2-16,-1 2-1 0,-2 1-2 0,-1 4-2 15,1 2 0-15,0 4-3 0,2 0-1 16,2 2-2-16,2 0-2 0,3 0-1 15,3 0 1-15,1-2 0 0,4-1 2 16,1 1 3-16,1-3 2 0,1 0 3 16,1 0 0-16,0-2 0 0,-2 0-1 15,0 0-1-15,-1 0-1 0,-2-1-3 16,-1 1-4-16,-1-1-5 0,-2 1-5 16,0 0-2-16,-1 0-9 0,-1-2-10 0,0 2-6 15,0-3-4-15,-1 2 0 0,1-1 1 16,1 0-5-16,0 1-3 0,3 0-1 15,0-1-44-15,1 2-60 0,2-1-140 16</inkml:trace>
  <inkml:trace contextRef="#ctx0" brushRef="#br0" timeOffset="15916.71">20552 11888 229 0,'-2'-1'62'16,"1"0"2"-16,-1 0-23 0,0 1-10 15,1 0-3-15,-3-2-2 0,3 2-1 16,-1 0 2-16,-1 0 1 0,1 0-2 15,-1 0-1-15,2 0-2 0,-2 1-2 16,1-1-1-16,0 1 0 0,-1 1 0 16,1 0 0-16,1 0 1 0,-1 2 0 15,2 0 1-15,-1 1 1 0,2 1-1 0,0 1-1 16,1 0 1-16,-1 2-1 0,2-1 0 16,-1 2-1-16,-1-2-2 0,0 2-1 15,1 2-2-15,-1 1 0 0,-1 2-2 16,0 2-1-16,0 2-1 0,-1 3 0 15,0 4-1-15,0 4-1 0,0 2-2 16,1 5 0-16,0 6-2 0,0 6 0 16,1 1-1-16,-1 0 0 0,1 3-1 15,2 1 0-15,2-1 0 0,-1-3 1 16,5-4 0-16,0-1 1 0,0-3 0 0,2-3-1 16,-1-6 1-16,-1 1-1 0,1-5 0 15,-2-1-1-15,-1-4 0 0,-1 0-1 16,-1-1 0-16,-2 0 0 0,1-6 0 15,-3 0-1-15,1-2 0 0,-1-1 0 16,-1-1-1-16,1-2-1 0,-1 0 0 16,1-1-1-16,-1 1-1 0,1 1 1 0,-1 0 0 15,0 1 0-15,0-2 0 0,0 1 1 16,-1-1 1-16,0 0 0 0,0-2 0 16,1 0 0-16,-1-3 1 0,0 0-1 15,0-1 0-15,1 1 0 0,-1-1 0 16,1-2 0-16,-1 0 0 0,0 1 0 15,1-2 0-15,0 2 0 0,0 0 0 16,-2-2-1-16,2 3 1 0,0-1 0 16,0 0 0-16,-1 1 0 0,0 1 0 0,0 1 0 15,1 1 0-15,-1-1 0 0,1 1 1 16,-1 2 1-16,1 0 0 0,0 0 0 16,0-2 2-16,0 2 1 0,1 2 2 15,-1 0 0-15,1 1 0 0,0-1 0 16,1 2 0-16,1 0-2 0,-1 0 0 15,0-1-2-15,1 1 0 0,0 0-1 0,0-1 1 16,0-1-1-16,0 0 0 0,1-1 0 16,-2-2 0-16,0-2-2 0,-1 1 1 15,0 0-1-15,-1-1-1 0,-1 0 0 16,0 1 0-16,0-1-2 0,0 1 1 16,-1 0-2-16,1-2-1 0,-1 2-1 15,1-1-1-15,-1 0 0 0,2 0-1 16,-1-1-2-16,-1 0-2 0,1-3-2 15,-1 0-4-15,1-2-5 0,-1-1-5 0,0-1-5 16,0-2 0-16,0-3-14 0,1 0-6 16,-1-3-3-16,-1 0-3 0,1 1-3 15,0-1-6-15,0 1-10 0,0 3 6 16,0-1-32-16,1 3-53 0,-1 0-110 16</inkml:trace>
  <inkml:trace contextRef="#ctx0" brushRef="#br0" timeOffset="16169.99">20579 13575 179 0,'-10'-1'60'15,"-1"0"4"-15,0-1-3 0,-1 0-15 0,0 0-2 16,-1-2-1-16,0 0-2 0,0 1-1 16,1-1 2-16,3 1 0 0,1 1 0 15,2 1-1-15,2 0-4 0,3 3-1 16,1-1-4-16,1 4 0 0,1 2-1 16,3 1-2-16,-1-1-1 0,3 7-1 0,0-2 0 15,2 1 0-15,1-2-4 16,1 2-6-16,0-1-4 0,0 0-3 0,-1-3-5 15,-1-2-5-15,2 1-5 0,-1 0-8 16,0-3-9-16,0-3-6 0,1 1-11 16,-1-2-16-16,0-1-10 0,-1-5-7 15,0 1 168-15,0-2-235 0,-1 0-105 16,0-3-289-16</inkml:trace>
  <inkml:trace contextRef="#ctx0" brushRef="#br0" timeOffset="16368.66">20743 13541 322 0,'0'-1'113'0,"0"1"10"16,0-1-15-16,0 0-17 0,-1 1-11 15,0 0-9-15,-1 0-11 0,-1 1-14 16,0 1-11-16,-1 3-9 0,-3 1-11 16,0 2-6-16,-2 1-4 0,-1 4-6 0,-1 2-5 15,0 3-10-15,0-1-7 0,1 1-7 16,0 0-19-16,3 1-12 0,0-2-9 15,3-2 2-15,-1-3-75 0,5 2-83 16,1-2-185-16</inkml:trace>
  <inkml:trace contextRef="#ctx0" brushRef="#br0" timeOffset="21630.79">19998 1034 209 0,'-3'9'55'0,"-2"3"4"15,1 6-25-15,2 1-16 0,-2 4-1 0,2 7 2 16,1 1-4-16,0-3-6 0,2 1-4 15,1-3-5-15,1-2-7 0,0-3-5 16,1-5-10-16,0-3-41 0,0-2-49 16,0 0-112-16</inkml:trace>
  <inkml:trace contextRef="#ctx0" brushRef="#br0" timeOffset="21809.38">19973 945 304 0,'-2'-1'73'0,"1"2"3"15,1-1-50-15,0 0-10 0,1 2-1 16,1-6-4-16,1 2-13 0,1-1-9 16,3 1-64-16,2 1-64 0,0-4-155 0</inkml:trace>
  <inkml:trace contextRef="#ctx0" brushRef="#br0" timeOffset="22142.46">20259 983 220 0,'-8'1'64'0,"-3"7"5"16,-2-3-26-16,-2 3-14 0,-4 2 1 15,1-2 3-15,1 1-8 0,-1 2-9 16,3-2-4-16,2 0-2 0,1-3-3 15,4 1-1-15,4 3-3 0,3-2 0 16,4 2-1-16,5-1 1 0,4 4 1 16,2 2 1-16,1 3 0 0,3-2 1 15,0 2-1-15,1-1 0 0,0 1 0 0,-3-4-2 16,-2-2 1-16,-3-2-1 0,-4 0 1 16,-7-1 0-16,-6 0 0 0,-4-3 1 15,-6 3-1-15,-1-3-5 0,-3 0-4 16,0-3-9-16,2-1-13 0,1-1-66 15,2-3-71-15,1 1-173 0</inkml:trace>
  <inkml:trace contextRef="#ctx0" brushRef="#br0" timeOffset="22862.1">20640 1157 196 0,'0'2'65'0,"-1"1"5"0,-1-3-15 16,1 4-15-16,0-3 0 0,-1 4-3 15,1-1-8-15,0-2-5 0,1-2-2 16,1 2-2-16,2-4 0 0,0 1-1 0,1-2-1 16,3-1-1-16,0 2-3 0,1-5 0 15,0 2-3-15,1 2-1 0,-2-3-2 16,2 2-1-16,0 0-2 0,2 0-1 16,1 1-1-16,0-2 1 0,-2 2 0 15,0-1 1-15,-3-1 3 0,-1 1 2 16,-5-2 2-16,-6 2-1 0,-2-1 0 15,-3 1-2-15,-3 1-2 0,-2 0-2 0,-1 3-4 16,0 0 0-16,-1 3-1 0,1 1-1 16,-1 2 1-16,2-2 0 0,0 6-1 15,0 2 1-15,3 6-1 0,2 3 0 16,4-1 0-16,4 0-1 0,1 2 1 16,4-5 0-16,2-2 0 0,4-5 1 15,3-5 1-15,4-1 1 0,0-1 1 16,2-3 2-16,-1-1 1 0,2 1 1 15,0-5 1-15,2 2 0 0,1-2-1 0,2 2 0 16,-1 1-2-16,4-1-2 0,-3 2-1 16,-5 1-2-16,-2 1 0 0,-2 1 0 15,-5 1-2-15,-2 0 1 0,-5 2-1 16,-1 0 0-16,0 1-1 0,-2-1 1 16,-1 1 0-16,0-1 1 0,0 2 0 15,0-2 0-15,-1-1 2 0,1-1-1 0,-2-1 1 16,3-2 1-16,0-1 2 15,-1 0 0-15,1-2 0 0,1-1 1 0,1-1-1 16,0-2 1-16,1 1-1 0,-1-1-2 16,4-1 0-16,-2 1-1 0,3 0-1 15,1 1-1-15,1-3 0 0,2 2-1 16,0 4 0-16,2 2 0 0,-1 2 0 16,-1 4 0-16,-1 2 0 0,-1 4 1 15,-3-2-1-15,1 0-3 0,-2-4-6 0,1 2-8 16,-1-3-9-16,2 0-7 15,2 2-17-15,2-2-5 0,2-3-67 0,4 2-74 16,2-2-168-16</inkml:trace>
  <inkml:trace contextRef="#ctx0" brushRef="#br0" timeOffset="23328.65">21418 1238 286 0,'0'-8'92'0,"-2"0"6"0,-2-2-29 0,-4 0-18 16,-3 2-3-16,-6 2-3 0,-2 5-11 15,-7 2-9-15,-1 4-5 0,-2 5-1 16,2 3-2-16,2 0-4 0,3 3-4 16,3-2-6-16,7 2-2 0,4-1-3 15,5 0-3-15,2 0 1 0,6 1-1 16,0-1 1-16,5 1 0 0,1-3 1 0,4-2 1 16,3-1 2-16,-1-4 1 0,5-4 0 15,1-2 0-15,0-6 3 0,1-3 1 16,-3-5 1-16,-1-4 1 0,-3-1 1 15,-3-1 1-15,-5 0 1 0,1-9-2 16,-4-2-1-16,-4 1-2 0,0-1 0 16,-2-5-2-16,1-7-1 0,-1-1-2 15,0 6 1-15,-1 2-1 0,1 2 2 16,-1 2 4-16,1 8 3 0,0 5 1 16,-2 7 2-16,2 4-1 0,-2 5 0 15,1 5-3-15,-1 5-4 0,-1 5-1 0,1 5-1 16,1 1-1-16,-1 10 1 0,2 3 0 15,1 5 1-15,1-2 0 0,2 3-1 16,2 5-1-16,0 0-3 0,2-6-1 16,1 0-5-16,1-3-5 0,2 2-12 15,0-6-11-15,2-6-10 0,0 0-4 16,2-5-13-16,0 0 64 0,1-8-128 0,3-4-74 16,1-6-202-16</inkml:trace>
  <inkml:trace contextRef="#ctx0" brushRef="#br0" timeOffset="23703.56">21995 1073 233 0,'-2'-3'72'15,"1"1"4"-15,-1 1-23 0,-2 2-21 16,0 0 3-16,0 1-2 0,-3 4-12 16,-1 1-5-16,2 1-3 0,-3 3-1 0,3 2 0 15,0 4-1-15,1-1-3 0,2-1-1 16,1 1-1-16,3 3-1 0,2-3-1 16,2-3-1-16,3-3 0 0,3 1 1 15,1-3-1-15,3-4 0 0,1-1 0 16,2-5 0-16,0 1-1 0,-2 2 1 15,-2-5 1-15,2-1 1 0,-3-6 3 16,-1-3 1-16,-2-1 2 0,-3-5-1 0,-1-2 1 16,-5 2-2-16,-4 1-3 0,-4 2-1 15,-4 4-3-15,-4 3-1 0,-2 4-1 16,-2-1 1-16,-2 2-2 0,2-1-5 16,2 3-5-16,1 1-8 0,3 0-9 15,4-2-11-15,4-1-70 0,5 0-76 16,1 3-175-16</inkml:trace>
  <inkml:trace contextRef="#ctx0" brushRef="#br0" timeOffset="24015.49">22632 619 242 0,'1'-12'81'15,"-1"5"9"-15,-4 0-9 0,-3 1-26 0,-2 2-2 16,-2-1-3-16,-1 3-6 0,-1 3-8 16,0 0-5-16,0 5-3 0,-2 2-3 15,3 4-4-15,0 8-3 0,4 0-3 16,-1 9-1-16,2 5-3 0,1 6-1 16,1 5-1-16,3 0-3 0,0 0-1 15,3 4-2-15,0-5 0 0,4 0 0 16,0-8-6-16,0-3-2 0,1 2-9 0,-2-2-14 15,1-7-12-15,-2 0-9 16,-2-6-18-16,-2-2-63 0,0-3-84 0,-5-4-170 16</inkml:trace>
  <inkml:trace contextRef="#ctx0" brushRef="#br0" timeOffset="24180.47">22279 916 330 0,'5'-2'85'0,"9"1"6"0,5 1-55 0,5-1-4 16,5 1 4-16,3-2-7 0,3-1-9 15,2 1-7-15,-1 0-10 0,0 0-15 16,-1-2 172-16,2-4-257 0,1 0-104 16,-1-3-324-16</inkml:trace>
  <inkml:trace contextRef="#ctx0" brushRef="#br0" timeOffset="25366.07">23607 962 276 0,'9'-2'79'0,"-1"1"7"16,0-2-41-16,-1-1 4 0,0 1 9 15,0 1-5-15,-1-3-7 0,-1 1-2 16,-2 1-3-16,0-3-3 0,-3-2-4 0,-2-1-7 16,-3-4-6-16,-2 0-6 0,-5 0-5 15,-1-3-3-15,-6 0-4 0,0 3-3 16,-4 3 0-16,-1 2-1 0,-1 2 1 16,3 3-1-16,2 2 1 0,2 2-1 15,4 2-1-15,3 3 1 0,3 1-1 16,4 4 1-16,2 2 0 0,2 5 0 15,3 1 2-15,4 0 0 0,0 1 0 0,4 1 1 16,3 2 0-16,3 1 0 0,0-1 0 16,3 0-1-16,1-2 0 0,-1 4 0 15,-1 1-1-15,-3 3 1 0,-2 0-1 16,-4 1-1-16,-4-3 0 0,-2 2-2 16,-4-4 0-16,-5-5-1 0,-2-6 0 15,-7-2 0-15,-2-3 1 0,-4-2 0 16,-4 0 2-16,1-6 1 0,0-1 1 0,-1-4 1 15,1-3 1-15,2-3 0 0,4-1 2 16,1 1 2-16,1-3 0 0,5 0 1 16,5-4 0-16,5-4-1 0,3-2-1 15,7 1-1-15,3-4-2 0,6 2-1 16,-1-1-1-16,5 6 0 0,4 1 0 16,0 0 0-16,0-1-1 0,1 4-4 15,0-1-4-15,1 1-8 0,-4 2-15 16,-3 1-16-16,-4 1 11 0,0-1-104 0,-2-3-95 15,-2-1-228-15</inkml:trace>
  <inkml:trace contextRef="#ctx0" brushRef="#br0" timeOffset="25581.56">23883 511 273 0,'0'-4'78'0,"1"9"7"0,0-1-23 16,0 0-22-16,1 5 6 0,0 3 4 16,-1 4-7-16,-1 0-4 0,-1 3-7 15,-1 6-6-15,-1-2-6 0,1-2-6 16,-1 1-3-16,-1 3-5 0,3 1-11 16,0-2-13-16,0-1-11 0,2 3-9 15,-1 2 37-15,1-4-119 0,-1-3-85 0,-1-6-204 16</inkml:trace>
  <inkml:trace contextRef="#ctx0" brushRef="#br0" timeOffset="26007.9">23709 815 246 0,'-4'-4'78'15,"3"2"5"-15,4-4-23 0,-1 2-15 0,3-2 5 16,3-5 0-16,2-4-9 0,3 1-6 15,3 1-3-15,3 0-3 0,3 4-2 16,1-6-2-16,1 4-3 0,1 3-4 16,-1-4-3-16,-2 0-1 0,-1-3-1 15,1-1-2-15,-2 5-2 0,-2 3 0 16,-1 1-1-16,-3 3-1 0,0 0-2 0,-3 4-1 16,-2 3-1-16,-4 3-1 0,0 2-1 15,-4 4 0-15,-1 4 0 0,-2 0 0 16,-2 7 1-16,0 5 1 15,0-1 0-15,0 2-2 0,1-2-1 0,1-1-1 16,1 2 0-16,2-8-2 0,0-4 0 16,2-4 0-16,2-2 0 0,0-2 1 15,2-5 2-15,1-1 0 0,3-2 0 16,1-3 1-16,2 0 0 0,2-1 1 0,0-4-1 16,2 5-1-16,-2 1 0 0,0 1 0 15,-3 1-1-15,-1 3 0 0,-3 5-1 16,-2 2 1-16,-1 0 0 0,-1 1-2 15,2 4-3-15,0 2-9 0,0 2-12 16,4-1-13-16,1 1-9 0,1 1 91 16,3 2-174-16,1 1-97 0,-1 0-249 0</inkml:trace>
  <inkml:trace contextRef="#ctx0" brushRef="#br0" timeOffset="26511.97">24052 1615 316 0,'-4'-8'83'0,"-1"4"4"0,-4-1-51 16,-2 1-4-16,-1 1 4 0,-4 0-1 15,-1 0-9-15,-2 2-5 0,-3 0-3 16,0 0-2-16,1 2-5 0,0 2-2 15,2 1-3-15,2 0-2 0,5 0-3 16,4 3-1-16,6 1 1 0,3 3 0 0,4 2 0 16,4 1 0-16,5 2 1 15,1 4 0-15,2 4 0 0,0 0-1 0,-1-1 1 16,1-1-1-16,-6-2 0 0,-2 1-1 16,-2-3 1-16,-5-4-1 0,-2-1 1 15,-2-2 0-15,-5-3 1 0,-3 0 0 16,-5-2-3-16,-3-4-3 0,-4-4-4 15,-6-4-3-15,1-3-7 0,1 1-7 0,2-3-7 16,-1-1-5-16,6-2-15 0,2 1-48 16,5-3-64-16,2-3-143 0</inkml:trace>
  <inkml:trace contextRef="#ctx0" brushRef="#br0" timeOffset="26744.51">24022 1295 280 0,'10'1'83'0,"-1"0"4"16,-2 1-18-16,1 2-29 0,-1 1 4 0,-2 5 4 15,1 4-9-15,0 4-5 0,0 6-2 16,-1 5-3-16,1 4-6 0,0 1-5 16,-1-1-3-16,-1 1-3 0,0 3-4 15,0 0-2-15,-2-5-2 0,1 0-6 16,-2-1-11-16,1-1-10 0,-1-3-10 0,1-7-10 15,-2-3-14-15,0-2 157 0,0-3-221 16,-3-2-87-16,1-4-263 0</inkml:trace>
  <inkml:trace contextRef="#ctx0" brushRef="#br0" timeOffset="26952.72">24035 1574 291 0,'4'-4'81'0,"1"0"5"16,3-2-46-16,0 3 1 0,3 0 6 16,1-2-7-16,2 2-9 0,1-2-7 15,-1 2-5-15,2 0-5 0,0 1-5 16,1 1-6-16,1-2-9 0,0 3-10 16,-2 0-8-16,3 3-8 0,0 0-21 15,2-1-52-15,1 2-67 0,3 5-146 0</inkml:trace>
  <inkml:trace contextRef="#ctx0" brushRef="#br0" timeOffset="27738.85">24599 1594 269 0,'-4'-4'75'0,"-2"-1"3"16,-4-1-39-16,-3 0-5 0,-2 2-2 0,0-1-7 15,-3 1-8-15,1 3-6 0,-2 1-2 16,1 3-4-16,-1 2-1 0,0 1-1 15,4 1-2-15,1 1 0 0,1-3-3 16,4 2-1-16,4-2-1 0,4 1-1 16,4-2 0-16,1 0 1 0,3 0 0 15,2-1 2-15,3 0 2 0,1-1 0 16,-1-2 1-16,0 0 0 0,-1-1 0 16,1-1 0-16,-1-2 2 0,0-1 0 15,-2 0 1-15,0 0 2 0,1 0 0 0,-2 2 1 16,-3-1 0-16,0 2-1 0,-3 1 0 15,-3 2-2-15,-2 1 0 0,-1 2-1 16,-3 0-1-16,2 3-1 0,-2 1 1 16,3 2-1-16,1-1 0 0,3 0 0 0,3 1 1 15,4-2 2-15,1-2 1 0,4-2 2 16,0 0 3-16,1-3 4 16,1 1 3-16,0-4 4 0,-2-2 4 0,-1 0 2 15,-1-2 3-15,1 3 1 0,-2 0-1 16,-3-1-5-16,1 0-5 0,-2 2-4 15,1 3-6-15,-2-1-4 0,-1 7-3 16,0 1-3-16,-3 6 0 0,1 3 0 16,-2 7 1-16,-2 3-1 0,0 3 1 15,-1-1 0-15,-2 0 0 0,-1 1-1 0,-1-3-2 16,-1 0-2-16,-2-4-3 0,0-3-3 16,-2 0-3-16,0-3 0 15,-1-4-1-15,-2-2 1 0,3-3-1 0,0-2 2 16,2-2 3-16,1-3 4 0,4-1 1 15,2-2 2-15,3-2 1 0,3-2 3 16,5-2 1-16,3-2-1 0,4-3-1 16,4-4 0-16,1 0-2 0,6-1-2 15,1-1 0-15,2 1-1 0,1 0-1 0,-1 2 1 16,4 4-1-16,-1 1 2 0,2 0 1 16,1 1 1-16,-3 1 1 0,2 3 1 15,-5-2 3-15,-5 0 3 0,-3-3 2 16,-5 2 2-16,-6-2 1 0,-2 0 2 15,-4 0 3-15,-2-1-2 0,-3 0-3 16,-1 3 0-16,-4 2-2 0,-5 5-1 16,-5 1-1-16,-6 2-1 0,-3 6-2 0,-2 4 1 15,1 3 0-15,-1 2 0 0,5 1-2 16,7 0 0-16,6 1-2 0,6-3 0 16,7 0-1-16,5-1 0 0,4-2 0 15,4 2-2-15,5-1-4 0,4-1-5 16,4-1-14-16,-2-1-11 0,-2 0-14 15,0-5 14-15,-2 1-105 0,-2-3-95 16,-3 0-224-16</inkml:trace>
  <inkml:trace contextRef="#ctx0" brushRef="#br0" timeOffset="28608.9">23031 2198 311 0,'-8'-6'84'0,"-2"-3"4"0,-2 7-47 16,1 2-8-16,0 1 3 0,0 3 0 15,0 2-7-15,2 5-7 0,-3 8-4 16,0-3-2-16,-2 4-3 0,-3 3-1 16,-3 3-2-16,0 4-4 0,-1-1 0 15,4 4-1-15,1 0 1 0,8 1 1 0,4-3-2 16,9-6 0-16,7-1 1 0,6-3-2 16,7-1 0-16,0-5-5 0,2-2-8 15,2-1-5-15,1 1-5 0,-2-3-8 16,-3-6-7-16,0-6-14 0,1-2 160 15,2-6-218-15,-2-3-88 0,-1-3-269 16</inkml:trace>
  <inkml:trace contextRef="#ctx0" brushRef="#br0" timeOffset="28823.68">23268 2303 320 0,'-7'0'92'0,"-2"3"5"16,2 0-44-16,2 6-1 0,-1 4 7 15,3-1-4-15,1 8-11 0,1 0-8 16,0 2-6-16,0 3-5 0,1-3-8 16,0 0-7-16,0 0-4 0,0-5-2 15,1 1-5-15,0-4-5 0,0-3-12 0,1-1-10 16,0-2-10-16,-1-4-9 16,2 1-16-16,-2-2 229 0,-2-1-288 0,1-1-95 15,-3-1-309-15</inkml:trace>
  <inkml:trace contextRef="#ctx0" brushRef="#br0" timeOffset="29077.61">23159 2391 258 0,'-5'-19'78'15,"3"3"7"-15,3 2-26 0,3 7-9 0,1 0 2 16,3 3-5-16,3 0-4 0,0 3-3 16,4 1-2-16,3 1-1 0,2 2-3 15,2 0-2-15,3 3-5 0,1 4-4 16,-1 2-6-16,-1 2-4 0,-3 1-5 15,-2 1-3-15,-2 2-2 0,-6 2-1 16,-1-3-1-16,-3 1-1 0,-3-1-2 0,-3 1-1 16,-2-3-1-16,-6-4-3 0,-3-1-1 15,-3 0-4-15,-6-2-1 0,-5-2-8 16,-2-1-9-16,-4 0-7 0,2-1-7 16,2 1-10-16,3-7-10 0,3 1-58 15,6-1-67-15,6 0-153 0</inkml:trace>
  <inkml:trace contextRef="#ctx0" brushRef="#br0" timeOffset="29790.32">23605 2422 302 0,'6'3'85'0,"0"-1"4"16,-1 3-38-16,-2 1-11 15,1 4 5-15,-3-2 1 0,0 4-10 0,-1 4-7 16,-2-3-4-16,0 0-3 0,-3 1-6 0,2-1-5 16,-1 7-4-16,-2-2-3 0,2-3-1 15,0 2-2-15,1 4 1 0,0-2-2 16,0 0 1-16,-1-7 0 0,3 0 0 16,1-1-1-16,-2-3 1 0,1-3 0 15,0-3 1-15,1 0 2 0,0-3 4 16,0 1 1-16,0-4 2 0,0-1 0 0,0-3 1 15,-1-5-1-15,1-1 0 0,-1-5-5 16,1-5-1-16,0 3-2 0,1-4 0 16,0 1-1-16,1-1 0 0,0-1-2 15,3 3 1-15,-1 1 0 0,-1-1-1 16,2 3 1-16,-1 4 1 0,-1 2 2 16,-1 3 1-16,0 2 2 0,-1 3 1 15,1 4 0-15,-2 0 1 0,0 0-2 16,1 3-1-16,-1-1-2 0,2 2-2 0,-1 2-1 15,1 3 0-15,1 3-1 0,-1 0 0 16,1 1 1-16,1 4 0 0,1-1 0 16,0-1 0-16,1 1 0 0,1-3 0 15,1 1-1-15,0-1 1 0,1-3-1 16,-1 0 1-16,1-1 0 0,-1-3 2 16,-1 0 2-16,1 0 1 0,-1-4 2 15,0-1 1-15,4-3 0 0,0-1 0 16,2-3-2-16,3 2-1 0,2-7-2 0,2 0-2 15,1-2 0-15,-1-1-1 0,0-3-1 16,0 0 1-16,-3 2 0 0,-4 1-1 16,-2 3 0-16,-4 6 1 0,-2 0-1 15,-3 5 1-15,-2 2-1 0,0 0 0 16,0 1 0-16,-1 3 0 0,2 3 0 16,-2 2 0-16,1 2 0 0,0 5 2 0,0-1 1 15,-1 3 1-15,1 2-1 0,1 0 1 16,-1 1-1-16,0 0-1 0,0-2 0 15,-1 5-1-15,1-1-1 0,-1-1 1 16,1 1-2-16,-1-2-3 0,-1-3-5 16,1 2-4-16,0-5-7 0,1-1-2 15,0-5-25-15,0-5-14 0,0-2-1 16,0-3-85-16,-1-3-97 0,2-3-221 0</inkml:trace>
  <inkml:trace contextRef="#ctx0" brushRef="#br0" timeOffset="30262.22">24123 2397 305 0,'1'-1'87'0,"0"1"4"16,1-1-44-16,2-1 3 0,0-2 4 16,3 2-8-16,0 0-8 0,3-1-3 0,1 0-2 15,1 3-4-15,1-2-4 16,0 5-4-16,3 0-3 0,1 0-6 0,1 3-2 16,0 0-3-16,0 1-2 0,-1 2-2 15,0-1-1-15,-2 1-1 16,-5 2-1-16,-2-1 0 0,-4 1-1 0,-3 1 0 15,-4 1-1-15,-4 1 0 0,-8 1 1 16,-3-3-1-16,-2-3 0 0,-2 2 2 16,-3 1 0-16,-1 1 1 0,2-3 0 15,3 0 0-15,4 2 0 0,2-1 0 0,3-3-1 16,4 2 0-16,3 0-1 0,7-1 2 16,4-5 1-16,5 5 1 15,6-2 1-15,2 2 0 0,8-3 0 0,2-3 0 16,4-2-1-16,2 3-1 0,0-5-4 15,-1-2-2-15,0 1-10 0,-2-2-18 16,-3-4-11-16,0 0-8 0,-5-1 153 16,0-1-234-16,-2-1-107 0,-1-1-285 0</inkml:trace>
  <inkml:trace contextRef="#ctx0" brushRef="#br0" timeOffset="30642.11">24541 2303 270 0,'-4'-9'84'15,"3"3"6"-15,1-2-34 0,1-1 3 16,0 0 2-16,2 4-7 0,2-2-8 15,0 1-5-15,1-1-5 0,1 3-3 16,2 4-6-16,2 0-4 0,0 3-3 0,3 4-3 16,3 4-2-16,2 3-1 0,3 3-1 15,0 4 0-15,3 4-1 0,4 2-1 16,1 6-1-16,1 2-1 0,3 3-1 16,-3 4-2-16,0 3-1 0,-6 4-2 15,-4 0 0-15,-5 0-2 0,-6 1 1 16,-9-4-2-16,-4-1 1 0,-7-6 0 15,-8-6-1-15,-9-1-3 0,-9-6-4 0,-8-3-4 16,-7 0-17-16,-9-1-20 0,-4-1 191 16,-3 0-292-16,-1 3-131 0,-2-1-381 15</inkml:trace>
  <inkml:trace contextRef="#ctx0" brushRef="#br0" timeOffset="38098.49">15761 3831 212 0,'3'1'57'0,"-1"0"7"16,-2-1-28-16,1 0 1 0,-1 3 1 15,0-3 4-15,0 0-1 0,0-1 3 16,-1-1-4-16,1-1-2 0,0 0-2 16,1-3-4-16,-1 1-3 0,0-1-5 15,0 0-3-15,0-2-2 0,0-1 0 16,-1 0-2-16,-1 0 0 0,-1 0 0 0,0-1-3 15,-5-1-2-15,0 0-1 0,-1 3-3 16,-3-2-2-16,-2 0-3 0,-2 0-1 16,0 3-2-16,4 3-1 0,0 2 0 15,0 4-1-15,0 3 1 0,1 7-1 16,-1 4 0-16,-3 0 1 0,0 3 0 16,2 9-1-16,-1 1 0 0,3 3-1 15,2-1-1-15,5-1-2 0,2 0 0 16,6-2 0-16,0-7 1 0,6-4 0 0,1-6 2 15,2-2 2-15,1-2 3 0,-1-6 3 16,1-2 3-16,0-4 2 0,1-2 1 16,1-2 3-16,-1-5-1 0,4-1 0 15,0 0 0-15,-1 0-1 0,-2-2 0 16,-4 0-1-16,-1 0 0 0,-2 2 0 16,-6 3-1-16,-1 2-1 0,0 2-2 15,-2 4-2-15,-2 5-2 0,-1 5-1 16,0 3-2-16,-3 2-1 0,-1 4-1 0,-1 3 0 15,-1 2 1-15,3 2 1 0,-1-2-1 16,7-1-2-16,3 1-7 0,5-2-8 16,3-2-4-16,7-1-15 0,1-4-12 15,4 0-9-15,-2-2-5 0,2-1-4 16,2-2-2-16,2-2-9 0,-4-6 2 0,1 0-7 16,1-4-10-16,1-5-38 15,1-1 63-15,-6 1 25 0,-2-2 23 16,-1 1 21-16,-2 0 29 0,-2 3 28 0,-2-1 57 15,-1 1-47-15,-1-4-5 0,-1 2-3 16,-3-1-3-16,-4 1-3 0,-5-1-1 16,-4 1-4-16,-4 2-6 0,0 3-7 15,-1 1-5-15,0 2-5 0,-1 2-5 16,-2 5-5-16,2 2-7 0,-1 1-2 0,-1 7 0 16,-2-1-2-16,2 2-1 0,1 1-3 15,2 2-2-15,3-3 0 0,3 3-2 16,4-4 1-16,3 1-2 0,2-1 0 15,4-2 0-15,1-1 1 0,0-2-1 16,2-1 1-16,0-3 1 0,1-3 2 16,1-4 1-16,0-4 4 0,-1-4 2 15,1-2 4-15,-2-1 1 0,-2-3 1 16,-3-4 2-16,-1 0 0 0,-2-3-1 0,-1-4-1 16,-1-4-1-16,0-6-2 0,1-2-1 15,0-4-3-15,-1-3-1 0,0-4-1 16,1 3-1-16,-2 6-2 0,0 6 2 15,1 4 2-15,-2 8 3 0,2 6 0 16,-1 12-3-16,0 4 1 0,-1 6 0 16,1 8-2-16,1 5-2 0,1 8-3 15,-1 6 0-15,0 5 2 0,0 4 1 0,2 5-7 16,-1-1-6-16,2 1-12 0,0-1-15 16,4-3-12-16,3-4-8 0,5-3-10 15,3-6-3-15,7-2-5 0,1-7 241 16,6-3-278-16,0-5-89 0,-2-2-304 15</inkml:trace>
  <inkml:trace contextRef="#ctx0" brushRef="#br0" timeOffset="38515.62">16557 3958 263 0,'5'-16'84'0,"-3"2"11"0,-4-2-24 0,-2 5-13 16,-5 4-9-16,-3 5-7 0,-4 2-6 15,-4 4-8-15,-1 5-10 0,-1 5-6 16,1 2 0-16,2 1-1 0,3 0-2 15,5 2-4-15,4-2-4 0,3-3-2 16,4-2 0-16,4 0-1 0,1-2 0 16,5-2 1-16,1-1 0 0,3-2 1 0,2-2 1 15,0-2 1-15,0-5 4 0,0-1 5 16,-1-5 3-16,-2 1 4 0,0-1 1 16,-1-2 3-16,-1-3 0 0,-2-4-1 15,-1-3-3-15,-2-5-2 0,-2-8-4 16,-2-2-2-16,-3-8-3 0,-1-3 0 15,-2-4-4-15,0 0 1 0,0 1-1 16,-1 5 3-16,1 3 3 0,-1 11 3 0,2 6 3 16,0 9 2-16,2 6-1 0,0 8-3 15,1 4-2-15,0 5-4 0,1 7-2 16,0 3-3-16,1 9-2 0,0 7 0 16,3 7 1-16,0 4 1 0,4 4 0 15,0 0-1-15,0 2-1 0,4-3-1 16,0-3-5-16,4-6-2 0,3-3-5 0,2-3-6 15,5-5-5-15,5-4-15 16,1-5-16-16,0-4-10 0,0-4 9 0,-3-4-91 16,3-5-92-16,0-2-210 15</inkml:trace>
  <inkml:trace contextRef="#ctx0" brushRef="#br0" timeOffset="39018.75">17801 3611 237 0,'1'-14'69'0,"1"2"9"16,0 1-31-16,-1 3 6 0,1 4 2 15,-1 0 4-15,0 2-7 0,-1 0-6 16,1 3-8-16,0 1-4 0,1 3-3 16,-1 4-5-16,1 4-5 0,1 4-4 15,1 8-2-15,1 2 0 0,-1 3-4 16,2 3-3-16,0 2-4 0,0 1 0 0,-1-3-4 15,1 0-2-15,0 0-6 0,-1-1-16 16,-1-3-11-16,-1-1-9 0,0-4-9 16,-2 0-12-16,-2-1-63 0,-1-3-75 15,-1-4-155-15</inkml:trace>
  <inkml:trace contextRef="#ctx0" brushRef="#br0" timeOffset="39316.75">17693 3649 326 0,'-3'-23'88'0,"3"3"6"15,3 2-49-15,3 1 2 0,3 2-2 16,1 2 0-16,7 3-5 0,1 1-6 16,4 0-4-16,2 0-2 0,-1 2-5 15,1 5-4-15,-1 1-5 0,-1 3-4 0,1 4-2 16,-2 1-2-16,-2 4-3 0,-1 2-1 15,0 2-1-15,-1 1-1 0,-4-1 0 16,-4 1-1-16,-2-1-2 0,-5 0 1 16,-3 1-1-16,-3-3 0 0,-4-1-1 15,-5 0-1-15,-4 0-7 0,-2-1-8 0,-3-4-6 16,0 0-6-16,1-2-9 16,2-3-6-16,3 1-12 0,1-2-58 0,4-1-68 15,2 4-163-15</inkml:trace>
  <inkml:trace contextRef="#ctx0" brushRef="#br0" timeOffset="39691.43">18153 3874 234 0,'2'-1'76'0,"-1"1"8"16,-1-2-4-16,-1 1-41 0,0-5-3 15,-1 4-1-15,0 1-6 0,-2 1-11 16,0 1-9-16,0 6-4 0,-2 1-1 16,1 7-1-16,-2 0-1 0,2 1-1 0,0 3 0 15,2 1 0-15,1-3 0 0,4-2-1 16,2-1 1-16,4-4 2 0,1-2 3 16,2-2 5-16,2-3 5 0,1-1 6 15,4-2 4-15,-1 0 3 0,0-2 2 16,2-1 0-16,0-3-3 0,-3 2-2 15,-1-3-3-15,-4 0-2 0,-3-2-3 16,-1 0-5-16,-6-3-2 0,-6 0-5 16,-4-3-5-16,-3-2-6 0,-6-5-6 0,-3-2-4 15,0-3-15-15,-1 4-9 0,5 0-7 16,1 0-4-16,2 1-3 0,5 4-10 16,2 6-60-16,3 2 11 0,4 1-52 15,2 2-106-15</inkml:trace>
  <inkml:trace contextRef="#ctx0" brushRef="#br0" timeOffset="40092.96">19030 3527 334 0,'-4'-4'95'16,"2"2"5"-16,-3-2-43 0,-4-1-13 16,-3 1 6-16,-6 1 3 0,1-1-6 15,-4 3-10-15,-5 0-2 0,-5 3-1 16,-3 4-4-16,-4 3-9 0,1 3-2 15,0 5-3-15,0 5-5 0,4 5-1 0,7 3-3 16,6 4 0-16,7 1-1 0,5 0-3 16,6 0 0-16,4-1 0 0,7 0 1 15,3-4 0-15,10-3-1 0,5-3 1 16,7-1 0-16,5-3 0 16,2-2-2-16,2-4-4 0,4-4-8 0,-3 0-4 15,0-5-22-15,-3-1-16 0,-2-4 193 0,-2-2-290 16,5 0-130-16,-6-2-367 15</inkml:trace>
  <inkml:trace contextRef="#ctx0" brushRef="#br0" timeOffset="42919.55">20074 3733 282 0,'-6'0'77'0,"4"0"6"15,2 1-24-15,2 2-24 0,-1-1 0 0,0 4 1 16,3-1-2-16,-1 1-8 0,0 1-5 15,2 1-4-15,-1 1-5 0,0 1-4 16,1-1-3-16,-2 5-5 0,0 0-6 16,1-2-8-16,-1 2-6 0,-1-2-5 15,0-1-8-15,2 1-11 0,-1-2-10 16,-1-3-43-16,-1 0-56 0,2-3-131 16</inkml:trace>
  <inkml:trace contextRef="#ctx0" brushRef="#br0" timeOffset="43078.69">20067 3648 349 0,'-10'-7'80'0,"3"0"1"0,1 3-60 16,3 1-6-16,-1 2-5 0,3 1-5 0,1 0-10 16,1-1-7-16,4 1-15 0,3 0-54 15,1 0-63-15,7 2-148 0</inkml:trace>
  <inkml:trace contextRef="#ctx0" brushRef="#br0" timeOffset="43379.82">20477 3743 291 0,'-1'2'80'16,"-4"-1"4"-16,-1 0-49 0,-4 0 0 0,-2-1 4 15,-1 1-4-15,-5 0-9 0,2 0-9 16,-3-1-3-16,2 1-3 0,0 2-4 15,3-1-5-15,1 1-2 0,8 1-2 16,4 1-1-16,6 2 1 0,4 3-1 16,6 1 2-16,3 4 0 0,3 0 2 0,-2 3 1 15,1 1 0-15,0 2 0 16,-1-1-1-16,-5-3 1 0,-1 0-1 0,-4-1 0 16,-2-3 1-16,-4-1 0 0,-7-3 0 15,-4-1 2-15,-3-1-1 0,-4-1-1 16,-5-2-2-16,-2-3-6 0,-2-2-7 15,-1 0-6-15,2-3-10 0,2-2 50 16,2-1-120-16,6-2-76 0,7-2-196 16</inkml:trace>
  <inkml:trace contextRef="#ctx0" brushRef="#br0" timeOffset="43722.98">21144 3691 330 0,'12'-3'96'0,"-1"2"10"0,-7-2-48 16,-5 2-12-16,-5 0 3 0,-6 0 0 15,-3-1-9-15,-3 1-13 0,-3 0-8 16,-1 2-3-16,0-1-2 0,1 2-2 16,2-1-5-16,2 5-4 0,3-2-2 15,3 1-2-15,3 1-1 0,6 2-1 16,2 2 1-16,5 2 0 0,3 0 0 15,1 2 2-15,1 0 0 0,5 4 1 16,-1-2 1-16,2 3 0 0,-1-2 0 16,-2 2 0-16,3-2 0 0,-3 1 0 15,-6-5-1-15,-1 1 0 0,-5-2-1 0,-6-1 0 16,-5 0 0-16,-7-2-4 0,-5-1-8 16,-4-3-9-16,1 1-7 0,0-4-8 15,-3-1-8-15,2-1-11 0,4-2 107 16,2-3-165-16,5 0-79 0,0-4-231 15</inkml:trace>
  <inkml:trace contextRef="#ctx0" brushRef="#br0" timeOffset="43965.57">21130 3431 380 0,'9'-8'105'16,"0"2"6"-16,-1 3-59 0,1 4-5 15,0 1 4-15,-2 4 1 0,0 3-10 0,0 5-10 16,2 1-7-16,0 5-2 0,0 3-4 16,1 4-5-16,-2 5-5 0,3 4-3 15,0 0-1-15,1 1-1 0,2 3-4 16,-2-2-5-16,0-1-6 0,0-3-18 16,-4-3-12-16,0-2-13 0,-2-3-10 15,-4-4-16-15,-3-4-53 0,-5-3-75 16,0-3-144-16</inkml:trace>
  <inkml:trace contextRef="#ctx0" brushRef="#br0" timeOffset="44156.65">21153 3812 353 0,'-4'-14'104'0,"1"7"8"16,2 0-42-16,2 2-12 0,1 1-1 15,4-1-4-15,2 1-9 0,2-2-10 0,4 2-8 16,2-1-5-16,5 1-5 0,-1-2-4 15,3 4-2-15,-1-1-6 0,2 1-8 16,-1 1-4-16,0 1-12 0,-3 3-16 16,0 0-13-16,0 2-12 0,-1 1-18 15,-1 2-55-15,1 1-79 0,0-1-157 16</inkml:trace>
  <inkml:trace contextRef="#ctx0" brushRef="#br0" timeOffset="44891.65">21688 3862 279 0,'-1'-1'84'0,"-1"-2"6"0,0-3-32 0,-2 2-3 16,-1-2-1-16,0-1-8 0,-1-2-6 15,0 1-7-15,-2 4-5 0,0-2-6 16,0 2-6-16,-1 1-6 0,-2 0-5 0,0 3-3 16,-3 0-2-16,-2 5-2 0,-1 2 1 15,-4 2-1-15,1 1 0 0,1 3-1 16,1 3-1-16,3-1-1 0,3-2-2 15,3-2-2-15,5 0 0 0,2-1-2 16,4-3 1-16,0-2 3 0,3-1 3 16,2-2 3-16,2 1 4 0,3-6 3 15,0 0 3-15,2 0 4 0,0-4 0 16,1 1 0-16,0-2 1 0,-1-1-1 16,-2 1-1-16,-2-2-2 0,-1-1-3 15,-2 1-1-15,-1 1 0 0,-2 4-2 0,-2-2 0 16,-1 5 0-16,1 0 0 0,-1 1 1 15,-1 2-2-15,0-2-1 0,1-2-1 16,1 3-1-16,1-1-1 0,2-2-1 16,-1 3 1-16,1-2-1 0,3 2 1 15,1 0 0-15,-1-1 0 0,0 1 1 16,2 2 0-16,-2-3 0 0,2 0 0 16,-2 1-1-16,3-1 1 0,0 1 0 15,4 1 0-15,0-1-1 0,0 1 0 0,0 1 1 16,1 0 0-16,-1 1-1 0,-2 1 1 15,-1 0-1-15,-1 2 0 0,0-2-1 16,1 5 0-16,-2-2 0 0,2 2 1 16,-2-1-1-16,0 1 0 0,0-1 1 0,1 1 1 15,-2-4-1-15,1 1 1 0,-1-3 0 16,3 0 1-16,2-1 0 0,-1-3 2 16,-1-4 0-16,2 0 2 0,-1-5 2 15,-2 0 1-15,-1-4 2 0,1-5 1 16,-2 1 1-16,1-3 1 0,-2-2 0 15,0-5 0-15,1-4 0 0,1-5-1 16,-2-2 1-16,1-1 0 0,-2 1 0 16,-1 4 1-16,-1 4 0 0,-2 6 2 15,-1 10 1-15,-1 3-1 0,-2 5-3 0,1 5-3 16,-1 3-3-16,-1 6-3 0,-1 2-2 16,-2 5-3-16,1 5-1 0,-1 4 1 15,1 7 1-15,1 3 1 0,1 2-1 16,2 0-2-16,0 0-4 0,1-2-6 15,1-2-9-15,0-4-22 0,-1-2-12 16,2-3-13-16,-1-3-9 0,-1 0-8 16,-1-3-67-16,0-3-80 0,-1-3-158 0</inkml:trace>
  <inkml:trace contextRef="#ctx0" brushRef="#br0" timeOffset="45056.02">22042 3766 283 0,'-6'-19'92'0,"0"1"9"0,4 3-11 15,3 2-33-15,4 3-4 0,2 1-4 16,4 3-11-16,3 2-10 0,4 1-7 0,5-1-8 16,1 2-2-16,2 3-2 0,2-5-5 15,2 1-16-15,0-2-10 0,2 1-13 16,0 3-11-16,-1 2-75 0,2-1-91 16,0 4-189-16</inkml:trace>
  <inkml:trace contextRef="#ctx0" brushRef="#br0" timeOffset="45339.95">22744 3722 262 0,'-2'-4'87'0,"0"4"6"15,0-1 1-15,-2 0-45 0,-2 0-1 16,0 2-2-16,-1 1-10 0,0 3-7 16,-1-1-6-16,1 3-6 0,3-1-6 15,0 2-5-15,4-1-2 0,2-1-2 16,3 0-1-16,3-1 1 0,0-2 1 15,3 0 1-15,0-1 0 0,4-2 1 16,-2 0 2-16,-1-1 1 0,0 1 2 0,-2-1 1 16,-3-1 4-16,0 1 3 0,-5-1-1 15,-2-2-2-15,-5-2-3 0,-5-1-1 16,0-4-4-16,-3-1-9 0,-4-1-5 16,2-3-19-16,0-2-12 0,3 1-11 15,1 1-8-15,3-2-80 0,5 0-87 16,5 1-193-16</inkml:trace>
  <inkml:trace contextRef="#ctx0" brushRef="#br0" timeOffset="45584.45">23276 3420 264 0,'5'-11'91'0,"-3"4"5"0,-6 0-1 0,-4 1-46 16,-7 2 5-16,-3 1 1 0,-4 5-10 15,-2 4-10-15,-2 2-5 0,1 3-2 16,1 5-7-16,2 5-7 0,4 2-5 16,2 3-5-16,5 1-1 0,4 7-1 15,2 2 0-15,4 3-1 0,0-2-3 16,3 2-11-16,0 1-11 0,2-2-10 16,-1-4-11-16,0 0-14 0,1-4-70 15,-1-3-81-15,-1-2-172 0</inkml:trace>
  <inkml:trace contextRef="#ctx0" brushRef="#br0" timeOffset="45734.57">22983 3701 273 0,'14'-11'64'0,"3"2"1"15,4 0-48-15,4 5-8 0,1-3 3 16,4 1-2-16,1-1-8 0,0 0 163 15,1-2-230-15,4 3-79 0,-2 0-264 16</inkml:trace>
  <inkml:trace contextRef="#ctx0" brushRef="#br0" timeOffset="46197.42">23777 3564 274 0,'-1'9'75'16,"-4"4"7"-16,2 2-39 0,-3 5-6 16,-1 3 4-16,-2 2 0 0,-1 1-11 15,-1 1-8-15,0-2-5 0,0-1-5 16,-1-1-4-16,1-1-3 0,3-2-3 0,-1-2 0 16,2-1 0-16,2-3-2 0,1-3-1 15,1-3-1-15,2-2-1 0,-1-3 0 16,2-1 3-16,0-4-1 0,0-2 1 15,1-4 2-15,0 0 0 0,1-6 1 16,1-1-1-16,3-6-1 0,-1 0 1 16,2-4-1-16,2-3 0 0,1-6 0 15,2-5 1-15,0 1-1 0,-1 3 3 16,1 1 1-16,-1 6 5 0,-3 4 5 16,0 7 4-16,-3 7 1 0,-1 5 2 0,-2 1-3 15,0 4-3-15,0 3-4 0,0 2-4 16,0 3-2-16,0 4-1 0,2 3-1 15,1 5 1-15,0 5 3 0,2 4-1 16,0 1-1-16,2 3-1 0,1 2-1 16,1 0 0-16,0 0-2 0,0-2 0 0,0-2-1 15,0-2 0-15,0 0-3 16,-1-4 1-16,0-5-18 0,-2-3-5 0,0-3-12 16,-1-4-10-16,-2-2-15 0,-2-3-67 15,-3-4-85-15,-3 2-168 0</inkml:trace>
  <inkml:trace contextRef="#ctx0" brushRef="#br0" timeOffset="46362.3">23714 3792 279 0,'1'-1'75'0,"3"0"6"0,2 0-31 0,5-2-25 15,3 2 1-15,4-1 4 0,2-1-8 16,3-1-12-16,3 0-13 0,1 0 182 15,-1-2-265-15,-2-1-99 0,-4-1-318 16</inkml:trace>
  <inkml:trace contextRef="#ctx0" brushRef="#br0" timeOffset="46719.99">24178 3509 261 0,'0'5'76'0,"1"-2"4"0,-1 1-33 16,0 4-3-16,-1 1 6 0,-3 4-8 15,0 1-8-15,-3 6-1 0,1 3-3 16,-2 4-5-16,-2 2-3 0,2-1-6 16,-1 0-2-16,0 0-5 0,1-4-3 15,1-1-2-15,-2 0-1 0,0-2-1 16,0-1 1-16,1-3-2 0,-2 0 0 15,0-2 1-15,2-2 0 0,1-5-1 0,2-1 0 16,2-1 0-16,2-3 2 0,2 0 1 16,2-1 3-16,3-1 2 0,1 0 2 15,4-2 0-15,1 3 0 0,4-2-1 16,0 1-3-16,3-1-3 0,0 0-2 16,1 0 0-16,1 1-3 15,-1-2-2-15,1 1-6 0,-2-2-12 0,0 0-9 16,0-1-10-16,-3-1 155 0,1 0-241 15,3-2-109-15,-1-2-306 0</inkml:trace>
  <inkml:trace contextRef="#ctx0" brushRef="#br0" timeOffset="47230.24">24523 3599 267 0,'1'-7'80'0,"-1"4"6"16,1 0-21-16,0 0-28 0,-1 1 2 16,0 1 0-16,0 1-10 0,-1 3-11 15,-2-1-5-15,-1 4-4 0,1 3-3 16,-2 4 0-16,-1 3 1 0,-2 1-1 16,2 2 1-16,-1 2-2 0,2-1 0 15,0 1-2-15,1-3 0 0,2 0-1 16,1 2 0-16,-1-4-1 0,2 1 0 15,0-2 0-15,0 1 0 0,1 0-1 0,-1-4 1 16,2 1-1-16,1-1 0 0,-1-2 0 16,2-2-1-16,0-1 1 0,0-2 0 15,3 0 1-15,1 0-1 0,2-1 1 16,2-1-1-16,1 2 0 0,3-3 0 16,1 0 0-16,-1-1 0 0,2 0 0 0,0-1 0 15,1-1 0-15,-2 0 1 0,1-1 0 16,-2-1 1-16,0-1 0 0,-3 0 1 15,-3-1 5-15,0-2 4 0,-4-1 3 16,0-5 3-16,-2-1 0 0,-1-6 2 16,-1-4-1-16,1-2-3 0,-1-4-4 15,1 0-1-15,-1-4-3 0,2 0-2 16,0 2 0-16,0 2-1 0,1 3-2 0,-1 3-1 16,-1 4-1-16,1 5 0 0,-1 5 0 15,-1 2-4-15,0 3-3 0,-1-1-10 16,3 3-13-16,-2 0-6 0,2 0-98 15,0 2-101-15,1 1-241 0</inkml:trace>
  <inkml:trace contextRef="#ctx0" brushRef="#br0" timeOffset="49008.62">21277 4538 214 0,'4'1'64'0,"1"-1"7"16,0 0-18-16,-2-2-10 0,-1 1-1 16,-1 0 2-16,2-2-3 0,-3 2-7 15,0-2-5-15,-4 1-4 0,0 0-6 16,-4-1-4-16,-3 1-6 0,-2 0-4 0,-1 1-1 16,0-1-2-16,-2 3-1 0,3-1 0 15,2 1-1-15,1 0 0 0,2 1 0 16,1 0-1-16,2 2 0 0,1-1 0 15,2 3 0-15,2-1 0 0,3 4 1 16,2 0 1-16,1 1 0 0,3 1 2 16,1 4-1-16,1-1 1 0,2 5-1 15,1-2 1-15,1 2-1 0,0-2-1 0,-1 0 1 16,-2-3-2-16,-1-1 1 0,-3-2-1 16,-4-1 1-16,-3-2 0 0,-4-1 1 15,-5 2 0-15,-3-4 1 0,-2 0 1 16,-2-3 0-16,-3-1-2 0,0-2-3 15,-1-1-6-15,0 0-7 0,3-3-7 16,0 0-12-16,-1-3-14 0,3 0-61 0,0 1-70 16,3-3-164-16</inkml:trace>
  <inkml:trace contextRef="#ctx0" brushRef="#br0" timeOffset="49249.5">21453 4342 347 0,'3'-2'92'0,"-1"1"4"16,0 1-45-16,-1 4-17 0,-1 5 4 15,0-1 3-15,-3 4-2 0,2 4-8 16,0 2-2-16,1 4-2 0,0-1-5 16,0 0-6-16,1 1-6 0,2 2-4 15,-1 0-3-15,-1 1 1 0,1 3-6 16,0 0-9-16,-1 1-12 0,0-1-8 0,-1 0-11 15,1-3-13-15,-1-1-15 0,-1-3-55 16,0-5-64-16,-1-5-149 0</inkml:trace>
  <inkml:trace contextRef="#ctx0" brushRef="#br0" timeOffset="49435.74">21401 4544 327 0,'0'-1'84'0,"3"1"8"16,-1 0-48-16,3 3-11 0,1-5 3 0,0 4 4 16,2-1-4-16,1 0-9 0,0-2-7 15,2 2-2-15,-1-2-6 0,4 0-11 16,-1 1-16-16,1-2-14 0,2 4-17 16,1-1-66-16,0 0-83 0,6 1-178 15</inkml:trace>
  <inkml:trace contextRef="#ctx0" brushRef="#br0" timeOffset="50426.75">21885 4628 69 0,'0'1'24'0,"-1"1"5"15,-1-2-5-15,2-2 4 0,0 4 4 16,2 1 2-16,-2-2 0 0,0-2 1 16,0 1-1-16,0 1 0 0,0-1-2 15,1 2 1-15,-2-7-2 0,1 4-3 16,-2 0-3-16,-1-2-3 0,1-1-5 0,-2 0-3 16,-2-3-4-16,-3 4-3 15,-2-3-1-15,-2 2-2 0,-2 2 0 0,-4 3-1 16,1-1 0-16,-1 2-2 0,4 2 0 15,-1 1 0-15,3 3-1 0,6-2-1 16,0 0 0-16,1-1 0 0,4 3 0 16,0 0 0-16,3-3 1 0,1 2 1 15,2-2-1-15,-1 3 1 0,4-2 1 16,-1-1 1-16,1-1 0 0,1-2 0 0,3-1 1 16,0-2 2-16,2-1 1 0,0-1 0 15,0-1 2-15,0 0-1 0,-1-1 1 16,-1 1-2-16,-1 1-1 0,-2-1-2 15,1 1-1-15,-1 0-1 0,0 0-1 16,-2 1-1-16,0 0 0 0,-1-1 0 16,-1 1 0-16,0 2-1 0,-2 1 0 15,0-1-1-15,1 1 0 0,1 2 0 0,-1 0 0 16,0-1 0-16,2 1-1 0,0 1 1 16,2-2 1-16,0 1-1 0,1-2 1 15,1-1 1-15,1 0 0 0,1 0 0 16,-2-1 1-16,1-1-1 0,0 0 0 15,-1 1 1-15,0 0-1 0,-2 0 0 16,1-1 1-16,-2 0-1 0,0 1-1 16,0 1 1-16,-1-1-1 0,1 2 0 0,-1-1 1 15,1 2-1-15,-1 2 0 0,0-2 0 16,2 1 0-16,1 3 1 0,-1 0 0 16,2-1 0-16,0-1 0 0,0-1 1 15,1 0 0-15,1-1 0 0,-3-4 0 16,2-1 0-16,0 0 1 0,0-3 1 15,-1 0 2-15,0-4 3 0,0 1 2 16,-1-4 4-16,0 0 3 0,0-5 2 16,0 1 2-16,2-1 2 0,-1 3-1 0,0-6-1 15,0 0-1-15,0 1-1 0,0-2-2 16,0 0 0-16,-3-1-2 0,0 1 1 16,-2 3 0-16,-1 5 2 0,1 3-1 15,-2 4-3-15,-2 3-2 0,0 3-4 16,-2 4-4-16,-1 3-3 0,0 2-3 15,-1 3-1-15,-1 5-1 0,1 5 1 16,0 2 4-16,0 0 0 0,1 1-5 0,1 1-5 16,1 0-15-16,0 2-15 15,0 1-21-15,1-1-2 0,0 1 23 0,1-2-104 16,1-4-87-16,-1-5-189 0</inkml:trace>
  <inkml:trace contextRef="#ctx0" brushRef="#br0" timeOffset="50607.61">22277 4534 272 0,'-7'-14'89'0,"3"6"8"15,1-1 6-15,0 1-50 0,3 2-2 16,3 1-1-16,2 1-7 0,2-1-12 16,1 2-8-16,3 0-9 0,3 1-6 15,2 0-1-15,3 0-11 0,-1 1-12 16,3 2-12-16,1-1-10 0,2-1-14 0,1 4-60 15,2-1-11-15,0 1-58 16,4 1-106-16</inkml:trace>
  <inkml:trace contextRef="#ctx0" brushRef="#br0" timeOffset="50983.8">22974 4577 296 0,'-1'3'81'0,"-1"-2"2"16,-1-1-42-16,0 1-15 0,-4 0 2 16,2 3-2-16,-3-2-10 0,2 4-7 15,-1 0-1-15,2 4-2 0,1 0 0 16,2-1-1-16,1-1-2 0,1 3-1 15,1-2 1-15,0-1 0 0,2 0 1 0,2-3 1 16,1 0 0-16,4 1 1 0,2-3 3 16,3 0 1-16,1-2 1 0,1-1 2 15,1 0 1-15,-2-1 1 0,0-2-2 16,-4 0-1-16,-1-2-2 0,-5-2-2 16,0 1-3-16,-6-1-3 0,-1-2-5 0,-5-3-4 15,-2-1-4-15,-3-1-5 0,-4 0-6 16,-1-2-8-16,1 1-5 0,-2 0-8 15,3 4 3-15,1 1-62 0,4 1-62 16,1 2-147-16</inkml:trace>
  <inkml:trace contextRef="#ctx0" brushRef="#br0" timeOffset="51257.43">23472 4356 236 0,'6'-11'77'0,"-3"3"5"0,-2 0-23 16,-2-1-15-16,-2 3 2 0,-3 1-4 15,0 4-8-15,-4-1-9 0,-1 3-2 16,-2 4-1-16,-1 5 0 0,0 3-3 0,-1 5-4 16,0 3-2-16,2 5-1 0,1 3-3 15,1 1-1-15,3 1-3 0,0 3-1 16,3 1-1-16,0 2 0 0,2-2-4 15,2 1-9-15,1 0-7 0,1 0-7 16,-1-2-7-16,0-6 113 0,1-4-197 16,0-2-96-16,0-4-265 0</inkml:trace>
  <inkml:trace contextRef="#ctx0" brushRef="#br0" timeOffset="51447.98">23212 4517 261 0,'16'3'68'0,"5"0"1"0,3 0-48 16,2 1 0-16,4-2 1 16,0 0-1-16,-1-1-15 0,-2 2 157 0,-1-3-232 15,0-1-85-15,-4 0-275 0</inkml:trace>
  <inkml:trace contextRef="#ctx0" brushRef="#br0" timeOffset="53211.63">24286 4527 194 0,'0'0'59'15,"2"0"6"-15,2 0-15 0,-1-1-14 16,1 1 2-16,0-1 1 0,0 1-3 16,-1-1-4-16,1-2-3 0,-2 2-2 15,-2 0-4-15,-1-2-2 0,-2 2-5 16,-4 0-3-16,-2 1-3 0,-2 0-2 15,-4 3-1-15,-3 3-1 0,-3 2-1 16,-1 3 2-16,1 7-1 0,0 0-1 16,0 8 0-16,4 1-2 0,3 2-1 15,3 0 0-15,6 0-2 0,3-2 1 0,2 0 0 16,3-3 0-16,5-3 0 0,3 0 2 16,2-2-1-16,2-3 1 0,3-2 2 15,0 0 0-15,0-4 2 0,-1-2 1 16,1-1 3-16,-3-5 2 0,-3 0 2 15,0-1 0-15,-1-3 2 0,-1-2 0 16,-2-3-3-16,-3-2 0 0,0 1-3 0,-4-5-1 16,-4-1-3-16,-1 0-2 15,-3 0-3-15,0-2-1 0,-3 3-1 0,0 1-1 16,-1 1-3-16,-2 4-3 0,0 1-10 16,-3 3-7-16,0 1-7 0,-1-1-8 15,-1 3-8-15,2 3-6 0,0-2-12 16,4-1-53-16,3 0-66 0,1-2-159 15</inkml:trace>
  <inkml:trace contextRef="#ctx0" brushRef="#br0" timeOffset="53514.77">24691 4245 324 0,'0'-4'92'0,"2"0"3"0,-2 4-50 16,1 2-1-16,-2 2 3 0,-2 4-3 16,1 3-7-16,-3 4-6 0,-1 6 0 15,0 1-1-15,-3 5-4 0,1 1-8 16,1-1-6-16,-1 0-4 0,2-1-3 0,2-4-7 15,2-1-10-15,-1 0-6 0,0-1-9 16,1-2-13-16,-1-2-13 0,0 3 50 16,-2-3-121-16,-1-1-78 0,0-6-206 15</inkml:trace>
  <inkml:trace contextRef="#ctx0" brushRef="#br0" timeOffset="53908.57">24521 4497 253 0,'0'-5'77'0,"-2"-2"7"16,4 1-18-16,1 0-24 0,1 1 2 16,3-1 1-16,3 0-3 0,1-1-5 15,3 1-2-15,2-2-5 0,2-1-2 16,2 0-2-16,-1 1-3 0,1-2-7 16,0-1-5-16,-1 0-4 0,-1 2-2 0,-3 0-2 15,-2 1 0-15,-2 2-3 0,-2 3-2 16,-1 4-2-16,-4 4-1 0,-2 3 1 15,-2 3 0-15,-2 4 1 0,-1 1 0 16,-1 2 3-16,-1 0 0 0,2-1 0 16,0 0 0-16,3-2 0 0,1-3-1 15,1-1 0-15,2-1 0 0,1-2 1 0,1-3 1 16,3-3 1-16,1 1 2 0,2-1 0 16,0-2 1-16,2-1 0 0,0-2 0 15,-2 1-1-15,1 2-2 0,-4 1-1 16,0 0-3-16,-2 3 0 0,-2 0 0 15,0 6-1-15,-1 3-1 0,0 1-7 16,0 4-7-16,1 2-7 0,0 3-11 16,-2-1-11-16,0-2-77 0,-3 2-84 15,-3-1-192-15</inkml:trace>
  <inkml:trace contextRef="#ctx0" brushRef="#br0" timeOffset="54361.29">23778 5344 351 0,'5'-4'93'0,"0"-3"6"16,-2 0-58-16,-2 0-3 0,-4-1 2 15,-4 1-2-15,-2-1-10 0,-2 1-9 0,-3 2-6 16,-1 1-2-16,-3 1-4 0,1 5-1 16,0 1-2-16,1 1-2 0,3 2-2 15,1 2 0-15,3 3-2 0,2 0 0 16,6 2 1-16,2 2-1 0,4 0 1 15,2 4 1-15,4-3 1 0,3 4 0 0,0-2-1 16,1 0 2-16,-1 1 0 16,0-2 0-16,-2 2-1 0,-3-1 0 0,-2-1-1 15,-4-2 1-15,-2 2-2 0,-3-3-1 16,-3-3 0-16,-5-5-3 0,-2 1-4 16,-4-4-4-16,-1-3-7 0,-3-4-6 15,-2-3-7-15,0 1-8 0,2-4 136 16,0-3-199-16,-1-4-86 0,1 3-252 15</inkml:trace>
  <inkml:trace contextRef="#ctx0" brushRef="#br0" timeOffset="54559.8">23870 5107 316 0,'18'-8'88'0,"-2"3"7"16,-3 10-42-16,-3 4-8 0,-3 4 3 0,-1 3 2 15,-3 4-9-15,0 1-9 16,0 4-6-16,-2 0-6 0,1 1-6 0,0 2-5 16,1 0-3-16,0 2-2 0,0 2-2 15,-1-2-4-15,1-1-6 0,-1-4-10 16,0 0-9-16,0-2 1 0,-1 0-39 16,0-1-56-16,-2-2-81 0,0-3-178 15</inkml:trace>
  <inkml:trace contextRef="#ctx0" brushRef="#br0" timeOffset="54755.88">23846 5317 322 0,'5'-10'85'0,"3"3"3"0,4 1-45 15,2-1-13-15,4 3 3 0,0 0 0 16,1 0-8-16,2 1-8 0,0 3-3 0,-1 0-3 15,2 2-10-15,-2-2-11 0,2 1-11 16,-1 5-14-16,0 0-67 0,-1 2-77 16,0-1-176-16</inkml:trace>
  <inkml:trace contextRef="#ctx0" brushRef="#br0" timeOffset="55595.03">24418 5401 223 0,'-14'-7'52'16,"-1"-3"3"-16,-6 3-41 0,-2 2-3 15,-1 1 2-15,0 3 0 0,-1 3-4 16,2 3-4-16,0 1-3 0,3 1-3 16,5 2-5-16,2 0-7 0,2-2-5 15,4 1-1-15,5 0 2 0,4-1-1 0,3 0 4 16,3-2 5-16,3 0 6 0,3-2 6 15,2-1 2-15,1-2 0 0,3 0 3 16,0-2 3-16,0 0 5 0,-2-2 6 16,0 1 3-16,-2-2 4 0,-1-1 1 15,-4 0 1-15,-3 0-2 0,-1 2-5 0,-4-2-5 16,-2 1-5-16,-1 0-4 16,-2 2-3-16,-3 2-2 0,1 0-1 0,-1 1-2 15,0 2-1-15,2 1 0 0,1 1-1 16,2 0 0-16,3-1-1 0,4 1 1 15,2-2 0-15,5 0 3 0,0-1 2 16,1-1 4-16,2 1 3 0,-2-1 3 16,1 1 4-16,-1-6 4 0,-1 2 3 15,-1-1 4-15,-2 1 0 0,-1-1 2 16,-3-3-1-16,-1 2 0 0,-2 5-3 0,-3-3-5 16,-1 0-6-16,0 2-3 0,-2 0-6 15,-1 6-2-15,-3 1-4 0,-1 2-2 16,-1 6 0-16,-2 4 0 0,-1 4 2 15,0 7-1-15,0 0 0 0,2 10-1 16,-2-3 1-16,-3 0 0 0,1 5-3 16,-3-2-11-16,-1-3 2 0,0-1-8 0,-5-5-8 15,0-2-3-15,-2-3-3 0,2-6 0 16,1-6 12-16,3-4-3 0,-1-2 11 16,5-7 6-16,3-3 5 0,2-5 3 15,4-3 5-15,1-4 3 0,4-4 3 16,4-4 0-16,2-1 0 0,5-4-1 15,7 2 0-15,5-4-3 0,3 0-4 16,5 1-3-16,0 3 0 0,3 2 0 16,1 2 1-16,0 1 1 0,1 6 0 15,-1 2 0-15,0 1 0 0,1-2 2 16,1 2 0-16,-2 1 0 0,0-1 2 0,0 0 1 16,-4-1 0-16,-2-2 1 0,-2-2 0 15,-6-1 1-15,-2-3 1 0,-3 0 0 16,-6 1 0-16,-5 2 2 0,-5 2 0 15,-7 3 0-15,-4 4 0 0,-7 5-3 16,-4 5 1-16,-1 5-2 0,-1 4-1 16,1 5-1-16,1 3-2 0,4 3-1 0,7 3-1 15,5-1-3-15,3-2 1 0,6-1-1 16,6-1 0-16,4-3 1 0,8 0-1 16,4 1-5-16,4-1-2 0,5 1-5 15,0-2-21-15,2 2-16 0,-1-2 7 16,1-2-104-16,-3-3-101 0,1-4-239 15</inkml:trace>
  <inkml:trace contextRef="#ctx0" brushRef="#br0" timeOffset="73086.39">20617 13987 301 0,'-4'5'84'0,"1"-1"6"0,3-2-28 16,2-1-14-16,0-1-6 0,1 0-5 15,0 1-5-15,1 1-3 0,-1 0-2 16,0 0-4-16,0 0-4 0,2 4-2 15,-3 1-3-15,1 4-2 0,1 2-3 16,-1 5-3-16,0 5-2 0,0 2-2 16,1 4 0-16,-2 2 0 0,0 1-1 0,0 1-5 15,-1-2-11-15,1-1-7 16,-2-2-8-16,0-4-6 0,-2-2-6 0,1-6-6 16,-2-3 0-16,1-2 4 0,-1-3 0 15,-1-4 0-15,1 0 104 0,-1-3-142 16,0-2-60-16,1-7-180 0</inkml:trace>
  <inkml:trace contextRef="#ctx0" brushRef="#br0" timeOffset="73343.28">20504 14043 323 0,'-4'-24'97'0,"2"2"8"0,1 1-28 16,4 3-16-16,2 0-7 0,3 3-10 15,1 1-7-15,1 0-6 0,3 1-4 16,2 2-6-16,3 2-2 0,1 1-2 15,2 1-3-15,1 2-3 0,2 2-4 16,-2 4-2-16,0 1-2 0,-1 1-3 0,-3 3-2 16,-1 2-1-16,-4 2 0 0,-1 4 0 15,-3 0 1-15,-5 1-1 0,-3 2 1 16,-5 2 1-16,-3 0 0 0,-4-2-1 16,-2 1-3-16,-2-1-1 0,-3-1-13 15,0-2-13-15,-1 0-12 0,0-1-7 16,0-1-9-16,-1-3-69 0,1-2-81 15,3-2-165-15</inkml:trace>
  <inkml:trace contextRef="#ctx0" brushRef="#br0" timeOffset="73723.52">20903 14160 371 0,'7'3'107'15,"-5"-2"1"-15,1-2-31 0,-1 2-36 16,-1-1-12-16,0-1-8 0,-2 0-11 16,0 2-8-16,-3 2-4 0,1 3-2 15,-4 1-2-15,-1 3-1 0,0 3 3 16,0 1 0-16,2 2-1 0,2-2 1 16,3 0 1-16,3-2 1 0,2-2 4 15,3-1 4-15,3-4 5 0,2-1 5 0,1-3 4 16,2-2 2-16,2-3 1 0,-1 0-3 15,2-3-3-15,-5 1-6 16,-1-1-3-16,-3-1-4 0,-5 0-4 0,-2-3-3 16,-4-1-2-16,-3-1-1 0,-5-3-1 15,-2 0-1-15,-2-2-3 0,-2 2-3 16,1-1-2-16,-2 3-1 0,3 1-2 16,2 2-6-16,1 3-7 0,0 4-6 0,2 0-73 15,1 0-78-15,-1 0-195 0</inkml:trace>
  <inkml:trace contextRef="#ctx0" brushRef="#br0" timeOffset="73950.7">21272 13958 371 0,'13'-2'116'0,"-1"2"4"16,-1 0-22-16,-1 2-39 0,-3 3-13 15,-3 3-8-15,1 3-12 0,-4 4-7 16,-1 3-4-16,0 5-4 0,-1 0-1 16,-2 3-2-16,0 0-1 0,0 2-7 15,-1-1-3-15,0 0-5 0,2 1-8 16,-2-2-10-16,-1-1-10 0,1-1-7 16,-1-2-3-16,1-3-7 0,0-1-13 0,-1-3-53 15,1-3-66-15,2-2-158 0</inkml:trace>
  <inkml:trace contextRef="#ctx0" brushRef="#br0" timeOffset="74251.81">21243 14077 296 0,'0'-36'96'0,"4"0"9"16,5 4-2-16,1 1-33 0,3 5-9 15,1 3-7-15,2 6-7 0,1 0-5 16,0 4-6-16,0 4-8 0,0 4-5 15,1 1-4-15,1 6-2 0,1 1-2 16,0 3-3-16,3 4-3 0,0 2-4 16,-1 3-1-16,-1 2-1 0,-1 0-2 15,-4 2-2-15,-2 1-2 0,-4-1 0 0,-2-1-2 16,-5-1 0-16,-2-2 0 0,-3-2-1 16,-1-1 3-16,-4-2 1 0,-3-2-1 15,-4-1 0-15,-5-1-4 0,-2-2-4 16,-4-3-8-16,-1-2-17 0,-2-2-14 15,-3-4 51-15,0-1-143 0,2-4-102 16,-2-3-255-16</inkml:trace>
  <inkml:trace contextRef="#ctx0" brushRef="#br0" timeOffset="78629.86">14058 8634 123 0,'0'1'32'0,"-1"0"5"0,1-2-10 16,0 1 0-16,0 0 4 0,-1 0 2 15,1-1 4-15,0 1 1 0,0-1-1 16,-2 0-5-16,1 0-5 0,-2 1-5 16,1 0-2-16,-4 2-5 0,1 0-4 15,-2 1-6-15,0 2-2 0,-1 2-2 16,0 0-1-16,2 3 0 0,0 0 0 16,3 2 0-16,1 1-2 0,1-2 1 0,2-1 0 15,3-2 1-15,1-1 2 0,0-1 3 16,1-3 1-16,1-1 3 0,1-2 1 15,1-2 1-15,-3 0-1 0,3-4 0 16,-1-1 0-16,-2-3 0 0,1 0-2 16,-4-1 1-16,0 1 0 0,-2-3 1 0,-2 2-2 15,-1 0 0-15,-3-2-2 0,-2 0-2 16,1 0 0-16,-3 0-3 0,0-1-1 16,-1 5-2-16,0-1 0 0,2 4-1 15,-1 3 1-15,0 3 1 0,2 2-1 16,1 4-1-16,0-1 1 0,4 5-2 15,2 0 0-15,3 4 0 0,2-2-2 16,3-1 1-16,1 1 0 0,5-2 1 16,1-5 0-16,1 0 2 0,2-5 1 15,0-2 0-15,-1-2 1 0,-2 0 1 16,-2-1 1-16,-3-1 0 0,-4-2 1 0,-3 3 1 16,-2-4-1-16,-1-1 2 0,-3-1-1 15,-3-1-1-15,-1 0 0 0,-4 1 0 16,-4 0-2-16,-1 4 1 0,-3 2-2 15,1 1 0-15,-1 4 1 0,2 1-2 16,1 2 1-16,2 5 0 0,2 1 0 0,1 2-1 16,3 1 0-16,3 3-1 0,3-1 0 15,3-1-1-15,2-1-1 0,3-2 1 16,2-2 0-16,3-1 1 0,1-4 1 16,2-3 2-16,0 1 1 0,1-2 2 15,-1-2 1-15,-1-2 0 0,2 1 2 16,-4-3 1-16,0 1 0 0,-3-3 1 15,-1 0 0-15,-2-1 1 0,-2-1-1 16,-4 4 1-16,-2-4-1 0,-2 0-3 0,-4 3-1 16,-2 0-1-16,-2 5-3 0,-1 1-1 15,-2 1-1-15,2 6 0 0,-1 5 0 16,0 1 0-16,2 3 0 0,4 1-3 16,2 0-3-16,3-1-2 0,3-3-2 15,3-1 1-15,5-3 0 0,3-3 1 16,2-4 4-16,4 0 3 0,1-2 3 15,1-2 2-15,-2-1 1 0,-1 1-1 0,-1-3 1 16,-3 2 0-16,-4-2 1 0,-1-1 1 16,-4 2 1-16,-3-3 0 0,-2 0 0 15,-3 2-1-15,-4-1 0 0,0 0-3 16,-1 3-2-16,-3-1-1 0,0 3-2 16,0 4-1-16,-2-1 0 0,3 3 0 15,1 2 0-15,1 0-2 0,2 4-1 0,4 0-3 16,2-2-3-16,2 3-3 15,3-2-4-15,2-1-3 0,3-1-3 0,3-2 200 16,-1-1-274-16,7-3-99 0,0-5-321 16</inkml:trace>
  <inkml:trace contextRef="#ctx0" brushRef="#br0" timeOffset="79243.89">14036 8587 194 0,'2'1'52'0,"-1"-1"4"16,0-1-18-16,-1 0-10 0,-1 0-3 16,1 0-1-16,-1-2-2 0,0-1 0 15,0-1-2-15,1 2-3 0,0-3-1 16,-1-3-1-16,1 2-1 0,1-4 0 16,0-1-2-16,1-2 0 0,0-3-1 0,1 2 0 15,2-4 1-15,-1-3 0 0,3-1 0 16,1-4 1-16,-2-2-2 0,1-6 8 15,-1-3-2-15,1-2-2 0,1 0 2 16,-2-2 0-16,1-2 1 0,-2 4 1 16,1 3-8-16,-2 4 0 0,0-1-2 15,0 5-3-15,-3 4-3 16,0 4-2-16,1 3 0 0,0 1-1 0,1 2 0 16,-2 2 2-16,0 2-5 0,0 0-5 0,1 3-6 15,-1 0-5-15,0 1-6 0,0-1-8 16,0 3-10-16,0-2-10 0,1 3-10 15,-1-1 90-15,0 1-127 0,1 0-63 16,-1 0-169-16</inkml:trace>
  <inkml:trace contextRef="#ctx0" brushRef="#br0" timeOffset="79591.97">14160 7704 217 0,'-6'2'51'0,"2"4"6"16,-2 0-33-16,0 2-2 0,-1 1-2 15,-3 2 0-15,-1 3-2 0,0 1-4 16,0 1-4-16,0-4-5 0,-1 0-2 16,4-1-1-16,0-4 1 0,4-2 4 0,1-3 3 15,2-4 3-15,1 0 1 16,6-3 1-16,0 0-1 0,1-3-2 0,2-1-3 16,1-4-3-16,-1-1-3 0,2 0 0 15,-1-4 1-15,-2 2 2 0,1-2 0 16,-3 4 1-16,0-1 0 0,0 4 1 15,1 0-1-15,4 3 0 0,-1 1 0 16,0 3-1-16,-1 2 0 0,1 3-1 16,0 1 0-16,0 4-1 0,-6 0-1 15,3 4 0-15,0 2 0 0,2 1-1 0,2 2-1 16,2 1-3-16,4 0-2 0,-1 2-4 16,3-2-3-16,1 1-8 0,-2-3-7 15,-1-3-12-15,-3-1-45 0,-2-4-8 16,-1-1-53-16,-2-5-99 0</inkml:trace>
  <inkml:trace contextRef="#ctx0" brushRef="#br0" timeOffset="80276.17">14350 7109 285 0,'0'-1'67'15,"0"0"3"-15,1 2-41 0,-1 0-4 16,3 3-2-16,0 0-2 0,-1 5 0 15,0 2 1-15,0 1-3 0,1 2-1 0,-1 2-6 16,-1 2-4-16,-2 3-2 0,1 1-3 16,-2 3 0-16,2 0-1 0,-1 2 0 15,-1-1-1-15,2-2 0 0,-1-2 0 16,2-3-1-16,-1 0-2 0,-1-4-1 16,1-3-3-16,-1 0-3 0,0-3-4 15,1-2-5-15,-1-4-5 0,0-1-4 0,1-1-2 16,0-2-2-16,0-1 1 15,0-1 3-15,0-2 4 0,0-1 6 0,0-3 6 16,-1-2 5-16,1-3 6 0,0-2 5 16,-1-1 2-16,0-3 4 0,1-2 4 15,-3-2 1-15,1-3-1 0,0-1 1 16,-1 1 0-16,1 2 3 0,-2 0-1 16,0 2 0-16,2 1 3 0,0 2 0 15,0 1-1-15,4 1-1 0,0-1-2 16,2 2-3-16,4-1-3 0,-1 4-3 0,4 2-2 15,1 3-1-15,1 1 0 0,0 2 1 16,0 2-2-16,-1 2 1 0,1 1-1 16,-2 3 0-16,0 1-1 0,0 1-1 15,0 5-2-15,-1 2 0 0,0 2 0 16,-3 0-1-16,0 2 0 0,-4 2 0 16,-3 0 0-16,-3 1 1 0,-4-1 1 15,0 2-2-15,-3-2 0 0,-1 0-3 0,1-1-4 16,-1-4-6-16,1 0-7 0,0-4-9 15,1 1-10-15,1-4-10 0,1 0 90 16,3-3-130-16,0-2-63 0,6-2-167 16</inkml:trace>
  <inkml:trace contextRef="#ctx0" brushRef="#br0" timeOffset="80620.8">14636 7371 190 0,'1'2'56'0,"-1"-1"3"16,-1 2-15-16,2-3-13 0,-2 1-2 15,-1 0 1-15,-1 1-2 0,-2-1-5 16,-1 2-3-16,0 2-2 0,-1 1-3 0,-2 1-4 16,1-1-4-16,2 3-2 0,0-1-2 15,4 1 1-15,1-2-1 0,4 1 0 16,3-3 1-16,1 1 2 0,4-2 2 15,1 2 2-15,0-3 1 0,-1-2 0 16,2-1 1-16,2 0 0 0,-1-2-1 16,2-1 0-16,1-2-1 0,0 0 0 15,1-2 1-15,-5 1 1 0,-2-1-2 16,-4-1-1-16,-6 0-2 0,-2-1-1 0,-4 0-3 16,-5-2-3-16,-2 0-1 15,-3 2-3-15,-5-1-1 0,2 0-2 0,0 1-2 16,2 1-5-16,-1 4-5 0,3 1-6 15,2-2-6-15,2 3-9 0,3 0-4 16,1 3-55-16,3-3-60 0,4-2-137 16</inkml:trace>
  <inkml:trace contextRef="#ctx0" brushRef="#br0" timeOffset="80945.75">15223 7040 275 0,'2'-9'77'0,"-1"1"4"15,-1 0-25-15,-1 0-19 0,-1 4-7 0,-1 1-4 16,-3 0-3-16,-5 2-5 0,-4 0-2 16,-2 0-3-16,-5 3-1 0,-3 1-1 15,-2 4 0-15,2 3 0 0,3 3-1 16,2 5 0-16,1 4 0 0,4 3 0 15,0 2-2-15,2 0-1 0,3 0-2 16,2 0-1-16,0 0-2 0,4-3-1 16,4-1-1-16,4 0 0 0,2 0 0 0,7-2 0 15,3-4 1-15,8 0-1 0,11-3-2 16,2-2-4-16,4-4-6 0,8 0-10 16,3 0-7-16,-2 0-1 0,-2-1-79 15,-4-2-77-15,2-1-183 0</inkml:trace>
  <inkml:trace contextRef="#ctx0" brushRef="#br0" timeOffset="98224.66">395 5942 199 0,'0'-3'62'0,"-1"1"6"16,-2-4-19-16,2 1-5 0,0 0 0 16,0-1-2-16,0-1-3 0,0 2-4 15,-1-3-3-15,2 3-3 0,-1 2-4 16,0-1-3-16,0 1-3 0,1 2-3 15,-2-1-4-15,2 4-4 0,-1 1-1 16,1 3 0-16,1 1-1 0,-1 4 0 16,2 4 0-16,-2 2 1 0,1 2 1 15,0 2-2-15,1 3 0 0,-1 2-2 16,0 3-3-16,0 3-3 0,1-2-8 0,-1 2-6 16,1-3-8-16,-1 0-11 0,1-3-8 15,-1-6-8-15,1-3-61 0,1-1-68 16,2-8-156-16</inkml:trace>
  <inkml:trace contextRef="#ctx0" brushRef="#br0" timeOffset="98624.7">611 5948 347 0,'3'-1'90'16,"0"6"3"-16,-1 1-38 0,2 3-28 15,-2-1-5-15,1 4 0 0,-1 2-7 16,0 2-5-16,0 1-4 0,0 3-4 0,0 1-1 16,0 2-4-16,0 1-1 0,1-1 0 15,-1-2-1-15,-1-4 0 0,0-1 2 16,-1-3-1-16,0-4 4 0,1-5 2 16,-2 0 3-16,0-4 2 0,-2-2 3 15,-1-4 4-15,1-3 2 0,-3-5 1 16,2-3 3-16,-1-5-2 0,-1-5 0 15,2 0 0-15,-1-2 0 0,0 0-1 16,-1-1 2-16,1 1-1 0,-1 1 0 0,1 5-1 16,2 0 1-16,1 4-1 0,0 5 2 15,4 0-1-15,1 4-2 0,0 2-2 16,5 3-1-16,-1 0-3 0,2 2-3 16,4-1-3-16,2 2-2 0,1 3-2 15,4-1 1-15,1 0 0 0,2 2-2 16,0-2-6-16,2 1-8 0,-2 0-3 0,0-4-14 15,-2 5-16-15,-2-1-15 0,-2-2-2 16,-4 2-78-16,-1 3-88 0,-4 0-200 16</inkml:trace>
  <inkml:trace contextRef="#ctx0" brushRef="#br0" timeOffset="98801.23">591 6014 424 0,'3'2'107'0,"3"-1"9"16,3-1-66-16,2 0-5 0,4 1-1 0,2-3-5 15,3 0-7-15,2 1-9 0,2-2-30 16,0 2-20-16,1-2-99 0,3 1-105 16,1 2-258-16</inkml:trace>
  <inkml:trace contextRef="#ctx0" brushRef="#br0" timeOffset="99343.32">1702 5893 325 0,'0'-2'87'15,"0"-1"5"-15,-1-1-44 0,2 1-6 16,0 4-4-16,-1-3-5 0,1 2-8 16,1 2-7-16,-1 4-5 0,3 2-3 15,-2 4-5-15,1-1-2 0,2 7 0 16,0-1 1-16,1 2 0 0,1 2-3 16,-1 0-4-16,-1 1-7 0,2-2-7 0,-3 1-9 15,-1 3-9-15,1-1-14 0,-2-2 125 16,-1-3-179-16,-3-3-78 0,1-1-222 15</inkml:trace>
  <inkml:trace contextRef="#ctx0" brushRef="#br0" timeOffset="99623.86">1654 5889 338 0,'0'-8'87'0,"2"0"6"0,0 1-52 15,1 3-2-15,3 2-4 0,0-1-3 16,2 3-6-16,3 0-5 0,3 4-3 16,4 2-2-16,1 2-4 0,3 0-2 15,1 4-3-15,1 1 0 0,1 2-4 0,-4-1-2 16,-1 1-1-16,-2 0-1 0,-3-1 0 16,-3 0 0-16,-2 2-1 0,-6 0-1 15,-4-1 1-15,-2 2-2 0,-6-1 0 16,-4 3-6-16,-3 1-3 0,-5-1-8 15,0 0-7-15,-6-2-9 0,-1-1 114 16,-2-3-183-16,3-3-87 0,1-6-244 16</inkml:trace>
  <inkml:trace contextRef="#ctx0" brushRef="#br0" timeOffset="100030.29">2091 5941 311 0,'7'5'74'0,"0"3"4"0,0 3-50 15,-3 2-8-15,1-1-2 16,0 4-1-16,-3 2-3 0,0 2-6 0,0 3-2 16,2 0-5-16,-1 1-2 0,1 1-1 15,0-4 0-15,-1-1-3 0,1-3 1 16,-2-5-3-16,1-4 1 0,-2 0-1 15,-1-4 1-15,-1-1 0 0,-3-7-1 0,0-1 1 16,0-5 2-16,-2-4 1 0,0-4 3 16,-1-5 0-16,-1-3 2 0,1-3 4 15,0 1 2-15,0-4 3 0,1 4 1 16,2-2 5-16,-1 4 3 0,4 2 5 16,3 4 3-16,2 3 3 0,0 4 2 15,1 5 0-15,3 1-3 0,1 2-4 16,1 1-6-16,1 2-5 0,1 3-6 0,2 0-3 15,2 2-2-15,2 0-1 16,2 0-1-16,0 3-5 0,1-2-10 0,0-1-8 16,2-1-11-16,-3-2-9 0,-2 3-10 15,-1-2-71-15,-4 1-76 0,-1-1-171 16</inkml:trace>
  <inkml:trace contextRef="#ctx0" brushRef="#br0" timeOffset="100258.41">2204 5975 224 0,'6'-1'65'16,"1"2"1"-16,-1-2-21 0,1 1-19 15,1-1-3-15,-3 1-5 0,2 0-8 0,-1 0-5 16,1 1-3-16,-1 3-6 0,1-3-5 15,-2 1-9-15,1 0-7 0,-1 1-12 16,0-2-13-16,-2 0-18 0,-1-1-35 16,0 2-67-16</inkml:trace>
  <inkml:trace contextRef="#ctx0" brushRef="#br0" timeOffset="101682.69">1690 5832 257 0,'12'-9'86'0,"-2"2"7"16,-3 2-24-16,0 5-12 0,-1 4-7 0,-2 4-7 16,-1 6-8-16,0 4-11 0,1 3-7 15,-1 4-2-15,0 0-3 0,0-1-2 16,2 5-3-16,-1-2-3 0,2 1 1 15,-2 4-5-15,2-2-2 0,-1-1 0 16,-1-1 0-16,1-5-1 0,-2-3-1 16,-1-3-1-16,-1-7 3 0,-1-4 2 0,0 0 1 15,-1-4 4-15,-2-2 2 0,0-3 1 16,-2-7 1-16,1-3 0 0,-2-7-1 16,1-5-1-16,-2-5-3 0,2-3-3 15,-2 0 2-15,2-1 0 0,-1 0 4 16,1 0 3-16,-1 2 0 0,3 2 2 15,0 5 5-15,1 2 3 0,-1 7 2 16,2 4-6-16,0 6-2 0,1 9-1 16,0 9-3-16,1 5-3 0,3 6-6 0,-1 3-3 15,2 4 1-15,2 5 3 0,2 1-2 16,1 2-6-16,3 3-6 0,-1-4-1 16,3-2-1-16,1-2 0 0,-2-3-1 15,0-6 1-15,-2-9 6 0,-1-4 8 16,-3-4 4-16,-2-6 4 0,-1-3 1 15,-3-7 0-15,0-3 1 0,-1-6-1 16,0-5-3-16,-1-5-2 0,0-3-4 16,1-4 0-16,-2-1-1 0,1-1 0 0,-1-1 0 15,-1 1 0-15,-1 2 0 0,-2 2 0 16,0 5 3-16,-1 2 5 0,1 7 3 16,0 6-1-16,1 10 0 0,0 8 0 15,-1 7 0-15,1 8-2 0,-2 4-6 16,1 4-3-16,-1 3 2 0,3-1 1 0,2 4 0 15,2-2-1-15,1-1-3 0,2 1 1 16,2-4-1-16,2-2-1 0,0-3 1 16,0-6-1-16,1-4 1 0,-2-4 3 15,-2-5 0-15,0-4 3 0,-2-2 1 16,0-4 0-16,-2-6 1 0,-1-3-1 16,1-6 1-16,0-4-2 0,-1-2-1 15,0-5-2-15,-1-2-1 0,-2-1 0 16,-1-2-1-16,-3-3 1 0,-2 1 0 15,-1-3 0-15,-1 5 3 0,1 4-2 0,0 7 4 16,1 6 2-16,2 10-1 16,0 7-1-16,-1 8 1 0,1 7-2 0,1 8 1 15,-1 4-5-15,3 8 0 0,1 3 1 16,2 1 1-16,2 1-2 0,2 1-1 16,2-5-2-16,2-1-2 0,1-3-1 15,-1-1 0-15,2-1-1 0,0-4 2 0,-2-6 1 16,0-1 2-16,-1-7 2 0,-2 0 2 15,-2-8 3-15,-1-5 0 0,0-5 1 16,-1-7-1-16,-1-3 1 0,0-6-1 16,0-4-2-16,-1-1-3 0,-1-2 0 15,-2-2 0-15,0 0 0 0,-1-3 0 16,0 0 0-16,0 1 0 0,0 5 2 16,0 5 3-16,2 6 2 0,2 8-2 0,-1 6 1 15,3 13-1-15,-1 4 1 0,1 6-2 16,1 4-3-16,0 4-2 0,1 4 1 15,1 1 2-15,-1-3-3 0,3 0-1 16,-1-6-1-16,0-2 0 0,1-4-1 16,-2-2 1-16,0-1 0 0,0-4 3 15,0-2 0-15,-2-1-6 0,-1-3 1 16,0-3-22-16,0-1-17 0,-1-5 146 16,-1 0-247-16,2 0-124 0,5-2-343 15</inkml:trace>
  <inkml:trace contextRef="#ctx0" brushRef="#br0" timeOffset="102228.47">2102 6009 232 0,'-7'1'67'15,"2"0"4"-15,0 1-20 0,2-2-18 16,1 0 0-16,1 0-2 0,3 0-4 0,2 1-2 16,3 0-1-16,0-2-1 0,3 1-3 15,3-1-3-15,1-2-2 0,1 2-7 16,-1 0-10-16,2-1-10 0,-1 3-13 15,-1-2-73-15,0 1-78 0,1 1-188 16</inkml:trace>
  <inkml:trace contextRef="#ctx0" brushRef="#br0" timeOffset="102794.65">3197 5858 306 0,'6'-4'91'0,"-2"3"3"0,-1-2-33 16,1 6-18-16,-1 3-6 0,1 2-6 15,0 3-9-15,0 4-7 0,-1 3-3 16,1 1 0-16,-1 2-2 0,-1 1-1 0,-2 1-7 16,1 0-9-16,-2 1-7 0,1 0-10 15,-1 2-9-15,-2 22-74 16,0-29 3-16,0-2-60 0,-1-3-128 16</inkml:trace>
  <inkml:trace contextRef="#ctx0" brushRef="#br0" timeOffset="103058.6">3115 5916 355 0,'3'-9'92'0,"2"1"6"0,4 0-49 16,0 2-4-16,5 5-2 0,1 0-2 16,3 2-5-16,4 0-3 0,4 7-5 15,-1 1-5-15,3 1-6 0,0-1-6 0,0 4-3 16,-2 0-3-16,-1-1-6 0,-5 1-2 15,-3-1-3-15,-4 3-2 0,-4 1-2 16,-6-2-1-16,-5 2-1 0,-5 2-3 16,-6 3-3-16,-3 1-4 0,-7-3-6 15,-4 3-5-15,-3-3-7 0,-2-2-10 16,-2-4-11-16,2-4-43 0,3-4-60 0,2-4-134 16</inkml:trace>
  <inkml:trace contextRef="#ctx0" brushRef="#br0" timeOffset="103418.68">3576 5954 286 0,'13'11'72'0,"-3"0"3"0,-1 0-44 16,0 3-5-16,-3 1-5 0,0 0-3 15,-3 4-4-15,0-3-4 0,1 2-3 16,-2 3-1-16,1-3-3 0,-1-2-2 15,0-2-2-15,-1-3-1 0,0-4-2 16,-1-1-1-16,0-3 2 0,-2-3 1 16,-1-2 2-16,-1-6 4 0,-2-2 3 15,-1-4 4-15,-2-3 3 0,0-5 1 16,-1 0 1-16,2-1 1 0,-1 0-2 16,2 0 1-16,2 1 0 0,0 1 1 0,2 5 3 15,3-2 2-15,1 3-1 0,4 3 1 16,1 1-2-16,3 3 1 0,3 0-3 15,2 3-5-15,2 2-2 0,1 2-3 16,1-2-1-16,1 2-1 0,1 1-2 16,-1 3-2-16,-1-1-5 0,1 0-9 15,0-2-12-15,-2 2-12 0,0-1-10 16,-2 2-6-16,-3-1-75 0,-1 0-84 0,-3 1-174 16</inkml:trace>
  <inkml:trace contextRef="#ctx0" brushRef="#br0" timeOffset="103604.7">3628 6010 321 0,'5'1'82'0,"3"1"4"0,3-4-49 16,2 1-6-16,-1-1-1 0,2 0-6 15,1-1-6-15,-1-1-8 0,1 1-11 16,-1 1-12-16,0 0-16 0,-3 0-63 15,-1 0-73-15,-4 0-174 0</inkml:trace>
  <inkml:trace contextRef="#ctx0" brushRef="#br0" timeOffset="103792.4">3644 6182 271 0,'8'7'76'0,"3"0"5"15,3-3-27-15,4 0-21 0,1-2-3 16,3 1-6-16,1-1-7 0,0-1-9 0,2 0-10 16,-2-1 105-16,2-1-188 0,-1 1-89 15,-1-1-262-15</inkml:trace>
  <inkml:trace contextRef="#ctx0" brushRef="#br0" timeOffset="104472.01">4711 5913 215 0,'5'1'68'16,"-2"2"7"-16,1 3-6 0,1 0-30 15,-1 2-2-15,-1 1-5 0,2 2-6 16,-2 0-6-16,0 2-5 0,1 0-4 16,-2 2-7-16,0 0-5 0,0-1-8 0,-1 0-6 15,-1 0-7-15,0 2-14 0,0-4-10 16,-1-3-41-16,-1-1-52 0,-2 0-117 15</inkml:trace>
  <inkml:trace contextRef="#ctx0" brushRef="#br0" timeOffset="104722.72">4657 5929 331 0,'1'-8'88'0,"1"-1"5"0,2 2-38 0,2 2-11 16,0 1-3-16,2 0-4 0,3 3-2 15,1 2-2-15,3 1-3 0,3 3-3 16,3 0-3-16,2 3-7 0,1 2-5 16,2 1-4-16,-1 1-2 0,0 0-3 0,-2 0-1 15,-1-1-4-15,-3 2-2 0,-5-1-2 16,-4 0-3-16,-3 1-3 0,-6 1-2 16,-5 1-4-16,-5 0-3 0,-5 0-3 15,-3 2-5-15,-3-2-7 0,-3 1-6 16,-1-2-10-16,0-2-48 0,1-1-3 15,-1-4-54-15,3-2-100 0</inkml:trace>
  <inkml:trace contextRef="#ctx0" brushRef="#br0" timeOffset="105105.96">5101 5908 295 0,'17'4'77'16,"-2"7"5"-16,-2 2-35 0,-1 1-13 15,-2 1-1-15,-2 1-1 0,-4 0-6 16,0 4-4-16,-1-3-7 0,0 1-4 16,1-3-4-16,1 2-2 0,0-1-2 15,2-2-1-15,0-1 1 0,-3-5-1 0,-1 0 1 16,0-1 2-16,-1-6 2 0,-2-6 0 16,-3-2 0-16,-1-5-1 0,0-6 1 15,-2-3 0-15,0-1-2 0,0-1 2 16,1-1 2-16,0-2 2 0,2-2 1 15,1 3 1-15,3-1 1 0,0-1 2 16,2 2-1-16,0 5 0 0,3 2 0 16,3 6 0-16,0 3-2 0,3 3 0 0,1 4-4 15,4 2-2-15,2-2-3 0,2 4-2 16,1 0 0-16,3 0-1 0,0 1 1 16,2 0-2-16,-1-3-3 0,-3 3-3 15,0-1-14-15,-2-1-15 0,0 1-13 16,-4 0-11-16,-5-1-75 15,-2 5-90-15,-6-2-192 0</inkml:trace>
  <inkml:trace contextRef="#ctx0" brushRef="#br0" timeOffset="105287.54">5247 5968 281 0,'1'3'87'0,"2"0"8"16,4-1-2-16,2 0-45 0,3-2 0 0,2 0 1 15,3-2-6-15,0 0-11 0,2 0-6 16,-1-3-9-16,1 1-5 0,-2 1-14 16,0-1-16-16,-1 1-14 0,-3 1-9 15,-2 0-79-15,-3 1-90 0,-2 3-198 16</inkml:trace>
  <inkml:trace contextRef="#ctx0" brushRef="#br0" timeOffset="105439.88">5209 6164 342 0,'-2'13'88'0,"4"0"6"16,4-3-49-16,6-2-6 0,6-3 0 15,5-1-3-15,3-1-6 0,5-2-10 16,4-2-12-16,2-3-14 0,5-2-63 16,2-1-40-16,4-4-80 0,-1-6-179 15</inkml:trace>
  <inkml:trace contextRef="#ctx0" brushRef="#br0" timeOffset="107240.4">6530 5911 270 0,'4'-7'91'0,"-1"4"9"16,-1 0 7-16,-1-2-46 15,-1 0-7-15,1-1-7 0,-1 2-9 0,1 1-7 16,-1-1-7-16,0 0-8 0,0 3-6 16,1 3-1-16,0 5-2 0,-1 2 0 15,-1 3-3-15,0 5-3 0,0 6-1 16,0 0 0-16,0 3 0 0,-1 0-6 0,0 2-10 15,1-1-11-15,1 2-7 0,-1-2-5 16,0 1-6-16,0-5-2 0,-1-3-2 16,0-4-2-16,0-3-6 0,-2-7 9 15,0-2-31-15,-2-4 3 0,2-5 9 16,-3-2 19-16,0-3 20 0,-1-7 24 16,0-2 6-16,1-3 41 0,-1-6 11 15,2-2 1-15,0-1-5 0,3-1-2 16,2 3-1-16,1-1-1 0,2 2-1 15,3 3 1-15,3 2 2 0,3 4-2 0,1 0 2 16,2 4-5-16,4 3-3 0,3 2-2 16,3 4-5-16,3 5-6 0,2 0-6 15,0 4-5-15,1 2-4 0,-3 0-4 16,-1 3-1-16,-3-3-4 0,-3 2-5 0,-5 1-4 16,-2-1-3-16,-6 2-2 15,-5-1-1-15,-5-1 0 0,-6 3-1 0,-4-2 0 16,-5 1 2-16,-7-3 1 0,-2 0 1 15,-3-2-1-15,-1-1 1 0,0 0 1 16,1-2 2-16,3-1 2 0,5-2 2 16,5 2 2-16,3 0 2 0,7 1 0 15,4 1 0-15,4 2 4 0,3 2 3 16,5 2 1-16,4 2 0 0,4 2 0 16,4 2 1-16,4-1 0 0,3 2-4 0,1-1-2 15,1 2-5-15,-2-1-1 0,2 1-20 16,0 1-16-16,-4-1-7 0,-1-4-30 15,0 0-59-15,1-2-84 0,0-6-176 16</inkml:trace>
  <inkml:trace contextRef="#ctx0" brushRef="#br0" timeOffset="107777.21">7053 5910 335 0,'-3'-7'90'0,"2"7"4"16,0 4-9-16,0 3-48 0,1 3-8 15,-1 2-3-15,1 3-2 0,1 2 1 16,0-2-5-16,1 1-6 0,1 2-4 16,0 3-3-16,-1-3-7 0,0 1-5 15,0 2-5-15,1 1-2 0,-1-3-1 0,0-2-2 16,-1-3 0-16,0-4 3 0,0-1 2 16,0-5 4-16,-2-3 5 0,-1-1 3 15,-1-4 4-15,0-5 3 0,-1-4 3 16,1-6 3-16,0-6 2 0,1-2 0 15,-1-5 0-15,3-2 2 16,4-1-3-16,0-1-2 0,3 1-2 0,2 3-3 16,3 0 1-16,4 4 0 0,1 4 0 15,3 5 0-15,0 6 1 0,1 5 0 0,1 5 0 16,-1 3-4-16,1 4-2 0,-1 4-3 16,-3 1-1-16,-1-1-1 0,-1 4-1 15,-4-1 0-15,-4 0-2 0,-2 4-1 16,-6-5-1-16,-1 2 0 0,-6-1 1 15,-4-3 0-15,-3 0 0 0,-4 0 1 16,0-4 0-16,-2 1-1 0,-3-1 1 0,2-3 0 16,0-1-1-16,3-1 1 0,0 1 1 15,4-2 2-15,3 0 0 0,3 1-2 16,4 5 0-16,4 0 2 0,4 4 0 16,4 0 0-16,4 2 1 0,5 3 0 15,0 2 3-15,4-3-1 0,2 0 0 16,2 1 0-16,0-1 4 0,2 1-11 15,-2 0 6-15,0 0-25 0,-1 2-10 16,-1-1-10-16,-1-3-8 0,-2 0-84 16,-4-1-80-16,2-3-195 0</inkml:trace>
  <inkml:trace contextRef="#ctx0" brushRef="#br0" timeOffset="108922.78">8402 5887 280 0,'-2'17'65'0,"-2"1"4"16,-1 0-49-16,0 3-2 0,-2 4-1 16,0-1 0-16,-1 2-3 0,0 0-3 15,3 0-5-15,0 0-1 0,2-3-3 0,1-4 1 16,2-5-1-16,0-3 2 16,0-4 1-16,1-4 9 0,0-2 9 0,0-2 5 15,1-4 5-15,0-5 3 0,1-4 2 16,0-3 1-16,3-4-5 0,-1-5-7 15,2-1-3-15,0-1-2 0,1 1-1 16,2-2 0-16,1-4-1 0,-1-2 0 16,1 4-4-16,-1-3-2 0,0 1-1 15,1 4-1-15,-1 3 1 0,0 9-1 16,0 4-1-16,-1 5-1 0,1 4 1 0,-1 7-3 16,0 3-2-16,-1 7-3 0,2 5-2 15,-1 4 0-15,0 3-1 0,1 6 1 16,-1-1-1-16,2 1-2 0,-1-1-10 15,-1-6-3-15,-2 1-4 0,2 0-8 16,-1-2-13-16,-2-3-10 0,-1-3-8 16,-1 1 1-16,-1 0-11 0,-3-5-4 15,-2-6-55-15,-3-1-62 0,-4-4-145 0</inkml:trace>
  <inkml:trace contextRef="#ctx0" brushRef="#br0" timeOffset="109075.51">8414 5929 356 0,'-2'-1'94'0,"3"1"6"0,2 2-35 16,2 1-14-16,2-2-4 0,1 1-4 15,3-1-6-15,4-1-5 0,0 0-4 16,2-1-12-16,1-1-18 0,4-1-17 16,0-1-17-16,0-1-11 0,2 0-79 15,0-4-93-15,3 3-201 0</inkml:trace>
  <inkml:trace contextRef="#ctx0" brushRef="#br0" timeOffset="109352.87">8925 5660 363 0,'0'2'88'16,"1"3"7"-16,-1 2-48 0,1 2-9 15,0 0 0-15,0 3 1 0,0 2-2 16,2 1-4-16,-3 2-6 0,1 0-6 0,-3 3-6 15,0 1-6-15,-1 1-3 16,0 1-2-16,-3-1-1 0,2 1-1 0,-1-3 0 16,1-1 0-16,0-3-1 0,3 0 0 15,-1-3-1-15,3-1 1 0,2 0 0 16,1 1 0-16,3-2 2 0,3 1 1 16,1 0 1-16,3-1 0 0,3-2 1 15,3 1-1-15,2-6-2 0,2 2-1 16,3-6-17-16,1 0-14 0,4-3 4 0,-2 0-106 15,1-2-100-15,-1-3-245 0</inkml:trace>
  <inkml:trace contextRef="#ctx0" brushRef="#br0" timeOffset="109873.01">10095 5867 355 0,'1'0'95'16,"0"-2"9"-16,-1 3-48 0,1-1-6 15,-1 0-7-15,1 2-6 0,2 2-6 16,0 2-7-16,1 3-7 0,0 3-5 0,0 1-5 16,0 3 0-16,0 3-1 0,-1-2-5 15,-2 0-10-15,0-2-9 0,0-2-7 16,0 2-8-16,-1-2-8 0,-1-3-9 15,-1 0-15-15,0 0-28 0,-3-3-10 16,1-3-51-16,-4-2-100 0</inkml:trace>
  <inkml:trace contextRef="#ctx0" brushRef="#br0" timeOffset="110128.43">10015 5869 311 0,'-7'-24'89'0,"1"3"8"0,0 1-30 16,3 7-5-16,2 2-9 0,2 3-4 15,4 2-6-15,0 4-5 0,4 0-5 16,3 2-6-16,2-3-6 0,4 6-1 16,4 3-1-16,2 2-2 0,2 3-3 0,3 1-3 15,1 3-2-15,0 3-2 16,-4 3-4-16,-2-2-4 0,-3 0-2 0,-4 2-2 16,-5-3-2-16,-3 2-3 0,-4-5 0 15,-4 0-2-15,-5-1 0 0,-4 1 1 16,-6-2-1-16,-2 1 0 0,-5-3-4 15,-2 2-10-15,-2-3-9 0,-1-2-9 16,-1-3-10-16,1-2 38 0,4-4-106 16,4-1-78-16,3-5-182 0</inkml:trace>
  <inkml:trace contextRef="#ctx0" brushRef="#br0" timeOffset="110741.22">10385 5839 291 0,'9'5'80'0,"-1"3"6"0,-1-1-30 0,1 5-19 15,-1 1 0-15,-2 2-3 0,-2-3-4 16,1 3-7-16,-2-1-5 0,0-1-5 16,-2-2-2-16,-1-1-4 0,-1 1-2 15,1 0-2-15,-4-2 0 0,3-1-1 16,-2 0 1-16,2 0-1 0,-2-1 0 15,3-3 1-15,-1-2 0 0,2-1 3 16,-1 0 5-16,0-1 5 0,0-3 3 0,0-2 3 16,-2-1 2-16,3-3 2 0,0 1-1 15,0-3-5-15,0-4-4 0,3 2-1 16,-2-2-3-16,2-5-1 0,0-1-1 16,1-2-1-16,0-2 1 0,-1 0 0 15,-1 1-2-15,2 2-2 0,-2 5 1 16,-2 5 1-16,2 4 0 0,-2 2-1 15,1 4 0-15,-1 1-2 0,0 3-1 16,0 0-2-16,2 2-3 0,1 3 0 0,1 2-2 16,3 3 1-16,-1 1 0 0,3 0 2 15,-1 2 0-15,1-3 0 0,1-2 0 16,0-2 0-16,-1 0 0 0,1-1 0 16,-1-3 0-16,-1-1 0 0,0-3 0 15,1 0 1-15,-3-1 1 0,2-3 0 16,4-3 0-16,0-1 1 0,0-1-1 15,1-1 1-15,2 0-1 0,-1-1 1 16,0 0-1-16,-3 0 1 0,-1 0-1 0,-1 4-1 16,-2 2 1-16,-2 1-1 0,-1 3-2 15,0 3 1-15,-1 6-1 0,-3 6 1 16,0 1-1-16,1 4 1 0,-1 4 0 16,0 1 0-16,0 0 1 0,2-2-2 15,1 0-3-15,2-3-4 0,0-3-6 16,-1-3-6-16,2 0-14 0,-2 0-15 0,0-1-9 15,0-4-15-15,-2 0 36 0,-1 0-104 16,1-1-89-16,1-6-194 0</inkml:trace>
  <inkml:trace contextRef="#ctx0" brushRef="#br0" timeOffset="110954.72">10874 5742 375 0,'1'-2'98'0,"-1"5"11"0,0 1-29 16,2 6-29-16,0 3-6 0,3 3 1 16,-2 3 2-16,2 1-5 0,1 3-10 15,2 1-9-15,-2-1-5 0,1 0-5 16,1-2-5-16,-1-3-7 0,-1 1-9 16,0-1-7-16,1-2-22 0,-1 2-18 0,1-2-7 15,0 0-83-15,1 1-93 0,4-4-206 16</inkml:trace>
  <inkml:trace contextRef="#ctx0" brushRef="#br0" timeOffset="111344.69">11782 5734 403 0,'7'4'96'16,"-2"7"9"-16,0 4-60 0,-1 2-6 15,0 6-1-15,-1 2 0 0,-1 2-5 16,-1 2-7-16,1 0-7 0,0-7-7 16,-2 2-7-16,1-4-9 0,0-1-13 0,-1-2-11 15,2-3-11-15,-4-1-10 0,2 0 146 16,-1-3-220-16,0-1-93 0,-2-5-264 15</inkml:trace>
  <inkml:trace contextRef="#ctx0" brushRef="#br0" timeOffset="111604.45">11710 5804 369 0,'0'-6'93'0,"2"3"8"0,5 0-50 16,3 0-1-16,2 0-2 0,2 3 0 15,2 1-3-15,4 0-2 0,3 2-5 16,1 3-9-16,0 5-6 0,0-1-6 16,2 2-4-16,-2 0-3 0,-1 2-5 15,-4 1-5-15,-3 1-5 0,-5-1-4 0,-5 1-2 16,-3 2-3-16,-4-2-2 0,-5 2 1 16,-5-6-10-16,-3 2-1 0,-4-1-3 15,-2-1-2-15,-3-2-3 0,-1 1-6 16,-1-1-6-16,0 1-2 0,3-3-13 15,2-3-42-15,4-2-62 0,2-2-140 16</inkml:trace>
  <inkml:trace contextRef="#ctx0" brushRef="#br0" timeOffset="112156.39">12124 5859 323 0,'16'3'80'0,"1"7"5"0,-5 2-42 16,-1 2-11-16,-4 3-1 0,-3 2-2 0,-1 1-2 16,-1-1-4-16,-1-2-5 0,1 0-5 15,-4-2-4-15,0 1-4 0,0-1-4 16,-1-2-1-16,0 0-1 0,-2 2-1 16,1-3 0-16,2-1-2 0,0-4 1 15,0-1 0-15,1-3 0 0,0-1 5 0,1-1 0 16,0-4 2-16,1-3 2 15,0-4 2-15,1-5 2 0,1-1 0 0,-1-4-2 16,1-2 0-16,2-2 0 0,-1-1 2 16,-1-2-1-16,3-1-1 0,-2 0 0 15,0-1 0-15,2 0 0 0,-3 1 1 16,0 6 1-16,1 6 1 0,-2 4 1 16,-1 6-3-16,-1 4-1 0,0 7-1 15,-1 1-1-15,1 6-5 0,0 1-2 16,0 3-1-16,1 0 2 0,1 3 0 15,3-3 0-15,2 1 0 0,2-4 1 0,1-3-1 16,0-2 1-16,2 0 1 0,0-4 1 16,0 0 1-16,0-2 2 0,1-3 3 15,0-1 3-15,3-5 2 0,-1-1-1 16,0-3 1-16,2-1 0 0,-3-2-2 16,0 0-3-16,-3 1-4 0,-1 1 0 15,-2 3-2-15,-2 4-1 0,-4 2-2 16,1 7 0-16,-3 4 0 0,0 6 1 15,-1 3-1-15,-3 3 0 0,2 1 2 0,0-1-3 16,1 0-4-16,0-2-6 0,1 0-5 16,1-1-21-16,1-2-13 0,0-1-9 15,1 3-39-15,1-2-42 0,0-2-80 16,3-4-163-16</inkml:trace>
  <inkml:trace contextRef="#ctx0" brushRef="#br0" timeOffset="112505.16">12586 5734 285 0,'6'-6'89'0,"2"1"9"16,-1 1 9-16,4 2-56 0,2 1-3 16,3 3 2-16,1 2-3 0,2 1-9 15,2 1-7-15,-1 3-9 0,-1 3-6 16,-1 0-5-16,-3 1-4 0,0 0-5 0,-3 4-3 15,-3-1-3-15,-2 1-2 0,-3 0-3 16,-2 1-1-16,-3-3-1 0,-3 1-1 16,-4 0 3-16,-4-1 1 0,-3-1 3 15,-2 1 2-15,-2-4 1 0,-2 1 1 16,-2-2 1-16,1 2 1 0,5 0 1 0,4 2 0 16,3-1 2-16,6 2 1 0,6 1 0 15,6 2 1-15,5-1 0 0,6-3 0 16,4-1-1-16,0-1-1 0,2-1-3 15,1-4-5-15,2-3-12 0,1-2-12 16,-2-1-11-16,1-1 1 0,0-3-87 16,1-1-87-16,0-3-194 0</inkml:trace>
  <inkml:trace contextRef="#ctx0" brushRef="#br0" timeOffset="113739.56">13962 5763 264 0,'0'-5'73'0,"-1"2"7"16,0 1-27-16,-1-1-2 0,2 0 4 15,-1 3 5-15,1-1-2 0,-1 0-5 16,2 1-7-16,1 1-9 0,-1 5-10 16,0 4-10-16,0 4-9 0,1 5-4 15,0 7-2-15,-2 3 1 0,-1 3 0 16,1 2-1-16,0-1 2 0,0-1-3 16,0 0-5-16,0-4-4 0,0 1-4 15,0-2-5-15,1-4-6 0,0-2-7 0,1-5-9 16,-1-4-6-16,0-4-4 0,0-4-5 15,-1-4-6-15,-1-5-47 0,-2-5-57 16,0-3-125-16</inkml:trace>
  <inkml:trace contextRef="#ctx0" brushRef="#br0" timeOffset="114120.31">13905 5896 241 0,'-1'-23'78'0,"1"-1"5"0,1 1 1 15,3 1-35-15,0 3-4 0,-1 2-4 16,2 3 1-16,-1 1-2 0,3 3-3 15,-1-1-4-15,3 3-3 0,0 2-3 16,3-3-4-16,1 5-5 0,4 1-4 16,2 2-1-16,3 4-3 0,0 0-1 15,-1 2-3-15,2 5-2 0,3 1-1 16,-3 4-4-16,-3 2-2 0,-3 0-1 0,0 3-1 16,-2-1-1-16,-4-2-1 0,-6 0-2 15,-3-5 1-15,-4-1 1 0,-3-4 1 16,-7-1 1-16,-4-2 0 0,-4-5 2 15,-3 1 1-15,-1-2 1 0,-4-5 1 16,0 2 0-16,5-2 1 0,1-4 0 16,3 4-1-16,3-3 2 0,4 1 2 0,5 5 2 15,4-1 0-15,5 4 1 0,4 6 1 16,1 1 2-16,5 4 1 0,4 1-4 16,4 2-2-16,0 4 1 0,2-1-1 15,7 0-1-15,0 1-1 0,3 0-6 16,4 0 0-16,3-2-16 0,2-3-13 15,-1 0-15-15,-6-1-6 0,-3-3-83 16,-2-1-88-16,-4-1-203 0</inkml:trace>
  <inkml:trace contextRef="#ctx0" brushRef="#br0" timeOffset="114610.84">14484 5651 333 0,'-2'1'79'16,"1"6"8"-16,1 3-59 0,0 2-1 15,1 5 1-15,0 5-3 0,1 5-3 16,2 2-6-16,1-2-7 0,1 1-3 16,4 0-2-16,3-3-2 0,3-4-2 15,2-3 1-15,1-5-1 0,0-1 0 16,-3-3 0-16,3-4 1 0,-2-2 4 15,-1-1 3-15,1-4 3 0,2-1 7 16,-1-3 3-16,4-2 4 0,-2-4 0 0,0-3-1 16,-4-2-3-16,-3-2-3 0,-3 1-7 15,-3-1-4-15,-2 4-1 0,-4 5-3 16,-1 5-2-16,0 7 0 0,0 5-1 16,0 7 1-16,0 4 0 0,0 3-3 15,2 2 2-15,4 0 0 0,4-1 0 16,4-6 0-16,2 3 3 0,3-6 4 15,1 1 4-15,0-4 7 0,-5-1 6 16,-2-4 5-16,-2-1 4 0,-2-9 2 0,-3 1 1 16,2-5 0-16,-1 0-3 0,1-3-3 15,0-3-3-15,1-2-4 0,-2-1-3 16,0-5-5-16,0-5-5 0,-4-9-8 16,-1 0-6-16,-2-2-5 0,-1-1-6 15,-1 0-7-15,0-1-4 0,-1 5-5 0,0 4-5 16,-1 3 11-16,-1 5-33 15,0 4-5-15,-3 4-97 0,-1 6-113 0,-2 2-270 16</inkml:trace>
  <inkml:trace contextRef="#ctx0" brushRef="#br0" timeOffset="117024.78">12982 5728 174 0,'0'0'55'16,"0"0"6"-16,1 0-10 0,0-1-12 15,-1 0-2-15,1 1-2 0,0 1-4 16,-1-1-5-16,0-1-5 0,-1 1-3 15,1 0-3-15,-1 1-2 0,0 0-2 16,-1 1-1-16,2 0-2 0,0 1-2 16,0 1 0-16,0 0 0 0,2-1 1 15,0 1 0-15,0-2 1 0,1 0 1 16,0 0 2-16,1-2 2 0,1 0 1 0,-1-2 2 16,1 0 1-16,3-1-1 0,-1-2 1 15,0 1-1-15,1-3 0 0,0-2 0 16,-1 2-1-16,-1-3-1 0,-2 0 0 15,0-3 0-15,-4 1-1 0,-2-1-2 16,-1 2-2-16,-2 0-1 0,-2 1-2 16,-2 2-1-16,-1 4-2 0,0 2-1 15,-3 3-1-15,1 2-1 0,0 4 0 0,1 0-1 16,2 3 0-16,2 3-1 0,3-1 0 16,1 2 0-16,6-2 0 0,1 0 0 15,3-3 1-15,2 0 0 0,2-2 2 16,1-2 1-16,3 0 1 0,-1-3 3 15,1-2 2-15,-1 0 0 0,0-3 2 16,-2-2 0-16,-1 0 2 0,-3-2 0 0,0-3-2 16,-2 0 0-16,-3-1-1 15,-2-2-1-15,-1-1-1 0,-3 0-2 0,-3-3-2 16,-3 2-1-16,-2 0 0 0,-2 0-1 16,-1 3-1-16,-2 4 0 0,-2 3 0 15,1 4-1-15,-1 3 0 0,4 4-1 16,1 4-1-16,1 0 0 0,4 1-1 15,2-1 0-15,4 3 0 0,2 0 0 16,2-1 0-16,3 0 1 0,1 0 0 16,3-2 2-16,1 0 0 0,2-5 1 0,1-1 0 15,1-1 2-15,2-4 0 16,-2-3 1-16,1-1 1 0,-3-2 1 0,1-2 0 16,-5 0 1-16,0-2 0 0,-4-1-1 15,-1 1 0-15,-5-1-1 0,-2-1-1 16,-1 4-1-16,-5-3-2 0,-3 3 1 15,-2 3-2-15,-2 4 0 0,-2 4 0 0,1 2 0 16,-2 2-1-16,2 5 0 0,3 1 0 16,3 1-1-16,2 0-1 0,6 1 0 15,4-1 0-15,3-1 0 0,4-2 1 16,2 0 2-16,3-4 2 0,3-1 2 16,1-4 2-16,-1-1 1 0,3-3 1 15,-3 0-1-15,1-2 0 0,-2-3 0 16,-3-1-1-16,-2 2 0 0,-4-2-1 0,-2 0-1 15,-2-4 0-15,-3 2-2 16,-2 2-1-16,-4 1 0 0,-2 0-2 16,0 3 0-16,0 1 0 0,-3 6 0 0,3 1 0 15,0 2-1-15,1 0 1 0,3 2 0 16,0-2-1-16,4 1-1 0,1 0 1 16,1-1-1-16,2-1 1 0,2 1 1 15,-1-2 0-15,2-1 1 0,-2 1 2 16,0-2 0-16,2 0 1 0,-3-2 1 15,0 0 1-15,0-1 1 0,-1 0 0 0,2 0 0 16,-2-2 0-16,0 0 0 0,-1 0-2 16,0-1-1-16,0 2 0 0,0-1-2 15,-1 0 0-15,0 0-1 0,0 2 0 16,-2 1-1-16,2 0 1 0,-2-1-1 16,1 2-1-16,0 0 1 0,-1 2-1 15,1-2 1-15,0 0-1 0,2 1 0 16,0 0-1-16,-1-1 1 0,2 0 1 0,-1-1 1 15,2 0 1-15,-1-2 1 0,0-1 1 16,2 0 1-16,-1-3 0 0,0-2 1 16,0-3 0-16,0-2-1 0,-1-1-1 15,3-3-1-15,-1 1 1 0,-1-4-1 16,0-1 0-16,1-2-2 0,-2-3 0 16,0-3 1-16,-1-3-2 0,0-2 0 15,0-3 0-15,0-5-1 0,0 0 1 0,1-1 1 16,1 4-1-16,-1-1 0 0,1 2 1 15,-2 0 0-15,0 3 1 0,-2 3 0 16,0-1-1-16,0 0 1 0,0 2 1 16,-1-1-1-16,3 2 0 0,0 0 0 15,3 2 0-15,-1 0 0 0,2 0 0 16,1 1-1-16,-1 2 1 0,-1 2 0 16,0 1 0-16,1 2 0 0,-1 2 0 0,-2 2 0 15,1-1 1-15,-2 0 0 0,3 0 1 16,-2 2 0-16,-1 2 0 0,1 0 0 15,0 3 1-15,-1-1 0 0,0 6-1 16,0-1 0-16,0 3 0 0,0 0 0 16,0 1-1-16,0 1-1 0,-1 2 0 15,1 0 0-15,0 0-1 0,0 1-1 16,0 1 0-16,0 1 0 0,0 3 0 16,-1 0 1-16,0 0-1 0,-1 1-1 0,0 2-2 15,0 0-4-15,0-1 0 0,-1-1-1 16,-3-1-2-16,2 2-1 0,-4 1 0 15,0-1 2-15,-1-2 1 0,-2 2-2 16,0-2-1-16,1 1-2 0,-1-2-2 16,2 0-2-16,0-4 0 0,4 1 0 15,-1 1 3-15,3-4 2 0,1 0 3 0,0 0 3 16,1 1 2-16,-1-1 2 0,2 0 0 16,0 0 2-16,0 1-1 0,0 0-1 15,-1-3 2-15,0 2-1 16,1 1 0-16,-1 0 0 0,0-1-2 0,0 1 1 15,-1 0 0-15,1 1 1 0,0-1 0 16,1 0 1-16,-1 0 0 0,1 0 2 16,0-1 1-16,0 0 1 0,0 1 0 15,2-1 0-15,-2 0 1 0,1 0 0 16,1 0-1-16,-1-3 0 0,0 1-1 0,1 1 1 16,-2-2 0-16,3-1 1 0,0 0 2 15,-1-2 1-15,2 2 1 0,1-4 1 16,0 0 0-16,2 3 0 0,-2-4 0 15,2 0-1-15,-1 0-1 0,1 0 1 16,0 1-1-16,-1 1 2 0,0-3-1 16,-1 5 2-16,2 1 0 0,-3 0 0 15,-1 2 1-15,1-1 0 0,-2 1-3 0,1 5-1 16,2-1-1-16,-1 1-2 0,2 4-1 16,2 4-2-16,-1 1 0 0,2 2 0 15,0 3 1-15,1 2-1 0,-1 0 1 16,1 0-1-16,-1-2 0 0,2 1 0 15,-2-1 1-15,0-4 0 0,-1-1-2 0,0-1-2 16,-3-3-2-16,-1 0-10 16,0-3-13-16,-1-1-11 0,0-1 4 0,2-5-100 15,2 0-94-15,2 1-225 0</inkml:trace>
  <inkml:trace contextRef="#ctx0" brushRef="#br0" timeOffset="117510.7">12814 3782 261 0,'0'-6'77'16,"1"3"10"-16,2-1-3 0,-1-1-36 16,0 1-3-16,0 1 4 0,0-1 3 15,1 3-2-15,-1-1-8 0,-1 2-9 16,1 1-5-16,-1 3-4 0,0 1-7 16,1 6-7-16,-2 1-5 0,1 4-2 15,1 3 0-15,-2 3 1 0,1 1-2 16,0-1 0-16,0-1-2 0,2-2 0 0,0 1-17 15,1-1-5-15,-1-2-13 0,1-4-10 16,-1 1-9-16,-1-3-15 0,-1-2 161 16,-2-2-207-16,-1-4-90 0,-4 0-251 15</inkml:trace>
  <inkml:trace contextRef="#ctx0" brushRef="#br0" timeOffset="117789.3">12722 3730 351 0,'1'-24'95'16,"3"1"11"-16,3-1-50 0,6 6-5 16,-1 0 1-16,-1 2 0 0,3 3-7 15,-1 2-6-15,1 2-8 0,1 4-7 16,0 1-3-16,1 3-5 0,0 5-6 16,3 1-4-16,-3 3-3 0,0 5-1 15,-2 0-1-15,-1 2-1 0,-2 0-2 0,-2 2-2 16,0 1-2-16,-3 0-2 0,-2-1-2 15,-3 0-1-15,-5-1 0 0,-1 1-1 16,-4-3 1-16,-5-2-1 0,-5 0-7 16,0-1-4-16,-2-2-6 0,0-3-8 15,0-2-5-15,2-1-8 0,2-4-68 16,5-1-73-16,3-4-174 0</inkml:trace>
  <inkml:trace contextRef="#ctx0" brushRef="#br0" timeOffset="118153.56">13083 3917 272 0,'1'0'79'0,"-1"1"3"0,0 0-33 15,0 0-15-15,-1 0-4 0,0 0-6 16,0 5-7-16,-2 0-5 0,1 3-1 15,0 1 1-15,0 1 0 0,1 2 1 16,1 0-2-16,0-2-2 0,3-1 0 16,1 0 2-16,2-1 2 0,1-3 3 15,3-1 2-15,3-2 3 0,4-1 2 16,-1 0 1-16,6-1 0 0,-1-2 0 0,1 0 0 16,-2 0-1-16,-5-1 0 0,-1 1 0 15,-4-3-2-15,-4 2-2 0,-5-1-4 16,-1-1-3-16,-4-1-5 0,-1 0-1 15,-7-4-6-15,-2 0-6 0,-4-2-5 16,-1 1-5-16,-2 0-3 0,-1 2-10 16,1-2-11-16,3 3-9 0,3 3-5 15,2 2-10-15,3-3-67 0,2 3-83 0,3 0-176 16</inkml:trace>
  <inkml:trace contextRef="#ctx0" brushRef="#br0" timeOffset="118431.46">13407 3688 305 0,'2'-4'93'0,"-1"2"14"0,0 1 1 15,2 2-58-15,-1 4-7 0,2 2 1 16,-1 5-2-16,2 4-9 0,-1 1-13 15,-1 5-5-15,1 7-2 0,-2-2-3 16,-1 1-3-16,0 3-2 0,0 0-2 16,0 1-4-16,2-4-9 0,-1-2-11 0,-1 1-11 15,0-1-11-15,0-2-9 0,-1-2-18 16,-2-2-57-16,2-3-68 0,-3-1-152 16</inkml:trace>
  <inkml:trace contextRef="#ctx0" brushRef="#br0" timeOffset="118705.41">13340 3714 314 0,'0'-32'95'16,"2"4"17"-16,3 1-24 0,1 3-20 16,3 6 0-16,2 6 3 0,2 0-4 15,3 3-12-15,0 3-14 0,4 3-8 16,-1 2-6-16,2 1-5 0,0 2-7 0,0 0-4 15,-3 4-3-15,1 4-3 0,-4 1-2 16,0 2-1-16,-2 3-1 0,-1 1-1 16,-3 4-2-16,-2-1-2 0,-5-1-1 15,0 0-1-15,-7-1-2 0,-2 0-2 16,-7-1 0-16,-2-2-2 0,-4-1-6 16,-3-1-1-16,-3-1-16 0,-3-1-15 15,-1-1 16-15,-1-5-113 0,-3 0-103 16,0-5-246-16</inkml:trace>
  <inkml:trace contextRef="#ctx0" brushRef="#br0" timeOffset="122885.93">1954 6818 293 0,'-1'-1'80'0,"1"2"2"0,0 2-34 16,-1-1-14-16,1 4-4 0,0 3-2 16,0 1-5-16,0 6-3 0,-2 1 1 0,2 2-2 15,0 3-3-15,-1 0-4 16,1 3-2-16,-1-1-3 0,0 5-1 0,0-1-6 15,0-1-5-15,0 2-8 0,0 1-8 16,1-2-13-16,0-2-19 0,1-5-53 16,1-3-68-16,1-1-149 0</inkml:trace>
  <inkml:trace contextRef="#ctx0" brushRef="#br0" timeOffset="123304.2">2119 6941 430 0,'0'-2'116'0,"-1"-1"2"0,1 3-65 16,1 2-12-16,0 4-7 0,-1 3-7 15,1-1-13-15,2 7-7 0,-2 4-2 16,1 2 1-16,-1 2-1 0,1 1-1 16,1 0-1-16,1 0-2 0,-2-3 1 0,1-1-1 15,0-6 0-15,0-2-1 0,-1-3 1 16,-1-5 1-16,0 0 1 0,-1-3 3 15,0-4-1-15,-1-4 1 0,0-2 0 16,-1-4 0-16,-1-5 0 0,1-3-1 16,0-5-1-16,0-1 1 0,0-3 0 15,1 0 0-15,0 0 1 0,-2 2 1 16,2-2-1-16,0 6 3 0,1 3 0 0,0 3 3 16,-1 2 1-16,2 5-1 0,1 2 0 15,2 4-1-15,0 1-3 0,4-2-3 16,0 4-2-16,6 0-2 0,2-2 0 15,3 2 0-15,0 1 0 0,2-1 0 16,1 1 0-16,-1 0-2 0,-1 1-7 16,-2 1-5-16,-2-1-8 0,-1 1-20 15,-3 1-14-15,-1 1 1 0,-3 1-94 16,-2 0-96-16,-1 1-223 0</inkml:trace>
  <inkml:trace contextRef="#ctx0" brushRef="#br0" timeOffset="123473.63">2158 6951 403 0,'-6'3'114'0,"3"1"6"15,2-2-47-15,3 0-19 0,2 0-2 16,3 0-2-16,0-1-12 0,6 0-8 16,2-2-6-16,5 0-4 0,0 0-1 15,2-2-14-15,2 0-6 0,3-1-35 16,0 0 23-16,1 1-131 0,-1 1-116 15,0 0-288-15</inkml:trace>
  <inkml:trace contextRef="#ctx0" brushRef="#br0" timeOffset="124029.62">3393 6820 219 0,'-3'-12'56'16,"2"-1"4"-16,-1 0-31 0,2 0 0 16,0 2 6-16,1 4 3 0,0 0 3 15,-1 4-1-15,1 2-4 0,0 2-1 16,0 6-1-16,1 3-2 0,0 4-3 16,0 3-5-16,0 6-4 0,0 4 0 15,-1 1-3-15,0 0-6 0,-2-2-3 0,1-1-3 16,0 2-9-16,0-3-9 15,1 1-8-15,0 0-9 0,3-1-11 16,-1 0 104-16,0-2-181 0,4-5-87 0,-1 0-244 16</inkml:trace>
  <inkml:trace contextRef="#ctx0" brushRef="#br0" timeOffset="124434.59">3587 6858 332 0,'5'4'84'0,"0"1"2"0,2 3-44 16,-1 4-18-16,2 3 2 0,-1 2-3 15,-3 1-6-15,0 2-5 0,-2 4-3 16,1 2-2-16,-3-2-4 0,0 3-5 16,0-3-1-16,-1 1-2 0,1-4-1 15,-3-3-2-15,1-4-1 0,0-3 0 0,0-5 3 16,-1-1 4-16,-2-4 2 0,0-4 4 15,-1 0 3-15,2-6 5 0,-2-4 4 16,2-4 0-16,2-5 1 0,0-3 1 16,0-3-1-16,4-2 0 0,-1-2-2 15,0-1 1-15,1 1 2 0,1-2-1 16,1 2-1-16,1 2 1 0,0 2 1 16,2 4-1-16,0 6 0 0,-1 0-4 15,1 7-2-15,-1 5-1 0,2 3-2 0,1 1-3 16,2 2-2-16,1 1-2 0,2 3 0 15,4-2 0-15,0 1-2 0,1 0-3 16,1 1-6-16,-2-1-17 0,0-1-14 16,-3 0-8-16,-1 2-10 0,-2-1-75 15,-2-1-85-15,-1 0-180 0</inkml:trace>
  <inkml:trace contextRef="#ctx0" brushRef="#br0" timeOffset="124563.71">3654 6914 352 0,'4'1'97'0,"3"3"5"15,1-1-38-15,3 1-26 0,1-2-4 16,2 2-6-16,1-3-8 0,5 0-16 0,0 1-12 16,3-2-97-16,3-1-91 0,4 3-234 15</inkml:trace>
  <inkml:trace contextRef="#ctx0" brushRef="#br0" timeOffset="125055.49">4934 6824 308 0,'2'-4'81'0,"0"4"2"15,1-1-44-15,1 4-8 0,-2 2 0 16,0 4-5-16,1 5-7 0,1 3-6 16,-2 3-2-16,0 3-2 0,-1-1-2 0,0 1-10 15,0 3-8-15,-1-2-8 0,1 1-16 16,1 1-37-16,-2-1-23 0,1-1-62 16,1-2-109-16</inkml:trace>
  <inkml:trace contextRef="#ctx0" brushRef="#br0" timeOffset="125326.68">4893 6847 347 0,'6'-8'90'0,"1"3"6"0,4 2-47 15,2 2-11-15,3 1 3 0,-1 2-2 16,3 2-8-16,0 3-5 0,3 4-6 0,1 2-5 15,0 0-5-15,2 5-4 16,0-1-2-16,-3 4-3 0,-1 0-2 0,-5 0-2 16,-3 1-1-16,-4 1-1 0,-6-2-1 15,-5 2 1-15,-4-2 0 0,-5 1-3 16,-3-4-5-16,-5-1-6 0,-3-1-9 16,-1-2-9-16,-1-3-18 0,1-3-56 15,2-3-69-15,4-2-153 0</inkml:trace>
  <inkml:trace contextRef="#ctx0" brushRef="#br0" timeOffset="125691.22">5305 6920 358 0,'7'8'86'0,"-2"3"4"0,0 1-58 15,-3 1-6-15,-2 2-3 0,0 0-2 16,-2 1-5-16,0-1-5 0,2 1-3 15,0 0-4-15,0-1-1 0,2-2-2 16,-1-3 0-16,1 0-1 0,-1-4 0 16,0-1-1-16,-1-2 1 0,0-4 5 15,1-1 2-15,-1-3 4 0,-1-4 0 16,0-6 1-16,1-2 1 0,-1-4 2 16,-1-2-2-16,1-3 1 0,-2-2 1 15,2-1 3-15,0-1 3 0,1 3 2 16,0-2 0-16,2 2-3 0,1 2 0 0,0 3-1 15,2 4-1-15,1 5-3 0,0 2-2 16,3 3-2-16,1 4-2 0,2 1-2 16,2 2-3-16,3 0-1 0,0 1-1 15,2-3 0-15,0 3 0 0,-1-1-5 16,0 0-7-16,0 0-11 0,0 0-24 16,-3 1-7-16,1 1-36 0,-3-1-59 0,-2 0-90 15,-3 0-185-15</inkml:trace>
  <inkml:trace contextRef="#ctx0" brushRef="#br0" timeOffset="125874.25">5320 6947 350 0,'3'2'91'0,"3"-1"6"0,4 0-50 15,3-1-6-15,3 0 2 16,1-1-4-16,2-1-9 0,0 0-6 0,1 0-3 15,-1 1-15-15,-3-1-17 0,0 0-2 16,-3 1-100-16,0 4-94 0,-2 2-238 16</inkml:trace>
  <inkml:trace contextRef="#ctx0" brushRef="#br0" timeOffset="126053.63">5295 7171 343 0,'9'4'87'0,"4"1"4"0,6-1-55 16,3-3-5-16,4-1-1 0,3 0-7 15,0-2-6-15,3-1-4 0,2 0-12 16,-1-1 124-16,0 2-221 0,-3-2-101 0,-1-1-307 16</inkml:trace>
  <inkml:trace contextRef="#ctx0" brushRef="#br0" timeOffset="126532.55">6726 6869 312 0,'2'2'88'15,"2"3"6"-15,0 0-35 0,0 5-14 16,1 1-3-16,-2 2-4 0,0 3-9 15,0-2-7-15,-1 3-6 0,-1 1-4 16,-2 1-3-16,0 0-8 0,0 2-10 16,-1 0-10-16,0 0-13 0,0 1-16 0,0-5-63 15,0-1-79-15,-2-2-168 0</inkml:trace>
  <inkml:trace contextRef="#ctx0" brushRef="#br0" timeOffset="126805.05">6628 6835 389 0,'1'-11'107'0,"1"4"5"15,2 0-33-15,4 2-27 0,1 1-7 16,3 4-1-16,2 3-3 0,1-2-4 16,4 4-3-16,3 4-6 0,1 2-5 15,2 2-5-15,2-1-5 0,1 3-5 16,0 2-4-16,1-1-2 0,-4 2-2 15,-3-2 0-15,-2 2-2 0,-6 0-1 16,-3 2 0-16,-6-1-1 0,-5-1-1 0,-4 1-3 16,-5 0-4-16,-4-1-5 15,-3-1-2-15,-3-3-16 0,-2 0-13 0,0-1-8 16,0-4-5-16,2-2-73 0,0-4-87 16,2-3-187-16</inkml:trace>
  <inkml:trace contextRef="#ctx0" brushRef="#br0" timeOffset="127205.15">7116 6855 362 0,'9'8'103'16,"0"4"8"-16,-3 0-15 0,1 3-53 16,0 1-3-16,-2-2-3 0,-2 1-4 0,0-2-10 15,0-1-8-15,-1 0-6 16,1 1-2-16,-1 2-3 0,2-1-4 0,-2 0-3 15,0-1-4-15,0 1-4 0,-1-2-3 16,0-1-5-16,-1-4-2 0,-1-1 0 16,1-3 3-16,-1 0 6 0,-1-2 6 15,-1-4 3-15,-1-2 4 0,1-4 3 16,-2-2 4-16,-1-4 3 0,0-4-2 16,-1-2 3-16,0-3 2 0,1-1 3 15,-1-4 2-15,2 2-1 0,-1-4 1 0,3 2-1 16,1 0-1-16,2 2 0 15,2 3 1-15,2 6 1 0,4 3 0 0,2 4 0 16,1 4 0-16,3 2-1 0,1 3-3 16,4-1-3-16,2 3-2 0,2 0-3 15,1 3-2-15,1-2-2 0,2 2 0 16,-1 0-2-16,-1 1-3 0,-1-2-3 0,-1 1-8 16,-3-2-4-16,-4 0-19 0,-3 0-21 15,-2 0-1-15,-5 1-97 0,-3 0-105 16,-3 0-237-16</inkml:trace>
  <inkml:trace contextRef="#ctx0" brushRef="#br0" timeOffset="127412.3">7214 6914 399 0,'4'2'107'0,"3"1"8"0,1-2-55 16,8 1-14-16,0-2-1 0,5-1-3 15,1 0-9-15,1 0-11 0,1 0-7 16,1-1-3-16,-3 1-6 0,-2-1-18 16,-3 1-15-16,-2-1-14 0,-3 1-15 15,-4 1-74-15,-1 0-92 0,-2 4-192 0</inkml:trace>
  <inkml:trace contextRef="#ctx0" brushRef="#br0" timeOffset="127590.84">7203 7139 338 0,'6'11'93'0,"4"-2"6"0,4-4-24 0,5 0-32 16,2-1-4-16,2 0-2 0,1-1-7 16,1 0-3-16,1-2-17 0,-1 0-23 15,-1 0 68-15,-2 0-169 0,-1-1-104 16,0-2-283-16</inkml:trace>
  <inkml:trace contextRef="#ctx0" brushRef="#br0" timeOffset="135839.91">23595 5997 162 0,'3'1'40'0,"3"-1"1"16,1 1-22-16,1 1-6 0,4-1-5 15,0 0-3-15,1-1-1 0,3 1 1 16,0 0 2-16,0-1 1 0,4 0 1 15,2 2-1-15,5-1 1 0,5 1-1 16,3-1-3-16,-1 3-1 0,2 0-2 16,-1 1 0-16,-2 0-1 0,-2-1 0 0,-7 2-1 15,-2-1 2-15,0-1-1 0,-5-1 1 16,-2-1-1-16,-4-1 1 0,-4 0-1 16,-2-1-2-16,-2 1-1 0,-4 0-1 15,-5 1 1-15,-2-1-1 0,-6-1 2 16,-3 2-1-16,-7-1 2 0,-4-2 2 15,-3 2-1-15,-9-1 0 0,-6 0-1 16,-2 0-1-16,-2 0 1 0,-3 0-3 16,-2 1-1-16,2-2-1 0,4 0 0 15,8-2 0-15,6-2 1 0,7 1 0 16,9 2-3-16,5-2-4 0,11 1 2 0,10 3-1 16,7 3 2-16,7 0 3 0,7-1 3 15,9 0 7-15,6-2 7 0,8 2 3 16,9 1 5-16,-2 0 1 0,3 3 1 15,1 2 0-15,-3 4-1 0,-1 0-2 16,-3 0-3-16,-13-1-4 0,-1 1-4 0,-7-3-3 16,-9-4-2-16,-6-1-1 0,-8-2 1 15,-8-2 0-15,-7-4 1 0,-10-1 0 16,-6-3 0-16,-8 1 0 0,-9-5-2 16,-8-3-1-16,-6 2-2 0,-5-3 0 15,-5 3-3-15,6 1-4 0,3 2-4 16,8 4-3-16,9 4-4 0,8 1-7 15,11 4-1-15,12 2 3 0,8-1 5 0,11 1 6 16,8 0 6-16,11 1 7 0,5 3 12 16,6 2 3-16,6 0 2 15,5 2 0-15,2 3-2 0,2 0-3 0,-6 0-2 16,1 0-4-16,-3-4-2 0,-6 0-1 16,-7-2-3-16,-8-4-2 0,-9 1-7 15,-11-4 0-15,-14 0-1 0,-13-1-33 16,-10-5-20-16,-9-1-43 0,-8-3-92 15</inkml:trace>
  <inkml:trace contextRef="#ctx0" brushRef="#br0" timeOffset="140301.45">14094 6415 194 0,'0'0'56'16,"0"0"6"-16,0 1-19 0,0-1-6 16,0 2 0-16,-1-3 2 0,1 1-1 15,0 0-2-15,0 1-3 0,0-1-3 16,1-1-1-16,-1 0-2 0,0 2-2 15,1 0-3-15,0-1-4 0,-1 1-3 16,0 1-2-16,0 1-2 0,-1 2-2 0,0 0-1 16,0 2-1-16,0 3 1 0,-3 1 2 15,1 3 1-15,-2 5-1 0,-1 0-1 16,1 5-1-16,-3 5 0 0,-1-1-1 16,2 3-3-16,-1-1-1 0,0-3-1 15,2 2-1-15,-2-6 0 0,3-4 0 16,0 0 0-16,0-3 0 0,1-3 0 0,0-2 1 15,1-5 1-15,2 0 0 0,-2-1 1 16,2-5 4-16,0 0 3 0,1-3 1 16,0-3 1-16,1 1-1 0,-1-6 0 15,3-1-1-15,-3-4-4 0,3 0-2 16,-1-5-2-16,2-3 0 0,1-2 0 16,0-4-1-16,1-4-1 0,3 0 1 15,-1-1-2-15,1 2 1 0,2 3 0 16,0 1 2-16,0 5 2 0,0 5 2 15,-2 0 3-15,-2 3 3 0,1 3 1 0,-1 3 1 16,-2 3-1-16,-1 0-1 16,1 4-1-16,0 2-2 0,0 1-3 0,0 2-1 15,6 1-2-15,-1 5 0 0,1 2 0 16,0 2 1-16,0 2 0 0,0 2 2 16,0 3 0-16,-4 3-1 0,1-1 1 15,3 2-1-15,0 2-2 0,1 1 0 0,-1 2-2 16,0-2 0-16,-1 0 0 0,-1 3-1 15,-3-4 0-15,-1-1-1 0,-2-2-4 16,-1-2-2-16,-1-3-5 0,-1-2-5 16,0-2-6-16,-1-5-6 0,-1 0-25 15,-1-4-13-15,-2-1-7 0,0-5 0 16,-2-3-82-16,-1-3-92 0,-1-2-193 16</inkml:trace>
  <inkml:trace contextRef="#ctx0" brushRef="#br0" timeOffset="140508.97">14045 6567 351 0,'-4'1'105'16,"3"-1"14"-16,1-1-45 0,2 0-3 16,2 1 0-16,0-3-2 0,3-3-10 0,1 3-15 15,2-2-14-15,1 1-9 0,1 1-5 16,-1 1-9-16,-1 0-9 0,0 4-10 15,5 0-14-15,1 2-20 0,-1 0-15 16,1 2-9-16,4-3-78 0,3-1-91 16,1 3-194-16</inkml:trace>
  <inkml:trace contextRef="#ctx0" brushRef="#br0" timeOffset="140915.78">14538 6300 356 0,'1'0'95'0,"-1"1"6"16,0 0-47-16,-1 3-5 0,0 2 1 0,-3 0-6 16,2 3-9-16,-2 2-1 0,0 1-2 15,-1 2-4-15,-1 3-6 0,2-1-4 16,-3 4-2-16,1-3-1 0,-1 2-2 15,1 0-3-15,0-1-2 0,1 2-1 16,0-4-1-16,2 0-1 0,1 1-1 16,0-1 0-16,1-2 0 0,1-3 1 15,0-1 1-15,2 0 2 0,-1-2 3 0,2 1 1 16,2-1 1-16,1-2 2 0,3 1 0 16,3-2-1-16,7 0-3 0,4-2-1 15,1-1-3-15,0-2-1 0,4-1-3 16,2 1 0-16,-1-2-4 0,-1 1-4 15,-3 0-8-15,-2-1-4 0,0-1-32 16,-6 3-18-16,-3-1 16 0,-7-1-112 16,-2 0-108-16,-6-1-241 0</inkml:trace>
  <inkml:trace contextRef="#ctx0" brushRef="#br0" timeOffset="142819.93">13839 7004 170 0,'2'0'41'0,"0"0"3"15,-1-1-25-15,0 1-4 0,1 1 2 16,0-2 1-16,-1 1 0 0,0 1 1 16,1-1 1-16,-1 0 1 0,1 0-1 0,-1 0-1 15,0 0 0-15,0 0-3 0,1-1-2 16,-2 1-1-16,1-1-1 0,0 0-1 15,-1 0 1-15,0 0-1 0,1-2 0 16,-1 2 2-16,1 2 0 0,-1-1 0 16,0 0-1-16,1 1-2 0,-2-1 0 15,1 2-2-15,-1-1-1 0,1-2-2 16,-2 2-2-16,-1 0 0 0,1-1 0 16,1 0 0-16,-2 0 0 0,1 1 0 0,0 0 1 15,0-2-1-15,1 1 0 16,-1 0 0-16,1 0 0 0,1 1 0 0,-1-2-1 15,1 1 0-15,0 0 0 0,0 0 1 16,0 0 1-16,0 0-1 0,0 1 0 16,0-1 1-16,-1 1 1 0,1 0 1 15,0-2 1-15,0 1 1 0,0 0 0 16,0 0 0-16,0-1-1 0,0 1-1 0,0-1-2 16,-1-1-2-16,0 1-1 0,0-3 0 15,-2 2 0-15,1 0 0 0,-1-1 0 16,0 0-1-16,0 0 2 0,1 0-1 15,0 1 1-15,0-4 0 0,1 1 0 16,1 0 1-16,0 0-2 0,0 0 1 16,0 1-1-16,-1 0-1 0,1-1 0 15,0 2 0-15,-1 1-1 0,1-1 0 16,-3 0 0-16,1 1 1 0,0 0-1 16,-2 1 1-16,0 1-1 0,-1-1 1 0,-1 2 0 15,1 0-1-15,-1 2 1 0,1 1-1 16,1-1 0-16,-1 0 1 0,2 3-1 15,2-1 1-15,0 1 0 0,0-3-1 16,1 1 1-16,1 1 1 0,2-2 0 16,0-1 0-16,3-1 2 0,-1 0 2 15,1-1 1-15,-1-1 2 0,1-1 1 0,-2-1 2 16,0-1 1-16,0 0 1 0,-2-3-1 16,0 1 0-16,1-2-1 0,-2 1-2 15,2-1-2-15,-2 1 0 0,-1-3-3 16,0 3-1-16,-1 0 0 0,-2 1 0 15,0-1-1-15,-1 2-1 0,-4 0 1 16,0 4-2-16,0 1 1 0,0 3-1 16,-2 3 0-16,0 0 0 0,3 1-1 0,0 2 0 15,2 0 0-15,-1-1 0 16,3 0-1-16,3 2 1 0,3-1 0 0,0-1 0 16,3 0 1-16,2-1 0 0,1-2 1 15,2-2 1-15,-1-2 0 0,-1-2 1 16,0-1 1-16,-1-2 0 0,0-2 1 15,-3-1-1-15,-1-3 1 0,0 0-1 16,-2-2 0-16,2-1 0 0,-3-3-1 16,0 1 0-16,0 2-1 0,-2-4 1 15,0 1-1-15,-1 1 0 0,-4-2 0 0,1 5-1 16,-5 0 0-16,-3 1 0 0,-2 7 0 16,-2 1-1-16,-1 4 1 0,-2 7-1 15,0 2-1-15,2 5 1 0,2 1-1 16,4 4 0-16,3-3-1 0,3 2 1 15,6-4 0-15,5 3 0 0,4-5 1 16,3-2 0-16,2-1 0 0,3-2 1 16,1 0-1-16,2-5 0 0,-2-2 1 0,-2-1 0 15,-2 0 0-15,-1-4 0 0,-3 0 0 16,-1-4 1-16,-5 0 0 0,1-3 1 16,-2-2-1-16,0-1 0 0,-2-2-1 15,0-3 0-15,-3 0-2 0,0 0 1 16,-1-1-1-16,-2 2-1 0,-2 1 1 15,-4 4-1-15,-2 2 1 0,-4 3-1 16,-2 5 1-16,-2 7-1 0,-4 3 1 0,1 5-1 16,2 3 1-16,3 5-1 0,3 2 0 15,3 0 0-15,3 0 0 0,6-2 0 16,4-1 0-16,4-3 0 0,5-2 1 16,4-2-1-16,3-5 2 0,1 1-1 15,3-4 1-15,1-1 0 0,-2-3 0 16,0-2 0-16,-1-1 1 0,-3 0 1 15,-3-4-1-15,-2 1 1 0,-1-5 0 0,-3 1 0 16,-4-1-1-16,-3-1 0 0,0-1-1 16,-2 2-1-16,-5-1-1 0,-2 4 0 15,0 3-1-15,-2 1 0 0,-1 4 0 16,-1 4-1-16,1 0 1 0,3 7 1 16,1-3-1-16,3 1 0 0,1 1 0 15,4-1 0-15,5 1 1 0,0-3 0 16,4-2 1-16,0 1 1 0,2-1 0 0,1-2 2 15,0-2 2-15,0-1-1 0,-2-1 2 16,-2 0 0-16,-1-2 1 0,-2 0 1 16,-3-2-2-16,-1 3-1 0,-2-3-1 15,-2 1-2-15,-1 1-2 0,0 0-4 16,-2 2-6-16,1 0-17 0,1 1-12 16,1 0-4-16,1 1-95 0,2-1-100 0,2 3-232 15</inkml:trace>
  <inkml:trace contextRef="#ctx0" brushRef="#br0" timeOffset="143514.48">13674 6994 211 0,'-7'-1'56'0,"1"1"8"0,2-2-34 0,-1 2 3 16,4 0 4-16,-1 0-3 16,2 0-3-16,0 1-4 0,0-1-3 0,0 1-3 15,0-1 0-15,0 3-1 0,1-2 0 16,-1 2 1-16,2-1 1 0,1 2 1 15,2 2 0-15,1 0 0 0,1 3-2 16,2 2 0-16,2 2-1 0,2 3-3 16,1 1-3-16,3 1-1 0,-1 0-1 15,0 2 0-15,-1 1-3 0,1-2-2 16,0 0-1-16,-1 2-1 0,-2-1-3 0,4-2 0 16,-2 1-1-16,0-3 0 0,-1 0-1 15,0-1 0-15,-3-5-2 0,0 0-2 16,-4-3-2-16,1 0-4 0,-2-2-6 15,1 0-7-15,-2-2-5 0,1-1-7 16,-3 0-5-16,1-2-6 0,-2-1-12 16,0-1-55-16,-1 0-68 0,0 0-161 15</inkml:trace>
  <inkml:trace contextRef="#ctx0" brushRef="#br0" timeOffset="143969.76">13987 7226 234 0,'-3'2'70'16,"3"-2"5"-16,-2 1-19 0,1 0-9 15,2-2-3-15,-1 2-1 0,0-1-3 16,0 1-3-16,-1-1-3 0,2 2-3 16,-3 1-7-16,2 2-3 0,1-1-4 15,1 2-1-15,2 2-3 0,0 2 0 16,0-1-1-16,3 1-1 0,1 3-1 15,1-1-1-15,1 3-4 0,-2-1-1 16,1-1-1-16,1 0-2 0,-3 0 0 16,-1-1 0-16,-4 0 0 0,-1-2 0 15,-1 1 1-15,-4-1-1 0,-3-2 1 0,-1 0 0 16,-4-1 0-16,-1-2 0 0,-3-2-1 16,-2 0-2-16,-4-2-3 0,-4-1-6 15,-2-1-7-15,0 0-8 0,-3-1-10 16,-4-1 125-16,-4-1-215 0,-3 4-105 15,4-2-299-15</inkml:trace>
  <inkml:trace contextRef="#ctx0" brushRef="#br0" timeOffset="156812.91">9593 9818 230 0,'17'-4'63'0,"1"3"2"15,6 0-27-15,1 0-6 0,1 1-6 16,2-1-2-16,5 3-2 0,3-1-4 16,5 0 2-16,0-2-1 0,4 2-3 15,3-1-1-15,1 0-2 0,0 1-2 16,3 0-1-16,-3-1-5 0,-1 3-1 16,1 0-1-16,-4 1-2 0,-5 0 0 15,-6-4 0-15,-8 0 0 0,-6 1 0 16,-6-2 0-16,-7-1-2 0,-9-1 0 15,-6 3-2-15,-11-2-2 0,-9 0 0 0,-10 1 0 16,-8 0-1-16,-12 1 2 0,-4 1-3 16,-5 3-2-16,-2 2-4 0,0-1-5 15,1 1-2-15,2 1-5 0,5 0 1 16,3-1 2-16,4-1 5 0,10 0 5 16,7 1 8-16,6-2 5 0,7 0 5 15,9 0-1-15,8-1 3 0,7-2 5 0,7-1 2 16,8 0 3-16,11-2 0 0,8 1 1 15,10 0 3-15,11 0-2 0,7-2-4 16,5 1-4-16,4-2-4 0,0 1-2 16,1-2-2-16,-5 1-1 0,-5-1-2 15,-7 0 0-15,-6 4 0 0,-10-1 0 16,-10 1 0-16,-9-2 1 0,-8 1 1 16,-12 0-1-16,-10 0-1 0,-12 0-2 15,-8-1 0-15,-12 2-2 0,-10-1-3 0,-8 4-2 16,-5 1-1-16,-2 0 1 0,-2 0-2 15,2 1-2-15,7 1 1 0,5 0 2 16,7-1 1-16,8-2 1 0,11 0-1 16,10 0 1-16,8-1 1 0,11 0 3 15,11 0 2-15,8 1 2 0,8-1 4 16,8 0 2-16,8 0 8 0,6-1 1 16,5-2 3-16,2 2-3 0,3-1-1 0,0 2-3 15,-1-1-2-15,-6 0-3 0,-8 2-3 16,-6 0-3-16,-10-1-2 0,-9 0-2 15,-11-1 0-15,-12 0-1 0,-10 1-1 16,-10-2 1-16,-11 1-1 0,-7 2 2 16,-7 4 2-16,-5-2-2 0,1 2 1 15,1-1 0-15,5 2-1 0,10-2-1 16,6 0 1-16,10-2-3 0,10-1-2 16,9 0 3-16,12-2 4 0,9 0 4 0,7 0 4 15,8-2 0-15,7-1 4 0,9 1 3 16,5 1 0-16,0 0-3 0,2 1-4 15,-2 1-1-15,-6 1-3 0,-5 0-3 16,-8 1-4-16,-10-1-9 0,-10 0-3 16,-12 0-2-16,-13 0-5 0,-11 2-9 0,-12 4-8 15,-7 0-24-15,-11 3-20 16,-3 2-51-16,-2 0-109 0</inkml:trace>
  <inkml:trace contextRef="#ctx0" brushRef="#br0" timeOffset="158461.68">14212 9769 218 0,'-2'0'61'0,"1"-2"3"16,0 1-6-16,1 2-29 16,0-1-4-16,-1 0-1 0,2 0-1 0,-1-1 0 15,1 1-1-15,1 3-2 0,3 0 0 16,0-1 0-16,4 2 0 0,8-1-2 15,7 2-2-15,6-3-2 0,4 0-3 16,3-2-3-16,7 2-1 0,6-2-1 16,-1-1-2-16,2 0-1 0,2 2 0 15,-1-1 0-15,5 1-1 0,-3 2 0 16,-10 0 0-16,-3 1-1 0,-10-1 0 0,-9 0 0 16,-4-1-1-16,-9 0 0 0,-5-2 0 15,-5 0 1-15,-8-2-2 0,-10 1-2 16,-4 0 1-16,-12 0 0 0,-11-1 0 15,-8 2 0-15,-8 2-3 0,0 1 1 16,1 1 2-16,-6 0-1 0,3 1 0 16,5 2 0-16,1-4 0 0,7 2 2 15,5-1 1-15,6-2 0 0,11 1 0 16,11 0-1-16,3-2-4 0,11 3-1 0,5-3 2 16,12 0 1-16,6 0 1 0,16 0 2 15,11 2 0-15,5-1 5 0,11-2 1 16,9 1 0-16,0-1-1 0,7 0 0 15,-6 1 0-15,-3 1 1 0,-1 1-1 16,-10 2 0-16,-10 0-1 0,-10-2-1 16,-11 1-2-16,-11-2 0 0,-9-1 1 15,-6-3 1-15,-6 1-3 0,-13-4-2 0,-9 2 1 16,-13 0-1-16,-10-2 1 16,-15 3-1-16,-4 3-1 0,-5 2-2 0,-3 2-2 15,-1-2-3-15,9 2-3 0,4 0 0 16,12-3 0-16,8-1-2 0,9 0 1 15,18 0 3-15,14 2 3 0,7-3 4 16,18 0 3-16,13 1 2 0,9 0 2 16,5-1 4-16,5-1 1 0,9 0 1 15,7 1-2-15,0 2-2 0,-2 1-1 0,2-1 0 16,-3 2-1-16,-9 1 0 0,-12 2-2 16,-12-4 0-16,-10 0-2 0,-9-2-1 15,-12 0 1-15,-10-3 0 0,-15 0-1 16,-9 0 0-16,-11 0 2 0,-13-2 1 15,-11 1 0-15,-3 2 0 0,1 0-1 16,5-1 1-16,5 0 0 0,12 0-1 16,11 1-1-16,15-1-6 0,8-1 0 0,13 2 0 15,12 2 0-15,8-1 1 0,8-1 1 16,15 0 1-16,3 1 7 0,10 0-2 16,1 1 7-16,5-1-96 0,3 2-79 15,-3-2-208-15</inkml:trace>
  <inkml:trace contextRef="#ctx0" brushRef="#br0" timeOffset="171200.22">12006 9620 299 0,'-10'1'76'0,"2"-2"3"0,1 4-40 15,1-2-13-15,1 1-8 0,-1-1-4 16,1 1-3-16,1 0-3 0,1 0-1 16,2 0 0-16,0 0 1 0,2-1 0 15,2 3 3-15,4-2 1 0,3 1 2 16,4 0 0-16,6-2 1 0,5-1 1 0,7 0-2 15,8-1-1-15,5 1-3 0,7 0-1 16,2-1-2-16,2 2-1 0,1 1-1 16,-2 2-1-16,-7 2-1 0,-7-2-1 15,-8 0-1-15,-9 0-2 0,-6 0-2 16,-9 0 1-16,-9 0-1 0,-9 0 1 16,-8 2 1-16,-8 3 0 0,-12 1 1 0,-8-1 2 15,-7 3-1-15,-8-3-1 0,-5 1-1 16,-3 2 0-16,0 1-2 0,1-2-2 15,5 0-2-15,5-3 0 0,10 3 1 16,8-2-1-16,11-6 0 0,7-1-4 16,11-1 2-16,12 2 2 0,9-3 0 15,8 0 1-15,10-2 3 0,8 1 1 16,6-1 5-16,9-1 2 0,5 0 0 16,3 5 0-16,3-2-1 0,-2 3-1 0,-3-1-1 15,-3 2-1-15,-8 3 0 16,-10-3-2-16,-8-3 0 0,-9 2 1 0,-11-1 2 15,-10 1 0-15,-10 0 1 0,-12 1 0 16,-8 0 1-16,-8 2 1 0,-8 1 0 16,-8 2-3-16,1-1-1 0,1 0 0 15,4 2-1-15,7 0-2 0,8 0-3 16,9-2-6-16,11 0-5 0,8 0-4 0,7 0-4 16,9-2-8-16,5-1-67 0,10-2-69 15,3-1-167-15</inkml:trace>
  <inkml:trace contextRef="#ctx0" brushRef="#br0" timeOffset="180322.82">14378 9596 314 0,'-4'4'89'0,"0"-3"2"0,-1-2-28 15,0 1-27-15,1 1-9 0,-3-1-8 16,-3 0-6-16,-2-3-5 0,-1 5-1 15,-2-1 2-15,1 1 1 0,-2 1 1 16,3 1 1-16,1 0 2 0,3-2 2 16,3 0-2-16,1 0 1 0,3-1 1 0,3-2 4 15,5 0 3-15,9-1 2 0,11 0-1 16,6-3-1-16,6 0-2 16,7 0-2-16,15-2-5 0,5 0-4 0,3 1-3 15,0 1-2-15,3 1-1 0,-2 2-1 16,-5 0-1-16,-14 1 0 0,-8-1-2 15,-9 2 0-15,-12-1-1 0,-9 2 1 0,-6-2 0 16,-5 0 0-16,-5-1 0 0,-6 1-1 16,-9 0 0-16,-12 0 1 0,-11 2-1 15,-8-2 0-15,-14 2-1 0,-6 3-2 16,-1 1-2-16,-2 0 0 0,2 3-2 16,2-3-1-16,8 3 0 0,14-3 2 15,8-1 1-15,7-1 2 0,6-2-1 16,14-1-1-16,11 1 1 0,11-1 1 15,12-2 1-15,9 2 0 0,5 1 1 16,8 0 2-16,15-1 2 0,5 0 0 0,7 0 0 16,-6 6-1-16,3-2 1 0,0-2 0 15,-7 2 0-15,-15 0 0 0,-8 0-2 16,-14-2 0-16,-8 1 2 0,-15-2 0 16,-15 1 0-16,-10-3 0 0,-17-1 1 15,-8-2 0-15,-15 3 0 0,-5-1-1 16,-4-1-1-16,4 0-1 0,2 1 1 0,10 2-1 15,9-1 0-15,18 0-3 0,9 0 0 16,12 1-1-16,17 2 4 0,11 3 3 16,10 1 2-16,8 5 1 0,12 3 3 15,3 2 0-15,5 5 1 0,-2 1-4 16,-2-1-8-16,3 2-4 0,-4-3-24 16,-13 0-14-16,-5-1-8 0,-12-4-9 15,-10-3-78-15,-12 0-85 0,-10-2-184 0</inkml:trace>
  <inkml:trace contextRef="#ctx0" brushRef="#br0" timeOffset="181131.08">9485 9679 321 0,'-17'6'87'16,"6"3"0"-16,6-1-21 0,7 2-32 0,9 2-7 15,8-3-6-15,7 3-1 0,10 0 1 16,10-3 2-16,10-1-4 0,8-3 1 15,8 0-1-15,5-2-4 0,4 0-2 16,2-2-3-16,-1-1-2 0,-4 2 0 16,-7-3-4-16,-8 1-4 0,-10-1 2 15,-11-2 4-15,-13 0 8 0,-10-3 4 0,-11-3 0 16,-9 2-1-16,-13-3-1 0,-11 1-4 16,-10-2-6-16,-13 2-8 0,-10 1-6 15,-10 1 0-15,-6 2 0 0,-6 2 2 16,-2 1 0-16,4 3 2 0,3-3 1 15,8 3-1-15,8 1 1 0,12-3-1 16,11 0 4-16,13-1-2 0,13-2 1 16,14 0 1-16,18 1 4 0,12-1 2 15,12-2 3-15,12 0-1 0,11-2 3 0,9-1 2 16,8 3 0-16,1-2-2 0,0 1-3 16,-4 1-1-16,-6 0-2 0,-9 1-2 15,-14 4-3-15,-14-3 2 0,-16 0 0 16,-14-1 0-16,-13-1-2 0,-17-2-3 15,-16 3 1-15,-15-1 0 0,-12 0-3 16,-13 2 1-16,-7 4 0 0,-5 2 3 0,-1 3 1 16,10 1 2-16,5-1-2 15,14 3 0-15,13-2-1 0,12-1-4 0,15-1-1 16,17-1 0-16,15 0 1 0,17-1 3 16,13 1 2-16,11 2 0 0,9-4 6 15,10 0 3-15,4 1 0 0,1 0-2 16,-6 1-3-16,-4 0 1 0,-9-1-1 15,-11 4-6-15,-13-2-11 0,-12 1-19 16,-12-1-12-16,-16 1-2 0,-11-1-95 16,-10-2-99-16,-8-3-219 0</inkml:trace>
  <inkml:trace contextRef="#ctx0" brushRef="#br0" timeOffset="187134.7">12288 6606 221 0,'-1'-2'65'0,"1"1"5"15,0-1-22-15,1 1-6 0,-2 0-5 16,1 0-1-16,0 1-1 0,0-1-2 15,0 1-1-15,0 0-2 0,0-2-1 16,0 4-4-16,0-4-2 0,0 4-4 16,0-2-4-16,0 1-3 0,0 1-1 15,0 4-1-15,1 3 0 0,0 4 1 16,1 3 0-16,-1 3-1 0,1 4 0 16,-1 4-1-16,0 2-3 0,0 2 0 15,0-3-3-15,1 3 0 0,1 0-1 0,-1-5 0 16,0-2-2-16,0-4-3 0,0-4-5 15,1 0-6-15,-2-7-8 0,0-1-10 16,-1-1-9-16,1-4-11 0,-1-2-69 16,1-2-79-16,-1-1-183 0</inkml:trace>
  <inkml:trace contextRef="#ctx0" brushRef="#br0" timeOffset="187565.27">12223 6735 322 0,'-8'-15'91'15,"0"2"7"-15,6 1-32 0,2 2-12 16,1 0-5-16,3 2 1 0,1-1-3 16,5-1-4-16,3 1-1 0,1-1-5 15,0-1-3-15,4 3-4 0,1-1-4 16,0 1-4-16,2 4-6 0,1 1-4 0,1 0-4 16,-1 2-3-16,1 1-2 0,-1 4-2 15,0 0-1-15,-2 0 0 0,-3 3-1 16,0 3-3-16,-2 0-2 0,-4-1 0 15,-4 0-1-15,-1 0-1 0,-4 1 0 16,-3-2 2-16,-4-1 0 0,-4 1 1 16,-4-2 0-16,-4 1-1 0,-2 1 0 15,-6-2 0-15,-1 1 0 0,-2-2 0 0,-1-1 1 16,2 0 2-16,0 0 0 16,6-1 0-16,2-1 2 0,5-1 0 0,5 0 0 15,3 0-1-15,5 1-1 0,2-1 0 16,3 4 2-16,2-1 0 0,3 3 1 15,2-1 1-15,3 6 1 0,3 0 1 16,1 4 1-16,1-2-2 0,2 3 0 16,0 1-1-16,-1 3-3 0,2-3-8 0,-2 1-17 15,0-4-12-15,-1 1-10 16,1-2-9-16,-2-4-78 0,-2-1-88 0,1-3-183 16</inkml:trace>
  <inkml:trace contextRef="#ctx0" brushRef="#br0" timeOffset="188166.78">12732 6594 350 0,'3'0'95'0,"2"1"5"15,0 3-39-15,2 6-13 0,-2 2-2 16,1 4-2-16,-2 3-6 0,-1 5-9 15,1 4-3-15,-2 2-7 0,0-1-7 16,0 2-5-16,2 0-2 0,-1-3-3 0,0 1-3 16,0-5-2-16,1-2-3 0,-2-4-3 15,-1-2-2-15,0-3-2 0,0-1-1 16,-2-6-2-16,1-1 0 0,-1-3 3 16,0-2 1-16,0-3 1 0,-1-3 2 15,-3-2 2-15,0-3 5 0,-2-5 1 16,0-2 1-16,-3-5-3 0,1-5 9 15,-1-6-1-15,-1-2 5 0,2-1 4 16,2 0 4-16,3 3 5 0,4 2 6 0,3 4-4 16,1 8 3-16,6 1-3 0,2 4-3 15,1 3-1-15,-2 1-2 0,1 1-1 16,0 3-2-16,1 4-3 0,0 2-2 16,2 2-2-16,1 3-2 0,2 2-4 15,-1 1-2-15,2 3 0 0,-2 1-1 16,0 2-1-16,-2 3-2 0,-2-1-2 15,-3 0 0-15,-2 1-2 0,-3-2 1 0,-4 0-1 16,-3-2 2-16,-3-2 2 0,-4 0 2 16,-4-2 2-16,-3-2 0 0,-3-1 1 15,-1-2 0-15,-1-4 0 0,0-2 1 16,3-2-1-16,1 0 0 0,5-1 0 16,2 1 1-16,4 0-1 0,2 2-1 15,4 2 0-15,2 1 0 0,2 4 0 16,3 3 1-16,2 3 0 0,6 3 0 15,3 2 2-15,3 5 0 0,3 2 0 0,4 1-1 16,1-1 0-16,1 0 0 0,0 0-4 16,0-1-9-16,-2-2 0 0,2-2-31 15,-3-2-13-15,2 0-100 0,-4 2-114 16,-2-1-263-16</inkml:trace>
  <inkml:trace contextRef="#ctx0" brushRef="#br0" timeOffset="191347.11">8521 6710 347 0,'-1'-5'93'0,"1"4"6"15,0-4-45-15,1 4-6 0,-1 0-3 16,1 3-5-16,-2 1-6 0,2 3-3 16,0 2-3-16,0 4-3 0,2 3-5 15,-1 6-3-15,3 4 0 0,-1 3-3 16,1 1-4-16,-1 0-3 0,0-1-5 0,2-1-8 16,-1-4-15-16,1-3-6 0,-1 0-9 15,1-1-9-15,0-3-9 0,-1-3-16 16,-1-1-56-16,-2-4-64 0,-2-2-166 15</inkml:trace>
  <inkml:trace contextRef="#ctx0" brushRef="#br0" timeOffset="191652.34">8505 6658 381 0,'8'-11'109'0,"3"0"8"16,-1 0-41-16,-1 2-17 0,-1 3-5 15,-1-1-5-15,1 4-8 0,0 1-11 16,3 1-8-16,1 3-6 0,5-1-7 16,4 2-3-16,3 4-3 0,3 1-2 15,4 4 1-15,3 2-3 0,1 1-2 0,0 4-2 16,0 0 0-16,-3 4-1 0,-3-1 0 16,-5 0 0-16,-6 0 0 0,-5 1 4 15,-7-1 1-15,-8 1 0 0,-5-2 0 16,-6-1-3-16,-8-4 0 0,-5-1-2 15,-5-2-6-15,-2-2-5 0,-2-2-7 16,1-1-9-16,0-2-5 0,3-1-8 16,4-2-14-16,5 0 131 0,3-2-187 15,4-2-86-15,7-1-239 0</inkml:trace>
  <inkml:trace contextRef="#ctx0" brushRef="#br0" timeOffset="192036.06">9036 6741 302 0,'5'9'84'0,"2"2"4"0,-3 2-21 15,0 2-30-15,1 4-5 0,-3 1-4 16,1-1-7-16,1 1-6 0,-2-1-4 16,2 2-6-16,1-4-3 0,0 0-1 15,2-3 0-15,-1-3 0 0,1-1 0 16,-2-2-1-16,0-3 1 0,-3-2 1 15,0-2 1-15,-1-1 9 0,-3 0 4 16,-1-4 1-16,-3-3 2 0,1-2 1 0,-2-4 0 16,-1-5-1-16,1-4-9 0,0-6-5 15,1-2-2-15,1-5-1 0,2 0-1 16,2-1 0-16,2 5 1 0,2-1 3 16,3 7 2-16,2 3 2 0,2 5 2 15,2 5 1-15,0 1 0 0,3 2 0 16,0 3-3-16,3 1-1 0,-1 0-2 15,2 3-2-15,0-1-2 0,2 2 1 0,1-2-3 16,1 2-4-16,-1 0-5 0,-1 0-16 16,0-1-10-16,-3 2-11 0,-2 0 4 15,-3 1-93-15,-4 0-89 0,-5 0-205 16</inkml:trace>
  <inkml:trace contextRef="#ctx0" brushRef="#br0" timeOffset="192226.08">9065 6808 321 0,'2'7'81'0,"6"-4"8"15,3-3-47-15,7 1 1 0,3-2 3 16,6-1 1-16,2-3-5 0,2 1-7 16,-3-1-5-16,2 1-5 0,-5-1-17 15,-3 1-19-15,-5 1-16 0,-3 3-19 16,-5 1-71-16,-4 2-87 0,-7 1-200 15</inkml:trace>
  <inkml:trace contextRef="#ctx0" brushRef="#br0" timeOffset="192369.94">9090 6973 285 0,'-3'7'82'0,"9"-2"7"0,2 0-18 0,5-1-24 15,8-2 0-15,5-1-1 0,3-1-5 16,3 0-8-16,2 0-4 0,2-2-8 15,0 0-22-15,-1-1-15 0,-1-2-97 16,1 1-96-16,-4 0-243 0</inkml:trace>
  <inkml:trace contextRef="#ctx0" brushRef="#br0" timeOffset="192803.74">10538 6595 313 0,'-3'6'81'0,"-1"-2"8"16,1 5-45-16,0 3-3 0,1 2 0 15,2 4-3-15,2 0-6 0,1 5-7 16,2 3-7-16,1 1-8 0,0-1-3 16,0 3-4-16,0-1-9 0,0-4-8 15,-2 1-7-15,0-5-8 0,-3-1-10 0,0-3-16 16,-1-2-51-16,-2-5-60 0,-3 1-140 16</inkml:trace>
  <inkml:trace contextRef="#ctx0" brushRef="#br0" timeOffset="193053.34">10377 6681 306 0,'4'-14'88'0,"0"2"6"0,3 2-13 0,3 1-34 16,2 3 0-16,2 4 1 0,1 0 1 16,4 3-4-16,1 2-3 0,3 3-6 15,2 2-8-15,1 1-7 0,3 2-7 16,0 4-4-16,1 3-5 0,1 2-5 15,-4 3-1-15,-1 3-5 0,-5 1-4 16,-4 0-3-16,-5-4-2 0,-6 1-3 16,-6-3 0-16,-3-1-4 0,-8-3-1 15,-6 0-4-15,-3-3-2 0,-10 1-5 0,-2-2-6 16,-2 0-6-16,-4 2-13 0,2-1-48 16,0-3-65-16,1 0-149 0</inkml:trace>
  <inkml:trace contextRef="#ctx0" brushRef="#br0" timeOffset="193466.28">10942 6752 372 0,'8'14'82'15,"-4"3"2"-15,-2 1-67 0,-1 2-1 16,-2 0-1-16,-1 0-1 0,-1-2-3 15,0-1-2-15,0-3-3 0,1 0-1 16,2-3-3-16,0-1 0 0,0-4 0 0,0 1-1 16,1-3-1-16,0 1 1 15,-1-6 1-15,0 2 2 0,-1-3 2 0,-1 1 0 16,-1-5 3-16,-1-3 3 0,0-1 0 16,0-2 1-16,-1-6 0 0,0-4 0 15,1-6 2-15,1-1 1 0,1-2 1 16,0-2 1-16,1 0-1 0,2 4 2 0,0 1 2 15,1 8 0-15,0 3-2 16,5 3 0-16,-2 3-2 0,3 1-1 0,1 5-4 16,2 0-2-16,1-1-3 0,2 0-2 15,0 3-2-15,4-1-2 0,-1 4 1 16,2-3-1-16,0 1-2 0,0 1-4 16,1 2-6-16,-1-2-11 0,0 2-15 15,-1 1-10-15,2-1-10 0,-1 3-10 16,-2-2-68-16,-3 0 5 0,-1 3-56 15,-5-2-101-15</inkml:trace>
  <inkml:trace contextRef="#ctx0" brushRef="#br0" timeOffset="193657.6">10967 6740 316 0,'1'3'77'0,"3"-3"10"16,2-2-47-16,5 1-1 0,5 0 2 15,2-2 1-15,2 0-6 0,3 0-6 16,1 0-9-16,0 2-9 0,-2 0-11 16,-2 1-12-16,-1 0-11 0,-2 0-17 15,-4 0-68-15,-3 1-81 0,-5-1-187 16</inkml:trace>
  <inkml:trace contextRef="#ctx0" brushRef="#br0" timeOffset="193831.19">10977 6962 296 0,'2'6'77'0,"6"-1"8"15,5-2-37-15,2 0-8 0,5-2 5 16,4-1 1-16,7-1-5 0,3 0-8 16,3-1-3-16,2 0-14 0,1-1-21 15,2 0 16-15,-3-1-119 0,0 0-96 0,-2-3-247 16</inkml:trace>
  <inkml:trace contextRef="#ctx0" brushRef="#br0" timeOffset="199810.81">5010 7459 118 0,'-2'2'39'0,"2"1"2"0,-2-3-2 16,0 2-14-16,0 1-1 0,-1-2 0 15,2 0 3-15,-1-1 1 0,0 0 4 16,0 0 2-16,-1-1 1 0,0 1-2 0,1-1-2 15,-1 1-5-15,0 1-5 0,-1-1-3 16,1 1-5-16,0 1-2 0,-2 0-2 16,1 1-1-16,0 1-2 0,-3-1-1 15,0 3-1-15,0 1-1 0,-1 0 0 16,0 0 0-16,0 0 1 0,1 2-2 16,0-3 1-16,3 0-1 0,0-3 0 15,2 0-1-15,0 1 0 0,0-1-1 16,2 0 2-16,2 2-1 0,2-1 3 15,1 1 1-15,2 2 4 0,3-3 1 16,3 1 1-16,2-1 2 0,2-2 0 0,2 1 0 16,3-3 0-16,3 2 0 0,2 0 0 15,0 0 2-15,3-1 0 0,1 0 0 16,1 2 0-16,1-1-2 0,0 0-1 16,0 0-2-16,0-1-1 0,-2 1-1 15,1 2-2-15,0-2-2 0,-1-1 0 16,-4 0-1-16,3-1-1 0,-1 0-1 0,1 1 0 15,2 0-1-15,-2-1 1 0,3 0 0 16,2 0-1-16,2-1 1 0,2 3 0 16,-1-1 0-16,-1-1 0 0,3 3 0 15,0-3 2-15,2 1 0 0,0-1 0 16,0 0 1-16,2-1 0 0,1 0 0 16,1-3-1-16,1 4 1 0,-1 0-1 0,0 0 0 15,-1-1 1-15,-1 2 0 16,0-3 1-16,0-1-1 0,-1-3 1 0,1 1-1 15,1-1 0-15,0 1-1 0,2-1-1 16,-1 2 0-16,-1 2 0 0,0 0 0 16,0 1 0-16,-2-4 0 0,1 2 1 15,-2-2 0-15,3 2 1 0,0 0 0 16,1 1 0-16,2-2 0 0,1 3 0 16,0-1-1-16,0-1-1 0,-1-3 0 15,-2-1-1-15,0-1 0 0,-1 1 0 0,2 0 0 16,-1 1 1-16,0 2 0 0,2 3 0 15,0-1 0-15,-2 1 1 0,0-4 0 16,1 2 1-16,-3-1-1 0,1 0 0 16,-2-1 0-16,5 0 0 0,-1 2-1 15,-1-1 1-15,0 1-1 0,2 0 0 0,-2 0 0 16,0 0 0-16,-3-2 0 16,-2 1 0-16,0 1 0 0,-3-1 0 0,1 1 0 15,-1 0-1-15,-2 2 1 0,1 0-1 16,2 1 0-16,-1-2 1 0,0 2-1 15,3-2 0-15,-3 0 0 0,3-1-1 16,-3-2 1-16,3 2 0 0,-3-3-1 16,0 1 0-16,2 1 1 0,-2 2 0 15,0-1 0-15,-1 1 1 0,-1 1 0 0,0 1 2 16,-2-1 1-16,-2 0 1 16,-1 0 1-16,0-2 0 0,0-2 0 0,-3-1-1 15,-1 1 0-15,-1 0-2 0,0-1-1 16,0 0-1-16,2 0 0 0,1 3-1 15,2-3 0-15,1 2-1 0,0 0 1 16,0-2-1-16,1 3 1 0,0-2-1 16,-1 3 0-16,2-2 0 0,0 1 1 15,0-2 0-15,-1 3 1 0,1-1 1 16,0-1 1-16,0 1 0 0,1 3 2 0,0-1-1 16,0 1 0-16,-1 0 0 0,-1 1-2 15,-1 0 1-15,0-1-1 0,-1 0-1 16,-1 1-1-16,0-1 0 0,2-1 0 15,-2 1 0-15,0-1 1 0,2-2-1 16,0 1 0-16,3-3 0 0,-1 3 0 16,1-1 0-16,3-3 0 0,-1 2 0 15,1 2-1-15,0-3 1 0,-1 4-1 0,2-4 0 16,-1 4 0-16,-1-1 0 16,3 0 0-16,-2 1 1 0,-2 4-1 0,1-2 0 15,-3-1 0-15,-3 2 0 0,-4 1 0 16,-5 0 0-16,-3 0 1 0,-5-4-2 15,-6 1 1-15,-4 1-1 0,-2 0 0 16,0-1-1-16,-2-1-1 0,-2 1-1 0,1 1-1 16,1-2-2-16,-2 1-2 0,1-1-2 15,0-1-4-15,-1 2-7 0,0-1-6 16,-1 0-27-16,0 3 3 0,0-5-116 16,-3-5-122-16,-1 2-286 0</inkml:trace>
  <inkml:trace contextRef="#ctx0" brushRef="#br0" timeOffset="203571.65">19299 7435 283 0,'8'-5'76'16,"-3"1"5"-16,0 2-28 0,-1 1-10 15,-3-1-5-15,0 2 0 0,0 0-1 16,-1 0-1-16,2 2-3 0,-2-1-4 16,0-1-5-16,0 0-2 0,0 0-2 15,2-3-3-15,0 1-2 0,2-1-1 16,6-2-2-16,2-1 1 0,3-3 0 16,5-2 0-16,6 0 1 0,5 0 1 0,2-1 1 15,2-1-1-15,2 2-3 0,-1 4-1 16,3 0-4-16,-3 3-3 0,-4-1-2 15,-3 5-2-15,-1 6-2 0,-6 1 0 16,-1 2-2-16,-4 3 1 0,-6 5-1 16,-4 1 0-16,-2 2 0 0,-7 1 1 15,-6 0 0-15,-7 1-1 0,-6 2 1 16,-3 1 0-16,-5 1 0 0,-3 3 1 0,-3 0 1 16,0 1 0-16,0 2 2 0,1-2-1 15,0-1 1-15,4-3 0 0,3-1-1 16,7-4 0-16,3 0-1 0,8-6-1 15,6-2 0-15,3-2 2 0,5 0 0 16,5-3 3-16,7 0 2 0,5-4 2 16,6 1 2-16,7-2 0 0,9-6-2 15,3 0 1-15,5 1-2 0,1-5-4 0,1 2-6 16,0-2-5-16,-2 3-15 0,-2 1-14 16,0-2-15-16,-5-1-9 0,-2-1-82 15,-2-4-93-15,-1-2-206 0</inkml:trace>
  <inkml:trace contextRef="#ctx0" brushRef="#br0" timeOffset="204017.12">21102 7476 375 0,'4'1'104'0,"-3"-1"7"0,-3-2-35 16,-5 0-39-16,-2-1-6 0,-6-2 3 0,-4 0 1 15,-4-3-13-15,-3 2-6 0,-1-1-2 16,-3 2 0-16,-1-1-2 0,1 3-3 16,0 3-3-16,-1 0-4 0,3 3-2 15,3 1-1-15,5 3-2 0,5 1 0 16,6-2-1-16,6 2 1 0,8 1 1 15,6 1 2-15,4 2 1 0,6 1 1 16,5 2 2-16,2 3 1 0,3 1-1 0,0 4 0 16,2 1-1-16,-2 2 0 0,-2-2-2 15,-2 0 1-15,-2 0-1 0,-3-2-1 16,-7-4 0-16,-4 0 1 0,-6-3 0 16,-5 1 1-16,-6-4 0 0,-6-1 0 15,-8-3 1-15,-2 0-1 0,-4-2 0 16,0-3-4-16,-4-3-6 0,1-1-15 15,-2-2-10-15,5-3-8 0,-3-3-8 16,3 2-10-16,-2-7-37 0,7-2-28 0,0-4-56 16,5-1-132-16</inkml:trace>
  <inkml:trace contextRef="#ctx0" brushRef="#br0" timeOffset="204274.1">21113 7121 374 0,'26'-14'105'0,"-2"0"12"16,0 5-51-16,-2 4 0 0,-5 1-2 15,-3 2-4-15,-2 9-7 0,-3 4-9 16,-1 4-10-16,-3 1-7 0,-1 6-6 16,-3 3-5-16,-2 8-4 0,-3 0-3 15,1 2-4-15,-1 3-1 0,0 1-3 16,3-1-1-16,2 2-3 0,4-4-4 15,0-1-5-15,3 1-7 0,1 0-12 16,-1-4-17-16,0 0-15 0,-1-5-11 0,-3-2-74 16,0-6-90-16,-1-7-197 0</inkml:trace>
  <inkml:trace contextRef="#ctx0" brushRef="#br0" timeOffset="204460.64">21144 7401 314 0,'2'-6'84'0,"7"1"6"16,2 1-32-16,5 2-18 0,6-1 2 15,3 1 0-15,6 2-1 0,2 0-8 16,2 1-8-16,2 1-2 0,2 2-12 16,-3 3-17-16,0-2-14 0,-2 3-11 15,-2 0-16-15,-2 2-70 0,-2 0-85 0,-4-2-178 16</inkml:trace>
  <inkml:trace contextRef="#ctx0" brushRef="#br0" timeOffset="205412.2">21720 7561 321 0,'-3'-5'86'0,"-1"-1"4"0,-2-4-46 0,-2 2-14 16,-1 0-4-16,-3 3-5 0,-4 2-8 15,-2 2-6-15,-2 3-4 0,-2 3-1 16,-1 2-1-16,0 4 0 0,2 0-1 15,4 0-3-15,3-1-1 0,6-1-1 16,5 2 0-16,5-2 4 0,5 0 2 16,5-1 3-16,5-1 3 0,0-1 5 15,5-2 3-15,0-3 4 0,2 0 2 16,0-5 4-16,-1-3 1 0,-2-1 0 0,-1-2 0 16,-5-3-4-16,-3 2-3 0,-2-1-5 15,-4 3-4-15,-4 3-5 0,-3 2-2 16,-4 6-1-16,-2 6-1 0,-3 6 1 15,-3 5-1-15,-2 1-2 0,1 6 3 16,2 1-9-16,2 0-1 0,7 1-3 16,3-3-1-16,5-2 1 0,6-2 0 15,2-2 0-15,4-4 8 0,4-4 3 16,1-4 2-16,2-4 3 0,-2-2 2 0,3-5 4 16,0-4 1-16,0-5 2 0,-1-5 1 15,0-3 1-15,1-4 0 0,0-9-3 16,-2-3-2-16,0-6-3 0,-1-2-1 15,-1-3 3-15,-2-5-3 0,0-3 0 16,-5 3-1-16,-2 1 1 0,-3 8 5 16,-3 6 1-16,-1 9-1 0,-4 8-1 15,-1 7 0-15,-2 7-1 0,-2 7-2 0,-1 7-4 16,-2 8-4-16,1 5-1 0,-4 4 0 16,1 10 0-16,0 5 0 0,3 8 1 15,2 1 0-15,1 1-3 0,4 2-1 16,8 1-2-16,1-3 0 0,5 0-2 15,4-5 2-15,3-5-1 0,2-2 1 16,0-9 3-16,0-4 2 0,1-6 1 16,-2-7 1-16,-1-7 2 0,0-3 0 0,1-6 2 15,-1-8-1-15,-1-6 0 0,0-7 0 16,-1-6-1-16,-2-5-1 16,0-7 0-16,-4-11-1 0,-1 1 0 0,0-5-1 15,1 4 0-15,0-6 1 0,-2 5-1 16,-2 7 2-16,-3 13 1 0,0 5 2 15,-2 9 0-15,-5 8-2 0,-3 11 1 16,-4 9 0-16,-2 8 0 0,-4 6-3 0,0 6 0 16,-2 9-1-16,0 6 2 0,-1 5-1 15,5 2 0-15,5 4-2 0,3-2-1 16,3 0 0-16,4-2 0 0,5-1-1 16,5-3 1-16,2-6 0 0,3-5 0 15,2-5 1-15,1-6 1 0,0-4 1 16,1-8 1-16,0-5 0 0,0-5 2 15,-1-5 0-15,-1-4 0 0,4-5 0 16,-2-5-1-16,0-7 0 0,0-2-1 16,-2 0 0-16,0 1-2 0,-2 3 0 0,-5 4 0 15,-2 6-1-15,-3 7-1 0,-2 6-2 16,-2 5 1-16,-1 5 0 0,2 4 0 16,-3 4 0-16,3 3 0 0,-1 4 3 15,1 4 1-15,-1-2 1 0,2 1-1 16,-1 2 0-16,2-3-1 0,-3-1 1 15,1-3-1-15,-3 0-2 0,-3-3-1 16,-2-2-3-16,-4-1-5 0,-4-5-6 0,-8 0-4 16,-6-3-14-16,-9-2-17 0,-6-3-3 15,-9-3-31-15,-10-2-57 0,-8-4-89 16,-8 2-189-16</inkml:trace>
  <inkml:trace contextRef="#ctx0" brushRef="#br0" timeOffset="206489.48">19287 8173 305 0,'-54'11'72'0,"9"-1"3"0,10 1-44 16,10 2-10-16,12-1 3 0,11-1 6 0,9-2 7 15,18-3 6-15,15-1 4 0,16-2 2 16,16-5 0-16,18-1-1 0,16-3-5 16,17-2-9-16,12 2-7 0,13-1-5 15,11 1-3-15,15 1-1 0,8 1 0 16,6 3-2-16,9 2-1 0,4 1-1 16,0 1-2-16,1 3-2 0,-6 1-2 15,-5 3-2-15,-6 0 1 0,-13 2-1 16,-10 1 0-16,-14 1-1 0,-15-1 0 0,-20 0-1 15,-18 0 0-15,-21 0-2 0,-18-2-3 16,-20-2-2-16,-16-1-1 0,-19 0 2 16,-11-1-1-16,-16-1-4 0,-18-2-1 15,-11 3 0-15,-17 1 1 0,-11-2-5 16,-14 1-7-16,-12 1-4 0,-7 1-3 16,-4-2-3-16,-8 2-10 0,-2 2-2 15,-7 0 0-15,-2-2 3 0,-6 1 3 16,-3-1 2-16,-4 0 6 0,-1-2 8 0,-1-2 5 15,1-1 6-15,-4 0 2 0,6-2 4 16,2 3 4-16,3 0 4 0,7-2 2 16,8 3 2-16,12 0 0 0,11 3-1 15,10 3 0-15,20-4-2 0,14 2-3 0,19-3-4 16,13 0-2-16,14 1 0 16,21-4 6-16,17-2 6 0,18 3 4 0,15-5 2 15,20 0 3-15,18-2 1 0,20-1 1 16,19 0-5-16,14-4-5 0,16 2-5 15,14-1 0-15,8 5-2 0,13 2-1 16,5 0 0-16,1 5-2 0,-1 2-1 16,-6 0 1-16,-9 7-1 0,-10 1 1 15,-16-1 1-15,-16 2 2 0,-18-2-1 16,-18 3 1-16,-22-4 0 0,-20-4 0 16,-19-4 2-16,-21-1 4 0,-20-3 0 15,-17-3 0-15,-21-4-2 0,-16 0-2 16,-22-5 0-16,-19 0-5 0,-18 2-8 0,-17-3-7 15,-14 1-9-15,-11 5-7 0,-12 1 0 16,-1 7-2-16,-4 3 1 0,0 0 3 16,7 5 6-16,5 6 9 0,9-3 8 0,15 1 3 15,11-1 2-15,16 0 0 16,16-2 1-16,17-4-1 0,16-2 1 0,16-2 8 16,11-3 0-16,17 0 1 0,14-4 4 15,11-4 2-15,12-1 3 0,14-5 0 16,11-4-6-16,10-2-1 0,13-4 1 15,8 0-4-15,11 1-3 0,5-1-2 16,0 4-1-16,6 3-1 0,7 6-1 16,0 2 0-16,-3 1-1 0,-5 10 1 15,-1 0-1-15,-8 0-1 0,-8 2-1 16,-14-1-2-16,-13 0-1 0,-14 1-4 0,-14-5-3 16,-23-1 2-16,-16 0-3 0,-24-4-2 15,-18 2-1-15,-19 0 2 0,-22-5 4 16,-17-1 2-16,-16 3 0 0,-10-2 2 15,-10 2 10-15,-8 0 6 0,-3-1 4 16,2 4 2-16,5 4 3 0,8-1 0 16,15 2-1-16,17 2-6 0,19-2-3 0,20 0-3 15,25 1-17-15,23-2-4 0,25-1 2 16,24-1 1-16,26 1 1 0,24 1-8 16,24 0-14-16,22 6 7 0,17 1 59 15,15 4-147-15,12 1-98 0,9 0-247 16</inkml:trace>
  <inkml:trace contextRef="#ctx0" brushRef="#br0" timeOffset="-176422.72">1500 11552 199 0,'-14'6'54'0,"3"0"2"15,0 0-20-15,2 0-11 0,1-1-3 16,0 1-3-16,0-2-3 0,2 2 0 16,0-2-2-16,3-1-1 0,0 0 1 15,0-1-4-15,2-1-2 0,1 1-2 0,1-1-1 16,2 1-1-16,0 2-2 0,1-1-3 16,3 1-2-16,0 1-7 0,3 0-15 15,2 1-49-15,2-3-58 0,2 1-142 16</inkml:trace>
  <inkml:trace contextRef="#ctx0" brushRef="#br0" timeOffset="-176263.53">2259 11780 354 0,'35'7'94'0,"-3"-1"1"0,3-3-32 16,-1-1-40-16,1-3-19 0,0-1-28 15,-3-1-69-15,3-1-75 0,0 2-180 16</inkml:trace>
  <inkml:trace contextRef="#ctx0" brushRef="#br0" timeOffset="-176137.47">3253 11711 302 0,'42'-7'70'0,"-1"3"1"16,1-1-49-16,-1 1-14 0,-1 1-22 15,1-2-54-15,-2-1-57 0,2 2-141 0</inkml:trace>
  <inkml:trace contextRef="#ctx0" brushRef="#br0" timeOffset="-176001.61">4102 11632 269 0,'37'1'72'0,"3"-1"0"0,-2 0-36 15,2-1-9-15,-3-1-8 0,-2 1-10 16,0-2-7-16,-1-1-8 0,-2-3 160 0,-2 1-226 15,3-2-85-15,-1-2-268 0</inkml:trace>
  <inkml:trace contextRef="#ctx0" brushRef="#br0" timeOffset="-175879.1">5383 11475 409 0,'37'3'95'0,"-3"0"-1"15,-1-3-70-15,2 0-20 0,0 0 196 0,-3 0-292 16,0-1-107-16,-3-1-336 0</inkml:trace>
  <inkml:trace contextRef="#ctx0" brushRef="#br0" timeOffset="-175737.91">6556 11505 367 0,'44'4'91'0,"2"-1"0"16,0 0-51-16,1-1-37 0,-3 0-80 16,2-3-82-16,-1 0-197 0</inkml:trace>
  <inkml:trace contextRef="#ctx0" brushRef="#br0" timeOffset="-175602.27">7930 11543 292 0,'41'1'0'0,"0"-5"-42"15,0-1-208-15</inkml:trace>
  <inkml:trace contextRef="#ctx0" brushRef="#br0" timeOffset="-175463.12">8846 11515 339 0,'33'-2'67'15,"-2"5"-67"-15,-2-6-116 0,2 2-174 16</inkml:trace>
  <inkml:trace contextRef="#ctx0" brushRef="#br0" timeOffset="-175342.45">9444 11584 450 0,'20'7'115'0,"-1"0"2"16,0-5-59-16,1-1-35 0,0-1-25 15,-2-3 117-15,1-3-229 0,0 0-110 16,0-1-314-16</inkml:trace>
  <inkml:trace contextRef="#ctx0" brushRef="#br0" timeOffset="-174416.17">10273 11637 270 0,'-3'-3'78'0,"1"1"5"16,1 0-25-16,-1 1-14 0,1-1-5 15,0 2-6-15,-3 0-6 0,1 3-5 16,0-2-5-16,-3 3-4 0,1 0-4 15,-3 5-4-15,1 2-1 0,-1 1-3 16,0-1 0-16,2 1-2 0,1-2-1 16,2 1-1-16,3-4 1 0,3-2-1 0,4 0 1 15,2-1 3-15,2-5 2 0,2 1 2 16,2-1 3-16,1-1 2 0,1-3 2 16,-2-3 5-16,-1 0 1 0,0 2 3 15,-6-3 2-15,-1-2 1 0,-5 2 1 16,-3-3-3-16,-3 3-3 0,-4 0-4 15,-4 0-4-15,-3 3-3 0,-3 1-4 0,-4 3-1 16,0 4-2-16,-1 3 0 16,1 1 0-16,0 4-1 0,4 2 0 0,0 4-1 15,7 0-2-15,3-2-2 0,5 3-1 16,4-2-1-16,7-2 1 0,2 1 0 16,6-3 1-16,3-1 2 0,3-1 1 15,0-4 3-15,2 0 2 0,-1-3 2 16,-1-5 1-16,-2-1 1 0,-4 0 1 15,-2-4 2-15,-2 0 0 0,-4-3 1 0,-3-5-1 16,-1 2-1-16,-4-1-1 0,-4-2-1 16,-1 1 0-16,-4-1-2 0,-1 3-3 15,-1 3-1-15,-3 1 0 0,-1 5-1 16,-1 3-1-16,0 4-1 0,-1 3 1 16,0 5 0-16,1 3 0 0,2 3-1 15,4-3-1-15,3 1-3 0,4 0-1 16,4-3-2-16,5-1 2 0,4-4-1 15,3-3 2-15,4 1 2 0,3-5 3 0,1-3 3 16,1-1 1-16,-1-1 0 0,0-3 1 16,-2-2-1-16,-4 1 1 0,-2-2-1 15,-4 2-2-15,-4-3-11 0,-2 1-28 16,-6 2 192-16,-2-1-294 0,-8-1-134 16,-4 0-392-16</inkml:trace>
  <inkml:trace contextRef="#ctx0" brushRef="#br0" timeOffset="-174068.89">10474 11066 222 0,'-3'10'63'0,"0"-1"7"0,1-3-24 16,0-3 0-16,3 0 3 0,0 0 2 15,2 0 4-15,-1-1 4 0,1 0 0 16,0 0-3-16,0 2-6 0,0 1-5 15,-2 2-9-15,-1 2-11 0,-2 3-8 16,-3 6-7-16,0 3-4 0,-2 2-2 16,-1 1 0-16,-3 1-3 0,1 1-6 15,-1-1-4-15,1-4-22 0,0 0-12 0,0-1-12 16,0 0 10-16,3-2-93 16,-2 0-88-16,3-4-196 0</inkml:trace>
  <inkml:trace contextRef="#ctx0" brushRef="#br0" timeOffset="-173720.94">10561 10994 390 0,'-3'-1'89'0,"-1"4"2"0,-4 4-60 15,-3 4-13-15,-4 3-6 0,-4 3-3 16,-2 2-2-16,-5 3-2 0,1 0 0 15,0 0-2-15,0-2 0 0,3-1-2 16,2-1-2-16,3-4-2 0,5-3-1 16,3-1-4-16,6-3 0 0,3-5 1 0,5-5 1 15,5-5 1-15,4 0 3 0,5-4 1 16,2-4 4-16,2-3 2 0,1 0 1 16,1 3 2-16,0 0 4 0,-1-2 5 15,0 5 3-15,-2 0 4 0,-2 3 2 16,-3 3-2-16,-2 4-2 0,-4 4-3 15,-3 4-6-15,-3 1-3 0,-3 5-4 16,-1 2-3-16,-1 0-13 0,0 1-11 16,-1-1-11-16,2 0-11 0,1-3 180 15,3-2-258-15,2-2-106 0,2-5-293 0</inkml:trace>
  <inkml:trace contextRef="#ctx0" brushRef="#br0" timeOffset="-173305.15">10809 10794 441 0,'0'3'116'16,"0"4"6"-16,0 2-56 0,1 3-17 0,-1 4-5 16,0-1-10-16,-1 2-8 0,0-1-9 15,-1 5-5-15,0-3-7 0,0 0-7 16,-1 0-7-16,2 0-8 0,0 2-10 15,-1-2-7-15,1-2-7 0,0-2-3 16,1-1 1-16,-1-2 3 0,1-3 6 0,0-5 10 16,1-4 8-16,1-4 6 0,1-4 9 15,1-5 6-15,0-4 7 0,2-5 6 16,-1-2 8-16,-1-3 6 0,2-1 5 16,-3-2 2-16,2 0 0 0,-1-2-4 15,0-1 1-15,1 2-7 0,0 0-3 16,1 5-3-16,-1 1-2 0,1 7 0 0,-2 6 0 15,0 5-6-15,0 3-1 16,1 7-3-16,0 1-5 0,0 5-3 0,0 3-3 16,2 2 0-16,0 2-2 0,-2 5-3 15,1-1-6-15,-2 3-6 0,0 2-8 16,-4 2-17-16,0-3-12 0,-4 0-8 16,-3-1 10-16,-1-1-88 0,-4 1-86 15,-3-3-197-15</inkml:trace>
  <inkml:trace contextRef="#ctx0" brushRef="#br0" timeOffset="-173031.84">10974 10994 325 0,'0'6'85'16,"1"-1"2"-16,-2 4-36 0,-1 2-22 15,-1 2-6-15,1 0-8 0,0-2-5 16,2 1-4-16,0-2 0 0,4-2 0 0,3-3 4 15,3-2 2-15,1-1 2 0,2-1 2 16,0-4 7-16,1 2 4 0,-1-3 3 16,-1 1 0-16,-2-2 2 0,-1 1 3 15,-3-3 2-15,-3 2-5 0,-1-4-4 16,-4 0-5-16,-3-1-6 0,-3 0-8 16,-4 0-9-16,-5 1-11 0,-1 1-6 0,-2 3-14 15,-3 0-13-15,0 4-13 16,1 1-3-16,3-1-80 0,4 1-88 0,3 0-202 15</inkml:trace>
  <inkml:trace contextRef="#ctx0" brushRef="#br0" timeOffset="-172593.11">11343 10847 381 0,'12'-4'125'0,"-4"3"2"0,-3 0-8 16,-4 3-59-16,-3 2-15 0,-2 4-14 15,-3 3-14-15,-1 2-7 0,-1 4-2 16,0 2 0-16,1 3-1 0,2 2-3 16,1 3 1-16,3 0-5 0,2 1-3 15,3 1-5-15,2-2-7 0,0 2-4 16,1-3-7-16,0-4-7 0,1-4 2 16,-1-3-2-16,-1-3 3 0,-1-2 4 15,-2-8 4-15,-1-3 8 0,-1-6 3 16,-1-4 5-16,0-4 2 0,0-5 5 0,-1-5 4 15,1-6 5-15,-1-4 5 0,-1-1 6 16,2-2 7-16,-2-2 5 0,3 3 3 16,1 0-1-16,2 4 0 0,3 6-2 15,0 5-1-15,4 4-4 0,2 5-4 16,3 3-3-16,-1 6-2 0,2 4-2 16,2 1-4-16,2 1-4 0,0 3-3 0,1 1-2 15,0 3-1-15,-1 1-2 0,-4 1-2 16,-2 1-4-16,-4 1-3 0,-2 0-3 15,-6 1-2-15,-4 1-1 0,-6 0-2 16,-5 3-3-16,-6-1-2 0,-4 0-15 16,-5 0-15-16,-4-4 3 0,-3 1-95 15,-1-3-98-15,0-5-227 0</inkml:trace>
  <inkml:trace contextRef="#ctx0" brushRef="#br0" timeOffset="-170723.5">11193 12458 250 0,'0'0'76'0,"1"0"4"16,-1 0-21-16,0 1-10 0,0-1-4 15,0 0-4-15,0 0-5 0,0 0-2 16,0 0-3-16,0 0-3 0,0 0-4 15,0 0-2-15,0 1-5 0,0-1-3 16,0 1-4-16,0-1-3 0,1 1-1 16,-1 0-1-16,1 0-1 0,0 2 1 0,1 0 2 15,-1 0-1-15,1 1 2 16,-1 2 1-16,0 3 0 0,-1 0-1 0,0 3 0 16,0 2-2-16,-1 3 0 0,0 4-1 15,-2 3-2-15,0-1-1 0,-1 3 0 16,-1 0-1-16,0 3-1 0,-2-2-1 15,2-1 0-15,-3-3 0 0,2 1-1 16,-1-3-1-16,0-1 1 0,2-7 0 0,-1 0 0 16,1-3 1-16,2-3 0 15,1-2 1-15,-1-3 0 0,2-1 1 0,0-1 4 16,1-3 1-16,1-5 0 0,1-2 1 16,2-4 0-16,1-6-1 0,1-5 0 15,0-5-3-15,2-3-1 0,0-5 1 16,-2 0 4-16,1-4 1 0,0 3 3 15,0 2 2-15,3 2 3 0,0 2 1 16,1 6 1-16,0 4 1 0,0 6 1 16,-1 2 0-16,3 3-2 0,-4 3-1 0,2 3-2 15,-1 3-4-15,1 4-3 0,0 4-3 16,1 3-1-16,-1 5-2 0,1 4 0 16,-1 1 0-16,2 8 0 0,-1 0 0 15,-1 1 0-15,0 3 0 0,0 0-2 16,-2 1-3-16,2 1-4 0,-2-5-3 15,-2-1-5-15,1-1-6 0,-2-3-7 16,0-1-6-16,-2-5-3 0,0-1-18 0,-2-1-10 16,-1-2-5-16,-2-1-37 0,-1-5-36 15,-2 1-81-15,-1-3-157 0</inkml:trace>
  <inkml:trace contextRef="#ctx0" brushRef="#br0" timeOffset="-170540.17">11202 12635 390 0,'3'0'110'0,"2"1"7"0,3 2-40 15,2-3-14-15,3 0-7 0,2-4-8 16,3 2-11-16,2 0-8 0,-1-2-7 16,1-3-12-16,1 0-12 0,0 1-32 15,-1-1-1-15,2 0-103 0,3-2-108 16,1-3-258-16</inkml:trace>
  <inkml:trace contextRef="#ctx0" brushRef="#br0" timeOffset="-170275.06">11823 12395 419 0,'0'0'124'0,"0"3"4"15,-1-3-40-15,1 1-22 0,-1 1-9 0,-2 1-11 16,1 5-13-16,-2 1-6 0,-2 0-5 15,0 7-5-15,-2 2-5 0,0 4-2 16,0 4-4-16,-1 1-2 0,1 3-2 16,1 1-2-16,2 1 0 0,3-2-1 15,3 1-1-15,1-4-1 0,5-2 1 16,3-3-2-16,3-4 1 0,4-1 1 16,5-3-2-16,2-4 0 0,4-1-4 15,-2-4-8-15,3-3-7 0,-1-2-18 0,-3-1-14 16,-2-2 4-16,-5-2-95 0,-2-2-94 15,-4 3-216-15</inkml:trace>
  <inkml:trace contextRef="#ctx0" brushRef="#br0" timeOffset="-169438.46">10829 12736 345 0,'-3'1'85'0,"0"0"1"16,-3 2-50-16,-1 0-12 0,-2 4-7 0,-2 0-5 16,-1 1-6-16,-2-1-1 0,2 3-2 15,-1 1 0-15,3 0-2 0,2-3-1 16,0 1-1-16,4-3-1 0,1 1 0 15,6-2 2-15,2-3 4 0,3 0 6 16,2-5 4-16,3 1 6 0,1-1 7 16,-1-4 5-16,-1 0 3 0,0 0-1 15,-2-1-3-15,-2 1-2 0,-4-1-3 0,-3-1-4 16,-1 2-5-16,-3-2-5 0,-3 1-3 16,0 3-2-16,-3 2-3 0,-1 3-3 15,-1 5-1-15,1 3-1 0,-1 3-2 16,2 2 0-16,1 0-3 0,2 1-2 15,4-1-1-15,2-2-1 0,4-1 0 16,2-1 2-16,3-4 1 0,2-3 4 16,0 0 4-16,0-4 3 0,0 0 3 0,-3 0 1 15,-1-3 2-15,-3-1 2 0,-1 0-1 16,-3-1-2-16,-3 1-1 0,-2-1-1 16,-2-2-2-16,-1 1-2 0,-2 0-2 15,0 0-1-15,-1 1-1 0,1 2-1 16,0 2 0-16,1 2 0 0,2-1 0 15,0 5 0-15,2 1-1 0,3-1 1 16,0 2 0-16,4-2 0 0,1 0 1 0,2 2 1 16,1-2 2-16,0 1 2 0,0 1 3 15,-1-4 2-15,0 3 2 0,-1-1 3 16,0 1 2-16,0-3 0 0,0 1 2 16,2 3 0-16,-1 3 2 0,2 1 0 15,0 5 0-15,2 4 0 0,1 4-2 16,0 3-1-16,2 2-4 0,0 4-2 15,1 1-4-15,1-2-2 0,2 1-3 16,-1 0-3-16,3-1-4 0,-1-1-3 0,-1-2-4 16,3-1-8-16,-2 0-10 0,-2-2 4 15,-2-1-39-15,-1-2-6 0,-2-3 17 16,-2 0-108-16,-2-1-101 0,-1-1-237 16</inkml:trace>
  <inkml:trace contextRef="#ctx0" brushRef="#br0" timeOffset="-169200.34">10884 13287 370 0,'-3'-4'110'0,"-1"3"1"0,3 2-22 15,2 3-35-15,4 3-5 0,1 0-4 16,2 3-6-16,3 2-4 0,2 0 3 16,1 0-1-16,2-1-7 0,0-1-7 15,2-1-4-15,-1-1-1 0,2-4 0 16,-2 1 0-16,1-4 0 0,-3-1 0 0,0-3-1 15,0 0-1-15,-3-1-4 0,-1-2-3 16,-3 0-4-16,0-2-5 0,-2 0-7 16,-1-2-8-16,-2 2-13 0,-2-2-4 15,1 2-27-15,-2 1-19 0,-2 2-3 16,-2 3-82-16,-1 3-98 0,-2 6-213 16</inkml:trace>
  <inkml:trace contextRef="#ctx0" brushRef="#br0" timeOffset="-168790.35">11027 13672 395 0,'0'22'110'15,"1"2"7"-15,-1-2-49 0,0 5-13 16,0 0-10-16,-1 5-9 0,0 1-11 16,-1 2-14-16,-1 2-23 0,2 5-18 0,-3-1-12 15,2-1-10-15,1-3-16 0,1-2-10 16,1-5 3-16,-1-4 14 0,2-7 17 15,1-4 16-15,-2-4 17 0,0-6 21 16,1-2 18-16,-1-5 10 0,-1-7 9 16,1-4 3-16,-1-6 1 0,-1-4 1 15,-1-5-1-15,1-8-1 0,0-6 2 16,0-3-4-16,3-2-7 0,1-1-4 0,4 1 0 16,1 3-3-16,3 3-2 15,1 7-8-15,-1 7-1 0,1 4 1 0,0 6-2 16,1 4-5-16,-1 4-3 0,0 6-3 15,0 4-4-15,0 6-1 0,0 1-2 16,0 4-2-16,-3 1-2 0,-2 2-3 16,0 3-3-16,-4-1-3 0,-1 1-4 15,-3 2-4-15,-3-1-3 0,-3 2-3 16,-3 1-5-16,-3 0-1 0,-2-1-21 16,-4 0-11-16,1-1-3 0,-2-1-84 15,0-2-95-15,5-2-216 0</inkml:trace>
  <inkml:trace contextRef="#ctx0" brushRef="#br0" timeOffset="-168483.53">11257 14090 329 0,'-1'9'103'0,"-1"0"0"15,-3 2-6-15,-3-1-54 0,-1 2-12 16,0 1-9-16,0 0-13 0,-1-2-5 15,2 1-3-15,3-3-2 0,2 1-1 16,5-5 5-16,0-2 5 0,4 1 9 16,3-2 1-16,2-2 7 0,1-1 6 15,1-4 7-15,1 1 2 0,2-3 0 16,-2-1-1-16,-1-1 2 0,0-5-1 0,-1 4-1 16,-3-1-3-16,-2 0-5 0,-4 1-5 15,-3 0-6-15,-2-2-6 0,-6 3-7 16,-1-3-9-16,-3 2-9 0,-2-1-8 15,1 4-10-15,-1-1-10 0,1 4-18 16,2 2-18-16,1-1 5 0,3 3-98 16,5 0-105-16,3-2-236 0</inkml:trace>
  <inkml:trace contextRef="#ctx0" brushRef="#br0" timeOffset="-168209.89">11691 13940 399 0,'18'-2'122'16,"-5"0"10"-16,-4 0-36 0,-2-2-6 16,-3 2-4-16,-3 0-8 0,-2 1-5 0,-1-2-9 15,-4 0-8-15,-1 0-11 0,-2 0-9 16,-2 2-10-16,-5 1-8 0,1 3-7 16,-1 1-3-16,-2 4-4 0,0 4-2 15,1 3-3-15,2 3 0 0,0 2-1 16,3 1-1-16,2 2-2 0,5 2-1 15,4 0-3-15,4-1-2 0,5-3-3 16,4 0-1-16,5-3-2 0,4 0-3 0,4-4-3 16,3-3-1-16,2-3-9 0,2-2-5 15,1-4-35-15,0-5 18 0,2-5-113 16,0-5-113-16,0-3-266 0</inkml:trace>
  <inkml:trace contextRef="#ctx0" brushRef="#br0" timeOffset="-166724.17">2587 12453 266 0,'-1'17'77'15,"2"2"6"-15,1 0-32 0,0 2-10 16,2 4-9-16,0 0-8 0,2 3-7 15,-1 1-9-15,0 0-6 0,1-1-8 0,1 1-5 16,-1-4-11-16,1 0 97 16,-2-3-162-16,1-2-78 0,0-1-220 0</inkml:trace>
  <inkml:trace contextRef="#ctx0" brushRef="#br0" timeOffset="-166387.09">2837 12621 280 0,'6'-14'82'0,"-1"3"6"16,-1 3-31-16,1 6-13 0,-2 5-8 16,1 5-8-16,1 3-9 0,-1 4-5 15,0 5-6-15,2 3-1 0,-1 1-3 16,0 1-1-16,0-1-2 0,0-2-1 16,-2-2-1-16,1-3-1 0,-1-4 0 15,1-3-1-15,-2-5 1 0,-1-1 1 16,0-1 4-16,-1-5 3 0,-1-2 2 0,-1-2 0 15,0-5 1-15,-1-4 0 16,0-4 1-16,-1-7-3 0,-1-2-2 0,2-4 3 16,-1-2 2-16,-1-2 2 0,1 0 3 15,1 2 3-15,2 3 2 0,0 4 0 16,1 5 0-16,1 2-4 0,1 7 0 16,1 2-5-16,0 3-4 0,3 2-1 15,0 1-3-15,2 2-4 0,2 0-5 0,2 2-10 16,1-1-11-16,1 1-12 0,3 1-7 15,-1 1 151-15,1-1-233 0,-1 1-103 16,-1 2-287-16</inkml:trace>
  <inkml:trace contextRef="#ctx0" brushRef="#br0" timeOffset="-166206.04">2923 12541 338 0,'-5'6'88'0,"3"-3"0"15,1-2-42-15,2 1-18 16,2-2-6-16,2 1-6 0,3-1-7 0,3-2-3 16,3 1 2-16,3 0-3 0,2-2-11 15,3-1-10-15,2 1-77 0,2-2-79 16,1-2-195-16</inkml:trace>
  <inkml:trace contextRef="#ctx0" brushRef="#br0" timeOffset="-165950.22">3580 12423 348 0,'-5'9'97'0,"2"3"5"0,0 2-22 15,-1 3-40-15,1 4-9 0,1 7-4 16,1 1-7-16,1 5-6 0,2 3-5 16,0 3-3-16,3-1-11 0,0-3-10 15,-1-2-9-15,3-2-9 0,2-3-14 0,-2-6-63 16,1-7-79-16,1-1-162 16</inkml:trace>
  <inkml:trace contextRef="#ctx0" brushRef="#br0" timeOffset="-165574.25">3744 12569 361 0,'0'12'99'0,"0"4"5"0,-1 2-32 16,2 1-25-16,0 3-8 0,0 0-8 15,0-1-7-15,1 0-5 0,0-2-10 16,-1 0-13-16,1-1-8 0,1-2-6 15,-1-2-5-15,2-2-5 0,-1-1-5 16,0-3 2-16,0-1 4 0,-1-4 5 16,-1-2 7-16,0-1 8 0,0-3 8 15,-2-3 7-15,0-3 5 0,-2-2 5 0,1-5 3 16,-2-5 3-16,-2-6 1 0,0-5-2 16,0-2-1-16,0-2 0 0,1-1 2 15,2 2 1-15,1 3-3 0,3 6-2 16,1 5-2-16,1 4-2 0,3 6-4 15,2 3-4-15,1 3-3 0,2 2-3 0,3 2-2 16,0 2-4-16,1-2-15 16,0 1-14-16,1 0-4 0,-1 0-94 0,2 0-99 15,1-2-230-15</inkml:trace>
  <inkml:trace contextRef="#ctx0" brushRef="#br0" timeOffset="-165421.45">3724 12643 343 0,'5'2'84'0,"4"-1"4"0,6-1-55 16,2 0-9-16,4-4-2 0,2 0-8 16,2-4-13-16,3 0-16 0,-2 1-72 15,2-7-74-15,3 0-185 0</inkml:trace>
  <inkml:trace contextRef="#ctx0" brushRef="#br0" timeOffset="-165120.85">4374 12554 278 0,'10'1'85'16,"0"2"5"-16,-2 2-18 0,1 4-21 15,-1 4-10-15,-3 2-10 0,2 3-8 16,-3 2-6-16,0 1-4 0,-1 0-10 15,-1 0-10-15,-1-1-9 0,-1-3-9 0,0 0-18 16,0-3-58-16,0-1-75 0,0-1-160 16</inkml:trace>
  <inkml:trace contextRef="#ctx0" brushRef="#br0" timeOffset="-164890.59">4365 12588 310 0,'3'-12'94'0,"4"3"6"0,2 3-14 16,1-1-23-16,2 5-9 0,3 0-6 16,1 3-6-16,3 1-5 0,1 4-5 15,3 0-8-15,1 4-6 0,-1 1-6 16,0 3-3-16,-2 2-3 0,-2 0-5 16,-3 2-5-16,-6 1-6 0,-7 1-1 15,-5 0-5-15,-8 1-5 0,-5-2-10 0,-7 2-5 16,-5-1-5-16,-1 0-8 0,-2-4 103 15,0 0-174-15,1-2-86 0,4-2-239 16</inkml:trace>
  <inkml:trace contextRef="#ctx0" brushRef="#br0" timeOffset="-164587.91">4997 12543 379 0,'5'-8'125'0,"-4"-1"6"16,-3 2-19-16,-4 1-36 0,-3-1-15 15,-2 4-11-15,-3 1-18 0,-1 5-11 16,-4 5-7-16,-1 1-6 0,1 7-3 0,-1 3-3 16,1 4 0-16,4 4-2 0,3 0 0 15,3 2-4-15,5-2-2 0,5 0-3 16,3-5-3-16,4-1-3 0,4-4-4 15,3-4-5-15,2-3-11 0,1-3-9 16,1-3-6-16,1-2 81 0,-2-4-162 16,1-2-96-16,-3 0-246 0</inkml:trace>
  <inkml:trace contextRef="#ctx0" brushRef="#br0" timeOffset="-164455.21">4868 12748 269 0,'-2'5'79'15,"5"-3"0"-15,5-3 1 0,5-3-56 16,3 0-12-16,4-5-7 0,3-1-11 16,4-2-10-16,2-3-64 0,1 0-64 15,2-3-158-15</inkml:trace>
  <inkml:trace contextRef="#ctx0" brushRef="#br0" timeOffset="-164214.8">5540 12495 394 0,'6'9'106'0,"2"0"3"0,-2 4-44 15,2 2-25-15,-1 0-6 0,-1 4-9 16,-1-1-9-16,-2-2-8 0,0 2-11 16,-2-3-11-16,1-1-12 0,0 2-7 0,-2-4-62 15,1-1-22-15,-2-5-70 0,-2 1-135 16</inkml:trace>
  <inkml:trace contextRef="#ctx0" brushRef="#br0" timeOffset="-163942.29">5466 12472 410 0,'3'-6'109'0,"5"-1"6"0,2 3-53 15,2 0-11-15,6 1-4 0,1 3-6 16,4 2-8-16,3 1-3 0,1 3-3 16,1 2-5-16,3 4-5 0,-2 2-4 15,-2 2-1-15,-2 0-7 0,-2 1-7 16,-4 2-8-16,-3 1-6 0,-5-1-13 0,-4 0-12 15,-5 0-9-15,-6 1-3 0,-4 0-3 16,-5-1-2-16,-3-2-5 0,-2-1-51 16,-1-2-60-16,1-1-154 0</inkml:trace>
  <inkml:trace contextRef="#ctx0" brushRef="#br0" timeOffset="-163643.1">6245 12369 425 0,'9'1'126'0,"-4"-2"11"16,-1 1-47-16,-4 0-9 0,-4 1-6 16,-1-1-13-16,-3 0-13 0,-2 1-8 15,-3 3-8-15,-3-1-9 0,-2-1-5 16,-3 2-5-16,1 2-4 0,-4 5-3 0,1 1-4 15,1 1-2-15,2 4-3 0,2 2 0 16,4 4-3-16,5 2 1 0,4 1-2 16,4-1 1-16,3 2-2 0,5 1-1 15,4-2-1-15,2-3-1 0,2-1-3 16,4-2-3-16,3-5-4 0,3-1-1 16,3-5-11-16,3-4 1 0,2 0-15 15,3-7-5-15,0-4-4 0,-1 0-4 0,-1-3-10 16,-2-2 13-16,-4-2-72 0,-2-6-61 15,-6 2-164-15</inkml:trace>
  <inkml:trace contextRef="#ctx0" brushRef="#br0" timeOffset="-163468.54">6208 12533 333 0,'-21'3'94'15,"5"-2"4"-15,3-1-30 0,5 2-15 16,3 0-6-16,5 3-3 0,6-1-2 0,4 0-1 15,5 2-1-15,6-2-7 0,3-1-6 16,6 0-4-16,3-1-5 0,0-2-10 16,3-3-26-16,-1-1-21 0,1-1-41 15,1-3-59-15,-1-3-100 0,1-2-215 16</inkml:trace>
  <inkml:trace contextRef="#ctx0" brushRef="#br0" timeOffset="-151439.14">2464 9572 304 0,'-11'-1'76'0,"3"-2"-1"15,1-3-36-15,3 0-25 0,0 1-9 16,3-1-8-16,1-2-7 0,2 0-4 16,2 0-1-16,2-1 2 0,2-1 2 15,0 0 7-15,1 2 8 0,1 1 8 16,2 1 5-16,2 1 3 0,0 0 2 16,2 4 2-16,4-1-1 0,3 1-2 0,3 1-2 15,3 1 0-15,3 0-1 0,3 1-2 16,3 0 0-16,1-1-1 0,4-1-2 15,1 0-2-15,3 0-2 0,3-1 0 16,4-1-1-16,3 0-1 0,6 1-2 16,1-1 1-16,5 1-1 0,1-2 1 15,4 0-1-15,2 1 3 0,2 1 2 16,2-1 0-16,2 2 1 0,2-1-2 0,2 2 1 16,3 0 0-16,2 0-2 0,-1-2 0 15,2 1 0-15,3 1 0 0,2-2 1 16,4 1 0-16,-1-3 0 0,2 1 0 15,2 2 0-15,4-2 0 0,0 0-1 16,-1 1-1-16,2 0 1 0,-1 3-2 16,3 0-1-16,-2 0 0 0,-1 0-2 15,0 1 0-15,2 1 0 0,0 3-1 16,1-4 0-16,0-1 0 0,0 3-1 0,3 4 1 16,0-4 0-16,-2 1-1 0,2-2-1 15,0 5 1-15,-1-1 0 0,-2 0-1 16,-2 0 1-16,1-1-1 0,-1 2 2 15,-2 1 0-15,2-1 1 0,-2 1 2 16,4-2 0-16,2-1 1 0,0 2-1 16,-3-1 0-16,4-4-1 0,-1-3-2 15,1 0 0-15,-3-1-1 0,-1 1-1 0,1-3 1 16,1-2 0-16,-2 4-1 0,-3-1 1 16,2-4-1-16,0 1 1 0,-2 0-1 15,-3 2 1-15,-5 2-1 0,-2-1 0 16,-1 2 1-16,-7 1-1 0,-4 3 0 15,-9-1 0-15,-4 1 1 0,-8-1-1 16,-8-2 0-16,-10-1 0 0,-9 0 1 16,-8-1-1-16,-7 0 0 0,-7-1 0 0,-6 0 1 15,-5 0 1-15,-3 0 0 0,-2 0 0 16,-3-2 0-16,-5-5 0 0,-2 1-1 16,-5 1 0-16,-3-3-1 0,-4-1 1 15,-4 1-1-15,-4 2 1 0,-4-1 1 16,-4 1-1-16,-5-2-1 0,-4 0 1 15,-4 0-1-15,-6 1 0 0,-3 2 0 16,-5-3 0-16,-5 1 0 0,-4 3 0 0,-5-1 1 16,-3 2 0-16,-5-2-1 15,-4-3 0-15,-3 3 1 0,-3 1-1 0,-1-2 1 16,-3 2 0-16,-2-4 0 0,-1 1 0 16,-1 1 1-16,1 0-1 0,-1-2 1 15,-2-1 0-15,-2-1 0 0,0 1 1 16,0 1 0-16,-3 0 2 0,-1-1-1 15,1 0 0-15,-1 2 0 0,-3 2-1 16,-2 2 0-16,-3-4-2 0,-4 4 0 0,-3 1-1 16,-5 3 0-16,-3 0 0 0,-2 4 0 15,-5-2-1-15,-1 3 1 0,-2 2 1 16,-1 0-1-16,0 0 0 0,1 1 0 16,0 0 0-16,3-1 0 0,-1 3 0 15,4-2 0-15,1-2 0 0,2 2 1 16,1-1-1-16,5 0 0 0,1-1 1 0,4 0-1 15,0-2 0-15,4 1 1 0,1-1-1 16,4-1 0-16,-2-1 0 0,8 2-2 16,0-1 0-16,2 0-3 0,3-1 0 15,2 1-1-15,4 3-3 0,6-3 0 16,0-1 1-16,3-1 0 0,8 1 2 16,4-1 1-16,4 1 1 0,6-1 2 15,4-1 1-15,6 2 1 0,6 0-1 16,4 0 1-16,6-2 1 0,5 1-2 0,4 0 1 15,4 1-1-15,7-1 1 16,3 1-1-16,7-1-4 0,4 2-4 0,5 2-2 16,6-1-1-16,3 3 1 0,5 0-1 15,5 2 0-15,6 3 4 0,4-2 5 16,5 1 2-16,3-1 1 0,6-2 1 16,1 0 0-16,6-2-1 0,5-2 2 15,7 0-1-15,8 2 0 0,5-2 1 16,6-1-1-16,9-1 0 0,7-5 1 15,6 2-2-15,4 0 1 0,5-3 0 0,7 2-1 16,8-3 0-16,1 3 1 0,4 0-1 16,7-1 1-16,3 0 0 0,4 0-1 15,3-1 1-15,4-1 0 0,2 0 0 16,5 0-1-16,2 2 1 0,1-4 2 16,4 3 0-16,0 1 0 0,1-1 2 15,2 2 0-15,0 1 1 0,-3-1-1 16,3 2 0-16,-1 1-2 0,-1-1 1 0,-1 1-2 15,3 3 1-15,-3-3-1 0,0 0-1 16,0 3 1-16,-3 1 0 0,-1 0-1 16,2-1 0-16,-4-1 0 0,-3 1 0 15,0 3-1-15,-2-5 1 0,-3 2-1 16,-1-1 1-16,-6 0-1 0,-2 2 1 16,-3-2-1-16,-5 0 1 0,-5-1 0 15,-4-1 0-15,-7 1 0 0,-5 0 1 0,-9-2 0 16,-7-2 0-16,-7 0 0 0,-10 2 1 15,-10-2-2-15,-11 0 0 0,-10-1 0 16,-10 2 0-16,-11 1 0 0,-9 0-1 16,-9-1-1-16,-8 1-3 0,-9-2-8 15,-7 0-5-15,-7 0-16 0,-7-4-10 16,-7 3-10-16,-6-3 123 0,-3 2-216 16,-3-2-109-16,-9-4-303 0</inkml:trace>
  <inkml:trace contextRef="#ctx0" brushRef="#br0" timeOffset="-144894.23">11277 13126 221 0,'-2'1'66'0,"0"-3"4"0,-1 1-20 0,0 0-8 16,1-2-6-16,-1-2-6 15,3 3-5-15,-2-3-1 0,2 1-3 0,-1 1-2 16,1 0-2-16,0 2-2 0,0 0 0 16,0-1-1-16,0 2-4 0,1 0-2 15,-1 2-2-15,1-2-1 0,1 0-1 0,2 2 0 16,2 0 1-16,1 2 3 0,3 0 6 16,6 0 5-16,1 0 4 0,6-3 4 15,2 2 3-15,5-4 3 16,4 1-5-16,4 0-2 0,3-2-3 0,3 4-4 15,2 0-5-15,1 0-3 0,-2-1-6 16,0 2 2-16,-4-2-5 0,-4 0-2 16,-4 2-1-16,-6-2 0 0,-4 2 0 15,-7-3 0-15,-5-1 1 0,-3 2-2 16,-3 0 2-16,-4 0-1 0,-2-2 1 0,-4 0 1 16,-5 3 1-16,-3-1 0 0,-6-1 1 15,-5 3 2-15,-5-3 0 0,-4 1 1 16,-6-4-2-16,-2 0-1 0,-3-1-2 15,-3 0-4-15,-2 0-3 0,-2 3-3 16,-2 0-2-16,1 0-2 0,1 4 1 16,3 4 1-16,3-2 3 0,4 1 2 0,6-2 3 15,5-1 1-15,7 4-1 0,7-4 0 16,6-1-1-16,6 2 0 0,8-3 3 16,4 1 4-16,10-1 4 0,6-4 2 15,8 3 3-15,7-7 2 0,6 1 2 16,4-2-1-16,5-3-3 0,2 0 0 15,2 2-2-15,1-2 0 0,-1 3-2 16,-2 1-1-16,-1-1-2 0,-5 2-1 16,-6 1-2-16,-7 2-1 0,-8-1-1 0,-7 1 1 15,-8 1 0-15,-5 1 2 0,-8 0 0 16,-4 0 0-16,-8 1 0 0,-5 1-1 16,-6-1-1-16,-6 3 0 0,-5 0-2 15,-5-1-2-15,-5 0-2 0,0 1-2 16,1-1 1-16,0 3-1 0,0-3-1 15,3 2 0-15,3 0-1 0,4 1 3 0,3-2 0 16,5 1 1-16,5-2 0 16,4 0 0-16,6 0-2 0,3 2-2 0,5-4 1 15,6 3 0-15,4-2 1 0,4 0 2 16,5 1 2-16,4-1 3 0,3 0 2 16,5 1 1-16,-1-2 1 0,4-2-1 15,1 4 0-15,0-2 0 0,-1 1-1 16,-1-2 0-16,-4-1-1 0,-4 1 0 15,-5 1 0-15,-5 0-1 0,-5-1 3 16,-4 0 3-16,-6 1 2 0,-5-1-1 0,-6 1 0 16,-6-2-1-16,-7-3 0 0,-6 2-3 15,-5 1-2-15,-2-2-2 0,-5 3 1 16,0-2 1-16,-1 1 0 0,3 1-1 16,1-1 1-16,4-3-2 0,3 1 1 15,5-3-1-15,5 2 2 0,7-2 0 16,6 2-1-16,5 1 1 0,6 0 0 15,9 3 2-15,5 0-1 0,6 2-1 0,6 0 0 16,3 3 1-16,5-1-1 0,3 0 1 16,0 3-2-16,0-1 0 0,2-1 0 15,-2 2 0-15,-2-1 0 0,-2 3 0 16,-4-2 0-16,-6-2-1 0,-4-1 0 16,-7 2 0-16,-6-3-2 0,-6 1 1 0,-7-2-1 15,-7-2-2-15,-7-1-1 0,-5 1 1 16,-6-2 1-16,-5-1 1 0,-3-1-1 15,0-1 0-15,-1 1 2 0,1 0 0 16,4-1 0-16,2-1-1 0,6-1 3 16,6 0 0-16,6-1 2 0,8-1 1 15,8-1 1-15,11 0 2 0,8 1 0 16,7 0-1-16,10 0-1 0,4-1 0 16,9 2 0-16,4 3-2 0,2 3 3 15,2-1-5-15,0 3-17 0,-2 1 0 0,-4 0-131 16,-5 0-123-16,-8-4-317 0</inkml:trace>
  <inkml:trace contextRef="#ctx0" brushRef="#br0" timeOffset="-142644.39">14213 9433 229 0,'-14'0'63'0,"1"-1"3"0,2-2-17 16,2 0-11-16,3 1-4 0,6-1-1 16,6-1 0-16,4 1 0 0,3 1 2 15,4 0-1-15,9 1 2 0,6-1 0 16,5 2 3-16,-1 0 1 0,2-3 0 16,7-1-3-16,8 1-3 0,0-3-5 15,6 2-5-15,1-3-3 0,7 3-5 16,1 2-4-16,-4-1-4 0,0-1-2 0,5 2-1 15,-10 0-3-15,2 2 0 0,-10-2-1 16,-3 1 0-16,-5 1-1 0,-14 0 0 16,-11 2 1-16,-10-3-3 0,-14-2 3 15,-7 3-2-15,-19-1-1 0,-12 0 1 16,-4 2 0-16,-8-2 0 0,-12 1 1 16,-6 0-2-16,-9 0 2 0,-1 1 0 15,1 2-1-15,-12-3 0 0,-5 0 0 16,0 0 0-16,3 1-1 0,5 1-1 0,6-3-2 15,2-3-1-15,16 2-2 16,11 1 1-16,14 1-1 0,12-2 1 0,9 0-5 16,12 1 3-16,12 1 1 0,13 1 5 15,11-1 3-15,10 0 2 0,13 0 3 16,13 1 7-16,21 3 4 0,6 1 1 16,7-3 0-16,8 2-2 0,3 2 0 15,6 2-1-15,-8 2-2 0,-9-4-2 16,4-1-3-16,-10 3-2 0,-11 0-2 0,-14-3-1 15,-17-3-1-15,-8-1 2 0,-14 0 1 16,-22-1 1-16,-17-1 0 0,-21-1-1 16,-9 2 0-16,-6-3 1 0,-18-3-2 15,-7 2-1-15,-12 1-3 0,-4 3-3 16,6-1-1-16,-7-3-2 0,-8 4-4 16,6 3-1-16,8-1-2 0,7 1 1 15,16 0 2-15,5 0 1 0,16 1 2 0,15-1-5 16,15 2 2-16,13-3 1 0,14-1 6 15,13-1 3-15,16 1 4 0,13 1 1 16,9-3 10-16,14-1 1 0,16 3 3 16,6 1-4-16,4 0-2 0,-2-1-1 15,5 2 0-15,4 3-3 0,-10 2-1 16,-14 1-2-16,-14-2-1 0,-9-1-1 16,-17 1 1-16,-19-2 0 0,-20-4 3 15,-20-3-2-15,-18 0 1 0,-23-3 0 0,-17 5 1 16,-9-2-1-16,-17 1-3 0,-17 4-2 15,-10 6-1-15,1-2-1 0,-1-1-2 16,2 1-2-16,6 1-2 0,12 3-3 16,21-3-1-16,22-4 2 0,13 3-7 15,26 0 0-15,24-4 5 0,17-1 6 16,24-2 5-16,12 0 4 0,20-1 1 16,18-1 10-16,15-2 3 0,-2 3 0 15,10 1-3-15,-4 3-2 0,6-3-2 0,-11 2-2 16,-13 1-1-16,-20 3-2 0,-8-2-4 15,-22-1 0-15,-21 3 1 0,-24 0 0 16,-20 1 2-16,-27-5-1 0,-24 2 1 16,-10 3 1-16,-17 1-1 0,-19-2-1 15,-10 2-2-15,-1 4-2 0,3 2-1 16,9 2-2-16,1-4-3 0,17-1-2 0,22 1-1 16,22-3-8-16,14 0 2 0,31-2 0 15,23-3 5-15,25-1 4 0,12 0 3 16,19-4 1-16,18-2 10 0,16 1 2 15,-2-2 1-15,0 2 0 0,3 2-2 16,2 1 1-16,-12 3-2 0,-21 2-1 16,-15-3-3-16,-12 2-1 0,-19 0 1 15,-29-1-1-15,-33-2 1 0,-19 3 0 0,-14 0 0 16,-19 2 2-16,-17 1-1 0,-15 5-2 16,-5 1-2-16,3 0 0 0,-1 1-2 15,9 1-1-15,11-3-4 0,19 0-2 16,20-4-7-16,21-1-2 0,23 1 0 15,27-5 5-15,19 1 3 0,22-1 4 16,9-2 4-16,22-1 7 0,10 0 3 16,8-1 1-16,2 2-2 0,-10-2-2 0,-10 1 0 15,-4 2 0-15,-18 2-2 0,-17-3 0 16,-20 2 1-16,-19 1 0 0,-9 1-1 16,-18 1 0-16,-20-4 0 0,-22 4 1 15,-20 1 0-15,-6 0-1 0,-16-1-3 16,-10-4-2-16,2 3 0 0,9 3-2 15,17-2 1-15,19-3-3 0,14 1-10 16,29 0 1-16,24-2 1 0,26-4 4 16,29 1 3-16,13-5 0 0,23-3 1 0,19 2 14 15,13-1 0-15,0 0 1 0,5 1-2 16,-11 0-1-16,-2 5-1 0,-20 3-1 16,-20 0-1-16,-24-2 1 0,-10 1 1 15,-35 1-1-15,-33 0 0 0,-21-1 1 16,-18-1 0-16,-21 1 0 0,-22 0-2 15,-8 3-3-15,-6 0 1 0,10 0-2 16,-2-1 1-16,15 1-3 0,20 0 0 16,23 0-10-16,15-3 0 0,31 1 0 15,29-4 4-15,27 2 0 0,13-5 2 0,22-1 0 16,18 2 10-16,17 0 0 0,-6-1 1 16,3 0-5-16,-1-1-6 0,-4 3-7 15,-17 3-6-15,-19-2-9 0,-22-1-39 16,-14-3 182-16,-29 2-292 0,-29 0-142 15,-21-3-407-15</inkml:trace>
  <inkml:trace contextRef="#ctx0" brushRef="#br0" timeOffset="-141100.24">9450 9502 234 0,'-8'-10'58'0,"-3"-1"9"16,-2 0-29-16,-3 0-16 0,-3 0-1 16,0 4-3-16,2 1-3 0,-1 2-1 15,5 2-8-15,1-1 2 0,4 3-3 16,4-1 0-16,2 1-1 0,3 0 0 0,4 1 1 16,3-1 2-16,4 3 1 15,3-1 2-15,3 0 3 0,3 1 2 0,1-1 2 16,2 1 1-16,3 0 0 0,2-1-1 15,2 0 0-15,7 1 0 0,3 0-2 16,6 0 0-16,6 1-2 0,2 0-1 16,5-2-1-16,4-1 0 0,1-1 0 15,1 1 2-15,2 0-1 0,0 1-2 16,-1 2 0-16,-5 1-1 0,-6 1-1 16,-7 1-2-16,-9-1-4 0,-11 0-1 15,-10-2-2-15,-9-1 1 0,-11 0 1 0,-9 3 0 16,-14-1 2-16,-9 1-1 0,-11 0 3 15,-11-1 0-15,-8 0 0 0,-10-1-2 16,-4 1 0-16,-4-1-2 0,-5 0-1 16,1-4-2-16,0 1-2 0,4 2 1 15,7-1-1-15,8-3 0 0,11 2 0 0,14-3 2 16,11 3 1-16,14 0 3 0,12-3 1 16,14-1 4-16,13 0 7 0,13-1 4 15,14 1 4-15,12-3 4 0,14 2 0 16,8 1 1-16,7-1-5 0,9 2-3 15,4 1-5-15,1 1-3 0,-5 1-4 16,-6 2-1-16,-9-1-3 0,-11 0 0 16,-17-1-3-16,-16 1-1 0,-13-1-3 15,-16 1 1-15,-16-1 2 0,-14 3-1 16,-15 3 0-16,-16 3 1 0,-14 2 1 0,-16 0 2 16,-9 4-2-16,-12 3-6 0,-4 1-1 15,-4 1-3-15,3 0-2 0,3 2 0 16,9 4-1-16,8-2 1 0,11-3 5 15,13-2 1-15,16-3 0 0,14-1 0 16,17-4 1-16,16-4 3 0,16-4 3 16,16-3 3-16,14-3 2 0,16 1-2 15,11-3 6-15,13 0 2 0,6-5-1 0,8 2-3 16,6 1-2-16,1 2 1 0,-4-3 3 16,-7 1-4-16,-13-1-1 0,-12 5-2 15,-14-1-2-15,-18-2 1 0,-17 3 0 16,-16 2 1-16,-20 1 1 0,-14 3-1 15,-19 2-1-15,-16 1 2 0,-14 2-1 16,-14 2-2-16,-8 2-4 0,-6 2-8 16,0-1 0-16,3-1 1 0,9 0-1 0,12-1 1 15,12-1 1-15,16-4 1 0,16 1 3 16,16-5 2-16,18-3 0 0,16 0 3 16,16-1 0-16,15-1 2 0,14-2 3 15,12 0 4-15,7 1 0 0,10 0 1 16,1 1-2-16,1-1 2 0,-6 2-2 15,-8 0-2-15,-11 1-1 0,-11 2-1 16,-16-1-2-16,-15 0 0 0,-16 2-1 0,-15 1 1 16,-17 0-1-16,-13 2 0 0,-12 1 0 15,-13 5 0-15,-7 2-2 0,-6 0-2 16,-1 3-3-16,5 1 0 0,6 0 0 16,12-2 1-16,11-4-2 0,13-4-4 15,18 1 1-15,18-4 3 0,14-1 4 16,16-4 1-16,11-2 1 0,14-1 3 15,11-3 6-15,6-1 2 0,1 0-1 0,0-1-1 16,-5 2-1-16,-7 1-1 0,-11 2-2 16,-14 1-1-16,-15 1 0 0,-16-1-1 15,-17 4 1-15,-16 1-2 0,-18 3 1 16,-15 3 0-16,-15 0 1 0,-11 3-2 16,-6 1-1-16,-4 4-1 0,1-1-1 15,10-3 1-15,11 1 0 0,15 0 0 16,12-2-5-16,18 0-2 0,18-6 2 15,19 1 0-15,18-4 1 0,13-1 6 0,15-3-7 16,15-2-8-16,11-5-14 0,5-1-119 16,2-4-124-16,-2-3-312 0</inkml:trace>
  <inkml:trace contextRef="#ctx0" brushRef="#br0" timeOffset="-118125.64">9517 12375 169 0,'0'0'40'0,"-3"1"1"16,0-1-26-16,1 0-5 0,-1 2-2 16,-1-3 1-16,1 1 0 0,1-1 2 15,0 1 2-15,-1 0 1 0,1 0 1 16,1-1-2-16,0 1-2 0,0 1 0 16,0 0 1-16,1-2 3 0,-1 1 2 15,1 1 2-15,-1-2 4 0,1 1 4 0,-1 0 3 16,0-1 0-16,-1 1 0 0,1 0 0 15,0 1-1-15,0 1-2 0,-2 0-4 16,1 0-4-16,-2 3-4 0,1 3-4 16,0 1-2-16,0 2-1 0,-1 1 0 15,2 4-1-15,0 2-1 0,1 2 1 16,0 2-1-16,1 1-1 0,0 3-4 16,-1 1-5-16,1 1-3 0,0 1-4 0,0-1-4 15,0-4-4-15,1-2-5 16,-1-1-1-16,0-4-1 0,0-3-2 0,0-1-3 15,-1-5-6-15,1-1-6 0,-3-2-49 16,2-4-59-16,-2-2-139 16</inkml:trace>
  <inkml:trace contextRef="#ctx0" brushRef="#br0" timeOffset="-117697.28">9431 12518 310 0,'0'-17'83'16,"0"1"5"-16,1 0-35 0,-1-1-11 15,0 2-3-15,2 2-4 0,1 1-1 16,0 0 1-16,0 0-2 0,3 2-2 16,0 2-2-16,3-1-3 0,0 2-4 15,1 1-6-15,1 1-4 0,2 2-3 16,1-1-4-16,0 3-2 0,2 1-1 16,0 2-3-16,0 1-1 0,0 1-3 0,-1 0-2 15,-3 4-2-15,-1 1-2 0,-3 0-1 16,-4-1-1-16,-3 4 1 0,-4 1 2 15,-4 1 0-15,-2-1 1 0,-2-2 0 16,-3 2 0-16,-1-1 1 0,0-3 2 16,-2-2 0-16,2 0 3 0,0-4 2 15,0 1 3-15,2-6 2 0,2 0 2 0,3 0 3 16,1-1 0-16,4-2 2 0,0 1 1 16,5 1-1-16,0 1-2 0,1-1 0 15,3 3-3-15,1 1-2 0,2 4-2 16,3 1-1-16,1 3 0 0,0 2 0 15,3 6 2-15,0-1-3 0,0 4 0 16,1 2-10-16,-2 3-10 0,1 0-8 16,0 0-7-16,2-2-9 0,-3 1-13 15,0-4-66-15,-2-4-69 0,3-2-163 16</inkml:trace>
  <inkml:trace contextRef="#ctx0" brushRef="#br0" timeOffset="-117129.24">9803 12461 322 0,'-2'-1'88'0,"2"-1"2"0,2 5-31 0,0 3-17 16,1 2-6-16,0 4-6 0,2 5-7 16,-1 4-3-16,0 4-2 0,1 2-7 15,-2 6-4-15,0-2-3 0,1 1-7 16,-2 0-7-16,1 1-9 0,-1-1-8 15,-1-4-2-15,2-2-2 0,-2-1 0 0,0-3 5 16,-1-2 5-16,-1-4 5 0,0-6 7 16,0-1 3-16,-2-5 2 0,0-5 4 15,0-5 4-15,-3-4 7 0,2-5 6 16,-3-1 7-16,0-6 4 0,-1-7 1 16,0-3-1-16,2-5-1 0,1-2-3 15,2-2 0-15,2 0 2 0,2-2 0 16,2 8 2-16,3 4 1 0,0 6-1 15,1 5 1-15,1 5-5 0,0 4-6 16,2 5-6-16,2-1-4 0,0 5-2 0,2 0-3 16,0 2 0-16,1-1-2 0,2 2-2 15,0-1-2-15,1 3-4 0,-1 0-2 16,0 3-2-16,-1 0-3 0,-3 3-5 16,-1 2 2-16,-3 1 1 0,-5 1 3 15,-3 1 2-15,-3 1 3 0,-3 1 3 16,-6-1 4-16,-2 1 2 0,-5-2 1 15,0 1 1-15,-4-3 1 0,0-2 0 16,-1-2 0-16,2-4 0 0,1-1 0 0,3-2 1 16,2-2 2-16,3 1 1 0,5-3 2 15,1 2-2-15,4 2 0 0,4 3 1 16,4 1 0-16,2 3-1 0,4 3-2 16,3 4 0-16,2 4 0 0,3 1 0 15,1 1-1-15,1 2-2 0,1 1 1 16,-1-2-6-16,1 0-5 0,-1 1-11 15,-1 0-16-15,1-1-10 0,0-1-48 0,-1-1-49 16,0 1-86-16,-4-5-182 0</inkml:trace>
  <inkml:trace contextRef="#ctx0" brushRef="#br0" timeOffset="-80855.18">7106 12928 250 0,'-2'3'65'16,"2"-1"0"-16,0-3-30 0,0 1-18 0,-1-1-13 16,1 2-12-16,0-2-8 15,-1 1-5-15,1-2-2 0,0 2-1 0,0-1 6 16,1 0 7-16,1-1 8 0,0 0 8 16,3 2 8-16,0 0 4 0,2 0 3 15,0 0-1-15,3 2 0 0,0-1-1 16,2-1-1-16,1 0 0 0,4 1-1 15,1 0 0-15,5 0-1 0,3 1-2 16,2-1-2-16,4 0-2 0,1-1-2 16,3-1-2-16,2 0-2 0,0-2 0 15,1-2-2-15,2 5 0 0,1-1 0 16,1 2 0-16,-1 1 0 0,0-1-1 0,1 1 1 16,-1 1 1-16,-2-3 1 0,1-2 1 15,0-1 1-15,0 0 1 0,-2-1 2 16,2 2-1-16,1 0 2 0,-1 2 0 15,3 2-1-15,-1 1 1 0,2 2-2 16,0 0-1-16,-1-2 1 0,-1 0-1 0,1-1-2 16,-5 0-1-16,2-1-1 0,-3 0 0 15,1 0-1-15,-2-1 0 0,1 1 0 16,-2 0 0-16,1-1-1 0,-2 2 1 16,-2-2 0-16,-2 0-1 0,0 1 1 15,-3-1 0-15,-2-1-1 0,-3-1 2 16,-3 1-1-16,0 0-1 0,-3 0 0 15,-3 0 0-15,-2 0 1 0,-2 2 0 16,-3 0 0-16,0 0 1 0,-4-1 2 0,0 0 0 16,-2 0 2-16,0-1 1 0,-2 0-1 15,0 0-2-15,-1-1-1 0,0 1-2 16,-2 0-2-16,-2-2-4 0,0 1-2 16,-2 0 0-16,-3 0 1 0,-2 0 0 15,-2-1 1-15,-5 0 0 0,-1 1 4 16,-4 0 2-16,-2-2 0 0,-4 1 1 15,-3 0 0-15,0 2 0 0,-3 0 1 0,-2 0-2 16,0 1 0-16,-2 2-1 0,0 2 0 16,-1-1-1-16,0 2 0 0,0 0 0 15,-1 1 0-15,-2-1-1 0,1 0 1 16,-1-2 0-16,3 0 0 0,-2-1 1 16,3 1 0-16,2-2 0 0,2 0 0 15,-1-1 0-15,1 1-2 0,0 0-2 16,1-2-1-16,-2-1 1 0,1-2-2 15,0-1 2-15,1-3-1 0,1-1 2 16,1 2 3-16,1-1 0 0,1 0 1 0,4 2 0 16,1 3 0-16,2 2 0 0,2-1 0 15,1 2 0-15,0 0-1 0,2 3 1 16,-2-1 0-16,0 2 2 0,1-2-1 16,1 2 1-16,0-4 0 0,0 3-1 15,0-2 0-15,1-1-1 0,1-2-1 16,-1 0-1-16,0 1 0 0,2 2-1 15,-2-2 0-15,3 2 1 0,-2 1 0 0,2 1 0 16,-1 3 0-16,1-2 0 0,2-1 0 16,1 2 1-16,-1 0 0 0,5 0 0 15,0-2-1-15,1 1 0 0,2 0 0 16,0-1-1-16,3 1 0 0,-2-1 0 16,3 1 0-16,-1 0 0 0,3-2 1 15,-1 1-1-15,1-1 1 0,0 0-1 16,0 0-1-16,1-2 0 0,1-2 1 0,1 2 0 15,3-1 0-15,0 1-4 0,3-2-5 16,2-1 42-16,0 1-120 0,2-2-80 16,2-1-215-16</inkml:trace>
  <inkml:trace contextRef="#ctx0" brushRef="#br0" timeOffset="-43621.12">7262 12331 216 0,'2'-1'63'16,"-2"-1"1"-16,2 0-19 0,-1 1-15 16,0 0-4-16,1 1-2 0,-1 1-2 15,-1 3 1-15,0 1 2 0,-1 2 0 16,-1 1 0-16,2 2-2 0,-1 3-3 16,1 3-4-16,0-1-5 0,1 2-4 15,2-1-2-15,-1 1-2 0,1 2 0 16,0-1-2-16,1-1 0 0,-2 2-1 15,1-1-4-15,-2 0-3 0,0-1-7 16,-1-1-8-16,-1-1-17 0,-1-5-58 0,-1 1-70 16,-3-4-161-16</inkml:trace>
  <inkml:trace contextRef="#ctx0" brushRef="#br0" timeOffset="-43217.2">7179 12378 394 0,'2'-3'101'0,"0"-3"6"0,1 0-51 16,2-1-10-16,0 2-6 0,2-1-8 15,0 2-4-15,3 0-5 0,1 1-4 16,3 2-6-16,3 2-4 0,3 2-2 0,0 2-2 16,1 0-2-16,1 2-1 0,0 3-1 15,0 0 0-15,-2 0 0 0,-3 0-1 16,0 3-1-16,-4 0 2 0,-2 0-1 15,-1-1-1-15,-5 0 2 0,-2 0-1 16,-3 3-2-16,-3 1-3 0,-4 1-4 16,-5 1-8-16,-3-1-8 0,-5 6-7 15,-3 0-5-15,-4-2-5 0,-3 1-2 16,-2-1-4-16,0 1 1 0,1-2 2 0,3-2 5 16,2-3 3-16,6-3 0 0,3-3-41 15,6-5-41-15,5-6-105 0</inkml:trace>
  <inkml:trace contextRef="#ctx0" brushRef="#br0" timeOffset="-42885.18">7800 12370 283 0,'9'-2'79'0,"-2"0"6"16,-1 0-21-16,-2-2-16 0,-1 2-2 16,0-1 1-16,-3 1 1 0,0-2 0 15,-3 2 0-15,0-1-3 0,0 1-4 0,-3-2-4 16,1 3-6-16,-2 0-6 0,-1 1-5 16,-1 1-4-16,-3 3-3 0,0-1-4 15,-3 5 0-15,0 0-1 0,-1 1-2 16,-3 4-1-16,1 3 0 0,2 0-2 15,0 3-1-15,1 0-1 0,3 3-1 16,2 2 0-16,4 3-1 0,1 0 0 16,2 2 0-16,4-2 0 0,1-1 0 0,3 1-1 15,1-3 0-15,3-4 0 16,1-2 0-16,4-4 0 0,2-3-1 0,0-2-3 16,2-4-4-16,1-2-4 0,2-2-4 15,-1-5-5-15,-2-1-13 0,1-1-9 16,-1-1-9-16,-2-3-3 0,-4-3-8 15,-2-1 194-15,-1-1-257 0,-5 0-91 16,-4-4-289-16</inkml:trace>
  <inkml:trace contextRef="#ctx0" brushRef="#br0" timeOffset="-42735.24">7678 12572 291 0,'-7'2'82'0,"3"0"4"0,6-2-28 15,5 1-6-15,5-1-5 0,4-2-6 16,6-1-5-16,7 0-4 0,-1-4-4 15,4-1-6-15,2-4-18 0,0 0-19 16,2-1 195-16,-1-1-293 0,-2-4-120 0,0 2-365 16</inkml:trace>
  <inkml:trace contextRef="#ctx0" brushRef="#br0" timeOffset="-42211.53">8501 12335 283 0,'1'-1'79'16,"1"0"7"-16,0 0-31 0,2 2-7 16,0-1-2-16,0 3-2 0,1 1-5 15,0 2-5-15,1 4-5 0,-2 2-6 16,1 3-6-16,-1 4-4 0,-1 2-6 15,-1 1-3-15,1 3-1 0,-1 0-3 16,0-1-3-16,-1-3-6 0,1 1-6 0,-1-1-7 16,1-4-8-16,-1-2-7 0,0-3-10 15,-1-5-14-15,1 1-45 0,-1-8-65 16,1-4-138-16</inkml:trace>
  <inkml:trace contextRef="#ctx0" brushRef="#br0" timeOffset="-41932.66">8512 12354 342 0,'-2'-8'93'0,"2"0"5"0,2 4-39 16,1 0-9-16,3 0-4 0,1 2-5 15,2 0-5-15,4 1-2 0,3 0-3 16,0 2-7-16,2 0-6 0,1 3-5 16,1 2-6-16,1 3-2 0,-3 1-4 0,1 3-1 15,-2-1-2-15,-3 3 1 0,-1-1 0 16,-4 3 0-16,-2-3 0 0,-3 1 0 15,-5 5 0-15,-4 1-1 0,-4 2-2 16,-3 1-6-16,-4 0-6 0,-4 1-5 16,-2 0-6-16,-1-3-5 0,-1-1-6 15,1-3-3-15,0-3 0 0,3-2-1 0,2-3 2 16,2-3-12-16,5-5-1 16,3-5-28-16,3-3-1 0,4-4-38 0,3-2-68 15</inkml:trace>
  <inkml:trace contextRef="#ctx0" brushRef="#br0" timeOffset="-41590.93">9065 12300 302 0,'8'-8'78'16,"-3"0"6"-16,-1 0-41 0,-1 1-3 15,-2 4 1-15,-2-1-6 0,-1 0-2 16,-2 3-2-16,0 1-3 0,-1 1-5 16,-2 2-2-16,-2-2-1 0,-2 4-1 15,-2 3-2-15,-2 3-1 0,-2 2-2 0,-1 1-1 16,-4 4-3-16,0 3-2 0,-2 3-4 16,0 0-2-16,1 1-1 0,0 1-2 15,3 4 0-15,6-2-1 0,4 1 0 16,5-3-1-16,7-1 0 0,4-1 0 15,8-4 1-15,4-3 2 0,2-4-2 16,3-2 1-16,2-3-7 0,0-2-8 16,1-4-9-16,-2-3-11 0,2-1-14 15,-3-5-19-15,0-1-54 0,-3-5-69 0,-1-1-152 16</inkml:trace>
  <inkml:trace contextRef="#ctx0" brushRef="#br0" timeOffset="-41415.35">8932 12474 303 0,'-3'3'77'0,"4"-2"7"0,4 1-28 0,5-3-19 16,3-3-5-16,3 1-4 0,5-5-3 16,2-1-2-16,3-2-11 0,2-1-16 15,0-2-19-15,2 1-75 0,-3-1-78 16,-2 3-200-16</inkml:trace>
  <inkml:trace contextRef="#ctx1" brushRef="#br0">8785 4088 0</inkml:trace>
  <inkml:trace contextRef="#ctx0" brushRef="#br0" timeOffset="-144539.6">4907 7590 246 0,'-3'2'52'0,"1"3"0"15,-1-2-43-15,-2 5-6 0,1 3-1 16,0-3 0-16,-1 1-1 0,2 1 0 16,0-2 1-16,-1-1 3 0,2-3 3 15,1-1 4-15,0 0 4 0,1-2 2 16,-1-1 4-16,0-1 2 0,1 1-2 16,1 1-2-16,-1-2-4 0,2 0-2 15,0 2-1-15,3-1-2 0,-1 4-3 16,4-3 0-16,0 1-1 0,3 0-1 0,1-2-1 15,4 0-3-15,0 0 0 0,2-2-1 16,1 1 0-16,3-3 1 0,1 1-1 16,3 2 1-16,0-2 0 0,2-2 3 15,4 3 0-15,1-3 1 0,2-1 1 16,0 3 0-16,1-5 1 0,1 3-2 16,3 3 0-16,-2-2-1 0,1 1-1 0,1 0-1 15,3-1-1-15,1 4 0 16,1 0-1-16,2-2 0 0,3 0 0 0,1 1 1 15,-1 2 0-15,1-1 1 0,2-3 0 16,1 1 1-16,2-1 1 0,2-1-1 16,2 1 1-16,2-2-1 0,2 0-1 15,2-2 1-15,-2 0-1 0,1 0 1 16,-2 2 0-16,3-1 1 0,0 0 0 16,1 1 0-16,0 0 0 0,-1-1-1 0,1 3 0 15,0-1-2-15,-1 0 0 0,0 2 0 16,-1 0-2-16,-1 2 1 0,0-1 0 15,-2-1 0-15,0-1-1 0,2 1 1 16,-3-2 0-16,2-1 0 0,-1 2 0 16,3 0 1-16,0-1-1 0,-1 0 1 15,-2-1 0-15,3 1-1 0,-3 0 1 16,2-1-1-16,-2 1 0 0,0 1 1 0,1 1 0 16,-2 1 0-16,-2-1 1 0,1 0 2 15,-2 4-1-15,0-2 2 0,1 1-2 16,-1 0 1-16,3 2-1 0,-3-1-1 15,-1 0 0-15,0-2-1 0,-1 3-1 16,1-1 0-16,-2 0 1 0,3-1-1 16,1 0 0-16,0-2 1 0,-1-1-1 15,-2 0 1-15,-2-3 1 0,1 1 1 16,-1 1-1-16,-2 0 1 0,1 2 0 0,0 1 0 16,-1 0-1-16,0 3-1 15,-1-2 0-15,-3-2-1 0,1-3 0 0,-2 4 0 16,0-2-1-16,0 0 1 0,0 1 0 15,-2-3-1-15,3 3 1 0,-4 1-1 16,1-3 1-16,-3 0-1 0,-2 0 0 16,-4-2 1-16,-2 1-1 0,-2 2 1 15,0-1-1-15,-5 0 0 0,-1 4 0 16,1 0 0-16,-2-1 0 0,-2 2 1 0,-3-3-1 16,-2 1 0-16,-2 0 0 0,-3 1 0 15,-4-1 0-15,-3 0 1 0,0 2-1 16,-3-1 0-16,-2 0 1 0,0 0 0 15,-1-2 0-15,0 2 0 0,0 1 0 16,-1 0 1-16,0-2-1 0,-1 0 1 16,-1 0 0-16,1 1 0 0,0-2 1 15,0 1-1-15,0-3 1 0,1 3 0 0,0 1 1 16,1-1 0-16,0-1 0 0,-2 0 0 16,2 1-1-16,0 1 1 0,-1-1-2 15,1-1-1-15,-1 0 0 0,1 1-1 16,-1-1 0-16,0 1 0 0,0 0 1 15,1 0-1-15,-1 0 0 0,0 0 1 16,0-3-1-16,1 5 0 0,0-4-1 16,0-1 0-16,0 2 0 0,0 2-2 15,1 0 1-15,0 0-1 0,1-2 0 0,2 5 0 16,2-1 1-16,3-1 0 0,-1 0 1 16,5 2 0-16,2 2 1 0,0 1 0 15,3-3 0-15,-2 0 1 0,3 1-1 16,0 0 0-16,0 0 0 0,2-2 0 15,-1-1 1-15,0 4-1 0,0-4 0 16,0 2 0-16,-1 1 0 0,-5-2 1 0,-1-1-1 16,-3 0 0-16,-3 0 0 0,-1 0-1 15,-3-1 0-15,1-2-1 0,-3 1-1 16,0 1 0-16,-1-2-2 0,-1 2-1 16,-2 1 0-16,-2 3-1 0,-4 1 2 15,-4-1-1-15,-5 2 1 0,-3 4-1 16,-5-2-1-16,-4-1-2 0,-5 0-2 15,-3-1-2-15,-1 1 0 0,-2-2 1 0,-4-3 0 16,-5 0 1-16,0 1 3 0,-3-5 2 16,-2 2 0-16,-3-2 0 0,-6-1-1 15,-4-2-2-15,-2 0-2 0,-7-2-1 16,-3 3-2-16,-6-3-2 0,-3 0-1 16,-7 0-3-16,-2 5-8 0,-7-2 110 15,-9 0-177-15,-8 2-84 0,-8 0-245 16</inkml:trace>
  <inkml:trace contextRef="#ctx0" brushRef="#br0" timeOffset="-136123.9">12380 7427 188 0,'4'-4'54'16,"-1"1"4"-16,0-1-20 0,1 1-6 16,-1-2-2-16,-1 2-3 0,1 0-2 15,2-1-4-15,-1 0-2 0,2 2-2 16,-1-1-3-16,3-3-2 0,2 3-1 16,1-2 0-16,4 3 0 0,2-1 1 15,4-1 2-15,1 0-1 0,2 0 0 16,3-2 0-16,1 4 0 0,3-1-2 15,0 0-1-15,2 3-3 0,-2 0-2 16,-3 3 1-16,-2-1-2 0,-7-3-2 0,-4 3-1 16,-5-1 0-16,-5-2-1 0,-2 3 0 15,-1-4-2-15,-2 4 0 0,-2 2 1 16,-3-3-1-16,-4 2 1 0,-5 4 2 16,-5-3-1-16,-5 2 2 0,-6-1 1 15,0 3-2-15,-3-3 0 0,2 2-2 16,3-4 0-16,0 1 0 0,5 3 0 0,5-2 0 15,0-1 0-15,3-1 0 16,1-3 1-16,3 2 1 0,1 0-1 16,2-2 1-16,3-2 0 0,1 0-1 0,2-1 1 15,1 1-1-15,2-2 0 0,2 1 0 16,4-1 0-16,2-1 0 0,3 1 0 16,4-2 1-16,4 1 1 0,1-2 0 15,4 0 1-15,2 2 0 0,4-1 1 0,2-1 0 16,1 3 0-16,1-3-1 15,-2 4 0-15,-4 1-1 0,-2 1 0 0,-6-2-2 16,-7 3-2-16,-4-1-2 0,-3 5-1 16,-4-7 0-16,-6 5 1 0,-7-4-2 15,-2 6 0-15,-4-3 2 0,-7 1 2 16,-8 0 1-16,-5 5 0 0,-2-3-2 16,-2 4-1-16,1-3 0 0,-2 3 0 15,2 2-1-15,4-3 0 0,5-1 1 16,2 1 1-16,4-5 2 0,4 1 0 0,6-2 1 15,2-1-2-15,6 1-3 0,4-1 1 16,6 1 0-16,5-1 0 0,4 0 2 16,7-1 1-16,5-3 1 0,5-2 3 15,3 0 2-15,4-5 1 0,5 1-1 16,4 0-1-16,-1-2 1 0,-2 2-1 16,-2-1 0-16,-3-1-1 0,-5 7-2 15,-8-4 0-15,-7-2-1 0,-7 2-1 0,-4 3-5 16,-5-1-7-16,-7 4-5 0,-7-5-13 15,-3 9-13-15,-5 1-51 0,-5 3-64 16,-6-5-142-16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21:45.7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8811 782 205 0,'-1'-4'58'0,"0"-5"7"0,3-1-27 16,0 3 2-16,-1-4 1 0,0 1 0 15,2 0 0-15,-1 3-1 0,0 5 1 16,-1 0-1-16,1-1-3 0,-1 3-3 16,0 0-4-16,-1 0-2 0,2 1-5 0,-1 5-4 15,-1-6-4-15,0 0-1 0,0 0-1 16,0 3-3-16,0-3-1 0,0-4-1 16,-1-2-1-16,2 6 1 0,-1 0 0 15,1 6 1-15,-1 3 1 0,2 4 2 16,-2 4-1-16,1 2 1 0,0 4-2 15,-1 7-1-15,-1-4-2 0,1 2-1 16,0 2-2-16,1 2-2 0,-1 1 0 16,0 1-1-16,0-1 0 0,1-2 0 0,0 2 0 15,-2-1 0-15,1 0-1 0,1-1 0 16,-1-7-3-16,-1-5-3 0,1-1-5 16,-1-4-6-16,0-4-14 0,1-6-13 15,-3-2-13-15,1-1 10 0,-2-2-92 16,-1-1-88-16,0-5-203 0</inkml:trace>
  <inkml:trace contextRef="#ctx0" brushRef="#br0" timeOffset="497.92">8602 706 258 0,'-12'0'72'0,"3"0"7"0,2 0-32 16,3 0-2-16,1 0-1 0,3 0-1 0,0 0-2 15,2-2-4-15,4-3-1 0,5 0-1 16,4-3 0-16,5-1 1 0,5-1-1 16,3-1-1-16,4 2-2 0,2 5-4 15,2 2-4-15,1 2-4 0,2 5-6 16,-1 2-3-16,1 4-4 0,0-1-3 16,0 8-2-16,-2 7-2 0,-3 4-1 15,-4 3-2-15,-5 5 0 0,-3 0-3 16,-7 6 0-16,-6-1-1 0,-7-5-2 0,-8 0 0 15,-10 3-2-15,-2-2 0 0,-7 3 1 16,-4-2-2-16,-5-5-2 0,-2 1 0 16,-1-1-1-16,-2-3 1 0,0-1 0 15,2-8-1-15,1 0-3 0,0-1-1 16,4-10-2-16,2-5-3 0,5-3-6 0,4-9-7 16,2-1-7-16,5-10-9 0,6-5-53 15,8 2-66-15,8 1-149 0</inkml:trace>
  <inkml:trace contextRef="#ctx0" brushRef="#br0" timeOffset="1151.02">9580 1130 314 0,'-1'0'93'0,"-1"-3"13"0,0 0-44 16,-1-1-2-16,-1-2 3 0,0 0-7 16,-2-1-11-16,-1-1-12 0,-2 1-13 15,-3 1-6-15,-3 1-4 0,-2 0-3 16,-3 6-3-16,-2 5-3 0,-2 3 0 0,-2 5 0 16,0 3-1-16,2 7-1 0,2 4 0 15,3-3-3-15,4-3-2 0,6 0-5 16,6-2-2-16,5-5-3 0,4-5 1 15,4-1-1-15,6-5 3 0,1-1 3 16,3-3 5-16,1-2 4 0,1-3 1 16,-1-1 2-16,2 0 0 0,-2-2 1 15,1-1 2-15,-3-2 0 0,-1-1 1 0,-3 2-1 16,-3-1 0-16,-4 0 0 0,-2 4-3 16,-4 1-5-16,-1 6 0 0,-2 7-1 15,0-1 1-15,0 5-2 0,0-1-1 16,1 3-1-16,0 2 3 0,2-1-2 15,2-4 0-15,2 0-2 0,3-1 1 16,1 0 2-16,3-2 1 0,2-3 2 16,0-3 2-16,2-2 2 0,1-1 2 15,0-3 3-15,-2-3 1 0,1 2 2 16,-4-3-1-16,-1-2 1 0,-1-3-1 0,-1-5 0 16,-2-5 0-16,-1-5 0 0,0-7 0 15,-1-6 1-15,3-6 0 0,0-7 1 16,-1 1 2-16,0-5 1 0,-1 1 0 15,-2 4 2-15,-1 8 3 0,-2 5 3 16,-1 11 4-16,-1 9 0 0,-2 10-1 0,0 6-3 16,-1 5-3-16,-1 4-3 0,0 6-4 15,-2 1-4-15,0 15-2 0,-1 7-1 16,0 6 1-16,2 6-1 0,-1 3 0 16,4 2-2-16,1 9-1 0,2-9-6 15,4-2-5-15,0 0-8 0,1-4-10 16,2-2-8-16,0-7-20 0,0-3-14 15,-1-4-5-15,0-4-9 0,-2-6-66 16,-1-2-79-16,-3-3-177 0</inkml:trace>
  <inkml:trace contextRef="#ctx0" brushRef="#br0" timeOffset="1647.29">9771 1044 376 0,'1'0'102'15,"4"-2"13"-15,2 2-51 0,4-1-8 0,4 1 2 16,5-1 0-16,4-1-5 0,3 2-11 16,3-3-11-16,3 3-6 0,-2-3-5 15,1 2-5-15,1-1-5 0,2 3-2 16,-2-2-3-16,-1-1-1 0,-5-1-2 16,-1 2 0-16,-8-2 0 0,-4 3 1 15,-8-1 2-15,-5-2 2 0,-6 7 1 16,-8-3-2-16,-2 1 1 0,-8 5-2 15,-4 2-1-15,-3 8-2 0,-1 0-2 16,0 2-1-16,2 9 0 0,3 1 0 0,5 3-3 16,6-2-4-16,3-6-3 0,8 0-2 15,8-3 0-15,4-9 0 0,7-5 2 16,2-3 2-16,4-4 4 0,4-5 4 16,3-1 2-16,0 1 0 0,3-2 2 15,1-4 0-15,0-1 1 0,-3-2 2 16,-4-3 2-16,-2 1 2 0,-5-6 2 15,-4 0 1-15,-5-1 0 0,-5 2-1 0,2 1-1 16,-4 7 1-16,-3 3-1 0,-3 6-2 16,-2 4-1-16,-2 7 0 0,-2 5 0 15,-1 4-1-15,-1 5-2 0,1 2-3 16,3 3-1-16,3-2 0 0,5-1-1 16,6-1-2-16,5-1-2 0,4-5-6 15,7-4-7-15,4-4-6 0,3-3-33 0,2-1-3 16,3-5-108-16,5-3-115 0,0 0-271 15</inkml:trace>
  <inkml:trace contextRef="#ctx0" brushRef="#br0" timeOffset="2115.58">12000 484 237 0,'-6'11'70'0,"0"-2"10"0,2-5-28 0,-1 3 0 15,2-3 2-15,1 3 3 0,0-4-1 16,0 0-5-16,0 2-3 0,1 5-5 15,-1-3-1-15,0 4-3 0,-1 6-5 16,-1 8-4-16,-1-2-5 0,-2 5-4 16,0 5-5-16,-4 9-4 0,-1 5-3 15,-1-2-3-15,-1 2-7 0,1 6-9 16,2-3-8-16,1-3-4 0,4-8-9 0,4-1-14 16,1-2-11-16,2-9-6 0,2-2-7 15,4-8-62-15,0-4-79 0,3-8-169 16</inkml:trace>
  <inkml:trace contextRef="#ctx0" brushRef="#br0" timeOffset="2329.29">12340 482 451 0,'2'-7'116'0,"-2"7"14"15,-1 8-54-15,-2 5-16 0,-2 3-5 16,-1 4 4-16,-4 6-4 0,-2 7-10 15,-4 5-11-15,-1 3-13 0,-3 4-6 16,-1 5-2-16,1-1-6 0,0-1-4 16,0 2-6-16,3-3-7 0,0-5-8 15,4-4-10-15,2-4-10 0,2-4-25 0,2 3-13 16,1-5-9-16,3-4-41 0,1-5-19 16,0-1-69-16,-1-7-120 0</inkml:trace>
  <inkml:trace contextRef="#ctx0" brushRef="#br0" timeOffset="2525.55">11933 836 415 0,'-2'-1'103'0,"2"4"15"16,2-1-61-16,3 3-7 0,1-3 0 16,4 3 0-16,2 1-2 0,5-2-12 15,2 0-13-15,4 0-8 0,5-1-7 16,1 2-10-16,6-5-9 0,5 3-18 15,0-1-20-15,2-1-13 0,2 2-18 16,0 1 30-16,0-1-84 0,-3 7-73 16,-2-2-142-16</inkml:trace>
  <inkml:trace contextRef="#ctx0" brushRef="#br0" timeOffset="2848.59">12615 963 303 0,'0'1'91'16,"-6"2"8"-16,-2-4-34 0,-4-2-6 15,-4 1-6-15,-2 0-7 0,-4-1-13 16,-2 1-9-16,-3 3-7 0,0 4-6 15,-2 3-5-15,2 7-1 0,2 2-2 16,3 2-2-16,3 0-2 0,6 0-1 16,5-1-3-16,6-4 1 0,6-2-1 0,3-4 2 15,8-2 0-15,3-4 3 0,4 2 2 16,1-5 3-16,2-4 3 0,3-1 3 16,0 0 1-16,-4-4 2 0,-1 2 2 15,-3-4 2-15,0 0-1 0,-5-1-2 16,-4-1-2-16,-4 3-1 0,-1 1-1 15,-3 4-1-15,-3-1-2 0,-3 2-2 16,-1 7 0-16,-3 8 0 0,1-1-2 0,-2 5 0 16,0 2-3-16,3 1 0 0,1 5-1 15,3-5-1-15,2-3-2 0,4 3-6 16,-1-4-3-16,4 1-2 0,1-3-15 16,4-2-13-16,2-4-13 0,2-1-13 15,5-6-66-15,2-4-85 0,5-3-188 16</inkml:trace>
  <inkml:trace contextRef="#ctx0" brushRef="#br0" timeOffset="4236.63">12829 899 404 0,'-2'-1'107'16,"6"4"13"-16,0-2-61 0,5 1-5 15,3-2 2-15,2 0-1 0,5-2-6 0,3 3-12 16,2 0-11-16,2 0-6 0,1 1-5 15,-1 3-5-15,-4-1-3 0,-2 2-4 16,-3 1-3-16,-4-1-4 0,-4 0-2 16,-6 1-1-16,-5-7 0 0,-3 7 0 15,-4 1 1-15,-6 3 0 0,-2 1 3 16,-2 2 2-16,-2 1 1 0,3 6-1 16,0-4 1-16,4-3-1 0,4-3 1 15,5 0-1-15,4 0 0 0,5-2 0 0,4-2 0 16,4-4 1-16,4 3 0 15,5-3 1-15,3 2 1 0,4-4-1 0,6 0 1 16,9-2-2-16,4 1 0 0,2-4-1 16,0-1-1-16,2-4-3 0,1 4 0 15,-2-3 0-15,-6-3 0 0,-2 4 1 16,0-3 1-16,-1-2 1 0,-4 5 2 16,-4-8 1-16,-6 2 2 0,-6 0 2 0,-10-1 1 15,-10 1 1-15,-8 2 0 0,-11-2 1 16,-7 8-1-16,-5-2 0 0,-3 3-4 15,-2 1 0-15,-1 6-1 0,1 5-1 16,3 0 0-16,4 5 0 0,3 4 0 16,5 0-1-16,4 0-2 0,5-2-2 15,5-4-1-15,6 3 0 0,6-6 0 16,3-2 0-16,2-1 1 0,7-1 1 16,4-1 2-16,1-1 1 0,2-4 1 15,2 0-1-15,1 1 0 0,4 0 1 0,-2-1-1 16,-2 1 1-16,-2 1-1 0,0 1 0 15,-4 1-2-15,-5 2-1 0,-8-2-4 16,-7 1-1-16,-4 2-1 0,-3 1-1 16,-7-1 1-16,-1 2 1 0,0-5 2 15,-2 2 3-15,7-1-1 0,1-2-2 0,5-1 2 16,7 0 0-16,4-5 2 16,8 4 2-16,3-3 0 0,4-1 3 0,2 1 4 15,-3-4 0-15,1 2 0 0,0-2-3 16,-2 5 1-16,0-1-2 0,-4 2-1 15,2 5-1-15,0 0-1 0,-4 2-1 16,-3 5 0-16,-3-1-1 0,-2 2-3 16,-4 3-2-16,-3-2-1 0,0 0-1 15,-3 1 1-15,1-6 0 0,-1 3 1 16,-2-5 3-16,-1-2 5 0,1-3 4 0,-1-4 3 16,1-3 4-16,0 1 3 15,-1-7 4-15,2 1 1 0,2 1 0 0,1-3-2 16,3 2-3-16,4 0-3 0,4-3-6 15,3-2-5-15,7 0-7 0,0-1-5 16,2 2-6-16,8 1-4 0,3-1-7 16,3 3-9-16,3 4-9 0,1 3-2 0,5 1 1 15,1-2 4-15,-9 6 4 0,0-1 5 16,-3 4 12-16,-3-1 11 0,-5 1 8 16,-6-2 7-16,-2 5 7 0,-4-5 5 15,-7 3 12-15,-7-3 9 0,-10 2 3 16,-4 3 3-16,-5-1-1 0,-6 3-2 15,-4 4-5-15,-3 0-12 0,0 1-7 16,-2 1-5-16,0-3-6 0,2 4-5 16,4-2-5-16,6 0-4 0,6-3-5 0,6 3-6 15,10 0-5-15,8-1-5 16,4-1 1-16,6-3 0 0,4 1 3 0,3-3 4 16,2-8 4-16,-1 2 7 0,-3-2 3 15,-2-4 5-15,-1 1 5 0,-2-4 4 16,3 0 4-16,3 2 4 0,1-9 3 15,-2-1 4-15,-1-5 2 0,-1-2 1 16,2-8 1-16,-2-6-4 0,1-12 0 16,-3 2-2-16,3-7-3 0,2 1-3 0,-4-2-1 15,-6 9 0-15,-4 8 4 0,-10 13-1 16,-3 7-2-16,-9 12 0 0,-9 10-2 16,-3 12-1-16,-1 11-4 0,-1 1-3 15,-3 9-3-15,2 11 1 0,6-5-2 16,7 8-1-16,5-3-3 0,6-10-5 15,5 6-1-15,3-5-4 0,5-7 0 16,9 1 0-16,5-9 1 0,7-1 3 16,-2-3 4-16,3-7 3 0,7-1 3 0,1-4 1 15,-5-4 1-15,-4-2 1 0,-8-5 0 16,0 0 1-16,-2-2-1 0,-5-4 0 16,-5-1 1-16,0-2-1 0,-1 2-1 15,-1 3 0-15,-4 1-2 0,-2 2-2 16,1 9 0-16,-1 3-3 0,-2 3-2 15,0 2-2-15,1 1-2 0,1 1 2 16,3 2 2-16,2 0-1 0,0-1 1 0,1 1 3 16,0 2 0-16,0 2 0 0,-2 0-2 15,-2-1-2-15,-4-1-2 0,-5 1 0 16,-5-1 1-16,-6-7-2 0,-2-2-5 16,-4-2-5-16,-1-4-6 0,0 0-7 15,1-2-11-15,0 0-69 0,-5 0-73 16,-4-3-170-16</inkml:trace>
  <inkml:trace contextRef="#ctx0" brushRef="#br0" timeOffset="4717.34">8552 1634 410 0,'-17'-2'103'0,"13"-1"4"16,7-2-19-16,7-4-55 0,9-1-9 15,11-4 0-15,6-4-3 0,10-1 0 16,10-3-3-16,11 1-8 0,7 1-4 16,11-2-3-16,6-4-2 0,12 11-1 15,8 0-1-15,14 2 0 0,8-2 0 0,13 6 0 16,14 2 2-16,9 10 4 0,18-10 6 15,9 3 5-15,15 2 5 0,14 3 3 16,14-7 4-16,5 5-1 0,20-2-3 16,4 4-5-16,12-6-5 0,3 10-4 15,2-5-4-15,6 5-4 0,-9-1 0 16,-9 4-3-16,-11 1-4 0,-6 10-8 16,-16-8-31-16,-17 7 149 0,-25-4-259 0,-13 1-138 15,-28-1-379-15</inkml:trace>
  <inkml:trace contextRef="#ctx0" brushRef="#br0" timeOffset="25854.13">1915 4894 229 0,'0'-2'57'0,"2"2"1"16,-2-2-34-16,-2-3-2 0,1 1 2 15,-2-3-1-15,1 0 1 0,0 0 2 16,-3-3 1-16,1 2 0 0,-3 1-3 16,0 1-3-16,-4-1-5 0,-1 1-4 15,-4 2-3-15,0 1-3 0,-5-2-2 0,-4 2-1 16,-3-2-1-16,-2 1-1 0,-4 1 0 15,-5 1 0-15,-1-3 1 16,2 4 1-16,-1-2-1 0,1 1 1 0,3 3-2 16,2 0 2-16,0 1-2 0,4 4-1 15,-2-2-1-15,3 4 2 0,0 1 0 16,1 1 2-16,1 5 0 0,6-1 1 0,0 1 0 16,6 6 1-16,0 3-2 0,8 3 0 15,3 3-1-15,2 5 0 0,2 6-1 16,2 4 1-16,2 3-1 0,3 4 0 15,2 9 0-15,0 4-1 0,0 5 1 16,-2 5-1-16,-1 7 0 0,0 2-1 16,-1 4-1-16,1-7-3 0,-1 4 0 15,1-3-1-15,2-5 0 0,4-1-1 0,-1-6 0 16,-1-3 2-16,-1-1 1 0,1-6 1 16,1-6 2-16,0-2 0 0,-2-2 1 15,-2-4 0-15,1 0 0 0,0 0 1 16,-2-1 0-16,-1-1-1 0,-2-3 1 15,0-3-1-15,-1-3-1 0,0-2 0 16,2-5-1-16,-1-5 0 0,4-3-2 16,0 2 0-16,3-4 1 0,5-1-1 0,2-2 1 15,6-1 3-15,6-2 0 16,5 0 1-16,6-4 1 0,7-1 0 0,4-1 0 16,6-2 1-16,3 1-2 0,6-5 1 15,5 0-1-15,6-1 0 0,3-2-1 16,3 1 1-16,4-1-1 0,6-3 1 15,3 2-1-15,3 1 0 0,-1-3 0 16,4 1 0-16,5-1 1 0,6 4-1 16,1-1 0-16,0 1 0 0,5-4 0 15,5 4 0-15,2-6 0 0,1 1 0 0,4-3 1 16,4 0-1-16,1 0 1 0,1 0-1 16,2 0 0-16,2 5 0 0,-1 0 1 15,-1 0-2-15,-2 2 1 0,0 2 0 16,-3 3-1-16,-1 0 1 0,-2 2-1 15,-3 1 0-15,-5 1-1 0,0 1 1 16,0 3 0-16,-4-7-1 0,-5-1 1 16,-4 0 0-16,0 2 0 0,-5-3 1 15,-4-5 1-15,-5-1 0 0,-4 3 0 0,-2-1 0 16,-4-2 0-16,-4 0 1 0,-3-1-2 16,-5 1 1-16,-5-1-1 0,-4 0 1 15,-4 0-1-15,-6 2 0 0,-5-3 0 16,-4 2 0-16,-6-2 0 0,1 1 0 15,-6-2 0-15,-4 0 0 0,-5 0 1 16,-2 0-1-16,-5-3 1 0,-2-1 0 0,-5-4 0 16,-4 0 0-16,-3-4 1 0,-3-3-1 15,-1-5 0-15,-1-1 0 0,-4-2-1 16,2-2 1-16,0-5 0 0,1-1-1 16,0 0 0-16,1-5 1 0,2-4 0 15,-1-3 0-15,-1 0 4 0,1-5 1 16,1-2 1-16,-1-7 2 0,2 4 0 15,-2-4 1-15,1-1-1 0,-2-4-4 16,0 1 0-16,-2 1-2 0,2-2-1 16,-2 0-1-16,-1-1 0 0,-1 5 0 0,1-3 0 15,-2 8-1-15,0 4 2 0,-3 6 1 16,0 4 1-16,-1 6 2 0,2 1 0 16,-3 8 2-16,0 4 1 0,-2 2-3 15,0 3 1-15,-1 4-2 0,0 1-1 16,0 3-2-16,2 1-1 0,-2 1 0 15,2-4 0-15,-1 2-2 0,1-1 0 16,0-1 1-16,-3 1-1 0,-2 0 1 0,-3-2 0 16,-1 1 2-16,-6-1 0 0,-3-2-1 15,-3 1 1-15,0 2-1 0,-4-1 1 16,-5 3-2-16,-3 2 1 0,-1 2-1 16,-8 2 0-16,-5-2 1 0,-4 0-1 15,-5 1 0-15,-3 2 0 0,-7-1 1 16,0 3-1-16,-8-2 0 0,-2 3-1 0,-5 6 1 15,-4-1 0-15,-7 1-1 0,-5 2-1 16,-3-2 0-16,-3 6-2 0,-3 2 0 16,-5-3-1-16,0-1 0 0,0-1-1 15,-1 5 1-15,-2-2 2 0,-1-4 0 16,1 1 0-16,-1 2 1 0,0 0 1 16,-1 1 1-16,5-3 0 0,-3 4 0 15,0 3 0-15,-1-4 0 0,4 1 0 0,-2 7 0 16,0-2 0-16,0-1 0 0,5 5 0 15,-1-2 0-15,1-2 0 0,1 2 0 16,3-7 0-16,1-1 0 0,2 3 0 16,-1-6 0-16,3 1 0 0,5-1 0 15,5-4-1-15,-1 1-1 0,2-1-2 16,8-2-4-16,-1-5-4 0,5-2-4 16,2 1-7-16,1-1-11 0,4 3-10 0,1-3-59 15,4 0-69-15,5 3-162 0</inkml:trace>
  <inkml:trace contextRef="#ctx0" brushRef="#br0" timeOffset="44555.08">4840 8296 286 0,'2'-4'89'0,"-3"0"8"16,2 2-14-16,1-2-16 0,-2-1-4 0,0 1-3 15,-1 0-4-15,1 1-2 16,-1 1-2-16,0-1-6 0,-2 1-6 0,3 0-6 15,-1 0-5-15,-1 1-5 0,-1-1-7 16,0 1-6-16,-3 2-5 0,-2 3-4 16,-1 1 0-16,-3 0-1 0,-2 4-1 15,-1 4 0-15,-3 4 1 0,0 3-1 16,-2 6 1-16,0 2 0 0,1 8-1 16,0 6 1-16,3 2 0 0,3 4 0 0,4 0-2 15,3 2 0-15,5 0-1 0,8-4-1 16,3-6-4-16,5 1-1 0,2-6-4 15,6-4-4-15,4-6-7 0,3-1-2 16,2-3-5-16,4-4-10 0,3-5-12 16,2-3-8-16,2-1-9 0,1-5-68 15,3-3-88-15,0-2-189 0</inkml:trace>
  <inkml:trace contextRef="#ctx0" brushRef="#br0" timeOffset="45401.99">5262 8506 270 0,'-1'0'76'16,"0"-1"5"-16,0 1-30 0,0-1-7 0,0-1 0 16,-1 1-7-16,0 1-6 0,-1 0-5 15,-1 2-4-15,1 2-5 0,-3 1-4 16,1 2-4-16,-2 4-3 0,0 3-1 16,0 4 0-16,1 1-1 0,2-1-1 15,3 3-2-15,2-1-1 0,3-2-2 16,3-2-1-16,4-4 0 0,2-2 0 15,4-3 2-15,1-1 1 0,2-5 6 0,1-2 4 16,-2-4 4-16,1-1 5 0,-1-3 3 16,-3-2 5-16,-2-2 0 0,0-6-5 15,-2 0-4-15,-1-3-3 0,-5-3-2 16,0-2-3-16,-3 0-5 0,-3 1-2 16,-3 4 1-16,-5 2 1 0,-3 3-3 15,-1 7-3-15,-4 3-3 0,-4 5-5 16,-3 3-6-16,-2 4-10 0,-1 4-10 15,0 4-11-15,2 3-9 0,2-1-14 0,7 0-59 16,6-1-75-16,7 2-162 16</inkml:trace>
  <inkml:trace contextRef="#ctx0" brushRef="#br0" timeOffset="45820.29">5603 8482 357 0,'8'2'94'15,"-2"6"4"-15,-1 1-39 0,-2 5-21 0,-2 4-9 16,-2 4-9-16,0 5-5 0,0 2-3 16,0 1-4-16,1 5 0 0,1 0-6 15,2-1-8-15,3 2-8 0,0-1-8 16,2-1-6-16,-2-1-1 0,1-7-1 16,0-3 1-16,-3-3 7 0,-1-5 9 15,-2-3 9-15,0-5 12 0,-2-4 10 0,0-3 4 16,-2-5 3-16,0-4 4 0,-2-5 1 15,0-7 0-15,-1-6-5 0,2-8-8 16,0-7-3-16,0-5-2 0,4-6 1 16,2 1 2-16,3-1 0 0,3 4 0 15,1 8 8-15,3 7 5 0,3 7 0 16,0 8 0-16,0 6-6 0,3 6 0 16,-2 4-1-16,0 4-9 0,-1 0-5 0,-2 5-3 15,-2 2-2-15,-2 2 0 0,-3 5-1 16,-3-1-1-16,-4 2-3 0,-6 5-3 15,-5 1-5-15,-2 2-4 0,-6-2-5 16,-1-1-8-16,-2 1-13 0,-2-1-9 16,2-5-3-16,3-3-3 0,2-4-6 15,3-2 114-15,3-5-172 0,5-3-74 16,8-7-230-16</inkml:trace>
  <inkml:trace contextRef="#ctx0" brushRef="#br0" timeOffset="47209.03">5948 8575 216 0,'2'6'56'0,"0"0"3"0,-2 3-29 15,-2-2-2-15,2-1 0 0,2 1 1 16,0-3 0-16,1-1 3 0,4 1 0 16,0-3-1-16,3 0-1 0,1-1-3 0,1-3-1 15,2-2-2-15,2 0 0 0,-1-2 1 16,1-1 0-16,-1 1 1 0,-2-2-1 15,0 1 1-15,-2 1-2 0,-3-1-1 16,-3-1-2-16,-2 0-1 0,-3 2 0 16,-2 0-2-16,-3-2-2 0,-3 3-3 15,-4 3-3-15,-3 3-4 0,-2 2-3 0,-2 3-2 16,-2 5-3-16,0 3-2 0,1 4 0 16,4 1-2-16,1 0-1 0,3-1-2 15,5 0-1-15,3-1 1 0,3-2 0 16,4-1 2-16,3-3 0 0,2 1 2 15,4-1 2-15,1-1 1 0,3-1 0 16,3-1 2-16,2-1 1 0,1-2 0 16,3 0 1-16,-1-1-1 0,2-1 1 15,0 4-1-15,-3-1 0 0,-1 0-5 16,-4 2-6-16,-3 1-6 0,-2-3-10 0,-5 3-2 16,-1-4-1-16,-4 0 1 0,-2 0 6 15,-2-2 7-15,-1 0 13 0,-1-2 12 16,-1-2 5-16,1-1 5 0,0-4 4 15,1-3 1-15,1-1-1 0,1-4-5 16,2-2-1-16,3-2-1 0,4 0-3 16,3 3-2-16,3 1-3 0,3-1 0 0,2 1-2 15,2 3-1-15,-1 1-2 0,2 1-1 16,-1 0-4-16,0 0-4 0,1 3-3 16,0 3-2-16,-2 1-2 0,0 2-2 15,-1 2 0-15,-2 2-1 0,0 3 3 16,-3-2 3-16,0 2 1 0,-2-1 3 15,-4 0 0-15,-1-1 2 0,-4-3 9 16,0 0 6-16,-3-1 5 0,-2-1 4 16,-1-1 1-16,-4-3 1 0,1 0-1 0,-3-2-6 15,-2 0-5-15,-1 0-7 16,-2 2-4-16,0 1-3 0,-1 4-2 0,0 4 0 16,1 2-2-16,0 5-2 0,3 1-3 15,3 1-1-15,1 2-2 0,3 1-2 16,3-2-1-16,2 1 1 0,2-2 1 15,4-2 3-15,1-1 2 0,2-2 3 16,1-2 2-16,1-1 2 0,1-4 2 0,0-1 1 16,1-2 1-16,0-3 2 0,-1-1 2 15,-1-3 3-15,-2 1 0 0,-1 0 0 16,-1 0 0-16,-1 2 1 0,-4 1-3 16,-2 1-1-16,-1 3-4 0,0 1-3 15,1 2 1-15,0 2-1 0,-1 2-1 16,3 2 0-16,1 1-2 0,3 1-1 15,3 0-4-15,2-1-2 0,5-1-2 16,4-3-2-16,1-2 1 0,4-3 2 0,3-2 0 16,1-2 7-16,3-3 2 0,-4-2 1 15,2 1 6-15,-2-2 4 0,-3-1 4 16,-3 2 4-16,-4 0 4 0,-6 2 0 16,-2 0 3-16,-5 1-1 0,-2 1-4 15,-4 1-2-15,-3 2-4 0,0-2-3 16,-4 4-2-16,-1 1-2 0,-3 4-1 15,-2 4-1-15,0 3-1 0,1 3-1 0,-1 6 1 16,2 1-1-16,2 0-3 0,4-2-3 16,3 0-4-16,1-2-1 0,3-4-2 15,5-4-1-15,3-5 3 0,2 0 2 16,2-3 5-16,2-4 7 0,3-2 5 16,1-2 2-16,0-5 5 0,0-5 3 15,0-2 3-15,1-6-1 0,-1-1 0 0,0-9 0 16,-1-3 1-16,0-4-2 15,-2-2-4-15,1-3-1 0,-4-5-2 0,-3-5 0 16,-1 1-2-16,-3 1-2 0,-3 8-1 16,-1 8 5-16,-3 6 4 0,0 10 2 15,-2 8-2-15,-1 12-2 0,-3 6 0 16,-1 8-1-16,-3 6-4 0,-1 7-6 16,-1 7-3-16,1 7 1 0,3 4 1 15,1 3-1-15,3 0-3 0,6-3-2 16,4-2-2-16,1-2-2 0,4-5-1 0,4-6-2 15,1-2 1-15,1-5 2 0,0-3 2 16,0-4 1-16,1-3 2 0,-1-3 0 16,-1-3 1-16,-2-3 0 0,0 0 0 15,2-2 1-15,-1-1 0 0,1 0 0 16,-1 1 1-16,2 1 0 0,1 1 1 16,1 2-1-16,-1 1 0 0,-2 3 0 0,0 0-1 15,-1 1-1-15,-2 0 1 0,-2 1 1 16,-1 1-1-16,-1-2-2 0,-1-3 0 15,-2 2-1-15,-4 0 1 0,-3-3 2 16,-6 0 2-16,-2 0 1 0,-6 0 3 16,-4 0 1-16,-4 0 2 0,-5-1-1 15,-4-4 0-15,-1 0-7 0,0-1-5 16,1-3-31-16,0-2-17 0,2-5-97 16,4-1-114-16,4-6-269 0</inkml:trace>
  <inkml:trace contextRef="#ctx0" brushRef="#br0" timeOffset="48472.81">8705 8166 251 0,'-4'-4'70'0,"1"0"5"0,-1 0-29 16,-1 2-4-16,1-1 1 0,1 0-1 16,-1-1 0-16,1 2 3 0,1 0 0 15,1 0 0-15,0 0-3 0,1 2-5 0,-1 0-6 16,1 0-6-16,0 3-9 15,1 2-4-15,0 3-3 0,-1 4-3 0,-1 7 0 16,1 5 0-16,-1 5 0 0,1 5 0 16,-3 3-1-16,1 3-2 0,2 3-3 15,-1-3-5-15,2 4-7 0,0 1-13 16,2-2-8-16,0-2-7 0,0-2-10 16,-1-3-8-16,1-4-11 0,-1-8-55 15,-3-4-65-15,0-6-162 0</inkml:trace>
  <inkml:trace contextRef="#ctx0" brushRef="#br0" timeOffset="49475.66">8499 8412 423 0,'-4'-9'108'0,"6"0"8"0,1 1-56 16,3 0-7-16,2 0-1 15,2 1-3-15,5-3-3 0,4 0-6 0,3 4-7 16,3 0-8-16,4 1-8 0,0 2-6 15,2 2-5-15,-2 5-3 0,2 5-4 16,-1 3-3-16,-2 4-5 0,-3 3-7 0,1 4-3 16,-5 5-6-16,-3 0-4 15,-5 0 2-15,-2-2 3 0,-4 1 4 16,-4 0 6-16,-3-6 4 0,-1-2 6 16,-2-4 5-16,-1-3 2 0,0-3 3 0,-2-7 5 15,0-4 2-15,-1-3 4 0,1-7 3 16,0-4 1-16,0-2-1 0,0-6-2 15,4-4-3-15,3 2-3 0,2-1-2 16,4 1-3-16,5 0-2 0,2 2-1 16,6 1-2-16,1 2 0 0,2 1-1 15,0 3-1-15,1 0 0 0,1 4-3 16,1 3-9-16,2 6-5 0,1 1-16 0,2 1-11 16,2 1-9-16,-1 3-9 0,-2 3-3 15,1-2 5-15,-3 1 6 0,-5 0 14 16,-1 4 12-16,-5 2 11 0,-4-3 12 15,-5 0 13-15,-6 2 12 0,-3-2 7 16,-6 0 9-16,-3-5 6 0,-3-1 4 0,-3 0-2 16,-3-2-7-16,0 0-7 0,1-1-6 15,-1 1-9-15,3 2-6 0,-2 1-6 16,2 2-2-16,2 4-1 0,-1 1-1 16,1 5-1-16,2 2 0 0,2-1-4 15,4 2-3-15,2-1-2 0,4-1-1 16,6-2 0-16,3-2-1 0,4-3 3 15,0-2 3-15,3-2 4 0,3-3 5 16,0-5 2-16,-1-2 3 0,1-2 3 16,-2-1 2-16,3-1 3 0,-1-3 2 0,-2 1-1 15,1-1-1-15,-3 1-1 0,-1-2-3 16,-2 2-2-16,-2 1-3 0,-3 2-2 16,-2 3-2-16,-1 1-2 0,-3 4-1 15,-1 4 0-15,-3 3 1 0,0 2-1 16,0 1 1-16,-2 2-1 0,2 0 1 15,0 1 1-15,1-3-2 0,2-2 1 16,0-1-1-16,3-2 0 0,1-3 0 16,2-1 0-16,2-2 1 0,0 0 1 15,1 0 1-15,2-2 0 0,1-2 1 0,1 1 1 16,0-2-1-16,1 1 0 0,-1-1 0 16,-2 2-1-16,-2 1-1 0,0 2-1 15,-1 3-1-15,-2 4-1 0,1 2 0 16,1 4 0-16,-1 1 3 0,0 4-6 15,-2 2 2-15,2 3-3 0,2-3 0 16,0-1-2-16,2 0-1 0,1-3-3 16,2-6 7-16,0-5 0 0,0-2 4 0,1-2 3 15,-1-6 2-15,-1-1 4 0,0-5 3 16,-1 0 1-16,1-2 2 0,2-3-1 16,0 0-2-16,0-2-3 0,2 3-1 15,-1-1-4-15,-1 5-1 0,2 2-1 16,-3 3 0-16,0 6 0 0,-1 3 1 15,-3 4 0-15,1 2 1 0,-3 3-1 16,-1 2-1-16,-2 2 0 0,-3 1 0 16,-1 0 0-16,-1 0-1 0,-4 1 0 0,-4-1 1 15,-2 0-1-15,-3 1 0 0,-2-1-2 16,-5-1-2-16,-2 0-6 0,-3 0-12 16,1-3-14-16,0-3-16 0,0-3-3 15,3-5-86-15,1-4-92 0,4-4-207 0</inkml:trace>
  <inkml:trace contextRef="#ctx0" brushRef="#br0" timeOffset="50301.09">11284 7976 294 0,'0'-2'81'0,"0"-1"5"0,-1 1-33 15,-3-1-13-15,0 1-4 0,-3-1-4 16,-2-2-4-16,-4 1-3 0,0-1-2 16,-2-1-5-16,-1 0-4 0,-3 3 0 15,-1 2-3-15,3 1-1 0,-2 3-2 16,2 2-2-16,-2 4 0 0,1 6 1 0,1 2 2 16,3 4 0-16,0 5 1 0,1 4-3 15,3 4 0-15,3 2-2 0,1 0 0 16,5 3-2-16,1 0-3 15,2-3-8-15,3 2-8 0,-2-2-7 0,1-6-8 16,0-1-9-16,-1-2-9 0,-2-3-8 16,0-2-6-16,-2-4 28 0,-2-4-63 0,0 0-53 15,-3-3-125-15</inkml:trace>
  <inkml:trace contextRef="#ctx0" brushRef="#br0" timeOffset="51212.58">10919 8509 281 0,'-10'-18'81'0,"2"-1"5"0,3-2-26 16,5-3-13-16,1-1-8 0,4 0-6 15,5 2 0-15,3-2 2 0,4 1 3 16,3 2 1-16,3 3 2 0,1 4 1 16,3 3-2-16,1 3-6 0,0 4-8 0,1 7-7 15,-3 3-6-15,0 5-6 0,-2 4-4 16,-2 3-2-16,-4 1-6 0,-4 3-2 16,-2 1-2-16,-3-1-2 0,-4-2-1 15,-3 2 0-15,-2-3 0 0,-1-2 4 16,0-3 2-16,-1-1 3 0,-1-4 2 15,1-4 0-15,-1-1 4 0,3-2 0 0,-1-1 2 16,0-5 0-16,1-2 1 0,1-3 0 16,0-2-1-16,3-2-2 0,-1-5-2 15,3-3 0-15,2-1-2 0,3 2 0 16,2-1 0-16,1 5-1 0,3-1 1 16,-1 3 0-16,1 3 0 0,-1 5 0 15,0 1 1-15,-4 5-1 0,0-1-1 16,-2 7 1-16,-2 4-1 0,-1 3 0 15,-4 1 0-15,-2 1 0 0,0 4 2 16,-1 0-1-16,0 0 1 0,1-1-1 16,2-1 0-16,0-1 0 0,3-3 0 0,2-2 0 15,1-2 1-15,2-2 3 0,-1-4 2 16,2-3 5-16,1-2 2 0,-1-1 3 16,0-3 2-16,-2-2 2 0,0-3-2 15,-3 2 0-15,-1-3-1 0,-3 0-3 16,-3-1-3-16,-2 0-3 0,-5 0-2 15,-4-1-4-15,-2-1-5 0,-3 2-5 0,-2 2-4 16,0 3-3-16,-1 1-4 0,4 0-3 16,2 5-4-16,4 1-9 0,2 1-5 15,4 0-9-15,3-2-3 0,4 1-3 16,3 1 0-16,3 0-1 0,2 0 10 16,2 1 7-16,3 0 12 0,1 0 7 15,0 2 4-15,0 1 8 0,3 3 9 16,-1 0 8-16,2 1 6 0,-1 2 6 15,0 3 4-15,1 2 4 0,-1 1 1 0,-4 0-4 16,-3 1-3-16,-3-1-4 0,-3 2-4 16,-3-1-1-16,-4-5-2 0,0 0 1 15,-1-1 1-15,-1-3 1 0,0-2 4 16,0-3 5-16,1-2 3 0,1 0 2 16,1-4-2-16,-1-2 2 0,3-2-2 15,-1-2-3-15,2-2-7 0,2-3-7 0,-1 0-1 16,2 2-3-16,2 1-3 0,2 1-2 15,0 3-1-15,1 2-1 0,1 6 0 16,1 1-4-16,-1 3-4 0,-1 5-6 16,-2 2-8-16,0 4-8 0,-2 2-2 15,-2-2-4-15,1 4 2 0,-1-4 5 16,-1-1 6-16,1-3 8 0,-2-2 8 16,0-2 3-16,-1-2 4 0,-1-3 5 0,1-1 9 15,-2-2 9-15,0 0 6 0,1-4 2 16,3-2 1-16,-1-5-1 0,3 0-3 15,1-1-9-15,2 0-8 0,0 0-3 16,0 2-1-16,1 2-2 0,0 4 1 16,1 4 0-16,0 6 0 0,-1 2-1 15,0 4-1-15,-1 2-3 0,0 4-8 16,-1-1-13-16,0 1-12 0,0-3-5 16,3-2-92-16,1-3-96 0,2-1-222 15</inkml:trace>
  <inkml:trace contextRef="#ctx0" brushRef="#br0" timeOffset="51730.64">13006 8305 334 0,'1'18'83'0,"1"6"5"0,-1 4-49 0,-1 5-4 15,-1 4-3-15,-1 5-7 0,-2 3-6 16,-1 3-2-16,0 0-6 0,-1 1-5 15,1-2-9-15,-2 0-8 0,0-6-11 16,1-5 0-16,0-4-2 0,0-7 0 16,1-5-1-16,-2-8 2 0,2-5 4 15,-1-3 6-15,1-5-1 0,-1-5 2 16,1-5 1-16,-2-8 6 0,6-4 4 0,1-7 7 16,3-10 9-16,3-7 7 0,3-6 4 15,3-8 1-15,5 2 0 0,3-1 0 16,3 3 5-16,2 8 4 0,1 7 4 15,2 7 2-15,2 11 1 0,-2 6 0 16,0 7-1-16,-3 7-8 0,-2 2-12 16,-2 5-8-16,-4 4-7 0,-6 0-3 0,-5 3-3 15,-5 1 0-15,-8-1 0 0,-4 4 0 16,-7 0-2-16,-5 2-3 0,-4 0-7 16,-4-2-19-16,-1 3-16 0,3-2-14 15,-2-2 82-15,6-3-159 0,5-4-98 16,6-5-236-16</inkml:trace>
  <inkml:trace contextRef="#ctx0" brushRef="#br0" timeOffset="52201.92">13415 8391 341 0,'12'15'81'0,"-1"3"2"16,-6 2-52-16,-3 2-8 0,-5 1-4 15,-2-5-3-15,-3 0 0 0,-1-2 0 16,-1-3-1-16,3-4-1 0,0-2-1 15,3-4 0-15,0-1 3 0,3-4 0 0,0-2-2 16,2-2 1-16,1-3 3 0,2-2 2 16,-1-6 1-16,3-1-8 0,1 0-2 15,3-3 1-15,1 0-4 0,2 0-2 16,2 2-4-16,3 2-1 0,1 3 0 16,-2 1 2-16,2 3 0 0,-3 3 0 15,1 5 0-15,-2 2 0 0,0 3-1 16,1 2-1-16,-2 1 0 0,-1 4-2 15,-1 2-1-15,-3 0 1 0,-4 1 0 16,-2 2-1-16,-3-1 1 0,-3 0 0 16,1-2 1-16,1 1-1 0,2 0 1 0,1-3-1 15,4-1 2-15,0-1 3 0,2-3 5 16,1-1 7-16,0-4 4 0,-1-5 4 16,0 1 3-16,0-3 2 0,0 0-2 15,0-3-5-15,-1-2-3 0,-2-2-5 16,0-1-4-16,-1-1-2 0,0-2-4 0,-3 0-2 15,1-2-5-15,-5 0-4 0,0-1-6 16,-4 0-5-16,-2 2-5 0,-2 1-6 16,-2 4-8-16,-2 3-10 0,3 2-7 15,1 5-6-15,4 2-13 0,5 7 69 16,4 0-125-16,4-1-75 0,7 3-194 16</inkml:trace>
  <inkml:trace contextRef="#ctx0" brushRef="#br0" timeOffset="52642.29">14012 8433 284 0,'12'4'80'0,"-3"0"2"16,-3-2-19-16,-1-1-16 0,-3 0 0 15,-1-1-2-15,-3-1 0 0,-1-4 2 16,1 0 4-16,-2-2-3 0,1-3-8 16,-1 2-14-16,0-3-6 0,0 1-6 15,-2 2-5-15,2 2-5 0,0 1-3 16,-1 5-3-16,-1 0 1 0,1 6-1 0,-2 2-1 15,3 3 1-15,-3 3-2 0,1 0-1 16,0-1-3-16,2 1-1 0,2 0-1 16,3-2 0-16,0 2 0 0,3-6 1 15,1 0 3-15,0-1 2 0,3-1 3 16,0-3 1-16,-1-3 1 0,1-3 1 16,0-3 1-16,-1-2 2 0,5-4 0 15,-2-2 0-15,3-5 0 0,-1-6 2 0,1-3 1 16,1-2 1-16,-3-9 0 0,-2-2 3 15,1-6 1-15,-4-2 0 0,-2-1 0 16,-2 3-2-16,-1 4 3 0,1 10 5 16,-6 7 0-16,0 6-2 0,-3 9 0 15,-1 11-2-15,-3 9 0 0,-3 6-5 16,1 7-6-16,-1 8-3 0,1 4-1 16,2 3 0-16,3 8 1 0,2-1-6 0,4 0-5 15,0 2-11-15,7-6-6 0,4 1-25 16,4-4-15-16,4-4-12 0,5-5-76 15,7-3-95-15,4-7-204 0</inkml:trace>
  <inkml:trace contextRef="#ctx0" brushRef="#br0" timeOffset="52947.06">15145 7961 369 0,'2'3'94'0,"3"1"7"0,6 6-51 0,0 4-4 15,0 7 2-15,0 4 3 0,-1 8-5 16,0 6-8-16,-4 3-7 0,-2 5-9 0,-2 3-8 16,-2 0-3-16,-2 0-3 15,-3 0-6-15,-2-1-17 0,-4 0-23 0,-4-3-15 16,0-1-81-16,0-2-99 0,-1-4-225 16</inkml:trace>
  <inkml:trace contextRef="#ctx0" brushRef="#br0" timeOffset="53332.72">14968 8457 406 0,'7'-6'106'0,"0"-1"10"0,4 2-57 0,7 3-5 15,4-2-1-15,6 2-5 0,3-2-9 16,2 3-7-16,0 2-11 0,2 0-9 15,-5 2-7-15,-1 2-1 0,-8-1-4 16,-5 3-4-16,-2 3-5 0,-2 1-5 16,-6 3-3-16,-3 1-3 0,-4 2-3 0,-1 2 1 15,0 5 2-15,0-4 3 0,-1 0 3 16,4 0 4-16,2-3 3 0,1 1 2 16,4-4 2-16,3-3 2 0,5-3 2 15,4-2 3-15,2-4 4 0,2-2 0 16,2-2 2-16,2-2 1 0,-3-4 2 15,-3-1 3-15,-5 0 0 0,-3-5 1 16,-4-1-1-16,-6-1-2 0,-8 0-2 0,-3 1-3 16,-7 1-5-16,-5 0-2 0,-6-1-5 15,-6 8-3-15,0-1-3 0,2 1-14 16,2 3-12-16,3 0-12 0,6-1-10 16,6 3-73-16,6-2-87 0,6-2-186 15</inkml:trace>
  <inkml:trace contextRef="#ctx0" brushRef="#br0" timeOffset="53872.11">16121 8390 390 0,'0'-6'93'16,"-4"0"0"-16,0 2-61 0,-7 0-8 15,-2 5 2-15,-5 4-3 0,-2 2-4 16,-2 3-2-16,-2 2 0 0,1 3-2 16,4 2-5-16,3 3-4 0,5-2-5 15,4 1-4-15,6-1-2 0,5 0 1 16,6-2 0-16,6 0-1 0,3-6 1 16,6 3 2-16,5-2 2 0,0-2 0 15,2-4 0-15,2-4 1 0,1-1 0 16,2-2 4-16,-5-3 4 0,-1-4 3 0,-1-1 3 15,-5 1 1-15,-6 0-1 0,-6 1 2 16,-7 1-5-16,-4 1-2 0,-3 3-5 16,-3 2-3-16,-4 2-1 0,1 3 0 15,-2 1-2-15,1 2 0 0,4-1-2 16,-1 2 0-16,4 0 0 0,4 0 0 16,1-1 1-16,5 1 0 0,3-3 1 15,2 2 2-15,5-5 0 0,0 1 2 0,2-4 2 16,3 1 3-16,-1-3 1 15,0-1 5-15,-2-1 1 0,-1-2 1 0,-3 0 3 16,-1-2 2-16,-5-3-1 0,-6 1-3 16,-5-7-4-16,-3 0-4 0,-6-2-7 15,-6-1-8-15,-5-1-6 0,-4 2-6 16,-2-2-4-16,0 5-6 0,-1 3-11 16,3 0-7-16,3 3-6 0,7 4-10 0,3 3-12 15,5-1-10-15,5 4-16 0,5 2-7 16,4 1-40-16,7 1-71 0</inkml:trace>
  <inkml:trace contextRef="#ctx0" brushRef="#br0" timeOffset="54153.55">16621 8416 231 0,'29'12'69'15,"-6"0"2"-15,-2 6-23 0,-6-1-14 16,-1 2-7-16,-4-3-9 0,-5 1-8 16,-3-1-3-16,-3 0-1 0,-2-5 1 0,0-1 1 15,1-2 2-15,0-2 5 0,1-3 5 16,0-2 10-16,1-2 2 0,2-1 1 15,0-5 2-15,1 1 1 0,3-2-1 16,0-3-3-16,3-2-9 0,1-2-1 16,2-2-4-16,1 1-2 0,0-2-5 15,2 3-4-15,-1 2-3 0,0 2 2 0,0 5-1 16,-1 3-2-16,-1 3 1 16,-1 3 0-16,0 4 0 0,-2 2-1 0,0 4-3 15,-1-2-4-15,-2 3-4 0,2 0-7 16,1-1-6-16,-1-1-7 0,2-1-10 15,2-2-11-15,2 0-7 0,4-3-70 16,1-1-80-16,5-2-187 0</inkml:trace>
  <inkml:trace contextRef="#ctx0" brushRef="#br0" timeOffset="54398.95">17508 8353 404 0,'0'-7'106'0,"-4"2"3"0,-2 2-53 16,-3 1-11-16,-3 1-3 0,-4 3-2 16,-2 1-6-16,1 2-4 0,1 1-4 0,3 3-4 15,3 1-6-15,3 2-4 0,2 1-5 16,5 3-3-16,2-2-3 0,3 7 0 16,0-1 1-16,3 0-1 0,1 1 0 15,-1-2 0-15,0 2-4 0,-1 2-4 16,-3-6-5-16,-2 0-6 0,-3-2-4 15,-5-4-11-15,-4-2-12 0,-2-4-7 16,-6-5-17-16,-4-1-56 0,-4-8-77 16,-5-3-170-16</inkml:trace>
  <inkml:trace contextRef="#ctx0" brushRef="#br0" timeOffset="54751.04">16369 8437 235 0,'-12'0'69'0,"0"-2"3"0,4 0-23 0,0 0-7 15,2-3-1-15,2 1-6 0,1 0-4 16,2 1-3-16,1 2-3 16,1-2-4-16,0 3-5 0,0 0-5 0,2 4-4 15,-2-1-2-15,-2 5-3 0,-2-1 0 16,-3 4-1-16,-1 1 1 0,-2 3 0 16,-2 0 0-16,0 3-1 0,0-3-2 15,1 4-4-15,7 0-8 0,2-1-11 16,3 0 0-16,4-4-76 0,5-3-76 15,3-2-180-15</inkml:trace>
  <inkml:trace contextRef="#ctx0" brushRef="#br0" timeOffset="55203.44">18320 7923 333 0,'0'9'86'0,"1"3"8"16,0 5-45-16,0 2-2 0,0 10 3 15,-2 1 2-15,-1 8-4 0,-1 4-9 16,2 4-8-16,-1 1-9 0,1 3-9 16,1-4-3-16,1-1-8 0,-1-3-6 15,0-3-15-15,0-4-14 0,-2-2-12 16,-3-2 103-16,-3-2-186 0,-2-5-96 16,0-5-257-16</inkml:trace>
  <inkml:trace contextRef="#ctx0" brushRef="#br0" timeOffset="56158.76">18031 8315 323 0,'-1'-12'85'0,"5"4"9"15,-1-3-24-15,5-4-31 0,1 0 1 0,1 0 4 16,3 3 0-16,1-1-4 0,0-3-5 15,1 4-6-15,1 0-6 0,0 1-2 16,0-1-4-16,3-1-4 0,2 1-5 16,1-1-3-16,4 3-1 0,0-1-1 15,2 1 0-15,0 4 1 0,1 0 1 0,-2 2 0 16,-4 1 0-16,-2 2 0 0,-2 6-1 16,-3 2-1-16,-4 5 0 0,-4 5-1 15,-4 4 0-15,-4 1-1 0,-2 5 1 16,-6 2 0-16,-1 0 0 0,-3 4-2 15,0-5-2-15,0 2 0 0,1-1-1 16,3-5-1-16,0-2-1 0,2-3 0 16,3-6 0-16,1-1 1 0,3-5 0 0,1 0 1 15,3-6 1-15,2-2 1 16,3-2 1-16,3-2 1 0,4-4 0 0,1-2 2 16,4-4-1-16,1 1 0 0,0-3-1 15,-1 1 0-15,-1-1-1 0,-5 3 0 16,-1 4-2-16,-7 5-1 0,-1 3 0 15,-5 6 0-15,-2 6-1 0,-4 2 2 16,-1 2-1-16,0 3 2 0,-1 0 1 16,2-2-1-16,2-1 0 0,3-5-1 0,4 0 1 15,4-2-1-15,2-3 1 0,5-2 0 16,1 1 1-16,5-3 1 0,2 0 0 16,2-2 2-16,3-1 1 0,-1 0 0 15,2 0-1-15,-3-2 0 0,0 4 0 16,-4 0 0-16,-5-1-2 0,-1 4-1 15,-3 2-1-15,-4 2 1 0,-4 2-1 16,-3 0 0-16,-3 2-1 0,-4 2 1 16,-2-1 0-16,-2 0 0 0,-2-1 0 0,1 0-1 15,2-3 0-15,-1-2 0 0,1-2 0 16,4 0 1-16,1-1 0 0,0-4 1 16,2-2 1-16,1 1-1 0,2-2 2 15,4 0 0-15,2-6 1 0,4 1-2 16,1-2 0-16,3 1-1 0,4-2 1 15,1 1-1-15,1-1 0 0,-1 6-2 16,-1 1 2-16,-1 1-2 0,-3 3 1 16,-3 2-2-16,-2 2 0 0,-4 3-1 0,-5 0 0 15,0 4 0-15,-3 2 0 0,-1 1 1 16,-2 1 0-16,1-1 1 0,1 0-1 16,1-2 1-16,2 0-1 0,3-4 1 15,1 0 0-15,3-3 0 0,0 0 1 16,3 0 2-16,1-3 1 0,1-3 2 15,1 0 1-15,2-3 2 0,0 0 1 0,2-3 0 16,1-1 1-16,-4 0-1 16,0 0 0-16,-2 0-2 0,-2 0 0 0,-2 2-2 15,-4 2-2-15,-1 4-3 0,-3 2-1 16,-2 3 2-16,-2 9-1 0,-2 1 1 16,0 5 0-16,0 1 0 0,-1 4 3 15,2 2-1-15,3-2-2 0,3-3-1 16,5 0-1-16,3-3-1 0,6-1-2 0,4-3-3 15,4-3-24-15,4-5 0 0,2-1-107 16,3-8-105-16,3-1-263 0</inkml:trace>
  <inkml:trace contextRef="#ctx0" brushRef="#br0" timeOffset="56738.67">20253 8434 268 0,'7'4'69'0,"-2"1"5"16,3 0-31-16,-3 3-14 0,1 3 0 15,-3 2 1-15,-2 2-4 0,-1 2-5 16,1 0-6-16,-2 4-4 0,1-2-5 16,-2-1-1-16,0-4-2 0,0-2-1 15,1-1 0-15,1-2-1 0,-1-3 1 16,-1-2-1-16,2-3 1 0,0 0 1 0,-1-2 0 16,1-1 2-16,-2-1 4 15,2-4 3-15,-1-3 3 0,0-2 2 0,1-4 3 16,1 0 6-16,0-3 3 0,1-3-2 15,1 1-4-15,0 0-3 0,2 1-3 16,1 4-5-16,3-2-5 0,0 6-5 16,5 1-3-16,0 3 1 0,1 1-2 0,2 5-4 15,1-1-10-15,0 2-10 16,0 2-9-16,1-1-8 0,1 2-10 0,-1 2-8 16,2 0-12-16,-2-1-38 0,1 1-54 15,-3-1-129-15</inkml:trace>
  <inkml:trace contextRef="#ctx0" brushRef="#br0" timeOffset="57365.89">20689 8509 290 0,'4'6'78'0,"-3"-3"7"15,1-2-36-15,0 0-3 0,1-1-1 16,2-2-3-16,2-2-4 0,4-1-4 0,4-2-7 16,1-1-6-16,4-1-6 0,1 2-4 15,-1-3-5-15,2 2-2 0,-5 0-2 16,-3 1 2-16,-3-2 2 0,-3-1 1 15,-6 0 1-15,-5 0 0 0,-5 3 1 16,-3-4 0-16,-6 3-1 0,-4 3-2 16,-5 2-1-16,-1 7 0 0,1 3-1 15,-3 0 1-15,3 7-2 0,1 3-1 0,5 3 0 16,6 1-2-16,4 0 0 0,7 1-1 16,5 3 1-16,9-1-1 0,5 0 1 15,6-5 0-15,8-1-1 0,6-2 1 16,1-4 0-16,5-2-1 0,-1 0 0 15,5-6 1-15,-1 1-1 0,-2-3 2 16,-2-3 0-16,-3-4 1 0,-2-2 1 16,-3-5 0-16,-6-4 0 0,-4-5 0 0,-4-2 1 15,-4-3-2-15,-6 1 0 0,-5 0 0 16,-4 2 0-16,-2 3 0 0,-5 6 1 16,-6 6 0-16,-3 4 1 0,-3 4 0 15,-1 5-1-15,-2 5 0 0,1 5-1 16,1 3-1-16,3 3 0 0,1 5 0 15,4 4 0-15,2 0 1 0,2 5 0 16,-2 4 0-16,2 1 0 0,2 1-1 0,-1-2 1 16,-1 1-2-16,-2-4 1 0,2 1 1 15,-1-5-7-15,-3 0-1 0,-3 0-1 16,-1-1-2-16,-1 0-2 0,-2-1-8 16,-3-7-5-16,1-2 9 0,-3-4-1 15,0-7 1-15,-1-5 2 0,3-5 4 16,2-4 8-16,3-3 3 0,1-6 5 15,5-4 4-15,2-4 1 0,4-7 0 16,3-2-1-16,3-2-2 0,3-1 0 0,6 1-6 16,6 0-4-16,4 5-1 0,6 6-1 15,2 1-7-15,4 2-6 0,3 1-3 16,2 5-4-16,2 2-5 0,1-1-8 16,2 1-6-16,0 4-74 0,3-3-76 15,4-1-194-15</inkml:trace>
  <inkml:trace contextRef="#ctx0" brushRef="#br0" timeOffset="57650.31">21917 8136 486 0,'-3'-11'116'0,"-4"0"6"16,-4 1-73-16,-7-3-12 0,-4 1 1 16,-3 1 5-16,-6 2-7 0,-2 7-4 15,1 3-5-15,-1 6-7 0,0 9-5 16,3 4-2-16,-2 5-5 0,2 7-2 16,2 5-3-16,3 5 0 0,3 5-2 15,4 0-1-15,3 5-3 0,6 3-7 16,4-1-8-16,4 0-5 0,4-2-13 0,4-1-14 15,1-5-15-15,6-4-14 0,1-3-61 16,0-8-84-16,3-1-183 0</inkml:trace>
  <inkml:trace contextRef="#ctx0" brushRef="#br0" timeOffset="57953.62">21410 8456 313 0,'18'-6'81'16,"0"4"9"-16,6-2-24 0,4 0-29 15,1 3 1-15,1 1 2 0,2 0 2 16,-2 0-5-16,3 2-8 0,-2 1-7 16,1 2-6-16,-3-2-5 0,-1 4-3 0,-5 2-5 15,-4 1-3-15,-4 4-2 16,-8 2 0-16,-4 4 1 0,-8 4-1 0,-4 1 1 15,-2 1 1-15,-2 0 1 0,0-2 0 16,2 0-1-16,4-2-1 0,2-5-2 16,6 2-3-16,4-4-6 0,1-1-8 15,4-5-10-15,2-1-10 0,1-2-16 16,0-4-59-16,5-10-75 0,0-1-164 16</inkml:trace>
  <inkml:trace contextRef="#ctx0" brushRef="#br0" timeOffset="58101.98">21917 8360 399 0,'-8'-7'91'0,"1"3"0"0,3 0-49 16,0 2-30-16,3-4-9 0,4 0-6 0,0-1-7 16,3 2-8-16,1-3-18 0,1 0-57 15,0 1-69-15,2-4-154 0</inkml:trace>
  <inkml:trace contextRef="#ctx0" brushRef="#br0" timeOffset="58540.97">22203 8186 372 0,'7'-5'95'0,"-2"-2"8"16,1 5-54-16,-4 0-8 0,-2 3 4 0,-3 4 3 15,-3 4-1-15,-2 5-4 0,-3 6-7 16,-5 5-4-16,0 7-4 0,-4 3-5 15,2 2-7-15,-1 2-5 0,2-1-5 16,4 0-3-16,5 2-1 0,2-4-1 0,6-1-2 16,6-1 0-16,5-3-3 0,5-1-1 15,3-2-1-15,6-4-2 0,1-4 0 16,6-4 1-16,0-3-1 0,0-4 2 16,1-4 1-16,0-1 2 0,-1-8 1 15,-5-2 1-15,-3-3 1 0,-3-1 2 16,-3-7 1-16,-5-1-1 0,-6-3 1 15,-2-3 1-15,-4 2 1 0,-2 1 0 16,-6 4 1-16,0 5 0 0,-4 3 1 16,-2 7 2-16,-4 6-2 0,1 4 0 0,-1 3-2 15,4 2 0-15,3 5-2 0,3-1 0 16,8 1 0-16,8 0 0 0,4 2 0 16,4 0 0-16,8-4 1 0,5 0-4 15,5-2-4-15,1-4-6 0,1-2-4 16,4-3-4-16,1-3-6 0,-2-1-16 15,0-4-10-15,-1-3-6 0,-4-2-18 16,0-6-60-16,-2-3-84 0,-7-4-174 0</inkml:trace>
  <inkml:trace contextRef="#ctx0" brushRef="#br0" timeOffset="58795.66">22695 7923 358 0,'0'0'97'16,"7"4"17"-16,6 2-47 16,7 4-5-16,7 4 4 0,7 9 4 15,0 5-2-15,7 6-9 0,0 2-13 0,3 10-9 16,0 5-6-16,0 5-7 0,-4 0-6 16,4 4-8-16,-2 7-3 0,-3 3-3 15,-4 0-2-15,-6-3-1 0,-8 1 0 16,-7-1-1-16,-12-8-2 0,-10-5-7 15,-10-1-4-15,-12-3-10 0,-10-3-13 0,-15-3-28 16,-11-1-8-16,-11-1-89 0,-11-4-102 16,-15 3-236-16</inkml:trace>
  <inkml:trace contextRef="#ctx0" brushRef="#br0" timeOffset="62103.19">4685 12542 310 0,'2'-4'96'15,"-1"-1"5"-15,-3 1-24 0,0 1-17 16,0 3-8-16,-2-5-5 0,1 4-7 16,0 1-6-16,0-3-4 0,-1 1-3 0,1-1-5 15,0 1-4-15,-2 2-3 0,-1 2-4 16,-2 2-2-16,-2 6-2 0,-2 4-2 15,-2 4-1-15,0 6 0 0,-2 6-2 16,2 5 0-16,2 5 1 0,1 0-1 16,5 3 0-16,0 1 0 0,4-4-2 15,4-1 2-15,4-2-5 0,2-3-2 0,4-2-7 16,2-3-10-16,3-1-13 0,2-4-10 16,0-3-12-16,1-6-9 0,2-1-69 15,0-5-79-15,1-7-176 0</inkml:trace>
  <inkml:trace contextRef="#ctx0" brushRef="#br0" timeOffset="63370.05">4939 12486 311 0,'0'-1'88'0,"-1"1"7"16,1 0-35-16,0 2-9 0,1 1-4 15,0 1-7-15,0 5-3 0,2 2-5 16,-1 4-5-16,1 6-4 0,1 4-4 16,1 4-6-16,-1 1-2 0,2 3-5 0,-1 0-1 15,1 0-1-15,-2-2-4 0,2-3-2 16,-2-3-2-16,0-3-1 0,1-5 1 15,-1-3-1-15,-1-4 0 0,0-4 1 16,-1-1 2-16,-1-4 3 0,0-1 2 16,-1-4 0-16,1-1 3 0,-1-3 1 15,1-2 1-15,-1-2 0 0,2-2-1 16,3 0-3-16,1-1 0 0,1-1 1 16,2 2 2-16,0 3 2 0,2 3 1 15,1 2 2-15,-1 1 1 0,-1 4 1 0,2 3-4 16,-1 3-3-16,-1-1-2 0,-2 2-2 15,-1 0-2-15,-1 3 0 0,-2 0-1 16,-4 2-1-16,-2 0 1 0,-2 1-1 16,-5 0 0-16,-2 3-2 0,-2-2-1 15,-4 4-4-15,0-3-1 0,1 0-5 0,-1 0-12 16,3-3-12-16,0-2-8 0,2-2-6 16,2-5-5-16,3-3-8 0,3-1-61 15,3-7-65-15,2-2-153 0</inkml:trace>
  <inkml:trace contextRef="#ctx0" brushRef="#br0" timeOffset="63787.35">5219 12720 261 0,'11'-9'91'0,"-4"2"7"0,-1 4-4 16,-1 0-29-16,-2 5-10 0,1 0-8 16,0 1-9-16,-1 4-8 0,2 3-7 15,0-2-5-15,1 1-4 0,1-1-3 16,3 1-3-16,0-1-2 0,2-2-2 15,1-1-1-15,2-4 0 0,-1 0 0 16,0-3 1-16,0-2 0 0,-2-1 1 16,2-1 0-16,-4-3 2 0,1 1 1 15,-1-4 2-15,-1 0 1 0,-2 0 0 0,-1-4 0 16,-3 1-1-16,2 0 0 16,-4 1-2-16,1 3-1 0,-2 3 1 0,1 0 1 15,-2 3 0-15,1 1 0 0,1 5 0 16,-1 2-2-16,2 5 0 0,1 3-3 15,0 4-2-15,1 2-1 0,2 3 0 16,0 2 0-16,0 2-1 0,0-2 0 16,0 1 0-16,-1 1 0 0,-1-2-1 0,-1 3 1 15,-1 0-1-15,-2 0 0 0,-1 0-1 16,-2 1 0-16,-4-2-1 0,-1-1-2 16,-2-2-2-16,-3-4-4 0,-1-4-2 15,0-1-3-15,0-4-3 0,-2-3-5 16,2-3-6-16,1-1-7 0,1-2-3 15,1-4-5-15,1-5-7 0,3-3-18 16,1-2-54-16,3-3-68 0,3-4-163 16</inkml:trace>
  <inkml:trace contextRef="#ctx0" brushRef="#br0" timeOffset="64224.42">5649 12719 368 0,'7'1'99'0,"-1"3"9"16,0 7-45-16,-2-1-10 0,-1 3-9 15,1 7-9-15,-2 0-8 0,0 5-7 16,0 3-10-16,1 0-6 0,-1-1-4 16,1 3-5-16,0-2-4 0,2-2-3 15,-1 1-3-15,0-7 1 0,0-2 0 16,-1-4 1-16,0-4 5 0,-1-2 2 0,-2-4 7 15,2-2 9-15,-4-2 6 16,0-4 3-16,0-4 3 0,-2-2 3 0,-1-5 2 16,1-6-1-16,0-7-6 0,-1-6-5 15,2-1-3-15,3-3-3 0,1 0-2 16,3 2 1-16,1 5 2 0,2 7 2 16,2 4 2-16,1 4 0 0,0 4 0 15,2 3-1-15,-1 4-2 0,0 0-6 16,1 3-3-16,-1 3-2 0,0 3-1 0,-1 4 0 15,-3 0 0-15,0 3-2 0,-3-1 0 16,-3 3-3-16,-2 0-2 0,-2 2-4 16,-6-1-1-16,-2 1-5 0,-2 0-5 15,-1 2-11-15,-4-5-10 0,0 0-8 16,0-3-7-16,2-1 105 0,2-4-177 16,-2-3-91-16,4-2-240 0</inkml:trace>
  <inkml:trace contextRef="#ctx0" brushRef="#br0" timeOffset="65790.2">6617 12572 229 0,'1'1'74'0,"-1"-2"7"0,0-1-14 16,0 1-7-16,-1 1-2 0,1 0-4 15,0 0-6-15,0 0-3 0,0 1-5 16,0 2-5-16,0 2-6 0,1 3-5 16,-1 5-6-16,0 4-4 0,0 2-4 15,1 2-3-15,0 2-3 0,-1 0-3 0,1-1-2 16,0-2-1-16,0-3 0 0,-1-1-1 15,1-6 1-15,-1-2 0 0,0-2 2 16,0-2 1-16,0-2 3 0,-1-3 1 16,0-1 1-16,-1-3 2 0,-1-3 2 15,-1-2 0-15,1-3 0 0,-1-2-1 16,1-5-1-16,1 0-2 0,2-2-1 16,2 0-3-16,2-1-1 0,1 0-1 15,3 1 0-15,3 3 1 0,2 2 0 0,0 1-1 16,4 0 1-16,-1 4 0 0,4 0-2 15,-2 4-5-15,1 0-11 0,2 0-14 16,-2 5-10-16,0 1-10 0,0 2-15 16,-3 1 26-16,-1 1-93 0,-2 2-73 15,-6 3-177-15</inkml:trace>
  <inkml:trace contextRef="#ctx0" brushRef="#br0" timeOffset="66423.16">6889 12602 265 0,'0'5'73'16,"3"-3"4"-16,0 0-29 0,1 0-9 15,3 0-2-15,0 0-4 0,1-2-3 16,1-1-1-16,1 0-3 0,1-4-2 16,0 0-2-16,1-2-2 0,0-1-2 15,-1 2-1-15,1-2-3 0,-3-1-1 16,-1 4-1-16,-1-1 1 0,-3 1 1 16,-3 1 2-16,-3-2 1 0,-3 2 0 0,-3-2-1 15,-3 2-2-15,-3 3-4 0,-2 1-3 16,-1 3-4-16,-2 6-3 0,3 0 0 15,-1 4-1-15,3 2 0 0,3 2 0 16,3 3-1-16,2-2 0 0,5 2-1 16,3-1 0-16,5 0-2 0,4-4 0 15,4-2 0-15,4-3 0 0,3-2 0 0,2-5 2 16,3-3 1-16,1-2 1 16,1-1 0-16,1-4 1 0,0-2 1 0,0-4 1 15,0 0-1-15,0-3 3 0,-3-1-1 16,0-1 2-16,-6-1-1 0,-4 1 1 15,-4 2 0-15,-4-3 3 0,-5 3-1 16,-4 0 0-16,-3 1 3 0,-3 2 1 16,-2 2 0-16,-2 2 0 0,-1 7-2 0,-1 2 0 15,-1 5 0-15,0 5-2 16,-2 4-2-16,1 7 0 0,0 5-1 0,1 3 0 16,0 4 0-16,2 3-1 0,1 2-1 15,1-1-1-15,-1 1 0 0,1 0-1 16,1 0-2-16,-1 2-6 0,-1-1-2 15,0-1-6-15,-1-1-5 0,0-2-2 16,0-1 0-16,2-3 2 0,-2-7 5 16,2-4 5-16,0-5 9 0,2-4 9 0,0-5 7 15,1-9 2-15,2-3 4 0,0-8 2 16,1-4 0-16,3-6-4 0,1-4-3 16,4-5-5-16,1-6-3 0,5 2-2 15,-1 1-4-15,4 1-1 0,1 3-1 16,1 5-1-16,1 7 0 0,-1 4-2 15,2 2-3-15,1 5-5 0,0 1-5 16,-1 1-17-16,2 1-12 0,1-2-11 0,3 4-6 16,-1-1-13-16,1-1-33 15,0-3-22-15,0-1-51 0,1-3-116 0</inkml:trace>
  <inkml:trace contextRef="#ctx0" brushRef="#br0" timeOffset="66685.05">7634 12352 318 0,'4'-16'103'0,"-3"-2"13"16,-1 1-15-16,-2 1-20 15,-1 4-5-15,-1 1-7 0,0 2-7 0,-2 4-13 16,1 3-12-16,-3 2-10 0,0 8-8 16,1 2-5-16,-2 6-4 0,1 5-1 15,-1 4-2-15,2 6-1 0,0 6-1 16,2 3-1-16,-2 1-2 0,2 2-4 15,-1 3-5-15,1-3-5 0,0-3-9 16,0 0-7-16,-1-4-25 0,2-3-14 0,0-5-12 16,-1-5-73-16,0-2-95 0,0-2-200 15</inkml:trace>
  <inkml:trace contextRef="#ctx0" brushRef="#br0" timeOffset="66941.88">7383 12789 299 0,'5'-11'94'0,"3"1"6"16,2-2-8-16,3 0-29 0,1 2-2 16,3-4-6-16,2 1-6 0,1-1-2 15,-1 2-4-15,2 1-8 0,-1 0-6 16,-3 1-7-16,0 2-3 0,-2 5-6 16,-2-1-5-16,-2 4-3 0,-3 2-3 15,-1 3-2-15,-4 3 0 0,-1 1-2 0,-2 3 1 16,-1 3 0-16,-1-1 1 0,-2 1 1 15,1 1-1-15,2 1-1 0,-1-2-4 16,2 0-3-16,2-2-4 0,0-1-4 16,2-2-6-16,1 0-10 0,2-4-10 15,1-3-9-15,2-3-5 0,0-2-80 16,0-2-89-16,-1-4-202 0</inkml:trace>
  <inkml:trace contextRef="#ctx0" brushRef="#br0" timeOffset="67078.66">7744 12479 295 0,'-10'-12'89'0,"1"1"0"0,-1 0-5 15,4 2-56-15,1 1-23 0,3 0-21 16,1-2-22-16,3-3-51 0,3 0-64 16,2-1-141-16</inkml:trace>
  <inkml:trace contextRef="#ctx0" brushRef="#br0" timeOffset="67411.98">7893 12262 297 0,'2'6'90'16,"-1"5"6"-16,0 5-16 0,-1 3-23 15,0 4-5-15,-1 4-7 0,0 2-8 16,0 7-5-16,0 2-5 0,0 1-6 16,0 3-8-16,1-2-8 0,2 0-5 15,2-6-6-15,3-6-6 0,4-5-4 0,4-4-2 16,5-8-1-16,2-6 3 0,3-3 2 15,2-5 5-15,2-3 7 0,-1-4 3 16,0-2 8-16,-1-2 3 0,-3 0 3 16,-3-2 3-16,-5 2 3 0,-3-1 6 15,-5-1 5-15,-6 2 2 0,-4 0 0 16,-4 4-2-16,-4 3-3 0,-4 4-4 0,-3 4-6 16,0 6-5-16,-3 9-7 0,0 5-3 15,2 3-1-15,1 1-2 0,5 2 0 16,3 2-4-16,5-3-4 0,5-4-7 15,6-4-4-15,5-4-4 0,4-3-5 16,8-5-10-16,4-4-15 0,1-2-11 16,5-4-3-16,0-2-71 0,0-4-85 0,1-3-188 15</inkml:trace>
  <inkml:trace contextRef="#ctx0" brushRef="#br0" timeOffset="67682.32">8390 12099 410 0,'-3'3'118'15,"1"1"8"-15,3 8-24 0,1 4-35 16,4 1-8-16,1 5-6 0,5 3-8 0,3 2-6 16,3 1-7-16,3 0-9 0,1 2-6 15,1 1-5-15,1 1-3 0,-1-2-4 16,-1 3-3-16,-2 2-4 0,-3-1-5 15,-4 2-5-15,-5 0-3 0,-7 2-13 16,-6 3-1-16,-7 0-5 0,-8 0-10 16,-5 3-11-16,-6 2-7 0,-6 7-8 0,-5 1-4 15,-6 1-58-15,-6 3-73 0,-4 5-145 16</inkml:trace>
  <inkml:trace contextRef="#ctx0" brushRef="#br0" timeOffset="109813.71">14352 9222 187 0,'6'-10'62'16,"1"2"8"-16,-5 1-6 0,0 3-14 15,-1-1-4-15,0-2-3 0,-2 2-3 16,-2-1-3-16,-1 1-3 0,0-1-2 16,0 2-2-16,-1-1 1 0,1 0 1 15,1 2 0-15,2 0-3 0,1 2-4 16,-2 0-3-16,2 1-6 0,2 3-4 16,-1 4-3-16,0 4-3 0,0 2 0 15,0 6-1-15,0 0 1 0,2 7-1 0,2 0 0 16,-1 1-1-16,2 0-1 0,-1-1-1 15,0-3-3-15,1 1-5 0,-2-2-5 16,-1-1-12-16,-1-1-12 0,-2-3-10 16,-1-2-13-16,0 0 136 0,-1-4-206 15,-1-2-98-15,-1-4-264 0</inkml:trace>
  <inkml:trace contextRef="#ctx0" brushRef="#br0" timeOffset="110160.83">14244 9268 283 0,'-3'-10'73'0,"-1"-2"5"16,3-4-38-16,1 1-7 0,3 1-2 16,1-4 0-16,5-2 1 0,1 2 0 15,4 0 2-15,1 4 0 0,0-1-2 16,3 5-2-16,-3 1-5 0,0 4-6 15,0 5-5-15,-3 2-6 0,0 4-4 16,-1 4-2-16,-1 0-1 0,0 3 1 16,0 1 0-16,-3 1-1 0,2-1 0 15,-1 0-2-15,-2-1 0 0,1 1-2 16,-2-1-1-16,-1-1-2 0,-1 0-1 0,-2-1-3 16,-2 1-1-16,-4-2-5 0,-1-1-4 15,-4 0-5-15,-5 0-6 0,-4 0-5 16,-2-3-5-16,-4-1-7 0,0-2-9 15,0-1-40-15,3-1-55 0,4-4-124 16</inkml:trace>
  <inkml:trace contextRef="#ctx0" brushRef="#br0" timeOffset="110578.77">14610 9421 271 0,'3'-3'75'0,"1"-1"7"0,-4 1-24 15,0-1-15-15,-2 0-6 0,0 2-4 16,-2 1-4-16,-1 2-4 0,-2-2-6 15,0 3-4-15,-3 4-4 0,3 0-3 16,-2 2 0-16,0 2-2 0,0 3-2 0,4 1-1 16,2 3 0-16,3-2-1 15,1 0-1-15,3 2 0 0,7-2 1 0,3 0 0 16,2 0-1-16,0-5 1 0,2-2 1 16,-3 0 1-16,-1-2 2 0,-3-3 2 15,0-4 2-15,-1-3 4 0,-2-1 1 16,-1-2 1-16,1-3 1 0,-1-2-1 15,-3-2 0-15,-3-3-2 0,-1-1-3 0,-3 1-2 16,-3 0-3-16,-3 1-3 0,2 0-3 16,-2 3-4-16,1 3-6 0,0 1-6 15,-1 2-9-15,1 1-9 0,2 3-10 16,-2 1-10-16,0 0 99 0,0 2-166 16,0 1-86-16,2 1-232 0</inkml:trace>
  <inkml:trace contextRef="#ctx0" brushRef="#br0" timeOffset="110958.63">14936 9131 366 0,'3'-4'103'0,"-2"0"9"16,1 1-36-16,-1 0-21 0,0 3-8 15,0 0-7-15,0 5-3 0,0 0-6 16,-1 5-5-16,-1 3-3 0,0 5-2 16,1 4 0-16,-1 5-2 0,0 4-4 15,0 3-4-15,1-1-4 0,1 2-3 16,2 0-2-16,-1-2 1 0,1-2-12 0,-1-1-1 15,0-4-9-15,-1 2-11 0,0-5-10 16,-1-4-17-16,1-1-7 0,-1-6-4 16,0-3-67-16,0-4-75 0,1-7-167 15</inkml:trace>
  <inkml:trace contextRef="#ctx0" brushRef="#br0" timeOffset="111225.44">14873 9150 311 0,'-9'-4'95'0,"1"0"4"15,3-2-8-15,4-1-33 0,5-2-3 16,5 0-2-16,3-2-4 0,2-2-3 0,2 0 1 16,-1 1-6-16,-1 0-7 0,0 5-5 15,-3 1-4-15,-1 4-7 0,-2 3-5 16,1 3-5-16,-1 1-4 0,2 7-3 15,1 1-1-15,-1 2-2 0,0 0-2 16,-1 2-2-16,-2 3-2 0,-1 0-2 16,-4-4-2-16,-5 3-1 0,-3 1 0 15,-2-2-1-15,-3 0-3 0,-4-1-1 16,0 1-3-16,-2-4-9 0,-1-5-6 16,-4-3-8-16,-2-3-7 0,0-4-7 15,1-5-11-15,3-7-53 0,4-6-67 0,4-3-151 16</inkml:trace>
  <inkml:trace contextRef="#ctx0" brushRef="#br0" timeOffset="130677.5">14694 12252 194 0,'4'4'61'16,"-1"1"5"-16,1-6-19 0,1-2-5 15,-1 4-3-15,-1-3-4 0,-1 4-2 16,2-4-3-16,-3 0-2 0,-1 1-1 16,0 0-1-16,0-1-3 0,-1 1-2 15,0-5-5-15,0 4-4 0,-2-1 0 16,2 0-1-16,0 1 1 0,0-1 0 15,1 0 1-15,0 2 2 0,0 0 0 0,1 1-2 16,-1 1-2-16,1 0-4 0,1 3-1 16,0 3-1-16,0 3-1 15,1 2 0-15,-1 2 1 0,2 6 1 0,-1 3 0 16,-1 1-1-16,0 4-1 0,-1 2-1 16,-1 1 0-16,0 1-2 0,-1-1-3 15,0-1-4-15,0-2-8 0,0-4-8 16,-1-3-5-16,0-2-7 0,0-4-6 0,1-3-6 15,-1 0-11-15,0-3-54 0,0-4-66 16,-2-1-160-16</inkml:trace>
  <inkml:trace contextRef="#ctx0" brushRef="#br0" timeOffset="131031.42">14671 12281 296 0,'1'-9'88'0,"2"-1"6"0,0 0-22 15,1 0-13-15,0 0-5 0,0 0-7 16,-1-1-6-16,0 2-4 0,1-2-3 16,-1-3-6-16,1 0-7 0,2 3-4 15,0-1-2-15,1 2-4 0,1 3-1 16,1-1-3-16,-1 4-3 0,2 2-2 0,0 1-1 15,-1 4 0-15,1 1-1 0,1 0-1 16,0 4 0-16,1 0-2 0,1 2 0 16,0-1-1-16,0 0-1 0,0 1-2 15,-3 0 1-15,-1 0-1 0,-4 3 1 16,-4-2 1-16,-3-1-1 0,-4 1-1 16,-5-1-2-16,-3-1-5 0,-2 2-7 15,-1-3-6-15,-2 0-4 0,-2 0-3 0,0-4-2 16,2 0-3-16,0-3 0 0,1 0 1 15,3-1 0-15,3 0-7 0,4-1-8 16,6 1-32-16,3 1-48 0,5-1-103 16</inkml:trace>
  <inkml:trace contextRef="#ctx0" brushRef="#br0" timeOffset="131466.64">14956 12494 196 0,'1'-10'59'0,"0"1"5"0,-1 0-12 16,0 1-11-16,0 0-1 0,0 3-1 15,1 3-2-15,-1-2-2 0,0 3-2 16,0 3-4-16,-1-2-3 0,-1 4-5 15,1 1-4-15,-1 2-3 0,-1 1-2 16,0 5-3-16,0 1-3 0,0 2-2 16,0 2 0-16,0-1-1 0,1 2 0 0,1-1-2 15,1-1-3-15,0-2-1 16,1 0 0-16,2-3-1 0,0-3 1 0,0-2-1 16,1-2 1-16,0-1 4 15,0-1 5-15,1-4 2 0,0-3 6 0,0-3 5 16,1 2 3-16,-1-4 2 0,0-1 1 15,-1-1-2-15,-1 0-1 0,-1 0-3 16,0 1-4-16,-2-3-3 0,-3 0-5 16,1 0-2-16,-2-2-4 0,-2 2-5 0,1-2-6 15,-1 1-5-15,1 0-8 16,-1 1-7-16,1 4-4 0,2 0-4 0,-2 1-7 16,3 3-7-16,0 1 131 0,1 2-191 15,0 3-89-15,2 1-260 0</inkml:trace>
  <inkml:trace contextRef="#ctx0" brushRef="#br0" timeOffset="131815.67">15398 12341 326 0,'1'-3'94'0,"-1"1"8"16,-2 1-32-16,-3 0-16 0,-2 0-5 0,-3 1-6 15,-1 0-6-15,-1 1-3 0,0 1-7 16,-2 2-4-16,-3-1-5 0,0 2-4 16,2 4-3-16,1 0-5 0,0 1-2 15,-1 3-2-15,3 3-1 0,6 4 0 16,1 3 0-16,2 1-1 0,2 2 0 15,1 3-1-15,4-2-2 0,2 2-1 0,5-2-3 16,4-3-2-16,1-1-5 0,2-4-5 16,3-3-8-16,3-1-6 0,3-6-9 15,1-4-6-15,0-3 40 0,3-3-109 16,3-2-78-16,-1-8-195 0</inkml:trace>
  <inkml:trace contextRef="#ctx0" brushRef="#br0" timeOffset="144766.76">7898 10866 182 0,'-3'-2'56'0,"3"2"3"0,-1 0-2 16,1 1-29-16,1-1-7 0,-1 0-4 16,1 1-4-16,1 0-2 0,-1-1-1 15,1 0 1-15,0 1-1 0,-1 0 0 16,1 3 0-16,0-2 0 0,-1 1-3 15,0-1 0-15,2 2-1 0,-1-2 0 16,1 0 2-16,1 0 2 0,1-1 2 0,1-1 1 16,4 1 2-16,0-2 0 0,3 0 0 15,4-1-1-15,0-1-2 0,3-1 0 16,3 0 0-16,2 1 0 0,5-1-2 16,0 1 0-16,4-1-2 0,3 0-1 15,2 2-2-15,2 0-2 0,-1-2-1 0,0 0-1 16,-1 0 0-16,0 2-1 15,-2-1 1-15,-2-3-1 0,0 2 0 0,1 3 0 16,0-4 1-16,0 3-1 0,1 0 0 16,3-3 1-16,-1 4-1 0,2-1 1 15,0-2 0-15,1 3-1 0,1-3 1 16,1 1-1-16,-2 0 1 0,2-1-1 16,1 1 0-16,0 0 1 0,3 1-1 15,4 2 0-15,-2-2 0 0,2 0 0 0,-1-1 1 16,2 2-1-16,-2 0 0 15,1 2 0-15,-4-2 0 0,2 1 0 0,0 1 0 16,0 2 0-16,-1 1 0 0,1-1 0 16,-2-2 0-16,0 0 0 0,0 0 0 15,0 2-1-15,1 0 1 0,-1-2-1 16,0 2 1-16,1-1-1 0,1 2 1 16,-1-2 0-16,0 0 1 0,-2-1-1 0,0 0 0 15,1-1 1-15,-2 2-1 0,0 3 0 16,-1-2 0-16,-1-1 0 0,2 3 1 15,-2-1-1-15,1-1 0 0,0-1 0 16,-1 1 1-16,-2-2-1 0,-1 1 1 16,0-1 1-16,0 2 0 0,0-1 1 15,-2 0-1-15,3 1 1 0,2-1-1 16,-1-2 1-16,1 1 0 0,4-3-1 16,-2 0 0-16,0 0 0 0,1-2 0 0,0 2 1 15,1 3-2-15,0-1 1 0,0 1-1 16,3 0 1-16,0 2 0 0,1-2-1 15,-1-1 1-15,2-1 0 0,1 1-1 16,0-2 1-16,0 1 0 0,0-1 0 16,0 3 0-16,1 0 0 0,0-1 0 15,-1-1 1-15,-2 1 0 0,0-1 0 16,-1 3 0-16,1-3 0 0,-3 0 0 16,1 2-1-16,0 1-1 0,-1 0 0 0,0-4 1 15,1 1-1-15,-3-3 0 0,3 3 1 16,2-1 0-16,1-2 0 0,-1 1 0 15,0 2 1-15,2-1 0 0,1 3 0 16,-1-2 1-16,-3-2-1 0,3 1 1 16,3 1-1-16,-1-1-1 0,-4 1 1 15,0-3-2-15,1 2 0 0,1-1 0 16,-4 0 0-16,2-1 0 0,-2-1 0 0,5-2 2 16,-2 4 1-16,2 0 2 0,1-3 1 15,4 1 2-15,-6 2-1 0,-1 0 1 16,0 1-2-16,2-2-2 0,-5 1-1 15,-3 1-1-15,2-3-1 0,-2 2-1 16,0 0 0-16,-1-2 0 0,-4 1 1 16,1-2 1-16,-8 2 0 0,-7 2 0 15,4-3 1-15,4 1 0 0,4 1-1 0,0 1 0 16,0 1-2-16,3 2 0 0,1-4 0 16,-5 3 0-16,-6 0-1 0,-12-1 0 15,-4 1-1-15,-3 0-3 0,-7-4-4 16,-3 1-24-16,-2-4-12 0,-4-1-94 15,-2-1-105-15,-9-7-250 0</inkml:trace>
  <inkml:trace contextRef="#ctx0" brushRef="#br0" timeOffset="151227.16">9141 11868 125 0,'0'3'34'0,"0"-2"3"15,1-1-12-15,0 1-3 0,1-1 2 16,0-1 2-16,1 1 0 0,-1 1 1 15,2-1 0-15,-1 0-2 0,1 0-1 0,-1 0-1 16,2 1-1-16,2-2-1 0,0 1 1 16,1 0 0-16,1 0 1 0,0 0-2 15,2 0-2-15,1 0-1 0,1 1-4 16,1 0-4-16,3 0-2 0,1 1-3 16,2 1-2-16,2-2 1 0,2 1-1 15,2-1 2-15,3 0 1 0,-1 1 1 16,3-1 0-16,0 0 1 0,0 0 0 0,2 1 1 15,1 0-1-15,-2-1 1 0,2-2-1 16,-1 2 0-16,2 0 0 0,-1-1-2 16,0-1 0-16,-1 0-2 0,1 1-1 15,0 0-1-15,0-1 0 0,-1 0 0 16,-2 1-1-16,2 0 0 0,1 2 0 16,-1-1-1-16,1 1 1 0,-1 0 0 0,2 0 2 15,0 1 1-15,-1 1 3 0,-1-3 3 16,-1 1 0-16,-1 2 1 0,0-1 0 15,-1-2-2-15,-1-1-1 0,-1 2-4 16,-2-1-2-16,1 0-1 0,0 0 0 16,-1-1-1-16,0 6 0 0,0 0 0 15,1 2 0-15,0 0 1 0,0-1-1 16,1 1 0-16,-1 3 0 0,1-5 0 16,-1 1 1-16,0-1-1 0,-1-2 0 0,0 2 0 15,-1-1 0-15,-1-3 1 0,0 2-1 16,0-4 1-16,-1-2-1 0,-1 0 0 15,-1-2 0-15,1 2 0 0,-1-2-1 16,-1 2 0-16,-2-1 1 0,2 2-1 16,0 0 0-16,-3 0 0 0,2-2 0 15,-1 2 0-15,1-2 0 0,0 2 0 16,-3 1 1-16,3 2 0 0,-2-2 0 16,2 0 0-16,0 0 0 0,-2 2 0 15,1 2 0-15,-2-5 0 0,0-1 0 0,2 2 0 16,-3-1 0-16,1 0 0 0,-1-2 0 15,-1-1 0-15,0-1 0 0,0 1 0 16,-2 1 0-16,-1-2 0 0,-3 1 0 16,0-1 0-16,0 1 0 0,-3 1 0 15,1-2-1-15,-3 1 1 0,0 1-1 0,-1 0 0 16,1 2-1-16,-2 1-1 16,0-1-3-16,-2 1-1 0,1 1-2 0,-1 0 0 15,-3 2 1-15,1-1 1 0,-2-2 3 16,-3 1 3-16,-3 1 1 0,-1-1 3 15,-3-1-1-15,-3-1 1 0,-2-1-1 16,-2-1-1-16,-1-1 0 0,-2-1 0 16,-1-2-1-16,-5 1 1 0,1 0 0 15,-2 1 0-15,-1-1 0 0,-2 1 0 16,0 2 0-16,0-1 0 0,-1 0-1 0,1 1 1 16,-3-1-1-16,3-1-1 0,-1 3-1 15,2-2-1-15,1 0-1 0,0 0 1 16,1-1-2-16,0-1-2 0,1 1-1 15,-1 0 0-15,2-1 0 0,-1 0 0 16,-1 1-2-16,2 0 0 0,0 0 1 16,-1 1 2-16,1 1 1 0,-1 2 1 15,-1 1 1-15,3 1 2 0,-3 0 1 0,-2-1 0 16,0 2 1-16,-1-1-2 0,1 1-1 16,-2 1-1-16,1-2 0 0,2 0-1 15,0 1 0-15,1 1-1 0,3-1 1 16,0 1 2-16,3-1 0 0,-1 0 0 15,2 0 1-15,1-1 1 0,0-1-1 16,-2-1-1-16,-2-2 0 0,1-1-2 16,-2 1 1-16,1 0 0 0,2 0-1 0,-2 2 1 15,1-2 1-15,2 2 1 0,1 0 1 16,2 1 1-16,0 0-1 0,1 1 1 16,2-1 0-16,3 3 0 0,-1-1 0 15,2 1-1-15,2-1 1 0,0 2 0 16,0 0 0-16,1-2 0 0,1 0-1 15,-1 3 1-15,1-3 0 0,0 1-1 16,-1 2 1-16,0-3 0 0,0 0 0 0,-3 0 0 16,1 0 0-16,0 0 0 0,-1 1 0 15,-1-3 0-15,2 1 0 0,0 2 0 16,1-1 1-16,-1 0 0 0,2 0 0 16,0 0 1-16,2 1 0 0,1-1 0 15,0 0-1-15,1 0 1 0,2 0 1 16,1-1 0-16,1 0-1 0,2 0 1 15,1-1 0-15,-1 0 0 0,1 1 2 0,1-2-2 16,0 0 1-16,1 1-1 0,2-1 1 16,1 0 0-16,1-1 1 0,3-1-1 15,3 2 1-15,3 0 0 0,4 1 0 16,3 0 0-16,2 1 0 0,2 0 0 16,4 0-1-16,2 3 0 0,3-1 1 15,-1 0-2-15,2 2 1 0,1-1-2 16,1 3 1-16,1 1 1 0,0-1-1 15,0 1 0-15,3-2 0 0,-1 2 1 16,2-2 0-16,-1-1 0 0,-1-3-1 0,2-2 0 16,-3 0-1-16,2 0 0 0,-1-2-1 15,0 2 0-15,0-1-1 0,1 3 1 16,-2 0-1-16,1-1 1 0,-1 2-1 16,-2 0 0-16,1-3 0 0,-3 0 1 15,0-1-1-15,-1-1 0 0,-2 0 0 16,-2-2 1-16,1 0-1 0,0 0 0 0,-1 0 1 15,0-1-1-15,0 2 0 0,1 0 0 16,0 1 1-16,-2 0-1 0,0 0 0 16,0 0 0-16,0 1 0 0,-1-2 0 15,2 0-1-15,0 1 1 0,0 0 0 16,-1-1-1-16,1 3 0 0,-1-1 1 16,-1 2-1-16,1 1 0 0,-2-1 0 15,0 0 1-15,-1 2-1 0,-1-3 1 16,1 2 0-16,-2-2-1 0,-1 0 1 0,2 1-1 15,-1-1 0-15,-2-2 0 0,1 3 0 16,-3-2-1-16,0 0 0 0,0-2 0 16,-4 1-1-16,1 0 1 0,-2 1 0 15,-3-2 0-15,0 2 0 0,-1 1 0 16,-1 0 1-16,-1 1-1 0,-3 1-1 16,1 0 1-16,-2-2-2 0,-1 1 0 15,-2-1 1-15,-1 0-1 0,0 1 1 0,-1-1 0 16,-1 1 1-16,0 1 2 0,-2 1 2 15,-2-2 1-15,-2 0 2 0,-1 0 1 16,-4-1 0-16,-1-2 0 0,-4 1 0 16,-3-2-2-16,-1 0-1 0,-6-1 0 15,-4-4-2-15,-3 3-1 0,-5-2 0 16,-4 1-2-16,-3-3 1 0,-3 2 0 0,-1 1 0 16,-1-2 0-16,-1 2 0 15,-3 1 1-15,1-1-2 0,1 3 1 0,1-1-2 16,2-1-3-16,-2 2-1 0,5-1 0 15,3 3 0-15,3 0 1 0,1-1-1 16,3 4 3-16,1-1 1 0,3 0 2 16,0 1 0-16,1-1 1 0,1 2 0 15,-2 1 0-15,0-3 0 0,0 1-2 16,-3-1-3-16,0 1-1 0,-3-2 0 0,0 1-1 16,-3-1 0-16,0 0-1 15,-2 2 2-15,-1 1 1 0,-1-2 0 16,0 1 1-16,-1 0-1 0,0-1 0 0,2 4-1 15,1-3-1-15,2 1-1 0,5 4-1 16,2-3 1-16,5 2-1 0,3-1 0 16,5 1 2-16,3-1 1 0,6 0 1 15,1-2 0-15,4 2-1 0,3 0-5 16,3-1-5-16,1 0-8 0,2 1 151 0,1-5-205 16,5 3-76-16,1 0-235 0</inkml:trace>
  <inkml:trace contextRef="#ctx0" brushRef="#br0" timeOffset="158286.67">11152 11721 228 0,'-1'-2'58'0,"1"2"5"15,-2-1-29-15,1 0-9 0,1 1-2 16,-1-3-3-16,1 1-4 0,0-2-4 16,0 1-3-16,1 2-3 0,-1-1-1 15,0 0 0-15,0 2 1 0,-1-2 1 16,1-1 2-16,1 4-1 0,-2-2 0 0,2 2 0 16,-1-2 0-16,-1 0-2 0,2 3 0 15,-1 1-1-15,-1-4 1 0,1 2-1 16,0 1 1-16,0-2-1 0,0 1 0 15,0-1-1-15,1-1 2 0,-1 2-2 16,0 0 0-16,0-2 0 0,-1 1-1 16,1 1 0-16,1 0-1 0,-1 1 0 0,1-1-1 15,0 3 0-15,0 0 0 0,0 0 0 16,1 1 0-16,0-1-1 0,-1 3 1 16,-1 4 1-16,1 0-1 0,-1 2 1 15,0 2-1-15,-1 4 1 0,0 3 0 16,-3-1-1-16,1 0 0 0,0 2 0 15,-1 4 0-15,2-2 0 0,0 2-1 16,1 0 0-16,1 0 0 0,1-2-1 16,1-2 1-16,0-2-1 0,2-1 0 0,-2-3 1 15,0-2 0-15,1-3 0 0,0-1 0 16,-1-4 0-16,0 0 0 0,0-1 0 16,0-1 0-16,-1-2 0 0,1-1-1 15,-1 0-3-15,0 2-3 0,-1-3-3 16,0-1-6-16,-1 1-9 0,1 1-14 15,-1 0-52-15,1-1-64 0,-2 3-149 16</inkml:trace>
  <inkml:trace contextRef="#ctx0" brushRef="#br0" timeOffset="158906.65">11021 12226 189 0,'0'0'56'0,"1"2"6"16,-1-2-13-16,0-1-14 0,-1-3-3 15,2 6-3-15,-2-4-2 0,1 2-5 0,0-3-2 16,0 3-3-16,0 0-2 0,1 1-1 15,-1 1-1-15,1-2 0 0,0 0-2 16,0 0-1-16,0 0-2 0,0 0-2 16,2 2-1-16,-1-1-1 0,1 3-1 15,0 0 0-15,2 3 0 0,0-2-1 16,2 5 1-16,0 0 0 0,0 0 0 16,1 1-1-16,-1 0 1 0,1-2-1 15,0 1-1-15,-1-2 0 0,1 0 0 0,0 0-1 16,-1-3-2-16,0 1-2 0,-2-3-2 15,0 0-4-15,-2-1-2 0,-1 1-7 16,-1-2-8-16,0-1-12 0,1-1-52 16,-1-3-64-16,0 0-147 0</inkml:trace>
  <inkml:trace contextRef="#ctx0" brushRef="#br0" timeOffset="159244.74">11337 12165 245 0,'0'3'69'0,"2"-1"5"16,-4 0-29-16,2 0-7 0,-1 1-4 15,0 0-6-15,0-2-7 0,1 0-3 16,-1 1-1-16,1-1-2 0,-1 0-1 15,1 1-2-15,-1 3-1 0,0-1-1 16,-3 2-2-16,0 1 0 0,-2 3-4 16,-3 2-1-16,-1 2-1 0,-2 1-4 15,-1 3-2-15,-2 3-2 0,1-2-4 16,0-1-2-16,2 0-6 0,0-3-7 0,2-3-11 16,2-1-13-16,4-4-34 0,1-3-5 15,3-3-46-15,1-1-75 0</inkml:trace>
  <inkml:trace contextRef="#ctx0" brushRef="#br0" timeOffset="171476.7">12104 11807 250 0,'3'1'71'0,"0"-1"5"16,1 0-28-16,2-1-6 0,2 0-4 0,2 0-5 15,1 3-7-15,3-1-5 0,2 1-5 16,2 2-5-16,2-1-4 0,4 2-1 15,1 1-2-15,4-1-1 0,2 2 0 16,3 0 0-16,1-1 1 0,2 3 0 16,0-4 2-16,2 0 1 0,0-1 2 15,3-1 1-15,-1 1 1 0,2-3 1 16,0-1 0-16,-1-1-1 0,0 1-1 0,-3-1-1 16,-2-3-2-16,-7 1-1 0,-2 0-1 15,-6-1-2-15,-7 1-1 0,-5 1-1 16,-6-1 0-16,-7 0-2 0,-7 1-2 15,-6 0 0-15,-8 0-1 0,-6 0 0 16,-7 0 0-16,-4 0 1 0,-5 1 2 16,-1 1 2-16,-2 0 1 0,1 1 1 15,0-1-1-15,1 0 1 0,0-1 0 0,4-1-1 16,2 0 1-16,2-1-1 0,7-1 2 16,1 1-1-16,7 0 2 0,4 1 2 15,6 1 1-15,4-1 2 0,3 2-1 16,3 0 0-16,3 0-1 0,4 2-1 15,3-2 1-15,2 1 1 0,7 0 0 16,2-1 2-16,7 0 2 0,7 0 0 16,4-1 1-16,6-2-1 0,5 0-4 15,3-2-1-15,5 0-2 0,3 1-3 0,0-3-5 16,3 4-6-16,-3-1-17 0,-1-4-11 16,-3 4-13-16,-3-2 147 0,-8-2-237 15,-1 1-111-15,-8-9-311 0</inkml:trace>
  <inkml:trace contextRef="#ctx0" brushRef="#br0" timeOffset="172636.79">12747 11673 252 0,'8'-2'64'0,"-2"2"1"16,-2-2-30-16,-1 1-13 0,-2 1-7 16,-1-1-5-16,-1 1-4 0,-1-1 0 15,0-1 0-15,1 2 2 0,-1-2 1 16,-1-1 2-16,1 2 2 0,2 0 1 16,-1-1 2-16,1-1 1 0,0 0-1 0,0 1-2 15,1 1-1-15,0-1-2 0,-1 0-1 16,0 3-1-16,-1 0-2 0,0 0 0 15,1-1-3-15,-1 0 0 0,-2 0-1 16,1 0-2-16,0-1 0 0,0 1 0 16,1-1 0-16,-1 0 0 0,1 4 0 15,0-4 0-15,1 1 2 0,-1 0 1 16,1 0 1-16,0-1 1 0,0 3 1 0,0-2 0 16,1 1 0-16,-1 2 0 0,-1-4-2 15,1 2-1-15,0-1-1 0,1 0-1 16,-2-2-1-16,1 3-1 0,-1-1 1 15,1 2-1-15,-2 1 0 0,1 0 0 16,-1 0 0-16,1 4 1 0,-1 0-1 16,-1 3 0-16,-1 2 1 0,0 3-1 15,0-1 0-15,-1 4 0 0,1-1 0 16,-1 2 0-16,1-1 0 0,1 3-1 0,1 0 1 16,-1 3 0-16,2-2-1 0,1 4 1 15,1-1 0-15,0 2 0 0,2-2 0 16,-1 1 0-16,1-2 1 0,0 0-1 15,0-1 1-15,-1 0 0 0,-1-1-1 16,0 0 1-16,0-3-1 0,0-2 0 16,0 0-1-16,1-3 1 0,0-2-1 15,0-3-1-15,0-4 1 0,0 0-2 0,0-1-1 16,-1-2-3-16,1-2-3 16,-1 0-6-16,-1-1-6 0,1 1-10 0,-1-3 56 15,0 0-125-15,2-3-78 0,-1 1-206 16</inkml:trace>
  <inkml:trace contextRef="#ctx0" brushRef="#br0" timeOffset="173026.98">12557 12141 207 0,'6'1'58'0,"1"2"2"0,-2 0-16 15,1 0-21-15,-2 0-6 0,0 5-4 16,-1 1-4-16,-1 2-1 0,0 0 2 16,2 0 1-16,-2 2 1 0,0 0 0 15,0-2 0-15,0-1-1 0,2 1-2 16,-2-5-2-16,1 3-3 0,0-5-4 0,3 1-4 15,-1-2-3-15,2-2-7 0,-1 0-12 16,2-1-50-16,-1-3-56 0,1 1-136 16</inkml:trace>
  <inkml:trace contextRef="#ctx0" brushRef="#br0" timeOffset="173290.27">12869 12148 246 0,'-2'0'67'0,"1"0"3"16,0 1-34-16,-2 1-6 0,-1 0-6 15,0 3-4-15,-2 0-4 0,0 3-2 0,-2 2-3 16,-2 4-1-16,1 0-2 0,1 4 0 15,-1-2-2-15,0 2-3 0,0 0-2 16,-1 0-5-16,2-3-8 0,-1 1-11 16,1-2-59-16,1 0-64 0,-1-2-157 15</inkml:trace>
  <inkml:trace contextRef="#ctx0" brushRef="#br0" timeOffset="177306.38">13994 11779 221 0,'0'-1'59'0,"0"2"3"15,0 0-24-15,0-1-14 0,0 0-6 0,1 0-3 16,0-1-5-16,-1 2-3 0,0-1-1 16,0-1 1-16,0 1 2 0,0 0 3 15,-1-1 1-15,0-1 2 0,-1 1 0 16,0 0-1-16,-1-1-1 0,-1 1-3 16,0-1-1-16,1 2 0 0,0-1 1 15,1 0 2-15,-1-1 2 0,2 1 1 16,1-1 2-16,-1-1-1 0,2 2-1 15,-1-4-3-15,2 2-2 0,1-1-3 0,-1 0-2 16,2 0-1-16,0 2-1 0,1-1-1 16,0 0 2-16,2 0 2 0,0 2 1 15,3-2 3-15,3 1 2 0,3-4 4 16,2 2 2-16,2-3 1 0,7 4 0 16,2 0-1-16,5-1-1 0,7 1-3 15,7 0-3-15,0 0-4 0,2 3-2 0,-1 0-1 16,8-1-2-16,-2-1-1 0,0 5 0 15,0 1 0-15,2-1-2 0,3 0-2 16,-4 1-3-16,-8 0-6 0,-2 0-10 16,-8-3-10-16,0 1-8 0,-7 0-8 15,-4 0-8-15,-3-3-69 0,-4 1-77 16,-2-3-171-16</inkml:trace>
  <inkml:trace contextRef="#ctx0" brushRef="#br0" timeOffset="179755.34">14562 11855 222 0,'-4'-1'54'0,"1"0"2"15,2 2-30-15,-1 1-9 0,0 1-2 16,-2-1 0-16,1 1 0 0,1 0 2 16,0 0 3-16,0-1 2 0,0 1 1 15,1-2 1-15,2 0-1 0,-2-1-2 16,1 1-1-16,0 0-3 0,0-1-2 15,1 2-2-15,1 2-1 0,-4-1 0 0,4 5 0 16,-1 5 0-16,0 1-1 0,0 8-1 16,1 7-1-16,1 3-2 15,2 8-1-15,-1 2-2 0,-2 0-6 0,0 5-6 16,1 1-7-16,-6-4-5 0,1 2-6 16,0-5-8-16,2-2-6 0,0-1-11 15,2-4-44-15,0-5-58 0,7-2-133 16</inkml:trace>
  <inkml:trace contextRef="#ctx0" brushRef="#br0" timeOffset="181548.77">14463 12453 185 0,'3'0'46'0,"0"-1"0"16,-1 2-26-16,-1-3-8 0,0 1-4 16,0 1-1-16,-1 0 2 0,1-1 4 15,0 1 4-15,-1-1 4 0,0 2 2 16,0-1 3-16,0-1-2 0,0 1-3 15,-1-1-5-15,1 1-5 0,0 0-4 0,1 0-4 16,-1 0-2-16,0 0 0 0,0-1 0 16,0 2 1-16,0-2 1 0,0 1 1 15,0 0 1-15,1 0 0 0,-1 0 0 16,0 1-1-16,1-2-2 0,-2 1-3 16,2 1 0-16,-1-1-1 0,0-1 0 15,0-1 0-15,-1-3 0 0,1 3 2 16,-1-2 3-16,0-2 3 0,0 3 3 0,1-1 4 15,0 1 4-15,-1 1 1 0,1 0 2 16,0 2-1-16,-1 1-2 0,1-3-2 16,-1 3-2-16,-1-1-4 0,1 0-2 15,1 0-2-15,-2 0-2 0,2 0 0 16,0 1-1-16,0-1 1 0,2 3 0 16,0 2 3-16,-1-1 2 0,1 4 1 15,1-2 1-15,1 3-1 0,-1 0 0 16,0 0-3-16,0 1-1 0,2 4-4 15,-1 0-1-15,-1 0-2 0,2-1-1 0,-2 2-2 16,2-2 0-16,-1 0-1 0,-1-7 1 16,-1 0-1-16,2-1 2 0,-1-1 2 15,0-2 1-15,1-2 1 0,-1-2 1 16,2 0 1-16,1-4 0 0,-1-2-2 16,2 0-3-16,-1-4-3 0,2-3-2 15,0 1-3-15,-1-2-3 0,2 1-3 16,1 1-4-16,-1 0-1 0,1 3-4 0,1-2-4 15,-3 0-68-15,0 2-67 0,1 1-166 16</inkml:trace>
  <inkml:trace contextRef="#ctx0" brushRef="#br0" timeOffset="194626.89">15604 11759 212 0,'1'-6'48'0,"0"5"1"0,0 1-34 16,-1-1-7-16,1 2-3 0,-1 0-2 16,1-2 1-16,0 1 3 0,2 1 4 15,2 1 6-15,-1-2 5 0,3-2 3 16,-1 1 5-16,3 1 0 0,2 3-1 15,2-1-4-15,2-1-4 0,1 2-4 0,4 0-2 16,5 0-4-16,2 0-1 0,2-1-2 16,4 0-2-16,1 0-1 15,2-4-2-15,1 3 0 0,1 2-2 0,0-2 0 16,-2-2 1-16,1 2-1 0,0-2-1 16,4 4 1-16,0-1 0 0,4-2 0 15,4 2 0-15,2 3-1 0,2-3 1 16,2-1-1-16,-1-3 0 0,0-2 1 15,2 4-1-15,-2-1 0 0,1 1 0 0,2 0 0 16,-1 1 0-16,2 2-1 0,1-1 0 16,-1-4-1-16,2-3-1 0,1 3 0 15,0 0-1-15,4 0 0 0,2 1 1 16,-2-3 0-16,3 2 0 0,4 0 2 16,-1 2 1-16,0-1 0 0,0 1 1 15,0 2-1-15,1-1 0 0,0 3 1 16,0 1-1-16,1-1 0 0,-1-1 0 15,0 1 0-15,2-2 0 0,-3 2-1 0,1-1 0 16,-2-1-1-16,0 0 1 0,1 0 0 16,-5-2 0-16,1 0 0 0,-1 0 0 15,-1-1 1-15,-2-1 0 0,-2-3 0 16,-1 1 0-16,-3 1 0 0,-4-1-3 16,-5 1-4-16,-8-1-11 0,-7 1 200 15,-8-2-270-15,-6 4-97 0,-10-6-311 0</inkml:trace>
  <inkml:trace contextRef="#ctx0" brushRef="#br0" timeOffset="199270.29">20338 10189 194 0,'7'-1'49'16,"-2"-1"0"-16,-2-2-24 0,1 2-11 16,-1 2 1-16,-1-1 1 0,0 0 2 15,-1 2 2-15,-1-1 2 0,1 0 0 16,-1 1 0-16,0-3-4 0,0 2-2 16,1 0-4-16,0-2 0 0,2 1 0 15,1 2 3-15,-1-3 1 0,3 0 1 0,1 0 2 16,1-2 0-16,3 3-1 0,1-2-3 15,1 0-4-15,0-2-1 0,3 3-4 16,-1 3-1-16,1-1-3 0,0 1 0 16,-1 1-1-16,0 2-1 0,0 3 0 15,-1 1 0-15,-1-2-2 0,-1 3 0 16,-2 0-1-16,-1 0-1 0,-2-4-1 16,0 3 0-16,-4-1-2 0,-1 3 0 0,-4 0 1 15,-1 1 1-15,-5 1 1 0,0 5-1 16,-6-1 1-16,-3 1-1 0,-3 1-1 15,-2 1-1-15,0-2-1 0,-1 1 0 16,-1-2 0-16,2 1 2 0,5-1 1 16,0-1 3-16,6 2 1 0,4-2 0 15,2-1 1-15,5 3-1 0,5-3 1 16,1 0 1-16,5 1 1 0,3-2 2 16,3-1 1-16,3 1 2 0,0-2-1 0,2 0 1 15,1-1 0-15,-2-1-1 0,0 1-1 16,-2 0-1-16,-4-1-1 0,-3 0 0 15,-2 0 1-15,-6 0 1 0,-3 2 1 16,-5 4 0-16,-7-2 0 0,-4 3 0 16,-5 3 0-16,-5-2-1 0,-2 3-3 15,0-1 0-15,2-2-2 0,2 0 0 0,3-2 0 16,5 0-1-16,5 3 0 0,3 0 1 16,4 2 0-16,3 1 3 0,2 3 0 15,4 2 2-15,4 3 1 0,1-1 0 16,3 4 1-16,2 1-1 0,2 2-2 15,0-1 1-15,0 2 0 0,-3 1 1 16,-2 0 1-16,-4-3 1 0,-4 1 2 16,-7-3 2-16,-5 4 2 0,-7-4 2 15,-7 1 0-15,-4-2 0 0,-3 0 0 16,-4 0-3-16,-3-2-3 0,-2-4-2 0,0-1-4 16,3-3-4-16,-1 0-3 0,1-5-4 15,1-7-8-15,2-1-7 0,5-5-4 16,2-4-5-16,3-1-5 0,5-9-6 15,3-5-9-15,3-4-62 0,7-7-70 16,7-5-175-16</inkml:trace>
  <inkml:trace contextRef="#ctx0" brushRef="#br0" timeOffset="199939.59">21406 10602 255 0,'0'-2'68'16,"2"1"5"-16,-1-2-30 0,1 0-7 15,1-1-3-15,-1-2-3 0,1 1-1 16,2-1 0-16,2 1 0 0,1-2-1 16,3 2-3-16,1-1-1 0,2 3-3 15,1 0-4-15,1 3-4 0,1-1-3 16,0 4-3-16,-2 2-3 0,0 3-2 0,0 1-2 15,-3 2-1-15,-1 1-2 0,-4 1 0 16,-1 1 0-16,-5 2-1 0,-3 1 1 16,-5 2 0-16,-5 3 2 0,-6 3 0 15,-3 1 1-15,-7 0-1 0,0 2-1 16,-5-2 0-16,0 0-1 0,0-4 0 16,1-2 1-16,4-1 0 0,1-3 1 0,4-1 1 15,6-4 0-15,4-2-2 0,5-1 3 16,7-2 3-16,7-3 5 0,7 0 2 15,6-2 3-15,4-1 0 0,5 0 2 16,2-2-1-16,3 1-4 0,3 0-7 16,0-2-10-16,0-3-11 0,1 2-8 15,0-3-10-15,0 1-11 0,-3 0-76 16,0-2-79-16,0 2-182 0</inkml:trace>
  <inkml:trace contextRef="#ctx0" brushRef="#br0" timeOffset="200381.89">22389 10663 286 0,'-6'-6'76'0,"-2"-2"1"15,-3-1-29-15,-2 1-28 0,-3 2-3 16,-3 1-1-16,1 0-5 0,-1 4-4 16,-2 2 1-16,4 2 1 0,1 3 1 15,3-1 1-15,3 1-1 0,2 0-1 16,1-1 1-16,4 0 2 0,2 3 1 16,1-1 3-16,3 2 2 0,2 4 3 15,2-3 1-15,1 3-2 0,3 0-1 0,0-2-3 16,5 2-2-16,0-1-5 0,1-1-2 15,3 2-2-15,0 1-1 0,1-2 0 16,0 1-2-16,-5-2 0 0,-2 1-1 16,-3-2-1-16,-6 0 1 0,-3-1 0 15,-6-1 1-15,-6 0 0 0,-5-1-1 16,-5-2-6-16,-4 3-6 0,-2-4-7 0,-2-3-8 16,0-1-6-16,-1-2-9 15,3 0-8-15,3-1-8 0,2-3-51 0,0 1-63 16,1 0-148-16</inkml:trace>
  <inkml:trace contextRef="#ctx0" brushRef="#br0" timeOffset="200615.85">22656 10199 366 0,'12'-8'92'0,"-2"0"4"0,-3 5-57 16,1 8-12-16,-5 0-1 0,0 8-1 16,-3 7-5-16,-1 4-3 0,-3 8 1 15,0 3 1-15,-1 2 0 0,1 6-3 0,0 3-3 16,-1 0-2-16,3 1-8 0,1-1-9 16,1 3-7-16,0-5-11 0,-1-1-9 15,0-6-12-15,0-3 131 0,-3-4-199 16,2-4-88-16,-2-5-257 0</inkml:trace>
  <inkml:trace contextRef="#ctx0" brushRef="#br0" timeOffset="201597.63">22486 10690 309 0,'2'-5'93'0,"-1"-1"6"15,4-1 2-15,0-1-59 0,4 3-7 16,2-3-1-16,2 2-2 0,0-2-4 16,3 4-5-16,1-1-1 0,3 1-2 0,2 2-1 15,2-2-2-15,2 0-3 0,5 2-4 16,-1-3-2-16,2 2-2 0,-1-1-3 16,-1-1 0-16,-4 2-1 0,-4 0 1 15,-5 1 1-15,-5-1 0 0,-3 2 0 16,-5-1 1-16,-2 2-3 0,-2-1 0 15,-5 3 0-15,-2-1-2 0,-4 3-1 16,-4 2 0-16,0 3-1 0,-6 2 2 0,0 3-1 16,3 0-1-16,0 3-2 0,5 0 0 15,2 1-2-15,3-2-1 0,5 0 0 16,5-2-2-16,4-3 2 0,4-2 1 16,1-3 1-16,4-1 1 0,4-3 3 15,1-1 2-15,1-3 2 0,0-3 2 16,-1-2-1-16,-1-3 1 0,0-2 1 15,-2 0 0-15,-4-3 0 0,-1 1 1 0,-2-1-2 16,-3 2 1-16,0 1-1 0,-3 1-1 16,-1 1-1-16,-3 2 0 0,0 4 0 15,-3 4-1-15,-2 3 0 0,-3 5 1 16,-1 4-1-16,-1 3 0 0,1 3-2 16,0 1 0-16,3 1-1 0,3 0-1 15,3-2-1-15,3 0 0 0,3-3-1 16,3-2 1-16,-1-2-1 0,3 0 0 15,2-1 1-15,3-3 0 0,-2-3 1 0,2-2 0 16,1-1 0-16,-1-3 1 0,3-3 1 16,1-4 0-16,-2-3 0 0,2-1 0 15,0-5 1-15,-1-5 1 0,1-3-1 16,-2-5 1-16,-2-5 1 0,3-5 1 16,-2-3 1-16,-1-1 1 0,-2 2 3 0,-1 6 1 15,-1 3 4-15,-3 8 2 16,-5 7 2-16,-1 7-1 0,0 4-3 0,-3 5-3 15,-4 4-1-15,0 8-4 0,-5 3-3 16,-3 5-3-16,0 5-1 0,-2 7 1 16,2 4 0-16,1 2-2 0,3-1-3 15,5 2-1-15,6-3-1 0,4-2-2 16,3-3 0-16,1-5 0 0,2-3 1 16,0-4 1-16,2-3 2 0,-1-4 0 15,1-3 2-15,-1-1-1 0,2-3 1 0,-1-3-2 16,0-3 1-16,-1-5-1 0,4-3 0 15,-1-2 0-15,2-5 0 0,0-3 3 16,0-8 1-16,1 0 1 0,0-6 0 16,-4-5 2-16,2-3 2 0,-2 0 3 15,-2-1 0-15,-2 3 2 0,-1 3 3 16,-2 7 3-16,-2 7 2 0,-5 7 0 16,-2 4-4-16,0 8-1 0,-6 7-1 0,-1 7-2 15,-4 6-4-15,-2 4-3 0,-4 5-1 16,0 6 1-16,-3 4-1 0,0 8 1 15,3 2-1-15,-1 5 0 0,4 0-1 16,2 1-1-16,3-2 0 0,4 1 0 16,4-6-2-16,5-5-3 0,5-4-4 15,1-7-4-15,3-1-4 0,2-4-4 16,0-4-6-16,3-4-17 0,-2-1-11 16,3-4-6-16,1-2 179 0,0-4-257 15,5-3-114-15,-3-1-314 0</inkml:trace>
  <inkml:trace contextRef="#ctx0" brushRef="#br0" timeOffset="202158.8">23911 10721 244 0,'0'0'70'0,"-2"-1"3"16,1 2-20-16,-2-3-21 0,1 2-4 15,-3 0-2-15,1 0-3 0,-2 0-3 16,-1 1-2-16,-2 0-1 0,-1-1-1 0,-3 3-1 16,-1-3-2-16,-4 3-2 0,0-1-1 15,-1 2-1-15,0 1-1 0,2 1-1 16,0 0 0-16,4 3-2 0,3-3-1 15,3 1-2-15,2-1 2 0,3 0 2 16,3 0 0-16,1 3 3 0,4-1 1 16,2-2 3-16,0 3 1 0,3-1-2 15,1 0-2-15,5-1-1 0,-1 2-3 0,2-1-2 16,-1 3-2-16,0-4-2 0,-1 4 0 16,-2-2 0-16,-4 0-1 0,-3-1 0 15,-5 1-1-15,-3 1 0 0,-5-2-1 16,-6-1-3-16,-4 2-7 0,-3-1-5 15,-2-2-5-15,-3 1-5 0,-1-3-7 16,0 2-13-16,1-2-62 0,0 2-69 16,-1-2-168-16</inkml:trace>
  <inkml:trace contextRef="#ctx0" brushRef="#br0" timeOffset="-196849.43">16490 4513 211 0,'-1'-2'44'0,"-1"-2"2"0,-1 3-26 16,0-2-21-16,2 1 3 0,-2-1 6 16,1-1 3-16,-3-1 1 0,2 1 5 15,0-1 5-15,-3-1 3 0,2 0 1 16,-3 0 1-16,3 1 2 0,-3-3-3 16,1 0-4-16,-1 1-5 0,-1-1-7 15,1-2-4-15,-1 0-4 0,-4-1-3 16,0-1 0-16,-3-3-2 0,-3 1 1 0,-2-1 1 15,-7-3 1-15,-6-2 1 0,0 2 1 16,2 2 1-16,2 1 0 0,-3-1 0 16,-1 0-1-16,5 4-1 0,1 1-1 15,-3 2 0-15,-3 1-1 0,-2 1 0 16,-1 6 0-16,-2 0 1 0,-4 4-1 0,-1 4 1 16,2-1 1-16,1 5-1 0,3 1 1 15,0 3 1-15,2 1-1 0,4 4 1 16,3 3 1-16,0 3-1 0,-2 1 1 15,1 5 0-15,1 0 1 0,4 4 0 16,2 2 1-16,4 1-1 0,-6 1 1 16,3 4 0-16,1 3 0 0,4 4-1 15,-1-1 0-15,3 4 0 0,0 2-2 16,5-1 0-16,0 4 0 0,-1-2-1 16,-2 3 0-16,-2 4 0 0,-6 2 0 15,-4 3 0-15,0 7 0 0,0-1-1 0,2 1 1 16,0 0 0-16,3-3-1 0,4-1 1 15,5-5-1-15,4-3 1 0,1-5 0 16,2 2-1-16,1-1 1 0,0 2-1 16,1-2 1-16,0 8 0 0,2-3 0 15,-1 1 0-15,1 1 0 0,0 1 0 16,2 0-1-16,2 1 0 0,-1-4 0 0,1 1-1 16,1-5 0-16,2-1-1 0,5-3-1 15,3-3-1-15,8-7 0 0,6-3 1 16,-1-4-1-16,4 3 2 0,9-7 0 15,-3-4 2-15,3-4 1 0,0 0 0 16,0-5 1-16,4-3-1 0,4-5 0 16,-9-3-2-16,6-2-1 0,3-3-2 0,2-1 1 15,2-3 0-15,1-2-1 16,0-3 2-16,3-2 0 0,-1-5 2 0,-7-4 2 16,-2-4 1-16,1-2 0 0,2-8-1 15,0-4 1-15,0-3-2 0,-3-4-2 16,2-2-1-16,-5-7-1 0,-3-1-1 15,-6-4-1-15,-4-6-1 0,-4-8 0 16,-2-4 1-16,-1-9 1 0,-2-3-1 16,-7-8 1-16,-3-3 1 0,-3-1 0 15,-1-3 1-15,-2 0 1 0,-6-2-1 0,-2 0 2 16,1-2 0-16,1-2 1 16,-2-3 2-16,-4-3 1 0,2 1 1 0,3-3 1 15,-2 0-3-15,-4 0 1 0,-3 0-1 16,0 1-2-16,-5 6-4 0,-3 1-5 15,-8 6-9-15,-8 5 1 0,-7 7-73 16,-13 7-68-16,-12 4-171 0</inkml:trace>
  <inkml:trace contextRef="#ctx0" brushRef="#br0" timeOffset="-176536.46">11459 13280 212 0,'-3'1'69'15,"2"-1"6"-15,1-1-1 0,0 1-32 16,0-4-4-16,0 1-8 0,2 0-4 16,-1-1-4-16,1 1-2 0,-1-1-1 0,0 0 0 15,0 1-3-15,1 1-1 0,-1 0 1 16,-1 1 1-16,1 0-1 0,-1 0-1 16,0-2 0-16,0 2 1 0,0 1-1 15,0 0-3-15,0-1-3 0,0 1-4 16,2 2-1-16,0 2-1 0,1 3 0 15,2 2 0-15,0 3 0 0,1 3 1 0,1 3 1 16,0 5 0-16,0 1-2 0,-1 0-4 16,1 1-4-16,-1 1-6 0,0 0-5 15,-1-2-5-15,1-2-7 0,-3-1-5 16,0-4-4-16,1 1-3 0,-2-4-8 16,-1-2 130-16,1-2-182 0,-2-6-78 15,0-3-232-15</inkml:trace>
  <inkml:trace contextRef="#ctx0" brushRef="#br0" timeOffset="-176134.02">11445 13311 295 0,'-8'-6'77'0,"-1"-2"5"0,1 0-27 0,0 0-24 16,-1-1-6-16,4-2-3 15,-1 1-1-15,3-1 4 0,2-1 2 0,3 1 4 16,1 0 3-16,2-3 2 0,1 3 2 16,2 0-1-16,1-2-4 0,-1 2-3 15,2 1-7-15,-1 0-5 0,2 5-6 16,0 3-4-16,0-1-2 0,1 6-4 16,0-1-2-16,0 2-1 0,0 3 0 15,1 0 0-15,-2 1-2 0,0 2 0 0,-1 2 0 16,-1-1-1-16,-3 2-1 0,0 1-1 15,-3-1-2-15,-2 2-2 0,-3 0-3 16,-2 0-4-16,-3 3-8 0,-2-1-5 16,-2-1-4-16,-1 0-4 0,-2 1-4 15,1-3-4-15,0 0-10 0,1-3-13 16,1-4-33-16,1-3-60 0,0-3-127 16</inkml:trace>
  <inkml:trace contextRef="#ctx0" brushRef="#br0" timeOffset="-175730.9">11729 13437 238 0,'0'-1'78'15,"-2"1"5"-15,1-1-8 0,-1 0-23 16,1-1-8-16,0 1-7 0,0 1-7 16,-1 0-6-16,1 0-4 0,0 2-4 15,1 1-4-15,-2 3-3 0,2 2-3 16,0 2-2-16,2 3-1 0,0 2 0 16,2 1-2-16,2-1 0 0,0 2-2 0,1-2 1 15,1-3-1-15,1-1 1 0,1-2 0 16,0-2 2-16,1-3 1 0,0-3 5 15,1-3 4-15,0-1 5 0,0-4 2 16,0-1 3-16,0 0 0 0,0-6 0 16,-1 0-1-16,-2-1-2 0,-1 1-2 15,-3-2-1-15,-2 3 0 0,-4-2-1 0,-2 1-3 16,-5-1-2-16,-2 2-5 0,-3 0-6 16,-1 1-5-16,-4 2-4 0,2 1-4 15,-1 5-3-15,0 3-6 0,2 2-8 16,1 0-7-16,0 1-9 0,3 0-9 15,3 0-15-15,2-4-54 0,4 0-74 16,3-3-155-16</inkml:trace>
  <inkml:trace contextRef="#ctx0" brushRef="#br0" timeOffset="-175478.68">12016 13163 421 0,'2'-1'121'0,"0"-1"7"16,-1 0-47-16,0 1-13 0,0 0-13 16,0 0-14-16,0 2-13 0,-1-1-8 15,3 3-5-15,-1 3-3 0,2 2-1 0,1 4-1 16,0 3 0-16,2 2 0 0,0 6-1 16,1 1-2-16,1 3-2 0,1 1-3 15,-1 2-4-15,0-2-7 0,1 3-7 16,0-3-7-16,-1 0-21 0,-1-1-13 15,0-5-11-15,0 1-9 0,-2-3-13 16,0-3-45-16,-3-5-68 0,0-2-127 0</inkml:trace>
  <inkml:trace contextRef="#ctx0" brushRef="#br0" timeOffset="-175096.71">12062 13191 345 0,'-5'-17'92'0,"-1"0"5"16,1 0-43-16,0 2-9 0,0 0-9 15,2 1-6-15,1 3-3 0,0-2-2 16,1 4-2-16,2-1 2 0,1-2-2 16,2 1 2-16,2 0 0 0,1-1 0 15,3 2 0-15,2 0-2 0,0 2-3 16,2 3-4-16,2 4-3 0,0 3-4 0,2 5-4 15,-1 2-2-15,1 2-3 0,1 5-4 16,-3-1-1-16,-2 1-2 16,-1 1-2-16,-2-1-2 0,-2 0 1 0,-2 1-1 15,-4-1 2-15,-2 0 1 0,-1-3 0 16,-2 4 0-16,-5-6-2 0,-2 1-2 16,-4 2-1-16,-1-2-5 0,-1-2-4 15,-5 0-4-15,0-5-7 0,2 3-2 16,-1-5-4-16,3-4-4 0,2 2-4 0,0-1-6 15,5-1-50-15,3 0-59 16,3-4-143-16</inkml:trace>
  <inkml:trace contextRef="#ctx0" brushRef="#br0" timeOffset="-161392.35">9226 15827 154 0,'-4'1'30'15,"-1"-2"0"-15,3-1-18 0,1-1-7 16,1 1 2-16,0 0 7 0,0 0 7 0,0 0 7 15,0 2 5-15,-1 0 0 16,1 0-2-16,-1 0-4 0,0 0-4 0,-1 0-3 16,-2 1-4-16,0 0-3 0,0 0-1 15,-1 0 0-15,0 1 0 0,0-1 1 16,2 0 0-16,1 1 0 0,2-1 1 16,-1-1-1-16,1 0 0 0,0 0-1 15,1 0 0-15,-1 0-1 0,0 0-2 16,0 0-1-16,1 0-2 0,-1-1-2 15,0 1-1-15,0 0-1 0,1 0-1 16,0 0-1-16,-1 0 1 0,1 0-1 0,2 0 0 16,-1 1 1-16,1-1-1 0,0 0 1 15,3 0 1-15,-1 2 2 0,2-2 2 16,0 1 2-16,2 0 2 0,1-1 1 16,1 1 2-16,1 0 0 0,3 1 0 15,1 1-1-15,1 0-1 0,2 1-1 16,2 0-2-16,1 1-1 0,1-2-1 0,1 1-1 15,2-1-1-15,3-2-1 16,0-1 0-16,2 2-1 0,2-1 0 0,1 3-1 16,0-1 0-16,1 0-1 0,1 3 1 15,1 1 0-15,1-2-1 0,0-2 1 16,-1 1-1-16,1 0 1 0,0-1-1 16,0-2 0-16,-1-2 1 0,0 2-1 15,4 0 1-15,-1-1-1 0,2 0-1 0,0-1 0 16,0 1 0-16,1 1-2 15,0 1 1-15,-3-1 0 0,0 2 0 0,0 0 0 16,-1 0 1-16,-2 1 0 0,0 0 1 16,0-1 1-16,1 0 0 0,-2 1 1 15,-2-2 0-15,-1-1 1 0,0-1 1 16,-3 0 0-16,-1-3 0 0,-1 0 0 16,-1-1 0-16,-1-1-1 0,0 0-1 15,0-1-1-15,1-2 0 0,1-1-1 16,-2 0 0-16,4 0-1 0,-1 0 1 0,1-1-1 15,0 1 1-15,0 2 0 0,0 0 0 16,-1 1 0-16,-3 2 0 0,0-1-1 16,-4 1 0-16,-2 1-1 0,-4 1-1 15,-2-1-2-15,0 0 0 0,-3 2-1 16,-2-1-1-16,0 1 0 0,-2-1-3 16,-1 0-5-16,0-1-7 0,-2 1-9 0,-2 0 147 15,-3 0-232-15,-7 0-105 16,-10-3-305-16</inkml:trace>
  <inkml:trace contextRef="#ctx0" brushRef="#br0" timeOffset="-123137.2">12546 15849 253 0,'-6'-2'63'0,"2"-1"-3"16,2-2-29-16,0-3-23 0,2-1-13 15,-1 1-9-15,4 1-3 0,-1-1 1 16,0 2 3-16,1-1 7 0,1 1 8 16,-2-1 3-16,1 3 8 0,-3-1 3 15,0 2 2-15,-1 1 0 0,-1 1-3 16,-1 0-4-16,-2 1-1 0,0 0 0 15,0-1-1-15,2 1 0 0,1 1 0 16,0-1 1-16,1 1 1 0,1 0 0 16,0-1 0-16,1 2 0 0,1-2 0 15,2 1 1-15,1 0 1 0,1 0 0 0,2 2 0 16,3-1-2-16,1 0-2 0,1-1-2 16,5 0-1-16,0 0-1 0,3 2-2 15,5 1 1-15,1-2-1 0,1 1 0 16,4 1 1-16,0-2 0 0,2 2 1 15,-1-4 1-15,-1 1-1 0,0-1 0 0,-1-1 0 16,-3 0-1-16,-1 1-1 0,-7-1-1 16,-1 0-1-16,-3 0 0 0,-3 1-2 15,-5-1-1-15,-2 1-4 0,-4 0-2 16,-4 1 0-16,-8-1-3 0,-5 2-2 16,-8-1-3-16,-9 1 0 0,-8 0 3 15,-6 2 2-15,-4 0 0 0,-5-1 2 16,-1 2 4-16,0-1 3 0,4 1 2 15,4 1 1-15,4-2 2 0,5 0 1 0,8 1 0 16,7-1 2-16,5-2 0 0,6 1 2 16,6-3-1-16,5 2 0 0,8 1 1 15,6-1 2-15,7 0-1 0,11-1 0 16,7-2-1-16,8 4-1 0,8-4-3 16,5 1-4-16,5 0-8 0,0-2-6 15,0 0-6-15,2-2-11 0,-5-1-66 0,-2 0-70 16,-5-1-166-16</inkml:trace>
  <inkml:trace contextRef="#ctx0" brushRef="#br0" timeOffset="-100200.98">18732 13801 327 0,'0'-2'102'0,"-2"-4"7"0,5 5-12 16,-1-2-38-16,0 1-11 0,-1-3-8 15,0 5-7-15,0-2-6 0,0 2-5 16,-1-1-5-16,1 1-3 0,1 1-2 16,0 3-3-16,0 1-3 0,1 6-2 15,-1 2-2-15,1 5 0 0,0 2 0 16,-1 6-4-16,-1 1-3 0,-1 2-4 0,1-2-6 15,-1 1-10-15,0 0-6 0,0-4-6 16,0-1-5-16,1-4-4 0,-1-1-2 16,0-3-7-16,0-1 116 0,-1-3-164 15,-1-4-75-15,-2-1-219 0</inkml:trace>
  <inkml:trace contextRef="#ctx0" brushRef="#br0" timeOffset="-99819.02">18554 13741 457 0,'2'-14'121'0,"5"2"5"15,0-1-60-15,4 3-19 0,0-1-11 16,1 0-9-16,2 1-4 0,-2 2 1 16,2 1-3-16,1 0 4 0,4 0 0 0,2 3-3 15,2 3-6-15,4 5-6 0,3 2-4 16,1 5-2-16,3 3-2 0,1 4-4 15,2 3-2-15,-3 2-1 0,-3 0 0 16,0 2-1-16,-4 1 1 0,-5 2 0 16,-3-3 2-16,-5 2 2 0,-4 1-1 15,-6 0 0-15,-4 0-2 0,-6-3-1 0,-5 0 0 16,-7 1 0-16,-2-2 0 16,-9-3-2-16,-2-1-1 0,-3-1 0 0,2-1-1 15,-5-5-2-15,1-1-3 0,0-4-1 16,4 0-2-16,2-7-7 0,2-2-10 15,4-2-12-15,7-4-7 0,3-6-19 16,8-2-53-16,7-6-75 0,8-2-151 16</inkml:trace>
  <inkml:trace contextRef="#ctx0" brushRef="#br0" timeOffset="-99649.33">19328 13685 524 0,'14'5'135'0,"-5"4"1"0,-4 1-57 16,-3 3-35-16,-4 3-18 0,-2 4-12 0,-4 3-6 16,-1 1-3-16,0 2-1 0,1 2-2 15,1 0-5-15,3 0-6 0,0-2-5 16,3 1-16-16,0 0-15 0,1-2-16 16,2-2-19-16,0 0-19 0,0-4-32 15,-1-3-66-15,1-2-111 0</inkml:trace>
  <inkml:trace contextRef="#ctx0" brushRef="#br0" timeOffset="-99309.02">19233 13710 324 0,'9'-26'97'0,"4"6"9"16,6 3-21-16,3 0-20 0,3 4-7 15,3 3-5-15,3 2-5 0,1 3-7 16,1 2-10-16,-1 2-8 0,-4 1-9 15,-2 2-6-15,-3 1-7 0,-5 3-4 16,-4-1-3-16,-6 3 0 0,-4 0-1 0,-6 3 1 16,-4 1 2-16,-4 2 0 0,-6-2 3 15,-5 2 0-15,-1-3 1 0,-4 1 1 16,1-3 0-16,-1-2 1 16,3 0 3-16,2-3 2 0,3 0 3 0,5-2 1 15,4 0 3-15,4-1 1 0,4 2-1 16,2 2 1-16,4 2 1 0,5 2-1 15,3 3 0-15,4 5-2 0,4-1-2 16,2 4-1-16,3 0-5 0,-2-1-8 0,0 2-9 16,-1-2-9-16,-1-1-12 0,-2 0-24 15,-2-3-11-15,0-1-87 0,2-3-102 16,-1-3-233-16</inkml:trace>
  <inkml:trace contextRef="#ctx0" brushRef="#br0" timeOffset="-98842.95">20854 13662 397 0,'-3'-7'113'0,"-2"-3"4"16,-3 0-40-16,1 2-23 0,-3 1-10 16,-3-1-4-16,-3 0-5 0,0 1-6 15,-2 2-4-15,0 0-3 0,-1 2-6 16,-2 0-3-16,2 4-6 0,1 1-6 16,2-1-4-16,0 3-3 0,5 0-2 15,3-1-1-15,2 3-1 0,5 2 3 16,4 1 1-16,4 3 1 0,3 1 3 0,4 3 2 15,3 2 3-15,2 2 2 0,3-2-1 16,-1 4 0-16,0-4 0 0,-3 3 0 16,-2 0 1-16,-4 0 1 0,-4 1-1 15,-5-1 1-15,-8 1 0 0,-5 2 0 16,-4-2-1-16,-7-1-3 0,-4 1-4 16,-4-3-5-16,-2-4-5 0,-1-2-5 15,-3-3-14-15,1-1-10 0,2-5-5 0,2-3-3 16,2-4-2-16,3-1 0 0,4-6-6 15,7-6-5-15,4-4 39 0,6-6-73 16,6-2-59-16,7-3-144 0</inkml:trace>
  <inkml:trace contextRef="#ctx0" brushRef="#br0" timeOffset="-98623.86">20819 13434 375 0,'18'-22'110'0,"-1"4"7"16,-4 3-41-16,-1 2-14 15,-3 4-7-15,-3 4-6 0,-1 2-8 0,0 4-8 16,-2 3-4-16,1 7 0 0,-2 3-2 16,1 5-3-16,-1 8-4 0,0 6-3 15,1 7-3-15,-2 2-1 0,2 2-5 16,-1 3-5-16,2 1-6 0,0-2-5 16,-1-1-6-16,1-2-9 0,-1-3-10 0,-2 0-19 15,0-6-13-15,-2 0-12 0,-1-2-6 16,1-5-61-16,-3-2-77 0,-1-3-158 15</inkml:trace>
  <inkml:trace contextRef="#ctx0" brushRef="#br0" timeOffset="-97634.93">20838 13771 371 0,'10'-6'109'0,"1"3"6"0,4 0-34 15,3-1-17-15,4 3-5 0,3-1-4 16,4-2-10-16,2 4-7 0,6-4-5 16,2 0-6-16,3-2-4 0,-1 1-5 15,1 0-4-15,-4 1-1 0,-1-1-2 0,-5 1-1 16,-4 2-2-16,-6 2-2 0,-7-1-1 16,-4 2 0-16,-5-1-1 0,-6 2 0 15,-5-3-1-15,-5 1-1 0,-4 2-3 16,-7-2-3-16,-4 3-2 0,-4 2-1 15,0 4-2-15,-2 3-2 0,0 1-1 16,3 2 0-16,4 4 0 0,4-2-3 16,5-2-3-16,6-2-3 0,2-2 1 15,5 0 3-15,8-4 2 0,2-2 4 0,3-3 5 16,4-1 6-16,2-2 5 0,4-2 3 16,2-5 2-16,1-1 0 0,0-1 1 15,1 1-1-15,0-4-1 0,-5 3 1 16,0 0-1-16,-5 1-1 0,-3 2-2 15,-4 2-1-15,-2 3-2 0,-6-1-1 16,-4 6-1-16,-1 2-2 0,-3 6 0 0,-1 0 0 16,0 2-2-16,1 1-1 0,1 3-5 15,4-4-4-15,3 1-1 0,7-3 0 16,4-3-1-16,3-2 3 0,4-1 5 16,5-3 7-16,4-2 9 0,1-4 4 15,1-3 6-15,-2-1 2 0,2 1 4 16,-2-4 0-16,-4 1-2 0,-2 0-2 15,-5 1 0-15,-5 1-2 0,-1 2-1 16,-6-1-4-16,0 4-1 0,-3 2-2 0,-3 1-3 16,-3 2-4-16,1 5-2 0,-1 2-4 15,-1 5 0-15,-1 5-1 0,1 1-3 16,-1 9-5-16,3 3-2 0,-3 3-3 16,1 3-1-16,-2 0-4 0,-1 5-5 15,-1 2 1-15,-1 0 3 0,0 0 2 16,0-2 3-16,-1-2 3 0,-1-1 5 15,1-3 6-15,-1-6 4 0,0-7 3 16,1-5 5-16,0-3 3 0,2-6 4 0,1-6 1 16,0-10 1-16,4-3 0 0,1-6-1 15,0-3-3-15,5-5-3 0,3-4-5 16,4-2-2-16,6-1-4 0,4 2-3 16,7-3-1-16,4 5-1 0,4 1 0 15,4-2 0-15,2 3 0 0,4 1 1 16,0 0 2-16,2 1 0 0,-2 1-1 15,-3 0-1-15,-3 2 0 0,-4 0 1 0,-4 1 2 16,-7 2 0-16,-8 0 3 0,-4-1 1 16,-5 1 2-16,-6-1 3 0,-6 0 1 15,-3 2 2-15,-6 2 1 0,-2 3 0 16,-5 3 3-16,-4 4 0 0,0 8-1 16,2 4-2-16,1 2-2 0,3 2-4 15,3 3-2-15,6 2-4 0,7 2-2 0,4-4-3 16,3 2 1-16,5-1 0 0,6-2 2 15,3-1 1-15,4-4 1 0,2-1 2 16,3-3 2-16,1-5 1 0,-1-2 1 16,3-1-1-16,-1-4 0 0,-2-2-1 15,-1-1-3-15,0 0-3 0,-4 0-3 16,-1 0-2-16,-6-2-4 0,-2 2-3 16,-2 1-3-16,-4-2-5 0,-3 3-9 15,1-1-10-15,-2 4-26 0,0-1 194 16,-3-1-288-16,3-1-137 0,1 2-379 15</inkml:trace>
  <inkml:trace contextRef="#ctx0" brushRef="#br0" timeOffset="-97278.77">23032 13664 341 0,'-7'-22'102'0,"1"1"11"0,-2-1-23 15,-1 3-21-15,0 3-6 0,2 4-3 16,0 3-3-16,3 3-4 0,0 3-9 15,2 5-6-15,2 3-7 0,0 7-4 16,2 9-5-16,1 4-6 0,2 5-5 16,1 4-4-16,-1 2-5 0,2 0-8 15,0-2-10-15,1-4-9 0,0-3-7 0,-3-4-9 16,-1-1-20-16,1-4-13 0,-2-4 36 16,-1-4-110-16,-2-3-93 0,-4-4-223 15</inkml:trace>
  <inkml:trace contextRef="#ctx0" brushRef="#br0" timeOffset="-97124.11">22956 13456 484 0,'-6'0'108'0,"0"2"-3"0,1-1-77 0,1 0-31 15,2-1-20-15,0 0-22 0,3-2 35 16,1-1-98-16,4-2-74 0,2 1-172 15</inkml:trace>
  <inkml:trace contextRef="#ctx0" brushRef="#br0" timeOffset="-96846.53">23412 13580 470 0,'9'4'117'15,"-4"1"0"-15,-6-3-59 0,-6 0-26 16,-5 0-6-16,-7 1-5 0,-5 1-7 15,-5 0-1-15,-2-1 0 0,2 2-3 16,3-2-5-16,4 4-4 0,6-6-5 16,7 7-6-16,8 1-2 0,4 0 0 15,5 3 2-15,4 2 3 0,6 2 3 0,3 4 5 16,1-1 4-16,0 1 0 0,-2 1 1 16,-1-1-2-16,-4 2-2 15,-6-4 1-15,-4-1 0 0,-9 0-2 0,-10-2-2 16,-7-2-15-16,-7 0-12 0,-5-4-13 15,-9 0-12-15,-4-2-72 0,-8-2-85 16,3-4-184-16</inkml:trace>
  <inkml:trace contextRef="#ctx0" brushRef="#br0" timeOffset="-95259.7">19525 14807 308 0,'-5'9'84'0,"3"-4"3"15,2-2-34-15,1 1-10 0,3-4-2 16,-1-1-2-16,2 1-3 0,1-2-2 16,-3 1-1-16,1 0-4 0,1-1-1 15,-2 1-4-15,-1 0-3 0,-2 1-3 16,1 0-2-16,2 3-3 0,-3 5-1 0,-2 4-5 15,4 3-4-15,-2 5-4 0,1 3-2 16,1 4-3-16,1 0-2 0,4-2-3 16,3-2 0-16,1-5 1 0,4-1 2 15,2-5 3-15,4-5 4 0,0-2 6 16,2-4 6-16,1-3 3 0,1 0 4 16,-2-3 5-16,0-3 1 0,-2-1 2 15,-3-1-3-15,-4 0-3 0,-3 1-2 0,-5 1-4 16,0 0-5-16,-5 3-5 0,0 3-2 15,-1 0-3-15,0 2-1 0,0 2-2 16,0 2-4-16,2 1-3 0,2 2-4 16,1 1-1-16,5 1-1 0,2-3 0 15,3 0 2-15,5-1 3 0,2-2 3 16,1-3 4-16,0-1 3 0,-1-3 1 16,-1 2 1-16,-2-2 1 0,-2-2 2 0,-5 2 1 15,-2 0 2-15,-6-2 2 0,-1 1 1 16,-4-3 0-16,-5 0 0 0,-3-4-1 15,-4 1-3-15,-2-1-1 0,-2-2-1 16,-2 2-2-16,1 0-1 0,0 1 0 16,4 1 1-16,4-3 0 0,4 2-1 15,2-1 0-15,8-3 0 0,2-1 0 16,6-1 1-16,5-3 0 0,2-2 2 16,6 0 2-16,0-1 1 0,1-2 1 0,0-1 1 15,1-1 1-15,-3 2 1 0,-3 2-1 16,-2 1-1-16,-3 5 3 0,-2 3 0 15,-4 3 3-15,-3 4 0 0,-2 3 0 16,-2 1 0-16,-3 3-2 0,-1 4-3 16,0 2-2-16,0 3-4 0,-3 3-1 15,3 5-2-15,1 4 0 0,0 4-1 0,1 1-2 16,-1 1-2-16,-1 5-2 16,2 2-3-16,-3-2-2 0,0-2-1 0,0 2-1 15,-1-1 0-15,0 0-3 0,2-5 1 16,-1-3 1-16,1-2 1 0,-1-5 2 15,1-4 2-15,0-3 1 0,0-5 4 16,1-1 3-16,0-2 2 0,1-2 2 16,2-3 2-16,2 0 1 0,4-2 2 15,2 0 1-15,2-1 1 0,3 1-2 16,0-1-1-16,2 5-1 0,0-1-1 0,1 2-1 16,2 2-1-16,-1 0 1 15,2 0-1-15,1 0 1 0,3-2 0 0,-1 2 1 16,0-2 1-16,1-2 0 0,1 0 2 15,-2-1 1-15,-1-3 1 0,-3 2 1 16,-3-4 0-16,-2 1 2 0,-4 2 1 16,-5-3 2-16,-2 0 1 0,-4 2-1 15,-3-3-3-15,-4 1-2 0,-1 0-3 0,-4 2-3 16,-1 0-3-16,-3 4-4 0,1 4-1 16,1 3-1-16,1 2-2 0,3 1-2 15,2 3-4-15,3 0-2 0,5-1-1 16,5-1 1-16,2-2 0 0,4 2 2 15,5-2 3-15,0 0 4 0,3-1 1 16,0 1 3-16,0 1 1 0,-1 0 0 16,-1 0-1-16,-3-1-1 0,-2 1-4 15,-2-2-4-15,-3 0-5 0,-3-1-3 0,-3-1 0 16,-5 2-1-16,0-1 0 0,-3 2 3 16,-1-3 5-16,0 1 7 0,1-1 4 15,0 0 2-15,3-3 4 0,4-1 3 16,2-4 3-16,4 0 2 0,4-2 0 15,3-3 1-15,4-1-1 0,3 0 0 0,3-1 0 16,3 1 0-16,1 0-1 0,4 0-2 16,-1 2-1-16,0-3-1 0,-1-1-2 15,-2 1-1-15,-2 1-2 0,-3 1-1 16,-4 0-1-16,-3 1 1 0,-5 1 3 16,-2 3 2-16,-3-2 2 0,-5 1 2 15,-2-1 2-15,-5-2 1 0,-3 3 1 16,-3-3 0-16,-2 3 0 0,-3 4-2 15,-1 1 0-15,-1 3-1 0,0 5-2 0,2 2-2 16,2 5-2-16,0 0-2 0,5 4-2 16,4 1-2-16,5 1-2 15,3 2-1-15,5 0-3 0,5-2-1 0,3 1-3 16,2-5-5-16,5-2-5 0,-1-3-5 16,3-2-13-16,1-6 4 0,-2-1-32 15,0-2-12-15,3-2-93 0,-2-1-112 16,0-1-262-16</inkml:trace>
  <inkml:trace contextRef="#ctx0" brushRef="#br0" timeOffset="-94676.22">22507 14796 359 0,'3'0'98'0,"-4"0"3"16,-4-2-41-16,-4-2-19 0,-5 3-5 15,-5-4-2-15,-4 3-6 0,-7-3-5 16,-2 2-3-16,-6 3-2 0,2 2-1 15,1-1-1-15,2 5-4 0,6-1-2 16,4 2-4-16,7 0-3 0,10 1 0 16,4 0-4-16,7 2 0 0,7 2 1 15,5 0 0-15,6 2 2 0,3 1 2 16,2 2 2-16,3 1 1 0,-2 1-1 16,-3-3-2-16,-2 1 0 0,-5-1 1 15,-7 0-1-15,-6-2 0 0,-7-1-2 0,-7 1 0 16,-8-2-1-16,-8 1-2 0,-7-2-1 15,-4 3-1-15,-5-1-2 0,-3 1-1 16,1-3-17-16,0-1-14 0,4-4-11 16,5-1-13-16,5-5 2 0,7-7-70 15,7-7-79-15,5-4-144 0</inkml:trace>
  <inkml:trace contextRef="#ctx0" brushRef="#br0" timeOffset="-94496.18">22647 14435 498 0,'8'21'128'15,"-1"6"1"-15,-1 1-54 0,-2 6-34 16,-1 2-12-16,-3 6-7 0,-2 0-8 0,0 3-3 16,-1 1-2-16,-1 2-4 0,-1-1-8 15,3-1-2-15,-1-6-23 0,3 0-20 16,-2-5-12-16,0-4-78 0,0-1-96 15,-1-6-211-15</inkml:trace>
  <inkml:trace contextRef="#ctx0" brushRef="#br0" timeOffset="-93488.06">22522 14897 432 0,'27'-10'115'15,"4"2"6"-15,5 0-50 0,5 1-15 16,4 0-5-16,1 2-9 0,-1 0-10 16,-1 3-2-16,-3 1-5 0,-3-2-5 0,-8 1-3 15,-6 0-4-15,-6 0-3 0,-4 1-3 16,-6 0-2-16,-7-1-1 0,-8 2-2 16,-6 4-3-16,-3 4-3 0,-5 3-1 15,-5 3 0-15,-3 4 0 0,0 4-4 16,2-2-4-16,4 0-2 0,5-5-1 15,2-2-2-15,6-3 0 0,6-3 0 16,6-4 5-16,6-2 5 0,4-2 4 16,3-1 3-16,4-1 4 0,2-5 4 15,0-1 3-15,-2-2 4 0,1 3 1 0,-1-2 1 16,-4 1 0-16,-3 0 1 0,-1 4-2 16,-3 3-4-16,-4 3-6 0,-4 3-2 15,-2 5-2-15,-1 1-4 0,-5 5-2 16,1 3-3-16,1 0-4 0,0 0-2 15,3-3-5-15,2-2-4 0,3 2-2 16,6-6 3-16,2-1 4 0,4-4 2 0,3 0 5 16,4-4 6-16,1-4 5 0,2-2 5 15,1-2 1-15,1-3 3 0,-1-1 3 16,-1-3 6-16,-2-2 5 0,0-5 3 16,-3-4 1-16,-1-3 1 0,-2-5 0 15,-1-6-2-15,-3-6-3 0,-2-1-5 16,-5 1-3-16,-2 3-3 0,-2 6 0 15,-3 6-1-15,0 8 1 0,-2 7-1 16,-2 9-2-16,1 10-2 0,-2 6-1 0,1 9-3 16,-3 5-4-16,0 10-7 0,0 7-5 15,2 4-3-15,1 3-2 0,3 0-1 16,3 1-2-16,3-4-3 0,5-3-4 16,4-5 1-16,3-3 1 0,3-6 3 15,0-4 2-15,1-4 4 0,1-6 4 16,-2-6 9-16,0-5 3 0,-3-2 1 15,-1-6 4-15,1-4 2 0,-1-7 0 16,0-2 2-16,0-4 1 0,2-5 1 0,0-10 3 16,-2-5 0-16,3-3 0 0,-1-7 1 15,0-8 2-15,-2-3-1 0,-1 1-1 16,-3 3-1-16,2 4-4 0,-2 6 0 16,-5 13 0-16,1 11-2 0,-2 11 1 15,-2 11-2-15,2 12 0 0,-6 9 0 16,-2 10-1-16,1 5-3 0,-3 10-3 0,1 6 0 15,-2 3-1-15,0 0-2 0,1-1-2 16,3-1-2-16,5-2-2 0,1-3 0 16,2-6 0-16,2-5-1 0,5-3 2 15,3-4 2-15,2-6 3 0,0-4 3 16,-1-9 1-16,4-2 3 0,-2-4 0 16,0-5 2-16,1-3 1 0,-2-3-1 15,1-5 1-15,-2-1-1 0,2-3 0 16,-2-1-1-16,2 2-1 0,-4-2-1 0,-1 1 0 15,0 6-1-15,0 3-1 0,-1 4 1 16,1 5-1-16,-1 4 0 0,3 6 0 16,-1 1-1-16,0 3 0 0,-2 1 0 15,-1 4-1-15,-3-2-2 0,-3-1-1 16,-2-2 0-16,-5 2-2 0,-3-2 0 16,-5 0-1-16,-3-5 1 0,-3-1-3 0,-1-1-5 15,-5-2-3-15,0-2-14 0,-1-4-18 16,-4-2-10-16,-1-2 29 0,-1-1-113 15,-4-5-94-15,-2 0-223 0</inkml:trace>
  <inkml:trace contextRef="#ctx0" brushRef="#br0" timeOffset="-92929.83">20667 15723 401 0,'-2'-4'119'0,"0"2"3"15,-3-3-34-15,-4-2-31 0,-1 1-16 16,-2-3-10-16,-2 3-12 0,-2 3-2 15,-2 0-3-15,-2 2 0 0,0 4-2 16,-1-1 0-16,3 4-1 0,0 0-4 16,2 2-5-16,5 2-4 0,4 3-4 15,6 0 0-15,7 3-2 0,6 1 2 0,3 3-1 16,6-1 2-16,4 3 3 0,4-1 1 16,0 3-1-16,1 1 0 0,-4-1 0 15,-1-2-1-15,-5-1 0 0,-5-1 1 16,-7-3 1-16,-6-1-1 0,-7-2-1 15,-8-3-3-15,-7 0-6 0,-8-2-5 16,-4-2-9-16,-8 0-6 0,-3-5-7 16,-2 0-8-16,3-4-9 0,-1-6-16 0,4-4-39 15,5-5-63-15,6-6-138 0</inkml:trace>
  <inkml:trace contextRef="#ctx0" brushRef="#br0" timeOffset="-92366.93">20832 15339 457 0,'25'4'136'0,"-4"8"1"16,-8 3-27-16,-4 8-48 0,-7 8-24 15,-1 7-18-15,-4 6-11 0,-5 4-5 16,-3 3-1-16,-1 5-3 0,-1-1-1 16,2-2-3-16,1-2-2 0,2-4-2 15,4-4-4-15,4-6-5 0,4-3-1 16,3-7-1-16,4-4 4 0,1-10 1 15,3-6 5-15,4-4 4 0,2-8 6 16,1-6 3-16,1-1 3 0,1-9 3 0,-1-1 3 16,-1-1 0-16,-3-1 1 0,-1 1 0 15,-4 4-2-15,-3 0-1 0,-2 5-3 16,-3 4-6-16,0 6-1 0,-3 4-4 16,1 5-3-16,-2 3-3 0,1 6-3 15,0 3-2-15,1 4 0 0,0-1 1 16,3 0-1-16,0-3 3 0,5-1 2 15,0-3 3-15,4-5 2 0,0-3 2 0,4-2 3 16,1-4 4-16,-2-1 3 0,1-3 4 16,-1 0 4-16,0-4 2 0,-1 0 3 15,-5-1 1-15,-1-1 1 0,-3 0-2 16,-3 0-1-16,-2 2-3 0,-2 1-3 16,-2 2-4-16,0 3-3 0,-1 2-4 15,-1 4-4-15,1 2-6 0,-1 4-2 0,2 1-4 16,0 3 0-16,3-1-2 15,3 2 1-15,5-2 1 0,3-2 3 0,3-2 4 16,3-2 4-16,3-2 6 0,-2-1 7 16,1-3 5-16,-3 0 3 0,0-1 3 15,-5-3 1-15,-3 1 3 0,-5-1-4 16,-3-2-3-16,-4-2-5 0,-6-3-7 16,-6-5-5-16,-5 1-7 0,-5-4-13 15,-4 0-9-15,-1-2-13 0,0 1-23 0,1 5-4 16,1 2-92-16,6 0-104 0,2 3-236 15</inkml:trace>
  <inkml:trace contextRef="#ctx0" brushRef="#br0" timeOffset="-91986.89">21670 15845 559 0,'5'14'140'0,"0"-1"-5"16,-2 0-61-16,-2-1-45 0,-2-2-18 0,-1-1-15 15,0 0-6-15,-1 1-1 0,2-1 3 16,2-1 0-16,3-2 1 0,3-1 4 16,4-1 1-16,3-2 3 0,3-1 1 15,3-1 3-15,1 0 0 0,-1 0 1 16,2-1 2-16,-1 1 0 0,-3 0 1 16,-4 1 0-16,-3 0 0 0,-3 3-1 0,-2 0-3 15,-4 3-4-15,-1 0-6 0,0 3-5 16,-1 1-2-16,2 0-5 0,0 0-8 15,0 0-6-15,3-3 0 0,2 0 2 16,4-1 8-16,1-3 9 0,1 0 11 16,4-2 16-16,0-2 15 0,1 1 10 15,-2-3 7-15,-1-2 2 0,-1 0-3 16,-2 0-3-16,-4-3-6 0,-2-2-4 16,-4-3-8-16,-4-3-8 0,-4-3-9 0,-3-3-11 15,-5-1-11-15,-3-2-14 0,-3-2-17 16,-2 2-28-16,1 1-1 0,1 2-90 15,3 5-103-15,5 1-232 0</inkml:trace>
  <inkml:trace contextRef="#ctx0" brushRef="#br0" timeOffset="-91129.01">22756 15894 415 0,'3'-9'121'16,"-1"3"7"-16,-1 3-45 0,-1 3-18 0,1 1-12 15,-1 6-16-15,0 3-15 0,0 4-8 16,0 4-8-16,0 2-5 0,0 4-4 15,4 3 0-15,1-3-2 0,4-1-1 16,3-5 0-16,2 2 1 0,4-4-1 0,2-5 3 16,0-1 2-16,1-5 3 0,2-3 3 15,-1 0 3-15,1-6 2 0,-1-3 3 16,-1 1 4-16,-2-4 1 16,-1 0 1-16,-4 0-3 0,-4 0-1 0,-1 2-3 15,-5 3-4-15,-3-1-4 0,-1 2-2 16,-3 4-4-16,-4 3-1 0,0 2-2 15,-4 2-1-15,0 2-1 0,1 3-2 16,3 2-4-16,3 0-1 0,4-3 0 16,7-2 1-16,3-1 3 0,8-3 2 15,3-2 5-15,4-4 7 0,4 0 8 0,0-4 4 16,2 0 4-16,3-2 4 0,-2-4 2 16,-3 1 3-16,0-1 0 0,-3-1 1 15,-3 0 0-15,-1 1-1 0,-8 0-2 16,-2 5-3-16,-2-1-2 0,-3 4-3 15,-4 1-3-15,-2 5-4 0,-2 3-2 16,0 6-3-16,-4 3-1 0,1 5-3 16,-3 4-2-16,1 6-3 0,-3 2-1 0,0 3-3 15,-1-1-1-15,2 3-2 0,-2 0-1 16,0-1-1-16,0-2 0 0,-1-2 0 16,2-3 2-16,-1-3 3 0,3-3 2 15,-1-3 3-15,3-6 2 0,1-3 0 16,1-1 2-16,1-5-2 0,1-3 1 15,0-4 0-15,1-4 2 0,0-3 0 16,1-3 1-16,1-5 2 0,2-7 2 0,3-6 1 16,2-5 0-16,2-7-2 0,1-7 0 15,3-5-2-15,3-6 0 0,-1 0-2 16,2 0-2-16,3 2-2 0,1 6-1 16,2 4-1-16,2 9-2 0,-2 8-2 15,4 7-1-15,-3 6 0 0,2 6-1 16,-1 5 1-16,-1 9 1 0,-2 2 1 15,-1 4 2-15,-1 4 0 0,-1 1 0 0,-6 2 0 16,-2 2 0-16,-5 0 0 0,-3 2 0 16,-5-1 2-16,-7 0 2 0,-4-2 1 15,-4-1 1-15,-6-2 1 0,-4-3-1 16,-6-3-2-16,-2-3-3 0,-4-4-8 16,-2-3-10-16,-2-1-4 0,2-5-7 15,-1-2-9-15,7-3-8 0,3-2-19 0,4-2-107 16,10-2-116-16,5 1-291 0</inkml:trace>
  <inkml:trace contextRef="#ctx0" brushRef="#br0" timeOffset="-66426.06">11561 10949 200 0,'-1'1'43'0,"1"0"2"16,0 2-28-16,-1-1-7 0,1 1-1 16,-1 0 1-16,0 0 2 0,1 0 0 0,0-2-1 15,0 1-2-15,-2-2-1 0,2 1 0 16,0-2 1-16,0 1-1 0,-2-2 0 15,-1 0-2-15,0-3 0 0,-3 1-1 16,-1-4 1-16,-1 1 2 0,-2 1 2 16,0 0 2-16,0-1 2 0,-2 5 1 15,-1-3 1-15,-3 3-3 0,-2 1-1 0,-2 0-3 16,-3 1-2-16,-3 2-1 16,0-2-2-16,-2 4-1 0,2-1-1 0,-2 0-1 15,0-1-1-15,0-2-1 0,1-2 0 16,1 0 0-16,-2-1 0 0,-1-4 1 15,1-1 1-15,-1 1 1 0,1-1 1 16,-4-2 1-16,1 3 1 0,1-2 2 16,1 3 0-16,-2 2 0 0,2 0-2 0,-1 1 0 15,1 6 0-15,0 0-2 0,-3 1-2 16,2 6-1-16,0-3 1 0,-2 5-1 16,3 3 0-16,-2 1 0 0,1 3 0 15,1 1 0-15,2-3 1 0,-2 9-1 16,3-3 1-16,0-5 0 0,-1 2 0 15,2-1 2-15,2-1 0 0,0 2 1 16,1-3 1-16,4 0 0 0,0 3 1 0,4-2-2 16,3 2 0-16,1-1-1 0,2-1-1 15,4 0-1-15,2 0 1 0,2-1-1 16,2 1 1-16,2-1 1 0,3 1 1 16,0 0-1-16,3 2 1 0,1 2 0 15,4-3 0-15,-1 2 0 0,2 2-1 16,2 1 0-16,1 0 0 0,2 0-2 15,1 1 1-15,0-1-1 0,2-1-1 16,0 0 1-16,0-3-1 0,3 1 0 16,-1-4 1-16,1-1 0 0,4 0 0 0,0-3 1 15,4 0-1-15,-1-1 0 0,2-2 0 16,2 1 0-16,1 0-1 0,-2 1 1 16,0-1 0-16,-1 0 0 0,2 0-1 15,-3 1 1-15,1 0 0 0,-2-1 0 16,1-4 0-16,-1 4 0 0,0 2 0 15,0 1 1-15,2-5 0 0,0 3 2 16,3-1-1-16,2-1 1 0,-1-2-1 0,3-4 0 16,1-2 0-16,0 1-2 0,-1-4 0 15,-1-2-1-15,2 3 1 0,-2 0 0 16,-1-2 0-16,1 5 0 0,0 0 1 16,-2-2-1-16,1 3 0 0,-2-1 0 15,2 0 0-15,-1 3 0 0,1-5-1 16,-1 3 0-16,3 0 0 0,1-1 0 15,1-1 0-15,1 1 0 0,-1-2 0 16,0 1-1-16,0-2 2 0,-1 1 0 0,0-1-1 16,-2 0 1-16,1-1 0 0,0 0 0 15,1 0-1-15,1 0 0 0,0-2-1 16,0 1 1-16,1 2 0 0,0-1 0 16,-1 2 0-16,0 4 0 0,1-1 1 15,-2 0-2-15,1 1 1 0,0 0 0 16,-3 2 0-16,0-4-1 0,1 2 1 0,-2-2 0 15,2 1 0-15,-2-1 0 0,-2 2-1 16,2-3 2-16,-1-1-1 0,0-2 0 16,0 0 0-16,1 0-1 0,-2 0 1 15,-4 0 1-15,1-2-1 0,0 2 0 16,-3 0 1-16,0 1 0 0,-2-1-1 16,-3 0 1-16,5-2 0 0,-1 1-1 0,2-1 1 15,2-1 0-15,-2-3-1 16,3 1 1-16,2-1 0 0,2 1 0 0,2-3-1 15,0 1 2-15,-2 3 0 0,1-3 2 16,-6-1-1-16,-2 0 1 0,-4-4 0 16,-4 1 0-16,0-2-1 0,3-2-1 15,1-1-1-15,1 2-1 0,4 2 0 16,2 1 0-16,1 1 0 0,-3 0 1 16,-3 1 1-16,-2 1 1 0,3 2 2 15,-4-2 0-15,-6 2 1 0,-3 1 2 0,-1-1 0 16,-5 1 0-16,-2-1-1 0,-4-1-2 15,1 1 0-15,-3-1-2 0,3-2-2 16,-1 0-1-16,-1-3-1 0,1 2 0 16,-2-2 1-16,-3-3-1 0,-1-3 0 15,0 1 1-15,-2 0 0 0,-1-1 1 16,0-4 0-16,0 4 0 0,0 0 0 16,1 0 0-16,0-1 0 0,-1 0 0 0,2 1-1 15,-1 1 0-15,1 1 1 16,0 0-1-16,-1 2 0 0,1 0 0 0,-1 4-1 15,0 0-1-15,-1 0 0 0,-1-1 0 16,-1 1-2-16,-1-1 0 0,0 0-2 16,-1-3 0-16,0-2 1 0,0 0-1 15,-1-1 1-15,1-1 2 0,-1 1 0 16,1 0 1-16,-2 2 3 0,0 2 0 16,-1 2 0-16,-5 2 1 0,-5 1-1 15,-3 2 1-15,-1 0-2 0,-6 1 0 0,-6 1 0 16,0 0-2-16,-2 1-1 0,-5-2-1 15,-2 1 0-15,0 2 0 0,2-2-2 16,4 0 1-16,-5-3 1 0,-3-1 0 16,3 1 1-16,0-2 1 0,-5-2 0 15,-5 0 1-15,-2 1 0 0,-3 1 2 0,4 0-1 16,0 1 0-16,-1-1 1 0,3 4 0 16,1-1 1-16,3 1 0 0,-5-1-1 15,0 3 0-15,0 0 1 0,0 3-1 16,-5-1 0-16,-4-1-1 0,3 3 1 15,4-1 2-15,-5-3-1 0,1 1 1 16,0 2 0-16,1-1 1 0,1-3-1 16,-2 1 0-16,-1-1-1 0,4-2 0 15,0 2-1-15,0-3 1 0,-1 0-2 0,1 2 2 16,1-1-2-16,1 2 1 16,-3 1 0-16,-1 0-1 0,-1 3 1 0,-1 1-1 15,-4-1 0-15,-1 2 1 0,-2 3-1 16,-1 0 0-16,-3 1 0 0,1-1 0 15,-1 2 0-15,1-1-2 0,0-1-1 16,-1 0-5-16,1-1-6 0,-1-1-6 16,-4 0-6-16,-1 0-7 0,-3-1-9 15,-4 1-8-15,-5 0-62 0,-5 2-71 0,-2 0-165 16</inkml:trace>
  <inkml:trace contextRef="#ctx0" brushRef="#br0" timeOffset="-62323.06">16477 14108 334 0,'2'1'92'16,"1"2"1"-16,-2-4-38 0,2-1-19 15,-1 0-12-15,2 2-8 0,3-4-9 16,0 2-3-16,3-2-1 0,3 1 1 16,4-2 2-16,1 3 4 0,3-1 1 0,2 1 1 15,4-1 1-15,0 2-1 0,0 2-3 16,0 2-3-16,-1 0-2 0,-3 1-3 15,-2 1-1-15,-6 2-1 0,-3 4 0 16,-4 0 1-16,-6 2 2 0,-4 4 3 16,-5 4 1-16,-3 3 0 0,-4 3 2 15,-6 4-1-15,0 4-1 0,-2 0-2 0,0 0-3 16,1 1-2-16,2 0-1 0,4 0 0 16,4 1 0-16,2-5-1 0,4 1 2 15,3-2-1-15,4 0 1 0,3-3 2 16,3-2 1-16,3 0 1 0,3-3 1 15,4-1 1-15,1 1 1 0,2-4-1 16,1 0 0-16,0-2-1 0,1 0-1 16,-3-2 0-16,-4-1-1 0,-4 0 0 15,-6 2 0-15,-5 2 1 0,-6 2 0 16,-4 4 1-16,-8 3 0 0,-3 3-1 0,-4 7 1 16,-2 1-1-16,-1 4 0 0,0 0-1 15,3 1 1-15,3 1 0 0,3-3 1 16,6-1 2-16,5-2-3 0,5-4 4 15,5 2 3-15,6 1 2 0,4-2 3 16,6 3 1-16,2-1 1 0,3 3 3 16,2 0-4-16,-1 1-1 0,0-2-3 0,1 1-2 15,-6 3 0-15,0 0-2 0,-5-1 1 16,-4 0 0-16,-4 3-1 0,-8-1 0 16,-5 2-1-16,-6-2-2 0,-6-1 0 15,-6-1-2-15,-6-4 1 0,-4-4-2 16,-2-4 0-16,-6-6-2 0,-1-7-3 15,-3-7-1-15,-3-10-6 0,-1-9-9 16,1-4-7-16,3-7-21 0,5-6-16 16,5-4 3-16,7 1-94 0,9-2-97 15,9-1-218-15</inkml:trace>
  <inkml:trace contextRef="#ctx0" brushRef="#br0" timeOffset="-61690.42">17372 14650 304 0,'0'2'86'0,"-1"1"2"16,-1-2-25-16,-2 3-26 0,1 1-9 16,-2 5-9-16,-1 0-7 0,-2 6-4 15,1 3-2-15,-1 6-3 0,-1 5-1 16,1 3 0-16,1 5 0 0,1 3-4 0,4 0-3 15,2 1-1-15,5-1-3 0,3-5-2 16,3-2-1-16,5-7-1 0,1-6 3 16,5-5 4-16,3-6 4 0,2-5 6 15,1-5 7-15,2-6 5 0,-1-6 7 16,0-3 4-16,-4-5 4 0,-1-4 3 16,-3-6-4-16,-2-1-5 0,-4-6-4 15,-4 0-5-15,-5-1-5 0,-3-3-4 16,-8 2-4-16,-6-1 0 0,-5 4-1 0,-5 6 1 15,-5 2-1-15,-6 7 0 0,-4 6-2 16,-3 7-2-16,1 7-4 0,-1 7-8 16,0 4-12-16,4 2-10 0,2 3-9 15,7 2-77-15,3 4-84 0,3 2-192 16</inkml:trace>
  <inkml:trace contextRef="#ctx0" brushRef="#br0" timeOffset="-61220.25">17417 15639 352 0,'7'-6'113'0,"-4"0"3"0,-2 0-5 16,-2 0-58-16,-4 1-11 0,-3 0-12 15,-5 3-17-15,-2 3-7 0,-6 3-3 16,-2 3-5-16,-2 3-1 0,-1 2 1 16,2 4 2-16,1 0 2 0,3 0 1 15,6-1 1-15,3-1 0 0,5 1 2 0,5-2 2 16,3-1 3-16,6 1 1 0,3-3 1 15,5 3 1-15,4-2 0 0,2 2-1 16,2 1-1-16,3 1-4 0,-2-2-1 16,0 2-3-16,-3 0-1 0,-5-1-1 15,-1 2 0-15,-8-1 0 0,-3 0-1 16,-7 5-1-16,-7 0-3 0,-6 0-2 0,-7 3-2 16,-6 0-2-16,-4-2-4 0,-3-1-3 15,-2 0-3-15,0-2-10 0,0-2-7 16,2-2-9-16,3-3-7 0,4-5-11 15,5-3 58-15,6-8-114 0,5-8-69 16,5-8-180-16</inkml:trace>
  <inkml:trace contextRef="#ctx0" brushRef="#br0" timeOffset="-60977.97">17582 15405 417 0,'2'11'115'0,"1"3"8"0,-2 4-55 0,-1 4-11 15,0 5-9-15,-1 7-9 0,0 3-11 16,-1 4-7-16,1 3-7 0,1 3-6 16,0 3-1-16,3-2-7 0,0 2-9 15,0-1-6-15,0-1-15 0,1-5-10 16,1-3-12-16,-2-3-13 0,1-2-16 15,-1-5-44-15,-1 0-71 0,-1-4-136 16</inkml:trace>
  <inkml:trace contextRef="#ctx0" brushRef="#br0" timeOffset="-59909.93">17536 15991 346 0,'2'-13'108'0,"2"1"9"0,-1 0-22 0,2 1-26 15,4-1-11-15,2 1-12 0,1 0-8 16,4 1-10-16,0-1-6 0,3-1-6 16,4-1-5-16,1 2-2 0,1-1-2 15,1 2-1-15,1 0-1 0,-1 3-1 16,-1-1 0-16,-1 0-2 0,-3 2 1 16,-1 0 1-16,-6 1 1 0,-1 0 2 15,-4 2 2-15,-3 0 2 0,-2 1 1 16,-4 2-1-16,-2 0-4 0,-5 2-7 15,-3 2-9-15,-2 4-8 0,-3 3-7 0,-4 4-8 16,-1 6-8-16,1 0 0 0,1 2 4 16,3 0 6-16,4-1 6 0,2-3 4 15,5-3 4-15,3-5 9 0,3-4 3 16,4-1 2-16,4-7 2 0,1-7 2 16,3-2 4-16,2-5 3 0,2-2 4 15,0-2 3-15,0-2 2 0,-1 0 0 16,-1 4-2-16,-1 2 0 0,-4 4-4 15,-3 3-2-15,0 2-6 0,-5 4-3 0,-1 5-3 16,-2 7-3-16,0 3-3 0,-1 6-4 16,-2 2-8-16,0 5-5 0,1 2-3 15,1-2-2-15,1-3 1 0,3-5-2 16,4-4 6-16,3-3 8 0,2-6 8 16,4-6 6-16,0-1 5 0,3-6 7 15,-2-3 2-15,0-4 5 0,-1-4 3 0,2-4 2 16,-3-2 0-16,1-6-3 0,-2-3-1 15,-1-3 2-15,-2-4-3 0,-5-5-1 16,-2-3 1-16,-7-5 3 0,-1 1 2 16,-3-3 1-16,0 6 4 0,-1 7 2 15,0 8 4-15,3 8 0 0,1 11-1 16,0 9-4-16,-1 9-3 0,-2 8-6 16,1 10-8-16,0 7-11 0,0 12-8 0,-1 7-7 15,2 5-7-15,1 8-7 16,4 2-6-16,1-1-6 0,3-1-5 0,1-5 0 15,6-4-1-15,2-7 6 0,6-8 7 16,2-8 7-16,4-6 10 0,0-9 10 16,2-3 2-16,1-8 9 0,-2-5 3 15,-1-3 3-15,-1-5 4 0,-2-4 4 16,-1-3 3-16,-1-7 4 0,-5-3 1 16,1-5 1-16,-2-2 1 0,-4-3-3 0,-3-7 0 15,-2-8 1-15,-3 1 0 0,-2-2-1 16,-1 4-2-16,-2 6 1 0,-1 7 1 15,2 8 2-15,0 13-3 0,0 8-4 16,-1 11-2-16,0 11-3 0,2 7-5 16,0 11-7-16,0 6-7 0,3 7-5 15,1 5-3-15,5 2 4 0,1-4-13 16,1-2 1-16,3-5 0 0,1-4 0 0,1-4 1 16,2-5 3-16,-1-3-4 0,1-4 14 15,-1-4 1-15,-2-7 4 0,1-3 4 16,-3-4 2-16,-1-5 2 0,-3-3 0 15,0-2 0-15,-1-5-1 0,0 3-1 16,-1 0-2-16,-2-2-2 0,1 4-3 16,-2 0-2-16,1 2-2 0,1 2 1 15,-1 3-1-15,1 1 1 0,3 5 0 16,1-3 1-16,2 3 1 0,1 2 0 16,1 2-1-16,1-2-3 0,-1 1 1 0,1 1-1 15,-3 1 1-15,-2 0 1 0,-1 1 2 16,-4-4 2-16,0 3 3 0,-4 0 1 15,-4 0 1-15,-1-1 1 0,-3-1 0 16,-4 0-1-16,-2 0 1 0,-4-3 0 16,-2-2 1-16,-2-2 0 0,-3-1 0 0,-1-4-1 15,-1-5-4-15,1-4-15 16,-3-4-21-16,1-4-9 0,-1-3-94 0,-1-4-105 16,-2 3-242-16</inkml:trace>
  <inkml:trace contextRef="#ctx0" brushRef="#br0" timeOffset="-40441.41">12253 16108 218 0,'-1'-5'61'0,"1"2"5"0,0-1-26 0,0 1-4 16,1 1-7-16,-1 2-6 0,-1-2-3 15,2 4-3-15,-1-2-2 0,0 2-2 16,1 2 0-16,-1 2 1 0,2-1 3 16,-1 4 1-16,0 0 0 0,0 0 0 15,0 2 1-15,0 0 1 0,1-3 2 16,0 1 0-16,2-2 2 0,-1 0 1 16,1 1 2-16,3-1 1 0,-1 0-1 15,1 2-3-15,1 3-2 0,0 3-4 0,2 1-2 16,-1 3-5-16,1 4-3 0,-1 3-4 15,-2 2-5-15,1 3-6 0,-1 2-7 16,-3-2-7-16,-1 0-11 0,0-1-7 16,-2-4-6-16,1-5-4 0,-1-6-7 15,1-4-11-15,0-8-49 0,-1-4-61 16,-1-10-152-16</inkml:trace>
  <inkml:trace contextRef="#ctx0" brushRef="#br0" timeOffset="-40044.14">12236 16234 317 0,'7'-14'92'0,"1"0"8"0,3-4-31 16,1-1-3-16,1 0-8 0,2-2-7 15,1 1-4-15,2 2-6 0,0-2-7 16,2 1-8-16,0 2-6 0,-1 2-3 16,1 1-6-16,-1 2-2 0,-2 5-3 15,-1 1-2-15,-1 4 0 0,-1 2-2 16,0 3-1-16,-1 2 0 0,1 1 0 16,-5 2 1-16,1 1-1 0,-3 1 0 0,-4 1 0 15,-2 0 0-15,-2-2 0 0,-3 2-3 16,-4 0-3-16,-3 2-3 0,-3-2-2 15,-2 0-5-15,-4 1-8 0,-3 2-12 16,-2-1-6-16,-2 1-4 0,1-3-1 16,1 3-2-16,2 0-1 0,3 0 5 15,4-2 7-15,4-1 1 0,3-1-7 0,6 0-5 16,3-3-34-16,4-3-48 0,1 1-107 16</inkml:trace>
  <inkml:trace contextRef="#ctx0" brushRef="#br0" timeOffset="-39627.87">12685 16172 329 0,'-3'-3'92'0,"-2"-1"7"16,1-1-31-16,0 4-15 0,-1-1-6 16,2 2-7-16,-1 0-6 0,-1 6-5 0,2 0-5 15,2 3-6-15,0 4-6 0,0 4-4 16,2 3-4-16,1-2-1 0,3-1-2 16,1-1-1-16,0 0 0 0,2-3-1 15,2-4 0-15,0-4 0 0,2-3 1 16,-1-1 2-16,0-2 4 0,-1-1 3 15,-2-3 4-15,1-3 3 0,-2-2 4 16,-3 0 4-16,-2-1 0 0,0-3-2 16,-2 0-2-16,-2 1-4 0,-3-3-3 0,-2 0-4 15,-2-1-4-15,0 2-2 0,-2-3-4 16,-1 2-1-16,1 1-3 0,0 3-4 16,3 2-3-16,1 1-6 0,2 1-3 15,2 6-11-15,-1 2-15 0,4-2-12 16,1 2-7-16,3-2-73 0,1 1-88 15,3 1-195-15</inkml:trace>
  <inkml:trace contextRef="#ctx0" brushRef="#br0" timeOffset="-39258.61">13125 15978 291 0,'6'-9'87'0,"-2"0"7"0,0 4-27 15,-2 0 1-15,-2 1-3 0,-1 3-5 16,-2 1-6-16,0 1-4 0,-2 1-3 16,-2 1-5-16,-3 2-6 0,-1 1-8 15,-2 0-4-15,-1 3-3 0,0 0-3 16,-3 1-3-16,2 0-4 0,0 4-4 15,0 1-2-15,5 0-2 0,2 4-1 0,2 2-2 16,4 0-1-16,5 3 0 0,4 1-1 16,4-2 0-16,3-1 0 0,4-4 1 15,2-1-1-15,5-2-1 0,1-7-1 16,0-5-4-16,2-2-5 0,0-1-4 16,-2-4-19-16,1-3-22 0,-3-3 0 15,-2-3-93-15,-5 0-102 0,0-11-230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28:35.25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97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3-24T15:32:12.342"/>
    </inkml:context>
  </inkml:definitions>
  <inkml:trace contextRef="#ctx0" brushRef="#br0">8486 799 86 0,'0'-3'29'0,"1"-2"4"16,-2 4 1-16,1-1-9 0,-1 1-1 15,1 0 0-15,-2-1-2 0,1 0-1 16,1 1-1-16,-1 1-2 0,1-1 0 0,0 1-1 15,0-1 0-15,0 1 0 16,-1 0-2-16,0 1-1 0,-1-1-2 0,0 0-2 16,-2-1-1-16,1 1-1 0,0 0 0 15,1 1 2-15,-2-1 2 0,3 1 4 16,-1-1 1-16,0 1 3 0,1-4 1 16,0 2 0-16,0-1 0 0,1-2-1 15,-2-1-1-15,2-1-1 0,0-1-1 0,0 1-1 16,2-4 0-16,-4 7-1 0,4-6 0 15,0 12-1-15,-2-7 0 0,1 1-2 16,0 1-1-16,0 2-2 0,-1-5-2 16,0 5-2-16,-1-7-1 0,2 5-3 15,-1 5 1-15,0-3-1 0,-1 3-1 16,2-2 0-16,-1-1 0 0,0 0 0 16,0 2 0-16,0-5-1 0,0 8 1 0,0-9 0 15,0 5 0-15,0-1-1 16,0 0 1-16,0 3 0 0,1 0 0 0,-1-8 1 15,0 5 0-15,1 3 1 0,-1 0 0 16,0 5 0-16,1-5 0 0,-1 1 0 16,0 7 1-16,1 1-1 0,-1-3 0 15,0 3-1-15,2 0 1 0,-1 2-1 16,0 7 1-16,0-1-1 0,2 5 0 16,0 4 0-16,1-1 1 0,-1 4-1 15,1 0 0-15,1-4-1 0,0-1 1 0,0-2-1 16,1-6 0-16,2 0 0 0,-1-6 1 15,0-2 2-15,2-2 2 0,0-3 4 16,0-1 2-16,1-2 2 0,1-4 4 16,1-2 1-16,3-4-2 0,1-5-1 15,-1-1-3-15,3-2-2 0,-1-5-2 16,2-2-2-16,-3-1 1 0,0 0 0 0,-3 2-1 16,-2 2 0-16,-2 4 1 15,-6 4-1-15,0 5-2 0,-1 4-2 0,0 5-2 16,-1 2 0-16,0 4 0 0,0 5 0 15,1 2 0-15,1 3 0 0,3 2 1 16,0 0 0-16,3 0 0 0,3-2-2 16,3-2 0-16,2 3 1 0,2-4-1 15,-1-3 1-15,2-1-1 0,0-1 1 0,-2-1 1 16,-1-5 1-16,-2-9 0 0,-1 0 2 16,-1-4 4-16,-2-3 1 0,-2-3 1 15,-2-4 0-15,-2-1 1 0,-2 0 0 16,-3-6-3-16,-3-2-3 0,-3-2-1 15,-3-3-2-15,-1-1-1 0,-1 1-4 16,-1 4-2-16,0 3-1 0,2 5-2 16,1 4-3-16,3 7-3 0,0 1-7 15,2 3-2-15,2-1-16 0,3 3-12 0,1 0-11 16,3-2-7-16,4 1-9 16,3 2-10-16,2-2-48 0,5 1-60 0,1 1-136 15</inkml:trace>
  <inkml:trace contextRef="#ctx0" brushRef="#br0" timeOffset="232.28">9259 890 262 0,'-5'9'82'0,"0"1"6"0,1-1-20 0,1 0-14 15,0 2-6-15,3 3-7 0,3-1-4 16,1 3-6-16,0 1-6 0,2 3-4 15,0 0-5-15,2 0-4 0,0-1-1 16,0-3-6-16,2 1-1 0,1-3-3 0,1-1-6 16,2-2-9-16,-2 0-11 0,-1-1-12 15,-1-1-15-15,-1-5-65 0,-1 1-77 16,1-13-168-16</inkml:trace>
  <inkml:trace contextRef="#ctx0" brushRef="#br0" timeOffset="385.87">9263 647 365 0,'-12'-6'93'0,"4"0"7"15,0 1-39-15,5-1-28 0,3 0-11 16,2-1-8-16,3 0-11 0,4-3-14 16,2-2-19-16,3 1-72 15,4-3-79-15,-1 5-186 0</inkml:trace>
  <inkml:trace contextRef="#ctx0" brushRef="#br0" timeOffset="587.33">9538 492 321 0,'0'1'94'0,"-1"10"11"16,0 1-29-16,1 1-10 0,-1 6-2 16,0 2-3-16,1 4-7 0,0 2-8 15,-1 8-10-15,1 3-12 0,0 1-6 16,1 5-6-16,1 1-3 0,0 2-8 15,0 4-6-15,0-5-8 0,0 3-24 0,1-3-17 16,-1-3-12-16,0 0-20 16,0-7-53-16,1-5-80 0,0-4-149 0</inkml:trace>
  <inkml:trace contextRef="#ctx0" brushRef="#br0" timeOffset="1316.74">9526 998 349 0,'-4'-12'93'0,"2"5"11"0,-1 3-38 16,-1 3-13-16,3-1 1 0,0 1-1 15,0-2-5-15,3 0-9 0,1-4-9 16,2 0-9-16,0-1-5 0,3-3-5 16,2-4-1-16,4-1 0 0,3-1 1 15,3-3 1-15,2-5 0 0,6-1 1 0,0 0-1 16,1 2-2-16,-3-2 0 15,-1 3-1-15,-3 6-1 0,-3 6-2 0,-5 3-1 16,-2 8-1-16,-2 1 0 16,-3 5-1-16,-2 8 0 0,-3 7 0 0,-1 7 0 15,-3 7 1-15,-2-1-1 0,-1 5-1 16,0 9 1-16,0-4-1 0,2-2-2 16,0-1-3-16,2-5-3 0,2-1-2 15,1 0-2-15,2-8 0 0,2-8 0 0,1-3 1 16,2-7 3-16,1 2 4 0,0-6 4 15,0-6 4-15,1-8 2 0,1-1 1 16,1-5-1-16,2-4 1 0,4-3-2 16,-3 0-2-16,1-1-3 0,-2 8-1 15,-1 2-1-15,-3 3-2 0,-3 6-1 16,-4 1 0-16,1 7-1 0,-3 2 0 16,0 3 1-16,0 5 1 0,1 0 0 0,0-2 1 15,0 2 1-15,3-1 0 0,-1-3-1 16,5-2 1-16,2-2 0 0,2-4 0 15,3-1 2-15,1-1-1 0,2-2 3 16,2-3 1-16,0-2 1 0,-2-2 1 16,-2 2 2-16,-1 0 1 0,-2-2 0 15,-2 1-1-15,-4 3-2 0,-1 1-1 16,-3-2-3-16,-1 4-2 0,-1 1-1 16,0 2-2-16,0 2 0 0,0 1 0 15,3 0 1-15,0 5 0 0,3-3 1 0,2 4 0 16,1-1 1-16,3 2-1 0,1 4 0 15,1-7 0-15,4 1 1 0,0-1-1 16,2-2 1-16,-1-3 0 0,-1-5 0 16,-3-4 0-16,-2 4 0 0,-5-2 3 15,-2-2 5-15,-6 0 2 0,-2-1 1 16,-3 0-1-16,-5-2-1 0,-5 1 0 0,-3-3-3 16,-5 1-8-16,-3-2-6 0,-4-1-5 15,-3 3-5-15,0-2-6 0,4 1-12 16,3 3-4-16,5-6-9 0,2 9-15 15,6 1-10-15,6-2-8 0,6 3-11 16,4-2-38-16,3-1-5 0,6 6-55 16,4-8-84-16</inkml:trace>
  <inkml:trace contextRef="#ctx0" brushRef="#br0" timeOffset="1833.84">10615 1008 304 0,'21'4'96'0,"-2"-4"9"15,-6 5-26-15,-3 1-13 0,-5 0-11 16,-1 4-7-16,-5 2-8 0,-3 0-6 15,-1 2-8-15,0-3-6 0,2 1-3 16,3 0-4-16,3-2-4 0,4-1-3 16,5-1-3-16,3-1-1 0,3-4 1 15,-1-1-1-15,0-2 1 0,1-3 0 0,1-2 0 16,-1-2 2-16,0-1 4 0,1 1 2 16,0-4 2-16,-3 1 0 0,-1 0 0 15,0 1 0-15,-6 3-4 0,-1-1-4 16,-2 2-2-16,-2 1-3 0,-2 7-2 15,-2 0 1-15,-1 2-1 0,0 2 1 16,1 1 0-16,1 0-1 0,1 7 1 16,4-7 0-16,1 4-1 0,4 2-1 0,5 0 1 15,1 1-2-15,4-2 1 0,0-3 0 16,3 1 2-16,1-5 0 0,0-5 0 16,-1-3 2-16,1-5 4 0,-2 1 3 15,0-6 4-15,-3-2 4 0,-2-1 5 16,-2 0 5-16,0-7 2 0,-3-8-2 15,0-3 1-15,0-7-2 0,-2-9-4 16,-2-6-5-16,-3-12-4 0,-2 1-5 0,-4 6 1 16,-3 4 0-16,-2 12 1 0,0 5 1 15,0 11 0-15,0 15-1 0,0 5 1 16,0 12-3-16,0 6-2 0,2 5-3 16,0 12-2-16,0 0 0 0,0 14 1 15,1 4-1-15,0 5 1 0,1-1-4 16,2 1-6-16,1-1-8 0,3 5-8 15,2-11-1-15,2-4-21 0,2-5 5 0,0-1-39 16,0-7-6-16,-2 2 17 16,-2-5-95-16,0-4-108 0,-6-1-213 0</inkml:trace>
  <inkml:trace contextRef="#ctx0" brushRef="#br0" timeOffset="2011.51">11152 727 569 0,'-7'-7'128'16,"6"9"10"-16,-1 2-84 0,6 2-16 16,3-8-1-16,7 2-2 0,4-3-2 15,6 0-5-15,6-6-12 0,3 2-16 16,5-4-15-16,0 3-24 0,2-3-23 16,1-3 13-16,5-4-108 0,4 2-104 15,3 4-232-15</inkml:trace>
  <inkml:trace contextRef="#ctx0" brushRef="#br0" timeOffset="2603.69">12962 462 455 0,'8'-2'93'16,"0"9"15"-16,0-5-77 0,2 0-1 16,-2 15 4-16,-2 0 3 0,-3 6 2 15,-2 6 0-15,-2 3-13 0,-1 12-10 0,-2 6-4 16,2 1-5-16,-1 1-4 16,2-4-5-16,1 2-3 0,-2-1-3 0,1-6-1 15,0-6-1-15,0-9-2 16,-1-3 3-16,0-5 1 0,0-6 3 0,0-7 2 15,2-2 5-15,0-5 1 0,3-4 1 16,2-11 0-16,1 2 0 0,0-11 1 16,4 1-1-16,2-1-4 0,0-1 0 15,2 3 0-15,3 4 1 0,5 4 0 16,0 8 1-16,6 1 0 0,1 3 1 0,1 5 0 16,3 1 0-16,-2 2 0 0,-4 2-1 15,-3 5-1-15,-6 3 0 0,-4 0-1 16,-4 0 0-16,-7 5 0 0,-7 0-1 15,-8 2-3-15,-5-1-1 0,-13-3-2 16,-9 3-7-16,0-5-7 0,-6-3-10 16,1 5-9-16,0-5-7 0,3-3-13 15,9-13-62-15,7-3-73 0,3 1-165 16</inkml:trace>
  <inkml:trace contextRef="#ctx0" brushRef="#br0" timeOffset="3031.75">13440 851 274 0,'9'20'78'0,"-5"-2"10"0,-1 9-6 0,-3-5-40 15,0 4-2-15,-2-4-1 0,0 0-1 16,0-7-6-16,3 1-8 0,1-10-5 16,3 3-5-16,5-4 2 0,2-3 1 15,3 2 1-15,1-4 2 0,2-3 0 16,1-4-1-16,4-1 4 0,-1-3-2 15,2 0 1-15,-2-6 0 0,-1 1-1 16,-2-2-2-16,-4 2-2 0,-5 2-2 16,-4 2 0-16,-3 4-3 0,-2 3-2 0,-2 2-3 15,-3 5-2-15,-1 5 0 0,-3 3-1 16,1 5-3-16,-1 5 0 0,-1 5 0 16,3 3 1-16,0 5-1 0,6 5 0 15,3 1 0-15,4 5 0 0,3 4-1 16,3 0 1-16,1 4 0 0,2-3-1 15,0-1-1-15,-1 2-3 0,0 0-3 16,-5-8-1-16,1 0-2 0,-4-1-2 16,-5-2-2-16,-6-4 1 0,-3-5 0 0,-3-8 1 15,-4-5-2-15,-4-6-2 0,-4-6 0 16,-2-7-1-16,-2-6-2 0,0-5-13 16,1-5-14-16,1-11 0 0,2-2-87 15,6-5-94-15,6-14-222 0</inkml:trace>
  <inkml:trace contextRef="#ctx0" brushRef="#br0" timeOffset="3504.45">14023 931 322 0,'24'27'97'0,"-8"-3"19"0,-3 4-5 0,-1 10-45 15,-3-2-1-15,-6 6 2 0,0-2-7 16,-4-1-12-16,-2 4-19 0,3 2-12 15,-2-7-7-15,0 4-3 0,0-5-3 16,0 0-11-16,-1-2-3 0,1-5-8 0,-1-2-8 16,2 1-11-16,-1-3-7 0,1-3-6 15,-1-2 4-15,2-3 0 0,0-5 6 16,0-2 9-16,0-8 12 0,0-9 7 16,2-2 8-16,-1-8 7 0,-1-6 7 15,1-4 3-15,-2-10-2 0,-3-11 2 16,0-6 0-16,-1 1 0 0,-1-13 6 0,2-1 3 15,-2-7 1-15,4 5 6 0,1 6 1 16,2 0 4-16,1 1 0 0,3 12-5 16,0 6-5-16,4 9-2 0,0 2-3 15,2 7-1-15,3 10-4 0,5-1-3 16,2 9-1-16,-1 8-1 0,4 7-1 16,2 6-2-16,1 5-2 0,-1 2-1 15,-5 9-1-15,-1-1 0 0,-2 2 0 16,-7-4-1-16,-5 2 0 0,-7-1 0 15,-7 1 0-15,-9-2 0 0,-11-2-2 0,-6-3-2 16,-2-3-8-16,-6-3-7 0,-1 0-5 16,0-6-24-16,1-5-17 0,4-4 56 15,-1-4-143-15,4-2-102 0,8-1-252 16</inkml:trace>
  <inkml:trace contextRef="#ctx0" brushRef="#br0" timeOffset="23482.81">659 12563 288 0,'1'0'83'0,"-1"0"6"15,0 1-33-15,0-1-8 0,0-1-5 16,0 1-6-16,0 1-4 0,0 0-6 16,0-1-6-16,0 0-5 0,0 0-4 0,0 2-5 15,0 1-3-15,0 0-3 16,0 2-2-16,0 4 1 0,0 3-1 0,0 5 1 15,0 3 0-15,0 2 1 0,-1 1 0 16,1 4-3-16,0-1-4 0,0-1-6 16,0-2-7-16,0-2-5 0,1 0-7 15,-1-3-5-15,1-1-9 0,-1-3-10 16,2-2-42-16,-1-3-57 0,1-3-130 16</inkml:trace>
  <inkml:trace contextRef="#ctx0" brushRef="#br0" timeOffset="23959">859 12620 337 0,'5'0'85'16,"-1"1"5"-16,0 2-44 0,1 3-10 0,-2 2-6 15,1 3-9-15,0 5-5 0,-1 3-2 16,0 0-5-16,0 3-4 0,0 0-3 15,-2 1-3-15,1-1-2 0,-1-3-1 16,0-2-1-16,0 0-1 0,0-2 1 16,-1-2 0-16,0 0 2 0,0-4 2 15,-1-2 0-15,1-2 1 0,-1-1 2 16,0-2 4-16,0-4 0 0,0-3 3 0,1-2 0 16,-1-4 0-16,0-2 1 0,0-3-3 15,1-3 0-15,-1-3 0 0,1-2 2 16,-1-3 2-16,-2-3 3 0,1 0 2 15,0-2 4-15,0 0 2 0,1 4 1 16,1 1 2-16,0 3 0 0,2 7-1 16,0-1-2-16,1 5-2 0,0 2-4 15,0 2-4-15,1 2-2 0,1 2-4 0,0 1-2 16,2 1-1-16,0 3 0 0,2-2-2 16,0 1 0-16,2 0 0 0,1 2-1 15,1-1 1-15,0 1-1 0,1 1 1 16,1-1-1-16,0 0 1 0,-1 1 0 15,-1-1-1-15,-1 0-7 0,-1 0-5 16,-1 0-7-16,-1 0-15 0,-4-1-12 16,1 3-12-16,-2-1-9 0,0 0-72 0,-2-1-86 15,-2 1-189-15</inkml:trace>
  <inkml:trace contextRef="#ctx0" brushRef="#br0" timeOffset="24216.73">922 12649 312 0,'-1'1'98'0,"0"0"9"0,-1-2-4 16,2 1-35-16,0 0-9 0,2 0-5 15,-2-1-7-15,2-1-5 0,1 4-7 16,1-4-7-16,2 4-9 0,2-1-5 15,0 1-2-15,3 1-4 0,1 1-4 16,1 2-6-16,1 1-8 0,-1-2-17 16,1 0-26-16,1 0 46 0,1 0-138 0,-2 1-109 15,-1-7-258-15</inkml:trace>
  <inkml:trace contextRef="#ctx0" brushRef="#br0" timeOffset="24906.66">1923 12608 263 0,'1'-1'75'0,"-1"1"6"16,0 0-22-16,0 0-12 0,0 0-5 15,-1 0-4-15,1 1-3 0,0-1-2 16,1 1-3-16,-1 0-6 0,1 2-1 0,1 3 1 15,2 3-3-15,-1 3-3 0,1 3-3 16,1 3-1-16,-1 1 0 0,1 2-6 16,-1 1-3-16,0-2-1 0,-1-2-7 15,-1 0-2-15,0-1-8 0,1 0-7 16,-2-3-12-16,0-2-10 0,0-3-14 16,1-2-14-16,-4 0-48 0,1-4-67 0,0-1-144 15</inkml:trace>
  <inkml:trace contextRef="#ctx0" brushRef="#br0" timeOffset="25218.25">1900 12601 353 0,'2'-7'95'16,"0"1"6"-16,2 3-39 15,-2-1-10-15,1-1-2 0,1 4-7 0,0 0-8 16,1 0-4-16,3 2-2 0,2 1-8 15,2 0-5-15,2 5-4 0,3-2-3 16,0 6 0-16,2 1-1 0,-1 2-4 16,1 0-2-16,-1 1-2 0,-2 1 1 0,-2 0-1 15,-1-2 0-15,-2-1 0 16,-3 2 1-16,-3-3-2 0,-2 2 2 0,-4-2-1 16,-2 0-2-16,-2-1-1 0,-5 1-3 15,-3-2-4-15,-1 2-2 0,-3-2-7 16,-1-1-8-16,-2 0-8 0,1-1-7 15,3-2-4-15,-1 0-3 0,4-2-4 16,0-1-10-16,4-2-43 0,3-1-56 16,1-4-137-16</inkml:trace>
  <inkml:trace contextRef="#ctx0" brushRef="#br0" timeOffset="25754.06">2246 12645 327 0,'9'0'86'0,"-2"4"6"16,-3 0-40-16,0 5-6 0,-1 3-6 15,-1 2-10-15,-2 2-6 0,0 4-4 16,0 1-5-16,-1 1-7 0,1-1-6 0,0 1-5 16,-1-3-2-16,1 2-5 0,1-2-2 15,-1-2-2-15,1 0-1 0,-1-2-1 16,0-3 0-16,1-1 1 0,-2-4 4 15,1-2 1-15,0-4 5 0,0-3 6 16,0-6 3-16,0-4 5 0,1-3 3 16,0-4 2-16,-1-4 4 0,2-3 0 0,0-5 2 15,3 2 3-15,0-2 4 0,2-1 3 16,0 2 1-16,3 0 1 0,1 2-2 16,1 3-2-16,1 5-4 0,1 2-4 15,0 3-5-15,0 3-3 0,0 2-3 16,1 2-2-16,-1 4-4 0,0 1-2 15,-2 1-2-15,-1 4 0 0,-2 1-1 16,-2 2-3-16,0 1-2 0,-4 1-1 0,0 2-1 16,-3 1 1-16,-3 1-1 0,-1 2 2 15,-4-1 1-15,-3 2 2 0,-1-1 0 16,-3-3 0-16,-1 1 0 0,-3-3-1 16,0-2 0-16,2-1 2 0,0-2 0 15,2-2 2-15,2-1 3 0,2 0 2 16,3 0 1-16,4 2 1 0,2-2 0 15,2 1-1-15,3 3 1 0,2 5 0 0,3 0 1 16,3 1-1-16,1 4 1 16,3 2 2-16,3 5-1 0,1-1-1 0,-1-2 1 15,0 4-5-15,-1-2-4 0,1-2-6 16,-1 2-10-16,1 0-21 0,-1-1-14 16,0-2 67-16,-1-2-158 0,0 1-104 15,-2-4-260-15</inkml:trace>
  <inkml:trace contextRef="#ctx0" brushRef="#br0" timeOffset="27057.27">3379 12586 280 0,'0'0'78'0,"-1"0"3"0,-1 2-33 16,-1 0-15-16,-1 3-7 0,-1 2-9 16,-1 3-6-16,1 4-4 0,-2 1-1 15,1 2-1-15,0 4-1 0,0 2 0 16,-1-1-2-16,0 2-1 0,2 0-1 15,0-2-3-15,-1-1-1 0,1-3 0 16,1-3-1-16,2-1 1 0,0-4-1 0,1-2 1 16,1-4 1-16,1-2 2 0,1-2 2 15,0-2 3-15,2-5 1 0,1 0 3 16,2-4 2-16,-1-1 1 0,1-6 1 16,0 0 0-16,1-5-2 0,1-3 0 15,0-1 1-15,-2-4 1 0,2 0 3 16,1 0 3-16,0 2 3 0,-1 3 5 15,-1 1 3-15,1 4 0 0,-1 5-1 16,-1 3-2-16,-1 4-3 0,-1 2-5 0,1 4-5 16,-2 3-5-16,2 5-2 0,0 4-1 15,2 3-2-15,0 4 0 0,-1 3-1 16,1 5 1-16,0 2 0 0,-3-1-3 16,2 2-5-16,-2 1-7 0,0-1-8 15,-2-1-11-15,-1-5-9 0,-1 0-7 16,0-2-5-16,-2-4-8 0,0-3 16 15,-1-2-72-15,0-1-66 0,-2-2-164 0</inkml:trace>
  <inkml:trace contextRef="#ctx0" brushRef="#br0" timeOffset="27227.6">3333 12675 330 0,'4'0'91'15,"3"0"4"-15,1 3-33 0,2-2-22 0,1 0-5 16,2 0-7-16,0-2-8 0,1 2-9 16,1-1-10-16,-1-1-16 0,1 2-15 15,-1-1-71-15,1 0-4 0,1 0-66 16,1-2-120-16</inkml:trace>
  <inkml:trace contextRef="#ctx0" brushRef="#br0" timeOffset="27557.78">3754 12498 306 0,'2'0'102'15,"-2"2"8"-15,1 0 5 0,-1 3-48 16,0 2-10-16,-1 2-6 0,0 1-6 16,-1 3-8-16,0 2-7 0,-2 1-7 15,0 0-7-15,-1 1-4 0,1 2-3 16,0 1-3-16,-1-1-3 0,1 0-1 0,1-1-1 15,2 1 0-15,1-2 0 0,1-2-1 16,2-3 1-16,2 0 0 0,2 0 1 16,2-4 0-16,1 2 0 0,2-3 1 15,0 0 0-15,1-2 1 0,1-1-1 16,3-1 0-16,0 0 0 0,1-3-3 16,-1 1-3-16,4-1-5 0,0-2-6 15,1 0-13-15,0-3-16 0,1-1-16 0,2 0 123 16,-1-1-207-16,0-2-107 0,-1 2-288 15</inkml:trace>
  <inkml:trace contextRef="#ctx0" brushRef="#br0" timeOffset="27965.75">4822 12642 209 0,'4'1'61'16,"0"-2"7"-16,-3 0-13 0,0 0-10 16,-1-1 0-16,0 0 0 0,-1 0-2 15,0-1 0-15,1 1-2 0,-1 1-7 0,1 1-6 16,0 2-4-16,0 2-1 16,2 5-3-16,-1 4-2 0,0 5-3 0,2 0-4 15,-1 4 1-15,1 0-1 0,0 0-5 16,-1 1-6-16,-1-2-10 0,1-4-12 15,-3 0-11-15,1-2-10 0,-2 1-12 16,0-2-12-16,-1-2-52 0,-3-1-65 16,1-1-140-16</inkml:trace>
  <inkml:trace contextRef="#ctx0" brushRef="#br0" timeOffset="28225.51">4724 12601 320 0,'3'-9'97'0,"0"0"6"16,0 2-13-16,3 2-32 0,0 1-9 0,3 2-5 16,3 2-6-16,1 2-4 0,4 4-2 15,2 2-5-15,2 3-6 0,2 3-4 16,0 0-3-16,1 2-3 0,-1 4-4 16,-1 0-3-16,-4-1-5 0,-2 0-2 15,-4 1-1-15,-2 1-1 0,-5 0-1 16,-4-4-1-16,-5 2 0 0,-2-2-3 15,-3 0 0-15,-2-1-3 0,-4-3-4 16,-2 2-10-16,1-3-9 0,-2-3-6 0,1-3-6 16,-1-1-7-16,1-7 62 15,0-1-123-15,0-4-70 0,-2-1-194 0</inkml:trace>
  <inkml:trace contextRef="#ctx0" brushRef="#br0" timeOffset="28882.48">5085 12702 395 0,'7'1'108'0,"-3"0"5"16,-2 3-43-16,1-4-20 0,0 0-5 15,-2 1-5-15,0 2-9 0,0-1-9 16,0 2-4-16,1 0-6 0,0 6-7 15,-1 3-1-15,3 2-1 0,-1 2-2 0,-1 2-1 16,3 3-2-16,-3-1-1 0,2-3-1 16,1 0-1-16,-1-1 1 0,0-2-1 15,0-3 2-15,-2-3 1 0,1-1 2 16,-1-1-1-16,0-5 2 0,0 0 1 16,0-2 2-16,-1-4 3 0,0-2 0 15,1-3 0-15,-1-4 1 0,1-4 0 16,2-2 0-16,-2-6-2 0,1-1-2 15,0-1 1-15,2-4 0 0,-1 0-1 0,2 2 1 16,-1-1 2-16,1 3 1 0,-1 5 1 16,0 3 2-16,-1 8 1 0,-1 3-1 15,-1 2 0-15,1 4-4 0,-1 6-1 16,0 2-3-16,0 5-1 0,0 1-2 16,2 5-1-16,-1 2 1 0,1 3-1 15,1 0 0-15,-1-4-2 0,2 1 0 0,-1-4-1 16,3-1 0-16,0-3 0 0,1-4 0 15,0-1 2-15,0-2 0 0,-1-3 2 16,1-1 1-16,-1-2 1 0,1-2 1 16,-2-5 0-16,2-2 1 0,1-3 0 15,1-4 0-15,-1-3 1 0,1-1 0 16,0 0 1-16,1 2 0 0,-2 0 2 16,-1 2-1-16,0 5 1 0,0 3 0 15,-1 4 0-15,-2 2-1 0,0 3 0 0,0 6 0 16,0 2-1-16,-1 3 0 15,0 3 0-15,0 4-1 0,-1 2 0 0,1 4-1 16,-1 0-1-16,0 2-1 0,-1 1-1 16,0 0-3-16,-1 0-4 0,2-2-5 15,-3-4-6-15,1 1-6 0,-1-1-10 16,-1-3-16-16,1-1-16 0,0-1-5 16,-1-2-75-16,0-2-5 0,1-1-80 0,1-5-137 15</inkml:trace>
  <inkml:trace contextRef="#ctx0" brushRef="#br0" timeOffset="29345.78">6565 12448 357 0,'0'2'96'0,"1"0"7"0,1 5-40 15,1 2-13-15,0 5-6 0,-1 5-9 16,2 5-6-16,0 5-5 0,-1 2-6 15,0 3-6-15,-1 0-5 0,1 0-7 16,-2-2-8-16,0-3-9 0,0-4-10 16,-1 1-10-16,0-3-11 0,0-5-13 15,-1-4-56-15,-1-3-70 0,-1 1-149 0</inkml:trace>
  <inkml:trace contextRef="#ctx0" brushRef="#br0" timeOffset="29758.92">6542 12558 373 0,'9'-23'101'16,"1"4"8"-16,2 3-41 0,1-1-7 15,2 2 0-15,4 0-6 0,2 6-4 16,-1 2-4-16,5 0-6 0,-1 2-10 16,1 5-8-16,0 2-7 0,-1 3-7 15,-2 1-4-15,-2 2-2 0,-4 2-4 16,-3 1-4-16,-4 1-2 0,-3 4 0 15,-5-1-2-15,-2 4-2 0,-7 0-2 16,-2 0-1-16,-4 2 0 0,-5-3 0 16,0-2-2-16,-4-2-3 0,-2-3 2 0,1-3 2 15,1-4 3-15,1-2 2 0,3-4 4 16,2-2 3-16,5-4 3 0,2 1 4 16,4 0 3-16,4 1 1 0,2-1 3 15,3 2 3-15,5 3 2 0,1 4 0 16,2 2-1-16,4 1 0 0,1 4-1 15,2 3-2-15,0 6-3 0,2-2-2 0,-1 3 0 16,1 3-2-16,1 2-1 0,0-2-2 16,-2 1-4-16,-1-5-4 0,0 1-7 15,-2-1-6-15,-2-5-10 0,0-2-15 16,-2-2-12-16,0-2-7 0,-1-3-78 16,-3-1-86-16,4-3-200 0</inkml:trace>
  <inkml:trace contextRef="#ctx0" brushRef="#br0" timeOffset="30209.05">7078 12443 458 0,'0'2'120'0,"0"5"4"0,0 4-52 16,0 5-18-16,1 6-10 0,1 5-13 15,0 5-9-15,2 2-2 0,-1 2-5 0,2 0-7 16,1 0-5-16,-1-4-3 15,3-2-4-15,2-4-2 0,1-3-2 0,1-5 1 16,0-3-1-16,2-3 1 0,-1-5 3 16,2-1 2-16,-2-6 6 0,-1-2 5 15,0-4 6-15,0-1 3 0,0-5 4 16,-1-4 2-16,1 0 1 0,0-2-1 16,-1 0-3-16,0 1-2 15,-1 1-3-15,-2 3-3 0,0 3-3 0,-1 4-3 16,-2 4-2-16,2 6-3 0,-2 4-6 0,2 5-6 15,0 3-4-15,3 0-5 0,2 3-5 16,0-2-4-16,3-1-1 0,1-4 4 16,2-1 4-16,1-5 4 0,0 0 6 15,-1-3 9-15,-1-2 12 0,-2-3 8 16,-1-3 7-16,-4 0 8 0,-1-2 5 16,-2-3 5-16,-2-3 2 0,0-1-4 15,-3-6-1-15,0-2-3 0,-3-4-5 0,0-5-5 16,-4-4-7-16,1-1-7 0,-1-2-6 15,-1 3-10-15,1 3-8 0,-1 5-8 16,3 5-12-16,1 5-10 0,0 4-27 16,-1 6-55-16,0 1-69 0,-1-2-123 15,-2-1-266-15</inkml:trace>
  <inkml:trace contextRef="#ctx0" brushRef="#br0" timeOffset="38996.5">7039 12255 200 0,'2'-4'60'0,"-1"2"7"0,-1-2-19 16,-1 3-5-16,1-1 1 0,-3 2-2 15,1-1-2-15,0 1-4 0,-1 1-2 16,-2 0-1-16,2-2-2 0,0 1-1 16,-2 2-4-16,2-1-2 0,1 0-4 15,0-2-4-15,-1 2-4 0,2 2-4 16,-1-2-5-16,1 1-2 0,0 1-3 0,-1-1-1 16,0 3-2-16,1-1 1 0,-1 1-1 15,1 0 0-15,1-2 0 0,1 3 0 16,-1-2 0-16,2-2 0 0,0 1 0 15,0-2 0-15,-1-2 3 0,1 1 4 16,0-2 5-16,2 0 3 0,-2-1 4 16,0 0 2-16,-1-4 4 0,1 1 0 15,-1-1-1-15,-1 0-1 0,-1 2-2 16,0-1 0-16,0 1-1 0,-1 1-1 16,-1 0-1-16,-1 1-3 0,2 1-2 0,-2-1-2 15,1-1-3-15,-1 3-3 0,1 3-3 16,1 2 0-16,0 0-2 0,-1-1-2 15,2 2 0-15,0 2 0 0,2-1 0 16,0-3 0-16,2 0 0 0,0 1 0 16,1-2 2-16,1 1 1 0,0-3 2 15,-1-1 1-15,2-1 2 0,-1-3 2 16,0 1 2-16,-1 1 1 0,-1-3 0 16,0 1 1-16,-1-2 1 0,-1 2-1 0,-2 0-1 15,0 0-1-15,-1-1 0 0,-2 1 0 16,-1-2-2-16,0 5-1 0,0-1-1 15,-2 2-3-15,2-1-1 0,-2 4-1 16,1 2-1-16,0 1-1 0,1 1 0 16,-1 2-1-16,2-3 0 0,2 6-1 15,1-3-1-15,1-4-1 0,1 4 0 0,2-3-1 16,3 1 0-16,0-1 3 0,3-3 1 16,0 0 2-16,0 0 1 0,1-4 3 15,-1 2 1-15,0-2 1 0,-1-2 1 16,-3 1 1-16,-1 0 0 0,0-1 1 15,-2 3 1-15,-1-1 2 0,-1 0 0 16,0-1 1-16,-2 2-2 0,0-3 1 16,-3 0-2-16,0-1-1 0,-3 0-2 15,0 0-2-15,-1-1-1 0,0 1-2 16,-1 2 0-16,1 3-1 0,3-1 0 0,-1 2-1 16,2 3 0-16,1 1-1 0,2 2-1 15,1-1-1-15,1 5-1 0,1-1-1 16,2 1-2-16,2 1-2 0,0-2 0 15,2-1 0-15,2-1-1 0,-1-3 2 16,2-2 3-16,-1 0 0 0,0-3 3 0,-2 0 5 16,0-3 4-16,-2 0 3 0,0 1 3 15,-2-3 4-15,-2 1 5 0,0-3 0 16,-2 1 1-16,0-3-3 0,-2 1 0 16,-3-2-2-16,1 2-2 0,-4-2-3 15,0 1-3-15,1 3-2 0,-3 2-1 16,1 3-2-16,-1 1-3 0,0 5-1 15,2 2-1-15,1 3-2 0,1 1 0 16,2 1-1-16,2 0-2 0,3 1-2 16,2-5 0-16,3-3 0 0,0 2 1 0,4-5 2 15,0-3 5-15,0 0 5 0,2-5 4 16,-1 1 4-16,0-2 3 0,-1-1 3 16,-1-1 1-16,-3-1 1 0,-1 0-1 15,-1 1-1-15,-2 2-1 0,-2 0-1 16,-2 1-1-16,-1 0-3 0,-3 2-2 15,0 0-2-15,-2 2-2 0,0 2-2 0,-1 1-2 16,1 4-2-16,0 1-2 16,1 0-2-16,2 1-4 0,0 1-7 0,4-2-9 15,0-2-7-15,2-3-8 0,3-1-8 16,1 0-7-16,3-2-10 0,1-1-53 16,0-1-65-16,3-1-156 0</inkml:trace>
  <inkml:trace contextRef="#ctx0" brushRef="#br0" timeOffset="39605.41">7057 12204 177 0,'0'4'51'16,"1"-2"5"-16,-1 0-15 0,0-3-6 15,0 4 0-15,0-3-2 0,-1 1-3 16,1-1 0-16,0-1-2 0,0-2-3 0,0 2-2 15,0 0-1-15,0-2-1 0,0 2-1 16,0-2 0-16,0 3 1 0,0-2 1 16,0 2-1-16,0 0 2 0,0 2-1 15,1-4-1-15,-1 4-2 0,0-2-1 16,0 0-1-16,1-2-1 0,1 2 0 16,2-1 0-16,0 1 3 0,2-2 3 15,0-2 3-15,3-1 2 0,0 3 1 16,3-4 2-16,1-3 3 0,2-2 1 0,4-2-1 15,2 1 0-15,2-4-1 0,4-4-2 16,1 0-1-16,3-2-3 0,0 0-3 16,2-4-3-16,1-5-4 0,1 3 0 15,-1-3-4-15,2-3-2 0,0 3-3 16,3 1-1-16,0 1-2 0,-1 1-2 0,-2 2-1 16,-2 4-1-16,-3 2-2 0,-6 2-1 15,-5 3-4-15,-5 4-1 0,-4 5-3 16,-3 2-3-16,-5 1 0 0,-1 3-4 15,-1 0-2-15,-1 1-2 0,0 0-4 16,0-1-3-16,-1-1-1 0,1 1-8 16,0 0-5-16,-1-4-9 0,0 2-13 15,1 0-8-15,0-1-7 0,0 0-76 16,2-3-88-16,-3-1-198 0</inkml:trace>
  <inkml:trace contextRef="#ctx0" brushRef="#br0" timeOffset="40093.8">7752 11577 255 0,'-4'-3'68'0,"2"-2"6"0,0 2-32 15,1 0-3-15,0 2 0 0,1 0-3 16,0-2-2-16,0 2-2 0,1-1 1 15,0 1-1-15,-1 0 2 0,1 1 0 16,1 1 2-16,0 0 0 0,1 1 1 16,-2 0 0-16,1-2-4 0,1 2-1 15,-1-4-2-15,1 1-3 0,-1-1-3 0,0 0-2 16,0-1-3-16,1 4-2 0,1-2-3 16,-1 1-1-16,2-2-2 0,0 0-2 15,1 0 0-15,2 1 0 0,1-1-2 16,1 1-1-16,0-1 1 0,1 2 0 15,-1-1 1-15,4 2 0 0,-2-2-1 16,0 1 0-16,0 0 0 0,1 1-1 16,-1 0-1-16,1 2-1 0,-2-1-2 15,0 4 0-15,-2-3-1 0,-2 0-2 0,0 3 1 16,-3-3-1-16,1 3 1 0,-4-1-1 16,0 3-1-16,-2 0 0 0,-2 7-2 15,-2 0-3-15,-1 3-3 0,-2 1-4 16,-2 1-4-16,-1 2-5 0,0 0-5 15,-2-2-5-15,1-1-2 0,1 1 0 16,0-4-4-16,1 1-9 0,1-4-6 0,4-1-4 16,1-2-4-16,0-2 99 0,3-3-169 15,5-2-92-15,-2-2-233 0</inkml:trace>
  <inkml:trace contextRef="#ctx0" brushRef="#br0" timeOffset="40412.62">8224 11155 408 0,'0'-2'128'16,"0"0"9"-16,1 2-19 0,-2-2-40 15,1 2-11-15,0 1-9 0,1 1-17 0,-1 1-10 16,1 2-7-16,0 3-8 0,1 4-2 16,2 4 0-16,-1 5-2 0,0 0 0 15,0 6-1-15,2 2-1 0,-2 1-3 16,0 3-3-16,1 0-4 0,-2-3-4 16,0 2-7-16,0-2-5 0,-1-2-10 15,2-3-4-15,0-2-26 0,-1-3-15 16,1-2-12-16,1-4-15 0,-2-4-56 15,1-3-82-15,0-3-169 0</inkml:trace>
  <inkml:trace contextRef="#ctx0" brushRef="#br0" timeOffset="40719.16">8208 11266 380 0,'-3'-17'113'16,"0"-2"9"-16,2 1-35 0,2-3-13 0,1 6-5 15,2-2-3-15,1 2-7 0,0 0-8 16,3 2-7-16,1 1-7 0,2 0-8 16,2-1-6-16,1 2-5 0,4 1-6 15,0 3-3-15,1 1-4 0,-1 4-3 16,1 4-1-16,-1 3-1 0,-3 3 0 16,-1 0-2-16,-1 3 1 0,-2 3-2 15,-1-2-1-15,-2 1 0 0,-4 1-3 0,0-1-1 16,-4 3-4-16,-2-2-1 0,-1 0-1 15,-1-1-2-15,-3-1-4 0,0 0-5 16,-2-2-3-16,-3-2-14 0,-3 1-18 16,0-2-11-16,-1 3-9 0,-3-1-68 15,2 3-84-15,-2 3-179 0</inkml:trace>
  <inkml:trace contextRef="#ctx0" brushRef="#br0" timeOffset="41149.48">8619 11323 343 0,'0'0'94'0,"0"1"13"0,-1-2-37 16,0 1-7-16,0 0 1 0,0 1-3 15,0-1-4-15,0 1-3 0,-3 0-12 16,0 0-10-16,1 4-9 0,-3 1-5 15,0 5-8-15,-1 2-4 0,1 5-4 16,0 3-2-16,3-1 0 0,0 3-1 16,3-1 0-16,1 0-1 0,2-2 0 15,3-4-1-15,3-1 0 0,2-3 0 16,1-4 1-16,2-1 0 0,4-5 2 0,-2-3 1 16,1-3 3-16,-2-4 2 15,1-2 0-15,-2-2 2 0,-2-1 2 0,-3-1 0 16,-2-3 1-16,-1 2 0 0,-4-1 1 15,-4-1 0-15,-2 1-2 0,-2-2-2 16,-4 2-4-16,-3-1-4 0,-4 3-5 16,-2-1-5-16,-1 1-4 0,-2 0-5 15,0 5-4-15,4-2-3 0,1 2-18 16,3 2-13-16,4 3-10 0,3 2 13 0,4 2-91 16,4 1-92-16,3 1-202 0</inkml:trace>
  <inkml:trace contextRef="#ctx0" brushRef="#br0" timeOffset="41425.36">8854 11070 406 0,'0'-2'125'0,"0"-2"11"0,1 3-33 16,-1 1-23-16,0 0-13 0,1 3-11 15,1 3-12-15,-1 1-6 0,1 2-4 16,3 3-6-16,-2 4-2 0,3 4 1 16,-2 1-2-16,3 6-6 0,-1 1-4 0,0 4-6 15,-1 3-4-15,1 2-2 0,-2 3-2 16,1 0-1-16,-1 0-4 0,-2 0-7 16,1 0-8-16,-1-4-5 0,1-4-9 15,1-6-8-15,-1-4-6 0,-1-5-20 16,2-5-8-16,-1-3-5 0,-1-6 173 15,0-4-238-15,-1-4-106 0,3-7-292 16</inkml:trace>
  <inkml:trace contextRef="#ctx0" brushRef="#br0" timeOffset="41793.98">8876 11128 321 0,'-6'-11'113'0,"2"0"11"15,-1 2-7-15,1 0-27 0,-1 1-7 16,0-2-6-16,1 1-8 0,-1-2-15 16,2 0-10-16,0 0-10 0,3 0-7 0,1-1-5 15,3 0-5-15,3-1-3 0,2 0-3 16,1 0 0-16,4 1-1 0,0 1-1 16,2 2-1-16,1 1-1 0,-1 3-1 15,1 4-2-15,-1 1-1 0,2 1-1 16,-2 2-2-16,-2 0 0 0,2 3-2 15,-3 3 0-15,-2 0-2 0,-2 3-3 0,-2 3-4 16,-2 0-3-16,-3 5-3 0,-2-2-1 16,-2 2-1-16,-3-1 0 0,-1-1 2 15,-4 0 3-15,-1-2 1 0,0 0 3 16,-3-2 1-16,-2 0 1 0,1-2-2 16,0-2-1-16,-1-2-6 0,0-3-5 15,-1 1-4-15,2-6-20 0,0-3-16 16,1-1-9-16,1 1-77 0,-1-4-89 15,-1-2-206-15</inkml:trace>
  <inkml:trace contextRef="#ctx0" brushRef="#br0" timeOffset="57931.53">1966 15559 354 0,'-7'4'91'16,"1"-2"3"-16,0-3-38 0,0-1-27 15,1 2-10-15,1-3-6 0,-1 1-5 16,1-1-3-16,1 1-2 0,0-1-1 0,0-1-1 16,2 2 0-16,-1 1 0 0,1 0 0 15,0 1-1-15,1 0 0 0,0 0 0 16,0 0-1-16,0 0 1 0,0 0-1 16,0-1-1-16,0 1 0 0,0 0 0 15,1 0-1-15,1 0 2 0,3 1 1 16,0-1 1-16,2 2 1 0,2-1 0 15,2 2 1-15,4 2 1 0,1 0-1 0,3 3 0 16,1 1-1-16,5-1 0 0,2 3 0 16,3 0 0-16,1 1-1 0,5 2 0 15,2-3 0-15,3-3 0 0,2 2-1 16,2-1 0-16,2-1 1 0,4 0 0 16,1-1 0-16,5 0-1 0,2 0 1 15,4 0-1-15,0-1 1 0,3 1-1 16,2-2-1-16,1 2 1 0,2 0 1 15,3-1-1-15,1 0 0 0,3 1 1 0,2-1-2 16,2-1 1-16,0 1-1 0,3-1-1 16,-3 0 0-16,2-2-1 0,2 0 0 15,0 3-1-15,1-3 1 0,3 0 1 16,-4 0 0-16,3 1 2 0,-2 0-1 16,2 2 2-16,1-1 0 0,-2 1 0 15,-1-2 1-15,2 0 0 0,0 1 1 16,2 0 0-16,2-2 0 0,-1-4 0 0,2-1 2 15,0 0 1-15,1-1 2 0,2-2 2 16,-2-2-1-16,1-2 3 0,-1 3 3 16,1 2-1-16,1-1 1 0,-1-1-1 15,-4 0-3-15,0 0 1 0,-3-2-3 16,-2 2-5-16,-5-2-3 0,-2-1-7 16,-6 1-11-16,-3-1-12 0,-4 1 84 15,-6-1-176-15,-7-2-103 0,-8-1-276 16</inkml:trace>
  <inkml:trace contextRef="#ctx0" brushRef="#br0" timeOffset="62685.55">2094 13373 234 0,'0'-3'73'0,"0"2"5"0,-1 0-16 16,0 1-15-16,1 0-7 0,-1 0-8 15,1 1-8-15,-1-1-6 0,0 1-4 16,-1 1-3-16,2-2-4 0,-1 1 1 15,0 0 1-15,0 1 2 0,0 1 1 16,0-1 2-16,0 4 0 0,0 3 0 16,1-1 0-16,-1 5-1 0,0 1 0 15,1 3-1-15,-2 3-3 0,2 2 0 0,-1 3-1 16,1 5-1-16,-1 0-3 0,1 1-2 16,-1 1 1-16,0 0-2 0,0-3-1 15,1-1-1-15,-2-8-2 0,1 0-5 16,1-2-3-16,-1-3-6 0,1-4-4 15,0-3-7-15,0-3-7 0,1-1-13 16,-1-2-61-16,2-5-73 0,0-1-172 0</inkml:trace>
  <inkml:trace contextRef="#ctx0" brushRef="#br0" timeOffset="63230.77">2330 13445 356 0,'0'2'108'0,"0"-2"7"15,-2 0-24-15,2 0-26 0,0 0-12 16,-1 2-9-16,1-2-13 0,-1 1-11 16,1 4-6-16,0 0-8 0,0 7-6 15,0 3 0-15,0 1 0 0,0 5 1 16,0 3 1-16,1 3 0 0,-1 3-1 15,0-3 1-15,1 1-2 0,2-1-1 0,-2-2-3 16,1-3-2-16,0-4-2 0,-1-3-1 16,1-4 0-16,-1-3-1 15,1-2 2-15,-2-2 1 0,-2-3 2 0,2-1 2 16,0-1 4-16,-2-3 0 0,1-2 1 16,0-4 1-16,-1-4-1 0,1-4 2 15,-1-6-3-15,1-6-1 0,-1 1 0 0,2-4 0 16,0-1 1-16,0 0 2 15,2 0 2-15,0 4 2 0,0 2 2 0,0 3 2 16,1 1 2-16,1 5 0 0,-2 4 1 16,1 3 0-16,-1 2-1 0,-1 3 0 15,2 4-3-15,-2 0-1 0,1 0-1 16,0 2-2-16,1 1-2 0,1 0-1 16,0 0-1-16,2-1-1 0,1 2 1 15,2 0-1-15,1 1 1 0,2 0 1 16,1 1 0-16,1 0 1 0,2 1 0 0,-2-1-1 15,2 1 0-15,1 0-1 0,-2-1 0 16,2 0-3-16,-1 0-3 0,0 1-6 16,1-1-5-16,-4 1-10 0,-2 0-21 15,-2 0-12-15,-3-1 30 0,-2 0-116 16,-2 0-97-16,-3 0-230 0</inkml:trace>
  <inkml:trace contextRef="#ctx0" brushRef="#br0" timeOffset="63500.33">2370 13500 255 0,'2'5'81'0,"0"-1"8"0,2 2-14 15,0-2-12-15,2 2-5 0,0-2-4 16,1 2-9-16,0-2-9 0,2 3-7 16,0-3-8-16,1 3-8 0,0-3-4 15,0 1-5-15,-1-1-4 0,2 1-8 16,0-1-11-16,1-1-12 0,-1 0-89 16,2-3-94-16,0-4-226 0</inkml:trace>
  <inkml:trace contextRef="#ctx0" brushRef="#br0" timeOffset="65825">3534 13378 245 0,'-2'1'73'0,"2"0"5"16,0-1-17-16,0 0-21 0,0 0-7 15,0 0-5-15,0 0-6 0,0 0-4 0,0 0-2 16,0 0-3-16,0 0 0 0,2-1-2 16,-2 2 0-16,0-1-2 0,0 1-1 15,0 1 1-15,1 1 1 0,0 5 4 16,0 0 2-16,0 4 1 0,0 5 0 16,0 2 1-16,0 3-3 0,0 4-2 15,0 2-5-15,1 2-3 0,-2 0-3 16,0 0-7-16,1-2-4 0,-1 2-8 0,1-5-7 15,0-3-3-15,0-3-7 0,0-3-4 16,0-2-6-16,0-4 13 0,-1-3-68 16,0-3-67-16,0-1-163 0</inkml:trace>
  <inkml:trace contextRef="#ctx0" brushRef="#br0" timeOffset="66249.87">3433 13386 279 0,'0'-6'88'0,"2"2"5"15,0 0-9-15,1 0-33 0,0 3-7 16,0 0-4-16,0 2-8 0,1-1-6 16,0 1-3-16,2 3-5 0,2 0-5 0,2 0-3 15,1 4-3-15,2 1-2 0,2 0-1 16,2 4-3-16,2-1 1 0,0 1-1 15,3 2 0-15,-1 1-1 0,0-3 2 16,-3 2-2-16,2-2 1 0,-2 1-1 16,-4-1 1-16,-2 0-2 0,-2-2 1 15,-5 4 0-15,-1 1 1 0,-4 2 0 16,-5 1 0-16,-2 1-1 0,-3 0 0 0,-2 2-1 16,-3-1-1-16,1-5-4 0,0 1 3 15,-3-3 0-15,3-2 1 0,1-2 1 16,1-4 2-16,0-2 1 0,0-2 5 15,1-3-2-15,1-3 0 0,-1 0 0 16,0-2-1-16,0-4-3 0,1 1-4 16,2 2-4-16,-1 0-4 0,2-1-6 15,3 3-11-15,1-1-9 0,0 3-13 16,3 2-66-16,0-5-78 0,4 2-183 16</inkml:trace>
  <inkml:trace contextRef="#ctx0" brushRef="#br0" timeOffset="66572.11">3932 13438 350 0,'-2'0'101'0,"1"-1"10"15,1 1-27-15,-1 0-22 0,1 0-9 16,0 0-6-16,0 3-9 0,1 0-7 16,0 2-5-16,0 3-7 0,1 3-3 0,2 4-1 15,-1 3-1-15,0 3-1 0,0 3-2 16,-1 3-4-16,0 4-2 0,0 2-4 16,-2-2-4-16,0 1-5 0,0 0-6 15,-1-2-6-15,1-4-17 0,0-2-12 16,1-5-6-16,1-2-5 0,0-3-3 15,2-2-10-15,-1-4-50 0,0-5-55 16,2-4-143-16</inkml:trace>
  <inkml:trace contextRef="#ctx0" brushRef="#br0" timeOffset="67016.92">3939 13369 382 0,'4'-5'105'0,"0"1"8"0,1-2-49 16,1 1-9-16,1-1-4 0,2 2-8 0,1-2-7 15,2 2-6-15,1 1-8 0,2-1-5 16,2 3-5-16,0 1-2 0,3 1-3 16,0 1-1-16,0 1-3 0,-1 0-1 15,1 2 0-15,-4 0-1 0,0 0-1 16,-6 1 0-16,-3 0-1 0,-3 3-1 15,-4 0-2-15,-4 2-1 0,-2 0-3 16,-3 1-2-16,-3 1-5 0,-2-1-1 0,-2-1 0 16,-1-1 0-16,-2-4 3 0,-1 0 3 15,2-2 4-15,-2-3 4 0,1 0 4 16,2-3 3-16,-1 1 2 0,4-1 3 16,1 1 1-16,3 0 3 0,2-2 2 15,3 3-1-15,2 0-1 0,2 2-3 16,2 0-1-16,1 2-1 0,1 2-1 15,4 4 0-15,0 3 1 0,4 0 1 0,3 3 3 16,3 3 0-16,2 2 0 0,3 3-2 16,2 0-2-16,0 1 0 0,3 0-3 15,-1 1-2-15,1-4-4 0,-1-2-4 16,-1-2-8-16,-1-3-6 0,-1-3-19 16,-2 0-19-16,-2-3 93 0,-3 1-189 15,2-2-116-15,-4-4-296 0</inkml:trace>
  <inkml:trace contextRef="#ctx0" brushRef="#br0" timeOffset="74132.17">3822 13838 172 0,'0'0'51'0,"0"1"5"0,-1-2-15 0,1 2-6 16,-1-2-2-16,1 1-4 15,1-2-4-15,-1 0-3 0,1 0-2 0,-1 0-5 16,-1-2-3-16,2 1-3 0,-1 1-1 16,-1 0-2-16,1-1 0 0,0 2 0 15,0 0 2-15,0 0 2 0,0 0 3 16,-1 1 0-16,1 0 1 0,-2 0 0 16,2 1-2-16,0-1-1 0,0 0-1 15,0 1-2-15,2-1 1 0,-2 0 0 0,0 0 2 16,0 0 1-16,1 1 2 0,-1-1 1 15,0 1-1-15,-1-1 0 0,1 1-1 16,0-1-2-16,-2 4-2 0,1-3-2 16,0 2-2-16,0 0-1 0,0 2-1 15,-1-1-1-15,0 2-1 0,-1-1 0 16,2 2 0-16,-1 3 0 0,0-1 0 0,0 4-1 16,0 1 1-16,-1 1 0 15,2 3 0-15,-1 0 0 0,0 1-1 0,2 3 1 16,1 0-1-16,0 0 0 0,1 0 0 15,1 1 0-15,-1-2 0 0,0 1-3 16,-1-1-3-16,0 1-4 0,0 0-1 16,-1-1-3-16,1 0-3 0,-2-3 1 15,1 1-4-15,-1-4-1 0,0-2-1 16,0-2-4-16,0-3-3 0,1-1-6 16,-1-4-9-16,-1-1-51 0,0-2-60 0,0-2-142 15</inkml:trace>
  <inkml:trace contextRef="#ctx0" brushRef="#br0" timeOffset="74554.21">3681 14174 252 0,'0'2'75'0,"0"-1"5"15,0-1-16-15,0 0-20 0,0-1-8 16,2 2-7-16,-2 0-5 0,2 0-6 16,0 1-4-16,1 2-5 0,1 0-4 15,1 5-1-15,1-1 1 0,1 2-2 16,1 3-1-16,0 1 0 0,0 0-1 15,1 0 0-15,1 0 0 0,-1 1-1 16,-1-3 0-16,0-3 1 0,0 0-1 16,-2-2 0-16,0-3 0 0,-1 1 0 15,-1-4 0-15,-2 0 3 0,1-2 2 0,0-2 1 16,3 0 3-16,-2-1 2 0,2-4 5 16,1-1 1-16,2-2 1 0,0-1-4 15,0-1 0-15,-1-1-2 0,2 1-2 16,1 1-12-16,-3 1-12 0,0 0-15 15,0 3-11-15,0-1-76 0,-3 2-88 16,2-1-196-16</inkml:trace>
  <inkml:trace contextRef="#ctx0" brushRef="#br0" timeOffset="75046.88">3605 14469 231 0,'-1'-5'60'0,"-1"1"4"16,-1-1-27-16,2 2-7 0,0 1-1 15,0 1 2-15,0 1 0 0,1-2-1 0,0 4-2 16,0-2-3-16,0 1-3 0,0-1-2 16,0 1-3-16,0 2-2 0,0 1-3 15,1 3-3-15,-1 2-1 0,1 2-2 16,0 4-2-16,-1 3-1 0,1 1-1 16,0 1-3-16,-1 1-2 0,0 0-4 15,0 1-6-15,2-1-8 0,-2-3-5 16,0 0-7-16,0-2-8 0,1-3-13 15,-1 1-41-15,0-5-54 0,-1-1-122 0</inkml:trace>
  <inkml:trace contextRef="#ctx0" brushRef="#br0" timeOffset="75333.58">3582 14539 281 0,'-1'-17'81'0,"0"-2"7"0,1 2-32 16,1 0-2-16,0 2-5 15,1 1-6-15,1 0-3 0,2 0-6 0,0 5-6 16,1-1-5-16,0 2-7 0,1 3-7 16,-1 0-4-16,2 3-4 0,0 2-1 15,-1 1-2-15,1 1-2 0,-1 2-1 16,-1 0 1-16,0 2 0 0,-1 1 1 16,-3 1-1-16,0-1 1 0,0 1-1 15,-5 1-3-15,1 2-4 0,-2 0-6 0,-2 1-6 16,1-1-8-16,-2-1-13 0,2 1 21 15,-1 0-82-15,1-4-69 0,2-1-166 16</inkml:trace>
  <inkml:trace contextRef="#ctx0" brushRef="#br0" timeOffset="75664.8">3759 14552 280 0,'-2'1'70'16,"-1"-1"2"-16,0 1-33 0,-2 2-17 15,1 0-7-15,-2 3-6 0,2 0-2 0,0 1-3 16,-1 3-1-16,3 0-2 16,1 1-1-16,2 1 0 0,2-1-1 0,2 0 0 15,0-3 0-15,3 0 0 0,-1-4 0 16,3-1 3-16,0-2 2 0,1-2 4 15,-1-2 3-15,0-4 4 0,-3-1 2 16,1-1 3-16,-1-2 0 0,-3-2 0 16,-1 0 0-16,-2 0-2 0,-1 1-1 0,-1 1-3 15,-2 0-2-15,-1 1-2 16,-2 1-6-16,0 3-8 0,-2-2-6 0,-1 3-7 16,0 0-8-16,2 2-10 0,-1 0-15 15,2 2-53-15,0-2-64 0,2 1-151 16</inkml:trace>
  <inkml:trace contextRef="#ctx0" brushRef="#br0" timeOffset="75964.8">4020 14351 316 0,'4'-9'88'0,"0"2"1"16,-1-1-32-16,-2 2-12 0,-1 0-4 16,-1 2-5-16,-2 2-3 0,-1 4-3 0,0-1 2 15,-1 2-4-15,-2 2-3 0,0 4-4 16,-1 3-6-16,-1 1-3 0,-1 2-3 16,0 3-3-16,1 0-1 0,3 3-4 15,0-1-1-15,2-1 0 0,4 1-2 16,2-2 1-16,4 0-1 0,2-4-2 15,3-2 0-15,2-3-1 0,4-3 0 0,0-2-3 16,3-3-9-16,0-4-9 16,2-3-4-16,0-3-93 0,-1-6-93 0,-4-1-230 15</inkml:trace>
  <inkml:trace contextRef="#ctx0" brushRef="#br0" timeOffset="85832.45">5111 13391 303 0,'1'-1'87'15,"0"0"6"-15,1 1-29 0,-4 1-11 0,2-2-4 16,2-1-5-16,-4 1-5 0,2 0-5 16,0 1-5-16,0-1-4 0,-1 0-5 15,1-1-3-15,0 4-4 0,0-4-2 16,0 4-3-16,1 0-2 0,2 3-2 16,0 4-2-16,0 1 0 0,3 6 0 15,-2 5-1-15,3 2 1 0,-2 4 0 0,1 2-1 16,-2 3-2-16,0 1-5 0,0-3-8 15,-1 0-7-15,0-3-5 0,-1-4-6 16,1-3-6-16,-1-5-5 0,0-3-6 16,-1-4-7-16,0-4-53 0,-1 1-69 15,-2-1-160-15</inkml:trace>
  <inkml:trace contextRef="#ctx0" brushRef="#br0" timeOffset="86231">5033 13435 345 0,'0'-11'98'15,"2"2"8"-15,-1 0-28 0,0 0-17 16,0 1-4-16,1 2-4 0,-1 2-8 16,1 3-7-16,0 1-8 0,3 0-9 0,0 2-6 15,2 3-5-15,1 0-4 0,3 3-1 16,1 0 0-16,2 1 1 0,1 0-2 15,3 0 0-15,1 0 0 0,2-4 0 16,1 2-1-16,0-1-1 0,1 1 0 16,0-2-1-16,-2 4-1 0,-2 1 0 15,-3 1-2-15,-3 1-3 0,-1 0-1 16,-4 2-1-16,-2 2-2 0,-2-1-1 0,-2 1-1 16,-2-1 0-16,0 1 2 15,-3-2-1-15,-2 1 1 0,0-1-2 0,-3-3-1 16,-2-1-1-16,-2 0 1 0,-3-3 1 15,-2 2-4-15,-1-2-4 0,-3-3 0 16,0 0 0-16,-1 1-2 0,0-2-4 16,1-2-7-16,2 1 5 0,1-1-1 15,4-2-2-15,1 1-2 0,3-1-12 0,3 0-49 16,3 0-58-16,3-3-149 0</inkml:trace>
  <inkml:trace contextRef="#ctx0" brushRef="#br0" timeOffset="86533.61">5456 13444 349 0,'3'-8'100'0,"0"2"8"0,0 0-23 16,-1 1-29-16,-1-1-7 0,2 3-3 15,-2 1-9-15,0 3-7 0,0 1-6 16,0 4-6-16,1 1-4 0,0 3-2 16,2 4-2-16,-1 5 1 0,0 2-1 0,-1 0-2 15,2 2-2-15,-2 1-2 0,1 2-2 16,0-1-4-16,0-2-6 0,-1 1-11 16,0-2-12-16,0-1-12 0,-1 0-11 15,0-5-10-15,0-2-16 0,-1-1-52 16,0-5-68-16,-1-1-146 0</inkml:trace>
  <inkml:trace contextRef="#ctx0" brushRef="#br0" timeOffset="86966.52">5483 13418 405 0,'1'-16'116'0,"0"2"8"16,0 2-48-16,1-1-10 0,0 3-6 15,0 1-9-15,2 0-10 0,0 2-8 0,2-2-6 16,1 1-7-16,3 2-3 16,2-1-3-16,2 3-3 0,1 3-3 0,0 1-2 15,3 3-3-15,-3 1 0 0,-1 2-3 16,-2 3-2-16,-2 0 0 0,-1 0-3 16,-4 0 0-16,0 0-2 0,-4-2-2 15,-1 1 0-15,0 0 0 0,-1-1 0 16,-2 1 3-16,0-1 0 0,-3 0 1 15,-1 1 1-15,-3 0-1 0,0-4 2 16,-3 0 0-16,-2 0-1 0,0-2 2 0,0 0 0 16,1-1 1-16,2 1 2 0,1 0 1 15,3 0 2-15,3 0 0 0,2-2 1 16,1 1-1-16,1 0 1 0,4 1 0 16,-1 2 0-16,1-1 1 0,4 3 0 15,0 3 2-15,5 2 0 0,2 3 1 16,1 2-2-16,2 1-1 0,3 3-2 0,1 2-1 15,0 0-2-15,0 1-5 16,0 0-7-16,0-1-5 0,1 2-23 0,-1-1-18 16,-1-3 195-16,-2-2-291 0,-3 3-130 15,-1-2-368-15</inkml:trace>
  <inkml:trace contextRef="#ctx0" brushRef="#br0" timeOffset="88002.63">5432 13742 206 0,'-1'1'59'0,"-1"0"5"0,1-1-21 0,1 2-5 16,-1-1-3-16,1 0-6 0,0 3-3 15,0-4-2-15,0 1-2 0,1 2-1 16,-1-2-1-16,1 0 0 0,-1-1-1 16,1 1-1-16,-1 1 1 0,1-2-1 15,-1 0-1-15,1 1-2 0,0 3-2 16,0 1 1-16,1 3-2 0,-2 2-1 15,1 3-1-15,-1 1-2 0,0 6-2 16,-1 0-2-16,1 2-3 0,-2 1-5 16,1 3-6-16,1 0-4 0,0 1-5 0,0-3-6 15,-1-1-5-15,1-2-3 0,1-1-1 16,-1-4-1-16,1-3-4 0,-1-4-7 16,0-3-43-16,0-1-54 0,-1-1-128 15</inkml:trace>
  <inkml:trace contextRef="#ctx0" brushRef="#br0" timeOffset="88293.88">5374 14017 297 0,'-1'-2'82'16,"0"-2"5"-16,0 2-23 0,1 0-18 16,1 0-5-16,0 1-4 0,1 1-7 15,-1 1-5-15,2 2-4 0,-1 2-7 16,1 0-6-16,0 4-8 0,1 1-3 15,1 1-1-15,-1 1 0 0,2-1-2 0,1 1 1 16,-2-1 0-16,2-3 2 0,-2-2 1 16,2-2 4-16,-2-1 2 0,1-1 5 15,-2-4 2-15,0 1 5 0,2-3 2 16,-2 1 0-16,1-4-2 0,0-1-2 16,1 1-2-16,-2-2-5 0,1 0-8 15,2 1-9-15,-2-1-9 0,1 1-10 16,0 3-11-16,0-1-13 0,-1 2 111 15,0 0-176-15,-1 3-83 0,0 0-233 0</inkml:trace>
  <inkml:trace contextRef="#ctx0" brushRef="#br0" timeOffset="88756.35">5463 14302 297 0,'0'2'90'0,"0"0"7"16,0-1-18-16,-1 1-22 0,1 1-7 15,0 0-6-15,0 2-9 0,-1 2-8 16,0 3-6-16,0 3-8 0,-1 1-5 16,1 3-6-16,0-1-3 0,1 5-2 15,1 0-2-15,0-3-3 0,2 0-3 16,-1 0-1-16,1-3 0 0,-1-2 1 0,0-3 1 15,0-4 1-15,0-1 2 0,-2-2 2 16,1-3 3-16,-2-2 6 0,1-3 6 16,-1-2 4-16,0-3 5 0,-1-4 4 15,0-6 4-15,0-2 0 0,0-3-3 16,1-5-5-16,1 0-3 0,1-4-1 16,1 1-1-16,2 1 1 0,2 2-1 0,1 7 0 15,0 4 1-15,0 1-2 0,-1 7-1 16,0 5-4-16,-3-1-4 0,0 6-2 15,0-1-2-15,-1 1-2 0,0 4-3 16,-1-1 0-16,0 1-3 0,0 2 0 16,-1 0-2-16,0 1-3 0,-2 2 0 15,0 1 0-15,-1 0-4 0,-1 0-13 16,-1 0-9-16,0-2-8 0,0 2-9 0,1-2 61 16,-1 0-136-16,1 1-86 15,2 2-207-15</inkml:trace>
  <inkml:trace contextRef="#ctx0" brushRef="#br0" timeOffset="89084.05">5586 14362 346 0,'-1'0'96'0,"-1"0"3"0,0 0-30 15,0 0-30-15,0 0-13 0,0-1-7 16,1 1-9-16,-1 1-4 0,2 3-3 15,0 4-4-15,3 0-3 0,-1 3-4 16,0 2-3-16,1 1-1 0,3 1-2 16,-2 0 0-16,2-4-2 0,0 0 2 15,1-5 3-15,0 0 2 0,1-4 2 16,0-5 4-16,-2-4 2 0,1-2 6 0,0-2 4 16,-3-2 5-16,0-2 6 0,-2-2 5 15,1 3 3-15,-2 0 1 0,-2 0-1 16,0-1-3-16,-2 3-4 0,-1 0-5 15,-1 3-6-15,-2 1-7 0,1 1-10 16,0 2-8-16,-1 0-11 0,2 2-9 16,2 2-10-16,-1 0 57 0,2 2-127 15,1 0-79-15,2 2-202 0</inkml:trace>
  <inkml:trace contextRef="#ctx0" brushRef="#br0" timeOffset="89350.38">5829 14260 385 0,'2'-1'112'0,"-1"1"10"0,0-1-38 0,-1 0-8 15,-1 0-7-15,0 0-9 0,-1 1-9 16,-1 0-8-16,0 1-10 0,-2 0-11 16,-1 3-8-16,0 2-7 0,-1 4-2 15,1 2-4-15,-1 2 0 0,2 2-2 16,1 2-1-16,3 2-1 0,3-1-2 15,4 1-1-15,2-1-4 0,3-1-4 16,3 0-1-16,1-3-4 0,3-1-1 16,0-2-7-16,1-1-15 0,0-3-8 15,-1-3-92-15,1-3-100 0,-1-5-245 0</inkml:trace>
  <inkml:trace contextRef="#ctx0" brushRef="#br0" timeOffset="91076.67">6861 13357 138 0,'-2'0'43'0,"1"-2"4"15,-2 1-12-15,1 0-4 0,0 0-3 16,0-1-1-16,0 1 0 0,-1-2 0 15,1 3 2-15,0-1 1 0,1 1 0 0,0 0 1 16,1 1-2-16,-1-1-1 0,1 0-1 16,0 0-2-16,0 0 0 0,0 0-1 15,0 1 0-15,0-2-3 0,0 4-2 16,2-1-3-16,-1 2-1 0,1 5-3 16,2 3-3-16,-1 3-2 0,-1 5-1 0,1 3-1 15,-1 2-2-15,0 3-2 16,-2-2-5-16,0 1-5 0,-2 3-7 0,1-2-7 15,-1 1-7-15,0-3-7 0,0 0-9 16,0-1-12-16,-2-6-50 0,1-2-63 16,-2-2-146-16</inkml:trace>
  <inkml:trace contextRef="#ctx0" brushRef="#br0" timeOffset="91496.41">6778 13292 371 0,'-1'0'92'0,"1"-1"4"0,0-1-51 16,2 4-13-16,0-2-8 0,2 1-4 15,5 1-4-15,1 1-1 0,3 1-2 0,2 3 0 16,4 1-1-16,1-1-2 0,2 1-2 15,0 2-3-15,1 0-1 0,2 2-2 16,0 2-1-16,-1-1 0 0,1 3-1 16,-2 1-1-16,0 2 2 0,-3 0-1 15,-4 0 0-15,0 0 0 0,-4 0 1 16,-3 1 1-16,-4 0 0 0,-4 0 1 16,-3-3 0-16,-2 3 1 0,-5-3-1 0,-2-1-2 15,-6 1-2-15,-1-1-2 0,-3 0-3 16,-3-2-3-16,-2 0-3 0,-2 0-3 15,0-1-3-15,1-6-1 0,0-1 0 16,2-4-2-16,1-3 0 0,3-3 2 16,4-3 0-16,3-2 4 0,4-1 2 15,5 1-1-15,5-2-1 0,4 1-10 16,4-1-58-16,2-2-63 0,3-3-160 0</inkml:trace>
  <inkml:trace contextRef="#ctx0" brushRef="#br0" timeOffset="91745.38">7357 13385 418 0,'6'-5'117'0,"-5"1"7"0,0 3-52 15,-1 0-11-15,0 1-6 0,0-1-13 16,0 2-14-16,0 2-8 0,2 5-7 15,-2 2-6-15,3 4-5 0,0 2 0 16,0 7 0-16,0 2 1 0,1 2-2 16,0 0-1-16,0 2-3 0,-1-2-2 15,0 3-5-15,-1-2-11 0,0-1-17 16,-1 0-12-16,0-1-12 0,-1-2-52 0,-1-2-19 16,-1-4-72-16,0-3-121 0</inkml:trace>
  <inkml:trace contextRef="#ctx0" brushRef="#br0" timeOffset="92193.44">7325 13431 407 0,'-4'-20'122'16,"1"1"9"-16,1 2-41 0,0 4-15 16,5 1-8-16,0 3-11 0,2 2-12 15,2 0-7-15,2 0-8 0,3 1-6 16,1 0-4-16,3 1-3 0,2 1-4 15,3 0-4-15,1 3-2 0,2 1-2 16,1 1-2-16,0 3-3 0,-1 3-5 0,-2-1-4 16,-2 3-3-16,-4 3 0 15,-4 0-1-15,-2 1 1 0,-4 2 2 0,-4-1 2 16,-4 2-1-16,-4 1-3 0,-4-2-2 16,-1-1-4-16,-4 2-1 0,-2-2-1 15,-3-1 0-15,0-2 5 0,0-3 5 16,-2-3 4-16,3 0 4 0,0-7 5 0,3 1 5 15,4 0 3-15,3-1 3 0,1 0 4 16,5 0 0-16,2 1 0 0,3 2-3 16,2 3 0-16,3-1-3 0,1 3-2 15,3 3-2-15,2 2-2 0,2 1 0 16,3 2-1-16,0 1-1 0,1 2-5 16,2 1-5-16,1 3-6 0,-2 1-4 15,1 0-22-15,-1 1-15 0,-1-1-10 16,-2-2-2-16,-2-3-78 0,-4 3-87 15,-2-5-189-15</inkml:trace>
  <inkml:trace contextRef="#ctx0" brushRef="#br0" timeOffset="92870.62">7272 13865 236 0,'-1'-1'67'0,"-2"-2"4"16,1 3-21-16,-1-2-11 0,-1 2-3 16,-1 0-4-16,2 1-5 0,-1-1-3 15,-1 2-4-15,1 1-4 0,-1-1-5 0,2 0-2 16,0 1-4-16,1 1-2 0,-1 1-1 15,3 2-1-15,0 0 0 0,3 0-1 16,-1 1-1-16,1-2 1 0,1 0-1 16,1-2 1-16,0-1 3 0,1-2 1 15,-2 0 3-15,2-1 3 0,-2-2 3 16,0-1 1-16,0-1 2 0,-1-2-2 0,-1-3-1 16,-2 1-1-16,0-1-4 0,-1 0-1 15,-1 1-2-15,-1 1 0 0,-2 1 0 16,0 2-1-16,-1 2-1 0,1-1-1 15,-1 2-2-15,1 1-1 0,-1 1-1 16,1 3-1-16,2-1 0 0,-1 3-2 16,2 1 1-16,1 0-1 0,2 2-1 15,0-2 0-15,3 1-1 0,0-3-1 16,0 1 1-16,2-3 1 0,-1-2 2 0,0-1 1 16,-1-1 3-16,0-1 2 15,0-1 2-15,-1-2 2 0,-2 1 0 0,-1-2 0 16,0 1 0-16,-1-1-1 0,-1 2-1 15,0-3-2-15,-3 4 0 0,2 0-3 16,0 0-3-16,-1 0-3 0,1 3-3 16,0 0-4-16,1 2-2 0,-1-1-4 15,2 1-1-15,0 1-5 0,1-1-5 0,0 2-12 16,0-2-53-16,1 1-65 0,-1-1-155 16</inkml:trace>
  <inkml:trace contextRef="#ctx0" brushRef="#br0" timeOffset="93188.37">7280 13858 288 0,'0'1'86'0,"2"-2"5"16,-4 2-21-16,2-1-17 0,0 0-7 16,0 1-4-16,0-1-3 0,0 0-2 15,0 1-1-15,0-2-2 0,0 0-2 16,0 1-1-16,0 0-3 0,0 0-4 15,-1 0-3-15,1 1-3 0,-1 3-3 16,0 1-2-16,0 3-2 0,-1 2-3 16,1 3-2-16,0 3 0 0,-1 4-2 15,0 1-2-15,0 4 0 0,0-1-1 16,0 3 0-16,0 2-2 0,-2-1-1 0,1 2-4 16,0-1-3-16,0 0-5 0,-1-1-6 15,3 1-4-15,0-5-6 0,0 0-10 16,1-3-4-16,0-5-3 0,0-4-4 15,0-2-4-15,1-3-45 0,0-4-18 16,-2-2-59-16,0-2-130 0</inkml:trace>
  <inkml:trace contextRef="#ctx0" brushRef="#br0" timeOffset="93468.87">7142 14246 340 0,'-1'-2'100'0,"2"-1"9"0,-1-1-22 16,0 2-21-16,0 1-9 0,0 1-12 16,2-2-9-16,-1 1-8 0,-1 2-10 0,3 3-10 15,0 0-6-15,3 4-2 0,0 3-1 16,3 4 0-16,1 4 0 0,1 1-1 16,0-2 0-16,0 1-2 0,0-3 1 15,1-2-1-15,0-2 1 0,0-5 1 16,0-2 1-16,0-2 0 0,0-3 2 15,-1-2 1-15,1-4 0 0,-1-3 2 0,-1-3-1 16,0-2 1-16,-2 0-2 16,1-1-9-16,-1-2-14 0,-2 3-12 0,-1 1-9 15,0 1-86-15,0 2-94 0,-1 3-214 16</inkml:trace>
  <inkml:trace contextRef="#ctx0" brushRef="#br0" timeOffset="94060.39">7311 14499 375 0,'1'1'108'15,"-1"-1"11"-15,0 1-42 0,0 0-12 16,1 0-9-16,-1 0-13 0,0 3-9 16,0 1-9-16,0 3-10 0,0 2-7 15,-1 3-3-15,1 1-4 0,0 3-2 16,0 0-4-16,1 1-3 0,2 0-7 16,-2 1-9-16,1-3-7 0,0 0-5 15,1 0-5-15,-2-3-1 0,2-3-2 0,-2-1 1 16,-1-4 2-16,1 0-1 0,-1-4 0 15,-2-5 5-15,2 0 5 0,-2-2 6 16,-1-3 11-16,0-2 12 0,0-3 14 16,-3-2 10-16,1-1 6 0,-2-2 6 15,-1-2 2-15,3-2-1 0,1-1 0 16,-1-1-2-16,4 0 2 0,3 1 1 16,3 0 3-16,0 2 3 0,3 1 1 15,2 1 1-15,-2 5-2 0,2 3-6 16,0 3-6-16,-2 3-8 0,1 2-7 0,-3 3-5 15,1 5-4-15,-1 3-3 0,0 0 0 16,-2 0-2-16,1 2-2 0,-2 2 0 16,-1 0-1-16,-1 0-2 0,-2 1 0 15,0 1-2-15,-2 0-1 0,-3 1 2 16,1 0-3-16,-3-2-3 0,-1 0-5 16,-1-4-8-16,-1-2-9 0,-1-2-4 0,1-3-9 15,2-1-5-15,0-2-10 0,1-2-63 16,3-2-70-16,2 1-172 0</inkml:trace>
  <inkml:trace contextRef="#ctx0" brushRef="#br0" timeOffset="94371.38">7450 14592 355 0,'1'1'102'0,"-1"1"11"15,0-3-39-15,0 2-13 0,-1 0-8 16,0 1-12-16,0 0-9 0,-1 0-8 16,2 3-10-16,-1 3-6 0,1 1-4 15,1 1-1-15,0 3-3 0,3 0 1 16,1 2-2-16,0 0-1 0,2-2 0 0,0-2 0 16,3 1-2-16,1-4 1 0,0-2 0 15,0-7 3-15,-1 0 2 0,0-4 3 16,-1-1 3-16,-3-6 4 0,0 1 1 15,-2-3 3-15,-2 2-2 0,-1-3 0 16,-1 1-3-16,-1 0-3 0,-2 2-1 16,-1-1-3-16,-4 1-2 0,0-1-6 15,0 4-4-15,-1-1-4 0,-1 2-17 0,0 2-13 16,4 0-13-16,-1 4-8 0,4 0-73 16,0 1-87-16,3 1-189 0</inkml:trace>
  <inkml:trace contextRef="#ctx0" brushRef="#br0" timeOffset="94664.88">7779 14510 305 0,'10'0'106'0,"-4"-1"11"0,0 0-1 15,-3 1-35-15,-2-2-7 0,-1 0-9 16,-2 2-7-16,-2-1-10 0,-2 2-9 15,-1-1-6-15,-3 3-8 0,-1 1-7 16,0 3-4-16,-1 1-5 0,1 4-3 0,1 0-3 16,3 4-3-16,1 0 0 0,4 2-1 15,0-1-1-15,4 1 1 0,3 0-1 16,3 2-1-16,0-2-1 0,6-1-1 16,2 0-3-16,0-3-2 0,5 0-5 15,-2-4-3-15,1-2-10 0,-1-3-25 16,0 0 192-16,-1-3-291 0,-1-2-132 15,-1-2-386-15</inkml:trace>
  <inkml:trace contextRef="#ctx0" brushRef="#br0" timeOffset="105703.36">8500 13443 144 0,'1'0'53'0,"0"0"8"15,-1 0-6-15,0 0 0 0,-1 0-4 16,1 1-3-16,0 0-3 0,0 0-4 15,0-1-5-15,0 0-7 0,0 1-3 16,0-2-6-16,0 1-4 0,0 1-3 0,-1-2-3 16,1 2-4-16,1 2 1 0,-1 0-1 15,0 3-2-15,-1 4-1 0,0 4-1 16,0 4-3-16,-3 3-1 0,1 2-6 16,-2 4-2-16,-1 3-2 0,0-2-2 15,-1 0 1-15,2-2 1 0,-2-4 3 16,3-4 4-16,-1-3 5 0,2-6 3 15,0-2 5-15,2-4 3 0,1 0 6 0,0-2 7 16,0-2 6-16,0-3 2 0,0-2 1 16,1-4-2-16,0-2-4 0,0-8-4 15,2-6-8-15,-1-3-7 0,3-5 0 16,1 0-1-16,2-3 4 0,1-3 2 16,2 1 4-16,2 4 3 0,0 2 2 15,1 4-1-15,-1 2-2 0,-1 5-5 16,-1 6-3-16,-2 3-3 0,-1 3-3 15,-2 3-2-15,0 2-2 0,-2 2 0 16,1-1-1-16,0 2 1 0,-1 0-1 0,2 1-1 16,0 1-1-16,2 1 0 0,0 3-1 15,3 2 1-15,1 4-1 0,0 1 1 16,0 5 1-16,1 1-1 0,0 3 0 16,-1 4-4-16,-1 2-3 0,-1 1-5 15,0 4-8-15,-1-3-8 0,-3 2-7 16,1-3-7-16,-1 0-6 0,-1 1-5 0,-1-3-6 15,-2-3-7-15,-1 0-55 0,-1-3-71 16,-3 0-162-16</inkml:trace>
  <inkml:trace contextRef="#ctx0" brushRef="#br0" timeOffset="105901.4">8518 13483 448 0,'-1'-1'117'0,"2"0"6"0,1 0-59 16,2-1-8-16,1 0-7 0,4-2-11 15,4 0-8-15,4-1-4 0,1 1-7 16,3 2-5-16,2-1-5 0,0 1-7 0,0 0-9 16,1 5-8-16,-2-2-24 0,1-1-16 15,-1 0-14-15,0-1-75 0,0 1-91 16,0-3-196-16</inkml:trace>
  <inkml:trace contextRef="#ctx0" brushRef="#br0" timeOffset="106216.94">9049 13294 420 0,'5'-3'117'15,"-1"0"6"-15,-1 1-55 0,-1 1-12 16,0 2-10-16,-2 2-12 0,0 3-14 16,0 3-5-16,-2 2-5 0,1 4-4 15,0 4-1-15,-1 1-1 0,-1 2-1 16,0 4-1-16,1-1-2 0,-1 2-1 0,2-1-1 16,-3 1-1-16,3-3 0 0,1 2 1 15,1-3-1-15,3-1 0 0,0-2 1 16,1-1 1-16,5-1 0 0,1-3 0 15,1-4 0-15,3-1-1 0,0 2 0 16,1-4-3-16,4-3-4 0,-1 0-14 16,1-3-11-16,1-1-11 0,1-3 5 15,0-5-87-15,-1-3-86 0,-2-2-193 0</inkml:trace>
  <inkml:trace contextRef="#ctx0" brushRef="#br0" timeOffset="106863.43">10229 13357 314 0,'1'4'87'16,"1"-2"5"-16,1 3-35 0,1 4-11 15,0 3-4-15,-1 2-7 0,2 4-7 0,-2 3-7 16,-1 3-4-16,-1-1-6 0,-1 0-7 16,0 2-8-16,-2-1-10 0,0-1-9 15,-1-1-10-15,-2 0-13 0,1-1-63 16,-3-4-72-16,-2-2-163 0</inkml:trace>
  <inkml:trace contextRef="#ctx0" brushRef="#br0" timeOffset="107157.5">10071 13432 348 0,'-1'-20'95'0,"0"4"7"0,3 4-39 15,2 0-4-15,1 3-4 0,3 2-3 16,1 2-3-16,3 0-1 0,3 3-5 16,1 1-8-16,4 2-7 0,2 0-7 15,1 5-5-15,2-2-7 0,2 6-3 16,1 0-2-16,-1 2-3 0,-1 3 0 15,-2 2-1-15,-3 0-1 0,-2 2 0 0,-6-1-1 16,-3 2-1-16,-4 0 1 0,-3-1-1 16,-3 0 0-16,-5 2 0 0,-2 0-4 15,-6 1-2-15,-3-2-4 0,-5-1-3 16,-2 0-3-16,-2-4-5 0,-2-1-9 16,-2-1-5-16,2-3-1 0,-1-6-4 15,2-2-5-15,0-2-5 0,2-2-13 0,2-3 5 16,2 0-41-16,6-4-59 0,2 5-124 15</inkml:trace>
  <inkml:trace contextRef="#ctx0" brushRef="#br0" timeOffset="107743.27">10541 13518 386 0,'14'6'106'0,"-1"-3"5"0,-3 3-52 15,-1 4-6-15,-1 3-10 0,-4 1-11 16,-2 2-5-16,0 3-7 0,-2 2-5 16,1 0-3-16,-1 0-4 0,0-1-1 15,-1 0-2-15,0-1-2 0,0-2-2 16,0 0-1-16,0-4-1 0,1-2 0 0,-1-4 0 16,1-1 1-16,0-3 1 0,0-2 4 15,0-1 8-15,0-4 1 0,-1-2 3 16,1-2 1-16,-1-5 1 0,0-2-1 15,0-7-3-15,-2-3-7 0,3-3-1 16,0 0-2-16,0 1-2 16,3 0 0-16,-2 4 1 0,1 6 0 0,1 4 0 15,0 5 0-15,0 2-1 0,-1 3-1 16,0 2-1-16,1 1-2 0,2 4 0 0,0 0-2 16,2 1-1-16,-1 2 0 0,3 0-2 15,1-1 0-15,0 1 0 0,1-3-1 16,2-3 3-16,0-2 0 0,1-2 3 15,0-2 3-15,1-1 3 0,-2-3 2 16,0-2 3-16,-1 0 1 0,0 0 1 16,0-1 0-16,-2 0 0 0,0 0-1 15,-1 0 0-15,-1 1-1 0,0 0-3 16,0 2 0-16,-2 1 0 0,1 0-1 0,-2 4-1 16,1 1-2-16,-1 3 0 0,1 4 1 15,-1 1 0-15,3 5-1 0,0 6 0 16,0 5-1-16,0 4 0 0,0 6 0 15,-1 4-4-15,-1 3-3 0,-1 2-6 16,1-2-6-16,-2-3-11 0,1-2-22 16,-1-2-20-16,0-5 1 0,2-3-92 15,0-2-103-15,4-3-226 0</inkml:trace>
  <inkml:trace contextRef="#ctx0" brushRef="#br0" timeOffset="108440.52">11718 13465 301 0,'0'0'80'0,"0"0"7"15,1 2-33-15,0 1-14 0,0 4-1 16,1 4-1-16,1 2-3 0,0 5-3 15,1 6-5-15,-2 3-6 0,0 6-6 0,1 0-6 16,-3-1-6-16,0 1-7 0,0-1-5 16,-3-4-2-16,2-3-2 0,0-6-1 15,-1-1 3-15,0-5 2 0,1-4 3 16,0-1 3-16,-1-4 4 0,0-3 8 16,0-4 3-16,0-4 4 0,-1-4 4 15,0-3 3-15,0-7 2 0,1-5-1 16,1-7-5-16,1-8-2 0,3-1-3 15,3-3-3-15,1-3 1 0,4 0 2 16,3 5 2-16,3 4 1 0,3 9 2 0,3 2-1 16,2 6-1-16,0 6-4 0,0 5-4 15,-1 3-4-15,-1 2-6 0,-2 4-4 16,-6 2-2-16,-2 3-3 0,-5 2 0 16,-2 2-1-16,-6 3-2 0,-6 6 1 15,-2-1 1-15,-6 5-1 0,-3 1 2 0,-4 1-1 16,-3 1 1-16,-1-1 2 0,0-6 2 15,-1 0 3-15,4-5 4 0,3-2 4 16,3-2 3-16,4-4 2 0,6 2 1 16,2 1-1-16,6 3 2 0,2 4 1 15,4 4 0-15,4 1-1 0,5 4-1 16,5 3 0-16,2 1-1 0,2-1-5 16,2-1-10-16,-1-3-6 0,0-2-12 0,-3-1-23 15,-2-4-11-15,-2-1 78 16,-1-3-166-16,1-1-102 0,-3-2-264 15</inkml:trace>
  <inkml:trace contextRef="#ctx0" brushRef="#br0" timeOffset="108844.52">12187 13519 434 0,'-3'-6'119'0,"1"3"5"0,2 2-58 0,-1 2-15 16,2 4-10-16,0 3-13 0,1 6-13 15,1 1-7-15,0 6-5 0,0 1-3 16,2 2-3-16,0-1-2 0,-1-3-2 16,2-4-2-16,2-1-1 0,0-7 0 15,0 1 1-15,2-6 5 0,-2 0 5 16,0-3 5-16,0 0 5 0,-1-4 6 16,-2 1 7-16,0-2 4 0,0-1 1 15,-1-2-4-15,1 1-3 0,-2-2-5 0,1 3-5 16,1 2-6-16,0 1-4 0,2 4-3 15,0 2 0-15,4 5-1 0,1 4-1 16,2-1 0-16,1-1 0 0,1 2-1 16,1-3-1-16,1-2 0 0,1-2 3 15,0-8 5-15,-1 1 6 0,1-3 6 16,0-4 6-16,-3-3 7 0,-1-1 5 16,-2-4 3-16,-2 1 1 0,-2-3-1 0,-2 1-1 15,-2-4-4-15,-2 1-3 0,-3-2-5 16,-1 0-6-16,-2-3-5 0,-1-3-9 15,-3 2-6-15,1 0-7 0,-1 1-7 16,0 2-6-16,2 3-8 0,1 3-3 16,0 6 14-16,2 0-59 0,1-1-106 15,1 4-135-15,3-1-328 0</inkml:trace>
  <inkml:trace contextRef="#ctx0" brushRef="#br0" timeOffset="120310.64">2145 8567 280 0,'5'0'83'0,"1"-3"4"16,2 1-22-16,0-2-20 0,1-2-1 16,-1 0 2-16,3 1-4 0,0 0-5 15,1-2-2-15,1 2-2 0,2 1-4 16,0 1-6-16,-1 1-5 0,2 0-5 15,-1 2-3-15,2 2-2 0,-1 0-2 0,-1 2-1 16,0 4-2-16,0 1 0 0,-2 3-1 16,-1 2-1-16,-2 2 0 0,-3 1 0 15,0 2 0-15,-5-2-1 0,-1 3 1 16,-3 2 0-16,-3 1-1 0,-4 1-1 16,-3 0-2-16,-4 3 0 0,-1 1-2 15,-6-1 0-15,-4-3-1 0,-4 0 0 16,-2 1 2-16,-1-4 1 0,-1 1 1 0,0 0 1 15,3 0 0-15,4 0 2 16,2-2 1-16,7-2 0 0,2 2 2 0,6-5 0 16,5-1 0-16,2-5 2 0,6 1 0 15,4-2 3-15,4 0 3 0,6-2 2 16,5 1 2-16,6-2 3 0,4 0 1 16,7-1 0-16,2-3-3 0,3-1-3 15,2-3-4-15,1 1-2 0,0-5-5 16,0 3-10-16,1-3-3 0,0 1-34 0,-1 1 182 15,-3 0-292-15,-6-2-143 0,-3-1-403 16</inkml:trace>
  <inkml:trace contextRef="#ctx0" brushRef="#br0" timeOffset="120967.28">3730 8657 339 0,'-1'0'93'16,"1"0"9"-16,0 2-35 0,-1-4-5 15,1 3 2-15,0-1-1 0,-2 0-5 16,-1 0-5-16,-1 1-8 0,-4-2-12 16,-3 1-8-16,-3-1-8 0,-4 0-7 15,-1 1-5-15,-3 0-2 0,-1 0-2 16,0 3-1-16,2 1-1 0,1 1-1 0,5 1 0 16,2 0-2-16,4 2-1 0,3 2 0 15,6 0 1-15,5 1 1 0,4 0 0 16,3 2 1-16,3 0 2 0,6 1 1 15,4 1 1-15,1 0-1 0,1 1 2 16,0 1-1-16,-1-3 1 0,2 2 0 16,-6-1 1-16,-3-1 0 0,-2-1 1 15,-4-1 0-15,-4 0 2 0,-6 1 1 0,-4 0 1 16,-7 2 0-16,-3-3-1 0,-5 1 0 16,-5 0-1-16,-2-2-3 0,-4-2-3 15,-1-2-5-15,-1-2-5 0,-2 0-7 16,2-5-7-16,2-1-4 0,1-4-18 15,3-4-8-15,1-4-11 0,5-3-9 16,5-3-69-16,2-4-86 0,6-5-191 16</inkml:trace>
  <inkml:trace contextRef="#ctx0" brushRef="#br0" timeOffset="121197.21">3927 8182 490 0,'9'-11'127'0,"-2"4"6"16,-1 3-71-16,-3 4-11 0,-1 4-2 0,-1 7-8 16,0 6-7-16,-1 3-3 0,0 9-4 15,0 7-2-15,-1 5-4 0,0 5-4 16,2 1-5-16,0 5-5 0,2 1-3 16,0 4-5-16,0-1-10 0,3 0-8 15,-2-4-11-15,-1 1-7 0,1-8-19 16,-1-2-17-16,0-7-8 0,-2-5 114 15,2-6-175-15,-2-2-92 0,-1-6-246 16</inkml:trace>
  <inkml:trace contextRef="#ctx0" brushRef="#br0" timeOffset="121376.96">3824 8628 461 0,'11'-5'126'15,"-1"1"4"-15,3-2-54 0,2 1-24 16,3 0-2-16,0-2-5 0,2 3-13 0,2-4-8 16,2 1-5-16,2 1-3 0,2 1-7 15,0 0-6-15,2 1-11 0,1-1-9 16,-1 4-30-16,0 1-14 0,-1 4-53 16,-1 3-37-16,-4 1-88 0,-2 2-167 15</inkml:trace>
  <inkml:trace contextRef="#ctx0" brushRef="#br0" timeOffset="121781.33">4332 8697 411 0,'-10'-6'118'0,"-2"0"8"15,-1-1-53-15,0-1-10 0,2 2-4 16,-1-1-9-16,1 2-16 0,2 0-13 16,1 3-8-16,-1 3-9 0,1 4-4 15,2 3-4-15,-1 5-4 0,2 2-1 16,1 2-1-16,3 3-2 0,3-1 0 0,3-1 1 15,1-2 1-15,3-2 2 0,2-2 0 16,1-4 3-16,0-3 3 0,1 0 0 16,-1-4 4-16,1 0 3 0,-1-5 5 15,-1-1 3-15,0-5 6 0,0-2 3 16,-3-4 4-16,1-2 2 0,-3-4-1 16,0 1-1-16,-1-1-3 0,0 3-4 15,-1 0-2-15,-2 6-2 0,0 2-1 0,0 4-4 16,-1 5-3-16,-1 7 0 0,-1 4-2 15,-1 7-4-15,4 4-4 0,0 3-4 16,-1 2-2-16,2 3-7 0,2 0-2 16,0-4-3-16,2-3-3 0,1-3-1 15,1-4 0-15,2 0-1 0,1-6 3 16,0-4-4-16,-1-4-8 0,0-1-6 16,-1-5-7-16,2-5-5 0,-1-5-22 15,1-8-53-15,1-5-75 0,2-5-157 16</inkml:trace>
  <inkml:trace contextRef="#ctx0" brushRef="#br0" timeOffset="122198.15">4726 8135 427 0,'1'-19'130'0,"-2"9"5"0,-1 9-52 16,-1 4-13-16,-2 8-9 0,-2 6-17 16,2 7-14-16,-2 7-6 0,2 5-3 15,-1 5-1-15,2 4-2 0,2 2-4 0,2 4-3 16,0 1-5-16,0 1-5 0,2-2-7 15,1 1-5-15,3-4-8 0,1-1-8 16,3-6-7-16,1-4-5 0,2-6-5 16,0-5-4-16,3-6-2 0,-3-5-1 15,2-4 2-15,-3-7 2 0,1-5 1 16,0-3 1-16,0-8 5 0,0-2 7 0,-1-8 7 16,-2-8 9-16,-1-5 8 0,0-7 6 15,0-7 7-15,-2-7 4 0,-2-5 12 16,-2-3 4-16,-2-1 5 0,1 1 5 15,-4 4 8-15,1 9 8 0,-1 11 9 16,0 9-2-16,1 7 2 0,0 10-3 16,2 7-7-16,-2 6-11 0,2 6-7 15,-1 6-5-15,1 7-5 0,0 10-4 16,0 7-1-16,-1 6 1 0,2 9 0 0,-1 2-1 16,1 3-4-16,-2 1-3 0,1-1-6 15,1-2-7-15,0 2-8 0,0-5-6 16,1-2-9-16,2-7-13 0,-2-2-14 15,2-7-14-15,-1-4-6 0,4-7 1 16,-1-5-75-16,3-5-84 0,2-4-183 16</inkml:trace>
  <inkml:trace contextRef="#ctx0" brushRef="#br0" timeOffset="122470.13">5380 8569 449 0,'-4'-2'122'0,"-2"5"7"16,-3 0-57-16,-4 1-15 0,-4 4-3 16,-3 0-14-16,-3 0-12 0,0 1-7 15,2 1-7-15,1 0-7 0,5-1-4 0,5-2-1 16,4 2-1-16,7-1-1 0,5 3-1 16,4 0 1-16,4 0-1 0,3 2 1 15,1 3-1-15,2 0 0 0,-2-1-2 16,-1 1-4-16,-3 1-5 0,-4 0-5 15,-3 1-5-15,-7-3-7 0,-5 2-14 16,-4-1-7-16,-6 2-7 0,-7-3-13 16,-3-1-55-16,-7-1-75 0,-5 0-160 15</inkml:trace>
  <inkml:trace contextRef="#ctx0" brushRef="#br0" timeOffset="122829.44">2014 9796 400 0,'41'-5'110'0,"10"1"3"0,9-3-53 16,10-3-2-16,10-1-3 0,15-3-6 15,9-1-12-15,12-5-4 0,13-3-4 16,15-4-6-16,12-1-7 0,15-2-5 16,3-5-5-16,6 1-2 0,5 0-13 15,-3 2-2-15,-7 1 1 0,-6 3 1 16,-12 0 1-16,-9 5 0 0,-16 0 1 15,-17 3 10-15,-14-1-4 0,-14 1-16 16,-21 4-18-16,-15 2-15 0,-18 5-9 0,-17 2 96 16,-17 2-173-16,-16 3-94 0,-16 2-224 15</inkml:trace>
  <inkml:trace contextRef="#ctx0" brushRef="#br0" timeOffset="123131.32">2302 10031 380 0,'11'-9'112'16,"12"-7"10"-16,14-5-44 0,17-2-14 0,19-5-1 15,21-2 0-15,15-3-10 0,24 1-18 16,14 2-10-16,20-2-7 0,12-2-7 16,8 1-7-16,11 1-6 0,1 4-4 15,-2-2-2-15,-2 0 0 0,-10-2-1 16,-6 3-3-16,-8 1 4 0,-16 2-19 16,-10-5-3-16,-14 5-109 0,-11 3-111 15,-16 4-279-15</inkml:trace>
  <inkml:trace contextRef="#ctx0" brushRef="#br0" timeOffset="206190.54">8741 1613 253 0,'-33'2'61'0,"-2"0"2"16,2-2-18-16,1 2-32 0,-1-1 3 0,2 2 3 15,-4 2 2-15,3-1 2 0,3 1 1 16,0 0 0-16,0 2-1 0,1 1-2 15,2 1-1-15,3-5-3 0,2 2 0 16,2 1-2-16,7 0-2 0,4 0 2 16,7-1 3-16,9-2 4 0,9 2 5 15,11 0 2-15,10-3 0 0,12 2 1 16,16-3 0-16,15-4-7 0,14 3-3 16,16-3-1-16,22-1-2 0,15 1-1 0,18-3 1 15,15 1-3-15,16 1 2 0,16-5-3 16,14 6-3-16,5-2-1 0,14 3-1 15,5 1-3-15,9 0 1 0,-3 3-2 16,6 3-1-16,-5-3 1 0,0 2-2 16,-13-4 1-16,-9 4-1 0,-8-4 0 15,-18 1 0-15,-21-1 0 0,-9 0-1 16,-29-1-1-16,-16 4-2 0,-24-1-2 0,-25 1-5 16,-18 1-4-16,-21-4-10 0,-24 0-2 15,-20 3-2-15,-16 2-15 0,-23-5-9 16,-25 0-2-16,-19 2 1 0,-22 5 4 15,-23 1-6-15,-17 0-10 0,-22 1-1 16,-10 1-38-16,-10 6-62 0,-14 0-141 16</inkml:trace>
  <inkml:trace contextRef="#ctx0" brushRef="#br0" timeOffset="206505.26">9824 2113 189 0,'-180'19'46'0,"11"-3"2"0,14-6-9 16,11 1-23-16,16-7 1 0,8-9 3 15,15-3 3-15,12-4 1 0,14-1 1 16,13-6-1-16,14-1 1 0,8 5 1 16,13 1 1-16,9 0 4 0,9 4 4 0,8 0-1 15,7 6 1-15,9-1-2 16,6 0-4-16,11 1-1 0,9 2-2 0,12-3-1 16,14 6 0-16,9-2 2 0,14 1 0 15,19 1 4-15,13-1 0 0,17-3 1 16,18 5-3-16,15-5-1 0,19-1-1 15,17-1-3-15,12-1-2 0,11 0-4 16,12 3-2-16,6-3-2 0,7 3-2 16,-2 4-4-16,2-1-1 0,-6 7-3 0,-5-4-1 15,-11 5-1-15,-11-1-6 0,-16 1-6 16,-10 0-10-16,-27 0-23 0,-18-3 125 16,-23 0-255-16,-22-8-150 0,-24-2-398 15</inkml:trace>
  <inkml:trace contextRef="#ctx0" brushRef="#br0" timeOffset="207522.2">16096 1052 367 0,'0'-1'99'15,"1"-3"12"-15,0 4-51 0,0 3-8 16,1-3-4-16,0 1-3 0,0 2-8 15,3 1-7-15,-2 5-10 0,-2 4-4 16,1 5-3-16,1 3 0 0,-2 6-2 16,-1 0-1-16,0 6-3 0,1 2-2 15,1 1-2-15,0 0-2 0,0 1-3 0,3-7-3 16,-2 4-5-16,-3-3-8 0,-2-6-13 16,-3-1-13-16,0-2-9 0,-2-4-11 15,0-2-16-15,-2-3-45 0,-1-3-66 16,1-4-134-16</inkml:trace>
  <inkml:trace contextRef="#ctx0" brushRef="#br0" timeOffset="207814.12">16019 1187 326 0,'10'-29'109'0,"2"4"13"16,-1 0-6-16,-1 4-45 0,1 4-3 15,-1 2-1-15,5 2-5 0,0 0-17 16,0 0-12-16,4-1-10 0,7 4-6 15,0 0-5-15,0 4-4 0,0 1-3 0,0 1-3 16,0 8-1-16,-1 3-1 16,-5 1 0-16,-3 4-1 0,1 0 1 15,-6 2-1-15,-2 1-1 0,-3-2 0 0,-1-1-1 16,-4 1-2-16,-3 0-2 0,-4 2 0 16,-2-3-4-16,-5 5-4 0,-7-3-4 15,-5 3-5-15,-8 2-8 0,-5 1-11 16,-1-4-10-16,-1 3-7 0,3-4-9 15,5 1-16-15,5-3-43 0,7-4-65 16,11-3-134-16</inkml:trace>
  <inkml:trace contextRef="#ctx0" brushRef="#br0" timeOffset="208126.17">16451 1340 335 0,'0'9'90'0,"-5"3"7"0,1 1-51 15,-3 0 0-15,-2 3 1 0,1 2-1 0,-1-3-10 16,2 3-8-16,2-3-6 0,2 3-6 16,1-1-4-16,6-1-5 0,1-4 0 15,4 0 0-15,3-4 1 0,3-1 3 16,3-3 2-16,2-1 1 0,-2-7 4 16,4 0 3-16,-1-3 2 0,-1-3 0 15,-4 0 0-15,-2 0-1 0,-3-3 0 16,-3 3-3-16,-4-5-3 0,-4 1-4 15,-2 1-4-15,-3-2-2 0,-6 0-2 16,-2 2-6-16,-6-1-3 0,-4 5-3 0,-3 4-6 16,-3 3-6-16,1 2-5 0,0 1-4 15,3 1-17-15,4 2-12 0,6-3-8 16,5 2 4-16,6-5-76 0,7-2-84 16,6-5-188-16</inkml:trace>
  <inkml:trace contextRef="#ctx0" brushRef="#br0" timeOffset="208324.75">16956 1093 384 0,'13'-7'122'0,"-2"3"7"15,-4 2-35-15,-6 3-36 0,-1 5-2 16,-4 6 5-16,-3 5-15 0,-2 6-15 16,-1 8-8-16,-2 1-1 0,1 4-3 15,0 3-4-15,2 3-8 0,5 0-12 16,1 0-5-16,2-1-12 0,1 3-11 0,4-1-26 15,-2-1-16-15,0-3-22 0,0 0-48 16,-1-5-86-16,0-2-159 0</inkml:trace>
  <inkml:trace contextRef="#ctx0" brushRef="#br0" timeOffset="208584.29">16910 1139 414 0,'-5'-39'128'15,"3"7"15"-15,1 10-45 0,4 4-16 16,0 6-12-16,3 2-2 0,4 2-15 16,4 4-15-16,2 0-13 0,6 6-6 15,4 2-2-15,3 2-4 0,1 3-3 16,0 2-4-16,2 1-1 0,1 4-1 0,1-2-1 16,-4 0-2-16,-4-1-2 0,-4 4-1 15,-6 1-1-15,-12-2-2 0,-11 4-1 16,-12 0-2-16,-4 2-3 0,-6-2-3 15,-6-7-5-15,-5 1-7 0,2-1-11 16,0-7-21-16,1-2-14 0,0-5-1 16,4-2-83-16,4-1-95 0,7-8-204 15</inkml:trace>
  <inkml:trace contextRef="#ctx0" brushRef="#br0" timeOffset="210218.97">18486 1559 259 0,'2'-2'82'0,"0"1"8"16,-2 0-29-16,2-2-3 0,0 0 8 15,0-1-1-15,-1-2-7 0,0 2-9 16,-1-3-6-16,0 1-4 0,-3-3-6 15,0 0-10-15,-4-1-7 0,-1-1-6 0,-2 2-3 16,-2 1-3-16,-1 4-3 0,0 1-2 16,-5 6-1-16,-1 1 0 0,-2 5-1 15,-2 4-1-15,0 4-1 0,1 2-2 16,1 1-5-16,8-2-2 0,4 2 0 16,5 1 1-16,11 0 0 0,5-7 2 15,6-1 4-15,4-3 4 0,0-2 3 16,1-4 3-16,1-6 2 0,-2-5 3 0,0-3 3 15,-3-2 2-15,-2-2 2 0,1-1-1 16,-3-2-1-16,-4 0-1 16,-2 2-3-16,-5 2-1 0,-3 2-1 0,-1 4-2 15,-5 0-1-15,-2 6 0 0,-2 5-1 16,0 4 0-16,-2 3-3 0,0 3-2 16,1 7 0-16,2 1 0 0,6 2 0 15,2-2-1-15,4 1 1 0,5-1 0 0,3-1 0 16,2-6 1-16,2-3 0 0,1-3 0 15,2-5 2-15,0-3 0 0,-1-3 0 16,0-4 1-16,0-6 1 0,-1-3 1 16,-2-5-1-16,0-1 1 0,3-6 0 15,-2-3 0-15,1-6-1 0,-1-5 1 16,5-8-1-16,1-2 0 0,0-6-1 16,-4-7 1-16,0-2 1 0,-2-3 1 15,2 5 0-15,-8 9 4 0,0 4 5 0,-5 11 7 16,0 10 3-16,-2 9-1 0,-2 11-2 15,-7 9 0-15,0 7-4 0,-2 8-4 16,-1 7-5-16,1 7-3 0,-1 8 1 16,-2 10 0-16,2 6 0 0,-1 10 0 15,-1 6-2-15,0 1-3 0,3 1-5 16,7 0-2-16,4-5-2 0,5-2-2 0,8-7-1 16,4-8-1-16,2-8 1 0,1-5 5 15,-4-7 1-15,1-9 1 0,0-3 3 16,-2-9 2-16,1-4 1 0,1-8 1 15,1-6 1-15,-1-6 0 0,0-6-1 16,-2-5 0-16,-2-7-1 0,-1-1-2 16,-3 0 0-16,-3 4-1 0,-2 5-1 15,-3 4 0-15,-3 6 0 0,-2 8 0 16,-2 5 0-16,-3 8 1 0,1 2-1 0,-1 5 1 16,0 3 0-16,1 2 1 0,2 3 0 15,3 0 0-15,3-3 1 0,3 2-1 16,3-3 1-16,2-3 0 0,1-1 1 15,2-6-1-15,1-1 1 0,2-4 1 16,0-3-1-16,1-4 1 0,2 0 0 16,-1-5 1-16,1-2-1 0,-2 0 0 15,-1 0-1-15,2-3-1 0,-3 4 0 16,-4 0-2-16,-1 6 0 0,-3 0-4 0,-2 3 0 16,-2 4-1-16,-3 4 0 0,-2 3 0 15,0 3 0-15,1 6-1 0,2 1 1 16,0 2 2-16,2 0-1 0,4-1-3 15,4 2 0-15,3-4 2 0,4-4 0 16,2-2 2-16,3-2 1 0,0-1 0 16,1-4 5-16,-1-4 1 0,-2-3 4 0,-3 0 2 15,-3-3 2-15,-3 0 3 16,-2-5 2-16,-3-3 0 0,-5-2-1 0,0-2-3 16,-5-3-3-16,0-2-5 0,-3-1-5 15,-3-3-7-15,-1 0-3 0,-1 0-5 16,1 1-3-16,-1 6-3 0,1-1-7 15,1 2-2-15,3 7 0 0,0 3-22 16,5 4-11-16,4 2-6 0,3 1-10 16,2 5 91-16,3 1-149 0,7 2-91 15,5 2-197-15</inkml:trace>
  <inkml:trace contextRef="#ctx0" brushRef="#br0" timeOffset="210900.42">20124 1504 328 0,'-2'-4'88'0,"-6"-2"3"16,-2 1-46-16,-2-1-2 0,0 0 2 0,-2 1-11 16,0 0-11-16,1 1-4 0,-2 6-4 15,1 0-7-15,1 1-5 16,-1 4-2-16,2 3-1 0,1 2-3 0,2 1-3 16,2-1 0-16,4 0-1 0,2-1 0 15,3 0 0-15,1-6 1 0,4 1 1 16,0-2 4-16,0-2 2 0,3 1 0 15,0-3 0-15,1-4 0 0,0 1 2 0,1-2 1 16,-1-3 1-16,1-1 1 16,0-1 0-16,-2 0 1 0,0 1 0 0,-2-2-1 15,1 3-1-15,-3 1-1 0,-2 2 0 16,-3 1-2-16,-2 4 0 0,-2 3-1 16,-3 3 1-16,-1 6-1 0,-1-1-1 15,0 4 0-15,2-1 1 0,1 0 0 16,4-3 0-16,3-1-1 0,6-5 0 0,3 1 1 15,4-3 0-15,5-1 0 16,1-1 0-16,1-2 1 0,3 1 0 0,0-2-1 16,0-2 1-16,1-2 5 0,-2 0 3 15,-1-2 2-15,-1-1 0 0,-7 1 2 16,-1-2 2-16,-3 1 1 0,-4 1-2 16,-3 1-4-16,-3 0-2 0,-4 5-1 15,-1-1 0-15,-1 5-4 0,-2 1-2 16,-1 4 0-16,1 0-2 0,2 2 1 15,4 1 0-15,1 1 0 0,3-2 0 16,5-2 0-16,3 2 0 0,2-2 0 0,2-2 0 16,3-2 0-16,2-2 0 0,2 2 0 15,1-1 1-15,2-2-2 0,-1 0 1 16,2 0 3-16,-1 1 1 0,-2 3 2 16,-2 0 0-16,-2 3 1 0,-4 1 0 15,-4 5 1-15,-3 2-3 0,-5 4 0 16,-3 2-2-16,-5 4-1 0,-2-1 0 0,-2 4 0 15,-3-2-1-15,-3 0-3 0,-2 3-4 16,-3-3-2-16,-1 0-8 0,-2-2 0 16,-4-2-2-16,2 1-2 0,-1-3-2 15,-3-6-3-15,3 2-3 0,1-8 3 16,2-1-4-16,3-3-5 0,4-3-3 16,4-3 0-16,9-2 3 0,7-7 0 15,7-5-7-15,7-2-53 0,6-8-4 16,6-5-51-16,5-4-114 0</inkml:trace>
  <inkml:trace contextRef="#ctx0" brushRef="#br0" timeOffset="211187.23">21025 1567 311 0,'17'-3'99'16,"-5"2"12"-16,-6 1-28 0,-6 0-17 16,-5 0 6-16,-6 1-1 0,-3 2-10 0,-3-1-12 15,-3 0-10-15,1 0-8 0,2 0-8 16,0 2-5-16,4-1-6 0,4 1-5 15,4 1-3-15,3 0 0 0,3 5-2 16,2 5 0-16,4 1 0 0,4 2 0 16,-2 4 0-16,5 1 0 0,-1 6-2 15,-3-4 0-15,-1-2-6 0,-3-1-1 16,-5-2 0-16,-4-4-1 0,-6-1 1 0,-2-4 0 16,-3-1 0-16,-6-3 5 15,-2-3 0-15,-4-4-6 0,0-1-4 0,-4-4-6 16,-1-3-20-16,2-3-15 0,3 0-4 15,3-6-87-15,9 1-93 0,5-6-216 16</inkml:trace>
  <inkml:trace contextRef="#ctx0" brushRef="#br0" timeOffset="212871.11">22483 1233 184 0,'4'-2'59'15,"-2"1"4"-15,2 1-11 0,-1-1-14 16,0 6 6-16,-1-5 1 0,2 2-5 16,-2 0-2-16,0-1 2 0,0-1-1 0,0 3 0 15,0-2-1-15,0 3-3 0,-1-2-3 16,-2 1-3-16,2-2-5 0,-3 7-4 15,-3 0-3-15,-2-1-2 0,-3 3-3 16,-2 0-2-16,-4 3-1 0,-3 8-2 16,-7-1-1-16,0 2-2 0,-2 3-1 15,-3-1-1-15,1 1-1 0,1-2 0 16,6-3 0-16,3-3 0 0,5-1-1 0,5-3 0 16,4-2 1-16,3-1 0 0,2-3 0 15,2 2 3-15,2-2 1 0,2-1 2 16,2 2 3-16,4-3 1 0,6 4 1 15,3 2 1-15,5-1-2 0,3 2-2 16,3 0-1-16,0-1-3 0,-3 3-2 16,-1-5-4-16,-2 0-4 0,-3 1-6 15,-6-6-7-15,-1 0-5 0,-2-4-19 0,-2 0-17 16,-3-2-5-16,-1-2-80 16,-8-4-92-16,-4 1-210 0</inkml:trace>
  <inkml:trace contextRef="#ctx0" brushRef="#br0" timeOffset="213095">22496 1494 318 0,'2'-3'92'0,"3"6"8"0,-1 3-35 0,0 4-2 16,0 2 10-16,-3 5-4 0,-1 3-9 16,-3 6-5-16,-1 4-6 0,-4 4-9 15,0 3-10-15,-1 0-10 0,0 1-5 16,1-1-6-16,2-3-3 0,0-2-3 15,3-3-4-15,2-5-2 0,0-1-6 16,1-7-8-16,0-1-4 0,1-2-23 0,2-4-15 16,0-6-3-16,1-2-87 0,0-3-95 15,2-5-214-15</inkml:trace>
  <inkml:trace contextRef="#ctx0" brushRef="#br0" timeOffset="213300.5">22797 1693 457 0,'-2'6'132'15,"0"1"6"-15,0-2-54 0,-1 0-18 16,2-3 5-16,2-1-13 0,-1-3-23 16,3-2-8-16,-1 0-7 0,1-1-11 15,0-2-17-15,1-4-6 0,-1 0-38 16,1 1-19-16,1-2 1 0,-2 1-88 15,1 1-100-15,2 5-208 0</inkml:trace>
  <inkml:trace contextRef="#ctx0" brushRef="#br0" timeOffset="213896.03">23487 1333 313 0,'6'-2'93'15,"0"1"9"-15,-3 1-44 0,-3-2 0 16,-6 1 3-16,-3-3-9 0,-2 2-15 16,-4-1-5-16,-5-2-7 0,-3-2-6 15,-2 1-4-15,-2 1-1 0,-2 1-6 16,0-2-1-16,5 3-3 0,1 4-2 0,4 1-1 15,4-1 0-15,6-1-1 0,2 2 0 16,4 4 0-16,1-4 1 0,2-1 0 16,1 2 0-16,1 4 2 0,0 2-1 15,3 3 1-15,-2 2 0 0,0 5-1 16,-2 6 1-16,-3-1-1 0,-1 0 0 16,-4 1 0-16,-3-1 0 0,1 2 1 15,-2-6-1-15,0-4-1 0,1-1 1 16,1-1-2-16,3-4 1 0,2-2-1 0,2-4 1 15,1 2-1-15,0-3 2 0,3-2 1 16,1-1 3-16,1 0 2 0,2-1-1 16,3-2 1-16,4-1-1 0,1 1-1 15,3-1-2-15,0 2-3 0,5 1-1 16,0 1 0-16,1 2 0 0,1 1-1 16,3 0 1-16,-1 5 0 0,-1 4 0 15,-4 4 0-15,1 2 1 0,-1 5 1 0,-2 5 1 16,-1 1 1-16,-3-1 1 0,-1-1 2 15,1-3-1-15,-7 0 1 0,-2-3 1 16,-7-6 0-16,-4-2 0 0,-6-1 0 16,-3 0 0-16,-3-2 0 0,-5-1 0 15,-3-5-2-15,-4 1-1 0,-2-2 0 16,-3-1-2-16,-2-1-2 0,-2-3-5 16,0-1-8-16,-1 0-8 0,4 1 3 15,2-1-34-15,4-2-11 0,1-3-94 0,1 6-108 16,4-4-251-16</inkml:trace>
  <inkml:trace contextRef="#ctx1" brushRef="#br0">19362 7830 0</inkml:trace>
  <inkml:trace contextRef="#ctx0" brushRef="#br0" timeOffset="-211976.65">16010 2309 247 0,'-4'3'72'15,"0"-3"7"-15,4 2-30 0,2-1-6 16,0 0 3-16,1 0 5 0,0 2-2 0,2 1-4 15,-1 3-4-15,2 2-2 0,-1 5-2 16,0 4-3-16,1 4-7 0,-1 3-7 16,1 1-5-16,-1 3-4 0,0 0-3 15,-2 2-3-15,0 0-1 0,-2 2-5 16,1-3-7-16,-2 3-11 0,-2-2-12 16,1-3-12-16,-1-4-12 0,-1-3-14 15,0-4-61-15,-3-6-74 0,1-4-158 16</inkml:trace>
  <inkml:trace contextRef="#ctx0" brushRef="#br0" timeOffset="-211697.15">15989 2412 377 0,'-3'-28'98'16,"4"1"14"-16,1 1-53 0,5 3-3 15,-1 3-3-15,5 2 0 0,1 2-2 0,3 0-7 16,-1 3-12-16,1 3-8 0,-3 3-4 15,0 3-6-15,-3 7-4 0,0 0-3 16,0 6-4-16,1 3-2 0,2 0-1 16,0 2 1-16,1 0-1 0,1 1 1 15,5 2-1-15,-2-1-1 0,-2 1-2 16,-4 0-3-16,0 2-3 0,-5-2-3 16,-7 1 0-16,-9-2-1 0,-7-2-2 0,-6 0-6 15,-3-3-13-15,0-1-7 0,1-1-8 16,4-2-13-16,0-3-70 0,4 0-83 15,4-3-176-15</inkml:trace>
  <inkml:trace contextRef="#ctx0" brushRef="#br0" timeOffset="-211328.75">16421 2564 306 0,'-3'6'80'0,"-4"2"9"0,1-2-35 16,-2 2-23-16,0 0-1 0,0-1 2 16,2 3-1-16,0 0-9 0,3 1-7 15,1 1-4-15,2-1-2 0,2 0-1 16,3 0-2-16,2 2 0 0,2-3 1 0,3-2 2 16,3-4 2-16,2-1 1 0,1-3 4 15,1-1 2-15,0-3 3 0,-1-3 0 16,0 0 2-16,-2-3 1 0,-1-1 2 15,-5 0 1-15,0 1-2 0,-4-3-3 16,-5 1-3-16,-3-2-4 0,-6 2-3 16,-4-2-7-16,-3 1-9 0,-6 0-10 15,-3 3-5-15,-1 2-5 0,-1 1-18 0,3 4-12 16,3-1-10-16,4 4-8 0,7 0-63 16,6-2-84-16,6 1-177 0</inkml:trace>
  <inkml:trace contextRef="#ctx0" brushRef="#br0" timeOffset="-211102.44">17077 2431 362 0,'20'-5'115'0,"-7"-1"17"16,-4-2-25-16,-6 0-38 0,-7-1-4 16,-5 1 4-16,-5 0-9 0,-5 0-22 15,-3 1-17-15,-5 4-8 0,-3 3-3 16,0 3-1-16,0 5-3 0,-1 3-2 15,4 5 0-15,3 3-2 0,4 5 1 0,7 2-2 16,5 4 0-16,6 0-1 0,9 1 0 16,2 2 1-16,9 0 0 0,5 1 0 15,6-2 1-15,3-3-2 0,5 0-2 16,4-5-8-16,5-4-7 0,5-5-11 16,7-5-28-16,2-4 0 0,1-2-100 15,2-6-108-15,2-6-243 0</inkml:trace>
  <inkml:trace contextRef="#ctx0" brushRef="#br0" timeOffset="-209923.22">18770 2564 276 0,'1'2'88'0,"-2"-2"14"16,-1-1 2-16,-1 0-49 0,0-2-2 16,0 1 6-16,-4-3-5 0,-1-2-12 15,-1 1-14-15,-2-2-9 0,-1 0-4 16,-1 1-6-16,0 0-4 0,-1 3-3 16,0 2-3-16,1 4-1 0,-2 2-1 15,-1 4-3-15,1 3-3 0,0 2-3 16,0 3-4-16,4 2-6 0,3-2-2 15,4 1 2-15,5-3 3 0,5-4 3 0,3-3 5 16,5-3 6-16,0-3 10 0,3-3 5 16,-1-3 4-16,0-4 2 0,0 0 2 15,-1-2 3-15,1 1-1 0,-1 0-1 16,-2 0-2-16,-1-1-2 0,-2 3-4 16,-1 2-2-16,-4 4-3 0,-3-3-2 15,-2 2-5-15,-2 4 0 0,0 2 0 16,-4 4 0-16,0 2 0 0,0 3-1 0,1 1 0 15,3 2 1-15,3 2-1 0,4-2 0 16,10 2-2-16,1-4 0 0,6-5 0 16,1-1 0-16,0-3 0 0,-2-6 2 15,0-2 0-15,-8-5 1 0,0-2 1 16,-4-3 1-16,-2-3 0 0,-1 0 1 16,0-1 1-16,1-1-1 0,1-4 1 15,0-3 2-15,2-2-1 0,1-5 1 0,-1-3 1 16,1-6 0-16,-1-5 1 0,-1-1 1 15,-2 2 0-15,-2 5 6 0,-1 11 5 16,-2 3 0-16,-1 9-3 0,-2 10 0 16,-1 9-3-16,-3 12-1 0,-1 8-6 15,-3 4-5-15,-2 6-2 0,0 5 2 16,3 5 0-16,0 4 0 0,2-4 0 16,3 0-2-16,4-4 0 0,5-3 0 0,4-1-1 15,1-3-1-15,1-6 1 0,3-4 0 16,1-4-1-16,0-4 2 0,-1-2 0 15,2-6 1-15,-1-6 1 0,0-6 1 16,0-3 0-16,-1-1 1 0,0-1 1 16,0-3-1-16,-2-2-1 0,-2 2 0 15,-1 3-2-15,-2 0 1 0,-2 4-2 16,-1 1-1-16,-4 0-3 0,-2 8-1 16,-2 5 1-16,-2 3-1 0,-1 2 0 0,1 2 0 15,0 1 0-15,2 3 3 0,4-3 0 16,7 0 0-16,3-4 1 0,2 4-1 15,7-6 2-15,0-1 1 0,4 0 2 16,1-2 0-16,-5-4 1 0,0 0 0 16,-2-7 2-16,-4 2 1 0,-2-3-1 15,-2-3 0-15,-3 0 0 0,1 3-1 0,-1 0-2 16,-2 2-1-16,0 3-2 0,-2 0-3 16,-2 5-2-16,0 1 0 0,-1 2 0 15,-2 5-1-15,1 1 0 0,2 2 0 16,0 0 2-16,3 4 1 0,3-1 1 15,2 1-1-15,4-4 1 0,0-1 1 16,2-3 1-16,1 2 1 0,0-5 0 16,-1-3 2-16,1-2 3 0,-2-1 3 0,-1-1 3 15,0-1 3-15,-2-5 2 16,-2 1 1-16,0-4-2 0,-3-3-2 0,1-5-3 16,-3-2-5-16,1-2-5 0,-3 1-7 15,0-5-8-15,-1 3-6 0,0 0-8 16,-2 0-15-16,1 8-12 0,0 0-10 15,2 4-9-15,1 3 58 0,1 4-121 16,4 3-85-16,6 6-193 0</inkml:trace>
  <inkml:trace contextRef="#ctx0" brushRef="#br0" timeOffset="-209175.31">20036 2557 254 0,'19'2'81'15,"-5"0"8"-15,-3 1-16 0,-5-3-19 16,-6-4-3-16,-4 4-5 0,-5-2-12 15,-4-1-9-15,-3 1-7 0,-4-2-8 16,-2 1-5-16,0 2-2 0,3 1-1 0,0 1 0 16,5 0-4-16,3 1-4 0,3 2-3 15,5 0-2-15,2-1 0 0,3 1 1 16,4 1 0-16,1 1 3 0,2-3 4 16,3-1 3-16,1 0 2 0,3 2-1 15,-2-6 1-15,1-1 1 0,-1 0 1 16,1 2 0-16,-2 0 1 0,-2-1 0 15,-4-2 1-15,2 2-2 0,-4 2 0 16,-3 0-2-16,-1 0 0 0,-2 3 0 16,0 4 0-16,-3 1-1 0,1 1 1 0,-1 1-1 15,0 2 1-15,2-1-1 0,1-2-1 16,2-2 1-16,4-1-1 0,1-1 1 16,3 0 1-16,2-1 2 0,3 1 2 15,1-1 2-15,3-6 0 0,-2 3 1 16,1-2 1-16,-1-1 1 0,3 0-1 15,0-2-1-15,-2-1 0 0,-1 5 1 16,2-3 1-16,-2 3 0 0,0-3 2 0,-4-2 3 16,-1 4-1-16,-1 0 1 0,-2-1-2 15,1 0-3-15,-1 1-2 0,-2 0-4 16,3 3-2-16,0 5-3 0,-2 4-1 16,-1 3 0-16,1 5 1 0,-1 4 0 15,-1 6 0-15,-4 4 1 0,-1 3 1 16,-4 0 0-16,-1 0-1 0,-6 1 0 15,-2 0 0-15,-6-5-2 0,-2-1-1 0,-3-2-3 16,-3-3 0-16,2 2-1 0,2-6 0 16,2-4 0-16,4-2 2 0,4-6 4 15,7-9 4-15,2-3 3 0,4-11 3 16,6-4 0-16,6-3 2 0,6-5-2 16,6-3-1-16,7-6-3 0,8-7-1 0,6-5-3 15,3-3-1-15,0-8-1 16,6-5 0-16,-2 5-1 0,0 7 1 0,-3 7-1 15,-3 10 1-15,-5 9 1 0,-7 12-1 16,-10 8 0-16,-5 3 0 0,-6 1 1 16,-8 6 0-16,-4 1 2 0,-2 6 2 15,-2-1-1-15,-1 6 3 0,1 2-1 16,2 7 0-16,2-2-1 0,4 1-2 16,2-4-1-16,4 4 0 0,-1-1-3 0,0-5-2 15,-1 0-3-15,-5-1-5 16,-6 0-2-16,-8-3-2 0,-8-3-5 0,-8-3-7 15,-6-1-4-15,-5-5-8 0,-2-3-7 16,-2-4 15-16,2-2-104 0,-4-6-90 16,6-4-218-16</inkml:trace>
  <inkml:trace contextRef="#ctx0" brushRef="#br0" timeOffset="-208462.39">22477 2290 275 0,'-4'-12'77'0,"2"0"6"0,0 0-37 16,0 0-5-16,4 1 4 0,-1 0 3 15,0 4-6-15,0 4-7 0,2 2-4 16,0 4-4-16,0 5-1 0,-2 4-2 15,0 3-3-15,-1 5-1 0,-1 5-1 16,-1 5 2-16,-2 5-3 0,2 1-2 16,-1 0-4-16,1 2-3 0,-1 4-1 0,1-3-2 15,1 2-3-15,-1 0 0 0,0-3-4 16,0-1-4-16,-1-2-5 0,1-8-10 16,0 0-13-16,0-6-9 0,1-6-11 15,1-1-5-15,0-8-74 0,0-4-79 16,1-3-180-16</inkml:trace>
  <inkml:trace contextRef="#ctx0" brushRef="#br0" timeOffset="-208290.43">22624 2575 452 0,'-3'8'118'0,"1"0"3"16,1-5-78-16,-2-2 1 0,2-2 4 15,2-2-7-15,-1-1-19 0,-1-3-8 16,0-3-15-16,1 4-25 0,0-2-16 0,1 0 73 16,-1 1-164-16,1 0-105 0,6 3-256 15</inkml:trace>
  <inkml:trace contextRef="#ctx0" brushRef="#br0" timeOffset="-207489.61">23352 2286 320 0,'1'0'90'0,"-1"-1"5"0,-1 1-38 16,-6-3-21-16,4 1 3 0,-7-1 2 16,-5-3-12-16,-2 0-10 0,-5-2-5 0,-1-3-3 15,0 4-4-15,-3-4-2 16,1 3-2-16,2-1-2 0,2 1-1 0,2 2 0 15,4 5-2-15,1-3 0 0,3 5-2 16,3 0-1-16,1 4 0 0,3 1 0 16,0 5 0-16,-1 3 1 0,3 1 1 15,-1 1 2-15,1 2 1 0,-2-2 1 16,3 1 1-16,-1-2 1 0,1 1 0 16,0 0-1-16,0-2 2 0,0 1-2 15,1 3 1-15,-1-4-1 0,-1-1-1 0,0-3 1 16,2-2 0-16,-1-3 0 0,1 0 0 15,0-3 1-15,0-1 1 0,-1-2 2 16,2 0 4-16,0 1 0 0,1-1 0 16,1-3 0-16,-1 1 0 0,0-1-1 15,0 4-4-15,2-4-3 0,-2 2-1 16,-1 1 0-16,0 1-1 0,1 1-1 16,-2 0 0-16,1-2-1 0,-1 5 0 0,1-3 0 15,1-2 0-15,1 3 0 0,1 0 1 16,2-1 0-16,0-1 0 0,5 1 2 15,0 0 1-15,1 0 1 0,3-3 3 16,2 2 1-16,1 1 3 0,0 0 2 16,0-1 0-16,-1 2 0 0,3 4 0 15,-4 1 0-15,2 1-2 0,-3 2-2 16,-1 2-1-16,-1 2-1 0,1 2-1 0,-2-2-2 16,0 5 0-16,-1-1-2 0,-3 1 0 15,2 3-1-15,-4-1-1 0,-3 1-1 16,-4 1 1-16,-6-5-1 0,-1 1 1 15,-9-1 0-15,-5-3 1 0,-3-1 0 16,-4-1 2-16,-5-4 1 0,-2 0 0 16,-2-3 0-16,-1-1 0 0,-1-4 0 15,1-4-2-15,4-3-2 0,0-1-4 16,-1-4-4-16,2-3-14 0,2-3-12 0,3 0-12 16,2-3 24-16,2 0-114 0,6 1-95 15,5-1-227-15</inkml:trace>
  <inkml:trace contextRef="#ctx0" brushRef="#br0" timeOffset="-184587.45">2817 9788 512 0,'-32'24'111'15,"-1"-1"0"-15,10-11-83 0,-4-3-20 16,-1 2-16-16,-6 2-8 0,-4 0-6 16,-3 2-4-16,-6 0-2 0,-5-2 0 15,-4-2 5-15,-5-5 7 0,-4-2 7 16,-5-3 7-16,-5-3 6 0,-4-3 4 0,-6-4 3 16,-1 0 5-16,-2-6 2 15,2-1 4-15,-1-6 4 0,3-7 1 0,-1-6-2 16,5-4 0-16,1-6-5 0,6-3-1 15,4-7-6-15,7-2-7 0,6-3-3 16,6-4-2-16,8-3-2 0,7-4-4 16,8-3-5-16,8-2-3 0,4-2-3 15,8-7 0-15,6-2-2 0,9-2-2 16,10-2 1-16,6-1 5 0,7-4 2 0,8-2 3 16,8 2 2-16,10 1 3 0,8 3 2 15,4 1 1-15,5-2 2 0,11 0 0 16,2 7 2-16,8 3 0 0,4 5 2 15,5 5 0-15,11 5 0 0,8 8 0 16,3 6 0-16,11 5-2 0,5 5-1 16,7 7-2-16,8 4-3 0,2 3-1 15,4 6 0-15,5 4-1 0,-1 5 0 0,3 5 0 16,4 4 1-16,-3 5 2 0,-2 6 0 16,2 6 1-16,-3 11 1 0,-4 7 0 15,-4 10 0-15,-6 10 0 0,-8 10-1 16,-7 12 1-16,-12 12 0 0,-7 10 0 15,-12 2-4-15,-9 7-5 0,-13 5-3 16,-5 1-1-16,-8-4-2 0,-9-1-2 16,-7-4 1-16,-7 3 2 0,-7-3 6 15,-5-5 5-15,-7-3 3 0,-6-4 4 0,-9-4 4 16,-12-1 2-16,-11-3 1 0,-13-2 0 16,-19 3-2-16,-21 2-3 0,-17 4-7 15,-23 4-9-15,-24 2-8 0,-24 4-72 16,-23-3-72-16,-21-3-176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33:23.9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7541 958 357 0,'6'-3'90'0,"-3"2"7"15,-1-1-51-15,0 2-7 0,-1-1-2 16,-1 0-5-16,0 1-5 0,0 1-6 16,-1 1-8-16,0 5-5 0,-1 4-2 15,-1 5-1-15,1 4-1 0,-2 4 0 16,1 4 0-16,2 2 0 0,0 0-1 0,2-2-1 15,1-2-1-15,1-2 0 0,5-4 0 16,1-7-1-16,1-1 4 0,2-2 4 16,1-5 3-16,0-4 4 0,2-3 2 15,1-1 3-15,-1-1 1 0,-1-8-2 16,2-5-3-16,-1 2-3 0,-1-1-3 16,2 1-3-16,-4 0-2 0,-1 2-3 0,1 10-3 15,1 2-1-15,0 8-1 16,-1 5 0-16,0 7-1 0,1 4 1 0,0 1 1 15,0 0 1-15,0 1 1 0,1-1 0 16,1-5-1-16,4-7 1 0,0-3 0 16,2 0 3-16,1-6 3 0,0-3 6 15,0-8 3-15,-3 0 2 0,-1-2 2 16,-2-3 2-16,-4-2-2 0,-2 1-3 16,-4-4-4-16,-3-2-4 0,-2-3-2 15,-4-1-3-15,-3-3-2 0,-3-2-4 0,-2-2-1 16,-1-1-2-16,-1 3-2 0,0 3 0 15,0 2 1-15,4 5 0 0,1 0 2 16,1 6 2-16,4 8 1 0,0-1 2 16,3 4-1-16,2 1-1 0,3 2 1 15,4 1 0-15,4-1 1 0,4 0 0 16,3 5 0-16,4-3 1 0,5-1 0 16,3 0 0-16,1 2 1 0,2 0-1 0,1-2 2 15,-1 5 0-15,-1 0-1 0,-5 5 0 16,-4-3 0-16,-3 3-2 0,-7 1 0 15,-6 5 0-15,-4-3-1 0,-6 2 2 16,-1 1 0-16,-2 6 2 0,-2 3-1 16,0 0 1-16,0-1-1 0,1 0 0 15,4-6-2-15,-2-3-1 0,6-3-2 16,0-6-1-16,1-3 2 0,3 0-11 0,3-3-1 16,-1 0-7-16,2-1-17 0,-1-1-13 15,2-2-10-15,0 0-21 0,0-6-59 16,0-2-93-16,1-3-182 0</inkml:trace>
  <inkml:trace contextRef="#ctx0" brushRef="#br0" timeOffset="130.74">8400 745 377 0,'-13'-18'92'0,"1"4"6"0,2 11-56 0,4 1-9 15,0-4-9-15,3 0-7 0,4-3-14 16,3-1-16-16,4-2-26 0,2-8-62 15,3 5-77-15,3 3-177 0</inkml:trace>
  <inkml:trace contextRef="#ctx0" brushRef="#br0" timeOffset="328.74">8768 462 393 0,'1'8'108'15,"0"5"13"-15,-1 0-45 0,0 4-11 16,0 4-5-16,-1 4-1 0,-1 2-8 15,0 1-10-15,0 7-12 0,-3 4-11 16,2 3-5-16,1 6-3 0,-2 0-6 16,1 4-6-16,1 3-7 0,0-5-12 0,0 5-30 15,-3 0-14-15,0-3-20 0,-1 2-64 16,-2-5-92-16,-1-7-184 0</inkml:trace>
  <inkml:trace contextRef="#ctx0" brushRef="#br0" timeOffset="763.9">8639 1055 456 0,'-4'-12'126'0,"-1"2"15"16,2 1-64-16,2 0-7 0,0-2-6 16,6 1-4-16,2 1-12 0,5-5-12 15,3-2-13-15,5-4-4 0,3-2-3 16,3-2-4-16,2-5-2 0,1-5-1 15,0 3-1-15,-1 3-2 0,2 6 0 16,-2 3-2-16,-1 6-2 0,-4 6-2 0,-4 9-1 16,-1 4 0-16,-5 7-1 0,-2 8 0 15,-5 9 1-15,-1 4-1 16,-4 10 3-16,-3 5 0 0,-5 1-2 0,1 0-5 16,-3-1-4-16,1-6-4 0,0 1 1 15,1-7-1-15,2-8 1 0,3-5 1 16,2-4 5-16,1-8 4 0,4-3 6 15,0-9 4-15,4-6 2 0,3-6 4 16,1-7 2-16,6-3 3 0,3-3 0 0,3-4-4 16,1 5-4-16,2 0-2 0,-1 5-3 15,1 11-4-15,-5 1-2 0,-2 7-2 16,-5 7 0-16,-7 2 1 0,-1 10 0 16,-5 2 1-16,-1 2 1 0,-1 1 2 15,-1 0-4-15,2-2-5 0,3-3-6 16,5-5-17-16,3-1 2 0,6-4-34 15,3-4-4-15,4-1-103 0,7-3-113 0,2-5-263 16</inkml:trace>
  <inkml:trace contextRef="#ctx0" brushRef="#br0" timeOffset="1395.43">10531 431 474 0,'2'-7'105'0,"0"6"8"0,-2 1-72 0,2 3-10 15,-1 0-3-15,0 4 5 0,-1 5 2 16,0 8-2-16,-1 5-8 0,-2 7-8 15,0 4-2-15,-1 1-4 0,1 11-2 16,-2 4-7-16,2 3-2 0,0 4-5 16,-3 0-4-16,2-3-2 0,-2 4-2 15,1-11-1-15,-2-6 4 0,-1-6-1 16,2-9 4-16,0-3 4 0,1-3 2 0,1-5 1 16,0-5 9-16,2-3 7 15,1-12 1-15,2-6 0 0,3-11 0 0,5-4 1 16,1-2-2-16,5-1-8 0,3 3-6 15,4 4-1-15,4 5 1 0,2 6 1 16,2 2 0-16,5 7 0 0,-1 3-1 16,1 3 1-16,-2 1-2 0,-3 3-2 15,-4 4 0-15,-3 2-1 0,-8 0 0 16,-4 6 2-16,-4 4-5 0,-7-2 1 16,-8 0 0-16,-5 0 1 0,-8-1 0 0,-7 1 1 15,-7-5-3-15,-7-3 4 0,1-1-5 16,-1 0-4-16,1-7-6 0,2-4-12 15,5-6-13-15,8-5-11 0,5-6-13 16,7-3-72-16,4 1-86 0,10-5-192 16</inkml:trace>
  <inkml:trace contextRef="#ctx0" brushRef="#br0" timeOffset="1819.01">10902 1006 295 0,'25'1'79'0,"-7"2"7"16,-2 3-28-16,-5 2-12 0,-6 8-1 15,-3-5-7-15,-4 4 4 0,-1 1 0 16,-1 1-5-16,-1 3-7 0,2-1-6 16,0 3-8-16,3 2 2 0,3-6-9 15,3-2-3-15,4 1 2 0,4-6 1 0,2-6 2 16,3-7 0-16,3-2 3 0,3-3 2 16,1-4 0-16,1-4 0 0,0-2 0 15,-1 1 0-15,-1-2 0 0,-4 0-1 16,-4 0-1-16,-3 3-2 0,-4 3-1 15,-4 2 0-15,-3 3-2 0,-3 4-3 16,-1 4-2-16,-4 2 0 0,-2 6 0 16,-1 3-1-16,1 6-1 0,-1 5 0 0,1 2 2 15,3 3 1-15,2 8-1 0,1 2-1 16,2 5 0-16,-1-2-1 0,3 2 0 16,-1 2 0-16,2 0-1 0,-1-1-1 15,-4-3 1-15,-1-1-2 0,-3 1 1 16,-6-5-1-16,-2-3 1 0,-7-2 0 15,-3-6 0-15,0-5-2 0,-1-5-1 16,-2-5-5-16,2-3-6 0,-1-4-9 0,2-5-9 16,1-3-22-16,0-4-13 0,1-9 11 15,1-6-99-15,2-9-99 0,2-4-220 16</inkml:trace>
  <inkml:trace contextRef="#ctx0" brushRef="#br0" timeOffset="2228.84">11538 1159 405 0,'17'22'112'15,"-4"8"16"-15,-6 1-65 0,-4 8-1 16,-5 1-3-16,-2 3-2 0,-3-4-13 16,-1 4-15-16,0-2-16 0,-1-2-7 15,1-1-3-15,1-2-4 0,-1 0-6 16,0-2-8-16,1-1-4 0,1-2-2 15,1-1-3-15,-1-6 1 0,2-8 0 0,1-4 5 16,0-3 10-16,2-7 5 0,0-5 5 16,0-9 3-16,1-8 4 0,0-4 4 15,0-10 1-15,1-7-3 0,1-10 1 16,1-11-2-16,-1-4-1 0,3 0-3 16,2 4-1-16,3 3 2 0,1 1 2 15,2 11 3-15,1 13 1 0,3 7 2 16,1 8 1-16,3 5-1 0,2 8-3 0,1 7-2 15,3 0-4-15,2 8-1 0,-3 2-2 16,-3 1-2-16,-3 3-1 0,-7 5-1 16,-3-3 0-16,-7 3-2 0,-5-1-2 15,-6 4-3-15,-6 1-1 0,-8 0-6 16,-7-3-5-16,-6 2-6 0,-2-1-14 16,-1 1-13-16,1-9-9 0,2-2 168 15,5-4-239-15,6-4-105 0,8-6-293 0</inkml:trace>
  <inkml:trace contextRef="#ctx0" brushRef="#br0" timeOffset="2633.73">12305 1134 357 0,'5'0'111'0,"-3"-2"10"16,-3 0-53-16,-2-4-1 0,-6 1 2 0,-4-1-3 15,-2 1-13-15,-5 0-21 0,-4 1-10 16,-4 2-7-16,-3 1-4 0,1 4-4 16,-1 2-5-16,-1 7-1 0,1 7 0 15,4 6-2-15,5 2-3 0,3 0-2 0,5-2-3 16,7-1-1-16,5-4-1 16,7-5 0-16,2-6 1 0,5-2 3 0,5-3 1 15,1-2 4-15,2-1 2 0,3-2 0 16,2-3 1-16,2-3 1 0,0-2-1 15,2 0 1-15,0 1 0 0,-2-2 2 16,-1 1-1-16,-8-1 1 0,-2 3 0 16,-4 0 1-16,-7 3-1 0,-4 1-2 15,-2 5 0-15,-4 1 0 0,-5 2 0 16,0 6 0-16,-3 5 0 0,-3 0-1 16,3 4 2-16,2 1-1 0,4 2-3 15,3 1-5-15,7 0-5 0,4-4-4 0,7-5-13 16,5-2-12-16,3-4-11 0,4-5-7 15,5-3-75-15,3-4-86 0,5-6-195 16</inkml:trace>
  <inkml:trace contextRef="#ctx0" brushRef="#br0" timeOffset="2934.62">13020 1150 417 0,'-16'-11'104'16,"-5"7"11"-16,-6 3-52 0,-6-2-12 15,-2 4-1-15,-1 1 3 0,-3 0-5 16,1 5-8-16,2 0-12 0,3 0-10 16,5 1-9-16,7 0-5 0,4 1-4 15,11 4-1-15,8 0 0 0,5-1 0 16,9 3-1-16,3 2 0 0,6 2 1 0,-2 4-1 16,-2-3 1-16,-2 2-1 0,-1 4-1 15,-6-1-1-15,-5-2-1 0,-2 0-1 16,-6-4-1-16,-7-3 0 0,-5-1 0 15,-7-5-3-15,-6-4-3 0,-5-3-5 16,-3-4-5-16,1-2-9 0,5-6-9 16,1-2-8-16,9-5-4 0,4-4-5 15,7-3-15-15,6-4-39 0,4-2-56 16,8-1-130-16</inkml:trace>
  <inkml:trace contextRef="#ctx0" brushRef="#br0" timeOffset="3253.9">13307 1040 271 0,'40'1'76'0,"-12"1"8"0,-11 3-24 0,-11 2-13 16,-5 3 1-16,-6-1 4 15,-5 1-2-15,-5 2-3 0,-3-3-4 0,-3 3-3 16,0-1-7-16,3 0-8 0,1 3-5 16,3-1-6-16,4-2-4 0,7 6-5 15,9-1-2-15,4-2-1 0,4 2 1 16,2 0 0-16,3 1-1 0,0 1 1 15,0-2-1-15,-3 0-1 0,-1 3 0 16,-4 1-2-16,-3-3 0 0,-2 1 0 0,-8-2 0 16,-5-3 1-16,-5-2-1 0,-9-1 1 15,-4-2-1-15,-11-1-2 16,-7-7-2-16,-2-2-4 0,-2-2-3 0,-3-4-5 16,3 0-13-16,1-4-10 0,8-2-9 15,9 3-5-15,6-3-13 0,5 2-14 16,8-4-37-16,8-2-52 0,11 2-114 15</inkml:trace>
  <inkml:trace contextRef="#ctx0" brushRef="#br0" timeOffset="3436.06">13750 1200 303 0,'10'29'72'0,"-10"-2"9"0,-7 2-42 16,-3 2-7-16,-4-2-2 0,-1-1 1 15,-1-2-1-15,2-1-7 0,4-4-12 0,3-3-8 16,3-7-6-16,5-2-5 0,3-1-6 16,1-2-9-16,3-4-12 0,2-2-58 15,2-4-67-15,1-1-159 0</inkml:trace>
  <inkml:trace contextRef="#ctx0" brushRef="#br0" timeOffset="3613.29">13592 1033 344 0,'-12'-1'79'0,"8"3"3"0,-1-3-31 0,3 0-40 16,3-1-6-16,4-1-1 0,4-5-2 16,7 6-8-16,2-7-21 0,5 6-18 15,4-4-10-15,6 3-29 0,-1 3-50 0,-1 7-93 16</inkml:trace>
  <inkml:trace contextRef="#ctx0" brushRef="#br0" timeOffset="4103.14">14030 1288 250 0,'17'38'63'0,"-3"-4"6"15,-3-7-32-15,-1 1-4 0,-4-4-5 16,-2-6-1-16,-1-1-2 0,-2-4-4 0,-1-6-4 16,0-1-1-16,0-4 1 15,2 0 6-15,0-3-3 0,2-3-2 0,0-3 0 16,3 1-2-16,0-5-3 0,4-2-6 15,3-2-7-15,2 1 2 0,1-4 3 16,8-1 3-16,0-4 4 0,2 2 4 16,3 0 3-16,-3 3 5 0,-2-2 3 15,-1 6 5-15,-6 0 5 0,-5 5 4 16,-3 2 1-16,-6 0-3 0,-3 3-6 16,-5 2-4-16,-6 3-5 0,-3 3-10 0,-3 7-7 15,-6 3-3-15,-2 7-3 0,0 8 1 16,2 4 0-16,3 0-1 0,4 5 0 15,-2 2 0-15,4 0-1 0,3 4 0 16,-1-3-3-16,1 4-2 0,1 1-4 16,-1-4-4-16,2-3-2 0,-2 3-9 15,-1-7 2-15,-3-3-3 0,-3-6 0 16,-1-3 3-16,-4 0 0 0,-2-4 1 16,0-5 4-16,-1-3-2 0,-2-7 2 0,2-3 2 15,2-3 2-15,2-4 7 0,6-5 8 16,3-7 6-16,3-4 9 0,8-4 5 15,5-5 4-15,8-6 1 0,5-4-1 16,5-5-2-16,6 0-5 0,9-1-5 16,5 0-5-16,5 6-3 0,9 4-2 15,8 6-3-15,0 3-2 0,0 7-1 0,7 11 1 16,0 5-7-16,8 0-6 0,-4 5-8 16,-2 1-20-16,0 4-12 0,0 0-96 15,-10-2-108-15,4 1-243 0</inkml:trace>
  <inkml:trace contextRef="#ctx0" brushRef="#br0" timeOffset="8810.52">462 12546 190 0,'0'0'60'16,"0"-3"5"-16,0 0-10 0,0 1-12 0,0 1-4 16,0-1 1-16,0-1-3 0,0 2-1 15,0 1-1-15,0 0-2 0,0-1-1 16,0 2-2-16,0-1-3 0,0 2-5 16,0 1-3-16,-2 1-2 0,2 0-3 15,-1 5-3-15,0 1-2 0,0 3-1 16,0 4-2-16,-1 1 1 0,1 4-3 0,-1 4 0 15,-1-1-2-15,2 1-3 0,-1-1-6 16,-1-1-6-16,1-2-6 0,-1-2-8 16,0-5-6-16,2 0-6 0,-1-4-7 15,2 0-10-15,0-4-51 0,1-2-66 16,2-3-151-16</inkml:trace>
  <inkml:trace contextRef="#ctx0" brushRef="#br0" timeOffset="9342.91">653 12543 274 0,'0'1'85'0,"1"1"4"15,-1-2-21-15,0 1-22 0,-1-2-9 16,1 2-8-16,0 0-9 0,-1 2-7 15,1 1-5-15,0 3-2 0,1 1-2 16,-1 5 0-16,0 2 0 0,1 4-1 16,2 0 0-16,-2 3 0 0,0 4-1 15,1 0 0-15,1 0-3 0,1-2-2 16,-2-1 0-16,2-1 0 0,-1-3-1 16,1-3 0-16,-1-5 0 0,0-1 1 15,-1-4 2-15,0-2 0 0,-1-1 5 0,0-3 1 16,-1-1 3-16,0-3 1 0,-1-3 1 15,0-1 1-15,-2-2 0 0,2-6-5 16,-1 0-1-16,1-5-3 0,0-3-1 16,0-2-1-16,0-5 2 0,0-1 2 15,-1 0 3-15,1 1 5 0,0 0 3 16,1 6 5-16,0 1 2 0,0 6 2 16,1 4-1-16,0 4-1 0,1 3-2 0,-1 3-4 15,-1 1-4-15,1 3-4 0,0 0-2 16,1 1-2-16,1 0-3 0,3 0 0 15,2 2-1-15,1 1 1 0,3-1 0 16,2 0 1-16,0-2-1 0,3 1 0 16,2 1 0-16,0 0 0 0,0-1 0 15,0 0 1-15,0 0-3 0,-1 2-3 16,-1-1-7-16,-2 0-9 0,-1-2-14 0,-3 1-12 16,-2-2-11-16,-1 1-11 0,-4-1-66 15,0-1-80-15,-1-1-172 0</inkml:trace>
  <inkml:trace contextRef="#ctx0" brushRef="#br0" timeOffset="9612.51">708 12661 262 0,'-5'6'73'16,"0"1"5"-16,2-2-27 0,0 1-10 16,3 0-6-16,0 1-4 0,2-3-3 15,3 1 0-15,3 0-1 0,4-2-2 0,1 1-4 16,4-1 0-16,2-1-3 0,2-2-2 16,2 2-6-16,0-2-15 0,-1 2-16 15,1 1-78-15,-2-3-11 0,-1 1-77 16,-2 2-156-16</inkml:trace>
  <inkml:trace contextRef="#ctx0" brushRef="#br0" timeOffset="11333.06">1816 12559 336 0,'1'0'90'0,"-1"3"4"16,-1 2-45-16,1 3-10 0,-1 2-5 15,0 3-7-15,-1 2-8 0,1 5-5 16,0 1-4-16,0 0-2 0,-1 1-2 16,1-1-3-16,-1-1-5 0,1-1-5 15,-3-3-6-15,2 0-6 0,0-1-8 16,-1-3-6-16,-1-2-12 0,2-2-49 16,-2-4-2-16,0 0-51 0,0-4-99 15</inkml:trace>
  <inkml:trace contextRef="#ctx0" brushRef="#br0" timeOffset="11630.41">1731 12584 322 0,'1'-11'91'0,"6"3"5"16,1 3-30-16,2 0-11 0,3 3-3 16,2 1-3-16,3 0-6 0,0 3-3 15,3 0-2-15,1 3-7 0,1 0-7 0,-1 2-6 16,-1 3-6-16,-1 2-2 0,-2 0-4 15,-3 5-2-15,-3 0-1 0,-3 1-1 16,-2 0-1-16,-6 2 1 0,-3-2-2 16,-5 2-1-16,-4 0-2 0,-4-2-2 15,-5 2-2-15,-1-1-3 0,-2-2-5 16,-1-1-5-16,0-4-6 0,1-1-9 16,1-5-4-16,2-3-3 0,2 0-5 15,1-5 3-15,5-2-8 0,5-5-57 0,3-2-64 16,9-1-164-16</inkml:trace>
  <inkml:trace contextRef="#ctx0" brushRef="#br0" timeOffset="12078.71">2129 12608 314 0,'16'8'89'16,"-3"2"3"-16,-4-1-38 0,0 8-8 0,-2-1-9 15,-4 4-9-15,0 1-9 0,-2 0-5 16,-1 2-4-16,0 0-3 0,-1 0-2 15,0 0-5-15,-1-1-3 0,0-1-3 16,0 0-1-16,-2-1 0 0,1-6-1 16,1-1 0-16,0-2 4 0,2-3 9 15,-3-5 13-15,1-4 9 0,0-6 5 16,0-3 3-16,-1-6 5 0,-1-6 0 16,2-4-4-16,2-6-12 0,3-1-4 15,4 1 0-15,4-1-1 0,2 2 0 0,4 4 1 16,2 0-1-16,2 7-1 0,0 1-2 15,0 5-4-15,0 3-4 0,-2 3-3 16,1 4-3-16,-2 3-2 0,-3 1-1 16,-1 1 0-16,-2 1-2 0,-3 1-1 15,-3 3-1-15,-1 0 0 0,-4 3 1 16,-2 1 0-16,-5 1 0 0,-2 1-1 16,-4 2 0-16,-3-1-1 0,-1 0-2 15,-3-1 1-15,0-1-1 0,0 0 2 0,1-2 2 16,4 0 1-16,2-1 2 0,3 0 2 15,6 3 2-15,4 2 1 0,5 4 1 16,2 0 0-16,6 1 0 0,1 4 1 16,3-1-2-16,3-1-2 0,0 2-3 0,1-3-6 15,2-1-27-15,-2-3-20 0,2-3 195 16,-1-2-292-16,1-4-136 0,-1-5-378 16</inkml:trace>
  <inkml:trace contextRef="#ctx0" brushRef="#br0" timeOffset="12971.91">3382 12523 272 0,'1'-2'82'0,"-1"4"5"0,-1-4-25 16,1 6-18-16,-3 0-11 0,0 0-9 15,-2 5-7-15,0 4-7 0,-2 4-5 16,-1 5-2-16,0 2-1 0,-1 5-1 16,2 3-1-16,-2 0-4 0,-1 1-2 15,1-4-1-15,1 0 0 0,2-5-1 16,0-6 2-16,2-3 4 0,1-3 4 0,2-6 4 15,0-1 7-15,1-3 4 16,1-4 8-16,0-3 3 0,1-2 2 0,0-5 1 16,3-2 0-16,0-7-4 0,2-3-5 15,-1-6-4-15,3-3-3 0,-1-4-2 16,3 1 0-16,-2-3 1 0,3 4 4 16,0 2 2-16,1 6 3 0,-1 6 0 15,0 6-3-15,-1 4 0 0,0 7-3 0,0 6-4 16,-2 7-3-16,2 4-4 0,0 4-1 15,0 7-1-15,-1 4 0 0,1 3-3 16,-1 2-2-16,0 1-6 0,0-2-7 16,-3 0-8-16,2-3-10 0,-1-2-18 15,-1-5-9-15,-1-2-5 0,-3-4 39 16,-1-2-116-16,-2-4-90 0,-1-4-214 16</inkml:trace>
  <inkml:trace contextRef="#ctx0" brushRef="#br0" timeOffset="13138.23">3281 12619 449 0,'5'3'119'0,"2"5"2"0,0-4-51 16,3 1-34-16,0 0-9 0,1-2-4 15,1 0-12-15,1 0-7 0,1-2-7 0,2 0-13 16,1-1-11-16,3-2-12 0,1-1-14 15,1-1-71-15,3 0-85 0,1-4-180 16</inkml:trace>
  <inkml:trace contextRef="#ctx0" brushRef="#br0" timeOffset="13428.09">3848 12521 419 0,'-3'2'116'15,"2"-1"3"-15,-2 2-48 0,2 2-20 16,0 1-5-16,0 3-5 0,-2 3-12 16,1 2-8-16,-1 3-2 0,0 2-5 15,-1 1-5-15,-1 0-3 0,1 0-2 16,0 1-2-16,-1 0-1 0,2-1-1 16,1-2 1-16,2-1-1 0,1-1-1 0,2-3 1 15,2 2 0-15,1-3 1 0,3-1 1 16,1-4-1-16,1 1 0 0,0 0 0 15,4-2 0-15,0-1 1 0,2-2-4 16,1-2-5-16,2-2-4 0,0 0-10 16,3-3-16-16,-1-2-13 0,1-2 170 15,1-1-258-15,1 0-114 0,0-2-327 16</inkml:trace>
  <inkml:trace contextRef="#ctx0" brushRef="#br0" timeOffset="13885.91">5131 12443 359 0,'-2'8'99'0,"1"0"9"0,1-1-44 0,0 0-8 16,2 2-3-16,0 1-3 0,0 2-5 15,2 0-6-15,-1 4-6 0,1 4-4 16,1 1-7-16,-2 3-4 0,0 1-5 16,0 2-4-16,0-1-5 0,-2-1-8 15,-1-1-7-15,0-1-7 0,-2-2-19 16,-2-1-11-16,0-4-10 0,-3-1-8 0,1-1 160 15,-1-3-226-15,-1-5-96 16,2 0-265-16</inkml:trace>
  <inkml:trace contextRef="#ctx0" brushRef="#br0" timeOffset="14175.44">5033 12549 329 0,'-3'-26'107'15,"4"1"7"-15,5 5-19 0,0 1-29 0,4 4-5 16,2 1-5-16,4 2-6 15,2 3-8-15,4 2-3 0,4 4-3 0,3 2-3 16,3 3-3-16,3 3-7 0,-1 4-5 16,1 3-4-16,-5 2-5 0,-1 5-2 15,-5 4-3-15,-5-1-3 0,-4 1 0 16,-4 2-1-16,-6 0 0 0,-4 3 0 16,-3-4 1-16,-4 0-2 0,-6 0-2 15,-4-2-2-15,-3-1-3 0,-4-4-5 16,-5-4-4-16,1 1-7 0,-3-7-4 0,3 0-3 15,-1-4-2-15,3-5-9 0,2-1-5 16,4-2-5-16,2-2-5 0,4-2-2 16,2-2-70-16,3 0-79 0,7 0-171 15</inkml:trace>
  <inkml:trace contextRef="#ctx0" brushRef="#br0" timeOffset="14785.14">5539 12564 410 0,'14'-1'111'16,"-2"2"5"-16,-1 0-54 0,-1 4-10 15,-4 2-6-15,-1 3-10 0,-2 4-11 16,-1 1-5-16,-1 0-4 0,-2 4-6 16,0 1-3-16,0 0-2 0,-1-1-2 15,-2 0-2-15,2-1-2 0,0-3-2 0,-1 1 0 16,2-6 0-16,-2-2 0 0,2-1 0 15,0-4 1-15,1 0 2 0,-1 0 0 16,1-3 0-16,0 1 3 0,0-2 0 16,0-4 1-16,-1 1 2 0,2-4 0 15,-1-2 2-15,1-4 1 0,0-5-1 16,2-4 1-16,-1-5 0 0,1-3 0 16,0-2 0-16,2-1-1 0,0 1 0 15,2 4 0-15,0 3 0 0,1 5 0 0,0 5 0 16,-2 5-2-16,1 4 0 0,-2 4 0 15,0 4-2-15,0 3-1 0,0 7-2 16,1 4 0-16,1 3-1 0,0 4 1 16,1 1 0-16,0 1 0 0,1-2 0 15,-3-5 0-15,2 0-1 0,1-5 0 16,-2-7-1-16,1 1 1 0,1-5 2 0,-1-3 1 16,2 0 1-16,1-7 1 15,0-1 3-15,1-1 2 0,1-4 2 0,1-3 0 16,-1-3 1-16,0 1-1 0,0 0 1 15,-1-1-3-15,0 2-1 0,0 2-1 16,-1 3-1-16,0 3-1 0,-2 3-1 16,0 5 1-16,-1 4 1 0,0 3 1 15,-1 6-1-15,-1 6 0 0,0 5-1 0,-2 6-1 16,-1 1 0-16,-2 3-4 0,0 0-3 16,-2 1-5-16,0-2-5 0,-1-2-5 15,1-4-4-15,-1-1-11 0,2-4-4 16,-1-2-23-16,1-3-15 0,2-2-5 15,1-3-84-15,3-3-103 0,1 0-221 16</inkml:trace>
  <inkml:trace contextRef="#ctx0" brushRef="#br0" timeOffset="15395.1">6950 12430 345 0,'5'4'95'0,"2"0"6"0,-3 3-44 16,0 4-5-16,-1 5-4 0,-1 5-8 16,-2 5-10-16,-1 3-7 0,0 6-5 15,-3 2-4-15,1 0-6 0,-1-1-9 16,-2-3-16-16,2 0-9 0,-2-4-9 15,2-3-11-15,0-4-17 0,-1-2-58 0,3-5-68 16,1-1-144-16</inkml:trace>
  <inkml:trace contextRef="#ctx0" brushRef="#br0" timeOffset="15790.5">6943 12457 397 0,'4'-19'115'15,"5"4"7"-15,3 2-44 0,4 4-14 16,0 1-5-16,5 4-6 0,0 3-12 16,2 3-8-16,0 3-6 0,1 2-5 15,-2 1-6-15,-2 2-5 0,0 0-5 16,-2 3-7-16,-4-3-6 0,-3 3-5 16,-4-1-3-16,-5 0-2 0,-4 2-2 15,-4 1-1-15,-4-2 1 0,-4 3 3 0,-5-5 2 16,-3 0 1-16,-2-3 1 0,-1-1 3 15,-2-3 2-15,-1-1 3 0,3-2 3 16,2 1 5-16,4-1 4 0,4 0 5 16,4 0 3-16,5 0 1 0,3 1-1 15,7 4 1-15,2 2 2 0,6-1 0 16,4 5-3-16,3 0-3 0,5 5 0 16,2 4 0-16,0-3-3 0,1 1-2 15,1 2-7-15,-2-4-5 0,-2 2-12 16,0-3-5-16,-2-3-22 0,0-1-16 0,-2-2-12 15,-2-2-78-15,1 0-98 0,0-3-204 16</inkml:trace>
  <inkml:trace contextRef="#ctx0" brushRef="#br0" timeOffset="16249.67">7538 12500 370 0,'-2'-22'130'0,"1"5"14"0,1 3-8 15,0 5-45-15,1 7-13 0,-1 4-12 16,1 4-20-16,0 3-16 0,-1 7-13 16,2 2-7-16,-1 7-5 0,0 0-2 15,2 2-2-15,-1-1-3 0,1 1-4 16,2-4-3-16,3-2-4 0,3-5-1 16,1 0-1-16,0-2 3 0,2-6 2 15,1-1 4-15,0-3 6 0,0 0 5 0,0-4 6 16,-3-5 3-16,2-4 4 0,-2 2 4 15,0-7 1-15,-1-2-2 0,-1-1-1 16,0-1-3-16,-2 3-5 0,1 2-3 16,-2 3-5-16,0 4-4 0,0 6-1 15,0 5-2-15,0 3-3 0,1 7-2 16,1 1-2-16,1 3 1 0,-1 0-5 0,3 0 0 16,1-2-1-16,0-3 3 0,0-4 2 15,1-3 2-15,0-2 5 0,1-4 10 16,-1 0 7-16,-1-3 5 0,-2-3 7 15,0-1 6-15,-1-3 3 0,-3-2 1 16,1-2-2-16,-1-6-3 0,-2-3-2 16,1-3-6-16,-1-3-5 0,2-6-4 15,-2-1-7-15,1-3-6 0,0 2-5 0,-1 2-5 16,-1 6-5-16,-1 5-5 0,-1 5-7 16,-1 5-4-16,1 5 31 0,-2 3-65 15,1 3-132-15,1 3-148 0,-2-2-380 16</inkml:trace>
  <inkml:trace contextRef="#ctx0" brushRef="#br0" timeOffset="36024.41">4153 12497 163 0,'1'-1'50'16,"-1"-1"2"-16,0 0-17 0,0 1-7 16,-1 1-5-16,-1-2-5 0,0-1-6 0,1 2-3 15,-1 0-2-15,0 0 0 0,1 0 0 16,-1-1 1-16,0 1 1 0,1 1 0 16,-1 0 0-16,2 0 0 0,-1-1 0 15,1 0-1-15,-1-1 1 0,1 1 0 16,0-2 2-16,0 2 3 0,0 1 4 15,0-2 2-15,-1 1 4 0,1 1 1 16,0 1-1-16,0-1-3 0,0 1-2 0,0-2-3 16,0 2-2-16,0 0-3 0,0-2-2 15,0 0 0-15,0 1 0 0,0-2-1 16,0 0-1-16,0 1-2 0,0 1 1 16,0 0-2-16,0-1 0 0,0 2-2 15,0 2-1-15,0-2 0 0,-1 1 0 16,0 0-1-16,-2 1 0 0,2 2-1 15,-1-1 1-15,1 0-1 0,-1 2 1 16,2-1-2-16,0 2 0 0,1-2 0 0,0 1-1 16,1-1 0-16,2-1-1 0,0-2 1 15,0 1 0-15,2-3 2 0,-2 0-1 16,3-1 2-16,-2-3 0 0,1 2 2 16,-1-3 2-16,0 1 2 0,-2-1 1 15,0 1 4-15,-2 0 2 0,0 1 3 16,-2 0 1-16,0 1-2 0,-2-1 0 15,-3-1-3-15,1 2-2 0,-3 1-2 0,-1 1-4 16,0-2-1-16,-2 1-2 0,2 0 0 16,0 1-1-16,1-1-1 0,2 0-1 15,3-2-2-15,-1 4-1 0,3 2-3 16,1 0-2-16,0 2-1 0,2 2-2 16,2 2 1-16,-1 1 0 0,1-1 0 15,3 1 3-15,-2-1 1 0,2 0 3 16,0-3 1-16,-2 0 0 0,1-2 2 15,-1-3 0-15,-1 0 2 0,1-2 3 0,-2-1 2 16,0-1 3-16,1 0 3 0,-1-3 0 16,-2 1 3-16,1-2-1 0,-2-1-2 15,-1-1 0-15,-1 0-1 0,-1-1-3 16,-2 1 1-16,1-1-2 0,-3 2-1 16,2 1-1-16,-2 3-2 0,1-3 0 0,0 5-3 15,0 2 0-15,0-1-2 16,1 5 0-16,0 2 0 0,1 1 1 0,1 4-1 15,0 0 0-15,2 0 1 0,1 1 1 16,0-2-1-16,3-1 0 0,0-2-1 16,2-1-1-16,1-3 1 0,0-2 0 15,2 0 0-15,0-1 1 0,-1-2 1 16,1-1 1-16,-1 0 0 0,-1-2 2 16,0 0 0-16,-1-4 0 0,0 1 1 15,-1 2 0-15,-2-2 0 0,0 0 0 0,-2 1 0 16,-1 1 1-16,-1 2-1 0,-1 0 1 15,-2-1 0-15,0 2-1 0,-2-2 0 16,1 4-2-16,-2-1-2 0,0 2-2 16,0 2-1-16,0 3-2 0,0 0-1 15,1 5 0-15,1 2 1 0,2 1 0 16,2 2 0-16,0-2 0 0,5 0-1 16,0-1-1-16,2-4 1 0,3-2-1 15,1-3 1-15,0 0 1 0,2-5 2 0,-2 0 1 16,2-1 3-16,-1-2 1 0,-1-1 1 15,-1-2 2-15,-2 1 1 0,-1-3 1 16,-2 1 1-16,-2 0 2 0,-1 2 0 16,-1-1 1-16,-3 3-1 0,-2-1-1 15,-1 4-1-15,-1 0-1 0,-3 1-2 16,-1 2-2-16,0 0-2 0,0 1 0 0,0 3 0 16,2 2-2-16,1 0 1 0,1 0 0 15,4 1-1-15,1-2 0 0,3 2-1 16,1-2 0-16,2-2-1 0,2 0 1 15,3 0 0-15,1-2 1 0,1-3 3 16,0 0 3-16,1-2 1 0,-2-2 1 16,0 1 1-16,-1-1 2 0,-2 1 0 15,-1-1 0-15,-2 1 0 0,-2-1-1 16,-1 0-1-16,-1 1 0 0,-2-1-1 0,0 2-2 16,-3 0-2-16,1 2-1 0,-1-1-2 15,-1 2-2-15,2 0-3 0,-2 2-5 16,3 0-10-16,0 2-7 0,0 1-9 15,1 0-8-15,2 1 18 0,1 0-103 16,2-2-87-16,-1-4-208 0</inkml:trace>
  <inkml:trace contextRef="#ctx0" brushRef="#br0" timeOffset="36781.61">4190 12510 178 0,'0'3'60'0,"0"-2"5"16,0 1-6-16,0-2-16 0,0 1-3 15,0-1-3-15,0 1-3 0,0-1-3 16,0-1-1-16,1 0-1 0,-1 0-2 15,0 0-3-15,0-1-2 0,1-2-3 16,-1 1-3-16,1-1-3 0,-1-2-2 0,1 1-3 16,1-1-1-16,0-1-1 0,0-2-1 15,0-3 2-15,1 0 1 0,0-2 1 16,2 1 3-16,-1-2 1 0,2-1 1 16,-1-2 0-16,2 1 0 0,0-1 0 15,1-3 0-15,0-2-1 0,2-1 0 16,-1-2 0-16,2-3 0 0,0 2-1 15,-1-5-1-15,0 1-2 0,0-3 0 16,0 1-2-16,-2-5-1 0,-2 2-1 0,2-1-1 16,1-1 2-16,-1-1 0 0,0 1 1 15,-1-3 2-15,1 2 0 0,0-3 3 16,0-3 0-16,-2 0 1 0,2-1 1 16,2-2 0-16,0 1-3 0,2 2 2 15,-1-3 0-15,1 3-1 0,-1-4-1 16,1 3-3-16,0 2 1 0,-1-1 1 15,0 0-3-15,0 3-2 0,1 2-1 16,0 5 0-16,-2 1-1 0,-2 2-1 0,1 5-1 16,0 4-1-16,-3 2 0 0,1 3 0 15,-2 2 0-15,1 2-1 0,-2 3 1 16,1 0-4-16,-2 3-2 0,-1 0-4 16,-1 3-3-16,0 3-4 0,0 0-4 15,-1-1-9-15,0 3-4 0,0 0-19 16,-2 3-10-16,1-1-7 0,-2 1-3 15,0 1-79-15,-3 0-86 0,1 1-190 0</inkml:trace>
  <inkml:trace contextRef="#ctx0" brushRef="#br0" timeOffset="37244.35">4508 10778 259 0,'-3'9'67'0,"0"1"4"0,0-3-33 15,0 2-7-15,-2 1-3 0,2-3-3 0,0 1-2 16,-1-2 1-16,3-3-2 0,0 4-1 15,1-4-2-15,1-1-1 0,1 0 1 16,2-4 1-16,-1 0 4 0,2 0 3 16,1-5 3-16,4 0 2 0,1-5 1 15,1-1 0-15,1-1-2 0,2-2-5 16,3-2-3-16,0 1-4 0,1-4-3 0,0 3-3 16,-1-3-2-16,1 1-3 15,0 4-3-15,-2-1-1 0,-2 3-2 0,2 5-1 16,-3 1 0-16,0 4-1 0,-2 2-1 15,2 0 0-15,-5 3 0 0,1 2 0 16,-1 3 1-16,-1 1-1 0,-1 5 1 16,0 2 0-16,-4 3 1 0,2 2 0 15,-3 1 0-15,0 2 1 0,-1 0-1 16,-1-2-1-16,-1-3-4 0,1 0-6 16,0-2-7-16,0-3-17 0,1-3-15 0,0-2-11 15,0-2-6-15,-1-2-76 0,2 1-86 16,2-3-187-16</inkml:trace>
  <inkml:trace contextRef="#ctx0" brushRef="#br0" timeOffset="37522.37">4934 9936 427 0,'2'-3'120'0,"-1"3"4"0,-1 1-61 15,-1 2-9-15,0 6-7 0,1 3-8 16,0 5-15-16,0 7-5 0,1 4-3 0,1 6-1 16,3 2-2-16,-1 1-3 0,2 5-3 15,1-3-6-15,0 1-7 0,-1-3-9 16,1-1-17-16,-1-2-13 0,0-2-10 15,-2-5-15-15,1 1-68 0,-2-5-83 16,0-2-176-16</inkml:trace>
  <inkml:trace contextRef="#ctx0" brushRef="#br0" timeOffset="37831.92">4881 10084 379 0,'-2'-32'109'0,"3"-1"7"0,2 1-37 16,3 1-17-16,3-2-6 0,3 3-7 16,0 4-6-16,1 1-4 0,2-1-5 0,1 1-6 15,-1 7-5-15,3 2-4 0,0 3-6 16,1 3-3-16,-1 8-5 0,0 4-3 16,0 6-6-16,1 1-5 0,-4 3-2 15,-1 4-3-15,-5 2 0 0,-1 0 0 16,-6 3 1-16,-4 0 6 0,-6 1 2 15,-3-1 1-15,-5 2-1 0,-4 1-3 16,-2-2-5-16,-1 0-3 0,1 1-15 16,1-1-10-16,-1-2-9 0,3-4-6 0,3-2-8 15,0-4-63-15,6-3-75 0,6-4-156 16</inkml:trace>
  <inkml:trace contextRef="#ctx0" brushRef="#br0" timeOffset="38155.22">5216 10231 340 0,'-1'6'93'16,"-1"0"3"-16,-1-2-33 0,0 1-26 16,-1 2-5-16,0 3-5 0,1 1-8 15,0 3-4-15,2-1-3 0,1 3-4 0,4 0-2 16,0 0 0-16,4-1-3 15,2-2-2-15,2-2-1 0,2-1 1 0,1-3 0 16,3-3 0-16,-2-2 2 0,2 0 2 16,-1-3 5-16,-2-3 3 0,1-1 3 15,-2-3 4-15,-2 2 3 0,-1-4 2 16,-1-2-1-16,-2 0-1 16,-3 0-1-16,-4-3 0 0,-1 1-3 0,-5-2-3 15,-4 2-3-15,-2-1-3 0,-3 1-5 16,-3 1-6-16,-1 4-6 0,-2 2-2 0,1 2-5 15,1 5-6-15,-2 2-18 0,4 4-12 16,1 1-5-16,3-2-85 0,2 0-99 16,2-1-218-16</inkml:trace>
  <inkml:trace contextRef="#ctx0" brushRef="#br0" timeOffset="38414.07">5560 9789 492 0,'2'-3'135'0,"-5"1"4"0,2 2-69 16,0 3-14-16,0 5-6 0,0 2-15 16,0 7-12-16,0 3-5 0,1 4-4 15,-1 4-2-15,0 7-1 0,1 3-1 0,-2 2-5 16,2 3-7-16,-1 3-7 0,2 3-13 15,1 0-17-15,-2-3-14 0,1-1-15 16,-1-3-10-16,1-5-13 0,0-3 104 16,1-4-144-16,-1-9-68 0,2-5-192 15</inkml:trace>
  <inkml:trace contextRef="#ctx0" brushRef="#br0" timeOffset="38701.97">5484 9923 319 0,'-1'-24'108'0,"3"2"8"16,1 0 5-16,4 0-51 0,1 1-6 15,6-2-3-15,1 2-7 0,2 3-10 16,4 2-3-16,3 2-7 0,3 3-6 16,0 2-5-16,0 6-6 0,2 4-4 0,1 1-3 15,-3 5-5-15,-2 2-2 0,-3 3-2 16,-2 4-2-16,-4 2 1 0,-4 1-1 15,-6 0 1-15,-6 1-1 0,-4 1 1 16,-7-2-2-16,-4 0-1 0,-7-3-4 16,-3 1-5-16,-1-3-9 0,-5 0-5 15,0-2-5-15,1-2-22 0,0-1-14 16,2-5-9-16,1-2-73 0,3-3-90 0,5-3-204 16</inkml:trace>
  <inkml:trace contextRef="#ctx0" brushRef="#br0" timeOffset="69626.09">2212 15418 242 0,'-5'-4'70'0,"-1"0"3"16,0 2-23-16,-1 0-13 0,3 0-8 15,-1 2-7-15,2-1-4 0,-1 1-2 16,2-1-3-16,-1 1-1 0,2-1-3 16,0 2-1-16,1-1-3 0,0-1-1 0,1 1-3 15,3 0-1-15,0 1-2 0,4-2 1 16,0 2 0-16,4-3 0 0,4 3 0 15,1 1 1-15,3-1 0 0,3 0 1 16,1 0-1-16,4 0 0 0,1 2 0 16,3-3 1-16,3-1-1 0,2 4 0 15,4-2 1-15,4 1-1 0,3 1 1 16,4 2-1-16,2-1 0 0,3 4 0 0,2-1 0 16,3 1-1-16,0 0 0 0,3 0 0 15,4 1-1-15,0 0 0 0,3-1 0 16,1-1 0-16,3 1 0 0,3-3 1 15,1 2 0-15,1-2 0 0,3 1 0 16,4-4-1-16,3 0 1 0,4 0 0 16,2 1-1-16,-1 0 1 0,4-1 0 15,1-1 1-15,3-1 0 0,0 1-1 0,0 0 1 16,1-2 0-16,2-1-2 0,3-1-1 16,-2 0-1-16,1 0-3 0,-2 1-1 15,-1-2-1-15,1-1-2 0,-4 2-1 16,-1 0 0-16,-3-3-1 0,0 1 1 15,-2-1 1-15,-3 2 2 0,-5-1 0 16,0-3 1-16,-7-1 0 0,-3 0 2 16,-5-1 0-16,-8 1 0 0,-1-1 1 0,-7 0 1 15,-6 2 2-15,-5 3 2 0,-7-1 2 16,-4 3 1-16,-6 1 0 0,-7 1 0 16,-4 1-2-16,-5-1-7 0,-6 2-6 15,-8 1-6-15,-7 1 13 0,-5-2-57 16,-8 3-45-16,-4-3-109 0</inkml:trace>
  <inkml:trace contextRef="#ctx0" brushRef="#br0" timeOffset="69861.71">6105 15419 212 0,'-83'0'62'0,"-5"-1"2"0,0-2-11 16,0 2-22-16,-4-1-10 0,0-1-7 15,-5-1-6-15,1 0-2 0,-2-1-2 16,0 2-2-16,0-5 0 0,-2-2 1 15,1-1 2-15,1 1 2 0,1 0 4 16,1-2 1-16,0-2 3 0,-2 2 1 0,3 3 1 16,1 0-1-16,0 2-2 0,-2-2-1 15,1 2-2-15,2 3 1 0,2 2-3 16,3 2-1-16,3-1-1 0,1 2 0 16,3 0-2-16,3 2-2 0,4-2-4 15,6 0-7-15,5 0-7 0,5-1-5 16,7-1-77-16,9 0-75 0,8-2-185 0</inkml:trace>
  <inkml:trace contextRef="#ctx0" brushRef="#br0" timeOffset="80505.67">2321 15306 347 0,'-12'4'95'0,"2"-3"1"0,0 0-27 15,-1-1-37-15,1 1-17 0,0 0-9 16,-1 0-9-16,2 0-7 0,-1 0-5 16,2 0-3-16,-1 1-3 0,3-1 1 0,-1 0 3 15,3 0 5-15,-1 0 2 0,3-1 5 16,0 1 3-16,1-1 3 0,0 2 1 15,1-1 1-15,1 1 2 0,2 2 0 16,1 0 1-16,3 4 2 0,4 0 3 16,4 0 0-16,4 0 2 0,6 1-2 15,5-2-2-15,6 0 0 0,4-4-4 16,6 2-1-16,5 0-2 0,6-1 0 0,5 2-1 16,4 2 0-16,3 1 1 0,6 4 0 15,2-3-1-15,3 5 1 0,5-1-1 16,0 1 0-16,5 1 1 0,1-2-2 15,4-3 1-15,4 0 0 0,-1-1 1 16,3-4 1-16,3-2 2 0,1-3 2 16,3-2 3-16,-2 1 1 0,0-3 4 15,2 3 4-15,-2-1 2 0,1 1 0 16,-1 5 0-16,-3-2-2 0,1 1-2 0,-2 3-4 16,-2-1-5-16,-2 2-3 0,-4 0-3 15,-3-5-2-15,-2 0-2 0,-4 1-1 16,-4-3-3-16,-4-3-2 0,-5-1-2 15,-3-1-2-15,-3 0 0 0,-7-5 0 16,-5 1 2-16,-6 0 3 0,-4 0 2 16,-8-1 2-16,-7 1 2 0,-8 2 2 15,-4 2 2-15,-5 0 1 0,-8 1 0 16,-5-1-1-16,-9 1-2 0,-6 0-4 0,-7 0-2 16,-9-2-3-16,-6 2-1 0,-8 2 0 15,-7 2 0-15,-5 2 3 0,-4 3 3 16,-5-1 2-16,-5 1 0 0,-4-1-1 15,-4 1-2-15,-4-2 1 0,-5-2-1 16,-2-2 0-16,-2 0 2 0,-3-1 0 0,-3 0 2 16,-4-3 2-16,-2-1 0 0,-2 0 0 15,-2 3 0-15,-5-1-1 0,-3 1-1 16,-2-1-3-16,0 4 1 0,1 1-1 16,-2 1-1-16,3 1 0 0,4 0-5 15,0 5-5-15,3 1-2 0,0-4-6 16,3 1-5-16,3 2-4 0,1 1-2 15,3-2 2-15,6-1 5 0,5-1 5 16,8 1 7-16,7-2 8 0,8 0 10 16,10-2 6-16,8 0 7 0,9 2 4 0,11-5 3 15,6 2-1-15,6-2-4 0,9 2-4 16,8 3-5-16,9-2-2 0,7 1-3 16,11 3-3-16,8-1-2 0,12 5-1 15,11-2-1-15,10 1-4 0,10 0-6 16,10-2-11-16,11 2-21 0,9 1-41 15,7-2-61-15,6-1-134 0</inkml:trace>
  <inkml:trace contextRef="#ctx0" brushRef="#br0" timeOffset="83029.72">9866 7545 313 0,'12'11'73'16,"0"0"0"-16,-9-3-33 0,2 3-35 15,0 1-8-15,0 1-4 0,-2 0-3 16,-2-1-2-16,0-1-1 0,-1-2 1 16,1-2 2-16,-1-2 7 0,-2-5 8 15,0-1 9-15,0-1 6 0,-4-4 4 0,-1-4 3 16,-3 1 2-16,-3-5-3 0,-3-1-5 16,-1-1-4-16,-3-2-1 0,0-1-1 15,2 5-2-15,-3-1-1 0,-2 2-2 16,-1 2-1-16,-4 1-1 0,0 0-3 15,-4 3-4-15,-3 1 0 0,-2-1-1 16,-3 1-1-16,-2-2 1 0,-2-2 2 16,-2 1 1-16,-2-2 1 0,-2-3 2 0,1 0 2 15,0-2 4-15,3 1 2 0,2-2 0 16,0 1-1-16,3 3-2 0,4 0 0 16,-1 1-2-16,1 1-3 0,-2 1-3 15,3 6 0-15,0 1 0 0,-1 3 0 16,-1 1-1-16,0 4 1 0,3 5-2 15,0 2 0-15,-1 5 0 0,1 0 0 16,0 5 0-16,0 2 0 0,2 1 1 0,-2 3-1 16,0 1 1-16,-2 3 0 0,1 4 0 15,0 1 1-15,1 3 0 16,0 6 0-16,1 3 1 0,2 0-1 0,-2 4 0 16,3-5 0-16,2 4 0 0,0 0-1 15,2 0-1-15,3-2 0 0,2 2 0 16,5-2-1-16,2 3 0 0,6-2-1 15,2 1 1-15,4-3 0 0,3-1 0 16,3 3-1-16,4 0 1 0,2 1 0 0,3 1 0 16,3-1 0-16,2 0 0 0,4 2 0 15,3-4 0-15,0 1 0 0,3-1 0 16,2 1 0-16,4 1 0 0,0 1 0 16,3 0 0-16,3 2 0 0,5-1 1 15,0-1-1-15,2-4 1 0,1-2 0 16,1-1 1-16,4-1-1 0,1-2 1 15,1 2 0-15,3-2 0 0,4 0 0 0,0-1 0 16,5-1 0-16,-2-2 1 0,1-4-1 16,5-1-1-16,3 0 1 0,2-4 0 15,3-1 0-15,1-3 3 0,5-1-3 16,6-1-1-16,1-3 1 0,2-2-1 16,1-4 0-16,6 1 0 0,5-2-4 15,0-3 4-15,2 1 0 0,3-1 0 16,2-4 0-16,3 0 0 0,-1 1 1 15,2 0 2-15,3 1 0 0,2-3 0 16,0 2 1-16,1 0 0 0,3-1 0 0,0-3-1 16,0-1-1-16,125 4 1 15,-123-8-3-15,2 2-1 0,-1-2 0 16,4 0 0-16,1-3 0 0,1 0-1 16,1 0 1-16,1 1 0 0,0-2 0 15,0 1 1-15,1 1-1 0,-3 1 1 16,-3-2 0-16,2 3 1 0,-3-1-1 0,7-2 1 15,-7 2-1-15,-4-1 1 0,7 0-1 16,4-1 0-16,-10-1-1 0,10-2 0 16,-5 2 0-16,9-3 0 0,-1 0 0 15,-8 1 0-15,-1-3 0 0,8-2 0 16,-8 2 0-16,-4 1 0 0,-1-1 0 16,0 0 0-16,3 3 1 0,-2 1-1 15,0 2 1-15,-1-3-1 0,0 3 1 0,0 0 0 16,1 1 0-16,0 1 0 0,-1-1 0 15,3 0-1-15,-1 3 1 0,-1 0 0 16,2-3 0-16,-1-1 0 0,2 0 0 16,0-1 0-16,-1-1 0 0,2-4-1 15,0 0 1-15,-4 0 3 0,0-1 1 16,-1-3 2-16,-3 0 1 0,-3 4 1 16,-1-4 2-16,-2-2-1 0,-1 0-1 15,-7-1-3-15,-4 1-1 0,-3-3-2 0,-6-5 0 16,-4 2-2-16,-3-4-1 0,-7-2-1 15,-3-3-1-15,-6-2 0 0,-6-3-1 16,-3-1 0-16,-6-3 0 0,-9 1-2 16,-3-2 1-16,-3 1 0 0,-3-5-1 15,-1 2 1-15,-4-1 0 0,-7-2 1 16,-2 0 1-16,-3-3 1 0,-4-2 1 16,-4 2 0-16,-3-1 1 0,-3-1 0 0,1 0 0 15,0-2 0-15,-3 2-1 0,-3-1 1 16,-3-1-1-16,-4-2-1 0,-6 1 1 15,-4 3-1-15,-8 0 0 0,-5 0-1 16,-8-1 1-16,-3 3-3 0,-3 3 0 16,-6-1 0-16,-3 0-1 0,-5-3 0 15,-2 5 0-15,0 5-1 0,-6 1 3 16,-5-2 1-16,-3 5-1 0,-3 0 1 0,-2 4 1 16,1-3 0-16,-5-1 0 0,0 1 1 15,-1-2 0-15,-1 2 0 0,0-1-1 16,0-1 1-16,-3 4 0 0,-1 1 0 15,2 4 0-15,-2 2 0 0,-1 0 1 16,1 3 0-16,-3 4 1 0,-3-3 0 16,1 8-1-16,-4-3 1 0,-4 1-1 15,-4-1 0-15,-6 2 0 0,-2 4 0 16,-4 1-1-16,-5-5 0 0,-5 0 1 0,-5 3-1 16,-3 4-1-16,-7-3 2 0,-3 1-2 15,-5 1 1-15,-4 1 0 0,-3 3 0 16,-1-1 0-16,-10 1 0 0,4 3 0 15,-2 1 0-15,-8-1 0 0,6 0 1 16,-3 4-1-16,-8-4 0 0,8 5 0 16,-4-2 1-16,-9 1-1 0,8 1 0 15,-6 4 0-15,-5-4 0 0,6 6 0 0,2-2 0 16,-7 1 0-16,8 3 1 0,-3 0-1 16,-1 0 0-16,4 3 0 0,1-2 1 15,-3 3-1-15,3 0 1 0,3-2 0 16,-1 2 1-16,4 0 0 0,4-3 0 15,1 5-1-15,2-5 0 0,4 1 1 16,1-1-1-16,5 2-1 0,2-6 1 0,3 3 0 16,3-5-1-16,6 3 1 0,3-5-1 15,3 0 0-15,4 0 1 0,5 3-1 16,1-5 1-16,5 1-1 0,-1-4 0 16,7 5 1-16,4 0-1 0,1-4 0 15,3-3-1-15,2 2 0 0,0 3 0 16,4 4-3-16,-5-6-4 0,-2-3-4 15,-4 8-19-15,-5 5-16 0,-6 0-8 16,-6 0-3-16,-6 1-84 0,-3 7-89 16,-1 5-193-16</inkml:trace>
  <inkml:trace contextRef="#ctx0" brushRef="#br0" timeOffset="98244.14">5381 15681 260 0,'-4'1'70'15,"2"-2"0"-15,1-3-24 0,1 0-22 16,0-2-12-16,0-1-6 0,0 0-4 15,0-3-2-15,1 0 1 0,-2 1 1 0,1 1 1 16,-1 2 3-16,0-3-1 0,-1-1 1 16,0 1-2-16,-1 1 0 0,1-2-3 15,-1 0-1-15,0 0-1 0,0 1 0 16,1 3 2-16,-1-2 1 0,2 4 4 16,0-1 4-16,-1 1 2 0,2 0 2 0,0 1 1 15,0 0-1-15,3 1-2 0,0-2-2 16,4-1-4-16,3 0-2 0,2-2-2 15,3-1-1-15,6 2 1 0,3-1 2 16,4 2 0-16,4 3 2 0,4-2 0 16,4 3 1-16,2 1 0 0,6 1 0 15,0 2 0-15,2 1 1 0,3-2-1 16,3 2 0-16,1-1 1 0,2 0-1 16,1-1-1-16,0-3-2 0,4-2 0 15,-3-1-1-15,-1 1 1 0,1 1-1 0,-2 0 0 16,-2 0 0-16,-2 2-1 0,-5 0 0 15,-2 1 0-15,-5 0-1 0,-6 0-1 16,-6-1 1-16,-6 0-1 0,-6 0-1 16,-7 2 1-16,-3-2-1 0,-7 1 0 15,-6-2 1-15,-7 2-1 0,-8 1-1 16,-8-1-1-16,-5 1 1 0,-8-2 0 16,-5 1 0-16,-3 0 0 0,-1-1 0 15,-2 0 2-15,0 2 0 0,-3-1 0 0,-2 1 1 16,-1-2-1-16,-1-1 0 0,-1-1 0 15,0-2 0-15,1-3 0 0,2-1-2 16,0 1-3-16,2-2-1 0,2 0-1 16,3 0 0-16,1-2-1 0,5 0 1 15,1 1 2-15,6 0 2 0,4 1 1 16,4 1 2-16,2 1 0 0,4 2 1 16,4 2-1-16,2 1 1 0,4-1-1 0,4 3 1 15,1-1-1-15,4 1-2 0,1 0-2 16,4 1 0-16,3 2 1 0,4 0 0 15,5 0 2-15,4 2 1 0,5 1 2 16,6 2 3-16,5 1 1 0,4 1 1 16,4-3-1-16,5 2-1 0,4-1-1 15,1-3 0-15,7-2-1 0,1 1-1 16,3-4 1-16,3 1-2 0,-1 0 2 0,3 0 0 16,-2-1 1-16,-3 1 2 0,-1-2 3 15,-3 1 2-15,-3 1 2 0,-3-2 0 16,-6 1 0-16,-4 2 0 0,-6-1-4 15,-6 3-2-15,-7-1-3 0,-6 0-3 16,-5-2-3-16,-6 0-2 0,-5-2-1 16,-5 1 1-16,-5-1 0 0,-7-2 0 15,-4-3 1-15,-5 2 3 0,-4-2 1 0,-5 0 0 16,-3-2 2-16,-3-1 0 0,-1 0 0 16,-3 0 0-16,-3-2 1 0,-5 1-2 15,-3 1 0-15,-5-1-2 0,-4 4-2 16,-2 0-4-16,-3 3 0 0,-1 0-1 15,1 1 1-15,2 0 0 0,3 2 0 16,0 0 2-16,5 0 3 0,1 2 1 16,4 0 0-16,4 0 0 0,3-2 1 15,5 0 0-15,5-1 0 0,6 0 1 0,6-3 2 16,5 2 1-16,6-1 1 0,4 0-1 16,4 1-1-16,5-2-1 0,6 2-1 15,6-2-1-15,7-1-2 0,7 1-1 16,8-2 1-16,8 2 0 0,5 2 2 15,5 1-1-15,4 1 1 0,5 2 0 0,1 1 0 16,2 1 1-16,2-1-1 0,0-2 1 16,0 1 1-16,-1-1 0 0,-2-2 0 15,0 0 0-15,-4-1 1 0,-2 0 2 16,-4-2 1-16,-1 0 1 0,-7 0 2 16,-5-2 2-16,-5 3 0 0,-6-2 1 15,-7 3 0-15,-5-1-1 0,-5 0-1 16,-4 2-3-16,-2-1-1 0,-5 1-3 15,-6 1-1-15,-4 1-1 0,-6 1-2 16,-6 0-1-16,-5 2-1 0,-9-1 0 0,-6 3 0 16,-5-3 0-16,-5 0 0 0,-4 1-1 15,-2-4 1-15,-2 0-1 0,-1 0 1 16,-2-2-1-16,1-1 0 0,0 0-1 16,-2 1 1-16,1 0 0 0,-2-3-1 15,2 0-2-15,-1 0 2 0,2 2-1 16,4 1 2-16,2-2 0 0,4 1 1 15,4 2 1-15,5 1 1 0,6-1 0 0,6 1 0 16,5 0 1-16,6 1-1 16,7-1-1-16,5 0-2 0,2 1-3 0,5 1-3 15,5 0 0-15,5-1 1 0,6 2 0 16,7 0 1-16,8 1 2 0,8-1 4 16,7-1 3-16,7-2-1 0,4 1 1 15,3 0-1-15,4-2-1 0,5 1 1 16,2-1-1-16,3 1 0 0,2 1 0 15,3-1 0-15,2 2 0 0,1 1 1 0,-2-2-1 16,0 1 0-16,-2-1 1 0,-2 2 0 16,-2 1-1-16,-6 0 1 0,-5-1 0 15,-2 3 1-15,-7-1 1 0,-5 3 0 16,-9-3 0-16,-7-1 0 0,-6-1-1 16,-8-1-2-16,-7 1 0 0,-4-3-1 15,-8 3-1-15,-7-3 2 0,-7 1-1 16,-9-2-1-16,-8-1 2 0,-7 0-1 15,-8-1 1-15,-8-2 1 0,-4 0-2 16,-4 1 1-16,-4-2 0 0,-3 2 1 0,-7 0 0 16,-3-1-1-16,-3 3 0 0,-1-1-2 15,-5 0 1-15,2 1-1 0,0 3 0 16,4-3 0-16,4 3 1 0,5 1-1 16,6 1 2-16,8 0 0 0,9 2 1 15,7-1-1-15,9 0 1 0,9 0 0 16,7 0-2-16,7-3-2 0,9 1-1 0,7 1 0 15,10-2 2-15,9 2 2 0,10-3 2 16,10 0 1-16,9 1 3 0,11-2 2 16,6-2 4-16,6 0 0 0,3 0 0 15,3 4 0-15,2-1 1 0,1 0 0 16,-1 2-2-16,-3 0-3 0,-7 2-3 16,-5 1-3-16,-7-1-3 0,-12 2-4 15,-9 1-4-15,-13 3-14 0,-10 5-12 0,-17 6 18 16,-15 3-120-16,-25 1-102 15,-19 1-255-15</inkml:trace>
  <inkml:trace contextRef="#ctx0" brushRef="#br0" timeOffset="104420.98">13602 8941 220 0,'8'-3'52'0,"-3"1"1"16,-3-2-30-16,1 0-14 0,-1 1 0 0,-1-2 1 15,-2 2 3-15,0 0 1 16,0-1 2-16,-2 1 1 0,2 0 1 0,-3 1-1 16,1-2-2-16,-2 1-3 0,0 0-1 15,-1 2 0-15,1-3 1 0,-3 1-2 16,0 1 0-16,0 1-1 0,-3 0-2 15,-1 0 0-15,-3 0-3 0,0 3-2 16,-1 0 0-16,-3 0-1 0,0 1 0 16,1 3-1-16,0 0 0 0,2 2 0 0,2 0-1 15,1 1 1-15,4 0 0 0,2 1 0 16,3-1 1-16,0 2 0 0,3 0 1 16,1 1 0-16,2-1 1 0,2 1 0 15,-1 0 1-15,4 1-1 0,0-2 2 16,3 1-1-16,2 0 1 0,1 1-1 15,2-1 1-15,1 0 0 0,0-1 0 16,1 0-1-16,-1 1 0 0,0-1 0 0,0 1 0 16,-2 1-2-16,-3-3 0 0,-1 4-2 15,-3-1 0-15,-3 0 0 16,-4 0 1-16,-2-1 0 0,-5 1 0 0,-1 1 0 16,-7-1 0-16,-2-1 1 0,-5-1-1 15,-3-3 0-15,-4 1 0 0,1-1-1 16,-1-2 0-16,0-1 1 0,0-1-3 15,-1-3-2-15,2-1-3 0,2-3-2 0,-2 1-4 16,2-4-8-16,3-3-9 16,3-1-13-16,5-3-48 0,2 0-62 0,4 0-141 15</inkml:trace>
  <inkml:trace contextRef="#ctx0" brushRef="#br0" timeOffset="104823.4">13405 8734 337 0,'5'-8'83'0,"-1"3"3"0,0 0-46 15,-3 2-12-15,-2 1-6 0,-3 1-7 16,-1 2-3-16,-2 1 0 0,-1 1-1 16,-2 2-2-16,1-1 1 0,0 2 2 15,3-1 2-15,1 2 4 0,1 3 1 16,3 1 1-16,1 3 2 0,2 2 0 16,1 4 0-16,3 3-4 0,1 3-3 15,1 5-4-15,0 4-2 0,0 6-4 16,-2 5-3-16,0 4-2 0,-3 4-3 0,0 4-3 15,-2 0-4-15,2-1-5 0,-3-4-3 16,1-3-2-16,0-6 1 0,2-6 0 16,-1-5-1-16,0-3 0 0,2-7-3 15,-1-3-6-15,-1-6-13 0,1-2-63 16,-1-5-72-16,-1-10-171 0</inkml:trace>
  <inkml:trace contextRef="#ctx0" brushRef="#br0" timeOffset="105198.9">13712 8962 316 0,'5'-3'89'0,"1"1"4"0,-3 1-11 16,0 1-44-16,-2-2-10 0,0 3-5 16,-2 1-3-16,0 1-2 0,-2 0 0 15,1 4 0-15,-3 1-1 0,2 4 2 16,1 4 3-16,0 3 1 0,2 6-3 16,1 1-4-16,0 2-3 0,2 1-3 0,0 3-4 15,1-2-3-15,0-2-3 0,0 0-2 16,1-5-4-16,-2-1 0 0,3-3-6 15,-3-5-7-15,1-2-6 0,-2-3-8 16,2-5-8-16,-1 0 5 0,1-1-86 16,1-4-78-16,-2-2-190 0</inkml:trace>
  <inkml:trace contextRef="#ctx0" brushRef="#br0" timeOffset="105656.85">14398 8948 235 0,'2'-1'65'0,"-1"-1"6"0,-1 1-20 16,0-1-14-16,0 2-3 0,0 1-2 16,0-1-4-16,0 1-1 0,1 0-1 15,-1 4-2-15,1 1-1 0,0 6-3 16,0 3 0-16,-1 3-2 0,1 2-3 16,-1 5-6-16,1-1-3 0,0 3-4 15,-2-1-1-15,2 0-1 0,0 1-3 16,1-3-3-16,-1-1-3 0,-1 1-2 15,1-6-3-15,0 0-5 0,-1-5-5 16,0-2-8-16,1-2-12 0,0-4-54 0,-3 1-67 16,-3-3-154-16</inkml:trace>
  <inkml:trace contextRef="#ctx0" brushRef="#br0" timeOffset="105970.11">14155 9136 334 0,'2'-5'78'0,"6"0"6"16,1-1-47-16,0-1-8 0,1 2-2 15,2-1 6-15,0 2 5 0,0-1 4 16,-2 2-2-16,4 2-4 0,2 3 0 15,4 0-2-15,1 2-7 0,3 1-7 0,0 2-8 16,0 0-2-16,-2-1-3 0,-3-1-3 16,-2 0-1-16,-2 0-3 0,0 0-1 15,-1 0-2-15,0-3-4 0,2 2-3 16,-1-1-7-16,-1-2-10 0,-1-1-11 16,-2-2-8-16,-3-2 105 0,-5 0-186 15,-2 1-98-15,0-4-264 0</inkml:trace>
  <inkml:trace contextRef="#ctx0" brushRef="#br0" timeOffset="106758.06">14952 8949 213 0,'1'1'62'15,"-1"-3"5"-15,0 1-15 0,0 2-14 0,0-1 0 16,0 0 2-16,0 0 0 0,0-1-2 15,0 2-3-15,-1-1-2 0,1-1-1 16,0-2 0-16,0 2-3 0,0 0-3 16,0 0-2-16,-1-1-4 0,0 1-3 15,-2-3-5-15,0 3-3 0,-2-2-3 16,-3-1-1-16,-3 0-1 0,-2 1-1 0,-2 0 0 16,-2 1 0-16,1-2-1 15,1 3-1-15,3 2-1 0,2 0 0 0,2 1 0 16,-2 1 0-16,1-1 0 0,1 2 0 15,0 1 0-15,-2-3-1 0,2 2 1 16,2 1-1-16,3-1 1 0,0 1 1 16,3-1 0-16,1 0 1 0,1 3 0 15,4-1 1-15,0 4 1 0,3 0-1 16,0 1 0-16,-2 2 0 0,0 2-1 0,1 0 0 16,1 2-1-16,0 0 0 15,1 1 0-15,2 2 0 0,4 0 0 0,-2-1-1 16,0-1-1-16,-2 1 0 0,-3-1 0 15,-1 0-1-15,-2 1-1 0,-1-3-2 16,-2-2 0-16,-1 3-1 0,-1-5-2 16,0-2 0-16,-2 1-1 0,0-4 1 15,-1 1 1-15,-2 0 0 0,-3-4 2 16,-3 2 0-16,-3-1 1 0,-2-2 2 16,-2-1 1-16,3 1 0 0,-2-2 1 0,-1-4 0 15,1 1 0-15,0-2 0 0,3-3 0 16,0 0 1-16,0-1 1 0,1-3 2 15,5 0 3-15,4-2 0 0,6 1 1 16,4 0 1-16,4-5 1 0,3 1-2 16,-1 2-1-16,1-4-2 0,3 0 1 15,3-3-2-15,-1 2 0 0,0-2 0 0,-2 0-2 16,3 0-2-16,-2 3-1 16,-3 0-1-16,-5 4-1 0,-2-2-4 0,-4 4-6 15,-2 1-8-15,0 2-4 0,-1-1-5 16,1 1-4-16,-1 2-5 0,-1 1 22 15,0 0-101-15,-1 6-78 0,-4-3-210 16</inkml:trace>
  <inkml:trace contextRef="#ctx0" brushRef="#br0" timeOffset="119287.53">13304 8037 114 0,'0'3'30'16,"1"-1"4"-16,-1-1-16 0,0-1-6 0,1 1 0 15,-1-1 1-15,0 1 2 0,0-1-1 16,0 1 2-16,0-1 3 0,0 1 4 15,-1-1 5-15,0-1 1 0,0 0 0 16,-2 0-2-16,-1 0-4 0,1 0-3 16,-1-2-5-16,-1 1-4 0,1 2-2 0,1-1 0 15,-2 0-1-15,3 0-1 0,-1 1-1 16,1-1-1-16,-1 1 0 16,2 0-2-16,-1 1-1 0,1 1-1 0,-1 2-1 15,1 2 0-15,0 1 0 0,-2 1 0 16,2 2 0-16,0 2 0 0,1-2 0 15,0 1 0-15,1-2 0 0,-1 0-1 16,3-2-1-16,-1-2 1 0,1-2-1 16,2-1 2-16,4-1 0 0,1-1 1 15,0 0 0-15,1-3 1 0,0-3 1 0,-1 1 1 16,-3-4 0-16,-1 2 0 0,-1-2 2 16,0-1-1-16,-2 1 2 0,-1 0 1 15,-1 1-1-15,-1-1 0 0,-2-1-1 16,-1 0 0-16,-2 0-2 0,0 1-1 15,-3 2-2-15,-2 2 0 0,-2 5-1 16,-1 3 0-16,-4 0 0 0,-2 6 0 0,0 2 1 16,0 3 0-16,2 0-1 0,2 3 0 15,2-1-1-15,6 0 0 0,5-1-1 16,3-1-1-16,4-1 1 0,2-2-1 16,7-2 1-16,2 0 1 0,1-2 0 15,2 0 1-15,1-3 0 0,-2-2 1 16,0 1 0-16,-4-3 1 0,-2-4 0 15,-1 0 1-15,-4-1 0 0,-3-3 1 16,0 1 0-16,-1-3 1 0,-2 0 1 0,-1-1 0 16,-4-2 0-16,1-2 0 0,-1 0 0 15,-3-2 0-15,-1 0 0 0,-2 0 0 16,-3 3-3-16,0 2 1 0,-1 2-1 16,-2 7 0-16,-4 2 0 0,1 5-1 15,2 4-1-15,-1 3 1 0,3 2-2 16,1 3-1-16,6 3 1 0,1-3-2 15,5 1 1-15,3-3-1 0,5-1 1 16,0-1-1-16,5-2 0 0,5-2 0 0,0-2 1 16,4-1 0-16,2-1 1 0,-1-4 1 15,-1-1 1-15,0-1 1 0,-6-3 1 16,-2 0 0-16,-3-2 2 0,-3 0 0 16,-3-2 0-16,-1 0-1 0,-2-2-1 15,0-1 0-15,-2-1-1 0,-2-1-1 16,-1-2 0-16,-1 1-1 0,-3 2 0 15,-1 1 0-15,-2 3 1 0,-1 4-1 0,1 4 1 16,-6 3-1-16,2 7 0 0,-1 1 0 16,3 5-1-16,1 1 0 0,2 2-1 15,3-2-1-15,5 1 0 0,4-3-1 16,2-1 1-16,6-2-1 0,4-2 1 16,2-2 1-16,0 0 0 0,5-2 1 15,-2-1 0-15,1-2 1 0,-4-3 1 16,-2-1-1-16,-1-1 1 0,-2-2 0 0,-4-1 1 15,-2 0-1-15,0-3 0 16,-1-1 0-16,-2-1-1 0,-2-3-1 0,-2 0 0 16,0-3-1-16,-1 2-1 0,-2-1 1 15,0 0-1-15,-3 3 1 0,-1 7 1 16,0 1 1-16,-2 5-1 0,-1 6 1 16,-3 2 0-16,-1 4 0 0,2 5 0 15,3-2-1-15,2 1 0 0,2 1-2 0,3-3 1 16,5 1-1-16,4-3 0 0,4-3 0 15,1 0 0-15,1-2 1 0,2-2 0 16,3-3 0-16,0 0 1 0,1-2 1 16,-3-3 0-16,-1 0 0 0,1-2 0 15,-4-1 0-15,-3 1 1 0,-1-4-2 16,-2 0 1-16,-1-2-1 0,-1-2-1 16,-2 0 1-16,0-4-1 0,-2 1 0 15,-1-2 0-15,1 1-1 0,-1 3 2 0,-1 2 0 16,0 2 0-16,-3 3 1 15,-1 6 0-15,-1 4 0 0,-1 5 1 0,-1 3-1 16,-4 0-1-16,1 3 0 0,3 4-1 16,2-3-1-16,3 0 1 0,1-1-1 15,4-3 0-15,6 0 0 0,3-2-1 16,1-3 2-16,2-1 0 0,2-2 0 0,4-1 2 16,-1-1 0-16,-2-2 1 0,0-4 0 15,-1 0 0-15,0-5 0 0,-1 0-1 16,-2-1 1-16,0-1-1 0,0-1 0 15,-3 2 1-15,1-1-1 0,-3 1 0 16,-2-3 0-16,-5 0 0 0,-1 1-2 16,-4 0 0-16,0 5 0 0,-2 1-1 15,-1 5 1-15,-4 5 1 0,0 5 0 16,-1 2 0-16,-3 4 1 0,-1-1 0 16,0 0-1-16,3 2 0 0,5 0-2 0,2-2 0 15,5-1 0-15,5-3-1 0,7 1 0 16,1-3 1-16,3-1 1 0,2-3 1 15,3 0 3-15,1-3 0 0,-1 0 0 16,-2-1 1-16,-2-2-1 0,-1 0 0 16,-3-4-1-16,-3 2-1 0,-1-2 1 15,-1 0-1-15,-3 0 1 0,1-1-1 0,-2-2-1 16,0 1 0-16,-2 1 0 0,-3-2-1 16,0 1 0-16,-2 1 0 0,-3 3 1 15,0 4 0-15,-1 2 1 0,-3 2-1 16,-1 4 1-16,2 2 0 0,1-1 0 15,3 3-2-15,1-1-1 0,4 1 0 16,4-1 0-16,2-1-1 0,4-1 1 16,3-1 0-16,2-1 1 0,0-2 0 0,1-2 1 15,3 0 1-15,1-1 0 0,-3-3-1 16,0 1 1-16,-1-1 0 0,-1-4 0 16,-1 2-1-16,-4-1 1 0,-1-1 0 15,-3 0 0-15,0 0-1 0,-2-1-1 16,-1 2 0-16,-2 1-1 0,-1 0 0 15,-4 3-1-15,-2 1 1 0,-1 3 0 16,-1 3 0-16,-4 1 1 0,1 0 0 16,2 0 1-16,3-1-2 0,3 0 0 15,3-2-2-15,5 0 1 0,6-1-1 16,2-1 2-16,3 0 0 0,3-1 2 0,4-1 1 16,-2-1 1-16,-2-2 0 0,-1-1 0 15,-3-3 0-15,0 1-2 0,-3 0 1 16,-4-1 0-16,-1 2 0 0,-2-2-1 15,0 2 1-15,-1-2-2 0,-1 1 1 16,-1-2-1-16,-2 0 1 0,1 1-1 0,-3 2 0 16,-1-1 0-16,-2 3 0 0,-1 5 1 15,2 1 0-15,-1 5 0 0,0 1-1 16,4 1 0-16,1 3 0 0,4 1-1 16,2-3 0-16,3-2-1 0,4 0 2 15,2-2 0-15,2-2 2 0,0-2 1 16,0 0 1-16,-1 0 0 0,-1-2 0 15,-3-2 0-15,-3 2-1 0,-1-2 0 16,0 1-1-16,-1-2 0 0,-1-2 0 16,-1 0-1-16,0 0 1 0,-1-3-1 0,-1-1-1 15,-2 1 1-15,1-1 0 0,-2 0 0 16,1 2 0-16,-1 0 0 0,-1 2 1 16,-1 2-1-16,-2 1 1 0,1 3-1 15,-1 1 0-15,2 3 0 0,-1-1 0 16,3 3-1-16,0-2-1 0,4 2 1 15,0-1-1-15,2-2 0 0,0 1 0 0,3-2 1 16,0-1 1-16,1-2 0 0,3 2 1 16,1-5 0-16,0 2 1 0,-1-1 1 15,0-2 0-15,0-1-1 0,-3-3 1 16,-2 1-1-16,1-1 0 0,-2-3 0 16,-1 0 0-16,0 1 0 0,0 0 0 15,-1 0-1-15,0 0-1 0,-1 1 0 16,-1 1 0-16,0 1 0 0,-2 2-1 15,1 2 0-15,-1 3 0 0,-3 0 1 0,2 2-3 16,-1 2-8-16,0-1-8 0,0 0 1 16,1 1-90-16,-1-1-85 0,4-3-211 15</inkml:trace>
  <inkml:trace contextRef="#ctx0" brushRef="#br0" timeOffset="125263.87">12978 7473 151 0,'4'0'37'0,"-1"-1"1"0,-1 0-20 0,-1 1-2 15,1 0 0-15,-2 0 3 16,0 0 2-16,-2 0 5 0,1 0 3 0,0 0 3 15,0 0 2-15,0 0 2 0,0 0 2 16,1 0 0-16,-1 0 1 0,0-2-3 16,1-1-4-16,0-1-5 0,0 1-3 15,1-3-5-15,0 1-2 0,-1-1-5 16,2 1-2-16,-1 0 1 0,0 0-1 16,0 2 1-16,2-1 1 0,-2 2 0 15,0 1 1-15,0 0-1 0,-1 0 0 16,1 0-1-16,-1 1-3 0,1 0-3 0,0 0-1 15,0 0-3-15,2 0 0 0,0 2 0 16,2 3 1-16,2 2 0 0,-1 2 0 16,2 2 1-16,2 5 0 0,0 4 1 15,0 3-2-15,-2 3 0 0,1 3 0 16,0 2-1-16,-1 1-2 0,-2 0-3 16,0-2-3-16,-3-2-2 0,0-2-1 0,-1-5-1 15,1-3 1-15,-3-4-2 0,1-3 0 16,0-4 0-16,-1-4 0 0,0-1 0 15,0-2-1-15,-1-3-3 0,-1-3 2 16,-1-1 2-16,1-4 0 0,-2-1-1 16,1-6 0-16,-2-1-1 0,1-3 3 15,-1-2 1-15,0-4 2 0,1-3 0 16,-1-4 7-16,1-2 3 0,0-3 1 0,1 0 3 16,1 3 4-16,1-2 3 0,0 5 7 15,2 8-1-15,-1 3 4 0,2 6 0 16,0 4-2-16,0 3-3 0,3 5-2 15,0 4-5-15,2 1-4 0,1 4-1 16,1 3-1-16,3-2-1 0,2 4-1 16,0 0 1-16,0-1-2 0,-1-1 0 15,-1-1-1-15,-1-1-2 0,-1 2 1 16,-2-1-1-16,-5 0-1 0,-2 1 1 0,-3 0 0 16,-4 1-1-16,-4 2-5 0,-7 0-6 15,0-1-6-15,-1 2-3 0,-1 0-6 16,1 1-6-16,0-2-5 0,3-1-6 15,2 0-3-15,2-3-56 0,1 0-70 16,6 0-159-16</inkml:trace>
  <inkml:trace contextRef="#ctx0" brushRef="#br0" timeOffset="125763.31">13338 7497 231 0,'-4'4'67'15,"0"-1"6"-15,1 2-25 0,-1 2-16 16,-2-1 0-16,2 3-1 0,-3 1-4 0,0 1-7 16,0 2-5-16,-1-1-2 0,2 3 0 15,1 2 0-15,2-2-2 0,2-2-3 16,3 2-2-16,5-2 1 0,0-2 1 16,3-5 2-16,1 0 2 0,1-3 0 15,1-2 4-15,2-2 3 0,0-2 1 16,1-4 1-16,1-2-1 0,-1-3-2 15,0 0 1-15,-2-2-3 0,-2-1-3 16,-3-2-1-16,-3 0-3 0,-1 0 0 0,-3 1 0 16,-2-3-2-16,-2 2 2 0,-4 0-2 15,-2 2-1-15,-1 3-2 0,-5 1-2 16,-1 3 0-16,-1 5-2 0,-2 2-7 16,2 2-13-16,0 2-11 0,3 3-10 15,2-2-13-15,4 2 100 0,1-1-177 16,4-1-94-16,4 1-239 0</inkml:trace>
  <inkml:trace contextRef="#ctx0" brushRef="#br0" timeOffset="126196.62">13877 7285 265 0,'-2'2'76'0,"-1"2"6"0,-2-1-36 15,0 1 1-15,-1 1-4 16,-1 1 11-16,0 0-1 0,0-1-5 0,0-2-3 16,0 0-1-16,-3 3-2 0,-2-1 0 15,0 0-16-15,-3 1-9 0,-3 3-2 16,-3 2-4-16,-2 4-6 0,2 2-3 16,0 0-2-16,2 4 0 0,4 3 0 15,3 2 0-15,7 2-1 0,8-1 1 16,6 2 0-16,6-2 1 0,3 0-1 0,3 1 1 15,3-3 0-15,1-1 0 0,-2-4 0 16,-3-3-1-16,0-1-1 0,0-4-3 16,1-6-3-16,0-5-11 0,0-1-15 15,0-5-14-15,1-3-30 0,1-6-60 16,0-4-89-16,0-2-191 0</inkml:trace>
  <inkml:trace contextRef="#ctx0" brushRef="#br0" timeOffset="136631.47">1980 13468 176 0,'0'-2'56'15,"0"2"6"-15,0-1-11 0,0 1-10 16,0 0-2-16,-1-1-4 0,1 1-5 16,-1 1-5-16,0-1-4 0,0-1-4 15,0 0-3-15,-1 1-3 0,1 0 0 16,1-2 0-16,0 1 3 0,-1 1 1 15,1 0 3-15,0-1 0 0,1 2 2 0,-1-1-3 16,0 1-1-16,1 2-4 0,1 1-1 16,0 4-1-16,-1 2 0 0,1 2-1 15,1 3 2-15,2 1-1 0,-1 4 1 16,0 2-1-16,1 1-3 0,0 1-2 16,0 1 0-16,-2 4-4 0,-2 0-7 15,-1-1-8-15,-1-2-9 0,-1-2-6 16,0-2-10-16,-1-2-10 0,2-6-14 0,-1-2-50 15,2-3-61-15,1-5-146 0</inkml:trace>
  <inkml:trace contextRef="#ctx0" brushRef="#br0" timeOffset="137124.49">2217 13519 303 0,'5'0'89'0,"0"2"4"16,-2 0-25-16,-1 1-27 0,0 1-5 15,-1 4-5-15,0 2-9 0,2 4-7 16,-2 3-3-16,1 1-1 0,0 4-4 16,0 2-3-16,3 3-1 0,-1-1 0 15,2 0-1-15,-2-2-1 0,1 0-4 0,2-2 1 16,-3-3-2-16,1-5 0 0,-2-2 0 15,-1-2-1-15,0-4 1 0,1-2 2 16,-2-3 4-16,-1-1 8 0,-1-1 4 16,1-3 2-16,-2-4 1 0,1-2 0 15,-1-4 0-15,0-4-2 0,0-4-7 16,0-4-3-16,-1-5 0 0,0-5 0 16,0 0 1-16,0-4 2 0,0 0 2 0,1 2 4 15,1 0 1-15,1 7 5 0,3 4 1 16,1 3 1-16,0 7-1 0,-1 3-2 15,2 4-2-15,-1 3-5 0,-1 3-3 16,2 2-4-16,-1 0-2 0,3 4-2 16,1 0 0-16,3 1-1 0,3 0 1 15,1 2-1-15,2 0 2 0,2 1-2 16,1-2 1-16,0 2 0 0,-1-2 0 16,1 0-3-16,0 2-5 0,-1 0-6 15,0 1-6-15,-3-2-12 0,-1 1-12 0,-2 0-13 16,-2 0-5-16,-4-1-63 0,-1-1-14 15,-4-1-73-15,-3-2-138 0</inkml:trace>
  <inkml:trace contextRef="#ctx0" brushRef="#br0" timeOffset="137338.73">2303 13556 344 0,'4'3'96'0,"2"-1"9"0,2-1-33 16,2 3-16-16,2-2-4 0,2 1-4 15,0 1-10-15,2 1-8 0,0-2-7 0,0 4-11 16,1 0-26-16,-1 0-21 16,1 3 82-16,1 1-172 0,1-1-109 0,-2-2-281 15</inkml:trace>
  <inkml:trace contextRef="#ctx0" brushRef="#br0" timeOffset="138049.16">3619 13415 306 0,'1'6'85'0,"2"-3"3"0,2 4-34 16,-1-1-15-16,1 5-6 0,-1 4-6 15,1 2-6-15,0 4-7 0,-1 4-4 16,1 4-4-16,-1 1-2 0,-1 5-1 0,-1-3-1 15,0 0-4-15,-1 0-5 16,-2-4-6-16,-1-2-8 0,0-3-7 0,-1-3-13 16,0-2 94-16,-1-3-149 0,0-4-72 15,0-1-201-15</inkml:trace>
  <inkml:trace contextRef="#ctx0" brushRef="#br0" timeOffset="138394.98">3528 13478 351 0,'0'-7'107'0,"2"0"7"0,0 0-24 15,2 2-30-15,0 0-9 0,2 1-7 16,-1 1-10-16,3 0-10 0,2 3-4 16,3 0-3-16,1 0-3 0,4 4-4 15,2 0-1-15,2 3-1 0,3 4-1 0,1 1-2 16,-1 2-1-16,1 2-2 0,-1 1 0 15,-2 1 0-15,-2 2-1 0,-2-2 0 16,-4 0 1-16,-3 1-1 0,-3 1-1 16,-4-3 1-16,-2 2 0 0,-6-1-1 15,-1 0-2-15,-6-1-3 0,-4 0-2 0,-4-2-2 16,-2 0-3-16,-6-1-1 0,1-2-4 16,-1 0-2-16,0-2-4 0,0-2-6 15,2-1-2-15,2-3-7 0,3-1-6 16,0-3-5-16,5-4-6 0,2-1-58 15,4-2-66-15,6-1-158 0</inkml:trace>
  <inkml:trace contextRef="#ctx0" brushRef="#br0" timeOffset="139000.91">4000 13444 296 0,'2'3'93'0,"1"0"5"16,-1 2-6-16,-1-1-42 0,-1 2-6 15,1 2-7-15,-1 3-8 0,1 3-8 0,0 1-4 16,1 5-5-16,2 3-4 0,-1 3-3 16,3 6-2-16,-2 1 1 0,0 2-5 15,0 2-4-15,-1-2-9 0,-1 0-2 16,0-4-2-16,-1-5-1 0,0-2-1 15,1-2 3-15,0-6 4 0,-1-4 8 16,-1-4 2-16,1-2 1 0,-1-3 7 16,-1-6 4-16,0-6 4 0,-1-2 4 15,-2-3 5-15,1-5 2 0,0-4 0 0,-1-7-5 16,0-1-3-16,1-4-3 0,-1-3-1 16,3 1-1-16,1 2 3 0,4 1 4 15,0 5 3-15,3 1 1 0,1 7-1 16,2 4-2-16,1 1-2 0,1 5-4 15,1 2-4-15,2 2-3 0,-1 4-2 16,2 1-2-16,0 2-1 0,0 3-1 16,-1 2 0-16,1 3-1 0,-1 3-4 15,-2 0-4-15,-2 1-2 0,-1 3 0 0,-3 1-2 16,-4 0 0-16,-4 1 1 0,-4-1 1 16,-3 0 5-16,-3 1 2 0,-5-2-2 15,0-1 2-15,-4-3 0 0,0-3 2 16,1 0 0-16,-1-7 1 0,1-1 2 15,3-1 1-15,0-6 4 0,2 3 1 16,5-2 2-16,1 1 2 0,2 1-1 0,4 1 1 16,3 3-1-16,5 3-1 0,1 2-1 15,3 3-2-15,3 4-2 0,4 0 0 16,3 4 1-16,1 1 0 0,2 4-4 16,3 1-2-16,1 1-7 0,2 3-2 15,-1 1-12-15,1 0-20 0,-1 1-13 16,-1-3 120-16,-1-2-209 0,0-1-109 15,-1-7-299-15</inkml:trace>
  <inkml:trace contextRef="#ctx0" brushRef="#br0" timeOffset="141983.06">5388 13407 291 0,'0'-3'75'15,"0"1"2"-15,-1 0-39 0,1-1-12 16,0 1-7-16,-1-1-7 0,1 0-3 16,-1 2-1-16,0 0 1 0,0-1 1 15,1 3-1-15,0 0 0 0,-2 2-1 16,0 3-2-16,-1 1-1 0,0 5-4 15,-1 3 1-15,-1 0-1 0,0 6 0 0,-2 1 0 16,2 1 0-16,-1 1 0 0,0 0 0 16,-1 4 0-16,2 0 0 0,-2-5-1 15,3 0 2-15,-2-3-1 0,1-3 0 16,0-3 0-16,2-3 1 0,1-2-1 16,0-3 2-16,1-4 2 0,0-1 2 15,-1 0 5-15,2-1 2 0,-2-4 1 16,1-3 1-16,0-2 0 0,1-2 0 15,0-6-3-15,2-4-3 0,0-4-1 0,4-2 3 16,0-3 3-16,1-3 3 0,2-1 1 16,0 1 2-16,0 0 2 0,2 1 0 15,0 3-1-15,-1 5-3 0,1 3-2 16,0 3-2-16,-2 6-2 0,0 2-1 16,-3 3-2-16,0 2-1 0,-1 2-3 15,0 3 0-15,-1 0-1 0,-1 1 0 16,2 4 0-16,0-1 0 0,2 3 2 0,0 2-1 15,2 2 1-15,2 2-2 0,0 4 1 16,1 2-2-16,0 1-1 0,2 1-1 16,0 2-2-16,-2 0 0 0,0 2-2 15,0-2-3-15,-1 3-6 0,-2-3-5 16,-1 0-7-16,0-3-7 0,-4 1-15 16,-1-3-9-16,-1-3-6 0,-2-2-1 15,-3 0-77-15,-1-5-86 0,-4 2-193 16</inkml:trace>
  <inkml:trace contextRef="#ctx0" brushRef="#br0" timeOffset="142192.89">5375 13555 445 0,'-1'-2'117'0,"1"2"6"15,0-1-60-15,0 1-13 16,1 1-9-16,-1-1-11 0,0 0-12 0,2 0-5 15,2-1-6-15,-1 1-5 0,4-2-1 16,1-2 0-16,3-2 0 0,2 0 1 16,3-3-3-16,-1-2-6 0,2 2-19 15,0-1-18-15,0 3-11 0,0 0-75 16,0 2-95-16,-2-1-201 0</inkml:trace>
  <inkml:trace contextRef="#ctx0" brushRef="#br0" timeOffset="142529.06">5759 13295 375 0,'4'-2'110'0,"-2"2"10"0,-1-1-36 15,0 0-15-15,-1 1-6 0,2-2-8 0,-2 6-11 16,0-1-8-16,0 1-9 0,1 2-9 15,0 2-5-15,1 1-4 0,-1 3-2 16,0 2-2-16,-1 2-1 0,0 3-1 16,-2 0-2-16,1 3 0 0,-2 2 1 15,-1 0-1-15,0 1 0 0,0-2 0 16,0-1 1-16,2 1-1 0,0-5 0 16,2 2 0-16,1-2 0 0,4-1-1 0,3-2 0 15,3 1 0-15,3-3-1 0,4 1 1 16,0-3 0-16,5-1 0 0,2-1 0 15,0-2-4-15,2-2-6 0,-1-3-14 16,3-4-25-16,-2 1-101 0,0-6-118 16,-4-6-281-16</inkml:trace>
  <inkml:trace contextRef="#ctx0" brushRef="#br0" timeOffset="145386.76">5002 13720 242 0,'-3'-3'68'15,"1"-1"3"-15,0-2-27 0,0 0-6 16,1 4-5-16,0 0-4 0,0-1-3 0,0-1-2 15,1 2 0-15,-2 2-2 0,2-1-1 16,0 0-2-16,-1 1-1 0,-1 0-3 16,0 2-4-16,-2 2-3 0,0 1-3 15,-1 5-3-15,-1 1-1 0,1-1 0 16,0 4 0-16,3-2 0 0,0 1-1 16,2-2 0-16,1-2 0 0,1-2 0 15,2 1 0-15,1-3 1 0,1-1 0 16,0-2 3-16,2 0 0 0,0-2 3 0,-1 0 2 15,1-1 3-15,-2-2 1 16,0 0 2-16,-1-2 1 0,0 2 0 0,-2-3-1 16,-2 1-1-16,0 0-1 0,-1-2-2 15,-1-1-1-15,-1 3-1 0,0-3-1 16,-3 2-1-16,2-1 0 0,-2 2 0 16,-1 0-2-16,0 0-2 0,-1 0 0 15,0 2-2-15,1 3 0 0,-1 0-2 16,2 0-1-16,0 3 1 0,2 4 0 0,1 1 0 15,1 0-1-15,2 2 0 0,0 0 0 16,2 1-2-16,2-2 1 0,0-3-1 16,1 0 0-16,0-2 1 0,2-2 0 15,-2-1 1-15,1-1 2 0,-1 0 0 16,-1-1 3-16,-2-1 2 0,-1 1 1 16,1-3 2-16,-3-1 1 0,0 1-1 15,0-2 1-15,-1 0-2 0,-2-2-1 0,1 1-1 16,-2-1-2-16,-1-1 0 0,0 1-1 15,-2 3 0-15,1-1-2 0,-2 2-1 16,2 0-1-16,-1 7 0 0,0-1-1 16,2 1 1-16,1 3 0 0,-1 2 1 15,3 1 0-15,0 4 1 0,2-5-1 16,1 3 0-16,3-1-1 0,1-2-1 16,2-3 0-16,1-1 1 0,2-3 0 0,0-1 2 15,0-3 1-15,-2 0 1 0,2-1 3 16,-2-2 2-16,0 0 2 0,-3-1 3 15,-1-2 2-15,0 2 1 0,-2 1 0 16,-2-1-1-16,0 1-2 0,-2 2-2 16,-2-2-3-16,0 4-3 0,1-1-2 15,-2 1-3-15,1 3-1 0,1-1-1 16,-2 2-1-16,2 2 0 0,0 4-1 0,-1-2-1 16,2 1-1-16,-1 2-2 0,2-3-1 15,0 1-4-15,1-2-2 0,1 0-2 16,0-1-2-16,1-1-1 0,0 0-2 15,1 1-2-15,0-2-2 0,-1 0-2 16,0 1 1-16,-1 0-3 0,0-3-2 16,0 1-1-16,1 0 0 0,-1-1 3 15,-1 0 2-15,0 0 4 0,0 0 4 16,1 0 7-16,-1 0 7 0,-1-1 6 0,1 1 8 16,-1-2 5-16,1 1 5 0,-3-1 3 15,2-1 4-15,-1 0 3 0,-1 0 1 16,1-1 2-16,-1 1 1 0,1 1 0 15,1 0-1-15,0-1 1 0,0 1-1 16,1 0-2-16,-1 1-3 0,1 1-5 16,1 0-3-16,0 3-4 0,1 3-4 15,0 0-2-15,2 5-2 0,-1 3-2 16,1 0 0-16,2 4 1 0,-1 3-1 0,2 0-5 16,-1 2-6-16,1-1 4 0,1 2-28 15,-1-1-6-15,2 0-11 0,-2-1-10 16,-1-1-6-16,1-3-8 0,-2 0-66 15,-1-4-48-15,-3-1-158 0</inkml:trace>
  <inkml:trace contextRef="#ctx0" brushRef="#br0" timeOffset="145701.97">4949 13995 300 0,'-4'4'76'16,"2"1"2"-16,0 0-31 0,1 2-17 0,4 2-5 16,0 2-4-16,3-2-4 15,3 5-2-15,2-1-1 0,2 0-6 0,3 2-3 16,1-1 0-16,2 1-2 0,-2 0 1 16,0-4 1-16,-2 1 1 0,1-2 3 15,-1-5 3-15,-3 2 4 0,-1-4 5 16,-1-4 4-16,-1 0 1 0,0-4 1 15,0-3-3-15,-1-1-3 0,-1-6-4 16,1-3-6-16,0 0-5 0,-2-4-4 0,1 1-7 16,-2 0-14-16,0 1-9 0,0 4-10 15,0 2-8-15,-1 3-11 0,-1 2-67 16,0 3-75-16,-1 1-161 0</inkml:trace>
  <inkml:trace contextRef="#ctx0" brushRef="#br0" timeOffset="146250.94">5118 14324 376 0,'2'-5'111'16,"-1"2"9"-16,0 1-42 0,0 0-10 16,-1 1-8-16,1 1-13 0,-1 2-11 15,1 2-11-15,2 3-10 0,0 0-6 16,0 5-5-16,1 3-2 0,1 3 0 16,-1 1-3-16,2-1-5 0,-2 2-3 15,1 0-5-15,0-3-2 0,-1 1-3 16,2-4 0-16,-2 0 3 0,0-3 3 0,-2-3 3 15,0-1 5-15,0-2 3 0,-2-4 2 16,0 1 3-16,-1-4 6 0,-1-1 2 16,0-1 1-16,-2-5 3 0,0-4 2 15,-1-3 0-15,0-2 1 0,1-5-5 16,1-3 0-16,0 1-1 0,2-2-1 16,2 2 0-16,3 0 0 0,1-1 0 15,3 2-1-15,1 2-1 0,3 3 1 0,0 1-1 16,2 4-3-16,0 3-1 15,0 3-2-15,1 2-1 0,-3 2-2 0,-2 2-1 16,-2 1-3-16,-1 1-2 0,-4 0-2 16,0 2-3-16,-1 0-3 0,-4 3-2 15,0 2-2-15,-1 3-3 0,-4 0-1 16,0 3-7-16,-3 2-5 0,0 0-5 16,-1-1-6-16,1-1-6 0,0-1-7 15,3-3 227-15,0-2-284 0,3-3-97 0,-2-1-314 16</inkml:trace>
  <inkml:trace contextRef="#ctx0" brushRef="#br0" timeOffset="146630.09">5417 14331 289 0,'1'-1'96'15,"-1"-2"8"-15,-1 1-1 0,1-2-38 16,0 3-13-16,-2-1-7 0,0 3-10 16,-1 0-9-16,-1 2-7 0,1 2-7 15,-1 5-6-15,0 3-2 0,2 3-2 16,0 1-1-16,2-1 0 0,2 3-3 0,1-4-1 16,3-5-1-16,0-1 0 15,2-4 0-15,1 0 2 0,0-4 3 0,1-2 1 16,0-1 6-16,-1-1 4 0,0-3 4 15,-2-1 3-15,0-3 3 0,-2-1 0 16,-1-2 3-16,-2-1-3 0,-1 0-1 16,-1 1-2-16,-2-3-3 0,-2 1-4 15,-1 2-2-15,-2 1-4 0,1-1-6 0,-3 0-7 16,-1-1-9-16,-1 4-7 0,0 4-12 16,1 2-13-16,0 0-13 0,1 4-6 15,2 2 5-15,2 1-75 0,0 2-83 16,6 1-178-16</inkml:trace>
  <inkml:trace contextRef="#ctx0" brushRef="#br0" timeOffset="146919.88">5692 14232 294 0,'11'-7'95'16,"-3"2"9"-16,-1-1-7 0,-1 2-24 15,-2 0-3-15,-3 1-3 0,0 2-4 16,-2-1-5-16,0 3-5 0,-1-1-9 16,-1 1-8-16,-2-1-6 0,0 2-10 15,-2-1-6-15,-2 6-5 0,2-1-4 0,-3 4-3 16,1 3-1-16,-1 5-2 0,0 1 0 16,4 1-2-16,-1 0-2 0,3 3-2 15,3 0-4-15,3-2-2 0,3-2-5 16,3-1-2-16,3 0-2 0,3-2 0 15,2-4 3-15,2-2-8 0,4-2 3 16,2-3-11-16,1-3-7 0,1-4 196 0,-1-1-289 16,1-6-127-16,2-1-360 0</inkml:trace>
  <inkml:trace contextRef="#ctx0" brushRef="#br0" timeOffset="157538.54">13255 4492 312 0,'11'-6'82'15,"-8"2"7"-15,1 1-43 0,0-3-7 16,-2 2-5-16,2-5-4 0,-1 3-3 16,0-4-4-16,-1 0-4 0,-1 1-1 15,-2 1 0-15,0 0 0 0,-1 3-1 0,-3 0-4 16,0 3-3-16,-2-2-2 0,-6 1-4 15,-1 0-2-15,-5 1-1 0,-4-1 0 16,-1 2 0-16,-2 1 0 0,-2 1 1 16,3 2 1-16,0 1 0 0,1-1 1 15,3 5-1-15,1-2 0 0,3 0 0 16,-1 0-1-16,5 0 1 0,3-3 0 0,1 4 1 16,2-4 0-16,1 0 1 0,2 2 1 15,1-1 1-15,-1 2 2 0,1 0 1 16,2-1 1-16,-1 0 2 0,1 3 1 15,0-2 0-15,-1 0 0 0,2 0 0 16,0 2 1-16,-1 2-1 0,1 0 0 16,-1 1-1-16,1 2 1 0,-1 4-2 15,0 4 0-15,-1 3-2 0,-1 5 0 16,-3 5-2-16,3 4 0 0,-2 5-2 16,1 3-1-16,1 3 0 0,0 3-2 15,0 2 0-15,1 8-1 0,0 0 0 0,1 3 0 16,1 4-1-16,1 4 1 0,0 3-1 15,2 5 0-15,3-2 0 0,0 4 1 16,3 1-1-16,0-2-1 0,-1-2 1 16,-1-2 0-16,0-2-1 0,-1-5 1 15,0-2-1-15,-4-5 1 0,-2 0-1 16,-1-6 1-16,-1-2-1 0,0-3 1 0,-3-3 0 16,0-3-1-16,-1-1 1 0,0-2 0 15,0-1 0-15,1-2 1 0,0-3-1 16,1-2-1-16,2-3 1 0,0 0-1 15,-1-6 0-15,0-1 1 0,1-1-2 16,-1-4 1-16,-2 1 0 0,1-2 0 16,-2 1 0-16,3 1 0 0,-1-2 0 0,0-1-1 15,1 1 1-15,0-1-1 0,1-2 0 16,1-2-1-16,1-4 0 0,0 0 0 16,3-2 0-16,0-3 0 0,3-3 0 15,-1 0 0-15,2-1 2 0,1 1 0 16,3-4 0-16,0 1 2 0,1-2-1 15,2 0 0-15,-1 0 0 0,2-1-1 16,1-1 0-16,0 2 0 0,2-2-2 0,3-1 0 16,2 1-1-16,-1-2-1 0,0-1-1 15,1-3-1-15,1 1-1 0,-1 1 0 16,-1 0 1-16,-1-3 1 0,-1 2 0 16,-2-1 1-16,-2 2 1 0,-2-3 1 15,-3-3 2-15,-2 2 0 0,-3 0 1 16,1 0 0-16,-3-1 1 0,-1-1-1 15,0 2 2-15,-2 0-1 0,0-1 0 16,-1-3-1-16,-1 2 1 0,1-5 0 16,1 1 0-16,0-4-1 0,0-2 0 0,1-4 1 15,0 1-1-15,-1-4 1 0,3-3 0 16,-4-4 0-16,2-6-1 0,2-3 0 16,-2-7 0-16,3-6-1 0,-3-7-1 15,1-7 0-15,1-5 1 0,-1-1-1 16,-1 0 1-16,1-5 1 0,0 2 1 15,-1 0 2-15,0 2 0 0,-1 3 1 16,3 0-1-16,-1-3 0 0,-1 7 0 0,-1-3-2 16,2 4-1-16,-1 2 0 0,1-2-1 15,-3 1-1-15,1 3 1 0,-2 0-1 16,-1 4-1-16,1 0 1 0,0 4-1 16,-2 3 1-16,0 6 0 0,-1 5 0 15,1 3 1-15,1 3-1 0,0 7 1 16,0 1 0-16,2 6 0 0,-2 1 0 15,0-1 0-15,0 7-1 0,0 3 1 16,0 2 0-16,1 4-1 0,-2 3 1 0,2 4 0 16,1-1 0-16,-1 3 0 0,-1 0 0 15,-1 1 0-15,-1 0 0 0,-1 0 0 16,-4 0 0-16,0 3 0 0,-1-3 0 16,-4 0 0-16,-2 0 0 0,-4-2 2 15,-2 1-3-15,-1-1-1 0,-2 1 0 16,2-1 1-16,-3 0-1 0,2 2 0 15,1 1-2-15,-3 1 3 0,5 2 0 0,-1 0-1 16,0 3 0-16,0 2 0 0,2 3 0 16,0 0 0-16,4 3 1 0,1-1-1 15,1 1 1-15,2 0-1 0,3 0 1 16,1-1-1-16,2 1 1 0,3-4-1 16,1 3 1-16,1 1 0 0,3 2 0 15,0-1 1-15,2 2 0 0,0 0 2 0,1 5 0 16,1 2 0-16,-1 5 1 0,0 2 1 15,0 6 0-15,1 5 0 0,-1 9 0 16,2 2 0-16,-1 3 0 0,2 7-1 16,-1 4 0-16,-2 3-1 0,3 3-1 15,0 4 0-15,-1 2 1 0,1 2-2 16,-1-2 1-16,2-1 0 0,0 2 0 16,-1-3 0-16,-5-2-1 0,-2-6 1 0,-3-1 0 15,-2-3 0-15,-3 2 0 16,-2-6 0-16,-1 0 0 0,1-6-1 0,3-1 1 15,-1-4 0-15,2-5-1 0,2-7 0 16,-1-3 0-16,1-3 1 0,0-2-1 16,0 0 0-16,-1-2 0 0,0 2 1 15,-1 0 0-15,0 0-1 0,-1-1 0 16,0 1 1-16,0 3-1 0,1-3 0 0,2 1 0 16,-1-3 0-16,4 1 0 15,0-1-1-15,1-3 0 0,2-4-1 0,1 0 1 16,0-4 0-16,1 0 0 0,-1-2 0 15,0-2 1-15,1-2 0 0,-1-1 0 16,1-1 1-16,-2-1 0 0,1-3 2 16,1-2 0-16,-2 1 2 0,1-3 3 15,1 0 0-15,-2-1 1 0,0-1 0 16,-1 1-1-16,2 0-1 0,-1-1-3 16,-1 2-2-16,0 0 0 0,1 0-2 0,-1 1 0 15,0 1-1-15,0 1 1 0,-1-2-1 16,1 0 0-16,1-1-1 0,-1 1 0 15,0-1-1-15,4-1 2 0,-2-1-1 16,5 1 1-16,-2-2 1 0,3-1 0 16,2 0 1-16,1-4 0 0,2 0-1 15,1 1 0-15,-1-2 0 0,4 0-1 16,1 1 1-16,1 0-1 0,3 2 0 0,1-1-2 16,1 1 0-16,2-2-1 0,-3 0-1 15,-3 0-2-15,-5-3-2 0,-3 1 0 16,-3 0 0-16,-6 1-1 0,-3 0 0 15,-1 1 0-15,-1-2 3 0,-1 0 0 16,-3-2 1-16,0 0 1 0,1-6 1 16,0-3 3-16,1-3 2 0,-2-6 1 0,2-2 2 15,2-7 1-15,-1-8 1 16,2-7 0-16,1-10-2 0,0-9-1 0,0-9-1 16,-5-11 0-16,2-5-1 0,1-9 0 15,-2-5 0-15,-5-7 0 0,0-1 0 16,2-6 1-16,3 2-1 0,0 0 0 15,-5 9 0-15,4 8-2 0,6 8 0 16,3 6-2-16,-2 13 1 0,1 9 0 16,0 9 0-16,3 6 0 0,-2 9 1 15,-2 11-1-15,-2 9 1 0,-4 5 0 0,-2 7-1 16,-2 5-1-16,-5 2 1 0,-3 3-1 16,-5 2 2-16,-2 1 0 0,-2 0 1 15,-1 0 0-15,2 0 0 0,1-3 0 16,2 2 0-16,3-1-1 0,1 3-2 15,3 0-5-15,0 0-5 0,1 2-3 16,-2 5 0-16,2 0-32 0,-2 3 27 16,0 2-133-16,-5-2-112 0,3-1-287 0</inkml:trace>
  <inkml:trace contextRef="#ctx0" brushRef="#br0" timeOffset="158149.89">12983 3524 381 0,'4'-2'97'16,"1"3"5"-16,-3 2-45 0,-2-1-20 16,0 3-7-16,-2 3 3 0,-4 3-2 15,2 0-4-15,-2 2-5 0,-2 3-5 16,0 1-3-16,-2 0-2 0,-1 5-4 15,-2 2-4-15,-3 0-1 0,0 2-1 0,2-3-1 16,-1 0 0-16,2-2 0 0,3-4 0 16,2-3-2-16,3-1 1 0,3-4-1 15,2-1 0-15,4 0 1 0,1-1 0 16,3 0 3-16,4-2 2 0,2 2 1 16,3 3 1-16,2-3 2 0,2 2-1 15,3-1 0-15,0 2-2 0,0 0-1 0,-1-3-4 16,0 0-2-16,-2-2-19 0,-1 1-14 15,-2-1-13-15,-2-3-13 16,-1-2-75-16,-2 0-89 0,1-1-191 0</inkml:trace>
  <inkml:trace contextRef="#ctx0" brushRef="#br0" timeOffset="158475.65">13359 3520 352 0,'-1'-1'99'0,"0"-2"8"0,1 4 2 16,0 2-67-16,-2 0-9 0,1 2 1 15,-2 4 5-15,0 0-6 0,-2 7-7 16,-2 0-8-16,-3 5-1 0,-2 3-3 0,-2 2-4 16,-1 1-5-16,-1-3-3 0,0-1 0 15,6 0-2-15,-1-5 0 0,7 0-1 16,3-4 0-16,4 2-1 0,2-2 0 15,4-1-1-15,-3-2 0 0,10-1-2 16,-2-1 0-16,1-2 0 0,1-2-10 16,0-3-7-16,2-2-9 0,-2 0-9 15,-1-5-9-15,0-2-13 0,-2-4-12 16,1 1-44-16,-1-4-64 0,-1 3-140 16</inkml:trace>
  <inkml:trace contextRef="#ctx0" brushRef="#br0" timeOffset="158611.29">13476 3690 338 0,'-3'-2'95'16,"-1"2"12"-16,1 2-44 0,0 2-5 16,1 5-2-16,1 2 0 0,-1 4-3 0,0 4-5 15,0 3-9-15,3 5-4 0,-3 3-5 16,1 1-7-16,-1 1-6 0,-2 2-6 16,3 0-8-16,-1 5-8 0,-2-1-23 15,0 1 5-15,-2 4-125 0,-3 1-119 16,1 4-294-16</inkml:trace>
  <inkml:trace contextRef="#ctx0" brushRef="#br0" timeOffset="160758.76">13235 6132 212 0,'-4'-10'63'0,"0"2"7"15,0 2-19-15,0 1-10 0,-1 0 0 16,0 0 1-16,1-1-2 0,2 1-2 16,2 0-1-16,-1 3-1 0,0 0-2 15,1 0-5-15,-1-1-4 0,1 2-4 16,-2 0-4-16,1 1-4 0,-3-3-3 16,3 1-3-16,-1 0-1 0,1-1 0 0,-1 1-1 15,1 1 0-15,0-1 0 0,2 2 0 16,-1-2 0-16,0 1-1 0,0 1 1 15,0-3 0-15,0 3 0 0,1-1 1 16,-1 2 0-16,2-2 1 0,1-1 1 16,4 1 0-16,-1 0 1 0,3 0-2 15,1 0 0-15,1-4 0 0,-1 4-1 0,3 1-2 16,-1-1 0-16,-1 1-1 0,1 1-1 16,-1 4 0-16,1 0-1 0,0 3 0 15,-1 1-1-15,1 0 1 0,1 3-1 16,3 3 0-16,0 0 0 0,-1 2 1 15,3 0-1-15,-1 3 0 0,1-2 0 16,-4 2 1-16,0-1-1 0,0-1 0 16,-1 1 0-16,-3 0 1 0,-2-2-1 15,-1 3 0-15,-3-4 1 0,1 4 0 0,-5-2 1 16,-1-3-1-16,0 1 1 0,-3 2-1 16,1-3 1-16,-1 2 0 0,-2-2-1 15,2 2 0-15,-2 1 0 0,1 0 0 16,0 0-1-16,0 2 1 0,-1 4-1 15,-1 2 1-15,0-1-1 0,2 2 1 16,0 2-1-16,-1 1 1 0,-1 2-1 0,2-4 0 16,1 2 0-16,1-1 1 0,-1 1-1 15,-2-4 0-15,2 3 1 0,-2-2-1 16,0 2 1-16,-1-3-1 0,-3 0 0 16,2-2 1-16,-3 4-1 0,-1-2 1 15,1-2-1-15,1 0 1 0,1 0-1 16,0 3 1-16,0-1-1 0,1-1 0 15,-3 1 0-15,1 2 0 0,-2 1 0 16,0 1 0-16,-5-3 0 0,1 2 0 0,1 1 0 16,-1 0 1-16,1 2-1 0,0 0 0 15,0-1 0-15,4 2 0 0,0 0 0 16,3-1 0-16,-1 1 1 0,1-3-1 16,2-3 0-16,-1 1 0 0,1-3 0 15,-1-3 1-15,0 0-1 0,1-2 0 16,-1-3 0-16,1 1-1 0,0-3 1 15,1 2 0-15,0 0 0 0,2 0 0 16,1 0-1-16,0 1 1 0,1 3 0 0,-1 0 0 16,2 0 0-16,0-1 0 0,2 1 1 15,-1-3-1-15,1 1 0 0,-1-1 1 16,0-2-1-16,0 2 0 0,-1-2 0 16,-1 2 0-16,-1 0 1 0,-1-2-1 15,-1 2 0-15,-1 1 1 0,0 0-1 16,2 1 1-16,-1-1-1 0,0-2 0 15,2 2 0-15,0-3 0 0,0-2 0 0,2 0 0 16,-1 0 0-16,0 0 0 0,2 2-1 16,-1 0 1-16,0 0 0 0,1 3 0 15,-1-1 0-15,2-1-1 0,-1 2 1 16,1-3 0-16,2 1-1 0,-1-2 0 16,1-1 1-16,2-3 0 0,-1 1-1 15,1-2 1-15,-2 0 0 0,2-1 1 16,-2-2-1-16,-1-1 0 0,1 0 1 0,-1-2-1 15,-1-1 0-15,1-2 1 0,1 1-1 16,-2-1 1-16,1-1-1 0,1 0 0 16,2 0 1-16,1-1-1 0,0 1 0 15,2-2 0-15,2 1 1 0,1 1-3 16,-1-2 0-16,1 1-3 0,-1 0-2 16,-1 2-3-16,-1-1-3 0,-4-2-13 15,-1 3-12-15,2 1-9 0,-4-1-7 0,-1-1 11 16,-1-3-91-16,0-1-87 0,0-3-186 15</inkml:trace>
  <inkml:trace contextRef="#ctx0" brushRef="#br0" timeOffset="161257.87">13160 8431 216 0,'-6'-5'57'16,"-2"1"3"-16,3 0-28 0,-1 1-4 15,3 1 2-15,2 1 0 0,-1 0-2 16,1 0-1-16,1 1 0 0,-1 0-1 16,1 0-3-16,0 1-1 0,0 1-1 15,-2-1 0-15,2 1 2 0,-1 3 0 0,1-2 3 16,0 1 2-16,0 2 2 0,1-1-1 15,2 2-1-15,-1-2-2 0,0 2-3 16,3 2-4-16,2 2-3 0,1 0-5 16,2 2-2-16,2 0-2 0,3 4-2 15,1 2 0-15,3-1-2 0,1 0-1 16,-2 2 1-16,1-1-2 0,0 1 1 16,-5-1-1-16,0-2 0 0,-3 0-1 15,-2-2 1-15,0 1-2 0,-2-2 0 0,0-3 0 16,-2-1 0-16,1 0-1 0,-3-2 0 15,-1-2 0-15,-1-2 1 0,-1-1 0 16,-1 2 2-16,-1-1 0 0,-1 1 0 16,-1-1 1-16,0 0 1 0,-2 0 0 15,0 1 0-15,-3-1 1 0,-1 2-1 16,-3-2 1-16,-4 2-1 0,-6-1 0 0,-5 3-1 16,-3 0 0-16,-2 2 0 0,-2-3-2 15,2 3-6-15,-1 0-6 0,4 0-20 16,2-1-15-16,0-1 167 0,2 0-263 15,-5 3-124-15,1-1-341 0</inkml:trace>
  <inkml:trace contextRef="#ctx0" brushRef="#br0" timeOffset="178642.86">7249 13306 294 0,'1'-2'84'16,"1"2"6"-16,0 2-31 0,-1 0-6 16,1 0-1-16,0 3-3 0,0-1-6 15,0 4-6-15,-1 2-5 0,1 3-7 0,0 3-6 16,0 5-8-16,0 2-3 0,-2 4-3 16,1 4-2-16,0 3-1 0,0 2-4 15,-2-1-8-15,1 0-7 0,-1-1-9 16,-1-4-9-16,1-3-9 0,-2-4-14 15,1-6-13-15,1-4-42 0,-1-3-63 16,0-5-138-16</inkml:trace>
  <inkml:trace contextRef="#ctx0" brushRef="#br0" timeOffset="178928.94">7170 13381 418 0,'-3'-2'110'0,"1"2"5"15,4-1-60-15,-1 1-10 0,3 0-5 16,1 0-6-16,4 1-6 0,3 1-4 16,5 2 0-16,2-1-1 0,4 3-2 0,3 1-4 15,0 2-4-15,1 2-3 0,1 1-3 16,-1 3-4-16,-3 4-2 0,-2 0-2 16,-3-1 0-16,-2 2-2 0,-4 1 0 15,-4 0-2-15,-4-1-1 0,-4 1-1 16,-6 2-1-16,-3 2-4 0,-6-1-4 15,-4 2-8-15,-4-2-9 0,-4-2-5 16,-5-2-8-16,0-3-7 0,-1-4-6 16,3-4-6-16,0-3 45 0,4-5-85 0,3-4-60 15,7-6-153-15</inkml:trace>
  <inkml:trace contextRef="#ctx0" brushRef="#br0" timeOffset="179759.75">7662 13476 297 0,'0'2'74'16,"1"-2"4"-16,-1 0-41 0,0-1-5 15,-1 2-5-15,1-2-3 0,0 2-1 16,0-2 0-16,-1 0-1 0,1 1-2 16,0-1-1-16,0-1 0 0,0 2 0 15,0 3 0-15,0-1 1 0,0 0-1 16,1 2 0-16,-1 2-1 0,1 0-1 0,-1 3-2 15,0-1-2-15,0 3-2 0,1 2-4 16,-1 0-1-16,0 5-1 0,1-1-1 16,-1 5-1-16,0 0-1 0,-1 0 0 15,0 0-2-15,1 0 0 0,-2-2-2 16,1-4 0-16,-1-2 0 0,1-3 0 16,0-2 0-16,1-4 1 0,0 0 0 0,0-3 2 15,0-3 1-15,0-1 3 0,1-3 2 16,-1-3 0-16,1-3 1 0,-1-6 2 15,2-5-1-15,0-3-1 0,-1-5 1 16,1 0-1-16,1 0 2 0,0-2 0 16,1 3-1-16,-2 4 0 0,0 3-1 15,2 3-1-15,-2 5 1 0,-1 3-1 16,0 4 1-16,-1 3-2 0,0 3-1 16,0 1-1-16,1 3 0 0,0 4-2 15,0 0-2-15,1 5 0 0,1 4 0 0,1 1 0 16,0 3 1-16,2 0-2 0,0 2 0 15,3-3-2-15,-1-2-1 0,2-3 0 16,1-2-1-16,0-2-1 0,-2-3 1 16,2-6 1-16,0-1 1 0,0-1 2 15,-1-5 1-15,0-1 0 0,0-3 3 16,-1-3 0-16,-1 1 1 0,0-2 1 16,-1-4 0-16,-1 0 0 0,-1-1 1 0,-1 1-1 15,2-2-1-15,-2 1-1 0,-1 1-1 16,2 4 0-16,-3 0 0 0,0 3-1 15,-1 4-1-15,0 1 0 0,1 6 1 16,2 5 0-16,-1 2 0 0,2 4 1 16,1 5-1-16,-1 3 2 0,4 5-1 15,-2 2 1-15,0 1-1 0,1 3 0 16,1 4 0-16,-2-2-1 0,1 0-1 16,-2 2-1-16,-1-1-4 0,-3-3-3 0,-1-2-7 15,-2-2-4-15,0 1-7 0,-1-2-17 16,1-4-14-16,-1-3-3 0,0-1-87 15,2-3-95-15,1-5-223 0</inkml:trace>
  <inkml:trace contextRef="#ctx0" brushRef="#br0" timeOffset="181301.64">9155 13378 143 0,'0'-2'25'0,"1"0"-5"0,-1-2-25 15,0 2-7-15,1 0-1 0,-1-1 1 16,1 2 0-16,-2 0 1 0,1-2 2 16,0 2 2-16,-1 0 5 0,1 1 10 15,-1-1 8-15,0 0 9 0,1 1 10 16,0-1 11-16,0 1 8 0,0 0 2 16,0 0-3-16,0-1-2 0,0 2-1 15,0-2-2-15,0 1-3 0,-1 1-3 0,0-1-4 16,0 2-3-16,0 1-5 0,-2 3-5 15,0 5-5-15,0 3-5 0,-3 5-5 16,1 7-3-16,-2 4-5 0,1 4-6 16,-1 5-8-16,1 2-9 0,-2 1-7 15,2-1-3-15,1-3 0 0,1-4 1 16,0-3 4-16,1-6 9 0,1-4 9 0,2-7 9 16,-1-3 4-16,1-3 4 0,0-4 5 15,1-3 7-15,0-5 4 0,1-6 3 16,-1-4 0-16,1-5-1 0,2-7-3 15,-1-8-5-15,0-8-7 0,3-5-5 16,0-3-3-16,3-4-2 0,1 1 2 16,2 5 4-16,3 4 5 0,3 9 3 15,-1 6 3-15,2 7 1 0,1 8-1 16,-2 3-2-16,1 5-4 0,-2 4-4 0,0 4-4 16,-1 5-2-16,-1-1 0 15,-2 3-2-15,-1 2 0 0,-3 1-2 0,-3 1 0 16,-3 3-2-16,-4-3 0 0,-1 3-2 15,-3-2 0-15,-5 1-1 0,-1-2 0 16,-3-1 0-16,-2-3 2 0,0 0 0 16,-2-3 1-16,0 0 2 0,0-3 1 15,1 0 0-15,0-3 2 0,3-2-1 0,3 0 1 16,1-4 2-16,2 2 1 0,4 0 1 16,1 1 0-16,2 5-1 0,3 3 2 15,1 2 2-15,5 5-1 0,2 4 0 16,2 1 0-16,3 5 0 0,3-1-1 15,0 2 0-15,2 2-4 0,1-1 0 16,1 0-3-16,1 1-7 0,-1-5 0 16,-2 1-27-16,1-3-18 0,-1-5 52 0,-1 0-150 15,0-2-109-15,0-2-268 0</inkml:trace>
  <inkml:trace contextRef="#ctx0" brushRef="#br0" timeOffset="181794.95">9592 13429 386 0,'0'0'101'0,"2"2"5"16,-1 2-35-16,2 3-22 0,1 4-9 16,2 4-7-16,-1 4-5 0,2 3-5 15,-1 2-5-15,2 2-9 0,-2 6-6 16,1-4-4-16,0 0-2 0,-1-3-4 15,2-3 0-15,1-4-2 0,-1-3 1 16,2-7 0-16,0-3 5 0,-1-2 7 0,1-3 5 16,-3-1 5-16,1-3 5 0,-1-2 6 15,-1-2 4-15,1-1-3 0,-1-5-1 16,1-3-4-16,2 0-4 0,-2 0-4 16,1 0-5-16,1 3-4 0,-1 3-1 15,1 5 0-15,0 7-1 0,1 2 0 16,-1 6-2-16,2 4-1 0,-2 1-5 15,2 3 1-15,0-1-3 0,1-1 1 16,0 1-1-16,3-6 1 0,-1-3 0 0,0-2 6 16,2-3 2-16,-2-2 5 0,0-2 4 15,-2-3 6-15,-2 0 4 0,-2-2 7 16,-3-2 4-16,1-1 3 0,-3-4 1 16,-1-1-2-16,-1-4 0 0,0-3-3 15,-1-3-6-15,1-5-5 0,-2-2-6 16,1-5-7-16,-1 0-7 0,2 5-8 15,-1 1-9-15,-1 5-10 0,0 5-5 0,1 3-14 16,-1 7 150-16,1 1-289 0,1 5-154 16,-1-3-434-16</inkml:trace>
  <inkml:trace contextRef="#ctx0" brushRef="#br0" timeOffset="187353.56">1465 6811 290 0,'1'10'81'0,"-2"-1"4"0,2-10-25 0,-2 0-18 16,1 1 1-16,-1-1 2 0,0 3-4 15,0-2-4-15,-1-1-4 0,-2 3-6 16,1 0-6-16,-2 5-6 0,-2 0-5 16,-2 5-4-16,-3 6 0 0,-1 5-2 15,-2 4 1-15,-2 8 0 0,1 8 1 0,-1 3 0 16,2 6-2-16,5 7-1 15,1 0-1-15,7 2-1 0,4 1 0 0,6-8-3 16,5-1-3-16,6-6-2 0,3-6-1 16,2-7 1-16,4-7-1 0,3-6 0 15,3-6 4-15,0-5 5 0,1-7 3 16,1-5 3-16,1-6 3 0,0-6 3 16,-1-7 0-16,-3-6 1 0,-2-7 0 15,0-5-2-15,-4-7-3 0,-4-7 0 16,-2-4-4-16,-3-7-1 0,-4-1-1 15,-3-3-1-15,-7-1 0 0,-2 3 0 0,-8 2 0 16,-3 4 2-16,-7 8 0 0,-4 8 0 16,-5 7 1-16,-7 10-2 0,-3 9-1 15,-2 13 0-15,-6 12-1 0,-1 9-3 16,-4 6-4-16,1 8-20 16,2 3-17-16,5 3 84 0,4-3-181 0,9-5-115 15,8-3-295-15</inkml:trace>
  <inkml:trace contextRef="#ctx0" brushRef="#br0" timeOffset="187918.01">2874 7087 330 0,'1'4'99'0,"2"-3"11"0,-1-2-21 16,-2 1-23-16,-5-1-7 0,1 3-6 15,-6 1-11-15,-4-3-7 0,-5 3-10 0,-4 1-9 16,-3 0-9-16,-1 3-1 0,0-1-1 16,0 2-2-16,5 2-2 0,2-2 0 15,5 0-1-15,4-4-2 0,4 2-1 16,5-1-1-16,4 0 0 0,7-1 1 15,3 2 1-15,7 1 1 0,6 2 2 16,3 1 2-16,4 2 3 0,2 2 1 16,0 2 0-16,1 1 0 0,-4 2-1 15,-5 3-1-15,-3-3 0 0,-5 3-1 16,-6-2-1-16,-6 2 1 0,-5-1 1 16,-6 0 1-16,-5 0 0 0,-5 1-1 0,-4-2 2 15,-4-1-4-15,-1-4-4 0,-2-1-6 16,-3-3-11-16,1-6-20 0,0-3-15 15,4-4 0-15,1-7-93 0,3-3-96 16,6-7-218-16</inkml:trace>
  <inkml:trace contextRef="#ctx0" brushRef="#br0" timeOffset="188101.73">3171 6673 515 0,'3'-1'126'0,"-3"5"3"16,2 3-68-16,0 6-15 0,-1 7-3 16,-1 8-7-16,0 5-6 0,-1 8-1 0,-1 2-3 15,-1 6-5-15,1 2-8 0,0 3-5 16,2 1-6-16,1 5-7 0,1 3-11 16,1-1-21-16,3-3-19 0,-1-3-14 15,2-3-12-15,-2-6-73 0,0-8-89 16,-3-8-176-16</inkml:trace>
  <inkml:trace contextRef="#ctx0" brushRef="#br0" timeOffset="189028.49">3007 7104 488 0,'13'-7'126'16,"1"0"3"-16,5 0-67 0,3-1-14 15,3 1-1-15,2 1-13 0,4 1-12 16,1 0-6-16,2 4-2 0,0 1-9 0,1 1-9 16,0 3-8-16,-3 1-11 0,1 5-10 15,-3 2-8-15,-2 1-7 0,1 2-1 16,-3 0 4-16,-2-3 5 0,-3 1 11 16,-4-4 10-16,-3-4 11 0,-4-2 13 15,-5 0 16-15,-2-3 12 0,-5 1 3 16,-3-4 1-16,-4 0 1 0,-4-1-2 15,-4-2-6-15,0 0-13 0,-4 1-12 0,0 0-3 16,-1 6-3-16,2 6-2 0,1 0-3 16,1 7-2-16,2 7-5 0,2 3-9 15,4 3-8-15,3 0-1 0,5-1 0 16,4-2 0-16,5 0 2 0,4-9 6 16,2-5 12-16,1-4 10 0,2-6 8 15,-1-3 7-15,3-5 4 0,0-3 4 16,1-3 5-16,-2-3 3 0,1-2 3 0,-2-3 2 15,1-1-1-15,-4 0 0 0,-3 3-3 16,-3 1-5-16,-1 3-4 0,-4 3-6 16,-1 4-4-16,-3 4-5 0,0 3-4 15,-3 3-1-15,1 4-2 0,1 6 0 16,-1 6 0-16,2 5-1 0,2 3-3 16,2 3-2-16,4 1-4 0,5-1-5 15,1-1-3-15,3-7-4 0,3 0 0 16,0-6 2-16,1-5 3 0,1-7 5 0,-1-4 6 15,0-2 5-15,1-5 4 0,-3-9 2 16,0-1 4-16,-1-5 3 0,0-3 2 16,0-1 1-16,-2-9 2 0,0-4 1 15,3-5 1-15,-1-4 1 0,1-2 0 16,-3-5 0-16,-3-4-1 0,-1 2-1 16,-3 6-1-16,-2 9 0 0,-2 9 1 15,-3 7-1-15,1 12-5 0,-2 11-2 0,1 11 0 16,-2 14-2-16,-1 9-3 0,-2 7-3 15,0 6-3-15,-1 9 2 0,2 7 1 16,2 1-8-16,1-3-7 0,4 0-13 16,1 0-10-16,5-6-5 0,3-3 0 15,3-8-1-15,2-9 7 0,0-2 6 16,1-11 12-16,0-5 12 0,2-4 3 16,-1-6 2-16,-1-5 1 0,0-6 5 15,-1-7 3-15,2-5 4 0,0-9 5 0,-3-4 4 16,1-7 2-16,-3-8 1 0,-1-3-3 15,-3-3 0-15,0-5-3 0,-4-6-3 16,-1-1-4-16,-4 7 0 0,0 8 0 16,-1 11 2-16,-1 6 0 0,-1 12 0 15,-2 14-4-15,1 14-1 0,-2 11-1 16,-2 10-2-16,0 8-3 0,1 8-2 16,-2 7-2-16,0 8 4 0,2 1 0 0,2 0-2 15,0-1-4-15,2-1-10 0,3-2-5 16,1-5-12-16,6-5-10 0,4-5-7 15,3-6-18-15,4-7-17 0,2-5 7 16,2-8-82-16,4-7-89 0,2-6-209 16</inkml:trace>
  <inkml:trace contextRef="#ctx0" brushRef="#br0" timeOffset="189280.52">4743 7018 403 0,'-5'-4'120'0,"-6"4"7"0,-4 3-35 15,-3 3-26-15,-4 2-9 0,-3 3-9 16,-3 5-12-16,1 2-11 0,2 1-7 16,1-1-6-16,6-3-5 0,4 1-4 15,5-3-4-15,7-1 0 0,5-3-2 0,5 0 1 16,5 0 0-16,5 2 0 0,2-1 2 16,4 4 1-16,1 0 1 0,-2 1-2 15,-4 1-3-15,-1 0-6 0,-6 1-5 16,-7 1-15-16,-6 0-12 0,-8-2-11 15,-5 3-7-15,-8-1-7 0,-6 1-44 16,-7-2-19-16,-1 1-56 0,-8-1-124 16</inkml:trace>
  <inkml:trace contextRef="#ctx0" brushRef="#br0" timeOffset="189595.15">1531 8392 358 0,'79'-14'102'0,"16"-7"5"0,21-3-45 16,17-1-6-16,12-3-12 16,17 2-13-16,5-2-8 0,12 5-6 0,7 1-5 15,-2-1-7-15,3-1-11 0,-3 3-5 16,-6-3-4-16,-6 2-7 0,-7 0-8 16,-11-1-89-16,-9 6-85 0,-10 8-206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37:33.8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8242 1045 233 0,'0'0'73'0,"2"0"7"15,-2 0-17-15,0 0-12 0,0 0-3 16,0-1-3-16,0-1-7 0,0 1-3 16,-2 0-5-16,2-1-2 0,0 0-2 15,0 1-4-15,0 2-5 0,0-1-4 0,-1 3-3 16,1 2-4-16,-1 5-3 0,0 1-4 16,0 5 0-16,-2 3 1 0,1 5 0 15,-2 5 0-15,1-1 1 0,2-1-1 16,1-1-2-16,2-1 1 0,1-3-1 15,4-3 0-15,2-6 0 0,3-4 3 16,2-2 2-16,2-4 5 0,3-4 3 0,2-4 3 16,-1-3 5-16,0-3 4 0,-1 1 2 15,0-1 0-15,-2 0-2 0,-1-1-2 16,-3-1-3-16,-1 1-4 0,-2 0-3 16,-3 3-4-16,-2 0-2 0,-2 4-3 15,0 5-1-15,-2 5 1 0,0 2-1 16,-1 4-2-16,1-1 0 0,3 4 0 15,0-4 0-15,3-4 0 0,0 0 0 16,2-3 0-16,2-2 0 0,2-1-1 0,3-3 2 16,-1 2 2-16,-1 0 2 0,2-1 1 15,-2 1 3-15,-1-1 3 0,-4 1 3 16,-3-1 1-16,-2 0 1 0,-6-3-3 16,-3-1 0-16,-5-3-3 0,-3-4-4 15,-2-3-5-15,-2-4-3 0,0-1-4 16,2 1 0-16,3 2-2 0,4-2 0 0,1 5-1 15,6 1 1-15,3 3 2 0,7 2 1 16,5 3 1-16,5 1 1 0,5 2 0 16,7-1 2-16,1 4-1 0,1 0 2 15,1 0 0-15,1 4 0 0,-1 0 0 16,-2 0 0-16,-3 2 1 0,-2 3-1 16,-4-1 0-16,-6 2 0 0,-5 3 0 15,-5 2 1-15,-6 9 0 0,-4 3 0 16,-5-3 0-16,-3 2 0 0,1 2 1 0,-1-4-1 15,3-2 0-15,0-6-1 0,4-4 0 16,4 4-1-16,5-4 1 0,5-6-2 16,2 2-3-16,4-5-6 0,4-3-7 15,1-3-13-15,2-7-20 0,-2 0-12 16,1-2 88-16,0-4-177 0,0 3-105 16,-1-3-269-16</inkml:trace>
  <inkml:trace contextRef="#ctx0" brushRef="#br0" timeOffset="115.47">8868 921 339 0,'-19'-4'81'15,"5"2"6"-15,4-3-50 0,7-2-17 16,6-2-16-16,5-3-14 0,5-2-22 16,2-3-48-16,8-2-71 0,6-9-144 15</inkml:trace>
  <inkml:trace contextRef="#ctx0" brushRef="#br0" timeOffset="345.83">9308 618 314 0,'5'3'93'0,"-3"3"15"0,-1 0-4 16,-1 7-42-16,0 2-4 0,-1 0 2 0,-1 8-5 16,-3 3-7-16,1 5-14 0,-1 5-12 15,1-1-7-15,1 5-3 0,0 5-4 16,2 1-10-16,1-3-7 0,1 2-10 15,1 0-24-15,-2 2-13 0,1-5-16 16,-1-2 115-16,0-3-182 0,-3 0-92 16,2-3-234-16</inkml:trace>
  <inkml:trace contextRef="#ctx0" brushRef="#br0" timeOffset="1021.8">9180 1172 324 0,'-1'-21'90'16,"2"1"15"-16,3 2-16 0,2 3-31 16,5-3-2-16,1 2 3 0,2-2-1 15,3 0-7-15,4-2-13 0,0-2-11 16,1-3-5-16,3 3-3 0,-2-3-3 16,0 3-5-16,-3 2-2 0,0 3-2 0,-1 1-1 15,-4 7-2-15,-2 2-1 0,0 7-1 16,-1 3 0-16,0 7 0 0,-2 5 1 15,-3 7-1-15,-2 4 0 0,-2 8 0 16,-3 3 0-16,-4 3 1 0,-2 1-1 16,-2 5-1-16,0-2-1 0,1-5-1 0,0-7 0 15,2-4-1-15,1-6-1 0,2-5-1 16,1-11 1-16,2-1-1 0,1-4 3 16,3-1 1-16,0-4 3 0,4 0 0 15,2-5 1-15,1-8 1 0,1-5 0 16,1 0-1-16,3 1-2 0,-2 0-1 15,-3 0-2-15,0 6 0 0,-2 10-1 16,-2 6-1-16,-2 3 0 0,-3 3 0 16,-2 4 1-16,0 5 0 0,1 3 1 0,0-1 1 15,5-2-1-15,0-1 1 16,5-1 0-16,5-2 0 0,1-3 0 0,3-2-1 16,1-4 1-16,-1-1 1 0,2-1 0 15,-2-2-1-15,0 0 1 0,-4 0 1 16,1 1 2-16,-3-2 0 0,-2-1 2 15,-2 0 2-15,-3-1 1 0,-2-3 0 16,-1-5-1-16,-2-2-1 0,-1 1-2 16,-1-7 2-16,-1 11-6 0,-1 7-2 15,-1 8-1-15,-1 3 0 0,1 3 0 16,0-1 0-16,0 3-1 0,3 4 0 16,3-8 2-16,1 1 0 0,6-3 0 15,3-2 0-15,3 1 1 0,1-3 0 16,2-3 1-16,0 2 0 0,2-5 2 15,-1 1 1-15,-4-2 2 0,-3 0 3 16,1-2 3-16,-6 0 1 0,-1-2 0 0,-7 1-1 16,-5-2-2-16,-4-2-2 0,-3 0-7 15,-4-3-9-15,-3-4-6 0,-4 1-7 16,-2-3-7-16,0-2-10 0,1 2-3 16,0 1-15-16,3 2-8 0,4 5-7 15,3 1-6-15,6 2 42 0,6 3-102 16,6 2-84-16,6 1-178 0</inkml:trace>
  <inkml:trace contextRef="#ctx0" brushRef="#br0" timeOffset="1531.73">10265 1092 300 0,'14'4'88'16,"-6"0"7"-16,-5-1-19 0,-3 3-22 16,-2 0-5-16,-3 3-5 0,0 3-4 15,-2 1-5-15,1 0-5 0,1 3-8 16,3-3-5-16,2 2-4 0,4-4-1 0,3-3-6 15,5-3-1-15,4 1 0 0,1-5 1 16,3 1 2-16,1-2 2 0,-2-2 3 16,0 3 5-16,-1-10 3 0,-3-1 2 15,-1-2-1-15,-1-2-2 0,-2-1-1 16,-1 1-2-16,-4 0-3 0,-1 6-4 16,-3 2-3-16,-1 6-2 0,-2 1-1 15,-1 4-2-15,-1 1-2 0,2 3-2 16,-2 3-1-16,3 3 0 0,2 0 0 15,2-1 0-15,4-1 0 0,4 1 0 16,0-5 0-16,3-1 0 0,0-4 0 0,5-3 1 16,1 1 0-16,1 0 1 0,0-4 2 15,1 1 3-15,1 0 2 0,0-4 2 16,-5-2 3-16,0-6 2 0,-2-5 4 16,-2-4 1-16,-2-4 0 0,-2-8-1 15,2-5-3-15,-1-6-1 0,0-8-3 0,-2-9-2 16,-1 4-4-16,-1-1-2 0,-3 4 1 15,-1 9 5-15,-4 5 2 0,0 14 0 16,0 16 0-16,-3 0-1 0,1 11 1 16,0 4-4-16,0 7-3 0,0 1-3 15,-2 15 0-15,1 4 1 0,0 10 0 16,-2 3 1-16,2 3 0 0,1 2-2 16,1 7-6-16,1-9-7 0,1-2-8 15,1-3-12-15,1 0-8 0,2-4-6 16,-1-8-26-16,0-1-10 0,0-5-3 0,-1-4-80 15,-1-5-96-15,-2-6-222 0</inkml:trace>
  <inkml:trace contextRef="#ctx0" brushRef="#br0" timeOffset="1719.98">10694 997 406 0,'-11'-18'134'0,"4"10"7"15,0 1 0-15,4 5-56 0,2 0-14 16,3 1-18-16,6-2-11 0,7 0-10 15,2-1-6-15,8 0-10 0,3-3-12 16,4-4-11-16,3 0-12 0,3-1-9 16,3 1-30-16,1-4-18 0,7-2 13 15,3 2-98-15,4-1-100 0,2 1-217 16</inkml:trace>
  <inkml:trace contextRef="#ctx0" brushRef="#br0" timeOffset="2312.21">11778 640 287 0,'14'-5'86'15,"-1"1"9"-15,-4 0-20 0,0-1-5 0,-3 3-4 16,1 1-5-16,-2 1-10 0,0 1-7 16,0 2-8-16,0 5-13 0,-2 5-5 15,-1-1-3-15,-1 10 3 0,-2 4 0 16,-1 7-3-16,-2 5-2 0,-1 1-3 15,0-3-2-15,0 7-2 0,2-4-7 16,1-1-4-16,0-3-2 0,2-5-1 16,0-4 0-16,0-1-1 0,0-7 0 0,0-6 3 15,0-2 2-15,0-4 2 16,0-3 3-16,0-2 0 0,-1-4 0 0,1-3-1 16,2-2 0-16,2-4-1 0,4-2-1 15,3-3-2-15,3-1 0 0,5 4 0 16,3 2 1-16,1 0 1 0,1 7 0 15,2 0 2-15,-2 7-1 0,0 6 1 16,0-3 1-16,0 6 0 0,-2 1 1 0,-3-1-1 16,-5 1 0-16,0-1 0 0,-5-1 0 15,-8 2 0-15,-8-3-1 0,-4 3 0 16,-6-1 0-16,-6 1-2 0,-5 0-2 16,-5 6-3-16,-2-3-4 0,0 0-12 15,-3-3-10-15,2-2-10 0,6-2-9 16,2-1-11-16,6-15-65 0,7 0-78 15,5-1-167-15</inkml:trace>
  <inkml:trace contextRef="#ctx0" brushRef="#br0" timeOffset="2680.85">12367 1036 313 0,'-7'16'85'0,"-4"0"10"15,-1 1-50-15,0-1-3 0,-1-4 1 0,5 2-4 16,0 0-9-16,7-5-7 0,4 1-4 16,6-3 0-16,4-7 2 0,4 1-1 15,5-3 0-15,2-4 3 0,1 2-2 16,1-6-1-16,-1-2 0 0,-1 4 0 16,-1-2 4-16,-3 1 1 0,-3-4-1 15,-4 0-2-15,-5 3-1 0,-1 3-1 0,-4-2-3 16,-2 4-4-16,-1 0-4 15,0 6-2-15,-2 3-1 0,1 4-3 0,-1 3-2 16,2 6-1-16,1 4-1 16,1 7 2-16,2 2 0 0,-1 4 0 0,1 3 0 15,1 3-1-15,-3 5 1 0,0-2-2 16,-2 0 0-16,1 3-2 0,-2-4-1 16,0 0-2-16,-1-1-1 0,-3-5-4 15,0-1-2-15,-3-2-4 0,-3-6-5 16,-2-3-6-16,-2-4-9 0,-3-6-9 0,1-7-8 15,-1-5-8-15,2-5-13 0,0-7-59 16,2-6-78-16,0-3-169 0</inkml:trace>
  <inkml:trace contextRef="#ctx0" brushRef="#br0" timeOffset="3118.33">12960 1011 321 0,'20'14'90'0,"-7"9"17"16,-4 5 4-16,-6 8-56 0,-2 2-1 16,-5 1 2-16,-3 2-2 0,-3 4-8 15,-1 0-17-15,0-1-13 0,3-2-7 16,-1-3-6-16,1-2-7 0,2-2-9 16,0-6-4-16,3 0-8 0,-1 0-8 15,1-6-4-15,0-3-3 0,1-4 1 16,1-4 4-16,1-2 5 0,-3-8 7 0,3-7 7 15,-1-5 5-15,1-5 5 0,-2-4 6 16,1-7 4-16,0-7 2 0,2-8 0 16,1-6 3-16,0-4 3 0,2-3-2 15,-1-10 10-15,1 2 6 0,1 4 6 16,0 7 6-16,2 9 6 0,-1 7 0 0,3 3 4 16,3 14-8-16,4 5-5 0,0 7-6 15,5 1-6-15,0 9-6 0,3 1-5 16,2 3-2-16,1 3-4 0,2 3-1 15,-2 0-3-15,-3 1-1 0,-1 1 0 16,-4-1-1-16,-7 5-2 0,-4 0-1 16,-8 0-4-16,-12 3-1 0,-8-4-3 15,-3 1-3-15,-7-2-8 0,-3-4-4 16,-4-2-17-16,-2-3-9 0,3-3-10 0,2 1 7 16,1-2-88-16,-2-3-86 0,5-1-196 15</inkml:trace>
  <inkml:trace contextRef="#ctx0" brushRef="#br0" timeOffset="5387.38">1201 7119 354 0,'24'-15'107'0,"4"-6"7"0,3 1-30 16,2 2-24-16,2-1-6 0,0 4-8 15,1 1-10-15,0 5-12 0,-1 5-7 16,-1 4-5-16,-4 4-5 0,-1 4-4 0,-4 6 0 16,-4 2-2-16,-6 6 0 0,-5 3 0 15,-7 4 0-15,-4 2 0 0,-5 3 0 16,-9 5 1-16,-3 0-1 0,-11 5 2 16,-3 2-2-16,-5 4-1 0,-3 4 0 15,-5 3 0-15,-3-1 1 0,-3 0-1 0,3-4 1 16,3-2 2-16,4-5 0 15,6-7 0-15,7-7-1 0,9-7-2 0,11-5-1 16,9-4 2-16,8-6 3 0,15-1 6 16,8-5 6-16,12-3 3 0,7-4 3 15,9-4 3-15,9-6-1 0,5-1-5 16,2-7-4-16,1-1-9 0,-2-2-6 16,0 1-47-16,-3-4 77 0,-2 2-189 15,-7-4-134-15,-9 4-345 0</inkml:trace>
  <inkml:trace contextRef="#ctx0" brushRef="#br0" timeOffset="5947.98">3208 7111 356 0,'5'0'112'0,"-7"2"9"15,-1-2-5-15,-3 0-66 0,-4 2-10 16,-4 2 4-16,-5 2-4 0,-5 0-14 0,-4 1-9 16,0 1-1-16,-2 2-2 0,2 1-1 15,0-1-4-15,5 1-5 0,5-2-1 16,4 1-4-16,4 0 0 0,6-1-1 15,7-1 1-15,4 0 3 0,8 2 2 16,5-2 3-16,4 1 3 0,8 0 4 16,3 1 2-16,1 0 1 0,2 2-1 15,-2-1-1-15,-2 2-3 0,-4 3-2 16,-4 1-1-16,-8-1-2 0,-3 3 0 0,-8-1-1 16,-7-1 0-16,-6 3 0 0,-9-2 1 15,-4 2-2-15,-7 0-2 0,-3-1-4 16,-4 1-4-16,-2-2-6 0,-1-4-11 15,2-3-5-15,1-4-26 0,2-3-15 16,5-5-12-16,4-8 4 0,6-9-78 16,6-5-84-16,8-10-182 0</inkml:trace>
  <inkml:trace contextRef="#ctx0" brushRef="#br0" timeOffset="6131.92">3282 6651 463 0,'24'-19'134'0,"-7"3"6"0,-1 5-47 15,-4 6-27-15,-1 11-12 0,-4 5-8 16,0 11-8-16,-3 9-7 0,-1 9-3 16,-3 8-3-16,0 5-3 0,-2 5-5 0,0 7-6 15,0 1-3-15,2 1-8 0,2-1-6 16,1 4-17-16,2-1-18 0,0-2-26 16,3-3-16-16,1-3-16 0,-2-5-66 15,2-7-95-15,1-8-172 0</inkml:trace>
  <inkml:trace contextRef="#ctx0" brushRef="#br0" timeOffset="7197.78">3335 7205 543 0,'-1'-10'136'0,"6"2"5"0,2-1-71 15,3 3-22-15,3 0-4 0,4 1-4 16,2-2-8-16,3-1-5 0,4 0-4 15,1 2-4-15,5-1-5 0,2 0-3 16,2 2-4-16,0 0-2 0,0 2-1 0,0 1-1 16,-3-1 0-16,-4 2-2 0,-6 0 0 15,-7 0 1-15,-4 1 2 0,-4-2 2 16,-6 2 2-16,-5 0 0 0,-5 0-1 16,-5 1-1-16,-4 2-4 0,-3 4-5 15,-3 3-5-15,-5 2-4 0,0 5-4 16,3 4 0-16,2 0 0 0,3 2 1 0,4-1 2 15,7-3-1-15,4-2 2 16,6-5 1-16,7-5 1 0,5-3 3 0,5-4 3 16,4-6 4-16,1-5 3 0,4-4 4 15,1-2 2-15,-1-1 2 0,-1-3 1 16,-2-3 1-16,-2 4 0 0,-3-3-1 16,-4 5 0-16,-4 2-2 0,-3 2-1 15,-3 6-2-15,-3 2-5 0,-1 6-1 16,-3 9-2-16,-2 5 0 0,-1 4-2 0,1 4-2 15,-1 6-2-15,2 5 0 0,2-2-4 16,3 0-1-16,4-4-2 0,4-2 2 16,3-3 0-16,3-6 1 0,1-7 2 15,1-2 6-15,1-6 3 0,1-5 4 16,0-3 4-16,-3-6 3 0,2-5 2 16,-2-4 2-16,3-5 2 0,-1-3-1 15,-1-4 0-15,0-6-2 0,-3-6 1 16,0-3-2-16,0-2-1 0,-3-6-1 0,-4-7 0 15,-1 1-2-15,-1 2-2 0,-3 5-1 16,-1 6 3-16,-2 11 1 0,-1 12-1 16,-2 10 0-16,-2 12-3 0,0 13 1 15,-3 9-1-15,-1 9-3 0,-1 9-4 16,2 9-1-16,0 9-2 0,4 4-2 16,1 3-8-16,3 2-8 0,6-3-5 15,3-4-2-15,4-7 0 0,4-4 2 0,4-8 4 16,4-7 8-16,3-10 7 0,0-7 6 15,0-6 2-15,-2-4 2 0,-2-7 3 16,-2-7 3-16,-1-7 3 0,-2-4 2 16,1-5 1-16,-2-11 0 0,-2-4-1 15,0-8-3-15,-2-6-3 0,-2-9-2 16,-5-5-2-16,-1-4-2 0,1-1 0 16,-4 0 0-16,-1 6-1 0,-1 11 2 15,0 12 3-15,1 11 2 0,-1 15-1 0,-1 11 0 16,-1 17 0-16,-3 10 1 0,0 11-1 15,-1 12-4-15,1 10-1 0,-1 8 1 16,2 10 0-16,1-2 0 0,3 3-2 16,3-2-6-16,2-4-3 0,4-6-4 15,1-6 0-15,3-9-2 0,2-7 0 16,3-7 2-16,-2-5 5 0,0-6 4 16,-1-7 3-16,0-6 3 0,-1-4 1 0,-1-3 2 15,2-6 2-15,-2-3 0 0,0-7 1 16,2-3-1-16,-1-2-1 0,-1-1-2 15,0 1-1-15,1 4-3 0,-1 2-1 16,-1 4-1-16,1 8-1 0,-1 4 1 16,2 4 0-16,-1 3 1 0,0 5 0 15,-1 4 1-15,2 2 1 0,-2 1 0 16,-1 4 0-16,-2 0 0 0,-2-1-5 0,-1-3-1 16,-3-3-4-16,-3 3-4 0,-5-4-3 15,-3-1-5-15,-5-2-10 0,-3 1-1 16,-5-1-18-16,-3 1-16 0,-3-3-6 15,-5 0-6-15,-4-3-77 0,-3-2-86 16,-6-3-194-16</inkml:trace>
  <inkml:trace contextRef="#ctx0" brushRef="#br0" timeOffset="7511.44">1619 8044 324 0,'-27'21'104'0,"9"-3"6"16,3-2-4-16,8-1-52 0,8-3-6 15,6-1 0-15,11-2-3 0,10-3-3 16,12-1 0-16,14-5-1 0,15-10 0 15,18-6-6-15,18-7-8 0,17-5-6 16,16-6-7-16,18-3-10 0,16-6-11 16,14-2-14-16,6-1-15 0,8-2-21 0,6-1-14 15,1-2-13-15,-4 0 91 0,-6 0-156 16,-11 7-87-16,-9 3-216 0</inkml:trace>
  <inkml:trace contextRef="#ctx0" brushRef="#br0" timeOffset="9357.03">16727 1130 248 0,'-1'-5'75'0,"1"2"9"16,1-4-27-16,1 2 0 0,0-3 4 15,1 2 1-15,5 0-3 0,0 2-4 16,-2 0-6-16,1 1-5 0,-1 1-8 16,0 4-11-16,-1 4-7 0,-5 3-4 15,1 8-5-15,-1 8-2 0,1 4-2 16,1 8 1-16,-1 3 1 0,0 5-2 0,2 2 0 15,0-1-2-15,1-3-10 16,-1 1 0-16,0-3-18 0,2-5-14 0,-2-5-12 16,-1 0-13-16,-1-8-37 0,-1-3-33 15,-2-8-80-15,-2-6-135 0</inkml:trace>
  <inkml:trace contextRef="#ctx0" brushRef="#br0" timeOffset="9629.89">16577 1065 430 0,'8'-17'115'0,"2"2"10"15,0-1-68-15,1 0-10 0,-3 3 3 16,0 2 2-16,1 2-11 0,2 2-14 16,3 1-11-16,3 3-5 0,4 1 0 0,4 0-4 15,5-1-3-15,2 5-2 0,1-1-1 16,2 2 1-16,2 0 0 0,-2 3 0 15,1 2-1-15,-5 5 1 0,1-1-1 16,-3 2-3-16,-4 2-2 0,-7 0-4 16,-3 1-1-16,-9-2-1 0,-8-2-1 15,-7 1-2-15,-6-2-1 0,-8 2 0 16,-7 3-1-16,-5 0-10 0,-1 2-9 0,1-1-10 16,-1 1-5-16,4-4-14 0,5-1-62 15,7-5-76-15,8-1-164 0</inkml:trace>
  <inkml:trace contextRef="#ctx0" brushRef="#br0" timeOffset="9924.83">17304 1329 354 0,'-22'13'95'0,"-2"2"5"15,0 3-60-15,-1 1-2 0,2 1-1 16,1-1-1-16,6-1-12 0,8-1-11 15,4-2-3-15,4-1-2 0,7-3 1 16,7-4 3-16,4 0 0 0,9-6 3 16,7-2 3-16,2-4 3 0,3-1 3 15,-1-6 0-15,-4-1 1 0,-1-1 1 16,-9 0 1-16,-7 1 2 0,-3-2-1 0,-7-1-3 16,-6 2-3-16,-6-3-4 0,-5-1-5 15,-5-1-7-15,-8 1-6 0,-6 1-8 16,-4 2-11-16,-2 1-6 0,-2 4-15 15,3 1-14-15,3 2-12 0,8 1-15 16,6-4-70-16,11-1-85 0,13 0-193 16</inkml:trace>
  <inkml:trace contextRef="#ctx0" brushRef="#br0" timeOffset="10361.6">17807 968 347 0,'21'-5'104'0,"-5"3"10"15,-3 3-28-15,-6 7-28 0,-4 4 4 16,-5 4 7-16,-4 6-8 0,-1 2-13 16,-3 10-10-16,-1 2-8 0,-2 3-6 15,0 0-8-15,2 5-6 0,6 3-5 16,3 1-1-16,2-1-3 0,2-1-2 0,5-1-3 16,1-2-2-16,-2-8 0 0,-3-4-1 15,0-4-2-15,-2-5 0 0,-1-5 2 16,-1-2 2-16,0-8 4 0,-2-3 1 15,1-8 2-15,-3-4 2 0,-2-7 0 16,1-4 1-16,-2-9 0 0,0-4-1 16,-1-7-2-16,2-10-2 0,3-5 1 0,2-6 0 15,3-4 0-15,7 2-1 0,2 4 1 16,3 8 2-16,5 9 1 0,1 6 0 16,1 12 1-16,1 7 0 0,-4 7 0 15,2 2-1-15,1 6 0 0,-1 5 0 16,1 4-1-16,1 2-1 0,0 4 1 15,-2 0-1-15,-2 3-1 0,-2-2 0 16,-5 0-1-16,-4 3-1 0,-5 1-3 16,-5 0-3-16,-4 2-8 0,-8 1-6 0,-6 1-16 15,-4-4-17-15,-1-4-12 0,-1-2-6 16,2-5-78-16,1-4-90 0,3-2-195 16</inkml:trace>
  <inkml:trace contextRef="#ctx0" brushRef="#br0" timeOffset="10612.64">18256 1345 339 0,'-17'4'108'0,"1"-3"8"15,6 0-42-15,2 1-9 0,3-1 6 16,7 0-3-16,6-2-13 0,8-1-13 15,11 0-7-15,3 0-4 0,7-2-6 0,4-1-6 16,3 0-5-16,4 2-4 0,0 1-3 16,-3 2-3-16,5 0-4 0,1 0-13 15,3 1-10-15,-3-3-31 0,-5-1 139 16,-3-3-240-16,-6 3-133 0,-1 1-347 16</inkml:trace>
  <inkml:trace contextRef="#ctx0" brushRef="#br0" timeOffset="11123.17">19764 962 264 0,'7'0'78'0,"-2"-1"7"0,-1 0-37 16,-2 2-2-16,0 1 3 0,1 0-2 15,-2 0-6-15,-1 3-4 0,-1 5-2 16,-3 3-3-16,-2 3-2 0,-7 2-4 16,-3 5-5-16,-1 2-7 0,-2 3-4 15,-3 0-3-15,-2 1-3 0,2 0-2 16,2-3-1-16,2-3-2 0,1-2 0 0,1-5-2 16,5-2-1-16,2-6-2 15,6-1-1-15,1 1-1 0,3-4 3 0,4 3 1 16,5-1 1-16,3 1 2 0,3 0 0 15,1 0 3-15,4-2 0 0,4 3-1 16,3-2 1-16,-3-1-4 0,2-1-12 16,-2 1-6-16,1-4-7 0,-1-1-8 15,-6-3-11-15,-1-2-13 0,-4-2-11 16,-4-2 7-16,0-4-37 0,-5 2-51 16,0 0-102-16</inkml:trace>
  <inkml:trace contextRef="#ctx0" brushRef="#br0" timeOffset="11268.95">19890 1275 233 0,'-2'-3'122'0,"1"1"-29"0,-1 3-27 15,-1 0-11-15,0 0 1 0,-3 0 0 16,1 5-7-16,-2 2-6 0,-1 4-3 16,1 3-1-16,-1 3-1 0,4 6-6 15,0 2-6-15,2-2-7 0,1-1-4 0,1 0-4 16,1-1-3-16,1-3-2 0,-1 0-6 16,2-3-7-16,-1-1-2 0,1-1-28 15,2-3-12-15,-1-2-21 0,2-2-76 16,3-3-94-16,1-2-209 0</inkml:trace>
  <inkml:trace contextRef="#ctx0" brushRef="#br0" timeOffset="11463.43">20110 1417 425 0,'-8'6'130'0,"0"2"10"0,1-4-56 16,0 2-25-16,2-1 3 0,3-2 6 15,-2-4-25-15,4-1-19 0,0-2-10 16,2-1-7-16,1-2-12 0,-1-2-11 16,1-1-31-16,-1-2-12 0,2 1-96 0,1 0-109 15,2-1-246-15</inkml:trace>
  <inkml:trace contextRef="#ctx0" brushRef="#br0" timeOffset="11990.46">20608 1097 348 0,'5'2'100'16,"1"1"12"-16,-1-3-50 0,-2-1-5 16,-1 1 6-16,-1 1 6 0,-2 1-12 15,0-3-12-15,-3 1-9 0,-4-1-6 16,-2 0-6-16,-3 0-6 0,-5 0-5 15,-4-4-5-15,-2 0-3 0,-2 2-2 0,-1-2-2 16,-2 2 0-16,1 2-1 16,3 0 0-16,3 2 0 0,4 2-2 0,3-2 0 15,0 5 0-15,6 0-2 0,2 2 1 16,2 2 0-16,1 3 1 0,0 2 0 16,2 3 1-16,2 2 2 0,1 0 0 15,0 1 0-15,-1-3 0 0,1 0-1 16,1-1 1-16,1 0-1 0,2-5 0 0,-2-1 0 15,0 0 0-15,2-1 0 0,-1-3 0 16,-1-2 1-16,2-1 1 0,-2-2 0 16,4-1 1-16,0-2-1 0,3 0 0 15,2 0 0-15,0-2-1 0,3 1 0 16,-1 1-1-16,2 1 0 0,1 2-1 16,1 2 1-16,0 2 0 0,3 3-1 15,1 2 1-15,2 3 0 0,-1 0 0 16,0 1 0-16,-4 2-1 0,1 2 1 0,-4-3-1 15,-4-2 0-15,-8 2 0 0,-4-2 0 16,-7 2 1-16,-5-4 1 0,-5-1 0 16,-4-1 2-16,-6 0-1 0,-2-3 1 15,-4-2-4-15,3-1-7 0,-1 0-13 16,-1-4-27-16,-2-1-7 0,1-1-97 16,-2 1-110-16,3-3-246 0</inkml:trace>
  <inkml:trace contextRef="#ctx0" brushRef="#br0" timeOffset="12713.5">17038 2294 258 0,'-8'-18'77'0,"3"-1"7"0,0 1-28 0,2-5-7 16,0 4-1-16,-1 0 2 15,3 4 2-15,0 5-8 0,0 2-7 0,1 5-7 16,-1 8-4-16,1 10-3 0,1 5-7 15,-1 9-8-15,1 2-2 0,0 6-1 16,-1 3 2-16,2 4-2 0,-2 1-1 16,0-8-1-16,2 4-3 0,-5-2-3 15,2-1 0-15,-2-4-1 0,1-2-1 16,-4-5-1-16,1-1 0 0,-1-6 2 16,1-3 2-16,-2-5 2 0,1-4 3 0,-2-9 1 15,3-4 3-15,-2-10 2 0,0-8 1 16,1-6-1-16,-1-5 1 0,2-7-2 15,3-4 0-15,1-6-1 0,3 1-1 16,0-1 2-16,4-3-1 0,4 0-1 16,2 7-1-16,2 7 1 0,0 5 0 15,3 6-2-15,6 7 1 0,3 6 1 16,-2 5 2-16,1 3 0 0,1 6-1 0,0 3-1 16,0 6-1-16,-4 2-1 0,-5 3-2 15,-1 5-3-15,-5 0 0 0,-4 0 0 16,-8 2 0-16,-8-2-1 0,-4 2-3 15,-7-2-3-15,-4-2-4 0,-5 0-1 16,-3-1-14-16,2-1-15 0,2-2-11 16,0-3-6-16,3 1-10 0,7-2-66 15,7-1-83-15,7-2-164 0</inkml:trace>
  <inkml:trace contextRef="#ctx0" brushRef="#br0" timeOffset="12983.87">17392 2405 322 0,'12'15'80'0,"-7"0"4"0,-4 3-46 16,-3 0-6-16,-3-1-5 0,-3 3 1 16,-2-3-3-16,-1 1-4 0,0-4-4 0,3-3-3 15,2-1-4-15,4 0-1 0,4-5-2 16,3 1 3-16,5-5 2 0,3 0 2 16,4-2 2-16,1-4 5 0,3-1 3 15,-1-2 4-15,0-3-1 0,-1-1 1 16,-1 0 2-16,-5 0 0 0,-5 0-4 15,-4-3-6-15,-5-2-4 0,-6 0-5 16,-3 0-5-16,-6-2-9 0,-2-3-3 0,-3-1-10 16,0 0-4-16,-1 3-15 0,0 0-10 15,1 2-13-15,6 3-11 0,6 7 44 16,7-1-108-16,5 0-85 0,7 0-187 16</inkml:trace>
  <inkml:trace contextRef="#ctx0" brushRef="#br0" timeOffset="13223.81">18110 2221 299 0,'22'0'94'0,"-8"0"12"0,-7-1 5 15,-9 1-62-15,-10 2-7 0,-8-1 8 16,-4 8 0-16,-8 2-10 0,-6 1-9 16,1 2-5-16,-3 6-1 0,3 3 1 15,-1 4-8-15,3 2-6 0,6 2-3 16,7 4-4-16,5 0-1 0,12-3-2 15,9 1-1-15,11-3-1 0,7-3-1 16,6-1-2-16,6-4-3 0,5 0-6 16,-2-1-12-16,3-5-13 0,1-2-15 0,1-5-7 15,2-6-81-15,2-4-92 0,0-10-202 16</inkml:trace>
  <inkml:trace contextRef="#ctx0" brushRef="#br0" timeOffset="13416.93">18324 2515 432 0,'-9'7'117'0,"6"0"11"15,6-2-66-15,8-1-8 0,4 1 5 16,4-3 6-16,7 1-11 0,6-3-19 16,3-3-9-16,2-1-8 0,1-2-10 15,0-1-16-15,6-2-6 0,1 0-30 16,2 0-18-16,-1 2-4 0,-1-2-87 0,-1 3-98 15,1 1-209 1</inkml:trace>
  <inkml:trace contextRef="#ctx0" brushRef="#br0" timeOffset="14148.26">19896 2125 267 0,'0'-2'82'15,"0"1"9"-15,-1 0-27 0,1 0-24 16,-1 3 5-16,0 6 4 0,1 5-3 16,-2 4-7-16,-1 9-5 0,2 5-2 0,0 3 1 15,-1 8-4-15,1 0-8 0,0-5-7 16,2 1-6-16,0-3-2 0,0-3-4 16,0-3-4-16,0-4-6 0,0-1-11 15,2 0-9-15,-2-4-12 0,-1 1-9 16,1-3-80-16,0-2-87 0,1-4-195 15</inkml:trace>
  <inkml:trace contextRef="#ctx0" brushRef="#br0" timeOffset="14348.25">20083 2475 355 0,'-5'6'90'15,"2"-1"8"-15,2-3-38 0,-2 0-36 16,2 2 1-16,1-4-1 0,1 1 3 0,1-4-14 16,0 1-17-16,1 0-13 0,2-2 111 15,1-2-197-15,4 1-99 0,0-4-282 16</inkml:trace>
  <inkml:trace contextRef="#ctx0" brushRef="#br0" timeOffset="14930.63">20669 2052 297 0,'5'1'80'15,"0"0"5"-15,-2 1-50 0,-4 1 3 16,-4 0 6-16,-5 2 1 0,-4 2-8 16,-5 0-4-16,-6-1-4 0,-3-2-2 15,-6 0-5-15,-1-4-6 0,1-2-5 16,1-1-4-16,1 0-4 0,4-1-1 16,5 3 0-16,4 1-2 0,4 1 1 15,3 0-2-15,2 2-1 0,4 4-2 0,1 0 0 16,3 3 0-16,-1 1 1 0,2 4 0 15,0 4 1-15,1 4 2 0,-1 0 1 16,0 1 0-16,-1-1 1 0,0 2-1 16,-3-3 0-16,2-1 0 0,-2-3 0 15,1-2-1-15,1-1 0 0,-1-2 0 16,1-3-1-16,1-2 0 0,2-2 2 16,2-3 1-16,3-5 1 0,1 1 2 15,6-3-1-15,3-1 2 0,3-1-1 16,4-2-1-16,1 0-2 0,1 1-1 0,4 3-1 15,-1 1 0-15,3 4 1 0,-3 0-1 16,0 7 0-16,3 1 0 0,0 5 1 16,-1 0 0-16,-4 2 3 0,-3 2 0 15,0 3 1-15,-4-1 3 0,-5 2 1 16,-4 0 0-16,-5 1-1 0,-2 0 0 16,-2-1-1-16,-4 2-2 0,-6-2 0 15,-5 0-1-15,-6-1 0 0,-5-1-1 16,-7-3-2-16,-6 1-1 0,-3-7-10 0,-3-3-15 15,0 0-13-15,-5-2-21 0,2-4-73 16,4-1-92-16,3 0-205 0</inkml:trace>
  <inkml:trace contextRef="#ctx0" brushRef="#br0" timeOffset="18706.18">752 12159 319 0,'3'2'99'0,"-1"-1"6"16,-2-1-24-16,0 1-26 0,0 0-11 15,-1 1-7-15,0 3-11 0,0 1-10 16,0 4-6-16,2 1-6 0,-1 3-1 0,2 4-2 15,0 2 0-15,2 1-1 0,-1 2-5 16,1 0-7-16,0 4-8 0,0 0-10 16,-1 3-9-16,2-3-20 0,-1 2-55 15,-1-4-71-15,4-2-152 0</inkml:trace>
  <inkml:trace contextRef="#ctx0" brushRef="#br0" timeOffset="19094.41">1013 12225 382 0,'2'-4'100'0,"-1"5"0"15,0 3-46-15,0 0-22 0,0 5-10 16,-1 4-5-16,1 0-10 0,2 3-3 16,-1 3-1-16,0 1 0 0,0-2-3 15,1 1 0-15,1-2-1 0,-1-2-1 0,0-4 0 16,1-1 0-16,-2-4-1 0,0-1 2 15,-1-1 1-15,0-3 3 0,-2-3 5 16,0-1 3-16,-1-4 1 0,-2-3 0 16,1-3 0-16,-1-6-1 0,-1-2-3 15,2-5-4-15,0-2-4 0,0-2 2 16,0-2 3-16,1 1 5 0,2-1 4 0,-1 3 4 16,2 3 2-16,0 4 3 0,3 5 1 15,-1 4-1-15,2 5-4 0,3 2-3 16,2 3-2-16,2 3-3 0,2 1-2 15,4-2-3-15,2 2-2 0,2 0-1 16,1-1-2-16,3 1-5 0,-1 2-3 16,-1-2-7-16,-2 0-8 0,0 2-15 15,-4-2-17-15,0 2-5 0,-5-1-82 0,-4-1-93 16,-2 0-210-16</inkml:trace>
  <inkml:trace contextRef="#ctx0" brushRef="#br0" timeOffset="19264.71">1059 12253 465 0,'7'8'121'0,"2"-1"2"16,3 0-67-16,2-1-15 0,4 0-5 0,1-4-11 16,0 1-13-16,3 0-17 0,3-2-22 15,2-2-7-15,2-3-92 0,2 0-99 16,3-3-237-16</inkml:trace>
  <inkml:trace contextRef="#ctx0" brushRef="#br0" timeOffset="19647.87">2287 12106 350 0,'3'6'104'0,"0"0"9"16,2 3-35-16,0 4-22 0,2 1-5 15,-1 5-5-15,2 3-12 0,-1 2-12 16,-2-1-8-16,1 2-5 0,-2 0-6 16,0 1-5-16,-1-2-11 0,-1-1-10 15,-2-1-18-15,1 0-8 0,-1-3-21 16,-1-1-56-16,-1-2-75 0,-2-5-154 15</inkml:trace>
  <inkml:trace contextRef="#ctx0" brushRef="#br0" timeOffset="19882.78">2158 12254 334 0,'6'-10'107'15,"4"4"8"-15,4 0-8 0,4 0-42 16,5 1-7-16,2 0 0 0,2 0-6 0,4 3-9 15,0 0-6-15,-1 3-6 0,0 1-6 16,0 3-6-16,-3 5-7 0,-2 2-5 16,-3 3-5-16,-3 2-3 0,-5 3-3 15,-4 3-4-15,-5 0 2 0,-6 0-12 16,-4 1-1-16,-5 0-6 0,-3 2-14 16,-5 0-14-16,-2-1-8 0,-2-1-15 15,1-1-59-15,-1-2-90 0,1-5-177 16</inkml:trace>
  <inkml:trace contextRef="#ctx0" brushRef="#br0" timeOffset="20330">2727 12245 413 0,'32'-3'116'16,"-4"7"2"-16,-3 3-55 0,-5 5-14 15,-5 4-10-15,-4 4-13 0,-7 2-14 0,-3 3-7 16,-2 3-1-16,-2-1-2 0,-2-1 0 15,0-4-1-15,0-1 0 0,1-3-1 16,2-6-1-16,0-4-1 0,1-1 2 16,0-4 3-16,-1-2 6 0,0-4 5 15,0-5 1-15,0-1 0 0,-1-7 2 16,-1-6 0-16,0-3-3 0,2-6-6 16,2-1-5-16,2-2 0 0,1 0-1 15,4 1-1-15,2 4 3 0,1 5 1 0,4 7 1 16,-1 1 0-16,2 4 1 0,0 5 1 15,1 1-2-15,-1 2-2 0,-1 2-3 16,1 3-1-16,-3 1-1 0,-2 3-1 16,-3 1-1-16,-2 3-1 0,-3 0 1 15,-3 4 0-15,-5-1 1 0,-3 0 1 16,-2 0 0-16,-2 1 1 0,-2-2 1 16,0-2-1-16,-1 0 0 0,4 0 0 0,2 1 0 15,3 0 0-15,3 0-1 0,4 3 1 16,5 2 0-16,2 3 1 0,6 0 0 15,2 2-1-15,3 1-1 0,4 2-1 16,3-1-11-16,1-2-21 0,2-4-16 16,2-2 37-16,2-3-129 0,-3-4-106 15,2-8-247-15</inkml:trace>
  <inkml:trace contextRef="#ctx0" brushRef="#br0" timeOffset="20908.91">4166 12164 429 0,'5'4'101'0,"-3"0"3"15,-2 4-72-15,-2 3-10 0,-1 5 0 16,-3 5-6-16,-1 4-8 0,-3 3-6 15,-2 3-5-15,1 1-7 0,-1 1-6 16,0-4-5-16,1 1-4 0,2-3-1 16,3-5 3-16,1-4 3 0,2-5 4 15,1-3 6-15,2-6 7 0,1-6 9 0,1-5 5 16,1-4 2-16,2-4 5 0,-1-5 4 16,0-5 5-16,2-3-3 0,-1-4 0 15,1-3-2-15,0-3 2 16,1-3-2-16,1-4-1 0,0 2-3 0,1 0 1 15,2 1 2-15,1 5 3 0,0 7 2 16,0 6 1-16,1 8 0 0,2 5 0 16,0 7-2-16,1 6-2 0,3 6-6 0,-1 4-5 15,0 6-5-15,1 5-2 0,1 4 0 16,-3 6-4-16,1 3-3 0,-3 4-5 16,0-1-8-16,-3 3-8 0,-2-1-11 15,-2-1-23-15,-3-4-8 0,-1-4-3 16,-1-5-79-16,-2-2-87 0,1-5-195 15</inkml:trace>
  <inkml:trace contextRef="#ctx0" brushRef="#br0" timeOffset="21100.79">4122 12283 448 0,'2'-2'120'0,"2"5"4"15,1-2-58-15,3 1-20 0,0 0-4 0,3-1-5 16,4-2-14-16,1 1-6 0,4-2-6 16,4 0-9-16,1-4-24 0,2-4-17 15,3 4-12-15,1-2-4 0,-1-2-82 16,1 2-89-16,-1-6-180 0</inkml:trace>
  <inkml:trace contextRef="#ctx0" brushRef="#br0" timeOffset="21370.28">4781 11997 400 0,'3'-1'117'0,"-3"2"6"0,1-2-41 16,-1 1-21-16,0 1-10 0,0 1-6 16,0 4-13-16,0 4-8 0,1 0-6 15,-2 4-4-15,-1 5-3 0,-2 2-2 16,0 3-2-16,-2 1-3 0,0-1-2 15,-2 1-2-15,2 1 0 0,2-2-1 0,2-1-1 16,2-4 0-16,3-2-1 0,2-1-1 16,1-4 1-16,5 0 0 0,2-3 0 15,3-2 0-15,2-2-3 0,4-3-2 16,2-3-3-16,4-1-18 0,1-2-15 16,2-4 11-16,1-2-105 0,1-2-98 15,2-2-235-15</inkml:trace>
  <inkml:trace contextRef="#ctx0" brushRef="#br0" timeOffset="21665.4">6350 11985 455 0,'3'0'120'0,"-2"5"3"16,1 8-58-16,0 3-21 0,-1 3-11 16,0 5-13-16,-1 5-9 0,0 0-7 15,-1 2-5-15,-2-2-10 0,0-2-13 16,-2-1-11-16,1-3-13 0,-1-1 47 15,-2-4-123-15,-3-1-88 0,-2-1-207 16</inkml:trace>
  <inkml:trace contextRef="#ctx0" brushRef="#br0" timeOffset="21896.58">6202 12053 384 0,'15'-19'115'16,"3"4"8"-16,4 5-38 0,5 0-18 15,1 4-4-15,3 4-5 0,0 3-12 16,2 4-8-16,1 0-4 0,0 2-6 16,-2 1-6-16,1 6-6 0,-5 2-5 15,0 3-6-15,-6 0-6 0,-6 4-5 0,-5 3-5 16,-7 0-2-16,-6 0 0 16,-5 0-5-16,-9-3-5 0,-3 3-3 0,-4-4-16 15,-4-2-11-15,-2-1-6 0,-1-4-85 16,-2-1-94-16,2-2-210 0</inkml:trace>
  <inkml:trace contextRef="#ctx0" brushRef="#br0" timeOffset="22370.91">6817 11988 481 0,'31'11'130'16,"-7"4"1"-16,-6 3-62 0,-3 3-19 15,-7 0-10-15,-2 5-15 0,-7-2-11 16,-2 0-6-16,-5-1-2 0,-1-1-2 16,-1-3-2-16,0 0-1 0,2-4-1 15,0-3-1-15,2-3-2 0,2-3-2 0,2-2-1 16,1-4 2-16,1-3 1 0,1-4 4 16,1-3 4-16,0-5 3 0,4-5 5 15,-1-4 3-15,2-3 0 0,2-2 0 16,-2-4-1-16,3 2-2 0,0 3-2 15,0 4-1-15,-1 2-3 0,-2 7-1 16,0 2-2-16,-1 7-3 0,1 6-1 16,-2 4 0-16,1 4 1 0,-3 6-2 0,3 1-2 15,-2 0 0-15,0 3 0 0,1-4-2 16,0-1 0-16,2-3-1 0,2-5 0 16,1-2 3-16,0-4 4 0,4-2 3 15,0-1 4-15,1-3 3 0,1 0 4 16,-1-2 4-16,1-2 2 0,2 0 0 15,-4-1 0-15,0 0-2 0,-2 3-2 16,-1-1-4-16,-2 4-4 0,-1 5-4 16,-3 3-2-16,0 8-1 0,-3 4 0 0,-1 5-2 15,-1 5 0-15,-1 5-3 0,-2 2-5 16,-1 3-7-16,0-2-5 0,1-3-4 16,2-4-42-16,2 1-4 0,2-4-103 15,2-2-118-15,2-3-277 0</inkml:trace>
  <inkml:trace contextRef="#ctx0" brushRef="#br0" timeOffset="22999.62">8041 12212 203 0,'-2'15'53'16,"-2"-2"1"-16,2 4-19 0,0 0-20 15,0-1-4-15,1 3-2 0,1 0-3 0,0-5-3 16,1 0 5-16,1-2 1 0,-1-4 8 15,1-2 5-15,-1-2 4 0,2-2 7 16,0-4 6-16,-1-4-1 0,0-2 0 16,1-4-5-16,1-4-1 0,0-5 3 15,-1-3-2-15,2-6-2 0,-1-2-1 16,3-8-2-16,0 1 0 0,3-4-4 16,2-1-4-16,3 0-5 0,2 6 0 15,1 5 2-15,1 6-1 0,1 5 0 0,0 4 0 16,1 8-1-16,-1 5-2 0,0 4-3 15,0 1-4-15,0 4-2 0,-3 2-2 16,0 1-1-16,-4 2-1 0,-3 2-2 16,-3 0-1-16,-5-1-1 0,-3 2-2 15,-5-1-3-15,-5-1-4 0,-3 0-1 16,-6-3-1-16,-3-1 1 0,-2-1 1 16,-2-1 2-16,2-3 4 0,2-1 7 15,2 1 5-15,6-2 5 0,3 0 1 0,3 1 0 16,7 5 2-16,2 5 0 0,5 1 0 15,4 3-2-15,4 5-2 0,4 4 0 16,3 2-2-16,3-1 0 0,2-2 1 16,0 0-11-16,1-4-3 0,-1 0-10 15,1-6-5-15,-2-3-16 0,-1-4-12 16,-1-5-18-16,0-2-2 0,-2-1-78 0,1-7-85 16,0-3-196-16</inkml:trace>
  <inkml:trace contextRef="#ctx0" brushRef="#br0" timeOffset="23382.21">8746 11969 470 0,'5'-11'140'16,"-4"3"9"-16,0 3-59 0,-1 3-15 15,-2 5-13-15,-2 4-19 0,0 3-15 0,-1 5-13 16,-2 4-9-16,0 0-4 16,2 3-2-16,1-1-1 0,0 0-3 0,4-2-3 15,1-4-4-15,4-2-5 0,1-2-1 16,4-3 0-16,2-1 2 0,3-2 3 15,0-4 6-15,2-2 6 0,1-2 7 16,-1-1 3-16,1-1 2 0,0-4 1 0,-2 1-2 16,-1 1-2-16,1 0-2 15,-3 1-4-15,-1 2-2 0,-1 3-4 0,-1 3-4 16,-2 5-4-16,1 0-6 0,-1 4-13 16,-1 1-11-16,2 2-6 0,1-2 0 15,1 0 3-15,1-5 3 0,1 0 8 16,5-3 22-16,-1-3 24 0,1-4 18 15,-1 2 14-15,1-3 7 0,-2-4 9 16,0 0 5-16,-4-2-2 0,0-3-6 16,-1 0-9-16,-2-5-9 0,-3-1-6 15,0-3-7-15,-2-2-9 0,-2-7-9 0,-1 2-11 16,-2-4-13-16,0-1-8 0,-1-1-14 16,-3 5 10-16,0 1-47 0,-2 6 95 15,-4 3-197-15,-1-5-128 0,-1-1-341 16</inkml:trace>
  <inkml:trace contextRef="#ctx0" brushRef="#br0" timeOffset="24521.44">8426 11511 243 0,'2'-1'79'0,"-2"0"7"16,1-1-17-16,-4 3-13 0,2 2-5 15,-1 2-6-15,1 1-7 0,-2 3-4 16,-2 3-6-16,3 0-3 0,0 0-5 15,0 0-4-15,2 0-4 0,1-1-5 0,0-2-4 16,5-2-2-16,-2-1-2 0,4-1 1 16,1-3 0-16,2-2 2 0,3-5 1 15,0 2 0-15,1-2 3 0,0-4 1 16,0 0 1-16,-1-1 0 0,-3 3 2 16,-2-3 4-16,-3 1 4 0,-2-2 1 15,-4 0 3-15,-4 0-2 0,-1 0 0 16,-4 1-4-16,-3 0-4 0,-2 0-6 0,-2 7-4 15,-1 3-3-15,-1 3-3 0,1 3-2 16,0 5-2-16,4 1-2 0,3 3 0 16,3 0-1-16,2-1 0 0,6-2 0 15,5 1 1-15,3-3 4 0,2-1 2 16,1-3 1-16,2-1 2 0,1-2 0 16,-1-1 2-16,0-3 2 0,-2-2-1 15,-3-1 1-15,-1-1 0 0,-3-2 0 0,-2-1 1 16,-2-1-1-16,-2-2 0 0,-4 1 1 15,1 0-1-15,-4-1 1 0,1 2 0 16,-2 3-1-16,0 0-1 0,2 4-2 16,-2 2-2-16,1 1 0 0,2 5-2 15,1 1 0-15,2 1 1 0,2 1 0 16,1 1-1-16,2 0 0 0,2-3-1 16,3-1 2-16,1-2-1 0,-1-2 1 15,0-1 2-15,0-2 3 0,1-2 3 0,0 0 1 16,-3-1 2-16,0 0 0 0,-2 0 1 15,-2-2 0-15,-1 1-2 0,-1-3-1 16,-3 3-1-16,-1-3-3 0,0 1-3 16,-3 3-3-16,0 0-2 0,0 1-1 15,0 6-2-15,1-2-2 0,1 3-3 16,0 3-4-16,2-1-5 0,1 1-6 0,-1-2-4 16,3 1-4-16,1-3-2 0,1 1 0 15,2-1 4-15,-2-2 4 0,1 0 3 16,1 0 3-16,-1-3 2 0,2 2-1 15,-2-4-2-15,0 1 0 0,1-2 2 16,1-3 4-16,-1 0 4 0,1 2 8 16,-2-3 9-16,2 1 11 0,-3 1 8 15,1 2 6-15,-1 1 4 0,-1-1 4 16,-1 2 2-16,0 1 0 0,0-2-1 0,0 0-1 16,-1 0 1-16,-1 1 1 0,2-1 0 15,1-2-1-15,-2-3-3 0,3-1-1 16,0-3-2-16,1-2-2 0,3-4-4 15,1-3-2-15,2-2-2 0,1-4-2 16,0-3-1-16,-1-3-3 0,1-2-3 16,-1-3-3-16,-1 1-6 0,-1 1-2 15,1 2-2-15,-3 3-3 0,1 6-3 16,-1 2-3-16,0 6-3 0,-1 4-1 16,0 3-20-16,-2 4-16 0,-1 3 196 0,-3-1-291 15,0 9-128-15,0-2-374 0</inkml:trace>
  <inkml:trace contextRef="#ctx0" brushRef="#br0" timeOffset="24887.26">8634 10889 393 0,'-4'-1'88'0,"-3"3"2"16,-4 0-61-16,-1 2-14 0,-4-1 0 15,-1 1-4-15,-1 2-1 0,-2 0 0 16,4-1-3-16,1 1-1 0,0 1-5 16,2-2-3-16,3-1-4 0,3-1-3 15,1-2-3-15,4 0-3 0,1-2 1 0,2-1 4 16,3 0 4-16,2-3 3 0,2 1 3 16,0-2 4-16,2 2 4 0,1 0-1 15,1-2 1-15,0 1 0 0,1-1 1 16,1 1 1-16,0-1 3 0,0 1 5 15,-1-3 7-15,-1 4 4 0,0-3 2 0,0 5 1 16,0 3-1-16,-2 2-3 0,0 4-6 16,0 3-5-16,-1 3-6 0,0 3-3 15,-2 2 0-15,1 0-4 0,-2 1-5 16,2-4-5-16,0 0-15 0,1-2-12 16,-2-3-11-16,2-4-10 0,-1 0-80 15,-2-5-86-15,-4-2-196 0</inkml:trace>
  <inkml:trace contextRef="#ctx0" brushRef="#br0" timeOffset="25316.08">8755 10337 487 0,'5'4'131'0,"0"5"3"0,-1 3-65 15,0 1-14-15,0 6-11 16,-3 3-14-16,-1 1-12 0,0-1-7 0,-3 2-3 16,1 0-2-16,-1 1-4 0,0-3-6 15,1 1-9-15,0-2-9 0,1 1-13 16,0-6-11-16,0-1-10 0,1-1-6 16,1-3-3-16,-1-5 3 0,1-1 6 15,0-4 11-15,1-5 11 0,1-2 9 16,1-6 12-16,-1-6 14 0,-1-3 13 0,1-4 12 15,0-3 6-15,-1-4 6 16,-2-1 8-16,1 0 1 0,-1-1 6 0,0 0-7 16,2 1-4-16,2 2-3 0,2 2-2 15,0 2-2-15,4 2-1 0,1 5-8 16,1 6 1-16,0 2-4 0,-2 4-2 16,1 3-4-16,0 4-6 0,-2 5-6 15,1 0-3-15,-1 2-3 0,-1 2 0 16,2 5-3-16,-2 2-3 0,-2 0-2 15,-1 1-5-15,-3 2-10 0,-2 1-10 0,-3 0-12 16,-3-1-13-16,-4-1-3 0,-1 1-73 16,-3-1-4-16,-4 2-69 0,-1-3-128 15</inkml:trace>
  <inkml:trace contextRef="#ctx0" brushRef="#br0" timeOffset="25645.07">8988 10485 363 0,'5'7'88'0,"-2"2"1"16,-1 5-50-16,-1 3-13 0,-1 4-6 15,0 2-6-15,-2-1-5 0,3 1-1 16,2-2-4-16,1-2-2 0,4-4-2 16,1-1-1-16,4-5 2 0,2 0 4 15,1-2 5-15,1-4 4 0,-1-3 2 0,1 0 4 16,-2-3 3-16,-2-2 3 0,-1 0 1 15,-3-4-2-15,-4-1-1 0,-2-2-2 16,-3-2-3-16,-5-1-5 0,-4-1-6 16,-5-3-7-16,-3 1-10 0,-5 1-15 15,-2 0-10-15,-4 5-10 0,2 2-8 16,0 3-7-16,2 3 5 0,1 2-67 16,2 5-60-16,4 0-157 0</inkml:trace>
  <inkml:trace contextRef="#ctx0" brushRef="#br0" timeOffset="25813.64">9405 10349 409 0,'24'-8'129'0,"-9"3"1"0,-4 3-5 0,-3 4-70 16,-4 6-15-16,-4 5-14 0,0 3-12 15,-4 5-7-15,-3 4 0 0,1 6 1 16,-2-1-5-16,0 1-6 0,1 0-8 15,0-1-10-15,1-2-15 0,0-1-13 16,3-2-15-16,0 1 163 0,0-5-231 16,0-1-98-16,0 0-276 0</inkml:trace>
  <inkml:trace contextRef="#ctx0" brushRef="#br0" timeOffset="26072.08">9388 10484 381 0,'3'-43'110'15,"0"-2"5"-15,2 6-42 0,3-1-10 16,1 6-6-16,2 3-4 0,1 5-5 16,3 5-8-16,0 6-2 0,3 3-7 15,2 8-4-15,-1 4-5 0,4 2-6 0,0 4-5 16,0 6-5-16,-1 4-2 0,-2 0-3 16,-1 6-2-16,-2 0-1 0,-5 2-2 15,-3-1-1-15,-6-1-1 0,-5 0-1 16,-3-2 1-16,-7-3 0 0,-6 1-1 15,-3-2-1-15,-5-1-7 0,0-1-7 16,-5-6-21-16,-2 2-14 0,-1-4 122 16,-2-4-213-16,-6-2-114 0,1-6-300 15</inkml:trace>
  <inkml:trace contextRef="#ctx0" brushRef="#br0" timeOffset="27022.63">2437 171 700 0,'-4'1'104'15,"-1"1"0"-15,3-12-82 0,0 14-82 16,3-16-81-16,2 5 146 0,3-5-1 0,1 19 0 16,2-12 1-16,0 15-7 15,0-18-12-15,0 14-9 0,-1 1-14 0,-1-13-70 16,-2 0-83-16,2-17-184 0</inkml:trace>
  <inkml:trace contextRef="#ctx0" brushRef="#br0" timeOffset="27532.36">2771 12984 430 0,'9'-1'105'15,"-2"4"1"-15,-4 8-52 0,-3 2-28 16,0 5-10-16,1 3-5 0,-1 6-4 16,0 0-4-16,0 2-6 0,2-1-5 0,0 0-6 15,3-4-6-15,-1-2-3 0,0-4-1 16,3-2 2-16,-2-4 4 0,-1-4 3 16,-1-2 5-16,0-2 6 0,-2-4 3 15,-1-2 3-15,-1-3 4 0,-1-4 3 16,-1-3 4-16,-1-3 4 0,-1 0 4 15,-2-6 4-15,1-1 2 0,0-1 0 16,-1-2-3-16,1 0-3 0,1 1-4 16,1-5-5-16,2 5-5 0,1 2-4 15,1 2-1-15,3 1 2 0,1 3 4 0,0 1 5 16,0 4 5-16,1 1 7 0,0-2 3 16,0 5 2-16,-1-1 0 0,2 1-2 15,-2 2-2-15,1 0-4 0,2 1-5 16,0 1-3-16,-1 0-4 0,0 0-3 15,0 2-3-15,1 0-2 0,-2 0-1 16,0 0 0-16,0 1-1 0,1 0 0 16,0 0 0-16,2 0 0 0,2-1 0 0,1 1 0 15,3 0-1-15,0-1 0 0,4 0 0 16,-1 1-2-16,4-2-3 0,-1 1-4 16,2-1-3-16,0 1-6 0,-1 1-8 15,0-1-8-15,-2 1-18 0,-3 1-11 16,-1-1-1-16,-6 0-81 0,-1 0-90 15,-7 0-201-15</inkml:trace>
  <inkml:trace contextRef="#ctx0" brushRef="#br0" timeOffset="27748.86">2806 13013 356 0,'1'0'108'0,"3"1"8"16,0-1-35-16,4 0-16 0,-1-1-6 16,3-1-6-16,1 1-13 0,2 2-13 15,0 0-6-15,3-1-9 0,-2 1-8 16,1-1-23-16,1 5-20 0,-2-3-13 16,0 0-22-16,-1 1-63 0,-1 3-87 15,-1-3-173-15</inkml:trace>
  <inkml:trace contextRef="#ctx0" brushRef="#br0" timeOffset="28038.24">2397 12839 445 0,'-4'-5'134'0,"3"2"9"0,1 1-47 0,1 3-24 16,1 2-8-16,3 1-13 0,1 3-13 15,0 3-10-15,1 6-8 0,1 5-3 16,-1 3-2-16,-2 5-5 0,-2 3-7 16,0 4-7-16,-3 3-6 0,0 0-5 15,-2 2-9-15,1 0-4 0,0 0-7 16,0-3-19-16,3-2-11 0,2-2 8 0,0-4-90 15,3-4-92-15,2-6-219 16</inkml:trace>
  <inkml:trace contextRef="#ctx0" brushRef="#br0" timeOffset="28542.75">4182 12886 323 0,'5'-4'104'0,"0"2"10"0,-1-1-24 15,2 2-19-15,-1 4-10 0,2 2-9 16,0 5-11-16,-1 3-11 0,2 7-10 16,-2 4-6-16,2 3-4 0,-1 4-2 0,-1 0-5 15,0 1-8-15,0 1-11 0,1 0-14 16,-1-2-15-16,0-2-13 0,0-1-22 15,0-3-54-15,-3-3-75 0,-1-4-155 16</inkml:trace>
  <inkml:trace contextRef="#ctx0" brushRef="#br0" timeOffset="28840.11">4147 12834 453 0,'-2'-13'127'15,"2"4"9"-15,1 3-58 0,2 2-12 16,3 1-5-16,3 2-14 0,2 2-12 16,4 2-5-16,3 0-8 0,7 2-5 15,2 2-4-15,3 2-2 0,0 0-3 0,2 2-3 16,-1 2-1-16,-1 3-3 0,-2 4-3 16,-3 1-2-16,-3 4-2 0,-4 2-3 15,-3 1 0-15,-5 0-1 0,-6 0-1 16,-5-1 2-16,-4 3-3 15,-4-3-1-15,-6 0-6 0,-3-1-8 0,-4-2-13 16,-3-2-11-16,-2-4-7 0,0-3-3 16,1-7-4-16,-1-2-5 0,5-6-54 15,3-5-59-15,3-8-148 0</inkml:trace>
  <inkml:trace contextRef="#ctx0" brushRef="#br0" timeOffset="29375.9">4747 12791 417 0,'18'10'117'15,"-2"5"4"-15,-3 4-55 0,-1 4-9 16,-5 7-11-16,-1 4-13 0,-5 5-15 16,-2 1-6-16,-4 4-5 0,2-1-6 15,-2 1-3-15,0-5-5 0,1-4-6 16,-1-3-10-16,3-4-4 0,0-5-2 15,0-5 1-15,2-6 0 0,0-3 4 16,-1-6 10-16,0-6 10 0,-2-7 5 0,2-4 5 16,-1-7 2-16,0-7 5 0,1-7 3 15,0-6-2-15,3-6 2 0,0-3-2 16,4-3-1-16,2 4 0 0,2 5-2 16,1 4 1-16,3 7 3 0,3 9 3 15,2 7 1-15,-1 6 2 0,2 3-1 16,1 5-1-16,1 1-5 0,-2 2-4 0,0 2-4 15,0 2-2-15,-3 0-2 0,-1 2-1 16,-3-1-1-16,-3 2-1 0,-3 0-1 16,-2 1-1-16,-7 1-1 0,-4 1 0 15,-4 1 0-15,-3-1-2 0,-4 1 1 16,-4 0 0-16,-3-4-1 0,1 0 2 16,-3-2 0-16,3-1 2 0,3-2 4 15,2-1 3-15,5 0 4 0,2-1 3 16,6 2 2-16,2 2 2 0,4 2 2 0,6 4-1 15,2 4 1-15,3 2-2 0,3 1-2 16,4 3-1-16,3-2-3 0,0 1-4 16,0 0-7-16,-1-3-6 0,1 2-10 15,-1-1-8-15,-1 2-24 0,-3-1-14 16,-1-1-40-16,-4-1-49 0,-1 3-96 16,-5 1-189-16</inkml:trace>
  <inkml:trace contextRef="#ctx0" brushRef="#br0" timeOffset="29828.66">4580 13250 306 0,'4'-2'91'15,"0"1"10"-15,-3-1-25 0,0 2-10 16,0 1-7-16,-2 2-6 0,0 0-10 16,-2 3-5-16,1-1-8 0,0 6-7 0,0 2-7 15,1 3-3-15,0 1-3 0,2 5-2 16,0 0-1-16,1 4-5 0,0-1-6 15,2 1-4-15,-1-1-11 0,1 0-16 16,-1-3-11-16,1 0-14 0,0-1 20 16,-1-5-90-16,-1 1-82 0,-1-3-176 0</inkml:trace>
  <inkml:trace contextRef="#ctx0" brushRef="#br0" timeOffset="30117.04">4470 13483 326 0,'1'5'86'0,"2"2"4"0,1 2-42 16,3 4-12-16,-2 3-4 0,2 1-6 16,0 3-7-16,2 1-6 0,2 0-6 15,-1 0-4-15,0-2-2 0,1 1 0 16,1-5-1-16,0-2 1 0,-1-4 4 15,1-1 8-15,-1-4 6 0,0-2 5 16,-1-4 4-16,-1-2 2 0,0-4 0 0,1-2-2 16,-1-5-8-16,1-5-6 0,0-3-4 15,0-3-6-15,3-2-14 0,-1-1-17 16,1 1-8-16,1 2-96 0,-1 4-102 16,-2 0-245-16</inkml:trace>
  <inkml:trace contextRef="#ctx0" brushRef="#br0" timeOffset="32209.17">6489 12892 309 0,'3'-5'88'15,"0"0"4"-15,1-1-33 0,2 1-9 16,-3 1-4-16,0 1-4 0,0-1-5 16,-1 2-2-16,-2 0-3 0,1-1-5 15,-2 4-6-15,2 3-4 0,-1 2-5 0,0 6-5 16,2 4-4-16,0 2-3 0,0 6-3 15,2 2-7-15,0 0-11 0,-1 0-10 16,2-4-11-16,-2 0-9 0,0 0-74 16,1-2-82-16,-2-3-180 0</inkml:trace>
  <inkml:trace contextRef="#ctx0" brushRef="#br0" timeOffset="32493.57">6451 12807 297 0,'-1'-12'94'15,"5"2"8"-15,2 0 2 0,2 0-47 16,0 2-5-16,2 2-5 0,0 1-7 16,1 3-8-16,1 2-6 0,1 2-8 15,3 3-6-15,1 4-3 0,1 0-5 0,1 4-1 16,2 1-4-16,1 2-1 0,-1 0 0 15,0 2-1-15,-2-3 0 0,-1 4-1 16,-4-3 0-16,-2 3 2 0,-4-4 1 16,-5 0-2-16,-3 4 0 0,-4 0-5 15,-7-3-3-15,-2 1-8 0,-6-1-9 16,-4 1-3-16,-2-1-6 0,-1-5-5 0,-2-1-2 16,1-2-23-16,-1-3-38 0,4-2-61 15,6-4-145-15</inkml:trace>
  <inkml:trace contextRef="#ctx0" brushRef="#br0" timeOffset="32718.05">6956 12805 433 0,'5'5'116'16,"-2"2"3"-16,-1 4-56 0,-1 2-17 15,-1 5-6-15,-1 5-9 0,-2 4-13 16,1 3-6-16,-2 2-2 0,2-1-4 16,1 3-3-16,1-2-15 0,1-3-14 15,1-4-15-15,2-1 62 0,-1-2-151 0,1-1-100 16,4-3-249-16</inkml:trace>
  <inkml:trace contextRef="#ctx0" brushRef="#br0" timeOffset="33117.82">6951 12765 394 0,'5'-20'122'0,"5"6"8"16,2-2-35-16,0 3-18 0,2 3-7 16,2 2-11-16,-1 2-17 0,0 3-10 15,2 2-8-15,-2 5-8 0,-1 3-7 16,1 1-8-16,-4 0-7 0,-2 4-5 15,-1 2-4-15,-3 2-2 0,-3-5-3 16,-2 2 1-16,-2-1 3 0,-3 1 4 0,0-3 2 16,-3-2 2-16,-1-2 0 0,-2-1 1 15,-1-2 1-15,0-1-1 0,-1-2 1 16,0 1 5-16,0-2 4 0,1-1 4 16,0 0 3-16,2-3 3 0,2 3 2 15,2 0 1-15,1 0 0 0,3 2-2 16,1 1-2-16,3 3-1 0,1 3-1 15,2 1-1-15,1 3-1 0,4 4-1 0,0 1 0 16,1 3 0-16,3 0 0 0,3 2-4 16,0 1-3-16,3 0-8 0,1-1-8 15,4-1-22-15,1-3-16 0,3 0-102 16,-1-3-113-16,1-4-267 0</inkml:trace>
  <inkml:trace contextRef="#ctx0" brushRef="#br0" timeOffset="33629.48">8480 12800 350 0,'1'3'83'0,"-1"6"0"0,-1 3-52 15,0 6-13-15,-1 5-5 0,0 5-5 16,-2 6-5-16,1 1-4 0,1 0-7 16,0 1-10-16,0-4-16 0,0 0-51 0,1-3-63 15,2-5-147-15</inkml:trace>
  <inkml:trace contextRef="#ctx0" brushRef="#br0" timeOffset="33935.99">8325 12759 388 0,'1'-12'106'0,"2"4"7"0,5 4-50 16,1 3-7-16,5 2-1 0,1 3-4 15,4 4-5-15,1 1-5 0,3 5-4 16,3 0-5-16,0 2-6 0,1 1-7 16,2 1-5-16,-2 3-6 0,-1-1-4 0,0 2-4 15,-6 1-4-15,-2 3-2 16,-6-1 0-16,-4 0 0 0,-5-2-1 0,-5-1 0 16,-6-2 2-16,-3-2-1 0,-5-2 0 15,-4-2-3-15,-3-1-4 0,-1-1-1 16,-3-2-5-16,-2-4-15 0,-1 0-10 15,3-4-9-15,0-2-1 0,2-3-79 16,2-5-88-16,1-4-191 0</inkml:trace>
  <inkml:trace contextRef="#ctx0" brushRef="#br0" timeOffset="34131.22">8831 12735 350 0,'19'8'110'0,"-3"2"7"16,-2 4-22-16,-1 4-36 0,-2 4-5 0,-3 5-9 15,-3 2-12-15,-3 2-12 0,-2 4-8 16,-2 0-6-16,-1-1-9 0,-2 0-16 16,-1-3-13-16,1-3-13 0,-2-2-14 15,2-7-72-15,0 0-87 0,-1-6-187 16</inkml:trace>
  <inkml:trace contextRef="#ctx0" brushRef="#br0" timeOffset="34504.83">8816 12754 362 0,'9'-24'107'0,"0"4"9"0,1 6-36 15,2 6-16-15,2 1-3 0,2 6-6 16,1 2-6-16,1 6-11 0,1 0-6 15,3 2-8-15,0-2-5 0,0 3-5 16,-1 0-5-16,0 1-3 0,-2-3-4 16,-2 1-4-16,-4 1-4 0,-2 0-4 15,-5 1-1-15,-3 0 0 0,-7-1-1 0,-3 0 1 16,-4 0 2-16,-5 0 2 0,-1-1 3 16,-5-1 0-16,0-3 0 0,-1 0 1 15,1-3 1-15,0-1 1 0,3-2 4 16,3 1 4-16,4-1 1 0,3 1 1 15,4 0 0-15,4 3 0 0,4 1 1 0,3 5-1 16,2 2-1-16,4 3-1 0,4 3 0 16,3 3 1-16,4 1 0 0,2 0-6 15,1-1-3-15,1-1-9 0,0-1-4 16,-2-1-32-16,-2-2-10 0,-1-3-96 16,-3 1-104-16,-2-3-254 0</inkml:trace>
  <inkml:trace contextRef="#ctx0" brushRef="#br0" timeOffset="35028.79">8757 13115 210 0,'-3'-5'72'0,"1"0"6"0,0 4-8 16,-1-1-18-16,2 1-6 0,-1 3-6 15,1-1-6-15,1 4-3 0,0-1 0 16,0 4 0-16,2 0 1 0,-1 6 1 16,4 1 3-16,-1 4 1 0,2 1-4 15,0 8-4-15,1 1-5 0,-1 4-5 16,1 2-5-16,-3 0-5 0,1 4-5 16,-2-2-6-16,-1-2-5 0,0-1-8 15,-1-6-11-15,2 0-14 0,-2-3-10 0,2-5-11 16,-1-4 92-16,-1-3-162 0,-1-4-87 15,-1 0-228-15</inkml:trace>
  <inkml:trace contextRef="#ctx0" brushRef="#br0" timeOffset="35323.55">8677 13543 382 0,'5'7'99'0,"0"5"3"15,2 2-44-15,2 2-14 0,2 1-7 16,-2 1-5-16,2-1-6 0,1 0-5 16,0-3-2-16,0-2-7 0,2-2-4 15,-1-2 0-15,0-4 3 0,2-2 4 0,1-3 7 16,0-2 4-16,0-4 3 0,1-4 3 16,-1-2-1-16,1-4-3 0,-2-2-6 15,0-1-6-15,0-1-5 0,-2 3-7 16,-2 0-7-16,-1 2-12 0,-3 4-3 15,0 3-28-15,-3 1-17 0,0 5 133 16,-4 3-225-16,0 3-120 0,0 3-315 16</inkml:trace>
  <inkml:trace contextRef="#ctx0" brushRef="#br0" timeOffset="35777.01">8878 13940 434 0,'-2'3'121'0,"-1"-1"6"0,3 0-46 0,-1 0-17 16,2 0-6-16,1 5-10 0,0 4-11 15,-1 3-5-15,1 7-6 0,-1 3-8 16,1 7-7-16,-2 1-6 0,0 3-7 16,-1 2-5-16,0 1-6 0,0-1-4 15,0 0-3-15,0 0-3 0,1-2-1 16,0-6 0-16,1 0-1 0,0-6 5 15,0-2-2-15,0-5-4 0,1-4 0 16,0-4 0-16,-1-5 1 0,0-5 4 16,0-7 1-16,-1-4 5 0,-1-7 6 0,0-5 6 15,-4-8 5-15,0-4 3 0,-4-7 2 16,0-6 5-16,-1-3 4 0,3 0 5 16,-1 0 7-16,4 2 3 0,4 4 3 15,3 7 2-15,3 7 1 0,2 7 1 16,1 4-4-16,2 5-4 0,1 4-3 15,0 4-3-15,0 4-5 0,1 0-3 16,1 3-5-16,0 1-1 0,-2 3-3 0,-1 2-2 16,-2-1-1-16,-1 2-2 0,-4 1 0 15,0-1-2-15,-3 5 0 0,-4 1-2 16,-2 2-1-16,-2 2-3 0,-3-1-2 16,-2 1-2-16,-2 2-7 0,1-1-8 15,-1-2-5-15,0-1-23 0,1-2-11 16,1 0 0-16,1 0-90 0,0-1-96 15,3-2-216-15</inkml:trace>
  <inkml:trace contextRef="#ctx0" brushRef="#br0" timeOffset="36114.83">9059 14165 329 0,'1'2'106'0,"1"-2"10"16,-2 0-17-16,0 1-26 15,1 0-6-15,-1 0-8 0,-1-1-13 16,1 2-11-16,-1 2-10 0,0 3-8 0,0 3-7 16,-3 2-5-16,2 5-5 0,1 0-2 15,0 2-2-15,1 2 0 0,2-3-2 16,3-3 1-16,1-2 1 0,3-3 3 16,2-3 4-16,1-2 5 0,2-2 7 15,0-3 4-15,1-2 5 0,1-3 4 0,-2 0 3 16,-1-3 2-16,-1-2-2 15,-2-3-2-15,-1 1-2 0,1-15 19 16,-10 9-29-16,-2 3-5 0,-4-3-6 16,-2 3-8-16,-2-1-9 0,-2-1-9 15,-3 2-6-15,1 4-12 0,0 1-2 16,0 2-35-16,0 4-10 0,4 3-18 16,0 3-62-16,4 1-98 0,4-2-199 15</inkml:trace>
  <inkml:trace contextRef="#ctx0" brushRef="#br0" timeOffset="36390.19">9545 14032 529 0,'12'-5'156'0,"-2"0"11"0,-3 0-55 0,-4 1-9 16,-2 0-20-16,-2 2-17 0,-2 1-13 15,-2-1-7-15,-3 0-9 0,0 2-9 16,-3 0-9-16,-3 2-4 0,-3 2-6 15,0 5-6-15,-2 2-5 0,0 4-5 16,1 5-4-16,-1 3-1 0,4 2-3 16,2 4-2-16,4 0-2 0,4 2-2 15,8-2-1-15,2-1-3 0,6-3-1 16,7-2-1-16,3-4-2 0,7-6 1 0,1-4-7 16,4-2 5-16,5-2-28 0,0-4-13 15,2-1 27-15,0-4-114 0,-2 1-107 16,2-3-239-16</inkml:trace>
  <inkml:trace contextRef="#ctx0" brushRef="#br0" timeOffset="37826.47">10114 12806 252 0,'1'0'75'0,"1"1"4"0,-1 0-2 16,0-2-42-16,0 2-7 0,0-1-4 15,0 2-3-15,-2-1-6 0,1 1-2 16,-1 1-2-16,0 5-4 0,-1 2-4 16,-1 2-3-16,-1 5-5 0,0 3-6 15,0 3-5-15,-1 3-6 0,1 3-8 16,-3-3-5-16,2 1-1 0,-1-1 1 16,1-3 3-16,0-4 2 0,0-4 6 15,2-2 7-15,-1-2 6 0,2-4 5 0,0 0 2 16,1-4 2-16,0-1 1 0,0-2 0 15,1-1 1-15,0-2 1 0,0 0 1 16,1-4 0-16,0 2 1 0,0-1 1 16,0 0 0-16,0-3-2 0,1 3 0 15,0-2 0-15,-1-1 4 0,0 0 5 16,0 1 4-16,0 0 5 0,0-2 4 16,-1-2 3-16,1 1 0 0,0 2-2 15,0 0-3-15,-1 1-3 0,0 1-3 16,1 3-2-16,-1 0-3 0,0 2-1 0,-1 0-3 15,1 1 0-15,-1-1-2 0,1 2-1 16,-1 0-2-16,0-1 1 0,1 1 0 16,0-2 0-16,0 4 0 0,0-2 1 15,0 0 2-15,0-3 1 0,1 3 3 16,-2-1 2-16,1-2 4 0,1-1 6 16,0-2 6-16,-1-4 1 0,2-1 3 0,-1-2 0 15,3-4 0-15,-1-4-1 0,0-1-5 16,1-3-3-16,0-1-1 0,-1-1-1 15,3 0-3-15,-2 1-1 0,2 5-2 16,-1 1-1-16,2 2 0 0,-1 6-2 16,1 4-1-16,-2 3 1 0,2 3-1 15,-2 1-1-15,2 4-2 0,1 6-1 16,0 3-1-16,2 3-2 0,2 4 0 16,0 4-2-16,1 2 0 0,1 3-2 0,-1-1-2 15,-1 0-3-15,-1 2-4 16,-2-2-9-16,-1-4-9 0,0 1-14 0,-1-2-17 15,-1 1-9-15,0-5-6 0,-2-3-14 16,-1-3-58-16,-3 1-81 0,-2-4-164 16</inkml:trace>
  <inkml:trace contextRef="#ctx0" brushRef="#br0" timeOffset="37987.67">10094 12883 414 0,'9'2'104'16,"3"1"5"-16,3 1-58 0,4-2-11 0,3-1-7 16,2-1-5-16,1-1-15 15,2-1-15-15,1-3-14 0,0 0-16 16,0-2-14-16,0 0-21 0,-2-2-53 0,0-1-65 16,-1-1-139-16</inkml:trace>
  <inkml:trace contextRef="#ctx0" brushRef="#br0" timeOffset="38199.65">10583 12770 348 0,'4'-1'103'0,"-1"-1"10"16,-2 3-35-16,0 1-10 0,1 3-5 16,-1-2-7-16,-1 1-5 0,0 5-5 0,1 0-7 15,-1 1-7-15,0 2-5 0,0 0-5 16,0 4-5-16,0 4-5 0,-1 0-4 16,0 1-3-16,-2 4-1 0,2-1-2 15,0-1-2-15,1 0-1 0,1-3-2 16,3 0 0-16,2-2 0 0,5-5-2 15,1-1-1-15,5 0-2 0,2-3-6 16,6-3-4-16,5-2-3 0,1-5-22 0,3-1-16 16,3-2-2-16,3-5-87 0,1 1-93 15,4-5-219-15</inkml:trace>
  <inkml:trace contextRef="#ctx0" brushRef="#br0" timeOffset="38500.12">11664 12838 467 0,'5'7'135'0,"1"4"3"0,0 2-52 16,2 4-26-16,-1 1-11 0,-1 4-16 16,0 1-17-16,-4-1-7 0,0-2-4 15,-2 0-6-15,0-3-7 0,-1-2-8 16,-1-2-24-16,-1-3-15 0,-2-4-8 16,1 0-1-16,-3-4-75 0,-2-2-83 15,0-3-168-15</inkml:trace>
  <inkml:trace contextRef="#ctx0" brushRef="#br0" timeOffset="38731.06">11542 12896 383 0,'-1'-14'106'15,"2"2"5"-15,3 4-45 0,2 4-9 16,3 2-3-16,3-1-5 0,4 3-6 16,5 4-1-16,6 0 0 0,0 2-3 15,5 1-3-15,2 2-5 0,0 2-6 0,-2 0-5 16,-1 0-6-16,-5 2-5 0,-1-1-6 15,-8 1-7-15,-4 4-4 0,-5 0-2 16,-7 1-2-16,-5 0 1 0,-7 2-6 16,-6 1 1-16,-5 2-4 0,-3-3-1 15,-2-2-4-15,-3 0-19 0,2-5-15 16,1-3-4-16,3-3-81 0,1-7-90 16,5-5-208-16</inkml:trace>
  <inkml:trace contextRef="#ctx0" brushRef="#br0" timeOffset="39250.86">12086 12819 450 0,'23'2'133'16,"-5"3"5"-16,-1 5-49 0,-4 3-19 16,-2 5-9-16,-3 2-22 0,-4 6-15 15,-3 1-7-15,-2 1-5 0,-3 1-4 0,-4-1-5 16,0 0-2-16,-2-2-3 0,0-1-1 15,2-4-2-15,-1-1-1 0,2-4-2 16,3-3-1-16,1-4 0 0,1-2 1 16,0-6 1-16,2 1 3 0,2-4 7 15,-1-3 6-15,1-3 4 0,0-5 3 16,2-5 1-16,1-4 0 0,1-7-3 16,1-4-4-16,2-2-3 0,-2-2-2 0,2 2-1 15,1 2-1-15,-1 6-1 0,-2 4 0 16,-1 8 1-16,-1 3-1 0,0 6-1 15,-2 5-2-15,-1 6 1 0,0 2-1 16,1 4-1-16,-1 4-4 0,1 4-2 16,3 0 1-16,-1 0-1 0,3-3 1 15,0-1-1-15,5-4 2 0,0-5 4 16,2-4 2-16,1-3 2 0,2-4 2 0,1 0 2 16,0-4 2-16,0-2 3 0,0-1 1 15,-2-1 3-15,-2 1 3 0,0 0 3 16,-2 1 0-16,-4 0 0 0,-1 3-2 15,-1 3-2-15,-2 5-4 0,1 3-5 16,-3 8-4-16,0 4-2 0,-1 5-3 16,-1 4-3-16,0 6-5 0,-1 1-3 0,-1 1-4 15,-2-3-4-15,2 0-2 0,1-2-7 16,3-4-21-16,0-3-23 0,2-2 0 16,5-2-91-16,2-2-107 0,2-5-243 15</inkml:trace>
  <inkml:trace contextRef="#ctx0" brushRef="#br0" timeOffset="39805.94">13302 12926 361 0,'-8'7'76'16,"-1"1"-1"-16,2-2-61 0,-2-1-6 0,2-1 0 15,0 3-1-15,0 0 0 0,2 0-1 16,0 5-1-16,3 0-3 0,0 1-4 16,1 4-5-16,2 0-5 0,0 1-4 15,0-1-1-15,1-3 2 0,0-1 6 16,1-3 4-16,0-3 7 0,-2-2 8 15,2-4 9-15,2-5 8 0,0-1 5 16,0-5 0-16,1-3 2 0,-3-3 3 0,2-7 4 16,-1-5-1-16,-1-4-2 15,2-3 0-15,0-1-4 0,3-2-5 0,4-1-6 16,1 7-6-16,4 2-6 0,1 6-3 16,2 5-4-16,-1 6-1 0,0 7 0 15,1 3-1-15,-1 3 0 0,-2 4-1 16,-1 1-1-16,-1 3-1 0,-1 2-1 15,-3 0-1-15,-3-2-2 0,-2 2-1 0,-3 1 0 16,-5 0 1-16,-2 0 1 0,-4-1 1 16,-2-1 1-16,-3-1 2 0,-2-1 1 15,-1-2 0-15,-1 0 1 0,2 0 0 16,1 1 1-16,2-1 0 0,3 4 0 16,3 4 0-16,3 3 1 0,3 4 0 15,1 4 0-15,5 2-1 0,0 2 0 16,2-3-1-16,2-1-5 0,3-1-3 15,1-4-8-15,1-6-15 0,4-3-6 0,1-4-21 16,1-4-8-16,2-4-71 0,2-5-88 16,1-3-186-16</inkml:trace>
  <inkml:trace contextRef="#ctx0" brushRef="#br0" timeOffset="40233.66">13855 12821 471 0,'1'-2'128'0,"-1"4"1"0,-2 3-58 0,0 5-19 16,-1 1-12-16,-1 3-20 0,0 4-12 16,-1 1-2-16,1-1 0 0,0 0-2 15,1-3-2-15,1-1-2 0,3-2 0 16,3-4-1-16,1-2-1 0,4 0 0 16,2-5 0-16,3 0 1 0,1-2 2 0,2-5 2 15,0 1 2-15,1-4 3 16,-1-1 4-16,1 1 5 0,0-4 3 0,-2 0-1 15,0 1-1-15,0 2-1 16,-1 3-4-16,-2 4-6 0,0 6-5 0,-1 6-5 16,-2 6-6-16,0 4-6 0,-1 3-4 15,-1 1-2-15,-1 0-3 0,0-2-2 16,-1-1-4-16,8-2 6 0,-1-3 7 16,1-2 10-16,1-3 5 0,3-5 10 15,2-1 9-15,3-4 13 0,-3-4 4 0,2 0 4 16,0-7 0-16,1 0 2 0,-1-2 0 15,-2-5 0-15,-4 0-2 0,-2-5-2 16,-4-7-5-16,-2-2-6 0,-1-4-8 16,-4-4-11-16,1 2-11 0,-2 3-11 15,0 2-9-15,-2 6 1 0,-2 1-12 16,0 4-27-16,0 5 135 0,-8-2-249 16,-6-2-143-16,-7 1-398 0</inkml:trace>
  <inkml:trace contextRef="#ctx0" brushRef="#br0" timeOffset="42016.73">5040 12317 353 0,'4'0'100'0,"0"-2"1"0,-2 5-6 16,0-1-65-16,0-1-16 0,0 3-3 16,2-1-7-16,-2 0-3 0,0 0-1 15,-1-2-1-15,-1-1 1 0,0 1-1 0,0-1 1 16,0 0 2-16,0 1 6 0,0-3 6 16,0 1 5-16,-1 0 5 0,1-1 6 15,-1 0 2-15,0-1 3 0,0 1-2 16,1 1-4-16,-2 0-5 0,2 1-5 15,-1-1-7-15,-1 0-3 0,2 1-6 16,-1-1-5-16,1 0-3 0,0 1-3 16,0 0-4-16,1 1-3 0,-1 0-13 15,2 0-11-15,-1 0-4 0,0 0-6 0,1 2-3 16,0 0-4-16,0-1-4 0,1 0 5 16,-1 1 6-16,-1 1 2 0,0-2 3 15,-1-1-36-15,0-2 4 0,3-1-32 16,0-1-64-16</inkml:trace>
  <inkml:trace contextRef="#ctx0" brushRef="#br0" timeOffset="44274.79">5491 12371 360 0,'0'5'88'0,"0"-2"2"0,0 0-46 0,0 2-20 16,0-1-7-16,0 3-4 0,0-3-5 16,0-1-1-16,0 2-2 0,-1-3 0 15,1 1-3-15,-1-2 1 0,1-1 2 16,-1 1 2-16,0 0 3 0,-2-1 3 16,-1 0 2-16,-1 0 2 0,-2 0 0 15,0 0-1-15,-3 2-2 0,-1 0-2 16,-2 1-4-16,-3 0-3 0,1 3-2 15,-4-1 0-15,-1 1-2 0,-3 0 0 0,-3 0-1 16,0 0 1-16,-2-1 0 0,0 0 1 16,-1 0 0-16,1-3 2 0,0 0 0 15,-1-1 2-15,3-1 1 0,0-1 1 16,-2-1 1-16,2 2 1 0,1 0-1 16,0 0 0-16,-1 0 1 0,0 0-1 15,1 1-1-15,-2 0-1 0,-1 1-2 16,-2 1 1-16,-1 1-2 0,-3 1-1 0,-1 3-1 15,-1 0 0-15,-2-1 0 0,0 2-2 16,0 0 1-16,0 0-1 0,0 0 0 16,2 0 0-16,-1 0 0 0,-1-1 1 15,3-1-1-15,0-1 1 0,1-1 0 16,2 0-1-16,1-3 1 0,2 2 0 16,4-3 1-16,2 1 0 0,2 1 0 15,3-2 0-15,1 0 0 0,3 1-1 0,2 0 1 16,2-1-2-16,0 0 1 0,3-1-1 15,0 2 0-15,0 0 0 0,2 0 0 16,-1-1-1-16,1 3 0 0,0 1 0 16,-1 1-1-16,1 1 0 0,-1 2 0 15,1-1 1-15,-2 3-1 0,2 1 1 16,-3 3-1-16,1 3 1 0,0 0 0 16,-9 22-1-16,9-18 0 15,0 0 1-15,-1 3-1 0,2-2-1 0,1 1-1 16,1 3 0-16,1 0-2 0,-1-1-1 15,3 0 1-15,1-2 0 0,1 0 1 16,1-1 1-16,1 0 1 0,0-2 2 16,2 2 1-16,-1 0 0 0,0 0 0 15,1 0-1-15,0 0 1 0,0-1-1 16,-1 1 1-16,3-4-2 0,-2-1 0 16,4-3-1-16,0-2 1 0,3-2-1 15,2-2 1-15,2-3-1 0,4-3 1 0,3 0 1 16,2-1-1-16,4-1 1 0,1 1 0 15,2-1 0-15,3 1 1 0,1 1 0 16,0 2 0-16,1-1 0 0,0 0 0 16,0 1 1-16,3-2-1 0,-2-2 0 15,2-1 0-15,3 1 0 0,2-1 0 0,2 0 0 16,5-1 1-16,0-1-1 16,4-4 0-16,2 2 1 0,1-4 0 0,3 1 0 15,-1-1 1-15,3 0 0 0,1 2 2 16,1 1-1-16,-1 0 2 0,0-1-1 15,2 0 0-15,0-2 0 0,0 3-1 16,0-4 0-16,1-1-1 0,1 1-1 16,1-3-1-16,0 1 1 0,0-1-1 0,0 0 0 15,0 1 0-15,-1 0 1 16,0 5-1-16,-2-1 1 0,-3 2-1 0,-1-1 1 16,-4 3 0-16,0 2 0 0,-5 0 0 15,0 2-1-15,0-1 1 0,-1 0-1 16,1 0 1-16,2-5-1 0,-1 1 1 15,1-3-1-15,-1 0 1 0,2 0-1 16,1 0 0-16,1 0 1 0,-1 1 0 16,-1 3 0-16,1 2 0 0,-1-1 0 15,-2 1 0-15,0 4-1 0,-1 0 0 0,1 4 0 16,0-3 0-16,-3 0 0 0,3 0 0 16,0-1 0-16,-2-2 0 0,2-1 0 15,1-2 1-15,1 1-1 0,3-1 0 16,0-1 1-16,1 0-1 0,-1 0 1 15,0 1-1-15,-1-1 0 0,2 0 0 16,-5 1 1-16,-2 2 0 0,0 0 0 16,-1 1 0-16,-3 3 1 0,-2 1-1 0,-3-2 0 15,-3 2 0-15,-4 0-1 0,-3 2-1 16,-3-3-1-16,-4 0 0 0,-2-1-1 16,-4 0 0-16,-1 4 0 0,-2-4 1 15,-1 0 0-15,1 2 1 0,-1-1 1 16,0 0 0-16,0 1 1 0,2-5-1 15,-2 3 1-15,2 0 0 0,-1 1 1 16,-1-3-1-16,2-1 1 0,0 1 0 16,-2 0 0-16,-1-3 0 0,-2 2 0 0,-3-4 1 15,0 2 1-15,-4 0-1 0,-3 1 1 16,-1-1 1-16,-3 1 2 0,0-4-1 16,-2 0 0-16,0-3-1 0,-2-3-1 15,0-1 0-15,1-3-2 0,-2-3-1 16,1 0-2-16,1 1 1 0,0-5-1 15,0-2 1-15,1-3-1 0,1-1 0 0,1-3 0 16,-1-1 1-16,1-1-1 0,-1 2 0 16,-1 4 1-16,0 2 0 0,-1 2 2 15,-2 3 0-15,-1 3-1 0,-2 1 1 16,0-1 0-16,-1 0 1 0,-2 0-1 16,0-2-2-16,-1-1 0 0,2 0 0 15,0-1-1-15,0 0 1 0,0-2-1 16,3 0 0-16,-1 2 0 0,3 1 1 0,0 2-1 15,1 0 1-15,0 3 1 0,0 3 1 16,1 1 0-16,-1-1 1 0,-1 3-1 16,-2 0 1-16,0 2-1 0,-3 1-1 15,-3 3 0-15,-2 0-1 0,-3-1 0 16,-3 2 0-16,0 1-1 0,-2-1 1 16,-2 0 0-16,1-1 0 0,-2 0 0 15,1 2 0-15,-1-2-1 0,-1 1 1 16,0-1 0-16,-3-1-1 0,-3-2 1 15,-1 2-1-15,-1 1 1 0,-2 2-1 0,-2 1 1 16,-4 0-1-16,-2 2 1 0,-2 3 0 16,-1 2-1-16,-2-2 1 0,-5 0 0 15,-1 0 0-15,-1 0 1 0,-1-1-1 16,-1-3-1-16,1-2 1 0,-1 0-2 16,2 1 1-16,0-3 0 0,1 0 0 15,0-2 0-15,0 2 0 0,1-1 1 0,-1 2 0 16,0 0 0-16,0 2 0 0,1-1 0 15,-1 4 1-15,-2 1-1 0,-1-3 0 16,-2 3 0-16,-2-1 0 0,0 2 0 16,-1-2 0-16,0 2 0 0,-3-1 0 15,1 1 0-15,1-3 0 0,-2 2 0 16,0-2 0-16,1 2 0 0,-1 1 1 16,1-1-1-16,2 0 1 0,0 4-1 0,1-4 1 15,1 2-1-15,2-1 1 16,2-4-1-16,1 3 0 0,3-3 0 0,2 1 1 15,4-1-1-15,3 0 0 0,2-1 1 16,0 1 0-16,2 0 1 0,1 1 0 16,1-1 0-16,-1 2 0 0,0-1-1 15,1 1 0-15,2 3 0 0,-2-2-1 16,3 2 0-16,0 0-1 0,1-1-1 0,1 0-5 16,2 2-4-16,-1-2-4 0,-2 1-15 15,-2-3-13-15,0 1 132 0,-3 0-231 16,0-4-116-16,-1-6-331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38:31.0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8066 1271 213 0,'1'-3'61'0,"0"3"2"0,0-3-22 15,0 2-7-15,-1 1-4 0,0-2-1 0,1 1-3 16,2-1-4-16,-2-1 0 0,-1 1 0 16,1-1 0-16,-1 1-2 0,0 0 0 15,1 1-4-15,-1 0 1 0,0 1-3 16,0-2-2-16,0 2-5 0,0 2 0 15,0-2-1-15,-1 1 0 0,1-1 1 16,1-1 3-16,0 3 2 0,-1-2 1 16,1 0 1-16,-1 0 0 0,1 0-1 0,-1-1 0 15,1 2-4-15,-1-3-1 0,0 3-1 16,0-1 0-16,1 0-1 0,-1 0-2 16,0 0-1-16,0-1-3 0,2 3-2 15,-1-3-2-15,1 4-1 0,0 4-1 16,0 5 1-16,2 5 1 0,0 11 1 15,1 1 3-15,0 8 1 0,-1 3-1 16,4 1-1-16,1-1 0 0,0-5-2 16,5-7 0-16,1-1 0 0,1-5-1 0,0-6 2 15,-1-6 2-15,1-1 3 0,1-6 3 16,-3-3 5-16,-1-4 4 0,2-5 5 16,-2-3 2-16,0-1 0 0,-1-5-1 15,-2 1-1-15,-3-3-5 0,1 1-5 16,-2 1-4-16,-3 0-2 0,1 5 0 15,-2 3-1-15,1 2-3 0,-1 5-2 16,-2 3-2-16,3 3 1 0,1 4 0 0,1 1-1 16,3 0 0-16,0 3 2 0,4 1 4 15,4-2 0-15,1-2 0 0,3-2 0 16,1-1-1-16,0-2 2 0,3-3 1 16,-2-2 1-16,-2-1 1 0,-2-2 0 15,-2 0 1-15,-1-3 3 0,-3 0-1 16,-6-1 0-16,-3-2 0 0,-3-2-1 15,-2-4-1-15,-3-2-2 0,-4-2-2 16,-4-6-1-16,-1 0-1 0,2-1-1 0,1 3-1 16,1 3 0-16,3 0 1 0,4 3-1 15,6 1 0-15,5 2-1 0,3 2 1 16,4-2 1-16,4 1 0 0,4 2 1 16,2 4 0-16,-1 5 1 0,1 1 1 15,2 6 1-15,0 2 0 0,0 3 0 16,-1 0 0-16,-1 6-1 0,0-1 0 0,-2 3 0 15,-3-4-3-15,-5 2 0 0,-3 1 0 16,-2 1-1-16,-3 0 1 0,-2 1 0 16,-2 1 1-16,-2 3 0 0,2-2 1 15,0 3-2-15,1-1-1 0,1-4-2 16,1 0-7-16,3-5-5 0,1-3-5 16,1-2-8-16,1-5-21 0,1-5-7 15,0-2 26-15,2-11-118 0,0-4-99 16,-1-6-242-16</inkml:trace>
  <inkml:trace contextRef="#ctx0" brushRef="#br0" timeOffset="136.05">8860 906 341 0,'-23'-10'89'16,"6"4"3"-16,1 0-12 0,5 2-54 15,5 3-12-15,2 0-6 0,5-4-4 0,4 0-9 16,6-3-15-16,3 1-14 0,4-5-61 15,3 0-74-15,6-1-162 0</inkml:trace>
  <inkml:trace contextRef="#ctx0" brushRef="#br0" timeOffset="330.68">9273 798 381 0,'4'15'101'15,"-3"0"10"-15,-1 5-51 0,-1 3-5 0,0 2-3 16,-2 8-1-16,1 3-4 0,0 3-9 15,-1 1-10-15,0 2-7 0,1 2-6 16,0 0-4-16,1 4-3 0,1-1-5 16,1 2-11-16,2 1-6 0,2 0-15 15,0 0-18-15,1-1-16 0,-2-5-19 16,2-4-58-16,-4-5-77 0,-3-5-165 16</inkml:trace>
  <inkml:trace contextRef="#ctx0" brushRef="#br0" timeOffset="762.21">9064 1227 421 0,'-3'-15'116'0,"2"0"12"0,0 1-60 16,3 1-3-16,3 2-6 16,3-1-2-16,4-3-8 0,6 2-12 0,1-4-11 15,8 0-8-15,1-2-4 0,3-3-5 16,-2 1-1-16,4 0-3 0,-2 1-3 15,1 0 0-15,-3 2-1 0,0 7-1 16,-1 5-2-16,1 6 0 0,-5 6-1 16,-5 8 0-16,-3 11 0 0,-3 4 1 15,-3 5 1-15,-5 6 2 0,-4 0 0 16,-1 3 2-16,-1-2-2 0,1-2-2 16,-1 2-1-16,0-5-2 0,0-2 0 0,1-7-1 15,0-2-1-15,0-4 2 0,0-8 1 16,0-4 2-16,0-2 1 0,0-5 4 15,0-6 4-15,3-1 2 0,1-8 0 16,3-7 1-16,4-4 1 0,5-3 1 16,1-1-5-16,6 4-3 0,4 2-2 0,1 7 0 15,-3 6-1-15,-2 7-1 0,-2 6-1 16,-1 5 0-16,-5 6 0 0,-3 5 0 16,0 3 1-16,-1 5 1 0,1 0-5 15,1-1-2-15,1-1-4 0,3-6-12 16,0-1-35-16,3-3-17 0,5-2 119 15,2-5-206-15,4-1-119 0,2-1-299 16</inkml:trace>
  <inkml:trace contextRef="#ctx0" brushRef="#br0" timeOffset="1346.44">11303 796 366 0,'2'-1'88'0,"-5"2"3"16,3 1-50-16,1 3-5 0,-2 5-1 15,-1 7 3-15,1 5 0 0,-2 6 0 16,1 7-2-16,-2 5-5 0,0 5-5 16,1 1-9-16,-2 4-5 0,1-3-5 15,0 3-2-15,-1-3-3 0,-1 3-3 16,1-3-1-16,0-5-6 0,0-6 1 15,1 1-2-15,0-9 0 0,1-6 1 0,1-8 2 16,0-4 2-16,1-4 7 0,0-6 1 16,1-5 1-16,1-6-1 0,3-4 2 15,3-9 2-15,4-8-6 0,2-5-5 16,3 1-1-16,4 0-1 0,3 2 1 16,3 5-2-16,0 8 0 0,0 11 5 15,2 8 3-15,1 3 2 0,-1 4 1 16,0 6 1-16,-5 2 1 0,2 3 0 15,-5 3-1-15,-2 1-2 0,-2 0-2 0,-5 3-1 16,-5 0 0-16,-6 3-2 0,-6-2-1 16,-5-2-1-16,-7 1-2 0,-5 0-3 15,-7-4-1-15,-3 1-6 0,-3-4-7 16,0-2-8-16,-1-1-7 0,3-7-5 16,5-2-5-16,6-3 132 0,5-8-199 15,8-5-85-15,8-5-253 0</inkml:trace>
  <inkml:trace contextRef="#ctx0" brushRef="#br0" timeOffset="1791.76">11858 1132 307 0,'6'11'73'16,"-2"3"11"-16,-3 2-43 0,-2 4-6 15,-4 1 2-15,0 0 2 0,0-2 0 16,2 0-7-16,2-2-10 0,2-7-5 0,5 0 0 15,3-4 2-15,4-2 0 0,3-4 1 16,2-2 1-16,0-3 1 0,3-3 1 16,1-1-2-16,-1 0-2 0,-1-4-1 15,-1 0 1-15,-1-3 0 0,-5-5 0 16,-1-1-3-16,-2 2-2 0,-4 2-2 16,-2 3-1-16,-2 3 0 0,-2 7-5 15,0 4-3-15,-2 7 0 0,-1 4 0 0,1 7-1 16,0 1-2-16,1 5 0 0,1 6 3 15,1 7 1-15,3 5 0 0,3 1-1 16,1 1 1-16,-1 3 0 0,1-1-1 16,-1 1 0-16,0 0-1 0,-1-4 0 15,-2 2-1-15,-2-3-1 0,-2-3 0 16,-3-1 0-16,-4-2 0 0,-2-4 0 16,-6-3 0-16,-2-3 0 0,-4-1-2 15,-2-3-4-15,-1-3-5 0,-1-3-4 0,-1-6-9 16,0-2-11-16,0-5-17 0,2-7-8 15,2-5-5-15,4-9 12 0,3-5-88 16,3-11-82-16,5-4-186 0</inkml:trace>
  <inkml:trace contextRef="#ctx0" brushRef="#br0" timeOffset="2001.97">12392 1194 336 0,'22'10'87'0,"-4"8"18"15,-3 0-28-15,-2 6-20 0,-3 8 2 16,-2 1 6-16,-3 4-1 0,0 2-8 16,-3 3-15-16,0 1-11 0,-1 0-12 15,1-1-6-15,-3-2-5 0,0-1-7 16,0 0 1-16,0-4-4 0,-1 0-9 16,-1-5-8-16,-2-2-14 0,0-4-18 15,0-3-8-15,0-6-17 0,-1-1 194 0,2-6-250 16,0-6-98-16,-2-4-279 0</inkml:trace>
  <inkml:trace contextRef="#ctx0" brushRef="#br0" timeOffset="2258.1">12344 1338 297 0,'-4'-39'88'0,"1"5"13"16,-1 10-28-16,2 1 2 0,2 6-5 15,5-2 0-15,0 4-9 0,4 2-7 16,3 3-10-16,4-3-12 0,4 5-7 15,2 2-4-15,3 5-5 0,2 0-3 16,3 3-3-16,-3 5-2 0,4 6-2 16,0 0-2-16,2 7-3 0,-4 0-1 0,0 1-1 15,-3 1-1-15,-5-2-1 0,-8 0-1 16,-6 1 0-16,-11-4 0 0,-7 0-1 16,-11-1-1-16,-6 1-4 0,-2-4-3 15,0-3-8-15,-2-4-18 0,-1-5-15 16,3 0-8-16,5-2-83 0,-1-1-96 15,0-4-214-15</inkml:trace>
  <inkml:trace contextRef="#ctx0" brushRef="#br0" timeOffset="2798.34">8706 2061 205 0,'-19'3'57'15,"3"-3"9"-15,2 0-26 0,5-2 4 16,2 2 2-16,4 0 1 0,1-1-4 0,3 0-6 15,3 2-4-15,6-2-2 0,6 0 1 16,5 0-2-16,11-2 1 0,12 1 2 16,12-3 4-16,15-1 3 0,19 1-5 15,16 0-5-15,23-3-4 0,19 2-5 16,19 1-5-16,19-1-5 0,12 3-6 16,14-3-1-16,9 3-2 0,10 2-2 15,3 0-2-15,3 1-2 0,-7 2-4 16,2-4-3-16,-10 1-6 0,-8 1-5 0,-17-2-12 15,-10-2-10-15,-18 0 117 0,-15-5-209 16,-18-1-109-16,-24 0-307 0</inkml:trace>
  <inkml:trace contextRef="#ctx0" brushRef="#br0" timeOffset="9113.45">2210 11740 248 0,'-3'1'70'16,"0"-1"4"-16,3-1-20 0,1 1-21 15,-1 0-9-15,1 2-3 0,2 1-3 16,3-2-3-16,1 2-2 0,4-1-1 16,4 3 0-16,4-5 0 0,4 0 0 15,3-1-1-15,5-3-1 0,1-1 0 0,4 1 0 16,3-3 0-16,5 4 0 0,2-1 0 15,5-2 0-15,1 0 0 16,2 4 0-16,0-4 0 0,-3 1-3 0,-3 1 1 16,-2-3-3-16,-5 4 0 0,-7 1-2 15,-7-1-1-15,-6 1-5 0,-6 1-5 16,-6 4 0-16,-8 0-1 0,-7 1-1 16,-5-1-1-16,-6 4 0 0,-5-1 3 15,-5 5 4-15,-5-4 0 0,-6-2-1 0,-4 3-1 16,-3 1 0-16,-1-4 2 0,-2 1 0 15,-2-3 0-15,-1-1 2 0,3 3 0 16,2-5 2-16,0-3 0 0,3 1-11 16,4 0-2-16,3 0 1 0,2-1 0 15,5 0 2-15,5 1 1 0,7 3 1 0,2-1 12 16,6 3 2-16,6 0-1 16,7 1 2-16,7 1 2 0,5 0 2 15,6 3 0-15,6-4-1 0,7 2 2 0,5-3-1 16,6-2-1-16,4 1-6 0,5-3 0 15,4 0-2-15,4 0 0 0,0-2 0 16,1 0 0-16,-1-1 1 0,-6-3 0 16,-1 4 1-16,-8-3 0 0,-5-2 0 15,-8 1 1-15,-7 3-1 0,-8 0 0 16,-6 2 1-16,-10-1-2 0,-10 4-3 0,-8 0-6 16,-9 2-4-16,-9-2-3 0,-8 2-4 15,-8 1-6-15,-9 2-3 0,-5-2 0 16,-4 5 2-16,-3 0 4 0,-2-3 2 15,1 1 6-15,3 1 4 0,4-3 6 16,5-1 5-16,6 0 4 0,9-3 2 16,6 2 3-16,10-1 1 0,7-2-1 15,8 2-1-15,9 1-2 0,7-1 3 0,9 1 3 16,7 0 0-16,6 0 0 16,7-1 1-16,6-1 3 0,3-1 0 0,6-1-2 15,2-1-5-15,3-2-2 0,1 2-1 16,1 0-2-16,-2-1-2 0,-3-2-1 15,-4 3-2-15,-6-2 0 0,-8 1 0 16,-8 0-1-16,-6-1-1 0,-6 1 2 16,-5 5-1-16,-8-3 1 0,-6 3-4 15,-6 1-6-15,-7 0-3 0,-8 4-5 0,-9 1-4 16,-6-1-4-16,-7 3-2 0,-3 1 2 16,-2 0 6-16,0 0 4 0,4-3 3 15,2 0 5-15,4-2 4 0,7-3 4 16,7-2 3-16,6-1 1 0,6-1 3 15,4 2 0-15,8-1-2 0,7 0 0 16,6 0 4-16,8 3 0 0,6-2 0 16,9 1-1-16,4-1 1 0,6 1 1 0,7-3-1 15,5 1-3-15,5-1-2 0,2-3-1 16,2 1-1-16,-1 0-1 0,-2-2 1 16,-6 1-1-16,-4 0-1 0,-8 1-1 15,-10 0-1-15,-8 1 2 0,-8 0 2 16,-11 1-3-16,-8 1-5 0,-12 2-5 15,-8 0-3-15,-9 2-2 0,-12 2-4 16,-7 0-5-16,-6 2 1 0,-4 4 4 0,1 1 4 16,-1 0 4-16,7 0 2 0,7-2 2 15,7 1 3-15,10-3 2 0,10-4 0 16,9-1 1-16,11 0 3 0,8-2 1 16,12-2 1-16,8-1 1 0,11 0 0 15,11-3-3-15,11-2 203 0,6-4-295 16,8-5-109-16,1-2-352 0</inkml:trace>
  <inkml:trace contextRef="#ctx0" brushRef="#br0" timeOffset="13236.57">18560 886 263 0,'2'4'68'0,"-3"-2"6"0,2-1-37 16,-1 0-13-16,0 0 3 0,0 0 2 0,0 1-3 16,-1 2-8-16,-2 2-3 0,2 3-3 15,-1 3 0-15,-1 6-2 0,-3 3-1 16,1 5-1-16,-3 1-1 0,-1 2-2 16,-2 1-1-16,1 5-1 0,-1-3-1 15,1-2-1-15,0-5 0 0,1-2 1 16,1-5-1-16,3-2 0 0,1-9-1 15,-1 0 3-15,2-5 7 0,2 0 13 16,0-2 3-16,2-4 4 0,1-8 0 0,1-7 3 16,2-4-2-16,1-4-7 0,2-6-11 15,2-5-5-15,1-5-2 0,1 4-1 16,0 0-2-16,1-1 0 0,0 0 0 16,-1 3 1-16,0 6 1 0,-2 5 2 15,0 4 1-15,-1 8 0 0,-1 4-1 16,1 7 0-16,0 3-1 0,0 5-1 15,-2 3 0-15,3 4-1 0,-1 3 1 16,3 6 0-16,0 2 0 0,1 0 1 16,2 3-2-16,-1 5 0 0,0-2-2 0,1-1 0 15,3-2 0-15,-1 0-2 0,-1 1-3 16,-1-5-2-16,-2-5-6 0,2 5-11 16,-5-4-16-16,-4-4-10 0,-5 1-10 15,-2-3-10-15,-2-1-70 0,-4-5-85 16,-7-6-174-16</inkml:trace>
  <inkml:trace contextRef="#ctx0" brushRef="#br0" timeOffset="13393.75">18541 1096 299 0,'-10'1'79'16,"5"0"5"-16,2 3-38 0,6-1-10 16,1 0 5-16,6-2 7 0,5-2-6 15,3-2-6-15,2 1-4 0,5-2-2 16,3-3-12-16,4 0-21 0,3-1-21 0,2-1-14 15,1-4-23-15,2-2-55 0,-3-1-81 16,-3 1-155-16</inkml:trace>
  <inkml:trace contextRef="#ctx0" brushRef="#br0" timeOffset="13552.18">19109 885 314 0,'8'-2'89'16,"-2"3"5"-16,-2 4-31 0,-1 0-6 15,1 4 0-15,-3 4-1 0,-1 0-8 0,0 7-4 16,-2 2-6-16,-1-3-6 0,0 4-12 15,-1-1-7-15,0 0-6 0,2 1-4 16,-1-3-6-16,1 1-18 0,-1 0-18 16,1-1-13-16,-1 2-18 0,1 0-66 15,-1-2-85-15,1-3-172 0</inkml:trace>
  <inkml:trace contextRef="#ctx0" brushRef="#br0" timeOffset="13819.16">19019 902 276 0,'-3'-29'96'0,"3"6"15"0,1 3 8 16,3 6-54-16,0 5-1 0,2 3 1 15,0 4-10-15,4 2-10 0,3 0-13 16,4 5-5-16,1 4-3 0,4 2-4 16,4 6-3-16,4 3-3 0,3 1-3 0,1 1-4 15,1 1-2-15,0 2-1 0,-2 1-3 16,-7 0 0-16,-4-1-6 0,-7 1-3 15,-7 3-7-15,-6-3-5 0,-6-2-3 16,-8-2-3-16,-5 0-5 0,-7-3-6 16,-3-1-4-16,-4-3-4 0,-1-3-3 15,2-4-9-15,5-2-16 0,2-9-47 16,7-1-63-16,7-5-144 0</inkml:trace>
  <inkml:trace contextRef="#ctx0" brushRef="#br0" timeOffset="14003.61">19547 899 344 0,'14'6'93'0,"-2"4"11"0,-1-4-45 15,-1 10-9-15,-3 2 2 0,-1 4-1 16,-2-1-8-16,-2 2-8 0,-2 1-10 0,-1 6-7 16,-3-6-4-16,1 3-6 0,-2-2-4 15,1 1-18-15,0-1-14 0,-3-1-12 16,3-2-8-16,0-1 190 0,-1-8-272 15,0-1-110-15,1-3-302 0</inkml:trace>
  <inkml:trace contextRef="#ctx0" brushRef="#br0" timeOffset="14312.5">19535 935 302 0,'-3'-31'104'0,"3"7"13"0,0 3-16 16,1 3-27-16,1 3-1 0,1 4-2 15,0 3-11-15,2-1-15 0,0 2-10 16,3 0-9-16,0 3-3 0,2 3-6 16,2 1-5-16,3 2-4 0,0 4-2 15,1 2-2-15,3 6 0 0,4 0-2 16,0 4 0-16,3 1-1 0,2 3 0 0,-1 2 0 16,3 3-1-16,-4 1 1 15,-4-1-2-15,-2 2-1 0,-7 0-1 0,-3-2-4 16,-5-1-6-16,-5-1-4 0,-5-2-3 15,-9 0-2-15,-6-4-2 0,-10 0-2 16,-4-1-3-16,-3-1-2 0,-4-3-2 0,1-2-5 16,0-4-5-16,6-1-5 0,6-3-8 15,3 1-12-15,2-4-44 0,3 1-64 16,2-1-145-16</inkml:trace>
  <inkml:trace contextRef="#ctx0" brushRef="#br0" timeOffset="14976.06">20901 897 223 0,'1'7'68'15,"1"3"6"-15,0 0-33 0,2 4 3 16,-2 6 2-16,0 1-2 0,0 5-9 16,0 2-7-16,-1 1-6 0,0 5-5 15,-1 4-3-15,0-5-4 0,0 1-4 16,-1 0-7-16,0 0-8 0,-1-1-9 16,-1-2-12-16,0-7-6 0,-3-3-61 15,1-3-69-15,-1-5-149 0</inkml:trace>
  <inkml:trace contextRef="#ctx0" brushRef="#br0" timeOffset="15249.59">20775 981 314 0,'-4'-36'95'0,"3"3"7"0,2 1-42 16,2 5 1-16,2 3 1 0,8 4-3 15,2 3-8-15,2-4-9 0,3 9-7 16,1-2-5-16,-1 9-5 0,2-4-5 15,-5 9-6-15,1-2-4 0,-1 14-3 16,-1-3-2-16,0 8-2 0,-1-4-1 16,-1 8-2-16,2-4 1 0,-7 5-2 15,0-2-2-15,-3-1-4 0,-5 0-3 16,-3 0-3-16,-6-1-3 0,-4-2-2 0,-4-1-4 16,-1 0-6-16,-2 0-5 0,0-1-8 15,-3-2-6-15,2 1-9 0,2-1-16 16,3-2-48-16,1-3-64 0,4-2-143 15</inkml:trace>
  <inkml:trace contextRef="#ctx0" brushRef="#br0" timeOffset="15561.14">21141 1141 250 0,'-1'6'68'16,"0"-3"6"-16,-2 4-39 0,1 3-3 15,0-4 2-15,-1 5 1 0,0 1-9 16,0 0-8-16,2 0-5 0,0 1-4 16,2-3-3-16,1-2-1 0,3 0-1 15,1-2 1-15,2 0 2 0,2-3 4 0,-1-2 2 16,0-2 2-16,1 1 2 0,-2-1 7 16,0-1 2-16,-3 0 2 0,-1-2-1 15,1 2 1-15,-3-1-2 0,-1-1-1 16,-1-4-6-16,-1-2-6 0,-2-2-3 15,-3 0-3-15,1 0-2 0,-2-2-4 16,-2 0-3-16,0 4-4 0,0 2-5 16,-1 2-11-16,-1 2-10 0,2 2-11 15,0-1-8-15,4 3-11 0,0-4-63 0,2 1-75 16,6 3-162-16</inkml:trace>
  <inkml:trace contextRef="#ctx0" brushRef="#br0" timeOffset="15815.86">21526 902 329 0,'4'-6'99'0,"-3"6"5"0,-1 2-40 0,-1-1-27 16,1 5 1-16,-1-1 5 0,-2 7-11 15,2 4-10-15,0 5-2 0,1 2 2 16,-1 3 1-16,1-1-3 0,0 4-4 15,2 0-5-15,0 3-5 0,2 0-2 16,-2 1-1-16,1-2-4 0,-1 2-16 0,2 0-13 16,-4-2-9-16,0-5-7 0,-3-4-11 15,1-2-26-15,-1-2-43 16,-1-1-54-16,-3-6-134 0</inkml:trace>
  <inkml:trace contextRef="#ctx0" brushRef="#br0" timeOffset="16104.63">21437 981 310 0,'-2'-30'88'0,"2"3"9"0,3 2-34 15,-2 5-9-15,3-1 1 0,3 3-2 16,1 1-4-16,3 4-7 0,1 3-6 16,2 3-6-16,1 3-4 0,0 3-7 15,3 1-3-15,-2 6-2 0,2 4-3 16,1 4-3-16,1 5-1 0,0 2-2 15,-1 0-1-15,-1 3-1 0,0 0-2 0,-3 1 0 16,-3-3-2-16,-4-1-2 0,-5-3-3 16,-4 1 1-16,-5-3-2 0,-4-2 1 15,-6-3 0-15,-5-4-1 0,-2-2 2 16,-3-3-2-16,0-2-7 0,-3 0-12 16,1-3-10-16,0-1-11 0,6-1-8 15,4 0 46-15,4 1-120 0,5 0-82 0,3 3-201 16</inkml:trace>
  <inkml:trace contextRef="#ctx0" brushRef="#br0" timeOffset="17729.73">22453 1100 193 0,'-1'1'57'0,"0"0"6"0,-1 2-18 16,0 0-10-16,1 1 1 0,-2-1 0 0,1 5-4 15,-1 0-5-15,-2-1-4 0,1 5-2 16,1 3-3-16,-3 2-3 0,2 0-4 16,0-2-2-16,2 0-3 0,1 2-1 15,2-5-1-15,2-1-2 0,1-6 1 16,0 2 0-16,3-2 3 0,0-1 1 16,0-2 4-16,2-2 2 0,1 1 2 15,-1 1 4-15,2-3 2 0,1-1 2 0,0 1 0 16,0 0-2-16,0-3-2 0,0 1-3 15,-2-3-4-15,-3 6-3 0,0-3-5 16,-2 1-2-16,-2 0-2 0,-1 4-2 16,-2 1 1-16,-1 2-1 0,3-2 1 15,-2 4-1-15,1 1-1 0,2 1 2 16,3-2 0-16,3 2 0 0,2 1 0 16,-1 0 0-16,6 0 1 0,-1-2-1 15,-1-2 1-15,1 1 3 0,-2-4 4 16,0 0 3-16,-2-3 4 0,-1-3 5 0,-2-1 3 15,2-3 2-15,-2-5-2 0,-2-1-2 16,-3-5-3-16,-1 1-5 0,-2 1-5 16,-2-4-5-16,-3-4-6 0,0 0-8 15,-1-1-5-15,1 1-5 0,-2 0-14 16,3 0-7-16,0 6-3 0,-1 4-3 0,3 6-1 16,1 2-5-16,2 2-13 0,1 3-44 15,2 2-66-15,-1 2-157 0</inkml:trace>
  <inkml:trace contextRef="#ctx0" brushRef="#br0" timeOffset="18148">23152 1247 335 0,'1'-11'84'16,"-2"-5"2"-16,-1 1-56 0,-2 3-5 15,-3-2 3-15,-1 7-8 0,-4-3-10 16,0 8-4-16,-3 8-1 0,-3 6-3 16,1 2-1-16,-2 2-1 0,2 2 1 15,1 1-1-15,3-3 0 0,3-1-1 16,4-5 1-16,1 0 1 0,7 0-1 0,1 0 0 16,1 0 1-16,4 0 1 0,0-4-1 15,0 2 1-15,3-4 0 0,-2-3 1 16,2-4 2-16,-2 1 3 0,-2-4 1 15,2 1 3-15,-1-4 2 0,-2 1 1 16,1 0 0-16,-4 4-2 0,3-6-2 16,-4 4-2-16,1 0-1 0,-2 2 0 15,2 1-2-15,-2-1-3 0,-1 2-1 0,1 8 0 16,-2-2 0-16,1 3-2 0,1 0-1 16,-1 4-1-16,1 4 1 0,3-2 1 15,2 1 6-15,2 1-9 0,2 2-2 16,1-1-6-16,5-1-6 0,0-4-8 15,2 0-7-15,-1-1-20 0,4-3 178 16,2-4-233-16,0-2-88 0,2-1-272 16</inkml:trace>
  <inkml:trace contextRef="#ctx0" brushRef="#br0" timeOffset="18451.09">23587 1164 307 0,'-2'-17'96'0,"-1"6"4"15,-3 2-29-15,-1 4-18 0,-1 0 3 16,-2 3 0-16,1-1-13 0,-1 2-10 16,1 3-5-16,0-1-4 0,0 1-8 0,2 3-6 15,1 0-4-15,1 2-4 0,2 4 0 16,1 5-1-16,2 3 0 0,0 2 0 16,2 1 0-16,0-1 0 0,2 2-1 15,1 2 1-15,2-2 0 0,-1 0 0 16,2 0 0-16,1 1 0 0,-2 0 1 15,2 0-1-15,-2-3 0 0,-3-5-1 0,-3-4 0 16,-4-2-1-16,-5-3 0 0,-5-1-1 16,-2-6-1-16,-4-3-3 0,-3 1-5 15,-2-5-12-15,-1-5-10 0,1-2-10 16,1-5-9-16,1-2-76 0,1 2-85 16,9-6-188-16</inkml:trace>
  <inkml:trace contextRef="#ctx0" brushRef="#br0" timeOffset="19290.96">23966 1050 237 0,'1'-4'70'0,"2"0"5"0,-2 1-25 16,1-5-3-16,1 0 3 0,0 1-3 15,2-9-5-15,-1 6-3 0,3 2-3 0,0-3-5 16,2 3-4-16,1-1-5 0,2 2-3 15,1 4-3-15,0-3-3 0,0-1-1 16,3 4-2-16,-1 0-2 0,2 0 0 16,0 2-2-16,2 6-1 0,-1-2-2 15,1 5 0-15,1-2 0 0,-3 3-2 16,1 3 1-16,-2 1-2 0,0 2 1 16,-3 2-1-16,-1-1 0 0,-5 2 0 15,-1 0-1-15,-6-3 1 0,-6-1 0 16,-3-1 0-16,-3-5 0 0,-5 1 1 0,-4-1 1 15,-1-2 0-15,-1-3 0 0,1-1 0 16,1-4 1-16,1 4-1 0,2-5 0 16,5 2 0-16,3-2 1 0,4 2 1 15,2-2 0-15,3 3 1 0,2-1-1 16,4 2 0-16,0-1-1 0,3 5 0 0,1-1-1 16,3 3-1-16,1 3-1 0,2 0 0 15,2 2 1-15,0 3-1 0,1 2 1 16,0 0-1-16,1-2 1 0,1-2-1 15,-1 2 1-15,-3 0 0 0,-2-3-1 16,-1 1 1-16,-3 1 0 0,-5 3 0 16,-3-1-1-16,-5 1 1 0,-3-2 1 15,-5-2 0-15,-4-1 0 0,-4-3 1 16,-3-2 0-16,-1-4 0 0,-3-2 0 16,-1-2 0-16,3 0-1 0,2-4-3 0,2 1-1 15,2-3-4-15,3 1-3 0,3-2-7 16,3-2-14-16,2-2-8 0,3 0-11 15,3-1-5-15,3 1 56 0,2 2-131 16,4 0-83-16,3 2-209 0</inkml:trace>
  <inkml:trace contextRef="#ctx0" brushRef="#br0" timeOffset="19524.9">24504 1286 383 0,'-1'-1'113'0,"1"1"9"0,0 0-54 0,1 1 2 16,-1 0 3-16,1-1-17 0,1-1-17 16,1 1-9-16,-1-1-9 0,-1 1-9 15,0-1-4-15,0-3-4 0,-1 3-7 16,-1-2-7-16,0 0-7 0,-1 1-19 15,-2 0-17-15,2-1-8 0,-1 3-82 16,0-1-91-16,-1-1-208 0</inkml:trace>
  <inkml:trace contextRef="#ctx0" brushRef="#br0" timeOffset="20096.9">24787 1059 214 0,'-5'0'66'0,"1"2"4"16,0-2-26-16,-1 0-6 0,1 0 2 16,0 1-8-16,-2 2-10 0,1 1-3 0,-1 2-2 15,0 1-2-15,-1 2-2 0,1 3-1 16,0 0-1-16,1 6-1 0,2 2-2 16,0 0-1-16,2 2 0 0,1 1-1 15,3-3-1-15,0 1-1 0,2-7 0 16,1-1-2-16,0-1 1 0,0-2-1 15,1 1-1-15,0-2 0 0,0 1 1 0,0 0-1 16,0-3 0-16,3 0 1 0,1-2-1 16,0-4 1-16,0 0 0 0,0-2 0 15,2-2 0-15,2-1 0 0,-2-3 0 16,1-2 0-16,1 0-1 0,2-2 0 16,-1 0-1-16,-2 0-1 0,-2 1 0 15,-1-3-2-15,-2-5 1 0,-2-3-1 16,-3-1 0-16,-2-4 0 0,-1 1 0 0,-2-2 0 15,-1 1 0-15,-4 7 1 0,-5 4-1 16,-4 2 1-16,-4 4 0 16,-5 1 1-16,-6 1 0 0,-1 1 0 0,2 0 1 15,0 3 0-15,3-1-4 0,4 0-5 16,3 3-7-16,5 3-9 0,4-2-13 16,3 1-57-16,2 5-66 0,4 3-150 15</inkml:trace>
  <inkml:trace contextRef="#ctx0" brushRef="#br0" timeOffset="29294.24">18635 1875 188 0,'0'-3'66'0,"0"1"7"15,0 1 3-15,0 1-32 0,-1 1 2 16,1-2 3-16,-1 0-5 0,1 1-2 16,-1 1 0-16,1-1 0 0,0-1-3 0,0-1-6 15,0 0-5-15,0 2-5 0,1-3-5 16,-1 1-6-16,-1 1-6 0,1 1-4 16,-1 3 0-16,0 5-2 0,-3 2 0 15,0 6-1-15,-2 4-1 0,-1 1 2 16,-5 2 1-16,-1 1 0 0,-3 2 1 15,0 3-1-15,-4-4 0 0,1 3 0 16,2 1 0-16,2 2-1 0,1-1 1 0,4-4-2 16,2-6 1-16,3-1-1 0,2-5 0 15,3-4 0-15,0-2 0 0,3-4 2 16,2 0 0-16,0 1 1 0,3-1 3 16,4-2 0-16,2 2 3 0,3-1 2 15,1-1 0-15,5 0 0 0,1-2-1 16,3-2-1-16,0 1 0 0,4 0-3 15,1-1-8-15,2 2-9 0,0-2-16 0,1 3-14 16,-3 0-9-16,-2 1 72 0,-6 0-159 16,-3 0-95-16,-5 1-239 0</inkml:trace>
  <inkml:trace contextRef="#ctx0" brushRef="#br0" timeOffset="29872.96">19089 2002 295 0,'-9'0'82'0,"2"1"7"0,1 0-23 16,0 3-37-16,1 1 2 0,0 1 2 16,0 3-2-16,1 4-11 0,0 4-7 15,1 1-3-15,2 3-3 0,2 1-2 16,0 3-1-16,3-2-1 0,3 0 0 0,0-3-1 15,1-3 1-15,0-1-1 0,1-4 2 16,0-2 2-16,-1-4 2 0,0-4 4 16,1 1 5-16,1-6 3 0,1-3 3 15,0-6 0-15,1-1-1 0,0-7-2 16,1-2-4-16,1-3-5 0,0 0-2 16,-1 3-3-16,-2 3-2 0,0 3-1 15,-2 5-3-15,-2 7-2 0,-4 9 0 0,-1 5 0 16,-2 7 0-16,1 4 1 15,1 6 0-15,2 4 2 0,3-3 0 0,3 0 1 16,3-1-2-16,5-4 0 0,3-1 0 16,1-3 1-16,1-2-1 0,-1 1 0 15,1-4 2-15,-3-2 5 0,0-5 4 16,-2-2 7-16,-3-3 5 0,0-2 6 0,-3-5 5 16,-2-3 1-16,-2-5-2 0,-4 0-3 15,0-7-4-15,-2-3-4 0,-2-3-4 16,-1-4-5-16,-3-8-3 0,0-3-2 15,-1 0-3-15,-2 1-2 0,1 3-1 16,1 3-2-16,-2 5-2 0,2 8 0 16,1 7-3-16,0 0-3 0,2 3-4 15,0 3-5-15,1 2-5 0,0 2-10 16,3 3 1-16,0 1-40 0,2 0 0 16,3 0-96-16,4 0-112 0,0-5-258 15</inkml:trace>
  <inkml:trace contextRef="#ctx0" brushRef="#br0" timeOffset="33089.48">12800 6016 154 0,'-2'0'48'16,"0"3"5"-16,1-3-4 0,1 0-18 15,0 0-4-15,0 0-2 0,-2 0-1 16,2 1-4-16,2-1-2 0,-2 1-3 16,0-1 1-16,0 1 0 0,1 1 0 15,0 0-2-15,0 0-1 0,-1 1-2 0,2 3-3 16,-1 0-1-16,1 0-3 0,-1 0 0 16,1 1-2-16,-2-1-1 0,1-1 1 15,0-2-1-15,0 0 1 0,1 1 2 16,-1-3 4-16,2-1 2 0,1-2 4 15,0-1 2-15,0-1 3 0,0-1 3 16,-1-5-1-16,0-1 0 0,-3 0-1 16,0 1-1-16,-2-1-2 0,-1 3-2 15,-3 1-4-15,1 0-3 0,-1 5-3 0,0-1-2 16,-3 1-3-16,0 5-1 0,-1-2-2 16,-1 4 0-16,-1 4 0 0,1 2 0 15,2 3 1-15,1 2-2 0,2-1 0 16,4 0 0-16,3-1 0 0,4 2 0 15,3-4-1-15,2-1 0 0,2-2 2 0,2-4 1 16,-2-4 2-16,2-1 3 16,-2-4 4-16,1-4 3 0,-1-2 1 15,1-3 2-15,0 0 1 0,-2 1-2 0,-2-5-1 16,-2 2-1-16,-4 0-1 0,-2-1-1 16,-4 4-1-16,-4 1-1 0,-2 0 0 15,0 6-2-15,-3 2-2 0,-1 3-2 16,1 1-1-16,-1 3 0 0,1 3 0 15,1-2 0-15,1 3 0 0,3-3-1 16,2 2 0-16,4-3 0 0,2 2 1 0,4-2-1 16,1 1 1-16,1-1 0 0,-1 0 0 15,1 1 4-15,-3-2-3 0,2-1-14 16,-1-1-11-16,1 1-11 0,-2-2 15 16,2-1-105-16,-3 0-97 0,0 0-215 15</inkml:trace>
  <inkml:trace contextRef="#ctx0" brushRef="#br0" timeOffset="33604.92">12486 6442 321 0,'-1'0'77'0,"2"0"4"16,-1 1-44-16,0 2-18 0,0 1 0 16,0 2 0-16,-3 1-3 0,1 5-4 15,0 3-4-15,-2 2-2 0,-1 2-2 16,0 2-1-16,0 2-2 0,0 4-1 15,-1-4-2-15,2-3 0 0,-1-1 0 0,1-4 0 16,1-3 0-16,0-3 1 0,2-3 0 16,0-3 2-16,-3-4 4 0,5 0 3 15,-1-6 3-15,1-3 3 0,3-4 1 16,-2-4 1-16,0-3 2 0,5-6-3 16,-3-1 3-16,0-2-1 0,1 0-2 15,1-1-1-15,0 0-1 0,2 3 3 0,-3 6 0 16,2 2 2-16,-1 3 0 0,0 4 1 15,-3 7-1-15,0 3 0 0,1 4-4 16,-1 1-4-16,-1 6-4 0,3 3-4 16,1 3-1-16,1 4 0 0,0 2 1 15,1 0 2-15,1 4-3 0,-1 0-9 16,1 0-5-16,0-2-14 0,0 0-8 16,-1 1-9-16,0-1-9 0,-1-3-3 15,-3-4-5-15,-1-2-62 0,0-2-63 0,-3-6-163 16</inkml:trace>
  <inkml:trace contextRef="#ctx0" brushRef="#br0" timeOffset="33935.62">12471 6500 320 0,'-4'-2'79'0,"3"1"2"16,1 0-43-16,1 2-16 0,0 0-5 15,0 1-2-15,1-1-3 0,3 0-4 16,0-1-2-16,3-1 0 0,3-2-2 15,2-1-3-15,3-1-1 0,2 0-1 16,-1-1-1-16,4 1-2 0,0-3 0 16,0 1-1-16,1 2 2 0,-2-2 2 15,-1 2 4-15,0 1 3 0,-6-1 6 0,-2 3 4 16,-2 1 4-16,-5 1 4 0,2 3-1 16,-3 3-1-16,0 0-2 0,-1 4-3 15,1 2-4-15,-1 2-4 0,-1 1-2 16,-1 0-1-16,0 1-1 0,0 1-5 15,0-2-10-15,-1-1-15 0,0 2-8 16,0-2-10-16,-1-2-72 0,0-2-80 16,0-2-176-16</inkml:trace>
  <inkml:trace contextRef="#ctx0" brushRef="#br0" timeOffset="34157.87">12624 6422 336 0,'4'-10'85'0,"2"3"7"16,1-1-47-16,3 4-3 0,4 2 2 16,2 3 5-16,1-1-2 0,4 4-3 0,1-1-4 15,-1 4-4-15,1 1-8 0,-2-2-7 16,-1 2-7-16,-1 1-4 0,-4-1-4 16,-1 3-4-16,-1-2-6 0,-1 2-2 15,-3 2-7-15,-4 2-4 0,-4 3-12 16,-2-2-8-16,-4 1-10 0,-2 1-2 15,-7 0-10-15,0 2-8 0,0-5-50 16,0-3-60-16,0-2-142 0</inkml:trace>
  <inkml:trace contextRef="#ctx0" brushRef="#br0" timeOffset="34330.41">12959 6412 333 0,'13'5'90'0,"-4"1"4"0,1 4-33 16,-3 3-25-16,-1 1-6 0,-1 3-2 0,-4 4-6 16,0-1-7-16,1 0-3 0,-4 0-2 15,4 1-9-15,-4 1-19 0,2-2-7 16,0-2-17-16,0-1-64 0,-1-3-77 16,0-2-175-16</inkml:trace>
  <inkml:trace contextRef="#ctx0" brushRef="#br0" timeOffset="34569.33">12942 6445 320 0,'5'-7'86'0,"1"-1"9"16,2 1-37-16,2 4-8 0,1 2 1 16,0 2 3-16,1 0-4 0,3 0-6 15,1 6-6-15,0-1-8 0,0 2-7 16,-2-1-6-16,-1 1-5 0,-2 1-4 15,-3 0-3-15,-2 0-2 0,-3 1-4 0,-3 3-5 16,-1-1-5-16,-2 1-7 0,-3 0-12 16,-3 2-11-16,-4 1-10 0,-1-3-9 15,-1 0-15-15,-2-1-49 0,1-3-69 16,1-4-141-16</inkml:trace>
  <inkml:trace contextRef="#ctx0" brushRef="#br0" timeOffset="34987.12">13226 6438 321 0,'19'7'84'0,"-3"4"5"15,0 1-48-15,-1 1-4 0,-6 2-2 16,-3 0-2-16,-2 3-8 0,-3 0-7 16,-4 0-6-16,0-1-5 0,-1 1-4 15,-1-2-1-15,2-2 0 0,0-1-1 0,1-5-1 16,1-1 1-16,-2-2 1 0,2-2 0 15,-1-5 3-15,0-1 6 0,-1-3 3 16,0-4 3-16,0-5 2 0,1-3-1 16,1-5 0-16,1-2-3 0,3-4-5 15,4 3-5-15,3-2-1 0,3 5-3 16,0 5 2-16,2 2 0 0,1 4 0 0,-2 5 1 16,0 2 0-16,-3 5-1 15,1-1 0-15,-2 2-1 0,0 2-1 0,-1 0-1 16,-1 1 1-16,-1 2 0 0,-3-4 1 15,-3 3 0-15,-1 1 2 0,-4 0-1 16,-4 3 1-16,-2-1 1 0,-2 1-1 16,-1 1-1-16,1-1-1 0,0 5-1 15,3 0-1-15,4 0-1 0,3 4 0 16,3 0 0-16,5 2 0 0,5 0 1 16,2-1-6-16,5 0-6 0,2-4-13 15,2-2-13-15,2-1-1 0,-1-3-90 0,0-3-95 16,-1-4-209-16</inkml:trace>
  <inkml:trace contextRef="#ctx0" brushRef="#br0" timeOffset="36303.68">11335 6129 289 0,'2'-2'80'0,"0"-2"7"0,-1 2-36 16,0 0-4-16,0 0-3 0,-1-2-1 16,-1 0-5-16,0 1-4 0,-2-3-5 15,-1 1-4-15,-1-1-5 0,-3 1-5 16,-2-2-2-16,-2 2-3 0,-1-1-2 16,-4 2-3-16,0 4-1 0,-2-1-2 15,0 3-1-15,-3 1-1 0,0 6-1 0,1-1 0 16,4 0 0-16,2 0 0 0,3 2 0 15,4 1 0-15,4 1-2 0,3-2 1 16,2 2 0-16,2-1 1 0,5 1 0 16,1 0 1-16,4-1 1 0,2 1 2 15,4 0 1-15,4 1 1 0,1 1-1 16,1 3 0-16,1-1 0 0,2 1-1 16,-2-2-1-16,-2 1-1 0,-3 0-1 15,-3-3 0-15,-6 0 0 0,-3-1 0 0,-5-1 0 16,-5 0 1-16,-4-1-1 0,-5-1 1 15,-2-2-2-15,-4 0-1 0,-3-2-2 16,1 0-9-16,-2-1-8 0,-3-3-8 16,2-1-7-16,-1-2-5 0,1-1-11 15,1-4-67-15,-2 1-69 0,3-4-169 16</inkml:trace>
  <inkml:trace contextRef="#ctx0" brushRef="#br0" timeOffset="36529.04">11148 5986 346 0,'6'-1'90'0,"2"1"7"15,-1 2-47-15,-1 3-12 0,0 1 0 0,-2 7 2 16,-1 4-4-16,0 6-4 0,-1 4-3 16,0 4-3-16,0 4-3 0,1 3-6 15,3 1-3-15,2 1-5 0,1-1-5 16,1-2-4-16,1-1-10 0,-1-2-13 15,0-3-11-15,-2-3-10 0,-3-2 87 16,-2-1-171-16,-1-6-96 0,-1 0-245 16</inkml:trace>
  <inkml:trace contextRef="#ctx0" brushRef="#br0" timeOffset="36922.19">11457 6167 323 0,'2'-5'84'0,"0"-1"5"16,2 3-47-16,-1 1-8 0,0-2 2 0,1 2 2 16,4 1-4-16,0 1-2 0,3 2-3 15,1 2-1-15,1-1-1 0,2 3-4 16,1 1-6-16,-4 0-4 0,0 1-4 15,0 0-4-15,-3 0-4 0,-3 0-4 16,-4 1-1-16,1 3-2 0,-5-1-3 16,-2 2-2-16,-3 0-2 0,0 3-1 15,-4-2 1-15,-1 4-1 0,-2-3 3 0,0 1 2 16,1 0 2-16,1-1 2 0,1-2 3 16,4 1 0-16,2-2 1 0,5 0 0 15,5-1 0-15,2-1 0 0,4 0 1 16,6-2 0-16,2 0 2 0,5-2-1 15,4 0 2-15,1-1-5 0,2-1-10 0,-1 2-9 16,-3-2-4-16,-4 1-81 0,-4-1-83 16,-5 3-199-16</inkml:trace>
  <inkml:trace contextRef="#ctx0" brushRef="#br0" timeOffset="37233.86">11233 6756 405 0,'-1'2'98'0,"0"0"5"0,0 3-61 0,-2 3-11 16,1 2 5-16,0 5 2 0,1 3-7 16,1 1-3-16,4 3-5 0,-1 0-5 15,2 2-2-15,1-2-7 0,-1-1-7 16,0-2-8-16,-1 0-14 0,-1-1-9 16,-1-2-9-16,-1-1-8 0,-1-2 106 15,0-1-184-15,-3-3-92 0,-1-4-245 16</inkml:trace>
  <inkml:trace contextRef="#ctx0" brushRef="#br0" timeOffset="37433.99">11073 6924 322 0,'5'-1'86'0,"1"3"7"15,4-1-35-15,2-1-14 0,5 2 4 16,1 0 2-16,3-1-4 0,4 0-7 0,1-1-7 15,-1-1-7-15,1 1-7 16,-1-3-6-16,0-1-7 0,-2 2-20 0,0-2-14 16,-2-1-9-16,0 2-82 0,0-3-6 15,1 4-80-15,-1-1-138 0</inkml:trace>
  <inkml:trace contextRef="#ctx0" brushRef="#br0" timeOffset="37942.99">11817 6838 353 0,'6'-8'94'16,"-1"2"15"-16,1-1-43 0,-2-2-9 15,-2 0 1-15,-2-1 0 0,-2 0-4 0,-1 1-8 16,-4-6-12-16,-2 2-8 0,0 0-5 15,-5 0-4-15,-1 2-5 0,-3 2-4 16,-2 3-2-16,-2 3-2 0,-3 6-2 16,-2 3-2-16,3 5 0 0,3 2-1 15,4 4 0-15,3 0-1 0,4 2 0 16,4 1-1-16,5-3 1 0,5 0-1 16,1-1 1-16,4 0 0 0,5 0 0 0,2-1 1 15,4-2 1-15,4 3 0 0,0-1 0 16,1-1 0-16,-4-1 1 0,-2-1-3 15,-1 2-2-15,-5-1-3 0,-2 0-1 16,-5 0-3-16,-1 0-2 0,-2 0-1 16,-3 0 0-16,-3-1 3 0,-4-2 3 15,-2-2 1-15,-2 0 3 0,-4-1 3 16,-1-3 0-16,-4-3 3 0,1-3 2 0,-3-4 3 16,1-1 3-16,3-2 4 0,3-9 1 15,1 2 2-15,6-4 2 0,4-1-1 16,10-1-3-16,4-2-3 0,6-1-3 15,8 1-3-15,5-4-2 0,2 1-3 16,5 1 1-16,0 1-1 0,1 0-10 16,-3 0 9-16,-2 4-39 0,-3 5-56 15,3-4-55-15,-4 2-111 0,-6-1-241 16</inkml:trace>
  <inkml:trace contextRef="#ctx0" brushRef="#br0" timeOffset="52743.15">15124 5985 223 0,'2'1'63'0,"-2"-2"7"16,1 1-23-16,-2 0-5 0,1 0 0 15,-1 0 1-15,0-1-2 0,0 0-3 16,-3 0-2-16,-1 0-5 0,-1 1-7 0,0-1-5 15,-3 0-5-15,0 1-5 0,1 0-3 16,-2 2-6-16,0-2-1 0,0 1-2 16,-1 2 1-16,2 2 0 0,0 6 1 15,3 2-1-15,0 0 2 0,2 4-1 16,2 0 0-16,1 1 1 0,0 0-2 16,3-6 0-16,0-1 0 0,1-2 2 15,2-2 0-15,0-2 3 0,3-3 2 16,3-3 3-16,0-2 2 0,3-3 3 15,-1-2 1-15,1-1 1 0,1-4 0 0,-3 0 1 16,-4-1 0-16,0 0 0 0,-6-1 1 16,-2 1-1-16,-4 3-3 0,-6 3-2 15,-1-1-2-15,-2 3-4 0,-2 3-1 16,-1 0-4-16,1 1-1 0,1-2-1 16,2 4-1-16,1 1 1 0,2 3 0 15,2 5-1-15,2 1 0 0,2 3-3 16,0 1 0-16,2 1-2 0,4 0 0 0,-1-1-1 15,3-5 1-15,2 1 2 0,0-3 2 16,4-2 2-16,4-2 2 0,1-3 2 16,3-2 1-16,2-2 1 0,0-4 2 15,1 1 0-15,-2-5 1 0,-4-1 1 16,-2 0 0-16,-6-1 0 0,-3 3 2 16,-7-1-1-16,-7 1 0 0,-3 3 0 15,-6-1-2-15,-1-2-2 0,-3 2-2 16,-2 0-8-16,2 4-1 0,1 3 0 0,3 0 0 15,2 7 0-15,5 1 1 0,0 2 1 16,3 2 4-16,4 2 0 0,1 2-1 16,3 2-1-16,1-1 0 0,1 4-1 15,2-1 0-15,3 2-1 0,0-4 1 16,3-1 1-16,3-1 0 0,6-2 2 16,2-6 1-16,1 0 1 0,1-3 0 0,0-3 2 15,-1-3 1-15,-5-3 1 0,-2-2 0 16,-8-1 0-16,-4-5 0 0,-4-3-1 15,-5-1 0-15,-3-2-2 0,-3 1-1 16,-3 0-1-16,-1 2 0 0,-1 4-2 16,0 3 0-16,2 5-2 0,0 1-1 15,0 0-1-15,4 5 1 0,2-1-1 16,1 2 2-16,2 5 0 0,3 1 0 0,2 2 1 16,1 4 1-16,3-2-1 0,1 0 0 15,2 1 0-15,3-3 1 0,1-2 0 16,3-1 2-16,2-3 1 0,1-1 2 15,0-2 1-15,-2-3 2 0,-2-2 1 16,-1 1 2-16,-4-4 0 0,-4 2 0 16,-3 1 0-16,-2-4 0 0,-3 0-1 15,-3 1-2-15,-2-2-1 0,0 1-3 16,-1 2-1-16,0-1 0 0,1 1-1 16,3 4-2-16,1 0 1 0,3 1-1 0,1 1-2 15,2 0 0-15,1-1 0 0,3 2-1 16,1-1 0-16,0 1 2 0,2 1 0 15,1-1 2-15,1-1 2 0,0 0 0 16,-1 1 2-16,-2-1 1 0,-1 0 0 16,-2 0 2-16,-2 0 0 0,-1 0 1 15,0 2 0-15,-3-5-1 0,-1 2-1 0,-1 0-2 16,-4 0-3-16,-1-1-7 0,-3 2-5 16,0-2-7-16,-1 2-4 0,1 0-20 15,1 0-13-15,2 1 176 0,2-2-268 16,4 0-120-16,4 0-354 0</inkml:trace>
  <inkml:trace contextRef="#ctx0" brushRef="#br0" timeOffset="55543.54">3924 11811 328 0,'-8'-1'73'0,"0"2"0"0,0 2-51 16,-2-1-13-16,0 2-4 0,1 0-3 16,-1 1-1-16,1-1-1 0,3 1 0 15,0-2-2-15,4 0-1 0,2-2 1 16,3 4 3-16,4-1 4 0,4 1 3 16,4-2 5-16,6 0 3 0,4 0 4 15,6 2 0-15,5-4 0 0,5 1-3 0,5-2-2 16,4 0-2-16,2-1 0 0,2-1-2 15,0-1 0-15,-2-2-2 0,-4 1-1 16,-4-1-1-16,-6 1-2 0,-5 0-3 16,-5 1-2-16,-6 1-5 0,-3 0-2 15,-6 1-5-15,-3 0-2 0,-4 1-3 16,-3 0-3-16,-8-1-2 0,-5-1-6 16,-5 3-2-16,-7 0 3 0,-5 1 2 15,-7 1 4-15,-8 1 3 0,-5 0 7 0,-1 1 8 16,-3 0 7-16,2-2 4 0,0 1 1 15,3-1 3-15,4 1 0 0,6-1 0 16,6 2-1-16,6-3 0 0,7 0-2 16,4 0-1-16,4-1-2 0,4-1-3 15,7 3-1-15,3-5 1 0,7 1 1 16,5 1 2-16,7-2-1 0,5-1 2 16,7-3 1-16,6 0 1 0,5-3-1 15,1 0-2-15,1-2-1 0,-2-2 0 0,-4 0-1 16,-2 1 0-16,-7 0 1 0,-8 1 1 15,-5 2 1-15,-6 2 2 0,-5 3 3 16,-5 1 2-16,-8-1-2 0,-5 1-3 16,-8 5-6-16,-7-1-5 0,-6 1-4 15,-11 1-6-15,-6 0-2 0,-6 4 1 16,-4 2 2-16,-2-5 3 0,0 3 4 0,3-1 1 16,5 0 0-16,5-1 2 0,7 0 0 15,8-3 0-15,8 0 3 0,5-1 3 16,6-2 3-16,7 0 1 0,7-2 1 15,7-2 3-15,7-4 4 0,6 0 2 16,7-5-2-16,9 2-2 0,4-2 0 16,7-1 0-16,1 2-4 0,0 1-4 15,-1-2-2-15,-3 2-2 0,-6 4-1 16,-7-2-2-16,-8 3-1 0,-9 0-2 16,-3 4-2-16,-9 1 0 0,-6 2-1 0,-8 0-5 15,-6 3-1-15,-7 3-1 0,-6-1 3 16,-5 2 1-16,-4 2 1 0,2 1 0 15,4-2 5-15,3-1 3 0,7-3-1 16,6 1 0-16,7-2-1 0,6-3-2 16,8 1 3-16,8-1 4 0,7 0 2 15,7 0 4-15,10 0 0 0,3-3 3 16,7-2 1-16,2-1-2 0,0-2-3 0,-2 0-3 16,-2 1-2-16,-5-1 0 0,-5 2-1 15,-9 2 0-15,-4 4 0 0,-8-1-2 16,-8-1 1-16,-11 4 2 0,-10 0-6 15,-12 3-4-15,-8 4-1 0,-8-2-2 16,-12 7 1-16,-8 5-1 0,-4 0-1 16,-2 5 4-16,3-1 5 0,2-1 1 15,6-1 0-15,9-3 1 0,10-1-1 0,10-3 0 16,9-5-1-16,12-2 0 0,9-2 4 16,11-3 6-16,10-4 5 0,10-4 3 15,11-3 2-15,9 0 2 0,9-6 0 16,4 0-2-16,4-3-8 0,-3 2-15 15,0 2-11-15,-9 1-106 0,-9 5-101 16,-14-2-261-16</inkml:trace>
  <inkml:trace contextRef="#ctx0" brushRef="#br0" timeOffset="62743.1">15002 6043 239 0,'2'-2'65'0,"1"1"5"0,-1 0-28 16,-2-2-7-16,1 5 1 0,-1-3 0 16,0 2-4-16,0-2-2 0,-1 0-4 15,2-1-1-15,0 2 2 0,0-3 1 16,0 1 0-16,1-3-1 0,2 0-1 15,0 0-1-15,0-1-3 0,3 1-5 16,-1-2-3-16,2 2-3 0,1-2 0 16,1-2 0-16,0-2-1 0,0-4-1 0,-2-1-2 15,0-6-1-15,-1-5-1 0,-3-2-2 16,-3-3 0-16,-2 1-1 0,-2-6-1 16,-3-2 0-16,0-2 0 0,-3-2-1 15,2 2 1-15,-2-4 0 0,2-3-1 16,-2 2 1-16,1-4-1 0,0 4 1 15,1 2-1-15,-2-2 0 0,4 0 0 16,-1-1 1-16,2 2-1 0,1 5 0 16,-1-3 0-16,1-1 0 0,2 2 0 0,-1 0 0 15,1 3 0-15,0 0-1 0,1 4 1 16,0 3-1-16,1 4-1 0,-1 3 1 16,0 6-1-16,-1 5-1 0,-1 2 0 15,1 3-2-15,0 1-2 0,1 2-2 16,-1 2-4-16,0 2-2 0,2 1-4 15,-1 0-2-15,0 1-1 0,0 1 1 16,1-1 2-16,-1 0 0 0,0 0 1 0,1 1 4 16,0-2 4-16,1 1 1 0,-2-1 1 15,0 2 3-15,1 1 3 0,-1-2 1 16,-3 3 2-16,1 1 1 0,-1 3 2 16,-1 1 0-16,-2 2 0 0,-2 1 0 15,0 3 1-15,-4-1-1 0,-3 3-2 16,-3-3 0-16,-2 1 0 0,1 2-3 0,3-4-2 15,2 2-1-15,1-2-1 0,-2 0-1 16,4 0 1-16,3-3-1 0,-1-3 2 16,-2 2-1-16,1-7 3 0,4 0 2 15,4-4 3-15,7-6 0 0,4-2 1 16,-1-6 6-16,9-4-6 0,7-2-4 16,2-6 10-16,3 0 2 0,-4 0 0 15,0-1 2-15,0 0-1 0,-3 2 10 16,-5 2 8-16,0 6-10 0,2 3-2 0,-1 5 0 15,3 5-1-15,1 7-3 0,-1 4-4 16,0 2-4-16,-3 6-1 0,-1 3-2 16,-4 2 0-16,-2 2-1 0,-3 3-4 15,-2 0-4-15,0 0-4 0,-1-4-5 16,1 0-11-16,-2-3-8 0,0-3-11 16,1-2 15-16,-3-4-101 0,0-3-89 15,-1-7-217-15</inkml:trace>
  <inkml:trace contextRef="#ctx0" brushRef="#br0" timeOffset="63069.5">14842 3924 271 0,'0'0'72'16,"0"6"8"-16,0-2-38 0,1 0 1 16,0 2 2-16,-1 3-2 0,1 5-5 15,-1 6-5-15,-1 2-8 0,-1 3-7 0,0 3-5 16,0 1-5-16,1 2-5 0,0-2-5 15,3-1-5-15,1-3-3 0,4-3-6 16,0-5-5-16,0 1-6 0,1-5-7 16,-1-2-12-16,0-4-52 0,-4-2-64 15,-3-4-149-15</inkml:trace>
  <inkml:trace contextRef="#ctx0" brushRef="#br0" timeOffset="63287.38">14822 3936 379 0,'-4'-23'94'16,"0"3"7"-16,2-4-57 0,0 2-3 16,5 3-2-16,0 3 2 0,2 0-1 15,6 3-3-15,6 1-6 0,-1 7-5 16,3 1-6-16,-1 1-3 0,2 3-7 0,0 2-5 16,-6 3-3-16,-4 3-5 0,-2 0-4 15,-4 4-2-15,0 4-5 0,-1 2-3 16,-2-1-3-16,0 2-5 0,-3 1 1 15,1 0-1-15,-2-4-2 0,-1-2-2 16,0 0-6-16,-1-1-10 0,1-3 228 16,-1-2-288-16,0-1-100 0,-2-1-315 15</inkml:trace>
  <inkml:trace contextRef="#ctx0" brushRef="#br0" timeOffset="63616.2">15087 4033 294 0,'3'8'75'16,"-2"-3"3"-16,-2 6-49 0,-1 0-2 15,-2 2 1-15,0 2 1 0,0 2-6 16,-1-2-7-16,4 2-3 0,2-6-4 0,2 0 0 16,3-2-1-16,4-4-1 0,2-3 3 15,4-2 3-15,2-1 4 0,0-2 7 16,-1-3 4-16,-1-3 3 0,-4 1 2 15,0-2 0-15,-4-2-1 0,-4 0-3 16,0 1-3-16,-3-3-5 0,-1 2-3 0,-3 1-4 16,-3 3-4-16,-6 0-4 0,-6 3-6 15,-3 0-5-15,-5 2-5 0,0 4-3 16,1 2-8-16,1-2-13 0,5 2-8 16,6-1-8-16,5-3-10 0,4 0 209 15,6-3-278-15,4-1-104 0,6 0-309 16</inkml:trace>
  <inkml:trace contextRef="#ctx0" brushRef="#br0" timeOffset="63820.71">15448 3791 387 0,'-2'-5'111'15,"1"3"9"-15,0 2-63 0,1 0-9 16,-1 2 0-16,1 3 2 0,-2 1-10 15,2 6-16-15,0 4-10 0,2 2-3 16,-2 9 0-16,2 0 0 0,-1 3-5 0,1 1-7 16,-1 1-8-16,2 2-19 0,0-1-13 15,-2 2-11-15,2-1-15 0,1 0-68 16,-1-2-82-16,-1-3-171 0</inkml:trace>
  <inkml:trace contextRef="#ctx0" brushRef="#br0" timeOffset="64124.22">15380 3832 380 0,'-1'-33'108'0,"1"4"11"0,2 2-54 16,3 5-6-16,0 4-2 0,2 5-2 15,3 0-7-15,2 1-13 0,1 4-8 16,2 5-4-16,0 1-2 0,2 4-4 0,1 1-3 15,0 5-4-15,1 5-3 16,-2 4-3-16,0-1-2 0,-4 3-2 0,-1 0-2 16,-5 1-1-16,-3 0-2 0,-3-2-3 15,-3-1-1-15,-2 2-1 0,-2-1-2 16,-2-2 0-16,-3 1-1 0,-2-3-1 16,-3-2 1-16,-5-4-12 0,-3-2-14 15,-2-2-7-15,0-4-6 0,2-2-11 16,-1-3-69-16,2-4-82 0,2-2-165 0</inkml:trace>
  <inkml:trace contextRef="#ctx0" brushRef="#br0" timeOffset="74153.47">20862 1945 292 0,'2'-6'86'15,"-1"-1"7"-15,0 2-37 0,-1 3-5 16,1 0-4-16,-1 2-8 0,0 2-12 16,1 2-7-16,-1 5-3 0,1 1-1 0,-1 3-2 15,0 5-2-15,1 0 3 0,0 2 2 16,0 6-2-16,0 7-1 0,2 7-6 16,0 1-1-16,0 2 0 0,0 5-2 15,0 1-3-15,1-1-4 0,0-5-4 16,0-8-4-16,-2 0-8 0,-2-4-10 15,-2-7-12-15,-3-3-6 0,-1-4-11 16,-3-5-60-16,-1-5-71 0,-3-3-160 16</inkml:trace>
  <inkml:trace contextRef="#ctx0" brushRef="#br0" timeOffset="74438.6">20718 2025 354 0,'10'-9'106'0,"-2"-3"9"0,2 3-56 16,5 0 6-16,3-1 0 0,2 1-9 0,2-2-12 15,2 1-12-15,0 3-7 0,0 2-5 16,-2 0-5-16,-6 5-6 0,1 4-3 16,-3 3-3-16,-3 4-3 0,1 0 1 15,0 5-1-15,0-2-2 0,0 0-2 16,-2-2-4-16,-2 0-4 0,-3 3-3 15,-3 2-8-15,-3-1-4 0,-3 2-5 16,-5 2-2-16,-2 1-1 0,-4-1-3 0,-1-3-7 16,-1-2-5-16,2-1 156 15,-1-1-212-15,0-3-88 0,2-3-262 0</inkml:trace>
  <inkml:trace contextRef="#ctx0" brushRef="#br0" timeOffset="74784.41">21168 2301 258 0,'-4'4'79'0,"-2"0"5"16,-1 2-30-16,0-1-13 0,-1 1 2 16,3 0-4-16,0 3-13 0,2-1-8 15,1 1-4-15,2-1-3 0,2 1-1 16,1 1 0-16,4-2 3 0,0-2 3 0,1 1 1 15,2-3 3-15,1 0 2 0,0-2 0 16,0-2 0-16,2-1 1 0,0 0 1 16,-2-4 1-16,0 1 0 0,-3-2-1 15,-1-2-1-15,-5-1-2 0,-6-4-6 16,-2 1-6-16,-4 1-8 0,-3-1-10 16,-1 2-6-16,-4 2-8 0,2 1-13 15,-1 3-9-15,1 1-6 0,0 0-7 0,4-1-6 16,3 0-62-16,2-3 3 0,7 4-54 15,7-6-105-15</inkml:trace>
  <inkml:trace contextRef="#ctx0" brushRef="#br0" timeOffset="75006.78">21533 2065 319 0,'3'-4'107'0,"-4"4"7"0,0-2-33 15,-1 1-21-15,1-1 1 0,0 5-7 0,1 4-14 16,0 2-14-16,0 2-4 0,2 7-2 16,1 2-3-16,0 8-1 0,1 1-3 15,0 2-4-15,0 1-3 0,1 3-1 16,-2-1-4-16,-1 0-4 0,1-2-5 16,-1-2-8-16,-2 0-16 0,0-2-11 15,-1-3-11-15,-2-4-6 0,0-2-13 16,-1-3-2-16,-1-3-47 0,0-4-55 0,-3-2-131 15</inkml:trace>
  <inkml:trace contextRef="#ctx0" brushRef="#br0" timeOffset="75269.23">21473 2100 313 0,'2'-22'100'0,"1"6"12"0,4 2-24 16,1 3-30-16,5 5 7 0,0 0-2 15,2 1-8-15,-1 0-13 0,1 0-12 16,0 3-4-16,0 1-5 0,1 1-6 16,-2 3-5-16,0 2-4 0,0-1-3 15,-2 4-1-15,-2-1 0 0,0 3 0 16,-2 2-2-16,-3 3-3 0,1-1-2 0,-4 2-2 16,-2 5-2-16,-1 1-3 0,-6-2-1 15,-2 2-2-15,-5-1 0 0,-2-3-6 16,-2-1-11-16,-2-5-10 0,1-4-7 15,-1-2 163-15,1-9-245 0,0-6-106 16,2-1-299-16</inkml:trace>
  <inkml:trace contextRef="#ctx0" brushRef="#br0" timeOffset="76238.69">22682 2279 193 0,'6'-1'71'0,"-2"0"9"15,-1 0 1-15,2-1-24 0,-2 1 0 0,0 1-4 16,-1-1-7-16,1 2-8 0,-2 2-7 15,1 0-6-15,0 2-4 0,-1 2-3 16,0 4-5-16,-1 3-3 0,0 4-2 16,1 4 0-16,-2 1 0 0,1 1-3 15,0 1-4-15,0-2-4 0,3 0-8 16,-1-3-10-16,0-4-5 0,1-2-10 16,0-2-10-16,3-2-14 0,-2-4-52 15,2-4-67-15,-1-1-151 0</inkml:trace>
  <inkml:trace contextRef="#ctx0" brushRef="#br0" timeOffset="76400.8">22744 2082 323 0,'-3'-12'85'0,"0"4"4"0,2 2-50 0,1 3-8 15,1 1-2-15,1-1-7 0,2 2-8 16,2-2-12-16,3 2-11 0,2 2-10 15,2-1-13-15,0 0-17 0,5 1-44 16,2-1-60-16,2 4-126 0</inkml:trace>
  <inkml:trace contextRef="#ctx0" brushRef="#br0" timeOffset="76705.7">23237 2190 273 0,'7'7'81'0,"-3"-6"5"0,-6-1-39 0,-3-1 1 15,-6 1 0-15,-5-3-11 0,-3 2-9 16,-5 0-6-16,-2 0-4 0,-1 2-4 16,2 1-3-16,4 1-4 0,4 2-2 15,2 1-3-15,8 1-1 0,5 5 1 16,4 1 0-16,4 2 0 0,5 2 1 0,4 2 0 16,3 3 0-16,2-1 0 0,2-1-2 15,-1 2 0-15,-2 1-1 0,0 1 0 16,0-1 1-16,-6-1-1 0,-2-2-1 15,-5-3 0-15,-4-1 0 0,-4-4 1 16,-5-2 1-16,-9-5-2 0,-5-2 0 16,-4-1-3-16,-3-2-3 0,-3-1-4 0,0-2-9 15,2-1-8-15,3 0-9 16,5-3 114-16,4-2-180 0,5-1-83 0,6-3-240 16</inkml:trace>
  <inkml:trace contextRef="#ctx0" brushRef="#br0" timeOffset="77164.99">24040 2005 324 0,'1'0'90'0,"0"1"4"0,-1-1-55 15,-1 3 2-15,0 1 3 0,-3-1-4 16,-1 3-9-16,-2 0-3 0,-1 5-2 16,-3 4-1-16,-1 3-1 0,-1 6-4 15,0 1-8-15,-2 7-5 0,-1 1-3 16,-2-2 0-16,-1-1-2 0,1-1 0 15,-1-5-1-15,1-2 1 0,0-2-1 0,3-3 0 16,0-2-1-16,3 0 1 16,4-4 0-16,-1-2-1 0,2-1 1 0,4-5-1 15,1 0 1-15,3 0 1 0,4-2 0 16,4 2 1-16,2-2 0 0,2 1 1 16,5 0-1-16,3 3 0 0,2-1-1 15,2 1 0-15,-2-2-1 0,0 2-1 16,0 1 1-16,1-2-2 0,-1 0 1 0,-1-1-15 15,-1-1-2-15,-2 1-12 0,1-3-9 16,-4-3-10-16,-1 1-11 0,-3-3-68 16,-3 2-66-16,-4-1-172 0</inkml:trace>
  <inkml:trace contextRef="#ctx0" brushRef="#br0" timeOffset="77389.12">24067 2324 296 0,'-1'-4'94'0,"0"3"8"0,0 1-28 0,0 0-10 16,1 3 1-16,-1-1-4 0,-1 2-10 16,4 4-6-16,-4 2-3 0,2 3-4 15,-2 2-5-15,2 4-5 0,-1 2-6 16,1-1-4-16,-1 1-6 0,2-1-4 16,-1-3-3-16,1 1-2 0,0-2-1 15,2 1-6-15,-2-1-3 0,1-1-5 16,-1-1-5-16,1 1-23 0,-1-2-8 15,1 3-17-15,1-8-7 0,0 4-72 16,0-4-89-16,3 0-188 0</inkml:trace>
  <inkml:trace contextRef="#ctx0" brushRef="#br0" timeOffset="77661.17">24381 2423 303 0,'-2'2'99'0,"-2"-1"11"15,-1 1-20-15,1-1-28 0,3-1 9 16,-1 0 5-16,3 0-11 0,-3 0-11 16,4 0-7-16,1 0-6 0,0-1-7 15,0-1-9-15,1-2-8 0,0 1-7 0,3-4-8 16,-3 0-10-16,1-1-13 0,0 0-3 15,0-1-27-15,-3 1-17 0,1-1-3 16,0 2-84-16,0 0-95 0,-2 0-208 16</inkml:trace>
  <inkml:trace contextRef="#ctx0" brushRef="#br0" timeOffset="78168.17">24786 2121 241 0,'-7'-2'73'15,"-2"3"6"-15,2-1-28 0,-2 2-9 16,1 3 5-16,0-2-3 0,-1 9-10 16,-1 0-4-16,0 3-4 0,-1 5-2 0,1 3-2 15,-1 0-1-15,0 5-1 16,1-5-1-16,2 4-3 0,0-2-1 0,3-2-4 16,0 0-2-16,3-2-1 0,2-1-2 15,3 0 0-15,4-2-1 0,2-3 0 16,2-1 0-16,3 0 1 0,2-3 0 15,2 0 0-15,-1-5-1 0,1 0-1 16,-1-2 0-16,2-2 1 0,0-1 0 16,-1-3 1-16,1-2 2 0,-2-3 3 15,1-2 3-15,-2-3 0 0,-3-3 0 0,0-5 0 16,-1-4-1-16,-6-5-2 0,-3-3-3 16,-4-3-3-16,-3-3-2 0,-7-2-1 15,-5 0-1-15,-6 2-1 0,-4 3 0 16,-1 3 0-16,-1 4 0 0,-1 5-6 15,-2 6-5-15,2 4-4 0,4 3-21 16,-1 5-16-16,5 0 92 0,-1 4-186 16,4 0-110-16,8 1-286 0</inkml:trace>
  <inkml:trace contextRef="#ctx0" brushRef="#br0" timeOffset="85567.17">439 12260 194 0,'0'-4'67'0,"0"0"8"16,0 1-4-16,0-2-14 0,0 0-4 15,-2-1-4-15,2 2-6 0,-1 1-3 16,-1-3-6-16,0 3-6 0,0-2-7 16,0 2-5-16,1 1-4 0,-1 2-6 0,1 1-4 15,1 2-2-15,0 3-1 0,1 3 0 16,2 4 0-16,-2 3 0 0,0 3 1 15,1 3 1-15,-1 3 2 0,0 0-7 16,-1 3-7-16,1-2-8 0,0 0-7 16,-1-2-9-16,1-1-15 0,2-2-15 15,-1-3-41-15,0-5-56 0,0-6-128 16</inkml:trace>
  <inkml:trace contextRef="#ctx0" brushRef="#br0" timeOffset="86096.94">626 12204 360 0,'1'-1'91'0,"1"1"3"0,0 4-49 16,-1 3-14-16,2 1-5 0,-2 2-7 0,0 4-6 15,-1 2-3-15,0 0-3 0,-1 2-2 16,1 0-4-16,-2-1-1 0,0 0-3 15,1-1-1-15,0-1-2 0,1-1 0 16,-1 0 0-16,0-3 0 0,1-2 3 16,0 0 1-16,0-4 1 0,0 1 0 15,1-4 0-15,0 0 0 0,0 0 0 16,0 1 0-16,2-2 0 0,-1 1 0 0,-1-1 0 16,0 0 0-16,0 0 1 15,0-1 3-15,0-1 3 0,0-1 6 0,-1-2 2 16,0-2 3-16,2-3 3 0,-2-1 1 15,0-3 1-15,0-1-2 0,0-2-5 16,1-1-1-16,0-1-1 0,-1-1-1 16,1-3 0-16,0 1-2 0,1-1 0 15,0 0 2-15,2-2-1 0,-2 1 2 0,1 0 0 16,1 2 0-16,0 2 1 0,0 1-1 16,-1 3 0-16,1 4 1 0,0 2 0 15,-1 3-2-15,1 1-1 0,-2 2-2 16,1 1-2-16,0 1-3 0,1 1-1 15,1-1-3-15,4 2-1 0,0 0 1 16,3 1-1-16,1-1 0 0,2 1 2 16,3 0-1-16,0 1 1 0,1-4 0 15,1-1-2-15,1 2-2 0,-3-1-5 0,2-2-7 16,-3 2-6-16,-1-1-17 0,-3 1-12 16,-2 1-11-16,-3-1 3 0,-2 2-85 15,-3 0-86-15,-2-1-197 0</inkml:trace>
  <inkml:trace contextRef="#ctx0" brushRef="#br0" timeOffset="86335.62">708 12208 347 0,'4'-2'100'15,"3"0"6"-15,1 2-41 0,-1-1-14 0,2 2-8 16,0-1-10-16,0 1-11 0,1 0-9 16,0 2-5-16,1-1-3 0,1 1-3 15,3-2-6-15,1 2-6 0,2-1-9 16,0-1-6-16,1 1-89 0,2 0-90 16,2-6-215-16</inkml:trace>
  <inkml:trace contextRef="#ctx0" brushRef="#br0" timeOffset="87144.19">1862 12157 328 0,'0'0'88'0,"1"1"1"0,-1-1-41 15,1 3-12-15,1 1-4 0,0 5-6 16,2 2-5-16,0 2-4 0,-1 5-3 16,2 1-1-16,-2 2-3 0,-1 1-3 15,-1 0-2-15,-1 1-7 0,-1 0-6 0,0 0-4 16,-1-1-6-16,1-2-10 0,-1 1-13 15,-1-4-33-15,1-3-27 0,0-2-59 16,2-4-130-16</inkml:trace>
  <inkml:trace contextRef="#ctx0" brushRef="#br0" timeOffset="87455.13">1749 12166 352 0,'0'-12'93'0,"4"1"6"0,2 2-43 0,1 0-11 16,2 2-5-16,3 0-3 0,1 3-5 16,4 3-4-16,-1 3-6 0,3 3-6 15,2 2-3-15,0 4-4 0,2 5-3 0,0-1-2 16,0 2 0-16,0 2-1 0,0 0-1 16,-4-1-1-16,1 0-1 0,-2-3 0 15,-5 1-1-15,-1-1-1 0,-4-2-1 16,-2-2-1-16,-3 2-1 0,-5-2 0 15,-3 1-5-15,-5-1-3 0,-5 0-5 16,-2 0-4-16,-5 1-4 0,-2 0-5 16,-1-1-2-16,-3-1-2 0,-1-1-3 0,0-2-12 15,2-2 5-15,-2-4-48 0,3-2-56 16,3-1-130-16</inkml:trace>
  <inkml:trace contextRef="#ctx0" brushRef="#br0" timeOffset="88152.92">2321 12166 340 0,'0'0'98'0,"0"2"3"16,0-1-31-16,0 2-25 0,1 2-7 15,0 3-4-15,0 3-7 0,0 3-8 16,0 4-2-16,-1 2-1 0,1 3-5 16,-1 0-5-16,-1 3-3 0,-1 2-4 15,1 1-7-15,-2-2-8 0,-1 1-3 16,1-3-4-16,-1 0 0 0,0-3 0 15,0-5 2-15,-1 0 6 0,1-5 7 16,-1-4 3-16,0-3 2 0,1-5 4 0,1-3 2 16,-2-6 4-16,1-3 5 0,0-6 2 15,0-3 2-15,1-6 3 0,0-2 0 16,2-3-2-16,2 1-1 0,2-3-1 16,4 2 0-16,0 1 1 0,4 1 1 15,2 3 2-15,1 0 2 0,1 6 1 16,0 0-1-16,2 3-3 0,-1 6-1 0,1 2-4 15,-2 3-4-15,0 2-4 0,-1 2-3 16,0 2-2-16,-3 1 0 0,-1 3-3 16,-2-1-2-16,-1 4-2 0,-2 1-1 15,-2 1-1-15,-1 2 0 0,-1 0 0 16,-2 1 1-16,-2 0 2 0,-1-1 3 16,-3-2 1-16,-1 1 2 0,-3-2 1 15,-2-1 0-15,-2-1 2 0,-1-3 0 16,-1 0 1-16,1-3 0 0,1-2 0 15,0-2 3-15,3 0 0 0,1-2 2 0,4 2 0 16,1-1 1-16,2 3-1 0,3 2-3 16,2 2-1-16,2 3-2 0,4 6-1 15,0 0-2-15,3 2-1 0,2 5 0 16,3 0 2-16,0 5 1 0,0 1 4 16,1 0-11-16,1 1-1 0,0 2-14 15,0 0-20-15,2-1-9 0,0-1-90 0,4-2-11 16,2-4-77-16,-1-3-156 0</inkml:trace>
  <inkml:trace contextRef="#ctx0" brushRef="#br0" timeOffset="88726.22">3357 12280 288 0,'1'3'79'16,"1"4"2"-16,-2 4-33 0,0 2-21 15,-1 6-3-15,-2 4-4 0,0 2-11 16,-3 4-10-16,0 0-8 0,-1 3-7 15,1-1-6-15,0-3-1 0,1-3 0 16,0-2 2-16,2-6 5 0,0-4 6 16,2-5 11-16,1-8 8 0,-1-4 5 15,2-4 4-15,0-8 4 0,1-2 5 16,0-6 2-16,1-4-2 0,1-3 0 16,-1-1 0-16,0-3 2 0,2 1 1 0,-1-3 0 15,1 5 0-15,1 1-1 0,1 2 2 16,0 3 0-16,2 6-2 0,-1 3-2 15,0 7-3-15,3 2-4 0,-1 7-3 16,1 5-2-16,2 6-4 0,0 1-5 16,1 8-1-16,0 2-2 0,-1 3 1 0,0 2 0 15,0 2-5-15,0-1-5 0,-1 3-6 16,-1-2-9-16,2-1-16 0,-4 1-13 16,-1-4-10-16,-1-1-5 0,-4-1-73 15,-1-3-83-15,-3-5-179 0</inkml:trace>
  <inkml:trace contextRef="#ctx0" brushRef="#br0" timeOffset="88918.78">3342 12418 445 0,'8'7'110'0,"1"-2"4"16,3-3-70-16,3-5-11 0,1-1-3 15,1-4-7-15,0 0-10 0,0-3-14 16,-1-1-17-16,3 0-15 0,-1-2-14 16,1 0-71-16,-1-1-86 0,4-1-187 0</inkml:trace>
  <inkml:trace contextRef="#ctx0" brushRef="#br0" timeOffset="89159.84">3800 12161 319 0,'7'-4'94'16,"-1"2"9"-16,-3 2-32 0,-2-1-7 15,0 2-6-15,-2 1-8 0,1 0-8 16,0 2-6-16,-1 3-7 0,0 2-8 0,0 4-5 16,-1 3-4-16,-1 3-3 0,-1 2-2 15,-1 0-3-15,0 4 0 0,0-2-2 16,1 2 0-16,-2-1-1 0,3-2-1 16,2-1-1-16,3-1 0 0,1-2-1 15,3-2 1-15,2 0-1 0,4-2 1 16,5 3 1-16,0-2 1 0,3-3 0 15,4 0 2-15,3-3 0 0,0-3 0 16,3-4-20-16,-2-4-19 0,4-2 194 0,-2-3-293 16,1-5-132-16,-1-2-383 0</inkml:trace>
  <inkml:trace contextRef="#ctx0" brushRef="#br0" timeOffset="89501.96">4989 12218 396 0,'7'1'116'0,"3"1"5"0,1 3-40 15,1 0-24-15,-1 4-6 0,0 1-6 16,-1 1-15-16,-1 6-10 0,-3 4-5 16,-3 1-8-16,-1 1-8 0,-2 1-12 15,-4 1-19-15,-1-2-14 0,-2-1-11 16,1-1 194-16,-2-3-270 0,1-3-110 0,1-4-308 15</inkml:trace>
  <inkml:trace contextRef="#ctx0" brushRef="#br0" timeOffset="89767.12">4910 12241 281 0,'-9'-27'96'0,"6"5"10"0,1 3 4 15,5 5-40-15,2 3-6 0,4 5-4 0,2 5-6 16,2 0-6-16,3 0-6 0,4 2-5 15,3 4-6-15,3 1-3 0,4-2-6 16,3 2-4-16,1-1-5 0,3 5-4 16,0-3-3-16,0 1-3 0,-5-2-3 15,-2 6-2-15,-5 2-4 0,-6 2-1 16,-7-1-2-16,-7 6 1 0,-5 1 0 0,-7 1-2 16,-6-1-3-16,-6 1-2 0,-4 1-2 15,-4-1-5-15,-3-2-18 0,-1-2-10 16,1-1-7-16,1-5-4 0,2-4-9 15,3-4-63-15,4-4-75 0,5-4-154 16</inkml:trace>
  <inkml:trace contextRef="#ctx0" brushRef="#br0" timeOffset="90370.28">5500 12163 380 0,'11'3'102'16,"1"4"7"-16,-2 0-44 0,-1 4-16 16,0 1-6-16,-2 2-3 0,-1 1-7 15,-1 4-8-15,-2-1-6 0,0 2-5 0,-2 1-5 16,0 0-4-16,-1-1-2 0,-1 1-4 16,1 0-4-16,-1-1-6 0,0 0-4 15,-1-2-2-15,2 1-2 0,-1 0-1 16,0-3 2-16,1-3 2 0,0-2 4 15,0-3 3-15,0-2 1 0,0-5 10 16,1-1 6-16,-1-6 5 0,0-3 5 16,1-4 2-16,-1-6 4 0,-1-5 1 0,0-5-7 15,0-4-5-15,0-3-2 0,-1-3 1 16,0-1 0-16,0-1 1 0,0 3-1 16,4 5 3-16,-1 2 1 0,1 8 1 15,0 5-3-15,1 6-2 0,2 4-1 16,-2 5-2-16,1 4-2 0,1 4-3 15,0 5-1-15,2 2-2 0,0 5 1 16,2 0-1-16,1 3 1 0,0 2 0 16,1-4 0-16,-1 1-1 0,2-3 0 0,0-1-2 15,0-2 0-15,-1-3 0 0,0-3 0 16,0-2-1-16,0-4 1 0,0 0 1 16,-1-4 0-16,0-2 2 0,1-4 0 15,3-1 0-15,-2-5 1 0,2-4-1 16,0-4 0-16,0-4-1 0,1 1 2 15,-2 0 0-15,0-1 1 0,-1 7 2 16,-1 2 1-16,-2 6-1 0,1 5 2 0,-2 6-2 16,1 5 1-16,-1 5-2 0,-1 4-1 15,1 4 0-15,-1 4-1 0,-2 2 0 16,1 3-1-16,-3 0-2 0,0 2-3 16,-1-3-3-16,1-1-11 0,0-1-9 15,0-3-27-15,2-3-9 0,1-1-101 16,3-3-113-16,2-2-262 0</inkml:trace>
  <inkml:trace contextRef="#ctx0" brushRef="#br0" timeOffset="90975">6791 12204 417 0,'0'-2'110'16,"0"-2"2"-16,1 3-49 0,1 0-21 15,0 1-7-15,0 3-10 0,3 3-9 16,-1 4-4-16,2 5-1 0,-1 5-3 0,1 1-5 15,-2 3-2-15,0 1-3 0,0 1-5 16,-1 0-4-16,0-3-5 0,-1-2-3 16,0-1 2-16,-1-4 0 0,1-2 3 15,-1-6 4-15,-1-3 5 0,0-1 9 16,-1-4 8-16,-1-4 4 0,-1-5 2 16,-1-5 3-16,0-4 3 0,1-4 2 0,-1-7-4 15,3-6-3-15,2-4-4 16,3-2-3-16,4 2-1 0,3 0-3 0,3 3-1 15,4 4 2-15,3 7 0 0,2 4 1 16,2 6 1-16,1 3-1 0,2 1 1 16,-2 3-3-16,0 4-3 0,-1 0-2 15,-3 2-1-15,-3 2-1 0,-3 1-2 16,-4 4-2-16,-4-1-2 0,-5 1 1 16,-3 1-1-16,-6 3 1 0,-5-2-1 15,-5 2 1-15,-3 1 1 0,-4 0 1 0,-2 0 1 16,-1 1 0-16,3-2 0 0,4 3 1 15,1-1-1-15,5 0 0 0,4 0-1 16,5 3 0-16,4-1 0 0,4 2 1 16,5-1 0-16,3 3 1 0,3-1 1 15,4 1 1-15,3-2 2 0,0 0-4 16,1-1-2-16,1 1-6 0,-1-3-18 16,1-3-17-16,-1-1-7 0,0-2 1 15,-1-3-91-15,1-2-94 0,-2-4-203 0</inkml:trace>
  <inkml:trace contextRef="#ctx0" brushRef="#br0" timeOffset="91447.95">7528 12079 448 0,'0'-3'131'0,"0"0"2"0,-1 4-45 16,0 3-29-16,0 3-12 0,-1 3-16 15,1 2-12-15,-2 5-7 0,1 0 0 16,1 3-1-16,2-1-2 0,0-3-4 15,3-1-3-15,-1-3-2 0,2-2-1 16,1-3-1-16,0-2 1 0,2-1 2 16,2-3 4-16,0-2 1 0,0-3 5 15,-1-1 3-15,2-2 4 0,-1 1 2 16,0-3 1-16,-2 2-3 0,-1-2-1 0,0 1-3 16,-1 2-5-16,-2 1-5 0,0 3-6 15,3 3-3-15,-3 2-3 0,2 6-2 16,0 4-5-16,1 1-3 0,1 6-7 15,-1 0-3-15,3-3-2 0,1 1-4 16,2-3 0-16,2-3 4 0,3-2 4 16,2-6 11-16,2-3 14 0,-2-2 12 15,1-3 12-15,0-3 10 0,-1-4 8 0,-4-2 4 16,-2-1 2-16,0-2-1 0,-3-2-1 16,-4-3-3-16,0-2-4 0,-3-2-7 15,-2-1-4-15,0-3-7 0,-2-2-12 16,-2-2-11-16,1 1-11 0,-1 2-10 15,0 5-8-15,0 2-4 0,-2 3-7 16,1 5-25-16,-2 5 179 0,-3 0-288 16,-2 5-143-16,-4 0-411 0</inkml:trace>
  <inkml:trace contextRef="#ctx0" brushRef="#br0" timeOffset="92749.39">6174 12067 251 0,'0'1'72'0,"0"-1"5"15,0 0-30-15,0 1-11 0,0 0-3 16,0-1-6-16,0 0-4 0,0-1-6 15,1 1-3-15,-1-2-2 0,1 0 0 0,-1-1-2 16,1 1 0-16,0-1-1 0,2 0 2 16,-2-1 4-16,1 1 4 0,-1 0 4 15,-1-1 3-15,1 1 2 0,-1 1 1 16,-1 1-1-16,-1 0-3 0,0 1-5 16,-2 1-6-16,1 1-4 0,-3 2-4 0,0 1-3 15,-1 0-1-15,1 4-2 16,-1-1 0-16,2 1-2 0,1-1-2 0,2 0-2 15,3-1-1-15,2-3-1 0,0-1 0 16,2-1 0-16,1-1 2 0,0-2 4 16,1 0 4-16,-2-1 3 0,1-1 2 15,-1-2 3-15,-1-1 1 0,-2-1 0 16,1 1-1-16,-2-1 0 0,-1-2-2 16,0 2-1-16,-1-2-1 0,-1 1-2 15,-2 1 0-15,-1 0-2 0,0 2-2 0,-2 0 0 16,-1 3-1-16,0 4 0 0,0 3-1 15,-1 1-1-15,0 1 2 0,3 0 1 16,0 3-1-16,3-1-1 0,2 1-1 16,2-1-1-16,2-3 0 0,2 1 0 15,0-3 0-15,4-1 1 0,0 0 2 16,0-4 0-16,-1-4 3 0,1 1 0 16,0-1 1-16,-1-1 1 0,-3-3-1 0,0 0 1 15,-1-4 0-15,-2 2 0 0,-1-1 1 16,-2 0-1-16,-2 0 2 0,-2 1 0 15,0 0-1-15,-2 5-1 0,0-1 0 16,-2 3-2-16,-1 1 0 0,0 3-3 16,0 1 0-16,1 4-1 0,1 3 0 15,1 4 1-15,3 0-2 0,2 1 0 16,2 1 0-16,2 2 0 0,2-1-1 0,3-3-1 16,3-2 1-16,-1-2 0 0,3-1 1 15,-1-4 1-15,1-1 0 0,1-2 2 16,-3-3 1-16,1 0 0 0,-3-3 3 15,0-2 1-15,-3-3 1 0,0-2 1 16,-3-2 1-16,-2 2 0 0,-1-2 1 16,-3 2-1-16,-1-1 0 0,-3 4-2 15,1-1-2-15,-2 2-1 0,-1 2-1 16,0 4-2-16,-1 2-1 0,1 3-1 0,0 5-1 16,2 2 1-16,-1 4 0 0,2-1-1 15,4 0-1-15,2 1-1 0,1 0 0 16,3-2-2-16,3-2 1 0,0-2 0 15,3 0-1-15,0-3 2 0,0-2 1 16,-1 0 1-16,1-2-1 0,-2 0 0 16,-1 0 1-16,-1-3 1 0,-1 2-1 0,-1 0 1 15,-2-1-1-15,-1 1 1 0,-1-1-12 16,0 1-19-16,-3 0-10 0,1 2-8 16,-2-1-82-16,1 0-94 0,1 1-205 15</inkml:trace>
  <inkml:trace contextRef="#ctx0" brushRef="#br0" timeOffset="93509.05">6198 12008 249 0,'-5'6'61'0,"0"2"2"0,0-3-33 16,1 2-10-16,1-3-2 0,1-2-2 16,2 1 0-16,0-1 4 0,2-1 4 15,0-2 5-15,3-1 5 0,0-2 2 16,2 2-1-16,-1-2-1 0,2-3-3 15,-1-2-4-15,0 1-4 0,1 0-6 16,0-2-3-16,0-3-2 0,1-2-2 0,2 0-1 16,1-1-2-16,2-4-1 0,2-4-2 15,1 0 1-15,2-2 2 0,2-1 2 16,1-4 1-16,-2-4 2 0,2-3 3 16,1-3 1-16,0-3 2 0,1-5-1 15,1-2 0-15,0-1-1 0,1 0-1 16,0 0-1-16,1-4-2 0,0 2-2 15,-2 4-1-15,1-2 0 0,0 2-1 0,0 0 0 16,-1 6 0-16,0 5 0 16,-2 3-1-16,-1 3-1 0,-2 6-1 0,-2 4-1 15,-4 4-2-15,-3 3-2 0,-2 1 0 16,-3 3-1-16,-2 3-1 0,1 1 0 16,-3 1-1-16,0 2 0 0,0 0-1 15,0 2-1-15,-2 1-2 0,1 2-1 16,0-1-1-16,0-1-1 0,0 2 2 0,1-1 0 15,0 1 1-15,2 0 3 0,-1-2 2 16,-1 1 1-16,1 1-1 16,-2-2-2-16,2-1-1 0,-1-3-2 0,0 3-1 15,-1-2 0-15,1-2 0 0,0-3 1 16,2 3 2-16,-1-2 2 0,0 1 2 16,1-3 0-16,-1 1 1 0,-1 3-1 15,1 0 1-15,1 0 1 0,-2 2-1 16,0 0 1-16,0-1 2 0,0 2 0 0,1-3 0 15,0 2 0-15,0-3 0 16,2 0 0-16,-1-2-1 0,0-2-1 0,2-1-1 16,0 0 0-16,1 0 0 0,1-1 1 15,-1 1-1-15,0 2 0 0,1 2 0 16,-3 1-1-16,-1 3 1 0,-1 0-2 16,-1 4 0-16,-2 0-4 0,0 1-5 15,-2 1-4-15,1 2-7 0,-4 1-12 16,1 1-10-16,-2 1-8 0,0 0-10 0,-2 3 85 15,1-2-150-15,0 1-82 16,1 0-219-16</inkml:trace>
  <inkml:trace contextRef="#ctx0" brushRef="#br0" timeOffset="93823.08">6898 10486 274 0,'-2'-6'75'0,"0"3"7"15,0 0-35-15,2 1-5 0,1 2-7 0,0 1-2 16,3 1-1-16,3-1-2 0,0 1-4 16,4-1-2-16,4-1 2 0,1-2-1 15,4-3-1-15,-1-1-2 0,4 0-3 16,2-2-2-16,0 0-1 0,-1-1-3 0,1 2-3 16,-3 0-2-16,0 1-3 0,-2 1-2 15,-4 1-2-15,-2 3-3 0,-2 2 0 16,-3 4 0-16,-2 7 0 0,-2 4 0 15,0 3 0-15,-2 8 2 0,-1 1 1 16,-1 3 1-16,-1 0-1 0,1-2-2 16,0 0-4-16,0-4-8 0,2-3-9 15,-1-4-10-15,0-2-11 0,-1-3-8 16,1-4-73-16,0-2-80 0,0-5-182 16</inkml:trace>
  <inkml:trace contextRef="#ctx0" brushRef="#br0" timeOffset="94062.29">7527 10099 484 0,'7'-6'126'0,"-1"2"2"0,0 4-65 15,-2 4-15-15,-2 3-9 0,-1 6-9 16,-1 7-7-16,0 4-3 0,-1 6-3 15,0 2-2-15,-1 3-4 0,0 1-2 16,-2-2-6-16,3-4-8 0,-1-1-7 16,0-2-20-16,0-3-17 0,1-1-10 15,0-3-12-15,1 0-73 0,-2 0-87 0,2-2-182 16</inkml:trace>
  <inkml:trace contextRef="#ctx0" brushRef="#br0" timeOffset="94322.46">7446 10159 425 0,'0'-38'116'15,"3"0"6"-15,4 5-56 0,2 3-5 0,1 4-5 16,4 3-5-16,-1 4-10 0,2 5-6 16,2 3-4-16,0 3-7 0,1 5-7 15,0 3-6-15,1 1-2 0,1 5-5 16,0 0-2-16,-2 6-2 0,-2 3 0 15,-2 1-4-15,-4 2-2 0,-3 1-5 16,-4 3-3-16,-3 0-3 0,-2-1-5 16,-4 1-1-16,-5-1-7 0,-1-1-11 0,-4-1-8 15,0-4-7-15,-3 1-7 0,2-2-69 16,0-2-84-16,3-3-171 0</inkml:trace>
  <inkml:trace contextRef="#ctx0" brushRef="#br0" timeOffset="94670.28">7793 10327 361 0,'2'4'92'0,"1"2"3"0,-2 1-48 16,-2 3-5-16,-4 2-4 0,2 0-5 15,-1 2-7-15,-1 1-3 0,3-2-2 16,2 0-6-16,3-2-6 0,3 0-3 15,1-2-3-15,4-4 2 0,3 1 3 0,-1-3 3 16,1-2 2-16,-1-2 4 0,-1 0 2 16,0-1 3-16,-3 0 3 0,-4-2 1 15,0 0 2-15,-3 0-2 0,-3-4-1 16,-2-1-4-16,-3 0-2 0,-3-2-6 16,-2 1-5-16,-2-4-6 0,-3 1-3 15,-1 0-4-15,2 2-2 0,1 0-2 16,1 3-1-16,1 2-6 0,2 3-5 0,2 3-2 15,1 2-13-15,2 2-13 0,1 2-13 16,0 0-9-16,3 3-70 0,2-2-87 16,2 1-192-16</inkml:trace>
  <inkml:trace contextRef="#ctx0" brushRef="#br0" timeOffset="94891.47">8107 10186 405 0,'7'-12'116'0,"1"3"8"16,-4 2-51-16,0 3-15 0,-3 6-8 15,1 1-7-15,0 8-10 0,0 2-11 16,0 6-7-16,1 3-6 0,0 5-1 16,-1 3 0-16,1 3-1 0,0-3-4 15,-1 2-5-15,1 2-3 0,-1-1-22 0,2 2-14 16,0-3-12-16,-1-1-12 0,2 0 94 15,-2-1-164-15,-1-5-96 0,0-3-213 16</inkml:trace>
  <inkml:trace contextRef="#ctx0" brushRef="#br0" timeOffset="95144.53">8066 10278 354 0,'0'-34'98'0,"2"1"13"15,3 2-43-15,2 7-5 0,3 7-3 16,3 2-5-16,3 8-6 0,2 0-8 16,2 4-9-16,1 4-8 0,3 3-6 15,1 4-3-15,1 3-4 0,1 2-4 16,-2 3-1-16,0 6-3 0,-1 1-1 16,-4 4-3-16,-6-2-5 0,-2-1-2 0,-6 1-1 15,-5-1 0-15,-9-3-2 0,-5-3-2 16,-7-3 0-16,-6-1-5 0,-4-3-18 15,-5-2-13-15,-4-4 20 0,0-2-106 16,1-2-95-16,3-4-220 0</inkml:trace>
  <inkml:trace contextRef="#ctx0" brushRef="#br0" timeOffset="98704.39">1999 13019 231 0,'-1'-2'69'0,"1"1"5"0,-2-2-16 16,2 2-12-16,-1 0-4 0,0 1-3 15,1 1-3-15,-1-3-1 0,1 1-1 16,0 1-3-16,0 0-5 0,0 0-4 16,1 1-4-16,-1 1-5 0,1 3-3 15,2 1-2-15,-1 5-2 0,0 2-1 16,1 5-1-16,1 4-1 0,-1 3 1 15,-1 3 1-15,1 2-2 0,-1 2-2 0,0-2-10 16,-1 0-8-16,-1-3-9 0,1-1-8 16,0-3-9-16,1-3-15 0,0-2-60 15,2-3-63-15,0-3-156 0</inkml:trace>
  <inkml:trace contextRef="#ctx0" brushRef="#br0" timeOffset="99195.98">2311 13059 290 0,'0'0'83'0,"0"0"3"0,0 1-23 0,0 3-31 16,0-1-8-16,0 6-2 0,0-2-8 15,-1 9-6-15,1 2-3 0,0 4-1 16,0 4 0-16,1 0-2 0,0 1 0 16,0 2 0-16,0-3-1 0,1-3 0 15,1-2-1-15,-1-4 1 0,-1-2-1 16,0-4 0-16,0-4 1 0,0-2 0 0,-1-3 1 16,0-1 4-16,0-1 7 15,0-2 4-15,-1-3 2 0,1-1 2 0,-1-5 1 16,0-5 0-16,0-2-4 0,-1-7-5 15,-1-5-5-15,2-4 0 0,-2-3 0 16,1-2 1-16,-1-1 2 0,-2-4 1 16,2 1 4-16,0 4 2 0,-1 2 0 15,3 6 1-15,1 4-1 0,1 7 0 16,0 6-2-16,2 6-3 0,-2 3-3 16,1 2-3-16,0 3-2 0,1 1-3 0,3 2-1 15,-1-1-1-15,4 1 0 0,2 1 1 16,2 1 0-16,1-2 0 0,3-1 1 15,0 2-1-15,3-3 0 0,-1 0 0 16,0-1 1-16,1 0-3 0,-1-1-3 16,-1 0-6-16,0 0-7 0,-2 1-14 15,-1-2-13-15,-2 1-13 0,-2 2-8 16,-1-1-77-16,-4 0-87 0,0 0-197 16</inkml:trace>
  <inkml:trace contextRef="#ctx0" brushRef="#br0" timeOffset="99423.71">2309 13068 263 0,'2'2'84'15,"3"0"7"-15,3 0-10 0,1-2-29 16,3 2-3-16,1-1-2 0,1 0-11 15,2 1-8-15,1 0-6 0,1-1-4 16,-2 3-20-16,-1-2-16 0,2 0 51 16,0 0-144-16,-1-3-97 0,-1 0-257 15</inkml:trace>
  <inkml:trace contextRef="#ctx0" brushRef="#br0" timeOffset="100254.45">3445 13053 236 0,'0'-1'73'0,"1"1"5"0,-1 0-17 15,0 0-14-15,0-1-5 0,0 1-3 16,0 1-6-16,1 0-6 0,-1 1-4 16,1 1-1-16,1 3 0 0,1 2-3 15,0 2-2-15,1 7-3 0,1 1-2 16,-1 5-1-16,0 2-4 0,0 0-5 16,-1 2-8-16,-1 1-8 0,-1-3-9 15,0-1-9-15,0-1-10 0,-1-2-16 0,1-1-53 16,-1-4-66-16,3-4-145 0</inkml:trace>
  <inkml:trace contextRef="#ctx0" brushRef="#br0" timeOffset="100563.09">3387 12970 349 0,'-2'-3'91'0,"2"3"3"15,1-1-49-15,1 1-7 0,2 2-2 16,3 0-6-16,1-1-4 0,2 1-3 16,4 0-1-16,1 5-3 0,2-1-3 15,3 3-5-15,0 0-2 0,2 1-4 16,2 0-1-16,-1 1-2 0,0-2 0 16,-1-1-1-16,-1 1 0 0,-3-1-1 0,-1 1 1 15,-5 1-1-15,-3 0 0 0,-4-1 0 16,-3 3-1-16,-3 1-3 0,-3 0-6 15,-4 1-6-15,-3 0-8 0,-3 3-5 16,-3 0-5-16,0 0-3 0,-3-3-1 16,-1 0-3-16,1 1-4 0,0-2 104 15,1-4-148-15,1-3-69 0,3-2-200 16</inkml:trace>
  <inkml:trace contextRef="#ctx0" brushRef="#br0" timeOffset="101117.4">3848 12989 336 0,'3'7'85'16,"2"0"2"-16,-3 4-50 0,0 3-12 15,0 0-4-15,-1 3-4 0,-2 3-7 16,3 3-5-16,-2-1-3 0,2 2-2 15,-1 2-2-15,0 2-6 0,0 0-6 16,0 1-8-16,-1-4-2 0,-1-2 0 16,0-2 1-16,0-5 0 0,-2-4 6 15,2-4 10-15,-1-5 13 0,0-2 9 0,-1-2 3 16,-1-3 5-16,0-6 4 0,-1-3 6 16,-2-6-1-16,1-3-4 0,1-5-1 15,0-7 0-15,0-6-1 0,4 4-3 16,1-2 0-16,3 2 3 0,3 1 0 15,1 2 2-15,4 8-2 0,0 2 0 16,3 2-1-16,0 4-3 0,1 4-6 0,0 3-4 16,1 5-4-16,0 1-4 0,1 4-2 15,-3 3-2-15,0 3-4 0,-2 2-2 16,-2 1-3-16,-1 1-3 0,-3 0 0 16,-1 2 1-16,-3-2 1 0,-2 0 2 15,-3 0 4-15,-3 1 2 0,-1-3 2 16,-4 0 0-16,-3-3-1 0,0-2 0 15,-1 1 0-15,-3-3-1 0,2-2 2 16,1 0 0-16,1-1 3 0,3 2 0 16,4 0 0-16,2 3-1 0,4 2-1 0,4 3 0 15,3 3-1-15,5 3 0 0,3 4 0 16,5 1 0-16,5 2 1 0,1 0 2 16,5 1-1-16,0 1-3 0,1-2-17 15,0-2-16-15,-1-1 150 0,1-2-248 0,-3 1-124 16,-3-5-345-16</inkml:trace>
  <inkml:trace contextRef="#ctx0" brushRef="#br0" timeOffset="116020.9">5406 14914 271 0,'-15'2'68'0,"4"-2"1"0,4-4-21 15,3-1-29-15,0-1-10 0,0-3-4 16,1-1-2-16,-1 1-3 0,0 1-1 16,0-2-3-16,-1 2-2 0,0 1 1 15,-2 1 3-15,0 3 2 0,0 0 3 16,-1-2 4-16,2 3 2 0,0 0 5 0,1 1 1 16,2 0 2-16,1 0-1 0,2-1 0 15,5 1-1-15,4 0 0 0,5-2 0 16,6 1-1-16,6-3 0 0,7 1-1 15,6-1 0-15,5 2 0 0,4 0-2 16,4 2-2-16,4 2-2 0,2 1-2 16,1-1-2-16,1 3 0 0,0-1-2 15,2 0 0-15,-1 2-1 0,-2-1-1 0,-1 0 0 16,0 0-1-16,-2-1 0 0,-1-2 0 16,-4-1 0-16,-2-2 0 0,-3-1 2 15,-5-2 0-15,-2 2 0 0,-7 0 0 16,-3 2 1-16,-5 1-2 0,-5 1 1 15,-6 0-2-15,-3 0-1 0,-5 2-1 16,-4 1 1-16,-7 1-1 0,-6 1 1 16,-8 4 0-16,-5 2-2 0,-9 1 0 0,-5 1 1 15,-4-1-1-15,-5 0-2 0,-2-2-2 16,0-3 1-16,-2-3 2 0,1-4 2 16,-2 0 0-16,1-2 2 0,0-2 3 15,3 1 2-15,1-3 1 0,-1 0 1 16,3-1 0-16,0 0 0 0,4-2-1 15,-1-1-2-15,3-1-1 0,4 2-1 16,4 1-1-16,5-1-3 0,6 3-2 0,5-1-1 16,4 2-4-16,4 1-3 0,4 0-3 15,4 0-1-15,3 0 2 0,4 1 0 16,6 1 4-16,4 1 2 0,6-1 5 16,7 1 4-16,4 1 2 0,5 0 3 15,4 2 2-15,2-1 2 0,2 1 1 16,3 0 0-16,2 0 0 0,-1 3 0 15,0-1-1-15,0 2-1 0,-1 0-1 16,-1 2-2-16,-3 0 0 0,-4 0 0 0,-3-3-2 16,-4 1 0-16,-5-3-1 0,-5-1 0 15,-4-1 0-15,-6-1 0 0,-4-1 2 16,-3 0 2-16,-5 0 3 0,-1-1 4 16,-2 1 2-16,-3-2 1 0,-5-3-1 15,-3 1-1-15,-4-2-4 0,-5-2-3 16,-6 0-4-16,-4-1-3 0,-4 0-1 15,-1 1 0-15,-3 1 0 0,-2-2 1 0,-1 2-1 16,-2 2 0-16,1 1-1 0,-1 0 1 16,-2 0 1-16,0 0-1 0,-1 1-1 15,1 0 0-15,2 1-3 0,4 0-1 16,1-2-1-16,6 2-1 0,3 1 1 16,7-1 1-16,5-1 2 0,3-1 2 15,5 1 3-15,3 1 2 0,3 1 0 16,3 0-1-16,3 1 1 0,7 5 0 15,5 0 1-15,6 1 0 0,9 3 1 0,6-1 0 16,7-1 1-16,4 2 0 0,3-2-1 16,4-1-2-16,1 1-1 0,-1-3 1 15,1 2-1-15,1-3 2 0,-1-1 1 16,-4-1 0-16,-2-1 1 0,-5-2 1 16,-4 0-1-16,-7-2 1 0,-7 2 0 15,-7-2-1-15,-6 2 1 0,-4-1-1 16,-6 3-3-16,-9-1-3 0,-8 1-11 15,-11 1-12-15,-11 5-18 0,-10 3-19 0,-8 5-45 16,-4 1-70-16,1 7-142 0</inkml:trace>
  <inkml:trace contextRef="#ctx0" brushRef="#br0" timeOffset="118506.41">13532 8934 87 0,'2'0'30'0,"1"-1"4"16,1 1-5-16,-1-2-4 0,0-1-1 16,3 2 1-16,-3-1 0 0,1-1 0 15,0 2 0-15,-2 0 0 0,-1 0 1 16,1 1 1-16,-2 1 0 0,0-1 1 15,-1 1 0-15,1 0 0 0,-1 1-1 16,0 0 1-16,0-1 0 0,0-1 0 0,0 0-1 16,-1 1-3-16,0-1 0 0,-1-1-1 15,-1 0-3-15,-2-1-3 0,-2 0-4 16,0 0-3-16,-3-1-4 0,-2 1-4 16,-1 0-2-16,-1 0-2 0,-1 2-1 15,-2 0 0-15,0 3-2 0,0 0 0 16,0 1 0-16,2 1 0 0,3 1 0 15,1 1 0-15,3 1 0 0,2-1 1 16,2 1 2-16,4 4 1 0,0-2 2 16,2 1 2-16,1 1 3 0,2-1 3 0,4 1 5 15,1 1 1-15,3-1 1 0,1 0 0 16,4 2 0-16,-2-1-1 0,4 1-3 16,-2-2-3-16,2 0-3 0,-1-1-1 15,0 0-1-15,-2-3-3 0,1-1 1 16,-5 3-1-16,-1-3 0 0,-4 1 0 15,-1 0 2-15,-4-2-1 0,-2 1 2 16,-3 0 0-16,-3-1 0 0,-2-2 0 0,-2 2-1 16,-4-1-1-16,-2 1-2 0,-3-2-3 15,-4 1-2-15,-2-1-5 0,0 0-6 16,0 0-6-16,0-1-8 0,-1-1-7 16,2 0-6-16,2-1-5 0,3 1-4 15,0-2-5-15,0-5-53 0,4 2-62 16,5-6-147-16</inkml:trace>
  <inkml:trace contextRef="#ctx0" brushRef="#br0" timeOffset="118838.3">13454 8795 339 0,'-2'-2'94'0,"1"-2"7"16,0 0-37-16,1 1-10 0,0 2-1 16,0 0 0-16,0 0-1 0,0-2-3 15,0 3-5-15,1-1-8 0,-1-1-6 16,2 4-8-16,-2-1-4 0,1 3-8 16,1 4-3-16,-2 2-3 0,-1 0-1 15,1 7 0-15,-1 3 2 0,1 3 0 0,-1 5 1 16,0 2 0-16,1 6 1 0,0 4 0 15,0 3 0-15,1 2-1 0,1 2-1 16,1-3 0-16,1 0-1 0,0-5-5 16,2-4-3-16,-2-3-4 0,1-5-7 15,0-5-4-15,0-3-20 0,0-6-17 16,-2-4-7-16,0-1-10 0,-2-6-76 16,6-3-89-16,1-5-196 0</inkml:trace>
  <inkml:trace contextRef="#ctx0" brushRef="#br0" timeOffset="119601.44">13683 8991 246 0,'-1'0'68'0,"0"2"7"0,0-1-28 15,0-1-8-15,0 1-3 0,-2-1-1 16,2 2-3-16,1 0-4 0,0-2-2 15,1 0 0-15,3-1 1 0,0-2 0 16,2-2-2-16,2-2 0 0,2 0-1 16,2-1-3-16,2-1-3 0,0 0-3 15,0-1-3-15,-2 2-1 0,-1 2-1 0,-3-3-2 16,-3 3-1-16,-1 0-1 0,-1 2 0 16,-3 1-2-16,1 0 0 0,-1 2 0 15,1 1-2-15,0-1-1 0,-1 4-1 16,0 3 0-16,0 1 0 0,0 4 0 15,-2 2-1-15,1 6 1 0,-2 3 2 16,1 3 0-16,1 3-1 0,-1 0 1 16,2 2-1-16,2-2 0 0,-2 2 0 0,2-1-2 15,-1-4-3-15,0 1-4 0,1-3-20 16,-2-1-3-16,-2-4-9 0,1-1-8 16,-1-5-6-16,1-1-70 0,-1-4 0 15,-4-2-46-15,1-4-122 0</inkml:trace>
  <inkml:trace contextRef="#ctx0" brushRef="#br0" timeOffset="119818.93">13669 9268 373 0,'1'1'97'0,"-1"-2"5"16,1 3-46-16,1-1-9 0,1 2 1 15,1-2-1-15,1-1-2 0,2 0-2 16,1 0-4-16,1 1-7 0,2-2-7 0,1 1-6 15,3 1-5-15,0 0-5 16,-1 0-4-16,2 3-5 0,-2-4-7 0,2 3-5 16,4 0-11-16,-1 0-16 0,0-1-15 15,4 0 0-15,0-2-87 0,1-1-91 16,2 0-207-16</inkml:trace>
  <inkml:trace contextRef="#ctx0" brushRef="#br0" timeOffset="120171.58">14432 8880 354 0,'3'-1'102'0,"0"-3"12"0,-1 4-42 15,0-1-10-15,-1 3-3 0,1 4-4 16,-2 0-7-16,1 4-9 0,-1 3-9 16,-1 2-5-16,-1 3-4 0,2 3-4 0,-2 0-4 15,2 1-3-15,0 2-3 0,0 1-3 16,1-1-1-16,2-2-3 0,-1-1-4 15,2 0-4-15,-2-4-5 0,2 1-21 16,-2-3-8-16,-2-1-15 0,1-1-8 16,-1-5-78-16,-1-1-92 0,-3-6-199 15</inkml:trace>
  <inkml:trace contextRef="#ctx0" brushRef="#br0" timeOffset="120404.16">14279 9074 372 0,'-4'1'102'15,"3"-1"14"-15,2-1-48 0,3-2-8 16,3-1-1-16,1 1-1 0,4-1-7 0,4-1-9 16,1 1-13-16,3-1-8 0,0 2-5 15,-1 1-2-15,-2 1-7 0,-1-2-8 16,0 6-9-16,-4-3-4 0,2 0-25 15,-1 1-16-15,5 0-12 0,5 0-43 16,2-2-30-16,-1-2-78 0,1-2-143 16</inkml:trace>
  <inkml:trace contextRef="#ctx0" brushRef="#br0" timeOffset="120997.56">14932 8885 310 0,'0'-6'95'0,"0"-2"16"15,0 2-15-15,-1-1-26 0,-1 1-3 16,0 0-3-16,-5 0-7 0,-2 1-11 15,-2 1-14-15,-4-1-10 0,1 4-6 16,1-1-6-16,-1 5-3 0,-2-1-2 16,-2 6 0-16,-1 0-3 0,-2 0 0 15,-2 3-2-15,-3 1 0 0,3-2-1 0,3 1-1 16,7-1 0-16,4 2 0 0,7-2 0 16,3 0-1-16,0 0 2 0,1 2-1 15,4 2 1-15,1 1 1 0,3 0 0 16,1 1 0-16,7 4 0 0,1-2 1 15,2-1-1-15,-2-1 1 0,-1 1 0 16,1 0-1-16,0-2 0 0,-4 1 0 16,-2-3-1-16,2-1 0 0,0 0-5 15,-4-1-3-15,-4 1-3 0,-3-1-4 0,-2-3-3 16,-4 3-4-16,-5-2-3 0,-2-1 5 16,-2-1 3-16,-1-2 3 0,0 0 4 15,2 2 4-15,1-3 5 0,-1-2 4 16,1-1 4-16,0 1 3 0,3-3 4 15,-2-2 3-15,-2-4 3 0,2-1 4 16,4-3 2-16,2-1-2 0,4-4-1 0,3-3-3 16,2-1-3-16,0-2-4 0,1-2-3 15,2 0-3-15,3 1-1 0,3 2-3 16,2 0 0-16,1 2 0 0,2 3-2 16,0-3-4-16,-3 4-5 0,-2 0-15 15,-4 2-22-15,-3 1-3 0,-1 0-101 16,4-1-108-16,5 5-250 0</inkml:trace>
  <inkml:trace contextRef="#ctx0" brushRef="#br0" timeOffset="125009">13281 8054 99 0,'-4'-3'35'0,"1"1"2"0,3 0-8 0,3 0-7 15,0 1-4-15,0-1-1 0,2-2-6 16,-2 3-7-16,1-2 0 0,0 1-1 16,-3-2 2-16,0 3 2 0,0-1 1 15,-2 0 3-15,1 0 4 0,-1 0 3 16,0 2 2-16,-1-3 2 0,1 1 2 15,-1 0 1-15,0 0 0 0,0-1 1 16,-2-1 0-16,0 0-2 0,0-1-3 0,-1 2-2 16,1-2-2-16,0 1-2 0,1 0-1 15,0 2-1-15,2 0 1 0,0 1 0 16,0 1 2-16,1-2-1 0,1 2-1 16,-2 3-2-16,1-3-4 0,-1 0-2 15,0 1-3-15,-3 0-2 0,1 1-2 16,-5-1 0-16,1 2 0 0,-3 3 1 15,0 3 0-15,0-2 1 0,0 3-1 16,1 1-1-16,3 2-1 0,2-3 0 16,1 1-2-16,3-1 0 0,4-1 0 0,0-3 0 15,3 1 1-15,4-2 1 0,1 2 3 16,-1-4 3-16,2-3 3 0,2 0 3 16,1-1 3-16,-2-4 1 0,-1-2 1 15,-3-3-1-15,-1 0-1 0,0-1-2 16,-4-3-2-16,-3-1 0 0,0 2 1 0,-1-3-1 15,0 3 1-15,-2-1-1 0,0 2-1 16,-2 3-1-16,-2 0-4 0,-1 3-1 16,-2 1-2-16,-2 2 1 0,0 2-1 15,-2 2 1-15,1 4 0 0,-2 0 1 16,0 3 1-16,0-1-2 0,1 6 0 16,0 1-2-16,2 0 0 0,2 1-2 15,6 3-1-15,2-2-1 0,2 1-2 16,5-2 0-16,4-2-1 0,1-1 1 15,0-3 0-15,2-3 2 0,3 0 1 0,-2-4 3 16,-1-3 3-16,-2-4 2 0,-1-3 1 16,-1-1 2-16,-4-4 1 0,-3 0 0 15,0-3 1-15,-2-1-1 0,-1 1 1 16,-1-1-1-16,0 3 1 0,0-1-2 16,-1 0-1-16,-5 2-1 0,-1 3-2 15,-1 0 0-15,-1 2-1 0,-3 0-1 16,-3 2 1-16,-1 3 0 0,3 3 0 0,-4 5 0 15,0 2 0-15,1 2-1 0,0 4-1 16,5 4-3-16,3 1-1 0,1 1-1 16,5-1-1-16,3 1-1 0,3 2 0 15,5-4 0-15,1-2 1 0,3-1 1 16,7-2 1-16,0-2 1 0,3-4 2 16,1-2 0-16,-3-6 3 0,0-2 0 0,-3-2 1 15,-5-4 1-15,0-2 1 0,-5-4 0 16,-2 0 1-16,-2 0 0 0,-1-4-1 15,-1 1 1-15,-1 4 0 0,-1-3 1 16,0 2 1-16,-2 2-1 0,-2-1-1 16,-1 4-2-16,-4 3 1 0,-1-1-2 15,-1 3-2-15,-2 4 0 0,-5 2-1 16,1 6 1-16,-3 2 0 0,2 3-1 16,2 2 0-16,0 2-2 0,4 2 0 15,4 2 0-15,5-1-1 0,5 0 0 0,4 0 1 16,4-1-1-16,3 0 1 15,2-3 1-15,4-1-1 0,2-4 1 0,1-3 1 16,-3-1 1-16,1-4 0 0,-2-3 1 16,-4-4 1-16,0-1 1 0,-5-2 2 15,-2-2 3-15,-2-1 0 0,1-1 1 16,-4-1 1-16,0-1-1 0,-2 0-1 16,-2-1-2-16,0 2-2 0,-1 1-2 0,-2 1-2 15,0 2-1-15,-4 2-1 0,-1 3 0 16,-1 2 0-16,-3 3 0 0,-5 2 0 15,1 4 1-15,-1 3 1 0,4 3-2 16,1 3 0-16,3 1-2 0,6 0 0 16,5 2 0-16,2-1 0 0,6 0-1 15,4-2 2-15,2-1-1 0,1-3 2 0,4-2 1 16,-1-3 1-16,1-2 1 16,-1-2 2-16,-3-5 0 0,-3-1 1 0,-1-4 0 15,-2 1 0-15,-3 0 1 0,-1-4-1 16,-1-2 0-16,-2-3-2 0,1 2 1 15,-3-2-1-15,-1-1-2 0,0 1 0 16,0 3-3-16,-2 3-1 0,0 4-2 16,-3 1 0-16,-1 5 1 0,-2 1-1 0,-2 2 1 15,-1 7 1-15,-1 0 1 0,0 1 0 16,2 2 0-16,7 2-1 0,4 1-1 16,2-1 0-16,2-4 1 0,6 0 0 15,4-1 0-15,1-4 2 0,-3-2 0 16,1-3 2-16,-1-2 1 0,-2-3 1 15,-2-1 0-15,-2-3 1 0,-2 0 0 16,0-1 0-16,1-1 0 0,-3-1-1 16,1-1 1-16,-1 0-2 0,-1 0 0 15,-2 1-1-15,1 2-3 0,-3 1-1 0,1 2-2 16,-1 2-1-16,-3 3 0 0,0 2 0 16,-4 0 1-16,-1 6 1 0,1 4 1 15,-3 1 2-15,4 1 0 0,2 1-1 16,3 1 0-16,3-2-1 0,4-2 0 15,2-4 0-15,2-1 0 0,3-2 2 16,1-3 2-16,0 0 1 0,1-1 1 16,-2-3 1-16,-1 0 1 0,-2-1 1 0,-3-2 0 15,-1 1 0-15,-1-1 0 0,-1 1-1 16,-1-1 0-16,0 2-1 0,0-2-3 16,-1 3-2-16,-3 1-2 0,0 0 0 15,-2 1-1-15,0 2 0 0,-1 0 0 16,2 2 0-16,-1 0 1 0,3-2-2 15,1 3 0-15,4-2-1 0,4-1 1 16,3 0 0-16,-2-1 2 0,2 0 2 16,-1 0 2-16,2-1 3 0,-2-2 1 15,-3 0-1-15,-1 2 1 0,1-1 0 0,-3 1-1 16,-1 0-1-16,0 0-1 0,-2 3-1 16,-3 1-2-16,-4 1-1 0,-1 1-4 15,-4 0-4-15,-2 0-15 0,-2 0-17 16,1 0-9-16,-1-2 130 0,4-2-223 15,3-3-117-15,3-3-308 0</inkml:trace>
  <inkml:trace contextRef="#ctx0" brushRef="#br0" timeOffset="126424.15">13336 7916 265 0,'1'1'71'0,"0"2"5"0,0-1-36 16,0-1-1-16,-1 0 1 0,1-1-4 15,-1 0-4-15,0 0-2 0,0 0-3 16,0 0-3-16,1 0-3 0,-1-1 0 15,0 1-1-15,0-1 0 0,0 1-2 16,1-1 0-16,-1-1-2 0,0-1 0 0,2-1-1 16,-1 0-2-16,2 0-2 0,0-5 0 15,0 0-1-15,4-2-1 0,2-1 2 16,4-6-1-16,0-1 3 0,2-3 1 16,4-1 2-16,1-1-1 0,-2-1-1 15,3 0-3-15,-3 2-2 0,-1 0-2 16,0 4-3-16,-3 1-2 0,-3 1-2 15,0 1-2-15,-3 3-5 0,-1 3-5 16,-1 0-3-16,-2 3-14 0,0-2-13 16,1-1-10-16,-2 2-6 0,2 1 2 0,-2-1-79 15,1 2-85-15,-1 1-177 0</inkml:trace>
  <inkml:trace contextRef="#ctx0" brushRef="#br0" timeOffset="126784.91">13461 7514 313 0,'0'-3'81'16,"0"1"6"-16,0 0-43 0,1-1-8 15,1-1-1-15,1-1-3 0,2-1-2 16,1 0 1-16,2-1-2 0,2 2 0 0,2-1-2 15,2 1 0-15,1 0-3 0,1 0-3 16,2 1-6-16,2-2-5 0,1 2-4 16,1-3-3-16,-3 2-1 0,0 2-2 15,0 1-1-15,-3 2 0 0,0 4-1 16,-4 0-1-16,-3 5 0 0,0 1 0 16,-2-1 1-16,-2 6 0 0,-3 2 1 15,-3 3-5-15,0 1 0 0,-2 1-3 0,-1 0-5 16,-1 1-7-16,1-2-5 0,-1-3-8 15,3-4-1-15,0-1-11 0,1-2 25 16,1-3-88-16,0-6-70 0,0 2-179 16</inkml:trace>
  <inkml:trace contextRef="#ctx0" brushRef="#br0" timeOffset="126987.28">13984 7383 361 0,'4'-3'105'0,"-2"2"10"0,-2 1-15 16,1 0-50-16,-1 3-12 0,0 1-3 15,-1 6-3-15,1 2-8 0,-1 4-9 16,1 2-5-16,0 5-1 0,0 3 0 0,1-1-3 16,1 4-4-16,0 0-34 0,0 4-12 15,0-2-13-15,-1 0-74 0,0-1-93 16,-2-3-199-16</inkml:trace>
  <inkml:trace contextRef="#ctx0" brushRef="#br0" timeOffset="127316.33">13966 7457 365 0,'3'-28'100'16,"1"5"12"-16,2 2-46 0,-1 1-7 15,2 1-1-15,-2-1 0 0,1 4-3 16,-1 1-10-16,2 2-9 0,0 1-7 16,0 2-5-16,2 2-5 0,2 4-4 15,1 2-3-15,0 1-3 0,0 2-4 0,0 4-1 16,0 2-2-16,-1 2-1 16,0 2-1-16,2 0-2 0,-1 3-4 0,-1 0-1 15,-5 1-5-15,-4-1-3 0,-1 1-3 16,-3 1-4-16,-8-1-1 15,-1-1 0-15,-2-1-3 0,2-1-9 0,0-2-7 16,-1-2-3-16,0-3-4 0,0-1-8 16,2-4 41-16,0 0-103 0,5-5-68 0,2 1-183 15</inkml:trace>
  <inkml:trace contextRef="#ctx0" brushRef="#br0" timeOffset="127602.74">14222 7522 249 0,'2'9'72'16,"-1"-1"6"-16,0-2-18 0,-1 3-24 0,-2 0 0 15,1 0-2-15,-1 3-6 0,1 1-7 16,1 2-6-16,0-1-3 0,2-2-4 16,2 0 1-16,3-2 1 0,3-3 5 15,4-3 3-15,3-3 4 0,0 0 2 16,2-2 5-16,-1-2 0 0,1 0 2 15,-5-2-2-15,-3-1 1 0,-2-1 1 16,-4-1-2-16,-1-2-5 0,-5-1-4 16,-5-4-6-16,-2 2-6 0,-5 0-10 0,-4-2-9 15,-2 2-6-15,-3 0-1 0,1 3-3 16,1 1-8-16,-3 1-10 0,2 4-5 16,4 2-4-16,3 1-10 0,3-2 165 15,4 2-235-15,7 1-92 0,6 1-273 16</inkml:trace>
  <inkml:trace contextRef="#ctx0" brushRef="#br0" timeOffset="127930">14828 7401 334 0,'0'-6'110'0,"1"4"15"0,-1-1-23 15,0-2-24-15,-1 3-1 0,0 0-2 0,0-1-7 16,0 0-18-16,-2 0-11 0,0 2-7 16,-6 1-6-16,-3 1-6 0,-5-1-3 15,-9 5-4-15,-1 3-3 0,-1 3-3 16,-5 2-3-16,0 6-2 0,-1 3-1 16,4 6-1-16,9 1-1 0,-1 1-1 15,3 1-1-15,8 2 0 0,8-1-1 16,7-1 0-16,8-3 1 0,7 1-1 0,3-6 0 15,4-3-2-15,7-1-1 0,10-4-2 16,-3-1-7-16,2-5-3 0,1-1-25 16,0-2-8-16,-1-4-110 0,-6-2-119 15,-6-5-285-15</inkml:trace>
  <inkml:trace contextRef="#ctx0" brushRef="#br0" timeOffset="137784.5">5408 12834 156 0,'-1'-5'50'0,"3"1"2"16,0 1 0-16,0-1-24 0,-1 0-4 15,0 2-1-15,0-2-1 0,0 2 0 0,0-1 0 16,0 1 1-16,0 0 0 0,-1 1-2 16,0-2-2-16,0 1-2 0,0 2-2 15,0-1-2-15,0 0-2 0,-1 1-2 16,1 0-2-16,0 1-1 0,0-1-1 16,0 0-1-16,0 0-2 0,-1-1-1 15,2 1 0-15,-1 1-2 0,0-2 1 16,0 0-1-16,-1 1 0 0,1 0 0 0,0 0 1 15,0 1 0-15,0-1 0 0,0 0 0 16,0 1 1-16,1-1 0 0,-2 1 0 16,2-1-1-16,-1-1 1 0,0 1 0 15,0 1 0-15,0-2-1 0,0 1 0 16,0 1 0-16,0-1 1 0,0 1-1 16,0 0 1-16,-1 2 0 0,0-1 0 15,-1 2 1-15,-2-1-1 0,1 3 0 0,-1-1 0 16,-1 3 0-16,0 1-1 0,-1 2 0 15,0 0 0-15,0 2 0 0,1 0 0 16,-1 1 0-16,2 0 0 0,0 0 0 16,0-3 0-16,2-2 0 0,0-1 0 15,1-4 0-15,0 2 0 0,1-4-1 16,0-1 1-16,-1 1 0 0,2-2 0 16,-1 0 1-16,0 2-1 0,0-4 0 15,0 2 0-15,1 2 0 0,-2-2 0 0,1-2 1 16,0 0 0-16,-1-1 0 0,0-3 0 15,1 1 1-15,1-2 0 0,0-2 0 16,1-5 1-16,0 1 1 0,1-1 2 16,1 2 1-16,0-1 1 0,1-4 1 15,-1 3 1-15,1 2 1 0,2 1 0 16,-2 0 0-16,3-3 1 0,-1 1-1 16,-1 1 0-16,1 0 0 0,0 1-1 15,-1-4-1-15,1 3 0 0,-1 0-2 0,0 0 1 16,-1 1-2-16,1 3 0 0,-1-3-2 15,-1 4 1-15,0 1-2 0,-1 1 0 16,-1 4-1-16,0 1-2 0,-1 0 1 16,2 3-1-16,-1 3 2 0,1 1-1 15,0 1 1-15,2 1 0 0,-1 3 1 16,3 3-1-16,-2 3 1 0,1-1-2 0,0 0 1 16,0 1 0-16,1 2-2 0,2-1-1 15,-1-3-4-15,0 1-7 0,-1-2-6 16,-1-1-5-16,0 0-7 0,-1-2-3 15,-1 1-6-15,-2-4-4 0,0 0 223 16,-2-1-285-16,-2-3-102 0,1-1-325 16</inkml:trace>
  <inkml:trace contextRef="#ctx0" brushRef="#br0" timeOffset="138046.06">5433 12817 261 0,'3'-2'78'15,"-2"0"6"-15,0-3-19 0,0 3-17 0,1 0-10 16,0 2-6-16,-1-1-7 0,0 1-7 16,0 2-5-16,2 0-6 0,-1 2-4 15,0-2-2-15,2 2-1 0,1 1-1 16,0-2 0-16,1 1-1 0,1 0-1 15,2-3-1-15,0 0-2 0,0-1-3 16,2-1-5-16,0 0-9 0,0-3-11 16,-2 0-59-16,2 1-69 0,0 0-159 0</inkml:trace>
  <inkml:trace contextRef="#ctx0" brushRef="#br0" timeOffset="138445.72">5720 12692 259 0,'0'-4'69'0,"-1"1"4"0,0-2-34 16,1 3-3-16,0 0-3 0,0 2-3 15,0 1-7-15,0-1-4 0,0 3-4 16,1 1-5-16,0 0-2 0,0 4-2 15,2-1-1-15,-2 4 0 0,-1 1-1 16,0-1 1-16,0 5-2 0,-2-3-1 16,-1 1 0-16,1-1-3 0,-2 0 0 0,1-2-1 15,-2 0-2-15,1-3-1 0,0 1 0 16,2-4 1-16,0-1 0 0,1 0 0 16,1-3 0-16,0-1 1 0,0 0 2 15,2 0 0-15,1 0 1 0,0-1 2 16,1 1 0-16,3-1 2 0,-1 1 1 15,3 1-1-15,1 0-1 0,1 0-1 0,2 0 0 16,1 0-3-16,1 1-5 0,2 1-7 16,-2-2-10-16,1 0-68 0,0 1-71 15,0 1-173-15</inkml:trace>
  <inkml:trace contextRef="#ctx0" brushRef="#br0" timeOffset="140962.23">5067 12799 208 0,'0'-3'56'15,"0"2"2"-15,2 1-11 0,-1-2-28 16,0 0-7-16,0 1-1 0,-1-1-4 15,0 2-3-15,0 0-1 0,-1 0 0 0,1 1 1 16,0 0 2-16,0 0 3 0,1 1 3 16,-2-2 1-16,1 0 1 0,0 1-2 15,0-1-2-15,0 1-3 0,-1-3-3 16,2 2-6-16,-1 0-13 0,0-1-60 16,0-1-61-16,1 0-155 0</inkml:trace>
  <inkml:trace contextRef="#ctx0" brushRef="#br0" timeOffset="141185.22">5086 12801 269 0,'1'1'66'16,"-1"-1"2"-16,0-1-40 0,0 1-7 15,-1 1-4-15,1-1-6 0,-1-1-6 16,0-1-5-16,-1 1-3 0,2 1-3 0,-3-2-3 15,3 0-3-15,0-2-7 0,0 1 10 16,0-1-57-16,2 0-51 0,-2 0-127 16</inkml:trace>
  <inkml:trace contextRef="#ctx0" brushRef="#br0" timeOffset="141304.5">5099 12798 276 0,'0'1'73'15,"0"-1"3"-15,-1 0-38 0,1-1-11 0,-1-1-9 16,-1 0-11-16,1-1-11 0,-1 1-13 16,-1-3-13-16,2 0-6 0,0-1-40 15,1 1-48-15,-1 1-104 0</inkml:trace>
  <inkml:trace contextRef="#ctx0" brushRef="#br0" timeOffset="141493.53">5097 12795 231 0,'0'3'65'0,"0"-3"2"0,-1-2-19 15,0 4-22-15,1-5-9 0,-1 2-8 16,-1 0-10-16,0 0-11 0,0 0-11 16,0 0-44-16,1-2-52 0,0 0-122 15</inkml:trace>
  <inkml:trace contextRef="#ctx0" brushRef="#br0" timeOffset="141632.1">5092 12802 295 0,'-2'1'79'0,"1"-2"3"0,0 1-37 15,1-2-15-15,0 1-10 0,1-3-8 0,0 2-9 16,1-1-11-16,0-2-17 0,0-1-58 15,0 0-64-15,0 1-156 0</inkml:trace>
  <inkml:trace contextRef="#ctx0" brushRef="#br0" timeOffset="143031.63">5074 12793 185 0,'-2'1'49'16,"0"3"3"-16,1-3-18 0,-1-2-9 16,2-1-1-16,0 2 0 0,0 0-1 15,0-1-1-15,0 2 0 0,0-1-4 16,0 0-2-16,-1 0-1 0,1-1-2 16,-1 0-2-16,1 1-2 0,-2-1-2 0,0 0-2 15,-3 1 0-15,2-1-2 0,-1 1-1 16,-2-1 0-16,1 0-1 0,0 2 0 15,2-2 0-15,0 0-1 0,1 1-1 16,1 1 0-16,-1 1-2 0,2 0 0 16,0-2-2-16,0 3 0 0,2 0 0 15,0-1 0-15,1-1 0 0,0 0 0 16,2-1 3-16,0 0 0 0,1-3 2 16,-2 2 0-16,2-3 2 0,-3 1 0 15,0 0 1-15,-1-2 2 0,-2 3 0 0,1-1 0 16,-2-1 0-16,0 1 0 0,0 0 0 15,-1-1-1-15,-1-2-1 0,-1 2-1 16,1 0 0-16,0 1 0 0,1-1 0 16,-1 1-2-16,2 1 0 0,0 4-2 15,2-1 0-15,0 2 0 0,0 1-2 16,2 3-1-16,-1 2 0 0,-1-1 0 16,0 1 1-16,0-1 0 0,0-3-1 0,0 1 2 15,0-3 0-15,1-2 2 0,-1 0 0 16,-1-3 2-16,1 1 0 0,0-1 0 15,0-1-2-15,0-2-5 0,-1 2-5 16,1-2-66-16,-1 1-63 0,1-1-161 16</inkml:trace>
  <inkml:trace contextRef="#ctx0" brushRef="#br0" timeOffset="157315.21">5056 12778 232 0,'5'4'63'0,"-2"-3"3"15,-1 1-29-15,-1 1-6 0,1-1-3 16,0 0-3-16,0 0-3 0,1-1 0 16,0 2 1-16,3-1 0 0,-1 0 0 15,4 0 1-15,2-1-1 0,1 0-1 16,5 0-3-16,1 0-3 0,5-2-2 0,4 1-2 15,2 3-1-15,2-1-3 0,4 1-1 16,1 0-1-16,0 2-1 16,1 0-2-16,1 1-1 0,-4-1-1 0,0 2 0 15,-3 0 0-15,0 1-1 0,-5-1 1 16,0-2-1-16,-6 1 1 0,-2-2 1 16,-4-3 1-16,-3 0 2 0,-4-2 1 15,-3 0 2-15,-3-1 0 0,-3-2 0 0,-4 0-3 16,-1 0-1-16,-6-2-2 0,-3 0-2 15,-3-2-6-15,-7 1-2 0,-1 2 0 16,-4 1-1-16,-3-1 0 0,-3 0 0 16,-2-1 0-16,-2 1 4 0,0-2 2 15,-2 0 1-15,2-1 3 0,2-1 1 16,2 4 2-16,5-1 1 0,3 0 0 0,6 0 2 16,5 3-1-16,5-1-1 0,3 3 1 15,4 0-3-15,3 0-1 0,3 2-1 16,5 1 0-16,4-2 0 0,4-2 1 15,7 1 0-15,5-2 1 0,6 2 1 16,6-4 2-16,5-2 1 0,2-1 1 16,2 0 1-16,2 0 0 0,0 0 0 15,0-1-1-15,-1 3-1 0,-3 0-2 0,-2 3-3 16,-7 2 0-16,-4 1-1 16,-10 0-1-16,-4-1-1 0,-6 2-1 0,-7-2-1 15,-6 4 1-15,-5-2-1 0,-5 1 1 16,-5 3-1-16,-5-3 2 0,-8 2-1 15,-1 3-4-15,-7-2-7 0,0 2-7 16,-4 1-4-16,-1-3-3 0,-2 4-1 16,1-3 0-16,0 1 5 0,2-1 6 0,6 0 7 15,4 2 5-15,7-1 2 0,7-1 2 16,6 0 1-16,6 1 2 0,6-2 0 16,8 1 3-16,5-3 2 0,9-1 1 15,5 1 1-15,6-2 1 0,5 0-1 16,5-3 2-16,1-2 1 0,3 1 1 15,0 0 0-15,0 1 0 0,-2-4-1 16,-4 3 0-16,-5 1-2 0,-4 0-4 16,-9 0-2-16,-7 0-3 0,-7 1 0 0,-7 3 1 15,-7-1-1-15,-10 0-1 16,-4 2-1-16,-10 0-1 0,-6 2 2 0,-5 1-3 16,-5 1-1-16,-3 0-2 0,-1 1 1 15,0-2 0-15,4 2-1 0,2 0 1 16,5-3 1-16,6-1 1 0,6 2 3 15,7-2 4-15,7 1 1 0,6-1 0 16,7-2 1-16,6 2 4 0,8-2 3 16,3-2 0-16,7 1-2 0,5-2 1 0,3-3 0 15,3 2 2-15,0-1-5 0,-1-1 0 16,-1 1-1-16,-3 1-1 0,-3 0 0 16,-5 1-2-16,-5 1-1 0,-6 0-2 15,-4 0-4-15,-7 2 1 0,-8 1-1 16,-5 3-1-16,-5 0 0 0,-6 4 0 15,-5 0 2-15,-4 1 1 0,1 0 0 16,0-1 0-16,2-1 2 0,4-3 0 16,4-2 1-16,6-2 2 0,4-2 3 0,6-1 0 15,5-3 1-15,4 0 0 0,7-1 2 16,3-3 0-16,6-2-3 0,3 0-1 16,4 0-2-16,3-1 0 0,0 0-1 15,-1 3-2-15,1-2-1 0,-2 2-3 16,-3 3-5-16,-3-3-4 0,-4 4-4 15,-5 0-3-15,-3 2-4 0,-7 2-3 16,-6 2 2-16,-7 0 4 0,-4 4 5 0,-4-1 2 16,-4 3 5-16,-2 0 4 0,0 1 3 15,0-2 2-15,4 0 2 0,4-1 1 16,3 0 0-16,3-3 1 0,3-1 1 16,6 2-1-16,3-3-2 0,6 0 0 15,2-1 0-15,5-1 0 0,3-3-1 16,5 2 1-16,2-2-1 0,2-1 0 0,3 0 0 15,1-2-2-15,-2 0 1 0,2 0 0 16,-4-1-1-16,-3 1 0 0,-4 0 0 16,-5 3 2-16,-3-1 2 0,-5 3 4 15,-5 0 1-15,-5 0 1 0,-5 1-1 16,-5 0-1-16,-7 0-2 0,-5 0-5 16,-8 1-5-16,-3 0-2 0,-2 4-2 15,-2-1 1-15,1 0 0 0,2 2-1 16,3-2 2-16,4 2 0 0,6-2 0 0,4-2 0 15,6 1-1-15,5-1-4 0,6 1-1 16,4 1 1-16,7-1 1 0,3 1 2 16,4 0-10-16,4 0-10 0,5-3 195 15,1-2-292-15,1 1-124 0,3-1-384 16</inkml:trace>
  <inkml:trace contextRef="#ctx0" brushRef="#br0" timeOffset="162670.19">6179 12056 203 0,'2'-8'57'16,"0"0"1"-16,1 1-5 0,0-3-30 15,-1-1-6-15,1 2 0 0,-1 3 2 0,-1 0 4 16,-1 2 4-16,-1-1 5 0,-1 3 0 15,-2 1 1-15,0 0-4 0,-1-1-4 16,-4 3-4-16,-1-2-4 0,-2 3-6 16,0-1-3-16,-1 2-2 0,-1 1-1 15,1 0-1-15,1 2-1 0,2 3-1 16,2 0-2-16,0 1 0 0,1 1-1 16,3 0 0-16,2 2-1 0,2-2-1 0,2 0 0 15,2-1 0-15,3 0 0 0,2-3 0 16,1 2 1-16,2-4 0 0,1 0 1 15,2-5 0-15,1 0 2 0,0-2 2 16,-1 0 4-16,2-5 3 0,-2 0 2 16,-2 0 4-16,-3 0 4 0,-1-2 1 15,-3-1 0-15,0-3-2 0,-4 1-2 16,-1-2-3-16,-2-2-2 0,-2 0-3 16,-3-1-2-16,0-1-1 0,-4 3-1 0,0 1-1 15,-2 1 0-15,-2 1-1 0,1 0-1 16,-1 5 0-16,2 4-1 0,0 2-1 15,-1 2 0-15,3 2 0 0,0 5 0 16,2 5 0-16,1 2 0 0,3 3-1 16,2 2-4-16,3 1-3 0,3 2-3 15,4-2-2-15,3-2-2 0,3-4-1 16,2-2 0-16,3-5 3 0,2-3 4 0,0-2 2 16,2-5 5-16,-2-1 5 0,1-2 5 15,-2-4 3-15,-2-2 3 0,-2-1 4 16,-4-1 1-16,-1-5 0 0,-4 1 0 15,-4-3-3-15,-3 0-2 0,-3 2-1 16,-4-2-3-16,-4 0-1 0,-3 0-2 16,-5 3-2-16,-2 0-1 0,-2 4-2 15,-3 1-1-15,2 4-1 0,-1 2-1 0,0 4-2 16,1 5 1-16,1 4 0 0,3 3 0 16,4 3 1-16,4 2-1 0,4 5 0 15,2 1-1-15,8 1 0 0,5-2-1 16,4 3 0-16,3-3-1 0,5 0 1 15,4-3 0-15,3-4 1 0,1-2 1 16,2-1 0-16,1-5 1 0,-1-1-1 16,-1-3 2-16,-3-2 0 0,-4 1 1 15,-4-2 2-15,-3-1 1 0,-5-2 2 16,-5-2 3-16,-1-2-1 0,-6 0 0 0,-2-2-1 16,-3-1-1-16,-6-1-3 0,-3 0-2 15,-5 0-1-15,-4-1-2 0,0 1-1 16,-2 3 0-16,-25-3-6 15,30 11 5-15,3 5-1 0,4 6 1 16,2 3 0-16,4 1 1 0,4 5-1 16,3 0 1-16,5 2-1 0,3 0 0 15,2-3 0-15,5-1 0 0,3-2 0 0,1-4-1 16,3-2 2-16,0-4 0 0,2-3 1 16,0-3 1-16,0-1 1 0,-3-3 2 15,0 1 2-15,-4-3 2 0,-2 0 2 16,-2-3 1-16,-3 0 2 0,-4-2 0 15,-2-3-1-15,-3-3-1 0,-3-3-1 16,-1 0-2-16,-3 3-2 0,-2-2-1 16,-1 1-1-16,-1 3-1 0,-1 7-1 0,-2 3 0 15,0 5-2-15,-3 6 0 0,0 5 0 16,1 6-1-16,1 6 1 0,1 0 0 16,3 3 0-16,2-1 0 0,6-1-1 15,4 0-1-15,2-5-2 0,4-2-1 16,5-4 0-16,2-6 0 0,2 0 2 0,3-5 1 15,0-4 3-15,0-2 3 16,0-4 3-16,-1-1 2 0,-2-2 3 0,-2 1 1 16,-2-2 0-16,-3 0 0 0,-2 0 0 15,-3 0 0-15,-4-2-2 0,-3 1-1 16,-3 1-2-16,-2-1-1 0,-1 1-2 16,-2 6-3-16,-1 2-1 0,1 5-2 15,1 4-1-15,-1 5 1 0,2 4-1 16,1 6-1-16,3 0-1 0,2 1-2 0,5-1-2 15,5 1-1-15,2-3-1 0,4-3-1 16,4-4 3-16,2-4 1 0,1-2 4 16,-1-4 4-16,1-3 4 0,-3-1 1 15,-2 0 3-15,-3-2 2 0,-3 2 4 16,-5-3 0-16,-3 1-1 0,-5 0-1 16,-4-1-1-16,-2 0-2 0,-5 0-4 15,-2-1-2-15,-4 2-2 0,-1 3-4 16,1 1-2-16,0 3 1 0,2 1-1 15,4 4 1-15,1 2-4 0,6-1-2 0,4 1-1 16,4 1 1-16,4-1-12 0,4 1-15 16,4-1-5-16,5-3-98 0,2-2-103 15,1-2-250-15</inkml:trace>
  <inkml:trace contextRef="#ctx0" brushRef="#br0" timeOffset="163910.04">7151 12908 273 0,'1'-2'81'0,"0"-1"6"0,0 2-29 15,-1-2-5-15,2 2-4 0,-2 0-4 16,-2 1-6-16,2 0-7 0,-1 1-4 16,0 1-6-16,0 2-4 0,-1 1-5 0,0 3-4 15,-1 1-1-15,-1 4-2 0,0 3 0 16,-2 2-1-16,1 4-2 0,-2 3 0 16,0 2-1-16,-1 5-1 0,-2 2-6 15,0 1-6-15,0 2-4 0,1-1-2 16,-2 1 0-16,1-6-1 0,0-1 2 15,2-5 3-15,2-3 7 0,-1-7 3 16,3-2 2-16,-1-6 0 0,3 1 0 16,0-6 6-16,1-3 2 0,1-6 1 0,1-1 0 15,2-7 1-15,2-2 2 0,1-8 1 16,2-4-4-16,2-5 0 0,3-4 1 16,0-5 3-16,1 0 0 0,0 1 3 15,1 2 0-15,-2 2 2 0,0 4 0 16,-3 4 1-16,-1 6-2 0,-3 6 0 15,-1 2 3-15,-3 5-1 0,-1 5 0 0,-2 2-3 16,-1 3-2-16,-3 1-2 0,0 4-3 16,-2 2-5-16,-2 2-3 0,0 4-1 15,-2 1-1-15,-1 4 1 0,1 2-2 16,0 2-1-16,0 0-3 0,0 3-4 16,-1 1-4-16,1 4-4 0,-2 1-5 15,-1 3-7-15,0 2-6 0,1-1-3 0,1-1-3 16,1-3 1-16,2-6 0 15,3-5 1-15,2-4 5 0,3-8 4 0,2-4 5 16,5-7 2-16,0-7-66 0,4-3-64 16,2-9-161-16</inkml:trace>
  <inkml:trace contextRef="#ctx0" brushRef="#br0" timeOffset="164185.01">7184 12826 359 0,'0'0'109'0,"0"-2"9"16,0 2-37-16,0 0-13 0,0 0-9 16,-1 0-7-16,2 1-8 0,-2 0-9 15,2 1-8-15,-1 1-4 0,0 1-3 16,0 3-1-16,2 2 0 0,2 4-1 16,0 4-2-16,3 2 0 0,0 4-2 15,4 5-2-15,0 1 0 0,2 5-4 0,1 1-1 16,1 4-2-16,-1-1-1 15,0 1-2-15,-1-3-4 0,-1-1-5 0,-1-2-3 16,-1-6-4-16,-2-4-7 0,-2-3-5 16,-1-3-24-16,-1-3-14 0,-2-4-7 15,0-3 98-15,-4-5-177 0,-1-2-101 16,-1-4-257-16</inkml:trace>
  <inkml:trace contextRef="#ctx0" brushRef="#br0" timeOffset="164399.16">7072 13155 372 0,'-4'4'107'0,"2"-2"4"16,2-2-31-16,1-1-31 0,2 2-7 0,3-2-2 16,1 1-6-16,3 2-5 0,3-1-4 15,3-1-3-15,1 0-3 0,3-3-4 16,2-1-9-16,1-1-5 0,2-1-28 15,2-2-17-15,1 2-9 0,0-1-84 16,1-2-100-16,0 0-217 0</inkml:trace>
  <inkml:trace contextRef="#ctx0" brushRef="#br0" timeOffset="164751.1">7607 12807 407 0,'0'-4'112'16,"0"0"10"-16,1 0-54 0,-1 1-3 0,1 1-3 15,-1 2-6-15,1 0-9 16,0 3-9-16,0 0-7 0,1 2-7 0,0 4-6 16,0 0-4-16,0 3-2 0,-1 4-3 15,-1 4-1-15,0 3-2 0,-2 3-2 16,0 1-1-16,0 4 0 0,-2 1-1 15,1 3-1-15,0-4 1 0,-1 0-1 16,3-2-1-16,1-4 0 0,0-2 0 16,3 0 0-16,0-7-1 0,1 1 0 15,3-2-1-15,0-3 0 0,6 0 0 0,0-4 1 16,2-3 0-16,3 1-2 0,0-5-3 16,1-4-5-16,2 0-5 0,-3-4-15 15,0 0-25-15,-1-3-29 0,-1-3-71 16,-4-1-102-16,-6 0-225 0</inkml:trace>
  <inkml:trace contextRef="#ctx0" brushRef="#br0" timeOffset="166414.49">6702 12987 132 0,'-5'-2'37'0,"0"-3"5"0,1 2-8 16,0 0-6-16,2 1 0 0,1 0 5 15,0-1 2-15,0 2 0 0,1 1 0 16,0 0-3-16,0-1 0 0,0 1-2 16,0 1 0-16,0-1 0 0,0 1-2 15,-2 2 1-15,0-3-1 0,-1 2-1 16,-1 0-3-16,0 1-3 0,-2 2-4 15,0 2-3-15,0 0-5 0,0 0-3 0,0 2-4 16,0 1-1-16,1 1-2 0,1 0 0 16,0 0-1-16,1 1-2 0,2 1-2 15,1 0-2-15,2-1-2 0,0 0-1 16,2-3 0-16,1-3 2 0,3-4 1 16,1-1 6-16,-1-4 6 0,2-2 6 15,0-3 4-15,0-1 4 0,-1 1 2 0,0-1 4 16,-4-2-1-16,-1 1 0 0,-1 2-3 15,-2-2-1-15,-1 1 0 0,-4-2-2 16,-1-1-3-16,-2 2-3 0,-1-2-2 16,-4 0-2-16,-1 1-4 0,-1 0 0 15,-1 2-3-15,1 2 0 0,-1 1-1 16,2 4-1-16,2 1-1 0,3 4 1 16,1 5-1-16,3 3 0 0,1 3 0 15,3 2 0-15,3 0 0 0,2 0-2 16,2 1 0-16,1-4 0 0,2-1-1 0,2-4 0 15,0-1 0-15,2-3 1 0,-1-2 2 16,-1-3 2-16,0-1 3 0,-1-4 2 16,-1-2 2-16,-2 0 1 0,0-4 1 15,-4-4 1-15,0 2 0 0,-3-2 0 16,-2 0-1-16,-2-1-1 0,-1-1 0 16,-1 2 0-16,-4 1-2 0,0 2-1 15,-2 1 0-15,-1 2-1 0,-1 3-2 0,0 5 1 16,-1 2-2-16,-1 3 0 0,3 7-1 15,0 1-1-15,3 4 0 0,2 1 1 16,1 5-2-16,4 0 1 0,2-1-1 16,4-3-1-16,2 1-1 0,3-4 1 15,2 0-1-15,1-4 1 0,2-1 1 16,2-1 1-16,-1-5 0 0,0-1 2 0,-1-2 1 16,-1-2 1-16,-1-2 1 0,-2-3 1 15,-2-1 2-15,-3 1 1 0,-1-3 0 16,-3-1 1-16,-2 0-1 0,-4-2-1 15,-1 1 0-15,-2 0-3 0,-3 1 0 16,-2 1-1-16,-2 1-2 0,-3 2 0 16,1 3-2-16,-1 3-1 0,1 3 0 15,0 4 0-15,3 6 0 0,2 2-1 16,2 3 1-16,3 2 1 0,5 3-1 0,1-1 0 16,3 1 0-16,6-4-2 0,1 0-1 15,3-2 0-15,2 0-1 0,0-5 1 16,3-2 0-16,-1-2 1 0,1-5 2 15,-3-3 1-15,0-1 2 0,-1-4 1 16,-1-3 1-16,-2-3 2 0,-3 0 2 0,-3-3 1 16,-2 1-1-16,-3-2 1 15,-3 0 0-15,-2 1-1 0,-2 0-1 0,-5-2-2 16,0 2-1-16,-2-2-1 0,1 4-1 16,-2 0-2-16,0 4-1 0,2 6 0 15,3 2-1-15,1 3-1 0,2 9 1 16,3 0 0-16,1 1-1 0,6 1 0 15,2 0 0-15,3-1 0 0,1-1-1 16,3-4 0-16,1 0 1 0,1-3 1 16,1-2 1-16,-2-2 1 0,-1 0 1 15,-3 0 1-15,-1-1 1 0,-2-1 2 0,-2 0 0 16,-2-2-2-16,-3 2-4 0,-2-2-9 16,-1 0-19-16,-2 0-12 0,1 0-10 15,-2 2-7-15,0-1-8 0,2 1-8 16,1 2 0-16,2 0 12 0,0-1 8 15,2 0 3-15,1 1 5 0,1-1 18 16,0 0 20-16,1 0 21 0,-1-2 17 0,1 1 12 16,-1 0 14-16,1 0 11 0,-2-1-1 15,-2 0 0-15,1-1-4 0,0 2-3 16,0 1-3-16,-1-1-3 0,1 0-4 16,0 0-3-16,1 2-6 0,0 2-5 15,0-3-6-15,0 4-7 0,1-1-5 16,0 3-5-16,1 2-3 0,1 3-3 15,3 2-1-15,2 4 0 0,0 1 0 16,4 5 0-16,2 2-1 0,1 3 0 0,3 4 0 16,2 3-1-16,0 3 0 0,2 6-3 15,1 4-3-15,1 5-5 0,-2 1-6 16,1 1-8-16,-1-2-5 0,0 1-4 16,-3-5-5-16,0-6-2 0,-1-5 2 15,-2-3 5-15,-1-6 1 0,-2-4 2 16,0-3-3-16,-3-4 1 0,-1-3-1 15,-2-5-3-15,-1-5-69 0,-1-4-70 16,0-2-169-16</inkml:trace>
  <inkml:trace contextRef="#ctx0" brushRef="#br0" timeOffset="166796.47">6864 13830 302 0,'-3'1'78'0,"0"1"3"15,3-1-39-15,1 2-12 0,2-3-2 16,2 0 0-16,2 2 1 0,4 2 3 0,2 0 4 15,2 0 2-15,3 3 0 0,2 2-2 16,-1 1-5-16,2 1-6 0,-2-2-6 16,-1 1-3-16,-1 2-3 0,-3-2-2 15,-2-2 1-15,-2-3 2 0,-2 0 2 16,-2-2 1-16,-1-2 2 0,-2-1 2 16,-1-2 2-16,0-2 2 0,2-4-2 15,-1-4-3-15,0-3-2 0,2-5-4 16,0-4-4-16,1-1-5 0,1-1-6 0,2 2-4 15,0 0-4-15,0 3-10 0,-2 5-3 16,1 3-34-16,0 1-8 0,-3 5-98 16,3 3-113-16,-4 4-262 0</inkml:trace>
  <inkml:trace contextRef="#ctx0" brushRef="#br0" timeOffset="167077.34">7242 14102 446 0,'-3'0'125'0,"1"3"6"16,-2 0-53-16,1 4-18 0,-1 1-8 16,0 2-14-16,1 4-13 0,0 4-6 15,1 5-5-15,2 2-5 0,0 2-2 16,1 5-1-16,2 5-3 0,0-2-3 15,2 3-6-15,-1-2-4 0,0 1-3 16,2-2-4-16,-2 0-3 0,1-4-9 16,-2-3-9-16,0-3-7 0,-2-4-6 15,-1-4-9-15,0-5-18 0,-1-4 125 16,0-6-163-16,-1-2-71 0,0-10-203 16</inkml:trace>
  <inkml:trace contextRef="#ctx0" brushRef="#br0" timeOffset="167316.7">7194 14369 280 0,'-10'-31'94'0,"1"2"14"0,2 2-13 16,0 5-14-16,0 3-7 0,2 2-6 16,2 3-9-16,1 1-8 0,0 1-11 15,4-2-9-15,2 3-5 0,1-2-6 0,5-3-4 16,1-1-3-16,3 1-3 0,4 1-1 16,2 3-1-16,2-2-2 0,1 5-1 15,2 5-1-15,-2 3-1 0,-1 3-2 16,-3 2-5-16,-3 3-3 0,-4 3-5 15,-3 4-3-15,-5 2-4 0,-2 2-4 16,-3 2 0-16,-4 3 0 0,-3-1-1 16,-4 1-8-16,-2-2-7 0,-2-1-4 0,-1-4-5 15,-1 0-8-15,2-3-20 0,0-5-49 16,4-1-65-16,5-4-153 0</inkml:trace>
  <inkml:trace contextRef="#ctx0" brushRef="#br0" timeOffset="167686.92">7442 14449 398 0,'-3'-2'116'0,"2"1"9"0,0-2-44 15,0 2-15-15,-1-1-7 0,-1 2-11 16,0 0-15-16,1-1-9 0,-1 3-9 0,1 2-7 15,0 3-3-15,2 5-3 16,1 1-3-16,0 2-2 0,3 4-2 0,2-1 0 16,0-1-2-16,4-1-1 0,0-3-2 15,1-5 2-15,1-2-1 0,1-4 2 16,0-4 4-16,-1-2 3 0,0-4 5 16,-2-2 4-16,-1-2 3 0,-1 0 2 15,-4-1 3-15,-1-3 0 0,-2 0-1 16,-2 1-3-16,-2-1-1 0,-4 3-3 15,-2-1-3-15,-2 3-5 0,-4 1-6 16,0 2-8-16,0 3 1 0,-2 0-29 0,3 3-15 16,0 2-8-16,2 0 74 0,2 2-152 15,3-2-98-15,4 2-242 0</inkml:trace>
  <inkml:trace contextRef="#ctx0" brushRef="#br0" timeOffset="168056">7817 14234 345 0,'5'-2'101'16,"-2"-2"12"-16,-1 1-32 0,1 0-8 15,-1-1-4-15,0-1-6 0,-2 3-3 16,0-1-4-16,0-1-4 0,-1 2-3 0,0 1-3 15,-1 1-5-15,-1 0-1 0,0-1-6 16,-3 3-4-16,-1 2-5 0,-3 2-7 16,-1 4-4-16,-3 2-5 0,-2 4-5 15,0 5-2-15,-1 4-1 0,2 3-2 16,0 1-1-16,3 2-1 0,4 0 0 16,5-2-2-16,4-1-1 0,4-1-1 15,6-6 0-15,5 0 0 0,2-5-1 16,5-2 1-16,4-4 0 0,0-2 1 0,0-5 2 15,2 0-3-15,2-5-1 0,-2-3-3 16,1-2-3-16,0-3-9 0,-2-2-22 16,-1-3 99-16,-1-6-229 0,-1 0-143 15,-5-3-388-15</inkml:trace>
  <inkml:trace contextRef="#ctx0" brushRef="#br0" timeOffset="189354.12">5157 13048 164 0,'1'-2'53'0,"-1"-2"5"0,0 1-6 16,0 1-13-16,0 1 2 0,-1 0 1 16,1 0 0-16,0 0-1 0,-1 1-1 15,1-1-3-15,-1 0-2 0,1 1 0 16,0 1-3-16,0-1-2 0,0 1-3 16,0-1-1-16,0 1-2 0,0-1-3 15,0 1-4-15,0-1-3 0,0 0-4 16,0 0-2-16,0 2-3 0,0 1-1 15,1 0-1-15,-1 5 2 0,0 1 1 0,1 5 0 16,0 4 0-16,0 3 0 0,1 4-1 16,-2 3-1-16,0-1-1 0,0 3-1 15,-2 0-2-15,1-1-5 0,-1-2-3 16,0-2-7-16,0-2-9 0,1-2-8 16,-2-4-11-16,2-5-7 0,0-5-11 0,1-3-65 15,1-8-76-15,2-4-175 16</inkml:trace>
  <inkml:trace contextRef="#ctx0" brushRef="#br0" timeOffset="189673.79">5064 13005 353 0,'-3'-8'97'0,"0"1"11"0,0 2-42 0,2 3-5 15,0 1-4-15,2-1-7 0,-1 0-8 16,1 3-7-16,4 2-9 0,-1-3-8 15,4 1-4-15,1 2-2 0,4 2-1 16,3 2 1-16,3-2-1 0,3 3-2 16,3 1-2-16,2-1-1 0,3-1-3 15,1 3-1-15,-1 1 0 0,0 1-2 16,-2 1 1-16,-3 2-1 0,-2-1-1 16,-4 1 0-16,-4 0 0 0,-4 2-3 0,-4 1-3 15,-5 1-4-15,-4 0-2 0,-5 3-5 16,-4 1-4-16,-4 1-6 0,-4-1-2 15,-4-4-1-15,-2 2-2 0,-2-3-4 16,-3-4-2-16,1-3-1 0,1-3-1 16,1-4-6-16,4-3-58 0,1-3-66 15,7-5-152-15</inkml:trace>
  <inkml:trace contextRef="#ctx0" brushRef="#br0" timeOffset="189943.71">5739 12972 467 0,'3'0'122'0,"-3"-1"3"0,0 1-68 15,-2 2-12-15,0 3-3 0,-2 3-12 16,-2 5-11-16,-1 2-6 0,2 6-1 15,-2 2-5-15,1 6 0 0,1 1-2 16,1 0 0-16,1 2-4 0,1 1-3 16,1-2-13-16,-1-1-18 0,2-5-12 15,0-1-11-15,0-1-19 0,0-3-61 0,2-5-83 16,-2-1-157-16</inkml:trace>
  <inkml:trace contextRef="#ctx0" brushRef="#br0" timeOffset="190380.27">5647 13054 448 0,'-1'-14'123'0,"2"-2"8"16,2 3-58-16,2-1-7 0,0 1-4 0,2 0-13 16,1 1-10-16,3 2-6 0,1 1-6 15,3 1-8-15,1 3-4 0,3 0-5 16,2 3-3-16,2 1-2 0,0 3-2 15,1 0-1-15,-1 2-2 0,-1 1 0 16,-4 1 0-16,-1 0-1 0,-3 2-1 0,-4 0-1 16,-3-1 1-16,-2 5-1 0,-4-1-1 15,-3 0 1-15,-4 1 0 0,-3-1-1 16,-3 0 1-16,-3 0-1 16,-2-4 1-16,-4-1-2 0,-3-1 2 0,-2-5 0 15,0 0 0-15,0-4 2 0,1 1 0 16,2-1 2-16,4-2 3 0,4 2 3 15,5 2 1-15,3 0 1 0,4 0-1 16,4 1 0-16,2 4-1 0,4 0-1 16,2 3-1-16,2 2-1 0,4 3 3 0,3 4 0 15,3 4 2-15,2 2-1 0,0 3-1 16,3-1-1-16,-2 2-1 0,0 1-3 16,-1 0-4-16,-2-3-3 0,-1-1-5 15,0-3-5-15,0 0-8 0,-1-3-12 16,-3 0-30-16,0-1 158 0,0-1-256 15,-3 0-132-15,-2 1-364 0</inkml:trace>
  <inkml:trace contextRef="#ctx0" brushRef="#br0" timeOffset="-204904.36">15198 6131 241 0,'1'-2'60'0,"-1"1"4"16,0-3-31-16,0 1-8 0,-1 0-2 15,1-1-1-15,1 1-1 0,-1-2-2 16,0 0-2-16,0 0-2 0,1-1-2 15,1 0-4-15,-2 1-1 0,0 1-2 16,1 2 0-16,-1-1-1 0,0 1 1 0,0 2 0 16,0 2 0-16,-1-2 0 0,1 0-1 15,0-2-2-15,0 4 0 0,0-1-2 16,0-2 0-16,-2 1 0 0,4 0 0 16,-2 1 0-16,0 0 1 0,-2-1 0 15,2 0 0-15,0 1 0 0,2-2 1 16,-4 2 0-16,4-1 1 0,-2 0 0 15,-2-1 1-15,2 0 1 0,0 1-1 0,0 0-1 16,0 0 0-16,-1 0 0 16,0 1-2-16,1 0 0 0,-1-1 0 0,0 2 0 15,0-1 0-15,-1-1 1 0,1 2-1 16,0-2 2-16,-1 0 0 0,1 1 0 16,1-1 0-16,-1 1 3 0,1-1 0 15,0-2 3-15,-1 4 2 0,1-2 1 16,0-1 3-16,-1 1 0 0,1 0 2 15,-1 1-1-15,1-1 1 0,0-1-1 16,-1 2-1-16,2-1 1 0,-2-1-1 0,2 1-2 16,0 0 1-16,0-1-2 0,0 0-2 15,0-1 0-15,0 3-2 0,2-2 0 16,-2 0-1-16,1 1-1 0,0 0-1 16,3 0 0-16,-1 1 0 0,0 0-1 15,3 2 0-15,-2 2-2 0,3-1 1 16,6 2-2-16,2 1 1 0,-1 2-2 15,0 0 1-15,2 0 0 0,-1-1-1 16,2 1 1-16,-6 1-1 0,1-1 0 0,0 1 0 16,0-2 0-16,0 1 0 0,-1-1-1 15,-1 1 1-15,0-1-1 0,-3 0 1 16,0 1 0-16,-2 0 0 0,0-1-1 16,-1 3 1-16,0 0 0 0,-3 0-1 15,1 2 1-15,-1-2 0 0,1 2 0 16,0 1 0-16,-3-1-1 0,1-1 2 15,-1 0 0-15,0 0-1 0,-1 1 1 0,0 0 1 16,-1-1-1-16,2 0 1 0,-1 0-1 16,1 0 0-16,-1 0 0 0,1 0-1 15,1 4 0-15,-1-1 0 0,0 3-1 16,0-2 1-16,1 4-1 0,-1 1 0 16,0-1 1-16,0 1 0 0,-1 0 0 15,0-1 1-15,1 0 1 0,-1-2-1 0,0 1 1 16,0-3 0-16,1 0 0 15,-1 1-1-15,0 0 0 0,-1-1 0 0,-1 0-1 16,0-1 1-16,2 1 0 0,-3-2-1 16,1 1 0-16,0 0 0 0,-1 0 0 15,1-1 0-15,-2 0 0 0,0 0 0 16,0 1 1-16,-1-2 0 0,-1 3 0 16,1 0 0-16,-3 1 0 0,0 1 1 15,-2 2-1-15,-1 0 1 0,1 3 0 0,1-5 0 16,0 1-1-16,2-1 0 0,0 1 0 15,-1 0 0-15,-3-2 0 0,0 1 0 16,0 0 1-16,0 3-1 0,1-1 0 16,-1 0 1-16,2-2-2 0,5 1 1 15,-2-2-1-15,2 4 0 0,-2-1 0 16,-1-1 0-16,-2-2-1 0,1 3 2 16,-1-1-1-16,-1-2 0 0,1 2 0 0,0-2 0 15,1 2-1-15,4 2 1 0,0-4-1 16,2 0 1-16,2 3 0 0,-1-3 0 15,2 1 1-15,2 2 0 0,-2-2 0 16,0 3 0-16,0 0 0 0,-2 0 0 16,-1-1 0-16,-1 0 0 0,-1-1 0 15,-1 2 0-15,0-1-1 0,-1 0 1 16,2-2-1-16,0 0 0 0,2 0 0 0,0 2 0 16,2-2 0-16,1-2 1 0,1 2-1 15,0 0 0-15,0 4 0 0,2-1 1 16,1-3-1-16,1 0 0 0,0 0 0 15,2-2 1-15,1-1 0 0,0-2 0 16,0-1 0-16,2 1 0 0,1-1 0 16,-1 1 0-16,0 0 0 0,0-1 0 15,-1 1-1-15,1 0 1 0,-2-2-1 16,0 0 1-16,-1 2 0 0,1 0-1 0,5-3 0 16,1 1 0-16,2 0 0 0,0 0 0 15,1-1 0-15,0-1 0 0,-1 0 0 16,-1 0 0-16,-2-1 0 0,0 0 0 15,1-1-1-15,-2-3 0 0,0-1 0 16,0 2 1-16,-2-3-1 0,-2 1-3 16,-3-1-3-16,0-1-5 0,-2 0-3 15,-2 2-5-15,0-2-5 0,-1 1-8 16,0-2-2-16,-1 0-25 0,1 0-11 0,0-1-7 16,3-1 131-16,1-2-212 0,1 1-108 15,1-2-284-15</inkml:trace>
  <inkml:trace contextRef="#ctx0" brushRef="#br0" timeOffset="-204048.04">15490 8272 211 0,'0'-1'63'0,"-1"-1"4"0,1 1-22 0,-2 0-7 15,1 0-1-15,1 0-3 0,0 0-6 16,-1 0-3-16,1 0-4 0,0 0-1 16,0 1-1-16,-1 0-2 0,1 0-3 15,0 0-1-15,-1-1-1 0,0 0-1 16,1 1-1-16,0 0-3 0,-1-2-1 16,1 1-1-16,0 1-2 0,0 0 0 15,0 0-1-15,0 0 0 0,1-1-1 0,-2 0 1 16,1-1-1-16,0 3 1 15,1-3-1-15,0 3 0 0,-2-4 0 0,2 2 0 16,0 1-1-16,-2 1-1 0,1-2-2 16,1 2-1-16,-2-5 0 0,1 4-2 15,0 0-1-15,0-1 0 0,1 1 0 16,-2-1 2-16,2 1 0 0,-1-1 1 16,0 2 0-16,0-1 2 0,0-1 1 15,-1 0 1-15,2 1 0 0,-1-1 0 0,-1 2 0 16,1-1 1-16,0 0-3 0,0 0-2 15,0-1-3-15,0 0-3 0,0 1-5 16,1-1-3-16,-1-2-8 0,-1 3-6 16,2-2-7-16,-1 2-5 0,1-1-2 15,-1 0-3-15,1 0-22 0,-1 1 1 16,1-2-24-16,-1 3-43 0</inkml:trace>
  <inkml:trace contextRef="#ctx0" brushRef="#br0" timeOffset="-203030.73">15477 8194 179 0,'-2'0'59'0,"1"-1"5"0,0 1-6 16,1-1-18-16,-2 1-5 0,1-1-3 16,0-2-4-16,0 3-3 0,0 0-3 15,-2 0 0-15,2 0-1 0,0-1 0 16,1 2 1-16,-1-1-1 0,1-1 0 15,-1 1 2-15,1-1 0 0,0 2 1 16,1-2 1-16,-2 1 2 0,2 1 0 0,0 0 1 16,-1-1 0-16,2 0 1 0,-2-1 0 15,0 2-1-15,0-2-1 0,0 1-2 16,-1 0-3-16,2 1-4 0,-2-1-3 16,2 1-4-16,-2-1-4 0,2 0-2 15,1 2-2-15,-1-1-1 0,-1 0 0 16,2 1-1-16,-1 0 0 0,2 4 1 15,2 0-1-15,-2 1 0 0,3-1 0 16,0 4-1-16,2 2 1 0,2 0-1 0,-3 0 1 16,2-1-1-16,0 2-1 15,-1 2 0-15,2-3 0 0,-1 0 0 0,-2 1-1 16,3 0 1-16,-2-2-1 0,2 0 1 16,-1 0 0-16,-1 0 0 0,0-1-3 15,-1 1 0-15,-2-4 0 0,1 2-2 16,-2 0 0-16,-2-2-1 0,1-3-2 15,-2-1 2-15,1 0-2 0,-1 1-1 16,-1-1 2-16,-1-2 1 0,0-1 2 0,1 3 2 16,-1-3 2-16,0 2 2 0,0-1 4 15,-2-1 0-15,0-1 3 0,1 1 1 16,-4 0 1-16,1 0 2 0,-3 1 0 16,-2-1-1-16,-1 2 0 0,-1 3-1 15,-2 0-1-15,0-1 0 0,-1 3-2 16,-4-3 0-16,0 1-1 0,-3 0 1 0,-2-3-1 15,0-1 0-15,-1 1-2 16,2-1 0-16,2 1-1 0,4-2-1 0,2 0-1 16,6 0-2-16,1 0-2 0,5 0-2 15,0-2-3-15,2 1-1 0,-1-1-10 16,2 0-5-16,0 0-15 0,0-2-24 16,1-2 139-16,0-3-235 0,1 0-130 15,2-3-338-15</inkml:trace>
  <inkml:trace contextRef="#ctx0" brushRef="#br0" timeOffset="-201352.42">16154 8919 190 0,'-3'-1'53'16,"2"1"5"-16,0-1-11 0,1 0-16 16,-1 1-2-16,0-1-1 0,2 0 1 15,-2 1-2-15,1 0-2 0,0 0-3 0,-1-1-2 16,1 1-1-16,0-3-1 15,-2 3-1-15,1-2 2 0,0 0 0 16,1 0 1-16,-2 2 2 0,2-2 3 0,0 1 3 16,2-1 2-16,-4 2-1 0,2 0-2 15,-1 0-4-15,2 3-5 0,-2 0-4 16,0 2-6-16,-1 1-3 0,2 3-3 16,0 2-1-16,-1 2 1 0,0 4-1 15,0 3 0-15,-4 2 0 0,1 4 0 16,-1 0 0-16,-4 2 0 0,-1-3 0 0,0-1 0 15,0-2 1-15,1-2-1 0,1-7 0 16,1-3 0-16,2-3 1 0,2-1 1 16,1-5 3-16,1-5 3 0,3-4 0 15,3-4 1-15,-1-4 0 0,2-7-1 16,2-5-2-16,2-6-2 0,1-1-3 16,0-2-1-16,-1-3 0 0,0 3 0 15,-1-1 4-15,3-1 2 0,-1 3 3 0,2 3 2 16,0 2 3-16,4 4 2 0,1 3 0 15,-3 7-1-15,0 6-4 0,-2 4-4 16,-1 6-1-16,0 9-1 0,-2 6-1 16,0 6-2-16,0 5 0 0,1 5 0 15,1 5 0-15,-2 2 0 0,-1 2 0 16,0 1-1-16,1 0-1 0,-2 1-1 16,2-2 0-16,-1 0-4 0,1-3-4 15,-2-3-3-15,0-3-4 0,0-3-9 16,-2-6-1-16,-3-1-8 0,0-1-22 0,-3-7-10 15,1-3 0-15,-4-4-85 0,-8-3-91 16,-1-7-214-16</inkml:trace>
  <inkml:trace contextRef="#ctx0" brushRef="#br0" timeOffset="-201172.25">16155 8967 389 0,'2'1'101'16,"1"2"13"-16,3-3-44 0,1 1-15 15,3 1-2-15,3 0-2 0,3-1-5 16,0-1-9-16,3 0-13 0,0-1-10 16,0-1-8-16,1-1-7 0,1-3-23 15,-1 0-18-15,3-2-11 0,-2-2 150 0,0 1-236 16,0-1-112-16,1-3-296 16</inkml:trace>
  <inkml:trace contextRef="#ctx0" brushRef="#br0" timeOffset="-200870.91">16651 8752 321 0,'1'2'88'0,"-1"0"10"15,-1 2-29-15,1 0-14 0,-1 1-1 0,1-1-1 16,-1 3-3-16,0 2-5 0,0 2-7 16,0 1-10-16,-2 3-8 0,1 3-5 15,-1 1-3-15,-2 2-3 0,1-1-3 16,-1 1-3-16,-1 2 0 0,0 0-1 15,1 0-1-15,1 0-1 0,3 2 0 16,1-1-1-16,2-1 1 0,3-2 1 16,2-1 1-16,2-3 1 0,3-3-2 15,2-3 2-15,1-2 0 0,4-1-7 0,0-5-2 16,0-2-5-16,3-2-8 0,-1-3-16 16,-1-1-9-16,-2-2-19 0,-2-3 76 15,-2-1-146-15,-3-5-95 0,-6 0-224 16</inkml:trace>
  <inkml:trace contextRef="#ctx0" brushRef="#br0" timeOffset="-200423.01">16929 8825 351 0,'1'0'94'15,"-1"-1"11"-15,0 4-41 0,0-2-11 16,0 4-1-16,1 1-2 0,-1 0-6 15,3 1-4-15,-2 2-9 0,1 1-8 0,-1 2-7 16,0 2-2-16,-1-2-5 0,1 5-2 16,0-2-4-16,0 5-1 0,1-2 0 15,1 1-1-15,-1-3 0 0,2 3 0 16,1-1 1-16,1-2-1 0,1-2 0 16,1-1 1-16,-2-1-1 0,2-1 1 15,-1-1 0-15,2-3 0 0,-1-1 1 16,0-1-1-16,0-2 1 0,2-1 2 15,1-1 2-15,-2-1 2 0,2-3 1 16,-1-3 1-16,2-3 3 0,-2-3 1 0,1-3 1 16,1-3 0-16,0-5 1 15,-1-1 1-15,0 1 1 0,-4-2 1 0,0-1 1 16,-3 2-1-16,-3-3-2 0,-2 1-3 16,-1-1-3-16,-1-2-2 0,0 0-4 15,-2 3-3-15,0 0-1 0,0 7-1 16,2 3 0-16,-1 1-1 0,-1 5 0 15,2 4 0-15,2-1 0 0,-1 6-4 0,2-2-5 16,-1 1-5-16,1 2-5 0,2-1-7 16,-1 1 2-16,1-1-45 0,1-3 184 15,3 0-288-15,1-3-144 0,2-3-413 16</inkml:trace>
  <inkml:trace contextRef="#ctx0" brushRef="#br0" timeOffset="-198577.93">13566 8310 275 0,'-11'3'71'15,"3"3"2"-15,-1-2-40 0,4 1-7 16,-1-2-5-16,1 1-4 0,1 1-4 0,0-2-3 16,1-2 0-16,2 1-2 0,0 0 3 15,3-2 4-15,2 1 3 0,4-1 3 16,3-1 1-16,6-2 3 0,8-2 3 16,6-4 4-16,10 1-1 0,2-2-2 15,8-1-1-15,8-1-2 0,7 0-4 16,1-1-4-16,7 2-6 0,10-2-4 15,3 1-2-15,-1 5-3 0,5 0-1 16,-2 0-1-16,4 4 0 0,-10 1-1 0,-12 2 1 16,-5 0-1-16,-7-3 0 0,-17 2-1 15,-11 1 0-15,-14 1-2 0,-9 1 1 16,-18 1 1-16,-8 0-1 0,-14 0 1 16,-9 3 1-16,-12 0 0 0,-8 0 1 15,-3 0-1-15,-4 2-2 0,-11 0-2 16,1 0-2-16,-2 0-2 0,-3 2-1 15,0 0-1-15,-3 0 0 0,7-1 1 0,5 2 3 16,2-2 2-16,3 0 2 0,8-1 1 16,7 0 0-16,9-4 2 0,4 0 1 15,11 0 0-15,10-2 1 0,10-1-3 16,9-1 2-16,10-2 5 0,11 1 2 16,10-4 2-16,13 6 0 0,7-3 1 15,12 0 4-15,8 0-3 0,8-2-3 16,5 3-3-16,7 1-2 0,2-2-1 0,-1 2-2 15,-1-1 0-15,-6 2-1 0,-4-1 0 16,-10 1-1-16,-12 3 0 0,-12-4 0 16,-8 0-2-16,-11 2 1 0,-16 0 1 15,-17 2 2-15,-10-3-4 0,-19 0-2 16,-8 6 0-16,-8 1 1 0,-15-3-2 16,-4 1-4-16,-5 0-5 0,-9 4 1 15,3-2 3-15,-7-4 1 0,0 3-1 0,6 0 2 16,-1 1 3-16,6 1 3 0,8-4 1 15,7 4 0-15,13 2 1 0,6-1 0 16,10-2-1-16,14 0-2 0,13 1 0 16,10-1 5-16,10-4 4 0,15-3 2 15,12 1 1-15,9 2 1 0,11-2 4 16,9-2-1-16,8 0-2 0,7 0-4 0,2 2-3 16,2 0 1-16,0-2-2 15,-9-1 0-15,1 1-2 0,-6 1 0 16,-12 1 0-16,-12-2 0 0,-13-1-1 0,-7 1-1 15,-8-1 3-15,-12 1 1 0,-15 0 0 16,-14-2-4-16,-10 1 0 0,-5-2 1 16,-9-3-1-16,-13 0-2 0,-8-1-3 15,-7-2-1-15,3 2 3 0,-2-3 0 16,-3-1 1-16,-2 3-1 0,11 2 1 16,6 0 2-16,11 2 2 0,11-1 0 0,7 3 0 15,12 1-2-15,12 2 1 0,15 1 1 16,10-2 2-16,10 0-1 0,12 0 0 15,14-3 1-15,8 1 9 0,14-2-26 16,0-3-20-16,3-2 161 0,6-2-260 16,1 0-128-16,2 4-365 0</inkml:trace>
  <inkml:trace contextRef="#ctx0" brushRef="#br0" timeOffset="-198101.88">13943 9436 341 0,'1'0'91'16,"1"1"7"-16,1-1-38 0,-1 5-6 15,3 1-3-15,0 3-4 0,2 6-3 0,1 4-4 16,-3 6-5-16,2 4-10 0,-1 0-9 16,2 0-4-16,-3 1-4 0,3-1-5 15,-1-2-6-15,-1-5-5 0,2 0-16 16,-2-2-13-16,-1-5-12 0,0 1-13 15,-1-5 57-15,-2-4-123 0,-3 1-83 16,-2-4-187-16</inkml:trace>
  <inkml:trace contextRef="#ctx0" brushRef="#br0" timeOffset="-197837.78">13873 9509 332 0,'3'-2'94'0,"2"2"10"0,3 2-8 15,3 1-37-15,2 1-6 0,6 2 2 16,-1 1-1-16,4 1-2 0,1 2-9 0,1 1-10 16,3-1-9-16,-1 0-7 0,-3 1-5 15,3-2-4-15,-2 1-4 0,-3-1-3 16,-2 2-2-16,-6 0-3 0,-1 2-2 16,-3-1 0-16,-7 3 0 0,-2-1-1 15,-9 0-3-15,-4 0-2 0,-1-1 0 16,-5 1-6-16,-4 0-11 0,-3 0-8 15,-3 0-7-15,5 0-4 0,1 0-7 0,0-2 154 16,5-5-224-16,1 0-93 0,5-4-284 16</inkml:trace>
  <inkml:trace contextRef="#ctx0" brushRef="#br0" timeOffset="-197277.4">14435 9533 353 0,'7'5'100'16,"-3"4"6"-16,-3 0 1 0,-1 6-63 16,-1 0-10-16,0 3 0 0,-1 1-3 15,1 1-6-15,-1 1-7 0,2 0-7 16,-1-2-8-16,1-1-4 0,1 1-2 16,-1-1 1-16,2-3-14 0,-2-4 0 15,0-1-3-15,1-1 0 0,-1-1 0 16,0-2 2-16,-2-5-4 0,-2 1 15 0,-1-2 2 15,-1-5 3-15,-2-2 3 0,-1-4 3 16,-3-5 5-16,1-3 2 0,2-8 3 16,-1-5 1-16,1-3 2 0,1-6 1 15,5 0 0-15,3 2-1 0,4 3 2 16,4 6 1-16,2 7 2 0,4 4 0 16,1 8 0-16,2 3-1 0,-1 5-2 15,0 0-4-15,0 5-3 0,1 0-4 16,1 2-4-16,3-1-1 0,1 4-3 0,2-2 0 15,-1 2 0-15,-1 1-2 0,-3 0-4 16,-4 1-5-16,-6 2-2 0,-3-1 0 16,-5 0-2-16,-3-1 0 0,-2 1 3 15,-4-3 3-15,-3 0 6 0,-4-3 2 16,-2-2 1-16,-1-3 3 0,-1 0-1 16,0-1 1-16,3-2 0 0,4-1 0 15,2 0 1-15,5 1 1 0,1 3-1 16,3 0-2-16,3 3 1 0,2 5 1 0,3 2-1 15,4 3-1-15,6 5 0 0,3 3 0 16,0 5 0-16,0 0-1 0,0 5 0 16,1-3-2-16,-1 1-1 0,0-2-5 15,2 2-5-15,1-5-6 0,0-2-23 16,0-2-14-16,-1-3 146 0,-1-1-239 0,-5-1-118 16,-5-4-323-16</inkml:trace>
  <inkml:trace contextRef="#ctx0" brushRef="#br0" timeOffset="-189387.71">18202 8244 182 0,'-15'12'59'15,"1"-1"7"-15,6-4-3 0,2 3-24 16,1-4-2-16,3 1-2 0,2-3 0 16,2 1-2-16,7-2-2 0,6-1-2 15,7-3-3-15,10 0-1 0,6-3 0 16,9-2-2-16,9-2-4 0,9 0-4 15,6-2 0-15,9 0-1 0,0 2-1 0,6 3-1 16,-1 5-4-16,-1 1-1 16,-4 2-4-16,-5 3-1 0,-13 0-2 0,-6 4 0 15,-11-1-1-15,-11-4-3 0,-12 2-3 16,-13-2 2-16,-19 2 0 0,-11-1 0 16,-13 3 0-16,-12 1 0 0,-14 1 4 15,-13-1 2-15,-11 3-1 0,-2 0-2 16,-8 3-3-16,-2-5-2 0,2-1 1 0,6 3-1 15,6-3 0-15,13 0-1 0,10-3 4 16,14-3 4-16,15 0 5 0,11-2 2 16,13-2 2-16,16-1 4 0,15 0 5 15,8-3 1-15,12 1 2 0,10-1-2 16,9-1 2-16,8-1 1 0,10 0-4 16,-3 1-3-16,5 3-3 0,-3-3-2 15,-3 3-3-15,-9-1-5 0,-10 0-2 16,-18 1-2-16,-9 0 0 0,-11-2-1 0,-14 2-3 15,-14 2-3-15,-10 2-3 0,-13 0-1 16,-5 1-1-16,-5 2 1 0,-3 0-1 16,1 2 0-16,5-2 4 0,6-1 4 15,12 2-3-15,7-1-3 0,9 0 1 16,10-1 2-16,8 1 1 0,9 1-8 16,8 0-11-16,8 1-2 0,3 2 169 15,2 0-249-15,1 3-108 0,1 2-309 16</inkml:trace>
  <inkml:trace contextRef="#ctx0" brushRef="#br0" timeOffset="-188983.78">18705 9017 203 0,'1'0'65'0,"2"-3"7"0,1 2-11 16,1 0-9-16,2-1-2 0,0 1 1 15,0 0 0-15,-1 1 0 0,-1 0-3 16,0 0-3-16,-2 2-6 0,-1 2-4 16,-1 3-7-16,0 4-7 0,0 2-6 15,1 4-6-15,0 2-2 0,0 3-5 0,1 3-1 16,0 2-4-16,2-1-7 0,0-1-10 16,2 0-8-16,-1-3-9 0,1-2-8 15,-2-1-10-15,1-4-12 0,-3-3-52 16,-1-2-66-16,-3-2-152 0</inkml:trace>
  <inkml:trace contextRef="#ctx0" brushRef="#br0" timeOffset="-188638.48">18612 9018 280 0,'1'-6'65'16,"1"2"5"-16,1-2-42 0,0 4-4 15,0-1-1-15,2 3 2 0,-1-3 0 16,1 2-1-16,1 1-2 0,2 0-3 16,0-2-1-16,3 2-1 0,5-4 0 15,1 4 0-15,4-2-3 0,3 2-2 0,0-2-2 16,4-1-2-16,-4 5-2 0,-2 0-3 16,-1 1-3-16,-1 1 0 0,0 2 0 15,-1 2 0-15,-1 1 0 0,2 4-1 16,-1 1 1-16,-2 2 1 0,-1 2 0 15,-1-1-1-15,-4 1 0 0,-3-1-1 16,1-2 0-16,-2-1-2 0,-3-1-1 0,-2 0-2 16,-3 1-1-16,-2 2-2 0,-3-2-1 15,-6 2-2-15,-4 1-1 0,-4-2-2 16,-2 2-4-16,-1-2-1 0,0-1-3 16,-1-2-5-16,-1 1-11 0,3-1-10 15,0-3-35-15,3-3-52 0,-1-2-113 16</inkml:trace>
  <inkml:trace contextRef="#ctx0" brushRef="#br0" timeOffset="-187926.73">19196 9046 273 0,'0'-3'73'15,"0"3"5"-15,0 0-35 0,0-1-14 0,1 3-2 16,-1 2 1-16,1 2-2 16,0 2-3-16,3 1-2 0,-1 5-2 0,0 2 0 15,0 3-2-15,2 3-5 0,-2 2-4 16,-1 0-4-16,1 0-1 0,-3 0-3 16,0 0 2-16,-3-3-5 0,0-1-1 15,1-5 1-15,0-1-1 0,1-3 1 0,-3-3 0 16,3-3-1-16,0-1 7 0,0-4 2 15,0-2 2-15,0-3 2 0,-1-4 0 16,-1-3 2-16,1-4 0 0,1-6 0 16,-1-4 0-16,2-6-2 0,1-1 1 15,1-4-1-15,4-4 1 0,1 3 0 16,3 2 1-16,2 6 4 0,-2 5 1 16,0 5 3-16,-1 7-1 0,-3 6-1 15,-1 5-2-15,-2 4-4 0,-1 4-3 16,-1 3-4-16,0 3-2 0,1 2-2 0,0 2 1 15,0 4 1-15,1 0-1 0,4-3 0 16,0-1-1-16,4-4 1 0,1-2 0 16,2-2 0-16,1-4 1 0,-1-2 2 15,0-3 1-15,3-3 3 0,-1-1 2 16,1-3 3-16,0-4 1 0,2 1 2 16,-1-2-1-16,-1 0 0 0,-1 0-3 15,-3 2-1-15,-3 2-2 0,-2 4-2 0,-3 0-2 16,-1 4-2-16,-2 4 0 0,-2 6-1 15,0 4-1-15,-2 4-1 0,1 3 0 16,0 0-1-16,-4 6-2 0,4-5-3 16,1 2-8-16,1-2-7 0,2 0-22 15,2-2-13-15,4-1-19 0,2-1 56 16,3-3-132-16,1-2-95 0,4-5-224 0</inkml:trace>
  <inkml:trace contextRef="#ctx0" brushRef="#br0" timeOffset="-187379.06">20424 8787 343 0,'6'9'85'0,"-3"8"7"0,0 1-49 0,-1 6-10 15,2 1 3-15,-3 0 1 0,-1 3-5 16,-1 1-7-16,-1 0-8 0,0 0-5 15,0-3-7-15,0 1-6 0,-1-4-5 16,2-3-4-16,-2-2-5 0,2-5-3 16,0-3-4-16,0-4-2 0,-1-1 0 0,2-2 4 15,0-4 5-15,1-2 5 0,-1-5 5 16,1-2 6-16,0-5 6 0,1-5 5 16,0-7 4-16,-1-5 2 15,0-4 1-15,1-7 1 0,2-2 11 0,4-2-1 16,1-2-1-16,0 6 2 0,0 4 1 15,3 5 0-15,2 7 0 0,-2 7-13 16,-1 9 0-16,1 7-3 0,1 1-4 16,2 5-5-16,2 3-1 0,1 2-2 15,1 1-2-15,-1 2 1 0,0 0-2 0,-2 1 0 16,-2 1-2-16,-5 0-4 0,-2 0-5 16,-3 0-3-16,-4-1-3 0,-3-1-1 15,-7-2-1-15,-5 1 0 0,-6-1 4 16,-4-2 3-16,-3-1 6 0,-2 0 2 15,-1-1 3-15,4-2 2 0,4 1 1 16,4 0 0-16,5-1 0 0,6 5 5 16,6 3 1-16,5 2 1 0,6 3 2 0,3 2 0 15,7 0 1-15,-2 3 0 0,5-2-4 16,1 0-3-16,1-1-2 0,3-2-6 16,-1-1-4-16,-1-3-14 0,4 0-13 15,0-5-15-15,2-2-4 0,3 0-87 16,-4-5-91-16,0-2-206 0</inkml:trace>
  <inkml:trace contextRef="#ctx0" brushRef="#br0" timeOffset="-186938.67">21190 8772 402 0,'0'-7'101'0,"-2"6"3"15,-4 4-38-15,0 5-25 0,-2 5-7 16,-1 1-3-16,-1 2-2 0,2 3-2 15,0-1-2-15,5 0-7 0,1 0-5 16,4-5-5-16,1 0-3 0,4-2-2 0,4-2 0 16,3-1-1-16,1-1 1 0,0-2 0 15,4-1 0-15,2-1 2 0,0-2 2 16,-2-1 2-16,1-1 3 0,1-1 1 16,0 0 2-16,-4-2-1 0,-2 1-2 15,-2 1-2-15,-3-1-2 0,-3 2-4 0,-2-1-4 16,-1 5-2-16,-2 0 0 15,2 3-2-15,-2 3-3 0,2 1-2 0,3 1-1 16,0 2 1-16,4-1-1 0,2-1 2 16,5 1 1-16,1-3 2 0,1-1 3 15,3-2 5-15,4-2 6 0,-2-1 4 16,1-1 3-16,-1-3 7 0,1 0 6 16,-3-4 8-16,-1-2 1 0,-3-4 0 15,0-4 0-15,-3-4-3 0,-1-6-6 16,-5-6-8-16,1-7-10 0,-4-7-8 15,-5-1-8-15,-5 2-5 0,-5 0-6 16,-2 5-5-16,-3 4-4 0,-2 9-3 0,-2 9-7 16,0 4-15-16,1 3-12 0,1 3-110 15,1 3-120-15,5 2-290 0</inkml:trace>
  <inkml:trace contextRef="#ctx0" brushRef="#br0" timeOffset="-179375.09">1166 7236 227 0,'0'4'68'0,"-4"-2"4"0,1 2-17 0,1 1-22 16,0 0-2-16,0-2-1 0,0 2-7 16,1-3-4-16,1 0-2 0,1-2-2 15,0 0 1-15,1-2 3 0,1 0 1 16,3-3 2-16,0 0 2 0,4-3 0 15,2-2 2-15,2-1-2 0,2 0-2 16,1-2-3-16,2-1-4 0,-2-2-2 16,2 2-4-16,0 1-3 0,-4-1-1 0,0 2-2 15,-3 2-1-15,-3 2 0 16,-1 6 0-16,-4-4 0 0,0 5-1 0,-2 1 1 16,-2 1 0-16,1 0 0 0,0 2 1 15,-1 0-1-15,1 5 2 0,0 0-1 16,0 2 1-16,0 2 1 0,0 2 0 15,1 3 3-15,-1 6 1 0,1 6 2 0,0 3 0 16,-1 5 1-16,-2 7 1 16,1 5-1-16,-1 3-2 0,1-1-2 0,0 2-3 15,0-3 0-15,2-2-1 0,1-1-4 16,2-5-2-16,0-4-1 0,1-3-3 16,-1-5-2-16,0-4-3 0,-1-4-8 15,0-5-16-15,0-3-9 0,-2-3-8 16,-1-2 25-16,0-4-108 0,0 2-93 15,1-2-208-15</inkml:trace>
  <inkml:trace contextRef="#ctx0" brushRef="#br0" timeOffset="-179081.71">1129 7980 340 0,'-13'2'97'0,"4"0"5"0,-1-1-30 0,5 0-22 16,0-1-4-16,3 1-2 0,0 0-10 15,4-1-10-15,2 2-1 0,6-3 3 16,6 1 2-16,7 0 1 0,5-1 1 16,7-1 2-16,5-3 5 0,4 0-4 15,2 0-7-15,4 0-8 0,0 0-5 16,2-3-3-16,-1 3-4 0,0 0-3 0,-3 3-13 15,-2 1-24-15,-6-3-13 0,-6 3-114 16,-3 4-125-16,-5-3-299 0</inkml:trace>
  <inkml:trace contextRef="#ctx0" brushRef="#br0" timeOffset="-178379.01">3058 7322 347 0,'4'-6'96'0,"0"0"7"0,-2-2-48 0,-3 1-8 15,-1 1-4-15,-4 0-4 0,-4 0-11 16,-3 1-8-16,-3 3-6 0,-4 2-5 15,-3 2-2-15,-2 4-1 0,-4 3-3 16,1 3-1-16,-1 0 0 0,-2 3-1 16,1-1-1-16,3 3 0 0,1-2-1 15,7 1 0-15,4-2-1 0,6-1-1 16,6 0 0-16,10 0 0 0,7-2 1 0,6-2 1 16,7-1 2-16,6-2 2 0,6 0 2 15,1-2 1-15,1 0 0 0,0 1-1 16,1 0-1-16,-3 2 0 0,-4 3-2 15,-4-2-1-15,-4 2-1 0,-7 1 1 16,-6 1 2-16,-7 3 4 0,-6-1 2 16,-7 1 3-16,-8 0 1 0,-4 2 1 15,-6-1-1-15,-6-1-3 0,-5-2-2 16,-1-1-3-16,-5-1-3 0,1-1-4 0,-4-2-5 16,1 1-7-16,2-3-12 0,1-3-9 15,4-2-9-15,3-2-6 0,7-2-9 16,5-3-69-16,8-3-74 0,6-2-171 15</inkml:trace>
  <inkml:trace contextRef="#ctx0" brushRef="#br0" timeOffset="-178105.57">3435 6744 428 0,'0'-1'111'16,"1"0"5"-16,-2 6-49 0,2 6-33 16,-1 4 0-16,-1 2 7 0,2 9-3 0,0 4-8 15,0 5-3-15,1 5-1 16,1 1-5-16,1 4-5 0,2 5-5 0,-1 1-2 16,0 3-4-16,1 3-6 0,-1-1-9 15,0 1-3-15,-1-5-15 0,-2 1-12 16,2-3-14-16,-3-5-8 0,0-4-17 15,-1-6-55-15,-1-6-82 0,0-9-161 16</inkml:trace>
  <inkml:trace contextRef="#ctx0" brushRef="#br0" timeOffset="-177918.59">3316 7226 471 0,'8'-7'121'15,"4"1"5"-15,4 1-74 0,1-2-13 0,2 1 0 16,1 0-8-16,0 1-13 0,3 0-6 16,2 0-7-16,0-1-6 0,4 2-23 15,1 1-17-15,3 1-19 0,3 0-71 16,1 2-96-16,3 4-203 0</inkml:trace>
  <inkml:trace contextRef="#ctx0" brushRef="#br0" timeOffset="-177137.91">3937 7228 302 0,'-14'2'88'0,"-4"0"3"0,-3-2-35 16,-3 1-22-16,-2 0-4 0,-2-1-5 15,0 3-10-15,-1 4-9 0,2 2-5 16,1 4-1-16,2 4 0 0,2 4-1 16,4 6-3-16,4 0-4 0,3 0-4 15,6-1-3-15,5-5 0 0,5-3 1 16,5-5 2-16,3-6 8 0,5-6 6 0,0-5 8 15,3-3 8-15,0-3 5 0,1-2 4 16,0-1 6-16,-3-1 2 16,0-2 2-16,-3 3 0 0,-1-1 0 0,-6 1-3 15,-1 0-5-15,-3 3-5 0,-2 0-5 16,-2 2-4-16,0 4-3 0,0 2-5 16,-1 2-2-16,-1 3-1 0,1 7 0 15,1 5-2-15,1 3-3 0,3 3 0 16,0 1 0-16,3 1 0 0,4-1 0 0,2-3-1 15,4-4-1-15,0-4 0 0,2-5-3 16,2-3-1-16,2-3-5 0,-1-2-15 16,1-4-11-16,-1-4-8 0,0-3-8 15,0-2-5-15,-4-5-4 0,-1-2 0 16,0-5 13-16,-3-5 9 0,0-4 10 16,-3-2 8-16,-3-5 8 0,-1-6 13 0,-2-4 10 15,-4 0 8-15,-1 0 8 0,-1 1 7 16,-1 1 10-16,0 6 12 0,1 12 3 15,-1 5 3-15,-1 6-1 0,2 8-5 16,-2 10-7-16,0 11-8 0,-2 5-7 16,0 7-7-16,1 9-5 0,1 7-4 15,-1 10 1-15,0 6 0 0,2 4-1 16,2 8-5-16,3 2-3 0,1 0-1 16,3 2-3-16,3-5-5 0,2-2-8 15,3-6-5-15,3-5-6 0,-1-8-3 16,2-6-5-16,1-8-13 0,0-7-6 0,1-7 2 15,0-7-4-15,-1-10 0 0,-1-5-1 16,0-9 2-16,1-7 14 0,-1-5 9 16,-1-3 7-16,1-3 7 0,-3-3 9 15,-1-5 5-15,-1-4 4 0,-5-2 5 0,-3-4 2 16,-6-7 3-16,-3-2 5 16,-5 0 4-16,-1 2 5 0,-2 7 4 0,-1 4 6 15,1 9 5-15,1 12 6 0,1 7-1 16,2 10-4-16,0 8-6 0,0 7-8 15,0 8-5-15,2 5-7 0,1 9-5 16,-1 6-3-16,2 7-1 0,3 10 0 16,4 1 0-16,1 1-2 0,3 5-2 15,2-2-2-15,2-1-2 0,1-5-4 16,2-3-2-16,-1-3-5 0,1-5 1 16,-1-5-16-16,-1-2-10 0,1-4-25 0,0-1-6 15,-1-5-94-15,-2 0-107 0,-2-5-248 16</inkml:trace>
  <inkml:trace contextRef="#ctx0" brushRef="#br0" timeOffset="-176312.31">1514 8367 284 0,'-13'9'70'16,"2"-1"3"-16,5-2-38 0,0-3-9 0,4 1-2 15,2-2-2-15,1-2 1 0,5 0 1 16,1-1 3-16,3 1-1 0,4 0-2 16,5-3 0-16,5 2-1 0,4-1-3 15,2 0-5-15,10 1 0 0,7-1 0 16,10-3 1-16,8-1 2 0,18-3 0 16,16-2 3-16,20-5 0 0,19-7-2 15,16-4-3-15,21-3-3 0,14-5-5 16,10-2-1-16,9-3-4 0,6-5-1 15,-1 7 0-15,-1-3-1 0,-5 3 1 0,-5 2 1 16,-10-3-2-16,-11 3 6 0,-12 5-33 16,-15-6 185-16,-19 5-293 0,-12-1-137 15,-23 1-405-15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44:10.12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2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3-24T15:48:22.382"/>
    </inkml:context>
  </inkml:definitions>
  <inkml:trace contextRef="#ctx0" brushRef="#br0">15150 393 213 0,'1'1'64'0,"1"-1"7"0,1 4-27 16,-3 1-1-16,0-4 0 0,0-2-1 15,-2 3-3-15,0-1-4 0,3 2-2 16,-3-6 0-16,-1 5 0 0,-4-5 0 16,-3 7-3-16,-4-4-2 0,-4 3-2 15,-5 0-4-15,0 1-3 0,-3-2-5 16,1 3-2-16,-7-2-3 0,3-1-3 16,-4-1-2-16,-9 1-1 0,-3 3-2 15,-1 1-1-15,4 3-1 0,8 0 1 16,1 6 0-16,5 0-2 0,11 1 0 0,8 1 0 15,7 0-1-15,1 1 1 0,3-2 1 16,5 0 3-16,7-3 2 0,11 0 3 16,9 0 2-16,0 4 3 0,8-4 0 15,3-1-1-15,-1-2 0 0,-3 2-3 16,-9-2-1-16,-10 6-3 0,1-2-2 0,-11-1-1 16,-4 3-2-16,-3 1 0 0,-3 1 1 15,-3 0 3-15,-3-4 0 0,-5 0 1 16,-3 2 2-16,-11-2 1 0,0 1 0 15,-9-3-2-15,-10 0-1 0,-5-5-1 16,1 0-2-16,-1-4-4 0,2 1-6 16,-1-3-5-16,8-3-4 0,10-1-13 15,8-1-10-15,0-5-14 0,6 0-9 16,7 0-9-16,7-5-59 0,8-1-78 0,9-5-158 16</inkml:trace>
  <inkml:trace contextRef="#ctx0" brushRef="#br0" timeOffset="519.01">15334 512 342 0,'18'-5'93'16,"-11"4"11"-16,-1-1-50 0,-4-1-6 0,-1-1-3 16,-2 7 0-16,-2 2-7 0,-2 4-8 15,-1 3-9-15,-2 5-8 0,-1 6-1 16,1 7 0-16,0 1-1 0,1 0-5 15,6 2-3-15,3 1-2 0,4 1 0 16,4-3-1-16,3-3 0 0,3-1 0 16,4-5 0-16,1-5 2 0,1-2 0 0,1-3 0 15,1-6 3-15,0-3 2 0,-1-3 2 16,-2-2 4-16,-1-2 1 0,-3-8 3 16,1-4 1-16,1-3 0 0,0-4-2 15,0-4-2-15,-2-4-4 0,0 2-1 16,-2 6-2-16,-5 2-3 0,-4 9-2 15,-4 4-2-15,-2 9-1 0,-2 11 2 16,0 4-1-16,0 4 0 0,0 5-2 16,3 0 2-16,5 2 1 0,4-3 0 15,6-2-1-15,4-4 0 0,6-5 1 0,1-1-1 16,3-1 2-16,-2-2 1 0,-1-4 3 16,2-2 3-16,-4-3 3 0,-1 1 2 15,-1-3 3-15,-2-4 1 0,-2-2 2 16,-3 0 0-16,-2-4-3 0,1-6-2 15,-3-5-3-15,1-6-3 0,-2-8-2 16,1-5-4-16,-2-5-6 0,-2-3-6 16,-3 2-4-16,-4 1-3 0,-3 5-2 0,-4 7-5 15,-5 7-7-15,-1 4-4 0,-1 9-6 16,-4 4-14-16,0 6-11 0,-4-1-6 16,0 4-10-16,-4 1-65 0,-4 4-81 15,-9 2-176-15</inkml:trace>
  <inkml:trace contextRef="#ctx0" brushRef="#br0" timeOffset="1549.98">13928 1260 362 0,'15'10'94'0,"3"0"17"0,10 2-52 16,4 0 1-16,9-2 3 0,14-3 0 16,10-5-7-16,4 2-3 0,16-1-16 15,21-1-9-15,10-6-5 16,3-1-6-16,8 3-4 0,10-2-4 0,9 0-4 16,-11-1-2-16,-4-1-1 0,6 2 0 15,-1 1-2-15,-14 1 1 0,-9 2-1 16,-1-1-1-16,-4-3 0 0,-15 2-2 15,-19 6-1-15,-12-3-3 0,-11-1-3 0,-14 0-8 16,-18 2-2-16,-16 0-3 0,-13 2-3 16,-11-3-3-16,-23 1-5 0,-7 0-2 15,-11 0 3-15,-11 1-1 0,-12 3-2 16,-17-3-1-16,-1 1 3 0,3 3 7 16,-7 5 4-16,-11-2 5 0,-8-2 4 15,9 0 6-15,3 8 4 0,-7 1 2 0,1-2 3 16,2-1 1-16,12 2 2 0,13 6 1 15,-1-3 1-15,10-3 0 0,15 0 1 16,13 0 1-16,15-1-1 0,7-1-1 16,9-2 3-16,16-3 3 0,18-1 12 15,16-2 8-15,10-1 4 0,10-3 3 16,19-1 2-16,27-5-2 0,13-1-3 16,4 0-11-16,11-4-8 0,17 0-5 15,6 1-2-15,-3 0-3 0,-4 2-1 0,5 0-2 16,-2-1 0-16,-13 4 0 0,-7 2-1 15,0 0-1-15,-6 0 2 0,-20 1-1 16,-18-1 0-16,-11 3 0 0,-10-3-1 16,-19 1-1-16,-18-2 3 0,-16 0-1 15,-12 2 0-15,-15 3 0 0,-20-3 0 16,-11 1 0-16,-13 1-3 0,-16 3-7 0,-17 3-5 16,-10-2-5-16,-8 1-5 15,-4 3-5-15,-17 1-1 0,4 3 1 0,-7 2 4 16,3 0 6-16,-3 3 4 0,9-1 6 15,18 1 3-15,16 2 3 0,3-4 0 16,17-4 0-16,20-1 0 0,18-2 0 16,13-3-3-16,6-3-2 0,22-2 5 15,18 0 7-15,15-1 7 0,10 0 2 16,22 0 2-16,25-2 2 0,17-1 2 0,-1-1-3 16,13 0-6-16,16-2-4 0,10-2-2 15,-6 3 0-15,-6-1 0 16,5 3-1-16,3 0 1 0,-11 2-2 0,-15 1 1 15,-4-2 4-15,-2-1-1 0,-12-1 2 16,-22 1 2-16,-12 0-1 0,-13 0 1 16,-8 1 0-16,-17 0-3 0,-21-1 0 15,-14-1-1-15,-22-2-2 0,-10-4-1 0,-12 0-2 16,-16-1-7-16,-18-3-11 16,-13-1-9-16,-8 3-6 0,0 3-6 0,-8 3-2 15,-11 1-1-15,5 4 3 0,14 7 10 16,5 5 10-16,12 0 2 0,13 3 2 15,15 1 3-15,22 3-1 0,18-2 0 16,10-3 1-16,31-3 5 0,13-1 6 16,20-1 5-16,23-2 0 0,25-4 4 15,12-4 0-15,16 1-1 0,16-2-8 0,12 3-4 16,12-1-4-16,10 0-3 0,-2 3-11 16,10 2 196-16,0 0-291 0,-7 3-118 15,-3-5-365-15</inkml:trace>
  <inkml:trace contextRef="#ctx0" brushRef="#br0" timeOffset="17452.25">17546 660 182 0,'-1'-2'48'0,"0"-2"3"16,0 3-29-16,0-1-2 0,0 1 0 15,0-3 1-15,-1 2-4 0,2 0-4 16,-1 2-2-16,1-1-1 0,0 0 0 16,0-1-1-16,0 2-1 0,0 1-1 15,0 0-1-15,0-1-1 0,0 0 0 0,0 1-1 16,1 0 1-16,-2-3 0 0,2 1 1 15,-1-1 1-15,-1 3 1 0,2-2 1 16,-2 1 2-16,1 0-1 0,0-2 2 16,0 4-1-16,0-1 1 0,1-2 0 15,-1-1-1-15,0 1 0 0,0 0-1 16,0 1 0-16,0-1 0 0,0-1-2 16,0 2 0-16,0 0-1 0,0 0-2 15,2 1-2-15,-4 0-3 0,1 5 0 16,0-2-1-16,-1 3 0 0,0 4 1 0,0 2 0 15,-2 10 2-15,2 3 0 0,0 1-1 16,1 6 1-16,1 0-1 0,2 0-1 16,1-1-1-16,3-8 1 0,2-3 0 15,2-6 1-15,3-3 3 0,-1-4 1 16,1-6 4-16,-1-2 3 0,2-2 5 16,-1-4 2-16,1 1 4 0,1-4 2 0,0-3 0 15,0-3-1-15,0-4-2 0,-3-1-4 16,-1-2-2-16,-3 3-3 0,-2-2-3 15,-4 5-2-15,-1 7-2 0,-1 2-6 16,0 6-2-16,-1 6 1 0,0 3-2 16,-1 5 0-16,2 3 0 0,2 2-1 15,1 2 4-15,6-1 1 0,4-1-2 16,4-2 1-16,3-4 0 0,1-1 0 16,1-5 0-16,0-3 2 0,-4 0 0 0,-1-2 2 15,-3-4 1-15,-4 0 4 0,0 1 1 16,-2-2 4-16,-2-1 3 0,1 2 1 15,-4-4 2-15,-2 0-2 0,-1-4-3 16,-3-5-3-16,-4 0-3 0,0-6-3 16,-3-8-4-16,0 2-2 0,0 4-2 15,1 4 0-15,3-5-1 0,2 3-1 16,3 3-1-16,1 11 0 0,4-2 1 0,1-1 0 16,3 0 0-16,4 9 1 0,2 0 0 15,3 3 1-15,0 0 0 0,3 1 1 16,1 1 0-16,-2 0 1 0,1 5 0 15,1 2 0-15,-2-3 1 0,-2 0 0 16,-3 1-1-16,-1 0 0 0,-3-2 1 16,-3 5-1-16,-4 0 2 0,-1 3-1 15,-1 2 0-15,-1 2 1 0,2 2 1 16,-2 4 0-16,0-6-1 0,1 0-1 16,0 0 0-16,2-3-1 0,1 0 0 0,2-4 0 15,2-3-2-15,2-1-1 0,1-3-4 16,0-3-3-16,0-1-6 0,1-3-24 15,-2-2-15-15,3-4-1 0,-1-3-89 16,-1-8-99-16,-1-2-221 0</inkml:trace>
  <inkml:trace contextRef="#ctx0" brushRef="#br0" timeOffset="17580.9">18152 463 349 0,'-7'-6'89'0,"1"0"6"16,0 5-54-16,3-3-8 0,1 1-4 15,1-1-7-15,2-4-14 0,2 1-18 16,3-5-27-16,1-2-60 0,5 2-76 16,6-5-176-16</inkml:trace>
  <inkml:trace contextRef="#ctx0" brushRef="#br0" timeOffset="17766.13">18512 326 291 0,'6'15'98'0,"-5"7"16"15,0-4-4-15,-1 3-44 0,-3 2 1 16,1 6 0-16,-2 1-9 0,-1 0-16 0,-1-2-16 16,1 2-8-16,0 2-5 15,3-3-4-15,1 4-2 0,0-3-19 0,2 4 2 16,0-1-23-16,1 0-16 0,1 0-14 16,0 1-16-16,0-6-65 0,-1-4-68 15,-3-4-172-15</inkml:trace>
  <inkml:trace contextRef="#ctx0" brushRef="#br0" timeOffset="18467.46">18367 711 336 0,'-10'-5'103'0,"0"5"11"16,3 0-38-16,3-4-11 0,4 0 1 15,4-4-1-15,5 1-9 0,2-4-12 16,3-3-9-16,2-1-5 0,3 2-6 0,2-5-3 15,1 1-4-15,0-6-4 16,2 2-4-16,1-1-1 0,-1-5-3 0,-1 5-1 16,-1-6-1-16,-2 14-1 0,-3 2 0 15,-4 2-2-15,-2 4-2 0,-3 8 1 16,0 0 0-16,-5 11 1 0,-2 0 0 16,-2 13 0-16,-2 3 2 0,-1 3 1 15,-2 2 0-15,1 4 0 0,0 5-2 16,3-5-1-16,2-4-1 0,1-2 0 15,1-3-1-15,1-1-1 0,0-5 1 0,0-6-1 16,-1-4 1-16,3-5 1 0,0-3 2 16,2-4 2-16,3-3 1 0,3-6 1 15,1-2 0-15,1-5 1 0,3-3-1 16,2-6-3-16,-3 2-1 0,-3 4-2 16,-2 0-1-16,-2 4-3 0,0 10-2 15,-5 5-1-15,-2 10 0 0,0 3 2 16,-2 2 0-16,1 4 2 0,3 0 1 15,0-2 2-15,1-2 2 0,1-4-1 16,1 0-1-16,2-3 1 0,0-3-1 16,-1 1 2-16,-2-4 0 0,0-4 1 0,-1-1 0 15,1-4 2-15,0-1 0 0,0-6 0 16,-1 0-1-16,1 0 0 0,1 1 0 16,-1-2 0-16,-2 3-1 0,1 0 0 15,-2-1-1-15,0-1-1 0,-3 6-3 16,2 5-2-16,-2 5 0 0,0 2 0 0,0 2-1 15,1 6 1-15,1 5 1 0,2-5 2 16,1-1 2-16,2-2 0 0,2-1 0 16,3-3 1-16,0 2 0 0,5-5 1 15,-2 2 0-15,2-2 0 0,-1-2 0 16,-1-1 2-16,-5-1-1 0,-1 0 2 16,-3-1 1-16,0-2 1 0,-5-1 0 15,-4 0-1-15,-3-5-1 0,-1-4-1 0,-4-1-3 16,-3 0-5-16,-3-4-4 0,-1 2-4 15,-1 0-5-15,1 7-9 0,0 3-9 16,3 3-19-16,2 0-10 0,2 0 175 16,4-1-261-16,2-1-119 0,5-5-332 15</inkml:trace>
  <inkml:trace contextRef="#ctx0" brushRef="#br0" timeOffset="18721.96">19418 424 376 0,'2'-10'114'0,"-2"5"10"16,-2 1-52-16,0-3-9 0,2 3 5 15,-1-5 0-15,-1 5-15 0,0 10-19 16,1-3-8-16,0 3-2 0,-2 13-5 0,2-2-4 16,0 9-1-16,1 7-1 0,1 0-1 15,-1 2-2-15,1 4-4 0,0-3-3 16,2 3-4-16,-2-4-2 0,1 1-7 15,0-2-15-15,0 2 2 16,2-3-13-16,-2-8-21 0,0-2-12 0,0-1-1 16,0-9-79-16,-2-1-81 0,-1-6-211 15</inkml:trace>
  <inkml:trace contextRef="#ctx0" brushRef="#br0" timeOffset="19290.93">19195 778 195 0,'2'6'55'0,"3"3"3"0,-1 2-25 16,1 1-8-16,1 1-3 0,0-3-5 16,-1 3-5-16,0-3-5 0,1-1-1 15,-1-2 0-15,0-1 1 0,-1-1 1 16,0-1 2-16,2-5 2 0,-1-1 0 15,3-1 0-15,0-1 2 0,-1-5-1 16,1-1 1-16,0-1-1 0,-2-1 0 0,0 1-2 16,-4-2 1-16,1 2 0 0,-1 3-2 15,1 0-4-15,-3 5-1 0,2 4-1 16,-2 1 0-16,2 6-1 0,-1-2-2 16,0 3-2-16,1 1-4 0,3-3-5 15,0 0-9-15,3 0 23 0,1-4-94 16,-1-3-74-16,1-4-183 0</inkml:trace>
  <inkml:trace contextRef="#ctx0" brushRef="#br0" timeOffset="19535.84">19186 564 320 0,'5'1'96'0,"4"-6"6"15,3 2-47-15,6-2 1 0,4 1 5 16,5-3-14-16,5-3-16 0,-1 4-6 16,-2 2-10-16,2 1-20 0,-1 0-18 15,-2-6-71-15,-2 5-24 0,2 3-81 16,-1-7-170-16</inkml:trace>
  <inkml:trace contextRef="#ctx0" brushRef="#br0" timeOffset="20194.74">20151 397 311 0,'8'-11'90'0,"-2"4"3"0,-3 2-45 15,-1 0-4-15,-1 3 2 0,0-2-3 16,0 6-6-16,-1 4-9 0,-1 3-2 16,1 2-3-16,0 4-3 0,0 6-1 0,-1 7 0 15,0-5-7-15,-1 5-3 0,0 2-3 16,-2-2-4-16,1 1 0 0,1-3-2 15,-1-2-2-15,-1-3-2 0,2-4-2 16,0 4 0-16,0 2 0 0,0-5 0 16,-1-3 0-16,1 2 1 15,2-2 3-15,-1-2 0 0,1-6 1 0,-1-4 2 16,1-1 3-16,0-3 2 0,1-4 1 0,-1-4-1 16,3-2 1-16,1-6-1 0,1 2 0 15,2-1-4-15,3 0-2 0,2 6 1 16,1 1-1-16,2 1 1 0,3 2 0 15,-1 2-1-15,2 0-1 0,-1 5 1 16,0-1-1-16,-2 4-1 0,-1 1 1 16,-2 7-2-16,0-1 1 0,-4 5 0 15,-2-2-2-15,-1 2 0 0,-3-2-4 16,-4 7-3-16,-3-6-3 0,-2 1-4 0,-3-4-6 16,-6-1-4-16,-1 0-4 0,-6 0-3 15,-2-3-5-15,-1-4-7 0,0 1 234 16,2-3-287-16,4-1-92 0,2-5-306 15</inkml:trace>
  <inkml:trace contextRef="#ctx0" brushRef="#br0" timeOffset="20632.75">20502 635 258 0,'5'11'71'0,"-1"3"4"0,-3-4-34 15,-1 1-14-15,0 5 3 0,-1-7 2 16,0-5-9-16,2-1-7 0,1 2-2 16,1 2-2-16,3-7 1 0,2-7-2 15,1 15-1-15,2 2 0 0,0-2-2 0,1-8-2 16,2 0-1-16,0 5-1 0,0-2-1 16,0-13 0-16,-1-3-1 0,-1 1 1 15,0-1 1-15,-2-3 1 0,-2 0 0 16,-3 2 0-16,0 1-1 0,-1 5 0 15,-1-1 0-15,0 5 0 0,-2 1 0 0,0 1-1 16,-1 2-1-16,1 3 0 16,-1 2 1-16,1 1 1 0,1-1-1 0,1 2-1 15,3 6 1-15,2-2 2 0,0-1 0 16,3-1-1-16,-1 4-1 0,0 4 2 16,-1 0 2-16,-2-2 1 0,-2 3 1 15,-4 3 0-15,0 4 0 0,-3-7 2 16,1 0-3-16,-3-1 0 0,0 1-1 0,-3-2 0 15,0-3-2-15,-1-1 0 16,-2-1-1-16,-2-3-1 0,0 0 0 16,0-2-1-16,1-3-2 0,-1 0-2 0,1-5-5 15,0 2-9-15,1-2-11 0,1-3-10 16,-1 0-10-16,0-3-77 0,1-3-82 16,1-2-193-16</inkml:trace>
  <inkml:trace contextRef="#ctx0" brushRef="#br0" timeOffset="21152.74">20987 647 273 0,'3'2'91'0,"-3"-4"9"0,1 2-21 0,-1-1-4 16,1 1-4-16,-1-1-9 15,0 0-11-15,0 2-7 0,0 3-5 0,0 3-10 16,0 2-3-16,0 3 0 0,0 10-2 15,-1 2-1-15,0 6-4 0,-1 3-3 16,0-2-3-16,0 4-3 0,1 4-3 16,0-4-2-16,1 3-2 0,1-2-1 15,0-4-1-15,0 2-5 0,1-2-10 16,1-3 1-16,-1-1-10 0,0-4-23 16,-1-4-15-16,1-1-8 0,-2 0 18 15,1-7-90-15,-5-3-97 0,-3-6-191 0</inkml:trace>
  <inkml:trace contextRef="#ctx0" brushRef="#br0" timeOffset="21446.7">20959 698 379 0,'2'-3'108'0,"4"-4"8"16,0-1-62-16,4 3 3 0,0-1 5 15,2 3-5-15,1 2-13 0,1-6-12 16,2 10-8-16,0 4-5 0,2-1-4 16,-1-2-4-16,2 3-4 0,-2-1-2 15,1 9-2-15,-3 2-1 0,-1-5 0 16,-5 6-3-16,-1 1 0 0,-5 1 0 0,-3 1 0 16,-5-7 0-16,-6 0 0 15,-4-3 0-15,-2-1 0 0,-5-4 0 0,-3 0-2 16,-3-1-5-16,-2 0-9 0,0-3-10 15,2 1-15-15,-1-2-2 0,2-2-96 16,-2-8-99-16,1-4-229 0</inkml:trace>
  <inkml:trace contextRef="#ctx0" brushRef="#br0" timeOffset="25925.48">19757 1639 199 0,'19'-4'60'0,"-3"3"6"0,-2-1-24 16,-3 0-5-16,0 1-1 0,-3 0 1 15,-4 0-4-15,-2 0-4 0,0 0-1 0,-1 1-1 16,-1 0 0-16,-1-1-2 0,-1-2-4 16,0 2-4-16,-2-1-5 0,-1 1-3 15,-3 0-3-15,-2-1-2 0,-2 0-1 16,-4-1-1-16,-2 1-1 0,-2 0 1 15,-1 0-2-15,3 0 0 0,0 1 0 16,0 3 1-16,1 1 0 0,3 3 0 16,0 3 0-16,2 0 1 0,0 3 0 0,2 0 2 15,2-1 0-15,4 1 1 0,1-1 1 16,6-2 2-16,0 0 1 0,5-2 1 16,3 2 1-16,2-2 0 0,2 1-1 15,3 1-1-15,5 1-1 0,3 0-1 16,3 0 0-16,4 0 0 0,1 1 0 15,0-3 0-15,-2 0 0 0,-7 0-2 0,-4 1-1 16,-7-1-1-16,-6-1-2 16,-4-1-2-16,-2 5 0 0,-3-2 1 0,-3 3 0 15,-7-1 0-15,-4 0-1 0,-7 1 1 16,-6-1-2-16,-4-4-2 0,-5 0-6 16,0-4-5-16,2-3-6 0,2-4-6 15,5 2-7-15,1-4-5 0,8-3-6 16,1-3-15-16,4-1-51 0,2-3-67 15,4-4-154-15</inkml:trace>
  <inkml:trace contextRef="#ctx0" brushRef="#br0" timeOffset="26142.84">19955 1294 336 0,'20'-7'99'0,"-5"2"10"15,0 6-27-15,-2 0-35 0,-3 3 0 16,-5 6 0-16,-2 6-3 0,-4 7-9 15,-1 5-10-15,-2 6-2 0,-3 7-4 0,-2 2-3 16,2 5-4-16,-3-1-4 0,3 0-5 16,1 3-5-16,1-4-7 0,3-2-10 15,1 0-17-15,1-4-11 0,3-2-14 16,1-8-14-16,0-5-57 0,1-3-77 16,-2-3-153-16</inkml:trace>
  <inkml:trace contextRef="#ctx0" brushRef="#br0" timeOffset="27260.03">19904 1614 347 0,'-1'-8'90'16,"3"4"9"-16,1-1-54 0,4 3-3 16,3-1 1-16,4 1 1 0,4-2-10 15,5 3-9-15,5 1-9 0,5 1-6 0,1-1-4 16,2 3-4-16,4 0-5 0,4 1-9 15,1 1-7-15,0-1-6 0,-4 6-5 16,1 1-5-16,-2 1-1 0,-5 0 5 16,-7-1 7-16,-6 1 6 0,-4-1 8 15,-3-6 7-15,-6 0 8 0,-4-2 6 16,-6-1 4-16,-4-2 3 0,-7-1 2 16,-5 0 1-16,-1-1-3 0,-8 1-1 15,-3-1-5-15,-6 0-4 0,-5 5-2 16,1 1-3-16,1 3-1 0,0 2-1 0,5 5 1 15,4 1-2-15,8 1-3 0,10 0-2 16,7-3 1-16,4-1 1 0,7-4-1 16,7-3 1-16,6-3 1 0,6-4 3 15,5-1 2-15,5-3 2 0,3-1 1 16,-4-4 3-16,0-1 4 0,-2 1 3 16,-5-1 3-16,-5-2 2 0,-5 1 0 15,-5 1-1-15,-1 5-3 0,-3 1-3 0,-5 0-4 16,-3 3-4-16,-3 7-1 0,-2 3-2 15,-3 6 0-15,-3 4-1 0,0 2-2 16,-1 1-1-16,2 2 0 0,2 0-4 16,3-2-1-16,4-3-1 0,4-1 1 15,6-2-3-15,1-1 1 0,3-2 2 16,3-2 2-16,-1-5 3 0,1-2 3 0,1-4 0 16,0-5 6-16,0-5 1 0,1-3 0 15,-1-6 1-15,2-2 0 0,0-5-1 16,2-4-1-16,1-5-2 0,1-2 0 15,0-5 0-15,1-2-1 0,0-5-2 16,-2 0 1-16,-5-2-1 0,-3 6-1 16,-5 5 2-16,-2 7 4 0,-4 9 1 15,-5 6 0-15,-3 11-1 0,-3 6 0 16,-3 7 1-16,-4 6-2 0,-2 7-4 0,-1 6 0 16,1 6 0-16,-1 8 0 0,1 4 0 15,0 4 0-15,7 5 0 0,3-2 0 16,6 2-2-16,2-2-1 0,7-5 0 15,9-1-2-15,2-6 0 0,5-8-1 16,0-5 1-16,-1-5 0 0,-1-5 2 16,-2-4 0-16,-3-6 1 0,0-3 2 15,-2-6 0-15,1-4 0 0,-1-6 0 0,1-7 0 16,0-3 0-16,0-8-2 0,0-5-1 16,0-4 0-16,-3-5-2 0,-1-8-1 15,-2-2 1-15,-1-1-2 0,0 4 1 16,-4 9 1-16,0 5 2 0,-3 10 4 15,0 12 0-15,-1 10 0 0,-2 8-1 16,-3 8 3-16,-1 6 0 0,-3 9-1 16,-1 5-3-16,1 6 1 0,-3 6 1 0,1 6 0 15,2 2-1-15,1 3-1 0,3-4 0 16,2-1-1-16,3 0 0 0,2-5-1 16,4-5-1-16,1-4 1 0,-1-7-1 15,1-3 0-15,-1-6-1 0,-2-5 1 16,1-3 0-16,-2-2 1 0,2-2 2 15,-1-5 0-15,0-2 1 0,4-5 0 16,2-3 1-16,2-1-1 0,3-9-1 0,2-3-1 16,3 1-1-16,0-2-1 0,-1 3 0 15,0 3-1-15,-4 1 0 0,1 9 0 16,-5 6 0-16,-1 4 1 0,-1 3-1 16,-1 5 2-16,-1 1-1 0,-1 6 1 15,2 3-1-15,1 0 2 0,-1 1-1 16,-1 1 0-16,1-1 0 0,-3 0 1 15,0 0-9-15,-5-4 1 0,-1 1-4 16,-5-1-3-16,-3-2-1 0,-3 1-6 0,-2-1-1 16,-2-4 7-16,-4-2-7 0,-1-1-7 15,0-4-5-15,2-3-7 0,-4-5-3 16,0-5-4-16,3-2 15 0,3-4-91 16,5-2-71-16,4-3-190 0</inkml:trace>
  <inkml:trace contextRef="#ctx0" brushRef="#br0" timeOffset="27504.02">21971 1607 301 0,'-1'-2'97'0,"-3"2"10"15,0-1-22-15,1 3-19 0,1-2 6 16,2-2-2-16,4 1-15 0,6-1-13 0,4-2-8 15,5 1-9-15,5 0-9 0,6 1-8 16,4-1-2-16,0 3-1 0,2-1-2 16,1 2-3-16,2-1-7 0,0-1-3 15,-3 0-20-15,-4 0-15 0,-2-1-11 16,-5 1 121-16,-7-1-206 0,-6 1-103 16,-7 1-280-16</inkml:trace>
  <inkml:trace contextRef="#ctx0" brushRef="#br0" timeOffset="27702.09">21959 1802 349 0,'1'5'103'16,"6"-1"8"-16,7-3-50 0,7 0 0 16,6-1 2-16,7-2-6 0,6-3-17 0,3-4-12 15,5-1-8-15,3-1-11 0,1-2-10 16,-4 0-19-16,-1-4-16 0,-1 2-11 15,-3 1-22-15,-6-3-62 16,-4 3-83-16,0-1-170 0</inkml:trace>
  <inkml:trace contextRef="#ctx0" brushRef="#br0" timeOffset="28121.42">22735 1396 400 0,'-2'-7'117'0,"4"3"7"0,3-4-65 15,5 3-1-15,7 1 5 0,4 0-5 16,7 2-21-16,1-1-10 0,4 1-4 0,2 5-3 16,2 2-3-16,-2 3-3 0,-1 4-3 15,-2 2-4-15,1 4-1 0,-2 0-3 16,-4 1-1-16,-3 1 0 0,-5-2-2 15,-7 1-1-15,-5-3 0 0,-10 1 0 16,-5-1 1-16,-9 3 0 0,-6 3-1 16,-7 0 2-16,-5-2 0 0,-4 1 0 15,1-1 1-15,-2 2 2 0,4-1-2 16,2-5 2-16,8-2 0 0,7-2 1 0,8 2 3 16,9-1 1-16,12-2 3 0,9-2 1 15,9 2 1-15,9 1-1 0,9 2-1 16,8-2-2-16,5 0-3 0,3 0-4 15,6-1-4-15,-2 2-7 0,0-3-3 16,-2 0-7-16,-7-2-6 0,-6 0-34 16,-6-1-16-16,-10-4-14 0,-6-5-70 15,-10 2-103-15,-10-2-207 0</inkml:trace>
  <inkml:trace contextRef="#ctx0" brushRef="#br0" timeOffset="29358.87">17126 299 242 0,'0'-16'64'0,"-1"6"9"15,1 4-35-15,1 2-2 0,3 3 1 16,-1 1 2-16,1 3 1 0,4 6 0 15,2 2-4-15,4 1-3 0,0 5-1 16,2 3-1-16,1 6-5 0,1 5-5 0,-1 7-7 16,-2 7-4-16,-4 6-3 0,0 13-3 15,-4 12-1-15,-1 2 0 0,-3 4-2 16,2 0 1-16,1 5-1 0,1-4 0 16,0-7 0-16,1-6 0 0,0 0 0 15,1-4-1-15,-1-4 1 0,-2-6-1 16,-2 3 0-16,0-4 1 0,0-2 1 0,-2-3 1 15,-1-4-1-15,0-3 1 0,2-4 1 16,1-4 0-16,0-3-1 0,1-4-1 16,2 0 0-16,0-4-1 0,1-2 1 15,0-5-2-15,2 0 0 0,2 0 0 16,-1 0 0-16,2 0 0 0,1 5-1 16,2 1-1-16,2 1 0 0,3 2 0 15,2-1 0-15,4-4 0 0,7-2 0 0,8-6 1 16,5-3 1-16,7 0 1 15,4-3-1-15,6-3 1 0,9-2 0 0,5-1 0 16,5 0 0-16,6 0 2 0,2 2-1 16,4-3 1-16,7 0-1 0,3 1 1 15,-1 2-1-15,2 0 0 0,5 2-1 16,7-2 0-16,2 2 0 0,-3 4-1 16,3 2 1-16,6 1-1 0,-2 1 0 15,-2 0 1-15,-2 3-1 0,6-3 0 16,0 2 1-16,-2-3-1 0,0-3 1 0,5 0 1 15,0-4 0-15,0 4 0 0,-1-3 0 16,5-5 1-16,0 6-1 0,-1-2 0 16,-3-2 0-16,6 2-1 0,-3 0 0 15,-2-2 0-15,-1 0 0 0,2-1-1 16,-2 0 1-16,-1 1-1 0,0-5 0 16,1-1 0-16,-4 1-2 0,-2-1 0 0,-2 0-1 15,3-4 0-15,-6 3-1 0,-7 0-1 16,-6-2 0-16,-1-1 0 0,-3 4 2 15,-8-3-1-15,-13 3 2 0,-6 1 0 16,-9-2 1-16,-7 3 0 0,-9-3 2 16,-13 2 1-16,-10 0 2 0,-5-1-1 15,-7 1 3-15,-4 1 1 0,-6-4 1 16,-4 2 0-16,-3 0-2 0,-4-4-1 16,1 3 0-16,-3-3-1 0,-1-1-1 15,0-1-1-15,1 1 1 0,-1-3 0 0,3 4 0 16,-1-4 1-16,2-1 0 0,0-2-1 15,1-2 1-15,0-4 1 0,1-7 1 16,-1-5-1-16,-1-6 1 0,0 0-1 16,-1 1-1-16,0-5 0 0,0-5-1 15,-1-1-1-15,-2-7 0 0,0-3-2 16,-2-5 3-16,-2-11 0 0,-3-3 0 0,-2-3 0 16,-8 2 1-16,-2-3 0 0,-2 2 3 15,0 1-4-15,2 2 1 0,1-2 0 16,-1 7-1-16,9-5 0 0,4 10-1 15,3 1-1-15,3 4-2 0,2 6-1 16,2 7-3-16,2 4-5 0,3 10-1 16,1 0-17-16,0 6-15 0,1 1-4 15,2 5 21-15,0-2-118 0,2 6-97 16,-1-2-240-16</inkml:trace>
  <inkml:trace contextRef="#ctx0" brushRef="#br0" timeOffset="45685.02">7190 1824 216 0,'-3'1'64'0,"1"0"5"0,1-1-21 16,-1 0-7-16,0 0-2 0,1 1 0 15,-1-2-3-15,1-1-5 0,1 0-5 16,0 0-1-16,0 1-3 0,0-2 0 16,0 1-2-16,1 2-1 0,-1 0-1 15,0-1-2-15,-1 2-2 0,-1 1-3 16,0 4-2-16,-1 2-3 0,-2 7-2 16,1 2-1-16,0 5-1 0,0 6 1 15,1 0-1-15,1 0 0 0,1 0-1 16,2-7-1-16,3-2 0 0,2-3 0 0,1-4 0 15,2-5 1-15,1-2 1 0,2-3 2 16,-1 2 4-16,2-2 2 0,-1 0 2 16,2-2 2-16,2 2 1 0,-1 0-2 15,0 2 0-15,3-1-4 0,-4 0-2 16,0-1-2-16,-1 3-1 0,-3-3-1 16,0-2 1-16,-2-2 0 0,-1-1 2 15,-1-3 0-15,0 2 1 0,-1-5 0 0,1 1 0 16,-1 2-2-16,2-1-1 0,-2 2-1 15,2 1-2-15,-1 1 0 0,1 2-1 16,-1-1 1-16,3 0-1 0,-1 0 1 16,-1 0 2-16,2 0 1 0,0 0 2 15,0-3 2-15,-2 1 1 0,0 0 2 16,0-3 3-16,-3-2 0 0,0 0 1 16,-1-2-1-16,-3 0 0 0,1-1-1 0,-2-2-2 15,-2 0-3-15,0 2-2 0,-1 0-2 16,-1 1-1-16,1 2-1 0,0-1-1 15,-1 3 1-15,2 2-1 0,0 0 0 16,2 3-1-16,-2 1 1 0,3 0-2 16,0-1 1-16,0 2-2 0,1-1 1 15,2 1-1-15,-1 0 1 0,2-2-1 16,1 1 1-16,0 0 0 0,-1 0 1 0,2 0 1 16,-2-2 0-16,0-1 0 0,-2 2 0 15,0 0 1-15,0 0 0 0,-1-1 0 16,0 1 1-16,0 0-1 0,-1 0 0 15,2-2-1-15,-1 0 1 0,0 0-1 16,-1 1-1-16,2-1 0 0,-2 1 1 0,1 0-1 16,-1 1 0-16,0-2 0 0,0 3 0 15,-1 0 0-15,1 1 0 16,0-1 0-16,0 0 1 0,-1 1-1 0,2 0 0 16,-1-1 0-16,0 0-1 0,-1 0 0 15,1 1 0-15,0 2 0 0,0-3-1 16,0 1 1-16,1 1-1 0,-1-1 0 15,0 1 1-15,0-2 0 0,1-1 0 16,-1 3 0-16,1-1 1 0,-1-1 0 16,0 1 1-16,0-2 0 0,0 4 0 0,0-2 0 15,-1-2 0-15,1 0 0 0,0 1 0 16,0 0-1-16,0 1-1 0,1-1 0 16,-1 1-1-16,0 0-2 0,0 0-2 15,0 1-2-15,0 0-9 0,0-1 7 16,-1 0-39-16,0-1-1 0,0 0-111 15,0-4-119-15,-1-3-285 0</inkml:trace>
  <inkml:trace contextRef="#ctx0" brushRef="#br0" timeOffset="46642.34">7107 1800 293 0,'-1'-2'81'0,"2"1"8"0,-1 1-35 15,1-1-7-15,1-2-3 0,-1 2-1 16,-1 1-7-16,1 0-8 0,-1 4-9 15,0 1-4-15,1 6-5 0,-2 3-3 0,1 5-2 16,0 4 0-16,-1 4 0 0,2 1 0 16,0 4-2-16,2-5-1 0,3-3-1 15,0-4-1-15,5-3 0 0,1-4 0 16,2-2 1-16,2-6 0 0,0-2 1 16,3-1 0-16,2-2 0 0,-2-1 4 15,3-3 3-15,0-4 3 0,1 3 2 16,0-4 3-16,1-3 1 0,-1-4 2 0,0-1-1 15,-3-5 2-15,-2-3 0 0,-3-3-1 16,-3 0-1-16,-4 2-3 0,-3 3-1 16,-2 4-1-16,-1 7-1 0,-4 3-4 15,0 4-2-15,0 7-2 0,0 3-1 16,-3 3 1-16,2 3-1 0,2 3-4 16,0 5-1-16,1 2 0 0,2-3 1 15,4 3-1-15,1 0 1 0,1-2 0 16,2-1-1-16,1-2 1 0,3-2 0 0,2-2 0 15,0-1 0-15,1-4 1 0,2 0 0 16,1-3 1-16,1-4 0 0,-3 0 1 16,1-3 0-16,-2-3 1 0,-2-2 0 15,-1-2 1-15,-5-2 0 0,-2 0 0 16,-1-3 0-16,-3 0 0 0,-1 2-1 16,-1-4 0-16,0 0-1 0,0 1-1 0,-1 0-1 15,2 1 0-15,-4 0 0 16,2-1-1-16,0 5 1 0,-1-1-1 0,1 1 0 15,-1 1 0-15,0 0 0 0,1-2 1 16,0 0-1-16,-1 0 0 0,1 1 0 16,-1 1 0-16,0 0 0 0,0 0 0 15,0 4 0-15,-2-1 0 0,1 2 0 16,-1 3 0-16,1 0 0 0,-1 0-1 16,-1 2 0-16,2-1 0 0,-1 3-1 0,2 0 0 15,-2 0 0-15,2-1-1 0,0 4 1 16,1-2 1-16,-1 0-1 0,2 1 0 15,-1-1 1-15,2 0-1 0,2 1 1 16,1-3 0-16,3 0 1 0,2 1-1 16,3 0 1-16,3 0 1 0,3-2 0 15,2-1-1-15,1 2 1 0,1-1-1 16,0-1 1-16,-1-1-1 0,-2-1 1 0,-2 1-1 16,-2 0 0-16,-4 0 0 0,-2 1-1 15,-3 3 1-15,-4 2-2 0,-1 5 1 16,-3 2 1-16,0 4-1 0,0 4 1 15,-2 3 1-15,1 1-1 0,1 7 1 16,-1-3 0-16,5 0-1 0,1-1 0 16,3 0 0-16,1-4-3 0,3-3-3 15,2-6-6-15,4-2-9 0,-1-5 4 16,3-1-31-16,0-4-16 0,-1-3-2 0,2-3-89 16,-1-5-98-16,-4-1-227 0</inkml:trace>
  <inkml:trace contextRef="#ctx0" brushRef="#br0" timeOffset="46796.98">7977 1419 477 0,'-13'-7'116'0,"1"0"5"0,3 5-61 16,4 1-27-16,2-4-13 0,1-3-1 15,6-2-17-15,0 2-23 0,5-3-13 16,2-5-90-16,3-1-95 0,3 5-231 15</inkml:trace>
  <inkml:trace contextRef="#ctx0" brushRef="#br0" timeOffset="46971.25">8282 1366 354 0,'2'23'101'0,"-3"-1"14"15,1 6-34-15,2 0-18 0,0-3-6 16,2 5-4-16,0 0-6 0,0 4-13 15,3 3-13-15,0-2-8 0,0 2-2 16,3 2-9-16,1 0-19 0,1 1-21 16,1-1-10-16,-1-3 5 0,-1-3-94 15,2-3-98-15,-4-6-199 0</inkml:trace>
  <inkml:trace contextRef="#ctx0" brushRef="#br0" timeOffset="47408.79">8270 1929 348 0,'-7'-5'101'0,"1"-1"14"16,2 0-8-16,4-2-48 0,3-3-1 15,3-4 3-15,4-1-2 0,4-2-7 16,4-7-13-16,1 1-8 0,6-5-4 16,0-2-5-16,2-3-3 0,1-2-4 15,0 0-3-15,-3 5-3 0,-1 0-1 16,2 4-2-16,-6 11-2 0,-1 3-2 15,-4 7 0-15,-2 10 0 0,1 7-1 16,-6 6 0-16,-4 6 0 0,-1 5 0 0,-1 8 1 16,-2 3 0-16,1-1 0 0,0-1-1 15,3-1 0-15,1-4 0 0,1-5-1 16,1-7 0-16,0-5 0 0,0-3-1 16,1-2 1-16,1-4 0 0,1-6 2 15,1-2 1-15,1-5 1 0,-1-7 0 16,2 0 0-16,1-2 0 0,1-6-1 15,3 3-1-15,0 1-1 0,0 3-2 0,1 6 0 16,-2 1-2-16,2 9 0 0,-5 4 0 16,-1 6 0-16,-2 6 1 0,-2 3 0 15,0 3 0-15,-3 1 2 0,0-1-3 16,0 0-4-16,1-3-8 0,1-2 3 16,2-4-45-16,2-4 181 0,1-3-293 15,6-10-144-15,4-6-412 0</inkml:trace>
  <inkml:trace contextRef="#ctx0" brushRef="#br0" timeOffset="48030.98">10031 1264 359 0,'5'-1'85'0,"-2"3"3"0,2 8-21 16,-1 2-47-16,0 7 0 0,1 4 0 16,-3 5 1-16,1 5 0 0,-1 1-2 0,2 4-5 15,-1-1-5-15,0 0-6 0,1 0-1 16,1 4-5-16,0 2-4 0,1 0-4 15,1-3-1-15,-3 1-2 0,1-3 2 16,-1-4 0-16,-2-5 4 0,-3-9 3 16,0-4 3-16,0-2 1 0,-1-6 9 15,-1-7 4-15,2-5 2 0,0-7 2 0,2-5 3 16,2-5 5-16,1-4 1 0,2-7-7 16,7 2-6-16,5 1-1 0,2 3-2 15,2 3-1-15,1 6-3 0,3 5-1 16,2 7 0-16,1 8 1 0,-1 4 0 15,1 4-1-15,-2 7-2 0,2 3-1 16,-2 1 0-16,-2-1-2 0,-3 1 1 16,-2 0-1-16,-6 2-6 0,-4-3 1 15,-5 1-4-15,-6 2-2 0,-6 0-1 16,-6-1-3-16,-8-3-2 0,-2-6 2 16,-7 2-7-16,-3-5-6 0,2-5-5 0,-1 0-5 15,4-4-69-15,4-3-72 0,5 0-175 16</inkml:trace>
  <inkml:trace contextRef="#ctx0" brushRef="#br0" timeOffset="48482.38">10782 1692 318 0,'3'18'76'0,"-3"1"9"15,-1 3-54-15,-1-1 2 0,-1 0 0 16,-2 2 2-16,2-3-3 0,1-3-7 15,2-2-10-15,2-1-5 0,3-3-2 16,2 0-2-16,4-6-1 0,4-4 1 16,3-5 0-16,3-2 2 0,1-5 3 15,2 0 2-15,1-5 2 0,-1 2 2 0,-1-2 2 16,0-4 1-16,-2-2 2 0,0-2-1 16,-5-2-2-16,-1-2-1 0,-3 1-3 15,-2 2 0-15,-2 5 1 0,-4 5 0 16,-3 4-1-16,1 3-2 0,-1 7-3 15,-4 2-1-15,1 8-1 0,-1 5-3 16,2 6-2-16,1 5-3 0,2 6 2 16,0 3 1-16,6 5 1 0,1-1-1 15,1 4-2-15,-2 3 0 0,1-6 0 0,-1 6 0 16,-3 2 0-16,-3 4-1 0,-2-3-1 16,-1 0 0-16,-3-2-2 0,-4 3-1 15,-4-7-2-15,-2-2 0 0,-2-5 0 16,-4-3 0-16,0-5-2 0,-1-6-4 15,1-6-2-15,1-4-4 0,0-5-13 16,0-8-10-16,1-6-10 0,0-7 1 0,3-7-86 16,1-7-89-16,1-6-205 0</inkml:trace>
  <inkml:trace contextRef="#ctx0" brushRef="#br0" timeOffset="48983.43">11457 1791 359 0,'14'11'95'0,"-6"2"18"0,-2 2-26 15,2 4-31-15,-1 7 0 0,-3 2 4 16,-2 3 2-16,0 3-11 0,-2 3-17 16,0 2-13-16,1 3-6 0,-1 4-3 15,0-2-5-15,2 0-3 0,-1 3-1 16,1-3-3-16,0-2-2 0,-1-1-4 0,0-8-2 15,0-4 1-15,0-1-1 0,-1-5 0 16,0-6 1-16,0-4 0 0,-1-5 4 16,1-4 0-16,0-1 3 0,0-4 1 15,0-5 0-15,1-5 1 0,0-4 2 16,1-8 1-16,-2-10 0 0,1-9-2 16,1-8 1-16,0-13 0 0,4-1 1 15,-2-4 0-15,0 0 5 0,3 2 4 0,-1 4 2 16,1 5 2-16,0 15 1 0,-3 6 1 15,4 5-1-15,-3 8-3 0,4 7-4 16,0 6-4-16,2 2-1 0,1 5-3 16,4 5-2-16,3 5 0 0,5 4-2 15,-1 1 1-15,2 3-1 0,-1 4 1 16,-2 7 0-16,-2-4 0 0,-2 3 0 16,-3 0-1-16,-1 2 1 0,-5-1-2 15,-2-2 0-15,-3-8 0 0,-7 3 1 16,-6-2-1-16,-6-2 2 0,-8 1-2 0,-5 0 1 15,-9-2-2-15,-3 0-1 0,0-1-3 16,-2-5-2-16,-1-5-4 0,4-4-12 16,3-5 0-16,7-8-32 0,3-3 53 15,2-5-161-15,3-5-122 0,8-6-310 16</inkml:trace>
  <inkml:trace contextRef="#ctx0" brushRef="#br0" timeOffset="52164.34">2631 12034 339 0,'-13'-1'76'0,"0"-2"2"0,2 0-50 16,1 2-20-16,1-1-8 0,0 2-4 15,3 0-2-15,-1-1-2 0,2 2 0 16,0 0-1-16,1-1 3 0,1 2 4 15,1-3 3-15,1 1 2 0,0 1 2 16,1-1-1-16,0 0-1 0,1 0-1 16,2-1 0-16,2 1 0 0,5-2-1 15,4-2 1-15,6-1 2 0,5 1 0 16,6-1 2-16,5 2-1 0,3 0 0 0,5 1-1 16,3 0-1-16,4 2 0 0,3-2-1 15,6 4-1-15,4-2-2 0,5 0 0 16,4 2-2-16,3 0-1 0,5 0 0 15,5 0-2-15,4-1 2 0,2 3 2 16,3-2 2-16,7-1 2 0,5-2 5 16,7 4 4-16,2 3 4 0,3 0 2 15,4 2 3-15,4 2 0 0,2 5 0 0,1 4-2 16,3 0-3-16,1 4-3 0,5 2-2 16,3 2-6-16,2-1-7 0,4-2-7 15,4-1-11-15,1-1-3 0,-1-6-77 16,-1-2-76-16,-6-5-181 0</inkml:trace>
  <inkml:trace contextRef="#ctx0" brushRef="#br0" timeOffset="55575.48">3004 5499 206 0,'0'-2'60'16,"0"0"4"-16,2 1-15 0,-2-1-19 15,0 0 1-15,1-1 1 0,-2-1-1 16,2 3-1-16,-2-1-2 0,1 0 2 15,0-1-1-15,0-1-2 0,-2 2-4 0,2-3-4 16,0-2-5-16,-1 1-2 0,1-1-4 16,0-1-2-16,0 3-1 0,0-2-1 15,1 2 2-15,-1 0 0 0,0 0 0 16,2 4 3-16,-2-4 1 0,0 1 3 16,0 3 1-16,1-1 1 0,-2 0 0 15,1 2 1-15,0-2-1 0,-2 2-1 16,2 0-1-16,0-2-2 0,0 3-2 0,0-1-1 15,0 3-3-15,3-1-2 0,0 7 2 16,1 3 0-16,1 6 3 0,-1 6 1 16,3 9 6-16,-2 6 2 15,2 4 1-15,0 8-3 0,1 5-2 0,1-1-3 16,0 5-1-16,0-3-5 0,0-2-2 16,0 0-4-16,-1-7-2 0,-2-3-3 15,1-5-4-15,-2-7-10 0,1-6-7 16,-3-6-15-16,1-5-12 0,1-5-8 0,-1-7 4 15,3-4-81-15,-2-11-80 0,2-5-183 16</inkml:trace>
  <inkml:trace contextRef="#ctx0" brushRef="#br0" timeOffset="55997.4">3371 5732 407 0,'0'-5'120'15,"-1"0"6"-15,1 2-55 0,0 2-12 16,0 3-8-16,0 5-8 0,-1 2-15 15,1 7-11-15,1 5-5 0,0 5-2 16,2 2 0-16,0 2 0 0,0 0-2 16,5-3-3-16,-2-2-1 0,3-4-3 15,2-3-1-15,1-6 0 0,2-4 0 16,2-2 2-16,2-4-2 0,1-4 6 0,1-3 4 16,-1-3 2-16,0-2 2 15,2-2 2-15,-1-5 0 0,-3-1 5 0,1-5-7 16,-3 1-2-16,0 1-3 0,-3 0-2 15,-3 3-2-15,-1 4-4 0,-2 3-3 16,0 10-2-16,-1 7 0 0,2 4 1 16,2 8 0-16,0 4 0 0,3 6 0 15,1 0-1-15,1-2-1 0,2-5 1 0,2-1-1 16,3-8 0-16,2-4-1 16,1-6 5-16,0-2 2 0,0-1 7 0,-3-4 6 15,0-2 6-15,-4-2 5 0,-3-2 6 16,-3-3 1-16,-1-3 3 0,-3-2-2 15,-4-4-5-15,-1-4-4 0,-4-3-6 16,-3-3-5-16,-1-2-4 0,-2-4-5 16,0 0-9-16,-2-5-9 0,0 3-10 15,0 4-7-15,2 3-3 0,0 6 10 16,1 1-54-16,-2 2-110 0,7 7-132 0,-1-2-332 16</inkml:trace>
  <inkml:trace contextRef="#ctx0" brushRef="#br0" timeOffset="57929.85">19618 5014 244 0,'1'-2'72'0,"0"1"6"16,1 0-31-16,-1 1 1 0,-1 0 4 0,0-1-2 15,-1 1-3-15,1 0-2 0,0 0-1 16,0 0-4-16,0 1-3 0,0-1-5 16,0 1-6-16,1 0-6 0,0 1-5 15,1 3-2-15,0 4-2 0,0 5-1 16,0 6-2-16,0 7 2 0,2 5 2 15,-1 3-1-15,0 6 0 0,0 3-1 16,1 4-1-16,-3 3-2 0,0-1-1 0,0 3-3 16,0 2-3-16,-1-1-3 0,0-2-1 15,1-5-5-15,0-5-6 0,1-3-7 16,0-6-11-16,-1-7-12 0,0-5-9 16,-2-2-12-16,1-9 3 0,-3-7-68 15,1-6-75-15,-1-9-161 0</inkml:trace>
  <inkml:trace contextRef="#ctx0" brushRef="#br0" timeOffset="58209.97">19550 5105 379 0,'-1'-18'104'0,"2"0"13"15,2 2-50-15,0 2-10 0,2 0-3 16,0 1-2-16,3 1-4 0,1 0-11 15,2 0-11-15,0-2-5 0,2 1-2 0,2 0-3 16,1 1-1-16,4 2-4 0,2 3-1 16,7 4-2-16,1 5-1 0,5 5-2 15,2 4-1-15,-3 3-1 0,-2 3-2 16,1 4 2-16,-4 0-4 0,-2 4 0 16,-6 1-1-16,-2 2-2 0,-2 1-1 15,-6 3-1-15,-6-3-3 0,-7 0-1 16,-6-2-5-16,-8-2-4 0,-2-2-5 0,-4-2-5 15,-5-3-15-15,-2 1-6 0,-4-2-8 16,1-1-6-16,2-4-3 0,-1-3-58 16,0-3-68-16,6-2-145 0</inkml:trace>
  <inkml:trace contextRef="#ctx0" brushRef="#br0" timeOffset="58601.88">20105 5457 306 0,'3'1'88'0,"-2"0"7"0,-1 0-44 16,1 2-1-16,-1 0-1 0,-1-1-4 0,-3 1-10 15,0 4-5-15,-3 2-5 0,0 3-3 16,-3 3-2-16,0 0-5 0,1 7-4 15,3 4-2-15,1 0-3 0,3 1-3 16,3-2 0-16,4 0-2 0,3-5 1 16,4-2 1-16,4-5 1 0,2-4-1 15,3-3 1-15,2-3 1 0,2-3 1 16,3-3 0-16,-2-2 1 0,-1-3 2 16,0 1 2-16,-3-4 1 0,-1-3 1 15,-5-2 0-15,-4-3-1 0,-6-1-2 0,-5-7-2 16,-3 1-2-16,-6-5-2 0,-3 4-6 15,-3-2-4-15,-4 3-4 0,-2 3-2 16,-1 4-4-16,-2 3 0 0,2 5-19 16,-1 5-11-16,1 0-6 0,2 5-8 15,0 0-71-15,2 3-85 0,0 5-184 16</inkml:trace>
  <inkml:trace contextRef="#ctx0" brushRef="#br0" timeOffset="58911.81">20674 5046 389 0,'7'-18'115'0,"-2"8"9"15,-2 3-62-15,-2 4-3 0,-1 2 2 16,-1 2-2-16,2 3-9 0,-3 4-16 15,2 6-7-15,-1 7-1 0,0 8-2 16,0 4-2-16,0 7 0 0,0 4-5 16,1 5-4-16,0 1-4 0,2 1-3 0,1 3-4 15,1-1 1-15,0 4-8 0,4-3-5 16,-2-4-7-16,3 0-11 16,-3-6-15-16,1-4-13 0,0-5-14 0,-3-7-6 15,-2-3-74-15,-2-7-89 0,0-4-191 16</inkml:trace>
  <inkml:trace contextRef="#ctx0" brushRef="#br0" timeOffset="59266.85">20617 5156 390 0,'-4'-18'104'16,"3"3"11"-16,-1 1-63 0,5-2-5 15,-1 0 2-15,2-1 4 0,4 2-5 0,1 2-14 16,1 1-7-16,0 1-3 0,1 0-1 16,0 1-3-16,1 0-2 0,4 3-4 15,1-1 0-15,2 1-2 0,4 3-2 16,4 4-1-16,4 2-2 0,0 2-2 16,-4 3-1-16,2 2-1 0,0 3-1 15,-1 1 0-15,-3 5-1 0,-2 1-2 16,0 5 0-16,-4 1-1 0,-3 2-4 15,-6 1-1-15,-6 1-1 0,-5-5-2 16,-8-2 2-16,-6-2-2 0,-7-3-2 0,-3-4-1 16,-7-1-4-16,-2-2-4 0,-7-3-9 15,-2 1-11-15,0-5-7 0,5-1-4 16,-1-3-6-16,6-3-12 0,4-3-56 16,2 1-68-16,12-2-158 0</inkml:trace>
  <inkml:trace contextRef="#ctx0" brushRef="#br0" timeOffset="62074.63">21750 5399 281 0,'-2'-1'82'0,"-1"0"6"15,5 3-35-15,-2-1-2 0,-2-1-2 16,5 2-5-16,-3-2-9 0,1 3-7 15,1-2-2-15,0 1-4 0,0 3-1 16,-1 0-1-16,1 2-2 0,-2 6 0 0,0 3-1 16,0 2-3-16,-3 3-3 0,2 2-3 15,0 0-4-15,2 0-1 0,4 1-2 16,0-2-1-16,2-1-2 0,0-1-2 16,2-5-6-16,1 1-11 0,-1-6-12 15,1-3-10-15,-2-1 2 0,2-8-85 0,0-1-85 16,0-6-192-16</inkml:trace>
  <inkml:trace contextRef="#ctx0" brushRef="#br0" timeOffset="62224.51">21868 5215 369 0,'-13'-9'102'15,"0"4"7"-15,4 0-35 0,1 3-38 16,2 1-2-16,0 0-2 0,5 0-5 0,0 0-11 15,1 1-6-15,2 0-2 0,4 0-11 16,0-1-15-16,2 0-14 0,2 1-14 16,3 2-29-16,1-1-43 0,2 2-76 15,-2 4-137-15</inkml:trace>
  <inkml:trace contextRef="#ctx0" brushRef="#br0" timeOffset="62584.9">22359 5386 300 0,'0'1'85'0,"-4"-2"6"0,-4 2-47 15,-2-3-7-15,-6 0 3 0,-4-2-1 16,-1 2-9-16,-3 0-10 0,2 1-4 16,-2-2-3-16,2 4-1 0,1 0-4 0,2 0-3 15,1 2-2-15,3-1-2 16,2 4 0-16,4-2-1 0,2 2-1 0,4 1 1 15,2 3 1-15,4 1 0 0,1 1 1 16,5-1 1-16,2 3 0 0,3 2 2 16,4-1-1-16,1 4 0 0,1-2 0 15,5 2 0-15,-1 4-1 0,1-1 0 16,0 1-1-16,-1-1-1 0,-3-4 1 16,-2 2-2-16,-6-4 1 0,-7-2-1 0,-4-3 1 15,-7-3 0-15,-8-3-3 0,-7-1-1 16,-4-1-2-16,-2-2-3 0,-4-3-5 15,-2 0-10-15,3-1-8 0,0-2-10 16,4 0 15-16,3-3-81 0,-2-2-73 16,3 2-170-16</inkml:trace>
  <inkml:trace contextRef="#ctx0" brushRef="#br0" timeOffset="63189.78">23672 4834 360 0,'0'-2'91'16,"2"4"6"-16,-1 2-54 0,-1 4-6 16,0 2 8-16,-2 4 7 0,-4 1-6 15,0 4-7-15,-4 2-5 0,-2 2-5 0,-4 0-7 16,-1 2-6-16,-2 1-7 0,-2 4-2 16,-2 3-3-16,-1 1 0 0,1-3-2 15,-2 3 0-15,2-1-1 0,1-2 0 16,3-5 0-16,2-4 0 0,2-2-1 15,1-2 1-15,3-3-1 0,4-4 0 16,0-5 0-16,3 1-1 0,4-2 0 0,3 0 2 16,3-2-1-16,2 1 1 0,6 2 1 15,2 0 0-15,3 2 1 0,1-1 0 16,3 0-2-16,3 3 1 0,2 1-1 16,0-1 0-16,-1 0 0 0,1-1 1 15,0-1-2-15,-1 0-3 0,-5-4-5 16,-3 0-12-16,-3-2-10 0,-4-2-12 15,-3 0-10-15,-2-2-19 0,-4-2-62 0,-2 1-83 16,-1-1-171-16</inkml:trace>
  <inkml:trace contextRef="#ctx0" brushRef="#br0" timeOffset="63448.68">23675 5317 334 0,'-2'-13'97'0,"2"3"13"0,-1 1-45 16,1 3 5-16,0 1 3 0,1 3-5 15,0 1-11-15,0 2-9 0,-2 0-12 0,1 3-5 16,0 5-4-16,-2 2-3 0,0 4-1 16,-1 5-3-16,-1 2 1 0,0 4-1 15,-1 2-6-15,1 4-4 0,-1-2-3 16,1 2-3-16,-1 2-1 0,3 0-1 16,0-1-1-16,1 0-3 0,2-4-4 15,1-1-3-15,0-2-3 0,3-6-10 16,-2-2-7-16,3-3-21 0,0-3-16 0,2-6-6 15,0-1 13-15,0-7-95 16,4-1-89-16,3-5-198 0</inkml:trace>
  <inkml:trace contextRef="#ctx0" brushRef="#br0" timeOffset="63671.02">24044 5503 472 0,'-1'0'139'0,"0"0"10"0,1 0-74 0,0 1-1 16,1-2 10-16,0 0-11 0,0-1-22 15,1 0-17-15,0-1-10 0,2 0-6 16,-2-1-6-16,0 0-7 0,0 1-6 16,-1 1-8-16,1 0-3 0,-2 0-17 15,0 1-10-15,-3-1-30 0,2 1-8 16,0 0-93-16,-1 0-109 0,0 1-246 0</inkml:trace>
  <inkml:trace contextRef="#ctx0" brushRef="#br0" timeOffset="64145.68">24457 5123 324 0,'-1'-10'94'16,"1"2"7"-16,0 1-49 0,-1 0 3 15,0 4 4-15,0 1-7 0,-3 1-11 16,-1 2-7-16,-2 2-2 0,-3 7-2 0,-2 1-3 16,-1 6-4-16,-3 3-2 0,-3 3-1 15,-3 2-2-15,1 7-2 0,3-1-4 16,-2 3-1-16,4 0-1 0,0 1-2 15,4 2 0-15,7-2-2 0,2-3 0 16,3 0-1-16,3-3-1 0,3 1-1 16,5-5-1-16,5-2 1 0,1-1-1 15,3-4 0-15,3-2 1 0,3-4-1 16,2-3 1-16,-1-5 0 0,-1-3 0 16,2-3 0-16,-1-2-1 0,-2-5 1 0,-1-4 0 15,-1-6 0-15,-1-5 1 0,-3-4-1 16,-2-4 0-16,-3-5 0 0,-3-3 0 15,-5-5-1-15,-4-1 0 0,-4 4-1 16,-4 4-1-16,-8 0-1 0,-3 3 0 16,-6 5 0-16,-4 4-1 0,-3 4 1 15,-4 4-1-15,-2 2-4 0,-3 6-8 0,0 3-4 16,2 4-33-16,2 5-12 0,2 6-47 16,1 0-49-16,8 0-96 0,6 2-191 15</inkml:trace>
  <inkml:trace contextRef="#ctx0" brushRef="#br0" timeOffset="65761.25">15071 176 165 0,'10'31'48'0,"-2"91"4"16,-2-41-10-16,-1-41-15 15,-2 2 2-15,-2-39 2 0,1 0-1 0,-3 0-5 16,1-1-4-16,-1 132-5 0,1-147-4 16,-1 11-5-16,0-59-4 15,1 30-2-15,-1 2-1 0,2-49 0 0,-2 0 0 0,2 215 1 16,1-135 3-16,0-149 2 0,0 152 3 15,1-3 6-15,-2 1 5 0,0-6 5 16,-1 0 2-16,-1 144 0 0,0-149 0 16,-2-131-1-16,-1 138-4 0,-1 0-4 15,-2 13-4-15,-1-14-3 0,1 1-2 16,-4 136-3-16,3-265-2 0,-2 138-1 16,1-4-1-16,2 1-1 0,0 6-1 15,2 0 1-15,0 1-1 0,2 98 1 16,3-224-1-16,0 109 0 0,2 197 1 0,4-198-1 15,0 2 1-15,3 3-1 0,4 1 1 16,3-15 0-16,3 1 1 0,4-113-1 16,0 279 4-16,-1-85 1 0,0 1 2 15,-3-57 1-15,-4 61 2 0,-4 1 1 0,-2-87 1 16,-2 8-2-16,-1 7 0 16,-3-1 1-16,-1 1-2 0,-3-87-1 15,0-1 1-15,-4 93 0 0,-3-221-2 0,-4 76 1 16,-6 135-2-16,-1 2 0 0,-5-1-1 15,-3 7-1-15,1 1-1 0,-1 145-1 16,6-55-1-16,3-9-2 0,5 0 0 16,3-86-1-16,5 1-2 0,3 7 1 15,2 0-1-15,0 109 0 0,5-100 0 16,3-151 1-16,4 16 1 0,3 2 0 0,4 89 1 16,5 231 1-16,1-126 0 15,-1 2 1-15,-1-140 1 0,-2 0 2 0,-3 207 2 16,-4-80 3-16,-7-1 1 0,-1 151 2 15,-3 103-1-15,-1-54 0 47,-2-132-2-31,-2-67-1-16,-1-34-3 0,-3-17-1 0,-4-7-1 0,-6-5-2 0,-2-1-1 0,-3-2 1 0,-3-1-1 16,-2 1 0-16,1 581-1 0,3 180 0 0,5-176 0 0,1 26 0 0,3-87 0 0,6-228-1 0,1-282 0 15,4-1-1-15,2-1 1 0,1 0-1 16,2 2 0-16,3 0 1 0,0-3 0 15,3-1 0-15,3-1 0 0,6-4 1 16,3 0 1-16,3-7 1 0,1-2 1 16,0-2 2-16,0-2 1 0,-2-1 2 0,-4-2 0 15,0-1 1-15,-4 0 0 0,-3 0-1 16,-1-1-2-16,-7-1-1 0,3-3-2 16,-4 3-1-16,-8-3-1 0,-3-2-2 15,-2 2-1-15,-1 1-1 0,2 3-1 16,-8 5 1-16,-3 2-1 0,-2 3 0 15,1 5 1-15,-3 5 1 0,1 4 0 16,0 2 0-16,4 1-1 0,3-1-2 0,6 1-1 16,4 1-1-16,2-4 0 0,4-4 1 15,4 0-4-15,-1-2-6 0,3-2 0 16,-1-1-24-16,3-2-15 0,-1 0-4 16,2-3-94-16,3 0-101 0,6-1-224 15</inkml:trace>
  <inkml:trace contextRef="#ctx0" brushRef="#br0" timeOffset="67091.58">15111 5458 266 0,'2'-6'76'0,"-1"-1"8"15,0 0-33-15,-1-1-4 0,-1 0-2 16,-1 0-3-16,-3 2-5 0,0 0-7 0,-2 2-7 16,-1 1-5-16,0 2-5 0,-3 1-3 15,-1 2-1-15,2 2-4 16,0 4-2-16,0 1-1 0,1 3-1 0,2 2-1 15,1 1 0-15,4-1 0 0,1 1-1 16,1-1 1-16,2-1 0 0,4-1 0 16,0-4 1-16,4-1 3 0,1-2 0 15,4-3 3-15,4-4 2 0,2-4 1 0,3-1 3 16,-2-1-1-16,0-1 1 0,-4-2 0 16,-1-2 0-16,-4-1-1 15,-4 0-1-15,-4 1 1 0,-1-4-2 0,-3 0-1 16,-2 0-1-16,-3 3-1 0,-2 1-1 15,-6 0-2-15,-4 3-1 0,-2 3-1 16,-5 4-1-16,0 3 0 0,-4 5 0 16,3 4-1-16,3 4-1 0,4 4 1 15,4 0-1-15,3 2-1 0,3-1 0 16,5-1-1-16,2-2 0 0,2-3 0 0,3-2 1 16,0-2 0-16,4-4 1 0,3-1 1 15,3-1 0-15,3-1 2 0,4-2 0 16,1-4 3-16,1 0 1 0,-3-4 3 15,-2-1 0-15,-2-1 3 0,-3-3-1 16,-4-3 1-16,-5 0-2 0,0 1-1 16,-3 0-1-16,-2 2-2 0,-2 0-1 0,-1 1-2 15,-6 3 0-15,-3 3-2 0,-4 5-1 16,-2 3-1-16,-2 4 0 0,-1 5-1 16,2 2 0-16,2 2-1 0,5 0 1 15,3-2-2-15,6-1 1 0,5-2 0 16,7-5 2-16,6-1 0 0,5-2 2 15,0-3 2-15,3-2 3 0,-1-3 2 16,0-3 2-16,-5 0 1 0,-3 2 2 0,-5-3 0 16,-1 0 0-16,1 0-1 15,-6 2-1-15,-2-1-2 0,-3-1-2 0,-4 1-3 16,1 3-1-16,-4 2-2 0,-4 6-1 16,-2 1-1-16,-2 2 0 0,1 6 0 15,-2 1-2-15,1 1-1 0,1 0-3 16,3-3-5-16,4 0-6 0,6-3-6 15,1-3-12-15,4-1-15 0,4-3-11 16,1-4 28-16,3-5-117 0,5-4-98 16,-1-4-239-16</inkml:trace>
  <inkml:trace contextRef="#ctx0" brushRef="#br0" timeOffset="67979.3">15072 4246 273 0,'8'-2'79'0,"-1"1"10"0,-3 0-31 0,-2 0-2 16,-1 1 2-16,-2 0 2 16,-2 1-2-16,-2 2-2 0,0 1-4 0,-1 1-3 15,0 2-7-15,-1 1-5 0,2 6-6 16,-1 2-6-16,4 7-4 0,-1 4-4 16,0 7-2-16,0 4-1 0,3 6-2 15,0 7-4-15,1 4-2 0,1 7-1 16,0 6-2-16,-1 3-4 0,0-2-3 0,0 1-2 15,0-4-1-15,1-1 1 16,1-10-2-16,1-7 0 0,0-7 2 0,3 0 2 16,1-10 1-16,-3-5 0 0,-2-8 0 15,1-5-1-15,-2-3 3 0,0-6 1 16,0-7 1-16,-1-7 0 0,0-8 0 16,3 0 1-16,-1-10 0 0,2-9-3 15,2-6-2-15,2-5-1 0,0-6-2 16,-4-5 1-16,-3-10 0 0,1-2 0 0,-1 0 2 15,-4 0 3-15,-4 2 2 0,-1 2 3 16,0 6 2-16,0 4 3 0,-4 5 1 16,0 9 0-16,-1 3 3 0,2 9 1 15,2 7 1-15,2 6 0 0,2 10-2 16,1 4-3-16,3 6 0 0,2 10-2 16,-2 7-3-16,0 6-2 0,-2 10-2 15,-1 7 1-15,0 9 1 0,-2 9 0 16,0 4-1-16,0 8 0 0,-3 4-4 0,1 3-6 15,3 7-4-15,-2 0-6 0,1-5-2 16,-2-4-1-16,3-7 0 0,2-9 2 16,1-5 4-16,0-13 4 0,1-10 5 15,1-7 1-15,1-6 1 0,0-8 0 16,1-9 2-16,1-7 1 0,-1-12 0 16,1-7 2-16,2-7 1 0,-2-9 0 0,4-7-1 15,0-12 0-15,2-3-2 0,0-5-1 16,-1-5 1-16,0-5-1 0,0-5 0 15,1-2 1-15,-1 6 0 0,-1 4 1 16,-1 3 2-16,-2 9 1 0,2 7 1 16,-5 9 3-16,-2 11 3 0,-3 8 4 15,-1 4 1-15,-1 10 0 0,0 6-2 16,0 10-1-16,-2 4-2 0,-1 9-3 16,-2 7-3-16,0 9 0 0,0 5-1 15,0 9 0-15,1 7 0 0,2 5 0 0,0 5 0 16,1 2-4-16,0 3-3 0,2-2-6 15,0-1-8-15,1-5-5 0,1 0-8 16,1-10-2-16,1-7-20 0,0-9-18 16,0-2 6-16,0-10-95 0,1-5-105 15,1-11-241-15</inkml:trace>
  <inkml:trace contextRef="#ctx0" brushRef="#br0" timeOffset="69077.53">14994 4122 415 0,'3'-2'90'0,"-3"10"10"0,-3 4-53 16,1 6-17-16,-1 3 1 0,-2 2 3 15,-4 3 3-15,-4 6-1 0,-6-3-10 16,-3 2-10-16,1 0-6 0,-2 0-3 16,-4 2-3-16,-2-2-2 0,0-3-2 0,3-5-2 15,1-3-1-15,0-5-2 16,3-4-4-16,8-4-3 0,6-4 0 0,8-4 2 16,9-3 2-16,9-4 3 0,6-3 1 15,1-3 4-15,-1-8 5 0,6-3 1 16,0-6-1-16,1-5-1 0,-4 0-1 15,-5-5 0-15,4 3 3 0,-1 1 1 16,-4 2 2-16,-5 5 2 0,-3 7 2 16,-3 3 1-16,-1 7 3 0,-5 4-5 15,-2 6-2-15,-3 7-2 0,-2 6 0 0,-3 8-1 16,-2 2-2-16,-3 5-2 0,-4 5 2 16,-5 4-1-16,-8 3 0 0,2-1-4 15,-4-1-1-15,-4 1-2 0,-4-2-3 16,1-4-3-16,5-6-2 0,7-4-1 15,-1-5 1-15,6-5-2 0,7-4-2 16,12-4 3-16,7-4 4 0,12-3 1 0,7-5 1 16,2-3 1-16,2-5 4 15,6-5 4-15,0-4 0 0,0-6 0 0,-7-3 0 16,-3-2 0-16,0 1 3 0,1 1 1 16,-5 1 1-16,-5 5 0 0,-3 6 2 15,-1 8 1-15,-4 6-1 0,-5 6-1 16,-3 6-2-16,-5 8-1 0,-4 4-1 15,-2 5-1-15,-2 2-2 0,-4 6 0 0,-8 0-2 16,-2 3-2-16,1-3-3 16,0 0-6-16,-5 1-12 0,1-3-10 0,0-4-7 15,7-4-2-15,6-6-2 0,2-2 1 16,7-6 2-16,9-4 10 0,9-3 9 16,7-6 7-16,0-3 4 0,2-2 3 15,3-7 1-15,-1 0 5 0,2-3 3 16,-3-1 1-16,0 1 4 0,0-1 2 0,-1 0 4 15,-2 1 4-15,-5 2 2 0,-3 2 5 16,-4 1 4-16,1 2 4 0,-2 5 1 16,0 3 1-16,0 4-1 0,-2 1-1 15,-1 3-5-15,1 2-6 0,0 2-4 16,0 5-3-16,3 2-4 0,0 4-1 16,5 4-1-16,4 3 2 0,6 4 0 15,4 2 0-15,3 2-3 0,0 3 0 16,0-4-1-16,5 1-2 0,-3 2-1 15,-4 0 0-15,-3-4-1 0,-3-3-1 0,-1-3 1 16,-3-3 0-16,-8-3-1 0,-1-3 0 16,-3-2-1-16,-3-5-2 0,-1 1 0 15,-3-5 0-15,-1-3-4 0,-8-3-2 16,-3-4-4-16,-1-2-2 0,-3-3-1 16,-3-6-3-16,-7-5 0 0,-2-4 3 15,2-3 2-15,-1 2 4 0,1-3 4 0,-1-2 3 16,6 4 5-16,6 2 1 0,7 5 3 15,3 4 4-15,5 3 4 0,2 5-1 16,1 7-1-16,2 6-1 0,1 5 3 16,2 9 1-16,3 6-1 0,4 2-2 15,3 6 1-15,4 4 3 0,7 5 0 16,1 0-5-16,3-2-2 0,-2 0-3 16,0 2-2-16,2-4-1 0,-2-4-1 15,-5-3-2-15,-2-1-2 0,-3-4-4 0,0-4-4 16,-5-4-1-16,-3-3-27 0,-4-1-15 15,1-7-42-15,-2-6-56 0,-1-5-95 16,3-4-210-16</inkml:trace>
  <inkml:trace contextRef="#ctx0" brushRef="#br0" timeOffset="69441.72">15257 3516 397 0,'-3'1'101'0,"1"0"13"15,2 0-56-15,0 3-7 0,-2 0 0 16,0 2 7-16,2 4-2 0,-4 4-8 16,3 7-13-16,0 5-8 0,-2 4-6 15,2 3-3-15,0 5-7 0,0 0-5 16,1 0-3-16,0-1-1 0,2 0-3 16,-1-3-5-16,0 0-4 0,0-3-6 0,0-5-2 15,-1-1-19-15,-1 0-17 0,-1-5-8 16,0 0-7-16,-1-3-71 0,1-5-88 15,-1 2-188-15</inkml:trace>
  <inkml:trace contextRef="#ctx0" brushRef="#br0" timeOffset="69711.56">15217 3698 306 0,'0'-38'98'0,"1"4"16"0,2 3 11 16,2 4-55-16,0 4-5 0,6 4-1 15,0 4 0-15,0 1-11 0,2 5-13 16,1 2-10-16,2 2-8 0,0 4-5 16,-4 3-3-16,1 3-3 0,2 6-2 15,-1-3-3-15,0 8 0 0,0 1-2 16,-2 4 0-16,3 1-2 0,-3 0-1 0,-1 1 0 16,-2 4-1-16,-2-1 0 0,-4-2 0 15,-4-3 0-15,-4-2 0 0,-6 0 0 16,-3-3-1-16,-3-1-2 0,-3-5-4 15,0 0-8-15,-2-1-6 0,-2-2-16 16,2-4-22-16,1-3-2 0,3 0-97 16,4-1-105-16,3 0-238 0</inkml:trace>
  <inkml:trace contextRef="#ctx0" brushRef="#br0" timeOffset="70049.62">15603 3967 269 0,'6'6'77'0,"-4"-1"10"16,-1 1-2-16,0 0-43 16,-1 1-4-16,0-2 2 0,-1 1 3 0,-1-1-3 15,0 3-10-15,1 2-7 0,-1 3-2 16,0 3-2-16,-1 2-3 0,3 4-6 16,0 0-4-16,3 1-1 0,0-1-2 15,2-4-1-15,2-3 0 0,6-2 2 16,3-5 2-16,5-3 3 0,4-4 2 15,6-5 2-15,2-1 4 0,2-4 2 16,-4 0 2-16,-4-4-2 0,-4-2 0 16,-4-3 0-16,-5-1-1 0,-6-1-3 0,-4 0-3 15,-3 1-3-15,-3 0-2 0,-5 1-2 16,-2 2-3-16,-6 2-5 0,-6-2-8 16,0 3-2-16,-2 0-6 0,-6-2-2 15,-3 3-15-15,-1 1-16 0,4 1-5 16,4 3-59-16,3 3-26 0,3 0-81 15,10 0-167-15</inkml:trace>
  <inkml:trace contextRef="#ctx0" brushRef="#br0" timeOffset="70289.48">16105 3587 416 0,'6'-8'109'0,"-3"4"11"0,0 3-28 15,-1 2-41-15,1 5-5 0,-2 5 5 16,0 5 6-16,0 5-11 0,1 5-11 16,-1 5-10-16,3 6-5 0,-3 2-7 15,2 5-5-15,-2 2-3 0,0-1-4 16,-2-1-3-16,1 1-3 0,-1 0-10 16,1 0-3-16,0-5-24 0,1-2-17 15,0 0-8-15,0-1 70 0,-1-4-154 0,1-5-96 16,-1-7-245-16</inkml:trace>
  <inkml:trace contextRef="#ctx0" brushRef="#br0" timeOffset="70601.25">16079 3715 443 0,'2'-20'118'0,"6"2"13"15,-3-2-67-15,4 3-9 0,1-2 2 16,5 2 7-16,2 1-10 0,8 4-11 16,2 0-8-16,7 4-4 0,0 3-2 15,3 3-4-15,-5 2-3 0,1 4-5 16,-5 4-3-16,-3 3-3 0,-4 3-5 16,-3 3-2-16,-2 3 0 0,-2 2-3 15,-4 2 0-15,-4 0 0 0,-2-2-2 0,-6 1 1 16,-3-3-1-16,-5 1 0 0,-5-4 0 15,-5-1-1-15,-1-1-3 0,-5-1-5 16,-4-2-3-16,0-1-4 0,-6-3-8 16,-3-2 1-16,1-3-36 0,2-3-6 15,4-4-99-15,1-4-117 0,5-3-275 0</inkml:trace>
  <inkml:trace contextRef="#ctx0" brushRef="#br0" timeOffset="75532.09">11227 6033 237 0,'-4'4'64'0,"3"-2"6"16,2-1-32-16,1 2 0 0,-1-1 1 0,1 0 1 16,1 0-1-16,0-1 2 0,1 1 0 15,-1-2-2-15,-1-3-4 0,0 2-4 16,-1 1-3-16,-1-1-5 0,0 1-5 16,-3 1-4-16,-2-2-3 0,-2 2-2 15,-3-2-1-15,-2-1-1 0,-3 1-1 16,-4 2-1-16,1-1-1 0,0 4-1 15,1 0 1-15,0 2-2 0,4-1-1 0,1 3-1 16,4 0-1-16,3 0 0 0,0-1-1 16,2-1 0-16,3 3 0 0,1 2 1 15,3-1 0-15,0 1 0 0,1 0 1 16,2 2 0-16,2-1 1 0,-2-1 0 16,4-1 0-16,0 0 1 0,0 1-1 15,0 0 1-15,1 2-1 0,-1 1 0 16,0 1 0-16,-3 0 0 0,-2 0 1 15,-2-1-1-15,-2-1 0 0,-3-2 0 0,-1-1 1 16,-4-2 0-16,-2 1 0 0,0-4-1 16,-5-1-3-16,-3 0-16 0,1-2-12 15,-4 1-11-15,0-2-11 0,-3-1-73 16,-1-3-5-16,2 0-69 0,1-6-112 16</inkml:trace>
  <inkml:trace contextRef="#ctx0" brushRef="#br0" timeOffset="75716.71">11187 5981 418 0,'12'-1'119'0,"-2"-3"7"0,-2 3-49 16,-5 1-24-16,-1 3-10 0,-4 2-6 16,-1 3-10-16,-1-2-10 0,0 6-7 0,1 4-1 15,0 3-1-15,0 5-1 0,2 3-1 16,2 3-2-16,-1 8-1 0,3 0-2 15,0 3-5-15,0-1-23 0,3-3-15 16,1 2-12-16,1-5-7 0,2-6-78 16,-1 0-90-16,-1-4-180 0</inkml:trace>
  <inkml:trace contextRef="#ctx0" brushRef="#br0" timeOffset="76066.14">11382 6223 355 0,'12'-7'93'0,"4"2"8"0,-1 0-50 16,0 1-5-16,0 1-2 0,-2 1-5 16,-2-1-8-16,0 3-9 0,-1 2-8 0,-2 0-7 15,0 0-5-15,0 2-1 0,-3 3-4 16,1 1-4-16,-2 1-5 0,-2 2-3 15,-2 1-2-15,-3 4 1 0,-3 1-1 16,-1 0 4-16,-3-1 4 0,-2 2 6 16,-1-1 3-16,0 0 3 0,-1-4 2 15,3-3 0-15,2-1 1 0,2 1 0 16,3-3 1-16,3-1 2 0,2 0 2 0,3-1-1 16,3 0 1-16,2 1-1 0,4 0-1 15,1-1 1-15,3-1-3 0,2-3-8 16,2-2-12-16,3 0-12 0,0-5-6 15,3-2-84-15,3 0-89 0,2-4-210 16</inkml:trace>
  <inkml:trace contextRef="#ctx0" brushRef="#br0" timeOffset="76276.61">11989 6162 334 0,'-2'2'99'0,"2"-1"8"15,0 1-3-15,-1 1-57 0,3 3-3 16,-1 0 1-16,1 3-1 0,2 3-6 16,-2 2-6-16,0 3-4 0,0 1-6 0,-1 1-8 15,2 3-4-15,-3-1-6 16,0 1-8-16,0-1-6 0,0 0-8 0,-1-2-19 16,1 0-13-16,-3-3-12 0,2 0-76 15,-1-4-89-15,0-3-199 0</inkml:trace>
  <inkml:trace contextRef="#ctx0" brushRef="#br0" timeOffset="76479.67">11839 6342 341 0,'-2'-6'99'16,"2"4"13"-16,0-4-19 0,2 2-37 15,3-1-5-15,0 2 0 0,3 0-3 16,4-1-10-16,1 1-10 0,3 1-7 15,2-1-5-15,1 2-3 0,1-2-6 16,2 2-7-16,1 1-6 0,0-2-19 0,-1 0-17 16,4 0-10-16,0-2 158 0,1 2-246 15,-1 0-112-15,1-3-311 0</inkml:trace>
  <inkml:trace contextRef="#ctx0" brushRef="#br0" timeOffset="76922.33">12453 6215 391 0,'0'-7'113'0,"1"-3"10"0,0-3-56 16,-2-3-5-16,-1-1-1 0,-2-1-7 16,-3-3-11-16,-3-1-13 0,-1 3-8 15,-3 1-5-15,-3 5-3 0,0 3-6 16,-2 3-1-16,2 4-2 0,1 8-1 0,0 3-3 15,4 6-1-15,2 1 0 0,3 5-1 16,4 2 1-16,3 1 0 0,2 0 0 16,5 0 0-16,3 2 0 0,2 0 2 15,2 0-1-15,2-1 1 0,3 2-1 16,1-1 1-16,-2 0 0 0,0-2-2 16,-2-3-3-16,-3-1-4 0,-2-2-3 15,-3 0-4-15,-6-4-7 0,-2 0-3 16,-5-4 0-16,-5 1 2 0,-2-2 4 0,-6 0 3 15,-1-5 5-15,-3 0 5 0,1-3 5 16,0 0 3-16,3-4 3 0,2-3 6 16,2-4 2-16,4-1 5 0,3-2 1 15,6-4 1-15,3-2-1 0,5-2-2 16,4-1-4-16,5-3-3 0,5 1-5 16,2 0-1-16,2 2-1 0,3 2-6 15,-1 0 0-15,2 1-35 0,-2 2 53 0,3-1-164 16,-5-1-123-16,-1-4-316 0</inkml:trace>
  <inkml:trace contextRef="#ctx0" brushRef="#br0" timeOffset="89222.79">2710 15524 171 0,'7'2'42'16,"0"-4"0"-16,0 2-25 0,-3 0-6 0,0 0-3 15,-2-1-3-15,1 2-2 0,-2-2 1 16,-1 1 2-16,1 0 1 0,-2-1 3 16,1 1 1-16,0 1 0 0,-1-2 0 15,0 2-1-15,-2-1-3 0,1 0-1 16,-1-1-3-16,-3 0 0 0,1 0 0 16,-3 0 0-16,0 0 0 0,-5 1 0 15,0 0-1-15,-4 0 0 0,-4 1 2 0,-2-1-2 16,-3 2 1-16,-2 0 0 15,-1 1 0-15,1-3 1 0,2 2 4 0,3 0-1 16,2-1 1-16,5-1 1 0,2-1 0 16,3 0 2-16,0 0 1 0,1-3-1 15,1 1 3-15,1 0 1 0,1 0 2 16,0-1 2-16,2 1-1 0,1 1-1 16,0 0-2-16,2 1-4 0,0-1-3 0,-1 2-3 15,2 0-3-15,0 0-2 0,2 0-1 16,0 2 0-16,3-2-1 0,2 2 1 15,3 0 2-15,3-1 2 0,4 1 1 16,4-2 1-16,4 0 2 0,4-1 2 16,3 0 1-16,6 0 2 0,3-1 0 15,4-2 1-15,4 3-2 0,4 0 0 16,1-1-1-16,5 0-3 0,0-1-2 16,5 0-2-16,2 0 0 0,4-1-1 15,2-2-1-15,4 2 0 0,2-4-2 0,4-1-3 16,4 0-1-16,2-2-2 0,2 0-1 15,3-5-1-15,1 2 0 0,2 1 2 16,3 1 2-16,-2 0 1 0,0 0 2 16,-2 2 3-16,0 4 0 0,0 3 3 15,-1 1 0-15,-1 2 0 0,0 0 1 16,2 3 1-16,1 0-1 0,1 2-2 0,2-4-1 16,0 1 0-16,3 0-1 0,1 3 0 15,1 0-1-15,0 0 0 0,0-1 0 16,1 5 0-16,1 0 0 0,0 0 0 15,0 1 1-15,0 1-1 0,1 1-3 16,-1-1-6-16,-1 1-8 0,0 1 10 16,-2-4-99-16,-3-1-87 0,-10-8-215 15</inkml:trace>
  <inkml:trace contextRef="#ctx0" brushRef="#br0" timeOffset="131304.69">6569 8590 258 0,'10'-13'79'15,"-2"2"8"-15,-1 0-21 0,-4 4-2 16,-2-1 2-16,0 0-4 0,-2 0-5 15,-2 0-6-15,-2-1-6 0,-2-1-8 16,-2 2-10-16,-2 0-9 0,-3 1-5 0,-5 1-2 16,-1 2-3-16,-3 2-2 0,-2 4-1 15,-2 3-2-15,-3 3 0 0,2 1-1 16,-2 3-1-16,3 5-1 0,1 0-1 16,3 4 1-16,6 1-1 0,3-2 0 15,5 2 1-15,7 1 0 0,3-2 0 16,5 0 1-16,8 1 1 0,4 0 0 15,4 0 1-15,5-1 0 0,2-2 0 16,2-1 0-16,0 0 0 0,0-3-1 0,-5 1 0 16,-2-2-2-16,-4-1 0 0,-4 1 0 15,-6-1-1-15,-3 0 1 0,-5 1 1 16,-6-1 0-16,-5 2 1 0,-6 1-1 16,-4 1-2-16,-6-1-4 0,-5 2-7 15,-4-1-12-15,-2-1-18 0,0-3-10 16,0-3-11-16,2-6-9 0,3-3-64 0,4-5-78 15,5-5-159-15</inkml:trace>
  <inkml:trace contextRef="#ctx0" brushRef="#br0" timeOffset="131754.56">6794 8546 419 0,'23'-14'122'0,"-9"5"4"0,-4 2-43 0,-3 4-28 15,-7 4-12-15,-2 5-12 0,-5 6-14 16,-2 8-6-16,0 2-5 0,2 7-1 16,0 6 0-16,4-1-2 0,6 0-4 15,3-2-3-15,5-5 0 0,5-3-1 16,3-5 0-16,3-6-1 0,2-7 4 16,-1-3 6-16,1-5 8 0,0-1 3 15,-4-5 5-15,-2-5 5 0,1-2 3 16,-3-2 1-16,1-5-3 0,-3-2-4 0,0-1-4 15,-1 3-5-15,-2 0-6 0,0 5-4 16,-1 4-6-16,0 7-2 0,-1 7 0 16,0 7 0-16,0 6 2 0,1 5-3 15,1 4 1-15,-1 2 2 0,2 1 2 16,1-2-2-16,3-3 1 0,-1-3-1 16,4-5 5-16,0-5 4 0,2-4 4 0,0-5 6 15,-1-4 7-15,-1-3 5 0,-1-7 6 16,-1-4 4-16,1-5-3 0,-2-3-1 15,1-4-3-15,-2-6-6 0,2-4-6 16,-3-3-6-16,-1-3-5 0,-2-5-6 16,-3-4-9-16,-4-2-8 0,-2 3-6 15,-1 5-7-15,-1 3-6 0,-1 7-6 16,-2 7 20-16,-3 5-4 0,-1 9-162 16,-1 2-141-16,-4 2-372 0</inkml:trace>
  <inkml:trace contextRef="#ctx0" brushRef="#br0" timeOffset="135257.18">13587 8921 257 0,'7'-2'71'0,"0"1"4"0,-3-1-30 15,0 0-6-15,-2 1-3 0,-1-1-6 16,-1 1-6-16,-1 0-2 0,1 0-1 16,0 0-2-16,-1-1-2 0,0 2-1 0,-1-2 0 15,1 1-1-15,-1 0 1 0,-1-1-1 16,-1 2-2-16,-2 0-1 0,-2-2-1 16,-1 2-2-16,-5 0-1 0,0-1-2 15,-1-1-2-15,-4 2-1 0,1-2-2 16,-2 2 0-16,0-1-1 0,1 0 0 15,2 1-1-15,2 2 1 0,1-1-1 16,3 2-1-16,4-2-2 0,2 3 0 0,3 1-1 16,3 0 1-16,3 1 0 0,3 1 1 15,4-1 2-15,0 4 2 0,5-1 2 16,-1 1 1-16,1 2-1 0,2-1 0 16,-3 1 0-16,1-2-1 0,-1-1 0 15,-3 2-1-15,0-1 0 0,-4-2 0 16,-3 2 0-16,-2-2 1 0,-3 5 0 15,-4-1 1-15,-5 0 0 0,-3-1 1 16,-3 1-2-16,-3-1 0 0,-2-2-3 0,-5 0-4 16,1-1-3-16,0-2-7 0,2-1-5 15,1-3-6-15,5-2-5 0,2-3-5 16,4-3-8-16,3-1-64 0,2-5-69 16,4-4-168-16</inkml:trace>
  <inkml:trace contextRef="#ctx0" brushRef="#br0" timeOffset="135534.14">13468 8685 377 0,'1'-6'100'16,"2"2"8"-16,-1 1-53 0,1 1-12 15,-1 2-6-15,0 5-2 0,1 1-4 0,-2 5-5 16,0 8-6-16,1 2-2 0,-1 6 1 15,0 5-1-15,-1 4-2 0,0 1-3 16,-1 4-5-16,0 1-2 0,1 4 0 16,0-2-2-16,-1 1-2 0,2-1-2 15,1 0-4-15,0-3-4 0,2-6-11 16,-1-4-16-16,0-3-10 0,2-4-9 16,-1-3-79-16,0-4-89 0,3-3-200 0</inkml:trace>
  <inkml:trace contextRef="#ctx0" brushRef="#br0" timeOffset="136174.03">13783 8920 301 0,'0'0'81'16,"0"-1"6"-16,-2 0-39 0,0-1-3 15,1 1-1-15,1 0-2 0,0-2-3 0,1 0-2 16,1 0-3-16,2-1-2 0,0 0-1 15,2-1-1-15,-2 0-3 0,3 1-2 16,0 0-2-16,1 0-2 0,2 2-3 16,2 0-4-16,0 2-4 0,3 3-3 15,2 1-2-15,-2 0-3 0,1 2 0 0,-2 1-3 16,-1 1-2-16,-2-1-3 0,-2 0-2 16,-2 1-1-16,-3 0 0 0,-3-1-2 15,-2 1 3-15,-4-1 1 0,-2 3 2 16,-6 0 2-16,-1-2 1 0,-2 0 1 15,-2 0 0-15,1-1 2 0,0-2 0 16,2-3 1-16,4 1 1 0,3-2 1 16,4-2 0-16,2 2 0 0,2-1 0 15,3 2 2-15,3 0 0 0,0 2 0 16,4 2 0-16,2-1 0 0,2 1 0 16,2-1 0-16,-2 2-1 0,1 1-2 0,1 0 0 15,-3 1-1-15,-2 2-1 0,0 0 0 16,-3 0 0-16,0 2-1 0,0-3 0 15,-4 0-1-15,-2 1 0 0,-1 0 1 16,-4 0 0-16,-2 0 0 0,-6 0 0 16,-5 0 2-16,-1 1-1 0,-4-1 0 15,-1-3 0-15,0 1-5 0,1-3-3 0,4-3-4 16,3 0-2-16,1-6-6 0,4-3-5 16,3-2-12-16,0-6-10 0,2 1-7 15,1-2-7-15,0-3-72 0,2 3-82 16,1 0-182-16</inkml:trace>
  <inkml:trace contextRef="#ctx0" brushRef="#br0" timeOffset="136460.57">14299 8940 382 0,'2'0'98'0,"-3"1"7"0,2 2-50 16,-1 2-12-16,2 0 2 0,-1 5 2 16,-1 1-5-16,1 3-5 0,2 4-6 15,-1 5-6-15,0-1-6 0,-2 4-6 16,2-2-2-16,-2 2-12 0,1 1-4 15,-1-3-12-15,1-3-15 0,0-1-14 0,2-1-10 16,-2-3 12-16,1-2-89 16,-1-2-86-16,-3-2-181 0</inkml:trace>
  <inkml:trace contextRef="#ctx0" brushRef="#br0" timeOffset="136695.85">14157 9059 301 0,'0'-1'89'0,"0"2"8"0,2 0-12 0,-1 2-28 15,0-1-3-15,2 0-2 0,5 1-5 16,0 1-6-16,1-1-6 0,0 1-9 16,2 0-6-16,0-2-4 0,1 0-3 15,0-2-2-15,3-1-2 0,5-1-2 16,3-3-5-16,1 2-5 0,1-1-5 0,2 0-25 15,-5 1-16-15,-2 1-6 16,-3 0-84-16,-3 1-94 0,1-1-209 0</inkml:trace>
  <inkml:trace contextRef="#ctx0" brushRef="#br0" timeOffset="137273.98">14850 8940 353 0,'4'-6'95'0,"-2"0"9"16,-2-2-44-16,-1 2-7 0,-2-1-2 15,-4 1-4-15,1 0-6 0,-1 3-6 16,0-2-8-16,-4 3-6 0,-1 1-5 16,-5-1-4-16,0 2-1 0,-7 1-4 15,-1 1-1-15,4 1-2 0,1 1-1 16,5 0-2-16,4 4-1 0,4-1-1 16,5 3-1-16,2-3 0 0,1 2 1 15,1 1-1-15,0-1 1 0,-1 3 1 16,5 0 0-16,3 3 1 0,4 2 0 15,2 3 0-15,4-1 1 0,3 1-1 0,-2-1 0 16,-1-1 0-16,-4 0 0 0,-3-1-5 16,-3-2-2-16,-4-1-3 0,-2 0-4 15,-2 1-7-15,0-1-4 0,0-2-9 16,0 0 2-16,-4 0 1 0,-2 0 2 0,-5-2 5 16,-3-3 5-16,-3-2 7 0,-2-1 12 15,-4 0 8-15,1-5 5 0,1-4 6 16,4 1 6-16,3-3 4 0,3-3 2 15,3-4 1-15,3-3-4 0,3-2-4 16,1-2-4-16,4-1-3 0,-1-2-4 16,7 2-4-16,7 0-3 0,4 3-1 15,2 1-2-15,2 3 0 0,5 1 0 16,5 2-4-16,-2 2-5 0,-3 0-18 16,-5 1-19-16,0-1 80 0,-1 1-182 0,-3 1-119 15,-1-2-302-15</inkml:trace>
  <inkml:trace contextRef="#ctx0" brushRef="#br0" timeOffset="146374.35">16131 8987 253 0,'1'2'71'0,"-1"-1"5"16,0-2-31-16,1 0-7 0,1 1-4 16,-1-1-3-16,0 1-5 0,-1 1-2 15,2 0-2-15,-2 1-2 0,1 1-2 16,1 0-1-16,-2 4 0 0,1-2-2 16,1 3-2-16,-2 3-2 0,2 3-2 0,-2 3-2 15,1 4-2-15,-2 2-2 16,0 3-1-16,-1 3-2 0,1-1 1 0,-2 2 0 15,1-3-3-15,-1-1-2 0,3-2-4 16,0-3-3-16,0-4-4 0,0 0-6 16,1-5-7-16,0-1-7 0,0-5-12 15,-1 0-54-15,2-3-66 0,0-4-153 16</inkml:trace>
  <inkml:trace contextRef="#ctx0" brushRef="#br0" timeOffset="147400.35">16124 8990 214 0,'-1'-2'63'0,"1"0"6"15,-1-1-20-15,0 0-11 0,0 1-1 16,1 1-2-16,0 1-3 0,-1-2-4 15,-1 1-4-15,1 2-1 0,2 1-3 16,-2-1 0-16,1-1-2 0,0-1-1 16,0 0-2-16,0 2 2 0,0-4-1 15,1 1 1-15,1 1 1 0,1 1 0 0,0-1 1 16,2-2-2-16,-1 0-2 16,1 1-2-16,2 0-3 0,3-2-4 0,2 1-1 15,1 0-2-15,5 1-1 0,2-1-1 16,4 0 0-16,3 1-1 0,-2-1 0 15,1 0 0-15,3 1 1 0,-2-1-1 16,3 2 0-16,-1 0 0 0,3-2 0 16,0 0 1-16,1 1-1 0,0 0 0 0,2 0 0 15,0-2 0-15,0 2 1 0,2 1-1 16,0 0 1-16,-2 0-1 0,0 0 0 16,-2 0 1-16,-1 0-1 0,-4 0 0 15,-2 0 1-15,-1-2-1 0,-3-1 1 16,0 0-1-16,-1 0 1 0,-4-1 0 15,1-1-1-15,-2 1 1 0,-3-1-1 16,1 3 0-16,0-2 1 0,-5 2-1 16,0 1 0-16,-2 0 0 0,-3-1 0 15,-1 4 0-15,-2-3 0 0,3 3-1 0,-3-5 1 16,0 3 0-16,1 0-1 0,0 3 1 16,1-5 0-16,1 4-1 0,-3-1 1 15,2 2 0-15,0 1-1 0,0-1 0 16,-2-2 0-16,2 4 0 0,-1-2 0 15,2 3 0-15,-3-2 1 0,2 0-1 16,-1 3 1-16,2 2 0 0,0-1 0 16,-1 4 0-16,0 2 0 0,3 2 1 0,-2 1-1 15,3 3 0-15,-1 1 0 0,-1 1 1 16,1 0-1-16,0 0 0 0,-1 1 0 16,-1 0 1-16,0-3-1 0,0-1 0 15,-1-1 0-15,0 0 1 0,-1-2-1 16,0-1 1-16,2 0-1 0,-3-2 0 15,0 0 0-15,1-2 0 0,-1-3 0 16,1 0 0-16,0-1 0 0,0-1 0 0,-1-2-1 16,0-1 1-16,0-2 0 0,0 1-1 15,-3 2 2-15,1-6-1 0,1 6 1 16,-1-6 1-16,-1 3 0 0,-1 0 0 16,-2 0 0-16,-1-3-1 0,-1 3 0 15,-4-2 0-15,-3 2 0 0,-2 0 0 16,2 0 0-16,0-3 0 0,-4 4 1 15,-2-2 0-15,2-1 0 0,-2 2-1 16,-2-1 1-16,-3 2-2 0,-6 2 1 0,-1-3-1 16,-1 1 0-16,-3-2 1 0,-2 0-2 15,-5-1 2-15,-5-1 0 0,2 1 0 16,0 0 0-16,-1 0-1 0,1 3 1 16,0 0 0-16,3 0 0 0,4 0-1 15,0-2 1-15,3 1-1 0,3 0 0 16,3-2 0-16,2 0 0 0,6 0 0 15,6 1-2-15,0 1-3 0,1-1-3 16,4 0-4-16,1 1-5 0,3 1-6 0,-1 3-7 16,0-3-6-16,5 5-4 0,-3 0-5 15,-3 1-6-15,-1 3-7 0,-1-2-49 16,0-2-64-16,-2 3-143 0</inkml:trace>
  <inkml:trace contextRef="#ctx0" brushRef="#br0" timeOffset="155612.82">15667 9712 199 0,'3'0'54'0,"1"3"2"0,0-2-25 15,2-4-2-15,-2 3 0 0,0-1-3 16,0 0-4-16,-1 1 0 0,-1-1-3 15,-2 1-1-15,1 1-4 0,-1-1-3 0,-1 0-2 16,1 0-1-16,0 1-2 0,0 2-1 16,-1-1 1-16,0 0-1 0,1 1 2 15,0-1 1-15,0 3 1 0,1-3 0 16,0 2 1-16,2 1 0 0,0-3 1 16,0 1 1-16,1-1 1 0,3 3 2 15,-1-1 2-15,2-1 1 0,1 2 0 16,1 0-1-16,-2 2-3 0,3-4-3 15,0-1-3-15,1 2-2 0,1-3-4 16,0 0 0-16,0 0 0 0,0-2 2 16,2 4 0-16,0-3 1 0,-1 3 0 0,2 1 1 15,2-5 0-15,0 3 1 0,3-1-2 16,-1-1 2-16,1 1 1 0,0-2 1 16,0-2 2-16,-2 2-1 0,-1-4 1 15,-2 0 0-15,0-1-2 0,0-1-1 16,-1-1-3-16,0-2 0 0,1 1-2 0,-1 0-1 15,3 3 0-15,-1-3 0 0,-3-2-1 16,1 2 1-16,-4 2-1 0,3-2-1 16,0 1 1-16,-2-2 0 0,0 1-1 15,-1-1 0-15,1 0 1 0,0-1-1 16,-1-1 0-16,1-1 0 0,-1 2 1 16,1-1-1-16,1 1 1 0,0 0 0 15,-3 1-1-15,1 1 1 0,-2 3 0 0,0-3-1 16,-2 3 0-16,-1 0 1 15,1 2 0-15,-2-2-1 0,2-3 1 0,-2 3-1 16,0-2 1-16,-1-1-1 0,0 0 0 16,1 1 1-16,-1 0-1 0,0 2 0 15,0-1 2-15,1 0-1 0,1 2 1 16,-1 0 0-16,0 0 0 0,-2 2-1 16,0 0-2-16,0 1-2 0,-1 0-1 0,0 0-1 15,-1-1-2-15,1-1-3 16,0 1-2-16,-1 0-1 0,0-1-1 0,3 0-1 15,-3-1-1-15,1 1-3 0,-1 0 2 16,1 1-1-16,2 0 0 0,-3-1-3 16,0 2-5-16,0 1-3 0,0 0-3 15,-1-2-11-15,0 6-12 0,-1-6-49 16,-1 3-64-16,-1 2-142 0</inkml:trace>
  <inkml:trace contextRef="#ctx0" brushRef="#br0" timeOffset="156269.53">16581 9284 176 0,'-1'2'51'15,"0"-1"3"-15,-3 0-10 0,1 3-18 16,-1-3-3-16,-1-1 0 0,0 1-1 16,-1 0-1-16,1 1 0 0,-1 0-2 15,1-2-3-15,-1 3-3 0,0 2-2 16,-2-2-3-16,-2 3-4 0,-2-3-1 0,0 1-2 16,-2 2 0-16,1 0-1 0,0-2 0 15,0 0 0-15,2-1 0 0,2 2 0 16,1-3 0-16,4 0 1 0,-1-1 1 15,3-1 2-15,2-1 2 0,0 0 2 16,1 0 1-16,2 1 2 0,-1 0-1 16,0 0 0-16,-1-1-1 0,2 0-1 15,0 1 1-15,-1 0-1 0,0-3 1 16,0 0-1-16,2 0-1 0,3 1 0 16,0-1-1-16,2-1 1 0,2 1 2 0,3-2 1 15,0 0 3-15,0 2 2 0,0-3 2 16,3 2 1-16,-3-1 2 0,0-1-3 15,0 3-2-15,0 1-3 0,-1-2-1 16,-3 1-1-16,-1 1-3 0,-1 3-3 16,-1-1 0-16,-4-1-1 0,-1 0 0 15,-1 0 0-15,1 4-2 0,-2-3 0 0,0 1 1 16,0-1-1-16,0 2 1 0,2-1-1 16,-1 3 0-16,-1-4 0 0,1 2 1 15,0 0 1-15,1 3-1 0,-1 1 0 16,1 2 0-16,1-2 0 0,-1 3 0 15,1 2 0-15,-1-1-2 0,-1 1 0 16,0 1 1-16,0-1-2 0,-1 3-1 16,0 0-2-16,0-1 1 0,-1 2-3 0,1-1-5 15,-1 0-11-15,-1 2-6 0,1-3-7 16,0-3-5-16,-2 4-9 0,2-3-64 16,-2-4-4-16,2 0-55 0,2-3-120 15</inkml:trace>
  <inkml:trace contextRef="#ctx0" brushRef="#br0" timeOffset="162204.01">15702 9296 184 0,'-2'2'53'0,"1"-2"5"0,-1 0-18 16,2 2-4-16,-1-3-1 0,1-1-2 16,0 1-2-16,0 1-2 0,1-1-2 15,-1 1-3-15,0-2-3 0,-1 1-2 16,0 0-3-16,-1-2-3 0,-1 2-2 16,-1-3-2-16,-3-1-1 0,1 2-1 15,-1 1-1-15,-1 1-2 0,1 0 0 16,-2-4 0-16,1 3-1 0,0 2-1 0,-2-3 0 15,1 2-2-15,-1 2 0 0,1-1 0 16,1 1-1-16,0 2 0 0,2 0 0 16,3 3-1-16,-1-3-1 0,2 2 0 15,0 0 0-15,2 1 1 0,0-1 0 16,0 0 0-16,2-1 1 0,-2 0 1 16,1 2-1-16,1-2 1 0,0 2-1 15,1-1 1-15,2 2-1 0,0-1 1 0,3 1 1 16,2-1 1-16,0 3 1 15,0 0 1-15,1-1 2 0,0 2 0 0,0-1 0 16,0 2-1-16,-1-1 0 0,0-2-2 16,-1 2-1-16,-3-1-1 0,1-2-1 15,-4 0 1-15,-4-1 0 0,-3 1 1 16,-2-1 0-16,0-1 1 0,-2-1-1 16,-2 1 0-16,0-2-1 0,0-2-1 15,-1-2-1-15,1-2-5 0,-1-4-5 16,-3-2-6-16,2-1-6 0,1-1-10 0,2-2-13 15,0 1-54-15,1-1-65 0,2 1-146 16</inkml:trace>
  <inkml:trace contextRef="#ctx0" brushRef="#br0" timeOffset="162500.56">15630 9131 261 0,'0'-4'72'0,"0"3"7"15,0-1-35-15,0 1-2 0,-1 1 0 16,1-1-3-16,-1 1-7 0,0 1-3 16,0-1-5-16,-1 1-4 0,1 2-4 0,0 1-1 15,1 1-1-15,0 4-1 16,1 2-1-16,2 2-2 0,-1 4-1 0,0 3-1 15,0 2-2-15,-1 3-2 0,1-1-2 16,-2 4-7-16,0-1-6 0,0 1-10 16,-1 0-8-16,0-2-10 0,0 1-11 15,0-2-8-15,-1-2 76 0,0-2-121 16,1-3-60-16,1-2-169 0</inkml:trace>
  <inkml:trace contextRef="#ctx0" brushRef="#br0" timeOffset="162951.41">15825 9266 224 0,'-1'3'69'0,"0"0"6"15,1-3-20-15,-1 0-5 0,1 0-1 16,0 1-4-16,1-1-7 0,-1 1-4 16,0-1-2-16,-1 1-2 0,0 1-4 0,-1 1-1 15,0 0 0-15,-1 3-1 0,1 1-2 16,0 3-2-16,2 2-4 0,-1 3-3 16,2 1-4-16,1 1-3 0,2 1-2 15,-1 1-1-15,1 1-1 0,0 0-2 16,1 0-3-16,-3 0-13 0,0 0-14 15,-1 2-11-15,-1-2 34 0,1-1-123 16,-1-1-92-16,-2-4-225 0</inkml:trace>
  <inkml:trace contextRef="#ctx0" brushRef="#br0" timeOffset="202650.11">20280 7778 301 0,'3'-4'92'0,"-1"1"8"0,0 0-17 15,-1-2-25-15,0 2-3 0,-1 0-1 0,2-1-3 16,-2 3-5-16,0 0-6 0,0 0-4 16,0 1-6-16,1 1-7 0,0 3-2 15,1 3-4-15,-1 2-3 0,1 3-3 16,3 6-2-16,-2 1 0 0,1 5 1 15,1 4-3-15,-2 0-2 0,0 4-1 16,0 3-1-16,0 2 0 0,-1 2-2 16,-1-1-2-16,1 0-3 0,0 1-5 15,2-3-6-15,-2-3-6 0,0-6-3 16,-1-1-16-16,0-1-12 0,-1-6-8 0,0-5-3 16,-3 0-12-16,1-7-59 0,-2-2-81 15,1-3-155-15</inkml:trace>
  <inkml:trace contextRef="#ctx0" brushRef="#br0" timeOffset="202966.13">20177 7902 339 0,'-2'-13'96'0,"4"0"13"16,0-1-40-16,1 1-5 0,3-3 2 15,-2 0-2-15,4 0-4 0,0-3-7 16,6-1-11-16,1 2-7 0,0-2-7 15,2 3-5-15,2 4-5 0,-1 2-6 16,0 3-4-16,-1 2-3 0,-1 5-3 0,0 2-1 16,-1 1 0-16,3 4-1 15,1 3 0-15,1 3 0 0,0 2 0 0,2 2 0 16,0 4-2-16,-3 0-1 0,-1 2-3 16,-4-2-3-16,-2 0-1 0,-4-1-2 15,-7-2-1-15,-3-2-1 0,-3 0-4 16,-7-3-1-16,-3-1-1 0,-5-1-4 15,-3 0-12-15,-1-3-6 0,1 1-6 0,-1-3-3 16,2-1-5-16,1 0-8 0,6-1-7 16,4 0-39-16,2-3-57 0,7 0-133 15</inkml:trace>
  <inkml:trace contextRef="#ctx0" brushRef="#br0" timeOffset="203431.71">20583 8111 294 0,'4'-1'80'0,"0"-1"5"0,0 1-36 15,-3 0-6-15,2-1 0 0,-3 1-5 16,0 2-4-16,-1 1-3 0,0 0-2 15,-2 4-5-15,-1 2-3 0,-1 3-4 0,1 1-1 16,-2 2-3-16,0 1-4 0,0 5-1 16,2 0-2-16,2 0-3 0,1 3 0 15,2-1-3-15,3-1 0 0,3-1 0 16,1-5 0-16,3-2 1 0,4-3 0 16,0-2 1-16,3-5 1 0,-2-2 2 15,2-2 3-15,-1 0 2 0,2-4 1 0,-3-2 1 16,-1-2 2-16,0-1 0 0,-1-3 1 15,-3-1-2-15,-1-6-2 0,-4-1-2 16,-3-2-2-16,-5-3-1 0,-3-1-4 16,-4-1-4-16,-3-2-4 0,0 2-2 15,-1 1-3-15,-1 3-1 0,-1 4-4 16,2 4-5-16,1 3-7 0,-1 5-8 16,-1 2-8-16,1 5-5 0,1 3-15 15,0 1-62-15,3 1-75 0,6 2-165 16</inkml:trace>
  <inkml:trace contextRef="#ctx0" brushRef="#br0" timeOffset="203782.41">21292 7793 338 0,'-2'-3'94'0,"-4"-3"8"0,1 0-42 15,-3 1-4-15,0 3 3 0,-1 0-4 16,1 5-7-16,-2-5-5 0,1 1-4 16,2 4-6-16,-2-1-5 0,-1 2-5 15,-1 4-4-15,-2 2-5 0,-2 6-2 0,-2 3-3 16,0 4-4-16,-2 1-1 0,0 7-1 15,1 0-1-15,0 2 0 0,3 4-1 16,3 1 0-16,4-1-1 0,4 4 0 16,5-4 0-16,5-2-1 0,4-3 0 15,7-6-1-15,1-3 0 0,6-2-2 0,2-3-1 16,1-6-5-16,5-1-4 0,2-5-15 16,0-1-18-16,0-3-10 0,0-5-12 15,0-3-76-15,-3 3-89 0,-5-13-196 16</inkml:trace>
  <inkml:trace contextRef="#ctx0" brushRef="#br0" timeOffset="207258.08">22289 7928 143 0,'8'-1'37'0,"-3"-2"3"16,-2 2-25-16,-2 0 4 0,1 0 6 16,-1-1 3-16,0 2-2 0,0-1 0 15,-1 2 1-15,1-2 0 0,0 1 0 16,0-1 0-16,0 1-2 0,0-3 1 15,-1 3-1-15,0-2-1 0,0-1-2 16,-1 1-3-16,-1 0-5 0,-3-1-2 16,-4 0-4-16,-1-1-1 0,-2-1-3 0,-4 2 1 15,1 0-1-15,-1 1 1 0,-2 1 1 16,2 1-1-16,-1 1 1 0,1 1-1 16,1 1-1-16,-1 3 0 0,3-1 1 15,2 1 0-15,1 1-1 0,4 1 1 16,1 0 0-16,2 0 2 0,4 0 0 15,2 0-1-15,3 2 1 0,3 0 1 16,2 3 0-16,3 0-1 0,1 1-1 0,4 1-1 16,1 1 0-16,-2-2-1 0,3 1-1 15,1 2 0-15,-1-3-2 0,-3-1 1 16,-3-3-2-16,-3-1-1 0,-3-1-1 16,-4-3 0-16,-5-1 1 0,-7-1 2 15,-4 2 0-15,-2-3 1 0,-3 1 1 16,-4 1 1-16,-2-1-1 0,-3-1-1 15,1-1-2-15,0 0 0 0,0 0 0 0,-1 0-2 16,2-1-2-16,-1-3-5 16,1 0-4-16,3-2-5 0,0-1-9 0,2-5-7 15,2-3-8-15,3-4-70 0,2 0-74 16,3-3-177-16</inkml:trace>
  <inkml:trace contextRef="#ctx0" brushRef="#br0" timeOffset="207494.32">22088 7690 317 0,'9'-8'92'0,"-2"1"8"16,-1 3-31-16,-1 1-16 0,-1 2 0 16,-2 1-4-16,-3 2-6 0,0 5-5 0,1 3-3 15,-1 3-4-15,-1 4-4 16,0 6-2-16,0 5-1 0,2 3-4 15,-1 3-4-15,1 5-5 0,3 2-3 16,-1 3-2-16,1 3-3 0,1 0-4 0,2-2-7 16,0 2-7-16,2-5-12 0,-1-1-18 15,0-6-12-15,2-5-9 0,1-1-77 16,-2-5-89-16,-1-2-194 0</inkml:trace>
  <inkml:trace contextRef="#ctx0" brushRef="#br0" timeOffset="207831.27">22550 7740 317 0,'4'-3'101'16,"-2"0"14"-16,-1 2-22 0,0 1-24 16,-1 1 1-16,0 1 1 0,1 2-5 15,-1 4-10-15,2 3-8 0,-2 3-4 0,1 5-4 16,1 2-3-16,-1 4-6 16,0 1-5-16,1 5-6 0,3 2-5 0,0 3-5 15,2 2-4-15,1 4-4 0,3-1-6 16,1 1-6-16,2-4-8 0,-2 0-7 15,0-6-11-15,-1-2-25 0,-3-4-18 16,-2-2 114-16,-2-3-201 0,0 1-118 16,-1-2-305-16</inkml:trace>
  <inkml:trace contextRef="#ctx0" brushRef="#br0" timeOffset="213734.11">23795 7689 197 0,'10'-6'57'0,"-1"-1"6"16,0-1-26-16,-2 0-2 0,3 1 3 0,-2-2-2 15,0 0-2-15,0 1 0 0,0 0-2 16,1-1 1-16,0 2-2 0,-3 0 3 16,1 0-2-16,-2 4-1 0,1 0-2 15,-3-1-3-15,0 4-2 0,-2-1-4 16,0 2-6-16,-1 1-1 0,0 2-3 15,-1 0-2-15,-2 4-1 0,0 2 0 16,-3 2 1-16,0 2 0 0,-2 5 0 16,-2 2-1-16,0 5-2 0,-2 1-1 0,-3 3-2 15,-3 3 0-15,-1 0-1 0,-1 0 0 16,0-2-1-16,-1-4 1 0,3 2-1 16,0-3 0-16,4-3-1 0,0-1 0 15,1 0 0-15,-1 0 0 0,2 0-1 16,3-6 0-16,-1-1 0 0,2-1 1 15,3-5 0-15,1-4-1 0,1-1 1 16,3 0 0-16,-1-3 0 0,2 0 1 0,0-3 0 16,1-1 0-16,0 2 0 15,3-2 0-15,0-1 1 0,3 2 0 0,2-1 1 16,3 1 0-16,3 3 1 0,3-2 2 16,0 1 0-16,4 1 1 0,3 0 0 15,0 0-1-15,3 3 0 0,0-2-1 16,-1 1-2-16,-2 2-3 0,-4-1-6 15,-3-2-2-15,-4 1-6 0,-3 0-13 16,-5-2-9-16,-2-1-8 0,-1 0-6 0,0-1-8 16,-2 0-69-16,-2-3-77 15,-3 2-169-15</inkml:trace>
  <inkml:trace contextRef="#ctx0" brushRef="#br0" timeOffset="214097.73">23955 7933 280 0,'1'-2'80'0,"0"-2"6"0,1 0-36 15,-1 2-3-15,-1 1 3 0,1 0-1 16,0 0-4-16,-2 0-3 0,1 1-5 15,0 1-3-15,-1-1-4 0,1 1-5 0,0 2-7 16,-1 2-3-16,2 1-1 0,0 2 1 16,-1 1 2-16,0 6 1 0,0 2-2 15,-1 6-1-15,1 2-2 0,0 2-2 16,-1 1-5-16,2 3-2 0,0-2-3 16,-1-1 0-16,1-2 0 0,0 0-1 15,1-3-3-15,-1 0-2 0,0-3-5 16,0-1-5-16,1-4-3 0,-2 0-10 0,1-6-13 15,-1 1-5-15,0 0-7 0,0-5-6 16,0-1-17-16,1-1-51 0,0-2-68 16,0-3-149-16</inkml:trace>
  <inkml:trace contextRef="#ctx0" brushRef="#br0" timeOffset="214716.87">24203 8093 304 0,'0'-1'85'0,"0"1"6"0,0 0-39 0,0-2-4 16,-1 2-3-16,1 0-7 0,0 1-8 15,-1 2-7-15,0 3-5 0,-2-1-5 16,2 3-3-16,-1-1-4 0,1 1 0 15,0 0 2-15,1-3-1 0,1 0 1 16,0-2 1-16,0 0 3 0,1 1 3 16,1-2 2-16,-1-2 1 0,0 1 3 15,0-1 3-15,1 0 1 0,1-2 0 0,-1-3-2 16,0 1-3-16,1-2-1 0,-1 0-5 16,0-1-4-16,-1 0-4 0,-1-1-3 15,1 2-3-15,-4 1-2 0,0 1-1 16,-1 0-5-16,0 2-4 0,-3 1-4 15,1 2-6-15,-1-1-17 0,2 2-9 16,-1 0-11-16,2 0-6 0,0 1 37 16,1-1-107-16,2 1-81 0,4 1-184 0</inkml:trace>
  <inkml:trace contextRef="#ctx0" brushRef="#br0" timeOffset="-213985.69">24481 7827 164 0,'0'-2'53'0,"0"-3"6"0,-1 3 2 16,1-2-28-16,0 2 0 0,0-2 2 15,0 3-3-15,0-2-4 0,1 1-4 16,-1-1-2-16,0 1-2 0,0 2-2 16,1-1-1-16,-1 3-1 0,0 1-1 15,-1-3-2-15,1 1-2 0,0 2-1 16,0-4-1-16,-2 2 0 0,1-1 0 15,1 2 0-15,-1 0 1 0,-1 3 2 16,0-2 1-16,1 7 2 0,-1-1-1 0,0-2 0 16,0 3 1-16,0 4 0 0,-1 1-1 15,1 2-3-15,-1-3-2 0,2 4-1 16,0-1-2-16,0 4-2 0,0 0-1 16,1 1-1-16,0 1 0 0,1 2-1 15,2-2-1-15,-1 0 1 0,3-4 0 0,-1-2-1 16,2-2 1-16,2-3-1 0,1-4 2 15,1 0 2-15,1 0 3 0,1-4 1 16,0-1 1-16,1-1 1 0,-1-4 0 16,1 0 1-16,-1-2-3 0,0-3 0 15,-1 1-2-15,-1-5 1 0,-1-1-1 16,-1-6-1-16,-2-5-1 0,-2-3 1 16,0-6-1-16,-3 0-1 0,-1 2 0 15,-1-2-2-15,-3-1 0 0,-1 6-1 16,1 0 0-16,-3 4-1 0,0 5 1 0,0-2-2 15,-3 4 0-15,-1 7 0 0,-3 2 0 16,-4 6-4-16,0 3-4 0,-3 2-3 16,-1 3-13-16,0 2-8 0,0-2-7 15,3 1-5-15,4-1-4 0,1 0-3 16,3-4-6-16,3 2-20 0,5-1-27 16,3 2-59-16,3 0-131 0</inkml:trace>
  <inkml:trace contextRef="#ctx0" brushRef="#br0" timeOffset="-212670.48">25076 7681 218 0,'1'0'61'0,"0"0"4"16,-1 0-27-16,1 0-7 0,0 1 3 15,-1-2 0-15,0 2-3 0,0-3-3 16,0 3-1-16,2-1 0 0,-4 0-2 15,2 0-1-15,0-1-4 0,-1 2-3 0,0 0-1 16,-1-1-4-16,-3 0-2 0,-3-2-2 16,-2 1-2-16,-3 1-2 0,-5-1-1 15,2-2-1-15,-3 1 0 0,-2 0 0 16,1 1-1-16,-2 1 2 0,0-2-1 16,3 2 1-16,-2 1 0 0,2-1 0 15,3 1 0-15,4 1 1 0,4-1-1 16,0 3 1-16,3 0 1 0,3 2 1 15,2-1 2-15,1 4 1 0,2 2 1 16,-1 1 1-16,2 4 1 0,1 1 0 0,-2 0-2 16,0 3-3-16,0-2 0 0,0-1-3 15,0 2-2-15,-3-4 0 0,1-2-1 16,-1-1-1-16,-1-2 1 0,1 0-1 16,0-1 1-16,0-5 0 0,1-1-1 15,0 1 1-15,-1-2 0 0,1 0 0 16,0-4 1-16,0 2 1 0,0-1 0 15,2 0 0-15,0-2 0 0,1 1 0 0,1 0-1 16,0 0 0-16,0-1-2 0,2-1 0 16,1 2 1-16,1 0-2 0,1 0 1 15,3 0 0-15,0 0 0 0,1 1 0 16,-1 0 1-16,0 1-1 0,0 1 2 16,2 0-1-16,-1 3 2 0,0-2 1 15,4 2 0-15,0 2 2 0,3 0-1 16,0 1 1-16,1 0 0 0,-2 0-2 0,-1 4-1 15,-2 3 0-15,-3 1-1 0,-1 2 0 16,-3 3 0-16,-4 3 0 0,-2 1 0 16,-3-2 1-16,-3-2-1 0,-3 0 1 15,-1-3-1-15,-4-2 0 0,-3-3 0 16,0-2 1-16,-4 1 0 0,0-3 1 16,-3-2-1-16,-2-1 1 0,0 0 0 15,1-2-1-15,2-1 0 0,-1-2-1 16,3-2-2-16,0 0-5 0,1 0-6 0,0-1-10 15,-1-1-21-15,-2 1-6 0,-1 2-97 16,-4-1-103-16,0-1-240 0</inkml:trace>
  <inkml:trace contextRef="#ctx0" brushRef="#br0" timeOffset="-207020.6">23732 7730 184 0,'-6'3'50'0,"2"-1"6"0,0 0-22 16,-2 0-6-16,1 0 4 0,-2-2 1 16,0 1-2-16,2-1-2 0,-1 2-4 15,2-2 0-15,2-2 1 0,1 1 1 0,2-2-1 16,3 0-2-16,6 0-2 0,3-4 0 16,10-1-3-16,8 1-3 0,8-2-2 15,9 0-1-15,6 3 2 0,8-1-1 16,10 1-1-16,8 0 1 0,3 3 1 15,6 2-2-15,1 3-2 0,-1-2-1 16,-3 2-1-16,-6-1-1 0,-11 3-3 16,-9-1-2-16,-11-2-3 0,-12 0 0 15,-11 0-3-15,-8-1-1 0,-16 3 1 0,-13-1 0 16,-10 1 1-16,-12-1 0 0,-8 1 2 16,-13 0 1-16,-10 3 3 0,-7-2-1 15,-8 2-2-15,-5 1 1 0,-5 3-1 16,-3 1 0-16,4 3 0 0,2 3-1 15,3-2-2-15,9 4-2 0,11 0 0 16,11-2 0-16,13-2-2 0,7-3-4 16,13-2-1-16,14 1 3 0,10-4 3 15,14-3 2-15,12 0 0 0,9 1 2 0,12 0 6 16,10-3 1-16,13-2 2 0,10-1 1 16,5 1 0-16,1-1 0 0,3 1 2 15,1-4 0-15,-4 2 0 0,-7 0-3 16,-10 0-2-16,-11 0 0 0,-12-2-2 15,-13-2 1-15,-11 5 0 0,-13-4 1 16,-13 0 0-16,-16 1 0 0,-13-1 0 0,-11 2-1 16,-15 1 0-16,-12-2-3 15,-10 3-1-15,-13 3 0 0,-6 0-1 0,-9 4 1 16,-2-2 0-16,0 3-1 0,2 1 1 16,7 4-1-16,11-3 1 0,14 0-1 15,16 0-1-15,13-2-5 0,18 0 0 16,16-2 1-16,18-4 1 0,17 3 1 15,16-1 1-15,15 0 1 0,13-2 6 0,14 1 2 16,15-2 1-16,6 2 1 16,5 0 0-16,1-1 0 0,0-1 1 0,1 5 1 15,-6 3 1-15,-15 1-2 0,-13 0-2 16,-15-2-1-16,-14 2-1 0,-17-1-2 16,-15-4 2-16,-18-1 0 0,-16-1-1 15,-14-1 1-15,-17-1 0 0,-14-3 1 16,-16 5-1-16,-11-1-3 0,-12 1-1 15,-7 4-1-15,-1 2 0 0,0 2-1 0,3 3-1 16,6 1-2-16,9 4-2 0,15-4-1 16,15 0 0-16,15-3-3 0,12-1-3 15,17-2 0-15,15-2 3 0,13 0 1 16,12-1 2-16,14-1 1 0,11 0 2 16,12 0 4-16,12 1 3 0,11-1-1 15,12 1 2-15,4 0 1 0,-1 3 0 16,4 0 2-16,-1 2 1 0,-7 1-1 0,-8 0-1 15,-16-1 0-15,-13-1-3 0,-12-3 0 16,-15 0-1-16,-15-4 0 0,-20-2 0 16,-19 0 0-16,-14-4 0 0,-13 4 2 15,-17-4-1-15,-10 0 0 0,-17 0-2 16,-5-2-1-16,-5 3-2 0,0 2 0 16,-1-1-2-16,1 2 0 0,6 0 0 0,18 3 0 15,13 3-1-15,16-3-1 16,13-1-4-16,20-1 0 0,20 0 0 0,16 0 2 15,19-3 1-15,10 1 2 0,15 0 2 16,12 1 6-16,14 2 2 0,8 1 1 16,5 1-1-16,-2 4 1 0,7 1 0 15,-4 0 0-15,-1 1 0 0,-10 1-2 16,-14 0-1-16,-11-3-2 0,-16-1 0 16,-12-2-3-16,-17-1 1 0,-17-2 0 15,-23-3 1-15,-14-1-1 0,-15-1 1 16,-14 0 0-16,-11-1 2 0,-12 0-1 0,-7-1-1 15,1 2-1-15,1-1 1 0,8-1-1 16,10 2 0-16,12-1 0 0,14 1-1 16,16 0-1-16,16-2 0 0,15-1-1 15,14-2 1-15,14-1 1 0,14 0 0 16,11-5 1-16,13 0 2 0,7-1 1 16,7 3 0-16,4 1 1 0,3-1-1 15,-5 2 0-15,-5 1-1 0,-9 3 0 0,-13 1-1 16,-12 1-1-16,-11 0-1 0,-14 2-1 15,-16-1-3-15,-19 1-8 0,-11-1-9 16,-12-3-1-16,-9 1-14 0,-8 0-18 16,-9-1-9-16,2 0 43 0,3-3-127 15,5 3-97-15,5-1-245 0</inkml:trace>
  <inkml:trace contextRef="#ctx0" brushRef="#br0" timeOffset="-206146.68">24053 8182 194 0,'-2'0'50'0,"2"1"8"16,0 0-20-16,1-1-4 0,2 0 4 16,5-1 2-16,4-3 0 0,7-1-3 15,11-1-6-15,9-4-6 0,13-1-4 16,8-2-1-16,9-1 1 0,7 5-1 15,5-2 0-15,1 2 0 0,1 1-2 16,-6 2-2-16,-8 0-3 0,-9 3-3 16,-10-3-1-16,-14 2 1 0,-11 0 3 0,-14 0 1 15,-13 1 0-15,-10 1-1 16,-18-3 0-16,-12 4-2 0,-12 0-2 0,-18-1-6 16,-9-1-2-16,-16 4 1 0,-7 0-1 15,-3 0 0-15,-3-1-1 0,5-1-2 16,4 2-3-16,6 3-3 0,17-1-4 15,12 1-2-15,17 0 0 0,16 3-4 0,12-5 2 16,19 0 2-16,18-3 4 16,17 0 4-16,11-4 4 0,12 1 0 0,14-2 8 15,12 3 4-15,10-1 2 0,1 2 0 16,-1 0 1-16,0 1 0 0,-5-1-2 16,-10 1-1-16,-15-4-5 0,-17 2 0 15,-11-4 4-15,-18-1-2 0,-15-3-1 16,-16 1 0-16,-18 0 0 0,-11 1 0 15,-15 0-2-15,-15 3-4 0,-12 1 0 16,-5 2 0-16,-1 1 1 0,3-1-1 16,1 3 0-16,5-1-3 0,15 1-2 0,15-2 0 15,13 4-4-15,13-1-1 0,18 0 0 16,18-1 1-16,20 1 3 0,10-1 2 16,12 0 1-16,12-1 5 0,12 0 3 15,6 0 3-15,4-2 1 0,2 3 1 16,-1-1 1-16,-1 1 1 0,-10 0-2 15,-11-1-1-15,-16 0-4 0,-13-1 5 16,-13-3-2-16,-17 0-2 0,-16-2-1 16,-17 0 0-16,-11-3-1 0,-14-1 2 0,-15 0-7 15,-9 0-1-15,-6 1-1 0,-3-3 0 16,3 2 0-16,2-1-2 0,6 0 1 16,10-2 0-16,9 1 1 0,13 2 1 15,12 1-1-15,11 1-2 0,13 2 0 16,17 2 0-16,14 4 0 0,9 0-1 15,11 2 0-15,10 3 2 0,6 2 2 16,8 2 0-16,2 4 1 0,1 3 1 0,2 0-12 16,-4 0-15-16,-4 2 193 0,-8-1-292 15,-7-1-126-15,-14-5-381 0</inkml:trace>
  <inkml:trace contextRef="#ctx0" brushRef="#br0" timeOffset="-201466.49">23692 7173 172 0,'0'-1'51'16,"1"0"3"-16,1-1-8 0,-1 0-16 16,0 1-2-16,0-2 2 0,-1 1-1 0,1-2-4 15,0 2-1-15,0-1-2 16,1 1-3-16,0-3-2 0,1 1-1 0,0 0-2 15,1-1 0-15,1-1 0 0,1 0 0 16,0 0 0-16,1-3 1 0,2 0-1 16,0 1 0-16,2 0 0 0,2 0-1 15,0 0-2-15,3 1 0 0,-2 2-2 16,1 0 0-16,2 2-1 0,-2 0-2 16,0 2 0-16,1 1-1 0,-3 2-2 15,-1 1 0-15,-1 1-1 0,-1 1-2 0,-2 3 1 16,-1 1-2-16,-3-1 1 0,1 1-1 15,-1 3 0-15,-2 2-1 0,-3-1 1 16,-1-3-1-16,-2 1 0 0,-2 0 0 16,0-4 0-16,-3 0 1 0,-3-3 0 15,0 1 0-15,-1-1 1 0,-4 0 0 16,0-1 0-16,-1 1 1 0,-1-1-1 0,3 0 0 16,2 0 1-16,1-1-1 0,5-2 0 15,1 2-1-15,4-1 0 0,3-1-1 16,2 0 1-16,4 0 1 0,1-1-1 15,2 1 2-15,4 0 1 0,2-2 3 16,1 1 1-16,4 1 1 0,-3-1 0 16,3 2 1-16,-3 0 0 0,1 1-1 15,-3 2-2-15,0 3-1 0,-3 0-2 16,1 2 0-16,-3 1-1 0,0 1-1 0,-3 0 0 16,0 1-1-16,-2 0 1 0,-3 0-1 15,-2 0 0-15,-2-1 0 0,-2-1 0 16,-4 0 1-16,-1 2 0 0,-2-3 0 15,-2-1 1-15,-1 0 1 0,-3 0-1 16,-1 0 1-16,-3-3 0 0,-2 0-1 16,-4 0 0-16,-1-2-1 0,0-2 1 15,4-1 0-15,0-1-6 0,6 0-4 0,2-2-5 16,5-3-3-16,2 3-5 16,2-3-9-16,2 0-8 0,2-2-8 0,1 0-62 15,4-3-72-15,4 1-173 0</inkml:trace>
  <inkml:trace contextRef="#ctx0" brushRef="#br0" timeOffset="-200696.36">24184 7265 202 0,'2'-2'59'15,"0"2"4"-15,-2-1-23 0,0 1-7 16,0-2-1-16,0 2-3 0,-2 2-6 16,1-1-4-16,0 0-4 0,-1 2-1 15,1 0 0-15,0 1-1 0,-1 1 0 16,1-2-2-16,-1 4-1 0,1-2-2 0,0 1-1 15,0-2-2-15,0 2-1 0,1-2-1 16,-1-1 0-16,0 0-1 0,1-2 2 16,0 0 1-16,1-1 3 0,1-2 0 15,1 0 2-15,1 1 1 0,0-2 1 16,2 1-1-16,0-2 0 0,0-1-1 16,-2-1 0-16,0-2-2 0,-1 1 2 15,-1 1-1-15,-2-1 0 0,0 3-2 16,-1-2-1-16,-1 3-1 0,-4 2-1 15,1 1-1-15,-3 1-2 0,0 1 0 0,-1 4-1 16,0-2 0-16,2 4 0 0,0-3-1 16,3 1 0-16,3-1 0 0,0-2 0 15,3-1 1-15,2 1 0 0,1-3 1 16,0 0 1-16,2 0 1 0,-1-2-1 16,1 1 2-16,-1 1-4 0,-2-4-8 15,-1 2-9-15,0-2-8 0,0 0 105 0,-2-1-194 16,1-1-102-16,2-3-277 15</inkml:trace>
  <inkml:trace contextRef="#ctx0" brushRef="#br0" timeOffset="-198189">5682 3746 183 0,'-1'-3'46'0,"1"0"0"0,1 1-10 16,2 1-26-16,3 0-3 15,-1-1 3-15,3 1 2 0,1 0 2 0,2 2 2 16,1-1 2-16,0-3 1 0,1 3 0 16,0 3 1-16,2-3-1 0,1 0 0 15,0 2-1-15,3 0-2 0,1 0-2 16,1 0-2-16,5 0-2 0,0-1-1 0,5-1-2 16,1-1-2-16,6-1 0 15,2 1 1-15,3 1 0 0,5-1 1 0,3 3-1 16,0 1 0-16,3-1 0 0,1 0-1 15,0-2-1-15,7-1-1 0,-2 1-1 16,5-2 0-16,3 2 1 0,4 0 0 16,2 1 2-16,3 0 2 0,3 0 1 15,3 1 0-15,3 0 1 0,1-1 0 16,1-2-1-16,6 1-2 0,1 1-1 0,0 1-1 16,-1-1-2-16,1-1 0 0,6-3 0 15,0 3-1-15,0 2 0 0,-2-4 1 16,2 0-1-16,3-1 1 0,0 1 0 15,-1 3 0-15,1-1 0 0,-2-3 2 16,2 0-1-16,3 1 1 0,-7 3 0 16,5-1 0-16,-5-3-1 0,3 0 0 0,0-2 0 15,-3 3 0-15,0 2-1 0,-1-4 0 16,1-2-1-16,1 2 0 16,-4-2 2-16,0 4 0 0,-3-3 2 0,0-3 0 15,2 2 1-15,-4-2-1 0,-1 2 1 16,1-2-1-16,-3-1-2 0,7-1-1 15,-3 3 0-15,-1 3-1 0,-1-3 0 16,-2-5-1-16,0 5 1 0,2 0-1 16,-4 1 0-16,-2-1 0 0,0-3 1 0,-2 1-1 15,1 6 0-15,1-1 1 0,-3-1-1 16,0 1 0-16,0-3 1 0,-3 2 0 16,3-2 0-16,2 1 0 0,-5 1 0 15,3-1 1-15,1-3 0 0,-1 1 0 16,2 2-1-16,6 0 1 0,-5-2-1 15,0 2-1-15,-3 0 1 0,-1 0 0 0,5 1-1 16,0 0 1-16,-8 2 0 16,0 1 0-16,2-2 0 0,1-1 0 0,-3-1 0 15,-5 3-1-15,2-1 0 0,2-1 0 16,0 2 1-16,-6-1-1 0,5-1 0 16,-4 1 1-16,8-2 0 0,-4 0 1 15,-2-2 0-15,1-1 0 0,-3 2 0 16,-5 0 1-16,12 3 0 0,-12-2-1 15,6 3 1-15,-4 2-1 0,2-1 0 16,4 2 0-16,-2-1 0 0,-5-1 0 0,4 2 1 16,0-3-2-16,2 2 1 0,-1-1 0 15,2 1 0-15,-2 1-1 0,3 0 1 16,2-1-1-16,-3 0 0 0,0-1 0 16,-2 3 0-16,0-2 0 0,0 1 0 15,-5-2 0-15,-5 1 0 0,-1 1 0 16,-2 0 0-16,-3-1 0 0,-2 0 0 15,-3 0 1-15,-1 1 0 0,-6 0 1 16,-5-2 0-16,-4 0 0 0,-1-3 1 0,-4 3 0 16,-1-2-1-16,-2-1-1 0,-1 1 0 15,-6 2-1-15,-2-1 1 0,-5 0-1 16,-1 1-1-16,-5 0-2 0,-4 1-9 16,-4-1-1-16,-3-3-5 0,-3 3-8 15,-3-3-7-15,-2 0-4 0,0 1-6 16,0-1 3-16,1 3-9 0,0-1-69 0,5-1-71 15,3-2-179-15</inkml:trace>
  <inkml:trace contextRef="#ctx0" brushRef="#br0" timeOffset="-197699.2">17359 2996 143 0,'0'0'37'0,"1"0"6"0,-1 0-11 16,1 2-13-16,-2-2 1 0,0 0 2 15,2 0 4-15,0 1 1 0,0 0-4 16,0 1-1-16,0-1 0 0,3 1 1 0,-1 1-1 15,0 2-2-15,0-1-4 0,2 3-1 16,0-2-2-16,1 2-1 0,-1-1-1 16,4 2 0-16,0 0 0 0,4-1 1 15,1 4-2-15,4 0 1 0,4 1 0 16,2 0-1-16,3-1 0 0,3 3-1 16,1 0-2-16,4-4 1 0,4 3-1 15,0-1 0-15,0 1-1 0,-3 0 1 0,-1-1 0 16,-2 0-1-16,-6 1-1 0,-5-2 0 15,-4 0-1-15,-5-1-1 0,-2 3-2 16,-6-1 0-16,-4 4 0 0,-6 1 0 16,-4 3 0-16,-5 0 1 0,-4 2 0 15,-6 2 1-15,-8-2 0 0,-6-2-1 0,-1 2 1 16,-4 0-7-16,-4 1-2 0,0-1-5 16,-1-1-3-16,5-1-8 0,3-1-9 15,3-2-14-15,3-2-58 0,2-4-73 16,0-2-167-16</inkml:trace>
  <inkml:trace contextRef="#ctx0" brushRef="#br0" timeOffset="-196454.38">5805 2793 216 0,'4'-4'59'0,"-2"1"4"16,0 1-31-16,-2-1-3 0,-1 0-1 16,1 2 0-16,0 1-5 0,0-1-5 15,-1 0-3-15,0-1-1 0,1 3-2 16,0-1-2-16,0 0-1 0,-1 0-2 16,1 1-1-16,-2 1 0 0,0 2-2 15,-2-1 0-15,0 0 0 0,0 4 0 16,-3 0 0-16,-1 2-1 0,0 2 1 15,0 2-1-15,0 2 0 0,2 1 0 0,-1 0 0 16,4 1-1-16,1-2 0 0,2 0-1 16,2 0 1-16,3-1-1 0,3-3 0 15,2-1 1-15,4 0 0 0,3-2 1 16,0-2 0-16,4-4 1 0,1 0 2 16,1-4 1-16,0-1 3 0,-1-4 1 0,1-2 1 15,0-3 1-15,-1-1 2 0,0-2 0 16,-3-3-1-16,-1 1 1 0,-2-1 0 15,-4 0 2-15,-3-1 1 0,-6-1-1 16,-6 0-2-16,-6 3-2 0,-6 1-3 16,-7-1-4-16,-5 3-7 0,-4 3-5 15,-5 2-3-15,-2 4-4 0,-3-1-6 16,0 4-5-16,5 0-4 0,3 3-7 16,4 1 1-16,7 0-82 0,4 1-78 0,10-3-193 15</inkml:trace>
  <inkml:trace contextRef="#ctx0" brushRef="#br0" timeOffset="-195821.98">8229 2677 322 0,'0'-2'76'0,"0"5"3"0,1-2-50 0,0 2-7 15,2 7 1-15,-2 0 3 0,1 2-3 16,0 2-1-16,0 5-3 0,-1 1-3 16,1 3-2-16,0-2-4 0,1 1-2 15,-1-1-6-15,3 2-6 0,-1-2-9 16,3 0-6-16,-2-4-81 0,-1 4-79 15,0-2-197-15</inkml:trace>
  <inkml:trace contextRef="#ctx0" brushRef="#br0" timeOffset="-195009.99">10583 2625 281 0,'9'-3'68'0,"0"1"6"16,-1 0-46-16,0 5-2 15,-2 0 0-15,0 0-2 0,-3 2-4 0,1 0-3 16,1 2-4-16,0 0-2 0,1-1 0 15,3 0 0-15,6 0-1 0,1 0 1 16,4 0-1-16,0-1 0 0,3 0-2 16,0 2-2-16,0 1-2 0,-3 1-1 15,-1 1-2-15,-3 2-1 0,-1 0 0 16,-4 1-2-16,-5-1 1 0,-5 3 1 16,-5 1 1-16,-6 0 0 0,-1 1 0 15,-5 1 2-15,-2 2-1 0,-3-3 1 0,1 3-2 16,1 0 1-16,2-4-2 0,3 0 0 15,4-3-1-15,4 0-1 0,8 0 1 16,7-4 0-16,4-1 0 0,7 0-1 16,8-1-2-16,7-3-4 0,7-2 37 15,4-2-125-15,5-1-86 0,10-2-233 16</inkml:trace>
  <inkml:trace contextRef="#ctx0" brushRef="#br0" timeOffset="-194040.04">13011 2695 211 0,'3'0'60'0,"-2"-3"5"0,0 3-25 0,-1-1-6 16,-2-1-3-16,-2-1 0 16,1 0-4-16,0 1-5 0,-2 1-5 0,1-4-1 15,1 1-1-15,-1 4 2 0,2-3 0 16,2 1 0-16,0-2-2 0,2 0-1 16,3 1-1-16,3-1-3 0,1-2-2 15,3-1-1-15,5 1 0 0,0-2-1 16,3 2 1-16,1 0-1 0,2 5-1 0,4-1-1 15,-1 3-1-15,-2 3-2 0,0 3-1 16,-2 0-1-16,-3 5-1 0,-2 0 0 16,-8 6 0-16,-4-1-1 0,-5 4 1 15,-3 1 0-15,-5 2 0 0,-7-1 0 16,-3 0-1-16,-4 0 0 0,-2-1 1 16,1-1 0-16,-2-5 0 0,3 0 1 15,5-2 1-15,0-3 0 0,5-4 0 16,4-2 0-16,2-1 0 0,3 0-2 15,1-3 0-15,5-1 1 0,1-1 0 0,4-1-1 16,5-1 1-16,5 1 1 0,3-1 1 16,7 2 2-16,1 2 0 0,4 2 1 15,1 3 0-15,-4 1 0 0,-2 1 1 16,-4 4-1-16,-6 0-1 0,-4 2-1 16,-5-2-2-16,-6 2 1 0,-3-2-2 15,-4 2 2-15,-2-2 0 0,-6 0 0 16,-6-1-1-16,-11 1-1 0,-7 1-3 0,-4 1-5 15,-1-2-6-15,-7 2-9 0,1-1-11 16,-1-1-68-16,7-4-74 0,1 0-177 16</inkml:trace>
  <inkml:trace contextRef="#ctx0" brushRef="#br0" timeOffset="-192922.5">15753 2472 297 0,'19'2'71'16,"-2"0"5"-16,-2 0-50 0,-5 0-1 15,-1 1 2-15,-3 1 4 0,-1 0-3 16,-2 3-3-16,0 2-4 0,-3 1-4 16,-4 4-3-16,-3 1-2 0,-3-1-3 15,-2 5-3-15,-7 1-1 0,-2 4-2 16,-5 1-1-16,-1 0 0 0,3 2-1 15,0-1-1-15,2-3 0 0,6-1-1 0,4-6 1 16,4-2-1-16,4-3-1 0,0-1 0 16,3-2-2-16,1-2 0 15,2-1 2-15,2-3 0 0,4 0 0 0,5-1 2 16,4-1 0-16,5 1 3 0,4 1-1 16,6-1 0-16,4 3-3 0,-2 0-1 15,0 2-6-15,-2-1-5 0,-3 2-5 0,-1-1-10 16,-5 1-14-16,-2-3 112 15,-3 1-166-15,-2-1-72 0,-3-3-211 0</inkml:trace>
  <inkml:trace contextRef="#ctx0" brushRef="#br0" timeOffset="-192746.48">15898 2741 266 0,'1'-3'68'0,"2"4"7"15,-1 3-37-15,1 3-2 0,1 2-1 16,0 3 2-16,1 5-3 0,0 4-6 16,-3 3-8-16,0 1-5 0,0 2-4 15,0-1-6-15,1 0-9 0,-1-2-3 16,0-1-22-16,1-2-67 0,-4 1-76 16,-1-1-188-16</inkml:trace>
  <inkml:trace contextRef="#ctx0" brushRef="#br0" timeOffset="-186557.03">15565 7929 182 0,'1'1'47'0,"2"0"3"0,-2-1-25 15,0 1-4-15,-1 0-1 0,1-1-3 16,-2 0 0-16,2 1-1 0,-1 0 1 16,-1 0-2-16,0 1 0 0,1-1-2 15,0-1-1-15,-1 1-1 0,1 0-2 16,0 0-1-16,0 0 0 0,1 0-1 0,0 0 1 16,0 0-1-16,-1-1 1 15,1 1 0-15,0 0 1 0,-1-1-1 16,-1 0 2-16,1 2 2 0,0-4 2 0,0 2 1 15,0 0 1-15,-1-1 1 0,1 0-1 16,1 1-3-16,-1-2-2 0,0 1-3 16,0-1-3-16,0 1-2 0,0-1-1 15,-1-2-2-15,1 2 1 0,-1 1-1 16,0 0-1-16,1 2 1 0,-1-1-1 16,-2 3 1-16,0 2-1 0,0-1 1 0,0 3 0 15,0 1-1-15,-1 1 1 0,2 2-2 16,1-1 1-16,0 0-1 0,1 0 0 15,0-3-1-15,2 0 0 0,0-3 0 16,1 0 2-16,1-4 0 0,-1 0 2 16,1-3 0-16,2 0 2 0,-1-4 1 15,1 0 2-15,-2-2 0 0,0 0 0 16,0-1 0-16,-2 2-1 0,-2-1 0 0,0 2-2 16,-1 2 0-16,0 2-3 0,-2-1 0 15,1 2-1-15,-2 0-1 0,0 0-1 16,-3 3 0-16,0 0 0 0,0 1 1 15,-1 2 0-15,-1 1 1 0,3 3-2 16,-1 0 1-16,4 0-1 0,1 2-2 16,2-1 1-16,-1-1-2 0,4 0 1 15,1-3 0-15,3 0 1 0,-1-1 1 16,4-2 1-16,-1-3 1 0,1 0 1 0,0-1 1 16,-2-2 0-16,0-1 0 0,-1 0 2 15,-3-1 0-15,-1 1 1 0,0-1-1 16,-3 1 1-16,0-1-1 0,-3 1 0 15,1-2 0-15,-2 3-1 0,1 0-1 16,-2 0-1-16,1 1 0 0,-2 0-1 16,1 4 0-16,-1 0 0 0,1 2 0 0,-1 2-1 15,1 2 1-15,-1 3 0 0,3 1-1 16,0-1-1-16,2 2 0 0,0-3-1 16,2 0-1-16,0-1 0 0,1-3 0 15,2-2 0-15,1 1 0 0,-1-3 2 16,3-2 1-16,-4-1 0 0,3-3 2 15,-1 2 2-15,0-2 1 0,-1-4 1 16,-1 2 1-16,0 1 1 0,1-3 0 16,-2 1 0-16,-1-2-1 0,-2 2 0 15,1 0-1-15,-1 2-2 0,-1 0-1 16,0 2-1-16,0 1-1 0,0 2-2 0,0 1-2 16,-1 1-2-16,-2 0-1 0,0 2-2 15,-1 0-2-15,1 4-6 0,-1-1-10 16,1 3 75-16,0 0-140 0,2 1-79 15,3-1-215-15</inkml:trace>
  <inkml:trace contextRef="#ctx0" brushRef="#br0" timeOffset="-180564.65">8471 10110 173 0,'0'2'46'0,"-2"0"0"15,1-2-20-15,-1 4-9 0,0-4-3 0,0 1-5 16,-1-1-2-16,0-1-2 16,0 0-2-16,-2 1-2 0,2-3 0 0,1 3-1 15,-1-1 0-15,2 2 0 0,-2-1-1 16,2 2 0-16,2-1 0 0,-1 1 4 16,0-1 3-16,1 0 5 0,2 0 4 15,-1 0 3-15,1 2 3 0,0-4 1 16,1 1-3-16,-1 1-2 0,-1 1-3 15,0-4-4-15,1 4-2 0,-1-2-2 0,-1 2-2 16,-1-2-1-16,1-1-1 0,-1 1 0 16,0 1-1-16,1-1-1 0,0 0-1 15,1 1-1-15,0-1 0 0,3 1 0 16,-1-2-1-16,2 2 1 0,1-2 0 16,1 0 1-16,-1 0 1 0,0 0 0 15,1 1 0-15,1 0 0 0,-3-2 1 16,1 1 0-16,-3 2 0 0,2 1 0 0,-2-2 1 15,-1-2 0-15,2 2 1 0,0-1 0 16,1 1 0-16,0-1 0 0,2 1 1 16,0-1-1-16,0 2 0 0,2-2 0 15,-1 1-1-15,-1 1 0 0,-1-2-1 16,2 1 0-16,0-1 0 0,1 1 0 16,0 1-1-16,-1-1 1 0,1 0 0 15,1 0 0-15,0 0-1 0,0 0 0 16,0 0 1-16,0 0 0 0,2 0 1 15,-1-1-1-15,3 1 1 0,-1 0 0 0,0 0 1 16,0 1 0-16,-1-1-1 0,0 0 1 16,-1 1 0-16,-1-2-1 0,-2 0 1 15,0 0-1-15,0-1 1 0,0 2-1 16,-2 0 0-16,1-1 0 0,0 2-1 16,-2-2 0-16,2 1 0 0,1 0 0 15,-1-2-1-15,1-1 1 0,3 0-1 0,0-1 1 16,3-2 0-16,0 0 0 0,2-1 0 15,3 0 1-15,0 2 0 0,1 0 1 16,1-2 0-16,1 5 0 0,1-3 0 16,0 2 0-16,-1 2-1 0,2-2 1 15,0 2-2-15,0-2 1 0,3 3-1 16,-2-1 0-16,0 1 0 0,2-1 0 16,-1 0-1-16,1 0 1 0,-1 0-1 0,0-1-1 15,3-2 4-15,2 2 0 0,-1 1 1 16,2 0 0-16,0-1 0 0,2 1-1 15,0 0 3-15,-1 2-5 0,0-1 0 16,-1 2-1-16,0-1 0 0,-2 2 1 16,0 0-1-16,-1 0 1 0,-2-2-1 15,2 0 0-15,1-1 1 0,-2 0-1 0,2-1 1 16,1 0-1-16,1 0 0 16,2 1 0-16,1 0 1 0,-1 0-1 0,2 0 0 15,-2 0 1-15,2 0-1 0,1 0 1 16,-2 0-1-16,-1-1 0 0,2 0 0 15,0 1 1-15,2 1-1 0,-1-1 0 16,2 1 0-16,-1 0 0 0,3 0 0 16,-2 1 1-16,2-1-1 0,-1-1 0 15,2-1 1-15,0 1-1 0,1-1 0 0,-2 0 0 16,2-2 1-16,3 0-1 16,-1 1 0-16,2 0 0 0,0 3 0 0,0 1 0 15,-1-2 0-15,-1 4 1 0,-2-3-1 16,-1 1 0-16,-2 1-1 0,1-1 1 15,-3 1 0-15,2 0 0 0,-2 0 0 16,4 4 0-16,-2 0 0 0,-2 1 0 16,0 0 0-16,1-2 0 0,-1 1 0 0,0-1 0 15,-1-2 0-15,-1-1 1 16,4 1-1-16,-1 0 0 0,1 0 1 0,0 0-1 16,4 3 0-16,-2 1 1 0,1-3-1 15,-1 3 0-15,-1-3 1 0,0 1-1 16,1 0 0-16,-2 0 1 0,3-1-1 15,-1 1 1-15,0-2-1 0,-1 5 0 16,0-4 1-16,-1 3-1 0,-1-2 0 16,-2 0 0-16,1 2 0 0,-1 0 0 0,0-3 0 15,1 2 0-15,1-1 1 0,3 1 0 16,-2-3 0-16,0 3 1 0,3-2 1 16,-1 1 1-16,1-1 1 0,-1-1 3 15,-1 0 0-15,3-2 0 0,3-1 0 16,0 1-1-16,-2 0-1 0,0 1-1 15,-1-1-1-15,1 0-2 0,0 2 1 16,-2 0-1-16,1-3-1 0,3 0 1 16,-2 0-1-16,4-1 0 0,-1 1 0 15,4 0 0-15,2 1-1 0,0 1 1 16,-4-3-1-16,1 1 1 0,3-2-1 0,0 2 1 16,-5-2 0-16,-1-2 0 0,2 1 0 15,3 1 1-15,3 2 1 0,-8 1 0 16,-3-3 1-16,-1 2-1 0,2-1 1 15,8-1-1-15,-4-2-1 0,1 1 0 16,2-2-1-16,3 0 0 0,3-1 0 0,-7 0-1 16,-6 2 1-16,2 0 0 0,-3-4-1 15,-4 1 1-15,1-1-1 0,0 0 1 16,-2 1-1-16,5-1 1 0,0 1 0 16,1 0-1-16,4 2 0 0,-2-2 0 15,2 3 2-15,-2-2 0 0,-6-2-1 16,-1 2 2-16,0-1 0 0,2 4 0 15,0-3 1-15,-1 1 0 0,1-1-1 16,4 2 1-16,-4-1 1 0,2 2-1 16,-3-5 0-16,-1 3 0 0,-3-2-1 0,2 2 0 15,-1-1-1-15,2 1-1 0,-1-1 0 16,0 3-1-16,0-2 0 0,0 3 1 16,0-1-1-16,-3 3 0 0,0-3 1 15,1 1-1-15,1-2 0 0,1 0 0 16,0 0 1-16,1 2-1 0,4-3 0 15,-1 2 0-15,2 1 0 0,0 1 0 0,3 0 0 16,-2 3 0-16,1-3 0 0,-1 1 0 16,2-1 0-16,-1 0 1 0,0 2 0 15,0-1 1-15,0-1 0 0,1 1 1 16,0 0 0-16,-2 0 0 0,1 1 0 16,0-2-1-16,-1 0 0 0,3 0 0 15,-2-2-1-15,1 1 1 0,2 0-1 16,-1 2 0-16,0-1-1 0,0 1 1 15,-1-1-1-15,-2 1 1 0,0-2-1 16,1-1 0-16,0-1 1 0,-1-1-1 0,0 0 1 16,-1 0-1-16,1 2 0 0,-1 0 0 15,-1 1 0-15,0 0 0 0,0-1 1 16,3 0-1-16,0-1 1 0,1 1-1 16,1 1 1-16,-2-2 0 0,1-1 0 15,-2 2-1-15,-4-1 1 0,0 4 0 16,-5-3-1-16,-1 0 0 0,-3 1 0 0,-4 2 1 15,-3-1-1-15,-2-2 0 0,-1-1 0 16,-3 0 1-16,-3-1-1 0,0 1 1 16,-4-1-1-16,1 0 0 0,-4 1 0 15,-1-1 0-15,-3 3-1 0,0 0 1 16,-4-1-1-16,0 1-2 0,-1 1-2 16,-2 0-4-16,0 0-8 0,-2-2-6 15,-1 2-4-15,0 0-5 0,-2-1-4 0,1 0-2 16,0-2-3-16,-1 2 4 0,1-3-70 15,0-3-72-15,1 1-175 0</inkml:trace>
  <inkml:trace contextRef="#ctx0" brushRef="#br0" timeOffset="-180054.84">19805 9883 191 0,'3'5'54'0,"0"-1"3"15,-2-1-20-15,1 2-6 0,0 0-1 16,-2-2-2-16,1 1-2 0,-1-1-3 16,1-1-2-16,0 3-2 0,2-3-1 15,-1 0-2-15,2 2-2 0,2-1-2 0,1 0-1 16,1 0-2-16,2 0-2 0,-1 2-1 16,0-1-1-16,2 3 0 0,2 0 1 15,-1 1-1-15,2 2 2 0,1-2 0 16,2 0 1-16,0 1-1 0,-2-1 0 15,0-2 0-15,-2 2-1 0,-2-1 0 16,-2-1-2-16,-3-1 0 0,-1-1-1 16,-3 0-1-16,-1 0 0 0,-2 0 0 15,-3 3-1-15,0 0 1 0,-3 2-1 0,-1 2 1 16,-4 0-1-16,-3 0 1 0,-1 0-2 16,-3-2-1-16,1 2-3 0,-2-2-3 15,-2 1-7-15,-2 2-4 0,0-1-10 16,0 0 21-16,-3 1-93 0,-1-3-74 15,-2-1-185-15</inkml:trace>
  <inkml:trace contextRef="#ctx1" brushRef="#br0">22630 12414 0,'0'0'16,"0"0"0,0 0-1,0 0-15</inkml:trace>
  <inkml:trace contextRef="#ctx0" brushRef="#br0" timeOffset="-175495.22">23692 7150 190 0,'16'2'53'0,"0"-6"4"16,2 0-17-16,2 0-16 0,2 0 0 15,0-3-1-15,3 0-2 0,1-1-4 16,-1 2-2-16,0-3-2 0,-3 1-2 15,-2 0-3-15,-4 1-1 0,-4 1 0 16,-2 0 0-16,-2 2 1 0,-4 1-3 16,-3 0 0-16,-4 1 0 0,-4 0-1 15,-1 2 1-15,-4 1-3 0,-6 1-1 16,-5 3 1-16,-6 0 0 0,-3 3-1 16,-5 0 1-16,-3-1-1 0,-4 3 0 0,-1 0 0 15,0 0 1-15,3-1-1 0,2-1-1 16,5-1 1-16,8 2-1 0,4-6 0 15,6 1-1-15,7-3-1 0,7 1 2 16,9-5 0-16,6 4 1 0,6-3 0 0,7-1 0 16,9 0 1-16,7 0 1 0,4 2 0 15,6 2 3-15,5-2 2 0,-1 2 2 16,1 5 1-16,-2-1 0 0,-5 2-1 16,-5 1-1-16,-9-2-3 0,-10 1-2 15,-4-1-4-15,-8-1-1 0,-10-2 2 16,-7-1 0-16,-8-1 1 0,-9 0 0 15,-4-2 0-15,-9 1 2 0,-10-1-1 16,-5 2-1-16,-3-1-1 0,-2 3 0 16,2 0 0-16,-1 2-1 0,7 0 0 15,8 0-1-15,8 1 0 0,7-3-3 0,7 0-3 16,8-1 1-16,10-2 1 0,7 3 0 16,9-3 1-16,7 0 0 0,7 1 3 15,8-1 3-15,6 1 1 0,5 1 1 16,0-1 1-16,0 3 1 0,-2 2 1 15,-4-1 0-15,-5 1-1 0,-7 2 0 16,-10-1-2-16,-3 0-3 0,-7-3-2 0,-6 2-1 16,-9-1 1-16,-6 0-1 0,-8-2 1 15,-3-1 1-15,-5 1 0 0,-6-1 1 16,-4-2 0-16,-1 3-1 0,0-1-2 16,1 2-1-16,2-2-2 0,4 3-1 15,5-1-1-15,5 0-1 0,6-1-2 16,8-1 3-16,8 1 2 0,9 1 2 15,6-1 1-15,4-1 0 0,8 1 3 16,1 2 2-16,1 0-1 0,0 0 0 16,-3 0 1-16,-3 1-1 0,-2-1 1 0,-5 3-1 15,-5-3 0-15,-1-2-2 0,-7 1-2 16,-6-1 1-16,-6-1 0 0,-8 0 0 16,-6-2 0-16,-4 1 2 0,-7 2 0 15,-4-1 2-15,-5 0-2 0,0 0 0 16,0 3-1-16,3-2 0 0,3 1 0 15,6 1-1-15,6-1-2 0,9-1-1 16,9 1 1-16,4-2 0 0,8-2 2 16,7 0 1-16,8 1 2 0,5 0 2 0,7-1 2 15,-1 0 1-15,1 0 0 0,2 1 0 16,-3 0 0-16,-2-1 1 0,-2 1 1 16,-8 0 1-16,-1 0-2 0,-6-1-2 15,-4 0-1-15,-5 0-4 0,-6 0 0 16,-5-1-2-16,-7 1-1 0,-6 0 1 0,-3-2-1 15,-3 2 2-15,-1 0 2 16,-2 0-3-16,1 0-1 0,3 1-3 0,3 0-3 16,5 0-4-16,3 1-7 0,2-1-10 15,5 0-11-15,5 1-10 0,6 0-47 16,4-1-59-16,2 3-131 0</inkml:trace>
  <inkml:trace contextRef="#ctx0" brushRef="#br0" timeOffset="-172237.26">21905 8509 176 0,'4'0'43'0,"0"1"0"16,-1-1-12-16,1 0-20 0,-2-1 3 15,-1-1 2-15,0 0 3 0,0 0 2 16,-1 0 2-16,1-1 0 0,-1 2-4 15,0 0-5-15,0 0-4 0,0 1-3 16,0-1-2-16,0 1-2 0,0 0 0 16,0 0 1-16,0 0 1 0,1 0 1 0,-1 0 2 15,1 1 0-15,1 0 1 0,1-1 0 16,-1 1 0-16,1-2-1 0,2 2-1 16,-1-3-1-16,0 2 0 0,2-2-2 15,0 1 0-15,2-1 0 0,1 1-1 16,2-2-1-16,2 1 0 0,2-1-1 15,3 1 1-15,3 1 0 0,2-4 3 16,5 4 1-16,2 1 2 0,3 0 1 16,2 1 0-16,1 1-1 0,1 3-1 15,-1 0-2-15,-4 1-1 0,-3-1-2 0,-5 1-1 16,-4 0-1-16,-4-1 1 0,-6-2 0 16,-4-1 0-16,-4-2 1 0,-2 1 0 15,-5-3 0-15,-3 0 1 0,-5-1 0 16,-6-3-1-16,-2 4 0 0,-9-4-1 15,-3 1 0-15,-3 2-1 0,-5 2-1 0,-1-1 1 16,-1 5-1-16,0-7 1 16,4 3-1-16,0 0 0 0,6 0 1 0,3-2 0 15,7 2-1-15,5-3 0 0,5 7 0 16,6-3-3-16,4 1 1 0,6-1 0 16,5 2 1-16,8 0 1 0,3-1-1 15,10 0 2-15,7-1 3 0,7-2 0 16,5 0 1-16,5 0 1 0,0 1 1 15,3 0 1-15,-1 1 2 0,-3 3 0 0,-4 2-2 16,-3 1 0-16,-8-2-2 16,-7 1-2-16,-7-2-1 0,-6-3-1 0,-6 1 1 15,-7-1-1-15,-10-1 1 0,-8-1 1 16,-6-4-1-16,-7 2 1 0,-7 0-1 16,-8 1-1-16,-7 1 0 0,-3 2-1 15,-4 2 1-15,-2 4-1 0,-1-1 0 16,1 3 0-16,3-2 0 0,7-1 0 0,8 0-1 15,10-1 0-15,7-2-1 0,9 0-4 16,7-1 0-16,8 0 0 0,5-1 2 16,7 1-1-16,6-2 2 0,9 2 0 15,5-2 4-15,9 0 2 0,6-1 0 16,6 2 2-16,3 1 1 0,0 1 1 16,1 1 2-16,-3 3 0 0,-6-1 0 15,-4 1-1-15,-8 0-3 0,-9-1-1 16,-7-1-1-16,-9 1 2 0,-6-5 0 15,-9 0 0-15,-8-2 0 0,-9-2-1 0,-5 0 2 16,-7-3-2-16,-6 2-3 0,-9-1 0 16,-4 3-1-16,-1 2 0 0,-3 1 0 15,1 2 0-15,2 1-1 0,5-1 0 16,8 4-2-16,8-3-2 0,8 1-2 16,7-1-5-16,10-1 1 0,7 0 0 15,9 0 2-15,6-1 1 0,8 1 2 0,10-2 4 16,6 0 4-16,8-2 0 0,5 1 1 15,3 1 0-15,2-1 2 0,-1 1 1 16,-3 1 1-16,-4 3-1 0,-6-2 1 16,-10 1-2-16,-8 0-1 0,-6-1-1 15,-9-1-1-15,-9 0-1 0,-9-1 0 16,-12 0-1-16,-6 0 0 0,-8-1 1 16,-11 2-1-16,-7-1-1 0,-6 2 0 15,-5-2 1-15,0 2 0 0,-1 0 1 16,4 5-1-16,6-1 0 0,8 3 0 0,7-2 0 15,11 2-3-15,8-4-3 0,12 2 0 16,7-3 1-16,11-4 0 0,7 0 2 16,8-1 2-16,5-2 1 0,10-1 4 15,7 1 1-15,5-4 0 0,4 2-1 16,1-1 0-16,2 2 1 0,-1 2 0 16,-5-1 1-16,-5 3 0 0,-4 1-1 15,-8 0 0-15,-7 0-2 0,-9-1 1 0,-8 0-1 16,-8 0-1-16,-12-2 1 0,-11-2-2 15,-8 1 1-15,-9 2 1 0,-8-1-1 16,-10 0-1-16,-6 1 0 0,-2-1 0 16,-3 5 0-16,3 0 0 0,1 0 0 15,6 3-1-15,10-1 0 0,10 1 0 16,10 0-3-16,10-1-2 0,8-2 1 16,13 0 2-16,8-2 2 0,7 0 1 0,10 2 1 15,9-2 4-15,8-4 3 0,6 2-1 16,2-1 0-16,0 1-1 0,-3 1 2 15,-3 0 1-15,-7-1 0 0,-9 3-1 16,-9-1-1-16,-9 0 1 0,-7 2-2 16,-11-2-1-16,-13-1-2 0,-9-1-1 15,-11 1-2-15,-11-2 0 0,-9 1-14 16,-7-1-18-16,-5 0 187 0,-3 1-293 0,0-5-132 16,-3-1-389-16</inkml:trace>
  <inkml:trace contextRef="#ctx0" brushRef="#br0" timeOffset="-169051.56">23490 8512 205 0,'4'1'62'0,"0"0"6"15,0-2-17-15,-1 0-13 0,0-1 0 16,-1 1 0-16,0-1-4 0,-1 0-4 15,-2-1-4-15,-1-1-3 0,-1 1-3 16,-2 0-3-16,-3 0-3 0,-1-1-4 16,-2 1-1-16,-1 1-2 0,0 0 0 15,-3 1-2-15,0 1-1 0,-2 0 0 0,1 1-1 16,-1 1-1-16,0 1 0 0,0 1-1 16,4 2-1-16,2-1 1 0,2 1-1 15,4 0-1-15,3 1 2 0,4-1 0 16,2 2 2-16,4 1 1 0,1 0 1 15,3 0 1-15,1 0 2 0,2 2 0 16,2 1 0-16,-1-2 0 0,1 0 1 0,-2 2 0 16,0-2-2-16,-2 1-2 0,-1-1-1 15,-4-1-1-15,-1-2-2 0,-3 1-1 16,-3-1 0-16,-4-1 1 0,-3-1 0 16,-1-2 1-16,-4 1 0 0,-3 0-1 15,-2-2-2-15,-1-1-4 0,-2-1-3 16,-1 0-5-16,-2 0-7 0,0-1-8 15,3 1-9-15,1-1-13 0,3 1 80 16,4-3-139-16,1 1-76 0,8-4-204 0</inkml:trace>
  <inkml:trace contextRef="#ctx0" brushRef="#br0" timeOffset="-168817.1">23543 8333 358 0,'3'2'92'16,"0"-2"5"-16,-1 5-54 0,0 0-6 0,-1 3 4 16,0 3 1-16,0 3-6 0,-1 1-5 15,2 3-4-15,0 3-4 0,1 2-3 16,0 1-6-16,1 2-6 0,1 2-2 16,-1 3-6-16,1 1-2 0,-1-2-12 15,0-2-9-15,0 0-11 0,-2 0-9 16,0-3-15-16,-1-3-66 0,-2-4-80 15,-1-1-169-15</inkml:trace>
  <inkml:trace contextRef="#ctx0" brushRef="#br0" timeOffset="-168091.98">23480 8619 324 0,'4'-8'81'16,"5"2"6"-16,1 1-47 0,2 0-8 15,2 3 0-15,1-1 2 0,1 2-6 16,1 0-6-16,3-1-6 0,2 0-4 16,0 2-4-16,3-1-3 0,-1 1-4 15,1 1-5-15,3-1-2 0,0 3-3 16,0 2-2-16,0-1-1 0,-3 1-2 16,0 1 2-16,-3 0 2 0,-4 1 2 0,-6-1 2 15,-3-2 1-15,-4-2 4 0,-4-1 4 16,-2 1 2-16,-1-3 2 0,-6 0 1 15,0 0 2-15,-7-2 1 0,0 2-1 16,-5 1-4-16,-3 1-1 0,0 2-2 16,2 0 0-16,2 3-2 0,1 0-2 15,2 2 1-15,5 0-2 0,4-1 0 16,3 2-1-16,3 0 0 0,3-1 1 16,3-1-1-16,5 0 2 0,2-1 0 15,4-1 2-15,0-2 1 0,3 0 0 0,-1-3 1 16,1-1 3-16,1-2 1 0,-5-2 2 15,0-1 3-15,-1 0 1 0,-5-2 2 16,-1 0-1-16,-4 2-2 0,-1 1 0 16,-2 2-3-16,-2 1-3 0,-3 2-3 15,1 1-2-15,-1 2 0 0,-1 4-1 16,2-1-2-16,-1 2 0 0,1 2 0 0,5 0 0 16,0 0 0-16,3-2 0 0,1 0 0 15,2-1 1-15,1-1 1 0,1-2 1 16,0-2 1-16,2-4 0 0,1 1 4 15,0-2 3-15,2-2 3 0,0-3 4 16,1-1 3-16,-1-2 3 0,-1-1 2 16,0-3-1-16,1-3-2 0,1-3 0 15,-2-5-1-15,0-2-2 0,3-5-2 16,-3 0-1-16,0-1 0 0,-2 2 0 0,-1 2 0 16,-3 7 1-16,-2 4 3 0,-2 8-1 15,-2 3 1-15,-2 4-4 0,0 3-3 16,-2 4-5-16,-2 5-3 0,0 3-4 15,-3 1-1-15,1 8-1 0,-2 5 2 16,0 5 1-16,2 7 0 0,2 0 1 16,0 2-2-16,3 3-4 0,2-2-5 0,0 1-10 15,3-5-2-15,-1-3-10 0,0-3-9 16,0-5-19-16,-1-2-8 0,-2-6-6 16,0-2-1-16,-2-6 146 0,0-1-212 15,0-5-95-15,0-2-259 0</inkml:trace>
  <inkml:trace contextRef="#ctx0" brushRef="#br0" timeOffset="-167927.46">24103 8654 347 0,'-3'-21'103'15,"0"6"12"-15,1 3-36 0,2 4-14 16,3 3-3-16,0 1-11 0,5 3-9 16,2-1-8-16,4 2-11 0,2-1-8 15,6 0-5-15,1 1 1 0,2-1-5 16,2 0-9-16,1-1-28 0,-1 2-15 15,1-2-8-15,-2 2-85 0,-1-1-99 16,-1 2-214-16</inkml:trace>
  <inkml:trace contextRef="#ctx0" brushRef="#br0" timeOffset="-167567.79">24673 8662 292 0,'-2'-1'89'0,"2"1"6"0,-1 1 2 16,-2 0-62-16,1 1-7 0,-2 2 2 15,-1 3-1-15,0 2-7 0,-1 1-7 16,2 1-1-16,1 1-1 0,0 1-2 16,3 0-3-16,3 0-3 0,2-1-1 15,4-1 1-15,2-1 2 0,1-4 2 16,4 2 3-16,1-4 4 0,0-1 0 15,2-2 3-15,0-3 0 0,2 2 2 16,-2-2 0-16,0-3 0 0,-2 0 0 0,0-3-1 16,-4-3-2-16,-4 0-3 0,-6-4-3 15,-3-2-4-15,-5 0-3 0,-6-2-4 16,-5 3-3-16,-1 1-6 0,-3 1-6 16,-1 2-4-16,1 1-12 0,4 2-16 15,3 2-12-15,3-1-9 0,3 0-16 16,5 2-54-16,7-1-80 0,3 0-156 0</inkml:trace>
  <inkml:trace contextRef="#ctx0" brushRef="#br0" timeOffset="-167338.27">25143 8441 339 0,'11'-9'104'16,"-1"1"13"-16,-5 1-39 0,-2 3-18 15,-5 0-3-15,-4 0-1 0,-3 2-7 16,0 4-15-16,-4 1-8 0,0 2-3 0,-1 3-1 15,0 4-1-15,2 5-4 0,0 6-5 16,1 5-3-16,4 3-2 0,-2 4-3 16,4 4-1-16,-1 2-1 0,3-1 0 15,2-1-3-15,0-1-3 0,-1-4-9 16,2-4-1-16,0-2-17 0,-1-5-15 16,-2-5-15-16,0-2-5 0,-3-4-78 15,1-5-86-15,-2-1-202 0</inkml:trace>
  <inkml:trace contextRef="#ctx0" brushRef="#br0" timeOffset="-167177.7">24885 8649 374 0,'3'-8'95'0,"4"3"8"16,5 5-54-16,4 3-6 0,4 0 5 15,8 2-3-15,4 0-6 0,1-1-9 0,3 3-7 16,2-3-10-16,3-1-16 0,-2 1-19 15,-1-4-11-15,-3 0-91 0,-2-4-99 16,-4 1-234-16</inkml:trace>
  <inkml:trace contextRef="#ctx0" brushRef="#br0" timeOffset="-166372.08">23978 9124 310 0,'2'0'79'0,"0"1"5"0,0 1-47 15,1 0-2-15,-1 3 4 0,0 1 1 16,1 2-3-16,0 1-5 0,-1 3-4 15,0 3-4-15,2 3-6 0,-2 0-3 0,-1 0-5 16,0 1-4-16,0 0-8 0,-1-1-9 16,1-2-7-16,-2-4-7 0,-1-1-8 15,1 0-11-15,-1-3-13 0,-1-5-53 16,-1-1-62-16,-1-2-150 0</inkml:trace>
  <inkml:trace contextRef="#ctx0" brushRef="#br0" timeOffset="-166086.43">23881 9078 303 0,'-1'-14'87'0,"1"2"6"15,4 3-30-15,2 2-19 0,3 2 4 16,0 1 1-16,1 1-2 0,1 3-4 16,3-1-1-16,2 5-2 0,-1 0-2 15,4 4-7-15,0 3-7 0,4 1-6 16,1 3-6-16,2 2-4 0,-1 2-4 0,0 3-1 15,0 0-2-15,-4 1-1 0,-2 1-3 16,-4 0-2-16,-4 2-1 0,-6-2-3 16,-2 0-1-16,-7-1-2 0,-2-3-2 15,-5 0 2-15,-6-2-1 0,-1-3-1 16,-4-3-4-16,-5-3-9 0,-1-3-7 16,-2 1-7-16,0-5-7 0,2-2-9 15,3-1 22-15,3-1-81 0,5-3-65 16,1 0-162-16</inkml:trace>
  <inkml:trace contextRef="#ctx0" brushRef="#br0" timeOffset="-165866.71">24438 8994 355 0,'8'7'97'0,"-5"5"8"16,1 2-21-16,0 3-38 15,-1 4 1-15,0 1 4 0,-1 3-3 0,-1 2-6 16,0 1-7-16,0-1-9 0,0 1-7 16,0-1-6-16,-1 0-6 0,0-4-8 15,1-1-9-15,-2-4-15 0,-1-2-14 16,0-2-13-16,-1-3-11 0,-2-2-76 16,1-2-88-16,-3-2-192 0</inkml:trace>
  <inkml:trace contextRef="#ctx0" brushRef="#br0" timeOffset="-165650.78">24444 9069 375 0,'1'-1'98'0,"2"6"7"0,3 0-51 16,-1 4-6-16,4 0 4 0,1 1 1 0,1 4-7 15,2 0-6-15,1-1-8 0,2 2-8 16,-3-1-7-16,1-1-4 0,1 2-9 15,-2-2-9-15,-1 1-6 0,1 0-16 16,-4-6-11-16,1 1-10 0,0 1-10 16,-2-6-10-16,-1 1-63 0,1-4-77 15,2-2-159-15</inkml:trace>
  <inkml:trace contextRef="#ctx0" brushRef="#br0" timeOffset="-165439.98">24876 9111 325 0,'5'-3'93'0,"1"0"9"16,-3 2-42-16,-2 1-7 0,-3 1 0 16,-3 2-4-16,-2 1-7 0,-5 4-6 0,-5-1-5 15,-1 5-6-15,-2 3-4 0,-2 1-5 16,0 3-3-16,0 0-4 0,3-1-9 16,1-2-6-16,0 0-6 0,4-2-15 15,1-2-10-15,1-2-11 0,3-4-9 16,4 1-13-16,0-2-56 0,5-1-72 15,4-4-149-15</inkml:trace>
  <inkml:trace contextRef="#ctx0" brushRef="#br0" timeOffset="-165225.12">24900 9048 359 0,'1'-2'101'16,"1"3"10"-16,-1 5-37 0,-2 5-11 15,-1 2-1-15,0 8 0 0,-2 3-4 16,1 4-5-16,0 6-7 0,2 1-8 16,0-1-6-16,2 4-7 0,1-1-6 0,2-2-7 15,1-2-3-15,0-3-5 16,2-1-6-16,-1-2-6 0,1-4-10 0,-2 0-23 16,0-2-24-16,0-4 59 0,-2-2-155 15,1-4-114-15,-2-2-277 0</inkml:trace>
  <inkml:trace contextRef="#ctx0" brushRef="#br0" timeOffset="-161457.48">22234 9790 297 0,'4'0'79'0,"0"-2"7"16,-2 2-40-16,-2 0-7 0,-2 0 2 15,-2 0-3-15,-1 1-5 0,-2 1-5 16,-2 0-4-16,-2 2-4 0,-5-4-1 16,-2 2-4-16,-3 1-1 0,-3 2-2 15,0-2-3-15,-4 0-3 0,3 2-3 0,2 0-2 16,4 0-2-16,3 0 0 0,5-1-2 16,3 2-1-16,5-1 1 0,4 3 0 15,5-2 2-15,1 3 0 0,5 1 3 16,3 1 1-16,2 1 4 0,2 0 0 15,0 3 0-15,1 1 1 0,0-1-1 16,-1-1-1-16,-3 3-1 0,-2-2-2 16,-2 0-1-16,-4-1-1 0,-3-1 0 15,-5 0-1-15,-4-1 1 0,-6-2 0 0,-3 0-1 16,-3 0-2-16,-5-5-2 0,-4 1-8 16,-3-3-4-16,-2-1-10 0,0-2-8 15,0-2-9-15,1-1 166 0,-1 0-241 16,3-4-96-16,3-3-294 0</inkml:trace>
  <inkml:trace contextRef="#ctx0" brushRef="#br0" timeOffset="-161198.02">22063 9547 344 0,'12'-2'108'0,"-5"1"9"0,-2 1-7 16,0 2-46-16,-3 4-7 0,1 6-1 15,-1 4-4-15,1 2-9 0,-1 7-5 16,-1 5-6-16,2 5-7 0,-1 4-5 16,0-1-6-16,0 2-5 0,1 5-4 0,-1 1-3 15,0-1-4-15,2 1-10 16,-1-3-8-16,0-1-18 0,1-2-21 0,1-1-9 16,-2-5-88-16,0-5-103 0,1-1-223 15</inkml:trace>
  <inkml:trace contextRef="#ctx0" brushRef="#br0" timeOffset="-160637.7">22391 9810 327 0,'1'-1'94'0,"0"-1"10"16,1-1-33-16,1-1-12 0,3 0-3 15,-1-2-1-15,4 1-6 0,0-1-5 0,1-1-4 16,2 2-7-16,2 3-2 0,1 0-5 15,1 2-5-15,-1 0-4 0,2 3-5 16,-1 3-4-16,0 1-4 0,-4 2-4 16,-1 1-1-16,-2 2-4 0,-2 1-3 15,-4 0-2-15,-3 1 1 0,-2 0-1 16,-3-2 1-16,-1 0 0 0,-4-4 4 16,-2 0 4-16,1-1 1 0,-2-4 2 15,-1 0 0-15,2-3 2 0,1 0 1 16,3-1 2-16,1 0 1 0,2 1 2 15,3-1-2-15,1 0 0 0,0 1-1 16,4 1-1-16,0 0-1 0,3 3-2 0,1 1-1 16,2 2 1-16,3 4 0 0,1 3 0 15,0 1 1-15,0 1-2 0,1 2 1 16,-5 2-2-16,0-3 0 0,-2 0-1 16,-1 0-1-16,-3 0 0 0,-3-3 0 15,-4-2 0-15,0 0 1 0,-6 0 0 0,-4-4 0 16,-6-2 0-16,-1 0 0 0,-3-2-2 15,-2-1-2-15,-5-2-1 0,2-3-4 16,-2-2-8-16,0-3-7 0,2 0-14 16,2-3-11-16,3-2-9 0,6-4-7 15,3 2 85-15,7-3-157 0,7-2-92 16,7 0-231-16</inkml:trace>
  <inkml:trace contextRef="#ctx0" brushRef="#br0" timeOffset="-159986.2">23574 10048 208 0,'5'-10'66'16,"0"5"6"-16,-1 1-6 16,-3 1-20-16,0 0-3 0,1 1-1 0,-4 0-4 15,-2 0-6-15,-3-2-5 0,-2 1-3 16,-3 0-3-16,-5 0-3 0,-3-2-5 15,0 3-1-15,-1 2-2 0,1 1-2 16,0 0-3-16,4 3-3 0,3 1-2 0,3 2 0 16,1-1 0-16,5 3 0 15,3 1 1-15,3 3 3 0,4-1 1 0,2 0 2 16,3 2 1-16,3 2 0 0,3-1 2 16,0 0-1-16,1 0-2 0,0 2 0 15,2 1-1-15,-3-3-2 0,-3-1 0 16,-2 2-2-16,-6-4-1 0,-2-2 1 15,-6-3 0-15,-6 0 0 0,-4-2 0 16,-5-1 0-16,-1-3-1 0,-4 0 0 16,-1-1-4-16,-1-4-7 0,0 1-10 0,1-2-12 15,0-2-10-15,-2-2-16 16,4-2-62-16,1-4-78 0,2-1-167 0</inkml:trace>
  <inkml:trace contextRef="#ctx0" brushRef="#br0" timeOffset="-159758.11">23733 9727 427 0,'10'-5'110'0,"-4"3"8"0,1 3-58 16,1 5-14-16,-2 1-1 0,2 3 1 15,-2 4-3-15,1 6-8 0,-1 2-6 16,1 3-5-16,-3 0-6 0,2 4-5 15,-3 2-4-15,1 3-4 0,-1-1-5 16,-1 3-3-16,1-1-8 0,-2 2-10 0,0-2-16 16,-1-3-15-16,-1-3-7 0,-1-2 66 15,0-2-149-15,-6-6-96 0,1 0-234 16</inkml:trace>
  <inkml:trace contextRef="#ctx0" brushRef="#br0" timeOffset="-158836.92">23684 10054 379 0,'8'-10'94'15,"3"0"12"-15,2 1-56 0,2 1-4 16,0 1 5-16,4 1 2 0,-1 0-4 16,2 2-8-16,1 3-10 0,1-1-10 15,0 1-6-15,-2 2-6 0,-3 1-9 16,0 0-7-16,0 3-10 0,0 1-9 0,-1 2-7 15,1-2-3-15,1 2-4 0,0 0-2 16,0-1 1-16,-3 0 5 0,-1 0 10 16,-1-1 6-16,-5-2 4 0,1 2 5 15,-3-4 5-15,-3 0 4 0,0-2 5 16,-2-1 2-16,1-2 4 0,0 1 3 16,-1-2 3-16,-1-1 4 0,0 0 2 15,0 1 0-15,-1 0-2 0,-2 1-3 16,1 0-4-16,-1 1-3 0,-2 1-4 0,-1 1-3 15,-2 3-2-15,-3 0-1 0,0 3 0 16,-3 2 0-16,1 2 0 0,-1-2-2 16,2 2-2-16,2-1-1 0,3 0-1 15,2-4 0-15,3 1 0 0,3-3 1 16,2 0 3-16,2 2 2 0,1-2 2 16,2 0 2-16,0-1 2 0,0-1 0 15,1 1 1-15,-1 0 2 0,0-3 2 0,0 1 1 16,-1-3 1-16,0 3 0 0,-1-1 0 15,-1 0-2-15,-1-2-1 0,0 1-3 16,-1 1-1-16,-2-2-2 0,0 0-1 16,0 3 0-16,0 0 1 0,-1 1-1 15,0-1-1-15,0 0-2 0,1 1 0 16,1 0-1-16,0 1-1 0,1-1 0 16,0 0 0-16,4 2 1 0,-1-1 1 15,2 2 0-15,2-2 1 0,1 0 0 16,1-1 1-16,1 1 0 0,0-2 1 0,3-1 0 15,-4 1 0-15,0-2 0 0,-1 1 1 16,-3 0-1-16,0-1 0 0,-1 0 0 16,-4 1-1-16,0 0 1 0,-1 1-2 15,1 0 0-15,-2 0-3 0,1 1 1 16,0 0-1-16,1 3 1 0,1 0-1 16,2 0 0-16,1 2 1 0,2-2 1 0,0 1 1 15,4 0 0-15,-1 1 0 0,2-2 1 16,-1-2 0-16,2-1 1 0,0 2-1 15,-2-3 2-15,0-4 2 0,-1 1 2 16,-1-3 2-16,-1-1 0 0,0-1 2 16,-2-3 1-16,2-1 1 0,0-5 0 15,0-2 0-15,-1-3 0 0,-1-4 2 16,0-4 1-16,1 1 2 0,0-1-2 16,-3 4-1-16,1-1-1 0,-1 7 0 0,-1 2 0 15,-1 6 0-15,-2 3-1 0,1 3-3 16,-2 5-1-16,-4 4 0 0,1 3-3 15,-2 8-1-15,-3 0-2 0,0 6-2 16,-2 6 2-16,-1 3 0 0,-1 5 0 16,1 0-2-16,0 0-4 0,0-1-5 15,4 0-3-15,0-2-7 0,2-3-8 16,2-5-11-16,1-1-19 0,1-1-11 0,0-3-4 16,-2-3-79-16,-1-6-93 0,0-2-201 15</inkml:trace>
  <inkml:trace contextRef="#ctx0" brushRef="#br0" timeOffset="-158692.71">24447 10021 374 0,'0'-12'97'0,"3"5"5"0,2 2-42 16,4 5-22-16,3 0-5 0,4 2-3 16,3 1-5-16,4 1-6 0,2 0-6 15,2 0-2-15,2 1-13 0,-1 2-13 16,1-2-11-16,-3 2 14 0,-1-3-104 15,-1 0-90-15,0 1-219 0</inkml:trace>
  <inkml:trace contextRef="#ctx0" brushRef="#br0" timeOffset="-158309.55">24858 10176 269 0,'0'1'75'0,"0"0"5"0,0 1-11 16,-1 3-36-16,-1 1-2 0,-2 4 2 16,0 1-3-16,-1 1-5 0,0 0-6 15,1 1-7-15,2-1-4 0,2-1-3 16,2-1 0-16,3 1-3 0,3-1 3 15,3-1 2-15,1-1 4 0,1-1 4 16,2-2 5-16,0 0 2 0,-1-3 4 16,-2-2 1-16,-1 0 1 0,-1-2-1 0,-3-3-1 15,-2-1-3-15,-3-2-4 0,-1-3-4 16,-1-1-3-16,-2-3-6 0,-2-3-6 16,-4 1-7-16,-4-1-6 0,-2 2-7 15,-4-2-15-15,-1 5-12 0,0 1-8 16,-1 3 41-16,5 2-118 0,2-1-92 15,6 0-214-15</inkml:trace>
  <inkml:trace contextRef="#ctx0" brushRef="#br0" timeOffset="-158068.47">25214 9934 336 0,'2'-17'95'0,"-1"4"8"0,-4 1-11 0,-3 3-47 15,-3 0-5-15,-1 5 3 16,-2 2-2-16,0 3-3 0,1 1-6 0,1 6-3 16,2 3-6-16,1 6-3 0,1 4-3 15,2 8-3-15,2 5-5 0,0 3-3 16,2 3-1-16,2 5-1 0,-1-2-1 16,2 1-2-16,1-5-5 0,1 0-7 15,-1-3-9-15,-1-6-16 0,1-4-12 0,-1-5-1 16,-2-1-92-16,-2-4-95 15,-3-5-215-15</inkml:trace>
  <inkml:trace contextRef="#ctx0" brushRef="#br0" timeOffset="-157875.62">25036 10112 336 0,'7'-6'97'16,"0"1"4"-16,3 4 6 0,1 3-62 15,4 3-8-15,5-2-3 0,3 3-5 16,3 0-4-16,2-2-3 0,2 1-10 16,2-2-19-16,0 0-13 0,-3 2-13 15,-1-2 131-15,-4 1-220 0,-4 1-110 16,-2-2-297-16</inkml:trace>
  <inkml:trace contextRef="#ctx0" brushRef="#br0" timeOffset="-157243.2">23781 10633 272 0,'4'4'83'15,"2"0"6"-15,-2 2 5 0,2 4-46 16,-1 2-7-16,0 3 1 0,-4 3-4 16,-2 1-6-16,-3 4-5 0,-1 0-7 0,-2 0-8 15,-1-2-6-15,-1-1-3 0,2-3-3 16,1-1-3-16,0-2-3 0,3-2-1 16,1-4-1-16,-1-2 0 0,1 0-1 15,1-4 1-15,1-1 2 0,0-3 5 16,1-1 4-16,1-3 3 0,2-2 3 15,0-2 3-15,2-3 6 0,2-3 3 16,2-3-2-16,3-6 4 0,1-4 0 16,3-3 0-16,1-2-1 0,1-1-1 0,-2 4-1 15,-2 4 3-15,-2 6-2 0,-2 6 0 16,-4 5-1-16,-3 5-1 0,-1 5-3 16,-1 4-2-16,0 3-2 0,-1 3-4 15,1 6-2-15,0 2-1 0,3 6-1 16,-1 1 0-16,1 3-1 0,2-1-2 15,2 2-2-15,1-1-3 0,1 0-3 16,-2-5-3-16,1-3-5 0,1 1-7 16,-1-3-8-16,-1-3-11 0,-3-1-12 0,-1-3-13 15,-1-1-6-15,-2-1 205 0,-3-5-274 16,-2-3-111-16,-5-2-315 0</inkml:trace>
  <inkml:trace contextRef="#ctx0" brushRef="#br0" timeOffset="-157070.96">23826 10811 303 0,'-2'-1'87'0,"0"3"7"15,2-1-11-15,2 4-38 0,0-4-10 16,6 2 4-16,3-1-2 0,5 1-7 16,2-2-4-16,1 0-5 0,1-2-11 15,1-3-14-15,-1 2-17 0,-1 1-11 16,-2-1-31-16,-1 0-56 0,-4 1-84 15,1 1-165-15</inkml:trace>
  <inkml:trace contextRef="#ctx0" brushRef="#br0" timeOffset="-156732.89">24240 10627 422 0,'6'-6'118'0,"-2"1"10"0,-1 2-54 15,2 1-8-15,-3 2-3 0,-1 1-5 16,1 1-11-16,-1 2-8 0,0 1-5 16,0 2-6-16,-1 4-6 0,-1 6-3 15,-1 1-3-15,-2 2-4 0,-2 4-2 16,-3 0-4-16,-1 4-2 0,-3-2 0 16,0-2-2-16,2-1 0 0,0-2-1 15,0-1-1-15,5-3-1 0,0-1 0 16,3-2-2-16,3-2 0 0,0-1-1 15,3-2 1-15,2-1-1 0,4-1 2 0,2-2 1 16,2 1 0-16,2-3 2 0,3 2-1 16,2-2-3-16,3-1-3 0,0-3-5 15,1-1-4-15,-1-2-6 0,2 2-5 16,-4-3-13-16,-2 0-18 0,-1 0-9 16,-4-1 177-16,-2-1-261 0,-2-3-118 15,-5 1-334-15</inkml:trace>
  <inkml:trace contextRef="#ctx0" brushRef="#br0" timeOffset="-156241.33">24615 10630 402 0,'1'-1'113'0,"1"-1"11"0,-1 1-47 0,-1 1-18 15,1 2-6-15,-2-3-2 0,1 2-4 16,-1 1-8-16,1 4-7 0,-1-2-4 15,0 4-4-15,1 4-1 0,-1 3-4 16,0 4-5-16,0 0-5 0,-3 0-3 16,2 5-1-16,1-1-2 0,-1-2-1 15,1 0-1-15,0-2 0 0,1 0-1 16,2-2 0-16,-1-4 0 0,0-1-1 16,1 0 0-16,0-1 0 0,2-2-2 15,-3-2 0-15,2 1-1 0,0-2 0 0,1 0 0 16,1-2-1-16,1-1 1 0,1 0-1 15,4-1 1-15,-1 0 0 0,2 2 1 16,1-3 1-16,2 0-1 0,-1-1 2 16,0 1 0-16,-1-2 1 0,1 0 1 15,1-1-1-15,0-2 2 0,0 2 0 0,0-1 0 16,0-3 3-16,-1 1 1 16,-1-2 2-16,-1 1 3 0,-4-1 1 0,-2 1 3 15,-1-3 3-15,-2-1 0 0,-2-1-1 16,-1-1 0-16,0-1-3 0,-1-4-3 15,-1 1-2-15,0-2-5 0,0 1-2 16,-2 0-2-16,1 1-2 0,0 0-2 16,-2 0-2-16,2 2-4 0,0 0-6 0,0 3-2 15,0 1-10-15,2 2 12 16,0 2-44-16,1 2 85 0,0-2-194 16,2 3-130-16,2-5-351 0</inkml:trace>
  <inkml:trace contextRef="#ctx0" brushRef="#br0" timeOffset="-112477.22">4964 11925 184 0,'-6'15'45'0,"-1"-1"1"16,2-3-27-16,-2-1-10 0,0 1 3 16,-2-1 1-16,1-4-1 0,0 2-3 15,1-3-1-15,-2-1-1 0,-2-2 0 16,2-3-4-16,2-4-3 0,-1 1-2 15,-1-4-1-15,0 1 1 0,3-2 0 16,1-2 0-16,0 0 1 0,1 1 2 16,0 0 5-16,1 0 3 0,3 2 4 0,1 0 1 15,-1 1 3-15,0 2 2 0,3-1-1 16,-1 4 0-16,-1 0-1 0,0 2-1 16,-1-1 1-16,0 1 1 0,1-1 1 15,-1 2 0-15,0 0 2 0,1 1 0 16,-1 6 1-16,1 1 1 0,1 0-1 15,0 6-4-15,-1-1-1 0,2 1-4 0,0 2-2 16,0-2-4-16,-2-1-2 0,2 1-2 16,-1-2 2-16,1-1 1 15,-2-1 2-15,-1-4 3 0,1 1 3 0,1-1 4 16,-3-1 1-16,-3 0-1 0,-3 0-1 16,-5 2-1-16,-4 2-4 0,-7-2-1 15,-5 3-7-15,-4 0-6 0,-5-2-7 16,-3 1-9-16,-4-2-9 0,-1-4-5 15,-2 0-3-15,-4-2 1 0,-3-6 3 0,-1 1 7 16,1-6 6-16,0-1 11 0,-1-2 5 16,0-3 4-16,4-3 4 0,3 0 2 15,5-3 5-15,1 0 1 0,5-2 1 16,4-1-1-16,3-2-3 0,3-1-1 16,4-2-2-16,2 0-4 0,4 0-2 15,2-1-1-15,4-2-1 0,4 1 1 16,3-4 2-16,2 1 1 0,3-2 3 0,2-2 2 15,1-1 1-15,1 2 0 0,3-2 1 16,0 2-1-16,3 0-3 0,1 1-1 16,4 2-2-16,2-1-2 0,1 1 1 15,2-1-3-15,3 1 0 0,2 1 0 16,0-2 0-16,3 2-1 0,4 0 1 16,3 1 2-16,4 0 2 0,3 1 0 15,1 2 0-15,4 5 0 0,-3 3 1 16,-1 3 0-16,-3 4-3 0,-3 6-1 0,-3 4 1 15,-4 2 0-15,-1 1 0 0,-3 4 1 16,-2 4 0-16,-1 1 1 0,3 1 0 16,-3 5 0-16,2 0-1 0,-1 2-1 15,0 3 0-15,2 0-1 0,0 2 0 16,-1 1 0-16,1-1-1 0,-1 3 1 16,-2 0-1-16,-2 1 0 0,0-2 0 15,-2 1 1-15,-3 1-1 0,-1 0 1 0,-3 1 0 16,-1 2 0-16,-1 0 1 0,-4 1-1 15,-1 1 0-15,-3 0 0 0,0 1 0 16,-3-2-1-16,-2 0 0 0,0 1 0 16,-1 1 1-16,-3-4 0 0,2 4-1 15,-2 0 1-15,1-3-1 0,-1 1 0 16,0-2 0-16,-1-1 0 0,0 1-1 16,-1-5 1-16,-1 0-1 0,-1-2 2 0,3 0 0 15,-3 1-1-15,1-1 1 16,-1 0-1-16,1-1 0 0,1 0 0 0,1 1 0 15,-2 1-1-15,1-3 0 0,-2-1 1 16,0-2-1-16,-1-1 1 0,1-2-1 16,-3-2 0-16,1-4-2 0,-1 0-1 15,-1-2-2-15,1 3-5 0,0-4-10 16,0 3-7-16,-1-2-6 0,0 1-6 0,0 3-6 16,2 3 4-16,0-1-84 15,-2 1-75-15,0 7-192 0</inkml:trace>
  <inkml:trace contextRef="#ctx0" brushRef="#br0" timeOffset="-109829.33">4420 12172 212 0,'-1'0'59'0,"0"-1"2"0,2 0-26 15,-1 0-7-15,1 1 0 0,-1-1-1 0,0 2-1 16,0 0 1-16,0 2 1 0,0-3 3 16,0 1 0-16,1 0-2 0,-2-1-3 15,1-3-5-15,0 4-4 0,0-2-4 16,0 3-3-16,2 1-4 0,-2 1 1 16,2 2 1-16,0 4 2 0,1 1 2 15,0 1 0-15,-1 0 1 0,0 1 0 16,1 4-1-16,0-2-2 0,-1 4-2 15,0-1-1-15,1 2-2 0,1 4 0 0,0 1-1 16,1 2-1-16,-1 2 0 0,1 3-1 16,2 1 0-16,-2 4 1 0,1-1-2 15,-1 3 1-15,0-1 0 0,-2 3-1 16,0-2 0-16,-2 0 0 0,1 2 0 16,-1-1-1-16,-1 1 1 0,1 2 0 15,-1-4-1-15,1 3 0 0,0 3 1 16,0-3-1-16,1 0 0 0,0-1 0 0,2 0 0 15,-1-2 0-15,2-1 0 0,1 0 0 16,2-5-1-16,-2 3 1 0,3 0 0 16,-1 1-1-16,0 1 0 0,0-1-1 15,-1 2 0-15,-1-1-1 0,1 0 0 16,-2-3 0-16,1 1-1 0,-2 0 0 16,1-3 1-16,-2-3-1 0,1 0 2 0,1-3-1 15,-2-2 2-15,-1-3 0 0,1-2 1 16,0-3-1-16,-1-5 2 0,-1-1-1 15,1-1 2-15,-1-3-1 0,1-2 1 16,0 0 0-16,0-1-1 0,0 2 1 16,-1-2-1-16,1 0 0 0,0 1-1 15,-1-1 1-15,0 0 0 0,2 1 0 16,-3-1 0-16,1-2 0 0,-1 3 0 16,-1-2-2-16,1-1-5 0,0 0-9 0,0-2-8 15,0 2-11-15,-1-1-12 0,2-2-75 16,-1-3-84-16,-1-2-190 15</inkml:trace>
  <inkml:trace contextRef="#ctx0" brushRef="#br0" timeOffset="-109510.9">4425 13957 282 0,'-3'-5'92'0,"4"2"4"0,-1 0 5 16,-1-1-50-16,2 2-8 0,0 0-1 16,-1 1-10-16,1 1-7 0,2 2-5 15,1 1-4-15,3 3-6 0,1 2-4 16,3 0-2-16,4 5-2 0,0 2 1 15,2-2-1-15,2 2-1 0,0 1-4 16,-2-1-7-16,1-1-7 0,0-1-9 16,0 0-7-16,-3-1-9 0,1-4-11 15,-3 0 18-15,0-7-73 0,-1-1-64 16,-3-2-157-16</inkml:trace>
  <inkml:trace contextRef="#ctx0" brushRef="#br0" timeOffset="-109275.4">4831 13803 289 0,'0'0'80'0,"1"2"2"0,-2 3-13 16,0-1-34-16,0-1-9 0,-1 2-1 16,1 4-3-16,-2-2-3 0,1 3 0 15,0-2-1-15,-2 3-3 0,-1 2-2 16,-1 1-1-16,-1 2-1 0,-1 4-2 15,-2 0-2-15,-2 3-4 0,-1 1-2 16,0 2-1-16,-1 2-5 0,1 0-8 0,-1 0-11 16,2-3-7-16,2-1-77 15,3-1-82-15,0-3-194 0</inkml:trace>
  <inkml:trace contextRef="#ctx0" brushRef="#br0" timeOffset="-105048.9">5074 13054 294 0,'0'-3'73'0,"0"1"3"0,-1-1-37 15,1 0-11-15,0 1-4 0,0-2 1 16,-1 2 2-16,0 1 5 0,1 0 3 16,-1 0 2-16,-2 0 0 0,-1 1-2 15,-1 0-5-15,-2 0-6 0,0 0-6 0,-1 0-5 16,-2 0-3-16,0-1-3 0,-1 1 0 16,-1 0-2-16,-1 0 0 0,-3 0-1 15,2 1-1-15,-2 1-3 0,0 1-1 16,2 2-1-16,1 1-1 0,1 3-1 15,2 2 0-15,2 2 0 0,4 5-1 16,3 0-1-16,3 4 0 0,3-1-3 16,3 1-3-16,3-1 0 0,2-3 0 0,2-3 0 15,2-3 1-15,0-5 2 0,-1-2 5 16,0-3 3-16,3-2 6 0,-1-4 4 16,-2-3 5-16,-1-3 3 0,1 1 3 15,-2 1 1-15,-1-6 2 0,-3-2-2 16,-1 0-2-16,-3-3-1 0,-1-2-2 15,-2-1 0-15,-1 0 0 0,-3-1-2 16,-1 1 0-16,-1 0-1 0,-3-1-2 0,0-2-1 16,-3 0-2-16,0-1-2 0,-1-1-1 15,-1 2 0-15,-1 0-1 0,1 0-1 16,0 2 0-16,0-6-1 0,0 0 0 16,0-2 0-16,2 0 0 0,-1 1 0 15,2 2 0-15,1 2 0 0,3 6 0 16,1 7-1-16,1 1 1 0,0 6-1 15,2 3-1-15,2 3 0 0,0 4 0 16,0 3 0-16,0 3 0 0,3 7 1 0,0 2-1 16,0 8 1-16,2 1 0 0,-1 7 0 15,-2 1 0-15,0 5 0 0,2 7-2 16,-2 4-2-16,2 3-5 0,0 7-5 16,2 1-8-16,3 3-8 0,1-3-9 15,1-6-4-15,2-10-2 0,3-7 1 16,-1-9 4-16,3-8 5 0,1-10 0 15,1-9 2-15,3-5 105 0,-1-5-184 16,1-6-95-16,1-4-277 0</inkml:trace>
  <inkml:trace contextRef="#ctx0" brushRef="#br0" timeOffset="-104434.73">5478 13058 437 0,'-3'-1'105'0,"-1"-1"3"0,-3-1-62 16,-1-1-17-16,0 0-8 0,-4 0-9 15,-3-1-4-15,0 2-4 0,0 3-2 16,-1 3-3-16,0 3-1 0,0 4 0 16,1 4 0-16,3 4 1 0,0 8 1 15,3 0 0-15,3 6-5 0,2 2-7 16,4 0-7-16,5-3-5 0,2-1-1 15,4-6-2-15,1-3-1 0,2-8 7 0,-1-5 7 16,3-5 9-16,-2-2 6 0,1-6 4 16,-1-3 4-16,0-5 3 0,-1-3 3 15,2 0 3-15,-3-6 1 0,-1 1 3 16,-2-2 4-16,-1 0 1 0,-1-1-1 16,-3 1-1-16,-1 2-3 0,0 6-4 15,-2 3-5-15,0 4-5 0,-1 4-6 16,1 8-2-16,1 6-1 0,0 2-4 0,1 4-1 15,1 2-3-15,1 0-3 0,4 0 2 16,1 1-13-16,1-6 0 0,3 2 3 16,1-5 1-16,2-5 3 0,0-1 7 15,0-4 3-15,-2-3 13 0,0-2 4 16,-1-4 0-16,-1-5 1 0,-3-1 1 16,-2-5-2-16,0 0-2 0,0-6-2 15,-3 2 0-15,-1-8 2 0,-1-2 2 0,-2-3 3 16,-2-3 3-16,-1-1 3 0,-3-2 3 15,1-1 0-15,-3 0 0 0,1 5 2 16,-1 8 0-16,2 5 1 0,0 4-1 16,1 6 1-16,1 7-4 0,2 9-1 15,-2 0-5-15,3 8-6 0,-1 2-3 16,2 8-4-16,0 5-3 0,3 7 0 16,0 2 0-16,2 11-2 0,1 0-4 0,5 8-13 15,0-1-5-15,3 4-27 0,2-3-16 16,2 3-15-16,2-6-11 0,-2-3-61 15,0-7-79-15,0-1-163 0</inkml:trace>
  <inkml:trace contextRef="#ctx0" brushRef="#br0" timeOffset="-103917.73">5726 13032 392 0,'3'-8'100'0,"2"4"4"0,2 1-57 16,3 0-12-16,3 0-6 0,3 3-9 16,0 0-7-16,3 3-5 0,3 1-2 15,1-2-2-15,1 1 0 0,2 0 0 16,1 1 1-16,4-3-1 0,0-3 0 0,-1 3-1 16,0-2-1-16,-1-2 3 0,-3 0 4 15,-3 1 2-15,-5 1 2 0,-3 0 1 16,-6-2 1-16,-2 1 3 0,-5 2-3 15,-4 0-5-15,-7-1-3 0,-3 4-3 16,-4-3 0-16,-4 5-4 0,-2-1-5 16,-3 4-3-16,1 2 0 0,0 7 1 15,3 3-1-15,3 5 1 0,3 2 0 0,2 1 1 16,5-2-1-16,4 0-2 0,3-6 0 16,2-3-1-16,3-8 1 0,4-6 2 15,2-3 5-15,2-7 3 0,1 0 4 16,0-6 5-16,2-3 3 0,0 0 1 15,-1-5 0-15,-2 1 1 0,-1 2 2 16,0-4 0-16,-1 2 0 0,-3 2 0 16,-1 2 0-16,-1 3-3 0,-1 1-1 0,-2 3-3 15,-1 5-1-15,-1 0-5 0,1 4-2 16,0 5-2-16,4 4 0 0,0 1 0 16,2 8 1-16,2 2-2 0,3 4 2 15,1 3 2-15,0-3-4 0,1 0-5 16,0-4-4-16,3-3-7 0,0-3-24 15,2-2-7-15,3-6-11 0,-2 0 53 16,2-5-132-16,0-3-94 0,1 1-223 16</inkml:trace>
  <inkml:trace contextRef="#ctx0" brushRef="#br0" timeOffset="-102515.12">6999 13096 316 0,'0'1'93'0,"0"0"10"0,-1-1-24 16,-1-1-19-16,-2 0-7 0,-1-2-7 16,-4-2-9-16,-1 0-8 0,-1 0-11 15,-2-1-8-15,-2 1-5 0,-1-2-2 16,0 3 0-16,0 0-1 0,-1 0-1 16,1 2 0-16,-2 3 0 0,2 5-1 15,-1 1 0-15,2 5 0 0,2 5-1 16,2 4 1-16,3 3-3 0,4-1-3 0,4 3-6 15,4 2-3-15,4-5-3 0,4-2-1 16,2-2-1-16,4-5 2 0,0 1 4 16,3-8 6-16,0-3 5 0,0-4 6 15,0-7 4-15,-2-1 2 0,2-6 3 16,-2-3 2-16,-2-5 1 0,-1-5 1 0,-1-1-1 16,-4-3 1-16,-1-1 1 15,-5-3 0-15,0-2 0 0,-3-1-1 0,-2-2-3 16,-2-1-1-16,-3-3-3 0,-1 0-2 15,-4-2-3-15,0 1-1 0,0 2 0 16,-1 5 1-16,0 4 2 0,2 8 3 16,3 5 4-16,1 7 2 0,2 6-2 15,1 6-1-15,2 6-1 0,0 8-2 16,3 6-5-16,1 6-2 0,0 8-3 16,4 8 2-16,-1 5-2 0,3 8-5 15,4 3-7-15,1-1-2 0,1-1-2 16,4-2 0-16,0-4-2 0,3-5 3 0,0-9 4 15,0-7 8-15,0-6 3 0,0-7 2 16,0-6 2-16,-2-3 0 0,1-4 1 16,-1-6 1-16,-1-7-1 0,0-5 1 15,-3 2-1-15,-3-5-1 0,-2-4 1 16,-2-1-2-16,-4-3 1 0,-3 3 1 16,-3 0 2-16,-3-2 2 0,-2 2 1 0,-3 0-1 15,-2 5 2-15,-1 5 1 0,0 4-3 16,-2 7-2-16,-2 7-2 0,1 10-1 15,2 8 0-15,0 8-3 0,2 5 1 16,4 6-1-16,2 4 1 0,7 1-3 16,4-3-1-16,6-5-1 0,4-4 1 15,4-7-1-15,3-5-1 0,1-8 1 16,2-5 2-16,1-4 2 0,0-3 1 0,0-5 0 16,-3-4 1-16,0-4 0 0,-1 0 0 15,-1-3 1-15,-2-2 0 0,-2-3 0 16,-4-3 0-16,-1 0 0 0,-3-1 2 15,-2 1 1-15,-4 0 0 0,0 1 1 16,-3 4 1-16,0 6 3 0,-1 3 1 16,-1 2 0-16,0 5-2 0,0 2-1 15,0 6-1-15,0 5-1 0,2 4-3 16,0 5-3-16,1 6 0 0,1 1-1 0,2 8-4 16,-1 3-4-16,1-1-7 15,-1 2-5-15,-1 1-5 0,0-1-5 0,-1 3-5 16,-2-6 3-16,1-1 2 0,2-2 5 15,-2-4 4-15,-1-4 4 0,1-4 2 16,-1-6 4-16,1-2-3 0,-1-4 0 16,-1-4 2-16,0-5 2 0,0-5 4 0,0-3 8 15,-1-6 7-15,-1-4 8 0,-1-6 5 16,-3-6 3-16,-2-7 3 0,-3-5-3 16,-2-7-1-16,-3-4-2 0,-2-11-2 15,-1 2-3-15,1-5-2 0,3 1-2 16,3 6-1-16,2 6 0 0,3 8-1 15,5 12-1-15,5 7-1 0,2 8 0 16,3 9-1-16,2 5-1 0,3 4-4 16,4 1-1-16,4 2-2 0,1 4 1 0,4-2-1 15,2 4 0-15,2-2 0 16,2 2 0-16,-1 3-2 0,0 1-1 0,-2-2-2 16,-2 2-2-16,-2 0-1 0,-5 2-3 15,-2 0-2-15,-5-1 0 0,-5 2 0 16,-6 2-1-16,-4 2-2 0,-5-1-3 15,-3 0 0-15,-5-1 0 0,-4 1-5 16,-1-2-8-16,-2 0-5 0,-5-1-2 16,1-2-1-16,-2 0-2 0,0-3-5 0,1-2-4 15,0-3-62-15,1 1-70 0,4-13-177 16</inkml:trace>
  <inkml:trace contextRef="#ctx0" brushRef="#br0" timeOffset="-95827.25">24307 6540 314 0,'12'8'67'0,"-2"-3"1"0,-2-1-54 16,-6-2-9-16,-3 3-1 0,-3-3 1 0,-2 0-1 15,-5 1 0-15,-3-3 3 0,-2 0 3 16,-1-1 2-16,-4-1 2 0,-2 0 2 16,-2-4 2-16,-2-1 0 0,-3-1-2 15,-5 0-1-15,-3-2-3 0,-1 2 0 16,-4-2-1-16,-5 2 0 0,-5 2 0 16,-2 0-1-16,-4 2-2 0,-6-1-1 15,-4 0 0-15,-4 1-2 0,-1-1-1 16,-5 3-1-16,-3-1 1 0,-2-3-1 15,0 1 1-15,-3-1 0 0,-5 2 1 0,-2-1-2 16,-2 0 7-16,2 1 0 0,-1 0-2 16,-7 3 4-16,1 4-1 0,2-1-1 15,5-1 1-15,2 2-6 0,-6 1-2 16,6 3 2-16,4 1-3 0,-1-3-1 16,5 1 0-16,-1 1-1 0,-4 0 1 15,7-1 0-15,1 1 0 0,5-5 0 0,-1 1 1 16,2 2 0-16,5-1 0 0,5-2-1 15,0 3 1-15,2 0-1 0,1 3 1 16,2 1-2-16,2 1 1 0,-2-4-1 16,5 2 1-16,1-1-1 0,0 0 0 15,-1 0 0-15,3-2 0 0,0 2 0 16,4 0 0-16,1 1 0 0,2 2 0 16,2 1 0-16,6 0 0 0,1 1 0 15,2-2-1-15,6 0 1 0,-1-1 0 0,3 0 0 16,-1-2 0-16,2 0 0 0,-1-1-1 15,0 0 1-15,-3 3 0 0,4 0-1 16,2 1 0-16,2 1 0 0,4 1 0 16,2 2-1-16,3 1 0 0,3-1 1 15,-1 3-1-15,3-3 1 0,-1 3 0 16,1-3 0-16,0 2 1 0,-2 2 0 16,2 2 0-16,-2-2 0 0,-2 4 1 0,-1 1-1 15,1 2 1-15,-3 2-1 0,2 2 0 16,-5 1 0-16,0-1 1 0,-1 2-1 15,1 0 1-15,-2 1-1 0,3-1 0 16,-1-1 0-16,1 2-1 0,3 3 1 16,-1-1-1-16,4-1 0 0,-1 1 1 15,0 2-1-15,0 3 1 0,1 1-1 16,1 0 1-16,2 4 0 0,-1 3 0 16,0 0 0-16,0-2 0 0,2-3 0 0,0-1 0 15,1 0 0-15,-1-2 0 0,2 4 1 16,2-1-1-16,2 2 0 0,2 0 0 15,0 1 0-15,0 1 0 0,3-1 0 16,-1-3-1-16,2 0 1 0,-1-4 0 16,3-1-1-16,1 0 1 0,0-3 0 15,2 0 0-15,2-2 1 0,0 0-1 0,0 0 0 16,0-2 0-16,0 0-1 0,1-2 1 16,0-2 0-16,2-2 0 0,1 0 0 15,4-2 1-15,0-3 0 0,1-1 0 16,1 0 0-16,1-3 0 0,3 0-1 15,-1-1 1-15,0 0 0 0,-2-1-1 16,4-2 1-16,2 0 0 0,1 1-1 16,0-1 1-16,1 3-1 0,2-3 1 0,1 1 0 15,3 2-1-15,-1-1 1 16,1-2-1-16,2 0 1 0,3-3 0 0,1-2-1 16,2 2 1-16,-1-5-1 0,3 1 1 15,-1-2-1-15,2-4 1 0,-3 2 0 16,2-3 0-16,0-1 0 0,0 1-1 15,0-2 1-15,1 0-1 0,0 2 1 16,2-1-1-16,1 2 1 0,-3-2-1 16,1 2 1-16,-1-1-1 0,0 1 1 0,-3 0-1 15,1-3 0-15,-1 1 1 0,1 0-1 16,-1-2 2-16,3 1-1 0,-4-1 1 16,-2 1 0-16,-2 2 0 0,-2-3 0 15,-2 3 0-15,-4 0-1 0,-2-2 0 16,0 2 0-16,-2-3-1 0,0 1 0 15,0 2 0-15,-1-2 0 0,-4 1 1 16,3 3-1-16,-1 0 0 0,1 2 0 0,0-1 0 16,0 2 0-16,-1-1 0 0,2 1 0 15,-2-1 0-15,1 2 0 0,0-2 0 16,2 0 0-16,-2-1 1 0,6-1-1 16,1 0 0-16,1 0 0 0,-1 1 0 15,1-3 0-15,1 3 0 0,2 1 0 16,-2 3 0-16,-1-1 0 0,0 1-1 15,0 1 1-15,0 1 0 0,-2 2 0 0,-1-1-1 16,-4-2 1-16,1 4 0 0,-1-1 0 16,-1-1-1-16,-1 1 1 0,-2 0-1 15,-1 0 1-15,-1 3 0 0,-3-2-1 16,1 0 1-16,-1 0 0 0,-1-1 0 16,1 2 0-16,0-3 0 0,-1-1 0 15,3 2 0-15,-2-1 0 0,-3 0 0 16,1 2 0-16,-1 0 0 0,2 1 0 0,-1 1 0 15,1 0 0-15,0 1-1 0,1 0 1 16,1 1 0-16,-1 0 0 0,2-1 0 16,0 3 0-16,1 0 0 0,0-2 0 15,2 2 0-15,-1 0 0 0,4 0 0 16,1-1 0-16,0 0 0 0,3 0 0 16,-1 2 0-16,0-3 0 0,0 1 0 15,-3 3 0-15,0-3 0 0,1-2 1 16,-3 1-1-16,-1 0 0 0,1-1 0 0,2 1 0 15,-2-2 0-15,1 0 0 0,-1 2-1 16,3-3 1-16,-2 1 0 0,1-1-1 16,2 0 0-16,1 0 0 0,1 0 0 15,0-1 0-15,-3 2 0 0,1 1 1 16,-2 4 0-16,0-3-1 0,-2 1 1 16,-2 3 0-16,2-1 0 0,0 0 0 15,4-2 0-15,-2-4-1 0,3 2 1 16,-2-3 0-16,2-1-1 0,-1-2 0 0,2 0 1 15,-2-1-1-15,-2-2 0 0,1 0 0 16,1-1 1-16,-5-1 0 0,-1 2 0 16,0-6 0-16,-1 3 0 0,2 4 0 15,-2-1 0-15,0-2-1 0,1 1 1 16,2-3 0-16,0 2 0 0,0 1 0 16,-1-5 0-16,-2-1 0 0,-2 2 1 0,0-4-1 15,-3 2 1-15,-1-3-1 0,-1 3 1 16,0-5-1-16,1 1 0 0,-1-5 0 15,0 2-1-15,3-5 0 0,-2-3 1 16,0-2-1-16,-1-1 1 0,0 2 0 16,0 1 1-16,-3-2-1 0,-1 3 1 15,-2 0 0-15,0 2-1 0,1-1 1 16,1 2-1-16,0-2 1 0,1 1 0 16,0 1-1-16,2-3 0 0,-1 2 0 15,-1 1 1-15,-1-1-2 0,1 0 0 0,-1-3 0 16,1 2 0-16,-2-1 0 0,-1-4 0 15,0-2 0-15,1 0 0 0,-4-1 0 16,1-2 1-16,-2 0 1 0,1 4 1 16,-1-1 0-16,0 0 1 0,-2-2 0 15,2 3 1-15,1 0-1 0,2-1 0 16,-1-3-1-16,2 3-1 0,1 1 0 16,1 2-1-16,1-2 1 0,1 1-1 0,2 1 1 15,0 0 1-15,-1-4-1 0,0 0 1 16,0-3 0-16,1 0 0 0,-3 0-1 15,-2-2-1-15,-4-1 1 0,0 1-2 16,-4 0 1-16,-1 0-1 0,-3-2 1 16,-2 2-1-16,1-1 1 0,0 1 0 15,0 1 0-15,1 0 1 0,4-1-1 16,0-1 0-16,0 0 1 0,1-1-1 0,0 1 1 16,2 1-1-16,-3 1 0 15,-1 2 0-15,-1-1 0 0,0 3 0 0,-4-3-1 16,-2 1 1-16,1 1-1 0,-2-1 1 15,-2 0 0-15,0-1 1 0,-3-2-1 16,1 4 1-16,-1-5 0 0,-3-4 1 16,4-1-1-16,0 0 0 0,3-1 0 15,0 3 0-15,-1-6 0 0,3 2-1 16,0 3 0-16,-2 1 0 0,1-1 1 0,-2 1-1 16,1 0 0-16,0 2 0 0,-2 2 1 15,1-1 0-15,0 1 0 0,0 1 0 16,1-1 1-16,1 1-1 0,1-1 0 15,0 0-1-15,-1-3 0 0,2 1 0 16,0 0 1-16,-1 1-1 0,-1 0 0 16,2 3 0-16,-3 0 0 0,2 2 0 0,-1 3-1 15,0 0 1-15,0-1-1 0,-2 1 0 16,-2 1 0-16,1 1-1 0,-3 3 1 16,-1-1-1-16,-1 2 1 0,-1 2-1 15,-1 1 1-15,-2 3 0 0,-2 1 0 16,-3 1 1-16,-1-2-1 0,-2 1 1 15,-2-1 0-15,1 2 0 0,-1 1 0 16,-1 0-1-16,-1 0 1 0,-1 0 0 16,0 2 0-16,-4 1-1 0,-2 0 1 15,-4 0-1-15,-5 6 1 0,-8 3-1 0,-4 3 1 16,-9 4-1-16,-7 5 1 0,-9 1 0 16,-10 3 2-16,-5 2-7 0,-6 3-12 15,-3 2-10-15,-10-2-52 0,-3-1-47 16,-3-5-91-16,3-11-196 0</inkml:trace>
  <inkml:trace contextRef="#ctx0" brushRef="#br0" timeOffset="-69729.32">228 6498 210 0,'8'-3'65'0,"-3"0"7"16,2-1-18-16,-4 1-6 0,-1 1 2 0,0-1 0 15,-1 3-1-15,-2 0 0 0,1-1-1 16,-3 3-5-16,1 2-5 0,0-1-6 15,0 3-6-15,-2 3-7 0,1 2-6 16,-1 4-5-16,-2 2-2 0,1 2-1 16,2 5-1-16,-2 0-1 0,0-1-1 15,2 1-4-15,1 0-6 0,1-2-15 16,0 0-8-16,1-3-12 0,2-1-13 16,0-4-72-16,1-1-84 0,0-4-179 0</inkml:trace>
  <inkml:trace contextRef="#ctx0" brushRef="#br0" timeOffset="-69285.69">376 6560 299 0,'5'5'76'0,"-1"0"3"0,1 1-49 16,0 1-2-16,-1 5-1 0,-1 5-9 15,1 0-5-15,-1 4-5 0,-1-1-3 16,0 3-2-16,-2-1-2 0,1 0 0 16,1 1-1-16,-2-2 0 0,1-3 0 15,0 0 0-15,-1-3 0 0,1-1 0 16,0-4 0-16,-1-5 2 0,0-2 7 0,0-3 6 16,-1-2 3-16,0-3 1 0,0-5 2 15,-2-2 3-15,1-3 2 0,0-3-4 16,-1-2-1-16,1-4-1 0,-1-3 0 15,2-2-1-15,0-2-2 0,3-2-2 16,1-1-3-16,1 2-2 0,4 3-1 16,-3 3 2-16,3 3 0 0,-2 3 3 0,3 4-1 15,2 3 1-15,-1 1-1 0,1 1-2 16,1 3-2-16,0 0-2 0,1 1-3 16,-1 1-1-16,2 1-1 0,1 1-2 15,0 2 0-15,-1-3 0 0,3 4-2 16,-1 0-2-16,1-1-4 0,-4 2-4 15,-1 0-8-15,-1 1-15 0,-3 2-12 16,0-3-5-16,-2 1 90 0,-3 2-173 16,-2-2-100-16,-3 0-252 0</inkml:trace>
  <inkml:trace contextRef="#ctx0" brushRef="#br0" timeOffset="-69076.96">433 6513 368 0,'-1'5'91'0,"2"-3"4"0,0-1-58 15,1-1-4-15,3 2 6 0,-1-2 4 16,4-1-6-16,4 1-5 0,1-1-3 16,3 0-4-16,3 0-5 0,2-1-9 15,3 0-13-15,-3 1-20 0,1 0 13 16,-1 0-115-16,-4-1-100 0,-3 1-255 15</inkml:trace>
  <inkml:trace contextRef="#ctx0" brushRef="#br0" timeOffset="-68297.71">1138 6473 326 0,'-4'3'84'0,"3"0"4"0,-1 1-45 15,1 0-5-15,1 3-2 0,0 1-3 16,1 4-4-16,0 5-3 0,1 1-3 16,2 4-4-16,-1 2-5 0,0 2-3 0,-1 1-6 15,1 0-8-15,-1 1-7 0,-1-1-8 16,0-1-6-16,-1-1-7 0,-1-2-3 15,0-4-21-15,0 2 13 0,-2-7-57 16,1-3-61-16,-1-2-139 0</inkml:trace>
  <inkml:trace contextRef="#ctx0" brushRef="#br0" timeOffset="-68017.72">1082 6490 370 0,'4'-5'104'0,"2"0"8"16,2 1-44-16,2 1-12 0,2 1-4 16,2 2-6-16,1 0-7 0,2 1-7 0,2 2-9 15,1 0-5-15,0 4-5 16,0-1-5-16,-2 3-2 0,-1 3-2 0,-3 1-2 16,-3 2-1-16,-1 1-1 0,-5 0 0 15,-2 4 1-15,-3 0-1 0,-4-2-2 16,-4 1-2-16,-4 1-2 0,-5-2-4 15,-2 2-3-15,-2-3-8 0,-1-2-10 16,-1 0-4-16,2 1-8 0,2-7-6 16,4-2-7-16,3-4 199 0,2-4-259 0,4-5-92 15,5-9-296-15</inkml:trace>
  <inkml:trace contextRef="#ctx0" brushRef="#br0" timeOffset="-67795.32">1459 6490 305 0,'5'2'79'0,"1"3"5"0,-4 0-37 16,1 5-14-16,-3 1-3 0,1 4-2 15,-1 4-5-15,-1 2-3 0,1 4-5 16,0 4-4-16,-1-1-4 0,1 6-4 16,0 0-7-16,-1 0-5 0,1 1-4 15,-1-4-4-15,1-3-4 0,0-3-3 16,0-4-2-16,0-4 3 0,-1-5-7 15,1-6-6-15,-1 0-6 0,-1-5-20 0,1-2-13 16,-1-6-39-16,1-4-75 16</inkml:trace>
  <inkml:trace contextRef="#ctx0" brushRef="#br0" timeOffset="-67387.98">1455 6729 226 0,'1'-36'78'0,"2"1"8"0,-1 1-15 16,1 4-8-16,3 5-6 0,0 2-3 15,3 4-6-15,1 3-5 0,1 3-3 16,2 4-3-16,3 3-4 0,3-2-4 15,1 4-5-15,-1-1-6 0,2 3-3 16,0 3-4-16,0 0-3 0,0 1-3 0,-3 3-1 16,1 0-2-16,-3 2-2 0,-3 2 0 15,1-2 0-15,-5 3-1 0,-3 1 0 16,-4-1-1-16,-2 0 1 0,-3 2-1 16,-6-2 0-16,-1-1-1 0,-3 0-1 15,-2-1 0-15,-3 0-1 0,-2-2 0 16,2-1 0-16,0-1 0 0,0-3 1 0,0-1 1 15,3-1 0-15,2-1 1 0,1 1 0 16,0-6 0-16,3 2 1 0,1-2 0 16,2 2 0-16,0 0 0 0,2 2 1 15,0-2-1-15,2 5 0 0,-1-1-1 16,1 6 0-16,1 1 0 0,-3 0 0 16,3 3 1-16,0 2 0 0,1 1 1 15,2 1 2-15,1-1 1 0,2 2 2 16,3 1 1-16,0 2 0 0,4 0 0 0,5 2 0 15,-2 4-1-15,3-1-1 0,-1 1 0 16,3 0-4-16,-1 0-6 0,-1-1-14 16,0-1-12-16,-1-4-10 0,0 1 160 15,-1-4-253-15,0-1-111 0,-4-4-318 16</inkml:trace>
  <inkml:trace contextRef="#ctx0" brushRef="#br0" timeOffset="-66402.61">2449 6584 335 0,'1'-4'92'15,"-1"1"4"-15,0 1-42 0,-1 0-17 16,0 4-6-16,-2 4-8 0,-1 3-7 15,0 4-6-15,0 4-4 0,-1 3-2 16,1 6 1-16,0 2-1 0,0 0 0 16,1 2-2-16,1-1-2 0,-2-3 0 0,0-1 0 15,1-2-1-15,0-5 0 0,1-3 0 16,-1-3 1-16,0-4 0 0,1 0-1 16,0-4 1-16,1-2 3 0,-1-3 1 15,2-1 2-15,1-5 0 0,1-1 1 16,0-7 1-16,1-1 0 0,0-7-3 15,3-2 0-15,-2-4 0 0,1-3 2 16,1-3 2-16,2 2 6 0,-1-1 0 16,3 0 3-16,0 3 2 0,-1 5 1 0,1 5 2 15,-2 5-2-15,1 4-6 0,0 5 1 16,0 4-4-16,-1 4-2 0,3 5-3 16,0 2-3-16,0 6-2 0,0 5 0 15,0 3 0-15,0 6 0 0,0 3-1 16,-2 0-2-16,0 1-4 0,-2 1-6 15,0-4-9-15,-1 1-13 0,-1-5-10 0,-2-2-9 16,-1-2-9-16,-2-5-1 16,0 0-69-16,-2-5-73 0,-3 0-167 0</inkml:trace>
  <inkml:trace contextRef="#ctx0" brushRef="#br0" timeOffset="-66214.59">2458 6715 430 0,'3'6'107'0,"1"-3"7"0,4 0-70 15,-1 0-11-15,1-1-1 0,2-2-3 16,0-1-5-16,2 1-19 0,1-2-21 16,0-1-15-16,2-3-16 0,1 0-71 15,1-3-87-15,-1-1-196 0</inkml:trace>
  <inkml:trace contextRef="#ctx0" brushRef="#br0" timeOffset="-65952.9">2861 6553 322 0,'0'1'93'0,"0"0"6"0,-1 1-21 16,2 4-28-16,-3 1-3 0,0 1-1 15,-1 4-6-15,0 3-5 0,-1 2-6 0,0 2-7 16,0-1-6-16,-1 2-5 0,-2 2-5 15,0 2-3-15,1-1 0 0,-1 0-2 16,2 1-1-16,-1-1 0 0,3-2-1 16,2-3 1-16,2 0-1 0,1-3 0 15,4-2 1-15,1-2 0 0,4-1 0 16,1-1 1-16,4-1 0 0,0-3 1 16,3-3-2-16,0-1-1 0,2-4-12 15,1 0-15-15,1-5-12 0,1 0 85 16,-2-3-174-16,2 3-105 0,-1-9-268 0</inkml:trace>
  <inkml:trace contextRef="#ctx0" brushRef="#br0" timeOffset="-65443.02">3663 6657 313 0,'2'-2'81'0,"1"3"3"0,1-1-45 16,-1 2-4-16,-1 2 5 0,0 5 0 16,-1 1-3-16,-1 4 0 0,0 3-2 15,-1 3-4-15,1 2-4 0,-2 3-8 16,1-2-7-16,-1-1-5 0,0 0-6 0,-1-2-6 16,1-2-7-16,-1-3-7 0,0-3-6 15,0-2-8-15,0 0-7 0,0-4-6 16,-1-1-9-16,-2-3-52 0,-1-4-66 15,2-4-150-15</inkml:trace>
  <inkml:trace contextRef="#ctx0" brushRef="#br0" timeOffset="-65178.74">3550 6629 353 0,'-3'-16'101'0,"1"5"10"16,0 0-45-16,4 6-9 0,0 2-5 15,3 0-6-15,4 5-7 0,3 3-7 16,3-1-7-16,4 2-1 0,2 1-2 15,3 3-3-15,1 3-4 0,3 1-3 16,-2 3-3-16,1 1-3 0,1 4-3 16,-2 2-1-16,-1 3-1 0,-3-3-1 0,-4-1-1 15,-4-1 0-15,-5-1-1 0,-5-2-1 16,-5-1 0-16,-5-2-2 0,-4-1-2 16,-4 0-3-16,-3-3-3 0,-5-1-11 15,-3-3-12-15,-1-2-8 0,-1-3-8 16,1-1-14-16,2-2-66 0,-2-2-81 15,4 1-170-15</inkml:trace>
  <inkml:trace contextRef="#ctx0" brushRef="#br0" timeOffset="-64514.81">4010 6679 301 0,'10'-4'85'0,"-3"1"5"0,-1 3-25 0,0 0-28 16,-3 0-2-16,-2 1-3 0,1 4-5 15,-1-1-2-15,0 1-2 0,1 3 1 16,0 2-1-16,0 3-2 0,0 1-2 16,0 4-5-16,0 1-3 0,2-1-3 15,-1 1-3-15,-1 0-2 0,2 0-2 16,-1-2 0-16,-1-2 0 0,1-1-1 15,-1-2 1-15,1-1 0 0,-1-1-1 0,0-2 1 16,-1-2-1-16,-1 0 1 16,1-3-1-16,-1-1 2 0,1 0 0 0,-1-1 3 15,0-2 1-15,-1-3 2 0,1-4 1 16,-1 0 0-16,1-4 0 0,-1-5 1 16,1-5-2-16,0-6-1 0,1-4-2 15,0-4 1-15,1 0 0 0,2-1-1 16,0 0-1-16,-1 5 0 0,2 6 1 15,-1 5 1-15,1 7 2 0,-2 3-1 0,-1 5 0 16,0 2-2-16,0 4-2 0,1 2-2 16,0 5-2-16,1 2-2 0,0 4 0 15,-1 2 0-15,2 3 2 0,0 2 1 16,0-1 0-16,2 0 0 0,-1-1-1 16,3-1 1-16,0-3-1 0,0 0 1 15,2-4-1-15,-3-2 1 0,3-1 1 16,0-4 0-16,-1-2 1 0,2-4 1 15,0-3 0-15,1 0 1 0,0-6-1 0,1-3 0 16,-1-3 0-16,1-3-1 0,1 0 0 16,-1-2-1-16,1-1 0 0,-2 3-1 15,-1 2 0-15,0 5 0 0,-3 3 0 16,-3 4-1-16,0 3 0 0,-2 6 1 16,-2 6 0-16,1 3 0 0,-2 6 1 0,0 2 1 15,1 4 0-15,-1 4 0 0,-1 1 1 16,2-1-1-16,1 3 0 0,0-3-2 15,0 0-5-15,0-1-13 0,2-1-9 16,-1-2-17-16,-1-1-8 0,1-4-96 16,0-2-103-16,3-2-233 0</inkml:trace>
  <inkml:trace contextRef="#ctx0" brushRef="#br0" timeOffset="-63900.4">4941 6613 255 0,'2'10'75'0,"1"3"8"0,-1 1-21 0,0 6-23 16,0 1 3-16,-1 4 0 0,1 2-8 15,-1 1-10-15,-2-1-7 0,-1 0-6 16,0 0-3-16,0-3-3 0,1-2-3 16,-1-5-1-16,0-2-1 0,2-3-1 15,0-3 1-15,0-2-1 0,0-4 1 16,1 0 3-16,-1-5 4 0,0-1 2 0,0-3 2 16,-1-4 2-16,1-3 4 0,0-4 5 15,-3-3 1-15,1-6 1 0,-2-5 3 16,1-3 2-16,-2-3 1 0,1-2-3 15,2-2-5-15,1 1-3 0,3 5-1 16,1 5-4-16,2 5-1 0,2 4-1 16,1 7 0-16,2 4 0 0,-1 3-1 15,2 5-3-15,1 1-2 0,3 2-3 16,2 0-1-16,3 4-1 0,1-2 0 16,2 1-1-16,0 1 0 0,0 2 0 0,-4 1 0 15,-1 0-1-15,-4-1-1 0,-3 2-3 16,-5 1-1-16,-7-1 0 0,-3 0 1 15,-4-2 0-15,-8 3-1 0,-4 0 2 16,-5-3 2-16,-2-2 2 0,1 0 0 16,-2-1 0-16,4-3 1 0,3 1 0 15,6-2 0-15,4 2 0 0,3 0-1 0,5 2-1 16,3 2 2-16,3 3 1 0,4 0 1 16,-1 2 2-16,3 3 0 0,2 1 2 15,3 3-1-15,0-2-1 0,0 2-1 16,0-3-2-16,1 2 0 0,3-3-2 15,-2 1-3-15,2-3-7 0,-2 1-2 16,1-3-21-16,-1 1-13 0,0 0-17 16,-1-4-7-16,0-3 154 0,-1 1-230 15,1-5-113-15,-1-2-280 0</inkml:trace>
  <inkml:trace contextRef="#ctx0" brushRef="#br0" timeOffset="-63411.17">5405 6510 437 0,'-3'-6'118'16,"0"5"2"-16,-1 4-56 0,1 2-14 15,-2 5-5-15,1 3-10 0,-2 2-10 16,1 3-4-16,2 5-1 0,-1 1-3 16,3 1-4-16,2-2-5 0,-1 1-3 15,5-3-5-15,0 1-3 0,1-4-1 16,3-3-1-16,-1-1-1 0,3-2 1 15,1-2 0-15,0-3 2 0,0-2 2 16,-1-4 2-16,0-1 1 0,-2-3 0 0,0-4 4 16,-3 0 3-16,1-3 3 0,-2-2 2 15,1 1 1-15,-2-2 0 0,1 1-1 16,-1 3-2-16,0 1-6 0,0 5-4 16,-1 2-4-16,0 5 0 0,2 5 0 15,-1 1-2-15,0 3-2 0,4 0-2 16,0 0 0-16,1 3 0 0,2-5 1 0,1-4-2 15,2 1 2-15,1-5 3 0,0-1 2 16,2 1 5-16,-2-6 7 0,-2-1 5 16,2 1 6-16,-4-4 7 0,-2 1 5 15,0-5 7-15,-1 0 1 0,1-1 0 16,-3-2-2-16,1-3-1 0,-2-2-6 16,0-6-5-16,-3-1-5 0,-1-8-8 15,1-1-8-15,-3 0-10 0,0 1-7 16,0 2-7-16,-1 6-6 0,2 4-8 0,0 4-3 15,-3 5 4-15,1 0 132 0,-1-1-290 16,-1-6-160-16,0-2-456 0</inkml:trace>
  <inkml:trace contextRef="#ctx0" brushRef="#br0" timeOffset="-59045.28">4582 6376 171 0,'2'-1'55'0,"-1"3"6"0,-2-3-5 16,1-1-16-16,0 1-5 0,0-1-4 15,0 1-4-15,-1-1-6 0,1-3-3 16,-1 4-5-16,0-1-3 0,0 0 0 0,1-2 0 16,-1 3 0-16,0 0 0 0,1-1 0 15,0 2 1-15,-1-3 2 0,-1 2 1 16,1 1 1-16,1-1 2 0,0-1-1 15,-1 4 1-15,0-5-2 0,1 6-1 16,-1-5-3-16,0 1-2 0,0 1-2 16,0 0-2-16,-1-1 0 0,2 1-2 15,-3 0-2-15,2 0-1 0,0 4 0 16,0-2 0-16,0 3-1 0,1-2 0 0,0 4 1 16,1 2-1-16,0-2 1 0,3-1 0 15,-2 2 0-15,1-3 0 0,1 3-1 16,1-2 1-16,-2-3 0 0,1 1-1 15,1-1 1-15,-2-1 3 0,3-2 1 16,-2-3 2-16,1-2 1 0,2-3 1 16,1 0 3-16,0-3 0 0,0-1-2 0,1-1 0 15,-1 0-1-15,-3-2 0 0,-1 3 1 16,0-3 2-16,-4 2 1 0,-1 1 0 16,-4 1 0-16,-1 0 0 0,-3 5-2 15,-2-1-2-15,-2 4-4 0,-1 2-2 16,-3 2-2-16,1 3-2 0,-2 4 1 15,2 3-1-15,1 1 0 0,3 3 1 16,1-1 0-16,4 3 0 0,4-3 0 16,1 0 0-16,5-3 0 0,0 1-1 15,3-3 0-15,3-2 0 0,2-3 1 16,1 2 1-16,2-5 2 0,1 0 1 0,0-5 3 16,0 0 0-16,1 0 2 0,-3-3 1 15,-1-3 1-15,-2 0-1 0,-3 2-1 16,-1-4 1-16,-3 0-2 0,-2-2 0 15,-2 2 0-15,-3-1-1 0,-3 0-1 0,-1 0-1 16,-3 3 0-16,-3 1-1 0,0 2-1 16,-1 0-2-16,-1 4-1 0,2 2 0 15,0 4-1-15,2 2 0 0,3 5-1 16,0 3 1-16,4 2 1 0,3 3 0 16,2 1 0-16,2-4 0 0,3 1 0 15,3-2 0-15,0-3-1 0,2-1 1 16,1-3-1-16,2 0 0 0,-1-3 1 15,-1-2 1-15,0-2 1 0,1-1 0 0,0-1 3 16,-1-3 1-16,-4-3 3 16,1-2 1-16,-1-1 1 0,-3 0 0 0,-3-2-1 15,-1-2 1-15,-2-1-2 0,-2 1-1 16,-4 0-1-16,-1 1-1 0,-2-2-2 16,-2 3-1-16,-1 2-1 0,-2 3-3 15,1 4 0-15,1 3-2 0,1 4 1 16,1 4 0-16,2 2 0 0,2 0 1 15,4 3 0-15,2 3 1 0,2-3-1 0,3-2 0 16,3 0 1-16,2-2-1 0,0-1 1 16,2-5 1-16,-1-2 1 0,2-1 2 15,0 0 2-15,-3-5 2 0,1 0 1 16,0-3 2-16,-2 0 0 0,0-1 1 16,-2-3-1-16,-1 1 0 0,-1 1-1 15,-4 1-1-15,-1 3-2 0,1 0-1 16,-4 3-2-16,0 0-2 0,-1 3-1 15,-2 1-1-15,4 1-1 0,-2 3-1 0,-1-1 0 16,1 1 0-16,3 2 1 0,-1 0-1 16,3 1 1-16,0 0-1 0,1-2-3 15,0-2 0-15,1 1-1 0,0-1 0 16,0-3-1-16,0 1 0 0,-1-1-1 16,1 0 0-16,0 1 0 0,-1-2-2 15,0 1-1-15,0 2-1 0,0-4-2 16,0 3 0-16,0-2 0 0,-1 1 0 0,0 1 1 15,1-2 1-15,0-1 2 0,-1 2 2 16,0-1 2-16,1 1 2 0,-1 0 1 16,1 0 1-16,0 0 2 0,-1 2 1 15,0-1 2-15,2-1 1 0,-2-1 2 16,2-1 2-16,-2-2 3 0,1 1 2 16,0-2 2-16,1-1 0 0,1-3 2 15,-1 1 0-15,2-4-1 0,2-1-1 0,0-6 0 16,2-1 0-16,0-4 0 0,2-1-1 15,2-3 0-15,1-2-1 0,0-2 0 16,1-3-2-16,0-4-2 0,1-3-3 16,-2-2-1-16,-1-3-1 0,1 0-2 15,-3-1 0-15,1-1-1 0,0 8-1 16,-1 5 1-16,0 3-1 0,1 7-1 16,-3 4 1-16,1 5-1 0,-1 7-3 0,-3 2-3 15,-1 0-4-15,-2 2-4 16,-2 3-7-16,0-1-1 0,-2 0-11 0,-2 0-18 15,2 2-9-15,-1 2-2 0,-2-2-87 16,1 1-96-16,-3 4-222 0</inkml:trace>
  <inkml:trace contextRef="#ctx0" brushRef="#br0" timeOffset="-58666.79">4703 5419 297 0,'-5'1'78'0,"0"-3"6"16,0 4-40-16,3-2-3 0,-1 0-2 16,1 0-4-16,-1 2-7 0,1 0-3 15,1 2-4-15,0-2-3 0,0 2-5 16,0 0-1-16,1 2-2 0,-1-3 0 0,1 1 0 16,0-2 0-16,0 0 2 0,1-2 2 15,2-1 4-15,-1-1 2 0,3-4 1 16,0 1 0-16,4-2 0 0,1-2-3 15,2 2-3-15,1-4-5 0,2-2-1 16,3 2-3-16,-1 0-1 0,0-1-1 16,-2 0 0-16,-1-1-1 0,1 5 1 0,-3 1 0 15,0 4 0-15,-1 3 0 0,-1 4 0 16,-1 6 0-16,0 1 0 0,0 4 0 16,-1 2-1-16,-2 3-1 0,0 0 0 15,0 2-1-15,-1-3 1 0,0 2-1 16,1-3-1-16,-2 2-2 0,2-2-5 15,-2-5-4-15,0-1-5 0,0 0-24 16,-1-3-12-16,0-3 179 0,-2-3-270 16,1-4-121-16,2-2-347 0</inkml:trace>
  <inkml:trace contextRef="#ctx0" brushRef="#br0" timeOffset="-58403.69">4986 4773 413 0,'6'-10'126'0,"0"-1"4"0,-1 5-29 0,1 4-45 16,0 4-5-16,-1 7-6 0,1 4-16 16,-1 7-9-16,1 3-3 0,-1 5-1 15,1 5-5-15,-2 3-2 0,-1-1-3 16,2 1-3-16,-2 2-5 0,1 0-6 0,1-1-6 15,-1-4-6-15,-1-2-14 0,3-1-17 16,-3 0-10-16,-1-7 130 0,0-4-208 16,-5-2-105-16,2-4-285 15</inkml:trace>
  <inkml:trace contextRef="#ctx0" brushRef="#br0" timeOffset="-58110.9">4982 4689 433 0,'4'-21'124'0,"4"4"7"0,-3 0-50 0,1 3-16 15,-2 2-3-15,2 4-8 0,-2 1-17 16,2 1-11-16,0 1-7 0,4 4-7 16,1 2-7-16,3 2-3 0,4 1-2 15,0 1 0-15,1 6-3 0,2 1-4 16,0 2-2-16,-2 4-1 0,-1 0 0 15,-4 3-2-15,-3 2-1 0,-2 1 1 0,-8 0 0 16,-3 3-3-16,-5-4-5 0,-1 0-14 16,-5 0-11-16,-1-5-9 0,-1 2 3 15,0-3-80-15,-1-1-84 0,3 0-183 16</inkml:trace>
  <inkml:trace contextRef="#ctx0" brushRef="#br0" timeOffset="-57787.98">5323 5000 318 0,'4'5'89'15,"-3"0"3"-15,-4 1-29 0,-2 1-27 16,1 2 6-16,-1 4-6 0,-2 2-5 16,2 3-6-16,-1 1-2 0,5 0-4 15,3-1-6-15,4 2-6 0,1-4-2 0,3-3-3 16,2-2-1-16,4-3 0 15,-1-4 2-15,0 1 6 0,2-5 3 0,-1-3 4 16,1-1 5-16,-2-3 3 0,-3-1 3 16,0-2 3-16,-3-3-4 0,-4-3-1 15,-1 1-4-15,-6-5-4 0,-1 2-4 16,-3-1-4-16,-5 0-6 0,-4 2-7 16,-1 3-9-16,-6-3-6 0,-1 3-5 15,-1 1-8-15,1 2-16 0,1 1-12 0,4 2-3 16,2 0-75-16,6 1-88 0,3 3-206 15</inkml:trace>
  <inkml:trace contextRef="#ctx0" brushRef="#br0" timeOffset="-57587.17">5544 4564 445 0,'7'-7'123'0,"-3"2"5"0,1 4-62 15,-1 1-7-15,-1 1-1 0,-1 7-11 16,0 5-12-16,1 6-6 0,1 4-4 16,0 5-3-16,2 7-7 0,-1 5-3 15,2 2-3-15,1 1-6 0,-2 2-8 0,3 0-8 16,1-3-11-16,-2-2-13 16,2-1-18-16,-2-1-13 0,0-1-13 0,-2-3-66 15,-2-4-85-15,-3-3-182 0</inkml:trace>
  <inkml:trace contextRef="#ctx0" brushRef="#br0" timeOffset="-57300.52">5525 4678 454 0,'0'-20'119'16,"3"0"5"-16,2 0-60 0,3 1-3 15,2 2 3-15,2 1-7 0,4 4-11 16,3 0-3-16,1 2-3 0,1 4-9 16,2 1-9-16,0 3-5 0,1 3-5 0,-1 2-2 15,-3 5-4-15,1 4-3 0,-5 5-1 16,0 4-1-16,-5 3-1 0,-5 1-1 16,-4 3 0-16,-4 0-1 0,-7-3-2 15,-3 0-2-15,-4-1-4 0,-3-2-5 16,-3-2-4-16,-2-1-8 0,-2-5-15 15,0-1-21-15,1-3-98 0,-3-4-115 16,2-7-273-16</inkml:trace>
  <inkml:trace contextRef="#ctx0" brushRef="#br0" timeOffset="-49146.42">1237 7403 214 0,'-1'-1'68'16,"1"2"6"-16,0-2-20 0,-1-1-7 15,1 2-1-15,0 0-4 0,0-3-6 16,-1 2-3-16,1 0-4 0,-1 0-2 16,1 3-4-16,0-3-5 0,0 2-4 0,0 0-6 15,1 2-2-15,0 1-2 0,0 4-2 16,0-1 1-16,3 4 0 0,-1 2 2 16,0 7 1-16,0 0-1 0,1 4 0 15,-1 3-2-15,0 4 0 0,-1 1-4 16,0 2-5-16,-1-2-2 0,0-1-4 15,0-1-4-15,0-5-4 0,0-3-7 16,0-4-2-16,2-4-5 0,0-3-69 16,-2-4-71-16,-1-6-174 0</inkml:trace>
  <inkml:trace contextRef="#ctx0" brushRef="#br0" timeOffset="-48544.01">1441 7496 293 0,'0'0'82'0,"0"-2"6"16,0 0-25-16,0-1-18 0,0 1-7 15,0 1-3-15,0 0-5 0,0 2-6 0,0 1-3 16,1 6-4-16,-1 1-3 0,1 5-4 16,0 2-1-16,2 4-1 0,-1 3 0 15,1 3-2-15,-2 0 0 0,2 3-3 16,0 2-1-16,-1-2-3 0,1 1-3 16,-1-4 0-16,0 0-1 0,1-6-1 15,0-3 1-15,-1-5 0 0,0-3 0 16,-1-3 3-16,0-5 4 0,-1-1 2 0,0-2 0 15,-2-4 1-15,2-4 3 0,-1-2 0 16,-1-7 2-16,-1-4-4 0,1-3 0 16,-1-4 1-16,0-1-1 0,0-4-1 15,-3-2 1-15,3 2 1 0,0 1 2 16,-1 2 3-16,1 2 1 0,1 1 1 16,1 4 1-16,0 5 2 0,1 6 1 15,1 1 1-15,-1 4-3 0,1 3 1 0,0 1-2 16,-1 2-2-16,1 2-2 15,0-3-3-15,1 3-4 0,1-1-2 0,0 0-2 16,3 3-1-16,2-1 1 0,2-2-1 16,2 3 1-16,0 1 1 0,2-1-1 15,2 1 1-15,2-2-1 0,-1 3 1 16,1 0 0-16,0-1 0 0,-1-3-1 16,0 2-3-16,-2 1-4 0,-2 1-8 15,-2-1-6-15,-2-1-18 0,0 2-16 0,-3 0-11 16,0 2 37-16,-3-3-114 0,-3 1-89 15,-3 2-213-15</inkml:trace>
  <inkml:trace contextRef="#ctx0" brushRef="#br0" timeOffset="-48307.63">1456 7545 338 0,'0'2'102'0,"0"0"11"16,0-2-27-16,1 0-24 0,2 0-1 15,-2-2-2-15,3 4-8 0,2-2-10 16,1 2-9-16,2 0-5 0,1 0-8 16,0 1-6-16,2 2-4 0,0 0-3 0,0 2-2 15,0-1-5-15,1 1-7 0,0 1-12 16,0-1-25-16,1 3-5 0,-2-3-96 15,-3-2-110-15,-1-5-241 0</inkml:trace>
  <inkml:trace contextRef="#ctx0" brushRef="#br0" timeOffset="-47377.36">2502 7425 318 0,'-3'-2'89'0,"2"2"6"16,0-2-36-16,0 1-9 0,0 0-7 16,1 1-9-16,0 1-5 0,0 4-3 15,0 0-3-15,1 3-3 0,-1 3-3 16,1 2-1-16,-1 5-2 0,2 2-1 0,-1 4-3 15,2 4-4-15,0 1 0 0,-1 5-9 16,1 0-8-16,1 1-7 0,-1-1-8 16,0-2-7-16,1-6-6 0,-2-1-10 15,0-5-4-15,-1-4 7 0,0-5-60 16,0-5-61-16,-1-4-150 0</inkml:trace>
  <inkml:trace contextRef="#ctx0" brushRef="#br0" timeOffset="-47065.76">2437 7403 294 0,'5'-5'83'0,"2"1"5"16,-2 1-34-16,2 2-11 0,1 1 0 15,0 2-4-15,1 3-7 0,2 1-4 16,0 3-5-16,2 0-3 0,0 2-3 15,2 1-5-15,1 1-3 0,1-3-1 16,0 4-2-16,1 0 0 0,0 0-1 16,0 0-1-16,-1 1 0 0,0-1-1 15,-3 2-2-15,-2 0 0 0,-1-2 0 16,-4-1-1-16,-2 1-1 0,-4-1-1 16,-3 2-3-16,-4-2-2 0,-1-1-5 15,-4 0-6-15,-1 1-6 0,-2-2-8 0,-2 2-5 16,-2 0-17-16,0-2-56 0,0-1-70 15,1-1-162-15</inkml:trace>
  <inkml:trace contextRef="#ctx0" brushRef="#br0" timeOffset="-46787.13">2834 7481 310 0,'5'1'85'15,"-2"1"4"-15,1-1-30 0,2 7-19 16,-1 0 2-16,1 2-2 0,0 3-4 0,-1 3-4 16,-1 1-3-16,2 4-4 0,-2 0-5 15,1 1-6-15,-1 1-5 0,2-1-4 16,-3 1-3-16,0 1-3 0,0-3-11 15,0-2-9-15,-1 0-11 0,-1-1-8 16,0-1-20-16,0-5-60 0,-1 0-76 16,0-4-159-16</inkml:trace>
  <inkml:trace contextRef="#ctx0" brushRef="#br0" timeOffset="-46361.38">2826 7542 402 0,'2'-14'107'16,"0"-4"7"-16,2 3-60 0,1 3-5 15,3 0 1-15,-2 1-4 0,2 2-7 16,1 1-7-16,1 3-5 0,0-2-4 16,1 2-4-16,4 3-5 0,-1 2-3 15,2 1-4-15,2 1-2 0,2 1-2 16,-1 4-2-16,0-2 0 0,-2 2 0 15,0-2-1-15,-2 2-1 0,-4 1-1 16,-4-1-2-16,-4 0-2 0,-3 2-1 16,-2-2 0-16,-6 2-1 0,-4-1 1 15,-3-2 2-15,-2 1 1 0,-1-2 2 0,-3 0 1 16,0-3 1-16,0-1 2 0,3-1-1 16,2 0 2-16,2-2 0 0,2-1-1 15,3 0 2-15,4 1 1 0,0 1 0 16,4 0-3-16,2 1 2 0,3 2 0 15,1 1 0-15,3 4 0 0,3 3 0 16,3 1 1-16,1 3 1 0,4 2 1 0,2 3-1 16,0 1-1-16,1 3-2 0,1-2 2 15,-2 2-3-15,4-1-8 0,-5-1-4 16,1 1-13-16,-1 0-20 0,-4-4-9 16,2-1-98-16,-5 0-105 0,-3-2-243 15</inkml:trace>
  <inkml:trace contextRef="#ctx0" brushRef="#br0" timeOffset="-32924.81">5112 7359 114 0,'-1'-4'42'0,"1"-1"5"0,-1 1-5 16,1 2-1-16,-1 0 0 0,0-1-1 15,0 2-3-15,1 0-3 0,-1 0-1 16,0 0-2-16,0 0-4 0,1 0-2 16,0 0-2-16,0 2-3 0,0-2-2 0,-2 1-2 15,2 0-2-15,0-1-1 0,2 2-1 16,-2 0-1-16,0-1 1 0,1 0 0 16,-1 0 0-16,1 1 1 0,1 2 1 15,-1-1 0-15,0 2-1 0,0 0-2 16,1 1-1-16,2 1-1 0,-2 1-1 15,0 0-2-15,1 2-1 0,2 1 0 0,-1 2 0 16,2 2-1-16,-1 1 0 0,1 0 0 16,-1 2-1-16,-1 3-1 0,0 0 0 15,-2 0 0-15,-2 1-1 0,1 0 0 16,0 0 0-16,-1-1 1 0,1-4-2 16,-1-1 2-16,0-3-2 0,0-2-2 15,1-2-2-15,-2-3-5 0,2-2-6 16,-1-1-5-16,0-1-6 0,0-1-9 15,-1-2-9-15,0-2-4 0,0-1-65 16,-1-3-72-16,1-4-172 0</inkml:trace>
  <inkml:trace contextRef="#ctx0" brushRef="#br0" timeOffset="-32438.25">5070 7362 161 0,'-3'-1'53'0,"1"-1"4"0,0 2-5 16,1-1-15-16,1-1-1 0,0 0-3 15,1 3-3-15,0-2-2 0,1-1-1 16,1-3-1-16,0 2-2 0,0 1-1 0,3 0-1 15,-3 0 0-15,1-1-2 0,1 2-1 16,-1 2-1-16,1 1-1 0,1-1 0 16,2 3 2-16,1 0 0 0,1 0 1 15,3 2 1-15,1 3-1 0,2-3 0 16,2 4-2-16,0-3-4 0,0 1-3 16,0 1-2-16,0 0-2 0,-1-2-1 0,-1 0-2 15,-1 1 0-15,-2-2-1 0,-3 0 1 16,-1 0-1-16,-3 1 1 0,0-1 0 15,-4 4 0-15,-2 0 0 0,0 4 0 16,-2 0-1-16,-1 0 0 0,-3 1 0 16,0 1-1-16,-2 0 0 0,-2 0 0 15,-2-1-1-15,-1 1 0 0,-1-1 0 16,-4 1 0-16,1-1-2 0,-3-1-2 16,1-2-3-16,-1 0-4 0,1 0-8 0,0-1-10 15,1-2-7-15,0-2-7 0,3-2-5 16,0 0-4-16,4-5-8 0,3 0 1 15,0-5-52-15,3 1-63 0,3-5-149 16</inkml:trace>
  <inkml:trace contextRef="#ctx0" brushRef="#br0" timeOffset="-31666.03">5476 7429 268 0,'0'1'84'15,"0"-1"6"-15,0 1-21 0,0-2-19 0,-1 2-5 16,0 0-7-16,1 1-7 0,-1 0-5 16,1 0-5-16,-1 2 0 0,0 2 0 15,1 0-1-15,-2 3-1 0,2 4-1 16,0 2-1-16,-1 3-2 0,1 1-2 15,-1 3-3-15,0 4-2 0,1 0-2 16,-2 1-2-16,1-3-1 0,0 0-2 16,1 0 0-16,0-2 0 0,-1-6 0 15,1 0-1-15,0-4 1 0,1-1 0 16,-1-5 0-16,0 0 0 0,1-3 1 16,-1-2 1-16,0-2 2 0,0-1 2 0,-1-4 0 15,1 1 0-15,-1-6 0 0,-1-3 0 16,2-1-3-16,-2-3-1 0,1-5-2 15,0 0-1-15,1-3 0 0,0 1 0 16,1 1 0-16,0-2 0 0,2 0 0 16,-1 5 0-16,1 1 0 0,0 3 0 0,2 1 1 15,-2 3 1-15,0 4 2 0,1 3 0 16,-2-1 2-16,0 4 0 0,-1 1-1 16,0 2-2-16,1 1-1 0,1 1-1 15,-1 3-1-15,1 3-1 0,1 0-1 16,2-1 2-16,-1 3 0 0,2 3 0 15,2 1 1-15,0-2-1 0,-1 1 1 16,2 0-1-16,0-1 0 0,0-1 0 0,0-2 0 16,-3-2 1-16,0-1-1 0,1-3 1 15,-3 0 1-15,-1-3 1 0,3-1 0 16,0-3 1-16,-1-3-1 0,3 0 1 16,-1-5-1-16,-1-2-1 0,3-1-1 15,-1 0 0-15,0-2 0 0,-1 1-1 16,1-1 1-16,0 2-1 0,-1 4 2 15,-1 0 1-15,-1 2 0 0,-2 3 2 16,-1 2 1-16,0 1 0 0,-2 2-1 0,0 1-1 16,0 2-1-16,0 3-1 0,0 1-1 15,1 4 1-15,2 2 1 0,-1 4 1 16,0 2 1-16,0 2 1 0,1 2-1 16,-2 2-1-16,0 1 0 0,-1 3-2 15,0-3 0-15,-1-2-1 0,-1 0-3 16,0-1-2-16,0-4-11 0,-1-2-1 15,0-3-9-15,-1-2-21 0,1-2-15 16,0-1 198-16,-1-4-290 0,-2-4-119 0,-2-5-370 16</inkml:trace>
  <inkml:trace contextRef="#ctx0" brushRef="#br0" timeOffset="-30334.47">4951 7584 191 0,'0'-1'62'0,"0"1"6"15,0 0-7-15,0 0-15 0,0-2-5 16,0 0-5-16,0 1-5 0,0 1-3 16,0 0-2-16,-1 0-3 0,0-1-2 15,1 1-3-15,-1 1-2 0,-1 0-3 16,0-1-3-16,-2 1-4 0,1 0-2 0,-1 3-3 16,-2-1-1-16,0 0 0 15,-1 3 0-15,0 3 0 0,0 0 1 0,0 1-1 16,1 0 0-16,1 2 1 0,1 0 0 15,2 0-1-15,1-3 1 0,1 0 0 16,2 0 0-16,1-2 1 0,0-2 1 16,3 0 1-16,-1-2 3 0,1-2 1 15,0-1 3-15,1-2 1 0,0-2 3 16,0-2 0-16,1 0 0 0,-3-2-1 16,1 1-2-16,-2-1-1 0,-2-3-2 0,1 2-2 15,-2 0 0-15,-2-2-1 0,-2 2 0 16,0 0 0-16,-1-1 0 0,-3 3-1 15,-1 0-1-15,1 0-2 0,-2 4 1 16,0 0-2-16,2 0-1 0,-2 2 0 16,1 2-2-16,2 4 1 0,-2 1-1 15,1 3 0-15,2 3 1 0,-1 1-1 16,3 2 1-16,2 0-1 0,1-1 1 0,0-1-1 16,2-2 0-16,0-2-1 0,3-1 1 15,-2-2-1-15,1 0 1 0,2-4 1 16,0-1 1-16,1-2 1 0,0-2 1 15,1-1 1-15,0-2 2 0,0-2 1 16,-2-2 2-16,0 3 0 0,0-3 1 16,-2 0 0-16,-3-1 1 0,-1 0-2 15,-1 0 0-15,-3 0-3 0,-1 0 0 16,-2 1-1-16,-1 0-2 0,-1 4-1 0,-1 1 0 16,0 4-2-16,0 1 0 0,-2 4 0 15,1 3 0-15,4 4 0 0,-2 1 0 16,2 1-1-16,2 1 0 0,1 0 1 15,4 1-2-15,3-1 1 0,-1-3 0 16,3 0-1-16,2-1 0 0,1-1 1 16,-1-1 0-16,2-3 1 0,0-2 1 15,-2-1 0-15,2 0 1 0,-2-4 2 0,0-2 0 16,-1-1 2-16,0-3 0 0,0-2 0 16,1-1-1-16,-3-1 1 0,1 0-2 15,0-2 0-15,-2 1-2 0,0 0 1 16,-3-1 0-16,-1 1-1 0,-1 2 0 15,-1 0 0-15,-2 4-1 0,0 2 0 16,-4 2-2-16,0 2 0 0,2 4 0 16,-3 4-1-16,1 4 1 0,0 3 0 15,3-1 1-15,0 2-1 0,4 1-1 0,0-3 1 16,4-1-1-16,0-4 0 0,2-3-1 16,1 1 1-16,2-3 1 0,-2-1 1 15,1-1 1-15,0-2 1 0,1-2 1 16,-2-1 1-16,2 0 2 0,-3-1 2 15,1-1-1-15,-2 0 1 0,-1-1 1 16,-1 2-1-16,-3-3-2 0,-2 0-1 16,-2 1-2-16,1-1 0 0,-2 2-1 0,-1 2-3 15,1-2 0-15,-1 4-1 0,0 2-1 16,3 4-3-16,0 0-2 0,0 1-8 16,2 3-12-16,2 0-9 0,2 1-9 15,1-1-5-15,3 1 1 0,1-1-83 16,4-1-79-16,3-1-183 0</inkml:trace>
  <inkml:trace contextRef="#ctx0" brushRef="#br0" timeOffset="-29864.78">4894 7774 265 0,'0'0'77'15,"0"-1"6"-15,-1 0-27 0,2 2-5 16,-1-2-2-16,0 1-2 0,0 0-3 16,0 0-4-16,0 1-3 0,0 0-5 15,-1-1-6-15,0 2-6 0,1 4-7 16,-1-1-4-16,0 2 0 0,0 2 1 16,1 4-1-16,0 2 1 0,3 4 2 15,-1 2-1-15,0 2 0 0,3 3-2 16,0 4-3-16,-1 1 0 0,0 4-3 0,2 2 0 15,0-1-2-15,0 2 0 0,-1-3-3 16,-1 0-1-16,2-2-2 0,-2-3-6 16,-2-3-5-16,1-2-4 0,-2-3-7 15,0-4-4-15,-1-4-6 0,0-3-5 16,-1-5-4-16,0-2-6 0,1-1-63 16,-3-5-71-16,2 0-171 0</inkml:trace>
  <inkml:trace contextRef="#ctx0" brushRef="#br0" timeOffset="-29554.47">4844 8349 331 0,'-4'0'92'0,"0"2"6"0,2-7-30 16,0 3-9-16,2 1-2 0,-1 0-4 16,2 2-5-16,-1-1-5 0,0 0-8 0,3 5-10 15,-2 0-8-15,1 0-6 16,2 5-5-16,0 1-3 0,3 2-1 15,-2 1 0-15,2-3 0 0,1 5 0 0,-1-4-2 16,3-2 1-16,-2-3-1 0,0 0 0 16,1-2 0-16,1 1 3 0,-1-4 3 15,1-2 5-15,-2-2 5 0,3-3 3 16,-1 0 3-16,1-3 2 0,0-3-2 0,-1-1-4 16,1-3-4-16,0 0-6 0,-1-5-6 15,0 2-5-15,-2 0-4 0,1 2-9 16,-2 2-3-16,-3 3-29 0,-1 1-16 15,1 7-10-15,-2 2-81 0,-1 1-103 16,0 7-218-16</inkml:trace>
  <inkml:trace contextRef="#ctx0" brushRef="#br0" timeOffset="-29196.41">4891 8865 361 0,'-1'0'111'0,"1"0"7"0,-1 2-20 15,1 1-33-15,1-1-7 0,0 5-2 16,0-2-8-16,0 5-10 0,0 2-6 15,0 1-8-15,0 4-6 0,1 0-4 16,0 6-4-16,1 3-4 0,0 2-3 16,0 1-2-16,0 2 1 0,1-1-2 0,1 0-1 15,-3-2-6-15,2-2-9 0,-2-5-5 16,3 0-17-16,-3-4-11 0,-1-2-9 16,0-4-10-16,0-2-15 0,0-1-28 15,0-2-20-15,-1-2-52 0,-1-3-114 16</inkml:trace>
  <inkml:trace contextRef="#ctx0" brushRef="#br0" timeOffset="-28942.68">4896 9087 312 0,'-3'-33'94'15,"-1"1"15"-15,1 1-26 0,0 3-12 0,3 1-1 16,-2 4-4-16,3 2-5 0,0 3-5 16,4 1-11-16,-2 0-7 0,0 0-6 15,2 1-3-15,0 0-6 0,2 2-5 16,-2 1-3-16,2 1-4 0,-1 1-3 0,3 4-2 15,1 3-3-15,0 1-1 16,1 5-1-16,1 1-1 0,0 0-1 0,0 7 0 16,1 0 0-16,-2 0 1 0,-1 1-3 15,-1 1-2-15,-2 3-2 0,-1-1-2 16,-4 0-2-16,-4 1-3 0,-4 1-6 16,-1 0-2-16,-3-4-3 0,-3 0-7 15,0 1-17-15,-2-2-10 0,3-3-5 16,1-1-5-16,1-3-71 0,1 0-84 15,4-4-173-15</inkml:trace>
  <inkml:trace contextRef="#ctx0" brushRef="#br0" timeOffset="-28623.21">5117 8976 337 0,'1'8'84'15,"-1"-1"2"-15,0 3-46 0,-1 1-16 16,0 2-6-16,-2 2-6 0,2 0-6 16,-1-2-1-16,1 2-3 0,1 0 0 15,1-3-2-15,2-1 1 0,3-4 1 16,2-1 4-16,0-1 2 0,2-1 6 16,1-4 10-16,0-1 9 0,0-4 7 0,-2 1 4 15,1-2 1-15,-2-4 4 0,0-1-3 16,-1-2-8-16,-3-1-6 0,-1-1-6 15,0-2-5-15,-6-2-4 0,0-1-6 16,-3 1-3-16,-2 2-6 0,0 0-4 16,-2 3-6-16,-1 3-8 0,-2 3-6 15,1 5-21-15,-1 2-13 0,0 3-7 16,1 2 132-16,0 0-214 0,3 1-109 16,5 0-289-16</inkml:trace>
  <inkml:trace contextRef="#ctx0" brushRef="#br0" timeOffset="-28309.5">5452 8870 385 0,'4'-5'126'0,"0"4"14"16,-2-3-22-16,-1 2-28 0,-2 0-5 15,1-1-6-15,-1 2-18 0,-1-1-11 0,-2 2-12 16,1 1-11-16,-1-1-7 0,-2 1-5 15,0 3-5-15,-4 1-3 0,0 3-3 16,0 2-2-16,-3 1 0 0,0 5-1 16,1 4 0-16,1 2-1 0,2 2 0 15,3 1-1-15,3 3 1 0,4 1-1 16,5-2 0-16,2 1 0 0,6-3 1 16,3-3-1-16,2 0 0 0,3-4 1 15,1 0-5-15,1-5-8 0,1-4-3 0,0-3-9 16,-1 1-3-16,1-6-43 0,0-4-108 15,-1-6-126-15,-2-4-308 0</inkml:trace>
  <inkml:trace contextRef="#ctx0" brushRef="#br0" timeOffset="-12157.67">3725 7984 130 0,'-6'2'39'0,"0"-1"3"15,1 0 1-15,2 0-26 0,0 1-3 16,2-2 2-16,1 0 4 0,0 1 4 16,0-1 3-16,1-1 3 0,2 1 1 15,0-1 2-15,1 0-3 0,2 1-5 0,4 0-6 16,2 0-4-16,2 1-1 16,4 0 1-16,5 0 0 0,5 0 1 0,2-2 1 15,4-2 2-15,5 1-1 16,2 0-2-16,7-2-3 0,1 2-3 0,1 0-2 15,5 3-10-15,-1-1-13 0,-1 0 14 16,-2-1-102-16,-4-2-85 0,-4 0-219 16</inkml:trace>
  <inkml:trace contextRef="#ctx0" brushRef="#br0" timeOffset="-3851.04">3963 7485 255 0,'0'-1'68'0,"1"-2"4"15,-1-1-31-15,0 2-10 0,0 0-3 16,0 1-3-16,0 1-5 0,0-1-2 15,0 1-2-15,1 0-2 0,-1 0 0 16,1 0-1-16,-1 0-1 0,0 1-2 16,0 0-2-16,-1 2-1 0,-1 1-2 0,1 5-2 15,-2 3-1-15,-2 5 0 16,0 2 1-16,-1 0-1 0,0 5-1 0,-2 3-2 16,0-5-2-16,2 1 1 0,-1-3-2 15,1 0 1-15,0-3 0 0,2-8 1 16,1 0 2-16,0-3 2 0,1-3 3 15,0-3 2-15,2-3 3 0,0-4 2 16,0-2 0-16,1-6 0 0,1-4-2 16,2-5-2-16,1-3-2 0,3-6-3 0,2-1-2 15,1 0-1-15,2-1 1 0,-1 0 2 16,1 1 3-16,-2 4 1 0,1 4 4 16,-1 1 1-16,0 2 2 0,0 6 0 15,-1 3-2-15,-1 4-2 0,0 4-3 16,0 4-3-16,-1 3-2 0,-1 6 1 15,1 3-1-15,0 4 1 0,0 4 0 16,2 5 1-16,0 3 1 0,-1 1-1 16,0 1 0-16,-2 2-1 0,0-2 0 0,-1 3-4 15,-1-2-7-15,-1 1-9 0,0-2-7 16,0 1-7-16,-2-4-9 0,1 0-8 16,-1-2-11-16,0-2-57 0,-2-6-69 15,-1-2-163-15</inkml:trace>
  <inkml:trace contextRef="#ctx0" brushRef="#br0" timeOffset="-3637.03">3940 7542 312 0,'-1'2'81'0,"0"-3"5"0,2-1-47 16,2-1-2-16,4-1-1 0,-2-1-6 15,3 0-6-15,1-1-6 0,2 0-4 16,1 0-4-16,1 1-2 0,1 1-5 0,1 2-11 16,2-1-9-16,3 0-9 0,-1 2 2 15,0 1-76-15,2-1-77 0,-4 0-169 16</inkml:trace>
  <inkml:trace contextRef="#ctx0" brushRef="#br0" timeOffset="-3273.07">4284 7337 333 0,'0'1'91'16,"0"-2"4"-16,1 1-45 0,0 0-7 16,0 1-6-16,3 4-7 0,-1-2-8 15,-1 2-4-15,2 4-3 0,-1 2-4 16,-1 1-1-16,0 3-2 0,-1 3-2 0,0 1-1 15,-1 3-1-15,-1-1-1 0,1 4-1 16,-1-1 0-16,0 0-1 0,-2 0 0 16,3 1-1-16,-3-3 0 0,2-3-1 15,-1-2 0-15,2-2 0 0,1-2-1 16,0-4 1-16,3 0-1 0,-2-1 0 16,2-2-1-16,2 0 1 0,-1-1 0 15,3 0 0-15,1 0 1 0,2-2 0 16,2 3 1-16,3-2 0 0,2 1 1 0,3-1-3 15,0-1-6-15,2 0-11 0,3-1-8 16,-1-2-24-16,2 0-59 0,0-7-78 16,-2 2-174-16</inkml:trace>
  <inkml:trace contextRef="#ctx0" brushRef="#br0" timeOffset="18689.6">6383 7432 279 0,'3'6'79'0,"0"0"3"16,-2 2-17-16,-1 2-33 0,-1 3-4 16,-2 4-7-16,0 2-3 0,0 1-6 0,-1 3-4 15,0 1-3-15,1 0-2 0,1-2 0 16,-2-3-1-16,4-3 0 0,0 0-1 15,2-7 1-15,-2-1-1 0,1-2 0 16,-2-3-1-16,1-1 0 0,0-1-2 16,-2 0 0-16,1 0 1 0,1-1-1 15,-1-2 1-15,0-1 2 0,0-3 5 16,0-1 4-16,-1-3 3 0,-1-2 3 0,0-4 5 16,-1-3 4-16,2-2 0 0,0-3-1 15,-3-2 0-15,5-1-2 0,0 2-3 16,1 1-1-16,4 2-2 0,0 2 2 15,4 5 0-15,4 3-1 0,0 1 2 16,3 3-1-16,0 3-2 0,2-1-4 16,-1 3-3-16,1 2-3 0,-2 1-3 15,2 0-1-15,-3 0-2 0,0 2-1 16,-1 1 0-16,-3 1 0 0,-1 0-2 16,-3 0 0-16,-4 1 0 0,-3 1 0 0,-4 2 0 15,-4 0 2-15,-2-2-2 0,-3 1 2 16,-1 1 0-16,-3-2-1 0,0-3 1 15,0 0 0-15,1-2-1 0,2-1 1 16,2 0 1-16,1 0-1 0,3-1 0 16,3 2-1-16,2 0 0 0,3 4 0 15,4 3 1-15,1 1 0 0,2 2 1 16,2 3 2-16,3 6 0 0,1 0 0 0,0 2 1 16,1 0-5-16,0-1-6 0,4 0-12 15,-1 0-17-15,0-5-13 0,0-2-12 16,1-2-25-16,-2-1-50 0,1-2-78 15,-1-6-149-15</inkml:trace>
  <inkml:trace contextRef="#ctx0" brushRef="#br0" timeOffset="19139.02">6762 7401 386 0,'-1'-7'109'0,"-1"4"6"16,0 1-51-16,2 3-14 0,-1 3-6 15,-1 2-8-15,2 2-10 0,-2 4-11 16,1 3-5-16,1 3-3 0,1 2-1 16,2 1-2-16,1 0-3 0,1-2 0 0,4-1-2 15,3-2 0-15,3-1 0 0,-1-6-1 16,2-1 2-16,1-4 2 0,-1 0 2 16,-2-4 2-16,1-2 1 0,-3-3 3 15,0-3 2-15,-1-2 0 0,0-4-2 16,-2-1 0-16,2 0-3 0,-2-1-3 15,0 3-3-15,0 3-5 0,-1 5-1 0,1 7-3 16,0 6-3-16,0 4-4 0,-1 4-5 16,3 4-1-16,2 2 2 0,-1-2 1 15,2-1 1-15,2-3 5 0,1-4 5 16,2-4 13-16,0-4 7 0,0-3 8 16,-3-4 4-16,-1-6 8 0,0-2 5 15,-2-2 0-15,-4-6-2 0,-1-4-5 16,-1-2-6-16,-1-3-6 0,-1 0-6 15,-1-3-4-15,0-3-5 0,-2-3-5 0,-1 1-6 16,0-1-7-16,-2-1-8 16,-1 4 0-16,-2 4-16 0,0 2-17 0,0 5 192 15,-2 6-288-15,0-1-127 0,0 4-379 16</inkml:trace>
  <inkml:trace contextRef="#ctx0" brushRef="#br0" timeOffset="21538.53">938 9581 251 0,'-1'-8'76'0,"1"3"9"0,1-2-25 16,1 3-3-16,1-4 0 0,-2 2-3 16,-1-1-4-16,0 0-1 0,-1 0-4 15,-3 2-6-15,1-1-6 0,-3 1-4 16,0 3-7-16,-1-1-5 0,0 1-6 0,-2 4-3 16,-1 0-2-16,-1 6-2 0,-1 2-1 15,0 7-1-15,-1 5 0 0,0 8 1 16,-2 5-2-16,3 7 2 0,4 6-1 15,-1 1 0-15,4 5 0 0,5 1 0 16,5 3-1-16,4-4-2 0,4-2-1 16,3-4-2-16,6-3-1 0,1-7 0 15,6-6-1-15,-1-10 0 0,2-5 2 0,3-5 1 16,-2-6 3-16,2-9 4 0,1-5 5 16,-3-5 5-16,0-7 4 0,-3-2 2 15,-4-10 1-15,-2-4 0 0,-3-4-2 16,-7-2-3-16,-5-3-2 0,-4-3-3 15,-6-3 0-15,-3 0-1 0,-7-3 0 16,-6 2-1-16,-4-4-2 0,-3 1-2 16,-2 6-1-16,-2 4-2 0,-1 7-1 0,1 6-2 15,3 10 0-15,1 6-1 0,3 10 0 16,0 4-3-16,2 7-3 16,-1 4-12-16,3 9-6 0,0 1-31 0,5 5-14 15,2 5-94-15,9 0-112 0,9-1-254 16</inkml:trace>
  <inkml:trace contextRef="#ctx0" brushRef="#br0" timeOffset="22031.35">2149 9651 397 0,'-2'-2'125'0,"0"1"8"16,0-1-28-16,-1 0-33 0,-1 0-12 15,-4 2-10-15,-2-1-16 0,-3 2-14 16,-2 4-7-16,-2 0-8 0,-4 6-2 0,1 3-2 16,1 4-1-16,2 2 1 15,2-1-2-15,3 1 0 0,3-1-1 0,6-2-1 16,3 0-1-16,3-4 1 0,6 0 1 16,4-2 0-16,4 1 2 0,5 1 2 15,3-1 0-15,7 0 5 16,-1-1 2-16,2-1-1 0,1 2 0 0,-4 0-1 0,-3-1-1 15,-5 0 1-15,-7-1-6 16,-4 1 1-16,-8 0 2 0,-9 0 1 0,-5 0 0 16,-9 0 1-16,-5 1 1 0,-7 0-4 15,-5 0-5-15,-1 0-9 0,-1-3-8 16,2-3-7-16,2 0-17 0,6-6-11 16,2-4-9-16,9-2-6 0,6-6-13 15,4-8 80-15,9-3-128 0,7-6-68 16,5-3-193-16</inkml:trace>
  <inkml:trace contextRef="#ctx0" brushRef="#br0" timeOffset="22241.53">2309 9453 222 0,'39'-45'89'0,"-4"4"17"15,-5 5 11-15,-5 4-23 0,-5 9 2 16,-6 8-8-16,-4 2-9 0,-5 4-14 16,-3 10-15-16,0 9-13 0,-4 9-11 0,0 4-10 15,-3 8-7-15,-3 8-3 0,-1 7-1 16,1 4-1-16,0 4-1 0,1 5-1 15,2 1 0-15,4 1 1 0,2-1-15 16,3-1-7-16,4-4-14 0,0-2-21 16,1-4-14-16,2-6-1 0,0-2-28 15,1-6-50-15,-1-4-83 0,-3-9-160 16</inkml:trace>
  <inkml:trace contextRef="#ctx0" brushRef="#br0" timeOffset="23372.36">2330 9759 492 0,'-4'-14'119'15,"6"1"4"-15,3 0-75 0,4 2-11 16,3 1-2-16,4 0-6 0,3 1-7 0,2 5-6 16,5 1-3-16,1 2-4 0,4 3-3 15,3 1-4-15,2 5-5 0,0 2-4 16,5 5-9-16,0 3-12 0,1 0-8 15,0 1-2-15,-3 1-1 0,-1-5 4 16,-3 0 3-16,-6-4 9 0,-5-3 14 16,-5 0 8-16,-6-4 5 0,-4-2 8 15,-5 1 8-15,-6 0 2 0,-5-2 2 0,-3-1-2 16,-6-1 0-16,-4-2-3 16,-5 3-7-16,-4 1-8 0,-1 1-3 0,-2 3-1 15,1 4-1-15,2 4-2 0,0 2 1 16,5 6-3-16,2 4-7 0,7 2-2 15,5 0-2-15,3-1 0 0,7-3-1 16,5-2-1-16,4-7 5 0,5-5 15 16,5-4 6-16,4-8 8 0,2-2 6 15,1-4 4-15,1-1 5 0,1-5 2 16,-3-2-2-16,-2-3 3 0,-2 2-2 0,-4-3-2 16,-2 2-1-16,-4-1-3 0,-2 3-4 15,-2 1-5-15,-3 8-5 0,-1-2-3 16,-3 5-4-16,0 2-1 0,-2 3-3 15,0 2-1-15,-1 3-1 0,-1 3-1 16,0 3-1-16,1 4-1 0,0 4-1 16,2 3-1-16,1 2 0 0,3 2-1 0,3 1-2 15,2-1-4-15,1-2-3 0,3-4 0 16,2-4 2-16,0-3 0 0,2-4 2 16,-1-4 1-16,-1-2 6 0,2-6 5 15,-1-1 5-15,-1-5 2 0,1-3 4 16,-2-3 3-16,1-9 3 0,0-5 1 15,2-1-1-15,-1-6-1 0,1-3 0 16,0-8-1-16,0-8 1 0,-1 1 1 16,-1-8-2-16,-5-5-1 0,-1-1-2 15,-1-2-1-15,-3 8-4 0,-1 10-1 0,-2 9 0 16,1 9 4-16,-1 11 1 0,0 12-1 16,-2 7 0-16,-2 8-1 0,-1 9 0 15,1 9-4-15,-4 11-4 0,-2 9-2 16,-2 12 2-16,2 14 1 0,0 5-5 15,3 3-6-15,3-2-9 0,4-2-7 16,6-7-3-16,4-7-2 0,4-11-3 0,3-7 5 16,2-8 8-16,3-7 7 0,-1-9 6 15,1-5 6-15,-1-6 3 0,-1-6 4 16,0-7 5-16,-3-4 2 0,0-8 3 16,0-6 2-16,-1-4 0 0,2-6-1 15,-1-7-3-15,-1-4-3 0,-1-10-2 16,1-5-3-16,-5-3 0 0,-4-5 0 15,-3-3 0-15,-2 0 2 0,-3 5 0 0,-2 9 1 16,0 13 3-16,-2 9 1 0,2 9-2 16,0 12-2-16,-2 12-1 0,0 15-1 15,-1 10-2-15,-2 8-2 0,1 13-3 16,-1 10 1-16,1 11 0 0,2 6 1 16,2-2-6-16,3 2-7 0,5-1-6 15,2-7-7-15,6-5-4 0,1-7-2 16,0-9 0-16,4-6 4 0,2-6 7 15,-2-5 5-15,2-5 10 0,-2-7 4 0,0-5 4 16,0-5 5-16,-1-3 3 0,-2-5 3 16,0-5 2-16,-2-6-1 0,1-3-1 15,0-1-2-15,-3-1-4 0,1 1-3 16,-1 2-3-16,-1 5-1 0,0 5-2 16,-2 5 0-16,-1 3-1 0,2 4 1 15,-2 1-1-15,0 4 0 0,1 0-1 0,0 1-1 16,-1 3-2-16,0 0-3 15,-1 2-3-15,-1 1-3 0,-2 0-4 0,-2 2 0 16,-3 1-1-16,-5 3 2 0,-4-1 0 16,-3-2-6-16,-5 2 0 0,-5 2-20 15,-9-2-15-15,-4 1-6 0,-7-1 141 16,-4-2-228-16,-6 1-108 0,-5-4-299 16</inkml:trace>
  <inkml:trace contextRef="#ctx0" brushRef="#br0" timeOffset="24408.32">768 10695 325 0,'-6'1'102'0,"5"-3"11"0,3-1-8 0,4-3-38 15,4 1-5-15,2-3-5 0,6-2-9 16,4 1-9-16,4 0-12 0,8 0-5 16,8 1-9-16,6 0-5 0,10 3-2 15,10 3-3-15,10-1 0 0,8 4 1 0,12 0-2 16,10 2-3-16,11 5-3 0,10-2-2 15,10-2-4-15,7 2-5 0,9-2-2 16,3 0-3-16,1-1 1 0,-3-5 2 16,-1 2 2-16,-7-1 5 0,-6 1 5 15,-8-2 3-15,-6-1 3 0,-4-1 2 16,-8 1 2-16,-10-2 0 0,-7 1 2 16,-9-3 0-16,-10 2 2 0,-12-2 3 0,-11-3 6 15,-10 0 4-15,-11-3 4 0,-8 1 2 16,-8-2 1-16,-7-1-2 0,-7-5-3 15,-4 1-6-15,-4-1-5 0,-2-2-3 16,-2 0-5-16,-1-2 0 0,0 0-2 16,1 2 1-16,0 0 0 0,0-2 3 15,2-5 0-15,0-1 0 0,3 0 3 0,0 0 2 16,0-6-1-16,0-3 0 16,0-4-1-16,-2 0 0 0,-1-5-2 0,-1-11-2 15,-2-8-3-15,0-4 0 0,-2-5-2 16,0-4-1-16,1-1 0 0,0-3-1 15,0 4 1-15,1 4 0 0,0 4 0 16,2 0 0-16,1 8 0 0,0 4 0 16,1 6 0-16,1 7 0 0,0 6-1 15,2 5 1-15,0 8 0 0,0 6-1 0,0 6 1 16,0 4 0-16,0 2-1 0,0 5 0 16,0 1-1-16,0 6 0 0,1-1 1 15,-2 1-1-15,1-2-1 0,0 3 1 16,-1-3 1-16,-2 4 1 0,-3-3 2 15,-3 1 0-15,-4-2 2 0,-4 2 1 16,-4 1 0-16,-5-3 0 0,-8-5 0 16,-6 5-1-16,-5-3-1 0,-6-1-1 0,-12-4 0 15,-6-1-2-15,-8 4 0 0,-10 0 0 16,-9-2-2-16,-12-1-2 0,-5 6-1 16,-9 3-2-16,-10 0-1 0,-5 3-1 15,-6 3-1-15,-4 2 2 0,-3 5 1 16,-6-2 1-16,2 2 2 0,0 3 0 15,1-2 0-15,3 1 1 0,3-1 0 16,5-1-2-16,8 0 1 0,5-3-1 16,6 0 0-16,8-1 0 0,10-2 0 15,12 0 0-15,12-1 2 0,9-4 1 16,13 2 2-16,13-1 2 0,10-3 3 0,8 0 2 16,7-1 3-16,9 0 0 0,5 0 0 15,6 0-1-15,3 1-2 0,4 3-2 16,1 2-2-16,3 2-2 0,0 1 0 15,1 7 0-15,2 0 1 0,-3 7-1 0,1 7 1 16,2 5-1-16,0 11 0 0,1 9 0 16,-3 10 0-16,3 15 2 0,-1 12-3 15,2 9-7-15,-1 8-3 0,3 8-12 16,0 8-8-16,4 0-31 0,2 1-17 16,-1-4-7-16,3-1 13 0,2 0-93 15,-3-10-91-15,-6-8-195 0</inkml:trace>
  <inkml:trace contextRef="#ctx0" brushRef="#br0" timeOffset="-87839.59">821 10616 254 0,'-14'1'67'0,"4"-2"3"0,0 2-29 15,4 0-14-15,1 0-7 0,0 1-4 0,2-1-5 16,3 0-3-16,-1-1-5 16,1 0-1-16,1 0-1 0,6 0 1 0,2-1 4 15,4-3 2-15,3 0 2 0,8-1 3 16,5-4 2-16,7-2 2 0,8-3-3 15,7-1-2-15,10 1-2 0,4 0-2 16,9-1-1-16,6 0-3 0,5 2 0 16,5 1 0-16,3 3-2 0,4-2 0 15,1 4 0-15,4 0 0 0,1 3-1 16,0 2 2-16,-3-2 0 0,-1 2 3 0,-1 1 0 16,-3 0 0-16,-2 1 1 0,-7-2-1 15,-5-1 0-15,-4 2-2 0,-8-2-1 16,-7 0-1-16,-8 0 0 0,-8-1-1 15,-8 1 1-15,-6 0-1 0,-9 0 0 16,-7 2-1-16,-5 0 2 0,-5-1 0 16,-13 0-1-16,-9-2-5 0,-12 1-5 15,-8 1-1-15,-10 0 0 0,-14 0-1 16,-10 3 0-16,-8 2 0 0,-4 5 5 0,-5 1 5 16,-4 2 2-16,-6 1-2 0,-3 4 0 15,-3 2 0-15,1 0 0 0,-1 6-1 16,-1-2 1-16,1-1 0 0,3 0 0 15,7-3 2-15,4 1-1 0,3-4 1 16,7-4 2-16,8-3 0 0,7-1 4 16,9-3 1-16,6-3 2 0,11-2 0 0,7-1 1 15,9-3 1-15,8 4 0 0,4-2-4 16,7 0-2-16,5-1-2 0,8 0 0 16,8-1-1-16,8-3-4 0,11-1 0 15,9-1 0-15,12-2 2 0,6 0 0 16,8 2-1-16,7 0 0 0,4 4 0 15,3 3 0-15,4 3 0 0,3 4 1 16,4 0-1-16,1 4 0 0,-1 3 1 16,-2 1-1-16,1 0 1 0,-4-1 0 0,-3 2-1 15,-5 0 1-15,-6 0 0 0,-5 1 1 16,-6-2-1-16,-7-1 1 0,-6 0-1 16,-8-3 2-16,-8 2-4 0,-6 0-7 15,-9-4-101-15,-9-6-92 0,-13-9-243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52:06.7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2505 14717 169 0,'-7'-3'42'0,"3"-4"1"0,-1 5-19 16,2-2-9-16,2-1 0 0,-1 4-1 15,1-2-1-15,-1-1 1 0,1 3 2 16,-1-1 0-16,0-1-1 0,1 2-3 16,-1-2-2-16,0 0-1 0,1 1-3 15,-3 3-2-15,1-1-3 0,0-2-1 16,-2 3-1-16,0-2 1 0,1 3 2 0,-2-4 4 16,1 2 4-16,0-1 3 0,3 3 2 15,-1-1 2-15,1 1 0 0,-1-2 0 16,2 2-3-16,0-1-3 0,1 0-3 15,0-1-3-15,1-1-1 0,4 0-1 16,2-1-2-16,4 5 0 0,2-4 0 16,6 1 1-16,4 1 1 0,7 2-1 15,4-2 0-15,4 0 0 0,6-1 0 0,7 1 0 16,7 0-1-16,5-1 2 0,4-2 2 16,7 2 2-16,7-2 2 0,5 1 2 15,3-4 1-15,10 1 1 0,5 2 0 16,7-3-2-16,3 1-3 0,4 3-3 15,8-3-1-15,3 1-1 0,3 0-3 16,1 0-1-16,2 2-1 0,1 0-2 16,-1-3 1-16,-3 5-1 0,0-4 0 0,-4 5 1 15,-4-2 1-15,-5 3 0 0,-3-5 2 16,-4 2 1-16,-6 0 0 0,-3 0 0 16,-5 2-1-16,-3-1 1 0,-5 0 1 15,-4 1-1-15,-4-1 0 0,-6-1 0 16,-4 0 0-16,-6-4 0 0,-7 1-1 15,-7-1 1-15,-7 3-1 0,-9 2 0 16,-6 0 0-16,-8 1 1 0,-8-2 1 16,-4 0-1-16,-5-1-1 0,-4-2 1 0,-6 2-1 15,-7-1-2-15,-8-2-3 16,-6 3-2-16,-9 0-1 0,-9 2 2 0,-10 3-1 16,-6-5 1-16,-7 4 1 0,-4-2 2 15,-6 3 3-15,-5-3 0 0,-6 0 0 16,-5 1 0-16,-7-1 0 0,-5-4-1 15,-7 5 0-15,-9 0-2 0,-8 0-1 0,-8-1-2 16,-8 1 1-16,-3-1-4 16,-5 6 5-16,-4-1 1 0,2-1 2 0,0 3 2 15,3 1 1-15,4 1 1 0,6 4 2 16,6-3-4-16,6 3-1 0,4-1-2 16,7 0-1-16,5-2-1 0,7-1 0 15,4-2 1-15,3 0 1 0,8-2 2 16,8-2 2-16,8 0 3 0,11-1 5 0,8-2 2 15,10 0 1-15,13 0 0 16,8-2-1-16,9 1-1 0,6-1-2 0,5 0-5 16,9-1-2-16,8 1 0 0,10 0 0 15,11 0 2-15,14 0 1 0,15-1 2 16,13-2 2-16,13-1 1 0,15-1 1 16,13-2-1-16,9-1-2 0,10-3-2 15,7-1-1-15,10 2-1 0,8-1-1 16,4 1 0-16,5-1-1 0,6 1 4 0,2 0 0 15,3 2 1-15,4 0-1 0,-1 3 0 16,-2-2 0-16,-2 6 0 0,-7 1-5 16,-2 3 0-16,-8 4-1 0,-9 0 1 15,-10 3 0-15,-11 0-1 0,-15 2 1 16,-12 0-1-16,-15-2 0 0,-16 1 0 16,-15 1 0-16,-12-6 0 0,-13 0-1 15,-9 0 0-15,-9-3-3 0,-10 1-2 16,-8-1 1-16,-10-2 0 0,-15 1 0 0,-11 0 2 15,-13-1-1-15,-12 0 3 0,-16 0 0 16,-13-2-1-16,-12 2-4 0,-11-1-3 16,-8 1-5-16,-11-1-1 0,-9 3 0 15,-5 0-1-15,-3 2 2 0,-1 0 4 16,-1 3 3-16,1 0 5 0,-1 2 1 16,3 0 1-16,1 2 0 0,1-1 1 15,2 3 2-15,4-2 2 0,5-2 3 16,3 1 2-16,7 1 2 0,7-2-1 0,10-1 1 15,8-4-3-15,10-2-3 0,14 2 0 16,16-5 0-16,14-3-1 0,14 2 1 16,12-1-1-16,9 0-3 0,9-1-2 15,10 2-3-15,11-1-1 0,11-3-1 16,14 1 2-16,15-2 1 0,16 1 5 16,18 0 5-16,16-1 1 0,13 0 1 0,9 2 1 15,15 0 0-15,7 0 1 16,11-2 1-16,7 2 1 0,4-4 1 0,3 3-1 15,3 0 1-15,-3-1 0 0,0 4-3 16,-4 2-1-16,-5-4-3 0,-8 7-2 16,-6-2-1-16,-11 1 1 0,-9 0-2 15,-12 0 0-15,-11-2-2 0,-13 4 0 16,-14 0-1-16,-14 1-1 0,-14-2 0 16,-14 1-1-16,-11 0-3 0,-12 1-3 0,-8-4-4 15,-12 1 0-15,-13-1 0 0,-15 0 0 16,-15 1 2-16,-17-1 1 0,-18 0 4 15,-17-1 3-15,-16 1 0 0,-12-1 0 16,-9 1-2-16,-9 0 0 0,-10 1-1 16,-9 1-2-16,-8 2 0 0,-6 1-3 15,-5 1-1-15,-4 4-5 0,-2-2-1 16,-3 3-1-16,5 2 1 0,2-3 2 0,6 2 1 16,9-1 3-16,10-1 6 0,10 2 2 15,15-6 2-15,15 0 2 0,14 0 0 16,19 0 0-16,15-3 0 0,17-1-1 15,17 0 0-15,12 0-2 0,13-1-2 16,14 0-1-16,16-1 0 0,19 1 3 16,18-1 4-16,23 0 3 0,24-2 2 15,22-1 3-15,18 1-1 0,19-1 1 0,17 1-2 16,8-3-4-16,9-1-3 16,6 4 1-16,6-4 1 0,4 3 4 0,-4-4 2 15,-2 2 1-15,-1 3 1 0,-7-4 2 16,-7 3-2-16,-12 4-1 0,-15-4-2 15,-10 4-1-15,-17 0-2 0,-18 1-2 16,-17 4-1-16,-18-3 0 0,-17 0-2 0,-18 2 0 16,-13-1-2-16,-13-1-2 15,-10-2-2-15,-15 0 0 0,-15 3 0 0,-15-4-1 16,-14 2 2-16,-15 0 0 0,-14-1 2 16,-16 1 2-16,-8 1 1 0,-5-5 0 15,-4 4-1-15,-4 1 1 0,-9-2 0 16,-2 1 0-16,-3 0-1 0,-6 0 0 15,-7 1-3-15,-4-1-5 0,-5 2-8 16,-2-2-7-16,-3 1-3 0,1 1 0 16,5 0 0-16,7 1 1 0,10-1 7 15,15 1 8-15,15-1 6 0,16 1 3 0,16-2 1 16,17 1 0-16,14-2-1 0,12 1-2 16,11-1-3-16,12 2 1 0,14 0 0 15,17 2 3-15,15-3 4 0,21 1 2 16,24 0 4-16,16 0 1 0,19-3 0 15,18-1 0-15,11-1-3 0,9-1-2 16,8 1-1-16,1-1 1 0,6-4 2 16,1 0 3-16,-1 0 1 0,-1-3 2 0,-3-2 0 15,-5 2 2-15,-8-5-1 0,-10 2 0 16,-9 6-2-16,-12-5 0 0,-13 3-1 16,-14 4-1-16,-14-1-1 0,-14 4-2 15,-15 0-2-15,-13 0-3 0,-14 1-3 16,-11 1-16-16,-12 1-5 0,-17 1-3 15,-18 0-3-15,-18 3-3 0,-19 3-4 16,-18 2-3-16,-20 1 11 0,-14 2 0 0,-13 3-1 16,-4-1 2-16,-2 2 4 0,4 4 5 15,6 1 5-15,8 4 5 0,9-1 6 16,14 3 12-16,12 0-85 0,15-1-66 16,17-11-183-16</inkml:trace>
  <inkml:trace contextRef="#ctx0" brushRef="#br0" timeOffset="1604.53">2780 13432 215 0,'-1'-2'66'15,"0"1"4"-15,1 1-8 0,1-2-21 16,-2 4-7-16,2-2-1 0,0-2-2 16,-2 4 0-16,1-5 1 0,-2 4 2 15,2 1 3-15,-3-2 0 0,1 1 0 16,1 0-2-16,1-1-2 0,1 2-1 15,-1-3-3-15,-1 1-2 0,1 0-1 16,-2 0 1-16,-3-2 0 0,1 2 0 0,-4-3-3 16,1 0-5-16,-4-1-3 0,-2-1-5 15,-3 0-6-15,0 1-5 0,-4 0-5 16,-2 3-4-16,-3 3-5 0,0 5-5 16,0 3-3-16,1 2-2 0,1 1 0 15,2 5 2-15,2 0-1 0,5 2 1 16,3-3 2-16,2 2 3 0,5 1 2 15,4 2 0-15,3-6 1 0,4 4 3 0,4-3 5 16,5 1 1-16,4-4 3 0,3-1 2 16,3-3 4-16,4 0 1 0,-1-3 0 15,2 1 1-15,0 1-1 0,-4-1 1 16,-4-2 0-16,-2 3-1 0,-6 1 1 16,-3-2 0-16,-4-2 4 0,-5 1 3 15,-5 0 0-15,-7 2 1 0,-4 0-2 16,-5 1 0-16,-2 1-2 0,-8 2-2 15,-1-2-4-15,-4 0-4 0,0 0-3 0,1 0-2 16,0-4-5-16,2-1-6 0,0-1-9 16,4-2-6-16,5-2 1 0,2-1-6 15,3-1-7-15,5-1-2 0,3 0-77 16,5-1-76-16,5 2-197 0</inkml:trace>
  <inkml:trace contextRef="#ctx0" brushRef="#br0" timeOffset="2112.84">3045 13389 481 0,'-1'-3'124'0,"-4"2"1"0,0 1-58 16,-3 1-29-16,2 5-13 0,-2 3-8 15,0 3-10-15,1 6-4 0,1 4 0 16,3 2-2-16,1 4-1 0,2 2 0 16,2 1 1-16,3 1-4 0,3 1-2 15,0-3-3-15,3-3 0 0,1-3 0 16,1-5 0-16,1-5 4 0,0-4 7 16,1-6 7-16,-2-1 5 0,0-6 6 15,-2-2 6-15,1-5 3 0,-1-2-2 0,-1-4 1 16,-1-4-5-16,-1-4-4 0,1 0-5 15,0 1-5-15,-1 1-4 0,-1 4-5 16,1 4-3-16,2 5-2 0,0 8 1 16,3 4-2-16,1 4-3 0,4 8-6 15,1 4-3-15,2 1 1 0,0 2 0 16,2-3 1-16,0 0 0 0,0-3 2 0,-2-7 8 16,0-3 10-16,-3-4 7 0,0-4 6 15,-3-4 6-15,-2-3 7 0,-3-2 8 16,-1-5 5-16,-3-4-3 0,-1-2-4 15,-2-3-3-15,-1-3-5 0,-3-3-7 16,0-2-7-16,-2 0-5 0,-1-4-8 16,0 1-8-16,-1 0-7 0,0 6-6 15,3 2-6-15,0 6-8 0,1 4-22 16,3 7 107-16,0 1-232 0,2 8-144 0,0-3-390 16</inkml:trace>
  <inkml:trace contextRef="#ctx0" brushRef="#br0" timeOffset="4247.51">4604 13330 196 0,'2'1'63'0,"-1"-1"4"0,-1-1-19 16,0 1-5-16,0-1-5 0,0 0-8 16,0 2-7-16,0-2-6 0,0 1-4 0,0 0-4 15,0 0-3-15,0 1-1 0,0-1-1 16,0-1 0-16,0 1 1 0,-1 1 1 16,1-1 1-16,0 0 2 0,0-1 1 15,0 2 2-15,0 0 1 0,0 0 0 16,1-1 1-16,-1 1 1 0,0-1 0 15,-1 0 1-15,1-1 0 0,0 0 2 16,0 1 0-16,0-1 3 0,0 0 0 0,-1 1 0 16,0-2-2-16,1 2-2 0,-2-2-3 15,1 0-2-15,-3 1-4 0,1 0-2 16,-1-1-3-16,-3 2-1 0,1 0 0 16,-3-2-1-16,-2 3 0 0,0-2-1 15,0 1 0-15,-2 2-1 0,-3 1 1 16,2 2-2-16,0 0 1 0,1-1-1 15,0 4 1-15,0 0-2 0,3-1 0 0,2 2-1 16,-1 0 1-16,4 0-1 16,-1 0 1-16,2-1-1 0,2 0 0 0,1 0 0 15,-2-2 0-15,7 2 1 0,-2-3-1 16,1 3 0-16,3-3 1 0,0 5 0 16,1-3 1-16,2-2 1 0,0 2 0 15,3-2-1-15,3 2 3 0,-1-2-1 16,2 0 2-16,3-2 0 0,1 3 1 15,-1-3 0-15,1 1 0 0,1-2 0 0,-2 3-1 16,-3 0 0-16,-1 0 0 0,-3 1-2 16,1 1 0-16,-6 2 1 0,0-2-1 15,-3 3 0-15,-1-2 1 0,-1 2 0 16,-4 0 1-16,-1-2 2 0,-2 1 0 16,-3 1 1-16,-3 1 0 0,-3-2 2 15,-3-2-1-15,-2 1 0 0,-4-1-2 16,-3 0 0-16,-1-1-1 0,0-4-3 15,-2 5-4-15,0-2-3 0,0-3-6 0,2 1-4 16,-1-4-5-16,4 2-4 0,3-2-4 16,3-2-3-16,2 1-4 0,7 2-4 15,1-4-63-15,5-1-4 0,2-4-64 16,2-2-125-16</inkml:trace>
  <inkml:trace contextRef="#ctx0" brushRef="#br0" timeOffset="4605.22">4523 13051 301 0,'-1'1'85'0,"-1"0"5"0,1 1-26 16,1-2-17-16,0-1-1 0,-2 1-3 16,2 0-3-16,0 0-2 0,0-1-1 15,2 0-5-15,-2 2-4 0,0 3-4 16,0 2-5-16,1 2-4 0,-1 4-2 16,0 6-2-16,1 5-2 0,-1 5-2 15,-1 5-1-15,0 7-1 0,-1 3 0 0,0 6-1 16,0 4-1-16,0 4 0 0,0 5-4 15,1 2-10-15,-3-2-8 0,2-4-4 16,1-6 0-16,0-4 0 0,1-7-4 16,0-8 1-16,1-6 4 0,1-6 0 15,1-3-4-15,0-4-9 0,0-6-29 16,-1-5-51-16,0-4-72 0,2-7-164 16</inkml:trace>
  <inkml:trace contextRef="#ctx0" brushRef="#br0" timeOffset="5635.98">4951 13308 335 0,'0'-3'96'0,"0"3"11"16,0 1-33-16,0-2-12 0,-1 0-6 0,1 2-7 16,0-1-7-16,0 1-8 0,0-1-10 15,0 0-9-15,0 0-7 0,-1 0-4 16,-1 2-4-16,0 2-2 0,-2 1-1 16,0 2-1-16,-3 3 1 0,1 2 1 15,-1 5 2-15,-1-1-1 0,0 1 2 16,0-2-1-16,1-1 1 0,1-1 1 15,2-2-2-15,-1-5 0 0,5 0-1 0,1-1 0 16,-1-2-1-16,4 0 2 0,0 0 1 16,3-1 1-16,0 1 3 0,2-2 3 15,0 1 1-15,4-1 2 0,1 2 2 16,2 0 0-16,1 1 1 0,1 2 0 16,0-2-3-16,2 2 1 0,1 0-1 15,-3 2-4-15,-1-2-2 0,-2 1-1 0,-1 2-1 16,-2 0-1-16,-3 0 0 15,-3 1-1-15,-2 2 0 0,-3 3 1 0,-3 1-1 16,-2-2-1-16,-3 5-2 0,-3-5-4 16,-2 1-6-16,-1 2-3 0,-2-3-5 15,-1 0-7-15,-1 0-12 0,-1-4-4 16,0 3-3-16,-1-4-1 0,0-3-4 16,2-1-10-16,-1-2-60 0,0-3-68 15,0-3-175-15</inkml:trace>
  <inkml:trace contextRef="#ctx0" brushRef="#br0" timeOffset="5921.54">4912 13286 398 0,'-1'1'107'0,"1"0"9"0,1-2-48 15,0 3-15-15,1 0-4 0,3-1-5 16,-1-1-4-16,5 0-3 0,-1 1-9 16,4-3-6-16,3 2-2 0,0 0-4 0,1 0-3 15,4 0-10-15,1-2-7 0,0 2-27 16,2 4-19-16,2-5 16 0,1 1-112 15,0-1-107-15,-1 3-243 0</inkml:trace>
  <inkml:trace contextRef="#ctx0" brushRef="#br0" timeOffset="6206.87">5532 13764 418 0,'2'5'111'0,"0"2"8"15,-1 1-57-15,2 0-10 0,-1 2-4 16,0 2-6-16,-1 0-9 0,-1 1-9 15,-1 5-8-15,-1 2-12 0,-4-1-13 16,-1 3-18-16,-2 0-12 0,-3 3-8 16,-2-2-87-16,-2-1-97 0,0-4-211 15</inkml:trace>
  <inkml:trace contextRef="#ctx0" brushRef="#br0" timeOffset="7109.34">6187 13330 222 0,'4'-4'70'0,"1"-1"6"0,-3 1-10 0,0 1-17 16,2 0-3-16,-2 0 2 0,-1 1 1 15,0 1 1-15,0 0 2 0,0 0-1 16,-2-1-2-16,0 0-5 0,-2 0-6 16,-1-1-9-16,-2-2-8 0,-3 1-7 15,-3 0-5-15,0-2-5 0,-3-1-3 16,-3 0 0-16,-2 4 0 0,1-3-1 15,-2 4-2-15,0 0-1 0,0 2-2 0,3 6 0 16,1 2-2-16,3 0 1 0,3 2 1 16,2-1 0-16,4 2 1 0,1 0 1 15,5 0 0-15,3 0 2 0,3-2-1 16,5 4 0-16,2-1 0 0,3 0 1 16,3 3 1-16,1 1 0 0,1 0 0 15,1 1 1-15,0-1-1 0,-1 4 0 16,-2-3-1-16,-2 1 0 0,-2-3-1 15,-3 3-1-15,-4-1 1 0,-6 1-1 0,-4-2 0 16,-3 2 0-16,-6 1 0 0,-4-4-1 16,-4-1 0-16,-1-2-2 0,-4-1-1 15,-3-4-1-15,0-2 1 0,0-4 0 16,0 0 2-16,0-2 2 0,1-4 3 16,4-4 3-16,4 0 3 0,1-3 3 15,7 0 1-15,3-2 2 0,6-3 0 0,3 1 1 16,7 0 0-16,3-1-1 0,5-5-1 15,3 0-2-15,5-1 0 0,0 1-3 16,4 1 0-16,1-2-3 0,-1 0-5 16,1 3-5-16,-1-2-26 0,-3 3-7 15,-3 2-102-15,-3 0-113 0,-7 6-263 16</inkml:trace>
  <inkml:trace contextRef="#ctx0" brushRef="#br0" timeOffset="7448.6">6682 12950 304 0,'8'-5'100'0,"-5"4"13"0,-1-1-3 0,0 1-31 15,-2 2-2-15,-3-1-3 0,1 0-8 16,-1 3-8-16,-3 3-11 0,-2 0-10 16,-2 5-10-16,-2 3-4 0,-3 2-4 15,-2 5-5-15,-1 3-2 0,0 7-4 0,-2 6-2 16,-2 4-2-16,1 10-2 0,2 6-2 16,1 10-1-16,3 4-6 0,3 3-4 15,4 2-1-15,5-4-4 0,5-4-2 16,2-4-3-16,6-9-3 0,3-9-2 15,4-8-3-15,1-7-13 0,5-6-9 16,1-7-3-16,3-4-11 0,0-8-78 16,-1-7-88-16,-1-2-198 0</inkml:trace>
  <inkml:trace contextRef="#ctx0" brushRef="#br0" timeOffset="7894.02">7112 13320 335 0,'7'-9'97'15,"-1"1"14"-15,-3 1-31 0,-2 2-8 16,-2-1 0-16,-4-1-8 0,-5 2-8 15,-2 3-7-15,-6 1-14 0,-4 0-10 16,-2 6-7-16,-3 4-6 0,-2 3-3 16,1 1-3-16,-1 1 0 0,5 2-3 0,4 3-2 15,3-2-1-15,5-1-1 0,5 0 0 16,6 1-1-16,6 0 0 0,3 1 2 16,7 0 1-16,3 0 2 0,4 1 2 15,5-2 1-15,0 0 2 0,3-1 0 16,-1 0-1-16,0 0-1 0,-3-2-1 15,0 3-3-15,-4-2 1 0,-3 0-2 16,-5 0-2-16,-3-4 0 0,-6 0-1 0,-4 1-1 16,-5-5 0-16,-5 3-2 0,-4-3-3 15,-4-1-3-15,-3 3-5 0,-3-5-4 16,-1 0-3-16,-2-3-17 0,-2-1-11 16,0 0-10-16,-1-5-8 0,2-3 101 15,1-4-168-15,0-4-93 0,2-6-224 16</inkml:trace>
  <inkml:trace contextRef="#ctx0" brushRef="#br0" timeOffset="8167.92">7053 13087 393 0,'1'-10'118'0,"0"2"11"16,0 5-38-16,-1 0-12 0,0 2-6 15,0 1-9-15,0 2-13 0,0 5-11 0,0 4-8 16,-1 6-10-16,2 3-5 0,-1 8-3 16,1 5-1-16,1 7-2 0,1 3-2 15,2 2-1-15,1 5-4 0,0 2-1 16,2-1-6-16,-1 5-3 0,1-2-15 16,0 0-19-16,-2-4-22 0,-1-5-10 15,-2-2-8-15,-1-7-5 0,1-8 36 16,-1-5-98-16,2-5-67 0,-1-5-178 0</inkml:trace>
  <inkml:trace contextRef="#ctx0" brushRef="#br0" timeOffset="8410.89">7517 13303 506 0,'0'9'142'0,"-3"5"9"0,0 2-60 16,-3 4-18-16,2 1-7 0,-2 4-17 15,1 3-13-15,-1 1-10 0,2 4-10 16,-2-2-8-16,4 0-3 0,0 2-5 16,1-4-6-16,0-3-5 0,1 0-7 15,1-3-9-15,2-2-14 0,-1-6-24 0,2-4-3 16,-1-1-93-16,0-2-106 0,3-5-238 15</inkml:trace>
  <inkml:trace contextRef="#ctx0" brushRef="#br0" timeOffset="8807.62">7610 12934 353 0,'6'8'115'15,"1"1"10"-15,3 3-19 0,3 5-24 16,4 2-3-16,4 4-4 0,3 0-8 15,5 3-12-15,1 4-8 0,2-2-8 16,2 0-7-16,1 0-7 0,-4 1-2 16,1 3-4-16,-3-2-4 0,-2 2-3 15,-4 1-4-15,-3 5-2 0,-6 3-4 16,-5 6-14-16,-9 5-5 0,-9 8-6 16,-8 0-16-16,-9 10-25 0,-5 1-20 0,-7 6-11 15,-5 0-3-15,-5-3-13 0,0 2 0 16,-2-3-34-16,-5-2-44 0,-1-3-108 15</inkml:trace>
  <inkml:trace contextRef="#ctx0" brushRef="#br0" timeOffset="22592.33">7898 1540 271 0,'-1'-4'71'0,"0"1"7"0,-1-1-40 15,1 2-1-15,0-1-1 0,1 1-1 16,-3 2-6-16,3-1-6 0,0 2-8 15,0 2-5-15,-2 4-5 0,0 2-3 16,0 4-2-16,0 7-1 0,-1 7 1 16,-2 4 0-16,3 6 1 0,0 1-1 15,1 1 1-15,3 0-1 0,1-6-1 16,3-6 0-16,1-4 0 0,1-9-1 16,2-2 1-16,0-5 3 0,0-5 6 0,-1 0 5 15,2-7 7-15,-1-3 7 0,1-1 3 16,-1-4 3-16,-1-1-3 0,1 0-3 15,0-4-4-15,-2 3-8 0,0 1-5 16,0 2-4-16,-3 3-3 0,2 3-4 16,-3 5 0-16,0 6-1 0,0 2 1 15,0 4 0-15,2 1 0 0,0 4 0 0,3 0 2 16,0 0-1-16,3 0-1 0,1 0-1 16,2-4 1-16,2-1-1 0,0-3 0 15,2-4 2-15,-2-3 4 0,0-3 5 16,-2-4 3-16,-1 1 4 0,-2-4 5 15,-3-2 3-15,-1-1 1 0,-3 3-2 16,0-6-4-16,-4 3-2 0,-3-4-4 16,-4-2-5-16,-1-1-3 0,-3-1-3 15,0-1-3-15,-1 1 0 0,0 0 0 0,1 3-1 16,1 4 1-16,3 3-1 0,1 1 1 16,2 3 0-16,1 0-2 0,4 3 0 15,2-2 0-15,3 2 0 0,2 1-1 16,3 1 1-16,4-1 1 0,3 0 1 15,1 1 1-15,3 2 0 0,1-1-1 16,1-1 1-16,1 1 0 0,-1 2 0 16,1 0 1-16,-2 1-1 0,-4-1 0 0,0 4 1 15,-2-2-1-15,-5 2 0 16,-2 1 0-16,-3 2 0 0,-2-1 1 0,-4 4 0 16,0 0 1-16,-2 4 1 0,2 2-1 15,-2-1 0-15,1 2 0 0,0-1 0 16,3-2-1-16,1 0 0 0,1-1-1 15,4-2-1-15,1-1-1 0,0-2-2 0,1 0-4 16,1-1-5-16,0 0-1 0,0-2-18 16,-1-4-19-16,3-4-6 0,-2-3 48 15,-1-5-135-15,0-4-99 0,-2-2-240 16</inkml:trace>
  <inkml:trace contextRef="#ctx0" brushRef="#br0" timeOffset="22764.75">8509 1375 342 0,'-11'-4'101'15,"3"-1"5"-15,0 4-8 0,5-1-56 16,0 3-9-16,2 0-7 0,2-4-4 16,1 2-14-16,2-4-16 0,3-1-16 15,1 0-17-15,0-2-73 0,3-1-84 0,5 0-195 16</inkml:trace>
  <inkml:trace contextRef="#ctx0" brushRef="#br0" timeOffset="23102.7">8853 1247 215 0,'-1'1'66'16,"1"0"4"-16,1-1-12 0,0 0-19 16,0 0-6-16,0-1-4 0,2 2-6 15,1 0-4-15,0-1-1 0,-3 4 0 16,2-1 1-16,1 3 3 0,-2 1 2 16,-1 3 1-16,0 5 3 0,0 5 1 15,2 1-4-15,-2 7-2 0,-1 0-4 0,2 8-3 16,0 2-3-16,-1 4-3 0,0 2-3 15,1 6-2-15,1 3-8 0,1 0-11 16,-1-6-9-16,1-1-4 0,2-4-8 16,0-5-10-16,1-11-12 0,0-5-61 15,-1-3-64-15,3-3-167 0</inkml:trace>
  <inkml:trace contextRef="#ctx0" brushRef="#br0" timeOffset="23586.33">8741 1585 265 0,'2'-5'75'0,"2"-2"7"0,3 1-26 15,2-3-15-15,2 0-4 16,3-3 0-16,2-1-5 0,3-1-5 0,2 1-3 15,3-6-4-15,1 0-1 0,1-3-3 16,1 2-2-16,-1-1-2 0,0 0-2 16,0-1-1-16,-3 6-3 0,-2 1 0 15,-2 2-1-15,-4 6-1 0,-1 4 0 16,-3 8 1-16,-4 7 2 0,-2 5-1 0,-2 9 1 16,-2 5 0-16,-3 7 1 0,-2 3 0 15,-3 5-2-15,-2 1-2 0,-1 6-1 16,1-3-1-16,2-4-3 0,0-1 0 15,4-5-1-15,3-7 0 0,1-9-1 16,1-8-1-16,1-4 1 0,0-4 4 16,1-6 8-16,-1-4 7 0,2-5 3 15,1-5 3-15,2-2 2 0,2-7 0 16,2-4-2-16,3-1-7 0,3 0-7 0,-1 3-3 16,-1 4-3-16,-1 2-1 0,1 6-1 15,-1 10 0-15,-3 2 0 0,-1 9 1 16,1 4 1-16,1 7 0 0,0 2 0 15,1 1 1-15,4-1 0 0,-3 0 0 16,3-5-3-16,1-3-2 0,2-3-2 16,3-4-31-16,0-6-12 0,2-1-101 0,5-2-114 15,4-5-272-15</inkml:trace>
  <inkml:trace contextRef="#ctx0" brushRef="#br0" timeOffset="24214.57">10530 1191 420 0,'0'-7'90'0,"0"3"6"0,1 11-63 15,-2 3-4-15,0 1 2 16,-1 7 2-16,0 6 2 0,0 6-1 0,2 8-5 16,0 1-9-16,2 3-6 0,-2 4-5 15,2 2-3-15,-1 2-2 0,0-1-3 16,1 1 0-16,-1-4-2 0,0-4 0 16,1-4 0-16,-2-5-1 0,2-8-1 15,-2-6 2-15,-2-9 0 0,2-4 2 16,-1-5 8-16,0-4 1 0,0-4 0 15,1-7 0-15,0-6 1 0,2-2-1 0,3-5 0 16,0 1-9-16,2 2 0 0,2 2-1 16,2 5 0-16,2 6 0 0,2 5 0 15,0 5 0-15,5 5 0 0,3 4 0 16,2 2-1-16,-1 3 1 0,-1 2 0 16,0 3 0-16,-1-1 0 0,-3 1 1 15,-4 0-3-15,-3-1-1 0,-2 1-3 16,-3-4-2-16,-6 0-1 0,-6 0-1 0,-3 2-1 15,-8-2 2-15,-4 0-4 0,-9-1-5 16,-3 0-8-16,-3-1-9 0,0-3-6 16,0-4-12-16,6-1-72 15,3-4-77-15,9-2-175 0</inkml:trace>
  <inkml:trace contextRef="#ctx0" brushRef="#br0" timeOffset="24611.9">10970 1673 312 0,'10'12'77'0,"-1"1"8"16,-5 2-50-16,-4 5 1 0,-1-1 0 15,-2 2-1-15,0-3-4 0,1 0-7 16,-1-4-5-16,3-4-3 0,3-4 0 16,4-2-3-16,3-5 1 0,4-3 3 0,3-2 0 15,1-2 1-15,5-4 0 0,4-3-1 16,0-3 3-16,2 0-2 0,-1-3-1 15,-1 0 0-15,-2-2-1 0,-5 2-1 16,-4 5-4-16,-4 1-2 0,-6 5-2 16,-2 2 0-16,-2 6-4 0,-2 5-1 15,-1 5-1-15,-1 5 0 0,-1 2 1 16,1 6-1-16,0 3 1 0,1 6 2 16,2-2 1-16,1 2 1 0,4 6-1 15,0 1 0-15,1-1 0 0,-2 1 0 0,2-3-2 16,-4 8 0-16,-1-1-2 0,-3-4 0 15,-3 3-1-15,-4-1-1 0,-2 1-2 16,-5 1-1-16,-1-5-4 0,-5-5-5 16,-2-5-2-16,-1-5-15 0,-2-4-14 15,1-6-11-15,3-9-9 0,1-5 113 16,4-5-184-16,4-5-97 0,4-5-241 16</inkml:trace>
  <inkml:trace contextRef="#ctx0" brushRef="#br0" timeOffset="25036.46">11591 1838 323 0,'13'27'87'0,"-1"-1"10"0,-4 6-47 0,-3 2 0 16,-4-3-6-16,-3-1-4 0,-2 0-8 15,-3 0-10-15,0 4-9 0,1-3-5 16,-1 0-6-16,2 3-8 0,-1-3-1 15,0 0-6-15,1-4-3 0,0-6 0 16,0-2-1-16,2-7 0 0,1-4 18 16,0-6 6-16,1-7 12 0,-1-4 8 0,2-7 4 15,3-9 5-15,-1-11 2 16,1-8-7-16,5-2-4 0,-2-10-5 0,5-10-5 16,2-3-1-16,3 7 0 0,6 4-1 15,2 4-2-15,2 5-3 0,2 9-1 16,-3 15 0-16,-2 7-4 0,-2 6-3 15,-4 7-1-15,-2 5-1 0,1 8 0 16,-3 2 1-16,1 5-1 0,1 5 0 16,0 2 0-16,-4 1 0 0,-3 2 0 15,-3-1-2-15,-1 6-3 0,-7-5-2 0,-5 1-3 16,-3-3-4-16,-4 2-2 0,-4 0-3 16,-2 0-10-16,-6-6-9 0,2-2-12 15,-5-5-5-15,0 0-79 0,1-4-90 16,1-5-202-16</inkml:trace>
  <inkml:trace contextRef="#ctx0" brushRef="#br0" timeOffset="25471.96">12268 1826 262 0,'3'3'79'0,"-1"-2"10"0,-2-1-28 16,-1-1 5-16,-2 1 4 16,-3-3 3-16,0 0-8 0,-1-1-10 0,-2-2-10 15,-1 3-12-15,-3-6-11 0,0 4-9 16,-1-3-7-16,-3 5-4 0,-1 4-2 16,-2 3-1-16,0 3 0 0,2 8 0 15,-2 6-2-15,3 5-5 0,1 3-8 16,4 0-8-16,2-4-4 0,6 1-1 15,2-6-1-15,5-7 2 0,2-5 5 16,3-3 10-16,4-5 9 0,0-1 4 0,2-5 2 16,4-2 2-16,0-1 2 0,1-5 3 15,3 1 4-15,-1-3 2 0,5-4 1 16,-1 0 2-16,-2 0-1 0,-2 0-1 16,-2 2-4-16,-4 2-2 0,-2 1-1 15,-5 4 0-15,-5 6-3 0,0 4-1 16,-5 3 0-16,1 5 1 0,-2 5-2 15,0 3-3-15,-2 6 2 0,1 1-1 16,1 1-3-16,2-1-5 0,1 0-13 0,3-5-7 16,2 0-15-16,3-4-9 0,3-2-83 15,3-5-88-15,5-1-202 0</inkml:trace>
  <inkml:trace contextRef="#ctx0" brushRef="#br0" timeOffset="25738.56">12938 1709 390 0,'-21'-1'89'0,"-3"3"10"15,-2 0-52-15,-9 3-13 0,-1 2 0 16,-3 3 0-16,1 1 2 0,2 0-7 16,7 1-10-16,4 3-9 0,8-3-6 15,8 2-4-15,7-4-2 0,8 3-1 16,6 4 0-16,3 2 0 0,3 2 1 15,4 0 0-15,2-2-1 0,1 4-1 0,-4-2-3 16,-4-3-2-16,-2 0-1 0,-5-5-3 16,-7 2-3-16,-7-4-1 0,-7-3-1 15,-8-1-1-15,-6 1-6 0,-5-4-4 16,-1-1-11-16,0-3-59 0,1-2-70 16,4-1-163-16</inkml:trace>
  <inkml:trace contextRef="#ctx0" brushRef="#br0" timeOffset="26052.39">13249 1729 234 0,'24'-1'68'0,"-6"3"9"16,-12 3 5-16,-6-1-45 0,-8 0 1 15,-10 2 6-15,-6-1 1 0,-3 3-2 16,-4 3-7-16,-2-3-6 0,0 2-7 15,3-2-5-15,4 1-7 0,6-1-6 16,4 1-4-16,6-1-3 0,7 2 0 16,5 0 0-16,6 4 0 0,2 2 1 15,3 3 2-15,3 2 0 0,2 1 1 16,2-3 0-16,-3 4 0 0,0-3-1 0,-4-2-1 16,-2-7 1-16,-6 1-2 0,-7-1 1 15,-8 0 1-15,-3-3-3 0,-6 3-2 16,-5-3-4-16,-3 2-5 0,-3-1-9 15,1-5-8-15,-1-2-14 0,-1-6-68 16,3-6-77-16,3 2-180 0</inkml:trace>
  <inkml:trace contextRef="#ctx0" brushRef="#br0" timeOffset="26279.47">13517 1849 289 0,'-8'27'75'15,"-1"-2"5"-15,-1 0-49 0,0 0-2 0,2-5-3 16,1-3-2-16,2-3-9 0,2-2-6 16,2-5-6-16,3-1-2 0,2-3-2 15,-3-1-5-15,2-3-6 0,2 0-16 16,1-2-56-16,-2 0-63 0,3-3-157 15</inkml:trace>
  <inkml:trace contextRef="#ctx0" brushRef="#br0" timeOffset="26849.93">13721 1775 277 0,'7'24'67'15,"-4"2"7"-15,2 4-50 0,-3-4-1 16,-2-1-1-16,-1-3 2 0,-1 0-5 16,3-4-7-16,0-2-7 0,1-4-4 0,2-3 0 15,1-1-1-15,1-1 2 16,4-3-1-16,0-4 1 0,1-3 1 0,-1 0 3 16,2-1 2-16,-1-2 0 0,3-5 0 15,0 6 0-15,2 1 0 0,-2-1 0 16,3 3 0-16,0 0-1 0,3 5-1 15,-4 3 1-15,-3-1-2 0,-1-3 1 0,1 6-1 16,-3-4 0-16,-1 2 3 0,-2-4 3 16,0 0 3-16,0-2 3 0,-1 4 3 15,0-4 5-15,-1 0 4 0,0-2 2 16,0 1 2-16,1 1 3 0,-3-1 2 16,-1-1 0-16,-1-2-3 0,0 6-6 15,-1 1-4-15,-1 1-6 0,-2 2-6 16,0 0-4-16,0 10-3 0,-1 4-1 15,-1 7 1-15,0 6-1 0,1 3-1 16,-2 5 0-16,1 4 0 0,-4-1-1 0,0 0-1 16,-3 0-3-16,-1-4-5 0,-2-2-4 15,-6-2-4-15,-2-1-2 0,-2-1-1 16,2-5-5-16,-2-2 1 0,-6-5 6 16,-1-4 3-16,-2-4 4 0,0-7 2 15,1-7 2-15,2-4 5 0,3-10 1 16,5-2 4-16,7-5 5 0,7-1 4 0,5-4 0 15,4 1 1-15,3-4-1 0,7 1-1 16,8-2-4-16,6 3-7 0,10-3-6 16,4 2-5-16,6 0-6 0,7 1 3 15,3 3-28-15,4-1-4 0,1-8-110 16,10 0-115-16,12 3-278 0</inkml:trace>
  <inkml:trace contextRef="#ctx0" brushRef="#br0" timeOffset="28159.76">17522 632 188 0,'-2'13'50'0,"-3"-1"3"0,3 0-31 0,0 0-6 15,2 6 1-15,-1-6 0 0,3 2-7 16,0-3-5-16,1 1 0 0,2 0 2 16,2 0 3-16,1-7 5 0,0 2 3 15,1-4 4-15,1-4 6 0,1-2 5 16,-2-7 1-16,1 0 0 0,-1 1-4 15,0-4-3-15,0 3-4 0,-1-1-7 16,0 3-5-16,0 5-6 0,-2 1-2 16,2-1-3-16,1 8 1 0,2 4-1 0,1 2 1 15,0 4-1-15,1 1 0 16,7 1-1-16,-1 1 0 0,4-1 0 0,1-6-1 16,1-4 0-16,0-2-1 0,-2-4 2 15,-4-2 2-15,0-2 3 0,-2-3 6 16,-3-2 5-16,-2-3 4 0,-1 0 4 15,-1-6 2-15,-3 3 0 0,-1-8-1 0,-5 8-5 16,-3-1-6-16,-4-2-3 0,-1-3-3 16,-4 6-4-16,0-4-2 0,-2 8-1 15,3-6 0-15,1 3 0 0,3 6 1 16,2 3 1-16,3 1 1 0,1 3-1 16,3 0 1-16,3 0 0 0,4 1-1 15,2 1 0-15,4-1-1 0,3 3-1 16,4 0 1-16,0-1 0 0,3 2-1 15,-2 0 1-15,2 0 0 0,1 3 2 16,-1 7 1-16,-1-3 1 0,-3 3 0 0,-3 0 1 16,-5 6 0-16,-4 2 0 0,-6 0-1 15,-2-4-2-15,-5 4 0 0,-1 4-1 16,-2-5 0-16,3-7 0 0,0 0-2 16,3-4-4-16,2-3-3 0,3-1-5 15,4-9-14-15,4-1-15 0,1-2-8 16,3-5-88-16,0-5-94 0,2-3-226 0</inkml:trace>
  <inkml:trace contextRef="#ctx0" brushRef="#br0" timeOffset="28289.69">18122 449 299 0,'-20'2'80'0,"5"1"7"15,3-9-13-15,4 2-50 0,3-1-7 16,6-6-6-16,3-5-8 0,6-2-25 15,5 1-64-15,1 5-74 0,10-2-167 0</inkml:trace>
  <inkml:trace contextRef="#ctx0" brushRef="#br0" timeOffset="28486.25">18541 272 309 0,'2'7'106'15,"-2"4"14"-15,0 5 3 0,-1 7-56 0,-1-4 1 16,-1 5 3-16,-3 1-8 0,1 0-19 15,-1 2-14-15,-1 5-8 0,2-6-6 16,1 5-6-16,0-5-4 0,2 8-6 16,0-2-8-16,1-5-7 0,-1-1-16 15,-1 1-20-15,-2 3-18 0,0 1 37 16,-1-7-118-16,-2 5-92 0,2-2-215 16</inkml:trace>
  <inkml:trace contextRef="#ctx0" brushRef="#br0" timeOffset="29156.62">18329 726 352 0,'-5'-25'110'0,"4"3"11"0,2 9-43 15,3-2-9-15,4-3 2 0,3-4-2 16,1 0-9-16,3 5-15 0,3-1-9 16,2 2-5-16,0-4-6 0,2 6-5 0,2 3-5 15,2-3-4-15,0-3-2 0,0 1-2 16,2-3-1-16,-5 6 0 0,0-3 1 15,-4 0-2-15,0 9-2 0,-3 9 1 16,0 2-1-16,-4 7-1 0,-3 1 1 16,-4 10-2-16,-4 1 1 0,-4 7 1 15,-3-1-1-15,-2 5 0 0,-2-2 0 16,1 4-4-16,1-8-3 0,4 4-1 0,2-4-2 16,2-3 0-16,2-6 0 0,3-1-1 15,1-5 4-15,4 1 2 0,1-9 3 16,2-3 2-16,0-4 1 0,3-7 0 15,1-4 2-15,1-1 0 0,0 8 0 16,1-6-2-16,-3 0-1 0,2-2-1 16,-5 12-1-16,-2-5-2 0,-3 5-2 15,-1-5-1-15,0 7 0 0,-2 0 1 0,-3 4 0 16,0 4 1-16,2 7 0 0,-1-1 2 16,3-1 1-16,-1 2-1 0,4 0 1 15,1-1 0-15,2-8 0 0,3-2 0 16,-1-4 2-16,1 0 0 0,1-3 0 15,-1-1 2-15,1-1 1 0,-1-4 1 16,-2-3 0-16,0 1 3 0,-2 0 0 0,-3-1 0 16,0 1-1-16,-4 2-2 0,-1 3-1 15,-3 8-4-15,0-4-2 16,-2 2-2-16,1 0 0 0,-2 8-1 0,0 1 0 16,1 3-1-16,3-2 2 0,2 3 0 15,2 3 0-15,2 2 1 0,2-8 0 16,2-1 1-16,6-2 1 0,1-1 1 15,2 1 0-15,2-5 1 0,1-1 1 16,-1-2 1-16,1 0 1 0,-7 0 1 16,1-1 1-16,-5-2 1 0,-4-1 0 0,-6-3-3 15,-2-2-1-15,-6-8-3 0,-6 1-4 16,-4-1-5-16,-5-2-6 0,-4-2-3 16,0 1-12-16,-1 4-7 0,3 5-12 15,5-3-15-15,1 2-10 0,6 4-2 16,4 2-13-16,1 2-58 0,5 0-80 15,4 2-166-15</inkml:trace>
  <inkml:trace contextRef="#ctx0" brushRef="#br0" timeOffset="29665.86">19432 633 273 0,'15'6'94'0,"-2"2"8"0,-1-2-10 16,-3 5-27-16,-4-2 1 0,-1-7-5 15,-4 6-10-15,-3-1-12 0,-1 0-6 16,-1-2-7-16,-1-3-9 0,3 2-5 15,-2 7-5-15,4-6-1 0,2 1-1 16,4-2-1-16,1-3 0 0,2-3 1 16,2-1 1-16,1 3 2 0,1-7 2 0,-1 2 2 15,1-2 1-15,0 5 2 0,0 2 1 16,0 0-2-16,-1-3-2 0,0 3-3 16,-1-4-3-16,-2 4-2 0,-3 0-3 15,-1 0-2-15,-1 0-1 0,0-1 0 16,-2 1 1-16,1 9-1 0,1 0 1 15,2 2 1-15,0 0 1 0,3 3 0 16,1 0 0-16,5 3 0 0,4-7 0 0,2-2 0 16,4-3 0-16,4-2 0 0,0-3 1 15,2-3 0-15,-5-1 0 0,-1-6 3 16,-3-4 3-16,-2 0 2 0,-3-1 3 16,-3 5 2-16,-2-10 2 0,2-2 2 15,-2 0-2-15,-1-1-1 0,-1-4-2 16,-3-7 0-16,1-9-3 0,-1 11 0 0,-3 1-1 15,-1 2 1-15,-1 3-1 16,0 14-1-16,-3 2-2 0,-1 12-1 0,-2-4-1 16,-1 5-2-16,-1 4-2 0,0 9 0 15,0 1-1-15,3 4 0 0,-1 4 0 16,2 6 0-16,2 7-1 0,0-2-6 16,1-6-5-16,-1 0-9 0,0 5-8 15,-1-2-12-15,2-5-3 0,-1-2-23 16,1-2-17-16,0 2-1 0,0-4-84 0,0-8-100 15,-2-5-228-15</inkml:trace>
  <inkml:trace contextRef="#ctx0" brushRef="#br0" timeOffset="29844.68">19838 640 399 0,'-12'-23'122'0,"4"4"9"0,5 7-48 0,5 6-13 15,4 1-2-15,5 4-6 0,3 2-18 16,3-1-12-16,5 3-10 0,5 0-8 15,1 1-2-15,2-6-4 0,3-1-6 16,3-2-12-16,1-1-6 0,6-9-18 16,2-3-24-16,3-3-9 0,3 9-87 15,2 0-101-15,2 7-220 0</inkml:trace>
  <inkml:trace contextRef="#ctx0" brushRef="#br0" timeOffset="30400">21147 299 367 0,'-1'-1'94'0,"1"2"7"0,1-1-48 0,0 3-20 16,0 2 6-16,2 0 4 15,0 5-3-15,-1 5-8 0,0 2-6 0,-2 7-3 16,0 4-5-16,0 2-4 0,-2 4-5 15,-1 1-3-15,0 0-2 0,-1 6-3 16,1-10-4-16,1 6-3 0,0 0-2 16,1-2-2-16,2-3 0 0,0-4-1 15,0-2 1-15,0-3 3 0,0-6 2 16,0-6 3-16,-1-3 5 0,0-5 5 0,1-6 3 16,1-5 0-16,2-2 1 0,1-6 3 15,2-1 1-15,3-5-4 0,3 0-6 16,2 7 0-16,3-1-1 0,0 2 0 15,4 6-3-15,1 1 0 0,-2 5-1 16,0 7 1-16,-2 0-1 0,-2 8 0 16,-2 2-1-16,-5 3 1 0,-2 1-2 15,-3 3 1-15,-4-2-3 0,-3 0-2 16,-3-5-3-16,-7 0-4 0,-6 0-7 0,-6-3 0 16,-6-1-5-16,-1-6-5 0,-5 2-5 15,-1-7-7-15,1 1-5 0,2-2 91 16,7-4-161-16,4-4-87 0,2-4-233 15</inkml:trace>
  <inkml:trace contextRef="#ctx0" brushRef="#br0" timeOffset="30857.46">21589 609 335 0,'2'6'83'0,"-1"3"7"0,-3-1-56 15,-2 0 2-15,-2 3 3 0,-1 1 1 0,2-1-8 16,-2-1-7-16,1-4-7 0,3 2-5 16,0 5-5-16,4-7-2 0,2 0-1 15,2 5 1-15,4 1-1 0,3 1 0 16,2 1 0-16,4-5 2 0,0 3 0 16,3-2 1-16,-1-5 1 0,0-2 4 15,-1-3 3-15,2-3 1 0,-3-4 3 16,-2-3 1-16,1-5 0 0,-2-2-1 15,-1 3-2-15,-4 1-3 0,-1-1-2 16,-4-1 0-16,1 5-2 0,-5 4-2 0,0 4-3 16,-1 2-1-16,-2 0-1 0,-1 9 0 15,5 5-2-15,-4 7-2 0,2 7 1 16,3 4 0-16,-1 0 0 0,1 5 0 16,0 0 0-16,-1 0 0 0,0-2 0 15,-1-1-1-15,-1-2 1 0,-6 1-1 16,-1-4-6-16,-5-2-5 0,-6-1-2 0,-2-3-1 15,-3-2-1-15,-3-7-2 0,2-1-2 16,-3-2 4-16,1-3-2 0,2-5-8 16,2-3-9-16,2-12-8 0,0-2-6 15,3-6-11-15,4-3-70 0,2-4-78 16,4 0-174-16</inkml:trace>
  <inkml:trace contextRef="#ctx0" brushRef="#br0" timeOffset="31321.99">22093 622 288 0,'11'19'95'15,"-7"7"12"-15,0 5 6 0,-4 2-58 16,-1 4 3-16,0 1 5 0,-3-1-10 16,-3 2-14-16,3 0-14 0,0-4-7 15,-1-2-8-15,1-2-4 0,-2-4-3 16,0-4-1-16,2 3-3 0,-2-6-3 15,-2 0-4-15,1 1-1 0,0-5-2 16,2 0 0-16,0-8-2 0,0 1 3 0,0-5 6 16,2-10 3-16,1-5 2 0,0-4 2 15,1-5 1-15,-2 4 2 0,3-14-1 16,1-4-1-16,5-3 0 0,-1-11 0 16,3-5 1-16,1-2 2 0,1-4 1 15,1 1 2-15,1 7 2 0,-1 4 4 0,1 12 1 16,0 9 0-16,1 4 0 0,3 12 0 15,-1 4-2-15,1 5-3 0,2 4-1 16,0 5-1-16,4 4-2 0,0 2 1 16,-1 1-2-16,1 4 1 0,-3-2-2 15,-1-2-1-15,-4 1-2 0,-6 1-2 16,-5 1-1-16,-4 1-1 0,-11-5 1 16,-7 1 0-16,-5 2 1 0,-5-6 0 15,-4-6-2-15,-3 0-3 0,-2-8-9 0,3-1 1 16,2-6-36-16,2-4-8 0,1-1-104 15,4 0-115-15,5-4-272 0</inkml:trace>
  <inkml:trace contextRef="#ctx0" brushRef="#br0" timeOffset="32267.93">19724 1614 167 0,'-13'0'50'0,"3"0"5"0,2 0-19 0,5 0-5 16,1 0 2-16,1 0 1 0,1 0-4 15,-1-1-3-15,2 1-2 0,-1 0-2 16,0-1-3-16,0 0-2 0,-1 1-2 16,1 0-1-16,1 0-2 0,-1 0-2 15,2 0-2-15,0 1 0 0,5 0 0 16,5 1 0-16,8 2 1 0,8 0 4 15,6 0 6-15,5-1 5 0,9 3 7 16,7-4 4-16,7-3 2 0,5-1-1 0,4-3-4 16,6 0-8-16,-1-1-5 0,-1-1-7 15,-5-1-6-15,-3 2-7 0,-10 2-4 16,-12 1-6-16,-8-2-8 0,-4 2-15 16,-9 1-12-16,-6-1-8 0,-6-2 98 15,-6 1-176-15,-3 2-95 0,-2 1-249 16</inkml:trace>
  <inkml:trace contextRef="#ctx0" brushRef="#br0" timeOffset="33292.44">21441 1720 189 0,'-1'-3'60'0,"0"-2"5"0,1 1-21 16,-1-1-3-16,1-1 2 0,0 2-2 15,2-1-6-15,0 0-3 0,1-2-3 16,3 1 0-16,3-1-1 0,0-1 0 15,5 3 1-15,-1-2-1 0,2 4 1 16,4-1 0-16,-1 0-1 0,4 4-1 16,1 0-2-16,0 2-2 0,1 0-4 15,-1 1-3-15,1 5-4 0,-2 0-1 0,0 1-4 16,-3 2-4-16,-4 1-1 0,-2 1-1 16,-3 2-1-16,-4 1-1 0,-7 2 1 15,-8-2-1-15,-3 2 1 0,-6 0 0 16,-4 2-1-16,-5 0-1 0,-4-2 0 15,-2 2 0-15,1 0-1 0,-2-1 1 0,0 1 0 16,4-3 1-16,6-1 1 16,2-3 0-16,7-2-1 0,5-1 0 0,3 0-1 15,8-1 1-15,2-4 4 0,4 3-1 16,7-4 2-16,8 0 1 0,4-1 2 16,6-3 0-16,5 1-1 0,3 0 0 15,5-4-5-15,3 1-9 0,3 4-18 16,-3-2-15-16,-1-2-7 0,-1-2-92 15,0 0-103-15,0 0-223 0</inkml:trace>
  <inkml:trace contextRef="#ctx0" brushRef="#br0" timeOffset="33690.58">22945 1808 359 0,'0'-6'97'0,"-1"0"3"15,-4-4-57-15,-4 0 3 0,-5-1 7 16,-7 0-12-16,-7-1-11 0,-3 1-6 16,-7 2-3-16,-1 5-4 0,-1 2-4 15,0 1-2-15,4 2-1 0,7 3-1 16,6 0 0-16,5 5-2 0,4 1 0 0,9 3 1 15,5 4 0-15,7 0 1 0,2 2 0 16,8 4 0-16,2-1 2 0,5 1-1 16,-1-1-2-16,5 1-1 0,2 0-1 15,-3 1 0-15,-1-5-2 0,1 2-1 16,-4-4-1-16,-5-1 0 0,-5-3-2 16,-9 2 0-16,-9-4 0 0,-8 1 0 15,-8-5-1-15,-5 2-1 0,-6-4-3 16,-5 0-1-16,1-3-5 0,0-6-4 15,1-2-10-15,0-1-12 0,2-4-7 0,5-1-8 16,5 3-5-16,5-5-74 0,4-1 3 16,7-2-59-16,5-5-111 0</inkml:trace>
  <inkml:trace contextRef="#ctx0" brushRef="#br0" timeOffset="33921.08">23029 1368 323 0,'10'11'106'0,"-4"7"12"16,-1 0-21-16,0 2-20 0,-1 5-1 15,-1 2-7-15,1-1-9 0,-1 5-16 16,4 0-11-16,-3 5-9 0,1 6-9 16,1-2-5-16,2 1-3 0,-3 2-3 0,4-1-6 15,-3-5-7-15,0-3-8 16,-1-6-13-16,-1-1-18 0,-3-4-16 0,-1-4-10 15,-1-4-74-15,-3-4-91 0,1-3-193 16</inkml:trace>
  <inkml:trace contextRef="#ctx0" brushRef="#br0" timeOffset="35024.37">22969 1807 283 0,'6'-8'85'0,"2"2"10"15,8 0-1-15,1-1-45 0,5 0 2 16,5 0 6-16,5 2-5 0,3 0-8 16,4 1-7-16,4 2-9 0,1 1-8 15,4 2-4-15,-5 0-4 0,0 1-3 16,-1 2-3-16,-3 3-1 0,-5-1-1 0,-4 1 0 16,-7 1-1-16,-4-3-1 0,-4 2 5 15,-8-4 1-15,-3-2 0 0,-9-2 0 16,-5 0 0-16,-5 0 0 0,-8 1 0 15,-2-1-5-15,-6 2-1 0,-3 0-1 16,-1 2-2-16,-1-2-1 0,4 5-2 16,4 0-2-16,3 0-3 0,5 0-2 15,7 4-1-15,6-1-1 0,10 1 1 16,5-4 1-16,5 1 4 0,4 1 2 0,6-4 2 16,2-2 3-16,1-1 0 0,-2-2 1 15,3-1-1-15,0-1 2 0,-2-3 2 16,-3 0 1-16,-2-1 2 0,-4 1 2 15,0-1 2-15,-5 2 1 0,-5 2-1 16,-3 0-5-16,-3 5 0 0,-4 2-3 16,-3 2-1-16,-2 4-2 0,-2 0-1 15,1 3-1-15,1 2 2 0,4 1-1 0,3 0-1 16,4-3-2-16,5-2 0 0,4 2 1 16,1-2 0-16,2-2 1 0,1-5 0 15,1-1 2-15,3-2 1 0,-2-2 3 16,1-4 2-16,0-1 2 0,0-3 2 15,2-1 3-15,-3-5 2 0,2-3 2 16,1-3-1-16,-1-3-2 0,4-10-1 16,-1-4-2-16,0-7-2 0,1 0-3 15,-3 0-1-15,-3 3-3 0,-1 0 1 16,-6 8 2-16,-3 7 1 0,-4 8 1 0,0 6-1 16,-4 5 0-16,-3 5-1 0,-2 7 1 15,-3 5-3-15,-2 4-3 0,-3 5 0 16,0 4 0-16,-1 6 1 0,3 5 0 15,3 5-1-15,4 2-1 0,2-4 1 0,4 0-1 16,3 0-1-16,4-2 0 16,-2-4-1-16,3-11 0 0,1 2 0 0,2-1 0 15,-1-7 0-15,-1-6 2 0,1-2 0 16,1-2 3-16,-2-1 1 0,1-9 1 16,-1-3 1-16,1 0 0 0,3-2 1 15,0-8-2-15,2-4 0 0,2-5-1 16,2-5-1-16,3-8 0 0,0-3 0 15,2-3-1-15,1-5 0 0,-3 0-1 16,0 0 2-16,-2 5 0 0,-5 10 2 0,-3 4 3 16,-5 11 0-16,-4 6-1 0,-4 10 0 15,-6 12 0-15,-4 7-1 0,-3 8-2 16,-2 4-2-16,-5 4-1 0,0 6 1 16,1 7 0-16,2 1 0 0,2 1-1 15,2 2 0-15,3 1-1 0,3 0 0 16,4-2 0-16,1-3-1 0,3-4-2 15,2-5 1-15,3-5-2 0,-1-4 1 0,4-2 0 16,2-5 1-16,1-4 1 0,0-2 2 16,2-4 2-16,2-3 1 0,0-3 0 15,1-3 2-15,2-5 0 0,2-2 0 16,1-1-1-16,2-5-1 0,0-2-1 16,2 3-1-16,0 2-2 0,-5 1 0 15,-1 4-2-15,-2 4-1 0,-4 9 1 16,-2 3-1-16,-2 2 0 0,-2 3 1 15,0 3 0-15,0 3 1 0,-1-4-1 0,-2 3-1 16,-2-2-1-16,-1-4-2 16,-2 0-2-16,-4-1-2 0,-4-1 0 0,-3-2 1 15,-6-3 1-15,-7 1 1 0,-6-1 2 16,-4-1 2-16,-3-4-2 0,-1-2-11 16,-2-1-5-16,4-1-26 0,2-5-15 15,7 0-1-15,3 2-97 0,0-1-105 16,-1-1-223-16</inkml:trace>
  <inkml:trace contextRef="#ctx0" brushRef="#br0" timeOffset="35434.03">20797 2488 393 0,'65'-2'88'0,"21"0"6"15,19-2-63-15,11 0-12 0,11 1 7 16,14-2 5-16,11 5 1 0,14 0-4 16,13 3-5-16,2 0-9 0,16 2 2 15,4 6-4-15,4 2-5 0,8 6-3 0,-5 1-1 16,1 4 0-16,-2 7 1 0,-6 6-5 16,-3-3-2-16,-14 7-10 0,-10-3-11 15,-4 2-9-15,-20-3 163 0,-14-3-248 16,-16-4-108-16,-17 1-314 0</inkml:trace>
  <inkml:trace contextRef="#ctx0" brushRef="#br0" timeOffset="71317.96">16853 228 328 0,'-3'1'62'16,"3"-1"0"-16,-1 3-66 0,2 1-7 16,-1-1 15-16,0-2 8 0,0-1 4 15,-1-1 3-15,1 2 3 0,0-1 0 16,-1-2 1-16,1 3-3 0,0-3-3 15,-1 1-3-15,1 2-4 0,0-1-2 16,0 0-3-16,1 2-1 0,1 0-1 0,2 5-1 16,-1 0 0-16,1 4 0 15,3 3 1-15,1 6-1 0,-1 1 1 0,1 5-1 16,0 2 0-16,1 2-1 0,0 7 0 16,3 2 1-16,-2 0-1 0,2 4 0 15,-2 3 0-15,0 5 0 0,-2 3 0 16,-2 0 0-16,-1-1 0 0,-2 5-1 15,0-5 1-15,1-1-1 0,0-4 0 16,-1 0 0-16,0 0 0 0,0-5 0 0,0-1 1 16,-2 1-1-16,0-1 0 0,-1 1 0 15,0-4 0-15,0-4 1 0,1 4-1 16,1-4-1-16,2-2 1 0,-2-6-1 16,4-1-1-16,2-1 1 0,1-5 0 15,0-2-1-15,2-2 1 0,-1 2 1 16,1-2 0-16,3-3 0 0,-1-2 0 15,-2 3 0-15,2-2 1 0,-2-1 0 0,1-3-1 16,3 2 1-16,-1 0 0 0,5-2-1 16,1-2 1-16,4-1-1 0,4-1 1 15,0 0-1-15,-1-1 0 0,3 1 0 16,-2-1 0-16,3 1-1 0,-2-2 1 16,2 3-1-16,1-3 0 0,2 3 1 15,-1-4-1-15,2 3 1 0,3 1 0 0,4 2-1 16,0 2 1-16,1 1 0 15,2 2 0-15,4-1 0 0,0 1-1 0,1-2 0 16,3 0 0-16,3-4 0 0,9-2-1 16,2 0 1-16,2 1 0 0,1 1 0 15,0 2 1-15,0-2 0 0,2 3 0 16,0 4 0-16,-1-2 0 0,0 1 0 16,1-3-1-16,2 1 2 0,4-3-1 0,1 2 0 15,-1-1 0-15,3 1 0 16,1 2 0-16,2-3 1 0,-2-1-1 0,4 2 1 15,-2-2 0-15,-5 2 0 0,0-3 0 16,2-3 0-16,-2 2 0 0,1 3 1 16,0-3-2-16,-2 3 1 0,0-1 0 15,0 3-1-15,1 1 0 0,-1-3 1 16,3 3-1-16,-5 0 0 0,-2-2 0 16,2-1 0-16,-2 2 0 0,0 0 0 15,-2 1 0-15,-2-1 0 0,0-1 0 0,-1 2 1 16,-1-2-1-16,-2-3 0 0,-2 2 0 15,-1 0 0-15,-3 0 0 0,2 1 0 16,3 0 0-16,-1 2 0 0,-4-2 1 16,1 1-1-16,0 4 0 0,-2-3 0 15,-5 2 0-15,-2-1 0 0,4 2 0 16,3 3 0-16,-2-2 0 0,-2-1 0 16,1 4 0-16,0-3 0 0,-2 0 0 0,0 1 0 15,2-2 0-15,8-1 0 16,-1 0-1-16,1-1 0 0,2 1 1 0,3 1 0 15,3 0-1-15,-1 0 1 0,0-1 0 16,3-2 0-16,0 1 1 0,1 3-1 16,-2-1 1-16,-1 0-1 0,-2-1 0 15,-1 1 0-15,1 1 0 0,-2 2 0 16,-2-3 0-16,-1 1 0 0,1 1 1 16,-4-1-1-16,-1 1 0 0,-2-1 0 0,2-5 0 15,-2 0 0-15,-5-1 0 0,-6 0 0 16,-3-1 0-16,-6 0-1 0,-7-4-2 15,-6 3-3-15,-2-1-6 0,-4-1-6 16,-4-6-8-16,-2 1-69 0,-6-5-71 16,0 1-172-16</inkml:trace>
  <inkml:trace contextRef="#ctx0" brushRef="#br0" timeOffset="79333.1">2392 12154 186 0,'-7'8'54'15,"0"-5"6"-15,1 1-18 0,2-4-5 16,1 1 0-16,0 0 1 0,1-2-1 16,0 1 1-16,1-1-1 0,0 1-1 15,0 0-2-15,1-1-1 0,-1-1-4 16,1 2-3-16,0 0-5 0,2 0-5 0,1 2-3 16,4 1-2-16,4 1 0 0,4 1 0 15,7 3 0-15,7 2 1 0,9 2 0 16,7-1 1-1,12 0-2-15,7-3-2 0,7-2-3 0,12-6 0 0,4-3-2 16,9-5-3-16,3-1-8 0,0-7-17 16,1-2-13-16,-2-4-91 0,-2-1-100 15,-6-6-240-15</inkml:trace>
  <inkml:trace contextRef="#ctx0" brushRef="#br0" timeOffset="80588.63">5144 4943 328 0,'1'-4'87'16,"-1"1"6"-16,0-1-47 0,-1 4-11 15,1-2-4-15,1 4-5 0,-1 2-8 0,0 2-6 16,2 7-5-16,1 3-2 0,0 3 0 15,0 11 1-15,-1 6-1 0,2 5 3 16,0 6-5-16,-1 4-8 0,3 6-13 16,-1 3-15-16,0 0 127 0,1-4-196 15,3-4-96-15,0-7-255 0</inkml:trace>
  <inkml:trace contextRef="#ctx0" brushRef="#br0" timeOffset="81021.71">5421 5250 336 0,'0'-2'79'0,"0"3"3"0,0 3-48 16,1 7-15-16,0 2-3 0,1 6-1 16,-1 1-4-16,1 5-2 0,1-1 0 15,3 0-3-15,-1-5-1 0,3-2-1 16,-1-5-1-16,4-2 2 0,-2-4 1 15,0-3 2-15,1-2 3 0,-1-3 4 16,0-2 3-16,1-2 2 0,0-1 2 16,-1-2 1-16,0-1-3 0,-1-1-2 15,-1 1-3-15,-2 2-5 0,0 2-3 0,-1 2-5 16,2 4-2-16,0 5-1 16,3 2 0-16,1 6 0 0,2 0 1 0,2 2 1 15,2-1 0-15,-1-1-1 0,0-4 1 16,2-2 1-16,-1-5 3 0,1-3 6 15,-1-5 5-15,0-2 7 0,2-2 5 16,-2-3 4-16,-3-5 1 0,1 2-1 16,-4-7-2-16,-3-3-3 0,0 0-4 0,-3-1-4 15,-2-2-3-15,-1 1-3 0,-2-6-4 16,-1 4-6-16,0 1-4 0,-2 1-6 16,0 0-5-16,0 5-10 0,0 4-21 15,-4 6 41-15,-1 2-161 0,-4 3-126 16,1 2-322-16</inkml:trace>
  <inkml:trace contextRef="#ctx0" brushRef="#br0" timeOffset="82592.81">15174 5239 236 0,'3'-2'66'0,"4"3"7"16,-2-2-32-16,-1 1 1 0,-2 0 2 15,-1 1 0-15,-1-1-2 0,0 1 0 16,-1 0 0-16,1 0 1 0,-2-1-3 16,0 1-3-16,-1-1-3 0,-1 1-4 15,0 1-7-15,-3 1-5 0,-1-1-4 16,1 4-5-16,-4-1-2 0,1 6-2 16,0 2-2-16,-1 4-2 0,1 1-1 0,1 4 0 15,2-1 0-15,1 1 0 0,4-4-2 16,1 0 1-16,4-6-2 0,3-1 1 15,3-3 0-15,4-4 2 0,2-2 3 16,1-4 5-16,1-1 4 0,-1-2 4 16,1-3 2-16,-4-2 2 0,-1-2 0 0,-4-3 0 15,-1 1-4-15,-1-4-1 16,-3-2-1-16,-2 0 0 0,-2-3-1 0,-2 1-1 16,-4-1 0-16,-5 2-2 0,-4 6-2 15,-2 3-3-15,-4 4-2 0,-3 6-1 16,0 3-2-16,-1 7-2 0,4 0 1 15,3 4-1-15,2 3 0 0,4 2 0 16,5 3-1-16,3 1-2 0,4-1 0 16,6-1-1-16,2 0-1 0,8-4 1 15,4-1 0-15,6-6 2 0,4-1 1 16,2-3 2-16,-2-2 1 0,0-2 1 0,1-2 3 16,-2-3 1-16,-6-2 1 0,-2 0 3 15,-3-3 2-15,-2 0 1 0,-2-6 0 16,-7 0 0-16,-5-1-2 0,-4-2 1 15,-6-2-3-15,-4 1-1 0,-5 1-2 16,-1 3-1-16,-6 4-1 0,-2 3-1 16,0 5-2-16,-3 4 0 0,4 2-1 15,2 6 0-15,-2 5-1 0,6 5 0 16,3 0-1-16,6 3-1 0,7 1-1 0,5 1-1 16,4-3 0-16,9-4 0 0,6-4 0 15,6-2 1-15,-1-6 2 0,1 1 3 16,-1-4 1-16,-1-2 2 0,1-1 2 15,-8-2 0-15,-1-1 2 0,-1-1 1 16,-3 0 1-16,-1-1 0 0,-3 0 0 16,-6-9-1-16,-4 5 0 0,-1-2-2 15,-7-2 0-15,-2-2-3 0,-3 3-1 0,1 1-2 16,-3 6 0-16,-1 3 0 0,-5 4-2 16,4 8 0-16,-1 4-1 0,2 4 1 15,0 2-1-15,4-1-1 0,5 0-1 16,7-1-2-16,6-4 0 0,8-2 0 15,5-6 0-15,0 0 2 0,4-4 2 16,0-2 3-16,0-3 2 0,1-3 3 0,-5-1 2 16,1 0 1-16,-3-3 2 15,-1 2 0-15,-2-2 0 0,-3 0 1 0,-7 0-2 16,-2 1-1-16,-4 0-2 0,-6 3-2 16,-2-1-1-16,-1 4-3 0,-1 1-1 15,1 2-1-15,0 2-1 0,3 2-1 16,3 0-1-16,1 1-2 0,4 1-3 15,0 1-3-15,2-2-5 0,1 0-6 16,1 0-3-16,2-1-6 0,-1-4-3 0,4 0-18 16,2-1-14-16,2-2-3 0,2-4 166 15,1 0-252-15,1 0-117 0,-1 1-323 16</inkml:trace>
  <inkml:trace contextRef="#ctx0" brushRef="#br0" timeOffset="82977.96">15218 5227 260 0,'-8'3'76'16,"2"0"4"-16,-1-1-18 0,1-1-26 16,-1 1-2-16,2 0-2 0,-2-1-6 15,0 1-7-15,2 2-4 0,-1-1-5 0,1 1-1 16,-1 0-2-16,3 1 1 15,0-2 2-15,1 1 3 0,0-2 6 0,3 0 6 16,0-3 6-16,2 0 7 0,2-3 5 16,6-5 4-16,0-1 2 0,4-3 0 15,1-7-1-15,8-5-2 0,2-7-3 16,1-3-4-16,-1-3-3 0,4-7-3 16,4-6-6-16,-2-7-5 0,-4-1-5 15,-2-4-5-15,-1-5-4 0,-1 0-5 16,-2 3-1-16,-4 3-3 0,-2 6-2 0,-1 5-4 15,-2 10-3-15,-2 6-1 0,-5 8-4 16,0 6-4-16,-2 6-8 0,-3 5-5 16,0 6-7-16,0 1-1 0,0 4-25 15,-2-1-14-15,1 0 72 0,-2 1-156 16,2 0-109-16,-2-3-272 0</inkml:trace>
  <inkml:trace contextRef="#ctx0" brushRef="#br0" timeOffset="83415.91">15600 4048 280 0,'-11'9'76'0,"-2"2"6"0,-3 2-46 15,-5 5-3-15,-1-1 2 0,-1 4 0 16,-4-2-7-16,3 0-9 0,2-1-4 15,3-2-3-15,3-5-2 0,5-1-3 16,2-4-1-16,7 0-1 0,0-7 0 16,2 0 3-16,4-1 4 0,7 1 2 15,1-5 2-15,4 0 1 0,5-5 1 16,2 2 4-16,5-3-1 0,0-5 1 16,-1-2-1-16,-1-1 3 0,1 0-1 0,-1 0 0 15,3 2-2-15,-2 1-2 16,-2 4-2-16,-2 2-1 0,0 5-3 0,-3 1 1 15,-3 2-1-15,-5 1-1 0,-6-1-2 16,0 2-1-16,-2 1-2 0,-1 3-2 16,2 1-1-16,-1 1 0 0,3 6-1 15,0 3 0-15,0 7 1 0,1 0-1 16,-2 5 0-16,1 1 0 0,0 4-1 16,-1-3 0-16,0 1 0 0,2-3-1 0,0-1-1 15,-1-1-5-15,1-2-6 0,-1-4-9 16,-1-4-14-16,1-1-21 0,-3-5-4 15,-1-3-99-15,2-4-107 0,-3-6-243 16</inkml:trace>
  <inkml:trace contextRef="#ctx0" brushRef="#br0" timeOffset="84007.22">16094 3447 347 0,'0'1'103'0,"0"-1"12"16,0 0-43-16,0 1-6 0,2-1-3 15,-4 2-6-15,4 0-10 0,-1 6-7 16,0 1-6-16,0 4-2 0,1 2-4 15,-1 6-1-15,1 3-4 0,1 5-4 16,0 1-4-16,0 3-6 0,0 0-4 0,3 1-2 16,0 0-1-16,3 1-5 0,-1-1-1 15,0-1-10-15,-3-1-8 0,0-1-17 16,-2-2-18-16,-3-1-14 0,-3-5-4 16,-1-1 134-16,-1-6-203 0,-1-3-98 15,3-6-253-15</inkml:trace>
  <inkml:trace contextRef="#ctx0" brushRef="#br0" timeOffset="84301.69">16086 3528 328 0,'1'-13'102'0,"-1"2"14"15,0-1-23-15,2 2-27 0,0 0-6 16,1-1 2-16,4 0-4 0,2 1-11 15,4-2-13-15,2 1-4 0,2 1-4 0,1 3-5 16,8 1-7-16,-1 4-4 0,0 2-5 16,-1 4-2-16,0 5-2 0,0 4-1 15,-2 1-2-15,-7 3-2 0,-4 0-3 16,-3 5-3-16,-5 0-2 0,-3 2-1 16,-5-1-3-16,-5-1-2 0,-5 2 2 15,-4 0-1-15,-6-3-2 0,-4 1-13 16,-2-4-9-16,-2-4-9 0,3-1-4 0,4-5-17 15,3-4-59-15,6-3-76 0,7-2-152 16</inkml:trace>
  <inkml:trace contextRef="#ctx0" brushRef="#br0" timeOffset="84661.8">16483 3761 351 0,'1'2'92'0,"-2"-1"8"16,1 3-51-16,-1-1-14 0,-2 4 5 16,0 1 3-16,-4 3-7 0,1 5-10 15,2 1-8-15,-1 3-3 0,4 2-3 16,0-4-6-16,5 1-3 0,4-1 0 16,2-4 0-16,0-2 2 0,5-3 3 15,-1-4 4-15,2 1 2 0,1-6 4 0,-2 0 3 16,-1-4 3-16,0 0 2 0,-2-3 1 15,-3-3 0-15,1 0-1 0,-3-4-2 16,-4 0-2-16,-1-4-3 0,-2-4-6 16,-3 1-5-16,-3 0-5 0,-4 0-5 15,-5 5-4-15,-3 3-6 0,-3 4-5 16,-4 6-8-16,-3 1-2 0,0 5-21 16,4 1-15-16,1-3-2 0,5 1-86 0,8 0-97 15,6 0-217-15</inkml:trace>
  <inkml:trace contextRef="#ctx0" brushRef="#br0" timeOffset="84868">16949 3529 390 0,'3'-6'118'15,"-3"4"9"-15,0-1-49 0,-1 3-21 16,-1 4 4-16,1 3 6 0,1 7-7 15,0 3-19-15,1 7-8 0,0 3-4 16,1 6-3-16,0 3-6 0,1 4-5 16,-2 0-7-16,2 2-6 0,-1 0-2 0,2-2-6 15,-2-2-14-15,0-2-4 16,2-1-26-16,0-4-21 0,-4-2-6 0,0-3-84 16,-2-2-97-16,1-2-207 15</inkml:trace>
  <inkml:trace contextRef="#ctx0" brushRef="#br0" timeOffset="85157.92">16928 3632 318 0,'3'-38'106'0,"3"2"13"0,3 7-25 16,2 6-24-16,4 6 1 0,0 3 0 15,5 1-4-15,1 2-19 0,1 2-10 16,0 6-6-16,2 2-4 0,0 2-6 15,3 5-7-15,0 2-4 0,2 7-4 16,3 3-2-16,1 2-2 0,-4 3-1 16,-3 3-1-16,-4 3 0 0,-5-1-1 0,-8 0-1 15,-8 0 1-15,-9-2-1 16,-7-3 2-16,-10-4-1 0,-7-3 0 0,-6 0 0 16,-5-4-2-16,-6-6-3 0,0 0-5 15,2-5-10-15,2 0-16 0,4-5-25 16,1-5 14-16,7-3-112 0,4-4-109 15,5-2-252-15</inkml:trace>
  <inkml:trace contextRef="#ctx0" brushRef="#br0" timeOffset="93252.55">13589 8951 276 0,'1'-2'78'0,"1"1"6"0,-1-3-31 15,-1 1-9-15,0 0-3 0,0-2-3 16,-1 2-2-16,0 0-3 0,0 0-1 15,-2-1-2-15,-1 2-3 0,0-1-3 16,-3 1-5-16,0-1-6 0,-4 1-4 0,0 0-3 16,-2 1-3-16,-4 0-1 0,1 0-2 15,-1 1 0-15,-1 1 0 0,0 0 0 16,0 1-1-16,1 0 0 0,3 2-1 16,1 0 1-16,2 0-1 0,3 2-1 15,2 0-1-15,2-1 0 0,4 0 0 16,1 0 1-16,5 0-1 0,-1 1 3 15,4-2 1-15,2 4 3 0,1-1 1 16,1 1 0-16,3 1 1 0,1-2 1 16,1 1-1-16,1 2 1 0,1-2-1 15,2 0 0-15,1 2-1 0,0 0 1 0,0 1-2 16,1 1 0-16,-1-3-1 0,-1 1-1 16,-3-2 0-16,-3 1-1 0,-3-1 0 15,-4 0 0-15,-5 0 0 0,-2 1 1 16,-6 1 1-16,-5 1 0 0,-5 1 1 15,-7 0 0-15,-2-1-1 0,-3 1-1 0,-5 0-1 16,-1 0-3-16,-1-2-4 0,-1-1-2 16,0-3-2-16,3 0-4 0,3 1-7 15,2-5-3-15,6-4-3 0,2 0-3 16,5-4-5-16,6-2-7 0,3-1-5 16,1-7-58-16,3-2-68 0,2-1-162 15</inkml:trace>
  <inkml:trace contextRef="#ctx0" brushRef="#br0" timeOffset="93619.52">13456 8785 305 0,'-2'-3'88'15,"1"-1"9"-15,0-2-29 0,1 3-8 16,2 2 1-16,-3-1-2 0,1 1-2 0,0 0-6 16,0 1-6-16,-1 2-6 0,1-2-8 15,-1 1-7-15,0 2-6 0,0 0-4 16,0 3-3-16,-1 2-1 0,4 5 0 16,-1 3 0-16,1 5 0 0,2 2-1 15,2 2-1-15,-1 6 0 0,1 1-3 16,0 2-1-16,1 3-2 0,-2 0 1 15,1 1-2-15,-2 1-2 0,2-3-1 0,-1 0-5 16,-1-4-2-16,0-5-5 0,-1-4-6 16,0-2-3-16,1-3-11 0,0-5-16 15,0-4-6-15,1-5-7 0,0-3-81 16,3-3-94-16,1-6-209 0</inkml:trace>
  <inkml:trace contextRef="#ctx0" brushRef="#br0" timeOffset="93974.16">13799 8856 307 0,'0'1'87'0,"-1"-2"6"16,1 2-33-16,0-2-14 0,-1 2-2 15,2 0 1-15,-1 0-1 0,-1 4-2 16,1 3-4-16,-1 2-2 0,1 1-3 16,-1 3-3-16,0 6-8 0,1 1-5 0,-2 2-6 15,0 5-2-15,2 3-2 0,0 2-1 16,2-3-3-16,-1 2 0 0,0-1-2 15,1-4-3-15,1-3-5 0,-1-1-4 16,2-6-18-16,-2-1-11 0,0-4-13 16,1-4-8-16,0-2-77 0,-1-6-87 15,1-4-193-15</inkml:trace>
  <inkml:trace contextRef="#ctx0" brushRef="#br0" timeOffset="94367.09">14277 8925 360 0,'-2'0'101'16,"1"1"13"-16,1-1-46 0,-2 0-3 16,1 0-1-16,1 0-6 0,-1 1-5 15,2-1-8-15,0 1-10 0,1 2-8 16,0 3-5-16,0-1-5 0,1 5-4 15,-1 3-4-15,0 2-3 0,-2 5-1 16,0 1-2-16,-3 2-1 0,2 1-1 16,0 1-3-16,0-3-6 0,1 1-6 0,1-3-5 15,1 1-23-15,2-4-11 0,-1 0-13 16,-2-2-2-16,0-3-77 0,-2 0-87 16,-1-2-187-16</inkml:trace>
  <inkml:trace contextRef="#ctx0" brushRef="#br0" timeOffset="94665.94">14130 9051 361 0,'-1'-1'101'0,"2"1"10"0,0 0-35 16,1 1-16-16,-1 0-2 0,3 0 2 15,-1 0-4-15,3 0-3 0,4 0-9 16,4 0-7-16,0 1-7 0,2-1-6 0,3 2-8 16,4-1-5-16,2 0-7 0,-3 0-5 15,2-1-8-15,2 0-9 0,1 2-11 16,-3-2-25-16,-3 0-14 0,-2 0 63 16,-1-2-150-16,2-1-103 0,3-2-247 15</inkml:trace>
  <inkml:trace contextRef="#ctx0" brushRef="#br0" timeOffset="95535.66">14884 8914 266 0,'0'0'80'0,"0"0"4"16,0-1-21-16,0-1-17 0,0 1-7 16,-1 0-5-16,1-1-4 0,-1 1-2 15,0 0-1-15,-1-1 1 0,2 1 2 16,-1 0 1-16,-1-2-2 0,-1 1-3 0,-3-1-3 15,0 1-5-15,-3-1-4 0,1 2-5 16,0 0-3-16,1 1 0 0,0 1-2 16,1 0 0-16,0 1 1 0,-1 0-2 15,0 1 1-15,0-1-2 0,-1-1 0 16,0 3-1-16,2-3-1 0,0 1 0 16,3 0 0-16,0 0 0 0,0 3 0 0,-2-2 0 15,-1 2 0-15,2 2 0 0,-3 0 0 16,2 1 0-16,-1-2 1 0,2 0 0 15,2 2 0-15,0 1 0 0,3 0 1 16,1 0 1-16,2 1 0 0,3 3 0 16,1 1 0-16,3 0 1 0,1 0-1 15,1 0 0-15,-1 2-1 0,-2-3 1 16,-2 1-1-16,2 0-1 0,0-2 1 16,1-1-1-16,0 1 0 0,2-1 1 15,1-1-1-15,0-1-1 0,-2-1 1 0,-2-1-3 16,-3 0-2-16,-1-1-2 0,-3 1-3 15,-2-2-1-15,-1 2-3 0,-3 1-1 16,-3-1-1-16,-4 2-1 0,-2-1-1 16,-2 2 0-16,0 1 0 0,2-4 1 15,-1 2 0-15,0 0 3 0,1 0 4 0,-2-3 2 16,2-1 2-16,-2-2 3 16,-1-2 2-16,-1-1 2 0,2-3 3 0,4-2 3 15,0-1 5-15,4-2 3 0,1-2 2 16,2 0 3-16,2-1 0 0,2-3-2 15,2-2-3-15,2-1-3 0,5-4-3 16,3 1 0-16,2-1-3 0,1-3-1 16,0 1 0-16,3 2 3 0,5 0 0 15,0 0 0-15,0 3-1 0,-2-2 0 16,0 1-1-16,0 3 0 0,-4-2-3 0,-5 5-5 16,-5 1-6-16,-2 1-4 0,-3 2-8 15,-1 1-17-15,0 1-16 0,-3-1-5 16,0 0-58-16,-2 0-25 0,-3 0-81 15,0 1-150-15</inkml:trace>
  <inkml:trace contextRef="#ctx0" brushRef="#br0" timeOffset="98162.34">15844 9537 197 0,'-2'-2'58'15,"1"0"4"-15,0-1-17 0,0 1-13 16,0 0-2-16,1-2-2 0,-1 4-3 15,2-2-4-15,-1 0-1 0,0 1-2 16,1 0 1-16,-1 0 1 0,0 2 0 16,0-2-2-16,0 0-1 0,1 2-2 15,-2-1-2-15,1 0-2 0,-2 1-2 16,-2-1-2-16,-4 2 1 0,-3 2-1 16,-3-1-2-16,-3-2 0 0,-1 2-2 15,-4 1 0-15,1 0-2 0,3-1 0 16,4 1 0-16,1-1-1 0,2 1 1 0,3 0-2 15,4 0 1-15,1-1-1 0,2-1 0 16,0 2 0-16,1 0 2 0,1 2 2 16,0-2 3-16,1 0 4 0,1 1 2 15,1 1 1-15,2-1-1 0,2 0 0 0,1 0-2 16,0-2-3-16,2 3-3 0,1 2-1 16,0 0-1-16,-1 2-1 0,0-1 0 15,0 6-1-15,0-1-1 0,0 1 1 16,-1 0-1-16,-1-2 0 0,-1 1 0 15,-4-2 0-15,-1-1 0 0,-2-3 1 16,-3 0-2-16,-3 1 2 0,-2-1-1 16,-3-2 1-16,-3 3 1 0,-2-1-1 15,-3-1-2-15,-3 0-5 0,2 0-6 0,-1-2-6 16,1 3-7-16,0-5-5 16,0 1-9-16,5-1-7 0,-1-3-60 0,3-4-69 15,-1 2-161-15</inkml:trace>
  <inkml:trace contextRef="#ctx0" brushRef="#br0" timeOffset="98409.59">15687 9380 344 0,'6'-5'89'0,"0"-2"6"15,-3 4-44-15,1 0-8 0,-4 3-4 16,0 2-2-16,-4 2-4 0,0 3-2 0,-1 4-5 16,1 2-4-16,-1 5-2 15,0 3 0-15,1 5-1 0,2 3-4 0,1 5-4 16,3 0-2-16,1 2-4 0,3 0-2 16,-2 0-8-16,2 0-6 0,1 0-10 15,1-4-10-15,-3-2-8 0,4-1-9 16,-4-4-9-16,3-3 184 0,-1-5-246 15,-1-3-92-15,1-5-286 0</inkml:trace>
  <inkml:trace contextRef="#ctx0" brushRef="#br0" timeOffset="99067.33">16082 9495 298 0,'8'-3'79'15,"-1"0"6"-15,-4 1-38 0,-1 1-3 16,-1 2-3-16,-1 0-1 0,-2-1-2 15,0 0-3-15,-4 3-5 0,0-1-6 16,-4 0-5-16,-1 2-5 0,-4-3-5 0,-1 1-4 16,-2 0-3-16,-1-2-2 0,2 1 0 15,-2 1-2-15,4-2 0 0,1 2 0 16,5-4-1-16,0 2-1 0,3 2-1 16,4-1 0-16,2 0-1 0,1 1 2 15,2 3 1-15,1 2 2 0,1 1 1 16,1 2 2-16,0 0 1 0,0 1 1 0,-3 0-1 15,0 0-1-15,1 3 0 0,-2-4-2 16,-3 0 0-16,1-1 0 0,-1-1 0 16,1-2 1-16,0 0-1 0,-1-4 0 15,1 0 0-15,0 0 0 0,0-2 2 16,2-2 1-16,0 0 1 0,0 0 0 16,5-1 0-16,-1-2 2 0,4 0 1 15,1 0 0-15,1 1 1 0,2 1 1 16,3 2 1-16,0 1 0 0,2 1 1 0,0 1 0 15,-1 3-2-15,1 2-2 0,1 1-1 16,-2 2-2-16,0 1 0 0,-4 4-2 16,2-1-1-16,-2 1 0 0,-1 2-1 15,-6-1 0-15,-6-3 0 0,-2 2 0 16,-3-2 0-16,-6 0 0 0,-5 0-3 16,-5-1-2-16,3 1-2 0,-1-1-5 15,-2-2-8-15,-1-2-9 0,1-1-7 16,3-2-6-16,-1-5-1 0,-2-4-13 0,0 0-64 15,0-1-69-15,2-5-169 0</inkml:trace>
  <inkml:trace contextRef="#ctx0" brushRef="#br0" timeOffset="99738.62">16367 9503 193 0,'0'1'64'15,"-1"0"5"-15,0 1-4 0,0 1-24 16,0-1-6-16,-1 2-4 0,-2-2-5 16,1 5-5-16,0-2-3 0,0 1-2 15,0-1-3-15,0 1-2 0,2-2 0 16,0 1-2-16,0-2 0 0,1-2 0 0,0 1 0 16,1 0 2-16,1 1 1 0,0-1 2 15,3 0 1-15,0 0 2 0,4 1 4 16,2-3 1-16,2-2 2 0,3 0-2 15,2-3 0-15,1-2 0 0,-1 0-3 16,3-1-4-16,-1-2-4 0,-1-3-1 0,0-2 0 16,1-1-1-16,-2 1-1 15,1-4 0-15,-3-1 1 0,0 2-2 0,-4-1 0 16,-1 2-1-16,-2-2-2 0,-1-1 0 16,0 1-1-16,-1 0-1 0,-2 0 0 15,1 1-1-15,-2 1 0 0,0 1-1 16,-3 4 1-16,0 2-2 0,1 0 0 15,-1 3-3-15,-1 3-3 0,0 1-3 16,-1 1-3-16,1 0-2 0,1 0-6 16,-1 1-9-16,0-2-7 0,0 1-5 0,1 0-6 15,0-3-6-15,-1 2-72 0,0 0-77 16,-1-3-174-16</inkml:trace>
  <inkml:trace contextRef="#ctx0" brushRef="#br0" timeOffset="100162.06">16684 9126 330 0,'1'-2'82'0,"-1"2"4"0,1-2-46 15,-1 2-14-15,-1-1-2 0,-1 2-4 16,-3 2-4-16,1 0-5 0,-1 3-5 15,-4 2-3-15,-1 1 0 0,-1 1-2 16,-1 1-2-16,1 2-2 0,-1-2 0 0,1 1-1 16,2-3 0-16,0-2 1 0,5-1 0 15,1-2 1-15,-1-2 1 0,3-1 3 16,1-2 1-16,3-1 2 0,0 0 2 16,1-2 0-16,3-1 2 0,0-3 2 15,4 0-1-15,3-2 0 0,-3 1 2 16,1-2 1-16,2 0 3 0,3 0 4 15,0 1 3-15,0 0 1 0,2 2-1 16,1 3 0-16,-2 0-1 0,-1 1-3 16,-2 3-4-16,-3 2-5 0,-2 2-2 0,-1 2-1 15,-3 1-2-15,0 4-1 0,-1 2-2 16,-1 2 1-16,-1 3-1 0,0-1 0 16,-1 2-11-16,0-2 0 0,1 0-14 15,-1-2-8-15,0-3-7 0,0-2-8 16,0-1 13-16,0-3-91 0,-2-5-91 0,-3-5-198 15</inkml:trace>
  <inkml:trace contextRef="#ctx0" brushRef="#br0" timeOffset="101270.62">16540 8795 246 0,'-1'0'80'15,"1"0"7"-15,1 1-4 0,-2 2-27 16,2-2 1-16,2 3 1 0,-3 0-3 16,1 4-6-16,0 2-6 0,0 1-7 15,-2 1-8-15,1 0-9 0,-1 1-8 16,0 1-5-16,-1 0-4 0,2-3 0 0,-1 0-2 16,1-2 0-16,-1 0 0 15,0-2-1-15,1-2 0 0,0 1-3 0,-2-2 0 16,1 0-1-16,1 1-1 0,0-1 0 15,-1 2-1-15,1-2 2 0,-1-1 0 16,1 0 1-16,0-1 0 0,0-1 0 16,-1 0 0-16,1 0 0 0,1-1 0 15,0 0 0-15,-1 0 1 0,2 0 1 16,1 0 1-16,1 0 0 0,1-2 2 16,3 1 1-16,3-3 1 0,2 3 0 0,2-3 1 15,2 0 2-15,0-1 1 0,4 3 1 16,2-1 1-16,2 3-1 0,1-1 1 15,2 3-2-15,0 0-2 0,3 2 0 16,0 1-1-16,-2 1-1 0,1-2-1 16,-2 1-1-16,-1 0 1 0,1-1-1 15,-2-2-1-15,0-1 1 0,-1 0-1 16,-2 0 1-16,0-1-1 0,-2 0 0 16,-4 0 0-16,0 3 0 0,-4-2 0 0,0 0-1 15,-2 1 1-15,0 0-1 0,-2 1 1 16,0 0-1-16,1 0 1 0,-2-3-1 15,1 2 1-15,-5 0 0 0,2 0 0 16,-4 0 0-16,0-2 1 0,-1 1 0 16,1 2 0-16,-2-2 1 0,0-2 1 15,-2-2-1-15,1-1 0 0,-1 0-1 16,0-1 0-16,-2-5 1 0,0 1-2 0,-1-3 1 16,0 3 0-16,-2-3 0 0,-1-2 0 15,0-2 0-15,-2 1-1 0,2-2 0 16,0-3 1-16,0-2-2 0,1 0 1 15,2-1-1-15,1 2 1 0,1 1 0 16,0 3 0-16,2 3 0 0,0 2 0 16,0 2 0-16,1 2 0 0,-1 0 1 15,1 3 0-15,0 2 1 0,0-1-1 16,0 3 2-16,0 1-1 0,1 1 0 0,-1 1 0 16,0-4 0-16,-1 1 0 0,2 2 0 15,-1-2 0-15,0 0 0 0,0 0 1 16,0 1 0-16,0 0 0 0,1 3 0 15,-1-4 0-15,0 2 1 0,0-1-1 16,0 0-1-16,-1 2 1 0,1-2-1 16,0-4 0-16,-1 5-1 0,1-1 0 15,-2 1 1-15,0-2-1 0,-2 1 0 0,-1 1 1 16,-5 2 0-16,-1-3-1 0,-5 2 1 16,0 1 0-1,-5 0 0-15,-1 2-1 0,-4-1 1 0,-4 1-2 0,-1 0 1 16,-2-2-1-16,-3-1 1 0,-4 1-1 15,-1 0 1-15,-1-1-1 0,4-1 1 0,0 3 0 16,3 0-1-16,3 0 1 0,8 1-1 16,6-4 0-16,5 3 1 0,1-2-1 15,5-1 0-15,4-3 0 0,-1 2 0 16,3 1-2-16,1 0-2 0,-1-3-3 16,2 4-4-16,-2-3-1 0,1 2-20 15,1-1-15-15,0-1-5 0,-1 1-92 16,-1 1-98-16,0-5-234 0</inkml:trace>
  <inkml:trace contextRef="#ctx0" brushRef="#br0" timeOffset="105233.8">20468 7473 169 0,'-12'-7'58'0,"2"2"10"15,1 1-12-15,5-1-2 0,-2 1 0 16,3 0 1-16,1 1-2 0,-1-1-2 16,1 3-1-16,0-1 1 0,0-1 0 0,1 2-2 15,0 0-2-15,0 0-1 0,2 1-4 16,-2 0-7-16,1 0-7 0,0 1-6 16,0 1-6-16,0 1-5 0,0 3-4 15,0 3-2-15,-1 6-1 0,0 4-1 16,0 5 0-16,-2 6 1 0,2 2 0 15,0 3-1-15,0 4-1 0,1-2-1 0,2 1-1 16,1 1-3-16,0-4-3 0,-1-2-4 16,0-3-7-16,2-1-5 0,-2-6-11 15,0-2-13-15,-1-6-12 0,-1-2-7 16,-1-5-7-16,0-3-69 0,-1-5-84 16,1-2-179-16</inkml:trace>
  <inkml:trace contextRef="#ctx0" brushRef="#br0" timeOffset="105578.17">20316 7530 347 0,'-6'-21'100'0,"3"5"8"0,1 3-29 0,2 3-21 16,4 2-3-16,1 0-7 0,0 1-1 16,2-2-5-16,2 0-6 0,5 0-4 15,-1 0-5-15,1 2-3 0,0-1-3 16,3 4-5-16,-1 0-6 0,1 1-2 15,-2 4-4-15,1 4-2 0,1 0-2 0,0 6 0 16,1 0 0-16,-1 2-1 0,-1 2 1 16,-1 0-1-16,0 0-1 0,-3 1-2 15,0-1 0-15,-2 0-2 0,-2 1 0 16,0 0-4-16,-6-2-1 0,-2-1-2 16,-6 3-2-16,-4-2-3 0,-2 2-6 15,-6-1-11-15,-4 0-5 0,-5 0-5 0,-2-1-5 16,2-1-4-16,0-3-11 0,2-1 4 15,5 0-50-15,4-3-61 0,8-3-144 16</inkml:trace>
  <inkml:trace contextRef="#ctx0" brushRef="#br0" timeOffset="105903.69">20717 7814 302 0,'-2'2'79'0,"-1"0"6"0,2 0-33 16,-1 2-19-16,0-3 0 0,0 2 0 16,-1-1-3-16,2 3-6 0,0 1-7 15,1 0-4-15,1-2-3 0,2 1-1 16,1 1-2-16,1-1 0 0,4 1 0 16,2-2 3-16,2 1 3 0,2-3 1 0,2 0 2 15,1 0 0-15,-1-1 1 0,-2-3 2 16,1 1-1-16,-3-1-1 0,0 1 0 15,-4-3 0-15,-1-1 2 0,-3 2 1 16,-2-4 0-16,-2 1-3 0,-2 0-2 16,-2-4-2-16,-4 0-2 0,-1-3-6 15,-5-3-4-15,-2-1-5 0,0 2-5 16,-4-4-4-16,2 4-4 0,-1 3-4 16,1 5-6-16,4 4-12 0,2 2-8 15,1 0-6-15,4 2-5 0,3 1-15 16,4 0-54-16,5-2-72 0,5 0-150 15</inkml:trace>
  <inkml:trace contextRef="#ctx0" brushRef="#br0" timeOffset="106264.56">21308 7493 291 0,'16'-7'83'0,"-3"4"5"15,-2 0-31-15,-2 0-14 0,-3 2 5 16,-3 0 4-16,-2 0-3 0,-1-1-3 16,-1 0-3-16,-2 1-1 0,0-1-3 15,-2 2-7-15,-3-2-7 0,-1 2-5 16,-1 1-4-16,-4 2-2 0,-3 0-2 0,-1 3-1 16,-2 5-2-16,0 4-1 0,-1 5 0 15,0 5-2-15,0 2-1 0,4 6-2 16,2 0 0-16,1 2-1 0,5 2-2 15,5-3 0-15,3-1 1 0,4 0-1 16,3-4 0-16,4-2 0 0,2-4 1 16,4-3 0-16,0-2-1 0,3-4-2 15,5-2-4-15,0-2-6 0,1-1-3 0,2-3-13 16,1-1-17-16,-2-3-12 0,-3-2-25 16,-3-1-63-16,-4-1-90 0,-3-5-196 15</inkml:trace>
  <inkml:trace contextRef="#ctx0" brushRef="#br0" timeOffset="107763.58">22958 7398 263 0,'0'-5'75'0,"0"-3"7"16,1 5-27-16,-1-4-16 0,0 2 2 0,0 0-3 16,-1-5-4-16,1-1-5 0,-1 3-3 15,-2-3-3-15,0 0-1 0,-2 0-5 16,0-2 2-16,-3 4-2 0,-2 3-5 16,-2 0-3-16,-2 3-1 0,-3 3-3 15,1 4 1-15,-1 4-4 0,0 4 1 16,0 2 0-16,1 5 1 0,3 3 1 15,2 2-1-15,1 3 1 0,4 4 1 16,1 3-2-16,3 6 1 0,2 1-1 16,0 5-2-16,2 4 1 0,1 1-2 15,-2-1-3-15,1 1-6 0,-1-9-6 0,-1 0-7 16,0-7-5-16,-2-2-6 0,1-2-8 16,-3-3-7-16,1-3-4 0,0-1 114 15,-2-3-167-15,1-1-79 0,-2-6-223 16</inkml:trace>
  <inkml:trace contextRef="#ctx0" brushRef="#br0" timeOffset="108456.44">22578 7768 307 0,'-1'-11'87'0,"1"4"6"0,2 1-29 15,1 0-15-15,4 2 2 0,2-1 0 16,3 3-3-16,2-1-3 0,6 0-2 15,0 0-4-15,4 2-6 0,3-1-7 0,2 1-5 16,0 1-6-16,3-1-5 16,-1 2-4-16,-3 2-2 0,-2 2-1 0,-5-1-4 15,-2 3-5-15,-5 0-3 0,-4 1-3 16,-4 3-2-16,-1-1-1 0,-3 1-1 16,-2 2 1-16,-2 0 4 0,0 0 5 15,-3 1 1-15,1 0 2 0,0 0 0 16,1-1 2-16,3-1-1 0,0 0 0 0,1-3 0 15,4 0 0-15,1-3 1 16,5-1 0-16,2-3 2 0,4-2 1 0,2-2 1 16,2-2 2-16,2-1 0 0,-1-3 2 15,-1-1-1-15,-2 1 0 0,-5-3 1 16,-1-1-1-16,-4 1 0 0,-6-4-2 16,-4-2-2-16,-5-1-3 0,-4-1-1 15,-5-1-2-15,-2 0-1 0,-5 0-1 16,-1 4 0-16,-2 4 1 0,1 3 1 15,1 3 2-15,2 1 1 0,3 2 0 0,6 3 0 16,4-1-2-16,3 2-4 0,5 1-1 16,3 1-1-16,4 1 1 0,2-1 0 15,3 1 1-15,2 2 3 0,6-1 3 16,3 1 1-16,3 1 0 0,5 2 0 16,4 1 1-16,1 3-1 0,7 1 1 15,-3 2 0-15,4 1-1 0,-2 1 2 16,-4 3-4-16,-5 0-2 0,-6-2-7 0,-7-1-2 15,-6-1-2-15,-5-1-1 0,-8-4-1 16,-2-5 2-16,-2 0 4 0,-3-3 8 16,1 0 6-16,-3-4 6 0,-2-1 7 15,0-3 5-15,1-2 4 0,-1-3 6 16,1-3 2-16,1-4 2 0,3-2-2 16,3-4-3-16,5-7-5 0,5 0-5 0,3-3-5 15,3-2-6-15,4 1-4 0,8 2-5 16,1 1-1-16,4 7 0 0,0 1-6 15,4 2-6-15,4 4-12 0,-1-1-18 16,1 3-6-16,1 1-99 0,1 2-109 16,-2 5-242-16</inkml:trace>
  <inkml:trace contextRef="#ctx0" brushRef="#br0" timeOffset="109317.58">21188 8541 258 0,'1'1'74'0,"-1"0"7"0,-1-1-25 16,1-2-13-16,-1 2-3 0,0-2-3 16,0 0-4-16,-2 0-6 0,1-2-4 15,0 2-5-15,-2-1-2 0,-2 0-3 16,0 0-1-16,-3 0-2 0,-2-1-4 15,-2 1-2-15,-4 1 0 0,0 2-1 16,-4 0-1-16,-1 1 0 0,-1 0 1 16,1 3 0-16,0-2 0 0,2 2 0 0,4 0 0 15,4 0-1-15,2 1 0 0,3 1-1 16,3 2-1-16,2-1 1 0,2 1 0 16,1 2 0-16,1 0 1 0,4 2 1 15,1 0 1-15,3 0 2 0,3 0 0 16,3 1 1-16,2 1 1 0,3 3 0 15,2-2 1-15,0 2-1 0,0 0-1 16,1 1-1-16,-1 1-1 0,-3-2-1 0,-4-1-1 16,-1-1-1-16,-5 0 0 0,-3 0 1 15,-4-2 1-15,-3-1 0 0,-4 0 1 16,-4-2 0-16,-3 1 0 0,-1-2 1 16,-6-4-2-16,-2 1 0 0,-5-2-1 15,-4-4-1-15,-1 0-2 0,-2-2-3 16,-2-2-3-16,2 0-9 0,-4-2-8 0,3-1-5 15,1 1-2-15,3-3-7 0,0-3-5 16,5-1-12-16,2-4-62 0,7-5-74 16,5-2-186-16</inkml:trace>
  <inkml:trace contextRef="#ctx0" brushRef="#br0" timeOffset="109686.17">20960 8337 266 0,'-2'-2'75'0,"2"1"7"0,1 2-18 0,-1 1-23 15,1 1 0-15,1-1 6 0,0 3 5 16,1 0 1-16,-2 0-3 0,-1 3-2 16,0 4-3-16,0 1-4 0,-3 3-8 15,0 6-8-15,-1 4-5 0,0 4-4 16,1 6-3-16,0 1-2 0,0 4-4 16,0 4-1-16,3-1-1 0,3 2-5 15,-1-2-6-15,3-2-5 0,3-2-4 0,1-1-14 16,-2-5-17-16,3-1-14 15,-3-1 4-15,-1-1-87 0,0-3-90 0,-4-2-209 16</inkml:trace>
  <inkml:trace contextRef="#ctx0" brushRef="#br0" timeOffset="109995.89">21406 8408 357 0,'8'-8'109'0,"-3"2"12"0,-3 3-37 16,0 4-28-16,-1 6 1 0,-1 5 5 15,-2 4-2-15,-1 5-14 0,1 9-7 0,0 6 1 16,-2 1-2-16,2 4-5 0,1 5-9 15,0-3-6-15,0 1-6 0,2-2-4 16,0-4-4-16,0-1-1 0,1-3-4 16,1-6-2-16,-2-1-5 0,1-2-5 15,-1-4-8-15,-1-1-2 0,0-3-31 16,0-2-17-16,0-3 73 0,1-3-161 0,-1-5-112 16,0-2-278-16</inkml:trace>
  <inkml:trace contextRef="#ctx0" brushRef="#br0" timeOffset="111069.4">21837 8670 132 0,'-4'-2'36'16,"-1"1"3"-16,-2-1-3 0,-1 0-21 16,-1 0 0-16,1 2 1 0,1-2 1 15,0 4 0-15,-1-2-2 0,1 1 1 16,1-1 1-16,1 0-1 0,2 1-1 0,2-1 0 15,-2 1-1-15,3-1 2 0,1 1 2 16,2 0 1-16,2 1 2 0,2-1 4 16,3 0 4-16,5 2 2 0,3 0 1 15,5-1-1-15,2 0 0 0,0-1-1 16,4 2-2-16,5 0-3 0,-1-3-5 16,3 1-3-16,0-1-4 0,2 2-4 15,1 0-4-15,-3-2-5 0,-2 0-10 0,-2 3-10 16,-5-1-10-16,-4-1-11 0,-2 1 159 15,-3 0-237-15,0-1-102 0,-6 2-287 16</inkml:trace>
  <inkml:trace contextRef="#ctx0" brushRef="#br0" timeOffset="112225.62">23105 8519 144 0,'0'-1'49'0,"1"1"5"0,0 1-3 0,-2-1-15 16,0 1-1-16,1-2 0 0,0 2-2 16,0-1-1-16,-1 0-4 0,-1-1-1 15,-1 0-2-15,-1 0-2 0,-1 1-2 16,-3-2-4-16,-3 0-3 0,-2-1-2 16,-2 2 0-16,-3-1-3 0,-2 2-1 15,1 1-2-15,1 1-1 0,3 1-2 16,1 2 0-16,0 0-2 0,6 1 0 15,1 2 0-15,2-1 0 0,0 3 0 0,5 2 1 16,1-1 0-16,5 4 1 0,0-1 0 16,2 0 1-16,2-1-1 0,1 1 0 15,1-2-1-15,2 3 0 0,3-1 0 16,-1 1 0-16,2 0 0 0,-2-1 0 16,-2 0 0-16,-2-1-1 0,-4 0 0 15,-4-2 0-15,-3 0 0 0,-4-1 1 0,-5-1 0 16,-4 0 0-16,-2-2 0 0,-3-1 1 15,-1 0-1-15,-1 0 1 0,0-1-2 16,-1-4-1-16,0 1-3 0,1-1-3 16,-1-2-8-16,1-2-6 0,1-1-7 15,0 1-11-15,4-3 57 0,0 1-122 16,4-3-74-16,3-1-196 0</inkml:trace>
  <inkml:trace contextRef="#ctx0" brushRef="#br0" timeOffset="112503.11">23143 8337 298 0,'7'-6'84'0,"-2"1"7"0,1 2-39 15,-3 2-4-15,-1-1 2 0,0 2-2 0,-1 2-6 16,0 4-5-16,1 2-4 15,0 1-4-15,-1 4-4 0,4 6-3 0,-2 3-1 16,0 3-4-16,0 5-3 0,1 2-5 16,0 3-2-16,0 2-1 0,1 1-2 15,-1 0-2-15,1 0-4 0,-1-1-5 16,0-4-16-16,-1-3-13 0,-1-1-11 16,-2-4-12-16,-1-2-11 0,1-4-61 0,-2-6-77 15,-2 0-148-15</inkml:trace>
  <inkml:trace contextRef="#ctx0" brushRef="#br0" timeOffset="112729.2">23117 8604 313 0,'5'-9'85'0,"1"3"8"15,1 1-30-15,1 2-18 0,1 0 1 16,1 1 1-16,0 1-3 0,1-1-8 15,2 2-8-15,-2-2-7 0,1 0-8 16,0 0-5-16,2 1-7 0,1 1-9 16,1 3-10-16,2-1-8 0,2 3-10 15,4 2-9-15,-1 0-15 0,0 1-58 0,0 0-70 16,-2-1-156-16</inkml:trace>
  <inkml:trace contextRef="#ctx0" brushRef="#br0" timeOffset="113867.73">23549 8704 238 0,'-5'-5'68'0,"3"-2"4"16,0 0-23-16,1 0-15 0,0-2-1 0,1 4-2 16,-1 0-5-16,1 2-5 0,-1 1-3 15,-2 1-4-15,1-2-4 0,-1 4-3 16,-5-1-3-16,2-1-2 0,-3 2-2 15,-1 1 1-15,-1 0-1 0,0 2-1 16,0 1 1-16,2 0 0 0,1 1 0 16,-1 0-1-16,2 2 0 0,0 1-1 0,0-1-1 15,-1-2 0-15,3 3-1 0,0-3 0 16,1 0 0-16,1-2 0 0,2 1 1 16,0-1 0-16,1-2 0 0,1 2 1 15,-1-2 2-15,1-2 0 0,-1 1 1 16,0-1 1-16,0 1 2 0,0-1 3 15,-1 0 0-15,1-1 2 0,0 2 0 16,0-1 1-16,0-2 1 0,0 0 0 16,0 2 0-16,0-3 1 0,-1 1 0 15,1 0 0-15,-1 1-2 0,1 2-1 0,0-1-4 16,-1 2-3-16,1-1-3 0,-2 4-1 16,2 1-1-16,-1 3-1 0,1-2 1 15,0 2 1-15,0 0 1 0,3 2 0 16,0 1 0-16,2-2-1 0,3 1 1 15,-1 0 0-15,1-3 0 0,1-1 0 0,0-2 1 16,-1-3 3-16,-2-1 3 0,1 0 4 16,-1-2 3-16,2-2 3 0,-2-4 1 15,2 2 1-15,0-5 1 0,1-2-3 16,-1-1-2-16,0-5-2 0,-1 0-3 16,-1 1-1-16,0-1-1 0,-4 3-1 15,1 4 2-15,-2 0 0 0,0 6-1 16,0 1-1-16,-2 3 0 0,-2 2-1 15,1 5-2-15,-1 0-2 0,-1 4-2 16,-1-1-1-16,0 4 1 0,3 0-1 0,1 1 0 16,2-2-1-16,0-1-1 0,3-3-1 15,2 1-1-15,0-1-1 0,0-3 0 16,2 0 0-16,1-2 2 0,1-1 0 16,0-1 2-16,0-1 1 0,2-3 2 15,2-2 1-15,-1 0 1 0,-1-3 2 16,1-2 1-16,0 1 0 0,0-1 0 15,-2-1 0-15,-1 3 0 0,-2 0 0 0,-2 4-2 16,-1 0-3-16,-2 5 0 0,0 0-1 16,-2 3-1-16,1 4 1 0,1 2-1 15,-2-1 1-15,1 0 0 0,-1 1 2 16,1 0-3-16,0-2 0 0,0-2-1 16,0-1-1-16,1 0 0 0,-1 0-1 15,-1-2 1-15,-1 0 1 0,1-2 2 16,-1 0 2-16,0 1 1 0,-1-6 1 15,1 0 1-15,0-4 2 0,0 0-1 0,1 1-1 16,2-3-3-16,-1-1 1 0,2 0-2 16,2-1-1-16,1 1-1 0,2 1 0 15,0 0 2-15,1 3-1 0,0 1 1 16,-1 2-1-16,-1 1 1 0,-1 3 0 16,0-3 0-16,0 3-1 0,2-1 0 15,-1 0-2-15,1-1 0 0,2-1-2 16,2-2 0-16,-1 0-1 0,0-3-1 0,-1-1-1 15,-1 1 1-15,0-3 1 0,-1-1 2 16,0-5 0-16,-1 1 1 0,1-6 4 16,1-3 3-16,0-5 3 0,-2-1 3 15,-1 1 2-15,0 0 2 0,0-1 1 16,-2 3 1-16,-2 3 1 0,0 6 3 16,2 3 3-16,-4 3 0 0,1 5-2 15,-2 3-2-15,0 5-3 0,-2 5-3 0,0 4-5 16,1 4-4-16,1 5-1 0,-3 3 0 15,2 6 0-15,-1 4 2 0,1 4 0 16,-1 5-2-16,0 0 0 0,-1 1-1 16,1 0-6-16,0 1-4 0,1 0-9 15,1-6-5-15,0-3-18 0,0-3-13 16,0-4-13-16,0-3 6 0,0-6-89 16,-1-5-88-16,-2-1-206 0</inkml:trace>
  <inkml:trace contextRef="#ctx0" brushRef="#br0" timeOffset="114042.27">23920 8573 318 0,'-2'-12'94'0,"3"3"4"0,2 1-11 16,3 2-46-16,4 0-3 16,3 3 0-16,3-1-6 0,4 2-8 0,2-1-5 15,3 0-1-15,3 0-16 0,1-3-20 16,1 0-12-16,0 0 128 0,-1-1-214 15,3 3-108-15,-2 0-295 0</inkml:trace>
  <inkml:trace contextRef="#ctx0" brushRef="#br0" timeOffset="114859.69">24544 8470 279 0,'1'2'78'0,"-1"1"6"16,2 5-29-16,-1 0-12 0,0 1 6 16,0 6 3-16,-1 3-4 0,-2 4-6 15,0 4-5-15,-3 0-7 0,-1 2-7 16,0 3-7-16,-2-1-6 0,0-1-5 0,-1-4-1 15,1 1-2-15,1-3-1 0,-1-3-1 16,3 0-1-16,0-2-1 0,0-5 0 16,3 0-1-16,-2-4 0 0,3-2-1 15,-1-2 2-15,1-3 2 0,1-3 2 16,0-2 1-16,0-4 1 0,2-3 0 16,1-3 0-16,1-3 2 0,2-9-3 15,2-2 0-15,2-4-1 0,0-5 1 16,0-2 0-16,2-4 1 0,-3-2 1 15,1 2 0-15,-1 3 5 0,0 4-1 16,-1 6 2-16,-1 6 5 0,-1 6 0 0,-1 6 2 16,-2 7-1-16,0 2-6 0,-2 2 0 15,1 4-2-15,0 4-4 0,-1 4-2 16,2 3-2-16,2 6 1 0,0 6 1 16,1 5 1-16,0 4 1 0,1 3-1 15,2 1-1-15,-1 2-1 0,1 0 0 16,0-3-1-16,0-5 1 0,0 0-1 0,-3-5-1 15,1-3-3-15,-3-4-6 0,0-4-5 16,-1-4-6-16,-1-3-4 0,-1-1-23 16,-2-5-11-16,-2-3-7 0,0-1-4 15,-3-5-68-15,-1-2-81 0,0-1-176 16</inkml:trace>
  <inkml:trace contextRef="#ctx0" brushRef="#br0" timeOffset="115020.92">24482 8783 328 0,'-2'1'87'0,"3"0"6"0,1 1-43 16,4-2-4-16,0-2 5 0,4 2-1 15,1 0-5-15,2-3-7 0,3 0-7 16,-1-3-6-16,1 1-9 0,-1-3-19 16,0 2-19-16,-1-3-13 0,-1 1-9 15,-1 0-73-15,1-3-10 0,0 1-70 16,2 0-118-16</inkml:trace>
  <inkml:trace contextRef="#ctx0" brushRef="#br0" timeOffset="115381.37">24812 8459 317 0,'0'-1'94'0,"2"1"9"0,-1 0-19 16,3 0-32-16,-1 1 0 0,0 0-1 15,2 0-6-15,-2 1-7 0,1 3-7 16,-1 2-4-16,0 5-4 0,-2 4-4 16,-2 1-3-16,-3 6-3 0,0 1-4 15,-1 4-2-15,-2-1-3 0,-1 1-1 16,2 2-1-16,-1-2-1 0,2-2 0 16,0-1 0-16,1-2 0 0,1 0 0 0,0-4-1 15,0-5 1-15,2-2-1 0,0 0 0 16,0-2 0-16,1-4 0 0,1-2 0 15,1 0 1-15,3-2 0 0,2 1 0 16,3-3 0-16,1-1 1 0,2 1 0 16,4-2-2-16,0 1-2 0,2 0-4 15,-1 1-2-15,0-1-6 0,-2 0 0 0,0-1-13 16,-3-1-14-16,-1 0-12 16,-2-1-4-16,-4-4 103 0,1 1-176 0,1-2-99 15,-2 2-240-15</inkml:trace>
  <inkml:trace contextRef="#ctx0" brushRef="#br0" timeOffset="115831.39">25031 8458 316 0,'0'1'83'15,"1"0"6"-15,0-1-47 0,2 2-5 16,-1 0 4-16,0 3 1 0,-1 1-3 15,0 2-4-15,-1 2-5 0,0 1 0 16,-2 4-4-16,1 2-4 0,-4 0-6 0,1 2-5 16,0 1-1-16,-1-1-4 0,0 2-1 15,0-2-3-15,1-1 0 0,1 1 0 16,2-1-1-16,1-1 0 0,1-1 0 16,1 1-1-16,3 0 1 0,2-1 0 15,0-2-1-15,1-2 1 0,2 0-1 16,2-1 0-16,0 0 0 0,-2-4 0 15,1-2 0-15,0-2-1 0,-2 2 1 16,1-4-1-16,-3-1 1 0,0-3 1 16,2 0 1-16,-2-2 0 0,2-3 0 0,-2-2 1 15,1-2 0-15,0-3 1 0,0-3 2 16,-2-3 2-16,0-2 2 0,-1-3 1 16,1 0 0-16,-3-5 0 0,0 2-1 15,1 0-3-15,-1 0-3 0,-1 0-1 16,1 5-2-16,0 2-1 0,-2 5 0 15,0 2-3-15,-2 3-4 0,0 6-2 16,-2 1-14-16,0 1-14 0,-1 1-14 0,0 2 7 16,2-2-94-16,1 3-94 0,2-2-213 15</inkml:trace>
  <inkml:trace contextRef="#ctx0" brushRef="#br0" timeOffset="117443.63">20951 9480 221 0,'0'2'68'0,"0"0"6"0,0 0-11 16,1-2-14-16,-1-2-2 0,0 1 2 15,1 0 1-15,-1 0-3 0,1-1-3 16,1 1-3-16,-2 0-5 0,0-2-5 16,0 1-6-16,-3-2-7 0,1 1-5 15,-4-1-2-15,-1 0-3 0,-1 0-2 16,-2-1-2-16,-3 1-1 0,-2 2-2 15,-3 0 0-15,0 2 0 0,-5 1 0 0,-1 1 0 16,-1 1 0-16,4 2-1 0,1 2-1 16,4 1 1-16,1 1-2 0,7-2 1 15,2 3-1-15,2 0 0 0,3 0 0 16,1-1 0-16,3 3 0 0,1-1 1 16,3 3 1-16,3-1 0 0,5 3 1 15,3 1 0-15,2 4 1 0,5-2 1 16,2 2-1-16,1 2 2 0,1 1 0 15,-2 0-1-15,0 2-1 0,-3-3 1 0,-6 0-2 16,-2-3 0-16,-4-3-1 0,-5-3 0 16,-4 0-1-16,-7-4 1 0,-5-1 0 15,-4-1 1-15,-2-3 0 0,-5 1-2 16,-3-3 0-16,-4-3-1 0,-5 0-11 16,-2-2-13-16,1-4-8 0,-1 0-7 15,0-4-4-15,4-1-8 0,0-2-10 16,6-4-56-16,4-2-64 0,2-2-163 15</inkml:trace>
  <inkml:trace contextRef="#ctx0" brushRef="#br0" timeOffset="117673.22">20739 9232 370 0,'-4'-12'96'0,"1"1"4"15,0 6-52-15,-3 0-5 0,2 1-2 0,-2 4-1 16,1 5-2-16,1 3-5 0,-1 4-1 16,1 3-4-16,1 8-5 0,-1 3-4 15,2 5-2-15,0 3-5 0,1 3-3 16,1 3-3-16,1 6-3 0,1 4 0 16,1 4 1-16,0 1-2 0,-1 3-7 15,1-1-6-15,0-2-13 0,1-3-9 16,0-4-7-16,-1-7-9 0,4-1-6 15,-1-6-3-15,1-6 87 0,1-2-143 0,0-9-78 16,2-5-223-16</inkml:trace>
  <inkml:trace contextRef="#ctx0" brushRef="#br0" timeOffset="118336.86">21400 9476 164 0,'6'0'54'15,"-3"0"8"-15,-1 1-14 0,-1 1-1 16,1 0 1-16,-2 0-2 0,-2 2-2 16,1-1-1-16,-1 1-2 0,-3 0 0 15,-2-2-3-15,-4 1-6 0,-4-1-4 0,-3-1-5 16,-5 0-7-16,-1-1-5 0,-1 0-6 16,1-2-4-16,1 2-1 0,0-2-1 15,4-1-1-15,5 0-1 0,2-1 1 16,3 1 0-16,4 1-2 0,1 0-1 15,2 3 0-15,2 1 1 0,1 1 1 16,1 4 3-16,1 3 1 0,-1 2 4 16,0 4 5-16,1 3 2 0,0 0 0 15,-2 3-1-15,-1-1-2 0,0 0-2 16,-3 0-2-16,0-5-2 0,1-2-1 0,0-2-1 16,0-1 0-16,-1-4 0 0,3 0 0 15,0-2 1-15,0-4 2 0,0-1 3 16,4-1 2-16,-2-2 0 0,3-1 1 15,3-1 0-15,1-2-1 0,2 1-2 16,2 1-2-16,3 1 1 0,4 2 1 16,1 4 0-16,1 1 2 0,3 3-1 15,1 4 1-15,1 1-1 0,-4 2-2 0,-2 1-1 16,-1-1-1-16,-2 3-2 0,-4-2 0 16,-2 0-1-16,-3-1-1 0,-3 0-1 15,-3-1 0-15,-5-1-1 0,-2 0 2 16,-5-1 0-16,-4-1 0 0,-1-1-1 15,-5-1-3-15,-2 0-4 0,-2-2-4 16,-2 0-9-16,-1-2-9 0,1 0-11 16,2-1-6-16,3-3-6 0,3 1 92 0,2-3-166 15,6 0-91-15,6 1-243 0</inkml:trace>
  <inkml:trace contextRef="#ctx0" brushRef="#br0" timeOffset="118608.65">21650 9637 396 0,'-5'0'110'16,"1"0"10"-16,2 0-42 0,1 1-21 15,0 0-2-15,2-1 3 0,0 1-2 16,4 0-10-16,3-1-7 0,5 0-7 15,2-1-6-15,2 0-5 0,6-1-3 16,4 1-6-16,1-2-5 0,1 2-6 0,-1-1-5 16,-1 1-8-16,1 0-6 0,-4 0-32 15,-1 0-17-15,0 2 18 0,-1-2-111 16,-1-1-108-16,3-4-236 16</inkml:trace>
  <inkml:trace contextRef="#ctx0" brushRef="#br0" timeOffset="119236.03">22515 9510 285 0,'-2'-3'74'0,"0"-3"4"0,-2 2-42 16,-2-3-8-16,-1 0-3 0,-3 2-5 15,-1 2-4-15,-1-1-6 0,-1 3-2 16,2 2-4-16,-1 3 1 0,0 0-2 16,1 4-1-16,2-1-1 0,1 1-1 15,4 1-1-15,2 1 1 0,4-1 1 16,2 0 2-16,3 2 1 0,1 1 2 16,1 0 2-16,3 0 1 0,0 2 0 0,2 0 0 15,0 0-1-15,-1-1 0 0,0-1-1 16,-1 1-2-16,-1-2 0 0,-4 0-1 15,-3-1-2-15,-3-2 1 0,-2-1 0 16,-4 0-1-16,-4-4 1 0,-5-2-2 16,-1 0-1-16,-1-1-3 0,-4 2-5 15,-1-5-9-15,0 2-8 0,-1-1-11 16,2 0-15-16,0 0-47 0,-1-3-62 16,7-1-136-16</inkml:trace>
  <inkml:trace contextRef="#ctx0" brushRef="#br0" timeOffset="119471.91">22562 9235 366 0,'6'-6'97'0,"2"2"8"0,-4 2-49 16,3 4-9-16,1 4-1 0,-1 4-2 15,0 2-4-15,2 5-3 0,-2 1-5 16,1 4-4-16,0 2-5 0,-2 3-4 15,-1 0-5-15,-1 3-5 0,-1 0-3 16,2 1-7-16,-1 2-6 0,1-1-6 16,1-4-16-16,-2-2-15 0,1-1-9 15,-2-2-14-15,-2-3-68 0,0-3-84 0,-2-2-182 16</inkml:trace>
  <inkml:trace contextRef="#ctx0" brushRef="#br0" timeOffset="119700">22596 9516 250 0,'4'-6'74'0,"2"0"7"0,2 0 2 16,2-1-44-16,0-1-2 0,1 2 2 16,1-2 1-16,0 3-4 0,-1 0-5 15,1 1-5-15,-1 1-6 0,0-1-6 16,-3 1-3-16,0 3-7 0,0-2-7 15,3 3-7-15,1-1-4 0,1 2-8 16,1 1-10-16,4 3-12 0,1 0-12 16,0 2-52-16,1 0-65 0,-2 2-150 0</inkml:trace>
  <inkml:trace contextRef="#ctx0" brushRef="#br0" timeOffset="120425.4">23036 9566 312 0,'-1'-3'84'0,"-1"1"7"0,-3-2-36 16,1-3-14-16,-1-2-6 0,-1 2-5 0,-2-2-5 16,0-2-5-16,0 0-5 0,-1 1-6 15,-2 5-2-15,0 1-3 0,0 2-2 16,0 3-2-16,-1 6-1 0,-1 3-1 16,-1 1-1-16,0 1 0 0,1 4-3 15,0 1-3-15,3-3-3 0,2 0-1 16,3-3-2-16,3-1 1 0,4 0 2 15,5-2 3-15,1-4 4 0,4-1 4 0,0-1 2 16,0-2 1-16,1 0 2 16,-1-2 1-16,-1-1 0 0,0-1 1 0,-2 0 1 15,0-1-1-15,-1 0 0 0,0 1 0 16,1-1-1-16,-2 1-2 0,0 1-1 16,-2 0-1-16,-1-1 1 0,0 3-2 15,-2 0 0-15,0 0-1 0,-2 0-1 16,2 1 0-16,0 0-1 0,1 2 1 15,-1 0-1-15,3 1 1 0,1 0 1 0,2 1 0 16,-2-2 2-16,2 1-1 0,-1-3 1 16,0-1 2-16,1-2 3 0,-1 2 2 15,-2-2 3-15,2 1-1 0,-3-2 1 16,-1 2-1-16,2-1-1 0,-3 3-2 16,1-1-4-16,-2 0-2 0,0 2-3 15,2 1 1-15,-1 2-2 0,0 3 1 16,1 0 0-16,2-1 0 0,1 3 0 15,2 0 2-15,0-3 0 0,2 0-1 0,0-1 1 16,1 0 0-16,1-1 0 0,0-3 1 16,0 0 0-16,-1-2 1 0,0 0 2 15,1-3 2-15,0-1 3 0,2 0 3 16,-1-3 3-16,-1-1 2 0,0-1 2 16,0-3 0-16,-1-1-1 0,-1-5-1 0,-3-2 1 15,2-5-2-15,-2-2 1 16,-1-1 1-16,1 0-1 0,-2-2-2 0,1 2 1 15,-2 2-2-15,0 2 1 0,-2 8 1 16,0 2 0-16,0 6-2 0,-2 5-1 16,0 4-3-16,-1 6-3 0,-1 2-4 15,1 0-2-15,0 6-2 0,-2 3-1 16,2 4 1-16,-1 3 2 0,1 0 1 16,1 4-1-16,-1 3-3 0,1 0-6 0,-1 0-7 15,2 0-6-15,-1-3-11 0,1-1-17 16,0-1-17-16,0-2-5 0,0-2-4 15,0-4-67-15,1-4-83 0,-2-4-170 16</inkml:trace>
  <inkml:trace contextRef="#ctx0" brushRef="#br0" timeOffset="120590.36">23267 9521 369 0,'-2'-17'106'0,"2"6"9"0,2 0-39 16,5 5-24-16,2 1-5 0,4 2-4 15,2 1-6-15,4 1-11 0,3-1-8 16,0 0-2-16,-1 2-5 0,2 0-5 16,2-1-25-16,-1-2-18 0,0 1 0 15,1-1-95-15,3 0-103 0,4-1-227 16</inkml:trace>
  <inkml:trace contextRef="#ctx0" brushRef="#br0" timeOffset="121114.83">23957 9374 253 0,'-1'-5'79'0,"1"3"6"16,-1 0-4-16,1 2-40 0,0 1-8 15,1 4 1-15,-1 1 1 0,0 4-2 16,0 2 0-16,-1 4-4 0,0 5 0 15,1 4-2-15,-1 2-5 0,-1 0-8 16,1 4-6-16,0-2-5 0,1 0-1 0,0-2-1 16,0-2-4-16,0 2-9 0,1-3-8 15,-1-4-10-15,0-1-9 0,-2-2-17 16,0-4-64-16,-1-1-77 16,-2-5-168-16</inkml:trace>
  <inkml:trace contextRef="#ctx0" brushRef="#br0" timeOffset="121399.81">23824 9474 275 0,'1'-17'81'0,"3"8"7"0,2 1-5 16,1 2-39-16,3 2-1 0,3-1 3 16,3 2 2-16,1 1-1 0,1 1-4 15,-1 1-4-15,3 2-5 0,1 1-4 16,1 5-8-16,-1 5-6 0,1 2-5 15,-1 5-3-15,1 2-3 0,-1 5-1 0,0 3-2 16,-6 1-1-16,0 2-2 0,-4-1-2 16,-5 1-2-16,-4 1 0 0,-7-5 0 15,-5 0 0-15,-3-2-1 0,-8-4 0 16,-3-4-1-16,-2-2 2 0,-3-5-2 16,2-1-6-16,-1-4-16 0,-1-4-9 15,2-3-8-15,1-3-7 0,4-2-11 16,4-3-62-16,-2-2-72 0,7-1-150 15</inkml:trace>
  <inkml:trace contextRef="#ctx0" brushRef="#br0" timeOffset="121646.42">24344 9449 367 0,'11'3'97'0,"-1"0"10"15,-2 0-35-15,-2 4-25 0,2 4 0 16,-2 3 3-16,0 3 0 0,-2 5-3 16,0 0-9-16,-2 3-7 0,0 1-7 15,-2 1-5-15,0-2-6 0,-2 2-4 16,2-2-6-16,-1 0-5 0,0 0-6 16,0-1-2-16,1-4-26 0,-2 0-12 15,0-5-12-15,0-1-15 0,-1-2-67 0,-2-3-88 16,1-1-180-16</inkml:trace>
  <inkml:trace contextRef="#ctx0" brushRef="#br0" timeOffset="121867.91">24381 9480 364 0,'4'-6'89'0,"3"1"8"0,3 4-40 16,1 5-14-16,0 3 0 0,3 3 3 15,2 3-1-15,0 2-4 0,2 6-6 16,-1 1-10-16,2-1-9 0,-1 0-4 16,-1 1-7-16,-2-2-11 0,0 2-9 15,-3-2-11-15,-1-2-8 0,-3-2-9 16,-1-1-10-16,-1-2-12 0,-1-3-59 16,-1-2-70-16,1-6-164 0</inkml:trace>
  <inkml:trace contextRef="#ctx0" brushRef="#br0" timeOffset="122098.3">24794 9472 358 0,'4'-4'93'16,"-3"1"8"-16,2 2-42 0,-1 1-15 16,-1 3-1-16,-1 5 2 0,-1 0-4 15,-1 4-6-15,-2 3-6 0,-3 4-6 16,-2 1-6-16,-3 2-4 0,-3-3-5 15,-2 0-2-15,-2 1-2 0,-2 0-5 16,0-4-8-16,3 1-12 0,-1-2-11 16,3-2-9-16,1-1-10 0,3-2-9 15,4-2-10-15,2-4-52 0,2-2-61 0,3-4-146 16</inkml:trace>
  <inkml:trace contextRef="#ctx0" brushRef="#br0" timeOffset="122359.32">24807 9430 379 0,'0'-3'104'0,"1"3"10"0,-1 0-43 0,0 0-21 16,1 3-1-16,0 0 1 0,1 4-1 16,0 1-5-16,4 5-6 0,0 5-4 15,1 4 0-15,0 4-1 0,2 5-4 16,1 2-6-16,-1 3-5 0,-1 2-4 15,-1 2-3-15,2-2-3 0,-1 0-4 16,-1-1-1-16,1-5-1 0,-3-3-3 16,1-4-3-16,-2-1-3 0,-1-4-8 15,-2-1-11-15,-4-4-14 0,1-1-22 0,-1 0-8 16,-3-2-8-16,0-4-80 0,-1-2-93 16,0-2-198-16</inkml:trace>
  <inkml:trace contextRef="#ctx0" brushRef="#br0" timeOffset="129195.62">5027 12239 200 0,'-1'2'62'16,"1"-2"5"-16,0 1-18 0,-1-1-8 15,1 0-4-15,-1 3-3 0,-1-4-4 16,1-1-2-16,0 3-3 0,0 0-1 16,0 0-1-16,0-1 0 0,1-1 1 15,0 0-1-15,0 2-1 0,0 0 0 16,1-1-2-16,-1 0-1 0,0-2-3 16,0 3 0-16,1 0-3 0,-1 2-1 0,0-5-1 15,0 4 0-15,0-2 0 0,0 2 0 16,0-3-1-16,0 2-2 0,0-1-2 15,0-1-2-15,0 1-1 0,1 2-2 16,-1-1-1-16,1-2 1 0,0 3-1 16,2-1 1-16,-1 1 1 0,-1-1-1 15,2 0 1-15,1 1 0 0,-1-1 0 16,1-1 0-16,-1-1 0 0,3 2 1 0,-1 0 0 16,2 0 0-16,0 0 1 0,-1 3 0 15,1 0 1-15,0 0 1 0,2-1 0 16,0 3 1-16,1-2 0 0,2 2-1 15,0-1 0-15,3 2 0 0,2 0-1 16,2 2-1-16,2-1 0 0,2 3-1 16,4 1 0-16,0 0-1 0,1 3-1 15,1-1 0-15,-1 2 0 0,2-2-1 16,-2 0 1-16,-1-1 0 0,0-2 0 0,2-3 1 16,-1 2-1-16,2-1-1 0,-2 1 1 15,2-4 0-15,1 0 0 0,1 1-1 16,1 2 1-16,0-4 0 0,0 2 0 15,0 1 0-15,-3 0-1 0,0 1 1 16,-2 2-1-16,-1-2 0 0,-1 2 0 0,-1 0 0 16,2-1 0-16,-2 2 0 0,0 1-1 15,0-1 1-15,0 0 0 0,1-1-1 16,-2 1 1-16,1-1 1 0,0-1-1 16,1-1 0-16,2-1 1 0,-3 1-1 15,-1 2 1-15,-1-3-1 0,-1 1 0 16,-1-2 1-16,-4 0-1 0,-1-1 1 15,-2 1-1-15,-1-3 0 0,-1 2 0 16,-1-3 0-16,-1 0 1 0,-1 1-1 16,-2-2 1-16,1-1 0 0,-1 1 0 0,-2-1 0 15,-1-1 0-15,1 1-1 0,-2-1 0 16,0 1-1-16,-2-1 0 16,2-1 0-16,-2 1-2 0,1-1-3 0,-1 0-3 15,0-1-5-15,1 0-3 0,-1 0-19 16,2 0-12-16,0 0-7 0,0 0-87 15,-1 0-97-15,1 0-223 0</inkml:trace>
  <inkml:trace contextRef="#ctx0" brushRef="#br0" timeOffset="129792.54">6523 12594 251 0,'-2'-4'69'16,"0"1"6"-16,0 1-31 0,-1 0-5 15,0 1 0-15,0 0-6 0,-1 1-2 16,0 0-2-16,1 1-3 0,0 0-1 16,0-1-2-16,-1 2-1 0,2 0-2 15,1 0-1-15,0 2-3 0,0-1-1 0,2 0-2 16,0 2-2-16,2-1 0 0,1 1 1 15,2 3 0-15,1 1 0 0,1 0 0 16,2 3 0-16,1-2 0 0,1 1-1 16,1 2-3-16,1 1-1 0,-1-2-2 15,1 1-1-15,0-2-1 0,-1 3-2 16,2-1 1-16,-3 0-1 0,1-1-1 16,-2-1 1-16,0 1 0 0,-2-1-1 15,-2-3 1-15,-1 1 0 0,-2-1 0 0,-2-1 0 16,-1-1 1-16,-1-1 1 15,-1 2 0-15,-3-2 0 0,-2 2 1 0,-2 2 1 16,-3-3 2-16,-4 2-1 0,-2 0 0 16,-3-3 0-16,-1 2-1 0,-4-3 1 15,-2-3-3-15,0-1-1 0,-1-2 0 16,2-1-1-16,1-2 0 0,0-1 0 0,7-2-1 16,0 0 0-16,4 2-3 0,3-1-4 15,3 2-5-15,2 0-20 0,0 3-15 16,3 1 3-16,1 1-98 0,-1 0-99 15,-2 1-228-15</inkml:trace>
  <inkml:trace contextRef="#ctx0" brushRef="#br0" timeOffset="131270.22">6953 12372 271 0,'1'-1'77'0,"0"-1"6"0,-1 1-31 15,1-1-4-15,0 0-2 0,-1 3-3 16,-1-3-2-16,0 0-4 0,-1 2-3 16,0-1-5-16,0 2-5 0,-3 1-5 15,-1-1-5-15,-2-1-6 0,-1 2-3 16,0 1-2-16,-3 0-2 0,1 2 0 15,-2 0-5-15,1 2-1 0,0 2-2 16,2 3-2-16,0 0 0 0,3 1-1 16,1 1 0-16,5 0 3 0,1 1 0 0,6-1 4 15,-1-2 1-15,4 0 0 0,1-1 1 16,1-2 0-16,0-3 0 0,0 0 0 16,0-4 0-16,1-1 1 0,-1-3 1 15,-3-3 1-15,0 0 2 0,0-2 2 16,-2-2 4-16,-1-2 1 0,-1-1 3 15,-1-3 2-15,-1-1 0 0,1-3 1 0,-2-2-2 16,-1 1-1-16,0-3-1 16,0 1-2-16,-1-4-1 0,0 3-2 0,-2 0-2 15,1 2-1-15,-1-4-1 0,-3 4-1 16,1 1-1-16,1 3 3 0,-1 4 1 16,1 3 3-16,2 4 0 0,-1 2 1 15,3 3-3-15,2 2-2 0,-1 5-2 16,0-1-4-16,2 8-1 0,1 3-1 0,2 1 0 15,0 8 3-15,2 2 0 16,2 3-2-16,-1 2-7 0,2 1-8 0,0-2-6 16,1-1-5-16,0-3-3 0,0-2-6 15,0-6 1-15,1-6 3 0,0-4 5 16,0-4 3-16,-1-4 1 0,3-5-4 16,0-5-3-16,0-2-4 0,-1 0-6 15,2-2 1-15,0-1 2 0,-1-2 4 16,-1 2 8-16,-2 1 12 0,-1 2 14 15,-4-2 17-15,0 3 10 0,-3 0 9 0,-3 3 6 16,-2 1 7-16,-2 1 3 0,-2-1-2 16,-3 1-3-16,-2 0-4 0,-1 1-5 15,-2 1-5-15,0-1-5 0,-3 2-9 16,2 3-5-16,0 0-5 0,1 2-4 16,1 2-4-16,1 4-2 0,1 2-2 15,2 1 0-15,3 3 1 0,3 2 0 16,2-1-1-16,2 0 0 0,3-1-2 0,3-2-1 15,1-2 0-15,2-5 1 0,1-3 0 16,1-3 2-16,0-4 2 0,0-1 1 16,0-5 3-16,-1-1 1 0,-1-1 1 15,-2-1 1-15,-1-3 1 0,-2 2 0 16,-1-2 1-16,-2 3-1 0,-1 1 1 16,-1 3-2-16,0 2-2 0,-1 3-3 15,-1 2-2-15,1 4-2 0,0 2 0 16,1 5-1-16,1 2-1 0,0 1 0 0,2 3 0 15,2 3 0-15,-1-3 1 0,3-2-2 16,0-2 0-16,2-2 1 0,1-2 1 16,0-6 1-16,0-2 2 0,-1-1 3 15,0-1 2-15,-2-2 1 0,-1-4 2 16,1-1 2-16,-4-2-1 0,1-2 2 16,-1-4-1-16,3 0-1 0,-2-4 2 0,-2-2 0 15,2-3 1-15,-2 0 0 16,-1-5 1-16,-3 0-2 0,-3 1 0 0,-2 1-2 15,3 4-3-15,-4 4 0 0,2 3 2 16,0 9 0-16,0 4 2 0,4 3-2 16,-1 1-2-16,0 5 1 0,1 2-3 15,2 6-3-15,0 3-2 0,2 6-2 16,0 4-1-16,3 7 2 0,0 4-2 0,0 2-7 16,2 3-6-16,1 1-19 15,0 0-8-15,2 4-25 0,1-3-80 0,0 0-100 16,1-7-224-16</inkml:trace>
  <inkml:trace contextRef="#ctx0" brushRef="#br0" timeOffset="131801.01">7401 12344 292 0,'-1'-1'81'0,"0"1"4"15,2-1-34-15,3 1-6 0,2 0-4 16,1 0-7-16,3 1-4 0,2-3 0 16,3-1 0-16,1 2-3 0,2-1-3 15,-3-1-3-15,2 0-1 0,2-1-3 0,-1 1-4 16,-2-1-2-16,0 1-3 0,-1 0-2 16,-1 0-1-16,-1 2-1 0,-3 1 0 15,-2 0 1-15,-1 1 3 0,-1-1 3 16,-3 0 3-16,-1 2 3 0,-1-3 4 15,-2 1-1-15,-2 0-3 0,-3 0-2 16,-2 1-5-16,-2 0-5 0,-3 1-4 0,-2 5-5 16,1 2-2-16,1 2-1 15,0 2 1-15,3 5 1 0,1 2 0 0,6 0 0 16,2-4 0-16,2 0 1 16,1-3 0-16,3-2-1 0,1-7 0 0,3-2 2 15,0-2 1-15,1-1 1 0,0-2 2 16,0-1 0-16,2-3 1 0,-2-2 1 15,-1-2 1-15,-2-1 2 0,-1-1 2 16,-1 0 2-16,-1-1 1 0,-2 1 2 16,0-1 1-16,-2 2-1 0,1 2 0 15,-2 3-2-15,0-1-3 0,0 5-2 0,1 2-3 16,1 3-4-16,1 3 0 0,2 4-1 16,1 3-1-16,1 1-4 0,0 2-2 15,4-1-3-15,0 2-3 0,2-3-13 16,2-2-23-16,3-2-10 0,2-3-2 15,1-1-83-15,0-3-93 0,2-2-206 16</inkml:trace>
  <inkml:trace contextRef="#ctx0" brushRef="#br0" timeOffset="132898.92">8156 12292 296 0,'3'-3'91'16,"-1"3"11"-16,-1-1-19 0,-1 2-6 16,-1 0-4-16,-1 0-6 0,-1 0-8 0,-3 3-5 15,0-3-11-15,-2 3-14 0,-2 1-9 16,-1 2-8-16,0 1-5 0,2 3-5 16,0 0-2-16,0 3-1 0,3 1-1 15,2 2 0-15,3 0-2 0,2 0-1 16,0-3-4-16,2 1-3 0,4-1-5 15,2-5-5-15,1-1-2 0,2-2 0 0,1-4 2 16,1-3 4-16,3-2 3 0,-2-3 6 16,-1-1 5-16,-1-3 3 0,-1-4 1 15,0 0 1-15,-1-5 2 0,-1 0 4 16,-1-4 2-16,0-4 4 0,-2-2 3 16,0-2 3-16,-3-3 1 0,0-2 0 15,-4 0-1-15,-3-4-3 0,-3-1-1 16,-3 0-4-16,-1 3 0 0,0 3 3 15,1 7 2-15,0 5 2 0,2 8 0 0,3 5 0 16,1 7-1-16,0 5-4 0,1 7-4 16,0 2-5-16,1 7-3 0,1 4-3 15,0 6 0-15,3 4 2 0,2 4-1 16,1-1 1-16,3 2-2 0,1-1-2 16,3-1-3-16,2-2-2 0,4-2-1 15,1-6-2-15,1-2-1 0,0-4 3 16,2-2-9-16,-1-2 1 0,-1-5 2 0,-1-3 0 15,1-3 3-15,-1-4 2 16,1-2-4-16,-2-7 11 0,-1-2 3 0,0-1-1 16,0-2 1-16,-3-2-1 0,-3-1 1 15,-3 2 4-15,-1-2 4 0,-3 1 4 16,-3 1 4-16,-4 0 1 0,-5 1 4 16,0 4 1-16,-2 0-1 0,-2 4-4 0,-1 4-4 15,0 4-4-15,2 7-2 16,1 6-2-16,0 5-3 0,2 3-1 0,1 3-1 15,2 4 1-15,3 1-1 0,2-1-2 16,3-4-3-16,5-1-3 0,1-4-3 16,3-4-1-16,3-5-1 0,2-7 1 15,3-3 2-15,1-2 4 0,-2-4 3 16,2-3 3-16,0-2 2 0,-2-4-1 16,0 0 2-16,-3-3-1 0,-1-1 2 0,0 1 2 15,-3 0 2-15,-1 1 2 0,-1 3 2 16,-2 1 1-16,-2 5 0 0,-2 0-3 15,-1 4-3-15,1 2-2 0,-1 5-2 16,1 1-1-16,-2 3-2 0,-1 3-1 16,0 4 0-16,0 2 0 0,1 2-3 15,-1-1-2-15,0 5-4 0,-2 5-10 16,1 3-5-16,0 2-4 0,0 4-13 16,-1 0-1-16,0 3-6 0,0-5 0 0,0-3 11 15,2-6 4-15,-3-5 6 0,2-8 13 16,-2-4 7-16,0-3 14 0,0-7 11 15,1-3 5-15,-1-5 5 0,1-4 6 16,-1-2 4-16,1-6 2 0,0-9-4 16,-1-3-3-16,-1-9-1 0,0-1-2 15,-1-3-2-15,2-4 1 0,1 2-2 16,1 4 0-16,3 5-1 0,1 6-2 0,2 6-2 16,-2 7-3-16,3 4-4 0,-3 6-4 15,1 4-4-15,-1 1-4 0,0 3-2 16,1 1 0-16,1 2-3 0,-3 2 1 15,3-1-2-15,-2 1-1 0,0 2-1 16,0 0-1-16,-3 2-2 0,2 1 0 16,-3 2-1-16,-1 0 0 0,0 2 0 15,-3 1 0-15,0 3-1 0,-1-2 0 16,-1-2 0-16,0-1-1 0,-2-1-4 0,-1-1-3 16,0-2-8-16,-1-2-10 0,-2 0-10 15,-2-4-2-15,-2-2 70 0,-5-1-156 16,-4-5-97-16,1-2-249 0</inkml:trace>
  <inkml:trace contextRef="#ctx0" brushRef="#br0" timeOffset="142536.28">19934 8548 117 0,'-1'2'32'15,"0"-2"6"-15,1 0-3 0,1 0-12 16,-2-1-1-16,0 0 1 0,-2 0-1 16,0-2-2-16,-2 2-4 0,1 0-3 15,-2-1-6-15,0 2 0 0,0 0-6 16,1 0-12-16,-2-1-24 0,-2 1-19 15,-1-1-41-15,-4 1-86 0</inkml:trace>
  <inkml:trace contextRef="#ctx0" brushRef="#br0" timeOffset="143496.72">19725 8557 222 0,'-10'1'68'0,"4"1"6"16,0 0-21-16,3-2-5 0,0 1-3 16,1 0-6-16,-1 0-5 0,2 0-3 15,0 0-3-15,1 1 0 0,0-2-1 16,1 0 1-16,0-2 1 0,3 1 2 15,0 1 0-15,3-2 0 0,5 0-1 16,4 2-1-16,6-1-1 0,4-1-2 0,3 3-3 16,5-2-3-16,4 0-1 0,2 1-4 15,3 0-2-15,1 0-4 0,2-1-1 16,0-1-2-16,1 1-1 0,-2 2-2 16,-3-1-1-16,-5 2-1 0,-4-2 0 15,-7 2-1-15,-5 0 0 0,-7 0-2 16,-4-1 0-16,-5 0-1 0,-5 0 1 0,-7 0 0 15,-5 2 2-15,-4-2 0 0,-9 0 2 16,-1-1 1-16,-6 1-2 0,-3 0-1 16,-3-2-2-16,-2 0-4 0,-2 0-5 15,-4 0-2-15,0-4-1 0,-2 0 2 16,-6-1 1-16,0 3 2 0,2 0 4 16,2-1 3-16,4 1 2 0,1 4-1 15,5 0 1-15,8 3-1 0,5-2 1 16,4 0-1-16,4 0-1 0,8 3-2 0,6-2-1 15,2 1 0-15,9 1 1 0,4-2 3 16,7 2 2-16,8 2 2 0,5-3 5 16,9 1 5-16,12-3 4 0,1-1 0 15,9-1 1-15,2-1-1 0,3 0 0 16,4-1-2-16,-1-2-2 0,-3 3-4 16,1-1-2-16,-8 0-2 0,-5-1-3 15,-7-1 0-15,-8 1-1 0,-9 1 0 0,-8 1-1 16,-8-1 1-16,-4 2 1 0,-6-2-2 15,-4 0 1-15,-8 1-1 0,-5 1-1 16,-4-1 0-16,-7 0-2 0,-9 0 0 16,-6 0-1-16,-4 1-4 0,-6 2-3 15,-1 0-1-15,-7 3 0 0,-1 1-1 16,3 5-1-16,0 0 0 0,1 0-1 16,0 1 3-16,4 0 2 0,7-1 2 0,7 1-1 15,4-2 3-15,7-2 2 16,6-1 2-16,10 1-2 0,4-3 0 0,5 0 0 15,5-2 3-15,6-2 2 0,9-1 3 16,8-1 3-16,9-1 3 0,3-1 4 16,7-3 1-16,7 1 0 0,3 0-3 15,1 1 0-15,0-3-2 0,-1 1-1 16,1 1-2-16,-4 1-3 0,-8 0-1 16,-6 0-1-16,-7 2-1 0,-9 1-1 0,-7 1 1 15,-7 0-1-15,-8 0 0 0,-7 0 1 16,-7 1 0-16,-6-1 0 0,-10 1 0 15,-6 0-1-15,-7 3 2 0,-7-2 0 16,-7 2-2-16,-3-1 1 0,-1 1-1 16,-4-3 1-16,-4-1-1 0,-1 1 0 15,1 0 0-15,3 1 0 0,4 2 0 16,-1 0-1-16,10 0 0 0,7 2 0 0,9-1-1 16,9-1 0-16,6-2 0 0,7-1-4 15,7-1 1-15,12-1 1 0,9-1 4 16,7-1 2-16,10 2 0 0,9-1 4 15,10-2 5-15,9 0 3 0,5 0 1 16,3 3-3-16,0-2-2 0,-2-1-1 16,-1 1-1-16,-5 1-3 0,-7-1-4 15,-9-1-4-15,-6 0-1 0,-6 0-4 0,-7-2-15 16,-4 2-14-16,-7-4-29 16,-4 0-1-16,-1-3-98 0,-3 2-113 0,0-6-245 15</inkml:trace>
  <inkml:trace contextRef="#ctx0" brushRef="#br0" timeOffset="144861.76">20275 8209 260 0,'-3'-1'75'0,"0"1"4"0,-1 0-26 16,3 0-9-16,1 2-2 0,-1-1-2 16,1 0 1-16,-1 2 0 0,1-1 1 15,1-1-1-15,-1 1-2 0,-1-1-1 16,1 0-3-16,1 2-5 0,0-3-5 15,0 2-5-15,3 1-2 0,0 1-3 16,3 2-3-16,4 3-1 0,2-1-2 16,4 4 0-16,3-1-2 0,3 5-1 0,1-3 0 15,3 2-2-15,2-1 0 0,-2 3-2 16,1-2 0-16,-2 1-1 0,-1-3 0 16,-1-1 0-16,-3-1-2 0,-4-1 1 15,-4-5-2-15,-2 1 0 0,-5-4-1 16,-1 0-1-16,-5-1-1 0,-1-2 2 15,-4 0 0-15,-4-2 1 0,-2-1 0 0,-3 0 1 16,-6-5 1-16,-3-2 1 16,-4-1-1-16,-1-5-1 0,-1 0 1 0,-4 0-1 15,0-5 1-15,0 0-1 0,2 2 1 16,-2-1-1-16,4 7 1 16,3-2 0-16,4 2 0 0,4 6 1 0,4 2 0 15,7 2 1-15,2 3 0 0,3-1 0 16,2 3-1-16,1 1 0 0,3 3 1 15,3 3 1-15,4 2 2 0,3 1 0 16,4 1 2-16,4 3 2 0,4 2 0 0,3-2 0 16,-1-1-2-16,-1 3 0 0,2-2-2 15,1 1-1-15,-3 0-1 0,-4-1-1 16,0-2-1-16,-2 1 0 0,-2-3-1 16,-3-1 0-16,-3-3 1 0,-2-1-1 15,-3-1 0-15,-2-2 0 0,-1-1 0 0,-3 0 1 16,0-2 1-16,-2 2 1 0,-1-4 0 15,1 1 1-15,-2-2 0 0,-3 0 1 16,-1-3-1-16,-1 1-1 0,1 0-1 16,-4-1 0-16,-1-1-1 0,1 1-1 15,1 0 0-15,3 2 0 0,-1 0 0 16,-2-1-1-16,6 3 0 0,1 1-1 16,0 0 1-16,2 2-2 0,-3-2 0 15,4 2 0-15,4 0 1 0,-3 1 0 16,2-1 0-16,2 3 2 0,-1 0 0 0,3 0 2 15,-1 1 0-15,-1-1 0 0,0 0-1 16,-1 1 1-16,-1-1-1 0,1-2 0 16,-2 2-1-16,-1-2 1 0,1 1 0 15,-2-2 0-15,0 0-1 0,1 3 1 16,-2 1-1-16,0 3 1 0,-1 4 0 16,-5 2 0-16,1 5 0 0,-5 6 1 0,-4 3 0 15,-6 6 0-15,-5 2 1 16,-3 4-3-16,-4 4-2 0,-7 1-3 0,-5-5-2 15,3 1 0-15,4-7-1 0,1-4 0 16,5-3 1-16,4-7 1 0,7-3 3 16,9-5 2-16,2-4 0 0,2-2 0 15,4-1 0-15,3-8 1 0,2-1 1 16,6-6 0-16,1-2 0 0,4-3 1 16,4-5-1-16,4-3 1 0,3-2-1 0,5 0-1 15,-1-4 0-15,4-4 0 16,0 4 0-16,-2-2 0 0,1 3 0 0,-1 2 1 15,-3 0 0-15,-2 6 1 0,-2 5 0 16,-3-1 0-16,-1 5 1 0,-5 0-1 16,-4 3 1-16,-3 4 1 0,-2 0-1 15,-2 2 0-15,-2 3-2 0,-3 1 0 16,-5 7-1-16,0 2 0 0,-5 4 0 16,-3 3-1-16,-6 2 0 0,-4 3 2 0,-1 3 0 15,0-1-1-15,-3-1-1 0,0 0-1 16,-2-2-2-16,3 0-1 0,1-3-3 15,2-5-1-15,3-2 0 0,7-4 0 16,2-3 0-16,6-1 1 0,5-2 1 16,5-3 2-16,6-3 2 0,4 0 1 0,4-4 1 15,4 0 1-15,5-7 2 16,1-2 2-16,0-7 0 0,4-4 3 16,-2 0 0-16,1-3 2 0,-2-4 1 0,-2 1-1 15,-1 1 1-15,-3 8-2 0,-4 4-1 16,-5 2 0-16,-3 5-1 0,-5 7-2 15,-2 5-3-15,-4 2 0 0,-4 4-1 16,-3 2 0-16,-1 5-2 0,-2 3-2 16,-3 1-4-16,0 2-4 0,-2 1-7 15,0-3-14-15,1 0-23 0,1-4-12 16,0-2-7-16,3-1-82 0,1-4-97 16,0-2-206-16</inkml:trace>
  <inkml:trace contextRef="#ctx0" brushRef="#br0" timeOffset="146386.03">20050 8232 340 0,'10'-10'89'0,"4"4"4"0,0 0-44 15,0 3-10-15,-3 2-2 0,-2 2-4 16,-3 3-5-16,-2 2-1 0,-1 5 0 16,0 2-3-16,-1 3-3 0,0 5-1 15,-1 0-3-15,1 1-4 0,2 1-1 0,3-1-2 16,2 1 0-16,3-4 1 0,8 0 1 16,6 1 3-16,5 1 1 0,4-3 0 15,3 0-2-15,1-2-2 0,-1 0-2 16,-2-3-4-16,-7-4-2 0,-6-2-2 15,-3-1 0-15,-5-3-2 0,-6-2 0 16,-4 0-2-16,-5-2-1 0,-2-2-1 0,-5-5-1 16,-5-3-1-16,-4-4 1 15,-2-2 0-15,-4 0 1 0,0-3 1 0,-5-4 0 16,0 2 0-16,-1-1 1 0,-5-1 0 16,2 0 0-16,0-5 0 0,0 2 1 15,3 3 1-15,3 1 0 0,5 1 1 16,5 7 1-16,2 2-1 0,2 6 2 15,3 2-1-15,0 2 1 0,4 1 0 0,0 2-2 16,2 3 0-16,2 3 0 16,1 2-1-16,0 3 0 0,4 2 1 0,4 3-1 15,1 1 1-15,3-1 0 0,4 2 0 16,3-1 0-16,5 2 0 0,3-2 1 16,4 4-1-16,2-1 0 0,-1-1 0 15,1 1 0-15,-1 0 0 0,-3-3-1 16,-5-1 1-16,-5-4 0 0,-5-1-1 15,-2-2 1-15,-5-4 0 0,-4-2 1 16,-3-2 0-16,-4-2 0 0,-4-4 1 0,-7-3 0 16,-3-2-1-16,-3-1 0 0,-6-3 0 15,-4-2-1-15,-5-2 0 0,0 3-1 16,1-3 1-16,-2 1 0 0,1-1-1 16,4 0 1-16,4 0 0 0,4 3-1 0,4 0 1 15,5 6 1-15,4 1 1 16,5 2-1-16,1 3 0 0,7 5-1 15,4 3 1-15,4 1 1 0,2 2-1 0,4 3 0 16,2 2 1-16,4 2 1 0,3 0 0 16,0 1-1-16,1 2 0 0,3-1-2 15,-2-1 1-15,0-1-1 0,-3 1 0 16,-2-1-1-16,-1-1 1 0,-5-4 0 16,-2-1 1-16,-1-1 0 0,-3-2 1 15,0-3 0-15,-2 0 1 0,-3-2 0 16,1-1 2-16,0 0-1 0,-1-2 1 15,2 0 0-15,-2 1-1 0,1-1 0 16,-1-1 0-16,1 1-2 0,-3 1 0 0,1 2-1 16,-3 3 0-16,0-3 0 0,-1 0-1 15,-1 2 0-15,-1 1 0 0,-2 3 1 16,-3 1 0-16,0-1 0 0,-6 8 0 16,-5 0 0-16,-2 4 0 0,-5 0 0 15,-2 3 0-15,-3 6-1 0,-4-1-2 0,-2 1-2 16,-4 2-3-16,2 2-1 0,-2 0-2 15,5-2-3-15,1-5-1 0,4 0 1 16,9-7 3-16,3-3 1 0,6-5 0 16,5-3 0-16,0-4 1 0,5-1 1 15,3-2 0-15,4-2 1 0,2-3 2 16,6-3 2-16,1-3 1 0,5-4 3 16,3-3 2-16,4-4 1 0,0-6-1 15,3-3 0-15,2-3 0 0,-2-1-1 0,-1-1 1 16,-2-2-1-16,-4 3-2 0,-1 5 0 15,-5 3 1-15,-6 7-1 0,-3 5 1 16,-1 6 0-16,-4 3-2 0,-1 3 0 16,-3 6 0-16,-3 5-1 0,-4 6 0 15,-2 4-1-15,-2 5 0 0,-5 4 1 16,-3 7 2-16,-7 2-2 0,-7 2-2 16,-1-3-1-16,-3 3-2 0,-2-2-1 0,0-3-2 15,1-2-2-15,7-3-1 0,5-4 2 16,4-4 1-16,4-5 0 0,7-4 1 15,3-3 0-15,6-4 2 0,3-6 2 16,7-4 3-16,1-5 0 0,8-4 2 16,4-2 2-16,4-5 1 0,1-6 0 15,2-1 1-15,3-4-1 0,1-3 0 16,0 0 0-16,1 1 0 0,-1 1 1 0,-2 4 0 16,-2 5 0-16,-7 4 0 15,-2 6-1-15,-7 4 1 0,-3 3 0 0,-5 4-1 16,-1 0-1-16,-1 3-2 0,-1 6-1 15,-3 5-1-15,-2 1 0 0,-3 5-1 16,-4 5 0-16,-6 5 1 0,-3 4 0 16,-6 1-1-16,-2 2-3 0,1-1-3 15,1-2-3-15,0-1-3 0,4-4-1 0,5-5-1 16,6-3 2-16,3-6 0 0,3-2 4 16,5-4 2-16,3-3 3 0,6-3 2 15,3-2 3-15,2-4 0 0,7-3 1 16,4-5 2-16,3 0 0 0,4-7 0 15,1 1 1-15,-1-6 0 0,-1 3-1 16,-5 2 0-16,-4 4 0 0,-5 1-2 16,-7 5 1-16,-3 5-6 0,-6 6-2 0,-4 6 0 15,-4 4-23-15,-4 6-15 0,-4-1-6 16,0 4 117-16,-6 3-210 0,0 0-113 16,0-2-299-16</inkml:trace>
  <inkml:trace contextRef="#ctx0" brushRef="#br0" timeOffset="165210.07">340 7397 258 0,'-6'-5'79'0,"1"-1"7"0,2 3-17 16,-1-1-17-16,0 2 1 0,2-2-1 16,0 2-4-16,-1 0-2 0,3 2-4 0,0 0-2 15,0 1-5-15,0-1-10 0,0 1-7 16,0 3-5-16,2 3-4 0,-1 2-3 16,0 4-3-16,-1 2-2 0,2 6 2 15,-2 2 0-15,2 5 0 0,-1 1 0 16,0 2 0-16,0 2-4 0,2-1-6 15,0 4-4-15,-1-5-10 0,2 1-11 16,-1-2-10-16,0-7-11 0,1-1-1 16,0-7-74-16,-1-6-82 0,5-3-181 0</inkml:trace>
  <inkml:trace contextRef="#ctx0" brushRef="#br0" timeOffset="165643.62">515 7477 396 0,'2'3'96'0,"0"0"3"0,1 1-63 0,-1 5-9 15,2 3-1-15,0 1-5 0,0 6-5 16,0 3-5-16,1 1-3 0,-1 3-1 16,0 3-2-16,-1-1-1 0,0 3-2 15,-2-3-2-15,1-3 0 0,-1 1 0 16,-1-6-1-16,2-3-1 0,-4-5 1 0,2-3 0 15,0-4 0-15,0-2 12 16,-1-4 7-16,-1-3 4 0,0-5 2 0,0-4 2 16,-1-5 1-16,-1-5 4 0,-1-4-11 15,-1-6-5-15,0-3-3 0,1-3 1 16,0 0 0-16,0 1 1 0,1 1 0 16,3 2 3-16,0 4-2 0,2 5-1 15,1 4 1-15,0 4-1 0,2 4-3 0,-1 3-2 16,0 4-3-16,3 3 1 0,0 1-3 15,5-1-1-15,3 1-2 0,2 0 0 16,4 0-1-16,0-1 0 0,4 0 0 16,3 3 1-16,0 0 0 0,-2 1-2 15,3 0-3-15,-2-1-8 0,-1 1-7 16,-1 0-19-16,-4-3-19 0,-1 1-14 16,-5 1 125-16,-3 1-211 0,-2 1-110 15,-5 4-288-15</inkml:trace>
  <inkml:trace contextRef="#ctx0" brushRef="#br0" timeOffset="165797.01">619 7459 389 0,'-4'4'102'0,"3"2"7"0,2-3-49 0,2-1-16 16,3 0-3-16,1-1-1 0,4 2-5 15,2-2-8-15,3-2-4 0,2-1-1 16,2 1 6-16,1 0-42 0,3 0-14 15,1-1-102-15,3 1-107 0,1 1-274 16</inkml:trace>
  <inkml:trace contextRef="#ctx0" brushRef="#br0" timeOffset="166246.26">1632 7483 336 0,'-1'0'92'0,"1"1"1"15,1 0-41-15,1 2-16 0,-1 3-4 16,2 3-4-16,2 4-10 0,0 2-4 16,1 5-2-16,-1 3 0 0,2 1-3 15,-1 1-6-15,0-1-9 0,0 2-9 16,0 1-10-16,-2-2-10 0,0-2-9 0,-2-2-18 16,-2-3-42-16,-3-2-57 0,0-5-124 15</inkml:trace>
  <inkml:trace contextRef="#ctx0" brushRef="#br0" timeOffset="166504.54">1548 7527 364 0,'4'-18'97'0,"1"3"7"16,3 4-47-16,2 1-3 0,3 3-6 16,0 3-8-16,2 1-4 0,3 2-5 15,2 2-7-15,0 2-7 0,2 4-5 16,1 2-3-16,1 6-2 0,2-1-2 15,-1 5-2-15,-1 1 0 0,-2 4-1 16,0 2-2-16,-5-4-1 0,-1 1-1 16,-7 0-1-16,-2-3-1 0,-3 0 1 15,-5 1 0-15,-4-2 1 0,-6 0 0 16,-4-1-6-16,-6-1-11 0,-6-1-12 0,-2-1-10 16,-3-3-15-16,0-4-73 0,2-3-84 15,2-1-183-15</inkml:trace>
  <inkml:trace contextRef="#ctx0" brushRef="#br0" timeOffset="166995.57">2052 7511 291 0,'9'13'75'0,"-3"6"3"15,-2 4-41-15,-2 3-12 0,-2 3-4 16,0 3-5-16,-1-1-5 0,0 3-4 15,1-2-3-15,2 0 0 0,0-4-1 0,2 1 0 16,0-5-2-16,2-3 1 16,-2-3-1-16,-1-3 0 0,0-7-1 0,0 1 0 15,-3-5 12-15,-4-3 6 0,1-5 5 16,-2-4 2-16,-1-5 5 0,0-4 2 16,-2-9 2-16,1-8-10 0,4-7-4 15,0-4-2-15,3-4-1 0,2-1-1 16,6 1 0-16,4 8 3 0,3 2 1 15,4 8 2-15,3 4-1 0,2 9-3 0,0 3-1 16,-1 4-4-16,1 4-4 0,-3 2-4 16,-3 4-3-16,0 5-2 0,-3-1 1 15,-3 3-5-15,-3 2-3 0,-4 1-1 16,-3 2-1-16,-4 0 0 0,-3 2 0 16,-7 0 1-16,-3 1 3 0,-5 0 3 15,-4-4 1-15,-1 1 2 0,-3-3-1 0,1-2 1 16,0-1 0-16,4-4 2 15,5 2 0-15,3 1-1 0,5 1 0 0,4 4 0 16,8 3 1-16,6 2-1 0,5 2 0 16,5 1-1-16,6 2 2 0,4-1 1 15,5 0 2-15,-1-1 0 0,3 0-2 16,0 0-32-16,-1 1 23 0,-1-4-136 16,-1-3-118-16,-2 1-304 0</inkml:trace>
  <inkml:trace contextRef="#ctx0" brushRef="#br0" timeOffset="167568.97">3132 7606 331 0,'5'5'81'0,"-3"3"4"0,-1 5-52 15,0 2-10-15,-2 7-2 0,-2 4-1 16,-2 4-5-16,-3 1-5 0,-1 2-5 16,0-2-4-16,-1 0-3 0,2-6 0 15,-1-2 0-15,3-4-1 0,1-4 0 16,2-4 0-16,-1-3 2 0,3-3 2 0,0-1 8 16,1-6 7-16,1-1 5 0,1-3 3 15,1-4 3-15,0-7 2 0,0-4 1 16,1-4-7-16,0-5-5 0,1-9-5 15,2 0-2-15,1-4-2 0,-1 0-1 16,2 0-1-16,1 2 1 0,1 7 1 16,0 6 4-16,0 5 1 0,1 5 1 15,-2 7-1-15,2 6-1 0,-1 2-3 0,0 6-3 16,1 2-4-16,-1 7-1 0,1 3-1 16,-1 3 0-16,1 4 1 0,0 5 0 15,0 2 1-15,-3-2 0 0,3 3-3 16,-2-3-6-16,-1 3-3 0,1-2-14 15,-2-3-10-15,0-1-11 0,-1-1-16 16,-2-3-6-16,-1-2-67 0,-2-3-83 16,1-1-169-16</inkml:trace>
  <inkml:trace contextRef="#ctx0" brushRef="#br0" timeOffset="167765">3099 7740 309 0,'2'0'77'0,"3"-2"4"15,3 1-40-15,0-1-19 16,3 1-3-16,2 2-2 0,0-1-5 0,1 1-7 16,4 1-8-16,1 2-18 0,3 0-63 15,-1-3-68-15,4-2-171 0</inkml:trace>
  <inkml:trace contextRef="#ctx0" brushRef="#br0" timeOffset="168340.12">3638 7482 242 0,'0'-2'68'0,"0"2"5"16,0 0-24-16,0 0-10 0,0-2-1 15,0 4 0-15,1-2-3 0,-1 0-3 16,-1 1-2-16,1-1-6 0,0 1-2 15,-1 1-2-15,1 3-2 0,-3 4-3 0,1 1-1 16,-1 4-2-16,-1 5 0 0,-3 3-2 16,0 3-3-16,1 3-2 0,-2 2-3 15,0 0 0-15,2 0-1 0,-1 0 0 16,4-4-1-16,0-1-1 0,2-5 1 16,2-3-2-16,2 0 1 0,3-4 0 15,2-2 1-15,3-3 0 0,2-2 1 16,3 0 1-16,0-1 1 0,2-4 1 0,1 1-1 15,0-2-7-15,1-2-7 0,-1 1-11 16,1-2-7-16,-1-3-89 0,1 1-91 16,0-3-215-16</inkml:trace>
  <inkml:trace contextRef="#ctx0" brushRef="#br0" timeOffset="168852.82">4499 7497 327 0,'1'-6'91'0,"-2"2"9"15,1 1-39-15,1 0-22 0,-1 4-6 16,1 3-2-16,0 5-3 0,0 5-8 15,1 6-7-15,-1 6-2 0,2 5 1 16,-2 3 1-16,0 2-9 0,0-1-13 16,1 0-8-16,-1-2-9 0,1-3-7 15,0-3-11-15,-1-1-17 0,0-6-49 0,-1-4-60 16,0-3-143-16</inkml:trace>
  <inkml:trace contextRef="#ctx0" brushRef="#br0" timeOffset="169119.14">4429 7516 334 0,'0'-10'99'0,"3"3"6"15,4 2-14-15,1 3-43 0,3-1-5 16,1 1-4-16,4 1-7 0,2 2-7 16,4 0-6-16,3 3-4 0,2 0-4 15,2 5-4-15,5 3-2 0,0 3-2 16,1 4 1-16,-2 4-4 0,-4 3-1 15,-3 0-5-15,-5 3-2 0,-6 2-2 0,-7-1-2 16,-8 0-1-16,-8-3 0 16,-4 1-2-16,-7-2 0 0,-6-2 0 0,-2-3-6 15,-5-2-7-15,-1-1-7 0,1-5-6 16,2-2-9-16,0-4 142 0,5-5-193 16,3-2-78-16,8-3-230 0</inkml:trace>
  <inkml:trace contextRef="#ctx0" brushRef="#br0" timeOffset="169649.82">4976 7552 347 0,'10'8'86'16,"-3"2"5"-16,-1 6-56 0,0 1 0 15,-3 3-3-15,-1 1-3 0,0 1-6 16,-1 2-5-16,-1-1-4 0,1-1-3 15,-2 0-5-15,2-3-3 0,0-1-1 0,-1-3 0 16,1-3-1-16,-1-4 1 0,0-1 0 16,1-3-1-16,-1-2 8 0,0-3 8 15,-1-1 4-15,1-4 2 0,-1 0 2 16,0-8 1-16,0-5 1 0,0-4-4 16,1-3-8-16,0-5-3 0,1-3 0 15,1-1-3-15,0 0-1 0,1 1-3 16,3 5 0-16,-2 4-2 0,1 6-1 15,-2 3-1-15,0 6 0 0,1 6-1 16,1 5-1-16,-1 3 0 0,0 3-1 16,0 5 1-16,3 1-1 0,0 4 2 0,2-2 0 15,1 1-1-15,3 0 0 0,0-4 0 16,1-2-1-16,3-5 1 0,-1-3 0 16,2-2 1-16,-2-1 2 0,1-5 2 15,-1 0 5-15,-1-4 4 0,1-1 2 16,-2 2 3-16,-2-5 2 0,-1 1-1 15,-2 1-3-15,-1 1-3 0,-1 4-4 0,-4 0-4 16,0 5-4-16,-1 6-2 0,0 6 0 16,-1 5-1-16,0 7 0 0,-1 3 1 15,2 6 1-15,-1 1 2 0,2 2-1 16,-3 0-3-16,2 0-9 0,0-4-3 16,1 0-39-16,3-1 17 0,1-3-124 15,4-1-118-15,5-4-278 0</inkml:trace>
  <inkml:trace contextRef="#ctx0" brushRef="#br0" timeOffset="170286.21">6211 7701 352 0,'8'24'83'0,"0"3"0"16,-2 2-60-16,0 3-3 0,-3-5-4 15,-3-1-5-15,-1-2-5 0,-3-4-2 16,1-1 0-16,-1-4-1 0,-2-5-1 16,2-1 1-16,-2-3 0 0,2-2 1 15,-1-3 5-15,-1-2 5 0,2-4 11 16,0-2 8-16,0-2 4 0,0-5 5 0,2-8 3 16,2-6-3-16,2-8-5 0,2-4-11 15,3-4-9-15,4-2-6 0,3 3-4 16,1 5-4-16,5 4 2 0,0 8 2 15,0 9 0-15,1 5 2 0,1 6-1 16,0 3 1-16,-1 3-2 0,-1 2-3 16,-3 2-3-16,0-1 0 0,-1 3-1 0,-4 0 0 15,-3 0 0-15,-3 1-3 16,-3 2 1-16,-4 2 0 0,-5 1 0 0,-5 0 1 16,-3 1-1-16,-3 0 1 0,-5 0 1 15,-1-3 1-15,0-1-1 0,2-1 0 16,1-3-1-16,2 1 1 0,3 0 0 15,5 4 0-15,2 1-1 0,6 3 1 16,2 3 0-16,6 0 0 0,5 5 1 16,2-1 0-16,2-2 1 0,5-1-1 15,1-1 2-15,1-4-2 0,1 0 0 16,-1-5-18-16,1-2-17 0,-2-2-16 0,2-2-10 16,0-5 132-16,3-1-218 0,0 0-112 15,2-1-268-15</inkml:trace>
  <inkml:trace contextRef="#ctx0" brushRef="#br0" timeOffset="170687.82">6852 7643 398 0,'1'-16'122'15,"1"3"8"-15,-3 5-49 0,0 2-14 0,0 6-11 16,-3 6-11-16,-1 3-13 0,-1 5-12 16,-3 1-7-16,2 2-1 0,0 3-2 15,1 2 0-15,3-1-2 0,0-1-4 16,4-2-2-16,4 0-2 0,3-4-1 15,2-1 1-15,3-3 0 0,0-3 0 16,4-4 0-16,0 0 1 0,1-5 0 0,-3-1 0 16,1-2 2-16,0-2 1 15,-1-4 2-15,-2-1 0 0,0-2 1 0,-1 1-1 16,-1 0 0-16,-1 1-2 0,-2 3-3 16,0 5-3-16,-2 3 0 0,1 5 0 15,-1 5 0-15,1 3-2 0,1 2-3 16,-1 3-1-16,3-1-2 0,1 0-2 15,2 0 0-15,1-2-1 0,4-1 2 16,1-4 3-16,0-2 1 0,1-2 5 16,0-2 6-16,-1-3 5 0,0-2 6 0,-4-5 7 15,1 0 6-15,-2-2 8 0,-2-3 6 16,0-2 0-16,-4-4 0 0,-1 0-2 16,-1-3-7-16,-3-4-7 0,0-4-8 15,-1-2-11-15,-2-1-9 0,-2 0-8 16,0-1-5-16,1 5-7 0,0 0-6 15,-2 10-4-15,1 1 18 0,-2 3-54 16,2 3-111-16,-3 5-131 0,-3 0-327 0</inkml:trace>
  <inkml:trace contextRef="#ctx0" brushRef="#br0" timeOffset="172451.33">5512 7428 220 0,'0'1'67'0,"0"-1"6"0,-1 2-25 16,0-1-4-16,1 2-3 0,0-1-3 16,0-1-7-16,0 2-4 0,1-2-5 15,-1-1-1-15,1 1-1 0,0-1 1 16,0 1 1-16,2-1-2 0,-3 0 0 0,1 0-1 16,0 2 0-16,-1-4-1 15,0 1 0-15,0-1 0 0,0 1 1 0,-1-2 0 16,1 2 0-16,-1-5-2 0,-1 2-4 15,0-1-3-15,1 2-2 0,-2 0-3 16,1 0-2-16,-3 3-2 0,0 1-1 16,-3 2 0-16,1 2 0 0,-4 3-1 15,0 3-1-15,0 0 1 0,1 0 1 16,1 1-1-16,1 1 0 0,2-3-2 0,4-1-1 16,1-1-1-16,2-3 0 0,2-1 0 15,2-1 2-15,4-3 1 0,1-3 3 16,2-2 3-16,0-1 0 0,0 0 3 15,-1-2 2-15,-1 1 0 0,0-2 0 16,-3 1 0-16,0 0 2 0,-1 0 0 16,-3-1 0-16,0-1 0 0,-2 0-1 0,-2-1 0 15,-2 0-2-15,0 2-1 0,-4 3-2 16,0-1-2-16,-1 3-2 0,-2 5-1 16,0 2-1-16,-1 3-1 0,-1 1 0 15,1 3-1-15,2 5 0 0,2-2-1 16,1-2-1-16,3 1 0 0,4 1-1 15,2-2 0-15,3 0 1 0,1-1 0 16,4-2 2-16,1 1 1 0,0-3 1 16,0-2 0-16,0-2 2 0,-1-4-1 0,1-1 1 15,-1-2 0-15,-1-1 1 0,-1 0 2 16,-1-1 0-16,-2 0 1 0,-1 1 0 16,-3-1 0-16,-2-2 1 0,-2 1-1 15,-3 0-1-15,-2-1-2 0,-3 0 0 16,0 0-1-16,0 3-2 0,-2 1-1 15,1 4 0-15,0 2-1 0,1 4 1 16,1 3-2-16,1 1-1 0,1 0 0 16,3 1-1-16,2 0 0 0,3 2-1 15,2-2 0-15,2-1 2 0,4-2 0 0,0 1 2 16,1-3 1-16,1-1 1 0,1-4 1 16,1-3 1-16,-1-1 1 0,0 0 1 15,-1-4 3-15,0 3 1 0,-2-1 2 16,-3-3 0-16,0 3 0 0,-4-3 1 15,-2 0-2-15,-3-1-1 0,-3-1-2 0,-3-1 0 16,-3 1-2-16,-1 2 0 0,-1 0-2 16,-1 2-1-16,-2 4 0 0,2 3-1 15,2 2 0-15,2 6 0 0,0-2-1 16,2 5-1-16,2 0 1 0,4 0-1 16,3 1-1-16,2 0 0 0,3-3 1 15,2 2 0-15,3-3 1 0,1 0 0 16,0 0 1-16,0-2 0 0,2-3 2 15,0-3-1-15,0 0 0 0,-1-3 1 0,-1-2 0 16,-1 0 0-16,0-2 0 0,-3 3 1 16,-3-1 0-16,0-1 0 0,-3-2 0 15,-2 2 0-15,-2-1 0 0,-1-1-1 16,-3-2 0-16,-1 1 0 0,-3 2 0 16,0 2-1-16,0 0 0 0,1 2-1 15,0 2 0-15,0 3-1 0,4 3 0 16,0 1-1-16,1-1 0 0,2 3-1 15,1 0 0-15,2-2-1 0,1 2 1 0,0-3-1 16,4-1 0-16,-2 1 1 0,0-3 1 16,1 1 0-16,-1-2 1 0,-1 0 1 15,0 0 0-15,1 0 0 0,-2-3 1 16,0 2 1-16,0-2 1 0,0-1 0 16,0-1 1-16,-1-1 1 0,1-3-1 15,-1 1 0-15,0-1 0 0,0-3-1 0,0 0 1 16,0 0 0-16,-1-6 0 0,-1 1 1 15,0-4 1-15,-2-3 0 0,-1-3 0 16,-1-4 0-16,-1-3-1 0,0 2-1 16,1-3-1-16,0 0 0 0,1-1 0 15,-1 3 2-15,3 4 1 0,1 5 0 16,1 5 1-16,0 4 1 0,-1 5-1 16,2 4 0-16,0 3-2 0,0 1-2 0,0 0-1 15,0 1-2-15,-1 0-1 0,1 1 0 16,0-1-3-16,0 0-1 0,0 1-1 15,0 1-5-15,-1-2-6 0,2 2 0 16,-2-1-25-16,1 1-14 0,0-1 25 16,-2-1-120-16,0 0-103 0,3 3-248 15</inkml:trace>
  <inkml:trace contextRef="#ctx0" brushRef="#br0" timeOffset="172831.57">5404 6914 252 0,'-4'-1'75'0,"2"1"4"0,1 2-13 0,0 2-35 15,-1 0 2-15,-1 3-2 0,-3 0-8 16,1 2-7-16,-2 2-3 0,-1 1-2 16,0-1-4-16,-2 2-4 0,0 2-2 0,0-1-2 15,1-2-1-15,1 0-1 0,2-4 0 16,2 1-3-16,0-5 1 0,3-2 2 15,5-3 5-15,-1-2 2 0,3-2 2 16,2-3 2-16,0-3 1 0,2-2 3 16,2 0-1-16,1 0-3 0,0-4-2 15,0 4 0-15,0 0 1 0,-1 0 0 16,1 2 0-16,-4 1 2 0,0 0 4 16,-2 4 5-16,-2 0 1 0,-2 3-2 0,2 3-1 15,-2 1-1-15,1 2-1 0,2 4-5 16,0 2-4-16,2 2-2 0,1 3 0 15,1-1 1-15,2 0-1 0,1-1 0 16,1 1 1-16,0-1-4 0,2 2-13 16,-3-5-10-16,0 1 17 0,-3-1-118 15,-1-1-100-15,-2-3-252 0</inkml:trace>
  <inkml:trace contextRef="#ctx0" brushRef="#br0" timeOffset="173262.84">5173 6306 428 0,'1'-6'116'0,"1"0"5"16,0 5-58-16,0-1-13 0,-2 0-5 15,0-1-9-15,0 5-11 0,-1 1-8 16,0 6-7-16,0 2-2 0,1 2-3 0,1 5-2 16,-1 3 0-16,0 3 0 0,2 3 0 15,0-3-1-15,0-2-3 0,-1 4-3 16,1-3-4-16,0 0-15 0,0 0-10 16,-1-1-13-16,1-1-6 0,1-1-16 15,-2-2-61-15,0-5-79 0,-2-1-158 16</inkml:trace>
  <inkml:trace contextRef="#ctx0" brushRef="#br0" timeOffset="173543.87">5115 6280 379 0,'-4'-26'102'0,"3"1"9"15,3 1-51-15,3 6-3 0,0-1-6 16,2 6-2-16,0 2-6 0,1-1-6 15,1 2-9-15,2 5-4 0,0-1-8 0,2 3-4 16,1 4-5-16,3 2-3 0,0 5-2 16,3 3 0-16,-3 2-1 0,1 3 0 15,-2 3 0-15,-1 1-1 0,-3 0 0 16,-4 0 0-16,-3 2-1 0,-6 0 0 16,-6-1-2-16,-4 1-2 0,-4-2-1 15,-4-2-2-15,-3 0-4 0,0-7-13 0,3-1-13 16,0-1-10-16,3-3-5 15,2-4 14-15,3-4-94 0,7 1-84 0,3-1-181 16</inkml:trace>
  <inkml:trace contextRef="#ctx0" brushRef="#br0" timeOffset="173883.77">5448 6415 346 0,'-3'5'88'0,"-1"-2"5"0,0 4-53 16,0 0 0-16,3-1 1 0,-2 5-6 16,2 0-5-16,1 1-5 0,1-1-3 15,2 1-6-15,2-1-4 0,1-1-5 16,2-1-1-16,1-2-2 0,-1 0-1 16,3-2 0-16,0-4 2 0,-1 1 2 0,0-1 4 15,2-6 3-15,0 0 4 0,0-1 2 16,-1-1 3-16,1-1 2 0,-2 0 1 15,-1 0-2-15,-3-1-1 0,-1 0-1 16,-4-1-2-16,-2 0-4 0,-4-2-3 16,-2-1-4-16,-5 1-3 0,-1 1-3 15,-3 1-6-15,1-1-2 0,-2 5-4 16,2 1-8-16,0 4-4 0,3 2-22 16,1 0-15-16,1-1-5 0,2 7-88 0,3-4-101 15,5 1-222-15</inkml:trace>
  <inkml:trace contextRef="#ctx0" brushRef="#br0" timeOffset="174130.4">5717 6217 417 0,'0'-3'121'15,"0"0"8"-15,0 0-48 0,0 1-23 16,0 4-8-16,1 1-6 0,0 3-13 15,0 5-9-15,0 7-6 0,2 3-5 16,-2 6 0-16,1 2 0 0,0 2-2 16,0 1-3-16,2 0-3 0,-1-1-4 15,1-2-2-15,1 1-8 0,-1-2-4 0,-1 2-6 16,2-3-18-16,-1 1-14 0,-1-3-7 16,0-4-16-16,-2-4-58 15,1-4-84-15,-2-5-171 0</inkml:trace>
  <inkml:trace contextRef="#ctx0" brushRef="#br0" timeOffset="174426.4">5666 6280 400 0,'-6'-24'118'0,"4"3"8"16,1 5-48-16,2 2-5 0,1 2-7 15,1 2-4-15,1 1-12 0,2 0-11 16,2 1-7-16,1 1-6 0,2 0-8 15,1 6-5-15,3 3-3 0,3 6-3 16,0 2 0-16,1 4-2 0,-1 2-2 16,0 4 0-16,-2-1-2 0,-1 1 0 0,-4 1 0 15,-4-1-1-15,-1 1 0 0,-4 0 0 16,-2-2-1-16,-3 0 1 0,-5-4-1 16,-5-2-1-16,-2 1-2 0,-5-4-3 15,-4-2-13-15,-3-1-11 0,-2-3-25 16,-1-2-10-16,0 1-95 0,1 0-111 15,4-5-246-15</inkml:trace>
  <inkml:trace contextRef="#ctx0" brushRef="#br0" timeOffset="176264.74">1753 8578 185 0,'4'-8'50'16,"-2"0"5"-16,-3-2-22 0,0 0-1 15,2 0 3-15,-1-1 2 0,-3 2 1 16,1 0 3-16,-1 0 2 0,0 1 1 16,1 2 3-16,-2 1 0 0,1 2-3 15,0 0-5-15,2 0-5 0,-1 1-6 0,4 4-7 16,-1 1-8-16,0 2-7 0,2 4-2 15,1 2 0-15,2 7-1 0,0 5 1 16,1 3 1-16,-1 1 2 16,2 5-1-16,-1 3-1 0,-1 2-1 0,0 2-1 15,-2-4-2-15,1-1-5 0,0 0-4 16,-3-5-5-16,2-5-9 0,-1-4-9 16,0-3-11-16,0-4-3 0,0-3 179 15,0-6-256-15,2-3-106 0,3-2-309 16</inkml:trace>
  <inkml:trace contextRef="#ctx0" brushRef="#br0" timeOffset="176691.28">1966 8621 411 0,'0'-1'104'0,"0"2"0"15,1 1-60-15,0 4-10 0,1 3-5 0,0 4-5 16,2 4-9-16,-1 5-3 0,1 6 0 15,2 1-3-15,0 3-2 0,1 0-3 16,1-1-1-16,-2 0-2 0,2-3 0 16,-2-5 0-16,1-3-2 0,-1-2 1 15,-1-4-1-15,-1-4 0 0,1-2 0 16,-3-3 2-16,-1-2 4 0,-1-4 3 16,-2-2 1-16,-1-6 0 0,-2-1 0 15,0-5-1-15,-2-2-1 0,-1-6-3 0,-1-3-2 16,-1-7 0-16,-1-4 1 0,1-2 3 15,0-2 1-15,1-1 4 0,2 1 2 16,1 2 3-16,4 8 3 0,1 6 2 16,1 3 2-16,1 4 0 0,0 6-1 15,2 2-3-15,0 5-4 0,-1 0-4 16,2 3-4-16,2 1-3 0,2 1-2 0,4 1-2 16,3 1 0-16,2 1 0 15,5-1 1-15,1 0 0 0,2 1 0 0,0 1-2 16,2-1-3-16,-1 0-7 0,-2 0-7 15,0 0-16-15,-2 0-20 0,-2-2-11 16,-4 0 5-16,0-2-93 0,-3 1-93 16,-1 0-208-16</inkml:trace>
  <inkml:trace contextRef="#ctx0" brushRef="#br0" timeOffset="176903.17">2024 8720 406 0,'5'7'111'0,"2"-1"6"15,1 0-61-15,0 4-4 0,1-3 1 16,0-3-5-16,2 2-14 0,0-4-10 0,0 1-4 16,3 1-2-16,-1-6-9 0,1 2-10 15,2 4-27-15,0-5 3 0,2 0-111 16,0-4-108-16,4-1-270 0</inkml:trace>
  <inkml:trace contextRef="#ctx0" brushRef="#br0" timeOffset="177412.4">3048 8449 365 0,'1'0'92'16,"0"-1"2"-16,1 0-56 0,0 2-7 16,2 2 0-16,0 5 1 0,3 3-3 15,1 4-4-15,3 5-2 0,-1 6 0 16,-1 3-4-16,1 3-5 0,0 3-4 16,-1 0-7-16,-3 1-9 0,-1-2-9 15,-1-1-7-15,0-4-9 0,0-1-8 16,-2-6-14-16,0-5-48 0,-1-4-10 15,-1-1-56-15,0-5-117 0</inkml:trace>
  <inkml:trace contextRef="#ctx0" brushRef="#br0" timeOffset="177693.74">3007 8464 404 0,'3'-4'108'0,"2"1"7"0,4 0-56 0,0 1-7 15,3 1-3-15,2 1 0 0,3 4-8 16,0 0-8-16,3 1-6 0,1 5-5 16,2 1-6-16,0 2-4 0,0 3-6 15,1 1-2-15,1 4-2 0,-3 1-1 16,1 0 0-16,-1 0 0 0,-5 2 0 16,0 0-1-16,-7 1 1 0,-2 0 0 15,-2 0 0-15,-7 0-1 0,-4-3 2 16,-2 0-4-16,-4-3-3 0,-3-2-5 0,-5-4-3 15,-1-1-10-15,-1-2-16 0,1-3-11 16,-2-1-5-16,1-4 189 0,2-1-269 16,3-2-111-16,2 0-318 0</inkml:trace>
  <inkml:trace contextRef="#ctx0" brushRef="#br0" timeOffset="178250.44">3481 8541 321 0,'8'2'95'0,"0"4"9"16,1 0-6-16,-1 4-50 0,0 3-5 15,-1 3-2-15,-1 1-8 0,-1 4-6 16,0 2-8-16,-2-1-6 0,0 4-5 16,-1-2-3-16,1 3-6 0,-2-1-10 0,1 0-6 15,-1-2-6-15,0-1-6 16,0-6-4-16,-1-1-4 0,0-3 0 0,0-4 5 15,0-3 7-15,-1-4 6 0,0-3 8 16,-1-3 6-16,0-1 8 0,-2-6 8 16,1-2 6-16,-1-6 3 0,-4-5 2 15,1-5 3-15,0-6 2 0,0-4 1 16,2-2 1-16,-1-2 1 0,5-2 1 16,2 3 0-16,5 7-1 0,2 2-2 0,3 5 0 15,1 6-2-15,3 6-3 0,1 5-3 16,3 3-3-16,-1 4-3 0,1 2-4 15,1 6-4-15,-1 0-3 0,1 4-1 16,-2-1-1-16,-4 3 0 0,0 1-1 16,-3 2-1-16,-2 1-2 0,-5-2-3 15,-3 1 1-15,-2 2-2 0,-5-2 1 16,-3 0-1-16,-5 1 3 0,-3-1 2 0,-3 0 2 16,-1-3 1-16,-2-3 2 0,-2 1 0 15,1-4 0-15,1-1 0 0,4-2 0 16,2-1 0-16,4 0 0 0,4 0-1 15,4 1-4-15,5 1 1 0,3 3-1 16,5 2 1-16,3 4 1 0,3 3 0 16,7 3 1-16,2 3 2 0,3 2 2 15,3 2-2-15,1 1 1 0,3 0-1 0,0 0-3 16,-1-2-8-16,1-2 2 16,-1-1-35-16,0-2-3 0,-1 0-108 0,-3-4-115 15,1 1-269-15</inkml:trace>
  <inkml:trace contextRef="#ctx0" brushRef="#br0" timeOffset="188467.72">6380 8451 157 0,'-2'0'53'0,"-2"1"7"0,4-1-12 16,-1 0-5-16,1-1 1 0,1 0-1 16,1 0-3-16,-1 0-3 0,-1 1-3 15,2-2-3-15,0 1-2 0,0 0-4 16,0 1-2-16,1-1-5 0,-2 1-3 15,1 0-4-15,0 2-3 0,-1 0-2 16,1 1-3-16,-2 4 0 0,0 3-1 0,0 3 0 16,-1 2 0-16,0 5 0 0,-3 3 0 15,0 5 0-15,0 2-1 0,-1 3 0 16,-1 4 0-16,1 0 0 0,-2-1-1 16,1 2 1-16,0-7-1 0,2-1 0 15,0-6 1-15,0-6-1 0,2-4 1 16,0-4-1-16,2-4 0 0,0-1 1 0,-1-3 1 15,-1-1 6-15,2-3 2 0,0-3 1 16,0 0 2-16,2-4 0 0,-2-3 0 16,2-3 2-16,0-5-5 0,1-3-1 15,0-5 0-15,1-2-1 0,0-6 0 16,2-1 0-16,-1-3-1 0,2 3 0 16,-1 1 2-16,1 2 2 0,2 2 1 15,-3 6 1-15,3 5-1 0,-1 3 0 16,-1 3-1-16,0 4-2 0,-2 2-2 0,1 4-2 15,0 1-1-15,0 0-1 0,0 4-1 16,2 2-1-16,2 3-1 0,-1 2 1 16,3 2-1-16,-1 4 1 0,1 4 1 15,-1 5-1-15,2 1 1 0,0 4-1 16,-1 2 1-16,0 3-1 0,0 4 0 16,0-3 0-16,-1 1 0 0,0-2 0 15,-1-2-1-15,0-2-3 0,0-1-3 0,-2-7-3 16,1-1-5-16,-3-4-5 15,-1-1-16-15,-2-5-12 0,0-1-9 0,-6-2 2 16,-1-3-84-16,-5-1-88 0,-1-1-195 16</inkml:trace>
  <inkml:trace contextRef="#ctx0" brushRef="#br0" timeOffset="188633.65">6382 8673 314 0,'-5'-4'95'0,"0"2"5"0,3 1-15 16,2 1-29-16,2 0-4 0,0 0-5 16,3-2-5-16,5 2-4 0,0-1-6 15,3 1-8-15,1-1-6 0,0 1-3 16,4 1-9-16,-1 1-14 0,-1-1-22 16,0 1-15-16,3 0-12 0,-2 0-77 0,2-1-93 15,1-1-196-15</inkml:trace>
  <inkml:trace contextRef="#ctx0" brushRef="#br0" timeOffset="188955.87">6843 8436 357 0,'1'-1'108'0,"-1"2"8"15,0-1-34-15,0 0-21 0,3 0-7 16,-3 0-7-16,1 3-8 0,0 2-12 15,-1 3-6-15,1 3-6 0,-2 5-3 16,1 2-2-16,0 5-1 0,-1 4-4 16,0 2-1-16,-3 3-3 0,1 2-3 15,-1 1-3-15,-2-2 0 0,0 0-1 16,1-3 0-16,3-2 0 0,1-3 2 0,2-5 1 16,1-3 2-16,3-2 2 0,2-5 1 15,2-1 1-15,2-2 0 0,1-4 0 16,3 1 1-16,2-1 1 0,3-2 1 15,-2-2-6-15,1 0-12 0,1-2-15 16,-3-1-16-16,-2 0 172 0,-1-2-267 16,-4 1-125-16,-1 1-340 0</inkml:trace>
  <inkml:trace contextRef="#ctx0" brushRef="#br0" timeOffset="190091.66">6021 8644 205 0,'0'-2'68'16,"0"0"6"-16,0-2-9 0,0 2-16 16,-2-1-2-16,1 1-4 0,0 1-7 15,-1-3-6-15,0 3-3 0,-1 0-3 16,-1 1-4-16,1 0-3 0,0 4-4 15,-2-2-3-15,1 3-2 0,-1 3-3 0,1 2-3 16,0 0-1-16,2 1-1 0,-1-2 0 16,5 2-1-16,-1-2 0 0,2-1 0 15,2-5 1-15,2-3 0 0,1-2 3 16,2-1 1-16,-1-4 3 0,3-3 2 16,0 0 2-16,-1 0 1 0,0 1 3 15,-2-1 0-15,-1 0 1 0,-3 1 2 0,-1 0-2 16,-4 2 0-16,-4-2-3 15,-2 1-3-15,-3 2-2 0,-2-1-3 0,-3 1-2 16,-3 1-2-16,1 2-2 0,-1 2 1 16,1 3-1-16,1 0 0 0,2 4-1 15,3 1 0-15,1 4 0 0,3 2 1 16,3 2-1-16,3 1 1 0,2 2 0 16,4-2 0-16,1 0 0 0,3 0-1 15,1-1 1-15,2-1 0 0,1-3 0 16,-2-3 1-16,1-3 1 0,0 0 0 0,0-4 2 15,-2-4 1-15,-1-1 1 0,-1-3 1 16,-2-2 0-16,0-3 0 0,-2-3 0 16,-1-1-1-16,-1 0 0 0,-3-2-1 15,0 3 0-15,-2-2 0 0,-4 4 0 16,-1 0 0-16,-3 1-1 0,0 1 0 16,-1 2-1-16,-2 1-2 0,1 4-1 0,-1 4-2 15,1 5 0-15,0 5 0 16,-1 3 0-16,2 3 1 0,3 4 0 0,1 2 0 15,5 0 1-15,2 1 0 0,3-4-1 16,3 1 1-16,1-3-1 0,3-4 0 16,1-4 1-16,0-2 0 0,1-4 2 15,1-1 0-15,1-6 1 0,-1-2 1 16,-1-1 0-16,-1-2 0 0,0-5 2 16,-2 1-1-16,-1-1 1 0,-2 0 1 0,-2 0 0 15,-2 0 1-15,-3 1 0 0,-1 2-1 16,-5 1-1-16,-1 0-1 0,-2 2-2 15,-2 1-2-15,-1 4 0 0,-2 2-3 16,1 3 1-16,1 1-2 0,1 5 1 16,2 3 1-16,1 0 0 0,3 0-1 15,2 0 0-15,3-1 1 0,5-1-1 16,1-2 0-16,3-2 1 0,2 1 0 16,2-3 1-16,2-1 2 0,0-2 0 0,-1-2 3 15,0 0 0-15,-2-1 2 0,-1-2-1 16,-3 1 1-16,-4-1 0 0,-1 2 0 15,-2 0-1-15,-2 1-3 0,-2-2-5 16,-3 2-5-16,-2 1-6 0,1 1-15 16,-3 1-15-16,0 0-12 0,1 1-8 0,2 2-4 15,2-2-70-15,2 2-81 0,2-1-167 16</inkml:trace>
  <inkml:trace contextRef="#ctx0" brushRef="#br0" timeOffset="190443.9">6021 8693 264 0,'3'-6'92'15,"-1"-2"7"-15,-1 4 3 0,1-1-36 16,-1 2-7-16,-1 1-6 0,0 2-10 15,0 1-10-15,-1 1-6 0,0 4-8 16,1-1-6-16,0 5-4 0,0 2-4 16,1 5 1-16,-1 2 0 0,3 4 1 15,-1 2 0-15,-1 6 1 0,1 3-2 0,-1 3 0 16,1 2-2-16,0 2-2 0,2 4-3 16,-1 1-10-16,3-1-2 0,0-2-3 15,1-6-1-15,-1-4-1 0,2-4 0 16,-2-8 0-16,0-6-1 0,-2-4-10 15,1-3-5-15,-3-2 1 0,-1-7-84 16,-2-5-83-16,-1-4-192 0</inkml:trace>
  <inkml:trace contextRef="#ctx0" brushRef="#br0" timeOffset="190747.32">5971 9170 432 0,'-1'0'120'0,"1"0"7"0,0 0-55 0,0 1-19 16,2 4-9-16,1 2-11 0,1 3-14 15,0 4-8-15,3 4-7 0,-1 3-2 16,1 2 0-16,1 0 0 0,-1 1-2 16,3 0-1-16,0-3-1 0,1-3 0 15,0-2 0-15,0-3 0 0,1-3 3 16,-1-5 5-16,0-1 5 0,-2-5 5 15,1-1 4-15,-1-3 4 0,1-3 2 0,-1-3-3 16,0-1-4-16,0-4-4 0,-1 0-6 16,0 0-6-16,-1 1-6 15,-1 0-8-15,2 1-5 0,-2 2-8 0,1 3-25 16,1 0-15-16,0 5 1 0,-1 1-88 16,-2 2-94-16,0 3-214 0</inkml:trace>
  <inkml:trace contextRef="#ctx0" brushRef="#br0" timeOffset="191351.09">6064 9841 452 0,'-2'1'118'0,"-1"-1"5"15,1 4-63-15,0 3-12 0,-1 1-4 16,1 2-10-16,1 3-10 0,0 0-4 16,2 5-4-16,0 3-4 0,4 2-3 15,-1 3-3-15,1-1-3 0,2 4-1 0,1 2-4 16,-2-2-6-16,1 2-6 15,-2-1-7-15,-1-2-6 0,0-2-9 0,-2 2-6 16,0-7-3-16,-1-3-2 0,0-5-2 16,1-2 0-16,-1-3-6 0,0-2-1 15,-1-5-1-15,1 0 2 0,-1 3 9 16,0-3 9-16,0-2 14 0,0-5 20 16,-1 0 21-16,1-3 13 0,-1-3 12 0,-2-3 4 15,1-4 6-15,0-3 2 0,-1 1-1 16,-2-4-2-16,0-3-2 0,-3-4 3 15,1-5-3-15,-2-2-3 0,1 1-7 16,2-1-6-16,0 3-2 0,4 3-2 16,3 5-4-16,2 6-3 0,3 5-2 15,0 3-1-15,2 3-1 0,2 4-5 16,1 1-4-16,2 4-4 0,1 2-1 16,3 1-2-16,-1 0-2 0,2 1 0 0,-1 2-1 15,0 1 0-15,-3 1-3 0,-2 0-1 16,-2 2-3-16,-3 0-1 0,-2 3-1 15,-3-2 0-15,-3 2-1 0,-5-1-1 16,-2-1 0-16,-3 0-1 0,-4 1-4 16,-2-2-4-16,-2 1-15 0,0-2-14 15,-2-1-10-15,1-1-7 0,1-1-13 0,3-3-60 16,3 4-79-16,3-3-154 0</inkml:trace>
  <inkml:trace contextRef="#ctx0" brushRef="#br0" timeOffset="191803.42">6342 10116 363 0,'-2'-3'103'16,"0"3"7"-16,0-1-42 0,1 1-13 0,-2-1-6 15,-1 4-9-15,1-1-9 0,-3 1-8 16,0-1-7-16,0 2-5 0,0 2-4 16,1 2-1-16,0 1-3 0,3 2 0 15,2 2-2-15,2 3-1 0,3-4-2 16,0 2-1-16,4-2 0 0,1-5 0 15,2-2 0-15,0-3 2 0,2-3 0 16,-1 0 2-16,1-3 1 0,-3-3 1 0,0 1 2 16,-1-4 1-16,-1-1 1 0,0-3 3 15,-4-1 3-15,1-2 2 0,-2-2 4 16,-1 1 2-16,-2-1-1 0,-1 0 0 16,-3 1-2-16,-1-2-2 0,-3 4-7 15,-2 0-6-15,0 2-7 0,-1 4-9 16,-1 4-7-16,-1 2-11 0,2 3-18 15,0 3-11-15,2 2-6 0,3 0-78 16,2 0-91-16,0 2-204 0</inkml:trace>
  <inkml:trace contextRef="#ctx0" brushRef="#br0" timeOffset="192154.06">6709 9892 315 0,'7'-7'93'0,"0"1"10"0,-2 0-22 0,0 1-13 15,-2 2-3-15,-1 0-4 0,-1 2-4 16,0 0-2-16,-1 2-7 0,-2-2-10 16,0 3-5-16,-2 2-4 0,-3-1-4 15,-2 2-4-15,-5 3-4 0,-2 3-3 16,-3 1-3-16,-3 1-2 0,0 3-2 15,0 1-2-15,1 5-2 0,3 1-3 0,2 1 0 16,5 2-2-16,6 1 0 0,3-3-2 16,4 1 0-16,6-3-1 0,5-1 0 15,3 0 0-15,4-3 0 0,3 0 2 16,2-2 3-16,4-2-4 0,-2 1 3 16,2-4-6-16,0-5-6 0,-1 1-6 15,-1-2-18-15,0-3-23 0,-2-2 39 16,-1-2-138-16,0 0-109 0,-2 0-266 0</inkml:trace>
  <inkml:trace contextRef="#ctx0" brushRef="#br0" timeOffset="204805.78">9185 6206 161 0,'-8'18'45'16,"5"-5"3"-16,2-4-21 0,1-3 1 15,2 1-1-15,0-3-3 0,3-1-3 16,2-4-3-16,0-1-2 0,0 1-4 16,1-1-4-16,-2-1-3 0,0 0-1 15,-3-1 0-15,-1 4 2 0,-2 0 3 16,0 0 2-16,-2 0 3 0,-1 1 4 16,0 2 3-16,-2-1 3 0,0-3 1 0,-1 1 0 15,1-1 0-15,2 1 0 0,-2-2-1 16,3 2-5-16,1-2-4 0,0 3-4 15,1 0-4-15,1-1-2 0,2 3-3 16,5 0 0-16,3-1 5 0,4 3 6 16,8-3 3-16,10 1 4 0,5-2 4 15,11-2 1-15,8-2-2 0,9-1-5 16,7-2-5-16,3 0-4 0,4 2-3 0,4-1-2 16,-1 0-3-16,-1 1-1 0,-2 2-4 15,-4-3-4-15,-6 2-11 0,-6 1-8 16,-7 0-9-16,-8 0-7 0,-8-1-12 15,-7 2 72-15,-5-2-139 0,-3-2-78 16,-5-3-218-16</inkml:trace>
  <inkml:trace contextRef="#ctx0" brushRef="#br0" timeOffset="205236.76">11227 6066 236 0,'0'1'67'0,"4"2"4"15,4-3-17-15,3 2-22 0,4-1-4 16,5 0 1-16,6 0-2 0,5 1-3 15,4-1-2-15,4-1-1 0,5-2-1 16,8 1 0-16,6 0-2 0,4 1-1 0,6-1-3 16,5 1-4-16,5-1-1 15,3-1-4-15,4 0-4 0,-2 1-12 0,0-1-5 16,-1-3-88-16,1-3-85 0,-5-1-216 16</inkml:trace>
  <inkml:trace contextRef="#ctx0" brushRef="#br0" timeOffset="209731.39">4668 8435 179 0,'3'-6'59'15,"0"1"8"-15,-2 2-11 0,0 2-8 16,-1-1 3-16,0 5-1 0,-1-2-2 16,0 1-4-16,-1 2-3 0,-1 3-3 15,-1-2-3-15,1 4-4 0,-1 0-2 16,-2 5-3-16,2 5-4 0,1 0-4 0,-2 6-3 15,3 1-4-15,1 3-1 0,1 4-3 16,1-3-2-16,1-1-1 0,3 1-4 16,-1-1-4-16,1-4-6 0,0-2-5 15,-1-7-10-15,-1 0-7 0,1-6-9 16,-3-4-9-16,0-4-73 0,-1-4-79 16,-1-5-190-16</inkml:trace>
  <inkml:trace contextRef="#ctx0" brushRef="#br0" timeOffset="210061.71">4572 8486 399 0,'-2'-5'104'15,"1"1"9"-15,0 1-51 0,1 2-8 16,1-2-4-16,2 4-4 0,2-2-2 16,1-2-3-16,3 2-7 0,2-2-5 15,3 2-5-15,1 2-3 0,3-1-5 0,2 6-4 16,1 2-5-16,-1 4-1 0,3 1-3 15,1 4-1-15,-2 3-1 0,1 4-1 16,-1-2 0-16,-2 0-1 0,-2 0 1 16,-4-1-1-16,-3-2 0 0,0 1 0 15,-5-3 1-15,-4 0-2 0,-3 1 0 16,-3-3-1-16,-4 4-3 0,-4-1 0 16,-5 0-4-16,-5-1-3 0,-3-1-4 0,-4-1-6 15,0 1-8-15,-1 0-7 0,0-3-6 16,2 0-4-16,5-2-2 0,4-1 0 15,4-5 0-15,5-3 1 0,5-4-4 16,7-3-5-16,4-6-36 0,5-2-54 16,2-5-121-16</inkml:trace>
  <inkml:trace contextRef="#ctx0" brushRef="#br0" timeOffset="210330.94">5098 8498 415 0,'7'0'110'0,"-4"3"6"0,0-1-58 15,-1 1-7-15,0 4 0 0,-1 3-4 16,-1 0-8-16,-1 7-4 0,1 2-4 0,-2 2-6 16,2 5-5-16,2 2-4 0,-2 3-5 15,1 3-5-15,1-1-2 0,0 0-2 16,0-1-2-16,0 0-4 0,1-1-4 15,-1-5-7-15,-1-4-7 0,0-2-22 0,-1-4-13 16,-1-2-14-16,1-3-45 0,-2-4-24 16,-2-5-74-16,2-2-132 0</inkml:trace>
  <inkml:trace contextRef="#ctx0" brushRef="#br0" timeOffset="210796.9">5047 8548 444 0,'-5'-19'121'0,"2"5"7"16,2 2-56-16,2 0-7 0,1 3-7 16,4 0-8-16,0 0-9 0,2 3-4 0,3 2-5 15,2-1-4-15,3 2-4 0,2-2-5 16,2 4-3-16,0 4-4 0,3-2-3 16,2 3-3-16,-1 2-2 0,0 3-3 15,0 2-1-15,-2 2 0 0,-3 1-1 16,2 1 0-16,-4-2 0 0,-2 1-1 15,-3-2-1-15,-3-1-1 0,-1 1-1 16,-3-1-1-16,-7-1 0 0,-3 1 0 0,-2 1-1 16,-5-2-1-16,-6 0 0 0,-6 0-2 15,-4-3-1-15,-3 2-3 0,-3-2-1 16,-2-2 1-16,1 0 1 0,3-2 3 16,5 0 0-16,3-1 6 0,6-2 4 15,6-1 5-15,4 1 1 0,6 0 1 16,3 1 5-16,5-1 2 0,2 2 2 15,3 0-1-15,3 1 0 0,2 0 0 16,1 3 0-16,3 0-1 0,0 4-2 16,2 0-3-16,0 2-1 0,2 5-3 0,-2 1 1 15,1 3-2-15,-1 1-3 0,-2 2 0 16,1 0 0-16,-2 0-2 0,-2-2-1 16,0 0-4-16,-2 0-5 0,1-1 0 15,-2-3-9-15,-1 0-4 0,-1-1-33 16,-1 0-4-16,-1-3-103 0,-3-3-115 15,0-3-274-15</inkml:trace>
  <inkml:trace contextRef="#ctx0" brushRef="#br0" timeOffset="-214394.34">7731 8414 278 0,'0'-1'70'0,"-1"0"4"16,1 2-36-16,1 1-8 0,0-1-2 15,1 4 0-15,0 0 0 0,0 2-1 16,2 1-1-16,-1 6-2 0,1 1-4 0,0 6-4 15,-1 1-5-15,0 4-3 0,-1 4-2 16,1 1-2-16,-1 1 1 0,-1 1-6 16,0-2-3-16,0 2-8 0,0-4-6 15,-1-2-13-15,0-2 44 0,-2-5-118 16,-1-2-77-16,-2-4-199 0</inkml:trace>
  <inkml:trace contextRef="#ctx0" brushRef="#br0" timeOffset="-214050.75">7646 8506 351 0,'-5'-11'89'0,"3"3"6"16,1 2-51-16,1 0-1 0,2 3-3 16,0 0-2-16,1 2-3 0,4 0-2 0,2-2-3 15,1 2-3-15,0 0-2 0,5 2-1 16,1 2-3-16,3 0-3 0,-1 3-4 15,3 2-2-15,3 4-3 0,0 0-2 16,2 1-3-16,-1 3-3 0,-1-2 0 16,2 3 0-16,-3 1-1 0,-2-2 0 15,-1 2-1-15,-5 1-1 0,-3-1 1 16,-3 4-1-16,-8-3-3 0,-2 3-1 16,-6-2-3-16,-5 3-2 0,-4 2-3 0,-5-4-7 15,-3 0-7-15,-5-3-5 0,0-4-4 16,-1-1-4-16,2-3-3 0,0-3-5 15,6-2-4-15,5-2-1 0,4-1-46 16,3-5-58-16,7-1-135 0</inkml:trace>
  <inkml:trace contextRef="#ctx0" brushRef="#br0" timeOffset="-213433.15">8169 8589 336 0,'4'5'91'0,"-1"0"4"0,-1 0-32 16,-1 2-27-16,0 1-5 0,0 1-4 15,-1 2-6-15,-1 1-4 0,1 1-3 16,0 4-2-16,0 3-3 0,1 2-2 0,1 1-2 16,2 0-1-16,-1 1-1 0,0 0-1 15,1-4 0-15,0-1-1 0,-2-3 1 16,0-3-1-16,0-1 0 0,-1-4 0 15,-1-3 1-15,2-1 1 0,-4-2 7 16,2-3 9-16,0 0 3 0,-1-4 4 16,-1-3 1-16,0-3 0 0,0-6-2 0,0-5-7 15,-1-5-8-15,0-6-3 0,0-3-2 16,0 0-1-16,1-3-1 0,0 2 1 16,2 3 1-16,-1 3 3 0,2 6 1 15,-1 3 2-15,2 6 1 0,0 4 0 16,-1 5 0-16,-1 3-4 0,1 4-4 15,0 4-3-15,1 6-1 0,0 3-3 16,3 5 0-16,-2 3 1 0,3 2 1 16,-1 1 1-16,1-2-2 0,2 0 0 15,3-4-1-15,1-1-1 0,2-5 0 0,1-1-1 16,1-3 1-16,0 0 2 0,0-6 0 16,0-1 3-16,-3-5 0 0,2-4 2 15,-1-2 2-15,0-3 1 0,0-2 1 16,1-4 0-16,-3-3 0 0,-1 0 1 15,1 1-1-15,-1-1-1 0,-3 0 1 0,0 3 1 16,-4 5 2-16,1 5-2 16,-2 5-2-16,-2 3-2 0,-1 5 0 0,1 5 0 15,-2 4-3-15,2 3-2 0,-1 4 1 16,1 2 1-16,-1 1 0 0,3 1 0 16,-1-2 1-16,0 4-2 0,1 0-6 15,2-5-5-15,0 2-7 0,-1-3-5 16,2 2-22-16,-1-1-20 0,0-7-9 15,1-2 24-15,1-3-104 0,3-1-94 16,3-1-210-16</inkml:trace>
  <inkml:trace contextRef="#ctx0" brushRef="#br0" timeOffset="-212820.89">9050 8612 261 0,'0'0'74'0,"1"1"5"15,-1-1-21-15,1 3-20 0,1 0-5 16,0 2-3-16,0 1 0 0,0 0-3 16,0 5 0-16,-1 1-2 0,0 4-3 15,0 1-2-15,-1 3-5 0,0 2-3 16,-1 1-4-16,1 0-4 0,0 0-6 15,0-2-1-15,0-3-3 0,0-1-1 0,0-4-1 16,-1 0-2-16,1-4 2 0,0-2 1 16,0-3 2-16,0-1 2 0,0-2 1 15,-1 0 4-15,2-2 6 0,-2-1 6 16,0-3 7-16,0-2 5 0,1-2 3 16,0-2 0-16,-1-7-1 0,0-6 0 15,1-6-5-15,1-2-6 0,0-3-4 16,0-3 1-16,1-1 2 0,1 7 0 0,1 4-2 15,1 7 0-15,1 5-1 0,1 3-1 16,3 5-2-16,1 3-4 0,2 1-3 16,1 4-2-16,4 0-1 0,1 3 0 15,-3 1-1-15,2 3 1 0,-1-2 0 16,-1 1 0-16,1-1 1 0,-4 0-3 16,-2 2-3-16,-1-3-5 0,-5 1-3 15,-1 0-1-15,-5 1 0 0,-4-1-1 0,-4 1 4 16,-3-1 3-16,-2 0 5 0,-3-2 3 15,-1-1 2-15,1 0 0 0,0-1 0 16,2-2-1-16,1 1 1 0,1 2-1 16,5 1 0-16,1 0 1 0,3 1 0 15,2 4 0-15,2 2 1 0,1 2 0 16,2 1 1-16,2 3-1 0,1 2 0 16,2 0-1-16,-1-1 0 0,4 1-1 0,1-4 1 15,1 1-3-15,1-4-5 16,0 0-9-16,0-1-23 0,1-2-12 0,0-4-6 15,2 3-88-15,0-6-98 0,2 0-210 16</inkml:trace>
  <inkml:trace contextRef="#ctx0" brushRef="#br0" timeOffset="-212340.65">9541 8584 370 0,'-3'-10'117'0,"1"3"6"0,0 5-3 15,-1 1-64-15,1 0-17 0,-2 3-8 16,1 3-9-16,0 3-6 0,1 2-4 16,-2 3-2-16,3 2-1 0,0 1-1 15,2 2-2-15,0 0-1 0,3-1-3 0,1-2-2 16,1-1-1-16,0 1 0 16,1-3 1-16,0-1-1 0,1-2 1 0,1-1 0 15,1-2 4-15,-2-3 3 0,1-4 5 16,1 2 5-16,-1-4 3 0,1-4 3 15,-2-1 3-15,1 1 0 0,-1-2-2 16,0-1-3-16,-1 0-4 0,0 1-4 16,-2 2-2-16,0 1-4 0,-1 2-4 0,0 4-2 15,1 2-1-15,0 4-1 0,2 1-1 16,0 1 0-16,3 2 1 0,0-2 0 16,1 1 0-16,0 1 0 0,2-6 0 15,-1-1 1-15,0 1-1 0,2-1 2 16,-1 0-1-16,0-3 4 0,0-2 3 15,-2 4 6-15,0-4 4 0,0-1 6 16,-1-3 4-16,-4-1 5 0,1-4 2 16,-2 0-1-16,1-3-4 0,-2 0-3 0,1-4-7 15,-3-6-4-15,2-1-8 16,-1-4-8-16,-1-2-6 0,-1-2-1 0,-2 1-4 16,-2 3-4-16,1 6-7 0,-2 1-3 15,2 5-5-15,-2 3-8 0,1 2-8 16,1-2 142-16,-1 1-289 0,1 1-155 15,0-4-444-15</inkml:trace>
  <inkml:trace contextRef="#ctx0" brushRef="#br0" timeOffset="-208025.18">691 3948 296 0,'0'-8'94'0,"-2"-2"12"0,1 3-7 15,0 2-31-15,1 0-3 0,-2 1-3 16,2 4-7-16,0-2-7 0,0 3-12 0,0 0-9 16,1 5-6-16,1 1-6 0,3 7-2 15,-1 3 0-15,2 4-3 0,1 10 7 16,0 10 3-16,2 4-2 0,0 9-1 16,0 7-1-16,2 6-5 0,0 4 1 15,0 1-7-15,0 1-4 0,1-1 0 16,1-4-1-16,-1-6 1 0,-1-5-1 15,1-1 1-15,-1-10-2 0,-1-9-2 0,-2-4-4 16,-3-8-4-16,1-5-7 0,-3-7-24 16,1-7-20-16,1-5 29 0,1-9-128 15,0-8-112-15,3-12-264 0</inkml:trace>
  <inkml:trace contextRef="#ctx0" brushRef="#br0" timeOffset="-207624.29">1890 4342 368 0,'7'1'114'16,"-2"-4"11"-16,-3 0-30 0,-2 1-20 15,0 0 0-15,-4 0-3 0,-2-3-10 0,-1 2-18 16,-5-2-10-16,-2 0-11 0,-4 2-9 15,-2 2-5-15,-3 4-1 0,-3 3-4 16,0 0-1-16,1 6-1 0,0-1-2 16,4 2-1-16,1-2 0 0,7 1 0 15,4-1-1-15,5 0-2 0,5-1 1 16,5 1 1-16,7 1 0 0,7 1 0 16,4-1 2-16,5 3 2 0,2-3 0 15,2 2 1-15,1-2-1 0,-1 1 0 0,-2 0-1 16,-6 3 0-16,-2-3-1 0,-5 4-1 15,-6 1 0-15,-4 2 0 0,-5 0 1 16,-9-1 1-16,-4 2 0 0,-5-1 2 16,-6-2 0-16,-4 0-4 0,-5-3-2 15,-5-1-7-15,-1-4-8 0,0-4-10 16,1-4-18-16,1-7-14 0,0-4-7 16,2-9 46-16,5-5-130 0,4-8-96 0,5-5-228 15</inkml:trace>
  <inkml:trace contextRef="#ctx0" brushRef="#br0" timeOffset="-207370.4">2030 3873 462 0,'8'-3'124'16,"-5"0"2"-16,-1 7-66 0,-2 6-7 0,-2 6 2 15,1 2-6-15,1 5-13 0,0 5-3 16,1 7 1-16,2 3-5 0,0 4-6 15,2 2-7-15,5 6-5 0,2 5-3 16,4 1-5-16,0 0-5 0,2-1-9 16,0-2-13-16,2 0-8 0,-1-2-12 15,-1-5-13-15,-2-3-10 0,-2-5 8 0,-1-5-90 16,-4-6-83-16,-7-11-213 16</inkml:trace>
  <inkml:trace contextRef="#ctx0" brushRef="#br0" timeOffset="-207161.36">2012 4318 462 0,'2'1'139'0,"1"-1"4"0,-2-2-24 16,3-1-54-16,1 2-13 0,2-1-4 15,2-3-12-15,3-3-12 0,4 0-4 16,5 2-5-16,2-3-5 0,5 0-5 15,5 2-2-15,4 1-3 0,3 3-6 16,3-3-6-16,0 3-7 0,6-1-1 16,-2 1-34-16,3 1-15 0,-2 2-10 15,-1 0-79-15,-3 4-96 0,-3-1-216 0</inkml:trace>
  <inkml:trace contextRef="#ctx0" brushRef="#br0" timeOffset="-206354.97">2728 4323 331 0,'-18'-1'103'0,"-2"-1"6"16,-1 0-29-16,0 0-18 0,1-3-9 16,-1 2-11-16,1 2-12 0,1 1-11 0,0 3-8 15,1 1-6-15,4 4-5 0,0 6-1 16,2 3-1-16,2 2-1 0,3 3-4 16,3-1-5-16,3 0-6 0,3 0-1 15,3-5-1-15,5-1 0 0,3-7 2 16,3-2 4-16,2-4 9 0,5-1 9 15,0-4 9-15,-1-4 5 0,-2 0 4 16,-1-3 5-16,-2-1 5 0,-2 0 4 0,-2-4-1 16,-3 0-2-16,0 0-3 0,0-2-3 15,-1 1-5-15,-4 0-5 0,0-1-4 16,-2 6-6-16,-1 2-5 0,-2 7-3 16,-3 4-1-16,-1 6 0 0,-1 6 0 15,1 6 0-15,1 1-1 0,1 4-1 16,1 1-2-16,6-2-3 0,4-1 3 15,1-2-15-15,5-4-2 0,2-1 1 0,1-5 2 16,3-3 3-16,-2-3 3 0,0-3-1 16,1-5 16-16,-2 0 5 0,-2-4 4 15,-1-3 5-15,-2-2 7 0,-1-2 4 16,0-2 3-16,-1-5 0 0,0-2 0 16,-1-10 2-16,-2-5-3 0,-1-5-5 15,1-5-5-15,0-7-5 0,-3-1-1 16,-2-2-4-16,-1 0-4 0,-2 2-4 0,-3 5 2 15,0 10 3-15,-1 8 3 0,-2 9-2 16,1 5-2-16,-3 17 1 0,1 13 1 16,1 11-2-16,-2 7-3 0,1 3-2 15,0 10 1-15,4 10 1 0,2-2 0 16,3 0-3-16,5 0-1 0,6-2-2 16,1 2-4-16,5-4-1 0,2-7-1 15,4-3-3-15,3-3 2 0,-2-5-1 16,2-6 1-16,-1-7 4 0,-1-4 1 0,1-4 3 15,-2-6 3-15,-1-6 1 0,0-5 3 16,-1-3 2-16,-3-6 0 0,-2-5 2 16,-2-6 0-16,-5-5 0 0,-2-8 0 15,-1-4-1-15,-3-11-1 0,-2 0-1 16,-4-5-3-16,-4-9 0 0,-2-2-1 16,-2 3-1-16,-3 6-1 0,1 9 3 15,0 7 5-15,1 9 1 0,3 19-2 16,1 14 0-16,-2 16 2 0,1 10 2 0,-3 13-3 15,1 11-2-15,0 10-2 0,2 1 2 16,3 9-1-16,2 2 0 0,6 1-2 16,5-2-4-16,2-3-6 0,7-2-2 15,4-2-7-15,2-7-8 0,4-6-4 16,4-4-6-16,2-6-1 0,5-7-9 16,2-6-13-16,-1 0-3 0,2-4 2 15,0-2-4-15,-3-3 77 0,-5-1-147 0,-8-1-79 16,-9-4-220-16</inkml:trace>
  <inkml:trace contextRef="#ctx0" brushRef="#br0" timeOffset="-205992.32">681 5524 299 0,'2'2'90'0,"8"-2"6"0,7-4-7 0,8-1-29 16,11-3 5-16,7-4 11 16,11-5-2-16,14-2-6 0,11-5-1 0,13-6-11 15,12-5-13-15,18-5-9 0,11 0-11 16,14-6-7-16,11-3-5 0,5 2-5 15,4 0-3-15,5 4-2 0,-8 1-2 16,-4 0 0-16,-5 6-1 0,-12 0 0 16,-12 4-4-16,-9 4-4 0,-19 0-3 15,-12 5-7-15,-16 3-5 0,-18 5-3 16,-17 7-14-16,-15 3-6 0,-18 4-9 0,-15 4-7 16,-14 5-11-16,-14 4-67 0,-18 4-88 15,-13 3-181-15</inkml:trace>
  <inkml:trace contextRef="#ctx0" brushRef="#br0" timeOffset="-205736.13">912 5567 401 0,'-13'8'89'16,"5"-2"2"-16,9-6-65 0,9-2 12 15,8-4 8-15,9 2 6 0,12-4-1 16,14 1 4-16,14-4 2 0,9-4-7 0,14 0-16 16,15-1-9-16,14-5-9 15,9-7-4-15,12-5-5 0,7-5-3 0,8-2-2 16,4-4-5-16,4-6-9 0,-5-3-7 16,2 0 3-16,-2 4-23 0,-4-2 0 15,-4 2-111-15,-7-3-109 0,-1 0-260 16</inkml:trace>
  <inkml:trace contextRef="#ctx0" brushRef="#br0" timeOffset="-203380.8">5179 8196 254 0,'-1'6'76'0,"-2"-1"8"0,-4-1-22 15,1 1-15-15,-1 0-3 16,0-1-4-16,1-2-5 0,0-1-4 0,1 0-1 16,1-2-1-16,-2-1-2 0,0-1 0 15,-2-2-3-15,0-2-4 0,-4 1-3 16,-1-1-5-16,-1 0-4 0,-4 0-4 15,1 0-2-15,-4 3-1 0,-3-1-1 16,-1 2 0-16,-4 2 0 0,-5 0 0 16,-5-2 0-16,-4 0 0 0,-4-2 0 15,-1 1-1-15,-5-4 1 0,-2 1 0 0,2-2 0 16,0 2-1-16,-1 0 1 0,2 0 0 16,0-2 0-16,2-1-1 0,1-1 1 15,1 0 0-15,2-2 0 0,4 0 0 16,2 2 1-16,4-1-1 0,3 6 1 15,3-1 1-15,1 0-1 0,4 4 1 16,2 1-1-16,1 0-1 0,1 1 0 16,1-2-2-16,1 2 0 0,0 0-1 15,-1 0 0-15,0 2 0 0,-1-1 1 0,1 1 1 16,-1 2 0-16,-1 1 0 0,0 1 1 16,-2 2 0-16,-2 1 0 0,0 0 1 15,-3 1 1-15,2 0-1 0,-1 1 1 16,1 1 1-16,0-3-2 0,1 1 1 15,-1 2-1-15,2 0 0 0,-1-1-1 16,0 1 1-16,0-2-1 0,2 0 1 16,2-3-1-16,0 0 1 0,2-2-1 15,2 1 0-15,0 1 0 0,2-2 0 0,0 2 1 16,1 0 0-16,1 0 0 0,2 0 1 16,0 1-1-16,2-3 0 0,1 4 0 15,1-3-1-15,1 2 0 0,-1 2 0 16,2 1 1-16,-2-2 0 0,1 3 0 15,0 1 0-15,-1-1 1 0,-1 1 0 16,0-1 0-16,1 1 0 0,-3 1-1 16,0 1 1-16,0-2-1 0,-1 3 0 15,2 2-1-15,0-2 1 0,1 0-1 0,-1 1 0 16,3 0 1-16,-1 2 1 0,-1-2 0 16,3 5 0-16,-2 0 0 0,-1 2 1 15,6 2 0-15,-4-2-1 0,3 0 0 16,2 2-1-16,-1-2 1 0,0 1-1 15,2-2 0-15,-1 1-1 0,3 0 1 16,-1-1-1-16,1 0 1 0,2 1-1 0,2-1 0 16,-1 1 1-16,4-1-1 0,2-1 0 15,0 0 0-15,3 2 0 0,1 2 1 16,1-1-1-16,5 0 0 0,1 0 0 16,1-1 1-16,4 1-1 0,1-1 0 15,3-2 0-15,2-1 0 0,1-2 0 16,2 1 0-16,1-2 0 0,1 1 1 15,2-3 0-15,-2-3 0 0,1 0 1 0,1-1-1 16,-3-3 0-16,2 0 0 0,0-2 1 16,3 0-2-16,1 1 2 0,0 1 0 15,3-1 0-15,2 1 2 0,0 0 1 16,1 0 1-16,-4-3 1 0,1 1 0 16,-1-3 1-16,1 1-1 0,-1 1 0 15,2-1-1-15,-2-3-1 0,-1 1-1 16,1-1 0-16,0 1-1 0,-3-5-1 0,-2-1 0 15,-1-2-1-15,-1 1 0 0,-3 0 1 16,0-2-2-16,-1 1 1 0,-1 2 0 16,2 1-1-16,0 2 0 0,-1-1 0 15,1 2 0-15,-1-2 0 0,1 2 0 16,0 2 0-16,-2-2 0 0,0 0 0 16,-1 0 0-16,1-3 0 0,-1 0 1 15,-2-2-1-15,1-2 1 0,2-3 0 16,-3 1 0-16,2 0 0 0,1-1 0 0,-3-1 0 15,3 3 0-15,-3-2 0 0,0 2-1 16,0 1 1-16,-3-1-1 0,-2-1 0 16,-1 5-1-16,-2-4 1 0,-3 3 0 15,1 2 0-15,-4-2 0 0,0 2 0 16,-1 1 0-16,0-2 1 0,-1 0 1 16,0-1 1-16,-1-1 0 0,-1 0 1 15,0-2 0-15,0-2 0 0,-1 0 1 0,0 0-1 16,1 0 0-16,1-3-1 0,0-1 0 15,1-1 0-15,-1-1-1 0,1-1 1 16,1-2-1-16,-2 1 0 0,-1-2 1 16,-2 0-1-16,0 0 0 0,0 1-1 15,-2-2 0-15,-3 1 0 0,0-2 0 16,-1 0 0-16,-1-2-1 0,-1 2 1 16,-1-1-1-16,-1 0 0 0,0 0 0 0,0 0 0 15,-3 2 0-15,1 4-1 0,-4-3 1 16,0-1 0-16,-3 1 0 0,0-1 0 15,-2-2 1-15,0 0-1 0,-1 0 0 16,0 1 0-16,1 2 0 0,0 3 0 16,1 0-1-16,1 5 0 0,1 2 0 15,1 0 0-15,1 3-1 0,0-1 1 16,-1 1-1-16,-2 1 0 0,2 0 0 16,-4 2 1-16,-1-1 1 0,-2-1 1 0,0 2-1 15,-3-3 2-15,1-1 0 0,-2-1 0 16,0-2 0-16,-2-4 0 0,1 1-1 15,-2-1-1-15,2 3 0 0,0 1-1 16,0 1-1-16,1 0-1 0,1 5 1 16,-1 1-3-16,0 2-3 0,0 2-6 15,-2 0-5-15,-1 0-27 0,-1 2-8 16,0 2 191-16,-2-6-290 0,-1 1-130 0,0-1-368 16</inkml:trace>
  <inkml:trace contextRef="#ctx0" brushRef="#br0" timeOffset="-137661.43">1218 5583 372 0,'-40'-3'84'16,"-2"-5"4"-16,2-4-56 0,-1-1-25 15,1 0-3-15,-3-4 0 0,-1 0-2 16,-4-2-2-16,-2-4-4 0,-2-1 3 16,-5-4 5-16,-3-5 2 0,-1-2 3 15,-3-1 4-15,2-1 2 0,-2 1 2 16,-3-5 2-16,3 0 1 0,0 1 3 16,3-3-4-16,0-4-2 0,3-6-2 0,5-3-3 15,6 0-4-15,5-4-3 0,5-7-4 16,6 2 0-16,4-6 0 0,8 2 0 15,5-3-1-15,4 2 2 0,7-3 1 16,7 1-1-16,5 2 2 0,6 0-1 16,6-1 2-16,6 1 0 0,7 0-1 15,6 3 0-15,5 0 1 0,7 0-2 0,8 4-1 16,8 5 0-16,5 2-1 0,7 0 0 16,7 5 0-16,8 4 0 0,0 2 0 15,2 0 0-15,4 2-1 0,9 5 0 16,1 3 1-16,2 4-1 0,2 0 0 15,5 3 0-15,5 7 0 0,2 1 0 16,-1-2-2-16,6 4 1 0,1 2 0 16,3 1-2-16,2-2 0 0,1 2 0 15,0 5-1-15,-1 6 0 0,-3 0-1 16,0 5 1-16,-5 8 0 0,-6 7 0 0,-3 7 0 16,-6 3 1-16,-5 8 0 0,-8 7 0 15,-8 7 1-15,-5 0-1 0,-7 5-1 16,-6 2 1-16,-7 7 2 0,-5-2-1 15,-3 1 0-15,-9 2 0 0,-6 3 1 16,-3-1-1-16,-8 1 1 0,-5-2-1 16,-7 0 0-16,-7-3 1 0,-4 0-1 0,-7-2 0 15,-3 1 1-15,-11-2-1 0,-8 3-1 16,-7-1 1-16,-11 2 0 0,-8 1 1 16,-12-2 0-16,-11-1-1 0,-5 4 2 15,-9-2 0-15,-7 2 0 0,-5-1 1 16,-6 0-1-16,-2-3 1 0,-9-2 0 15,-5 0-4-15,-4-2-7 0,-5-1-7 16,-5 1-33-16,-4-3-57 0,-6 0-82 0,-8 1-186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4T15:58:36.2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2014 5694 273 0,'-1'2'64'0,"1"-2"-1"0,1-2-44 0,-1 3-10 16,1 0-3-16,0-1 0 0,0 0-4 16,0 1 0-16,-1-2 7 0,1 1 3 15,-1 0 3-15,2-2 3 0,-2 1 1 16,0-2 2-16,1 0-1 0,-1 1-4 15,1-1-3-15,0-1-3 0,1 2-2 16,0-1-2-16,3 0-3 0,-1-1-1 16,2 3-1-16,2-1 0 0,4 0 1 0,4 2 0 15,1-1 1-15,5 0 0 0,4-2 0 16,5 2 0-16,3 1 0 0,2-1-1 16,6-1-1-16,3 3 0 0,2-3 0 15,2 1 0-15,6-1-1 0,4 1 0 16,4 1 1-16,0 0-1 0,4-1-1 15,2 3 1-15,2 1 0 0,4 0 0 16,1 1 0-16,3 0 0 0,4 0 0 16,3 0 0-16,7-1 1 0,3 1-1 0,3 1 0 15,2-1 0-15,3-1 0 0,3 1 1 16,7 2-1-16,-1 2 0 0,0 2 1 16,6-1-1-16,2 1 0 0,3 8 1 15,1-3 0-15,2 2-1 0,4 0 1 16,3-1 0-16,5-1-1 0,3-2 1 0,4-5 0 15,3-2 0-15,6-3-1 0,1-2 1 16,6-2 1-16,2-1 0 0,2 0 0 16,3-1 1-16,6 3 0 0,-2 0 2 15,7 1-1-15,-3 3 0 0,2-1 0 16,1 3-1-16,0 4-1 0,-4-2-2 16,0 3-4-16,-6 2-6 0,-4-1-8 15,-6 3-5-15,-6-2-76 0,-8-1-76 16,-11-1-184-16</inkml:trace>
  <inkml:trace contextRef="#ctx0" brushRef="#br0" timeOffset="31579.38">2629 10003 312 0,'-5'2'78'0,"2"-2"2"0,1 0-42 16,2-1-17-16,-1 0-6 0,0 1-6 15,1-1-4-15,0 1-4 0,0 0-1 16,0 0-1-16,2-2 0 0,0 1 1 16,0-1 0-16,3-2 2 0,0 1 1 15,3-3 2-15,2 1 1 0,3-1 0 16,1 2 1-16,6-2 0 0,4 4-1 16,3 0-2-16,4-1 0 0,5-2 0 15,3 3-2-15,7-1 0 0,4 2-1 0,2-3 0 16,6 3 0-16,6 0-1 0,3 1 1 15,3 0-1-15,2-1 1 0,5 0 0 16,3 0 2-16,2 1 1 0,6-2 2 16,2-1 2-16,5 2 0 0,5 0 0 15,3-1 1-15,-1-1-2 0,1 0-1 16,2 0-1-16,-2 1 0 0,-3 0 0 0,1 0 0 16,-4-2 1-16,-2 1 0 0,-1 3-1 15,-1 0 1-15,-3-1-1 0,-3-2-2 16,-6 2 0-16,-2 0-2 0,-4 2 1 15,-5-2-2-15,-6 1 0 0,-3-2 1 16,-6 4-2-16,-2-2 0 0,-9 0-2 16,-4-2-4-16,-5 0-4 0,-7-1-6 15,-5 0-8-15,-5-1-8 0,-5 1-16 0,-4-1-53 16,-4-2-67-16,-2 0-151 0</inkml:trace>
  <inkml:trace contextRef="#ctx0" brushRef="#br0" timeOffset="44122.89">7123 9887 233 0,'0'-2'61'0,"0"1"0"15,0 0-22-15,-1-1-20 0,1 1-10 0,0-1-7 16,-1 1-1-16,2-3 0 16,0 2 1-16,0 1 2 0,0 1 4 0,1-2 4 15,0 1 3-15,0-1 2 0,1 1 1 16,0-3-1-16,0 3-1 0,4-1-2 16,2 1-4-16,0 0-3 0,3 2-3 15,4-2-1-15,1 2-1 0,5 2-1 16,3-2 0-16,4 1 0 0,3 0 0 15,3-1-1-15,4-1 1 0,3 0-1 0,2-5 0 16,5 4 1-16,4 0-1 0,4 0 0 16,3 0 1-16,4 0-1 0,8 1 1 15,1-1-1-15,2 0 0 0,5-2 1 16,1 1-1-16,3 1 0 0,-2 0 1 16,5 0 1-16,0 4 3 0,2-1 3 15,-1 1 2-15,0 1 2 0,2 0 2 16,5 3 3-16,-2 1 0 0,2-2-2 15,-1 1-2-15,2-1-3 0,-3 2-1 16,-1 1-3-16,-5-4-3 0,-1 2-2 0,-5-5-2 16,-4-1 1-16,-5 2-1 0,-2-3-2 15,-2 1-1-15,-5-2-1 0,-3-1-3 16,-3 1-6-16,-6 1-3 0,-3-6-86 16,-2 0-81-16,-5-5-203 0</inkml:trace>
  <inkml:trace contextRef="#ctx0" brushRef="#br0" timeOffset="63076.14">11468 9963 283 0,'-5'6'66'0,"3"-2"-1"0,2-3-34 15,0-2-24-15,-1-1-7 0,-1-1-2 16,0 2-1-16,-2-3 2 0,0 1 4 16,2-1 5-16,0 1 6 0,-2 0 5 15,2 0 3-15,1 1 1 0,1 1 0 16,0-2-2-16,0 1-4 0,1 0-5 15,4 1-5-15,1-1-2 0,4-1-1 16,5 1-1-16,5 0 0 0,3 2 1 0,6 0 0 16,3 2 3-16,9 0 2 0,3 1 1 15,6 0 0-15,5-2 0 0,9-2 0 16,1 1-2-16,6 0-1 0,4 0-3 16,1 1-2-16,0-1-1 0,1-1 0 15,-1 2-1-15,-2-1 1 0,-2-1-1 16,-2 1 0-16,-3-1 1 0,-3-2-1 15,-2 1 0-15,-8 4 1 0,-5-2-1 16,-7 0 0-16,-8 0-1 0,-8-2-3 0,-6 2-4 16,-8 3-7-16,-9-3 0 0,-6 1 0 15,-11 0-3-15,-10-1 0 0,-7 2 0 16,-9 0 5-16,-7-2 5 0,-6 0 0 16,-5 5 0-16,-5-1 1 0,0 1 2 15,-3-2 1-15,-5 0-1 0,-2 1 0 16,-1 3-2-16,-1-3 0 0,0 2 1 0,-2-1 0 15,3 2 0-15,3 0 1 0,5 1 2 16,3-2 2-16,6-1 1 0,6-2 1 16,8 2 1-16,8-1 1 0,8-1 0 15,7 1 0-15,7-1-3 0,7 0 2 16,7 3 2-16,6 0 4 0,8-1 2 16,7 2 2-16,8 1 2 0,9-1 3 0,10 0-1 15,6 0-3-15,11-1-4 16,4 0-3-16,3-3-2 0,7 2-2 0,0-1 0 15,2 3-2-15,0-4 1 0,-5-1-1 16,0 1 1-16,-2 2-1 0,-9-1 0 16,-4-1 0-16,-7-3-1 0,-8 1-4 15,-8 1-6-15,-7 1 7 0,-10-3-87 16,-10-3-75-16,-12-1-193 0</inkml:trace>
  <inkml:trace contextRef="#ctx0" brushRef="#br0" timeOffset="68660.31">11709 8322 337 0,'-2'-5'88'0,"1"1"5"0,2 2-46 0,-1 3-11 16,0-1-11-16,1 1-6 0,-1 0-8 15,1 2-4-15,0-1-5 0,-1 4-1 16,0 0 0-16,-1 3 0 0,-5 4 2 15,0 4 0-15,-4 4 3 0,-3 8 1 16,-1 7 2-16,-3 8 0 0,-3 10 0 16,1 9-1-16,-7 6-1 0,-2 9-2 15,-6 7-2-15,-5 3-5 0,-7 2-3 16,0 0 0-16,-4-2-1 0,-1-4-1 16,4-4 1-16,5-8 0 0,7-7-3 0,5-4-5 15,5-13-5-15,8-7-6 0,6-2-11 16,4-11-16-16,4-7-46 0,3-10-60 15,4-14-131-15</inkml:trace>
  <inkml:trace contextRef="#ctx0" brushRef="#br0" timeOffset="68988.83">12225 8348 273 0,'0'4'63'0,"-2"3"4"0,-7 6-47 0,-4 2-1 16,-5 4 3-16,-2 8 4 0,-4 2-1 16,-3 9-1-16,-4 4-3 0,1 9 1 15,0 5-4-15,-3 5-2 0,-4 2-4 16,0 8-3-16,-2 3-1 0,2 7-3 15,-1 0-2-15,-3 4-1 0,3 1-1 16,3 1 0-16,3 2 0 0,0-2-2 16,2-6 1-16,2-4-3 0,4-6-2 15,4-5-4-15,2-5-1 0,2-9-3 16,2-5-3-16,4-7-4 0,3-7-4 0,1-4-8 16,1-7 13-16,4-6-65 0,0-5-57 15,3-10-140-15</inkml:trace>
  <inkml:trace contextRef="#ctx0" brushRef="#br0" timeOffset="69323.46">12527 8390 286 0,'22'-19'76'16,"-5"5"3"-16,-8 3-27 0,-1 5-22 15,-2 3-10-15,-5 4-3 0,0 5-2 16,-2 6-1-16,-4 1-2 0,0 4 0 0,-2 2 3 16,-3 7 1-16,-1 2 2 15,-2 7 1-15,-2 6 0 0,0 4-1 0,-3 9 0 16,-4 5-1-16,-1 6-2 0,-5 7-1 16,-3 6-3-16,-3 8-1 0,-2 3-3 15,-6 5 0-15,1 4-4 0,-2 3-3 16,1 0-6-16,3-4-4 0,-1-8-4 0,2-7-4 15,5-7-5-15,0-8-5 16,4-5-4-16,-2-9-2 0,5-9-2 0,5-3-2 16,1-5-3-16,5-8-2 0,5-7 56 15,2-10-97-15,5-2-53 0,3-9-152 16</inkml:trace>
  <inkml:trace contextRef="#ctx0" brushRef="#br0" timeOffset="69649.56">12960 8662 297 0,'12'-9'73'15,"-5"2"3"-15,-8 4-39 0,-6 4-15 16,-2 5-6-16,-5 5-3 0,-8 4-1 0,-3 7-1 15,-4 4 0-15,-2 6 2 0,-2 5 1 16,-3 4 3-16,-1 4 2 0,5 6 1 16,-1 3 0-16,2 7-1 0,1 5-2 15,5 7-2-15,0 6-3 16,1 2-2-16,1 1-2 0,-1 3-3 0,0-4-2 16,1-4-2-16,-1-6-1 0,2-6-1 15,0-3-4-15,-1-5-5 0,2-7-7 16,0-4-6-16,1-3-7 0,1-6-9 15,1-4-12-15,4-2 4 0,3-8-52 0,1-5-56 16,1-6-129-16</inkml:trace>
  <inkml:trace contextRef="#ctx0" brushRef="#br0" timeOffset="69988.84">13059 9260 289 0,'-3'9'66'0,"-2"2"1"0,-4 4-46 16,-4 7-7-16,-3 4 0 0,-5 4 1 16,-1 3 2-16,-2 3 1 0,-4 6 1 0,1 7 1 15,0 0 1-15,0 4-1 0,1 2-2 16,-4 1-3-16,0 0-4 15,-1 1-2-15,1-3-4 0,0 0-1 0,-1-2-7 16,2-3-2-16,3 2-3 0,3-5-2 16,4-7-6-16,0-1-4 0,5-6-9 15,2-5-6-15,4-7-12 0,3-5-41 16,3-3-54-16,2-7-118 0</inkml:trace>
  <inkml:trace contextRef="#ctx0" brushRef="#br0" timeOffset="70209.24">13014 9894 300 0,'-5'14'81'15,"-1"3"6"-15,-2 0-38 0,-3 6-8 16,-2 2-5-16,-2 2-3 0,-3 4-4 15,-2 0-7-15,1 3-4 0,-2 1-6 16,0 0-2-16,1 2-9 0,2-2-3 16,0 2-3-16,1 0-7 0,-1-2-9 15,1-2-4-15,-2 0-80 0,-2-2-73 16,0-5-193-16</inkml:trace>
  <inkml:trace contextRef="#ctx0" brushRef="#br0" timeOffset="74775.14">12950 9443 171 0,'5'3'55'16,"-1"0"4"-16,1 0-8 0,2 0-15 16,0-1-1-16,0 1-2 0,1 2-3 15,3-3-1-15,2 1 0 0,2 1 1 16,3-4 1-16,4 0 1 0,3 0 0 15,8-2 0-15,4 0-1 0,1 1-1 0,4-1-3 16,5 2-2-16,2-1-5 0,1-2-2 16,-3-1-4-16,-2 1-3 0,5 1-4 15,1-1-1-15,-2 0-3 0,-5 3 0 16,-4 1-3-16,-4 3-2 0,-3-2-6 16,-6 0-10-16,-7 0-10 0,-8-1-10 15,-1-1-9-15,-2 1-2 0,-4-3-74 16,-7 0-76-16,-4 0-169 0</inkml:trace>
  <inkml:trace contextRef="#ctx0" brushRef="#br0" timeOffset="75059.75">13800 9294 316 0,'2'-1'93'0,"0"-3"5"15,-1 4-14-15,1-1-40 0,0-2-9 16,0 1-6-16,3-1-3 0,-3-1-4 16,5 4-4-16,4 4-3 0,3-3 0 15,4 5 0-15,4 1 0 0,3 3 0 16,4 0-4-16,-1 1-1 0,2-1-3 16,-3 1 0-16,-2-2-3 0,-4 3-2 15,-3-1-2-15,-5 0-1 0,-4 2 1 16,-7-1 1-16,-5 1 0 0,-9 5 1 0,-4 0 1 15,-7-2-1-15,-6 2 0 16,-7-2-12-16,-5 1-16 0,2-2-13 0,0-3-10 16,0-1-79-16,0-4-91 0,2-1-201 15</inkml:trace>
  <inkml:trace contextRef="#ctx0" brushRef="#br0" timeOffset="75920.17">13269 9541 240 0,'-8'2'67'0,"2"-2"2"0,2-2-14 15,4 2-30-15,4-1-4 0,4 0-1 16,1 0 0-16,1-2 1 0,3 3 2 0,5-2-1 16,3-1 1-16,2 5-2 0,-2 0-4 15,4 2-4-15,-1 4-3 0,1 1-1 16,-3 5-1-16,-2 2 2 0,-3 3-1 15,-2 4 2-15,-1 1-1 0,-3 6 1 16,-4 0-2-16,0 3 0 0,-4 4-2 16,-3 2 0-16,-2 6-2 0,-5 1-1 15,0 3-1-15,-2 5 0 0,-2 4-1 0,-3 2-1 16,-1 2 0-16,1 3 0 0,-2 2-1 16,-3 1 0-16,-1 2-2 0,-2 1-2 15,4-3-2-15,-1 1 0 0,2-4-1 16,0-1 1-16,3-4 0 0,-1-2 2 15,-1-5 2-15,0 1 1 0,-3-4 2 16,0 1-1-16,-2-1 1 0,-1-1 0 16,3 0 0-16,1-3 0 0,2-1 0 0,3-3 1 15,1 1-1-15,4-4 2 0,3-1 0 16,1-2 1-16,1-5 2 0,3-2 2 16,0 0 2-16,3-5 2 0,1-3-2 15,2-4 3-15,3-3-2 0,2 2-1 16,1-4-1-16,4-1-2 0,2 1 0 15,4-4-1-15,2 2-3 0,0-3 0 16,0-2 0-16,2 0-2 0,0-1 0 16,-1-3-2-16,-3 0 1 0,-1 0-6 0,-1 1-4 15,-1-2-4-15,-3 0 0 0,-2 1-10 16,-2-2-1-16,0 2-4 0,-1-2 1 16,-1-1 0-16,0 1-1 0,-2 0-4 15,1-3-3-15,-1 1-9 0,-2-3-14 16,1 1-33-16,-3 0-55 0,0 0-115 15</inkml:trace>
  <inkml:trace contextRef="#ctx0" brushRef="#br0" timeOffset="76299.12">13577 11630 273 0,'-3'-6'66'0,"-1"1"5"16,2-2-38-16,1 3-3 0,0 0-3 16,1 1 3-16,0 2 1 0,0 0 3 15,1 1-2-15,-1 1-1 0,0 0-2 16,1 0-2-16,-1 0-2 0,0 0-3 16,1 1-2-16,0 0-3 0,0 0-2 15,3 2-2-15,-1 2 0 0,1 0-2 16,3 2-1-16,1 1-1 0,1 2-1 15,5 0-1-15,1-1 0 0,2 3-1 16,2-3-2-16,1 3-1 0,1-1-1 16,-2-3-2-16,-1 1 0 0,-2 4-1 0,-3-7 1 15,-2 3 0-15,-2-4-1 0,-2 2-1 16,-4 0-1-16,-1-2 1 0,-3 0-3 16,-1 3-2-16,-3 1-3 0,-3 2-1 15,-7-3-3-15,-3 5 0 0,-7 0-1 16,-4 1 2-16,-3 4 0 0,-4-3-1 15,0 3 0-15,0 2 2 0,-1 1-1 0,2 1-6 16,-3-3-6-16,2-2 22 0,1 3-103 16,0-4-81-16,3-3-215 0</inkml:trace>
  <inkml:trace contextRef="#ctx0" brushRef="#br0" timeOffset="82634.33">16666 8232 192 0,'-3'-2'51'0,"1"3"4"16,-1-1-24-16,-1 2-7 0,1 2-2 15,2 1-2-15,-1 2-2 0,1 1-1 16,0 3-2-16,-2 3 0 0,2 2 0 15,-1 6-1-15,-2 3-2 0,-2 6-1 16,-4 5-1-16,-3 4-3 0,-3 8-3 16,-4 7 0-16,-6 5-2 0,-3 1 0 0,-3 5 0 15,-3 0 0-15,0 1-1 0,-1-1 0 16,0-5 0-16,4-3-2 0,2-3-2 16,3-5-3-16,2-4-3 0,3-5-2 15,5-7-5-15,0-4-4 0,5-4-5 16,2-4-5-16,3-7-43 0,1-4-47 15,5-3-114-15</inkml:trace>
  <inkml:trace contextRef="#ctx0" brushRef="#br0" timeOffset="83020.59">17037 8358 305 0,'6'-7'71'0,"-1"1"1"16,-2 4-49-16,-2 1-11 0,-1 1-4 15,-2 2-2-15,-3 1 1 0,1 2-1 16,-3 3 2-16,-1 1 3 0,-3 3 5 16,-2 5 2-16,-2 5 2 0,-2 3 0 15,-3 7 0-15,-3 6-1 0,0 7-2 16,-1 7-1-16,-2 8-3 0,-3 0-2 15,-3 7-2-15,2 1-3 0,0 4 0 0,-3 6-1 16,0-1-2-16,-1 3-1 0,1 3 0 16,0-1 0-16,-4 2 0 0,-2-2-2 15,1-5-2-15,2-1 0 0,-2-5 0 16,4-5-3-16,0-5-2 0,3-3-3 16,3-8-2-16,4-3-3 0,2-9-3 15,6-7-4-15,2-5-6 0,6-9-10 16,6-9-3-16,4-8-3 0,4-10-31 0,4-8-11 15,6-10-41-15,2-5-75 0</inkml:trace>
  <inkml:trace contextRef="#ctx0" brushRef="#br0" timeOffset="83420.25">17480 8461 228 0,'23'-22'62'0,"-3"7"4"0,-7 4-29 16,-3 2-7-16,-3 6-4 0,-4-1 0 15,0 2-4-15,-3 4-4 0,-2 1-2 16,-2 1-1-16,-2 5 0 0,-1 0 3 16,-2 5 2-16,-7 6 2 0,1 3 2 0,-5 5 0 15,-2 7 0-15,-1 8 0 0,0 5-3 16,-4 7-2-16,1 5-4 0,-7 5-2 15,2 3-3-15,1 6-3 0,-4 4 0 16,-5 4-3-16,2 5-1 0,-1 0 0 16,0 5-2-16,-3 2-1 0,0-1 0 15,2-6-3-15,2-1 1 0,1-5-4 16,2-2-3-16,5-8-5 0,2-5-5 16,0-5-3-16,3-5-4 0,1-7-2 15,4-8-2-15,3-6 2 0,4-8-1 0,3-5 0 16,4-9-12-16,3-8-48 0,3-8-61 15,2-7-145-15</inkml:trace>
  <inkml:trace contextRef="#ctx0" brushRef="#br0" timeOffset="83762.89">17877 8580 198 0,'8'-14'57'0,"-4"5"5"0,-1 5-31 15,-2 3 0-15,-4 7 0 0,-2 5 0 0,-4 6-2 16,0 4-5-16,-4 5 1 0,-3 9 0 16,-3 4-1-16,-1 1 0 0,-4 3-4 15,-1 4-1-15,0 3-3 0,1 6-1 16,-2 2-2-16,2 7-2 0,-1 6-1 15,-1 4-1-15,-2 4-2 0,-7 5 0 16,-2 2-1-16,-2 5-2 0,-5-3 0 16,-5-3 0-16,3 0-1 0,-3-3-1 15,7-6-3-15,-1-6-1 0,2-6-2 0,3-4-2 16,9-6-3-16,3-2-2 0,2-12-1 16,4-2-1-16,3-9-3 0,7-3-3 15,1-6-5-15,5-7-7 0,3-5-7 16,4-7 116-16,6-6-170 0,5-6-72 15,8-9-214-15</inkml:trace>
  <inkml:trace contextRef="#ctx0" brushRef="#br0" timeOffset="84041.21">18048 9203 311 0,'-10'11'77'0,"-5"3"3"0,-5 6-44 16,-3 4-10-16,-1 8 0 16,-5 3 1-16,2 5 1 0,-3 4-1 0,2 4-1 15,-1 4 0-15,0 7-3 0,-2-1-3 16,2 3-2-16,-3-3-6 16,2 4-3-16,-2-1-4 0,2 3-2 0,-1-3-2 15,-2-1 0-15,0-2-1 0,2 2-2 16,0-6-2-16,4-3-3 0,-1-6-3 15,4-5-7-15,5-5-6 0,5-5-5 0,3-7-9 16,4-6-21-16,5-5-47 0,6-6-67 16,2-9-147-16</inkml:trace>
  <inkml:trace contextRef="#ctx0" brushRef="#br0" timeOffset="84335.09">18184 9538 306 0,'-12'18'79'0,"-5"2"5"16,-2 7-38-16,-4 6-18 0,-3 3 0 16,-1 4 2-16,0 1 0 0,-2 3-3 15,2 2-5-15,-1 1-3 0,2 2-1 0,1-2-2 16,2 1-6-16,2 2-6 15,1-1-4-15,2-1-1 0,-1-3-2 0,0-2-2 16,0-1-4-16,-1-9-2 0,3-2-4 16,2-3-9-16,2-4-7 0,4-4-13 15,5-5-11-15,2-5-14 0,3-4-26 16,4-7-50-16,5-7-95 0</inkml:trace>
  <inkml:trace contextRef="#ctx0" brushRef="#br0" timeOffset="84563.64">18369 9946 296 0,'-2'11'85'0,"-4"2"6"15,-3 3-35-15,0 6-6 0,-3 1-6 0,-4 3-5 16,-4-1-7-16,0 2-7 0,-3 0-7 15,0 5-5-15,-1-1-3 0,-4 2-5 16,2 0-7-16,0 2-8 0,0-4-13 16,2-2-6-16,0-1-81 0,-1 0-86 15,-1-5-198-15</inkml:trace>
  <inkml:trace contextRef="#ctx0" brushRef="#br0" timeOffset="88235.87">19656 8582 109 0,'1'1'27'0,"-1"-1"2"16,-1-1-18-16,1 0-7 0,0 0-9 15,1-2-3-15,-1 2-2 0,0-1 2 16,1 0 0-16,0 0 2 0,1 1 4 16,-1-2 6-16,0 3 1 0,-1-2-22 15,2 2-19-15,-1-2-53 0</inkml:trace>
  <inkml:trace contextRef="#ctx0" brushRef="#br0" timeOffset="88737.16">19672 8566 168 0,'2'0'54'15,"0"0"5"-15,-1 0-4 0,0 0-21 16,0-1-6-16,-1 0-3 0,0 1-6 15,0 0-4-15,0 1-4 0,-1 1-2 0,0 1 0 16,0 1 1-16,0 5 0 0,-1 1 0 16,-2 3 1-16,2 2-1 0,-1 4 0 15,0 3-1-15,-1 3-3 0,1 2-1 16,-2 2 0-16,0 0-1 0,-1 1-2 16,0-3-1-16,1-1 0 0,0-6 0 0,1-4 0 15,1-3-1-15,1-6 0 0,2 0 0 16,0-5 2-16,2-3 3 0,1-2 0 15,2-4 1-15,2-4 1 0,-1-1-1 16,3-5 0-16,-1-5-1 0,1-1-3 16,-2-5-1-16,0-1 1 0,-2-1 2 15,2-1 2-15,-3-1 2 0,3 0 1 16,-1 2 1-16,1 5 3 0,1 1 0 0,-1 3 1 16,1 3-1-16,0 4 0 15,-2 5 0-15,2 3-1 0,-1 2-2 16,-1 4-1-16,1 4-2 0,1 6 1 0,2 2 0 15,1 4-1-15,1 4 0 0,1 2 1 16,2 3-2-16,-3 2-1 0,0 0-2 16,-2 4-1-16,0-4-4 0,-2 2-1 15,-1-2-5-15,-2-2-2 0,1-4-4 16,-3-4-7-16,0-2-9 0,-1-1-4 0,-1-4-11 16,-1-1 123-16,-1-3-188 0,-1 1-86 15,-1-3-246-15</inkml:trace>
  <inkml:trace contextRef="#ctx0" brushRef="#br0" timeOffset="88945.26">19603 8695 268 0,'3'-2'80'0,"6"2"4"0,0 0-17 0,5-1-31 16,3-2-6-16,3 0-4 0,4-3-9 15,3 2-5-15,4-3-4 0,1 1-2 16,0 0-2-16,-1 2-1 0,0 0-2 16,-4 0-5-16,2 3-8 0,-6 1-10 15,-1-2-14-15,1 2-56 0,-5 0-68 16,4 0-156-16</inkml:trace>
  <inkml:trace contextRef="#ctx0" brushRef="#br0" timeOffset="89128.84">20206 8567 241 0,'1'0'70'0,"0"3"3"0,0-2-17 16,-1 2-22-16,3 4-7 0,-3 2-4 15,0 2-4-15,-1 4-2 0,-1 1-3 0,1 5-2 16,-1 0-3-16,-1-2-1 0,3 3-1 16,0 0-5-16,-1-3-3 0,0 1-7 15,1-3-8-15,-1-2-15 0,1-2 47 16,-3-4-105-16,1-2-66 0,1 0-173 15</inkml:trace>
  <inkml:trace contextRef="#ctx0" brushRef="#br0" timeOffset="89415.13">20087 8539 283 0,'-1'-8'79'0,"2"3"5"0,3 0-23 16,3 1-25-16,1 1 1 0,6 2 1 15,2 1 2-15,0-3-2 0,4 5-1 0,4 0-1 16,3 1-2-16,2 3-2 0,1-1-7 16,-1 3-6-16,0 2-5 0,-2 1-4 15,-4 1-3-15,-2 2-4 0,-5 1-3 16,-2 0 0-16,-6 3-1 0,-1 0 0 16,-3 0 1-16,-6 2-1 0,-2 1 1 15,-3 0 0-15,-2-4-3 0,0 1-3 16,-5-1-8-16,0 0-13 0,0-5-8 15,0 0-9-15,-3-5-4 0,1 2-5 16,-1-3-10-16,5-5-53 0,1-2-59 0,3-2-151 16</inkml:trace>
  <inkml:trace contextRef="#ctx0" brushRef="#br0" timeOffset="89621.35">20669 8472 292 0,'9'15'83'0,"1"3"2"16,-2 6-17-16,-3 4-44 0,0 1-3 15,-4 1-4-15,-1 0-7 0,-2 0-5 16,-1 1 2-16,0-6-9 0,1-1 0 16,0-2-6-16,1 0-5 0,0-6-15 15,1-1 141-15,-1-6-205 0,1-2-74 0,1-1-248 16</inkml:trace>
  <inkml:trace contextRef="#ctx0" brushRef="#br0" timeOffset="89868.5">20608 8423 326 0,'-2'-6'89'0,"4"4"4"0,2 1-34 16,2 2-21-16,3-1 0 0,2 5-2 0,3-1-4 15,0 1-2-15,4 3-1 0,3 1-1 16,3 1-1-16,2 5-4 0,3 0-4 16,-1 3-4-16,1 3-4 0,-1 2-4 15,-4 1-2-15,-4 1-3 0,-4 0-2 16,-6 2-1-16,-4-2-4 0,-4 1-1 16,-4-1-3-16,-5-1-10 0,-6 0-11 15,-4-1-11-15,-6-1-15 0,-6 0-69 0,-4-3-87 16,-1 2-191-16</inkml:trace>
  <inkml:trace contextRef="#ctx0" brushRef="#br0" timeOffset="90316.85">20115 9176 367 0,'-1'1'109'15,"1"-2"6"-15,-1 1-23 0,-1-2-50 0,-3 1-13 16,-2 0-4-16,-6 0-7 0,-3 2-12 16,-1 3-6-16,-5-1 1 0,-3 2 1 15,1 2 1-15,-1 2 2 0,4 2 0 16,-1 1-1-16,1 0 1 0,4 2-2 15,4 0 0-15,2 0-1 0,4-2-2 16,1 1 0-16,7-3 0 0,4 0 0 16,3 0 0-16,2 2 0 0,2-2 2 15,3 1 0-15,1 1 0 0,3 1 0 0,-3-1 0 16,0 1-1-16,1-2 0 0,-3 3-1 16,-2 0-2-16,-4 0 1 0,-6 0-1 15,-5 2-1-15,-7-2 1 0,-4 6-5 16,-5-2-5-16,-1 0-3 0,-4-1-6 15,-1 0-4-15,-2-2-5 0,-3-1-6 16,2-4 2-16,1-1 0 0,0-3-3 16,4 0-10-16,2-4-14 0,7-2-11 15,3-2-1-15,4-2-7 0,3-4-31 0,6-3-32 16</inkml:trace>
  <inkml:trace contextRef="#ctx0" brushRef="#br0" timeOffset="90717.13">20134 9289 288 0,'14'-5'81'0,"-2"2"2"15,-2 2-25-15,-1 1-25 0,-4 1-8 0,0 2-3 16,-2 4-3-16,-2-1-2 0,-1 3 3 16,0 2 0-16,-1 1 1 0,0 4-1 15,0-3-1-15,-1 2-1 0,0-1-4 16,1-2-4-16,1 1-3 0,1 0-1 15,1-3-1-15,-1 1-1 0,2-1-1 16,1 1 1-16,3 0 1 0,1-3 0 16,3-2 1-16,2 1 0 0,2-3-1 0,4-2 0 15,0-1 0-15,3 0-2 0,0-1-1 16,-2-1 0-16,0 0 1 0,-4-3 2 16,-2 0 2-16,-2-2 2 0,-2-2 1 15,-1 1 1-15,-1-3 1 0,-3-1 0 16,-1 0-2-16,0-2-1 0,-3-1-4 15,-1-1-3-15,-2 0-4 0,-1-1-3 0,0-2-3 16,1 0-2-16,0 2-4 0,1 1-7 16,0-1-3-16,3 0-4 0,0 1-2 15,2 0-5-15,2 1-6 0,0 1-5 16,4 1-4-16,1 0-10 0,2 2-43 16,1 0-60-16,0 1-133 0</inkml:trace>
  <inkml:trace contextRef="#ctx0" brushRef="#br0" timeOffset="91367.4">20706 9160 206 0,'5'16'67'0,"0"0"6"16,-3 5-2-16,-1 2-32 0,-1 2-4 0,0 2-5 15,-2 2-8-15,0-1-5 0,-2 0-6 16,2 0-2-16,0 1-4 0,0 0-3 16,-1-4-1-16,2 1-1 0,1-2 0 15,0-1-2-15,0-2-1 0,0-5-2 0,1-2 1 16,1-2-2-16,-1-2-2 15,0-1-3-15,-1-5-3 0,0-1-5 0,0-1-2 16,0-2 1-16,-1-4 1 0,1 1 3 16,-3-3 4-16,1-5 8 0,0-3 9 15,-1-3 8-15,0-5 4 0,-1-4 8 16,2-7 4-16,1-1 3 0,1 0 0 16,0-1 2-16,2 2 2 0,0 5 3 15,2 2-3-15,-1 4-2 0,2 7-3 16,4 0-2-16,3 5-1 0,4 0-5 0,2 1-6 15,3 4-2-15,2 3-2 0,3 2 0 16,-1 1-1-16,-2 1-2 0,-2 2-1 16,-1 4-1-16,-1-2-2 0,-4 0-1 15,-3 1-1-15,-2-1-3 0,-1 0-2 16,-4-1-2-16,-3-1-2 0,-5 2 1 16,-4 2 0-16,-3-3-1 0,-3 3 0 15,-2 1 1-15,-2-1 1 0,-3 0 1 16,-1-1 0-16,1-3 0 0,5 2 1 15,-1-3 0-15,4-2 0 0,3 0-1 0,4-1-1 16,5 2 1-16,4-1 0 0,2 4 2 16,3-2 2-16,3 3 0 0,2 2 2 15,2 1 2-15,-1 1 0 0,0 0-1 16,2-2-2-16,1 2 0 0,-1 0 0 16,0-2-1-16,2 3 0 0,-2-3-1 0,2 2 0 15,-6 1-2-15,-2-1 0 0,-4 0-1 16,-3 3 0-16,-4-3 0 0,-4 3 1 15,-6 0-1-15,-5 0-1 0,-5-1-3 16,-2 1-2-16,-4-3-2 0,-3 0-1 16,-2-2 0-16,-2-3-14 0,-3 0-9 15,4-1-8-15,-3-2-5 0,-2-2 186 16,1-2-264-16,2-1-111 0,1-5-302 16</inkml:trace>
  <inkml:trace contextRef="#ctx0" brushRef="#br0" timeOffset="93084.63">23666 11337 333 0,'7'-1'83'0,"1"1"2"0,2 1-47 15,-2-3-13-15,-2 2-3 0,0-1-5 16,-3 3-6-16,-1-1-2 0,2 0 2 15,-3 2 0-15,0 3 2 0,-2-2 2 16,-1 6 0-16,-3-1 2 0,0 4 1 16,-4 4 0-16,-2-1-4 0,-2 4-1 15,-1 2-3-15,-2 2-1 0,0 3-3 16,-3-1-2-16,-2 1-2 0,-2 2-1 0,2-2 0 16,-1 0 0-16,1-4 0 0,3-4 0 15,5-2 0-15,3-3 0 0,6-5 0 16,3-1 2-16,4-2-1 0,4 3 1 15,4-1 0-15,3-3 1 0,3 0 0 16,5 0-2-16,5 1-4 0,1-5-6 16,3-2-6-16,-1-2-6 0,2 0-7 15,1-1-8-15,0-1-7 0,-2-2-6 0,-1-1-62 16,0-4-69-16,-2-1-164 0</inkml:trace>
  <inkml:trace contextRef="#ctx0" brushRef="#br0" timeOffset="93621.11">24014 11374 332 0,'0'0'93'0,"0"0"7"0,-1 0-27 15,1 0-33-15,0 0-8 0,-1 3-5 16,1 2-7-16,-3 3-6 0,-1 3-6 15,-1 4-4-15,1 4-2 0,-2 3 1 0,1 2 0 16,-1-1-2-16,5 0-1 16,1-1-1-16,4-1-1 0,2-1 1 0,2-3 1 15,2-2 0-15,2-1 3 0,1-3 5 16,-1-3 4-16,2-1 4 0,-1-2 0 16,0-3 0-16,1-2 2 0,-3-1-4 15,0-2-4-15,-1 0-4 0,-1 1-4 16,0 0-2-16,0 2-3 0,-2 2-2 15,1 4-1-15,1 3 0 0,-4 3 0 16,1 2 0-16,-1 3 0 0,1 1 2 0,0-1 1 16,0 1 0-16,0-1-2 15,3-1 0-15,2-3 2 0,3 0 3 0,2-3 6 16,0-1 4-16,2-3 6 0,-1-1 7 16,0-4 3-16,0-1 0 0,-2-2 0 15,0-4-4-15,-1-2-2 0,-1-1-3 16,-1-5-3-16,-2 0-2 0,-1-4 2 15,-2-4-1-15,0-6-1 0,-3-2-2 16,1-3-1-16,-3-6-3 0,-1 0-3 0,-1 2-3 16,-2 2-2-16,-2 2-1 0,-2 4 0 15,2 4-1-15,-2 6 0 0,1 5-1 16,0 2-4-16,2 4-6 0,0 4-6 16,-2 3-18-16,1 4-11 0,1 4-10 15,-3 5 41-15,-1 3-127 0,-1 7-94 16,-2 6-233-16</inkml:trace>
  <inkml:trace contextRef="#ctx0" brushRef="#br0" timeOffset="94117.48">23941 12473 362 0,'2'-5'94'0,"0"0"5"0,-2-1-50 15,-1-4-19-15,-2 1-5 0,-4 1-3 16,-5 0-8-16,-3 3-7 0,-6 1-5 15,-3 4-2-15,-2 3 1 0,-3 4 0 16,0 0 1-16,1 3 0 0,1-1 3 16,5 3 2-16,2-1 2 0,6 1 1 15,3 1 0-15,3 0 1 0,4 1 0 16,6 1-1-16,2 1-1 0,3 1-1 16,4 1-1-16,3 0 1 0,4 2-1 15,4 2 0-15,2 1-1 0,1 1-2 0,1 1 0 16,1-1-2-16,-2 1 0 0,-3-1-1 15,-5-1 0-15,-3-4-1 0,-5 1 1 16,-4-3 0-16,-6-1 0 0,-6-2 1 16,-4-2-2-16,-6-3 0 0,-3 2-5 15,-3-4-5-15,-3 0-7 0,-1-3-5 16,0-2-9-16,0-1-7 0,2 1-6 16,2-4-11-16,3 0 20 0,1-1-71 0,3 0-65 15,2-3-149-15</inkml:trace>
  <inkml:trace contextRef="#ctx0" brushRef="#br0" timeOffset="94653.79">24059 12471 288 0,'11'-3'91'0,"-1"-1"7"0,-2 3-15 15,-4-1-28-15,-2 0-9 0,1 2-8 16,-3 2-7-16,0 1-7 0,-3 6-6 16,-1 2-3-16,0 8-3 0,-4 5-3 15,-2 4 1-15,-2 3-2 0,0 2-2 0,3-1-2 16,2-3-1-16,2 0-2 0,5-6-2 16,5-1 0-16,1-6 0 0,6-2 3 15,1 0 0-15,2-5 5 0,0-2 4 16,2-3 4-16,2-3 2 0,3 1 0 15,0-4-2-15,1 0 0 0,1-3-4 16,3-3-4-16,1-1-3 0,-2 1-1 16,-2-3-1-16,-2-1-1 0,-1 1-1 0,-4 2-1 15,-2 3-2-15,-4 5 0 0,-3 2 0 16,-1 3-1-16,-4 3 1 0,-1 2 0 16,1 2 0-16,-3 0 2 0,1 1-1 15,1-2 0-15,-1 2 1 0,2-3-1 16,2-2 3-16,0 1 3 0,2-1 3 15,0-3 4-15,3 0 2 0,-1 1 3 16,1-3 2-16,0-2-1 0,1 0-3 16,1-1-2-16,-2-2-3 0,2-2-2 15,1-1-3-15,2 0-2 0,-2-3 0 0,-1 0 0 16,2-5-2-16,-1-3-1 0,-2-5-2 16,-3-8-4-16,-2-4-3 0,-1-1-3 15,-4-4-3-15,-2 3-2 0,-3 1-1 16,-3 2 0-16,0 5-8 0,-1 7-15 15,-2-3 3-15,3 6-99 0,-6-2-101 16,1 5-244-16</inkml:trace>
  <inkml:trace contextRef="#ctx0" brushRef="#br0" timeOffset="108405.26">16638 12727 315 0,'-1'-1'77'0,"2"2"1"15,0-2-41-15,0-1-17 0,1 0-6 0,0-1-4 16,1-1-1-16,-1 1 2 0,0-4 3 16,0 5 3-16,-1 1 1 0,1-1 0 15,-2 1-1-15,3-1-3 0,-2 2-3 16,1-1-3-16,0-5-4 0,3 0-2 16,2 2-1-16,3-1 0 0,4 0 0 15,3 0-1-15,5 3 1 0,3 0-1 16,3 2 1-16,2-3 0 0,4 4 0 15,3-1 1-15,5 2 1 0,2-1 0 0,5-1 0 16,3 1-1-16,5 6 1 0,3-2-2 16,5 1 0-16,2-1-1 0,3-1 1 15,2 4-1-15,2-2 1 0,2-2-1 16,2 0 1-16,0-1-1 0,4 3 2 16,2-1 2-16,2-3 2 0,1 5 1 15,5-1 2-15,2 0 1 0,1 0 1 16,2-1-2-16,-1 4-2 0,2 1-3 0,-1-3-1 15,-1 2-2-15,0-1 0 0,1 4-1 16,-1 1 0-16,-1-2 0 0,-2-1 2 16,0-1-2-16,-5 0 1 0,-4 1-1 15,-8-3 0-15,-6 1 0 0,-4-2-1 16,-6-2 1-16,-4 2-3 0,-2-6-1 16,-3 0-2-16,-1-1-2 0,-1-2-2 15,-3-2-2-15,-1 3-3 0,-5-1-7 16,-4 3-5-16,-4-2-63 0,-3-1-16 15,-10 1-69-15,-7-2-145 0</inkml:trace>
  <inkml:trace contextRef="#ctx0" brushRef="#br0" timeOffset="111405">21360 11094 207 0,'-3'-6'62'0,"0"2"4"16,2 1-22-16,0 2-6 0,0 2-2 16,1-2-6-16,-1 2-3 0,1 0 0 0,1 3 1 15,-1 1-2-15,-1 1-1 0,1 4-4 16,-2 3-1-16,-2 5-3 0,-1 3-5 15,-5 3-6-15,-4 5-3 0,-5 6 0 16,-2 8-2-16,-6 3 2 0,-3 8-5 16,-5 8-2-16,-3 8-1 0,-2 3-4 15,-1 1-5-15,-1 2-4 0,3 4-3 16,1-7 2-16,5-5 0 0,4-6 0 16,6-5 2-16,4-6 3 0,5-11 5 0,5-8 1 15,3-7-2-15,3-4-7 0,4-7-13 16,2-5-44-16,3-8-56 0,0-5-133 15</inkml:trace>
  <inkml:trace contextRef="#ctx0" brushRef="#br0" timeOffset="111704.78">21728 11152 338 0,'15'-6'92'0,"-2"1"4"0,-4 1-38 16,-2 1-23-16,-3 3-8 0,-3 3-6 15,-4 0-6-15,-4 6-5 0,-4 2-2 0,-1 4 1 16,-3 5 1-16,-4 4 2 0,0 4 0 16,-4 4 1-16,0 5-2 0,-3 5 0 15,0 7-2-15,-3 7-2 0,-3 9-1 16,-1 6-1-16,1 6 0 0,-5 6-1 15,-1 5-3-15,-1 4-5 0,0-3-5 16,-1 0-6-16,0-1-4 0,0-6-5 16,4-4-5-16,2-3-3 0,3-10-1 0,3-4-2 15,4-8-10-15,4-7-4 0,4-6-44 16,3-9-57-16,3-7-128 0</inkml:trace>
  <inkml:trace contextRef="#ctx0" brushRef="#br0" timeOffset="112091.97">22251 11153 284 0,'4'-3'78'0,"-1"2"3"0,-4 1-15 16,0 3-35-16,-2 4-7 0,-3 2-3 15,-3 6 0-15,-3 2 0 0,-2 4-1 16,-3 7-2-16,-4 4 0 0,-3 3-1 16,-1 6-2-16,-5 4-2 0,-3 7-2 15,-1 9-3-15,-1 4-1 0,-3 4-2 16,-4 6-1-16,-3 6 0 0,0 5-1 0,-1 5-1 15,-2 0-1-15,-2 4-1 0,-3-2-6 16,3 2-4-16,0-4-6 0,2-7-7 16,3-6-8-16,1-8-8 0,2-6-9 15,6-6-6-15,4-9-2 0,2-6-2 16,6-7 1-16,4-3-23 0,6-8-34 16,5-4-67-16</inkml:trace>
  <inkml:trace contextRef="#ctx0" brushRef="#br0" timeOffset="112456.95">22723 11362 335 0,'-2'5'81'16,"-4"2"2"-16,-4 8-51 0,-4 1-12 15,-5 6-3-15,-3 4-3 0,-5 5-4 16,-5 4-4-16,-3 3-1 0,0 2 1 16,-2 2 2-16,-3 7 1 0,-1 1 1 15,-2 6 0-15,0 9-1 0,-2 6 0 16,-4 4-2-16,-1 6-2 0,-3 7-2 15,-1 4-4-15,2 3-1 0,-2-3-3 0,-2-3-3 16,0-3-4-16,4-5-4 0,3-6-5 16,0-5-8-16,2-8-12 0,6-5-51 15,3-7-62-15,5-3-144 0</inkml:trace>
  <inkml:trace contextRef="#ctx0" brushRef="#br0" timeOffset="112823.01">22609 11894 318 0,'12'-7'78'0,"-4"4"4"16,-1 1-51-16,-4 2-5 0,0 1-1 16,-3 2-2-16,-3 5-1 0,-1 5-2 15,-4 3 0-15,0 9 2 0,-5 4 3 16,-3 5 4-16,-5 5 0 0,-3 4-1 16,-2 5-1-16,-4 7-1 0,-5 1-3 0,-4 7-6 15,-2 6-3-15,0 4-4 16,-5 5-3-16,-3-1-3 0,-1-1-2 0,1 1-2 15,2-2-4-15,-2-5-3 0,5-4-3 16,2-5-7-16,4-5-6 0,4-1-6 16,3-9-5-16,6-6-6 0,4-5-7 15,4-7-15-15,7-6-51 0,3-6-68 16,7-7-160-16</inkml:trace>
  <inkml:trace contextRef="#ctx0" brushRef="#br0" timeOffset="113104.43">22792 12418 400 0,'3'8'97'0,"-4"5"4"16,-2 4-60-16,-2 4-16 0,-2 6-1 15,-4 6-5-15,-4 5-1 0,-3 5-3 16,-3 2-2-16,-3 1-2 0,-5 2-1 16,1 0 0-16,-4 0-2 0,-1 2-5 0,-2-6-2 15,3 0-14-15,1 0 1 0,2-3-2 16,1-5-9-16,4-4-9 0,3-5-8 16,4-1-3-16,3-6-58 0,4-6-74 15,4-2-168-15</inkml:trace>
  <inkml:trace contextRef="#ctx0" brushRef="#br0" timeOffset="113357.75">22865 12996 356 0,'-8'17'97'0,"1"1"3"0,-5 0-33 15,-1 4-36-15,-2 1-9 0,-1 3-5 16,-3 1-9-16,-1 5-12 0,-4-3-14 16,5 4 199-16,-2-4-284 0,0 0-106 15,3-1-336-15</inkml:trace>
  <inkml:trace contextRef="#ctx0" brushRef="#br0" timeOffset="152751.2">8109 702 217 0,'3'-2'61'0,"-1"0"6"15,2-5-28-15,-2 2-2 0,-1-3-1 16,1 2 0-16,-1 0-6 0,1 1-3 16,-1-2-4-16,0 4-2 0,1 1-3 15,-2-1 0-15,1 1-3 0,-1 2 0 16,0-1-1-16,0 1-1 0,0 1 0 16,0-1-1-16,-1 0-1 0,-1 0-1 15,2 1 0-15,-1 1-3 0,2 2-1 16,-2-2-3-16,0 2 0 0,-1 4-2 0,1 1-1 15,-1-2 0-15,0 0 1 0,-2 6 0 16,1 8 0-16,0 3 1 0,1-1 0 16,-1 4 0-16,2 4-1 0,1 2 0 15,1-7-1-15,3-4-1 0,0-4 1 16,3-3-1-16,0-4 0 0,2-3 2 16,0-2 0-16,1-2 1 0,2-3 3 0,0-1 0 15,1-3 3-15,1-1 2 0,-1-1 1 16,0-6 1-16,2-4 1 0,-2-1-1 15,0-4-1-15,0-1-2 0,-2 3-2 16,0-3-2-16,-1 7-1 0,-1 4-3 16,-5 4-2-16,0 4-2 0,0 6 1 15,-1 2 0-15,0 7 0 0,2 2 0 16,-1 0 1-16,4 3 1 0,-3-1 1 16,3-2 0-16,2-2 0 0,0-2-1 0,1-2 1 15,2-3 0-15,1-2 4 0,0-3 3 16,-1 1 3-16,-1-4 5 0,2-1 2 15,-2-4 3-15,-4 1 3 0,0-5-1 16,0-2 0-16,-1-2-3 0,-1-2-3 16,-3-1-1-16,0-4-3 0,-1-6-5 15,-1 3-2-15,-2 2-3 0,-2 4-5 16,0-4-4-16,-2 2-9 0,-1 4-8 16,-2 8-6-16,1-1-13 0,-1 0-11 0,0 0-10 15,1 6-5-15,1 2 90 0,2 0-158 16,4 0-95-16,4 4-235 0</inkml:trace>
  <inkml:trace contextRef="#ctx0" brushRef="#br0" timeOffset="156215.31">8799 690 214 0,'0'1'60'0,"-1"2"8"15,0-3-22-15,1-4-4 16,-1 3-1-16,1 0 2 0,-1 1 2 0,1 0-2 16,0-1-2-16,0-1-2 0,0-2-2 15,-2-1-3-15,4-2-3 0,-2 1-5 16,1 4-4-16,-1-1-5 0,0 3-5 16,1-1-3-16,-1 2-5 0,1 2-1 15,0 0-2-15,0 3-1 0,0 3 0 16,0-1 0-16,0 11 1 0,0 0-1 0,-1 5 1 15,0 4 0-15,-1 0 0 0,1 1-2 16,0 4-2-16,3-10-4 0,-2-1-4 16,2-5-8-16,0-4-5 0,2-5-9 15,0-3-8-15,2 2-6 0,-2-6-6 16,1-2-62-16,2-2-68 0,-1-5-162 16</inkml:trace>
  <inkml:trace contextRef="#ctx0" brushRef="#br0" timeOffset="156377.57">8757 535 371 0,'-4'-8'88'0,"1"2"4"0,2 1-62 16,-1 2-7-16,2-5-10 0,2 0-10 15,0 3-10-15,1 1 157 0,1-1-241 16,1 6-98-16,0 0-294 0</inkml:trace>
  <inkml:trace contextRef="#ctx0" brushRef="#br0" timeOffset="156839.45">9108 413 170 0,'1'-4'54'16,"-1"4"7"-16,0 1-5 0,0-6-18 15,0 9-2-15,0-7-1 0,1 1-2 16,-1 0-2-16,0-1-5 0,-1-3-3 0,2 10-3 16,0-4-2-16,-1 3-1 15,1 1 1-15,0 3 0 0,2 5 0 0,-3 2 1 16,0 4 0-16,-3 7-1 0,-1 4-3 15,1 5-4-15,-3 5-2 0,0-3-4 16,-1 7 0-16,3 0-6 0,0 0-8 16,3-1-4-16,1-2-8 0,1-3-6 15,1-1-8-15,0-12-9 0,0-3-4 0,-1-4 157 16,-1-5-205-16,-1-3-78 16,1 1-240-16</inkml:trace>
  <inkml:trace contextRef="#ctx0" brushRef="#br0" timeOffset="157625.54">8944 706 233 0,'-3'-6'68'0,"3"10"7"16,1-4-15-16,2-1-22 0,0-5-1 15,2 0 0-15,3 1-2 0,1 3-6 16,1-12-6-16,0 5-3 0,2 0-1 15,0 2 0-15,2 0-3 0,1-4-1 16,3-4-2-16,2 1 0 0,1-3-2 0,4-2 0 16,1 0-2-16,1-1 2 0,-2 2-1 15,0-1 0-15,-4 3-1 0,-2 3 2 16,-4 5-1-16,-1 2 0 0,-7 2-1 16,-1 3 0-16,-3 5-3 0,-1 0 0 15,-2 4-3-15,0-5 0 0,-2 7-1 16,1 7 0-16,-1 2-1 0,-2 5 1 15,1 4 1-15,1 5-1 0,0 0 0 16,0-1-1-16,-1 1-1 0,0-4 0 16,1 0-1-16,1-4 1 0,0-5-1 15,-2 0 0-15,2-5 0 0,0-5 0 0,1-4 0 16,2-3 2-16,1-5 1 0,1-2 2 16,2-4 1-16,1-4 0 0,3-9 0 15,2 2 0-15,1 0-1 0,2 2-2 16,-1 1-1-16,0 5-1 0,1 4 0 15,0 12 0-15,-1 4-1 0,0 1 1 16,0 2 0-16,1 2 1 0,-1-1-4 16,-1 4 0-16,0-4-3 0,-2-2-12 15,-1 1-10-15,-2-2-9 0,0-3-9 0,-2 1-4 16,3-1-5-16,-1-4-3 0,2-1 8 16,2-2 9-16,0-2 8 0,-2-3 9 15,0 0 10-15,-1-2 9 0,-4 0 11 16,0-2 10-16,-3-1 6 0,0-1 6 15,-1 1 5-15,-1-4 4 0,-1 2 2 0,1 3-1 16,-1-5-2-16,0 10-6 0,0 1-5 16,-1 7-5-16,0 6-6 0,0 1-4 15,1 2-5-15,0 7-2 0,1 0 0 16,1 0 0-16,4-1-1 0,2-1 0 16,3-2-1-16,3-2 1 0,4-3 0 15,0-4 0-15,3-2 2 0,-1-3 1 16,-3-3 3-16,2-1 2 0,-3-5 2 15,-1-1 2-15,-2-3 1 0,0 1 2 0,-2-4 0 16,-1 1 0-16,-3-1-2 0,-2-2-2 16,-3-4-2-16,-3-2-3 0,-6 0-4 15,-3 4-4-15,-2 2-4 0,-6 2-3 16,-3 4-4-16,-2 3-6 0,-5 7-3 16,-1 0-13-16,-2 0-6 0,4 0-4 15,3 4-7-15,4-2-6 0,5 4-6 16,10 1-62-16,7-6-64 0,9 2-167 0</inkml:trace>
  <inkml:trace contextRef="#ctx0" brushRef="#br0" timeOffset="158138.53">9936 720 262 0,'12'2'74'16,"-3"5"6"-16,-2-1-26 0,-4-1-12 15,-1 5-6-15,-3 3-3 0,0-4-5 0,0 1-6 16,-1-5-5-16,0-1-7 15,1 0-2-15,2-1-1 0,3-3 0 0,1-3 1 16,2 1 1-16,3-4 2 0,2-4 2 16,0-1 2-16,1-3 1 0,1 2 2 15,-1-4-1-15,0-1 1 0,3 2 0 16,-3 3-1-16,-1 1-3 0,-2 2-3 16,-1 0-2-16,-2 4-4 0,-2 4-3 15,-2 9-2-15,-1 0 0 0,1 1 0 0,0 6 0 16,2 1 0-16,3 5 0 0,1 1 1 15,4-7 0-15,2 2-1 0,5 0 0 16,2-4 0-16,0-4-1 0,2-7 1 16,1-3 0-16,-1-1 2 0,-2-3 4 15,-1-4 5-15,0 0 5 0,-4-4 4 16,-1-1 6-16,-1-2 3 0,-3-3 1 16,1-4-1-16,-1-4-2 0,0-8-3 0,-3-2-4 15,1-1-3-15,-4-7-3 0,0 2-2 16,-3 2-2-16,-2 3 2 0,-3 10 1 15,2 3 2-15,-1 9 0 0,-1 11 0 16,-1 5-1-16,0 4-1 0,0 8-3 16,0 1-3-16,-2 9-4 0,3-1-1 15,0 6-1-15,0 5 1 0,0 3-1 16,2 2 0-16,2 0-2 0,1-2-4 16,-1 1-6-16,4-1-12 0,0-3-1 0,2-2-16 15,1-1-4-15,-3-1-29 0,1-3-13 16,-3-3 4-16,0-4-82 0,-1-5-103 15,-2-4-212-15</inkml:trace>
  <inkml:trace contextRef="#ctx0" brushRef="#br0" timeOffset="158309.98">10440 585 449 0,'-4'-10'127'0,"2"4"8"0,2 1-43 15,0 4-23-15,3 0-11 0,5 1-13 16,4-4-12-16,3-2-8 0,5 0-8 15,4-1-9-15,5-2-2 0,5 0-14 16,6-3-19-16,-1 3-27 0,3 1-2 16,3 4-96-16,2 5-111 0,4-1-241 15</inkml:trace>
  <inkml:trace contextRef="#ctx0" brushRef="#br0" timeOffset="158945.39">12000 355 351 0,'10'-6'90'15,"-1"2"3"-15,-3 6 4 0,1 2-65 16,-3 4-2-16,2 3 1 0,-4 7 4 15,-1 5-1-15,-1 2-3 0,0 2-10 0,-1 6-8 16,1 1-4-16,0 2-2 0,0 1-4 16,1-7-2-16,1 9-2 0,3-4-3 15,0-2-2-15,1-3-1 0,-1 0 0 16,0-7 1-16,-1 0 0 0,-2-9 1 16,0-5 2-16,-1-5 4 0,1-5 2 15,0-7 0-15,0 0 1 0,3-7 1 16,4-7-1-16,3-2 1 0,4 2-2 15,3-2-2-15,5 1 0 0,4 3 0 0,0 6 2 16,1 11 0-16,0 4 0 0,0-3 1 16,-3 4-1-16,-2 5 0 0,-1 5-1 15,-3-3 0-15,-3 2-2 0,-2 1 1 16,-3 4-1-16,-2 3 1 0,-6 1 0 16,-2-1-1-16,-4 1 2 0,-6-2-1 15,-6 2 1-15,-6 1-1 0,-5-2-1 16,-4-1 0-16,-6 0-2 0,-6-3-3 15,-1-1-9-15,1-3-11 0,3-5-7 0,4-5-10 16,6-3-8-16,5-3-14 0,9-3-59 16,7-9-68-16,9-8-157 0</inkml:trace>
  <inkml:trace contextRef="#ctx0" brushRef="#br0" timeOffset="159355.16">12584 642 332 0,'5'5'84'16,"-4"5"10"-16,0 0-53 0,-2 3-3 16,0 1 2-16,-2 4 3 0,2 1-5 15,0 2-11-15,1-6-8 0,2 2-5 16,3-1-4-16,2-3 0 0,4-2-1 16,4-6 0-16,3 0 2 0,4-5 1 15,4-2-2-15,3-5 2 0,-2-3-1 16,-1-3 0-16,-1-7 2 0,-4 2 0 0,-2 1 1 15,-4-4 1-15,-3-1 1 0,-3 3 0 16,-1 0 1-16,-1 7 0 0,-4-1-1 16,-1 1 1-16,-1 5-2 0,-1 4-1 15,0 4-2-15,-2 3-3 0,1 4-2 16,0 5-2-16,0-1-3 0,2 5-1 16,-1 8 1-16,2 2-1 0,0 5 1 0,0 4-1 15,2 2-1-15,0 5 1 0,-1 3 0 16,2-3-1-16,-1-3 0 0,1 0 0 15,-3-3-2-15,-2 3 0 0,-2-5-3 16,-4-3 1-16,-2-5-2 0,-4-2 1 16,-2-5-1-16,-1-3-3 0,-1-9-5 15,1-3-2-15,0-5-5 0,-3-2-8 16,3-2-15-16,0-4-11 0,0-9-5 16,0-4-10-16,1-4-66 0,2-4-85 15,8-4-176-15</inkml:trace>
  <inkml:trace contextRef="#ctx0" brushRef="#br0" timeOffset="159799.31">13157 589 364 0,'24'15'99'0,"-2"5"17"16,-3 1-51-16,-4 12-7 0,-5 4 1 0,-1 4 1 15,-9 2-8-15,1-3-12 0,-1 1-18 16,-1 5-8-16,1-10-3 0,0-1-4 15,1-3-4-15,-1-3-4 0,-1 1-5 16,1-2-5-16,-1-3-3 0,-1-2-5 16,0-2-2-16,1-2-1 0,-1-5 1 15,1-3 7-15,1-5 6 0,-1-4 6 16,0-11 6-16,0-6 4 0,1-6 3 0,-1-4 3 16,1-9 0-16,1-7-2 0,0-9 2 15,1-10-3-15,-1-3-1 0,2-6 4 16,3-2 0-16,3 4-2 0,3 5 1 15,3 9 0-15,0 13 1 0,4 4 1 16,1 17-4-16,-1 7 0 0,1 6-1 16,-2 8-1-16,0 5-3 0,2 6 0 15,1 2-3-15,-1 1 0 0,0 1 0 16,-1 2-1-16,-1 1-1 0,-3 5 0 0,-4-4 0 16,-3-2-1-16,-6-2 0 0,-6 2 0 15,-4 2 1-15,-9-2 0 0,-5-4 0 16,-4 3 0-16,-7 2-2 0,-5 0 1 15,-3-4-6-15,-9-7-8 0,-3-4-24 16,2-5-21-16,-1-8-37 0,3-5-59 0,5-9-104 16,3-3-208-16</inkml:trace>
  <inkml:trace contextRef="#ctx0" brushRef="#br0" timeOffset="164575.67">16619 889 207 0,'0'2'67'0,"0"-2"8"16,0 1-15-16,-1-1-10 0,0 1-4 15,1 0-1-15,0-2-5 0,0 0-5 16,0 1-2-16,0-3-2 0,0 3-2 0,1-5-1 15,0 4-3-15,-1 2-3 0,0-4-1 16,1 3-2-16,0 0-2 0,-1 0-2 16,0 1-4-16,0-2-1 0,0 2-3 15,0 2-2-15,0 3 0 0,0 0-2 16,2 2 1-16,-2 5 1 0,0 4 1 16,0 3 2-16,1 3-1 0,-1 4 2 15,0 4-2-15,1 4 0 0,-1 5-2 0,1 0-2 16,-1-1 0-16,1 1-2 0,-1 0-2 15,1-5 0-15,-1-1-2 0,0-6-2 16,-1 0-3-16,1-4-7 0,0-3-3 16,-1-5-10-16,0-4-7 0,1-4-8 15,0-3-6-15,-1-3-7 0,0-4-69 16,-1-9-78-16,1-3-178 0</inkml:trace>
  <inkml:trace contextRef="#ctx0" brushRef="#br0" timeOffset="164989.38">16544 1010 216 0,'-5'-4'65'0,"2"-5"4"16,0 4-31-16,2-4 0 0,2 1-2 0,-2 0 3 15,3 3-4-15,1-4-4 0,0 3 1 16,1 0 3-16,-2-3 4 0,1 3 0 15,0-1-1-15,1 0-3 0,0 0-3 16,0-1-4-16,1 0-5 0,0 1-5 16,2 0-3-16,1 2-2 0,0 1-1 15,3 0-2-15,6 4 0 0,2-1-2 16,3 4-1-16,6 1-2 0,1 0-1 16,3-1-2-16,1 3 0 0,-5-2-2 0,0 3-1 15,-4-2 0-15,-4 3-1 0,-4 1-5 16,-4 2 1-16,-2-1-2 0,-3 2-1 15,-6 1 1-15,-1 0-1 0,-5 2 3 16,-2 3 2-16,-4 0 1 0,-5 1 0 16,-2 1 1-16,-5-1-1 0,-5 0-1 15,-3-3-4-15,-3-2-3 0,1 1-4 0,2-3-6 16,5-2-4-16,4-1-3 0,8-4-5 16,3 0-5-16,6 0-3 0,1-7-6 15,3 3-62-15,1-2-69 0,3-1-166 16</inkml:trace>
  <inkml:trace contextRef="#ctx0" brushRef="#br0" timeOffset="165452.67">16968 1285 300 0,'1'-1'86'0,"-1"0"4"0,-2 1-42 16,-1 0-4-16,0 0-5 0,-4 3-8 16,0 2-7-16,-1-1-6 0,-1 4 0 15,0 0-2-15,-1 4 0 0,2 1-3 16,3 1-3-16,-1 3 0 0,4 2-3 15,1 0-2-15,1-2-1 0,2-3-2 16,2 2 0-16,2-4 1 0,1-1-1 16,3-6 2-16,3 0 2 0,2 0 1 0,0-2-2 15,3-2 3-15,-1-1 0 0,2-3-1 16,-1 1 0-16,-1-1 0 0,-2-5 1 16,-1 1 1-16,-2-1 0 0,-3-2 0 15,-2-2 1-15,-3 0 0 0,-3-4 0 16,-2 0 0-16,-3-3-2 0,-2 2-3 15,-1 0-2-15,-3 1-2 0,-2 2-3 0,0 3-3 16,-1 2-3-16,-2 5-8 0,-1 1-10 16,-1 2-5-16,2 3-7 0,1 0-9 15,1 1-11-15,2-1 40 0,3 1-101 16,4-3-71-16,1-1-191 0</inkml:trace>
  <inkml:trace contextRef="#ctx0" brushRef="#br0" timeOffset="165801.79">17445 966 297 0,'0'-5'89'15,"0"3"5"-15,1 4-36 0,0 0-11 16,2-2 5-16,-2 1 1 0,1 5-8 16,1 6-6-16,-2-1-2 0,2 2 0 15,-1 4-2-15,0 5-6 0,1 0-6 16,-1 5-4-16,2 4-4 0,0 2-2 16,-1-1-4-16,2-3-3 0,-1 3-2 15,-2 1 0-15,2-4-6 0,-2-4-5 16,-1 0-5-16,0 1-6 0,-2-2-10 0,2-3-11 15,-2-3-10-15,1-4-3 0,0-2-4 16,-1-3-2-16,0-4-12 0,1 1-45 16,-1-3-61-16,1-4-147 0</inkml:trace>
  <inkml:trace contextRef="#ctx0" brushRef="#br0" timeOffset="166197.32">17388 1011 317 0,'-1'-11'91'15,"1"1"7"-15,2 3-49 0,2-2 3 16,0-1 3-16,2 2-6 0,1 2-8 0,1-1-5 16,2 0-5-16,0-3 1 0,1 1-4 15,2 0-4-15,2-1-4 0,0 2-2 16,1 1-1-16,0 4-2 0,2-1-2 15,-2 7-3-15,1 0-1 0,-1 7 0 16,2-1-2-16,2 0-1 0,3 5-2 16,0-1 0-16,7-1 0 0,-3 2-2 15,2-1-2-15,-3 3 0 0,-4-2-2 16,-6 0-1-16,-2-1-1 0,-11 1-2 16,-3 0-1-16,-4-2 1 0,-11-1 0 0,-7 1-1 15,-4-3 1-15,-2 0 0 0,-2-1 0 16,-1-2-2-16,0 0-4 0,3-2-1 15,4-5 0-15,0 0-2 0,1 2-8 16,-1-2-5-16,1-1-3 0,2 1-4 16,2-1-6-16,4 3-10 0,3-2-72 15,2 1-77-15,2 2-189 0</inkml:trace>
  <inkml:trace contextRef="#ctx0" brushRef="#br0" timeOffset="167071.35">16654 2357 320 0,'0'0'88'0,"-1"-1"9"0,3-2-42 16,-2 3-9-16,-1-2 3 0,2 2 1 16,-1 1-7-16,1 3-9 0,1 0-8 15,1 6-4-15,0 4-4 0,-2 4-4 16,0 3-5-16,0 4-2 0,-1 3 0 0,0 1-3 15,-2 3-2-15,-1 2-3 0,2 4-8 16,1-1-12-16,0-2-9 0,-1-2-8 16,1 3-8-16,-2-7-6 0,0-2-12 15,0-6-55-15,-1-5-60 0,-1-5-153 16</inkml:trace>
  <inkml:trace contextRef="#ctx0" brushRef="#br0" timeOffset="167337.23">16578 2422 353 0,'4'-23'98'0,"1"-2"8"0,4 7-52 15,2 0-1-15,2 5 5 0,6 2 0 16,3 2-7-16,4 3-10 0,2 1-7 16,1 5-7-16,1 2-7 0,-4 3-7 0,-3 3-6 15,-3 2-4-15,-7 5-3 0,-1 1-3 16,-7 0-1-16,0 4-2 0,-5 0-4 15,-1-1 0-15,-5 0-2 0,-4 0-2 16,-3-1 1-16,-1-2-1 0,-7-2-2 16,-3 0-1-16,-3-2-8 0,0-3-6 15,3-2-6-15,2-3-7 0,3-2-14 16,5-1-60-16,7-2-72 0,6-4-164 16</inkml:trace>
  <inkml:trace contextRef="#ctx0" brushRef="#br0" timeOffset="167649.85">17017 2589 283 0,'0'13'78'0,"-4"0"4"0,-1 5-45 16,0-1-2-16,-1 1 1 0,0 1-4 16,0 3-10-16,1-1-8 0,2 0-3 15,5-3-1-15,1-2-2 0,3-3-1 16,4-2 1-16,3-4 2 0,4-2 0 15,2-4 5-15,-1-2 3 0,1-3 6 16,-1-3 2-16,1-3 2 0,-3-1 3 16,-2 0 1-16,-5-2 0 0,-2-2-5 15,-4 1-3-15,-3-3-5 0,-3 0-4 0,-4-2-5 16,-4-1-5-16,-3 1-5 16,-3 1-3-16,-3 2-3 0,-3 1-5 0,-1 4-4 15,0 2-10-15,2 2-11 0,2 2-9 16,5 0-8-16,4 5-19 0,5-1-60 15,6 1-80-15,7 1-167 0</inkml:trace>
  <inkml:trace contextRef="#ctx0" brushRef="#br0" timeOffset="167939.23">17638 2555 273 0,'19'-2'93'16,"-4"3"19"-16,-4-4 2 0,-1 0-44 15,-4 0 6-15,-4-1 7 0,-6-1-10 16,-1 1-13-16,-4 0-17 0,-3-1-10 16,-2 3-6-16,-3 1-10 0,0 2-6 0,-2 2-3 15,-2 3-3-15,3 2-1 0,-2 8-1 16,0 1-2-16,3 5 0 0,0 3-1 16,5 6 0-16,6 1 0 0,4 3 0 15,4-2 0-15,6 1 0 0,8-2 1 16,4-3 0-16,4-4 1 0,1-2-1 15,7-2-3-15,3-3-6 0,6-3-6 16,4-4-14-16,0-2-28 0,0-2-70 16,-2-3-33-16,-3-1-100 0,-1-5-201 0</inkml:trace>
  <inkml:trace contextRef="#ctx0" brushRef="#br0" timeOffset="171074.28">19211 961 227 0,'-4'1'66'0,"0"1"3"16,-1 2-28-16,3-2-5 0,1 0-2 16,1-7-5-16,0 5-6 0,1 1-2 15,2 3 1-15,2-4 0 0,1 3 1 16,3 0 1-16,0 5 1 0,3-5 1 15,0 0 1-15,4-3-2 0,2-2-1 16,-1-1-2-16,2 1-2 0,1-1-2 16,-1-3-3-16,0 2-4 0,-6-1-2 0,0 1-2 15,-3 1-2-15,-2-4 0 0,-4 2-1 16,0-3 1-16,-4 3-1 0,-1-4 0 16,-3 1-1-16,-2 2 0 0,-4 0-1 15,-2 1-1-15,-4 5 0 0,-4-2 0 16,-3 6-1-16,-2 2 1 0,-2 1-1 15,2 3 1-15,1 0-1 0,2 2 0 0,5-1 0 16,3 4-1-16,2 1 0 0,7 1 0 16,2 0-1-16,3 1 0 0,4-3 1 15,3 2 0-15,7-6 1 0,1-3 0 16,8 1 1-16,1-3 0 0,5-1 1 16,2-3-1-16,0 0 0 0,-3-3 1 15,1 0-1-15,-4-3-1 0,1-2 1 16,-1-1 0-16,-4-2-1 0,-1-1 1 15,0 1 0-15,-3-2 0 0,0 2 0 0,-5-2 0 16,-3 0 0-16,-3 4 1 16,0-2 0-16,-3 2-1 0,-2 3 0 0,-1 5-1 15,-3 4 1-15,1 1-1 0,-2 2 1 16,0 5-2-16,0-1 1 0,-1 1 0 16,2-2 0-16,3-1-1 0,-2-1 0 15,2 1 0-15,1-5 0 0,0 2-1 16,0-4 1-16,1-1 0 0,-2 1 1 15,1-3-1-15,-1 0 3 0,0-2 0 16,1 0 3-16,0-1 1 0,2-2 0 0,0-4 1 16,2 0 1-16,2-4-1 0,0-1-2 15,-1-2-1-15,2 0-2 0,-1-1-1 16,0 4-1-16,1 1-1 0,-2 2-1 16,2 5 0-16,1 0 1 0,-1 4-1 15,6 2 1-15,-3 2 0 0,1 4 0 16,1 1 0-16,-1 2 1 0,-1 2 0 0,-1 2 0 15,-3 2 1-15,4-3 1 0,0-2-4 16,-1 1-1-16,0-2-17 0,0-1-10 16,0-1-14-16,1 0-10 0,-4-2-14 15,3 1-56-15,-1-2-9 0,1 0-52 16,0-2-110-16</inkml:trace>
  <inkml:trace contextRef="#ctx0" brushRef="#br0" timeOffset="171539.03">20089 1059 328 0,'-1'-4'94'15,"-4"1"2"-15,2 1-39 0,-6-1-10 16,0 1-2-16,-2 2-8 0,-4 0-13 16,0 2-5-16,1 3-2 0,-2-1-5 0,4 2-4 15,1 0-4-15,2 2-2 0,2-2-2 16,3 4 0-16,0 0-1 0,4-1 0 15,1 3 0-15,3-1 1 0,0 0-1 16,3-1 1-16,0 0 0 0,2-4 1 16,0 1 0-16,1-5 1 0,0-3 0 15,-2 0 0-15,1-1 2 0,-1-6 3 16,-2 2 2-16,2-3 3 0,-1-1 2 16,-1 0 2-16,1-3 2 0,0-2 0 0,0 0-3 15,-2-7-1-15,2-3-2 0,-1-2-2 16,-2-10-2-16,-2-2-2 0,-2-3-1 15,-1-5-2-15,1 8-2 0,-1 3 3 16,-1 1 4-16,0 7 6 0,0 15 3 16,0-1 0-16,1 14 0 0,-3 0 1 15,-1 1-2-15,2 9-4 0,-2 5-4 16,-1 0-1-16,2 13 0 0,-2 3-1 0,4 2 1 16,3 7-2-16,0 2-2 0,5-1 0 15,1-4-3-15,3-1-1 0,3-7-2 16,3 1-4-16,-1-4-10 0,2-1-3 15,-1-4-24-15,4-5-21 0,-1 2 26 16,2-4-120-16,3-3-107 0,2-5-248 16</inkml:trace>
  <inkml:trace contextRef="#ctx0" brushRef="#br0" timeOffset="172230.52">21174 1010 245 0,'-3'-5'74'0,"-1"-2"5"0,2 3-27 16,-1-2-13-16,0 4 0 0,0 1-2 15,0-1-9-15,-2 6-9 0,1 2-4 16,-3 2-4-16,1 3-2 0,-2 2-1 15,-1 2-1-15,2 1 0 0,0-4-2 16,2 1-2-16,4-2 0 0,1-1 0 0,4-4 1 16,4 2 2-16,3-2 2 0,3-2 2 15,2 1 2-15,2-3 2 0,3 0 2 16,2-1 1-16,0-3 0 0,0 1-2 16,0-2 1-16,-1-2 0 0,-3 0 0 15,-3-2 0-15,-7 1-2 0,-1-4-1 16,-8-1-2-16,-8 0-1 0,-2-6-4 15,-7 2-2-15,-4-1-2 0,-3 0-3 0,-2 2-3 16,4 0-3-16,1 3-7 16,4 4-9-16,3 1-6 0,5 0-10 0,3 0-8 15,4 1-14-15,3 1-64 0,5-2-77 16,3 2-172-16</inkml:trace>
  <inkml:trace contextRef="#ctx0" brushRef="#br0" timeOffset="172483.74">21719 684 320 0,'-2'-8'90'0,"-6"-1"5"16,-3 2-46-16,-5 1 4 0,-1 4 7 16,-1 2-8-16,-1 2-7 0,0-1-5 15,0 4-2-15,4 1-5 0,0 2-6 16,4-1-7-16,0 6-5 0,4 4-3 15,1 7-2-15,2 6-2 0,1 1-1 0,0 3-2 16,3 7-1-16,1 3-1 0,3-5 0 16,-2 0-1-16,2-3 0 0,-1-3-2 15,0 2-5-15,-1-4-1 0,-2-3-22 16,0-1-15-16,-1 1-10 0,0-6-6 16,-1-3-82-16,-2-5-89 0,-1-3-198 15</inkml:trace>
  <inkml:trace contextRef="#ctx0" brushRef="#br0" timeOffset="172652.43">21467 992 330 0,'0'-10'110'16,"0"3"5"-16,3 0-23 0,3 6-37 16,2 1 0-16,1-1 1 0,6-3-19 0,0 1-17 15,5 2-4-15,2-2-3 0,2-1-8 16,0 1-13-16,0-1-19 0,2 4-17 15,5-1-14-15,2 2-73 0,3-2-90 16,2 2-194-16</inkml:trace>
  <inkml:trace contextRef="#ctx0" brushRef="#br0" timeOffset="172975.67">22377 765 295 0,'-2'-9'93'16,"1"3"6"-16,1 3-29 0,0-2-24 15,3 9 2-15,-1 6-3 0,1-1-11 0,-1 6-8 16,0 6-1-16,1 1-3 0,-2 11 2 16,0-9 2-16,-1 4-3 0,-1 4-6 15,1 0-3-15,0-2-3 0,0-1-2 16,1-2-3-16,-1 2-2 0,-1-4-1 15,0-3-5-15,1-2-3 0,0-2-9 16,0 2-16-16,2-6-12 0,0-2-10 16,1-3-15-16,2-2-13 0,-2-3-49 15,0-8-65-15,-1 0-131 0</inkml:trace>
  <inkml:trace contextRef="#ctx0" brushRef="#br0" timeOffset="173368.66">22305 810 339 0,'-3'-32'100'0,"1"8"8"0,2 5-43 16,1 7 1-16,3 0-1 0,5 12-8 0,3-3-12 15,5 3-8-15,2 0-7 0,2 0-7 16,2-4-7-16,2 7-4 0,-3-3-3 16,3 7-2-16,-3 4-3 0,0 1-1 15,0 5-2-15,0 1 0 0,1 3 0 16,-3 3-1-16,-5-4 0 0,-1-4 0 15,-4 2-2-15,-3-2-2 0,-4-4 1 16,-8-2-1-16,-3-1 1 0,-3 0 0 16,-7-4 1-16,-2 1 1 0,-3-3 2 15,-4 0 0-15,3-3 0 0,1 3 0 0,0-8 0 16,4 2 0-16,2-1 1 0,6-1 0 16,2 1 1-16,2 2-1 0,2-2 0 15,3 4-2-15,3-1-1 0,1 2-1 16,1 3 0-16,2-1 0 0,4 1 0 15,0 3 2-15,2-3 1 0,2 5 2 16,1 1 0-16,5 2 0 0,0 4 1 0,4 1-1 16,1 0-1-16,2 2 0 0,0 1 1 15,0-3-4-15,-2-3-6 0,-2-2-1 16,0 2-24-16,0-5-16 0,0 4-12 16,-2-3-15-16,-2-2-66 0,3 3-84 15,-1-3-177-15</inkml:trace>
  <inkml:trace contextRef="#ctx0" brushRef="#br0" timeOffset="173962.31">23016 805 297 0,'1'-6'87'15,"2"0"5"-15,-3 4-41 0,0 3-11 16,0 1 5-16,-3 3-1 0,1 5-10 0,-1 3-5 16,-1 3-3-16,-1 7 1 0,-1 0-2 15,-1 3-3-15,2 4-4 0,0-3-5 16,1 2-4-16,3 0-2 0,0-7-3 16,3 4 0-16,2-3-1 0,2-4-1 15,-1 0 0-15,2-3-1 0,0 3 1 0,1-6 0 16,1 0-1-16,-3-1 1 0,2-7-1 15,1 0 3-15,0-4 2 0,-1-5 3 16,1 1 2-16,0-11 2 0,2 1 3 16,1 0 1-16,-1-5-1 0,3 1-2 15,0 0-3-15,-1 0-2 0,0 5-1 16,-4 1-3-16,0 5-1 0,-3 2-1 16,-4 1-2-16,-1 4 0 0,0 5 0 15,0-2-2-15,1 3 0 0,-1 1 0 16,4 2 0-16,0 3 1 0,3-2 1 0,1-1 1 15,3 2-1-15,4-3 1 0,2-2-1 16,1 2 0-16,1-3 1 0,2 0 0 16,1-1-1-16,-2-3 1 0,-2 2 2 15,-2 2 4-15,-1-4 3 0,-1-3 4 16,-2-5 3-16,-1 2 3 0,-3-4 4 16,-2-4 1-16,0-1-3 0,-2-6-1 15,0-2-4-15,-3 0-3 0,-3-9-4 0,1-4-3 16,1 1-4-16,-2-4-2 0,0 2-1 15,0 0-1-15,0 1-1 0,1 6 0 16,-2 4-4-16,0 1-1 0,1 10-3 16,0-4-5-16,-2 3-5 0,2 3-5 15,0 3-11-15,0 3 1 0,-2 1-32 16,1-4 8-16,0 1-111 0,-2 2-115 16,0 5-273-16</inkml:trace>
  <inkml:trace contextRef="#ctx0" brushRef="#br0" timeOffset="201850.38">2153 14967 335 0,'-6'6'84'0,"0"-1"3"0,3-6-40 15,2 1-19-15,1-1-9 0,0-1-3 16,0 4-5-16,0-2-4 0,0-2-3 16,0 4-5-16,0-4-5 0,1 4-2 15,1-2-1-15,1 0 0 0,4-2 0 16,3 4 1-16,3-1 1 0,5 0 2 16,7 0 2-16,2 0 1 0,6 0 0 0,3 0 0 15,6-1 2-15,1-1-1 0,5 0 2 16,1 1 1-16,2-1 0 0,3 1 3 15,0 2 1-15,-2 0 2 0,0 1 1 16,-3 1 1-16,-2-1-1 0,-4 1-1 16,-6 0-1-16,-3 0-2 0,-4 0-3 15,-6 1 0-15,-4-1-3 0,-6 2-4 16,-3-2-4-16,-6 2-4 0,-5-3-1 16,-4 1-2-16,-6 0-3 0,-5 0-1 0,-5 0 1 15,-5 1 3-15,-5 0 2 0,-5 4-1 16,-5-1 1-16,-4 1 1 0,-3 5 0 15,-5-3 1-15,0 0 1 0,-1-2 1 16,0-1 0-16,4-1 3 0,4-3 2 16,4-3 3-16,4-2 2 0,6 0 3 15,4-2 3-15,4-5 5 0,6 2 6 16,1 0 2-16,5-2 2 0,4-1 0 0,5 0-2 16,3-2-3-16,5-1-5 0,5-4-6 15,7-1-3-15,5-3-3 0,6-1 0 16,4-2 0-16,4 0 0 0,6 0 1 15,3 1 1-15,4 1 2 0,1 3 1 16,2 1 0-16,-2 4 0 0,1-1 0 16,-3 3 0-16,-4 2-1 0,-5 2-1 15,-6 0-1-15,-6 0 0 0,-6 3 0 0,-7 2 0 16,-5 1 0-16,-5 0 3 0,-7 1 0 16,-8 1-1-16,-8 2-1 0,-8 1-3 15,-8 1-1-15,-10-1 0 0,-10 2-4 16,-6-2 0-16,-4 2-1 0,-2-2 3 15,-1 0 4-15,0 0 2 0,3-1 3 16,2-1 2-16,2-2 3 0,6 1 2 16,2-2 2-16,6 1 0 0,7-2-1 0,5 1-1 15,6 0-2-15,9 1-1 0,5-2-4 16,6 0-4-16,3 1-4 0,6 1-2 16,6 3 0-16,5-2 0 0,8 0 0 15,4 1 1-15,7-2 2 0,6 1 2 16,4-2 3-16,3 0 1 0,2-1 2 15,1-1 2-15,-1 0 2 0,0 2 2 16,-1 0 1-16,0-1-1 0,-3 0-1 0,-2 2-1 16,-2-2-2-16,-1 4-3 0,-5-1-1 15,-5 1-2-15,-5 0-3 0,-3 2-2 16,-6 1-5-16,-4 0-4 0,-8 4-1 16,-5 1 0-16,-7 3-2 0,-6 2 0 15,-11 4 2-15,-3 2 3 0,-7 0 4 16,-1-5 0-16,-2 2 1 0,4-5 3 15,4-1 1-15,5-3 2 0,6-4 3 16,5-2 1-16,5 1 3 0,5-2 1 16,2-1 0-16,5 0 0 0,5-2 0 0,2 0 0 15,9-1 2-15,5-1-1 0,7 0 0 16,9 0 0-16,6-2 0 0,5 2-1 16,5 0-1-16,1 1-3 0,-1-3-2 15,-1 3-1-15,-2-1-1 0,-4 1 0 16,-4-2-1-16,-6 1 1 0,-8 1-1 15,-5 2 0-15,-6-1-1 0,-7 1 0 16,-5 0 1-16,-6 0 0 0,-9 0-1 0,-8 0-5 16,-7 1-4-16,-7 2-2 0,-8 3 1 15,-7-1-2-15,-6 3-2 0,-2 2-1 16,-2-2 4-16,0 3 1 0,2-3 1 16,1-1 0-16,7-1 1 0,5-2 0 15,8 0 3-15,9 0 3 0,6-3 1 16,7 2 3-16,4-2 2 0,6-1 2 15,4-1 3-15,4-1 2 0,4-2 4 16,5 0 4-16,4-3 1 0,5 1 1 0,3-1 0 16,0-3-2-16,0 1-2 0,0 2-3 15,-4 0-3-15,-5 3-3 0,-3-2-1 16,-6 3-2-16,-2 1 0 0,-5 1-1 16,-4-2-1-16,-5-1-5 0,-7 0-7 15,-8 0-6-15,-5 0-3 0,-9 2-2 0,-6 1-1 16,-3 2 0-16,-1 1 5 0,1 2 6 15,4 1 6-15,1-2 3 0,7-1 1 16,5-3 1-16,6 0 1 0,4-2 1 16,6 0 1-16,6-3 0 0,5-1 0 15,7 1 1-15,7-1 1 0,6 0 1 16,5-2 0-16,7 0-1 0,4-2 1 16,5 1 1-16,-1 2 1 0,-1-2 0 15,-1 2 0-15,-2 1 1 0,-2 1 1 16,-5 1 2-16,-6 3 0 0,-5 0-1 0,-5 2 0 15,-3-2 2-15,-5 2-2 0,-3 0 0 16,-2-1-2-16,-7 2 0 0,-9-1-4 16,-6 3-10-16,-8 4-7 0,-5-1-4 15,-2 6-3-15,-4-1-4 0,6 0-8 16,8 4-5-16,6-2 0 0,9 0-8 16,8 2 224-16,8-4-285 0,12-1-97 0,9-2-305 15</inkml:trace>
  <inkml:trace contextRef="#ctx0" brushRef="#br0" timeOffset="210330.67">19254 1657 205 0,'-1'4'57'0,"-2"-1"4"0,2 0-30 16,-2 0-3-16,1 1-1 0,1-1 1 15,1 1-5-15,1-1-4 0,3-1-2 16,0 1-1-16,1 1-2 0,6-2-1 16,1-1-2-16,2 1-1 0,1-3 0 15,1 2-1-15,3-2 0 0,-2-2 1 16,-2-1-1-16,-1 0 0 0,-1-2-1 0,-1-1-1 16,-3-2 0-16,0-1-1 0,-3 2 0 15,0-1 2-15,-2 0-1 0,-1 2 3 16,-3 2-1-16,-2-2 0 0,-2 3-1 15,-2-1-1-15,0 0-2 0,-5 1-1 16,-5-1-2-16,0 2 0 0,-6 2 0 16,-2 2-2-16,-3 1 1 0,-3 3-1 15,2 0 0-15,3 4 0 0,2 4-1 16,6 2 0-16,3 3 0 0,4 2-1 16,5 2 0-16,4 2-1 0,2-1 1 15,4-4-1-15,3 0 1 0,6-5 0 0,3-1 0 16,6-3 2-16,5-3-1 0,3-3 1 15,3 0 1-15,0-3 1 0,-2 0-1 16,2-6 1-16,-4-1 0 0,-4-4 2 16,-2-3 0-16,-2-1 1 0,-2 0 0 15,-3-2 1-15,-4 3 0 0,-4-1 1 16,-1 3-1-16,-4 5 1 0,-2 1 0 0,0-1-2 16,-5 5-1-16,0 2 0 15,-1 5-1-15,-2 1-1 0,2 4-1 0,-4 1 0 16,2 5 0-16,0 0-1 0,2 1 0 15,0-4-1-15,3 0-1 0,0-3 0 16,2-1 0-16,-1-6 0 0,1 0-1 16,3-1 1-16,-3-2 2 0,2 0 1 15,1-2 1-15,1-3 1 0,1 0 2 0,2-2 1 16,0-3 1-16,3-1 0 0,0-2-1 16,0-1 0-16,1 1-1 0,-1 2-1 15,-2 0 0-15,0 6 0 0,-1 0-2 16,-3 5 0-16,1 1-1 0,-1 4 0 15,0 1 0-15,-1 1-1 0,3-2-1 16,0 3-1-16,2-2-4 0,3-1-7 16,0-1-6-16,7-1-9 0,2-2-9 15,4 2-14-15,1 0-2 0,-2-4-62 0,1 0-66 16,1 0-154-16</inkml:trace>
  <inkml:trace contextRef="#ctx0" brushRef="#br0" timeOffset="210711.12">20066 1773 249 0,'4'-6'84'0,"-3"-4"8"15,-1 4-12-15,-2-1-26 0,-1 2-7 0,-4-2-7 16,-1 5-9-16,-3-1-8 16,-3 4-7-16,2 2-2 0,-2 2-4 0,-1 5-2 15,2 2-1-15,2 2-4 0,2-1-2 16,4 0-1-16,1 0-1 0,4-1-1 16,5-2-1-16,1-2 0 0,4-1 0 15,1 3 1-15,1-2-1 0,1-3 1 16,-1 0 0-16,-1-2 1 0,-1-1 1 15,-1-2 1-15,0-3 2 0,-3-3 0 16,1-1 2-16,0-4-1 0,1-4 1 16,0-3 0-16,-2-5 0 0,2-1 1 0,0-7 0 15,-2-1 0-15,1-1 2 0,-2-4-1 16,1 4 0-16,-3 2 0 16,-1 0 4-16,0 10 4 0,0 2 2 0,-4 7-1 15,2 5 0-15,-2 6 0 0,0 4-1 16,-1 5-4-16,-1 3-5 0,2 4-4 15,-2 3 1-15,1 3 0 0,2 7-1 16,1-1 0-16,4 3-2 0,1 0-4 0,2 2-8 16,1 2-14-16,0-3-9 0,1-5-13 15,3 0-12-15,0-3-76 0,4-5-85 16,1-4-187-16</inkml:trace>
  <inkml:trace contextRef="#ctx0" brushRef="#br0" timeOffset="211106.39">20762 1661 261 0,'-3'1'72'16,"-1"2"3"-16,-4 2-37 0,0-1-11 15,-1 6 3-15,-2 0-4 0,0 4-8 16,-1 2-6-16,2 2-1 0,1 1-3 0,3 0-1 16,0-1-2-16,3-1-1 0,2-1-1 15,2-4-1-15,2-5 1 0,4 0 1 16,-1-2 1-16,4-2 2 0,3-3 1 16,3-4 0-16,1-1 0 0,5 1 1 15,0-2 2-15,1-3 1 0,-2 1 1 16,-1-1 1-16,-3-2 2 0,-3-3 1 0,-5-2-1 15,-4-2-3-15,-5 0-4 0,-5-2-2 16,-5 0-3-16,-5-1-2 0,-4 4-3 16,-5 3 0-16,-1 2 0 0,1 1 0 15,0 3-5-15,2 3-4 0,4 2-6 16,5 3-6-16,4-3-8 0,5 2-7 16,2 1-24-16,2 0 6 0,3 0-47 15,3 0-57-15,4-2-124 0</inkml:trace>
  <inkml:trace contextRef="#ctx0" brushRef="#br0" timeOffset="211369.24">21289 1510 291 0,'4'-5'93'0,"-5"2"2"0,-3-1-35 15,-5 0-10-15,-4 0 5 0,-2-3-5 16,-1 5-13-16,-1 0-9 0,2 1 0 15,1 1-3-15,3 1-4 0,2 1-7 16,3 7-4-16,-1 2-3 0,2 2-1 16,0 5-1-16,1 6 1 0,-3 39 4 15,3-25-6-15,1 0-1 16,-1 0-1-16,-2 2-14 0,1-5-2 16,0-2-12-16,-1-3-13 0,2-2-10 0,0-3 149 15,-2-3-229-15,2-3-91 0,-2-2-291 16</inkml:trace>
  <inkml:trace contextRef="#ctx0" brushRef="#br0" timeOffset="211539.33">21016 1787 278 0,'3'-2'79'0,"4"-3"5"0,3 3-31 0,2 0-22 16,1-2 2-16,3 1 1 0,3-1-12 15,3 0-9-15,0-2-11 0,2 1-10 16,2-5-82-16,2 0-77 0,4-1-197 16</inkml:trace>
  <inkml:trace contextRef="#ctx0" brushRef="#br0" timeOffset="212258.78">22189 1573 160 0,'1'2'55'16,"-1"0"7"-16,0 0-9 0,0-1-1 15,0 0-1-15,0-2-1 0,-1-2-6 16,0 1-4-16,0-1-5 0,-2-1-6 16,-1-2-6-16,-2 0-6 0,-1 0-5 0,-3 0-3 15,-2-1-2-15,-1 2-2 0,-3 1-2 16,-3 3-2-16,-3 1 0 0,0 4-1 16,-3 3 0-16,2 1 0 0,1 4 0 15,2-1-1-15,5 0-1 0,3 0 0 16,3 1-1-16,6-2 0 0,0 0 0 15,4-1 1-15,2 2 0 0,2-1 1 16,1-1 2-16,5-4 0 0,2 1 1 0,4-2-1 16,0-4 1-16,3-3 0 0,2-1 0 15,1-3-1-15,-1-1 2 0,0-3-1 16,-2 1 3-16,0 0 0 0,-3 0 2 16,-2 0 3-16,-4 1 3 0,-1 2 2 15,-4-1 1-15,-1 0 1 0,-2 4 1 16,-1-2 1-16,-2 4-2 0,0 0-4 15,0 2-2-15,-2 1-3 0,-1 3 0 0,-1 3-2 16,-1 1-3-16,-1 4 1 0,0 5 0 16,-2 2 2-16,1 4-2 0,0 1-1 15,0 2-1-15,2 2 0 0,2-1-1 16,-2-3-3-16,3 0-3 0,1-2 0 16,0-1-12-16,0-2-7 0,1-2-12 15,-1 0-6-15,0-1-6 0,1 3 185 0,-3-6-263 16,1 0-98-16,1-2-308 0</inkml:trace>
  <inkml:trace contextRef="#ctx0" brushRef="#br0" timeOffset="212512.82">22496 1389 277 0,'3'6'82'0,"-2"0"6"16,0 6-23-16,-2 3-26 0,-1 0 5 15,0 1 4-15,-1 5-9 0,-2 2-10 16,2-1-5-16,0-3-5 0,1 0-5 16,-1 3-4-16,2-2-7 0,-1 1-10 15,0-3-11-15,1 0-9 0,-1 0-28 16,-1 0-58-16,0-4-80 0,-1 0-175 15</inkml:trace>
  <inkml:trace contextRef="#ctx0" brushRef="#br0" timeOffset="212922.63">22305 1601 263 0,'8'-5'74'0,"1"0"7"0,3-3-40 16,4 0 4-16,2-1 2 0,-1-2-6 16,2 0-6-16,-3-2-3 0,2-3-3 15,-4 4-3-15,-1-1-1 0,-1 4-4 16,-1-1-1-16,0 2-5 0,-1 3-2 16,-2 5-2-16,2 1-2 0,-4 3-3 0,1-1-1 15,-1 6-2-15,1-2-1 0,-3 5-1 16,2 3 0-16,-4 0 1 0,1 0-3 15,-1 4-3-15,1-4-2 0,-1 3-3 16,1-2-2-16,-1-2-3 0,3-3 0 16,0-1 0-16,2-3 3 0,-2-2 4 15,2-1 3-15,2-9 3 0,0 0 1 16,1-3 2-16,1 0 0 0,0 1 1 0,0-2-1 16,1-1-1-16,-4 5 0 0,0 1-2 15,-3 1-1-15,-2 2-1 0,1 2-1 16,-3 1 0-16,0 4-1 0,0 0-3 15,-1 2-4-15,1 1-5 0,0 2-6 16,1 0-9-16,2 0 163 0,1-2-235 16,4-1-94-16,5-2-283 0</inkml:trace>
  <inkml:trace contextRef="#ctx0" brushRef="#br0" timeOffset="213274.08">23223 1700 259 0,'-4'-4'72'0,"-5"4"3"15,-1 1-38-15,-3-1-1 0,-1 1 3 16,0 0-8-16,-4 3-8 0,3 0-4 16,0 1-4-16,3 1-3 0,1-1-4 15,2 2-1-15,2 2-2 0,4-1-1 16,3 5 0-16,1-1 0 0,0 1 0 15,5 2 0-15,-1 1 0 0,3 0 0 16,-1 0-1-16,0-2 0 0,2 1-1 16,0 0-1-16,-3-1 0 0,0-1 0 0,-2 0-1 15,-3-1 0-15,0 0-1 16,-5-1 1-16,-4-6 0 0,-2 2 1 0,-2-2-2 16,-4-1-1-16,-2 1-3 0,-3-5-4 15,1-1-5-15,0 0-6 0,1-3-8 16,4 0-14-16,1-3-52 0,3-1-64 15,2-1-146-15</inkml:trace>
  <inkml:trace contextRef="#ctx0" brushRef="#br0" timeOffset="213532.11">23418 1502 290 0,'3'0'79'0,"-3"6"6"0,-1 2-47 15,-1 4 5-15,1 4 3 0,2 0-7 16,-1 2-9-16,2 4-4 0,0 3-5 16,1 1-5-16,0 5-4 0,1-1-4 15,-2 1-2-15,1-2-2 0,-2-4-3 16,1-1-4-16,-1-2-7 0,1-4-8 15,-2 0-7-15,0-4-4 0,0 3-78 16,0-4-78-16,-4-2-182 0</inkml:trace>
  <inkml:trace contextRef="#ctx0" brushRef="#br0" timeOffset="213775.78">23304 1809 340 0,'5'-3'85'16,"-1"-2"4"-16,2 3-54 0,2 0 0 15,3-2 1-15,3 0-7 0,1 0-9 16,2-1-3-16,0 0-4 0,0-2-5 16,1 3-3-16,-1 0-2 0,2-2-3 15,0 4-5-15,0 2-6 0,2 1-7 0,2 1-6 16,-1 1-17-16,2 2 109 0,-1 0-169 15,1 0-80-15,1-1-221 16</inkml:trace>
  <inkml:trace contextRef="#ctx0" brushRef="#br0" timeOffset="214623.09">23819 1798 295 0,'-5'0'85'0,"-3"-1"7"0,-2 0-36 15,-1-2-8-15,0 1-4 0,-1-2-9 0,0 2-9 16,-1 0-6-16,0 0-6 0,0 4-5 15,0 3-4-15,-3-2-1 0,3 3-3 16,2 1-2-16,4 1-2 0,1-2 0 16,2-1 0-16,4-1 0 0,1 2 0 15,4 0 1-15,-1-3 1 0,1 0 2 16,1 0 0-16,-1-2 0 0,3-1 0 16,-2 0 0-16,2-3 0 0,1 2-1 15,0-2 0-15,-1-1 1 0,1 0 0 0,-1-1 0 16,-1-1 1-16,-1 2-1 0,-1-1 1 15,0 3-2-15,-2-2 0 0,0 5 0 16,-2 1 1-16,1 2 1 0,-4 3 1 16,1 0 1-16,0 0 0 0,0 2 1 15,2-2-1-15,4 0 0 0,1-1-1 16,5 0 0-16,3 1-1 0,5-3 0 16,1 1 1-16,2-2 0 0,0-2 0 15,-2 1 0-15,0-3 2 0,-1-1 1 0,-6 0 4 16,-2-1 3-16,-2 1 3 0,-3 1 2 15,-1-3 1-15,-2 2 2 0,0-2-2 16,0 1 0-16,1 0-2 0,-2 1-3 16,0 0-2-16,0 1-4 0,-2 1-2 0,0 4-1 15,0 2-2-15,-1 4-3 0,0 4 0 16,0 4-1-16,0 2 1 0,-1 3 1 16,0-1-1-16,-1 1 0 0,0-2 0 15,-1 2-1-15,-1-1 0 0,0 8-3 16,-1-4-3-16,0 5-3 0,-3-2-2 15,-1 0-2-15,-2-5-1 0,0-2 1 16,-2-11 1-16,-2-1 3 0,0-6 4 16,3-1 2-16,2-4 2 0,0-3 3 15,2-3 2-15,3-1 1 0,3-3 0 0,3-4 2 16,4-3 1-16,1-4 0 0,5 0 1 16,3-2 0-16,6 0-1 0,1 3 0 15,-1 1-1-15,3 4-2 0,1 3-2 16,2 1 0-16,2 4-1 0,-1-1 0 15,2-2 0-15,4-1 0 0,2-1 0 16,-1-2-1-16,1-3 1 0,0-3-1 16,3 4 0-16,-3-1 0 0,0 4 0 0,-1-1 0 15,-2 2 0-15,-7 3 1 0,-3 0 0 16,-7 3 1-16,-4 0 1 0,-6 1 1 16,-3 2 0-16,-5-1-1 0,-6 3 0 15,-4 1 1-15,-7 0-2 0,-5 3 0 16,-5 4-1-16,-2 0 2 0,1 4-1 15,5 0 1-15,3 3-2 0,6 2 0 16,7 2-1-16,8-1-1 0,5 0 0 16,7-1-1-16,6-1-2 0,6 3-2 15,7-4-4-15,2-2-14 0,5-1-9 0,1 2-16 16,-3-5 8-16,1 2-98 0,-1-5-95 16,-2-1-220-16</inkml:trace>
  <inkml:trace contextRef="#ctx0" brushRef="#br0" timeOffset="-203850.91">8036 1397 172 0,'6'-7'36'0,"0"1"-1"16,2-3-32-16,0 5 2 0,-1 2 4 16,1-1 5-16,-2 0 2 0,-2 1 2 0,-1 0 2 15,0 0 0-15,-2 1-2 0,-2-1-6 16,-3 2-4-16,1-1-3 0,0 1-2 16,-2-1-1-16,1 1 1 0,-1-1-1 15,3 1 0-15,0 0 0 0,2 0-2 16,3 1 1-16,2 1-1 0,5 1 0 15,3 2-1-15,8 0 1 0,5-3 2 16,5-2 0-16,6 0 1 0,4-1-1 16,7 1 0-16,4 0 0 0,6-3 0 0,8 3-1 15,5 0-1-15,7-4 1 0,7 3 0 16,6-2 0-16,9-1 0 0,5-4-1 16,3 1 1-16,1 3 0 0,9 4-1 15,5-8 2-15,2 2 3 0,0 4 2 16,6 3 2-16,6-1 3 0,3 7 0 15,-5-1 1-15,3 10-1 0,-1-7-3 0,1 5-3 16,-4 3-3-16,1 3-2 16,1-9-2-16,0 3-2 0,4-5-1 0,-1-3 0 15,-1-1 0-15,-2-4 0 0,0-2 1 16,-4-4 3-16,-4 1 1 0,-7 4 1 16,-2 4 0-16,-5-1 0 0,-7 1 0 15,-12 3 0-15,-7 7-1 0,-9-1-2 0,-13-2-4 16,-14 2-7-16,-13 1-9 0,-9 2-52 15,-12-2-56-15,-10-4-137 0</inkml:trace>
  <inkml:trace contextRef="#ctx0" brushRef="#br0" timeOffset="-191050.16">19179 2724 246 0,'2'-1'73'0,"0"2"7"16,0 0-28-16,0-2-6 0,-1 1 2 15,2-3-3-15,-2 1-7 0,0 1-4 16,0-2-2-16,0 0-3 0,0-2-4 16,-1 1-4-16,-1 1-4 0,-1-1-5 0,-2-5-3 15,-2 3-4-15,-2-2-2 0,-3 2-1 16,-3 1-2-16,-2 1 1 0,-3 2 0 16,0 5-1-16,2 1 1 0,0 1-1 15,3 0 0-15,2 2-2 0,3-2 0 16,4 2-2-16,3-2 0 0,1 2 1 15,3 2 0-15,2-1 1 0,4 3 2 16,1 1 1-16,4 0 3 0,1 2 0 16,2-1 1-16,1-1 0 0,0-1-1 15,0 0-1-15,-2 0-1 0,-2 2 0 0,-2-1-1 16,-4-2-1-16,-3 0 0 0,-1 2 0 16,-3-1 1-16,-4-3 0 0,-2 0 0 15,-5 0 2-15,-1-1 0 0,-5 1 1 16,-2-2 0-16,-1-2-1 0,0 0 0 15,-2-3 0-15,1 1-3 0,3-2-1 16,1-3-3-16,2 0-7 0,4-1-6 0,1-1-10 16,3 1-9-16,2-3-8 0,2-3-14 15,2-1-60-15,1-3-71 0,1-3-163 16</inkml:trace>
  <inkml:trace contextRef="#ctx0" brushRef="#br0" timeOffset="-190786.87">19364 2491 330 0,'18'-3'98'15,"-6"0"7"-15,-3 1-46 0,-2 0-2 16,-4 4-3-16,-3-1-3 0,0 3-11 16,-1 3-8-16,-1 0-6 0,1 5-1 15,-1 2-3-15,0 1-1 0,1 7-4 16,1 1-3-16,-1 2-3 0,2 3-3 15,-1 2-3-15,2 4-1 0,2 0-2 16,-1-2-2-16,0 0-3 0,1-3-6 0,0 0-12 16,0-2-16-16,-1-3-12 0,-1-2-11 15,-2-3-14-15,0-4-63 0,0-2-79 16,-4-3-159-16</inkml:trace>
  <inkml:trace contextRef="#ctx0" brushRef="#br0" timeOffset="-190597.9">19285 2756 348 0,'7'-6'99'0,"2"0"6"15,2 0-53-15,6 0 3 0,0 0 4 16,1-1-5-16,-4 0-14 0,2 0-9 16,-1 0-8-16,-1 3-7 0,-1-1-5 15,0 2-6-15,4 2-6 0,0-1-7 16,1 2-12-16,5 1-11 0,-3 0-12 15,3 3-11-15,2-3-74 0,-2 0-85 0,-2 3-187 16</inkml:trace>
  <inkml:trace contextRef="#ctx0" brushRef="#br0" timeOffset="-189629.35">19862 2816 221 0,'0'-1'67'0,"-1"-1"4"15,1 2-31-15,0-1-2 0,-1-1 4 16,0 0-4-16,-1-2-10 0,-1 0-5 16,1-1-3-16,0-1-1 0,-2 0-4 15,-2-1-2-15,-3 1-3 0,0 0-2 0,-2 1-2 16,-1-1-1-16,-3 2-1 0,-2 2-2 15,-2 3-1-15,4 2 0 0,-2 1-1 16,2 1 0-16,0 5-1 0,1 2 0 16,3 1 0-16,1 2 0 0,0 3 0 15,2-1-1-15,3 1-1 0,1-1 0 16,3-1 0-16,4-4 1 0,0 0 1 0,3-5 2 16,1 0 1-16,2-5 3 0,-1-3 1 15,3 0 0-15,3-3 1 0,1-3 1 16,0-3 1-16,2-1-1 0,-1 0 1 15,4 0 2-15,0-2 0 0,-4 2-1 16,-2 1-2-16,-1 3-1 0,-2 0-1 16,-1 2-2-16,-5 1-4 0,-3 3-3 15,-1 1-1-15,-1 1 0 0,0 5 0 16,-1-2 0-16,0 4-1 0,1-2-1 16,0 2 1-16,1 1 1 0,3 0-1 0,2-5 0 15,1 1 1-15,1-1 1 0,1-2 1 16,0 0 3-16,-1-2 0 0,-1-3 2 15,1 1 1-15,-2-2 0 0,2-1 2 16,-1-2-1-16,1 2 1 0,1-4-1 16,1 4-1-16,-2 0-1 0,0 0-2 15,1 3 0-15,-1 0-3 0,-1 2 0 16,-1 4-1-16,-1-2 0 0,1 6-2 0,-1-1 0 16,1 2-1-16,-1 1 1 0,2-2 0 15,1 0-1-15,2 0 2 0,2-1-4 16,2-3 1-16,-1-2-1 0,1 0 1 15,0-1 1-15,0-1 0 0,0-3 0 16,0-1 5-16,0 2 1 0,0-3 2 16,1-1 3-16,-2-1 3 0,-1-3 4 15,-1-2 2-15,-1-1 2 0,-3-3 2 0,0-3 1 16,0-1-1-16,0-4-1 0,1 1-1 16,-1-5 1-16,1-4 1 0,0 0-2 15,0-1-2-15,-3-1 1 0,1 2 1 16,1 2-3-16,1 8 1 0,-2 4 1 15,0 3 4-15,-1 6 0 0,1 4-5 16,-3 6-3-16,-2 3 2 0,-1 6-1 0,0 4-5 16,0 4-4-16,-1 4-1 0,0 3 4 15,-1 6 0-15,1 2-2 16,-1-1-3-16,2 0-4 0,-1 1-8 0,1-1-5 16,1 0-18-16,-1-5-17 0,-1-2-5 15,-1-1-26-15,0 1-66 0,-1-5-87 16,-3 0-191-16</inkml:trace>
  <inkml:trace contextRef="#ctx0" brushRef="#br0" timeOffset="-189448.82">20236 2786 312 0,'-2'-15'98'0,"2"0"9"16,2 6-22-16,2 1-29 0,4 2 1 15,5 2-5-15,3 0-10 0,5-2-12 16,3 3-7-16,2 0-6 0,0-2-5 15,2 3-2-15,-1 0-6 0,-1 1-7 16,0 2-21-16,-2-1-15 0,3 2-12 0,0 4-79 16,3-3-95-16,-2 1-208 0</inkml:trace>
  <inkml:trace contextRef="#ctx0" brushRef="#br0" timeOffset="-189120.66">20961 2781 324 0,'0'-4'95'16,"0"1"6"-16,0 1-51 0,-1 0-5 0,0 1 3 16,-2 3-9-16,-2 1-14 0,-1 2-10 15,0 3-5-15,2 1-5 0,-2 2-1 16,1 1-2-16,3 0 0 0,3 0-2 16,2 1 1-16,1-2 1 0,4-1 1 15,3-2 0-15,2-4 1 0,2 2 2 16,2-4 2-16,0-1 1 0,2-1 2 15,-1-1 4-15,-2-1 1 0,0 0 3 16,-1-2 2-16,-3-1 1 0,-2-5 1 0,-2 1-3 16,-3-3-3-16,-2 0-4 0,-4-3-3 15,-5-1-5-15,-1 1-7 0,-3 1-3 16,-4 0-3-16,-4 1-4 0,0 1-5 16,-1 2-11-16,2 2-9 0,2 0-6 15,2 0-7-15,3 3-8 0,6 0-12 16,5 1-55-16,5-4-65 0,6 0-158 0</inkml:trace>
  <inkml:trace contextRef="#ctx0" brushRef="#br0" timeOffset="-188875.66">21680 2471 373 0,'3'-6'109'0,"-3"-1"3"0,-4 2-54 16,-3 0 1-16,-2 1-1 0,-3 1-9 15,-1 4-15-15,-1 0-9 0,0 6-1 16,0 3-4-16,1 5-5 0,1 4-4 16,4 1-3-16,0 7-2 0,1 2-1 15,3 3-1-15,-1 3-1 0,3 0-1 16,1 0-1-16,0 2-4 0,0 0-4 16,1-3-19-16,-1-2-7 0,0-3-13 0,1-2-12 15,-1 0 3-15,-3-7-81 16,-1 0-83-16,-3-2-174 0</inkml:trace>
  <inkml:trace contextRef="#ctx0" brushRef="#br0" timeOffset="-188667.14">21329 2797 365 0,'1'-4'108'0,"1"-2"6"16,8 3-45-16,2-2-18 0,0 1 6 0,2 2 2 15,2-1-15-15,4 0-15 0,2 2-7 16,1 0-5-16,1 1-5 0,1-1-7 16,2-1-4-16,2 1-27 0,0-2-18 15,1-1 181-15,-2-1-274 0,4-3-127 0,0 0-355 16</inkml:trace>
  <inkml:trace contextRef="#ctx0" brushRef="#br0" timeOffset="-188080.66">22440 2701 241 0,'1'-3'69'16,"0"5"6"-16,1-2-31 0,2 1-2 16,-2 1 4-16,1 1-1 0,1 0-4 0,0 3-2 15,0 3-1-15,0 0-2 0,0 4-3 16,-2 1-3-16,0 2-6 0,-1 3-6 16,2 4-4-16,-3 0-4 0,0 0-4 15,-1 1-3-15,-1-1-1 0,1 0-3 16,0-3-7-16,-2-2-10 0,0 0-9 15,-1-2-9-15,1-3-6 0,-2-1-14 16,-1-1 219-16,1-3-276 0,-2-1-94 16,-5-4-304-16</inkml:trace>
  <inkml:trace contextRef="#ctx0" brushRef="#br0" timeOffset="-187708.11">22302 2866 243 0,'-4'-31'75'0,"0"-1"12"16,4 1-28-16,3 1-5 0,1 3 1 0,8 3-4 15,1 2-7-15,5 0-1 16,1 4-7-16,2 3 0 0,1 2-1 0,3 2-2 16,-1 3-3-16,2 4-6 0,-2 4-4 15,0 4-3-15,0 1-4 0,1 3-4 16,-2 7-3-16,-2-2-4 0,-2 5-2 16,-3 1-3-16,-2 0-2 0,-3 0-3 15,-4 1-1-15,-5-3-2 0,-5 1 1 16,-5-5 0-16,-4-1 3 0,-4-1 2 0,-4-3 3 15,-3-1 2-15,-2-4 1 0,-2-2 0 16,1-2 1-16,1-3 0 0,4-2 1 16,3 2 0-16,4-2 0 0,4 3 0 15,4 0 0-15,2 0-2 0,3 3-3 16,2 4-1-16,2 0 2 0,1 6-1 16,2 1 0-16,1 4 1 0,5 3 2 15,4 1 2-15,0 2 0 0,4 2 0 16,-1-3 4-16,4 1-10 0,3-3 2 15,-1-1-17-15,-2-3-13 0,2-2-7 0,-1-3-8 16,4-2-92-16,-2-3-84 0,-1-1-211 16</inkml:trace>
  <inkml:trace contextRef="#ctx0" brushRef="#br0" timeOffset="-187094.57">22987 2637 351 0,'-4'1'92'0,"0"7"5"0,0 0-55 16,-1 4 2-16,3 5 7 0,0 4-1 15,1 4-11-15,1 1-5 0,1-2-6 16,1 2-6-16,-1 0-7 0,1-4-6 16,0 1-4-16,0-2-5 0,-1-2-7 15,0 0-10-15,-1-4-9 0,0 0-9 0,0-3-8 16,-1-2-7-16,-1-1-6 0,-1-2-2 15,1-4 0-15,0 1 9 0,0-3 8 16,-1-4 10-16,0 0 9 0,1-3 11 16,1-4 10-16,-1-3 16 0,0-4 5 15,0-4 6-15,0-3 5 0,0-8 5 16,0-1-2-16,0-3 4 0,1 0-6 16,0-2 3-16,1-1 1 0,2 2-4 0,1 8-6 15,3 1 1-15,1 6 0 16,4 3 1-16,1 6-6 0,4 4-5 0,1 4-1 15,1 1 3-15,1 3-2 0,2 1-5 16,1 3 0-16,0-1-2 0,0 5-1 16,-1-1-3-16,1 4-2 0,-3 4-1 15,-2 0-2-15,-2 3-1 0,-3 4-3 0,-3-1-2 16,-4 0-3-16,-3-2-2 0,-6-1 0 16,-2-1 0-16,-7-3 2 0,-3-3 1 15,-4 0 3-15,-3 0 4 0,-2-4 1 16,0-2 1-16,2-2 1 0,0-2 0 15,3 0 1-15,4 0-1 0,5-3 0 16,1 0 1-16,5 3-1 0,1-1-1 16,3 1-3-16,2 4 1 0,3 1 1 15,1 4 0-15,4 3 1 0,0 3-1 16,4 4 2-16,3 3 2 0,3 1-1 0,3 1 0 16,2 0-1-16,1-1-2 0,2-1 1 15,4 0-3-15,0-2-7 0,-1-4-32 16,0 0-4-16,1-1-8 0,-3-1-83 15,-3 1-99-15,-6-2-206 0</inkml:trace>
  <inkml:trace contextRef="#ctx0" brushRef="#br0" timeOffset="-166246.77">19845 3586 216 0,'1'1'65'15,"0"-1"6"-15,2-3-27 0,0 2 0 16,2-2 1-16,0 1 0 0,-1 0-5 16,0-1-4-16,-1 1-1 0,-1 2-2 0,-2-4-3 15,-2 3-5-15,-2 0-5 16,-3-1-4-16,-2 0-5 0,-5-1-3 15,-2 0-4-15,-5 1-2 0,-2 0 0 0,0 1-1 16,0 1 0-16,1 1 0 0,6 1-1 16,0 2 0-16,6-1-1 0,4 1-1 15,1 1 0-15,3 3 0 0,0-1 0 16,3 0 0-16,2 3 2 0,2 3 1 16,1 0 1-16,4 1 1 0,3-2 1 15,4 2 1-15,0 0-2 0,3 0 0 16,2 0-2-16,-1-1 1 0,-3-2-2 0,-2 1-1 15,-4-1-2-15,-3 0-1 0,-7 0 0 16,-3 1 0-16,-6-3-1 0,-4 4 1 16,-4-1 1-16,-6-1 0 0,-3-2 0 15,-1-2 1-15,0-3-3 0,2 1-1 16,2-3-4-16,0-1-4 0,3-5-4 0,4-2-5 16,1 2-5-16,1-4-4 15,2-2-9-15,1-3-11 0,4-1-44 0,5 0-60 16,2-5-135-16</inkml:trace>
  <inkml:trace contextRef="#ctx0" brushRef="#br0" timeOffset="-166018.33">19920 3395 324 0,'11'-3'103'0,"-5"-1"10"16,-2 2-40-16,-1 2-6 0,-2 2-4 15,3 3-8-15,-3 3-12 0,-1 0-13 16,1 5-8-16,0 4-4 0,-1 2-3 15,0 3-4-15,1 1-4 0,0 1-1 16,0 3-5-16,0 2-1 0,2-1-5 16,0 4-2-16,0 0-19 0,-1-3-13 15,-1 0-13-15,1-3-8 0,-1 0 88 16,-1-4-158-16,-5-7-94 0,2 0-212 0</inkml:trace>
  <inkml:trace contextRef="#ctx0" brushRef="#br0" timeOffset="-165837.78">19904 3637 316 0,'3'-11'90'0,"1"0"5"0,5 3-48 16,1-1 2-16,1 0 5 0,4 0-2 16,2 2-13-16,1 0-8 0,0 1-7 15,-1 1-4-15,0 3-12 0,-2 0-13 16,0 1-11-16,-3 1-10 0,0 2-12 15,1 3-14-15,0 3-19 0,0 2-45 16,-1 1-65-16,2 4-139 0</inkml:trace>
  <inkml:trace contextRef="#ctx0" brushRef="#br0" timeOffset="-165270.98">20294 3735 222 0,'-5'-1'72'0,"-2"-3"3"0,-3 0-18 16,-2 1-20-16,0-3-4 0,-1-1-6 15,0 2-10-15,-1 2-8 0,3 1-4 16,0 1 0-16,0 2-2 0,1 4-1 16,-3 3-1-16,1 0-2 0,1-1-1 0,2 2-1 15,1 1-3-15,4-4-2 0,1-1 1 16,4-1 0-16,2 0 2 0,3-2 1 16,2-1 3-16,3 0 2 0,0-3 2 15,0 0 1-15,2-2 2 0,-1 1 1 16,-2 0 1-16,0-2 0 0,-3 2 1 15,0 0 1-15,-3 1-1 0,0-1-1 16,-2 1-1-16,-1 1-2 0,0 1-2 16,-2-1-1-16,0 2 0 0,1 2-2 15,-1 0-3-15,1 1 0 0,1-2 0 0,2 2 1 16,1 0-1-16,4-2 1 0,0-1 0 16,-1 2 2-16,3 0 0 0,1-1 0 15,2 0 0-15,-1 0 1 0,1 1 1 16,-1 0 1-16,3-2 1 0,0-2 2 15,1 1 2-15,-3-2 4 0,-1 0 1 16,-2 0 2-16,0-1 2 0,-3-4 2 0,1 1 3 16,-3-2 0-16,2-3 1 0,-1-1 0 15,2-1 1-15,-1-5 1 0,0 0-1 16,-1-4-1-16,2 0-1 0,-3-2-3 16,-1 0-1-16,2-2-3 0,-2 6-2 15,2 1 1-15,-2 5-2 0,-1 3 1 16,1 5-1-16,-1 1-1 0,-2 5-2 15,1 3-2-15,-3 4-3 0,2 3-1 16,1 3-2-16,0 5-1 0,0 9 0 0,0 1 2 16,0 3-3-16,3 2-7 0,-3 0-7 15,1-2-4-15,-1-1-17 0,0-5-13 16,1 2-20-16,-3-2 1 0,-2-5-3 16,1-1-65-16,-3-1-79 0,-4-3-154 15</inkml:trace>
  <inkml:trace contextRef="#ctx0" brushRef="#br0" timeOffset="-165103.52">20470 3677 317 0,'7'-17'91'0,"0"6"6"0,4 4-40 16,-1 1-15-16,3 2 2 0,2 3 1 16,1 0-12-16,4 1-9 0,3-3-5 15,1 1-4-15,0 0-14 0,2 0-16 16,3-1-18-16,1 2 155 0,1-1-236 15,2 4-109-15,-1 1-299 0</inkml:trace>
  <inkml:trace contextRef="#ctx0" brushRef="#br0" timeOffset="-164776.71">21204 3668 340 0,'0'-3'96'0,"-3"2"3"0,2-3-53 15,-1 4-11-15,-2 1 2 0,0 3-2 16,0-1-14-16,-1 4-12 0,2 1-3 16,0 4-2-16,0-1-1 0,2 0-1 15,5 0 0-15,0-1-1 0,3-1 0 16,1-4 0-16,3-1 1 0,2-1 1 0,2-2 0 16,0-1 2-16,-1-1 3 15,-1-1 3-15,0 1 3 0,0 1 3 0,-3-3 3 16,-3 2 0-16,-1-2-1 0,-3-1-2 15,-2-2-5-15,-3-1-3 0,-4-4-4 16,-1-1-3-16,-4-2-3 0,-3 1-3 16,-3-1-3-16,3 0-6 0,-1 3-9 15,-1 0-5-15,1 1-5 0,3 2-7 16,2 5-8-16,1 0-8 0,4 2-12 0,-1-2-41 16,6 1-63-16,3 1-141 15</inkml:trace>
  <inkml:trace contextRef="#ctx0" brushRef="#br0" timeOffset="-164529.37">21699 3450 300 0,'15'-11'97'0,"-7"3"11"0,-2 3-36 0,-4-2-7 16,-1 4 4-16,-5-1-9 0,-4 4-14 15,1 1-12-15,-3 0-8 0,-1 3-5 16,-2 4-5-16,-1 4-1 0,2 4-3 15,1 3-1-15,2 1-3 0,-1 6-2 16,3 1-2-16,3 4 0 0,0-1-2 16,4 3-4-16,2-3 2 0,-1 2-17 15,0-5 2-15,1 0-23 0,-2-3-13 16,1-1-10-16,-3-6-15 0,1 0-63 16,-3-3-66-16,0-1-167 0</inkml:trace>
  <inkml:trace contextRef="#ctx0" brushRef="#br0" timeOffset="-164342.75">21472 3680 319 0,'8'-3'86'0,"4"3"3"0,4-1-50 16,3 1-9-16,2-1 7 0,3-1-1 15,3 1-11-15,1 0-10 0,-2 0-8 16,0-4-14-16,-1 1-13 0,1-1-79 15,-2-1-80-15,-3 1-199 0</inkml:trace>
  <inkml:trace contextRef="#ctx0" brushRef="#br0" timeOffset="-163033.41">22624 3531 181 0,'7'-2'56'16,"0"2"6"-16,-1-1-17 0,0 1-10 16,-1 1 4-16,-1-2 1 0,3 2-3 0,-2 0-5 15,1 0-2-15,-1-1 0 0,1 0-2 16,-1 0 0-16,1 2-1 0,-3-1 1 15,-1-1 0-15,1 1-1 0,-2 1-1 16,1-2-4-16,-4 1-1 0,1-2-5 16,-4 1-4-16,-4 0-3 0,-4-2-4 15,-1 4-1-15,-5-2-3 0,-4-3-1 16,-1 2-2-16,1-1-1 0,-1 0-2 16,3 2 0-16,1-2-1 0,4 2 1 0,5 1 1 15,1 0 0-15,5 0-1 0,1 2 0 16,4 1 1-16,1-1 1 0,3 2 0 15,-1 3 2-15,1 2 1 0,1 1 1 16,0 1 1-16,0 2 0 0,-2 0 0 16,-1 3 0-16,-1-3-2 0,-2 2 0 15,-1 1 0-15,0-2 0 0,-2-2-1 16,1-1 0-16,0-3 1 0,0 0-1 0,2-5 1 16,-1 0-1-16,2-1 1 0,0-2 0 15,2 0 2-15,1-2 0 0,1 2 2 16,2-2 0-16,0 1 1 0,4-1 0 15,2 1 1-15,2-1 0 0,1 1-1 16,3 1 1-16,1 1 0 0,2 2 1 16,0 0-1-16,-1 0-1 0,1 2 0 15,-2 0-2-15,-3 3-1 0,1 0-2 0,-5-1 0 16,-2 5-2-16,-3 0-2 0,-2 1-1 16,-4 1 1-16,-5-2-2 0,-2 2 2 15,-4-2-2-15,-2-2 2 0,-5-2 0 16,-1 0-1-16,-3-1-3 0,1-1-4 15,0-1-8-15,0 0-7 0,0-3-7 16,4 1-6-16,1-5-4 0,4 0-6 16,2-4-61-16,3-2-65 0,2-1-156 0</inkml:trace>
  <inkml:trace contextRef="#ctx0" brushRef="#br0" timeOffset="-162835.54">22989 3457 311 0,'7'-6'95'0,"-2"5"10"0,0 0-21 0,0 1-39 15,-2 2 3-15,-1 2 4 0,-1 2-6 16,2 3-15-16,-2 1-8 0,-1 3-4 16,0 1-4-16,-2 2-3 0,-1 2-5 15,0 3-2-15,0 1-4 0,-2 1 1 16,0 2-22-16,-1 0-7 0,1 0-12 15,-3-2-12-15,1 0-16 0,0-5-61 16,-2 0-83-16,-1-2-147 0</inkml:trace>
  <inkml:trace contextRef="#ctx0" brushRef="#br0" timeOffset="-162456.7">22893 3672 299 0,'8'-9'89'0,"2"0"5"16,0-1-41-16,0 0-3 0,1-1 7 0,1 0-2 16,0 1-12-16,3-2-9 0,2 1-4 15,1-1-5-15,3 1-7 0,-1 1-7 16,-4 3-3-16,0 1-4 0,-3 2-3 16,-2 3-2-16,-5 2-2 0,0 2-2 15,-4 6-2-15,0 1-3 0,-1 3-1 16,-3 3-4-16,1 3-2 0,0 2-1 15,-2-3 2-15,3 0 1 0,-3-1 2 16,3-2 3-16,0-3 3 0,0-6 5 0,3 1 3 16,-1-2 3-16,2-3 1 0,3-4 3 15,0-1 2-15,3-1 2 0,2-2 1 16,0 1-1-16,0-3-1 0,2 3-2 16,-2-1-1-16,-2 4-3 0,-1 1-2 15,0 3-2-15,-1 4-1 0,1 0 1 16,-1 4-2-16,3 0-4 0,0 0-8 0,0 0-6 15,3-1-3-15,3 0-23 0,3 0-2 16,2-1-70-16,-2-1-75 0,3 1-171 16</inkml:trace>
  <inkml:trace contextRef="#ctx0" brushRef="#br0" timeOffset="-162131.67">23886 3732 290 0,'-2'-6'85'16,"-3"2"6"-16,-2 2-30 0,-2-3-19 16,-4 5 4-16,-1 1-1 0,-3 1-7 15,1 2-9-15,0-2-4 0,1 2-3 16,3 3-6-16,3-2-6 0,3 2-4 16,3 1-2-16,0 1-2 0,5 3 0 0,0 1 0 15,-1 2 0-15,2 0 0 0,3 3-1 16,-2 1 0-16,1-1 0 0,-1 0-4 15,0-3-3-15,-1-1-2 0,0-1-1 16,-3-2-5-16,-3-2-1 0,-1-1 0 16,-4-2-2-16,0-1-2 0,-3-3-2 15,-5-2-4-15,0-1 0 0,-3-4-6 16,1 2-10-16,-1-4-5 0,-1 1-47 16,3 0-57-16,-1-5-135 0</inkml:trace>
  <inkml:trace contextRef="#ctx0" brushRef="#br0" timeOffset="-161921.59">23926 3449 299 0,'12'-3'84'0,"-2"5"4"0,-4 4-41 0,-1 2 0 15,-2 3 3-15,-2 7-4 0,0 0-9 16,-2 10-5-16,0-1-3 0,-1 6-6 15,-1 2-5-15,2 0-5 0,1-2-5 16,0 1-9-16,1-5-11 0,2 0-8 16,-1-5-9-16,1-2-11 0,0-2-12 15,0-3 147-15,-2-2-207 0,-1 1-85 16,-1-4-256-16</inkml:trace>
  <inkml:trace contextRef="#ctx0" brushRef="#br0" timeOffset="-161715.04">23816 3758 232 0,'13'-6'75'16,"2"4"7"-16,2-2-14 0,2 1-31 0,0-3 3 16,1 3-1-16,2-1-11 0,0 1-12 15,1 1-6-15,-2 1-6 0,2 1-6 16,-1 1-8-16,1 0-9 0,-1 1-15 15,0 3 14-15,-1-3-71 0,0 2-64 0,-1 0-145 16</inkml:trace>
  <inkml:trace contextRef="#ctx0" brushRef="#br0" timeOffset="-160910.45">24335 3759 250 0,'-2'-3'76'16,"-2"-1"4"-16,-3 1-30 0,0-1-9 15,-4-2-1-15,0 3-5 0,-2 0-11 0,-2 3-7 16,1 0-4-16,0 3-2 16,-2 0-4-16,3 3-2 0,1-1-4 0,1 2-1 15,5-2-2-15,2 2-1 0,6-3-1 16,2-1 0-16,4 0-2 0,1-1 1 16,2 0 0-16,0-1 3 0,0-2-1 15,0 0 1-15,0 0 2 0,0-1 1 16,-1-1 2-16,0 0 2 0,0-2 2 15,-1 3 2-15,-2-1 1 0,-1-1 2 16,-2 2 0-16,-1 1-2 0,-3 0-1 0,-1 1-3 16,-2 0 0-16,1 0-2 0,-3 2-2 15,1 1-1-15,0-1 1 0,1 0 0 16,3 3 1-16,4-2 1 0,1 0-1 16,4 0 1-16,3-2 0 0,0-1 2 15,3 1-1-15,2-2 0 0,-1-2 0 16,0 0 3-16,0-1 0 0,-2-1 3 15,2 1 0-15,-2-1 3 0,-1-2 0 16,-1 0 0-16,0-2-1 0,-1 2 1 0,0 0-2 16,-1 1-2-16,-5 0-1 0,1 3-2 15,-3 0-2-15,-2 7-2 0,0 1-2 16,-2 4 0-16,-1 2-1 0,0 5 0 16,-3 1 0-16,1 8 1 0,-2 0 0 15,-2 0-1-15,-3 1 1 0,1 3-1 16,-1 0 2-16,-3-2-15 0,-3-1 1 15,-2-1-12-15,-3 1-7 0,-3-2-5 0,-5-2-5 16,2 0-5-16,-2-3 15 0,3-3-1 16,1-1 12-16,2-2 6 0,8-8 7 15,3-1 10-15,3-4 7 0,4-5 5 16,4-5 6-16,7-3 2 0,4-6 4 16,5 2 0-16,5-3-5 0,6 0-5 15,5 2-3-15,4-1-7 0,2 4-2 16,0 3-3-16,2-3-1 0,-1 1-1 15,1 1 1-15,-1 0 1 0,0 0 0 0,-1 0 1 16,0-1 1-16,-3-1 0 0,0 0 2 16,-3-1-1-16,0-1 1 0,-3-1-1 15,-2 0 2-15,-4-1 0 0,-1 2 1 16,-5-1 1-16,-6 4 1 0,-3 3 0 16,-9 1-1-16,-4 2 0 0,-6 4-2 15,-5 5-1-15,-3 5-1 0,0 1-1 0,-2 3 1 16,4 2-1-16,0 2 0 15,6 4 1-15,5-2 0 0,4 3-1 0,4 2-1 16,3-3 0-16,6 2 0 0,5 0-3 16,5-3-2-16,5 0-5 0,2-4-5 15,6-1-17-15,1 0-14 0,-1-2 3 16,0-2-97-16,-1-1-97 0,-1-2-228 16</inkml:trace>
  <inkml:trace contextRef="#ctx0" brushRef="#br0" timeOffset="-151809.34">590 5973 276 0,'-2'-2'88'0,"-2"0"8"15,2 4 0-15,-1-3-43 0,2 2-3 16,-3-2-1-16,2 1-5 0,-1 0-7 16,1 1-6-16,-2 0-5 0,3 2-8 15,0 1-5-15,0 2-3 0,2 3-4 16,0 4-2-16,3 5-1 0,-1 4-1 0,1 6 1 15,1 3-1-15,-1 3-5 0,2 3-15 16,-2 0-15-16,0 1-12 0,1 0-15 16,-1-8 193-16,3 0-264 0,-2-6-102 15,2-3-284-15</inkml:trace>
  <inkml:trace contextRef="#ctx0" brushRef="#br0" timeOffset="-151390.74">799 6168 349 0,'1'-9'94'16,"0"4"2"-16,1 4-52 0,2 4-7 15,-2 6-7-15,-1 1-9 0,1 3-9 16,1 3-5-16,3 4-2 0,-2 3-1 16,1-1-1-16,0 1-2 0,3-2-1 15,2-3-1-15,0 2 1 0,-1-6-2 16,1-4 1-16,1-4 0 0,0-3 2 0,-1-1 2 15,-1-3 4-15,-3-4 7 0,1-4 5 16,0 0 3-16,-2-3 1 0,0-3-1 16,1-2-1-16,1 1-5 0,0-1-7 15,1 3-5-15,0 3-5 0,-1 7-1 16,2 4 0-16,1 3 0 0,-1 7 0 16,-1 2 1-16,3 1 1 0,2 1 1 0,2-3 0 15,0-1-2-15,0-2 4 0,2-3 6 16,0-5 6-16,0-3 6 0,-4-4 4 15,0-1 7-15,-2-4 5 0,-1-3 0 16,-1 0-4-16,-4-5-4 0,0 1-4 16,-1-3-6-16,0-1-4 0,-2 0-6 15,-2-4-2-15,-1-1-5 0,0 1-5 16,0 1-7-16,-1 3-4 0,0 1-10 16,-1 2-26-16,-1 3 11 0,2 4-128 15,-3 5-118-15,0 1-291 0</inkml:trace>
  <inkml:trace contextRef="#ctx0" brushRef="#br0" timeOffset="-150734.15">2630 6050 296 0,'2'-5'82'0,"-1"3"6"16,1-1-41-16,-2 1-5 0,1 4-5 16,-1 1-9-16,0 2-8 0,-1 1-6 0,1 4-5 15,-1 5-3-15,0 5 0 0,0 1-1 16,-1 1 0-16,0 2 0 0,0 3 0 16,-1 1-2-16,1-2-4 0,0 0-9 15,0 2-5-15,-1-2-12 0,2 0-11 16,1-3 210-16,1-2-273 0,0-3-92 15,4-5-292-15</inkml:trace>
  <inkml:trace contextRef="#ctx0" brushRef="#br0" timeOffset="-150287.35">2821 6190 318 0,'4'1'81'0,"-1"0"4"0,-2 3-46 0,2 2-7 16,0 4-5-16,-2 2-6 0,1 1-7 16,0 5-2-16,-1 3-4 0,0-2-2 15,-1 2-3-15,1 1 0 0,-1-2-3 16,1 0-1-16,-2-4-1 0,1-2 0 16,0-2 0-16,0-2-1 0,0-3 1 15,0-3 1-15,0-3 2 0,0-1 4 0,-1-3 3 16,0-3 2-16,2 1 4 0,0-5 3 15,-2-4 3-15,1-4 1 0,-1-4-1 16,1-2-2-16,-1-4-1 16,0-3-4-16,-1 0 4 0,0-2-2 0,1 4-2 15,-1 0 0-15,2 4 1 0,0 4 2 16,0 2 1-16,3 3-5 0,-1 6 0 16,1 2-1-16,0 0-1 0,1 4-3 15,1 0-2-15,3 1-2 0,-1-1-1 0,4 1 0 16,1 2-1-16,4 0 0 0,-1 1 0 15,0-2-1-15,3 1 1 0,1 1 0 16,-1 1 0-16,1-2 0 0,-2 1-6 16,0 0-1-16,-1 1-5 0,0 0-14 15,-4-1-10-15,-1 0-13 0,-4 0-10 16,-1-1-41-16,-4 1-34 0,-3 0-74 16,-3 0-142-16</inkml:trace>
  <inkml:trace contextRef="#ctx0" brushRef="#br0" timeOffset="-150095.86">2885 6210 334 0,'2'4'90'0,"4"-2"6"0,0 1-48 16,4 0-4-16,0-2-1 15,1 0-7-15,1 0-9 0,0-1-6 0,1 1-1 16,1 0-11-16,0-1-20 0,-1-1 31 15,0 1-130-15,-1-4-96 0,1-1-255 16</inkml:trace>
  <inkml:trace contextRef="#ctx0" brushRef="#br0" timeOffset="-149092.14">3821 6103 335 0,'3'0'95'0,"-2"-1"6"16,-2 0-40-16,2 2-14 0,0 0-7 15,-2 2-10-15,-2 4-7 0,1 5-5 16,-2 3-5-16,2 3-4 0,-1 2 0 16,-3 4 0-16,3 1 0 0,0 2-6 15,1-2-8-15,-2 0-8 0,4 0-9 16,-1-1-8-16,1-1-8 0,2-1-10 0,1-4-14 15,-1-2-46-15,2-4-61 0,2-2-138 16</inkml:trace>
  <inkml:trace contextRef="#ctx0" brushRef="#br0" timeOffset="-148694.45">4002 6170 321 0,'4'-11'87'0,"-1"2"7"16,-1 1-37-16,0 5-18 0,1 5-5 15,-1 4-6-15,0 4-5 0,1 3-6 16,0 7-7-16,0 4-2 0,0 2-1 16,0 0-1-16,0 1-4 0,-1 0-6 15,0 1-1-15,0-3-2 0,-1-3-4 16,0-2-2-16,0-4-1 0,-2-1 1 16,1-4 3-16,0-3 1 0,-1-1 4 0,-1-5 2 15,-1-3 3-15,1-4 2 0,-1-2 1 16,1-3 1-16,0-3 3 0,1-5-1 15,1-1 2-15,0-2 3 0,0-5 2 16,0 0-2-16,1-2 4 0,1-2-1 16,0 4-1-16,3-1-1 0,0 2-1 15,4 4 1-15,1 5 5 0,1 2-3 16,1 4 3-16,2-1 0 0,0 4-2 0,2 2-1 16,-1 2-4-16,1-1-4 0,2 2-3 15,-2 0 0-15,1 1-2 0,0 1-5 16,2-1-11-16,1 3-11 0,-3-3-13 15,-1 1-5-15,-2 2-86 0,-1-1-90 16,-2 1-200-16</inkml:trace>
  <inkml:trace contextRef="#ctx0" brushRef="#br0" timeOffset="-148531.62">4096 6268 383 0,'0'5'93'16,"4"1"5"-16,4-1-63 0,3 0-1 16,2-3 5-16,1 0-6 0,2-2-7 15,5-1-4-15,0-2-2 0,3-3-14 16,0 0-22-16,3-2 93 0,0-2-191 0,4-2-106 16,0-1-296-16</inkml:trace>
  <inkml:trace contextRef="#ctx0" brushRef="#br0" timeOffset="-147659.46">5198 6042 144 0,'-2'-5'58'16,"-1"0"7"-16,1 4-4 0,1 0-7 15,0 2-4-15,-1 2-6 0,0 3-6 0,1 2-4 16,-2 0-5-16,2 4-2 0,1 5-2 15,0 1-4-15,1 3-3 0,2 0-5 16,-1 2-3-16,0 0-1 0,0 0-8 16,0 0-4-16,0-1-10 0,1 0-6 15,-2-2-6-15,-1-1-10 0,-1-1-29 16,0-3-34-16,-2-3-61 0,0 0-126 16</inkml:trace>
  <inkml:trace contextRef="#ctx0" brushRef="#br0" timeOffset="-147391.09">5135 6099 346 0,'4'-9'91'0,"1"2"6"16,2 1-46-16,1 2-3 0,2 2 0 16,5 1-4-16,1 3-3 0,5 1-5 0,2 1-5 15,3 3-6-15,0 3-7 0,2 4-6 16,-2 3-4-16,-2 0-3 0,0-1-3 15,-3 4-4-15,-3-1-1 0,-3 1-2 16,-2-5-1-16,-4 2 0 0,-5 1-2 16,-5-1-1-16,-5 2-2 0,-5-1-2 15,-7-2-5-15,-3 3-5 0,-6-4-7 16,-5-2-4-16,-3-2-5 0,0-1-6 0,0-1-13 16,2-2-4-16,2-3-39 0,5-4-54 15,7 0-120-15</inkml:trace>
  <inkml:trace contextRef="#ctx0" brushRef="#br0" timeOffset="-146024.39">5878 6068 253 0,'8'0'71'0,"-3"0"5"16,-1 0-32-16,-3-1-4 0,0 1 0 15,0-1-3-15,-1 1-3 0,0 1 0 16,0-1 2-16,-1-1 2 0,0 2 0 16,-2-1-2-16,0 0-2 0,0 0-3 15,-3 0-5-15,-1-1-8 0,-5 1-5 0,-1 1-5 16,-5-1-3-16,-2 0-2 0,-2 1-4 15,-2-1-2-15,1 3-3 0,1-1 0 16,2 1-2-16,0 3-1 0,2-1 0 16,4 2 1-16,2-1 1 0,1 2 2 15,2 1 0-15,3 1 2 0,2-1 0 16,3 3 1-16,1 2 0 0,1 0 1 16,3 3 1-16,0 1 1 0,2 0 0 0,-1 3 1 15,3 5-1-15,0-5 0 0,0 2 1 16,1 2-1-16,-1-6 0 0,-2 1 0 15,1-6 0-15,-3-1-1 0,1-3-1 16,0-1 0-16,-1-4-1 0,3-1-1 16,0-3-3-16,2-1-5 0,1-2-5 15,3-2-5-15,2-2-8 0,0-1-5 16,1-2-8-16,2 1-13 0,-3-2-55 16,0-1-69-16,-2-2-160 0</inkml:trace>
  <inkml:trace contextRef="#ctx0" brushRef="#br0" timeOffset="-145864.17">5606 6316 292 0,'-1'-1'77'0,"5"1"6"16,7 1-26-16,3-2-28 0,4 3-4 16,4-2-1-16,5 0-3 0,3-1-5 15,3 0-11-15,-1-2-1 0,3-2-93 16,2-6-79-16,1-2-208 0</inkml:trace>
  <inkml:trace contextRef="#ctx0" brushRef="#br0" timeOffset="-145255.15">6854 6103 261 0,'1'2'89'0,"-1"-4"7"16,1 5 0-16,-1-4-32 0,0 1-7 15,-1 1-8-15,0 1-9 0,0 2-8 0,0 3-6 16,-1 2-7-16,1 4-6 0,-2 3-4 16,1 4 0-16,0 0-1 0,1 2-3 15,-1 1-1-15,1-2-3 0,0 0-7 16,0 0-8-16,1-2-8 0,-1-2-9 16,-1-1-11-16,1-3-12 0,-1-2 58 15,-1-5-123-15,-3-2-77 0,0-1-202 16</inkml:trace>
  <inkml:trace contextRef="#ctx0" brushRef="#br0" timeOffset="-144965.1">6691 6118 323 0,'8'-15'85'16,"3"3"6"-16,3 3-42 0,3-1-8 15,3-1 3-15,2 2-1 0,3 2-3 0,-1 2-5 16,3 3-4-16,0 3-5 0,-1 2-4 15,-2 4-7-15,1 3-6 0,-4 3-4 16,-2 4-2-16,-4 2-2 0,-3 1-2 16,-4 3-3-16,-5 0 0 0,-3 1-1 15,-4-1-2-15,-4 0 0 0,-4 0-2 16,-4-1-1-16,-5-2-2 0,-2 2-2 16,-3-1-4-16,-3-3-2 0,0-2-5 15,-1-2-4-15,3 0-6 0,0-2-9 0,6-3-13 16,1-4-43-16,7-1-62 15,3-4-138-15</inkml:trace>
  <inkml:trace contextRef="#ctx0" brushRef="#br0" timeOffset="-144604.58">7478 6074 305 0,'4'-4'95'16,"0"1"15"-16,-1 0-19 0,-2 1-22 15,-2 1-3-15,-2-1-5 0,1-1-8 16,-2 0-10-16,-3 1-15 0,1 1-9 16,-3 1-5-16,-2 0-5 0,-1 3-3 0,-3 3-4 15,-2 2-1-15,0 3-1 0,-3 4 0 16,-1 2 0-16,0 4-1 0,2 0 1 15,-1 1-1-15,3 1 1 0,3 2-1 16,2-2 0-16,4 1 0 0,4-1 1 16,2 1-1-16,3 0 0 0,4-2 0 15,3-2 1-15,3 1 0 0,2-5-1 16,4 0 1-16,2-2-1 0,3-3 0 0,1-4-2 16,1-2-8-16,1-2-5 0,0-2-9 15,0-3-11-15,-3-1-8 0,0-4-8 16,-3 0 12-16,-1 0-87 0,-2-4-83 15,0 0-187-15</inkml:trace>
  <inkml:trace contextRef="#ctx0" brushRef="#br0" timeOffset="-144423.89">7286 6280 346 0,'-4'3'85'0,"6"-2"8"15,5 0-51-15,5-2-8 0,5 1 0 16,3 1-3-16,3-3-3 0,3-1-6 16,1-1-10-16,2-1-19 0,0-1 24 15,2-3-121-15,1-3-91 0,0 0-243 16</inkml:trace>
  <inkml:trace contextRef="#ctx0" brushRef="#br0" timeOffset="-142756.4">8486 6091 73 0,'3'2'15'0,"0"-1"-1"15,0 0-14-15,-1-2 0 0,-1 4-1 16,0-1 1-16,-2-4-2 0,1 3 0 16,0-2 0-16,-4 2 1 0,2 1-1 15,-2-2-1-15,-1 1 1 0,-1 5 2 16,-2-4 0-16,-1 2 4 0,-2-1 7 15,2 2 8-15,0-1 7 0,0-1 8 16,0-1 8-16,3-1 7 0,0 0 2 0,4-1 1 16,0-3-2-16,1 2-3 0,-1-3-5 15,3 1-6-15,0-1-6 0,1-2-4 16,-1 2-5-16,1-1-4 0,0 0-1 16,2 3-2-16,-3-3 3 0,1 4 0 15,-1 2-2-15,1 2-2 0,1 1 0 16,-2 4-1-16,-1 3 1 0,2 6-4 15,-1 2-1-15,-1 0 0 0,1 4-1 16,-1 5-2-16,1-1 0 0,1 1-2 0,-1-3-1 16,0 2-2-16,2-1-5 0,-1 0-8 15,-1-4-8-15,0-4-10 0,-1-1-8 16,0-3-13-16,-1-2 205 0,0-5-265 16,-2-2-92-16,1-4-293 0</inkml:trace>
  <inkml:trace contextRef="#ctx0" brushRef="#br0" timeOffset="-142405.35">8393 6272 273 0,'-4'-25'78'0,"1"-1"6"15,3 4-31-15,0 2-4 0,3 3-6 16,2 1-4-16,2 3-6 0,3 2 0 16,2 1-2-16,2 4-2 0,2 0-2 15,1 4-1-15,1 2-3 0,-1 2-5 16,1 1-4-16,-1 6-4 0,1 1-4 0,-2 4-2 15,-1-4-2-15,-3 3-1 0,-1 2-3 16,-2-1-1-16,-2-1-1 0,-5-2-2 16,-2 0 1-16,-3 1-1 0,-6-1 1 15,-4-2 1-15,-1-2-2 0,-3 0 0 16,-1-2 0-16,-2 1 0 0,0-4-1 16,3-1 0-16,1-1 2 0,1-1 1 15,3 0 2-15,3 1 2 0,3-1 1 16,2-1-1-16,3 2 0 0,5 2 2 0,1 2 1 15,4 4 1-15,3 0-1 0,2 1 2 16,1 5 3-16,5-1 0 0,3 0-2 16,1 2-1-16,3-1 2 0,2 0-3 15,2 0-10-15,-2-2-16 0,0 0-11 16,-2-2 24-16,0 0-113 0,-1-3-95 16,-2-1-222-16</inkml:trace>
  <inkml:trace contextRef="#ctx0" brushRef="#br0" timeOffset="-142185.95">8940 6211 301 0,'-4'6'83'0,"5"2"7"0,0 3-28 15,2 4-31-15,2 5-1 0,0 2 1 16,2 0-7-16,-1 3-10 0,1-1-5 15,0 0-4-15,-2-2-6 0,2-2-9 16,-2-1-8-16,-1-2-14 0,1-2 189 16,-2-1-256-16,-1-3-96 0,1 0-287 15</inkml:trace>
  <inkml:trace contextRef="#ctx0" brushRef="#br0" timeOffset="-141804.42">8936 6316 311 0,'-7'-32'86'0,"3"0"11"0,-2 1-44 16,4 4 2-16,2 6-5 0,1 2-6 16,4 4-9-16,0 1 0 0,3 2-8 15,3 5-2-15,2 0-3 0,2 5-2 16,4 3-4-16,1 0-4 0,-1 3-4 16,4 1-2-16,2 5-2 0,-2 2-2 0,0 0-1 15,1-1-1-15,-1 1 0 0,-3-1 0 16,-2 1-1-16,-5-3-3 0,-2-4-1 15,-5 1-2-15,-5-1 1 0,-7 1 1 16,-3-2-1-16,-4 0-1 0,-4-2 3 16,-6 2 1-16,-2-4 0 0,-4 0-1 15,4-1-1-15,0-3 2 0,2 0 1 16,3 1 1-16,6 1 0 0,4 0 1 0,4 1 0 16,2 1-2-16,4 3-1 0,1 2 2 15,5 4 1-15,1 4 3 0,2 2 1 16,2 3 2-16,6 3 4 0,3-2 1 15,3 3-1-15,2-1-2 0,4 0-3 16,3-4 1-16,-2 0-2 0,1-2-8 16,0 1-16-16,-3-4-13 0,2-3 46 15,-4-3-141-15,1-1-107 0,1-2-261 16</inkml:trace>
  <inkml:trace contextRef="#ctx0" brushRef="#br0" timeOffset="-139031.17">10289 6137 288 0,'-3'4'77'0,"-2"-1"5"0,2 3-30 16,-1 0-17-16,0 4-2 0,-1 1 1 15,-2 4-6-15,2 3-5 0,-3 4-5 16,-1 1-5-16,1 5-4 0,-2 2-3 16,-1 0-6-16,0-1-2 0,0-4-1 0,2-3 0 15,0-2-1-15,2-7 1 0,1-4 0 16,2-4 1-16,1 0 2 0,0-2 2 15,3-2 11-15,0-3 7 0,0-3 2 16,1-2 4-16,2-5 0 0,-1 0 1 16,2-6 0-16,2-3-12 0,-1-4-6 15,3-2-2-15,-1-4-2 0,2 0 0 0,0-4-1 16,1 1 0-16,-1 2 1 0,-1 2 2 16,1 6 1-16,-1 4 3 0,-3 4 2 15,1 6-1-15,-3 4-1 0,1 4-1 16,1 5-1-16,0 4-4 0,3 4-2 15,1 4-1-15,2 5-1 0,1 3 1 16,1 3-1-16,0 2 1 0,1 2-1 16,-1 0-4-16,1-1-1 0,-1 0-10 0,-2-1-14 15,-1-1-12-15,-2-4-11 0,-1-4-11 16,-3 0-13-16,0-6-62 0,-3-3-73 16,0-4-159-16</inkml:trace>
  <inkml:trace contextRef="#ctx0" brushRef="#br0" timeOffset="-138854.55">10244 6323 346 0,'0'1'82'16,"2"-1"7"-16,4 0-46 0,0 1-13 16,4 0-1-16,2 0-1 0,2-2-1 15,3-1-4-15,1-3-10 0,2-1-16 16,-1-3-13-16,1-1-18 0,-1-1-69 15,2 0-80-15,2-2-188 0</inkml:trace>
  <inkml:trace contextRef="#ctx0" brushRef="#br0" timeOffset="-138565.45">10672 6110 347 0,'0'0'90'0,"0"-1"5"16,0 2-53-16,0 0-5 0,0 4 3 0,-1 2 1 15,0 1-3-15,1 4-5 16,0 1-4-16,0 2-2 0,-2 2-4 0,1 1-7 16,-1 0-8-16,0 1-4 0,-1 0-1 15,0 2-2-15,1-1 0 0,1-3 0 16,0 1 0-16,0-2-1 0,2 0 0 16,-1-4 0-16,1-1-1 0,1-1 1 15,1-2-1-15,4 1 1 0,1-1 0 16,0-1 1-16,7 1 0 0,0-2 0 15,1 0 1-15,4 1-1 0,0-4-2 16,2 0-10-16,3 0-10 0,-1-2-9 0,2-1-6 16,2-3-20-16,1 0-70 0,2 1-86 15,-2-4-176-15</inkml:trace>
  <inkml:trace contextRef="#ctx0" brushRef="#br0" timeOffset="-137988.72">11782 6129 289 0,'-2'-4'84'0,"2"3"8"15,-1 0-25-15,0 3-20 0,1 2-5 16,-1 2 0-16,0 3-1 0,2 4-4 16,-2 4-3-16,2 1-4 0,0 4-3 15,0 2-3-15,0 0-6 0,1 0-6 16,0 3-5-16,3-3-3 0,-4-1-7 16,1-2-9-16,-2-3-10 0,1 0-8 0,-2-4-11 15,-1-2-9-15,-1-2-5 16,-1-2-70-16,-2-2-71 0,-2-2-167 0</inkml:trace>
  <inkml:trace contextRef="#ctx0" brushRef="#br0" timeOffset="-137713.83">11580 6216 316 0,'0'-12'90'16,"0"4"6"-16,1-1-23 0,2 1-20 15,1 2-1-15,1 0-4 0,1 2-2 16,5-1-3-16,2 2-2 0,5 1-5 15,4 2-6-15,4 1-4 0,0 1-4 16,1 2-4-16,1 4-5 0,1 3-3 16,-2 2-4-16,-2 4-3 0,-1 2-1 15,0 4-3-15,-3 0 0 0,-3 3-2 0,-5 0-2 16,-4-1-1-16,-6 0-2 0,-5-2-2 16,-5-2 2-16,-6-1-2 0,-4-4-2 15,-6-3 1-15,-4-2-1 0,0-1-4 16,-4-2-12-16,-1-3-10 0,2-2-7 15,-1-2-6-15,3-4-5 0,1 0-72 16,2-6-77-16,6 1-165 0</inkml:trace>
  <inkml:trace contextRef="#ctx0" brushRef="#br0" timeOffset="-137062.91">12076 6151 333 0,'14'7'83'0,"-2"0"5"0,-3 1-41 16,-4 1-13-16,-1 5-3 0,-4 2-2 0,-1 0-4 15,-3 2-2-15,0 3-4 0,-2 0-6 16,1-2-4-16,-1 2-3 0,1-3-2 16,0-1-1-16,0 0-1 0,0-4-1 15,-1-1 0-15,3-2 0 0,0-2-1 16,-1-1 0-16,2-2 0 0,1-1 0 15,0-2 0-15,1-1 1 0,0-2 2 16,0-1-1-16,0 1 2 0,1-3 0 0,-1 2 2 16,0-1 0-16,1-3 0 0,1 2 0 15,1-1 1-15,-1-3 1 0,1-3 0 16,0-1-1-16,2-2 1 0,0-3-1 16,0-3-1-16,-1 1 0 0,0-2-1 15,2 0-1-15,-1 0 0 0,0 2 0 16,0 3 1-16,1 4-1 0,-2 1 1 15,-1 6 1-15,1 0 0 0,-3 3 0 16,1 2-2-16,-2 1-2 0,1 3-1 0,-1 1-1 16,0 2 0-16,1 2-1 0,1 2 0 15,0 3 2-15,2-2-1 0,0 0 1 16,2 0 0-16,0-2-1 0,2-2 0 16,1 3 1-16,-1-2-1 0,1-2 1 15,2-2 0-15,1-3 1 0,1-1-1 16,1 1 1-16,1-7 0 0,-1-1 1 15,1-2 1-15,1-1 2 0,-2-2 0 0,-1 0 0 16,0-2 0-16,0 0 0 0,-2 1-1 16,0-1-2-16,-1 3 0 0,-1 2 0 15,-3 2 0-15,-1 1-1 0,0 3 0 16,-1 3-1-16,-2 2 0 0,-1 3 0 16,1 2-1-16,-1 5-1 0,1 1 0 15,-1 6 1-15,1 2 1 0,-1 2-1 0,2 1 1 16,0 2-1-16,0 0-1 15,0-2-1-15,0-2-7 0,0-2-5 0,1-3-9 16,-2 1-11-16,-2-3-7 0,1-3-10 16,1-2-9-16,-2-2-70 0,0-2-84 15,0-4-182-15</inkml:trace>
  <inkml:trace contextRef="#ctx0" brushRef="#br0" timeOffset="-136320.29">13435 6194 288 0,'-4'-4'86'0,"3"1"8"0,-1-2-25 16,2 1-15-16,-1 1-4 0,2 1-1 15,0-1-7-15,-1 3-5 0,0-2-7 0,1 2-5 16,1 3-5-16,-1 2-4 0,1 2-3 16,-2 4-4-16,3 5-3 0,-1 5-2 15,-1 2 0-15,0 1-1 0,0 2 1 16,1-1-3-16,-2-1-4 0,3-2-9 15,-2-1-10-15,0-3-8 0,0-3-10 16,0-2-7-16,-1-2-21 0,1-2-58 16,-1-5-70-16,-1-1-164 0</inkml:trace>
  <inkml:trace contextRef="#ctx0" brushRef="#br0" timeOffset="-136027.25">13331 6160 269 0,'-5'-16'79'0,"4"3"7"16,0 2-17-16,1 3-26 0,1 5-6 0,1 2-1 16,2 5-3-16,0 0-3 0,3-1-1 15,2 3-1-15,4 3 0 0,4 2-1 16,-1 1-3-16,5 1-3 0,2 2-2 16,0 2-4-16,1 2-5 0,-1 0-2 15,-1 2-3-15,1 2-1 0,-1-2-1 16,-1 3-2-16,-2-3 0 0,-2 1-1 15,-4-2-1-15,-5-2-1 0,-6-1-1 0,-8-2-1 16,-3-3-1-16,-5-1-1 0,-2-2-3 16,-3-3-6-16,-1-2-7 0,-1-1-4 15,-2-3-6-15,0 1-8 0,-1-3-9 16,-1 0-14-16,2-1-50 0,4-1-66 16,2-1-157-16</inkml:trace>
  <inkml:trace contextRef="#ctx0" brushRef="#br0" timeOffset="-135401.16">13789 6154 332 0,'7'2'85'0,"-1"1"8"0,-3 3-46 15,-1 2-5-15,0 6 2 0,1 2 1 16,-2 3-5-16,3 2-5 0,-1 2-5 0,0 0-7 15,-1 4-5-15,0-1-4 0,-4 0-5 16,1-1-4-16,0-2-1 0,-1 0-3 16,0-2 0-16,-1-4-1 0,0 1-2 15,2-3 0-15,0-2-1 0,-1-2-1 16,0-3 0-16,2-2 0 0,1-1 2 16,-2-5 2-16,1-4 1 0,1-1 2 15,-1-4-1-15,1-1 1 0,0-3 1 16,1-3-2-16,2-4 1 0,0 1 2 0,0-4 0 15,3-1 1-15,0-6-1 0,0-3 1 16,1 1-1-16,0 3-1 0,-1 2-2 16,1 5 0-16,-4 6 3 0,0 5 1 15,0 6-1-15,-2 4-2 0,0 2 0 16,-1 4 0-16,-1 4-2 0,0 0-2 16,3 7-1-16,-3 3 0 0,2 2 2 15,1 2 1-15,3 0-1 0,-1-1 1 16,3-1-1-16,0-2 0 0,2-4 1 0,1-1-1 15,0-2 1-15,1-3 0 0,1-2 0 16,1-4 0-16,1-2 1 0,1-3 0 16,3-4 1-16,-1-2 0 0,-2-1-1 15,1-3 1-15,1-3-1 0,3-4-1 16,-1-2 1-16,-3-3 0 0,2-2-1 16,2-3 1-16,-2 4-1 0,1 0 0 15,-7 4 2-15,-1 6 2 0,-1 4 1 0,-3 5-1 16,-3 5-2-16,-1 4 1 0,-4 7 2 15,-2 5-2-15,0 7-2 0,0 6-2 16,0 0 3-16,2 5 0 0,0 2 1 16,1-1-3-16,3-4 2 0,2-5-6 15,0-2-6-15,3-1-5 0,-1-2-17 16,0-4-16-16,-2-1 1 0,1 0-100 0,-4-1-97 16,-6 0-230-16</inkml:trace>
  <inkml:trace contextRef="#ctx0" brushRef="#br0" timeOffset="-134015.77">15466 6101 263 0,'1'1'73'0,"0"5"9"15,0 3-13-15,1 5-32 0,0 2-4 16,-2 1 2-16,1 4 0 0,0 2-7 16,-1 2-9-16,2 0-6 0,-1 1-5 15,1 1-1-15,-1 1-2 0,0-3-6 16,1 0-8-16,-2-4-7 0,0-2-6 16,0-3-11-16,0-4-16 0,0-3-54 0,-1-2-62 15,0-2-144-15</inkml:trace>
  <inkml:trace contextRef="#ctx0" brushRef="#br0" timeOffset="-133608.89">15364 6146 250 0,'-4'-21'80'16,"4"2"8"-16,5 1 3 0,2 3-45 15,4 4-3-15,4 3 1 0,1 2 0 16,3 2-6-16,2 1-4 0,0 4-4 15,2 1-3-15,4 5-5 0,-1-1-5 16,-2 1-6-16,5 4-4 0,-1 2-3 16,1-1-2-16,-2 4-3 0,-2-2-3 0,-2-1-2 15,-2 1-4-15,-7-4-4 16,-4-1-3-16,-8-2-1 0,-4-4 2 0,-7-1 1 16,-5 0 2-16,-7-1 3 0,-2-1 4 15,-1-1 2-15,-2 1 2 0,-3-2 1 16,1 0 1-16,-1 1 1 0,6-1 0 15,2 2 1-15,-2-1 0 0,4-1 1 16,6 3 0-16,3-1 1 0,4 1-1 16,3 2 2-16,4 1 1 0,1 1 3 0,6 3 0 15,1 1 1-15,2 2 0 0,2 0 0 16,3 2-1-16,2 1-1 0,2 3-4 16,-4-1 0-16,0-1-2 0,2 1 3 15,1-2-6-15,-3 0-12 0,-1-4-16 16,0-1-7-16,3-2 197 0,0 2-283 15,-2-4-119-15,-3-2-329 0</inkml:trace>
  <inkml:trace contextRef="#ctx0" brushRef="#br0" timeOffset="-133110.39">15948 6137 319 0,'-1'-15'97'15,"-2"1"14"-15,3 4 5 0,-1 3-64 16,0 6-9-16,1 6-3 0,-2 1-1 0,1 6-10 16,-1 5-15-16,1 0-7 0,-1 6-4 15,1-1 2-15,2 1-1 0,3 0-4 16,0-2 0-16,5-1-1 0,2 0 0 16,2-4 0-16,2-2 1 0,3-2 0 15,1-4 1-15,-1 0 3 0,-1-5 3 16,-3-2 6-16,-1-1 5 0,-1-2 5 15,0-3 4-15,0 0 4 0,1-2 2 16,2-1-3-16,-1-3-4 0,-1 1-6 0,-1 0-6 16,-3 1-3-16,-4 4-4 0,0-2-5 15,-4 6-3-15,0 3 0 0,0 0-1 16,1 4 0-16,5 5-1 0,-1-1 0 16,4 1 0-16,2-3 3 0,2 1 0 15,4 0-1-15,2-1 1 0,-4-7 1 16,2 0-1-16,-2 2 0 0,0-3 1 0,-1 0 2 15,-3 0 4-15,-1-3 5 0,-1 1 4 16,-2-3 6-16,0-4 2 0,0-2 4 16,-1-2-2-16,-1-4-3 0,-1-3-5 15,1-2-5-15,-3-5-5 0,-1-2-4 16,-2-2-7-16,0-7-5 0,-2 2-4 16,-1 2-5-16,-2 2-7 0,0 5-6 15,-1 2-11-15,1 5 3 0,-1 6-27 16,-1 2-4-16,-2 0-104 0,-1 1-117 0,0-1-273 15</inkml:trace>
  <inkml:trace contextRef="#ctx0" brushRef="#br0" timeOffset="-130639.05">12655 6118 24 0,'29'92'-24'0</inkml:trace>
  <inkml:trace contextRef="#ctx0" brushRef="#br0" timeOffset="-130554.73">12728 6192 151 0,'3'-4'38'0,"-2"-2"2"0,1 2-22 0,-1-1-6 16,-1-1-4-16,-1 1-3 0,0-1 2 15,-1 2-45-15,-3-2-36 0,-4 1-93 16</inkml:trace>
  <inkml:trace contextRef="#ctx0" brushRef="#br0" timeOffset="-130060.87">12626 6187 229 0,'1'0'67'15,"0"-1"6"-15,-2 0-28 0,1 1-3 16,0-2-1-16,-1 0-2 0,1 0-6 16,0 0-3-16,0 0-4 0,0 0-1 0,1-1-2 15,0 1-2-15,0 2-2 0,0 0-1 16,0-1-1-16,0 1-1 0,-1 0 0 15,0 0-3-15,0 0 0 0,0 1-1 16,0 2 0-16,0 2 0 0,0 0 0 16,-1 2 0-16,1 3 0 0,0 3 0 15,1 1-1-15,-1 3-3 0,3 1-2 16,-1 1-2-16,1 2 0 0,0-1-3 16,2-1 0-16,-1 1-4 0,1-5-2 0,-1-1-4 15,0 2-10-15,0-3-11 0,-1-1-7 16,-2-1-10-16,1 0-7 0,-2 1-8 15,0-2-62-15,-4-2-66 0,-1 1-155 16</inkml:trace>
  <inkml:trace contextRef="#ctx0" brushRef="#br0" timeOffset="-129174.64">14431 6194 186 0,'0'2'59'0,"0"-4"5"15,1 2-14-15,-1 0-8 0,3 0-3 16,-3 0-2-16,1 0-4 0,0 0-3 15,1 0-4-15,-2-2-1 0,1-1-3 16,1 0-2-16,-1-2-1 0,1 1-1 0,-1-3-3 16,1 1-1-16,-1-1-2 0,1 2-3 15,0-1-1-15,0 1-3 0,1-1 0 16,1 3 0-16,0 0-1 0,1 1 1 16,0 2 1-16,2-2 2 0,1 4-1 15,-1 0 0-15,3 2-2 0,1 4-1 16,1-1-1-16,0 3-1 0,-2 0-2 15,0 1 0-15,-1 1-2 0,-6-1-1 0,-2 0 0 16,-4 1 0-16,-4 0-1 0,-1 3 1 16,-3 0-2-16,-1 0-1 0,1 3 1 15,-1-2 0-15,3 0 0 0,0 2 1 16,0-3 0-16,2-2 1 0,1 2 3 16,2-5-1-16,-1 1 0 0,3-3 0 15,-1-2-1-15,2 0-1 0,-1 0 0 16,2-2 1-16,0 2 1 0,2-3 1 15,0 0-1-15,1 1 0 0,1-1 0 16,3-2 1-16,3 0-2 0,5-3-1 0,7 1-4 16,2-1-3-16,1 0-7 0,5 0-9 15,3 0-48-15,2-1-28 0,2 4-67 16,-7-1-143-16</inkml:trace>
  <inkml:trace contextRef="#ctx0" brushRef="#br0" timeOffset="-122475.73">366 6710 268 0,'-4'-1'70'16,"6"-3"5"-16,1-4-35 0,5 1-5 15,2-1-3-15,1 0 0 0,2-2-3 0,1 2 1 16,3 1 0-16,1 1 1 0,2 0 2 16,3 2 0-16,1 1 0 0,4 3-2 15,2 2-2-15,4-1-1 0,3 0-3 16,3 1-4-16,1 0-4 0,4-1-3 16,1-1-1-16,2-2-3 0,-2 0-3 15,0-1-1-15,-2 0-6 0,-2 1-5 0,-2-1-23 16,-3 1-17-16,-4 2 159 0,-4 0-254 15,-7 0-125-15,-5 1-338 0</inkml:trace>
  <inkml:trace contextRef="#ctx0" brushRef="#br0" timeOffset="-121689.85">639 7394 234 0,'-1'3'68'0,"0"-3"4"16,0 0-25-16,0 0-1 0,0-1 0 0,1 0 0 16,0-1-4-16,-2 0-3 15,1 0-4-15,0-1-5 0,-1 0-7 0,0-2-6 16,-1-1-4-16,-2 1-3 0,0-2-2 15,-2-2 0-15,-3 3-1 0,2-1-1 16,-3 1-1-16,-1-1-1 0,-2 4-1 16,1-1-4-16,-3 4-4 0,0 2-3 15,1 1-2-15,0 5 0 0,-2 3-1 0,3 3-1 16,1 5 1-16,2 3-1 16,2 2-1-16,2 3-1 0,2-1-1 0,2-1-1 15,4-1 1-15,2-2 1 0,4-4 3 16,2-5 3-16,2-2 3 0,2-6 6 15,3-2 4-15,1-8 5 0,0-2 3 16,1-3 5-16,0-5 4 0,0-1 4 16,-2 0-1-16,-1-1 2 0,-3 1-1 15,-3-1-1-15,0 2-2 0,-4 1-4 0,-2-1-4 16,-2 4-3-16,-1 1-2 0,0 2-2 16,-1 2-3-16,-1 4-2 0,1 5 1 15,-3 5-2-15,2 2 0 0,0 2-2 16,1 3-3-16,-1 4-10 0,2 1-11 15,1 1-11-15,2-2-8 0,2 1-3 16,3-1-28-16,4-1 55 0,2-1-101 16,2-5-64-16,2-4-174 0</inkml:trace>
  <inkml:trace contextRef="#ctx0" brushRef="#br0" timeOffset="-120876.24">975 7517 313 0,'0'-7'92'15,"-3"0"2"-15,-2-1-29 0,-3 2-22 16,-3-1-9-16,-1 3-7 0,-2 1-9 0,-2 2-6 16,1 1-2-16,1 2-1 0,0 3-4 15,2 5-1-15,-1 0-1 0,4 4-3 16,1 1-3-16,1 4-4 0,3 0-4 16,3 3-2-16,3-3-2 0,4-1 1 15,1 2-5-15,2-3 3 0,3-3 3 16,1-3 2-16,0-4 4 0,2-2 2 15,-1-3-1-15,-1-3 6 0,0-2 3 16,-2-4 3-16,-1-2 4 0,-1-2 3 0,-1-3 4 16,-1-3 3-16,-2-3 3 0,1-5 2 15,-1-2 0-15,-1-1 0 0,0-4-2 16,-2 1-1-16,1-3-1 0,-3-3-3 16,-3-1-3-16,-1-3-3 0,1 1-4 15,-3 4 3-15,2 2-1 0,-1 6 3 16,2 7 4-16,2 8 1 0,1 7-1 15,0 4-2-15,1 3-6 0,1 4-1 0,2 6-5 16,1 6-5-16,2 4-1 0,-1 7 0 16,4 5 3-16,1 5-3 0,0 4-7 15,0-1-12-15,2 4-16 0,1-4-11 16,-1-1-5-16,2-2-4 0,0-7-2 16,1-3 1-16,3-4 0 0,1-7 11 15,0-3 6-15,1-7 1 0,2-4 2 16,-1-6-1-16,1-4 5 0,-2-6 9 15,-1-2 8-15,-1-5 9 0,-3-2 12 16,-3-1 14-16,0 0 14 0,-3 3 9 0,-3-1 8 16,-3-1 6-16,-1 4 1 0,-2 3-1 15,-3 2-4-15,-2 4-6 0,-3 1-5 16,-1 5-8-16,-3 6-5 0,-3 3-8 16,0 3-7-16,-1 2-7 0,0 4-4 15,-1 4 0-15,2-1-1 0,4 3-3 16,2 0-3-16,4 0-2 0,3 1 0 0,4-4-2 15,5-2-1-15,2-3 2 0,0-2 4 16,1-5 1-16,2-1 3 0,1-3 1 16,-1-5 2-16,0-1 1 0,0-3 3 15,-1-3 4-15,-1-5 4 0,0 0 4 16,-2-6 2-16,-1-2 2 0,-1-2 2 16,-1-2-2-16,-1-3-3 0,-1-3-4 15,-3-4-3-15,-3-3-2 0,-3-4-3 0,0-1-1 16,-1-3-2-16,0 0 2 0,0 5-2 15,2 8 3-15,2 7 5 0,2 7 2 16,-1 8-2-16,-1 9-1 0,1 9-1 16,-1 7 0-16,1 8-3 0,-1 5-6 15,2 8-1-15,1 7 0 0,2 3-1 16,3 2-6-16,-1 1-12 0,1-1-23 16,-1 0-11-16,1-2-11 0,-2-3-14 0,-2-3-61 15,0-2-81-15,0-4-151 16</inkml:trace>
  <inkml:trace contextRef="#ctx0" brushRef="#br0" timeOffset="-120614.22">333 7919 325 0,'-6'3'82'0,"8"2"10"16,6-5-34-16,7 1-17 0,6 0 4 16,8 0 6-16,11 1 1 0,6-1-3 15,6 1-5-15,8 1-6 0,2-2-8 16,6 0-10-16,0 0-6 0,-1-3-4 0,1 1-2 16,0-3-5-16,-3 2-5 0,0-2-3 15,-3-1-19-15,-1 0-17 0,-5-2 15 16,-6-3-113-16,-3 2-103 0,-4-6-241 15</inkml:trace>
  <inkml:trace contextRef="#ctx0" brushRef="#br0" timeOffset="-117766.3">3950 7122 238 0,'-1'-5'70'0,"1"-1"5"0,1 3-17 16,-1-1-19-16,0-1 0 0,0 2 0 15,0-2-3-15,1 2-2 0,-1 1 0 16,0 0-2-16,0 2-5 0,0-2-5 15,0 3-6-15,0 6-4 0,0 0-5 16,0 5-5-16,1 2-4 0,0 3 0 16,0 6 2-16,3 2 1 0,-2 3-4 15,1 0-4-15,-1 0-4 0,2 2-7 16,-2 1-8-16,0 1-8 0,0-4-13 0,1-3-13 16,0-4-44-16,1-3-62 0,-1-5-135 15</inkml:trace>
  <inkml:trace contextRef="#ctx0" brushRef="#br0" timeOffset="-117353.3">4194 7178 366 0,'1'-1'93'16,"0"2"3"-16,2 0-47 0,-1 4-18 15,0 1-8-15,1 5-5 0,2 5-6 16,-1 0-4-16,-1 4-1 0,1 2-2 15,0 2-2-15,1 2-5 0,1-2-4 16,1-1-4-16,-1 0-4 0,1-2 0 0,-1-3-2 16,-1-5 2-16,-1-3 2 0,-1-2 4 15,-1-3 4-15,0-3 4 0,-2-2 4 16,-2-2-1-16,0-3 4 0,-2-3 3 16,-2-5 3-16,1-1 2 0,-3-4-1 15,2-2 2-15,-1-7 0 0,2-2 4 16,-3-4-2-16,3 1 0 0,-3 0 0 15,1-2 0-15,1 0 0 0,0 5 1 16,1 6-4-16,1 4 2 0,2 4-1 0,3 2 0 16,0 5-1-16,2 4-3 0,2 2-2 15,1-2-3-15,1 4-2 0,4-1-3 16,3 4 0-16,3-3-1 0,2 0 0 16,0 1-2-16,3 0-3 0,2-2-3 15,-1 0-5-15,-1-1-9 0,-1 2-10 16,-2-1-13-16,-1 1-6 0,0 1-5 15,-6 1-74-15,-2 2-82 0,-4 3-181 0</inkml:trace>
  <inkml:trace contextRef="#ctx0" brushRef="#br0" timeOffset="-117173.22">4248 7249 258 0,'14'3'88'15,"1"-2"4"-15,4-1 2 0,2-2-47 0,1-2-6 16,2 2-8-16,-2-1-10 0,-2 0-11 16,0 0-11-16,0 0-11 0,-1 2 32 15,-3 2-122-15,1-2-86 0,-1-2-229 16</inkml:trace>
  <inkml:trace contextRef="#ctx0" brushRef="#br0" timeOffset="-116567.11">5537 7054 236 0,'0'3'60'16,"0"0"5"-16,2 1-37 0,-2 3-2 15,1 4 1-15,0 2-1 0,2 2-4 16,0 3-5-16,1 2-3 0,0 0-3 15,0 2-3-15,1 0-7 0,-1 1-4 16,-1-1-10-16,1 2-14 0,-1-1 145 16,0-1-197-16,-2-4-77 0,2 1-225 0</inkml:trace>
  <inkml:trace contextRef="#ctx0" brushRef="#br0" timeOffset="-116127.53">5697 7129 275 0,'4'-9'78'0,"-2"4"3"0,2 0-29 15,0 3-19-15,0 4-2 0,0 4-3 16,0 3-6-16,0 2-6 0,1 5-2 16,0 4-3-16,-1 4-3 0,1 1-5 15,-1 2-3-15,-1 0-6 0,2 0-3 16,-2 2-2-16,0-5-4 0,0-2 1 15,1-4 0-15,-2-4 2 0,2 0 4 0,-3-6 3 16,2-3 2-16,-1-2 7 16,-2-3 3-16,0-3 0 0,-2-4 3 15,-1-2 1-15,0-2 1 0,-2-2 0 0,-2-3-3 16,3-2 0-16,-2-5 2 0,1 1-1 16,-1-5 2-16,3 1 2 0,0-3-2 15,1 2 1-15,0-2 0 0,2 6 2 16,0-1 0-16,4 6 1 0,-2 0-1 15,1 3 3-15,2 5 0 0,-1 1 0 16,1 0-3-16,2 3-1 0,0-1-4 0,0 2-2 16,4 0-2-16,1-1-2 0,1-1-2 15,1 3-1-15,1-2-1 0,0 3-2 16,3-1-4-16,-2-1-7 0,1 3-9 16,-1 0-7-16,0 0-10 0,-1 1-6 15,-2-2 93-15,-2 5-171 0,-3-1-87 16,-2 1-245-16</inkml:trace>
  <inkml:trace contextRef="#ctx0" brushRef="#br0" timeOffset="-115938.92">5795 7179 258 0,'6'-1'74'16,"2"1"3"-16,3 1-23 0,1 0-16 15,1 1-1-15,4-2-5 0,-1-2-7 0,2 2-5 16,-2-1-5-16,1-2-14 0,0 1-9 16,1-1-82-16,-3 0-78 0,-2 1-197 15</inkml:trace>
  <inkml:trace contextRef="#ctx0" brushRef="#br0" timeOffset="-115159.93">7048 7054 209 0,'0'5'72'0,"0"4"4"16,0-1 2-16,1 4-35 0,0 3-6 15,2 0-6-15,1 0-7 0,0 3-8 16,3 0-5-16,0 1-2 0,-1 1-6 16,0 0-6-16,0 0-7 0,0 0-8 15,-3-1-8-15,-1-3-10 0,0-1-8 16,-1-5 116-16,-1-2-154 0,-2-4-60 0,0 0-178 16</inkml:trace>
  <inkml:trace contextRef="#ctx0" brushRef="#br0" timeOffset="-114862.45">6921 7094 243 0,'3'-21'72'0,"5"-1"7"0,1 5-17 0,2 1-13 16,1 3-2-16,1 3 1 0,1 5 1 16,0-1-2-16,2 3-4 0,0 2-5 15,4 1-6-15,1 2-7 0,2 0-8 16,2 5-7-16,1 2-4 0,1 6-9 15,0 1-2-15,0 3-4 0,-1 3-3 16,-2 2-3-16,-2 0-4 0,-3-2-1 16,-4-1 4-16,-2-2 0 0,-6-1 3 15,-2-4 2-15,-4 2 4 0,-7-1 2 0,-1-1-1 16,-6 2 0-16,-7-4-1 0,-2 1-3 16,-3-2-3-16,-4-2-4 0,0-3-4 15,0 1-4-15,3-5-6 0,2 0-13 16,2-1 82-16,2-2-126 0,5-5-67 15,3-1-176-15</inkml:trace>
  <inkml:trace contextRef="#ctx0" brushRef="#br0" timeOffset="-114335.48">7563 7003 307 0,'2'-2'87'0,"-1"1"7"16,1 1-39-16,-1 0-14 0,-1 3-1 16,0 5-2-16,0 5-6 0,0 1-6 15,-1 8-5-15,2 3-3 0,-1 3 0 16,1 3-3-16,1-1-7 0,1-1-6 15,0 3-5-15,1-4-12 0,0 1-1 0,-1-4-4 16,0-2-3-16,-1-3-2 0,0-6 0 16,-1-4-3-16,0-2 5 0,0-5-3 15,0-1 2-15,0-6-1 0,-1 0 1 16,0-5 0-16,-1-4 4 0,0-4 6 16,-3-2 3-16,0-4 3 0,-3-3 3 15,0-1 5-15,1 2 4 0,0-2 9 0,1 0 1 16,2 1 5-16,-1-1 2 15,3 4 6-15,0 4 3 0,0 1 4 0,1 4-1 16,0 2 2-16,0 3-3 0,1 3 0 16,2 1-5-16,3 0-3 0,2 1-2 15,2 0-4-15,3 2-2 0,3 1-2 16,4 0-2-16,1 0-2 0,-1 1-2 16,1 1-3-16,0 0-2 0,0 0-3 15,-2 0-4-15,-1 1-9 0,-2-1-13 0,1 0-10 16,-4 0-9-16,-2 1-11 15,-1-1-71-15,-2-1-81 0,-7 5-173 0</inkml:trace>
  <inkml:trace contextRef="#ctx0" brushRef="#br0" timeOffset="-114141.65">7634 7172 264 0,'-5'-1'75'0,"2"2"5"0,0 1-20 15,4-1-22-15,3 0 1 0,0 0 2 16,3 0-2-16,3 1-4 0,2 0-3 16,1-1-5-16,1 0-4 0,0-1-7 15,-2 2-14-15,0 0-12 0,-1-1-10 16,-1 4-9-16,-1-2-10 0,-2-2-19 16,-1 4-54-16,0-1-64 0,-5 1-151 0</inkml:trace>
  <inkml:trace contextRef="#ctx0" brushRef="#br0" timeOffset="-113951.64">7550 7418 277 0,'2'3'79'0,"6"3"7"0,3-2-26 16,4 1-18-16,6-3 0 0,4 1 0 0,3-2-4 15,0-2-9-15,1 0-6 0,1 0-8 16,0-3-11-16,-4-1-25 0,-1 1 122 15,3-2-207-15,-1 3-103 0,0 0-293 16</inkml:trace>
  <inkml:trace contextRef="#ctx0" brushRef="#br0" timeOffset="-113442.35">8651 7054 247 0,'4'3'71'0,"-2"0"4"16,0-3-27-16,0 4-10 0,0 3-3 15,1 2-4-15,0 4-6 0,0 1-5 16,2 2-4-16,1 7-2 0,-1-1-5 15,2-2-3-15,-2 2-4 0,1-1-11 16,-1 1-6-16,1-1-8 0,-4-2-17 0,1-2-11 16,-1-1-40-16,0-3-57 0,-2-1-112 15</inkml:trace>
  <inkml:trace contextRef="#ctx0" brushRef="#br0" timeOffset="-113148.55">8580 7030 247 0,'4'-12'76'0,"1"5"7"0,1 1-10 15,3 3-25-15,1 0 0 0,2 1 0 16,1 1 0-16,1 0-5 0,3 1-6 16,-1 2-5-16,3 3-7 0,-1 4-6 15,3 2-6-15,2 1-6 0,-2 4-8 16,1 5-3-16,1 2-3 0,-1 0-4 0,-4-1-4 15,-1 1-2-15,-5 1-6 16,-2 0 3-16,-4-3-2 0,-5 1 2 0,-3-1 2 16,-5-1 1-16,-4 1 0 0,-5-1 1 15,-4-3 0-15,-4 1-3 0,0 0-7 16,0-5-7-16,-1 0-12 0,-1-3-42 16,2-3-56-16,0 0-127 0</inkml:trace>
  <inkml:trace contextRef="#ctx0" brushRef="#br0" timeOffset="-112793.42">9110 7079 207 0,'8'-6'70'0,"-2"3"6"15,0-2 2-15,-1 7-40 0,2 2 0 16,-1 1-2-16,2 5-5 0,-1 2-9 16,0 4-4-16,0 1-4 0,-2 2-2 15,2 0-4-15,-3 5-5 0,0 0-1 0,-2-1-3 16,1 0-2-16,-1 0-4 0,1-4-3 15,-3-1-3-15,1-4-3 0,-1-2-4 16,1-2-3-16,-2-4-8 0,1-2-3 16,-1-2-2-16,-1-3-4 0,0-2-3 15,1-3-13-15,-2-1-12 0,0-3-27 16,-2-5-62-16</inkml:trace>
  <inkml:trace contextRef="#ctx0" brushRef="#br0" timeOffset="-112597.03">9155 7212 59 0,'-9'-28'87'0,"2"-3"-10"0,0 1-18 0,2 4-9 16,2 1 0-16,1 1-2 0,2 3-2 15,1 4-6-15,0 4-1 0,3 4-3 16,-1 3-4-16,2 3-3 0,1 0 1 16,2 1-2-16,3 1-2 0,2 1-1 15,2 1-2-15,3 2-3 0,-1-1-4 16,4 1-4-16,0 0-3 0,-1 0-4 0,1 0-3 16,-1 1-5-16,0 0-6 15,-3 1-10-15,0-1-8 0,-4 2-10 0,0-2-10 16,-5 3-14-16,-1-3-56 0,-2 0-71 15,-3-2-152-15</inkml:trace>
  <inkml:trace contextRef="#ctx0" brushRef="#br0" timeOffset="-112398.49">9211 7155 290 0,'13'0'81'0,"2"0"6"16,2 0-38-16,0 1-5 0,0-2-7 16,0 2-9-16,0 0-8 0,0 1-6 15,0 0-6-15,-3 1-8 0,-2-2-8 0,-1 0-9 16,-3 2-11-16,-3 1-19 0,-1-2-49 16,-4 2-64-16,-3 1-142 0</inkml:trace>
  <inkml:trace contextRef="#ctx0" brushRef="#br0" timeOffset="-112208.59">9164 7428 294 0,'10'7'82'0,"2"-4"7"0,4 1-40 15,2 2 2-15,4-3-3 0,-1 1-6 16,5-1-10-16,0 0-5 0,-2-1-11 15,2 1-15-15,0 1-17 0,-3-4 5 0,-2 1-96 16,1 0-85-16,-3-1-213 0</inkml:trace>
  <inkml:trace contextRef="#ctx0" brushRef="#br0" timeOffset="-98728.7">22670 4298 74 0,'2'4'18'0,"2"-1"6"16,1-1-1-16,-2-2-3 0,3-1 3 0,-1 0 5 15,1-2 4-15,0-1 2 0,1 1-3 16,0-2-5-16,1 1-5 0,1 1-4 16,3-1-5-16,2 0-4 0,4 1-3 15,3-2-2-15,4 2 0 0,2 1 0 16,5 0 3-16,3-2 1 0,5 4 1 15,2-1 1-15,3 1 0 0,3-2 1 16,5 1-1-16,-2 0-3 0,4 1 0 16,-2-1-3-16,-4 1 0 0,0 4-1 0,-4-1-1 15,-4 2 0-15,-3 2-1 0,-7 0-1 16,-4 1 0-16,-3-2-2 0,-6-1-2 16,-7-1-5-16,-5 0-2 0,-4 0 2 15,-7-3 0-15,-6 1-2 0,-7-1-2 16,-10-1-7-16,-1 0-12 0,-10 0-25 0,-6-3-43 15,-6 0-93-15</inkml:trace>
  <inkml:trace contextRef="#ctx0" brushRef="#br0" timeOffset="-98475.35">22832 4282 120 0,'34'-2'38'0,"7"0"3"0,4 1 0 15,3-2-22-15,6 0-2 0,1 0-2 16,4 0-5-16,3 1-1 0,-3 1-3 16,-3 0-1-16,-4 2-2 0,-6 0-1 15,-9 1-1-15,-9 0-1 0,-9 2 2 16,-6-3-2-16,-9 0 0 0,-8 0 0 16,-10-3-2-16,-7-2-3 0,-8 2-2 15,-10-1-4-15,-8-1 0 0,-6 1-1 16,-4 3-1-16,-3 0-5 0,-3 3-13 0,1-1-9 15,3 0-22-15,3 1-55 16</inkml:trace>
  <inkml:trace contextRef="#ctx0" brushRef="#br0" timeOffset="-98032.58">22847 4306 135 0,'32'3'39'0,"8"0"3"16,-1-2 0-16,6 2-25 0,2 0-1 15,0 0 1-15,3-1-2 0,-2 4-2 0,-2-1-2 16,-4 0-3-16,-8-2-4 0,-8 0 2 15,-8-1 2-15,-8-1-2 0,-11-5 0 16,-11-1 0-16,-8 0-1 0,-7 0-2 16,-7-5-7-16,-8 4-7 0,-4 0-1 15,-5 1-3-15,1 3-2 0,-1 0-2 16,1 2 2-16,-1 4 2 0,4-1 2 16,6 0 2-16,8 1 1 0,8 1-2 15,8 0 1-15,13 2 6 0,9-2 6 0,13 2 3 16,7-1 5-16,7 0 3 0,5 2 11 15,7-3 2-15,1 0-2 0,5 1-1 16,-1-2-1-16,4 1-2 0,1-1-2 16,-3 3-4-16,-3-3-3 0,-5 0-2 15,-8 0-1-15,-7 0-2 0,-13-1 0 16,-10-2 0-16,-12-2-1 0,-15-2 1 16,-13-1 0-16,-8 0-1 0,-11-2-1 0,-9-1-1 15,-3 1-1-15,-4-3-2 0,1 3-3 16,3 2-2-16,7-4-1 0,10 2 0 15,11 3-3-15,11 3-12 0,16 0 2 16,18 1 5-16,15 1 3 0,13 1 2 16,11 2 0-16,12 2 5 0,13 1 11 15,12 3-2-15,8 2 172 0,4 1-227 16,5 5-70-16,2-1-244 0</inkml:trace>
  <inkml:trace contextRef="#ctx0" brushRef="#br0" timeOffset="-91457.23">16746 6017 188 0,'0'0'54'0,"0"0"6"16,0 0-19-16,-1-1-10 0,0 0-3 16,0 0-2-16,0 1-2 0,0-1-6 15,1-1-2-15,-1 2-3 0,0 0-1 16,0 2 0-16,1-5 0 0,0 3-2 15,-2 1 0-15,2-2-1 0,0 1 2 16,0 1-1-16,-1-1 0 0,1-1 1 0,-1 1 0 16,0 0 0-16,1-1-1 0,-2 1-1 15,0-1-2-15,-3 1-1 0,1 1-1 16,0-1-2-16,-2 0-1 0,1 0-1 16,-2-1 0-16,2 1-1 0,0 0 1 15,1 1-1-15,-2-2-1 0,2 3 1 16,0-1 0-16,-1 1 0 0,1 1 0 15,2 1 0-15,-1 3 0 0,1-1 0 16,2 0 0-16,0 2 1 0,1 0 0 16,0-1 0-16,3-2 1 0,-1-1 1 15,3-1 1-15,2-1 0 0,3 0 2 0,-1-2 1 16,2 0 2-16,-1-3 1 0,0 1 1 16,0 1 1-16,-3-3 2 0,-2 0 1 15,0 1-1-15,-2-3-1 0,-1 1-1 16,0-1-1-16,-4-1 0 0,-3 0-3 0,0-1-2 15,-2 2-2-15,1 1-2 0,-2 1-2 16,1 1-2-16,-2 2-1 0,2 0 0 16,-3 1-2-16,1 1 1 0,-1 3 0 15,1-1-1-15,0 3-2 0,1 0 0 16,4 2 0-16,2 2 1 0,3-1 0 16,4 1 2-16,2-1 2 0,1 1 3 15,3-3 1-15,4-1 1 0,-1 0 2 16,-1-3 1-16,-1-3 2 0,1-1 2 15,1-3 0-15,-2-2 0 0,-4 0 1 16,-2-3-2-16,1-1-1 0,-1-1-3 0,-4 0-1 16,-2 1-1-16,-1 0 0 0,0 2 0 15,-3-1 0-15,-4 2-1 0,0 2 0 16,-1 0-1-16,-2 0-1 0,-5 3 0 16,-2 1-1-16,-2 2-1 0,-1 2 1 15,-2 4 0-15,1 0 0 0,3 3 0 16,4 4-1-16,3-3-3 0,4 4-2 0,4-1-2 15,2-1 1-15,2-1-1 0,2-2 1 16,2-2 1-16,4-2 3 0,2-1 3 16,3-2 2-16,2-3 0 0,3-1 3 15,1-5 1-15,-2-1 1 0,0-1 2 16,-3-2 2-16,-1-2 0 0,-3 1 0 16,-4-1 0-16,-2 1 0 0,-2 2-2 15,-4-1-1-15,-3 2-1 0,-2 1-1 0,-2-1-2 16,-4 3 0-16,-1 2-2 0,-2-1 0 15,-3 4-1-15,-1 3-1 0,1 0 0 16,-1 2 0-16,5 3-1 0,3 0-2 16,2 2 0-16,5-2-1 0,3 2 0 15,4 0 0-15,2-2 1 0,5-1 1 16,2 1 1-16,1-6 3 0,4 0-1 16,-1-2 2-16,1-2 0 0,-2 0 1 0,-2-3 1 15,0-2 1-15,-2 0 1 16,-2-2 0-16,-2 0 0 0,-3-1 0 0,-1 2 0 15,0 1 0-15,-6-1-2 0,0 0-1 16,-1 3-1-16,-3-1-1 0,-1 3-2 16,-2-2 0-16,-3 0-1 0,1 4 0 15,0 2-1-15,0 1 1 0,1 1 1 16,3 0-2-16,1 2 0 0,4 0-1 0,1-3-1 16,3 2 0-16,0 0 0 0,1-2 0 15,2-1 2-15,1 0 1 0,0-1 1 16,2 1 1-16,0-1 1 0,1-1-2 15,1 0-11-15,-3-2-12 0,3 1-15 16,-1-1 158-16,-3-1-251 0,0-1-118 16,0 4-329-16</inkml:trace>
  <inkml:trace contextRef="#ctx0" brushRef="#br0" timeOffset="-90381.54">16805 5952 181 0,'-1'6'58'16,"0"-3"5"-16,0-1-9 0,1 0-17 15,-1 0-3-15,1-2-1 0,1 1-3 0,-1-1-3 16,0 0-2-16,0 0 1 16,1-1 0-16,-1 1 0 0,0-3 1 0,0 1 0 15,1-2-2-15,-1 2-1 0,0-3-4 16,0 0-1-16,0-2-2 0,1 2-1 15,-1-2-1-15,2-2-2 0,-2-3 1 16,0-1-1-16,1-1 0 0,-1-4 1 16,0-4-3-16,0-4-2 15,-1 0 0-15,-1-4 0 0,0-1-1 0,0-6 2 0,-1-1 2 16,0 1 4-16,-2 0 0 0,2-2 0 16,0 2-2-16,-3-1 0 0,0 0-1 15,-2 2-4-15,1 0-5 0,2-1 0 16,-1 2 0-16,1 0-1 0,3 3-1 15,2-3 0-15,0 3 0 0,2 1-1 16,0 3 1-16,0-3 0 0,-1 2 1 0,0-2 0 16,-2 1 0-16,0 2 0 15,-2-4 0-15,-3-1 0 0,-1 1-1 0,-3 0 0 16,0 3 0-16,-1 3-1 0,1 0 0 16,-1 3-1-16,3 3 1 0,1 0-1 15,3 4 1-15,-1-5-1 0,3 2 0 16,-1 3 0-16,1 0 1 0,-1 0-1 15,0 5 0-15,1-1 0 0,1 2 0 16,0 0 0-16,-2-1 0 0,2 1 0 0,0 1 0 16,0-3 0-16,0-2 0 15,-1 2 0-15,1 2 0 0,0 2 0 0,0 0 0 16,0 0-1-16,-1 3 1 0,2 1-2 16,-1 0 0-16,0 2-1 0,1 0 0 15,-1 1-2-15,1 2-1 0,-1-1-1 16,1 4-1-16,0 1 0 0,-1-1-1 15,1 3 0-15,0-1-1 0,-1 3 1 16,1 3-1-16,-2-2 0 0,1 1 0 0,-3 0 1 16,0 1 0-16,-4 0 1 0,1-1 2 15,-4 2 1-15,-1 0 0 0,-2 2 0 16,1-3-3-16,0 3-1 0,1-2-3 16,1-1-1-16,3-3-2 0,2-3-1 15,1 0 0-15,2-2 0 0,2-1 2 16,1-3 3-16,3-1 4 0,3 0 2 0,0-2 1 15,2-1 3-15,2-2 3 0,3-2 0 16,0-1 1-16,2-2-1 0,-2-4-1 16,0 2 1-16,0-1-1 0,-2 2 0 15,-2-1 1-15,-2 2 0 0,-2 1 1 16,0 1 3-16,-3-1-1 0,1-1 1 16,-1 2 0-16,-1 1 1 0,2 0 0 15,3 3 0-15,0-2-1 0,5 4 0 16,1 1 1-16,2 1 0 0,5 2 1 0,2 1 1 15,1 4-1-15,1 2 0 0,-1 3 0 16,0 0-1-16,-3 3-1 0,-2-2-2 16,-4 1-1-16,-2-2-2 0,-2 3 0 15,-2-6 0-15,1 2-1 0,-1 0-4 16,-1 0-3-16,2-4-4 0,-2 3-13 16,-1-3-13-16,0-2-8 0,-1-3-84 15,-1-2-3-15,-2-2-76 0,-1-3-142 16</inkml:trace>
  <inkml:trace contextRef="#ctx0" brushRef="#br0" timeOffset="-89836.16">16167 4019 227 0,'9'-9'66'0,"-2"0"6"0,0-1-24 0,0 4 0 15,0 0-3-15,-3 2-1 0,0 2-5 16,-1 2-4-16,-1 2 3 0,0 3-3 15,-1 1-5-15,1 4-4 0,-1-2-4 16,-1 6-2-16,0 2-3 0,0 1-8 16,5 3-4-16,2 2-3 0,-1 1 0 15,1 1-1-15,1-1-2 0,-2-1-1 0,1-3-3 16,-6-3-5-16,-1-2-4 0,0-2-4 16,0-1-6-16,-2-3-4 0,-5-2-5 15,2-2-4-15,-3-2-1 0,1-2-5 16,-2-3-13-16,2-3-3 0,-1-1-31 15,5-1-45-15,-2-3-103 0</inkml:trace>
  <inkml:trace contextRef="#ctx0" brushRef="#br0" timeOffset="-89579.44">16195 4094 210 0,'1'-26'64'0,"0"-3"8"0,1 2-20 0,0 1-3 16,1-3-2-16,-1-3 0 0,0 3-3 16,2-2-1-16,7 3-3 0,0 0-2 15,2 5-4-15,0 4-3 0,2 4-3 16,4 1-5-16,-1 4-4 0,-7 3-2 15,3 2-4-15,-2 1-2 0,2 3-4 16,-3 2-2-16,0 3-1 0,1 4-2 0,-1 0-3 16,0 1-2-16,-1 5-1 15,-3 0-3-15,1 0 1 0,-4 1-2 0,-5 3 1 16,-1-1-1-16,-3 2 1 0,-4-2 1 16,-2-1-1-16,-4-2-2 0,-2-1-5 15,-2-1-8-15,2-1-5 0,-2-4-6 16,2-1-6-16,-6-1-8 0,3-1 155 15,5 1-214-15,0-3-87 0,4 1-261 16</inkml:trace>
  <inkml:trace contextRef="#ctx0" brushRef="#br0" timeOffset="-89241.23">16523 4015 275 0,'1'3'74'0,"-2"-2"7"15,-4 0-41-15,2 1-5 0,-2 0 3 16,-3-1 1-16,0 4-8 0,1-2-7 0,-1 2-6 16,1 5-3-16,4 0-4 0,1 2-4 15,3 2-2-15,1-1-2 0,3 3-1 16,1-4 1-16,2-3 0 0,0 0 0 16,1 1 0-16,2-2 3 0,0 0 2 15,1-4 3-15,2 0 5 0,-2 1 3 16,-1-3 2-16,-2-2 3 0,1-1 0 15,-4-2 0-15,-1-2-3 0,-3 1-2 0,-1-4-4 16,-1-1-4-16,-3 0-1 0,-3-3-5 16,-3-2-3-16,-2 1-5 15,-2 0-4-15,-3 1-3 0,0 1-12 0,0 2-11 16,-1 2-8-16,4 0-7 0,2 4-9 16,1 0-16-16,4-1-33 0,4 1-8 15,5 1-52-15,4 1-100 0</inkml:trace>
  <inkml:trace contextRef="#ctx0" brushRef="#br0" timeOffset="-89027.43">16850 3862 322 0,'0'-6'87'0,"-3"6"11"15,-1 3-28-15,-1 0-35 0,0 4 2 0,-2 2 10 16,1 3-2-16,-1 6-10 0,2 1-9 15,1 1-4-15,2 3-1 0,1 0-5 16,1 3-9-16,2 1-6 0,2-2-2 16,1 5-7-16,-1-2-8 0,2 0-7 15,-1 0-6-15,1-5-11 0,-3 0-7 16,-1-1-13-16,-1-4 176 0,1-5-224 16,-5-1-87-16,1-3-263 0</inkml:trace>
  <inkml:trace contextRef="#ctx0" brushRef="#br0" timeOffset="-88732.19">16792 3940 232 0,'6'-20'75'0,"-1"0"10"16,4 1 6-16,2 1-44 0,-1 0-1 0,2 2 5 15,1 3 1-15,1 0-5 0,2 6-6 16,0 2-4-16,2 1-3 0,1 3-3 15,0 5-7-15,1-1-6 0,-1 6-4 16,0-1-4-16,-3 3-3 0,-2 4-1 16,-2 2-4-16,-4 0-1 0,-2 2-2 15,-6-1-1-15,-6-1 0 0,-2 1-1 16,-7-3 0-16,-3-3-3 0,-3 0-1 16,-6-4 0-16,1-1-4 0,0-2-8 0,-1-2-9 15,-1-2-7-15,0 1-8 0,-1-4-8 16,3 0-4-16,0 0-68 0,2 1-72 15,6 0-165-15</inkml:trace>
  <inkml:trace contextRef="#ctx0" brushRef="#br0" timeOffset="-79117.56">17294 6954 258 0,'0'-3'76'0,"1"1"10"0,-1 1-29 16,1 0-4-16,0-1 0 0,0 2-3 16,1-1-5-16,-1 0-3 0,0 0-6 15,1 0-3-15,0-1-5 0,-1 2-3 16,0-2-5-16,2 2-4 0,-1 2-4 15,0 4-4-15,-1 0-2 0,1 4-2 16,-1 6 0-16,0 4 1 0,-1 3-1 16,2 7 0-16,-4 0 0 0,1 3-1 15,0 4-1-15,1-1-2 0,0 0-3 0,2-3-2 16,1-2-4-16,2-2-5 0,1-4-8 16,-1-3-8-16,1-5-7 0,-1-4-5 15,-2-1-5-15,-2-5-9 0,0-2 3 16,-3-5-60-16,-1-1-63 0,-2-3-151 15</inkml:trace>
  <inkml:trace contextRef="#ctx0" brushRef="#br0" timeOffset="-78629.65">17288 7023 259 0,'-3'-9'84'15,"1"1"9"-15,0 3-4 0,1 0-28 16,-2 1 0-16,3 0-1 0,0-1-4 15,1 2-9-15,1-3-7 0,2 2-9 16,3-1-7-16,5-2-4 0,0 2-1 16,3-2-1-16,2 0-2 0,0 2-1 0,3 1-1 15,0-1-1-15,-1 4-2 0,0 1-3 16,1 1-2-16,1 1-2 0,-2 1-1 16,0 1-2-16,0 0 0 0,-4 2-1 15,-2-2-1-15,-2 2 0 0,-3-2 0 16,-4 2-1-16,-2-1-2 0,-4 0-1 15,-3 1-2-15,-5-1 1 0,-2 2-2 16,-5 0-1-16,-3 1 0 0,-3 0 1 16,-3 0-1-16,1-1 0 0,1 0 0 0,-1-2 1 15,2 0 0-15,2-4 2 0,4 1 1 16,5 0 1-16,3-2 3 0,2 0 2 16,1 0 2-16,4 0 1 0,4 1 0 15,4 0 1-15,1 3 1 0,0-2 1 16,3 5 0-16,1 0 0 0,1 2 1 15,0 4 0-15,1 4-1 0,0-1-2 16,2 4 0-16,1-1-1 0,0 1-2 0,1 4-3 16,0-3-4-16,1 0-4 0,-2 0-7 15,2-2-8-15,-3-1-10 0,1-3-8 16,-3-3-6-16,1-2-6 0,-3-2-7 16,0-4-69-16,-1-3-76 0,0-1-181 15</inkml:trace>
  <inkml:trace contextRef="#ctx0" brushRef="#br0" timeOffset="-78398.73">17766 6951 362 0,'0'-3'105'16,"-1"1"8"-16,2 2-47 0,-1 0-13 0,0 2-2 15,1 1-2-15,2 3-6 0,1 2-10 16,1 3-8-16,0 4-3 0,0 5-1 15,2 3-3-15,-2 2-6 0,0 3-5 16,-4 1-2-16,1 1-2 0,0-3-4 16,-2 0-3-16,1-3-5 0,2 1-5 15,-3-4-12-15,1 1-15 0,-1-4-12 16,0-2-6-16,0-3-16 0,0-2-57 16,-3-9-78-16,2 4-154 0</inkml:trace>
  <inkml:trace contextRef="#ctx0" brushRef="#br0" timeOffset="-77978.5">17730 7023 283 0,'6'-13'84'0,"-2"0"7"16,1 5-18-16,2-2-21 0,2 3 3 16,0-1 1-16,3 0-3 0,2 0-5 15,1 1-2-15,3 0-3 0,-2 3-9 0,0-2-6 16,0 3-4-16,0 3-5 0,0 2-4 15,-2 1-6-15,2 3-2 0,0 1-3 16,-1 4-2-16,0 0-1 0,-1 0-2 16,-2 5-4-16,-1 0-1 0,-5-2-1 15,-1 1 0-15,-3-1-1 0,-2 0-1 16,-5 0 2-16,0-6 2 0,-5 0 1 16,-1-1 1-16,-3 1 1 0,-2-4 1 15,-2-1 0-15,-2-3 1 0,0 0 1 0,3-3 1 16,2 1 0-16,0-2-1 0,5 0 1 15,4 2 0-15,3 0 1 0,0 1-1 16,3 2 0-16,1 2 3 0,3 6 0 16,0 2 2-16,2 1 0 0,2 2 1 15,3 4 0-15,1 1 1 0,4 0-3 16,0 1-1-16,3 1 0 0,-1 0-3 16,0 1-4-16,1-1-7 0,-3 0-8 15,2-2-12-15,-3 1-18 0,-1-5-13 0,-1 0 10 16,-1-3-96-16,-4 0-92 0,1 0-209 15</inkml:trace>
  <inkml:trace contextRef="#ctx0" brushRef="#br0" timeOffset="-76821.73">16957 7206 198 0,'-4'-1'59'0,"2"1"6"15,-1 0-22-15,-3-2-4 16,0 4 2-16,0-4-5 0,-1 4-6 0,-1-4-4 16,1 2-4-16,-1 2-4 0,1 0-4 15,1 1-6-15,1 3-1 0,1 1-1 16,2 3-2-16,-1 1-1 0,2 0 0 15,2 0 0-15,2 0 0 0,1-2 0 16,1-2 0-16,2-1 2 0,2-5 3 0,0-1 1 16,0-2 2-16,2-2 3 0,-1-2 3 15,0-4 2-15,1 0 2 0,-3-1 1 16,-1-2-2-16,0 3-2 0,-4-2-2 16,1 1-2-16,-3 2-3 0,-5-2-4 15,2 0-2-15,-3 4 0 0,-2-5-1 16,1 2 2-16,-4 1-3 0,0 5-1 0,-1 2-1 15,-1 5-1-15,-1 2-1 0,1 4 1 16,0 1-3-16,2 3-2 0,2 0-1 16,1 1-1-16,4 1-1 0,3-1 0 15,2 2 0-15,3-1 0 0,0-4 2 16,3-3 3-16,1 1 2 0,2-3 3 16,0-3 3-16,1-6 2 0,0-1 2 15,1 0 1-15,0-4 3 0,-2-2 2 16,0-1 0-16,-2-2 0 0,-2 2-2 15,-1-1 1-15,-3-1-2 0,-2 1-2 0,-1 0-2 16,-4-2-1-16,-1 0-2 0,-2 0 0 16,-3 0-3-16,-1 2 0 0,-2 2 0 15,0 5-1-15,-2 3-1 0,-1 5-1 16,1 5 0-16,1 2-1 0,2 1-1 16,3 1-2-16,1 1 0 0,5 0 1 15,3-2 0-15,3-3 0 0,1 0 1 0,5 0 1 16,0-1 2-16,2 0 1 0,1-4 1 15,1 1 1-15,0-4 1 0,0 0 2 16,0-3 0-16,-2-1 1 0,-2-1 1 16,0-1 0-16,-4-1-1 0,1 1-1 15,-4-4-2-15,-2 1-1 0,0-2-1 16,-4 0-1-16,0 0-2 0,-2 0-1 16,-4 0-2-16,0 5-1 0,-1 3 0 15,-2 3-1-15,1 4 0 0,-2 1 1 0,3 5-1 16,1 2 1-16,1-1 1 0,5 0 0 15,2 0 2-15,3-2-1 0,2 0 1 16,2-3 1-16,4 0 2 0,0-2 0 16,0 1 1-16,1-3 2 0,-2-2 1 15,1-1 2-15,0-3 1 0,-3 1 1 16,0 0-1-16,-1-3 0 0,0 1-1 0,-3-3 0 16,0 3-3-16,-1 0-1 15,-1-1-2-15,0 0-1 0,0 2-1 0,-2 1-4 16,1 0-4-16,-1 2-5 0,-2 2-5 15,1 3-8-15,1 0-9 0,-1 2-8 16,3 0-7-16,-1 2-4 0,1 0-2 16,2-3-71-16,1 2-75 0,-2 0-176 15</inkml:trace>
  <inkml:trace contextRef="#ctx0" brushRef="#br0" timeOffset="-76533.34">16960 7234 262 0,'-1'0'76'0,"3"1"8"16,1 0-19-16,0 2-13 0,-1-1-6 0,1 0-4 15,1 2-7-15,-3 4-4 0,1 0-7 16,-2 3-9-16,0 2-5 0,0 4-3 15,-2 2 0-15,2 1-2 0,2 0-1 16,-1 2-1-16,0-1-1 0,0-2 3 16,0 0-13-16,2 3-1 0,-1-2-10 15,1-1-9-15,-1-1-11 0,0 1-24 0,-1-1-51 16,-1-3-58-16,-2-3-151 16</inkml:trace>
  <inkml:trace contextRef="#ctx0" brushRef="#br0" timeOffset="-76193.76">16856 7541 267 0,'-1'1'72'0,"1"0"4"15,1 0-34-15,0 2 0 0,2 4 1 16,1 1-1-16,-1 0-6 0,1 5-4 16,2 1-3-16,-1 1-6 0,3 2-7 15,0-2-3-15,-2-1-2 0,4-1 3 0,1-2 1 16,0-1 3-16,2-4 3 0,2-2 2 16,0-2 2-16,0-1 1 0,1-3-2 15,1-2-2-15,0-3-4 0,0-2-3 16,-2-3-4-16,3-2-4 0,-3-1-7 15,0 0-8-15,-2 0-11 0,-2 0-15 16,-1 2-11-16,-4 1-10 0,-1 4-3 16,-3 1-79-16,0 3-83 0,-1 4-187 0</inkml:trace>
  <inkml:trace contextRef="#ctx0" brushRef="#br0" timeOffset="-75930.77">17060 7843 361 0,'1'-1'101'0,"0"2"7"16,-2 3-43-16,0 0-20 0,0 4-4 15,1 4-2-15,1 1-6 0,0 2-10 16,-1 0-8-16,2 4-2 0,1 2-3 15,1 1-2-15,-1 1-12 0,0 2-3 0,0 0-10 16,1 2-7-16,-1-1-11 0,-2-3-10 16,-1-2-16-16,0-3-55 0,-1 0-79 15,-2-4-163-15</inkml:trace>
  <inkml:trace contextRef="#ctx0" brushRef="#br0" timeOffset="-75639.75">17056 7896 367 0,'3'-11'97'15,"-2"0"7"-15,2 3-44 0,-1 1-9 16,3-1 0-16,0 4-2 0,6 0-5 16,-2-1-3-16,3 3-5 0,0-2-7 0,1 1-5 15,-1 4-6-15,1-1-3 16,0-2-5-16,2 4-3 0,-2 3-1 0,-1 1-3 15,0 4-1-15,-1-3-3 0,-1 2-1 16,-5 3-3-16,-3 0-1 0,-2 2-4 16,-2-2-4-16,-4-1-3 0,-3 1-4 15,-2-1-5-15,-1-3-11 0,1 0-6 16,-1-4-4-16,-1 1-3 0,1-1-8 16,1 1-62-16,2-2 4 0,-2 2-51 15,4 2-107-15</inkml:trace>
  <inkml:trace contextRef="#ctx0" brushRef="#br0" timeOffset="-75261.28">17332 8022 351 0,'2'-1'101'0,"-1"0"7"16,-1-2-47-16,-1 0-9 0,-2 0-3 15,0 1-9-15,0 0-11 0,-2 2-10 16,0 2-7-16,-1 1-6 0,0 5-2 16,-1 0-4-16,3 4-3 0,0 2-4 15,1 0 0-15,1-1 0 0,3 0 0 16,1-3 1-16,4 1 0 0,3-3 3 16,2-1 3-16,1-3 1 0,1-1 2 0,0-3 2 15,0 0 3-15,1-3 0 0,-2 0 5 16,0-3 1-16,-2-1 1 0,0 1 1 15,-1-3-1-15,-2 2-1 0,-3-1 2 16,-2-2-6-16,-4-1-1 0,-1 0-2 16,-4-1-5-16,-2-1-4 0,-1-2-5 15,1 2-4-15,-1 4-5 0,1 1-11 0,1 0-8 16,2 4-7-16,1 1-4 0,2 3-6 16,1-1-10-16,1-1-15 0,2 2-31 15,2 0-57-15,2-1-127 0</inkml:trace>
  <inkml:trace contextRef="#ctx0" brushRef="#br0" timeOffset="-74900.71">17789 7893 251 0,'8'-3'77'15,"0"-1"7"-15,-5 1-25 0,0 2 5 16,-1 0 6-16,0-2-1 0,-2 2-4 16,-2 1-3-16,0-1-4 0,-2-1-3 0,-4-1-9 15,-2 0-11-15,-3 3-7 0,-4-1-7 16,-3 2-2-16,-1 2-3 0,0 1-5 16,2 4-3-16,-2-2-3 0,2 3 0 15,3 1-2-15,3 0-2 0,0 1 0 16,3-1-2-16,1 1 1 0,2 4 0 15,5-2 0-15,4 3-1 0,3 0 1 16,1 1-1-16,5 1-1 0,4 0-2 16,3-1 0-16,4-2-2 0,4-3-3 0,4-1-3 15,3-3-6-15,0-1 4 0,0-6-25 16,4-5-5-16,-5 0-109 0,-1 0-112 16,-3-4-275-16</inkml:trace>
  <inkml:trace contextRef="#ctx0" brushRef="#br0" timeOffset="-51398.57">10108 10850 180 0,'-15'2'50'0,"0"0"3"16,-1 1-23-16,3 2-5 0,-2-1-4 16,0 0-2-16,0 2-3 0,-1-2-4 15,-2 1-3-15,2-1-1 0,-1 0 1 16,1 0 2-16,1-2 2 0,-1 0 1 16,2-1 1-16,3 0 1 0,1-1 2 15,2 0-1-15,2 0 0 0,3 2 1 0,1 1 1 16,2-2 1-16,3-2-1 0,4 1 0 15,5-1 0-15,4-1-3 0,6-3-2 16,6-1-3-16,6 0 1 0,6 2 0 16,2-2 0-16,6 2-1 0,4-1 1 15,2 4-1-15,3 1-1 0,1 0 1 16,-2 0-2-16,-2-1-3 0,-5 1-1 16,-5 0-3-16,-4 0 1 0,-8-1-1 15,-8 1-2-15,-7 0 0 0,-5 1-1 0,-4-1 3 16,-10 1 0-16,-7 0 1 0,-7 0-2 15,-8 2 1-15,-8 0 0 0,-11 0-2 16,-10 0-2-16,-4 1-4 0,-5-2-3 16,-5 1-1-16,-1 0-2 0,3 0-3 15,2 0 2-15,6-1 1 0,7 1 2 16,8 0 3-16,9-1 2 0,8-2 1 16,9 0-1-16,10 0-1 0,10 0 2 15,10-1 2-15,8 0 1 0,9-2 1 16,11 3 3-16,7 0 5 0,7 2 2 0,7-1 3 15,6 1 2-15,0 1-2 0,0-1 0 16,-4 2-1-16,-3-2-2 0,-7-1-2 16,-12 0-4-16,-8 1-3 0,-9-2-4 15,-11 1 0-15,-11 0 1 0,-9 2 0 16,-13 1-2-16,-10-1 0 0,-11 4 1 16,-11-1 3-16,-8 3-1 0,-4 2 0 0,-4 1-1 15,2-2 3-15,5 1 0 0,7-1-1 16,11 0 0-16,10-2-1 0,9-2-2 15,13-1 1-15,7-2 3 0,11-3 5 16,11 0 2-16,8-2 3 0,9-1 3 16,6 1 2-16,7-2-1 0,0 3-2 15,0-2-6-15,-2 2-7 0,-5 0-9 16,-3 2-16-16,-8-2-11 0,-6 1-4 16,-5-2-89-16,-4 0-90 0,-4-3-209 15</inkml:trace>
  <inkml:trace contextRef="#ctx0" brushRef="#br0" timeOffset="-50533.93">11693 10914 207 0,'-29'-3'51'0,"-2"2"2"0,1-2-24 16,-1 0-13-16,1 0 0 0,4 1 0 16,1 0-1-16,2 2-1 0,2-1 0 15,5-2 0-15,5 3 3 0,2 0 1 16,6 0 1-16,4-1 1 0,6 1 2 15,10-2 3-15,5-1-2 0,6 2-2 16,12-1-3-16,7-1-1 0,6 2-1 0,5 2-1 16,5 2-1-16,2 1 3 0,0 0 1 15,-1 2 1-15,-4-2 0 0,-4 4-2 16,-7-4 0-16,-5 3-4 0,-10-3-4 16,-9 2-3-16,-7-2 0 0,-9-1 0 15,-11-1 1-15,-12 1 0 0,-11-1-3 16,-12 2-1-16,-14-5 0 0,-14 1-2 15,-11-1-1-15,-6 2-1 0,-5 0-1 16,1 0 2-16,2 0-1 0,6 4-3 16,9-1 0-16,11 1-1 0,10-2 0 0,14-3-2 15,11 1 0-15,14-4 1 0,14-1 3 16,14 2 3-16,10-3 3 0,12-3 0 16,9 1 2-16,12 1 3 0,7 4 2 15,4 4-1-15,3-3-2 0,-1 3 0 16,-1 1-3-16,-5 3 0 0,-9-1-1 15,-9-1-2-15,-12-4-1 0,-12 3-2 0,-13 0 2 16,-13 2 0-16,-15-1 1 0,-13 1-1 16,-16 1 1-16,-13 2 1 0,-10-1 1 15,-9 2-2-15,-4 1 0 0,0 0-2 16,3 0-1-16,10 2-3 0,10 0-1 16,11-3-1-16,13 0-3 0,12-1-6 15,15-4 0-15,11-2 5 0,14 0 4 16,12-5 4-16,11 1 3 0,10 0 4 0,8 0 6 15,7-1 3-15,4 1-2 16,0 2-2-16,-3 0-2 0,-4 2-4 0,-9-4-2 16,-8 2-5-16,-11 2-5 0,-15-2-9 15,-10 0-3-15,-16 2-8 0,-15 0-7 16,-14 2 182-16,-17 2-264 0,-13-2-106 16,-13-1-325-16</inkml:trace>
  <inkml:trace contextRef="#ctx0" brushRef="#br0" timeOffset="-45388.45">10411 7026 157 0,'11'-7'47'0,"1"2"2"16,-4-2 2-16,1 1-26 0,-2 2 0 16,-1 3 0-16,-1 0 1 0,-3 0 1 15,0 1 0-15,-2 0-4 0,0 1-2 16,0 1-2-16,-1 0-2 0,1 2-2 15,0 3-1-15,-1 0 1 0,1 5-1 16,1 3 0-16,0 2-1 0,0 4-2 0,1 3-3 16,0-1-2-16,2 3-1 0,-1-1-2 15,1 3 0-15,1 0-3 16,-1 0-3-16,1-3-5 0,-2 0-5 0,0 0-6 16,0-3-8-16,-1-3-13 0,-2-3-54 15,-3-4-62-15,2-1-144 0</inkml:trace>
  <inkml:trace contextRef="#ctx0" brushRef="#br0" timeOffset="-45036.98">10323 7103 368 0,'-2'-7'95'0,"1"3"5"16,2 0-48-16,2 0-8 0,1-3-4 0,4 4-3 15,1-1-3-15,3-3-3 16,3 3-2-16,2-4-5 0,1 2-4 0,2 1-5 16,2-1-4-16,1 2-3 0,-1 4-2 15,0 3-4-15,0 3 0 0,-4 4-2 16,2 0 0-16,-2 7 1 0,-3 1-1 16,0 1 0-16,-2 0 1 0,0 4 0 15,-3-2-1-15,-2 4-1 0,-5-5-2 0,-2 2-2 16,-4-1-1-16,-3 2-3 0,-5-1-2 15,-5-2-4-15,-1-1-2 0,-2 0-2 16,-1-1-5-16,-2-1-4 0,-1-3-6 16,3-3-5-16,1-1-8 0,0-3-10 15,4-2-7-15,2-5-39 0,3-2-57 16,6-4-119-16</inkml:trace>
  <inkml:trace contextRef="#ctx0" brushRef="#br0" timeOffset="-44578.53">10872 7104 321 0,'2'-1'81'15,"2"2"2"-15,-4 0-42 0,3 7-15 16,-3 0-5-16,-2 4-4 0,0 6-6 15,0-2-3-15,-1 3-1 0,2 2-2 16,-1-2-2-16,2 3 0 0,0-1 0 16,2 1-2-16,1 0 0 0,0-1 0 15,-1-3-1-15,2-2-1 0,-1-3 0 16,-1-4-1-16,0-2 0 0,0-2 1 0,-1-4 1 16,-2-2 1-16,1-4 0 0,-2-1 1 15,0-4 0-15,-1-3 1 0,1-4-1 16,0-3 0-16,-2-3 0 0,1-4 3 15,0 1 1-15,-2-1 1 0,2-3 0 16,-1 1 1-16,-2 0 1 0,2 4 1 16,1 0 2-16,1 0 2 0,1 5 3 15,2 3 2-15,1 3 2 0,2 4 1 16,-1 1-2-16,3 5-2 0,0 2-3 16,3 1-4-16,1 0-3 0,3 1-1 0,2 0-3 15,3 0 0-15,0-2-2 0,3 1 1 16,2 0-2-16,-1 1-1 0,0-1-6 15,-2 0-11-15,-3 1-9 0,1 1-11 16,-3 0-9-16,-2 0-12 0,-3 0-68 16,-1 2-77-16,-2-1-169 0</inkml:trace>
  <inkml:trace contextRef="#ctx0" brushRef="#br0" timeOffset="-44359.6">10870 7188 304 0,'3'-2'87'0,"3"2"7"15,3-1-36-15,1 1-6 0,2-2-1 16,2 1-6-16,2-1-9 0,0 1-9 16,1 1-10-16,0 0-12 15,0 0-16-15,-2 0-15 0,-1 0-11 0,-1 1 127 16,-2-1-204-16,-1 3-95 0,-2-2-260 15</inkml:trace>
  <inkml:trace contextRef="#ctx0" brushRef="#br0" timeOffset="-44199.03">10885 7377 246 0,'4'0'80'0,"5"1"6"16,6-2-1-16,4-3-40 0,5-1-4 15,4-1-6-15,0 1-6 0,4-1-13 0,1-1-18 16,0-2-8-16,-1 2-86 16,2-1-80-16,-1-6-203 0</inkml:trace>
  <inkml:trace contextRef="#ctx0" brushRef="#br0" timeOffset="-43725.75">12088 7075 252 0,'-2'-5'74'0,"0"-1"7"16,2 4-33-16,-2 0-1 0,4 1-2 16,-1 1-6-16,2 4-8 0,0 3-4 15,2 2-5-15,-1 2-4 0,1 4-3 16,2 1-2-16,0 3-1 0,-2 1-2 16,2-1-3-16,-1 2-2 0,0 0-6 15,-1 0-6-15,0-1-6 0,0-1-8 16,-2 0-6-16,-1-3-10 0,0 0-12 0,-2-3-54 15,0-4-66-15,-4-2-150 16</inkml:trace>
  <inkml:trace contextRef="#ctx0" brushRef="#br0" timeOffset="-43459.32">12022 7008 347 0,'5'-9'92'0,"0"2"7"0,2 4-45 15,0 3-3-15,4 1-5 0,1 2-1 16,0-1-5-16,5 3-5 0,1 2-6 16,3 4-8-16,2 1-5 0,2 3-5 15,1 2-4-15,0 5-2 0,-3 0-4 16,-1 1-5-16,-2 2-2 0,-4-1-2 16,-4 0-1-16,-2-1-3 0,-5-1 0 0,-2 0-2 15,-8-1 3-15,-4-1-1 0,-6-3 0 16,-5 2-3-16,-6-4-5 0,-6-1-6 15,-3 0-6-15,-1-1-6 0,1-1-6 16,3-3-64-16,2-3-70 0,7 0-160 16</inkml:trace>
  <inkml:trace contextRef="#ctx0" brushRef="#br0" timeOffset="-43063.62">12543 7176 395 0,'2'8'90'16,"0"-1"3"-16,-1 5-68 0,0 1-6 15,-1 1 0-15,-1 0-2 0,0 5-4 16,2-1-4-16,0 0-2 0,1-4-2 0,-1 0-4 16,2-4-3-16,-1 2-2 0,-1-3-1 15,-1-5-3-15,0 1-1 0,0-1-1 16,0-2 4-16,-1-1 3 0,0-5 2 15,-3-1 1-15,0-3 3 0,-1-5 2 16,-2-4 0-16,-1-4 0 0,0-2 2 16,-1-1 1-16,0-5 2 0,1-2 3 15,1 1 4-15,0 0 3 0,4 4 0 0,0-1 2 16,3 2 3-16,2 5 1 0,1 4 1 16,4 3-4-16,1 3-2 15,2 1-2-15,3 4-3 0,3 2-3 0,-1 1-4 16,1 1-3-16,1 1-2 0,2 0 0 15,-1 1-2-15,1 0-2 0,-1 0-4 16,3 2-6-16,1 0-21 0,2-1-13 16,-5 2-11-16,-1 0-7 0,-1 1-76 15,-4 1-86-15,-4 2-183 0</inkml:trace>
  <inkml:trace contextRef="#ctx0" brushRef="#br0" timeOffset="-42854.14">12527 7177 307 0,'2'0'90'0,"5"0"9"0,2 0-19 16,3 0-23-16,2-1-3 0,5 0-1 16,0-1-8-16,1 2-10 0,1 1-8 15,0-2-12-15,0 2-18 0,-1 1-19 16,-1-2-16-16,-3 2-13 0,-1 2-75 15,-4-1-88-15,-3 1-194 0</inkml:trace>
  <inkml:trace contextRef="#ctx0" brushRef="#br0" timeOffset="-42686.19">12569 7463 317 0,'-1'3'81'16,"3"2"8"-16,3-3-30 0,4 0-16 0,5-2 2 15,5 1-1-15,3-2-2 0,4 1-5 16,3-2-17-16,1 0-23 0,1 0-18 16,-1-1-8-16,-1 1-86 0,0-1-87 15,1 0-205-15</inkml:trace>
  <inkml:trace contextRef="#ctx0" brushRef="#br0" timeOffset="-42164.44">13927 7177 292 0,'1'0'78'0,"2"1"4"0,-2 1-13 16,1 3-35-16,2 1-3 0,1 2 1 15,0 3 0-15,1 3-3 0,-1 3-5 16,2 2-5-16,-2 4-6 0,1-1-5 16,0 1-8-16,-1-1-10 0,-2-1-8 15,-1 0-7-15,0-4-11 0,-1-2 64 16,-1-1-136-16,-3-1-76 0,1-3-206 0</inkml:trace>
  <inkml:trace contextRef="#ctx0" brushRef="#br0" timeOffset="-41865.15">13823 7122 333 0,'6'-12'93'16,"5"7"8"-16,4-1-29 0,4 4-18 16,0 3-4-16,4 1 0 0,-1 4-6 15,5 3-7-15,0 3-7 0,2 0-9 0,-3 3-6 16,-1 0-5-16,0 2-5 0,3 5-5 15,-4 0-4-15,-5 3-2 0,-3 1-5 16,-4 4-4-16,-1-3-3 0,-10 1-4 16,-9-2 1-16,-4-2-4 0,-2-3-2 15,-5 0 2-15,-4-2-1 0,-3 0 0 16,2 1-3-16,1-5-7 0,-2-2-8 0,-1-3 227 16,5-6-277-16,2-2-93 0,5-5-295 15</inkml:trace>
  <inkml:trace contextRef="#ctx0" brushRef="#br0" timeOffset="-41439.88">14356 7165 352 0,'7'3'84'0,"1"3"5"15,0 3-50-15,-2 3-10 0,1 2 0 16,-2 6 1-16,1 0-5 0,-2 3-4 15,1 3-5-15,-1-2-5 0,1 0-5 16,0-1-1-16,-1 0-5 0,0-3-2 16,-2-3-5-16,0-2-3 0,-1-2-4 0,-1-4-6 15,0-1-7-15,0-5-3 0,0-2-7 16,-1 2-2-16,0-7-2 0,0 1 1 16,0-2 6-16,0-5 6 0,-2-1 6 15,1-5 10-15,-1-3 6 0,0-4 10 16,-2-5 7-16,1-2 6 0,-1-3 6 15,0 1 6-15,1 6 7 0,-1-2 5 16,1 6 3-16,-1 5 1 0,4 5 0 0,0 2-1 16,1 6-1-16,2-7-5 0,2 6-4 15,0 0-4-15,3 3-5 0,-1-1-5 16,1 3-4-16,0-3-4 0,2 4-3 16,0-1-2-16,-1 1-1 0,0 1-2 15,2-2-5-15,0 0-5 0,0 3-10 16,0-2-14-16,2 2-10 0,3 0-11 15,2 0-8-15,1 0-16 0,-1 2-54 16,-1 0-69-16,1 0-147 0</inkml:trace>
  <inkml:trace contextRef="#ctx0" brushRef="#br0" timeOffset="-41286.21">14423 7300 285 0,'6'1'72'0,"1"-1"3"0,2 0-43 16,-1-2-7-16,1 1 0 0,0-2-9 15,0 1-12-15,-2 0-18 0,2 2 154 16,-1 0-219-16,-1 0-84 0,2 4-255 16</inkml:trace>
  <inkml:trace contextRef="#ctx0" brushRef="#br0" timeOffset="-41125.64">14416 7487 288 0,'1'6'73'0,"3"-1"6"0,3 1-46 0,1-3-1 16,2-3-1-16,2-2-4 0,4-2-9 15,6-2-12-15,5-1-19 0,1 0-70 0,2-2-74 16,8 4-177-16</inkml:trace>
  <inkml:trace contextRef="#ctx0" brushRef="#br0" timeOffset="-40640.22">15779 6997 272 0,'-1'5'70'15,"0"3"5"-15,0 1-39 0,1 6-3 16,-1 0 1-16,-1 3-1 0,0 2-5 16,2-1-6-16,1 1-5 0,-1 0-4 15,1-1-5-15,1-1-3 0,-1-1-5 16,0 1-7-16,0-2-6 0,0 3-9 16,-1-4-14-16,-1 0-8 0,1 1-49 15,-1-2-59-15,0-3-127 0</inkml:trace>
  <inkml:trace contextRef="#ctx0" brushRef="#br0" timeOffset="-40371.17">15642 6982 309 0,'2'-2'80'0,"1"1"8"15,6-1-44-15,2 2-3 0,3 2-2 16,4 0 0-16,4 1-4 0,5 2-4 15,2 3-5-15,-1 3-5 0,2 1-5 16,-1 4-4-16,2 5-2 0,-5 2-4 16,0 3-7-16,-3-1-5 0,-5 1-3 15,-2 3-2-15,-6-1-3 0,-7 2-5 16,-3-3-2-16,-6 0 0 0,-5-2-1 0,-6-1 1 16,-3-3-3-16,-2-4 2 0,0-2 1 15,-3-4-3-15,-2-2-10 0,0-3-52 16,5-3-61-16,2-2-147 0</inkml:trace>
  <inkml:trace contextRef="#ctx0" brushRef="#br0" timeOffset="-39910.34">16093 7062 303 0,'8'7'77'0,"2"5"5"16,-2 3-30-16,-1 2-24 0,-2 1-2 0,-3 5-1 16,-1 0-2-16,0 1-5 0,-2 1-3 15,-1 1-3-15,0-3-5 0,-2 1-4 16,1-2-2-16,0-3-4 0,-1-1-2 16,2-4-2-16,1-3-3 0,-1-2-3 15,1 0-3-15,0-6-2 0,0 0 2 16,0-3 2-16,1-3 0 0,-3-3 1 15,2-1 2-15,-1-5 5 0,1-1 3 0,0-7 1 16,-1-2 1-16,1-2 2 16,1-1 3-16,0-6 1 0,0 1 1 0,2-4 0 15,1 3 4-15,0-4 4 0,0 4 4 16,1 4 2-16,-1 4 4 0,0 4 1 16,0 5 4-16,-2 3 0 0,0 4-1 15,2 3 0-15,0 0-2 0,3 2-2 16,2 0-3-16,4 1-2 0,1 1-5 15,4 1-4-15,2 0-3 0,1 0-2 16,2 1-3-16,1 2-1 0,-2 0 0 0,1-2-3 16,-1 3-4-16,-1-2-10 0,0 2-11 15,-5-1-11-15,0 0-9 0,0-1-9 16,-3 3-24-16,-3-2-43 0,-1 1-60 16,-3 0-136-16</inkml:trace>
  <inkml:trace contextRef="#ctx0" brushRef="#br0" timeOffset="-39683.23">16140 7189 278 0,'5'0'78'0,"0"1"8"0,4 0-38 15,1-1-5-15,2 0 4 16,3 0-2-16,3-1-9 0,-1 1-10 0,3 0-7 15,0 0-7-15,0 0-9 0,0 0-9 16,-3 0-11-16,-1 1-9 0,0 1-11 16,-3-1-17-16,-3 1-50 0,-2 1-66 15,-4 0-137-15</inkml:trace>
  <inkml:trace contextRef="#ctx0" brushRef="#br0" timeOffset="-39493.74">16101 7396 250 0,'2'1'72'0,"5"0"7"0,6 2-35 16,4-1-4-16,5-1 2 0,5 1-3 0,4-1-11 16,5 3-9-16,-1-2-10 0,-4 0-12 15,1-1 137-15,-2 0-223 0,-2 3-96 16,-4-2-294-16</inkml:trace>
  <inkml:trace contextRef="#ctx0" brushRef="#br0" timeOffset="-33992.46">3273 11635 208 0,'1'-6'69'0,"1"-1"5"0,-1 5 5 15,0-2-32-15,2 1-6 0,-2 0-2 16,-1-1-2-16,2-1-2 0,1 1 5 16,-1-2 0-16,2 2-1 0,-1 0-1 15,-1-1-1-15,0 1-1 0,0 0-3 16,0 3-6-16,-2 0-7 0,0-1-3 0,0 2-5 15,0 3-3-15,-2 4-2 0,-1 2-2 16,-2 3-2-16,-2 2 1 0,-1 7-1 16,-1 2 1-16,-3 2-1 0,-3 1-1 15,0 4 1-15,-2-1-1 0,0 2-1 16,-4-1-1-16,-1-1-2 0,-1 1 0 16,1-1-1-16,-2-2 0 0,1-1-2 0,2-3 2 15,4-2 0-15,3-2 1 0,2-5 0 16,2-2 0-16,4-2 0 0,4-5-2 15,2-2 0-15,3 2 1 0,4-1 0 16,4-2 1-16,5 3 3 0,4-2 2 16,5 1 2-16,5 0 1 0,3-2 0 15,3-1-1-15,2 1 0 0,-2 0 0 16,3 1-4-16,-3-1-2 0,-2 2-6 16,-5-1-4-16,-2 3-11 0,-3-2-14 15,-2 0-14-15,-6-1-7 0,-2-1-5 0,-4-2-74 16,-1-3-87-16,-4-3-178 0</inkml:trace>
  <inkml:trace contextRef="#ctx0" brushRef="#br0" timeOffset="-33763.9">3396 11853 504 0,'-4'0'145'15,"3"1"3"-15,0 2-48 0,1 2-29 16,-1 3-16-16,-1 5-11 0,-3 3-10 15,0 5-7-15,-1 7-3 0,0 3-3 16,-3 5-6-16,3 6-3 0,-1 1-4 16,0 4-4-16,2 2-6 0,1-1-7 15,0 3-7-15,4-2-7 0,0-3-6 16,4-1-9-16,1-5-4 0,4-5-21 0,1-3-9 16,2-8 15-16,3-4-93 0,4-10-96 15,-1-10-219-15</inkml:trace>
  <inkml:trace contextRef="#ctx0" brushRef="#br0" timeOffset="-33174.14">4734 11897 421 0,'4'1'128'0,"-5"-1"6"0,-4 0-37 16,-1 0-36-16,-6-2-15 0,-3 0-8 15,-4 1-16-15,-4-2-11 0,-5 2-7 16,0 1 0-16,-1 1-3 0,0 3 0 16,0-1 0-16,4 4-1 0,2 3-1 15,4 0 0-15,5 0 0 0,3 1-2 16,5 1-1-16,3 2 0 0,4-2-1 15,7 2 1-15,5 0 3 0,4-1 2 0,6-1 3 16,6 1 4-16,4 1 2 0,4 1 1 16,2-2 2-16,0 2-1 0,1 2 0 15,-4 0 0-15,-4 0-2 0,-7-2-1 16,-4 1 2-16,-6 1 1 0,-7 0 2 16,-6 0 1-16,-8 0 0 0,-5 1 0 15,-5-2-1-15,-6 2-2 0,-5-3-3 16,-4-1-2-16,-3-2-4 0,-2-1-1 15,0-4-4-15,1-2-3 0,0-2-5 0,2-7-5 16,1-1-9-16,2-6-4 0,5-3-15 16,1-3-20-16,5-6 0 0,4-2-95 15,6-3-105-15,7-4-239 0</inkml:trace>
  <inkml:trace contextRef="#ctx0" brushRef="#br0" timeOffset="-32927.26">5018 11437 556 0,'4'-5'149'0,"0"3"3"0,-3 2-61 16,-1 5-39-16,0 1-9 0,-1 6-6 16,-1 6-12-16,-1 6-4 0,1 7-2 15,-1 7 0-15,0 4-3 0,-1 7-3 0,1 1-3 16,0 2-2-16,2 4-4 0,2-1-2 15,1 1-6-15,0 1-10 0,3-2-4 16,-1 1-14-16,0-3-8 0,2-7-29 16,-3 0-15-16,1-8-6 0,0-3 118 15,-2-10-183-15,0-4-93 0,-1-6-243 16</inkml:trace>
  <inkml:trace contextRef="#ctx0" brushRef="#br0" timeOffset="-31739.79">4845 11954 438 0,'0'-19'127'0,"7"6"6"0,1 1-41 16,4 2-22-16,5 3-9 0,5 0-11 15,2 3-12-15,5 0-10 0,4 2-5 16,3 2-6-16,4 2-7 0,3 1-6 0,0 1-5 16,5 2-9-16,-2 3-15 0,0 2-24 15,-2 0-15-15,-1 0-13 16,-3 2-8-16,-6 1-4 0,-5 1 7 0,-4-2 13 15,-4-2 25-15,-5-4 18 0,-5 3 16 16,-5-3 23-16,-3-5 15 0,-5-2 9 16,-4-3 13-16,-3-3 6 0,-5 0 5 15,-4-5 0-15,-3-1-7 0,-2 1-8 16,-1-1-7-16,-2 2-11 0,0 1-9 16,-1 3-7-16,1 4-7 0,1 4-6 0,2 5-6 15,2 5-4-15,2 5-1 0,5 4-4 16,5 2-5-16,5 0-6 0,6 0-1 15,6-4 2-15,5 1 1 0,4-5 4 16,3-3 8-16,3-3 12 0,2-3 12 16,1-3 8-16,0-4 6 0,-3-5 4 15,0 0 7-15,-1-3 1 0,-4-1 0 16,0-2 0-16,-4 0-1 0,-2 0 0 0,-3 0-4 16,-1 0-4-16,-4 1-7 0,-1 0-6 15,-2 2-6-15,-1 3-4 0,-1 1-5 16,-1 6-6-16,-1 6-3 0,1 3-5 15,0 3-5-15,-1 6-6 0,3 4-5 16,3 1-6-16,1-2-11 0,4 1 0 16,1-3 3-16,3-1 4 0,4-4 7 15,0-3 5-15,1-5 7 0,0-3 18 16,1-4 6-16,-1-5 4 0,1-4 4 0,-2-4 2 16,0-3 5-16,0-4 3 0,2-2 1 15,-1-5 1-15,1-5 2 0,-2-4 2 16,0-6 2-16,0-5-1 0,-3-4 0 15,-2-10 1-15,-2-1 0 0,-3-6-1 16,0 3-2-16,-2-2-2 0,-2 6-2 0,0 6-1 16,0 15 0-16,-1 8-3 0,0 11-3 15,-1 9-3-15,0 12-3 0,-2 14-1 16,-2 9-2-16,1 8-4 0,-1 11-2 16,-2 11-4-16,1 10-1 0,0 7-6 15,2-1-10-15,2 6-12 0,1 1-13 16,3-4-14-16,5-5-13 0,3-7-8 15,4-5-3-15,3-6 7 0,4-11 12 16,-1-8 15-16,5-7 19 0,0-7 25 0,0-6 21 16,2-8 16-16,-1-6 7 0,0-8 6 15,1-5 3-15,-2-6 2 0,-2-8-3 16,0-5-7-16,-3-6-1 0,-1-9-2 16,-1-2-4-16,-4-5-3 0,-2-5-5 15,-2-7-4-15,-3-4-2 0,-4 0-2 16,-3-1-3-16,-3 5 0 0,0 7 2 15,0 9 0-15,-4 13 2 0,3 14-1 16,1 9-3-16,-2 15 0 0,1 12-2 0,-2 12-3 16,-3 8-2-16,1 14-4 0,-1 11-1 15,-1 7 0-15,1 6 0 0,3 2-1 16,1 0-3-16,4 0-4 0,1-5-5 16,6-4-3-16,3-4-4 0,2-7-1 15,4-3 1-15,4-6 1 0,1-3 4 16,1-8 4-16,2-2 4 0,-1-6 3 15,1-5 4-15,0-4 0 0,0-3 2 0,1-8 3 16,1-2 2-16,0-5 2 0,-1-5 2 16,1-2-1-16,-2-5 0 0,-1-2 0 15,-1-4-2-15,-3-4-2 0,-3 2-1 16,-3 2-3-16,-5 4 0 0,-1 4 0 16,-3 4 0-16,-3 7-3 0,-1 5-1 15,-1 6 1-15,-1 5-1 0,0 3 0 16,1 2-2-16,1 3-2 0,1 2-1 15,4 0-1-15,3 0-4 0,4-1-1 0,3-1 0 16,2-2-4-16,0 1 2 0,0 0 1 16,-2-1 3-16,-2-3 1 0,-3 2 2 15,-5-3-2-15,-5 1 4 0,-5-2-1 16,-6 0-3-16,-4-1 0 0,-7 0-3 16,-4-3-6-16,-5-2-6 0,-4-1-29 15,-5-4 187-15,-2-1-289 0,-2-4-140 16,-8 0-394-16</inkml:trace>
  <inkml:trace contextRef="#ctx0" brushRef="#br0" timeOffset="-30474.99">3699 11145 522 0,'6'7'132'16,"-5"-6"6"-16,0 1-53 0,-2-1-40 15,-3 0-7-15,-3-1-1 0,-7 0-5 16,-5-1-9-16,-10-2-6 0,-6-1-7 0,-6-2-7 16,-9 1-5-16,-8-3-5 0,-6 3-4 15,-7-1-2-15,-4 1 0 0,-5 0 0 16,-6 5 0-16,-1 1 2 15,1 2 5-15,2 1 2 0,4 4 3 0,7 3 2 16,5 3 2-16,6 2 2 0,10 3 0 16,5 2 3-16,7 4 1 0,7 0 2 15,5 4-1-15,4 2-1 0,3 5-1 16,4 6-1-16,4 6-1 0,2 8-2 0,4 7-2 16,1 6 0-16,2 6 0 0,-2 5-1 15,0 2 0-15,0 4 0 0,1-3 0 16,-3-1 1-16,-1-1-1 0,2-5 0 15,-1-4 1-15,1-3 0 0,2-3 0 16,0-5 1-16,2-5-1 0,3-4-1 16,5-5 0-16,2-4-1 0,7-7-1 15,3-3 1-15,5-4-2 0,5 0 2 0,6-3-1 16,6-2 0-16,6 1 1 0,4-1 0 16,9-3-1-16,9-1 0 0,6-3-1 15,8-1-1-15,7-2-1 0,10-5-1 16,9-1 1-16,3-1-1 0,6-1 1 15,8-5 2-15,8-2 0 0,5-2 1 16,6-1 1-16,6-5 0 0,7 0 1 16,5-3-1-16,5-1 0 0,4 1 0 0,9-1 0 15,0 0 0-15,6 0 0 16,2 1-1-16,2 1 0 0,2 4-1 0,2 2-3 16,-7-2-1-16,1 6-3 0,-4 2 0 15,-4-1-2-15,-6 5-2 0,-7-3 2 16,-8 1 1-16,-5 2 3 0,-12-2 1 15,-6-2 1-15,-10 0 3 0,-9-6 1 0,-10 0 1 16,-11 0 0-16,-6-3 0 16,-9-1-1-16,-9-3 0 0,-8-1 0 0,-12 0-1 15,-8-2 0-15,-8-3 0 0,-10-3 0 16,-6-1 1-16,-9-5 0 0,-5-5 2 16,-6-5-1-16,-1-3 2 0,-6-7 0 15,1-5-1-15,-2-6 1 0,-2-4 0 16,3-5 0-16,1-3 1 0,2-5 0 15,1-6 1-15,-1-1 1 0,4 2-1 16,2-4 3-16,3 1-1 0,-2 2-1 16,2 2 1-16,2 6-1 0,-1 1 0 0,2 5-1 15,-2 9 1-15,-1 6 1 0,-2 5 2 16,-2 4 0-16,-2 7 1 0,-5 7 2 16,-1 3 1-16,-6 3-2 0,-5 2-1 15,-3 5-2-15,-5 0-1 0,-5 2-1 16,-3 0-2-16,-5 0-1 0,-2 1 1 15,-4 1 0-15,-1 1 2 0,-3 2-1 0,-6 1 0 16,-3 0 0-16,-4 3 1 0,-4 2-1 16,-2 1 1-16,-4-2-2 0,-4 1 1 15,-5 0-1-15,-2 0 0 0,-6 2-2 16,-4 1-1-16,-4-2 1 0,-6-2-1 16,-4 1 0-16,-3 4 0 0,-2-4 0 15,-5-3 0-15,-4-1 0 0,-3 3 0 16,-2-2 0-16,-1 0-1 0,-4-5 1 15,-1 3 0-15,-3 3 0 0,0-3 0 16,-4-1 0-16,-4 7-1 0,-4-1-1 0,-4 3-3 16,-2 1-1-16,-7 3 0 0,-6 5-4 15,-1 1-1-15,-4 2 2 0,-1 4 1 16,0 4-1-16,-4 4-2 0,4 0-5 16,1 3-20-16,2-1-20 0,4-2-4 15,6 2-97-15,4-4-107 0,8-6-241 16</inkml:trace>
  <inkml:trace contextRef="#ctx0" brushRef="#br0" timeOffset="-25920.04">6991 7640 284 0,'-3'-2'78'0,"2"2"5"0,1 0-34 0,0 0-7 16,-1 0-7-16,0 0-8 0,-2 0-5 15,0 3-4-15,-1-1-3 0,-2 0-4 16,1 1-1-16,-3 1-1 0,3 0 0 15,-2 0 1-15,3 1 0 0,-1-2 0 16,2 1 0-16,0-1 1 0,2-1 0 16,-1 0-1-16,2-1 1 0,0-1-3 15,1 1 0-15,0-2 1 0,2 1 1 0,0 1 1 16,5-1 1-16,0 0 1 16,3-1 3-16,2 1 1 0,2-1 0 0,4-1-2 15,0 0-1-15,4-1-3 0,2 1-1 16,2 1-2-16,0 0-1 0,3 0-1 15,2 1-1-15,-2-1 1 0,3 1 1 16,-1 1 0-16,-1 1 0 0,0-1 1 16,0 0-1-16,0 1 2 0,-1 1-1 15,0-1 1-15,1-1 0 0,2 0 0 0,3 0 0 16,0 1-1-16,3 1-1 0,0-2-1 16,3 3-1-16,1-2 0 0,0 3-2 15,-2-1 1-15,2-1 0 0,0-1 0 16,1 2 0-16,-2-2 1 0,6 2-1 15,-1-4 1-15,1 4-1 0,1-3 1 16,3 3-2-16,-2-1 0 0,0 1 0 16,-2-3-1-16,1 2 1 0,-1-2-1 0,3 0 1 15,-1 0 0-15,1-2 0 16,2-2 0-16,2 2 1 0,-2-2 0 0,2-1 0 16,-1 0 0-16,2-4 0 0,2 4-1 15,0 1 0-15,2-3 0 0,0 3 0 16,1 2-1-16,-3 0 0 0,-1 2 0 15,-4-4 1-15,0 1-1 0,1 3 0 16,-4-2 0-16,2-1 0 0,-2 2-1 16,0-1 1-16,1 3-1 0,-3 0 0 0,-2-1 0 15,0 1 1-15,0-1-1 0,0-1 0 16,2 2 0-16,-1-2 1 0,0 1-1 16,1 0 0-16,0 0 1 0,-1 1-1 15,-1-1 1-15,-2 1-1 0,0-1 0 16,0-2 0-16,1 2 1 0,2 0-1 15,2-1 1-15,-1 0-1 0,0 2 1 16,2-1-1-16,0 1 0 0,0-2-1 16,-2 0 1-16,4 1-1 0,0-1 0 0,3 1 1 15,1-1-1-15,2 1 0 0,-1 2 1 16,0 1-1-16,0 2 1 0,-2-4 0 16,0 2 1-16,1 2-1 0,-1-1 0 15,1 1 1-15,1-3-1 0,-1-1 0 16,2 2 0-16,-1-1-1 0,-3-3 1 0,1 1 0 15,1-1 0-15,-1 2-1 0,2 0 1 16,-1 0 0-16,0 2 1 16,-1-1-1-16,-1 1 0 0,-2 1 0 0,-3-3 0 15,2 1 0-15,-2-1 0 0,0 0 1 16,2 1-1-16,-1-2-1 0,-2 4 2 16,2-4-1-16,-2-1 0 0,-2 1 0 15,-3-2 0-15,-1 0 0 0,2 1 0 16,-1-3-1-16,1 2 1 0,0 1 0 15,-4-1-1-15,1-1 0 0,-1-2 1 16,-3 2-1-16,-3 0 0 0,-1 0 0 0,-2-2 0 16,1 2 0-16,-2 2 0 0,2-1 0 15,1 1 0-15,1-1 0 0,-1 2 0 16,0 2 0-16,0-1 0 0,-4-1 0 16,-1 2 0-16,-4-1 0 0,0-1 0 15,1 0 0-15,-2-2 1 0,0 2-1 16,3 1 0-16,1 0 0 0,0-2 1 15,2 1-1-15,-2-1 1 0,-1 1-2 0,-1 0 2 16,5-1-1-16,-2 2 0 0,0 0 0 16,-2 0 1-16,4 0-2 0,3-1 2 15,2-1-1-15,-4-1 1 0,1-1-1 16,0 5 0-16,-1-4 0 0,-4 1 0 16,0-4 0-16,2 3 0 0,2 1 1 15,-3-2-1-15,5-4 0 0,2 1 1 16,2 1-1-16,2 1 0 0,-7 1 1 0,0-3-1 15,4 3 0-15,-1-2 0 0,-3 1 0 16,-5 1 0-16,-3-2 0 0,0 1 0 16,-1 1-1-16,-1 0 1 0,3 1 0 15,5 1-1-15,4-1 1 0,2 1 0 16,1 1 0-16,3 1 0 0,-1 1 0 16,-5 0 0-16,-4-1 0 0,1 2 0 15,0-1 0-15,0 1 0 0,-3-3 0 0,0-1 0 16,2 1 0-16,-1 1 1 0,0-2-1 15,-2-1 0-15,0 1 0 0,-2-1 0 16,0-1 1-16,0-2-1 0,-1 2 0 16,2 0 0-16,1 0 0 0,1 1 0 15,2-2 0-15,-2 2 1 0,1 0-1 16,-2 0-1-16,0 0 1 0,-4 1 0 0,1-2 0 16,-2 2 0-16,0 1 0 15,-1 0-1-15,1-1 1 0,-1 1 0 0,-3-1 0 16,-2 1 0-16,1-1 0 0,-1-1 0 15,0 1 0-15,3-1 0 0,-1-1 1 16,4 1-1-16,1 0 0 0,1-2 0 16,0 2 0-16,-3 0-1 0,-3 0 1 15,0 1 0-15,-5-1 1 0,-2 0-1 16,-4 1 0-16,-1 1 1 0,-1-3 0 16,1 1 0-16,-1 0-1 0,1-2 0 15,0 1 0-15,1 0 0 0,1 0-2 0,-1 1 1 16,1 1-1-16,0-1 0 0,-2 2-1 15,2 0-2-15,-3 0-3 0,-1-1-3 16,-3 1-5-16,1-1-5 0,-2 1-4 16,-2-1-4-16,-3 1-5 0,-2-1 3 15,-3 0-20-15,-2-2-10 0,-3 0-103 16,-7-7-114-16,-3-2-280 0</inkml:trace>
  <inkml:trace contextRef="#ctx0" brushRef="#br0" timeOffset="-12870.22">18979 7064 267 0,'13'-5'76'0,"-1"0"6"0,-3 1-29 0,-2 0-5 16,-3 2-2-16,-2-1-3 16,0 2-5-16,0-1-6 0,-2 2-4 0,0 1-7 15,0 0-6-15,-2 1-5 0,1 1-4 16,0 4-2-16,-1 2-1 0,-1 4-2 16,-3 4 1-16,1 1-1 0,-1 4 1 15,-2 1-1-15,-2-2 0 0,0 1 0 16,0 0 0-16,1-2-1 0,2-3 1 0,-1-1-1 15,2-1 0-15,3-3-1 0,0-3 0 16,1-6 0-16,1 0 0 0,-1-2 2 16,4-2 1-16,-1-1 3 0,1-5 1 15,2-4 0-15,3-3 0 0,-1-3 0 16,4-5 0-16,1-1-3 0,0-5-2 16,1 0 1-16,-1-4 2 0,0 2 0 15,0 1 0-15,1 3 3 0,-2 0 4 16,1 7 1-16,-1 3-1 0,0 6 0 0,-2 4 0 15,1 4 1-15,-2 0-3 0,-1 0-2 16,2 2-2-16,0 4-1 0,-1 0 0 16,3 3-2-16,1 6 0 0,0 1-1 15,1 5 0-15,0 3 1 0,-1 3-3 16,2 0-4-16,0 1-9 0,-1-1-10 16,1-2-10-16,-3-1-9 0,0-3-11 15,-1 0-9-15,-3-1-39 0,-4 0-19 0,-3-6-59 16,-3-1-126-16</inkml:trace>
  <inkml:trace contextRef="#ctx0" brushRef="#br0" timeOffset="-12678.73">18955 7234 372 0,'2'-4'88'16,"4"-3"7"-16,4 3-64 0,3-2-6 15,2 0 2-15,3 1 1 0,2 1-3 16,1-3-10-16,2 2-12 0,1-2-13 16,-1 2-10-16,0-2 47 0,1 1-130 15,2-4-87-15,1 1-223 0</inkml:trace>
  <inkml:trace contextRef="#ctx0" brushRef="#br0" timeOffset="-12393.59">19553 6983 294 0,'3'0'86'0,"1"0"8"0,-1-1-33 0,-1 0-20 15,2 3 0-15,-3 0 2 0,0 5-9 16,-1 1-10-16,1 3-6 0,-2 3-3 16,0 3-4-16,-2 1-2 0,1 2-3 15,-1 0-3-15,0 1-2 0,0-1-1 16,1 0 0-16,1-5-1 0,1 0 0 15,0 0 0-15,2-5 0 0,1 0 1 16,2 0 0-16,-1-1 0 0,4 2 1 16,2-2 0-16,1-3 0 0,3 3 1 0,2-3 0 15,-1-1 0-15,2-1 0 16,5-1-5-16,2-2-6 0,3-1-12 0,0-1-6 16,5-3-86-16,0-3-88 0,0-3-213 15</inkml:trace>
  <inkml:trace contextRef="#ctx0" brushRef="#br0" timeOffset="-11987.33">20667 6947 330 0,'2'10'84'0,"0"1"8"16,0 6-55-16,0 6-3 0,-1 2 1 15,0 2 0-15,0 4-9 0,0-3-9 16,-2 2-8-16,2-3-4 0,-2-3-6 16,0 1-9-16,0-3-8 0,-1-3-7 15,-2 1-16-15,-2-2-20 0,0-5-40 16,-1-2-61-16,-2-3-123 0</inkml:trace>
  <inkml:trace contextRef="#ctx0" brushRef="#br0" timeOffset="-11660.44">20568 7085 251 0,'5'-31'80'0,"4"3"8"16,4 5 6-16,4 3-45 0,0 6-3 15,2 4 1-15,3 4 1 0,2 0-6 16,3 4-4-16,3 1-5 0,1 2-5 15,0 2-6-15,2 2-6 0,-6 0-5 0,-3 1-4 16,-4 0-3-16,-6 0-6 0,-6-2-7 16,-5 0-2-16,-4 2-4 0,-3-2-3 15,-7 1-3-15,-5-1 0 0,-7 1 3 16,-6 2 6-16,-3-2 2 0,1 1 4 16,-2-1 2-16,2-1 5 0,4 0 3 0,5 1 1 15,5-3 2-15,6 1-1 16,3-1 1-16,3 1 1 0,5 7 0 0,5-1 1 15,3 3-1-15,3 5 0 0,2-1 0 16,6 3 0-16,3 1-1 0,4-1-2 16,3 1-1-16,0 1-5 0,2-2-13 15,0-1-11-15,-2 0-11 0,0 0-10 16,-3-4-78-16,-2-4-88 0,-1-4-190 16</inkml:trace>
  <inkml:trace contextRef="#ctx0" brushRef="#br0" timeOffset="-11207.93">21195 7025 322 0,'2'-14'91'15,"-1"6"5"-15,-1 4-20 0,-1 8-35 16,-1 6-1-16,0 2 3 0,1 3-2 0,0 6-9 16,0 3-4-16,2-1-6 0,1-3-7 15,4 0-5-15,-1-3-4 0,4-3-3 16,4-2-2-16,3-5 1 0,1 1 1 15,3-2-1-15,2-1 2 0,2-3 2 16,0-1 7-16,-3-3 6 0,-1-3 6 16,1 0 3-16,-3-1 2 0,-1-2 1 15,-1-1-3-15,-2-1-7 0,-2-1-5 16,-1 3-7-16,-1 2-4 0,-4-2-3 0,-1 7-3 16,-2 6-1-16,-1 2 1 0,0 4-2 15,3 0 0-15,0 1-1 0,3 4 1 16,2-1 1-16,3-3-1 0,2 1 1 15,5-1-1-15,1-1 2 0,1-2 2 16,2-4-1-16,3 0 2 0,1-4 2 16,-1-2 3-16,0-4 4 0,0-4 2 15,0 1 3-15,-3-6 2 0,-4-1 0 16,-3-1-1-16,-3-6-3 0,-5-5-4 0,-4-4-7 16,-4-4-8-16,-1-3-8 0,-1-1-6 15,-2-2-10-15,-1 3 3 0,0 1-34 16,-4 4-13-16,1 2-71 0,-3 1-17 15,0 0-93-15,-1 0-179 0</inkml:trace>
  <inkml:trace contextRef="#ctx0" brushRef="#br0" timeOffset="-26802.12">7078 7822 63 0,'-10'2'14'0,"-1"-5"-1"16,1-2-14-16,0 4 2 0,4 0 0 15,-1 1 2-15,2-2 5 0,-1-6 7 16,2 5 5-16,-2-2 7 0,3 0 4 16,0-3 2-16,2-1 1 0,0 3-4 15,2-1-6-15,0-3-5 0,1 4-6 0,1-2-4 16,0 0-3-16,1 3-3 0,-1-3 0 15,0 1-1-15,0 0-1 0,-2 3 0 16,1-1 1-16,-1 1-1 0,-1-1 2 16,1 3 3-16,-1 0 4 0,0 1 1 15,0-1 0-15,1 2 1 0,-1 0-1 16,1 1-1-16,0-2-1 0,3 1-1 16,-2 0 0-16,1 1 0 0,1 1 1 0,1-1 1 15,3 1-1-15,-1 1-2 0,2 1-2 16,1 1-1-16,1 1-1 0,1-2-1 15,0 3 0-15,1-1 0 0,1 0 1 16,2 0 1-16,-1-2 1 0,0 1 2 16,2-3 1-16,-2 1 2 0,1-1 1 15,1 0 0-15,-1 0 1 0,2-1 0 16,2 3-1-16,-2-3-1 0,2 1-1 0,0-1-2 16,-1-3-2-16,1 1 0 0,-1 1-2 15,-1-3-1-15,2 5 0 0,0-4-1 16,-2 2 0-16,1 4 0 0,1-2 0 15,-2-2-1-15,2 4 1 0,0 0-1 16,3-1 0-16,0-2 0 0,2 2 1 16,-1 1-1-16,2-4 1 0,2-2-1 0,1 4 1 15,1-4 0-15,0 2-1 0,-1-1 1 16,3-1 0-16,0 3-1 0,-2-3 1 16,0 1-1-16,1 1 0 0,-1-3 1 15,0 4-1-15,3 2 0 0,-1 0 0 16,1 4 0-16,4-4 0 0,0 1 0 15,1 2 0-15,2-7 0 0,-2-1 1 16,3 1-1-16,-2-3 0 0,2 1 0 16,0 3 0-16,4-3 1 0,0 3-1 15,0 1 0-15,2-3 1 0,1 3-1 0,-1 0 0 16,-1 0 0-16,-1 3-1 0,0 0 2 16,-1 2-1-16,-1 2 0 0,-3 1 1 15,4-1-1-15,-1 0 1 0,1 3-1 16,1-2 0-16,1-1 1 0,1-1 0 15,1-1-1-15,-2-3 1 0,2 0 0 16,-1-1 1-16,3 0 0 0,-2-1 1 16,0 2-1-16,-1 0 1 0,2 0 0 0,0 3-1 15,0-5 1-15,-2 2-2 0,0-2 0 16,0 2 0-16,0-3 0 0,2 1-1 16,0-1 1-16,-1 0-1 0,2 0 0 15,2 1 1-15,-2-2-1 0,3-3 0 16,-4 2 0-16,3 0 0 0,-1 0 1 15,2 0-1-15,2 1 0 0,-1 1 0 16,2-2 0-16,2 4 0 0,1-2 1 0,-1-2-1 16,1 1 0-16,-1 1-1 0,1-1 1 15,0 3 0-15,0 2 0 0,0-2 0 16,2 1 0-16,-2 2 0 0,0-4 0 16,2 3 0-16,1-3-1 0,-1-2 0 15,1 3 0-15,2-1 0 0,3 0 0 16,-3 1 0-16,3-5 1 0,-1 4-1 15,2 1 1-15,-1 0 0 0,1-2 1 16,-2 2-1-16,2 0 0 0,0 0 0 0,-1-1 0 16,1 3 0-16,-2-5 0 0,1 2 0 15,1 1 0-15,-3 0 0 0,0 0 0 16,0-1 0-16,-2-2 0 0,3 5 0 16,-6-1 0-16,0-2 0 0,0 1 0 15,-2-1 1-15,-1 0-1 0,-3 2 0 16,1-2 0-16,2-2 0 0,0 2 0 0,-3-1 0 15,2-1 0-15,-1-1 0 0,1 1 0 16,-1 0 0-16,-2-1 0 0,3 0 0 16,-1 1 1-16,1 1-1 0,4 0 0 15,-1 3 0-15,-5-1 0 0,-1-2 0 16,-1 1 0-16,5-1 0 0,-3 0 0 16,1 3 0-16,0-5 1 0,6 0-1 15,5 4 0-15,-6-2 1 0,-6 0-1 16,4 0 0-16,3-1 0 0,0 0 1 0,-1-1-1 15,-2 1 0-15,5 0 0 0,4-1 0 16,-2-2 0-16,-7 1 1 0,-1 2-1 16,-4-1 0-16,1 1 0 0,0 0 0 15,1 1 0-15,-3 1 0 0,-1 1 0 16,1 0 0-16,0 0 0 0,-3-2 0 16,-4 0 0-16,-7-1 0 0,1-2 0 0,-2 2 0 15,0-2 1-15,0 1-1 0,0 0 0 16,-1-1 0-16,0 0 0 0,-3 0 0 15,-1 2 0-15,-5 0 0 0,-4 1 0 16,-4-1-1-16,-4 0 0 16,-2 2 0-16,-3 1 0 0,-3 1-1 0,-3-3 0 15,-2 0 0-15,-1 0 0 0,1 3 0 16,-2-1 0-16,1-1 0 0,-2-4 1 16,1 3 0-16,0 1 1 0,1-1 1 15,-2 0 0-15,0-2 0 0,1 2 1 0,1 1 0 16,-1 0-1-16,0-1 1 0,0 1-1 15,-1-3-1-15,-1 2 0 0,-1-2 0 16,-4 1-2-16,-4-3 0 0,-2 0 0 16,-3-2 0-16,-4 3 0 0,-1-1 1 15,-3 0 0-15,-4-5 1 0,-4 1-1 16,-4 0 1-16,-2 2 0 0,2-3 0 16,-4 0 0-16,-3 2 0 0,-1 4 0 0,0 0 0 15,-2 2 0-15,-5-1 0 0,-7 0 0 16,0 2 0-16,0 0 0 0,-2-5 0 15,1 6 0-15,-2-1 0 0,2 2 0 16,-5 0 0-16,3-2 1 0,-13 1-1 16,0-1 1-16,2-1 0 0,2-1-1 15,-5 1 1-15,-1-1 0 0,-4-1-1 16,3 4 1-16,1 0-1 0,-2-2 1 16,-8 0-1-16,1 0 0 0,0-1 1 0,1-2-1 15,4 1 0-15,-7-1 0 0,2-1 0 16,1-1 0-16,-7-2 0 0,4 3 0 15,-3 6 0-15,-3-4 0 0,2 3 0 16,-10 0-1-16,2 5 1 0,4-3-1 16,-5 1-1-16,2-5 1 0,-3 1-1 15,4-2 1-15,3-2 0 0,-1 0-1 16,2 4 2-16,2-5 0 0,-1 1 0 0,4 0 0 16,-1 2 0-16,-2 2 0 0,2-2 0 15,0-5 1-15,3 5-1 0,1 2 0 16,-1-3 0-16,0 2 0 0,1-2 0 15,-2-2 0-15,1 4 1 0,0-2-1 16,0 2 0-16,0-2 0 0,2-1 1 0,1-1-1 16,0 2 0-16,3 0 0 15,0 0 1-15,0 2-1 0,3-2 1 16,-3 0 0-16,-1 2 0 0,2 1-1 0,1 2 1 16,-3-1 0-16,2-1-1 0,-1 0 1 15,1 0-1-15,4 2 0 0,-2 0 0 16,1 0 0-16,1-1 1 0,0-1-1 15,1 0 0-15,1 1 0 0,1-2 0 16,1 1 1-16,1-1-1 0,1-1 1 16,0 2-1-16,3 0 1 0,-1 1 0 0,-1-3-1 15,1 1 0-15,3 0 0 16,-1 0 0-16,2 2 0 0,-5-1 0 0,2 1 0 16,2 1 0-16,1-1 0 0,-4-1-1 15,2-1 1-15,3 1 0 0,-1 0 0 16,2 2 0-16,1 1 0 0,-3 2 0 15,2-1 0-15,2 0 0 0,1 2 0 16,3 0 0-16,2 0 0 0,0 1-1 0,2 1 1 16,3-1 0-16,1 3 0 0,1-3 0 15,1 0 0-15,1 0 0 0,4 0 0 16,2 3-1-16,5-2 1 0,2 3 0 16,2-2 0-16,4 2 0 0,2-4 0 15,2 1 0-15,4-4 0 0,1 3-1 16,2-5 1-16,3 5 0 0,1-1-1 15,4-2-2-15,0 0-1 0,2 1-4 16,2-3-3-16,0 1-3 0,0-2-4 0,2 0-4 16,-1 1-6-16,2 1-11 0,-1 3-54 15,3-5-64-15,-2-8-154 0</inkml:trace>
  <inkml:trace contextRef="#ctx0" brushRef="#br0" timeOffset="-7643.76">10338 9857 286 0,'4'7'67'0,"-6"-5"-2"16,-4 0-29-16,-3 0-30 0,-3 1-7 15,-2 1-2-15,-5-1 1 0,-3-1 0 16,-2 1 1-16,-3-1 3 0,-3-1 4 15,0-1 2-15,-4-3 4 0,-3 1 1 16,1 1 2-16,-2 1 2 0,-3 0 3 16,-2-2-3-16,-2-1-3 0,-6 2-3 15,-2-2-2-15,-4 1-2 0,-3 2 0 16,-2-1-6-16,-4 1 0 0,-5 2 2 0,-2 0-2 16,-2 3 0-16,-4 0 1 0,-4 0-2 15,-4-1 0-15,2 4 0 0,-4-2 0 16,-1 0 0-16,3-1-1 0,-2-1 1 15,-1-2-1-15,3 1 0 0,0-4 0 16,2 0 1-16,1 0-1 0,-1-2-1 16,0-4 1-16,4 0 2 0,-1-1 0 15,2 0 1-15,1-1 0 0,0-2 0 0,2 1 3 16,0-1-1-16,1 2 1 0,3-5-1 16,1-3 0-16,2-1-1 0,1 0 1 15,3-5-3-15,4 0 1 0,2-5-1 16,2 3 1-16,2-2 1 0,3-5 1 15,2-1 2-15,4 2 3 0,3-3 0 16,5 2 0-16,4-2-1 0,4-1 0 16,4 2 0-16,4-1-2 0,2-2-1 15,5-2-1-15,4 0-1 0,4-1 0 0,4 1-1 16,7-1-1-16,4-2-1 0,5 3 0 16,4-1-1-16,4 1 1 0,3-2-1 15,5 0 1-15,1 2 1 0,4-2-1 16,3 1 0-16,2 0 1 0,2-1-1 15,4 5 1-15,0 0-1 0,1-2 0 16,2 4 0-16,0 3-1 0,1 3 1 16,2 2 0-16,2 3 0 0,1 1 0 0,3 5 0 15,-1 2 1-15,4-1 0 0,-1 3 0 16,-1 1 0-16,1 1 1 0,3 4 1 16,-1 0-1-16,2-1 2 0,1 2 0 15,3 2 0-15,4 2 0 0,1-1-1 16,-1-2 1-16,4 4-1 0,4 2-1 15,-1 0 0-15,2-4 0 0,2 0-1 0,3 1 0 16,1-1 0-16,3 0 0 16,-2-1 0-16,1-3-1 0,0 4 1 0,3-3-1 15,1 1 1-15,0 0-1 0,-2-1 0 16,-3 0 1-16,2 3 0 0,-1 1 0 16,-3 5 0-16,-3 3 1 0,-2 2 0 15,-2 2 1-15,-2 2-1 0,-4 4 0 16,-1 4 0-16,0-2 0 0,-4 2 0 0,-1 1-1 15,-3 2 1-15,0 1-1 0,-4 1 1 16,-6 0-1-16,-1-1 0 0,-5 5 0 16,-1 2 0-16,-5 1 0 0,-4 4 1 15,-2-1-1-15,-2 2 1 0,-3 0-1 16,-3 1 0-16,-3-3-1 0,-2-1 0 16,-3 0 0-16,0 2 0 0,-4 2 0 15,-3 1 0-15,-2 3 0 0,-4 4 0 16,-2 0 1-16,-5 1 0 0,-3 2 0 15,-5 0 0-15,-4-2 0 0,-6-2-1 0,-4 3 1 16,-3-3 1-16,-5 1-1 0,-3-2 0 16,-7-4 2-16,0 1 0 0,-3-3 3 15,-5-3 1-15,-4-1 1 0,-3-1 2 16,-7-5 1-16,-2-3 1 0,-4 1 1 16,-2-2-2-16,-5-1 0 0,0-3-2 15,-3-4-1-15,-2 1-1 0,1-5-2 0,-3-3-1 16,-3-2-1-16,-4-3-1 0,-1-4 0 15,-3-2 1-15,0-4-1 0,-5 1-1 16,-4-5 1-16,-6-5-1 0,1 4 0 16,-5-5-2-16,-8 1-5 0,-8-2-4 15,-6 4-10-15,-9-1-13 0,-5 4-11 16,-7 1-7-16,-10 1-67 0,-4 5-18 16,-9 0-75-16,-4-3-144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959939F-2875-4EA2-9A61-FA60BC72AF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4EFEF57-1C0F-4539-8C6C-CED8EFA08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06158F-20D3-4514-B275-85AFC77411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0ABEF0F-9123-4606-AD75-39B6A8975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5F564F0-3559-4C94-9DE4-9BEE09137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5D4217-6006-455E-9766-EDA99CF0D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98D70-DAF2-4143-9472-7551D66D0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FF517F8-762A-45C2-B9F5-4663F4C3D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23465-1D66-4404-A8A3-02E5D98B23E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B1F1D5-1575-4D55-8051-DEBC06168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1145DFC-AD9C-4836-A326-47740278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6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AD6323-09C8-4232-A470-9C8D1D906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B5366-79C1-4BE7-9215-8E575AAE514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21E8F3B-BE9A-4497-94DB-98FF7673E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8B242C-248E-456E-993B-0C82BD0CE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047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091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839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10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A77769-D884-436D-8CD7-6EF51F1FD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3CFE1-BE1D-4A05-8B2B-8D9A9E5F1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B919A-5EAA-453C-BFB4-1C751F4A2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0496-91DE-4DA5-8064-8A7E0DB3B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7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2811E0-42CD-45A9-9C09-769190820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11987-6DE7-4D37-AF8D-F3B21105F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3ECCA-44BA-45F2-A06C-E7E9CD143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BDA6-F80B-4DD9-BEFD-2717299FE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4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EF872-EB11-4F40-88B2-802CD478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7EBEC7-3FA5-497D-B9F5-8FB18E4E4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A1BC63-FF88-4D2E-BD42-0EE88386C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E094-8051-4880-B5AF-3062C992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2C4A1-9FBC-4057-AB60-A4403CCD1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776367-0999-454B-9F8F-B91E7735B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F811A-E4F3-405A-AC4A-11406D9FB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13CB-F345-4FCE-8A50-6EA9189D4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796ECD-66C8-4AA9-A25C-17670E464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CB910-C3E9-4944-A7A8-DC36A213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B538D-4300-475C-8830-422E664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AE5C-5CE8-42DA-9D66-C5DEB7C76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5D68E-F588-48D2-9764-A31A34AA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683EF-4033-401B-9BC2-BA2219777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9BBCF-5607-49E5-A38C-49FCA5C5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5C433-EF36-4CC9-ABBD-C31CC2A48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172A09-9694-48EE-A714-B1C587D55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6D7F26-C491-4362-A673-066720418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FCFAE-3689-4568-9715-333B2C21F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9D229-B99E-47BB-AD1F-DEE75043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8F09B-B701-43A6-874E-D55FD2E99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DB8786-3974-4C2E-B065-22C72E923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BC531-8547-4280-A8D0-C08BA3E7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76925-0A03-4CF7-8950-E3D5C34E1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1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01898E-C11B-41B6-8179-A8BCBBE6C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2EBFDD-BD50-4267-9A8A-EA4B912D1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89478A-40D3-4025-BEBA-7DE403A10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8AA75-CCC6-4774-9288-3F8A48AE1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E5950-3FD7-486C-AC79-C22B2A88E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10C37-4F48-490B-B7A0-C2B81EEB8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DF1E9-2BF4-4E20-9863-A037CD9BA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A5F8-4FC8-4FAA-834A-877AD0A61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E2AC2-A661-414D-8CC2-435AF1B1A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58A65-A880-418F-A725-E89514171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FF15C-8931-49F6-B9FF-09329A55B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B30AB-3CE6-4FC3-A7F1-310910E2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0D8AF7-E393-4484-A412-A68A4938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DE70DA-150E-43B6-BB0E-4CB36A54D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188861-3F57-4E18-A8C0-8E74F4F0F9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3FBE4-E2F3-453E-B341-33DCA7C1E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A8D139-9BA7-46B0-B940-DF7D035AF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82D11EDD-7C23-4CF4-8640-F3B09B854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5D4750-DBC1-48FC-BB2E-62A00B5A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F65486-88C8-4C40-A799-D91E937559F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19808ED-8D3F-4AB7-9B5A-558264458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19: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6C52D5-6B7B-4EA8-842C-A2C8E8C17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3D9B0FC-C575-445B-B65C-185E46BE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20847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 and instruction scheduling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F97FEE-0A6F-49E7-8DE3-0E7DCF30BCA0}"/>
                  </a:ext>
                </a:extLst>
              </p14:cNvPr>
              <p14:cNvContentPartPr/>
              <p14:nvPr/>
            </p14:nvContentPartPr>
            <p14:xfrm>
              <a:off x="812880" y="149760"/>
              <a:ext cx="8247960" cy="5553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F97FEE-0A6F-49E7-8DE3-0E7DCF30BCA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3520" y="140400"/>
                <a:ext cx="8266680" cy="557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7352E7-EDF4-4681-85FB-921E953A9C5D}"/>
                  </a:ext>
                </a:extLst>
              </p14:cNvPr>
              <p14:cNvContentPartPr/>
              <p14:nvPr/>
            </p14:nvContentPartPr>
            <p14:xfrm>
              <a:off x="136080" y="162720"/>
              <a:ext cx="8880840" cy="5031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7352E7-EDF4-4681-85FB-921E953A9C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720" y="153360"/>
                <a:ext cx="8899560" cy="505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0962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2252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70909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RR :AL:RW                                 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7B7CB69-1B7E-4F58-B53F-2213C3D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3026B-2956-4BAA-B8E2-5A803CEBF611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0D60F6E3-C908-4B40-8A44-08BB42C2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013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without Branch Predictor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BB21C59-75A5-4AC5-AF99-7B5477718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27C406CD-47F2-4D64-9858-67ECC50A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CB00C641-D4E8-4742-89E1-9E5CBF14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ED0EDCC2-39C6-48EE-9423-AF20B1AAA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32B9B20C-D1D8-45A5-A020-99E084A1F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91EBF8E4-008E-433F-B227-1C3E8134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620057FB-ABB5-4DB3-A885-0DA23EC8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EB106FEE-807B-4AB7-8333-165A223A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A011C05D-2F3C-4DCD-844E-36BEB88F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0CBFE940-DFCD-4FFE-AC0B-CBFB3BF1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BE53D58-550F-4899-9FBF-C9B052FFB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511B2187-3E09-4F94-9ECE-76231AFF6A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4A82816E-6C69-4156-8E92-6EA51B24D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708237AD-691E-43D2-98D1-3B41D3AB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616630F9-1C5E-4A91-AE5D-6CB4B514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28DF919-E828-4128-95B8-F1AD72CE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764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 + 4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DFDCB365-3435-4503-A93A-CC447B8E6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742D03C-F119-46C2-80B1-7E605D1B0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5FD1C38A-4436-40B5-8A63-B395ADE81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0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68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16734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each branch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9051E55-297B-4981-AF10-8876991694E0}"/>
                  </a:ext>
                </a:extLst>
              </p14:cNvPr>
              <p14:cNvContentPartPr/>
              <p14:nvPr/>
            </p14:nvContentPartPr>
            <p14:xfrm>
              <a:off x="413640" y="171000"/>
              <a:ext cx="8240760" cy="5801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9051E55-297B-4981-AF10-8876991694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4280" y="161640"/>
                <a:ext cx="8259480" cy="5820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035425"/>
            <a:ext cx="20874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lw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217713-1BD1-49F4-8DAC-7129622EB199}"/>
                  </a:ext>
                </a:extLst>
              </p14:cNvPr>
              <p14:cNvContentPartPr/>
              <p14:nvPr/>
            </p14:nvContentPartPr>
            <p14:xfrm>
              <a:off x="237240" y="165600"/>
              <a:ext cx="8241120" cy="554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217713-1BD1-49F4-8DAC-7129622EB1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7880" y="156240"/>
                <a:ext cx="8259840" cy="556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298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035425"/>
            <a:ext cx="20874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lw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8E6032-5443-42D1-9291-6747E88A6B93}"/>
                  </a:ext>
                </a:extLst>
              </p14:cNvPr>
              <p14:cNvContentPartPr/>
              <p14:nvPr/>
            </p14:nvContentPartPr>
            <p14:xfrm>
              <a:off x="155160" y="152280"/>
              <a:ext cx="7391160" cy="5521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8E6032-5443-42D1-9291-6747E88A6B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800" y="142920"/>
                <a:ext cx="7409880" cy="554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65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792538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$4, 8($1)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FD5F60A-A867-4A17-B542-5957B0850FC2}"/>
                  </a:ext>
                </a:extLst>
              </p14:cNvPr>
              <p14:cNvContentPartPr/>
              <p14:nvPr/>
            </p14:nvContentPartPr>
            <p14:xfrm>
              <a:off x="270720" y="42840"/>
              <a:ext cx="7189560" cy="5173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FD5F60A-A867-4A17-B542-5957B0850F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1360" y="33480"/>
                <a:ext cx="7208280" cy="519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792538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$4, 8($1)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32BA8A-9122-472F-A09A-953F0C1A876C}"/>
                  </a:ext>
                </a:extLst>
              </p14:cNvPr>
              <p14:cNvContentPartPr/>
              <p14:nvPr/>
            </p14:nvContentPartPr>
            <p14:xfrm>
              <a:off x="152640" y="262440"/>
              <a:ext cx="8843400" cy="5111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32BA8A-9122-472F-A09A-953F0C1A87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3280" y="253080"/>
                <a:ext cx="8862120" cy="513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54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962400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sw    $1, 8($3)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53B4152-2AB8-4C6E-9CEE-A19481A231BE}"/>
                  </a:ext>
                </a:extLst>
              </p14:cNvPr>
              <p14:cNvContentPartPr/>
              <p14:nvPr/>
            </p14:nvContentPartPr>
            <p14:xfrm>
              <a:off x="73440" y="63360"/>
              <a:ext cx="9070200" cy="5528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53B4152-2AB8-4C6E-9CEE-A19481A231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080" y="54000"/>
                <a:ext cx="9088920" cy="5546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962400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sw    $1, 8($3)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0952B4B-6309-4C92-A84F-663741AB0D8E}"/>
                  </a:ext>
                </a:extLst>
              </p14:cNvPr>
              <p14:cNvContentPartPr/>
              <p14:nvPr/>
            </p14:nvContentPartPr>
            <p14:xfrm>
              <a:off x="-89280" y="82080"/>
              <a:ext cx="9173880" cy="539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0952B4B-6309-4C92-A84F-663741AB0D8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98640" y="72720"/>
                <a:ext cx="9192600" cy="541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825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AF7577D-B62B-493C-B08B-3284C842B62F}"/>
                  </a:ext>
                </a:extLst>
              </p14:cNvPr>
              <p14:cNvContentPartPr/>
              <p14:nvPr/>
            </p14:nvContentPartPr>
            <p14:xfrm>
              <a:off x="117720" y="118080"/>
              <a:ext cx="8888040" cy="533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AF7577D-B62B-493C-B08B-3284C842B6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8360" y="108720"/>
                <a:ext cx="8906760" cy="5356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40861</TotalTime>
  <Words>888</Words>
  <Application>Microsoft Office PowerPoint</Application>
  <PresentationFormat>On-screen Show (4:3)</PresentationFormat>
  <Paragraphs>299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205</cp:revision>
  <dcterms:created xsi:type="dcterms:W3CDTF">2002-09-20T18:19:18Z</dcterms:created>
  <dcterms:modified xsi:type="dcterms:W3CDTF">2022-03-24T16:21:55Z</dcterms:modified>
</cp:coreProperties>
</file>