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436" r:id="rId3"/>
    <p:sldId id="439" r:id="rId4"/>
    <p:sldId id="440" r:id="rId5"/>
    <p:sldId id="437" r:id="rId6"/>
    <p:sldId id="441" r:id="rId7"/>
    <p:sldId id="438" r:id="rId8"/>
    <p:sldId id="442" r:id="rId9"/>
    <p:sldId id="434" r:id="rId10"/>
    <p:sldId id="443" r:id="rId11"/>
    <p:sldId id="435" r:id="rId12"/>
    <p:sldId id="428" r:id="rId13"/>
    <p:sldId id="429" r:id="rId14"/>
    <p:sldId id="418" r:id="rId15"/>
    <p:sldId id="419" r:id="rId16"/>
    <p:sldId id="420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04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091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8398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82104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20847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0874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98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035425"/>
            <a:ext cx="208743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lw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$4, 8($1)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25" y="3792538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$4, 8($1)</a:t>
            </a:r>
          </a:p>
        </p:txBody>
      </p:sp>
    </p:spTree>
    <p:extLst>
      <p:ext uri="{BB962C8B-B14F-4D97-AF65-F5344CB8AC3E}">
        <p14:creationId xmlns:p14="http://schemas.microsoft.com/office/powerpoint/2010/main" val="397545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sw    $1, 8($3)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2400"/>
            <a:ext cx="1997663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sw    $1, 8($3)</a:t>
            </a:r>
          </a:p>
        </p:txBody>
      </p:sp>
    </p:spTree>
    <p:extLst>
      <p:ext uri="{BB962C8B-B14F-4D97-AF65-F5344CB8AC3E}">
        <p14:creationId xmlns:p14="http://schemas.microsoft.com/office/powerpoint/2010/main" val="126825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40666</TotalTime>
  <Words>888</Words>
  <Application>Microsoft Office PowerPoint</Application>
  <PresentationFormat>On-screen Show (4:3)</PresentationFormat>
  <Paragraphs>299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204</cp:revision>
  <dcterms:created xsi:type="dcterms:W3CDTF">2002-09-20T18:19:18Z</dcterms:created>
  <dcterms:modified xsi:type="dcterms:W3CDTF">2022-03-24T13:06:09Z</dcterms:modified>
</cp:coreProperties>
</file>