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02" r:id="rId2"/>
    <p:sldId id="436" r:id="rId3"/>
    <p:sldId id="439" r:id="rId4"/>
    <p:sldId id="440" r:id="rId5"/>
    <p:sldId id="437" r:id="rId6"/>
    <p:sldId id="441" r:id="rId7"/>
    <p:sldId id="438" r:id="rId8"/>
    <p:sldId id="442" r:id="rId9"/>
    <p:sldId id="434" r:id="rId10"/>
    <p:sldId id="443" r:id="rId11"/>
    <p:sldId id="435" r:id="rId12"/>
    <p:sldId id="428" r:id="rId13"/>
    <p:sldId id="429" r:id="rId14"/>
    <p:sldId id="418" r:id="rId15"/>
    <p:sldId id="419" r:id="rId16"/>
    <p:sldId id="42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959939F-2875-4EA2-9A61-FA60BC72AF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4EFEF57-1C0F-4539-8C6C-CED8EFA08B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06158F-20D3-4514-B275-85AFC77411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0ABEF0F-9123-4606-AD75-39B6A89750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5F564F0-3559-4C94-9DE4-9BEE091371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5D4217-6006-455E-9766-EDA99CF0D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A98D70-DAF2-4143-9472-7551D66D08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FF517F8-762A-45C2-B9F5-4663F4C3D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B23465-1D66-4404-A8A3-02E5D98B23E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B1F1D5-1575-4D55-8051-DEBC06168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1145DFC-AD9C-4836-A326-477402780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76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D90660-6363-43DD-B2D9-FB2614CF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AFE5DD-FE8D-4686-BD36-CB1F6520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D7F96CC-2E4C-4714-9D40-607BFCEA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3AD6323-09C8-4232-A470-9C8D1D906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5B5366-79C1-4BE7-9215-8E575AAE514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21E8F3B-BE9A-4497-94DB-98FF7673E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58B242C-248E-456E-993B-0C82BD0CE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5891C6-507A-4738-A72A-3658A4734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BC0ED-BF98-456E-86A0-16CD9CAA1983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E28B8B0-2B78-4DD1-B4CD-B21062D51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1A68881-3ED9-4A9C-8C11-77C936421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8DDF0D-AE34-4A58-B1D8-2DBF80442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6AAD31F-E952-4413-9DBB-8C624AC0C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E8958B-8BD7-430E-935B-0C92429D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047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091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839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10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A77769-D884-436D-8CD7-6EF51F1FD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3CFE1-BE1D-4A05-8B2B-8D9A9E5F1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B919A-5EAA-453C-BFB4-1C751F4A2D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90496-91DE-4DA5-8064-8A7E0DB3B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76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2811E0-42CD-45A9-9C09-769190820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11987-6DE7-4D37-AF8D-F3B21105F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C3ECCA-44BA-45F2-A06C-E7E9CD143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EBDA6-F80B-4DD9-BEFD-2717299FE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45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8EF872-EB11-4F40-88B2-802CD478A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7EBEC7-3FA5-497D-B9F5-8FB18E4E4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A1BC63-FF88-4D2E-BD42-0EE88386C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FE094-8051-4880-B5AF-3062C9926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60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62C4A1-9FBC-4057-AB60-A4403CCD1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776367-0999-454B-9F8F-B91E7735B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2F811A-E4F3-405A-AC4A-11406D9FB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513CB-F345-4FCE-8A50-6EA9189D4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01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796ECD-66C8-4AA9-A25C-17670E464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1CB910-C3E9-4944-A7A8-DC36A2135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CB538D-4300-475C-8830-422E66455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4AE5C-5CE8-42DA-9D66-C5DEB7C76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5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5D68E-F588-48D2-9764-A31A34AA4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9683EF-4033-401B-9BC2-BA2219777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9BBCF-5607-49E5-A38C-49FCA5C55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5C433-EF36-4CC9-ABBD-C31CC2A48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172A09-9694-48EE-A714-B1C587D55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6D7F26-C491-4362-A673-066720418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1FCFAE-3689-4568-9715-333B2C21F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9D229-B99E-47BB-AD1F-DEE75043A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1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8F09B-B701-43A6-874E-D55FD2E99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DB8786-3974-4C2E-B065-22C72E923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BC531-8547-4280-A8D0-C08BA3E7C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76925-0A03-4CF7-8950-E3D5C34E1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1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A01898E-C11B-41B6-8179-A8BCBBE6C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2EBFDD-BD50-4267-9A8A-EA4B912D1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E89478A-40D3-4025-BEBA-7DE403A10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8AA75-CCC6-4774-9288-3F8A48AE1E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3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4E5950-3FD7-486C-AC79-C22B2A88E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10C37-4F48-490B-B7A0-C2B81EEB8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DF1E9-2BF4-4E20-9863-A037CD9BA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8A5F8-4FC8-4FAA-834A-877AD0A61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21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BE2AC2-A661-414D-8CC2-435AF1B1A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358A65-A880-418F-A725-E89514171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FF15C-8931-49F6-B9FF-09329A55B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B30AB-3CE6-4FC3-A7F1-310910E2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5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0D8AF7-E393-4484-A412-A68A49382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DE70DA-150E-43B6-BB0E-4CB36A54D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188861-3F57-4E18-A8C0-8E74F4F0F9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C3FBE4-E2F3-453E-B341-33DCA7C1EB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A8D139-9BA7-46B0-B940-DF7D035AFE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82D11EDD-7C23-4CF4-8640-F3B09B854D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5D4750-DBC1-48FC-BB2E-62A00B5A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F65486-88C8-4C40-A799-D91E937559F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719808ED-8D3F-4AB7-9B5A-558264458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19: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6C52D5-6B7B-4EA8-842C-A2C8E8C17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3D9B0FC-C575-445B-B65C-185E46BE1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20847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 and instruction scheduling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prediction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</p:spTree>
    <p:extLst>
      <p:ext uri="{BB962C8B-B14F-4D97-AF65-F5344CB8AC3E}">
        <p14:creationId xmlns:p14="http://schemas.microsoft.com/office/powerpoint/2010/main" val="1520962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CEF90E1-3316-48E7-BAE3-D27E5F7E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035D510E-65A7-4E56-AD7E-C3A5C686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6C0B2A7B-1A0F-4587-9E7B-D6F9DFD22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CF0620-D8CA-4311-B100-DE16A6ABFC7D}"/>
              </a:ext>
            </a:extLst>
          </p:cNvPr>
          <p:cNvSpPr/>
          <p:nvPr/>
        </p:nvSpPr>
        <p:spPr>
          <a:xfrm>
            <a:off x="517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188B65-A1EE-4F48-BE49-C0A1341DFBEA}"/>
              </a:ext>
            </a:extLst>
          </p:cNvPr>
          <p:cNvSpPr/>
          <p:nvPr/>
        </p:nvSpPr>
        <p:spPr>
          <a:xfrm>
            <a:off x="2168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BDBCA-9945-4CA4-ABA9-DAA8D153FD92}"/>
              </a:ext>
            </a:extLst>
          </p:cNvPr>
          <p:cNvSpPr/>
          <p:nvPr/>
        </p:nvSpPr>
        <p:spPr>
          <a:xfrm>
            <a:off x="48006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E4752A-012F-4F12-BA18-DAE5AFD05786}"/>
              </a:ext>
            </a:extLst>
          </p:cNvPr>
          <p:cNvSpPr/>
          <p:nvPr/>
        </p:nvSpPr>
        <p:spPr>
          <a:xfrm>
            <a:off x="56388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440202-550C-48CC-9600-E680B0ED1319}"/>
              </a:ext>
            </a:extLst>
          </p:cNvPr>
          <p:cNvSpPr/>
          <p:nvPr/>
        </p:nvSpPr>
        <p:spPr>
          <a:xfrm>
            <a:off x="73152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DC4C6E-99AF-42CC-B800-DA4BDE2DB59F}"/>
              </a:ext>
            </a:extLst>
          </p:cNvPr>
          <p:cNvSpPr/>
          <p:nvPr/>
        </p:nvSpPr>
        <p:spPr>
          <a:xfrm>
            <a:off x="48006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65620F-BDBE-43CD-9E6E-52C408728603}"/>
              </a:ext>
            </a:extLst>
          </p:cNvPr>
          <p:cNvSpPr/>
          <p:nvPr/>
        </p:nvSpPr>
        <p:spPr>
          <a:xfrm>
            <a:off x="64770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5EED1-C749-4277-AEA4-C3C22E9A43BD}"/>
              </a:ext>
            </a:extLst>
          </p:cNvPr>
          <p:cNvSpPr/>
          <p:nvPr/>
        </p:nvSpPr>
        <p:spPr>
          <a:xfrm>
            <a:off x="56388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1" name="Text Box 4">
            <a:extLst>
              <a:ext uri="{FF2B5EF4-FFF2-40B4-BE49-F238E27FC236}">
                <a16:creationId xmlns:a16="http://schemas.microsoft.com/office/drawing/2014/main" id="{4C0F33FD-4898-409C-BA59-3B1FB6AB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03713"/>
            <a:ext cx="22252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06F2B5-ACE1-41FF-8A96-55D57811DFF5}"/>
              </a:ext>
            </a:extLst>
          </p:cNvPr>
          <p:cNvSpPr/>
          <p:nvPr/>
        </p:nvSpPr>
        <p:spPr>
          <a:xfrm>
            <a:off x="1343025" y="46783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7AEE6C-39AB-4322-A605-9DE047E880F8}"/>
              </a:ext>
            </a:extLst>
          </p:cNvPr>
          <p:cNvSpPr/>
          <p:nvPr/>
        </p:nvSpPr>
        <p:spPr>
          <a:xfrm>
            <a:off x="2989263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8B9C04-3B6A-4D69-83D0-3A118C0E8510}"/>
              </a:ext>
            </a:extLst>
          </p:cNvPr>
          <p:cNvSpPr/>
          <p:nvPr/>
        </p:nvSpPr>
        <p:spPr>
          <a:xfrm>
            <a:off x="3811588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5" name="Text Box 4">
            <a:extLst>
              <a:ext uri="{FF2B5EF4-FFF2-40B4-BE49-F238E27FC236}">
                <a16:creationId xmlns:a16="http://schemas.microsoft.com/office/drawing/2014/main" id="{46D5050E-1BCF-4FD7-A329-396121A4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709091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  4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DE :DE:RR:AL:RW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 2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RR :AL:RW                                  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47B7CB69-1B7E-4F58-B53F-2213C3D0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63026B-2956-4BAA-B8E2-5A803CEBF611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0D60F6E3-C908-4B40-8A44-08BB42C2F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013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without Branch Predictor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2BB21C59-75A5-4AC5-AF99-7B5477718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27C406CD-47F2-4D64-9858-67ECC50AA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CB00C641-D4E8-4742-89E1-9E5CBF14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ED0EDCC2-39C6-48EE-9423-AF20B1AAA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32B9B20C-D1D8-45A5-A020-99E084A1F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Line 8">
            <a:extLst>
              <a:ext uri="{FF2B5EF4-FFF2-40B4-BE49-F238E27FC236}">
                <a16:creationId xmlns:a16="http://schemas.microsoft.com/office/drawing/2014/main" id="{91EBF8E4-008E-433F-B227-1C3E81347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620057FB-ABB5-4DB3-A885-0DA23EC8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3563" name="Line 10">
            <a:extLst>
              <a:ext uri="{FF2B5EF4-FFF2-40B4-BE49-F238E27FC236}">
                <a16:creationId xmlns:a16="http://schemas.microsoft.com/office/drawing/2014/main" id="{EB106FEE-807B-4AB7-8333-165A223A4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A011C05D-2F3C-4DCD-844E-36BEB88F6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0CBFE940-DFCD-4FFE-AC0B-CBFB3BF1F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4BE53D58-550F-4899-9FBF-C9B052FFB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Line 14">
            <a:extLst>
              <a:ext uri="{FF2B5EF4-FFF2-40B4-BE49-F238E27FC236}">
                <a16:creationId xmlns:a16="http://schemas.microsoft.com/office/drawing/2014/main" id="{511B2187-3E09-4F94-9ECE-76231AFF6A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4A82816E-6C69-4156-8E92-6EA51B24D9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708237AD-691E-43D2-98D1-3B41D3ABD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Line 17">
            <a:extLst>
              <a:ext uri="{FF2B5EF4-FFF2-40B4-BE49-F238E27FC236}">
                <a16:creationId xmlns:a16="http://schemas.microsoft.com/office/drawing/2014/main" id="{616630F9-1C5E-4A91-AE5D-6CB4B5149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28DF919-E828-4128-95B8-F1AD72CE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764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 + 4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DFDCB365-3435-4503-A93A-CC447B8E66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8742D03C-F119-46C2-80B1-7E605D1B09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5FD1C38A-4436-40B5-8A63-B395ADE81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8D9EABE-FEC4-4DAD-AE86-9AD01731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A7569-3DC2-4A8E-A8D2-548DEF4EF0AC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C774377-DA77-4B22-B200-869539DC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307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 Branch Predictor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D835866-DB72-4AA9-A4E6-BF91CBFA2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A4FDA517-1D20-417B-830A-940455483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95594E6E-3097-4F7B-BBB6-61CA3497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381D589D-7D6F-4E1B-BD90-14EC0B744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A30354D0-4E5D-4DF7-B6BF-FF137680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25725CBB-719B-4B7A-8E26-087896245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D14AFAA5-4847-41C0-BCE0-BAED5EC4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C4423727-D14B-451C-9A7E-E707D725F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0FF37489-662C-493C-851B-E6D8EEA3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212DEF72-4948-447E-AB15-7EF6134AF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2A10B73-133D-4138-A665-3E7EE99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Line 14">
            <a:extLst>
              <a:ext uri="{FF2B5EF4-FFF2-40B4-BE49-F238E27FC236}">
                <a16:creationId xmlns:a16="http://schemas.microsoft.com/office/drawing/2014/main" id="{D38166C2-F524-4B82-9DDA-D16317108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ECE6C20B-D41F-4F07-833D-8AA04D2EBC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1C0A334-2ACC-4731-A2D1-7C77B2A29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B3B12FF5-8E22-4765-84FB-40C45726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219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Predictor</a:t>
            </a:r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E34C56B6-2FFC-436A-8265-A33783083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B27E19F-B89B-44DA-8D52-1CC2312E3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437E27EC-932B-42AD-BA91-AEB4EE1B6C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D1158590-9DC3-478C-B8D6-D61BB8D79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449DC4-42BB-47C4-A84C-2DECCC2F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2197082A-1556-4B1F-A757-3C3436EBD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681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2-Bit Prediction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BF19A943-0DE7-4A3D-A78A-DCDB0B237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A311DCA-7ECB-4AF4-BCFB-5F91063F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16734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branch, maintain a 2-bit saturating counter: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taken: counter = min(3,counter+1)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not taken: counter = max(0,counter-1)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… sound familiar?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If (counter &gt;= 2), predict taken, else predict not taken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counter attempts to capture the common case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each branch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0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65827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$5, $1, $4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402374-EEE6-4981-AFEB-0355108BA044}"/>
              </a:ext>
            </a:extLst>
          </p:cNvPr>
          <p:cNvSpPr/>
          <p:nvPr/>
        </p:nvSpPr>
        <p:spPr>
          <a:xfrm>
            <a:off x="5634000" y="1722243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F8D673-E92A-4DBD-B42E-B096A17CEE22}"/>
              </a:ext>
            </a:extLst>
          </p:cNvPr>
          <p:cNvSpPr/>
          <p:nvPr/>
        </p:nvSpPr>
        <p:spPr>
          <a:xfrm>
            <a:off x="5634000" y="2272848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46847-616C-4490-8573-0E6158F86725}"/>
              </a:ext>
            </a:extLst>
          </p:cNvPr>
          <p:cNvSpPr txBox="1"/>
          <p:nvPr/>
        </p:nvSpPr>
        <p:spPr>
          <a:xfrm>
            <a:off x="5786400" y="1582995"/>
            <a:ext cx="2398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Production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E7F36E-B02E-4796-802A-7380E93ED97F}"/>
              </a:ext>
            </a:extLst>
          </p:cNvPr>
          <p:cNvSpPr txBox="1"/>
          <p:nvPr/>
        </p:nvSpPr>
        <p:spPr>
          <a:xfrm>
            <a:off x="5786400" y="2133600"/>
            <a:ext cx="26742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Consumption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A4589-9B97-4C3C-9B82-068F33D07161}"/>
              </a:ext>
            </a:extLst>
          </p:cNvPr>
          <p:cNvSpPr/>
          <p:nvPr/>
        </p:nvSpPr>
        <p:spPr>
          <a:xfrm>
            <a:off x="4114800" y="49530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F919F3-3CD1-403E-ABB7-7CDB96817740}"/>
              </a:ext>
            </a:extLst>
          </p:cNvPr>
          <p:cNvSpPr/>
          <p:nvPr/>
        </p:nvSpPr>
        <p:spPr>
          <a:xfrm>
            <a:off x="5105400" y="35052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360F183-1B47-4191-9C2F-3DB0FD8A7229}"/>
              </a:ext>
            </a:extLst>
          </p:cNvPr>
          <p:cNvSpPr/>
          <p:nvPr/>
        </p:nvSpPr>
        <p:spPr>
          <a:xfrm>
            <a:off x="5181600" y="4198361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0FA9E3-047D-4B0E-82D4-008F0248AE5D}"/>
              </a:ext>
            </a:extLst>
          </p:cNvPr>
          <p:cNvSpPr/>
          <p:nvPr/>
        </p:nvSpPr>
        <p:spPr>
          <a:xfrm>
            <a:off x="4267200" y="5638804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035425"/>
            <a:ext cx="20874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lw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98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035425"/>
            <a:ext cx="208743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lw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5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792538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$4, 8($1)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792538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$4, 8($1)</a:t>
            </a:r>
          </a:p>
        </p:txBody>
      </p:sp>
    </p:spTree>
    <p:extLst>
      <p:ext uri="{BB962C8B-B14F-4D97-AF65-F5344CB8AC3E}">
        <p14:creationId xmlns:p14="http://schemas.microsoft.com/office/powerpoint/2010/main" val="397545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962400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sw    $1, 8($3)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962400"/>
            <a:ext cx="199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sw    $1, 8($3)</a:t>
            </a:r>
          </a:p>
        </p:txBody>
      </p:sp>
    </p:spTree>
    <p:extLst>
      <p:ext uri="{BB962C8B-B14F-4D97-AF65-F5344CB8AC3E}">
        <p14:creationId xmlns:p14="http://schemas.microsoft.com/office/powerpoint/2010/main" val="1268259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40666</TotalTime>
  <Words>888</Words>
  <Application>Microsoft Office PowerPoint</Application>
  <PresentationFormat>On-screen Show (4:3)</PresentationFormat>
  <Paragraphs>299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204</cp:revision>
  <dcterms:created xsi:type="dcterms:W3CDTF">2002-09-20T18:19:18Z</dcterms:created>
  <dcterms:modified xsi:type="dcterms:W3CDTF">2022-03-24T13:06:09Z</dcterms:modified>
</cp:coreProperties>
</file>