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24" r:id="rId3"/>
    <p:sldId id="383" r:id="rId4"/>
    <p:sldId id="382" r:id="rId5"/>
    <p:sldId id="384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0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09:01.0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9760 3916 144 0,'-2'1'45'0,"-1"2"5"0,2 0-14 0,0-4-1 15,0 2 1-15,-1-3 1 0,2 2-3 16,-2-3-2-16,1 1-4 0,0-3-2 16,-1 3-2-16,1 1-2 0,0-2-3 15,0-4-2-15,0 3-2 0,-1-3-1 16,0 3-3-16,-1-5 0 0,0-2-1 16,1-1 0-16,1 3 0 0,0 2 2 15,0-3 0-15,1-2 2 0,0 5 0 16,-1 0 0-16,1 4 1 0,0-3-2 0,0 2 0 15,-1 1-2-15,-1 2-1 0,0-3-1 16,1 1-1-16,-1 2-1 0,1 0-1 16,-1 0-1-16,2 0-2 0,0 1-1 15,0 1-3-15,0 0-1 0,0 0 0 16,1-1-2-16,-1 2 0 0,1 2 1 16,0-1 0-16,1 1 2 0,-1 2 0 15,1 3 1-15,2 3 0 0,-1 3 1 0,-1 1-1 16,1 3 1-16,0 4-1 0,1 2 1 15,-2 1 0-15,-1 2 0 0,-1 2 0 16,0 7-1-16,-2 3-2 0,0 0-3 16,-1 1 0-16,-1 4-1 0,-1-1 0 15,2-3 0-15,-1-4 1 0,2 1 3 16,0-3 2-16,2-3 0 0,0-1-1 16,1-5 1-16,1-2-1 0,-2-6 0 0,1-6-3 15,2-2-3-15,-2-2-6 0,-1-5-6 16,2 0-7-16,0-3-9 0,-1-1-13 15,2-1-60-15,1-3-70 0,-1-5-163 16</inkml:trace>
  <inkml:trace contextRef="#ctx0" brushRef="#br0" timeOffset="359.55">10157 3648 300 0,'-3'-2'84'0,"4"4"8"15,-1-2-31-15,0 1-12 0,1-4-4 16,-1 6-4-16,1 0-6 0,-1-3-7 15,-1 2-5-15,1 4-5 0,-1 4-2 16,-1 6-3-16,1 0-1 0,0 9 0 16,-1 9 0-16,1 4 0 0,-3 7-3 15,2 3-3-15,-2 5-1 0,0 9-2 0,1 1-1 16,1 3-2-16,1 2-6 0,0-3-4 16,2 0-7-16,0-4-8 0,0-8-5 15,1-6-6-15,-1-7-5 0,0-6-7 16,2-8-9-16,-2-5-38 0,1-6-7 15,0-6-52-15,0-9-103 0</inkml:trace>
  <inkml:trace contextRef="#ctx0" brushRef="#br0" timeOffset="605.04">9697 4245 287 0,'0'6'75'0,"3"-1"5"0,4-1-18 16,4 0-31-16,2-2-2 0,3-2 2 15,3-1 0-15,3-1-6 0,2-2-4 16,4-3-6-16,1-1-5 0,2-3-3 16,1 1-5-16,1-2-5 0,-4-2-7 15,1-4-8-15,2 0-11 0,-2-1-16 16,1 2-48-16,1-2-7 0,-3 3-54 15,1 0-100-15</inkml:trace>
  <inkml:trace contextRef="#ctx0" brushRef="#br0" timeOffset="1118.89">10392 3897 277 0,'1'2'76'16,"2"-1"6"-16,2 6-31 0,-2-1-16 15,1 5-1-15,0 4-5 0,-1 3-6 0,-1 9-5 16,0 5-7-16,1 12-4 0,-2 3-5 16,0 9-6-16,0 3-9 0,3 3-7 15,2-6-4-15,1-5-2 0,3-8 0 16,2-7 2-16,-1-9 6 0,3-9 10 16,-2-8 10-16,-1-4 7 0,0-2 5 15,0-8 6-15,-1-1 3 0,-2-9 1 16,0-4-1-16,0-6-2 0,1-2-2 0,0-8-2 15,1-1-3-15,-2-5 0 0,2 4-1 16,-1 1-1-16,1 4-1 0,-2 3-2 16,1 6-2-16,0 4-3 0,2 11-3 15,2 1-1-15,2 10-1 0,-2 4-1 16,3 5-1-16,0 4-1 0,0 4-1 16,3 0-3-16,-1 4-1 0,1-1 0 15,2-1 0-15,-1-2 1 0,3-4 2 16,-3-3 3-16,-2 0 6 0,-2-9 4 0,-3-1 3 15,-2-2 7-15,-2-5 6 0,-3-3 4 16,-2-7 2-16,-1-5-1 16,2-3-3-16,-4-5-1 0,1-5-5 0,0-4-5 15,0-5-5-15,0-1-2 0,2 0-2 16,-3-3-1-16,0-1-2 0,-1-2 0 16,-1 3-2-16,1 7-2 0,-1 3-3 15,1 3-3-15,0 8-5 0,0 5-11 0,2 10-13 16,0 3-11-16,2 3-14 0,2 4-66 15,2 2-82-15,3-1-180 0</inkml:trace>
  <inkml:trace contextRef="#ctx0" brushRef="#br0" timeOffset="1555.29">11849 3764 330 0,'-3'-1'89'0,"-6"1"5"0,-1 4-15 0,0 1-41 16,-2 3-5-16,-4 7 1 0,-4-1-2 15,-3 6-3-15,-3 1-6 0,-4 5-5 16,0 6-5-16,-2 1-5 0,3 3-3 15,2 7-4-15,6 5-3 0,5 2-3 16,6-1-3-16,3-7-4 0,8 6-2 16,6-5-3-16,3-6-3 0,3-5 2 15,9-7 2-15,3-5 3 0,5-3 3 16,2-8 5-16,3-10 2 0,1-3 6 0,0-6 3 16,-3-2 5-16,-3-1 3 0,-2-1 5 15,-6-5 2-15,-7 5 4 0,-2 1 2 16,-5 2 1-16,-8-2-4 0,-8 2-3 15,-6-2-4-15,-7 4-3 0,-4-1-4 16,-7 1-6-16,-5-2-4 0,-4 9-3 16,1 3-3-16,-1 4-5 0,1 9-8 15,0 3-12-15,2 5-11 0,4 4-13 16,3 1-11-16,4-2-60 0,4-3-77 0,3-4-162 16</inkml:trace>
  <inkml:trace contextRef="#ctx0" brushRef="#br0" timeOffset="3017.75">13546 4164 253 0,'-2'8'74'0,"-1"-3"7"0,0-1-34 15,1-2 3-15,0 0 2 0,0-3 0 16,0-2-5-16,-1 2-3 0,0-4-5 16,-2 1-4-16,-2-2-5 0,-2 0-8 15,0-2-5-15,-2 0-6 0,-1 0-4 16,-3 0-4-16,-1 0-2 0,-3 1-4 16,2 1-1-16,-1 3-3 0,2 3-3 15,-1 2-1-15,3 7-2 0,2 2-1 16,0 6-2-16,2 5-1 0,5 1 1 0,-2 3-1 15,4 2-1-15,4-1-2 0,5 2 1 16,4-4-1-16,2-5 3 0,0-2 0 16,2-1 4-16,0-4 2 0,-2-2 3 15,-1-4 3-15,2-7 2 0,-1 1 4 16,2-4 3-16,0-3 2 0,0-6 3 16,0-6 3-16,-1-3 2 0,1 1 2 15,-1-4 1-15,-1-5 0 0,0-4 0 0,-1-1 1 16,2-3 3-16,-4 1 1 0,1-1 0 15,-2-4-1-15,0-1-1 0,-4 0 0 16,-1-1-1-16,-2 1-2 0,-1 0-3 16,0 0-2-16,1 4 0 0,-2 4 0 15,1 6-1-15,0 5 0 0,1 6-1 16,-1 6-1-16,0 3-2 0,0 3-3 16,0 4-2-16,-1 7-1 0,0 8-1 15,1 4-2-15,0 8-3 0,0 10-5 0,0 13-6 16,-1 5-7-16,1 7-11 0,0 3-7 15,1 4-6-15,3-1-1 0,2-2 4 16,5-7 5-16,3-5 8 0,3-9 10 16,-1-9 7-16,3-5 7 0,-1-6 5 15,0-9 6-15,-1-7 5 0,1-5 5 16,0-4 3-16,-1-8 5 0,-3-10 0 0,-1-5 1 16,1-5-1-16,-2-1-1 0,-4-4-1 15,1-1-2-15,0-1 0 0,-1 8-1 16,-3-3-1-16,1 5-3 0,-4 1 0 15,-1 7-1-15,-2 5-3 0,0 4-4 16,1 8-1-16,-3 10 0 0,0 6-1 16,-1 8-1-16,1 5-5 0,-1 3-4 15,1 7-5-15,4-2-4 0,1-4-2 16,5-3 0-16,4-5 0 0,0-3 1 16,3-6 5-16,0-6 5 0,-2-1 3 0,2-4 2 15,0-4 1-15,-2-2 2 0,2-5 5 16,-1-4 3-16,1-3 3 0,1-5 3 15,0-3 2-15,0-1 2 0,1-3 1 16,-3-1 0-16,-1 1-1 0,-2 3 0 16,-2 2-1-16,-2 3-3 0,-3 4-3 0,-2 5-4 15,-1 4-4-15,1 9-1 16,-1 7-2-16,0 7-1 0,0 4 1 0,0 4 0 16,-3 5 1-16,3 4-6 0,0-4-4 15,3-2-7-15,2-1-6 0,6-2-11 16,0-4-13-16,4-5-10 0,0-2-9 15,1-5 91-15,-1 0-154 0,6-10-89 16,-4 2-219-16</inkml:trace>
  <inkml:trace contextRef="#ctx0" brushRef="#br0" timeOffset="3369.33">14406 4278 336 0,'-2'-1'86'0,"1"1"4"0,1 3-49 16,1 0-6-16,2 1-2 0,-1 0-3 15,3 2-4-15,-1-3-3 0,3 2-1 16,-1-4-1-16,0-1-2 0,2-4-1 16,0 1-2-16,1-5-2 0,2 3 0 15,3-4-3-15,3 0-1 0,5-2 0 16,1-1-1-16,0-3 1 0,-3 1 2 0,0 1 1 16,-5 0 3-16,-5-2 2 0,-5 2 1 15,-7 1 0-15,-8 0-1 0,-6 0-3 16,-4 0-1-16,-6 2-3 0,0 2-4 15,-1 6-3-15,-2 3-1 0,2 7 0 0,-1 8-1 16,2 6-2-16,-2 2 0 0,1 8 0 16,1 3-1-16,4 2 0 0,8 1 0 15,9-1-1-15,11-2-1 0,8 0 0 16,6-4 1-16,5-6-1 0,2-3 1 16,2-6 0-16,-3-5 0 0,8-4-1 15,2-5-7-15,-1-4-5 0,6-3-8 16,7-2-14-16,4-6-15 0,-5 1-13 15,-6-5-71-15,0-4-1 0,-2 1-73 16,-8-9-128-16</inkml:trace>
  <inkml:trace contextRef="#ctx0" brushRef="#br0" timeOffset="3939.87">15947 3568 292 0,'2'3'75'0,"0"0"8"0,0-2-41 15,0 3-8-15,-1 4 3 0,-1 1 3 16,0 1-2-16,-1 4-4 0,0 4-4 0,0 8-3 15,0 2-2-15,-1 3-2 0,0 7-2 16,1 2-5-16,1 4-4 0,-2 1-4 16,2 5-2-16,0 1-2 0,-2 3-7 15,-1 1-9-15,-3 1-11 0,1-3-11 16,0 3-14-16,-1-4 0 0,-1-3-73 16,4-4-75-16,-2-6-166 0</inkml:trace>
  <inkml:trace contextRef="#ctx0" brushRef="#br0" timeOffset="4416.96">15673 4160 329 0,'17'-3'89'0,"4"2"8"0,4-3-45 15,4-1-9-15,1-1 0 0,0 3-3 16,1-4-8-16,1 1-8 0,2-1-7 16,-2 1-5-16,0-1-4 0,1 1-3 15,-5 1-2-15,-2 3-1 0,-7 3-2 0,-3 2 0 16,-4 3-1-16,-6 5 0 0,-4 2 1 16,0 4 1-16,-2 2 0 0,-2 2 1 15,-2 2 1-15,0 3 0 0,-1-1-1 16,1 2 0-16,1-4-1 0,0 1-1 15,2-4-2-15,5-2-1 0,1-4 0 16,8-3 0-16,3-3 2 0,7-2 2 0,2-8 3 16,4 2 4-16,1-6 3 0,0-2 3 15,-3-5 0-15,-2-1 2 0,-7-5 1 16,-3 2 1-16,-3-3-2 0,-4-1-1 16,-5-1 1-16,-3 2-1 0,-2-3-2 15,-2 2-1-15,-3-1-3 0,-3-4-3 16,-4 5-2-16,-2-2-4 0,-1 6-3 15,-5 3-5-15,-2 2-6 0,-1 4-5 16,-2 6-8-16,3 5-14 0,2 3-8 16,3 1-8-16,4 3-11 0,4 0-4 0,5 2-54 15,6-3-65-15,8-3-140 0</inkml:trace>
  <inkml:trace contextRef="#ctx0" brushRef="#br0" timeOffset="5613.42">16800 4158 329 0,'18'0'91'0,"-6"0"8"0,-9-4-47 15,-5 1 0-15,-6 2 1 0,-6 0-3 16,-5-5-7-16,-4 3-9 0,-3 1-7 16,-2 1-6-16,1 4-6 0,-3-1-5 15,3 6-3-15,1 4-3 0,4 2-2 16,2 4-2-16,2 5-2 0,1-2 0 15,5 3-2-15,4 1-1 0,5-2-3 0,3-4-3 16,3-5-1-16,4 0-1 16,5-4 0-16,1-2 2 0,0-4 2 0,3-3 2 15,-1 0 4-15,0-1 2 0,2-9 2 16,1 1 1-16,2-2 1 0,0-4 2 16,-2-2 1-16,5 0 2 0,-1-6 2 15,-1 3 0-15,-2-5 2 0,-4-4-1 16,-1-3 0-16,-3-3 0 0,-6-1 0 15,-3-1 0-15,-3-2-1 0,-4-3 1 0,-1 3-1 16,-2 0 0-16,2 0 1 0,-1 3-1 16,3 3 0-16,-4 6 1 0,1 5 0 15,2 8-1-15,1 4-3 0,2 7-2 16,-2 5-1-16,2 7-1 0,3 8-2 16,2 6-1-16,1 3 0 0,0 6 1 15,-2 9 1-15,3 3-1 0,0 3-6 16,-1 4-6-16,0 1-7 0,-1 4-11 0,1 1-13 15,2-5-11-15,1-3-10 0,2-5-1 16,1-9 0-16,2-4-2 0,0-9-1 16,1-5-3-16,3-4-6 0,-2-11 3 15,3-2 6-15,2-6 11 0,3-4 20 16,2-1 24-16,1-8 23 0,1-2 28 16,0-1 16-16,-4-3 8 0,0-2 0 15,-3-1-5-15,-2 1-8 0,-5-1-4 16,-1 3 0-16,-6-1-1 0,0-1-1 0,-3 3-3 15,-4 3-2-15,-3 1 1 16,-1 7-5-16,-5 5-8 0,-2 6-8 0,-4 7-5 16,-3 4-3-16,0 8-5 0,-4 1-3 15,2 5-2-15,-1 3-2 0,3-1-4 16,3 0-2-16,5-2-4 0,5-4-4 16,6-2-4-16,3-5-1 0,5-3 1 15,6-4 3-15,-1-2 3 0,4-2 2 16,3-4 5-16,0-5 4 0,2-3 3 0,1 0 1 15,-1-4 4-15,1 0 2 0,-4-2 2 16,-1 1 3-16,-2 2 2 0,-3 2-1 16,-3 1 0-16,-2 1-2 0,-2 3-2 15,-3 1-4-15,-3 3-1 0,-4 3-2 16,-2 4-2-16,-1 1-1 0,1 7-1 16,-2 3-2-16,0 1-3 0,3 5-3 0,2 0-2 15,1-2-3-15,3-3-1 0,2-2-1 16,5-6 2-16,5-3 3 0,2-2 2 15,6-1 3-15,2-6 2 0,2 1 3 16,4-4 2-16,1-3 1 0,-2 1 2 16,-3-5 1-16,-3-1 2 0,-2 0 0 15,-2-4 2-15,-2 4 0 0,-4 3 1 16,-2-1-2-16,1 3-1 0,-2 0 0 16,-3 5-3-16,1 5-4 0,-6-2 0 15,-1 7-2-15,-2 1 0 0,-3 3 0 0,3 2-1 16,-1 1 0-16,0 0 0 0,4 1-2 15,1-3 0-15,1-2-2 0,4-3 1 16,0-2 0-16,1-2 3 0,2-3 3 16,2 0 3-16,-1-2 3 0,-1-2 2 15,1 1 3-15,0-5 1 0,-1 0 1 16,0 1 0-16,-2-3-1 0,2-1-2 0,0 0 2 16,-3 1 0-16,1 2-2 0,0-1 0 15,-2 2-3-15,-1 4 0 0,1 0-1 16,-2 5-4-16,2 0-2 0,-2 5 0 15,0 6 1-15,-1 4 0 0,2 7 1 16,-4 0 1-16,1 4-1 0,-2 3-2 16,1-2-3-16,-3-2-4 0,2 1-4 15,0-3-3-15,-2 0-3 0,-3 0-4 16,2-2-1-16,-4 0 0 0,-4 1-1 16,-1 0 0-16,-3 0-1 0,-2 0 0 0,0-2-1 15,-5-3-2-15,0 1-2 0,1-4 0 16,0-5-2-16,1-1-4 0,0-5-15 15,-1-3-42-15,2-3-57 0,-1-5-136 16</inkml:trace>
  <inkml:trace contextRef="#ctx0" brushRef="#br0" timeOffset="5997.93">18199 3749 280 0,'4'0'86'16,"0"2"10"-16,-2 3-11 0,1-1-33 15,-1 2-4-15,1 2 0 0,-6 3-4 16,-1 1-7-16,0 7-6 0,-3 2-7 16,-2 4-3-16,-2 6-4 0,-2 5-4 15,-3 8-4-15,0 11-4 0,-4 4-6 16,-2 5-7-16,-1 7-17 0,-3 6-12 15,0 2-14-15,-1 1-11 0,-1-4-67 0,7-2-79 16,0-7-167-16</inkml:trace>
  <inkml:trace contextRef="#ctx0" brushRef="#br0" timeOffset="6276.7">18646 3597 285 0,'6'0'86'0,"-3"7"9"0,-2 9 5 15,-3 10-56-15,-2 7-1 0,-2 10 3 16,-3 5-2-16,-3 9-9 0,-2 6-9 0,-3 4-8 15,1 3-4-15,-3-2-9 0,2 1-10 16,-1-2-13-16,4-4-11 0,1-5-13 16,2-7-19-16,1-4-61 0,2-5-77 15,1-4-166-15</inkml:trace>
  <inkml:trace contextRef="#ctx0" brushRef="#br0" timeOffset="6702.59">18264 4188 340 0,'13'-3'91'0,"5"-1"7"16,3-1-48-16,2 2-6 0,4 1 0 16,0-2-4-16,5 0-6 0,1-1-6 15,-2 3-7-15,2-1-4 0,2 1-3 0,-4 1-4 16,-3 3-3-16,-3 2-3 0,-6 2-2 15,-3 4-3-15,-5 1-2 0,-5 2 0 16,-4 2 0-16,-4 4-2 0,-1 2 2 16,-1 1 0-16,-3 0 1 0,1 0 2 15,2 2-1-15,1-3 0 0,4-3 1 16,1-3 0-16,4-2 0 0,3-3 1 16,3-2 3-16,4-2 2 0,0-5 3 0,4-5 1 15,2 2 2-15,-1-7 1 16,1-4-1-16,0 0 0 0,-3-2-1 0,-1-4-2 15,-4 0 0-15,-5-3-1 0,-4 3-2 16,-4 1-1-16,-5-2-3 0,-6-2-3 16,-2 3-4-16,-5 2-3 0,-4 3-4 15,-5-1-6-15,-1 2-10 0,-1 3-9 0,4 2-8 16,2 2-11-16,5 3-45 0,3-3-23 16,6 4-68-16,8-3-129 0</inkml:trace>
  <inkml:trace contextRef="#ctx0" brushRef="#br0" timeOffset="7451.06">19020 4069 323 0,'23'7'82'15,"-3"2"4"-15,-1 3-50 0,-4 4-3 16,-1 2-3-16,-5 4-4 0,-2 1-6 16,-4 4-5-16,-3-2-4 0,-1 1-3 0,-3-2-3 15,-2-4-3-15,2-4-1 0,0-1-1 16,0-3 0-16,2-5 0 0,0-1 1 15,2-5 4-15,0-1 5 0,0-4 6 16,1-1 2-16,0-4 2 0,2-4 3 16,1-1 0-16,1-2-1 0,2-4-4 15,0-1-4-15,2-2-3 0,4 2-1 16,-1 4-2-16,2-1-1 0,0 4-2 0,1 1-1 16,0 9-2-16,0 4 0 0,-2 3-1 15,1 3 0-15,0 4-2 0,-1 3-2 16,-2 4-3-16,-1-5-2 0,-1 0-7 15,-1 0-2-15,-2-1-1 0,1-1 1 16,-3-4 2-16,3 1 1 0,-1-1 3 16,2-1 7-16,-1-3 2 0,0-1 1 15,1-2 0-15,0-1 2 0,-1-4 1 0,1 1 2 16,2-5 0-16,0 0 1 0,1-1 2 16,4-2 0-16,0 0 0 0,3-1-2 15,-1-1 0-15,1 2 0 0,-1 4-2 16,1 3 0-16,-4 5-2 0,-1 2 0 15,-1 4 0-15,-1 5-2 0,-2 4-3 16,0 1-3-16,-3-2-5 0,0 0-2 16,-1 1-5-16,-1-1-4 0,1-2-5 15,0-4-3-15,0-2 0 0,2 0 3 16,-1-3 1-16,3-2 4 0,4-2 4 16,1-4 6-16,2 0 6 0,-1-2 4 0,4 0 4 15,0-1 4-15,0-5 5 0,0 0 5 16,-4 1 4-16,0-6 4 0,0 2 3 15,-6-4 1-15,1 2-3 0,-3 4-4 0,-4 1 0 16,2 3-2-16,-4 5-5 0,-1 6-4 16,-1 6-2-16,-3 4-1 0,0 6-2 15,-2 5-9-15,0 0-5 0,0 2 0 16,1-1-2-16,3-4-2 0,3 0-1 16,1-5 3-16,4-4 3 0,2-4 3 15,3 0 1-15,2-4 3 0,2 1 2 16,0-3 2-16,2-2 3 0,2-1 3 15,1-2 1-15,-1-3 2 0,0-2 1 16,-1-3 2-16,-3-2-1 0,-2 1 0 0,-3-6-1 16,-2 3 1-16,-6-7-4 0,-5 4-4 15,-6-2-6-15,-5 2-3 0,-8 2-7 16,-4 6-6-16,-4 2-9 0,1 9-8 16,-3 2-12-16,3 4-12 0,1-2-51 15,7 4-68-15,5-3-150 0</inkml:trace>
  <inkml:trace contextRef="#ctx0" brushRef="#br0" timeOffset="8217.5">20252 4069 219 0,'24'22'50'0,"-5"2"2"0,-5 3-28 16,-6 1-18-16,-3 0 0 0,-4-3-5 15,-4-2-1-15,-1-5-1 0,-1-4-2 16,0-4-1-16,2-1-2 0,-2-3-1 15,3-3 4-15,0-2 2 0,2-2 5 0,0-2 11 16,0-2 9-16,0-2 7 0,0-1 2 16,1-4 3-16,-1 1 1 0,1-5-3 15,2-3-6-15,2-3-6 0,-1-2-4 16,3-2-4-16,5 0-1 0,1-2-4 16,1 6-3-16,1 2-3 0,2 5-2 0,0 3-4 15,3 3-4-15,-2 3-2 16,1 5-1-16,1-3-2 0,1 4-1 0,0 0-1 15,-2 1 0-15,0 2 0 0,-3 1 2 16,-1-2 1-16,-3 6 1 0,-2-2 0 16,-3 5 3-16,0 0 2 0,-4 5 2 15,-2 2 3-15,-2 0 1 0,-1 4 1 16,-1 0 0-16,-2-2 1 0,0-1 0 16,0-3 0-16,2-4-2 0,0-1 1 15,2-5 0-15,-1-3 0 0,2 0 3 0,0-1 1 16,-3-5 2-16,2 2 3 0,0-1 3 15,0-3 1-15,1 0 0 0,0-4-1 16,1-1-1-16,2 1 0 0,2-7-1 16,0-1-2-16,2-7 0 0,3 0-1 15,1 1-2-15,2-1-2 0,0 0 0 16,0 6-3-16,5 1-1 0,-1 6 0 16,3 5-2-16,2 1 0 0,1 4-1 15,3 1 1-15,3 2-1 0,-2 2-1 0,-3 1 0 16,-2 2 0-16,-1-2 1 0,-2 4-1 15,-7-1-2-15,-1-1-1 0,-3 4-3 16,-1-1-1-16,-3 1 0 0,-4 3 0 16,-2 0 1-16,-2 1 0 0,-2-1 3 15,-1-1 2-15,0 0 1 0,3 0 0 16,0-1-1-16,3-3-1 0,4 1 1 0,4-1 0 16,3-3 2-16,2-1 0 0,4-4 3 15,0 1 3-15,1-1 2 0,1-3 3 16,-1-2 3-16,2-1 3 0,-2 0 1 15,-1-2 2-15,1 1 2 0,-2-2 2 16,-3 4-1-16,-1-2 2 0,-6 0 1 16,-2-1-1-16,-4 0-4 0,-4-3-3 15,-3 2-3-15,-5-2-3 0,-3-3-6 0,-5-4-5 16,-2 3-4-16,-3-1-8 0,0 2-9 16,1-1-8-16,3-2-9 0,1 4-13 15,6 2-7-15,3-1-58 0,8 1-66 16,5-1-150-16</inkml:trace>
  <inkml:trace contextRef="#ctx0" brushRef="#br0" timeOffset="8683.56">21388 4033 288 0,'4'14'63'0,"-3"0"5"16,0 3-58-16,-3-1 1 0,-2 4 6 15,0-3 1-15,2 1-3 0,-2-3-4 16,4 0-3-16,3-6 0 0,1 0 1 16,1-4 0-16,3-4 2 0,-1 1 1 15,0-3 2-15,2-3 1 0,0-1 1 0,1-2 3 16,0 2 4-16,2-2 2 0,0-5 0 16,-1 0 0-16,0 2-2 0,-1 2-3 15,-3-1-4-15,1-1-6 0,-3 1-4 16,1 6-3-16,-1 1-1 0,0 1-2 15,0 3 0-15,0 0-1 0,2 4-3 16,0 0 0-16,4-2-1 0,0 6 1 16,4-4 0-16,1-1-1 0,3 1 2 0,1-4 1 15,0 1 2-15,-3 1 2 0,0-10 2 16,0 6 3-16,-1-2 2 0,-1 0 4 16,-3-5 1-16,-2 2 3 0,-1-2 1 15,0 4 1-15,-5-8-1 0,-2 0-2 16,-1-1-3-16,-2 2-2 0,0-2-3 15,-2-1-3-15,1-1-3 0,1-1-2 0,1 3-2 16,0 0-1-16,5 0-1 16,2 1-3-16,4 1-3 0,4-2 0 0,4 2-6 15,3-1-15-15,2-4-13 0,2-2-1 16,3-2-83-16,6-3-89 0,3 1-210 16</inkml:trace>
  <inkml:trace contextRef="#ctx0" brushRef="#br0" timeOffset="10631.94">10037 5365 295 0,'0'-5'63'0,"-1"-2"4"16,-4-2-39-16,3 2-10 0,-1 0 4 15,0-1 3-15,-1 4 2 0,2-3 3 16,0 2 0-16,1 1-5 0,0 1-3 16,0 7-3-16,1 2 0 0,-1 4-2 15,-2 4-2-15,1 8-1 0,-1 7-2 16,-1 2-2-16,-1 2-2 0,0 6-3 16,0 1-2-16,0 5-1 0,-1-2-4 15,5 1-3-15,-2 1-3 0,1 0-3 16,-1-3-3-16,0-3-5 0,1-4-6 0,2-1-2 15,-1-7-3-15,0-5-5 0,2-8-9 16,1-3-10-16,3-4-38 0,-1-6-54 16,4-4-118-16</inkml:trace>
  <inkml:trace contextRef="#ctx0" brushRef="#br0" timeOffset="10901.74">10270 5283 328 0,'4'-1'90'0,"-4"1"7"0,0 0-29 15,1 2-18-15,-1 3-6 0,0 0-1 16,-1 4-3-16,1 0-5 0,-1 7-5 0,-2 1-5 16,0 4-8-16,1 5-1 0,0 5-5 15,-2 2-3-15,1 3-3 0,-1 0-2 16,0 6-1-16,0 0-2 0,-1-2-3 15,-1 0-5-15,2 0-7 0,-1-3-9 16,2-3-11-16,0-1-11 0,2-5-12 16,0-4-14-16,1-1-51 0,-2-6-68 15,0-5-146-15</inkml:trace>
  <inkml:trace contextRef="#ctx0" brushRef="#br0" timeOffset="11117.14">9993 5708 378 0,'6'2'94'0,"-1"-1"4"0,3 1-59 16,1 1-5-16,-1-3-3 0,1-1-8 16,1-2-5-16,0-1-4 0,2-3-4 15,3-5-7-15,3-1-9 0,1-4-13 16,6-2-13-16,0-3 46 0,1-3-121 15,-1 1-85-15,2 1-208 0</inkml:trace>
  <inkml:trace contextRef="#ctx0" brushRef="#br0" timeOffset="11564.47">10499 5396 263 0,'-1'18'71'0,"-1"1"1"16,1 6-19-16,0 5-32 0,2 4-5 15,-1 3-3-15,2 4-4 0,0-3-7 0,0 2-5 16,5-2-5-16,0-5-2 0,3-6-1 16,-1-5 0-16,2-8 1 0,1-2 7 15,4-7 7-15,-1-5 9 16,-1-4 7-16,2-2 4 0,-2-6 6 0,1-5 3 16,-2 1-1-16,2-4 1 0,-3-5-1 15,1 3-1-15,-2-2-3 0,1 1-3 16,-3 2-3-16,-3 1-4 0,1 7-5 15,-3 3-6-15,-1 5-3 0,1 5-3 16,-2 5-3-16,3 7-4 0,2 6-4 16,1 3-6-16,1 4-6 0,3 7-4 0,5-4-1 15,0-1 0-15,2-2 5 0,1-5 4 16,1-2 9-16,-3-5 11 0,0-9 9 16,-3 2 8-16,-3-4 8 0,-1-3 6 15,-2-6 3-15,-3-2 4 0,1-7-1 16,-1 0-3-16,-1-7-3 0,0-6-5 0,1-2-7 15,-1-6-4-15,3-1-6 0,-2-1-2 16,0-2-4-16,1 1-3 0,-2 1-3 16,-2 3-3-16,0 5-5 0,-1 6-8 15,0 3-11-15,-2 5-17 0,1 4-14 16,1 4-16-16,2 1 36 0,2 3-97 16,4-1-79-16,3 1-175 0</inkml:trace>
  <inkml:trace contextRef="#ctx0" brushRef="#br0" timeOffset="11913.07">11403 5337 308 0,'-6'0'85'0,"-1"0"8"16,2 0-40-16,-1-2-4 0,2 0-2 15,1 1-6-15,2 0-7 0,4-2-6 0,0 1-7 16,3-2-4-16,4-1-2 0,7 2-1 15,0-2-1-15,6 0-1 0,5-1-2 16,1 2-1-16,6-2-2 0,5 4-2 16,1 0-3-16,4 0 0 0,0 3-1 15,0 1 0-15,0 1 1 0,-4 2-2 16,-4 2 1-16,-8 2 0 0,-2 1 1 16,-6 5 2-16,-9 5 1 0,-8 4 0 15,-5 3 0-15,-6 6 1 0,-7 6 0 0,-6 5-2 16,-3 3-3-16,-2-1-3 0,2 3-5 15,-1 1-7-15,3-9-8 0,3 0-6 16,4-9-6-16,7-3-5 0,1-8-6 16,4-6-6-16,3-5-12 0,1-4-45 15,3-10-65-15,2-1-150 0</inkml:trace>
  <inkml:trace contextRef="#ctx0" brushRef="#br0" timeOffset="12438.66">13395 5484 352 0,'-1'4'92'0,"1"0"10"0,1 1-51 16,-1 1-4-16,-1 1 3 0,0 3-1 15,-3 3-6-15,2 4-8 0,-3 11-8 16,-2 3-8-16,2 10-5 0,0 6-4 16,0 8-4-16,-2 3-8 0,1 3-11 15,-1 2-14-15,2 2-13 0,-1 2-12 0,0 0-18 16,3-2 3-16,3-6-56 0,3-3-63 16,-2-6-131-16</inkml:trace>
  <inkml:trace contextRef="#ctx0" brushRef="#br0" timeOffset="12747.28">13336 5595 347 0,'12'-28'91'16,"4"6"8"-16,2 1-51 0,0 2-1 15,2 5-2-15,2 4-5 0,-1 4-6 16,-3 2-9-16,1 5-6 0,-2 3-7 0,-1 4-4 16,-2 7-3-16,-3 3-1 0,-2 5-1 15,-2 5-1-15,-4 4 0 0,-3-1-2 16,-5 2 0-16,-2-4-2 0,-1 1-3 16,-4-1-4-16,-2-3-2 0,-4-5-3 15,0 0-4-15,-2-5-6 16,-1-2-6-16,0-5-4 0,0-2-7 0,4-6-11 0,2-4-5 15,3-4-43-15,2-4-56 16,3-3-122-16</inkml:trace>
  <inkml:trace contextRef="#ctx0" brushRef="#br0" timeOffset="13075.41">13773 5736 312 0,'1'15'77'0,"0"2"4"0,-1 4-54 16,1 3-4-16,-2-1-2 0,1 0-3 15,4-1-7-15,2-1-6 0,-1-5-3 16,2-3-2-16,0-5 2 0,2-2 0 16,-1-2 4-16,1-2 4 0,0-4 4 15,2 0 5-15,0-4 4 0,0-1 4 0,-1-2 2 16,-1-6 1-16,-1-2-2 0,-3 0-3 15,-1-1-5-15,-3-4-3 16,-5 0-5-16,-1 1-4 0,-3 2-3 0,-3-2-2 16,-3 1-3-16,-1-2-3 0,2 5-3 15,-1 3-5-15,2 0-6 0,-2 7-6 16,1 6-7-16,1 5-6 0,1 3-6 0,-2 4-10 16,3 5 7-16,2 1-61 15,6 0-64-15,4-4-146 0</inkml:trace>
  <inkml:trace contextRef="#ctx0" brushRef="#br0" timeOffset="13432.56">14292 5617 303 0,'22'-9'90'16,"-3"2"10"-16,-7 2-5 0,-7 1-35 15,-5 1-8-15,-6 0-5 0,-11 4-5 0,0 1-7 16,-4-1-10-16,-8 3-11 0,1 3-7 15,1 4 0-15,-2 2-2 0,4 3-2 16,1 3-2-16,1-1-1 0,9 0-1 16,1 3-2-16,6-2 1 0,5-1 2 15,6 1 1-15,4-1 2 0,2 3 3 16,2-2 1-16,9-2 2 0,0 3 0 16,1 0-1-16,0-4-1 0,2 1-3 0,4-2 0 15,-4-1-2-15,-7 0-1 0,0-5 0 16,-5 1 1-16,-3-1 1 0,-8-3 0 15,-10-2 0-15,-4 2-2 0,-4-1-3 16,-9-3-5-16,-1 0-7 0,-1 0-13 16,-1-2-12-16,2 2-11 0,1-3-8 15,0-3-13-15,7 3-56 0,0-4 5 16,2-2-51-16,5 1-91 0</inkml:trace>
  <inkml:trace contextRef="#ctx0" brushRef="#br0" timeOffset="13682.92">14499 5229 278 0,'13'-9'79'0,"-3"3"8"0,-1 0-27 16,-2 3-11-16,-4 3-1 0,-2 3 1 15,-3 1-1-15,-3 2-3 0,1 6-5 16,-1 4-5-16,-2 4-4 0,0 8-5 15,1 0-7-15,0 8-5 0,1 2-5 16,-1 4-4-16,2 1-1 0,1 0-2 16,1 3-3-16,0 0-4 0,4-2-6 15,1 0-11-15,1-2-12 0,2-3-11 16,-1-3-11-16,1-5-16 0,2-6-56 0,-1-3-73 16,2-7-152-16</inkml:trace>
  <inkml:trace contextRef="#ctx0" brushRef="#br0" timeOffset="13880.75">14417 5594 290 0,'4'-1'86'0,"0"1"6"16,1 0-8-16,2-1-48 0,1 2-3 15,1-3 0-15,2 0-7 0,6-1-8 16,5-3-8-16,5-3-9 0,0-1-11 15,2 0-13-15,4-1-16 0,4 3 36 0,-1-3-100 16,-3 3-75-16,-4 4-175 0</inkml:trace>
  <inkml:trace contextRef="#ctx0" brushRef="#br0" timeOffset="14185.08">14810 5615 286 0,'-2'18'77'16,"1"-3"4"-16,-1-2-42 0,2-4-3 15,1-4 0-15,3 1-4 0,5-5-5 16,2-1-3-16,6-5-2 0,1 0-1 0,3-2-2 16,1-2-3-16,-1-1-1 15,-3-1-2-15,-3-4-2 0,-4 3-2 0,-4-3 0 16,-1 0-1-16,-2-1 1 0,-2 1 1 16,-1 2 0-16,-2 0 0 0,-1 1-1 15,-3 5 0-15,-1 0-2 0,-4 2-2 16,-4 4-1-16,-6 3-2 0,-4 9-1 15,1 3-1-15,1 6 0 0,-3 6-1 0,0 7 0 16,5 2-2-16,7 6-3 0,8-4-2 16,1 1-5-16,8-2-5 0,5-2-6 15,3-4-9-15,9-1-6 0,3-8-5 16,4-3-9-16,-2-4-10 0,0-5-41 16,4-7-58-16,13-5-123 0</inkml:trace>
  <inkml:trace contextRef="#ctx0" brushRef="#br0" timeOffset="14618.45">15382 5761 332 0,'-2'-14'89'0,"-3"1"8"16,-2 3-46-16,-5 3-7 0,-7 0-5 15,-1 3-4-15,-2 2-7 0,0 2-8 16,-2 6-7-16,-2 2-5 0,2 5-4 16,6 1-3-16,1 4-5 0,5 1-6 15,5 1-3-15,3-1-3 0,10-1-1 0,3-4 0 16,3 1 0-16,4-4 4 15,-2-5 2-15,4 1 4 0,2-5 2 0,-2 0 3 16,2-5 1-16,0-6 2 0,0 2 3 16,1-5 4-16,-1-5 4 0,-3-1 5 15,1-7 2-15,1 1 1 0,-1-4-1 16,1-8-1-16,-1 0 0 0,1-5 0 16,-2-3-2-16,-2-3-1 0,-4-3 1 0,0-5-1 15,-5 6 1-15,1 0-2 0,-5 3-1 16,1 8 1-16,-1 9 2 0,-1 7 3 15,-1 11-2-15,-1 5-1 0,-1 6-1 16,-1 9-3-16,-3 4-1 0,-1 9-5 16,-1 9-4-16,0 10 0 0,-2 10 0 15,0 7 0-15,-3 9 0 0,3 2-8 16,1-4-4-16,1 2-11 0,3-11-5 16,5-4-5-16,3-9-7 0,5-10-7 15,4-4 1-15,2-4-3 0,4-11 4 0,1-2-5 16,-1-7-12-16,1-5-48 0,-1-5-64 15,5-2-152-15</inkml:trace>
  <inkml:trace contextRef="#ctx0" brushRef="#br0" timeOffset="15248.79">16941 5182 236 0,'-1'-10'67'0,"0"1"7"15,1 2-28-15,1 1-6 0,0 1-3 16,-2-2-1-16,2 2-3 0,0 2-2 15,-1 1-2-15,2 0 1 0,-2 0 1 16,0 2 0-16,1 2-3 0,-2 2-3 16,-2 2-3-16,1 5-1 0,-1 5-4 15,-4 5-3-15,0 7-2 0,-1 6-2 0,-1 6-1 16,0 5-2-16,1 4-3 0,-1 5-1 16,0 3-3-16,0 1-5 0,3 0-5 15,-2-2-6-15,0-2-9 0,2-7-7 16,1-4-6-16,2-5-6 0,2-3-4 15,2-8-7-15,1-6-7 0,1-5-41 0,1-4-59 16,1-8-131-16</inkml:trace>
  <inkml:trace contextRef="#ctx0" brushRef="#br0" timeOffset="16013.87">17335 5666 254 0,'10'-2'80'0,"-4"-3"10"16,0-2 2-16,-4-2-47 0,-2-1-2 16,-5-2-1-16,-2 0-4 0,-3-4-8 15,-4 0-9-15,-3 0-6 0,-1 2-4 16,-4 2-4-16,-1 1-5 0,2 4-2 0,-2 8-4 15,1 5-2-15,-1 5-3 0,2 6-2 16,1 4-4-16,3 8-5 0,-1 2-6 16,7-1-5-16,6-1-1 0,5-2 2 15,4-4 3-15,5-2 5 0,4-7 6 16,4-4 7-16,-2-1 8 0,0-5 5 16,4-4 0-16,0 1 4 0,1-5 3 15,1-2 2-15,2-4 3 0,1-3 1 16,3-1 1-16,-4-2 2 0,-2-4 0 15,-2 1 1-15,-5-2-1 0,-1 2-1 0,-4 1-2 16,-4 0-2-16,-1 1-2 0,-2 7-1 16,-1 0-1-16,-1 4-3 0,0 1-3 15,-2 9-1-15,0 6-1 0,-2 9-3 16,-2 2-4-16,4 5-4 0,-1 6-5 16,1 4-10-16,2-1-4 0,3-3-4 15,4-6-2-15,1 0-3 0,2-6 0 0,4-5 3 16,1-2 10-16,4-7 1 0,1-4 1 15,1-7-1-15,1-6 0 0,-1-5 2 16,0-5 3-16,0-10 2 0,0 3 5 16,-1-6 7-16,0-3 7 0,3-4 8 15,-1-1 6-15,2 2 7 0,-1-4 2 16,0-3 2-16,-1 1 3 0,-4-1 2 16,-3 1 2-16,-3 2-3 0,-4-1-1 15,-1 3 0-15,-3 3 2 0,-2 2-2 16,-2 4-2-16,-1 9 0 0,0 3-2 0,0 7-2 15,1 6-6-15,-2 7-5 0,1 9-1 16,-1 6-3-16,-1 4-2 0,0 9-3 16,-4 5 0-16,1 6 0 0,-4 4 0 15,-1 5-1-15,-1 4-2 0,-3 5-1 16,-3 3-5-16,2 1-3 0,-1 5-6 16,4 2-10-16,1-5-10 0,3 0-5 0,6-9-3 15,6-4 2-15,5-8 1 16,2-9 3-16,4-9 8 0,6-7 8 0,4-7 4 15,2-4-1-15,-2-7-2 0,0-3-5 16,-1-5-7-16,-1-5-11 0,-3-5-49 16,-3-4-60-16,-5-5-139 0</inkml:trace>
  <inkml:trace contextRef="#ctx0" brushRef="#br0" timeOffset="16213.86">17604 5426 328 0,'0'5'88'0,"3"-1"9"0,4 3-45 16,3-2-7-16,2 0 2 0,8 0 1 15,0-1-8-15,5-1-9 0,3-4-9 16,3-1-5-16,1-2-8 0,-2 1-7 0,-5-5-12 16,3-1-13-16,-4 2-14 0,0-1-18 15,-3-2-65-15,-1-1-82 0,1 2-177 16</inkml:trace>
  <inkml:trace contextRef="#ctx0" brushRef="#br0" timeOffset="16851.21">18106 5662 262 0,'4'14'68'0,"2"-4"4"16,1-2-42-16,2-3 0 0,1-7 2 15,1 1 1-15,-1-3-4 0,1-4-5 16,1-3-2-16,0 1-2 0,0-3-1 16,0 0-2-16,0 0-2 0,0-2-2 15,-2 0 2-15,-2 0 0 0,-4-1 2 0,-2 3-1 16,-3 1-1-16,-3-1 0 0,-5 0-1 16,-3 2-3-16,-3 3-4 0,-2-1-3 15,-3 7-2-15,0 2-1 0,-1 7-1 16,-1 7-1-16,2 8 0 0,-1 5-1 15,2 10-4-15,1 3-6 0,4 6-8 16,2-2-4-16,6 1 0 0,4-2-1 0,7-6 1 16,1-8 4-16,5-4 7 0,4-7 7 15,5-4 4-15,2-5 2 0,0-6 1 16,6-4 1-16,3-2 4 0,1-2 2 16,5-5 5-16,0-1 3 0,0-3 2 15,-1-2 2-15,-3 1 3 0,-4-4-1 16,-1 1-1-16,-8 1-2 0,-3 4-3 15,-4-1-4-15,-3 4-3 0,-3 3-4 16,-2 7-2-16,-3 5-2 0,-3 2-2 16,-1 3-3-16,-2 7-4 0,1 0-7 0,-3 1-3 15,0-2-4-15,1 0-6 0,-1-3 1 16,2-2 1-16,2-5 6 0,-1 0 6 16,1-4 4-16,2 0 6 0,-1-3 6 15,2 1 5-15,0 0 5 0,0-3 5 16,2-3 4-16,2 1 4 0,-2-5 1 15,4-4 0-15,1-3-2 0,-1-5-3 0,3-1-3 16,2-2-5-16,0-1-3 0,3-2-3 16,0 2-1-16,1 2-3 0,4 3-1 15,0 1-3-15,-1 3-2 0,4 0-3 16,3 3-4-16,2 1-6 0,3 3-5 16,1-2-5-16,3 1-5 0,2-1-4 15,0 3-6-15,3 0-8 0,-1-2 42 16,0-3-100-16,3 2-72 0,-2 6-185 0</inkml:trace>
  <inkml:trace contextRef="#ctx0" brushRef="#br0" timeOffset="17299.57">20140 4828 292 0,'2'12'80'0,"1"3"6"0,-3 0-36 0,1 5-10 16,-3 6-1-16,-3 2-1 0,-1 5-5 15,-1 8-8-15,1 6-7 0,-4 2-5 16,0 5-4-16,-1 0-3 0,0 3-5 16,1-2-9-16,-3 1-7 15,-2-2-9-15,-1 3-14 0,2-4-42 0,-2 0-24 16,-1-4-65-16,3-4-123 0</inkml:trace>
  <inkml:trace contextRef="#ctx0" brushRef="#br0" timeOffset="17737.62">19752 5422 301 0,'25'-4'85'15,"3"-1"8"-15,5 0-41 0,0-2-2 16,3 9-1-16,2-8-4 0,2 4-9 15,0-2-8-15,0 3-6 0,0 1-6 16,3 5-6-16,-3-4-2 0,-1 6-4 16,-5 3-3-16,-7 0-1 0,-3 1-4 15,-6 4-3-15,-8 0-4 0,-7 3-2 16,-9 4-2-16,-5 3-2 0,-4 2 1 16,0 1 2-16,1 0 3 0,2-1 2 0,5-5 2 15,7-5 3-15,5-3 1 0,7-3 3 16,6-3 3-16,5-4 3 0,1-3 3 15,2-4 2-15,1-1 2 0,1-6 2 16,-2-2 0-16,-2-4-1 0,-2-4 0 16,-3-2 0-16,-1-4 0 0,-5 0-2 0,-3 0-1 15,-7 1 0-15,-5 0-3 0,-6 2-1 16,-4 0-2-16,-4 5-2 0,-4 1-2 16,-3 0-2-16,-1 2-7 0,-1 3-3 15,-3 3-6-15,1 3-8 0,-1-1-9 16,0 3-7-16,4 5-11 0,3 2-11 15,3-1-50-15,8 8-62 0,8-3-140 16</inkml:trace>
  <inkml:trace contextRef="#ctx0" brushRef="#br0" timeOffset="19061.37">20948 5477 317 0,'-1'1'90'0,"-1"-4"4"0,-4 0-47 0,1 1-4 16,-3-2-1-16,-5-1-8 0,0 2-10 15,-2 2-6-15,-3 0-3 0,0 4-4 16,-5 5-2-16,-2 3-3 0,2 4-2 16,1 6-5-16,1-2-4 0,4 6-5 15,1 2-2-15,8-2-1 0,3-2-3 16,4-2-1-16,2-1-2 0,4-2 2 15,2-5 3-15,8-3 3 0,3-5 2 0,5 1 2 16,5-6 3-16,1-2 5 0,1 0 2 16,-2-4 3-16,-1-3 1 0,-3-3 3 15,-2-3 1-15,-5-5 1 0,-2-5 4 16,-1-4 1-16,-2-2-1 0,-2-4 0 16,-4-5-1-16,1-1 1 0,-4-4-1 15,0 2-2-15,-3-6 0 0,1 1 0 16,-2-1 1-16,1 0 0 0,-4 3 1 0,2 5 0 15,-4 5 0-15,3 6 0 16,0 7 1-16,2 10 0 0,-2 4-2 0,3 4-2 16,-1 3-6-16,1 4-1 0,2 3-1 15,1 6-4-15,-1 2-1 0,1 10-2 16,0 6 2-16,2 7 2 0,1 4 0 16,-1 4-3-16,0 6-3 0,1 2-3 15,-3 2-6-15,1 1-6 0,-1 0-10 16,0 0-6-16,0-1-6 0,0-7 0 0,3-4 1 15,2-8 4-15,3-6 7 0,2-8 8 16,3-5 6-16,2-7 6 0,1-5 4 16,3-5 3-16,5-4 0 0,0-1 2 15,3-4 1-15,0-4 4 0,1-4 2 16,0-1 3-16,-5-1 3 0,-2-2 3 16,-4-4 2-16,-3-2 2 0,-5 3 3 15,-2 0 0-15,-3 0 1 0,-5 0 0 16,-1 2 2-16,-4 7-2 0,-3 5-3 15,-1 1-5-15,-3 6-3 0,-1 5-3 0,-5 3-4 16,-2 6-4-16,-3 2-1 0,-1 4-2 16,-2 5-3-16,-2 2-3 0,3 3-3 15,4-3 0-15,5-1-3 0,6 1-3 16,5-6 1-16,7-3 2 0,6-2 2 16,4-2 3-16,3-1 0 0,4-5 4 15,2-2 2-15,0-4 2 0,0-2 0 0,3-3 2 16,-1-6-1-16,-1 2 3 0,-1 2 3 15,0-5 4-15,0 1 2 0,-4-1 2 16,-4-1 0-16,0 3 1 0,-2-4-2 16,-4 4-3-16,-3 2-1 0,-2 0 0 15,-2 5-2-15,1 3-1 0,-6 2 0 16,0 4 0-16,-2 3-1 0,-2 4-2 16,-1 1-3-16,0 1 0 0,0 2 0 15,0 5-1-15,2-7-2 0,4 1-1 0,0-4 0 16,7 0 0-16,0-3 1 0,5-1 0 15,1-4 1-15,3 3 1 0,3-7 2 16,0-1 0-16,3 1 0 0,0-4 0 16,1-4 1-16,3-3 1 0,0-3 0 15,2 2 1-15,-1-1 1 0,0-2 0 16,0 2 1-16,-2 0-1 0,-5 1-1 0,-1 2 0 16,-5 3-2-16,-4 0 0 0,-2 2-1 15,-3 4-1-15,-2 3 0 0,-3 5 1 16,-3 4 0-16,-3 5 0 0,-3 2-1 15,-1 2-1-15,1 1 1 0,2 3-2 16,2-7-2-16,3 2 0 0,7-5-1 16,2 0 1-16,5-7 1 0,1 2 1 15,2-7 1-15,3 1 1 0,2-5 0 16,2 0 1-16,2-6-1 0,-1 3 1 0,1-3 0 16,1 0 1-16,0-1 0 0,-1-2 1 15,-1-3 0-15,-3 3 1 0,0-1 1 16,0 0 1-16,-4-1 0 0,-3-1 1 15,-2 4 0-15,-4 5 1 0,-1-5 1 16,-2 6-1-16,-2 2-1 0,-4 1-1 16,1 7-1-16,-5 3 0 0,-1 1 0 15,-1 9-3-15,-2 1-1 0,-3 6 1 0,2 5-2 16,-1 3 1-16,2 3-2 0,-1 3-1 16,0 0-1-16,0 2-3 0,1 2-5 15,-1-2-4-15,0-2 0 0,-1 1-3 16,0-5-2-16,-2 1-4 0,1-5-2 15,-3-1 0-15,-1-1-1 0,-3-1 0 16,-2-2 2-16,-3 0 0 0,-2-4 0 0,-3-3 2 16,-1-4 1-16,3-2 4 0,-3-7 0 15,1-3-2-15,0-3-2 0,2-4-4 16,-3-4-61-16,-6-4-61 0,-1-6-163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6:12:36.2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7179 11860 42 0,'-8'0'19'0,"1"0"8"0,1 0 2 15,0-1 3-15,2 1 6 0,1-2 6 16,-1 2 2-16,3-1-4 0,-1 0-4 16,1 2-5-16,0-2-5 0,1 1-5 0,-1-1-5 15,0 1-5-15,0 0-2 0,-2 0-3 16,1-1-2-16,-1 3-1 0,0-1-1 16,-1 2 0-16,1 0 0 0,1-2-1 15,-1 4 0-15,1-1-1 0,2-2 2 16,2 0 0-16,1 3 1 0,2-1 3 15,4-1 3-15,3 0 4 0,5 1 1 16,3-1 3-16,7-1 2 0,4-1 1 16,6 2-1-16,2 0-1 0,4-2-4 0,2 3-3 15,-4-2-3-15,2 4-4 0,-6-1-3 16,-1 2-2-16,-6 1-1 0,-6 0-1 16,-6-1 0-16,-4 2-1 0,-6-3 0 15,-6 1 1-15,-7-4 0 0,-6-1 2 16,-3 1 0-16,-7-2 2 0,-4 0-1 15,-7 0 1-15,-4-1-2 0,-3-1-1 16,-5-3-3-16,-3 0-2 0,0 1-1 0,-1-2 0 16,0 0-1-16,4-2 1 0,2 2 1 15,7 1 3-15,5 0 2 0,6 2 1 16,6-1 2-16,4 1 3 0,8 0-1 16,5 0 3-16,5 1 0 0,5-2 2 15,6-3 1-15,7 5-2 0,4 0-2 16,9 0 0-16,5 1 0 0,4 0-2 15,3 0-1-15,1 0-2 0,1-2 0 16,0 1 0-16,-7-1-1 0,-4-2-1 16,-7 1 0-16,-7 3 0 0,-6 0 0 0,-8-1 2 15,-6 1 2-15,-4-1 1 0,-7 0 1 16,-7 2-2-16,-5-4-1 0,-7-1 0 16,-5 2-2-16,-7 0-4 0,-3 0-3 15,-2 0-4-15,1 0 1 0,3 0 0 16,5 1-1-16,4 0 2 0,7 0 0 0,8 0 2 15,5 0 3-15,8-1 3 0,4 1 2 16,8 1 2-16,4 0 2 0,6 0 2 16,4 0 1-16,5 1 1 0,1 0-2 15,3 0-2-15,-1-1-2 0,-1 2-3 16,-3-3-3-16,-5 2-4 0,-4-1-4 16,-6 2-3-16,-9-1 0 0,-6 4 0 15,-9-2-1-15,-6 2 2 0,-5-2 2 16,-6 2 1-16,-3-2-3 0,-2 1-7 0,2-3-11 15,6-2 107-15,3 0-177 0,7 1-90 16,5-4-246-16</inkml:trace>
  <inkml:trace contextRef="#ctx0" brushRef="#br0" timeOffset="936.16">8161 11868 258 0,'-4'-2'76'0,"0"-1"3"0,1 2-17 15,1-1-28-15,0 1-8 0,0-2-9 16,0 1-5-16,-2 1-4 0,2 2-1 0,0-2-2 16,-1 2 1-16,2-1 0 0,-1 3 1 15,4 2 2-15,1-1 1 0,5 2 2 16,2-1 5-16,7 0 2 0,3-1 1 15,6-1 1-15,6-1-2 0,3-2-1 16,3 0-3-16,2-1-4 0,-1 1-4 16,2-2-2-16,-5 1-2 0,-1 1 0 15,-5-1-1-15,-2 1-1 0,-7 0 0 16,-4-1 1-16,-6 2 0 0,-4-2 1 0,-8 1 1 16,-6 0-1-16,-5 0 0 0,-6 1-1 15,-3-1-1-15,-8 2 0 0,-3-1-1 16,-4 3 0-16,-3-3 0 0,-3 2 0 15,0 1 2-15,3 0-1 0,1-1-1 16,6 0-6-16,6 0-5 0,7 1-6 16,6-3-6-16,9 1-1 0,6-2-1 15,7 2 4-15,7-1 7 0,5 0 6 0,6 1 8 16,5-4 10-16,1 1 3 0,4 2 3 16,-1-2-1-16,0 2-1 0,-2-2-1 15,-3 4-2-15,-5 0-4 0,-2-1-3 16,-5 1-5-16,-6-1-5 0,-5 3-1 15,-6 0-2-15,-7 1 0 0,-4-1-3 16,-7 2 0-16,-3-1 0 0,-9 1 2 16,-4 0-2-16,-5-2 1 0,-4-1 2 0,-1 1 1 15,1-2 3-15,3 0 2 0,5-2 2 16,7 1 2-16,7-2 0 0,8 0 1 16,10 0 1-16,8-2 4 0,8 1 2 15,9 0 2-15,8 1 2 0,5 0 2 16,6 0 1-16,2 0-1 0,2 1-3 15,0 0-3-15,-1 1-2 0,-2-2-4 16,-5 0-6-16,-4-2-5 0,-7 1-5 0,-7 0-6 16,-7 0-5-16,-8 0-8 0,-9-1 114 15,-7-1-187-15,-6-1-89 0,-7 1-261 16</inkml:trace>
  <inkml:trace contextRef="#ctx0" brushRef="#br0" timeOffset="3526.79">462 6181 339 0,'1'1'105'0,"-1"-1"6"0,-1-3-44 15,-1 2-6-15,1-2-4 0,-1-3-8 16,0 2-12-16,1-2-10 0,-1 2-2 15,1 0-3-15,1-1-2 0,-1 3-4 16,1 2-4-16,1 2-4 0,-1 4-4 16,1 2-2-16,-1 5-2 0,0 1-1 15,-1 5 0-15,-2 4 1 0,1 2 0 0,-1 2-2 16,0-2-1-16,0-1 0 16,1 0 0-16,0-3-1 0,1-2 0 0,1-4 0 15,1-2 0-15,2-1 0 0,3-2 0 16,4-3 1-16,1-3-1 0,3-4-2 15,3-1-5-15,2-3-16 0,3-1-4 16,0-1-10-16,-1-4-12 0,1 1-13 16,-3-3-60-16,1-1-75 0,-1-1-155 0</inkml:trace>
  <inkml:trace contextRef="#ctx0" brushRef="#br0" timeOffset="3686.73">851 6073 387 0,'-4'0'113'0,"2"6"8"0,-2 3-43 16,-2 4-19-16,-2 6-7 0,0 3-5 0,-2 3-12 16,-1 6-12-16,-2-2-9 0,0 4-3 15,1-2-8-15,2 0-9 0,0-1-27 16,2 1-2-16,3-4-100 0,0 1-106 16,2-2-252-16</inkml:trace>
  <inkml:trace contextRef="#ctx0" brushRef="#br0" timeOffset="4322.03">434 8806 355 0,'-1'-1'88'16,"1"3"4"-16,0 4-55 0,-1 0-9 16,-1 5-3-16,-3 4-7 0,0 1-5 15,-2 6-5-15,0 1-2 0,-2-1-3 16,1 2 0-16,2-2-1 0,0-1-1 0,2 0 0 15,4 0-1-15,1-1 2 0,3-1 2 16,1-3 1-16,2-2 2 0,3 0 2 16,3-3 1-16,-1-6 2 0,5 1-2 15,1-5-2-15,3 0-2 0,4-3-7 16,1-4-10-16,1-1-11 0,3-1-12 16,-3-4 127-16,2-1-202 0,-1-4-95 0,-4-2-261 15</inkml:trace>
  <inkml:trace contextRef="#ctx0" brushRef="#br0" timeOffset="4607.85">748 8824 373 0,'-2'-5'104'16,"2"3"5"-16,2-1-37 0,1 0-22 16,2-1-7-16,3 1-5 0,3 1-6 0,2-2-4 15,2 0-2-15,3 4-5 0,1-1-4 16,-1 4-3-16,1 3-3 0,-3-1-5 15,-2 3-6-15,-3 3-6 0,-4 1-6 16,-4 2-2-16,-3 2-1 0,-4 0 1 16,-5 2-2-16,-1 0 4 0,-2 1 5 15,0 1 4-15,0-1 2 0,2 0 2 16,3-2-2-16,3 3 2 0,4-1-1 0,5-4-1 16,5-1 0-16,4 0 0 0,6-5 0 15,5 1-2-15,6-4-14 0,9-4-14 16,8 0 127-16,5-3-216 0,8-4-110 15,5-1-306-15</inkml:trace>
  <inkml:trace contextRef="#ctx0" brushRef="#br0" timeOffset="5138.02">425 11242 227 0,'-1'-9'77'0,"0"0"7"0,-1 5-4 15,0 4-28-15,1 3-2 0,-3 3-1 16,1 5-4-16,-2 4-5 0,-1 4-8 16,-1 1-4-16,-1 3-5 0,-2 5-5 0,0 2-7 15,-1 0-5-15,0 1-4 0,2-1-2 16,2 0-1-16,0-2 0 0,5-2-1 16,3-2 0-16,2-3 0 0,5-4 0 15,2 0 1-15,2-3 1 0,2-2 1 16,3 0 0-16,0-3 0 0,2-4-1 15,2-1 3-15,1-4-10 0,1-2-12 0,1-3-13 16,1-4-7-16,1-3-78 0,-1-3-86 16,-3-5-199-16</inkml:trace>
  <inkml:trace contextRef="#ctx0" brushRef="#br0" timeOffset="5507.27">692 11351 425 0,'4'3'117'0,"3"-2"5"0,1 0-55 16,3 0-10-16,2 0-2 16,2 0-4-16,0 2-10 0,1-2-8 0,0 0-5 15,-1 1-5-15,-2 0-6 0,-1-1-4 16,-3 1-7-16,-2 0-5 0,-3 0-8 16,-3 3-7-16,-3 1-7 0,-3 4-7 15,-4 3-10-15,-4 1-6 0,-4 1-3 16,-1 1 6-16,-2 1 6 0,2-2 6 15,1-2 7-15,4-2 10 0,3-1 7 0,4-1 5 16,6 0 3-16,5-3 4 0,2 1 4 16,4 0 4-16,5 1 4 0,2 1 4 15,4 0 2-15,1 0 0 0,1 1-3 16,0 0-3-16,-1 0-4 0,-2 2-2 16,-3-1-3-16,-5 2-2 0,-3 3-1 15,-7 1-1-15,-6 3 0 0,-6 3-3 0,-7 0-5 16,-5 5-4-16,-6-3-12 0,-4 1-15 15,-6-1-13-15,1-1 46 0,-2 0-135 16,2-4-99-16,0-3-242 0</inkml:trace>
  <inkml:trace contextRef="#ctx0" brushRef="#br0" timeOffset="6065.72">499 13690 399 0,'-8'19'89'16,"-2"-3"0"-16,-3 0-65 0,-1 5-21 15,-4-1-11-15,1 6-8 0,-2 2-5 16,0 2-6-16,0 3-5 0,1-2-1 15,5 0 5-15,4-2 6 0,5-4 5 16,4-2 5-16,6-5 8 0,4-3 9 16,5-2 5-16,4-1 2 0,3-3 4 15,5-4 1-15,2-2-1 0,5-2-4 0,1-3-5 16,1-4-10-16,-1-3-8 0,1-4-58 16,-3 0-58-16,-2-7-142 0</inkml:trace>
  <inkml:trace contextRef="#ctx0" brushRef="#br0" timeOffset="6426.1">784 13676 398 0,'1'6'116'0,"0"0"6"0,2 2-42 16,0 2-18-16,1 2-11 0,-1 1-6 15,0 4-12-15,-3 1-11 0,-2 1-6 16,-2 3-8-16,-3 3-8 0,-1 1-7 15,-1 1-4-15,-2 1-3 0,2 0-2 16,0-3-1-16,5 0 2 0,2-6 1 0,3-3 3 16,3-4 4-16,3-4 0 0,2-2 1 15,4-3 1-15,1-2 2 0,1-2 3 16,2-1 5-16,0-2 1 0,2-2 1 16,-1 0 2-16,1 0 1 0,-2-2 3 15,0 3 1-15,-4 1 0 0,-2 1 3 16,-3 1 5-16,-3 4 2 0,-3 4 2 15,-1 4-2-15,-1 6-2 0,-2 6-2 16,-1 2-3-16,0 10-6 0,-4 1-4 0,2 4-5 16,-2 1-7-16,2-2-11 0,0 1-3 15,3-1-30-15,3-7-7 0,2-2-100 16,5-3-110-16,2-11-257 0</inkml:trace>
  <inkml:trace contextRef="#ctx0" brushRef="#br0" timeOffset="7100.16">469 16234 309 0,'0'5'81'15,"-1"-1"3"-15,1 0-38 0,-1 1-9 16,0 0-4-16,1 3-2 0,-1 1-3 16,0 1-3-16,-3 4-3 0,1 2-4 15,-2 4-4-15,-2 1-5 0,-1 4-8 0,-2 1-7 16,-1 4-9-16,-1 3-5 0,-1 2-9 15,0 2-6-15,1 4-3 0,-1-4 4 16,3 1 4-16,3-2 10 0,1-5 6 16,3-6 12-16,4-5 9 0,2-6 6 15,5-4 2-15,3-4 5 0,3-4 0 16,4-3-2-16,2-4-1 0,3-2-3 0,5-2-3 16,1-2-3-16,2-2-8 0,0-3-10 15,-1 0-12-15,2-2 104 0,-3 1-175 16,-3-6-85-16,-3 0-239 0</inkml:trace>
  <inkml:trace contextRef="#ctx0" brushRef="#br0" timeOffset="7642.14">939 16229 401 0,'8'1'133'0,"0"2"8"16,-3 1-15-16,-2-3-43 0,0 0-12 16,-2 0-8-16,-1 1-18 0,-4 0-14 15,0 1-7-15,-5 1-7 0,-1 0-6 16,-4 1-7-16,-2-1-6 0,-4 0-2 0,-2 1-1 16,0-2-2-16,1-1-2 0,0 0-2 15,4 1-1-15,1-1-1 0,3-1 1 16,5 0 0-16,3 0 0 0,2 1 2 15,2 0 2-15,2 1 2 0,3 2 1 16,1 3 2-16,-1 3 1 0,-1 0 2 16,3 4 1-16,-2 0 1 0,-1 2-1 15,-1 1 0-15,-1 0-1 0,0-1 0 16,-1 1-2-16,-2-5 0 0,0 1-1 16,0-3 0-16,1-3 0 0,0-4-1 0,1 0-2 15,-1-3-1-15,3 0 1 0,1-4 0 16,1-1 2-16,1 1 0 0,2-4 3 15,2 2 3-15,3-2 3 0,0 0 0 16,3 2 1-16,1 3-2 0,1 0 1 16,3 4-1-16,1 1 1 0,-1 5-2 0,1 2 1 15,0 3-1-15,-1 1 0 0,-2 4 0 16,-1 0 0-16,-2 4 0 0,-3-2 1 16,-1 1 0-16,-4 1 2 0,-4-1 0 15,-3 2 0-15,-4-3 0 0,-3 0-2 16,-5 1 0-16,-3 0-1 0,-5-3-4 15,-3 0-4-15,-4-2-7 0,-3 0-6 16,-4-2-15-16,-1-3-22 0,-5-2 7 0,-3-2-103 16,-1-3-104-16,-2-3-239 0</inkml:trace>
  <inkml:trace contextRef="#ctx0" brushRef="#br0" timeOffset="17630.86">5422 9213 288 0,'1'2'80'0,"1"-3"5"0,-2 2-34 16,-2 0-10-16,1 0-8 0,-1 0-5 15,0 0-3-15,0 2-2 0,-1-1-2 16,-1 0 0-16,1 0 0 0,0 1-1 15,-1 1-2-15,0 0-2 0,0 4-3 16,-1 0-2-16,-1 2-2 0,-1 3 0 0,1 3-2 16,-3 2 0-16,0 2-1 0,-2 2 1 15,-1 2-2-15,0 6 0 0,-2 2 0 16,-2 5-1-16,0 7 0 0,-1 7-1 16,2 6 0-16,0 6-1 0,-1-1 1 15,2 8-3-15,0 2 0 0,2 5-3 16,1 1-4-16,1 1-4 0,2-1-3 15,4-1-2-15,4-1 0 0,4-5 1 0,6-5 2 16,5-3 3-16,3-5 5 0,6-3 4 16,6-2 4-16,2-7 3 0,3-6 3 15,3-3 0-15,3-6 3 0,-1 0 1 16,1-6-1-16,-2-2-2 0,2-1-3 16,-4 0-1-16,-1-2-2 0,-3-5-2 15,-1-2-1-15,-5-2-2 0,-2-2 1 16,-3-4-1-16,-2-1 1 0,-3-3 0 0,-1-4 2 15,-2-4 0-15,-1-5 1 0,0-5 1 16,0-8 0-16,1-1 0 0,-1-9 0 16,1-6-2-16,-1-5 0 0,-1-9-1 15,-1-10 0-15,1-3 1 0,1-7 1 16,-2-6 3-16,-2-3 3 0,0-1 4 16,0 2 3-16,-2-1 1 0,0 4 3 15,-3 1 1-15,-3 2-2 0,-1 5 1 0,0 1-3 16,-1 2 0-16,-2 8-2 0,0-1-1 15,-1 7-4-15,-1 5 2 0,-1 5-4 16,0 8 1-16,-2 1-3 0,-4 3 0 16,-1 3 0-16,-4 2 0 0,-1 0-2 15,-2 3-2-15,-5 0-1 0,-2 4 0 16,-3 3-1-16,-1 2-1 0,0 4-1 16,-3 6-1-16,-3 2 1 0,1 7 0 15,0 4-1-15,0 6-2 0,1 7-3 0,-1 5-5 16,3 6-8-16,2 4-6 0,6 2-13 15,2 2-19-15,5 1-9 0,5 0-5 16,8 1-79-16,5 0-89 0,6-2-203 16</inkml:trace>
  <inkml:trace contextRef="#ctx0" brushRef="#br0" timeOffset="18177.59">5586 10524 316 0,'1'-1'92'16,"-1"-1"7"-16,1 1-31 0,-1 1-12 0,0-1-6 15,0 2-8-15,1 0-8 0,-1 2-3 16,2 5-5-16,-1 1-4 0,1 5-2 16,1 7-2-16,0 5 0 0,0 8-1 15,-1 2-2-15,2 5-3 0,-2 4-2 16,1-2-3-16,0 3-2 0,1 3-1 15,-1-5-3-15,1 0-3 0,2-3-5 16,-1-5-4-16,2 0-4 0,-1-5-11 16,1-6-21-16,0-3-3 0,-2-2-9 15,-1-4-5-15,1-2-62 0,-4-3-76 16,-1-7-152-16</inkml:trace>
  <inkml:trace contextRef="#ctx0" brushRef="#br0" timeOffset="18459.3">5491 11065 292 0,'4'6'92'16,"1"-2"5"-16,2 1-10 0,3-1-36 16,1 3-5-16,2 1-7 0,0 0-10 15,1 4-8-15,0 1-6 0,2 1-5 16,-2 2-5-16,0-1-3 0,-2 0-2 15,0 0 0-15,0-4 6 0,-1-1-1 16,1-4 7-16,-1-2 4 0,1-5 4 0,0-3 4 16,3-1 3-16,0-5-8 0,1-5 3 15,2-3-8-15,-3-1-4 0,1-1-4 16,-2 2-7-16,-2-6-6 0,-2 2-6 16,-1 3-21-16,-3 4-15 0,-2 1-45 15,1 0-44-15,-4 1-88 0,1 6-179 16</inkml:trace>
  <inkml:trace contextRef="#ctx0" brushRef="#br0" timeOffset="19009.08">5503 11254 329 0,'2'1'92'16,"-1"0"5"-16,0 0-39 0,-1 0-10 16,1 2-4-16,-1 1-9 0,-1 1-8 15,0 3-6-15,-2 2-6 0,1 3-3 0,-1 2-5 16,1 2-3-16,0 2-2 0,-1 1-3 15,1 1-2-15,0 1-3 0,1-1-3 16,0-3-2-16,0-1-1 0,0-3-1 16,0 0 2-16,2-3 1 0,1 1 3 15,0-3 1-15,1 0 2 0,2 0 0 16,0-2 0-16,2 0 1 0,0-3 1 16,3-1 1-16,2 0 0 0,3-1 2 15,0-1 4-15,1-1-6 0,4 0-2 16,-2-2-2-16,1-3-3 0,0-2-3 0,1-3-8 15,-2-2-13-15,1-1-11 0,-2-2-52 16,0-1-65-16,-2-3-152 0</inkml:trace>
  <inkml:trace contextRef="#ctx0" brushRef="#br0" timeOffset="19475.5">5741 11252 328 0,'3'-5'101'0,"2"3"8"16,-1-1-20-16,3-2-27 0,-1 0-8 15,2 1-4-15,2 0-9 0,-1 2-6 16,2 0-5-16,-2 2-5 0,2 0-6 16,0 4-3-16,0 0-3 0,0 2-3 0,0 4-4 15,-1-2-2-15,0 1-2 0,-2 4-2 16,-2-1-2-16,0 1-3 0,-3-1-2 15,-3-1-2-15,0 3-3 0,-2-2-2 16,-3-1 0-16,-1-2-1 0,-3-2 2 16,0 1 1-16,1 0 2 0,0-4 4 15,0-2 3-15,2 2 3 0,2-2 2 0,2 0 3 16,1-2 1-16,1 0 0 0,1 1 0 16,2 0 1-16,2 1 0 0,0 2-1 15,3-2 1-15,1 2 0 0,2 3 1 16,1-1 1-16,1 0 0 0,1 0-1 15,-2 0 2-15,0 3 0 0,-1-4 2 16,-1 2-1-16,-2 0 1 0,-3 0 0 16,-1 2 0-16,-2 0-2 0,-3 0 0 15,-2 3-3-15,-1-2 0 0,-3 1-1 0,-1 0-2 16,-2-2-1-16,-1 1-1 0,0-2 0 16,-1-4-2-16,0 0-3 0,-2-3-10 15,-1-2-3-15,0-1-30 0,-1-4 3 16,-3-7-114-16,-2-2-115 0,-2-2-273 15</inkml:trace>
  <inkml:trace contextRef="#ctx0" brushRef="#br0" timeOffset="27292.73">10917 11838 282 0,'-10'-1'77'0,"1"-3"2"16,5 3-22-16,2 0-28 0,-1 0-3 15,2 0-3-15,1 1-3 0,1 1 0 0,-1-1 0 16,0 0-2-16,3 0 0 0,0 2-1 15,1 0 0-15,4 2 0 0,2-2 0 16,5 2 0-16,4 1 1 0,4 0 0 16,4 1-2-16,4-2-2 0,4 3-2 15,5-1-3-15,1 1-2 0,3-2-3 16,1 2-2-16,1-3-2 0,-3 3-1 16,-1-6-1-16,-5 1 0 0,-4-1 0 15,-6 0 0-15,-8-2-1 0,-6 2-1 0,-4-1 0 16,-7 2 1-16,-7-2 0 0,-7 2-2 15,-7 0 1-15,-8-1 0 0,-8 0 2 16,-7 0-1-16,-4 0 0 0,-3 1-1 16,-2 2 2-16,1-2-1 0,3 1-1 15,5-1 0-15,4 0-1 0,5 0 2 16,7-2 0-16,6-2 2 0,7 1 1 0,5-1 1 16,5 0 2-16,6-1 4 0,7 1 2 15,5-2 2-15,5 1 0 0,6-1 2 16,6-1 3-16,3 3 0 0,5 2-1 15,2-1-3-15,2 2 0 0,-1-2-2 16,-2 2-2-16,-5 0-3 0,-6-1-1 16,-8-1-3-16,-5 0 0 0,-12 1 1 15,-7 0 0-15,-11 1-3 0,-10-1-2 16,-7 2 0-16,-7-1-1 0,-7 4-1 16,-4-1-2-16,-1 3-2 0,0-1 1 0,5 1 1 15,5-1 1-15,7 1 1 0,8-4-1 16,9 0-4-16,8 0 0 0,11-1 4 15,9-1 3-15,8 1 2 0,6-1 2 16,8 0 0-16,7 2 6 0,5 0 2 16,2 0 0-16,2 0-19 0,-2-2-15 15,-3 2-7-15,-5-1-93 0,-4 0-96 16,-8-4-236-16</inkml:trace>
  <inkml:trace contextRef="#ctx0" brushRef="#br0" timeOffset="28878.1">11784 3412 168 0,'0'2'55'0,"0"-1"5"0,0-1-10 0,2 0-6 16,-2 0-4-16,0 1-3 0,1-2-4 15,0 1-4-15,0-1-3 0,0 0-5 16,0-4-3-16,1 4-3 0,-1-3-3 16,3 3-3-16,-3-1-1 0,0-2 0 15,0 2-1-15,-1 2 0 0,0 0 0 0,1 1 1 16,-1-3 1-16,0 0-1 0,1 0 1 16,0-2 3-16,0-1 2 0,1-5 4 15,0 0 2-15,0-3 2 0,-1-2 3 16,1-1 0-16,0-1 2 0,1-6-1 15,3-5-1-15,-2-4-1 0,3-6 2 16,2-3-1-16,1-5 1 0,3-10 0 16,0-2-2-16,1-4 1 0,0-1-5 15,2-3-3-15,1 3-2 0,-1 2-2 16,-2 9-4-16,-1 3-2 0,0 10-5 0,-1 7 1 16,-1 7-2-16,-3 5-1 0,-3 4-1 15,1 3-2-15,-3 5-4 0,-1 3-3 16,-1-1-7-16,-1 5-10 0,1-1-4 15,-1 3-24-15,0-1-13 0,0-1-8 16,1 2-80-16,-1-1-96 0,2-2-210 16</inkml:trace>
  <inkml:trace contextRef="#ctx0" brushRef="#br0" timeOffset="29422.16">12306 1410 279 0,'0'-2'80'0,"0"2"9"15,-1-3-30-15,0 0-5 0,0 2 1 16,0-2-2-16,-1 2-3 0,1 1-6 15,0 0-7-15,-1 2-6 0,-1 4-6 0,-3 0-8 16,-1 4-6-16,-2 2-5 0,-3 3-1 16,-4 3-2-16,-2 1-1 0,-2 1 0 15,-1 2-2-15,-1 1 0 0,3 0-1 16,-1 4 0-16,4-3-2 0,1 1 0 16,5-2 0-16,3-1-1 0,2-1 1 15,2-1-1-15,3-3 2 0,2-2-1 16,3-4 2-16,0-1 0 0,6-3 1 0,3-1 0 15,4-5 1-15,5 0 1 0,3 0-1 16,4 2-3-16,2-3-10 0,-2 2-9 16,1-2-9-16,-2 3-9 0,-1-4-13 15,-5 1-12-15,-1-1-58 0,-3 0-68 16,-1-1-155-16</inkml:trace>
  <inkml:trace contextRef="#ctx0" brushRef="#br0" timeOffset="29907.94">12533 1316 306 0,'7'-7'92'0,"3"1"12"0,0 1-13 15,-1 1-25-15,2-2-6 0,-1 1-4 16,4-1-3-16,1 1-5 0,2 2-11 15,4-1-11-15,3 3-6 0,3 0-5 16,-2 1-4-16,-2 3-4 0,-1 2-4 16,-1 1-3-16,-6 3-4 0,-3 4-4 15,-4 2-1-15,-4 1-3 0,-3 4 0 16,-3-1-1-16,-4 2 1 0,-4 2 3 16,-5-4 2-16,-8 2 2 0,-3-4 2 15,-3 1 2-15,-4-4 0 0,3-2 2 0,2-2-1 16,4-1 2-16,8-3 0 0,3 0 1 15,7-5 0-15,3 1 2 0,3 0 0 16,3 0 3-16,0 1 1 0,3 0 2 16,5 1 1-16,4 3 0 0,2-1 2 15,6 2 0-15,5 0 0 0,1-1-3 16,0 4 1-16,-4 0-3 0,-3 3-1 16,-1-1-3-16,-5 2-1 0,-6-1-2 0,-4 2-1 15,-2-1-2-15,-6 0 1 0,-4 1 0 16,-5-1 2-16,-6-2 0 0,-9 0 0 15,-5-3 0-15,-4 0-1 0,-2-1-3 16,-2-2-4-16,-3-1-5 0,2 0-13 16,-1-1-28-16,2 0 50 0,-1-3-151 15,-3-2-115-15,2-6-288 0</inkml:trace>
  <inkml:trace contextRef="#ctx0" brushRef="#br0" timeOffset="40455.12">10263 4124 198 0,'-1'0'53'0,"1"2"5"16,0-3-18-16,1 1-11 0,1 0 3 15,1 0 4-15,2-2-2 0,2 2-2 16,3-1-3-16,2 1-3 0,1-2-5 16,4 1-4-16,0 0-6 0,1 1-1 15,-2 0-3-15,2-1 0 0,-1 0-1 16,3 2-2-16,1-1 0 0,2 0 0 15,0 0 0-15,3 0 0 0,3 2 0 16,0 1 0-16,2 0-1 0,-1-1 0 0,0 0 0 16,-3 3 0-16,-2-3-1 0,-6 1 0 15,-4-3-1-15,-5 2-1 0,-3 0 1 16,-4 1 0-16,-4-3 1 0,-2 3 1 16,-8-1 0-16,-4 0 1 0,-11-1 1 15,-5 1-1-15,-5-4 1 0,-6 2-1 16,-4-1-1-16,0 1 2 0,-3-4 0 15,0 3 0-15,6-1-1 0,1 1 1 0,6 1 0 16,4-2 0-16,7 1 0 0,7 2 2 16,7-3 1-16,5 3 0 0,6 0 1 15,4-1 3-15,8 0 2 0,5 0-1 16,6 2-3-16,6 0 0 0,7-2 0 16,3 2 0-16,5-1-4 0,0-1 0 15,6 0-1-15,2-1 1 0,0 2-2 0,-2-1 1 16,-2 1-2-16,-5-1 0 0,-5 1-1 15,-10 5-1-15,-8-5-2 0,-6 0 0 16,-10 0 0-16,-7 1 1 0,-9-1-1 16,-6 2 1-16,-6-3 1 0,-10 2 0 15,-10 1 1-15,-2 0 0 0,-3 2-1 16,-1 0 0-16,-3 3 0 0,4-1 0 16,4 3 0-16,8-2-1 0,4 0 0 15,9-3-2-15,5 0-2 0,7-3-2 0,9-2-2 16,7 0 1-16,10 0 3 0,5 1 0 15,7 1 2-15,7-1 3 0,8-2 3 16,6 1 1-16,5 0 1 0,2 1-2 16,2-2-1-16,-2 0 0 0,-4 1 0 15,-4 2-1-15,-9 1 0 0,-9 2-3 16,-11-3-9-16,-5 1-15 0,-8 2-10 0,-10-1-8 16,-6-1-89-16,-7 1-96 0,-2-4-218 15</inkml:trace>
  <inkml:trace contextRef="#ctx0" brushRef="#br0" timeOffset="52656.18">7167 13873 292 0,'-5'0'81'0,"1"1"4"0,0-1-34 0,2-1-5 15,0 2-4-15,1-1-5 0,0 2 0 16,1-2-1-16,1-2-1 0,-2 2 0 16,1 2-3-16,0-2-2 0,0 0-4 15,0 1-3-15,0 2-3 0,0 4-3 16,-1-1-3-16,0 3 0 0,0 2-1 15,-2 4-1-15,1 3 0 0,-1 0-1 16,-1 3-2-16,0 1-1 0,0 1-2 16,0 2-1-16,-1-1-3 0,0-2-1 15,0 0-1-15,2-3-1 0,1 1 0 0,-1-3 0 16,1-3 0-16,1-3-1 0,1 1 1 16,-1-4-1-16,2-1 2 0,0-3-1 15,1-2 1-15,0 1 1 0,0-2-1 16,0-1 2-16,2 3-1 0,0-1 1 15,0 2 0-15,2-2 0 0,0 1 1 16,2-1-1-16,2 0 1 0,1 0 0 0,3-2 0 16,1-1 0-16,4 2 0 0,4 0 2 15,2-1 0-15,4 0 1 0,2-1-1 16,4 0 1-16,4 0-1 0,2 0-1 16,3-2 0-16,0 5-2 0,3-3-1 15,2 2 0-15,1 0-1 0,0-1 0 16,1-1 0-16,-3 0 0 0,1-3 0 0,0 1 0 15,-2-1 0-15,-1-1-1 16,-2 1 1-16,0 2 0 0,-1-1 0 0,-2 1-1 16,-2 2-1-16,-1-1 0 0,-2 2-1 15,-1 2 0-15,-4 0 0 0,-2 0 0 16,-3-2 1-16,-3 1-4 0,-1 3 1 16,-4-2 0-16,1-3 1 0,-1-1 0 15,-1 0 1-15,2 1 1 0,-1-1 3 16,1-1 2-16,0 1 0 0,-2 1 0 15,3-2 0-15,-3 4-1 0,0-2 1 0,-2 2-2 16,0-3-1-16,-1 0 0 0,-1-1 0 16,-2 0 0-16,0-2 0 0,-1 1 0 15,-2-2 1-15,0 1 1 0,-1-1 1 16,-2 0 0-16,-1 2 1 0,2 1-1 16,-3-6 1-16,0 2-1 0,0 3 0 15,0 0-1-15,0 2 0 0,-1 0-2 16,-1-2 1-16,2 5-1 0,-2-4 0 0,0 1 0 15,0 1 0-15,-1-3 0 0,1 0 0 16,-2-2 0-16,1 0 0 0,-1-2 1 16,0-1 0-16,-1-4 1 0,-3-4 0 15,1 0 1-15,-2-6 0 0,1-6 0 16,-1-3 0-16,0-4-1 0,-2-3-1 16,4-1 1-16,-2-1-2 0,2 2 0 15,-2 5 0-15,3 4-1 0,2-1 2 16,1 8 0-16,-1 4-1 0,2 0 2 0,-1 5 0 15,1 1 0-15,-1 5 2 0,0 3 1 16,0-1 1-16,0 0-1 0,-1 3 1 16,1 0 0-16,-1-1-1 0,-1-2 0 15,1 4 0-15,-2-1-1 0,1-1 0 0,-1 1 0 16,-1 0 0-16,-2 3-1 0,0-1 0 16,-3-1-2-16,-3 2 1 0,-3-3-2 15,-3 1 1-15,-5 3-1 0,-3-1 1 16,-5 2-1-16,-3 1 1 0,-3-1-2 15,-6 6-1-15,-5 1 0 0,-6-3-1 16,-4 1-1-16,-6-1 1 0,-3-2-2 16,-8 1 1-16,-1-1 2 0,-1 1 1 15,-4-2 1-15,1-1 1 0,-4 2 0 16,4 0 2-16,0 1-1 0,4-3 1 0,2 0-2 16,6 0 0-16,7 2-4 0,6-4-1 15,6 1-1-15,8-1 0 0,9 2 1 16,6-3-1-16,8 0 0 0,3 0 3 15,4 3-3-15,7-3-3 0,2 1-7 16,3-1-7-16,2-1-4 0,3 3-14 16,0-1-21-16,5-1-8 0,1 1-87 15,2 2-102-15,1 5-236 0</inkml:trace>
  <inkml:trace contextRef="#ctx0" brushRef="#br0" timeOffset="53391.92">7853 13890 184 0,'3'-6'55'0,"-2"0"3"0,0-4-16 16,1 2-9-16,0 2 0 0,0 0-1 15,1-1 0-15,-2 0 1 0,2 0 0 16,-1 1 1-16,1-1-1 0,0 2 1 15,-1-2-2-15,0 2-4 0,1 1-4 16,-3-1-4-16,0 4-3 0,1-1 0 0,1-2-1 16,-1 3 1-16,-1 1-1 15,0 0 2-15,1 0-1 0,0 0-1 0,-1 2-3 16,-1 2-2-16,0 1-3 0,-2 2-2 16,1 3-1-16,0 1-1 0,-2 1 0 15,-2 2-1-15,0 1-2 0,-2 2-1 0,0-4-2 16,-2 4-1-16,1 2-1 15,-2 1-2-15,-1-2-1 0,1 0 0 0,1-2 1 16,0 1 1-16,2-4 1 0,2-3 1 16,1-4 1-16,2-2 1 0,3 0 2 15,0-1 1-15,3-2 2 0,2 0 1 16,0-1 3-16,3 0 1 0,3 2 1 16,0-5-1-16,3 2-1 0,1 0-1 15,1 0-3-15,-1 0-1 0,2-2-1 16,-1 0-8-16,-1 3-2 0,0 0-4 15,-1 2-9-15,-1-1-9 0,-1 0-9 0,-1 2-10 16,-1-3-2-16,0 0-12 0,-1 0-61 16,-1-1-69-16,1-2-162 0</inkml:trace>
  <inkml:trace contextRef="#ctx0" brushRef="#br0" timeOffset="53788.39">8133 13823 368 0,'1'0'109'0,"-1"1"10"15,1 0-40-15,-1-2-10 0,0 2-7 16,-1-1-9-16,1 0-6 0,0 0-10 16,0 0-7-16,0 1-8 0,-1-1-6 15,1 0-4-15,-2 4-4 0,1 0-4 16,-3 0-3-16,2 4-2 0,-1 0-3 0,-2 4 0 15,1 2-2-15,-1 0-2 0,0 2 0 16,0-2-2-16,1 1 1 0,0-1 1 16,1-1 1-16,2-3 1 0,0-1 2 15,1-2 1-15,0-2 0 0,1 0 1 16,2-2 0-16,1-1 1 0,1 0 1 16,2 0 0-16,2 1 2 0,2 0 0 15,0-1 1-15,3 0-2 0,-1 0 0 0,2 1-1 16,-1-1 0-16,0 1 0 0,-1-1-1 15,0-1-2-15,-2 2-3 0,0-2-5 16,-1 0-11-16,0 1-12 0,-1-2-7 16,-1 1-9-16,-2 0-5 0,-2 0-10 15,1-1 155-15,-3 0-205 0,-1-1-80 16,-2-1-256-16</inkml:trace>
  <inkml:trace contextRef="#ctx0" brushRef="#br0" timeOffset="54023.28">8259 13927 320 0,'0'-4'94'15,"0"-1"10"-15,-1 3-27 0,2 0-5 16,-1 1-4-16,0 0-3 0,0 1-4 0,0 0-4 16,0 1-6-16,1 2-9 0,-1 0-8 15,1 5-6-15,-1 3-7 0,0 2-5 16,0 5-5-16,0 0-3 0,1 3-4 15,-1 2-5-15,1 0-6 0,-1 0-5 16,1-1-9-16,2 1-9 0,-1-1-24 16,1 0-15-16,1-1-90 0,0 2-107 0,-1-1-248 15</inkml:trace>
  <inkml:trace contextRef="#ctx0" brushRef="#br0" timeOffset="56371.07">8731 13879 333 0,'2'-2'92'0,"-2"-1"5"15,0 2-38-15,0 1-10 0,-2 0-4 16,1 0-8-16,0 1-4 0,-2-1-5 15,1 0-2-15,-1 2-4 0,1-2-3 16,0 2-3-16,1 1-3 0,-1-1-3 16,0 0-4-16,2 4-2 0,3-1-3 15,0 2-1-15,3 2-1 0,3-3 0 0,3 4 0 16,4 1 2-16,3-1 1 0,4 1 0 16,3-2 1-16,2-2 1 0,-1 3-1 15,4-2 1-15,1-5-1 0,0 2 1 16,-1-3-2-16,1-2 1 0,0-1-1 15,1-3 0-15,-3-1-1 0,1-2 0 16,-1-1-1-16,-3-2 1 0,1 0-1 16,-1-4 1-16,-1-2 0 0,-1 0 0 15,0-3 0-15,-5-1 1 0,-1-3-1 16,-2 0 0-16,-1-2 0 0,-4-1 0 0,-1 0 0 16,-2-1-1-16,-1 0 1 0,-1-2-1 15,-3-1 1-15,1 2-1 0,-4-2 0 16,0 0 0-16,-1-1 1 0,0 0-1 15,-1-1 1-15,-1 0-1 0,-2-1 1 0,2 2 0 16,-1 0 0-16,-2-2 0 0,1 2 0 16,0 0 1-16,-2 2 1 0,2-1 0 15,-1 2 3-15,1 1 1 0,2 1 3 16,-1 0 1-16,0 2 2 0,2 0-1 16,0 0 0-16,0-1-1 0,0-2-2 15,0 2-3-15,0 1-1 0,0 1-1 16,-1-1-1-16,-1 3-1 0,1 0 1 15,1 2 0-15,-1 0 1 0,1-2-1 16,0 1 0-16,0-2 0 0,1 1 0 16,1-2-1-16,-1 1 0 0,0-2 0 15,2 2 0-15,-1 0 0 0,1 0-1 0,0 1 0 16,-1 2-1-16,2-1 1 0,-1 2 0 16,0 0 0-16,-1 0 1 0,0-1 1 15,0 2 0-15,3-2-1 0,-2 2 1 16,1-2-1-16,-1 0 1 0,3 2-2 15,-2 0 1-15,1 0-1 0,0-2 1 16,-1-1 1-16,0 6 0 0,0-2 0 0,2 0 0 16,-2 0 0-16,0 1 0 0,2-1-1 15,-1 5 0-15,2-4 0 0,-2 2-1 16,0 1-1-16,2 1 0 0,-1 1 0 16,1 0 1-16,-1-1-1 0,1 1 0 15,-1 2 0-15,1-4 1 0,-1 2-2 16,1 1 1-16,-1 1-1 0,1 1 1 15,-1-1-1-15,1-2 0 0,-2 3 0 0,0-2 1 16,2 0 0-16,-1-1 0 0,1 2 0 16,-1 2 0-16,2 1 0 0,-3 0 0 15,3 1 1-15,-3 0-1 0,1 1 0 16,-1 1-1-16,0 0 1 0,1-1 1 16,1 1-1-16,0 0 1 0,-1 0 0 15,2-1 0-15,-1 0 0 0,2 1 2 16,0-1-1-16,1 0 1 0,-1-1-1 15,0 1 1-15,1 0-1 0,-1-1-1 16,1 2 0-16,-1 0 0 0,0 1-1 0,1 1-1 16,0 2 0-16,2 1 1 0,-1 1-1 15,1 1 1-15,-1 2 0 0,2-1 0 16,-2 0 1-16,1 0-1 0,0 1 1 16,1-2 0-16,-2 3 0 0,1-2 0 0,-2 1 0 15,2 0-1-15,-1-1 1 0,1-1-1 16,-1 1 0-16,-1 0 1 0,1 0-1 15,1-1 0-15,-3-1 0 0,1 1-1 16,1 1 1-16,-1 0 0 0,1-1-1 16,-3-2 0-16,2 4 0 0,-2-2-1 15,0 1-1-15,-1 0-1 0,0-1-1 16,0 0-1-16,-2 2 1 0,2-3-2 16,-2 1 1-16,-1 0-3 0,1-3-1 15,-1 2 0-15,-1-3-3 0,-1 0-2 16,0 1-8-16,0-2-2 0,-1 0-18 0,0 0-12 15,-1 0 5-15,-1-1-99 0,0-2-101 16,0-3-231-16</inkml:trace>
  <inkml:trace contextRef="#ctx0" brushRef="#br0" timeOffset="56922.71">10152 11877 195 0,'-3'-7'64'0,"-2"1"5"16,2 1-3-16,-1 0-23 0,-1 2-4 16,2 0-3-16,0 2-3 0,-1 1-1 15,1-3-1-15,-1 3-2 0,-1 0-1 16,1 3-2-16,0 0 0 0,-2-1-3 0,2 2-2 16,-1 2-3-16,0-1-2 0,2 2-3 15,-1-2-1-15,1 1-3 0,1-1-2 16,0 2 0-16,2 0-2 0,2 3 1 15,0 0-2-15,1 2 0 0,3 0 0 16,-2 2-2-16,3 2-1 0,0 0-2 16,1 0-1-16,0-2 0 0,-2 0-1 15,2 2 0-15,-1-1 0 0,-2-2 1 16,-2-1 0-16,0 1 2 0,-3 3 0 0,-2-4 0 16,0 1 1-16,-2-2 1 0,-3 1-1 15,-1-1 1-15,-3-1 0 0,-1-3 1 16,-2-1 0-16,-1-1 1 0,0-5 1 15,-2 1 0-15,1-4-1 0,-2-2 0 16,0-3-1-16,0 0-3 0,0-2-4 16,0 2-8-16,-1-2-11 0,2 1-9 15,0 1-10-15,3 3-6 0,-1 0-78 0,1 7-83 16,-2-5-185-16</inkml:trace>
  <inkml:trace contextRef="#ctx0" brushRef="#br0" timeOffset="77639.42">17541 4184 373 0,'5'-3'88'16,"-2"-1"6"-16,0 3-48 0,0 2-12 15,-1 5-3-15,0 3 5 0,0 2 5 16,1 2-2-16,-1 4-2 0,2 6-5 16,-2 5-6-16,3 4-7 0,-3 5-6 15,0 3-5-15,-1 10-2 0,0 3-8 0,-2 5-8 16,0 3-15-16,0 0-7 0,-1-2-4 15,1 1-10-15,-3-5-11 16,1-6-10-16,-2-5-8 0,-1-3-32 0,-1-8-59 16,-4-2-134-16</inkml:trace>
  <inkml:trace contextRef="#ctx0" brushRef="#br0" timeOffset="78218.13">17675 4172 386 0,'11'-16'102'15,"-1"2"10"-15,-3 3-44 0,-1 5-14 16,0-1-2-16,-3 6-1 0,-1-1-3 16,0 2-8-16,2 0-8 0,2-1-8 0,5-1-6 15,6-2-3-15,5 0-4 0,5 0-2 16,8-2-2-16,8 0-2 0,7-4-1 15,7 1-2-15,10 1 0 0,10 2-1 16,8-1 0-16,6 0 0 0,4 2-1 16,7 3 0-16,2 2 0 0,-3 2 0 15,-6-1-1-15,-4 0 1 0,-8 4-1 16,-12-2 0-16,-14 1 0 0,-12 1 0 0,-11 0-2 16,-12 3-1-16,-10 3 0 0,-9 0 0 15,-6 4 1-15,-5 0 2 0,-4 1 0 16,-3 0 2-16,-1 3 3 0,0-3 0 15,2 3 0-15,-1 1 0 0,4 2-2 16,3 5 0-16,0 4 0 0,4 3-1 16,2 5 0-16,2 5 0 0,4 5 1 15,1 7 0-15,3 2 0 0,3 6-2 16,-1 1 1-16,1 4-2 0,0-2-2 0,-2-3-1 16,0-3-1-16,-2-4-1 0,-3-8 0 15,-1-5 0-15,-3-8 0 0,-3-4 2 16,-3-3 2-16,-6-9 0 0,-6-5 2 15,-8-3 1-15,-10-3 1 0,-7-4 1 16,-14-5 0-16,-14-7-1 0,-9-1-1 16,-12 0-1-16,-11-5 0 0,-7-1-2 0,-8-3-2 15,1 2-2-15,3 1-2 0,-2-4-4 16,6-1-3-16,9 4-2 0,12 1-8 16,13 2-12-16,10-2-9 0,10-2-4 15,13 4-11-15,15-1-69 0,10-2-85 16,14-4-177-16</inkml:trace>
  <inkml:trace contextRef="#ctx0" brushRef="#br0" timeOffset="78436.37">18207 4460 335 0,'-9'6'86'0,"-2"1"10"0,0 4-20 15,0 0-45-15,-1 3 1 0,0 5 2 16,0 2 2-16,0 1-7 0,0 5-10 0,0 3-5 16,1 4-3-16,1 2-12 0,0 0-13 15,2 2-12-15,1 0-12 0,1-6-19 16,2-2 56-16,0-5-115 0,-1-4-72 16,4-4-170-16</inkml:trace>
  <inkml:trace contextRef="#ctx0" brushRef="#br0" timeOffset="78768.41">18141 4418 318 0,'8'-18'90'0,"0"4"7"16,2 4-25-16,2 4-24 0,1 6 1 16,3 1-3-16,1 3-7 0,3 1-9 15,-1 2-8-15,-1 0-9 0,-2 2-6 16,-3-2-5-16,-2 4-3 0,-5 0-2 0,-2 0-2 15,-5 1-1-15,-4 0 0 0,-6 1 0 16,-6 0-1-16,-5-2 3 0,-2-1 1 16,0 0 2-16,-1-4 1 0,1 0 1 15,4-2 2-15,4-2 0 0,4 0 0 16,3 1-2-16,3-1-1 0,4 2 1 16,3 5 3-16,3 1 2 0,5 4 0 15,2 4 0-15,3 5 2 0,2 2 0 16,4-1-2-16,0 1-6 0,3 0-10 0,1-1-6 15,2 1-16-15,0-6-6 0,-2 0-12 16,-1-5-69-16,-4-3 1 0,-1-5-60 16,-5-6-108-16</inkml:trace>
  <inkml:trace contextRef="#ctx0" brushRef="#br0" timeOffset="79125.44">18552 4498 334 0,'1'9'87'0,"0"7"4"16,-1 0-53-16,0 5-7 0,0 1-1 15,-1 3-4-15,-1 3-8 0,1-1-8 16,-2-4-5-16,3 1-4 0,0-3-3 16,0-1-3-16,2-1-2 0,-2-6-2 15,2-3 0-15,-1-2-2 0,0-3 1 0,0-3 3 16,1-3 3-16,-1-5 1 0,2-3 3 15,-1-4 3-15,0-2 3 0,1-7 3 16,0-5 0-16,0-3 2 0,0-3 4 16,-1 0 2-16,0-3 2 0,1 0 1 15,-2 3 0-15,2 3 1 0,-1 4 0 16,0 5-1-16,2 3-2 0,-1 6-4 16,0 3-1-16,3 2-3 0,-1 2-3 0,2 0-3 15,1 2-2-15,3 1-1 16,0-3-1-16,5 2-5 0,2 2-10 0,0-2-10 15,2 2-12-15,4-1-8 0,-2 2-78 16,-1 0-88-16,-3-1-192 0</inkml:trace>
  <inkml:trace contextRef="#ctx0" brushRef="#br0" timeOffset="79303.45">18543 4585 333 0,'0'10'92'0,"6"0"11"16,2-8-41-16,4 0-17 0,6-3-1 16,2-3 1-16,-1-6-13 0,8 0-23 15,0-3-26-15,3 2 87 0,0-1-183 16,2 0-101-16,2 0-277 0</inkml:trace>
  <inkml:trace contextRef="#ctx0" brushRef="#br0" timeOffset="80486.14">19928 3993 248 0,'2'-2'73'0,"0"0"7"0,0 1-30 15,1-1-2-15,-1 0 3 0,-1 2-1 16,0-2-2-16,0 2-3 0,0 0-3 16,-1 0-4-16,0 0-7 0,0 3-6 0,-1 1-2 15,0 5-2-15,-1 0-2 0,0 5-3 16,-1 8-1-16,0 8 2 0,-1 8-1 16,1 5-4-16,0 7-4 0,1 10-4 15,-1 2-1-15,-2 7-4 0,-1 4-6 16,-4 5-7-16,-1-1-5 0,-1 1-2 15,1-2 0-15,0-3 4 0,2-5-9 0,3-7 4 16,2-6 6-16,3-8 5 0,-1-4 1 16,3-9 0-16,0-4-5 0,3-7 13 15,3-7 3-15,3-6 2 0,1-4 3 16,1-2 2-16,0-5 0 0,1 0 2 16,3-3 0-16,-2 0-2 0,1-3-3 15,2 2-1-15,1-1-2 0,1 0 0 16,3-1-1-16,0 1-1 0,2-1 1 15,1 3 0-15,0 1-1 0,3 0 0 0,3 3-1 16,1 2 1-16,4 1 0 0,3-1 0 16,-2 0 0-16,1-1 0 0,1 2-1 15,-5-3 2-15,-3 3-1 0,-3-2 0 16,-7 0 1-16,-3 0 1 0,-5 0 1 16,-3-1 1-16,-3 2 3 0,-4-4 3 0,-2-2 1 15,-3-2-1-15,-1-1-1 16,-2-2 0-16,-2-2-1 0,-2-6-2 0,-1-1-3 15,-2-4 0-15,0 0-1 0,0-3 0 16,1-5 0-16,1-5 0 0,4-4-2 16,-1-8 1-16,4-5-1 0,-2-13 1 15,4-6 0-15,2-5 0 0,5-5 0 16,3-3 0-16,0-3 2 0,5-2 0 16,2 6 0-16,3 3 2 0,-1 3 0 15,0 4 0-15,-1 10 3 0,0 8-1 0,-3 11 1 16,-2 5 0-16,-2 7 2 0,-4 9 0 15,-1 7 0-15,-2 5-2 0,-4 4-2 16,-3 5-1-16,-4 3 0 0,-5 3-3 16,-7 3-1-16,-7 3-1 0,-7 1 1 15,-8 0 1-15,-9 0 0 0,-9 2 0 16,-2 1-1-16,-4-1 0 0,-1 0-2 16,1 2-1-16,4-1-4 0,6 0-6 15,7-1-6-15,1-3-6 0,7-1-17 0,11 1-10 16,6-2-9-16,6 2-10 0,15 1-71 15,7 0-83-15,14 6-187 0</inkml:trace>
  <inkml:trace contextRef="#ctx0" brushRef="#br0" timeOffset="81052.36">19910 5220 217 0,'0'7'65'16,"-2"2"5"-16,0 6-13 0,-5 3-29 16,-1 4 0-16,-3 3 0 0,-6 1-5 0,-2 4-8 15,-2-1-5-15,-3 0-3 0,2-1-2 16,2-3-1-16,0-2-1 0,8 0-1 16,2-4 1-16,4-3 1 0,5 0 1 15,2-5 2-15,3 0 2 0,6-3 5 16,1 0 3-16,5-1 4 0,5-2 0 15,3-2 1-15,3 0-1 0,-2-2-4 0,0-1-4 16,0-2-3-16,-3-2-4 0,0 0-6 16,-3 0-8-16,-2-2-8 15,1 1-9-15,-4-3-17 0,-2 0-66 0,-3-1-80 16,-4-1-177-16</inkml:trace>
  <inkml:trace contextRef="#ctx0" brushRef="#br0" timeOffset="81531.75">20088 5390 294 0,'5'-8'84'0,"3"0"8"16,1 1-31-16,1 2-18 0,-2-1 3 15,1 1 3-15,1 3-7 0,1-1-8 16,-1 0-7-16,0 1-4 0,2 1-5 15,1 0-6-15,2 2-5 0,-2 0-3 16,1 0-3-16,-1 3 0 0,-1 1-3 16,-5-2-2-16,-1 3-2 0,-4 0 0 0,-2 1-1 15,-3 0 0-15,-5 2-1 0,-3 1 1 16,-3 1 1-16,0 0 2 0,-2 0 1 16,0-2 1-16,1-2 1 0,1 1 2 15,2-3 2-15,4 0 0 0,0-2 2 16,2-1-1-16,3-1-1 0,1-1 1 15,2 0-1-15,3 0 1 0,2 0 1 0,1 2 1 16,2-1 1-16,2 0 0 0,2 1 1 16,3 1 1-16,4 0 1 0,3 1-2 15,2 0-1-15,2 2 1 0,4-1 0 16,-2 3-1-16,-4-1-1 0,-3 3-1 16,-3 0-2-16,-5-1-1 0,-6 2-1 15,-3-1-2-15,-3 0-1 0,-3-2-1 16,-5 2 2-16,-4-1 0 0,-5 1-1 0,-6-1-2 15,-5-1 0-15,-2-1-6 0,-2-2-9 16,0-3-6-16,3-5-6 0,1 0-8 16,4-4-8-16,3-3 58 0,3-6-129 15,2-4-81-15,5-1-218 0</inkml:trace>
  <inkml:trace contextRef="#ctx0" brushRef="#br0" timeOffset="82270.84">21179 3766 215 0,'2'-3'65'0,"-1"2"7"0,2-1-19 15,-1 0-10-15,0 1-1 0,0 0-1 16,0 1-6-16,0 0-4 0,1 1-3 16,-1 0-5-16,0 2-3 0,0 2-2 15,-1 3-3-15,-1 5-3 0,0 5-2 0,-1 4-1 16,-2 4-1-16,-1 4-1 0,-1 3-1 16,2-1-2-16,-1 1-1 0,0 1-1 15,2 1-2-15,2 2-1 0,1-1-2 16,1-1-3-16,1-1-4 0,0 1-2 15,-1-2-5-15,1-4-4 0,-2-2-3 16,2-3-4-16,-2-1-8 0,-1-6-25 16,1 0-36-16,-2-4-59 0,-2-2-134 15</inkml:trace>
  <inkml:trace contextRef="#ctx0" brushRef="#br0" timeOffset="83437.19">21221 4318 186 0,'-4'0'52'0,"0"1"5"0,0-1-20 15,-2 1-9-15,2-1 1 0,0 1 1 16,1-1-3-16,2 0-2 0,0 0-3 15,0 0-2-15,1 0-2 0,1-1-2 16,0 1-3-16,0 0-1 0,1 0-2 0,2 2-1 16,-2 0-1-16,1 0 1 0,0 2 0 15,1-2 0-15,-1 1 0 0,0 1-1 16,1-2 0-16,0 0 1 0,1-1-1 16,3 0 0-16,2 1 0 0,1 2-1 15,1 0 1-15,4 1-2 0,1 0 0 16,3 1-2-16,3 4-1 0,0-2 0 15,0 1-2-15,2-2 1 0,-1 3-1 0,1 1 0 16,1-1 0-16,-3-1-1 0,0 0 0 16,0 2-1-16,-1-5 1 0,-3 2-1 15,-3-3 0-15,-2 1 0 0,-6-2-1 16,0-1 0-16,-4 1 0 0,-1-1-1 16,-2 0 1-16,-1 1-1 0,-3-1 1 15,2-1 1-15,-2 0 1 0,0 0 1 16,-2-2 1-16,1 3 0 0,-1-2 0 0,-2 1 1 15,0 1-1-15,1 3 0 0,-2 2-1 16,-1 2 0-16,0 0 0 0,-2 2 0 16,-1 3-1-16,-3 3 0 0,-2 2 0 15,-4-2 1-15,1 5-1 0,-1 1 0 16,-3 4-1-16,1-2-1 0,-3 0-3 16,3-1-1-16,2-5 0 0,-1 1 0 15,3-3-1-15,3-5 2 0,2-2 1 16,5-2 0-16,2-4 1 0,1-1-3 0,2-1 0 15,1-2-3-15,2 0 0 0,1-1 0 16,0-1 2-16,1 1 1 0,2-1 1 16,-1 2 3-16,-1 0 1 0,1-1 1 15,0 0 1-15,-1-2 0 0,1 3 1 16,-1-1 1-16,-1 0 1 0,2 2 1 16,-1-1 2-16,0-1 1 0,1 1 2 0,-2 0 0 15,3-1 0-15,0 0 0 0,-3-1-1 16,2-1-1-16,-1 2 0 0,1 1-2 15,0-1 0-15,-2 0-1 0,1 1-1 16,1-1 1-16,-1 2-1 0,1 2 1 16,0-1 0-16,-1 3-1 0,1 2 1 15,0 2-1-15,1 2 0 0,0 2 0 16,4 2-1-16,0 0 0 0,1 3-1 16,1-1 1-16,-1 5-1 0,1 0-1 15,0 1 4-15,-5 3-9 0,0-2 0 0,-1-3 0 16,0-2-2-16,0-4 1 0,1-2-1 15,-2-4-4-15,0-2 9 0,0-4-2 16,-1-1 0-16,0 0 1 0,-1-2 1 16,0-1 1-16,0 0-1 0,0-1 0 15,0 1 1-15,0 1 0 0,0-2-1 16,0 0-1-16,2 1-2 0,-1 0 1 0,1 2-1 16,0-2 1-16,1 1 0 0,2 1 1 15,-2 0 1-15,1 0 1 0,0 1 1 16,-1-2 0-16,-1 0 0 0,0-1 0 15,1 0 0-15,-2 1-1 0,0-1 1 16,0-1 0-16,-1 0-1 0,0 1 0 16,0 0 0-16,0 0 0 0,1 0 0 15,-1 0-1-15,0 0 1 0,1 1 0 16,0-1 0-16,0 0 0 0,-1-1 0 16,1 1 0-16,-1-3 0 0,1 5 0 15,-1-4 0-15,0 0 0 0,0 2 0 0,2 0 0 16,-2-1 0-16,0 1-1 0,1 1 1 15,-1-1-1-15,0 1 0 0,1-1 0 16,-1 0-1-16,1 3 1 0,0-3 1 16,-1 1-1-16,1-1 1 0,0 1 0 15,0-1-3-15,0 0-5 0,0-4-5 0,0 1 16 16,-1-2-106-16,0-5-84 0,0-3-218 16</inkml:trace>
  <inkml:trace contextRef="#ctx0" brushRef="#br0" timeOffset="84001.71">21302 3740 213 0,'-2'3'58'0,"-1"-3"5"15,2 1-31-15,0-1-3 0,1 0 1 0,1-1-2 16,-2 2-5-16,2-1-4 0,-1 0-5 16,1 0-3-16,-1 0-2 0,0 1 0 15,0-1-2-15,1 0 0 0,1 1 1 16,-2 1 0-16,2 0 1 0,4 1 1 16,2 2 0-16,2 3 0 0,4-1 0 15,4 3-1-15,2 2-1 0,5 0-1 16,0 3-1-16,3-1-1 0,6 1-1 15,3-1 0-15,2 4-2 0,5-3 1 16,4 5-1-16,3 0 0 0,2 0 0 0,-5 0 0 16,0 3-1-16,-1-3 1 0,-5 4-1 15,-4-4 0-15,-5 2 0 0,-4-3 0 16,-3 3-1-16,-3-3 1 0,-4-1-1 16,-4-4 0-16,-4 0 0 0,-1-5 0 15,-5-2 0-15,0-2 0 0,-4-3-1 16,0-1-2-16,-1-2-3 0,-1-2-6 15,-1-2-5-15,-1-1-6 0,1-1-18 0,-1-1-55 16,1 0-68-16,-2-2-154 0</inkml:trace>
  <inkml:trace contextRef="#ctx0" brushRef="#br0" timeOffset="84419.15">22087 4267 143 0,'-1'1'46'0,"2"2"5"0,-1-1-13 15,0 0-3-15,0-2 3 16,1 1-1-16,0 0-4 0,1 0-2 0,-2 0-1 15,0-1-3-15,0 0-1 0,0 0-3 16,0 0-3-16,0 1-2 0,0-2-3 16,-2 1 0-16,2 3-1 0,2 0-1 15,-2 1-1-15,0 2 0 0,1 1 0 16,0 5-1-16,1 4 1 0,0 0-2 16,1 3 1-16,1 2-1 0,-1 3-1 15,-1 1 0-15,1-2-1 0,1 5-3 0,-3 1-1 16,0-1-1-16,-1 3-2 0,1 2 0 15,0-2-2-15,0 0-8 0,0-2 2 16,3-3-6-16,-1-3-4 0,-1-1-6 16,1-5-6-16,2-5-6 0,-2-1-5 15,0-4 16-15,0 0-76 0,-1-3-65 16,1-1-155-16</inkml:trace>
  <inkml:trace contextRef="#ctx0" brushRef="#br0" timeOffset="84906.79">22154 5001 201 0,'5'1'62'0,"-1"1"5"0,-2-1-20 15,-1 1-9-15,0-2 2 0,-2 0 1 16,-2 1-4-16,1 0-6 0,-4-1-3 15,1 1-1-15,-3-1-2 0,0 1-4 16,0 0-4-16,-1 0-2 0,0 2-3 16,-1 0-2-16,0-1-2 0,-1 1-2 0,-3 3-2 15,-2 3 0-15,-4-1-1 0,-3 3-1 16,-1 5 0-16,-5 6-2 0,-5 3 1 16,-5 0-4-16,0 2-3 0,-2 4-7 15,1 3-6-15,-2-1-6 0,1-2-4 16,6-2-3-16,7 0 1 0,3-4 4 15,2-4 6-15,4-5 4 0,5-4 4 16,4-4 1-16,2-3-1 0,4-1-3 16,-1-3 0-16,4-4-13 0,2-1-42 15,3-3-48-15,0-2-118 0</inkml:trace>
  <inkml:trace contextRef="#ctx0" brushRef="#br0" timeOffset="87535.46">22247 4505 159 0,'-9'2'49'0,"1"0"5"0,2 2-13 15,1-3-6-15,0 2 1 0,2-2 0 16,1 2-4-16,1-1-3 0,1-1 1 16,0-1-1-16,1 1 1 0,0-2-2 15,2 2 0-15,3-2-1 0,-2 0 0 0,4 1-3 16,1 0-3-16,3 1-1 0,1-1 1 16,4 0-1-16,3 1 1 0,5-1 0 15,4 2 0-15,2-2-1 0,3 0-3 16,5-2-2-16,2 2-3 0,2 0-5 15,-1 0-6-15,-1-2-7 0,0 2-12 16,-3 0-12-16,-4 1-11 0,-5-1-10 16,-6 0-3-16,-4-1-73 0,-3 1-79 15,-7-2-172-15</inkml:trace>
  <inkml:trace contextRef="#ctx0" brushRef="#br0" timeOffset="88024.58">22798 3744 242 0,'-2'0'71'0,"1"-1"6"15,2 1-34-15,1 0 3 0,1-2 2 16,-1 5-5-16,1-3-7 0,1 2-5 15,1 1-3-15,-1 0-5 0,-1 6-5 0,1 3-4 16,-1 6-3-16,-1 4-4 16,0 6-1-16,-2 6-1 0,0 3-2 0,0 8 0 15,0 8 0-15,0 5-1 0,0 8 0 16,-1 5 0-16,0 6-1 0,2 4 0 16,1 2-1-16,2-3 1 0,-1 3 0 15,1-4 0-15,3-4 0 0,2-6-1 0,1-6 1 16,1-9 0-16,-2-7 0 15,2-10-2-15,-2-6-4 0,0-5-5 0,-2-6-5 16,-2-4-9-16,-2-4-8 0,-1-5-8 16,0-6-70-16,-1-8-72 0,0-4-172 15</inkml:trace>
  <inkml:trace contextRef="#ctx0" brushRef="#br0" timeOffset="88719.94">22918 3794 300 0,'-2'-3'82'0,"2"3"5"0,0 1-42 15,0-1-6-15,0 0 2 0,1 1 1 16,-1 0-3-16,1-1-3 0,1-2-2 16,0 1-1-16,3-1-2 0,0-1-4 15,3 1-5-15,2-1-7 0,3 0-5 16,3 0-3-16,3 1-2 0,3-1-3 16,3 0 0-16,2-1-1 0,5 2 0 15,2 1-1-15,-1 0 0 0,4 1 0 16,-1 2 0-16,-1 3-1 0,-3 1-1 0,-6 3 0 15,-3 0-1-15,-3 2 0 0,-9 1-1 16,-2 1 1-16,-7 1 0 0,-3 1 0 16,-2 1 2-16,-3 1 0 0,-4 1 1 15,0 1 1-15,-2 3 0 0,0 0 0 16,-2 1 0-16,1 5-1 0,-1 5 1 16,3 5-1-16,1 2 0 0,1 4 1 15,5 7-1-15,0 6 0 0,2-1 1 0,2-3-1 16,5 2 1-16,0 2-1 0,3 1 1 15,2-2-1-15,2-5 1 0,2 0-1 16,2 0 0-16,-3-7 0 0,2-6 0 16,-3-5 0-16,0-3 0 0,-1-6 1 15,-2-2-1-15,-2-3 0 0,-1-3 0 16,-3-2 0-16,-1 2 0 0,-4-2 0 0,-2 2-1 16,-4 1 0-16,-2-1 0 0,-4 5-1 15,-6-1-1-15,-4-1 0 0,0 0 0 16,-1-3 0-16,-3-4 0 0,1-2 1 15,-2-2 1-15,1-5 1 0,-1-4 1 16,-1-1 1-16,-5-6-1 0,-1-2 0 16,2-6-2-16,0-5-6 0,-1-3-10 15,3 0-8-15,1 1-7 0,3 3-5 16,4 2-4-16,2 4-5 0,3 5-2 0,7 4 17 16,1 2-68-16,9 3-63 0,5 1-160 15</inkml:trace>
  <inkml:trace contextRef="#ctx0" brushRef="#br0" timeOffset="89235.8">23115 5375 251 0,'1'0'71'0,"-1"2"5"0,1 3-22 16,0 1-22-16,-1 1 5 0,0 4 2 16,-1 0-7-16,-2 0-7 0,0 1-4 15,-2 2-3-15,1-1-5 0,-1 1-5 16,0 0-4-16,1 2-1 0,0-1-1 15,1 0-1-15,1-1-1 0,0 0 1 0,-1 2-2 16,2 0 0-16,-1-3 0 16,1 0-2-16,-1 1 1 0,2 0-1 0,1 1 0 15,0-5 0-15,3 0 1 0,1-1 0 16,2 0 1-16,2-4 1 0,3 0 1 16,4-3 1-16,2-1-1 0,2-1-2 15,2-2-4-15,0-2-7 0,4 0-6 16,-1 1-18-16,-2-2-60 0,-2-3-72 15,1-1-166-15</inkml:trace>
  <inkml:trace contextRef="#ctx0" brushRef="#br0" timeOffset="89702.83">23413 5440 316 0,'0'-3'85'0,"-1"2"3"0,1 0-45 16,1-1-11-16,-1 5 4 0,0-1 0 16,-1 3-6-16,1 1-4 0,-1 4 0 15,0 2 0-15,0 1-2 0,-3 0-4 16,1 2-4-16,0 2-4 0,-1 1-3 16,1 2-3-16,-1-2-3 0,2 3-1 15,-1-1-1-15,4 0-1 0,2-4 1 16,2 2-1-16,1-6-1 0,2 0 0 0,1-4-1 15,1 0-3-15,0-2-2 0,0-1-5 16,0-2-2-16,1 1-3 0,1-3-2 16,-1 0 0-16,-1-1 0 0,1-1 4 15,0-3 4-15,-2 2 3 0,0-1 3 16,-4 1 3-16,1 0 5 0,-1 0 3 16,-1 0 2-16,-3 2 0 0,-1-2-1 15,0 3 1-15,-1 0 2 0,-3 3 2 0,0 0-1 16,1 0-1-16,-2 4 3 0,1 2 3 15,-2-1 2-15,1 2-2 0,1 1-1 16,-1 2-1-16,2 0-2 0,1 3-1 16,1 0-3-16,1-2-2 0,2 1-1 15,4 0-2-15,2 2-3 0,4-2-15 16,0-1-10-16,5 1-10 0,0 2-9 16,0 4 24-16,-1 4-110 0,-1-2-87 15,-2 2-198-15</inkml:trace>
  <inkml:trace contextRef="#ctx0" brushRef="#br0" timeOffset="94996.73">22947 3707 161 0,'1'0'42'0,"-1"2"4"0,0-2-24 16,-1 1-2-16,2 0 3 0,-1 0 2 0,0 1-1 15,2-2-3-15,-1 1-1 0,0 0 0 16,-1 0-2-16,1 0-1 0,0-1 0 16,-1 2-1-16,0-4 1 0,0 2 0 15,0 0-1-15,0 0 0 0,-1-1-2 16,1-2-1-16,0 1-1 0,0 0-2 15,0-1-1-15,0 0-2 0,0 0 0 16,0-2-1-16,0 2 0 0,0 0-2 16,0 0 0-16,-1-2-1 0,1 1-1 15,-1-1-1-15,-2-2-1 0,1 0 1 0,-1 0-1 16,1-1 0-16,-3 0 0 0,2-1 0 16,-1 1 0-16,-2 1 1 0,0 1 0 15,-1 0-1-15,-1-2 1 0,2 3-1 16,-2-2 2-16,2 3-1 0,0-1 0 15,1-1 1-15,0 1 0 0,0 0 0 16,-1 0 0-16,0-1 0 0,0 1 0 0,-1 0-1 16,1 0 0-16,-3-2 0 0,1 2 0 15,-3-1-1-15,-1 0 0 0,1-1 0 16,-1 1 0-16,1 0 0 0,0 1 0 16,3 1 0-16,0 0 1 0,2 1 0 15,-1-1 0-15,2 0 0 0,0 1 0 16,0-1 0-16,-1 1 0 0,1 2 0 15,-2-1-1-15,2 1 0 0,-3 0 1 16,0-1-1-16,3-1 0 0,-4 1 0 16,0-1 0-16,0 1 0 0,-1-1 0 0,1 1 0 15,0 2 0-15,-4-3-1 0,3 1 1 16,-1-1 0-16,0 0 0 0,1 1 0 16,-4-1 0-16,1-2 0 0,1 3 1 15,-1-1-1-15,3 1 1 0,0-2-1 16,1 2 0-16,3 0 1 0,0 1-1 15,1-1 1-15,2 0-1 0,-3 2 0 0,-1-4 0 16,2 3 0-16,0-1 1 0,-2 0-1 16,0 1 0-16,0-1 0 0,-1-1 0 15,0 1 0-15,1 0 0 0,-2 1 0 16,1 0 0-16,0-1 0 0,-1-1-1 16,-1 2 1-16,1 0 0 0,0 1 0 15,1-1 0-15,-3 0 0 0,1 1-1 16,1 0 1-16,-1 1 0 0,0 0 0 15,-1-1-1-15,1 0 1 0,3 1 0 16,-1 2 0-16,2-1 0 0,-1-1 0 0,0-2 0 16,1 2 1-16,0-1-1 0,0-1 0 15,-2-1 0-15,-1-2 0 0,2 4 0 16,-1 1 1-16,-1-2-1 0,0 1 0 16,2 0 0-16,-1 0 0 0,2 0 0 15,-3-2 0-15,1 1 0 0,0 1 0 16,1-1 0-16,-1-4 0 0,-1 4 0 0,0-2 0 15,-2 0 0-15,1 0 0 0,-1-3 0 16,-1 2 0-16,0 1 0 0,0-1 0 16,1 2 0-16,1 0 1 0,0 1-1 15,1 0-1-15,1 2 1 0,1 0 0 16,-1-1 0-16,-1 2-1 0,0-1 1 16,-2 1 0-16,-3 0 0 0,0 1 0 15,0-1 0-15,-1 1-1 0,-1-1 1 0,2 3 0 16,-1-2 0-16,-1 1 0 0,3 0 0 15,-1 0 0-15,2-2 0 0,0 1 1 16,1-1-1-16,1-1 0 0,1 0 0 16,2 1 1-16,-1-1-1 0,0 0 0 15,1-3-1-15,0 2 1 0,0 1-1 16,1-2 0-16,-1-1 0 0,1 1 0 16,0 2-1-16,1 1 1 0,-1 0-1 0,1-2 0 15,0 3 1-15,1 0 0 0,0 0 0 16,-1-1 1-16,1 0-1 0,0-2 1 15,-1 2 0-15,1 0 0 0,-1 0 0 16,0-1 0-16,-1 0 0 0,0-1 0 16,-1 0 0-16,1 0-1 0,-1 0 1 15,1-2-2-15,-2 0 1 0,0 0-1 16,2 1 0-16,-2 1-1 0,0-1-1 16,2 2 1-16,-2-1-1 0,0 3 1 15,0-2-1-15,1 0 2 0,0 1 0 0,2 1 0 16,-2-1 1-16,2 1 1 0,-1-1-1 15,1 1 1-15,-2-2 0 0,0 1 0 16,-2-2 0-16,0 3 0 0,0-1 0 16,0 0 0-16,0 0 0 0,-3-1 1 15,1-2-1-15,1 2 0 0,-1-1 0 16,1-3 0-16,1 3 0 0,-2-2 0 0,4 1 1 16,-1 1-1-16,0 0 0 0,-1-1-1 15,0-1 1-15,-1 4 0 0,2 0-1 16,-1-1 1-16,2 0 0 0,0-1-1 15,2 3 1-15,-1 1 1 0,2-2-1 16,0-2 0-16,0 4 0 0,0-4 0 16,-1 3 0-16,0 0 0 0,1-1 0 15,-2-2 0-15,1 3 0 0,-2-2 1 16,1 4-1-16,0-4 0 0,-1 2 0 0,2-2 0 16,-2 2 0-16,2-2 1 15,1 2-1-15,-2-1 1 0,3 1 0 0,-2-2-1 16,1 0 1-16,1 1 0 0,-2 2-1 15,1-2 1-15,0 0-1 0,-1 0 0 16,0 3 0-16,0-1 0 0,0-2 0 16,-1 4-1-16,2-2 1 0,1 0 0 15,-1 1 1-15,1-2 0 0,0 0 1 0,2 1 0 16,-1 1 0-16,-1-2 0 0,1 0 0 16,1-1 0-16,0 1-1 0,1 0 0 15,-1 1 0-15,0-3-1 0,1 1 1 16,0 1 0-16,-1 1 0 0,1-2-1 15,-2 1 1-15,0 1 0 0,0 0 1 16,0-1-1-16,0 3 0 0,-1-2 0 16,-1 0 0-16,1 2 0 0,0-2-1 15,1 3 0-15,-2-1 0 0,1 0 0 16,0 0-1-16,-1 1 1 0,2-1-1 0,0 2 0 16,0 1 0-16,1-1 1 0,0 0-1 15,1 2 1-15,0 0 0 0,0-2 0 16,0-1 0-16,1 0 1 0,-1 0-1 15,0-2 1-15,-1-2 0 0,1 2 0 16,0-1-1-16,-1-2 1 0,-1 0 0 16,1 0-1-16,1-1 1 0,0 0-1 0,0 0 1 15,-1-2-1-15,1 2 0 0,0-1 0 16,0 0 1-16,0 0-1 0,0 0 0 16,-1 0 0-16,1 0 0 0,1 0 1 15,-1-1-1-15,0 2 0 0,0-2 0 16,0 2 0-16,0-1 0 0,-1 1 0 15,1 0 0-15,-1 0 0 0,0 1 1 0,0 1-1 16,0-1 0-16,-1 0 0 16,0 0 0-16,1 2 0 0,-1-1 0 0,0 0 0 15,1 1-1-15,-2 1 1 0,0-2 0 16,1 1 0-16,0 0 0 0,1 1-1 16,-1 0 1-16,-2 0-1 0,2 2 1 15,0-1-1-15,0 2 1 0,-3-1-1 16,2 2 0-16,0 0-1 0,-1 0 0 15,1 0-1-15,1 0 0 0,-1 0-1 16,3 0 1-16,1 1 0 0,1-3 1 0,0 0 0 16,1 1 1-16,0-1 1 0,0-2 0 15,-2 1 0-15,0-3 1 0,0 0-1 16,-1 0 1-16,1-2 0 0,-2 0-1 16,1 1 1-16,-1 0-1 0,1 0 1 15,1 2-1-15,-2-1 0 0,1 1 0 16,-1-1 0-16,1 0 1 0,0 2-1 0,0-2-1 15,-2-1 1-15,1 0 0 16,1 3 0-16,-2-2 0 0,1 1-1 0,-2 0 1 16,1-1 0-16,0 1 1 0,0 1-1 15,0 0 0-15,-1 0 0 0,1-1 0 16,0 0 0-16,0 0 0 0,0-2 0 16,-3 2 1-16,2-2-1 0,-1 0 1 15,0-1 0-15,1 0-1 0,0 1 1 16,0-1-1-16,3-1-1 0,-2 1 0 15,2 1 0-15,0-1 0 0,2-1 0 0,0 1 2 16,1 1 0-16,0-1 0 0,2 0 2 16,0 1-1-16,0 0 0 0,0-1 0 15,-2 0-1-15,1 2 0 0,0-2-1 16,-2 1 1-16,0 1-2 0,2-1 0 16,-2 4-1-16,0-2-1 0,-1 2-1 15,1-1-2-15,0-1-4 0,1 1-1 0,0 0-2 16,-1-1-3-16,1 0-6 0,1 0-8 15,-2 0 49-15,0-2-105 0,1 2-67 16,-1-3-176-16</inkml:trace>
  <inkml:trace contextRef="#ctx0" brushRef="#br0" timeOffset="96400.07">20995 3923 137 0,'-1'-1'44'15,"2"2"4"-15,-1 1 0 0,0-2-22 16,0 2-2-16,0-2 0 0,1 0-2 15,-1 1-2-15,0 0-1 0,0-1-2 16,0 1-1-16,0 0 1 0,-1-1-1 16,0 2-2-16,0 1-1 0,0 1-2 15,-1 0 0-15,0 2-2 0,0 0-2 0,-1 2-1 16,0-1 0-16,-1 2-1 0,0 1-2 16,0-1 1-16,-1 0-1 0,2 1 0 15,-1-1 0-15,0 3 0 0,1 2 0 16,0-1-1-16,1 2 1 0,-2 4-1 15,2 0 1-15,0 3-1 0,1-2-1 16,0 1 1-16,1 0 0 0,-1-1-1 0,1 0-1 16,-2-2 1-16,1 0-1 0,0 1 1 15,0 0-1-15,0-1 0 0,0-1 0 16,-2 1 0-16,0-1 0 0,-1-2 0 16,1-2 0-16,0 1 0 0,-1 0-1 15,2 0 1-15,0-4-1 0,1 2 0 16,3-2 0-16,-1-1 0 0,1 0 0 15,0-2 0-15,2 0 0 0,-1-1 0 16,0-4 1-16,1 1 0 0,-2 1 0 16,0-2 0-16,1-1 1 0,-1 0 1 0,2 1-1 15,-1-1 0-15,0-2 1 0,2 0 1 16,1 0 0-16,0-1 0 0,-1-1 0 16,3-1 0-16,-2 1 0 0,3 1 1 15,-1 0-1-15,1-3 0 0,-1 3 0 16,1-2 0-16,-1-1 0 0,1 0 0 0,-3-3 0 15,1 2 1-15,-2-2 1 0,0-1 0 16,-1 0 1-16,-1 0 0 0,2-1 1 16,-3-1 0-16,0-2-1 0,0-3 0 15,0 2 0-15,0-5 0 0,0 2 0 16,-1-3-1-16,0 2-1 0,0-2 0 16,-1 3 0-16,1-2-1 0,-1 2 0 15,0-3-1-15,1 4 0 0,-1-3 1 16,0 1-1-16,-1-1 1 0,2 4-1 15,-1-5 1-15,1 1 1 0,-2 2 0 0,2 1 0 16,-1 1 0-16,1 1 1 0,-1 1-1 16,2 3 0-16,-1 1 1 0,-1 2-1 15,-1-1 0-15,1 0 0 0,-2 1 1 16,1-1-1-16,-1-1 0 0,0 3 0 16,1 0-2-16,-2-2 0 0,1 4 0 15,0-1-1-15,0 1 0 0,1 3-1 16,-1-2 1-16,0 0-1 0,-1 2 1 0,-1-2 0 15,0 1-1-15,-1 1 0 0,-1 0 1 16,-2 0-1-16,1-1 1 0,0 2-1 16,-2-1 0-16,1 1-2 0,-2-2-1 15,2 1-1-15,0 0-1 0,0 1-2 16,0-1 0-16,0 1-1 0,1 1 0 16,2-1 1-16,1 1 0 0,-1 2 2 0,1-1 0 15,-1 0 1-15,1 0 0 0,1 1 2 16,-1 4-1-16,1 0 1 0,-1 1 0 15,0 3 0-15,1 4-2 0,0 1-2 16,0 0-5-16,-2 0-6 0,2 1-7 16,1 2-1-16,1 1-80 0,1 0-77 15,-3 1-186-15</inkml:trace>
  <inkml:trace contextRef="#ctx0" brushRef="#br0" timeOffset="99085.97">20627 4495 183 0,'0'-1'54'0,"0"1"5"0,0 0-12 15,1 1-13-15,0-1 0 0,0 1 0 16,1 0 0-16,-1 0-4 0,3 3-3 15,-3-2-4-15,1-1-3 0,-1 2-3 16,-1 1-3-16,0 1-4 0,-1 3-2 0,-1 1-1 16,-1 1-2-16,-1 4-1 0,1 0-1 15,0 1 0-15,-1-1-2 0,2 1 1 16,0-3-1-16,2-1-1 0,-1-3 1 16,1 0-1-16,-1-1 1 0,2-1-2 15,-1-2 1-15,0-1-1 0,1-1 0 16,-1 0 0-16,1 0 1 0,-1-3 1 0,1-2 0 15,0-1 2-15,1-1 0 0,0 0 1 16,-1-2-1-16,1-3 0 0,1 1-1 16,-1-4-1-16,2-1 0 0,0-1-1 15,2-2 0-15,-1 2 0 0,2 2-1 16,-2 0 0-16,2 3 0 0,-3 2 0 16,0 2 0-16,1 1 1 0,-2 3-1 15,-1-1 1-15,-1 2-1 0,2 1 0 16,-1 2 0-16,-1 1-1 0,0 1 1 15,0 1-2-15,0 2 1 0,-1 0 0 0,1 3 0 16,0 0 0-16,-1-1 0 0,0-2 0 16,1 2 0-16,0-2 1 0,2-1-1 15,-1-4 1-15,1 1 0 0,2-1 1 16,1-3 2-16,2-3 0 0,1 0 1 16,0 0 1-16,1-2 0 0,0 0 0 15,0-1 0-15,-1 2 0 0,-3 0-1 0,3 1-1 16,0-1-1-16,-1 1 0 0,0 2 0 15,-1 0 1-15,-1 0-1 0,0 0-1 16,-4 2 0-16,0 2 0 0,-2 0 0 16,0 0 0-16,-1 2-1 0,0 3 1 15,-2 2 1-15,1 2 0 0,-2 2 1 16,-1 1-3-16,-1 1-2 0,1 0-5 16,1 0-5-16,0-1-7 0,1-1-10 15,0-2-14-15,5-1-52 0,-1-2-64 16,3-3-146-16</inkml:trace>
  <inkml:trace contextRef="#ctx0" brushRef="#br0" timeOffset="99431.84">20920 4586 198 0,'-2'2'59'0,"0"-1"3"0,-1 3-22 15,1-1-10-15,-2 4-1 0,2 0-1 16,-1 2-7-16,0 1-7 0,0 1-3 16,1 0-2-16,-1 1-3 0,2-1 0 15,0-1-1-15,1-1 0 0,1 0 1 16,1-2 1-16,1-2 3 0,1 0 1 0,0-2 3 16,0-1 2-16,1-1 2 15,-1-2 2-15,0 1 2 0,1-2 0 0,0-1 1 16,0-3 1-16,-1 1 0 0,2-4-4 15,0 0-2-15,1-1-3 0,-1 2-3 16,1-1-4-16,-1-2-4 0,0 2-6 16,-2 1-7-16,0 2-5 0,-1-1-6 15,-1 1-6-15,1 0-9 0,0 2-7 16,0 2-12-16,1-2-54 0,1 0-67 0,1 0-157 16</inkml:trace>
  <inkml:trace contextRef="#ctx0" brushRef="#br0" timeOffset="99620.53">21166 4562 224 0,'0'4'72'0,"-1"-1"5"15,0 0-9-15,-3 2-30 0,0 0-3 16,0 0-3-16,-3 3-8 0,-1-3-9 16,1 5-4-16,-3-2-2 0,0 2-3 15,0 0-2-15,1 1-3 0,0 0-3 16,0 1-5-16,0-3-7 0,1 2-10 15,0-2 69-15,1-1-134 0,0-1-73 16,0-3-201-16</inkml:trace>
  <inkml:trace contextRef="#ctx0" brushRef="#br0" timeOffset="99807.56">21044 4571 256 0,'-1'3'76'0,"2"3"5"16,0 0-30-16,3 3-14 0,-1 1 1 0,4 1-4 16,1 3-10-16,2 0-9 0,1 2-4 15,2 0-8-15,-1-1-10 0,3 0-3 16,-2-2-80-16,1-2-75 0,1-3-189 16</inkml:trace>
  <inkml:trace contextRef="#ctx0" brushRef="#br0" timeOffset="102548.57">20900 4303 189 0,'3'3'58'0,"-1"-2"6"0,-1 0-20 16,-1 0-8-16,0-1-1 0,0 1-2 16,0 0-3-16,0 0-5 0,-1-2-2 15,2 2-1-15,-1-1-1 0,1 2-1 16,0-2-1-16,1 0-2 0,-1 3-1 15,1-1-1-15,-2-1-2 0,2 2-2 16,-2-2-1-16,2 1-1 0,-2 1 0 16,0-2-2-16,1 1 1 0,0 0 0 0,-2-2 1 15,2 3-1-15,-2-1 2 0,1 0 0 16,0-2-2-16,-1 2 1 0,-1-2 1 16,0 2 1-16,-4-2 1 0,-2 2 0 15,-4-2-1-15,-3 0 0 0,-2-1-1 16,-5 3-3-16,-6-3-2 0,0 1-2 15,-4 1-2-15,-3 4 0 0,-2 1 0 16,-5 1 0-16,1 1-1 0,-1 1-4 0,1 2-10 16,3-1-8-16,4-2-7 0,3 1-8 15,7-1 7-15,6-2-97 0,5 2-86 16,3-4-203-16</inkml:trace>
  <inkml:trace contextRef="#ctx0" brushRef="#br0" timeOffset="118003.25">17179 4135 217 0,'2'-1'58'0,"0"2"5"0,-2 0-30 16,0 2-2-16,2-2 0 0,-2 2 4 0,1 0 0 16,-1-2-1-16,0 0-1 0,2-2 0 15,-1 1-3-15,0-1-3 0,1 1-3 16,-2-1-1-16,1-2-3 0,-1 0 0 16,0 1-1-16,-2 0-1 0,-1-3 0 15,-2-1-2-15,0 1-2 0,-4 1-4 16,-4 2-3-16,-4-3-2 0,-5 2-2 0,-5 1 0 15,-4-1-3-15,-9-2-1 16,0 1 1-16,-3 0-2 0,-3 1 0 0,-6-1 0 16,2 4-1-16,3 2 1 0,2 4 1 15,1 0-1-15,1 0 1 0,7-2 0 16,7 3 1-16,1-4 0 0,4-2 1 16,7 0 0-16,1-1 1 0,6 1 1 15,5 0-1-15,1 0 1 0,1 0 0 16,3 1 0-16,0-1 1 0,3 2 1 15,-1 0 1-15,1 3 2 0,0-1 1 0,4 3 1 16,-4 5 0-16,2 1 1 0,-1 2-2 16,0 3-1-16,-1 1-1 0,0 3-1 15,-1 4-1-15,-1 0-2 0,0 5 0 16,-2 3 0-16,-1 2-1 0,-1 8-1 16,-3 2 0-16,1 7-1 0,-3 3 0 15,0 1-2-15,2 0-2 0,1 3 0 16,2-5-2-16,2-5-1 0,1-4-1 0,3-2 1 15,1-5 2-15,1-5 0 0,1-4 1 16,0-2 2-16,3-3 0 0,0-5 1 16,-1-5 1-16,4-3 3 0,2-5 1 15,1-2 2-15,6-7 3 0,1-4 0 16,2-3 0-16,8-3-1 0,4-2-2 16,4-1 0-16,0 0-4 0,-1 0 0 15,3 4-1-15,3 2 0 0,-5 4 0 16,0 0 0-16,-3-1-1 0,3 9 0 0,0-4-1 15,-4 0 0-15,1 0 0 0,2 1-1 16,-2 1 0-16,0-1 1 0,-5-5-1 16,-3 3 1-16,-2-1-1 0,-6 1 2 15,-7-3-1-15,-5-2 1 0,-4-1 1 16,-3-1-1-16,-2-2 0 0,-1-2 0 16,-1-2 0-16,-2-1 0 0,-3-4-1 15,-2-1 1-15,-2-3 0 0,0-5 0 0,-1-7 0 16,1-7 0-16,1-4 0 0,3-6 0 15,2-4 0-15,4-4-1 0,3 0 2 16,3-1 0-16,4-5 0 0,2 7 1 16,-3 2 1-16,1 3 0 0,-1 6 2 15,-4 8-2-15,-2 5 0 0,-4 10 0 16,-4 5-1-16,-1 3-3 0,-2 4 0 0,-2 8-2 16,-2-2 0-16,0 4-2 0,0 0-2 15,1 1-2-15,1 2-6 0,1 0-5 16,0 0-4-16,4 1-4 0,-2-1-8 15,0-1-8-15,1 0-4 0,-2 1-77 16,-2-1-85-16,0-2-206 0</inkml:trace>
  <inkml:trace contextRef="#ctx0" brushRef="#br0" timeOffset="118514.89">16705 4242 237 0,'3'0'69'0,"-2"1"8"0,1 2-25 0,2 1-14 16,-2 1 0-16,1 3-1 0,-1 2-7 16,-1 2-8-16,-1 1-7 0,0 3-4 15,0 1-4-15,-1 1-3 0,0-1 0 16,1-1-4-16,-2 2-4 0,1-2-5 15,0-1-7-15,-3-2-7 0,2-1-9 0,-1-2-11 16,-1-1-47-16,-1-4-58 16,0-1-128-16</inkml:trace>
  <inkml:trace contextRef="#ctx0" brushRef="#br0" timeOffset="118813.08">16619 4254 283 0,'2'-2'77'0,"2"-1"8"0,-2 3-19 0,1-3-23 16,0 3 0-16,3-1 1 0,2-1 0 15,1 1-6-15,5 0-8 0,1-2-7 16,4 2-6-16,4 1-8 0,3 1-3 16,-1 2-2-16,1 1-3 0,1 5-3 15,-2 3-2-15,0 0-2 0,0 4 0 16,-5 0-2-16,-1 2-2 0,-3-1-1 0,-3 2 3 15,-4-3 1-15,-6 3 0 0,-5-4 2 16,-5 0 1-16,-5 0 0 0,-3-2-1 16,-4-1-2-16,-2-1-3 0,-5-2-3 15,-1-2-7-15,-4 0-8 0,-3-3-9 16,0 1-14-16,0-1-47 0,4-2-63 16,2 1-140-16</inkml:trace>
  <inkml:trace contextRef="#ctx0" brushRef="#br0" timeOffset="119264.72">16902 4567 298 0,'2'2'82'0,"-3"-5"4"0,0 2-45 15,-2 1-8-15,-2-2-4 0,-1 1-5 0,-1 0-8 16,-3-1-7-16,-3 2-5 0,-2 1-1 15,-2 1-1-15,-4 2-1 0,-3 2-2 16,-2 2-1-16,0 0 0 0,3 4 0 16,2 2 0-16,3 0-1 0,5 1 1 15,6 0 0-15,2 0 0 0,4 0 1 16,3-2 0-16,2 1 1 0,4 0-1 16,3-2 1-16,4 0 1 0,2 3-1 15,4 0-2-15,2 1-1 0,2-2 0 0,-1-1-1 16,-1 0-1-16,0-3-1 0,-2-3-4 15,-2-4-4-15,-2-3-6 0,-3-2-7 16,0-5-8-16,-1-1-46 0,-2-1 0 16,-4-2-41-16,-1-4-73 0</inkml:trace>
  <inkml:trace contextRef="#ctx0" brushRef="#br0" timeOffset="119451.41">16772 4723 247 0,'16'1'71'0,"1"1"7"15,2-2-33-15,-4 1-11 0,1 2-3 16,-1-9-3-16,-2 4-13 0,-1 1-14 16,0-2-12-16,0-2-12 0,0 1-58 0,1-3-62 15,-4 3-149-15</inkml:trace>
  <inkml:trace contextRef="#ctx0" brushRef="#br0" timeOffset="119790.43">16967 4944 209 0,'0'0'69'0,"0"1"7"16,-4-3-7-16,1 1-23 0,-1-1-3 15,-3 0-4-15,-2-3-7 0,-1 1-7 16,-1 0-5-16,0 1-2 0,-2 0-3 0,-2 2-3 16,-4 1-2-16,0 4-2 0,-4 3-1 15,-3 2-2-15,-2 1-2 0,1 4-1 16,2 1-2-16,7 2 1 0,2-2-2 15,9 1 1-15,8 3-1 0,8-1-1 16,9 0-3-16,9-1-5 0,1 2-8 0,4-1-3 16,4-3-5-16,3-4-7 0,3-1-54 15,-5-4-10-15,5-3-53 0,-1-5-108 16</inkml:trace>
  <inkml:trace contextRef="#ctx0" brushRef="#br0" timeOffset="159179.35">15603 4020 115 0,'2'8'26'0,"-1"1"3"0,1-2-15 15,-1-1 3-15,0 3 2 0,0-2 5 0,3 7 37 16,-2-7-29-16,-1 0-3 16,0 0-6-16,1-1-2 0,-1 2-5 15,0 1-5-15,-1 0-4 0,0-2-3 16,0 2-1-16,0-1 0 0,-1-1 1 15,0 1 3-15,0-3 1 0,0 2 3 16,-1-1 2-16,-4 0 1 0,-2 1 0 0,-6-1-1 16,-2 0-2-16,-5-3-1 0,-4-1-1 15,-6-1-2-15,-3-3-1 0,0-2-1 16,-1-2-1-16,-3-3 0 0,-2-1-2 16,-4-4-1-16,-4 0-1 0,2-1 0 15,0-3-1-15,2-3 1 0,2 0-1 16,-2 0 0-16,2-1 0 0,3 0 0 15,-5-2 0-15,-6 0 0 0,-1 2 0 0,3 0 1 16,4-2 0-16,4 0 1 16,1 0-1-16,10-1 1 0,9 5 1 0,3-4 3 15,1-1 1-15,6 2 3 0,6-2 0 16,6 1 2-16,7-2 1 0,4-2-1 16,7 3-2-16,-2 0-1 0,2 0-1 15,2 2-2-15,4 0-1 0,0 2 0 16,2 3-2-16,3-2 1 0,-2-2-1 15,1 1-1-15,0 2 1 0,-2 0 0 16,0-1 0-16,-6-3 1 0,-3 4-1 0,1 6 1 16,-1-1 0-16,0 1-1 0,-5 1 0 15,-1 0 0-15,0 1-1 0,2 0 0 16,1-2 1-16,4-3-1 0,3 3 1 16,4-1 0-16,1 1 0 0,-2 0 1 15,5 2-1-15,-1 1 0 0,-1 2-1 16,-3 0-1-16,-1 4 1 0,2-1-1 0,0 3 1 15,-3-2 0-15,-1 1 0 0,0-1 0 16,1 1 1-16,0-1 1 0,2-1-1 16,-2 0 0-16,-2 1 0 0,0-1 0 15,-3 2 0-15,3 1-1 0,1-1 0 16,0 2-1-16,1 0 1 0,5-1-1 16,3 1 2-16,-1-1-1 0,0-1 1 15,-2 3 1-15,-2-3 1 0,0 0 1 0,-2 2 0 16,0-2 1-16,0-1-1 0,0 1 0 15,-1-2-1-15,-1 0-1 0,-1 1-1 16,-2-2-1-16,2 4-1 0,0-1 1 16,-2 0-1-16,6-1 1 0,2 1-1 15,3 0 0-15,2 1 0 0,-3-3 1 16,0 0-1-16,-1 1 0 0,-1 0 0 16,1 1 0-16,0-1-1 0,2-1 1 15,0 2 0-15,4 1 0 0,3-1-1 0,2 2 1 16,5 1 0-16,4 0 0 0,2 5 0 15,0-1 0-15,2 3 1 0,1-2-1 16,-3 2 0-16,-1-4 0 0,-4 1 0 16,4 0 0-16,0-1-1 0,4 0 0 15,-2 2 0-15,1 1 1 0,1-2-1 16,0 1 0-16,1-1 1 0,-3 0 0 16,-2-2-1-16,3 0 1 0,3 1 0 15,-5 0 0-15,-3 4 0 0,-2-5 0 0,0 3-1 16,-4-2 1-16,-3-1 0 0,-4-3 0 15,3 2 0-15,-2-2-1 0,2 4 1 16,-1-2 0-16,4 2-1 0,1 0 0 16,-2-1-1-16,-3 0 1 0,2 0 0 15,-4-2 1-15,0 3-1 0,-3-3 0 16,-4 0 1-16,2 0 0 0,0 0-1 0,0-4 1 16,-2 5-1-16,1-3 0 0,2 2 1 15,3 2-1-15,3 4 0 0,1-1 0 16,1 5 0-16,0-2 0 0,0 3 0 15,1-1 1-15,-5 1 0 0,-1-1-1 16,-1-1 2-16,3 0-1 0,-1 1 1 16,0-1-1-16,-1-2 0 0,1 2 1 15,-1-1-1-15,2 0 0 0,-1 0-1 16,-2-1 1-16,-1 1 0 0,-3-1 0 0,-2 0 0 16,-3-1 0-16,-4 0 0 0,-2-1 0 15,0 0 1-15,-3-2-1 0,-1-1 0 16,-3 0 0-16,-1 0-1 0,-1 0 1 15,-1-1 0-15,0 1 0 0,1 0-1 16,1 1 1-16,1 1 0 0,1-1 0 16,-1 0 0-16,-1 1 0 0,0 1-1 15,1 1 1-15,-3 0 0 0,2 2 0 0,-1 1-1 16,1 2 0-16,0 1 0 0,-3 0-1 16,1 1 1-16,-1 1 0 0,-2 0 0 15,-1 1 0-15,-1-1 1 0,1-1 0 16,-2 1 0-16,-1 0 0 0,2 0 0 15,-3-2 0-15,0 0-1 0,-2-1 1 16,0 0 0-16,-1-2 0 0,-1 2-1 16,-3 1 2-16,-1 0-1 0,0 2 1 15,-1 1 0-15,-1 1 0 0,0 0 0 16,1-2 0-16,1 1 0 0,-1 3-1 0,-1-3 1 16,1-1-1-16,-1 0 0 0,-1-2 0 15,0 0 0-15,0-1 1 0,-1-3-1 16,0 2 0-16,-1 1 0 0,-2 0 0 15,-1 0 0-15,-2 1 1 0,-2 2-1 16,0 0 1-16,-1-3-1 0,-6 1 1 0,1-1 0 16,-5-2 0-16,2 0 0 0,-4-2-1 15,0-1 1-15,0 1 0 0,3-2-1 16,3 3 0-16,2 0 1 0,1 0-1 16,2 0 0-16,1 1 0 0,0-3 0 15,-1 3 1-15,0-3-1 0,-1 0 0 16,-1-1 0-16,1 0 0 0,0-2 0 15,-2 3 1-15,0-3-1 0,-5-1 0 16,-4 1 0-16,-1-1 0 0,-1-2 1 0,-3 0-1 16,-1 0 0-16,1 0 1 15,0-1-1-15,1 0 1 0,1-2-1 0,0 3 0 16,-3 1 0-16,2-2 1 0,-4 0-1 16,-1 1 0-16,3 0 0 0,1 0 0 15,-1 0 0-15,3-1 0 0,1 1 0 16,4-1-1-16,3 2 1 0,1 0-1 15,-2-2 0-15,3 1 0 0,0 0 1 16,1 1-1-16,-4 0 1 0,-3-2-1 0,-3 0 1 16,-4 0 0-16,0 1 0 0,-4-1 0 15,-3-1 1-15,0-1-2 0,-3 1 1 16,4 2 0-16,-2-1 0 0,-3 0 0 16,-2-1 0-16,0 2 0 0,4 1-1 15,3 1 1-15,-2-1-2 0,2-1 0 16,2 2-1-16,2-1 0 0,1 0 1 0,1 1-1 15,2-1 1-15,1 0 1 0,1 1 0 16,1 0 1-16,1 2 0 0,2-3 0 16,0 2-1-16,1-1 1 0,4 2 0 15,2 0 0-15,0 3-1 0,4-1 2 16,-1 2-1-16,-1-2 0 0,-1 2 0 16,-1-2 0-16,0-1 1 0,-1-4 0 15,0 1 0-15,-3-1 0 0,2 0 1 16,-5-1-1-16,0 2 0 0,-4-1 0 0,3 2 0 15,3-1 0-15,0 0 0 0,2 2-1 16,1 0 1-16,0-2-1 0,3 1 0 16,-1-1 1-16,-4-1-1 0,-1 0 0 15,0-2 0-15,0 0 1 0,0 1-1 16,-2-3 0-16,0 2 1 0,-2 1-1 16,-1 2 0-16,2 0 0 0,3 1 1 15,2-1-1-15,0 2 0 0,0 1 0 0,3 0 0 16,1 0-1-16,-1 0-1 0,-5-2-2 15,-2 0-7-15,2-1-3 0,1 0-4 16,1 0-3-16,-6-2-2 0,1 0-2 16,3 1-2-16,-1-1-6 0,-1 3 4 15,-2-2-66-15,1 2-68 0,8-1-164 16</inkml:trace>
  <inkml:trace contextRef="#ctx0" brushRef="#br0" timeOffset="168748.27">6972 4026 153 0,'4'2'49'0,"0"2"3"0,0-2-2 15,-3 0-23-15,0-1-5 0,-2 1-2 16,1 1-5-16,-4-1-2 0,0 1-2 16,-1 4-2-16,-2-2-1 0,-1 3-1 15,0-1-1-15,-2 2-1 0,-1-1-1 16,-1 0-1-16,0-3 0 0,-4 1-2 0,-1-1 2 15,-5-2-1-15,-1 3 2 0,-5-4 0 16,0-1 2-16,-4-2 2 0,-2-3 4 16,-1-5 4-16,0 0 1 0,1-5 1 15,0-2 0-15,-1-1 0 0,2-4-2 16,-1-2-3-16,-1-3-5 0,-2-8-2 16,0-6-1-1,-2-2-2-15,1-8-2 0,1-1 0 0,1-4 0 0,4-2 3 16,4 5 1-16,5 0 4 0,4-1 4 0,3 3 1 15,7 0 0-15,5 0 0 0,5 7-1 16,7-5-2-16,4 1-2 0,7 6-3 16,4 1 0-16,5 5 1 0,5 2 1 15,5 2 0-15,2 6 0 0,6 2 0 16,2 3 0-16,7 1-2 0,7 7 0 16,3 3-1-16,5 6-1 0,6 4-1 0,1 8-1 15,7 5-2-15,2 8 1 0,-3 5 0 16,3 6-1-16,-6 8-1 0,0 5 1 15,-8 4 0-15,-4 5 0 0,-7 1 0 16,-4 3-1-16,-6-2 0 0,-8 1 0 16,-13-3 0-16,-3 3 1 0,-14-3 0 15,-11-2 0-15,-12-3-2 0,-13 1 4 16,-9-4 0-16,-7 0 0 0,-8-6-1 16,-9-3-5-16,-3-4-6 0,-5-3-2 15,1-4-7-15,-3-3-2 0,1-3 0 0,3-4 1 16,3-3 2-16,5-5 1 0,0-4-4 15,6-9-8-15,3-6-13 0,5-6-56 16,5-3-72-16,2-2-159 0</inkml:trace>
  <inkml:trace contextRef="#ctx0" brushRef="#br0" timeOffset="170378.03">7321 3140 115 0,'1'2'37'16,"2"0"5"-16,0 1-1 0,-1-3-14 15,1 0 1-15,0 0 3 0,1-2 3 16,-2 0-1-16,-1 0-2 0,-1-2-1 16,1 0 0-16,0 2-3 0,-1 1-5 15,1-1-5-15,0 1-3 0,2 0-3 0,-1-1-3 16,0-1-2-16,2-1-1 0,0-2-1 16,1 2 0-16,2-2 0 0,-1-2 0 15,3 0 0-15,1 2 0 0,1-1-1 16,1-1 2-16,1 0 2 0,1-2 1 15,2-1 3-15,-1 0 0 0,0-5 0 16,1 2 0-16,1-3-3 0,2-1-1 16,-1 0-3-16,3-3-2 0,5-2 0 15,2-1-2-15,0-4 1 0,2 3-1 0,-1-3 0 16,3-2 1-16,2 1-1 0,-2 0 0 16,1-2 0-16,3 1 0 0,0-2 0 15,0 0 0-15,3 1 0 0,-2-3 0 16,3-1 0-16,2 5 0 0,-1-3 0 15,2 0 0-15,1 0-1 0,0 0 1 16,1-1 1-16,0-1-1 0,-2-4 0 0,2 3-1 16,2 2 1-16,1 1 0 0,1 0 0 15,3 0 0-15,0 3 0 0,4 3 0 16,-1-4 1-16,0-3 0 0,1 0-1 16,2 2 0-16,3-2 0 0,3-1 0 15,-1-1 0-15,2 4 0 0,4-2 0 16,-5-1 0-16,4 0 0 0,1 1 1 15,-1-2-1-15,2-1 0 0,-1 2 0 16,0-1 0-16,3 0 0 0,1 0 0 16,0 3 0-16,1 1 0 0,-1 2 1 0,1-3 0 15,-1 2 0-15,0 1 1 0,0 3-1 16,-2-1 1-16,-2 1 0 0,1 0 0 16,-2 3 0-16,1-4-1 0,0 1 0 15,0 1 1-15,-1-4-1 0,3-2 0 16,0 5 0-16,1-4 0 0,-2 0 0 15,0 3-1-15,0-5 1 0,1 2-1 0,-1 4 1 16,0 1 0-16,1 4 0 0,-1-1 1 16,1-5 0-16,-1 4 0 0,-1-2 2 15,2 2-1-15,0 2 0 0,1 3 0 16,-1-1 0-16,-1 2-1 0,1 2-1 16,0 1 0-16,2 3-1 0,-1-5 1 15,1 1-1-15,-1 9 0 0,1-5 1 0,-1 2-1 16,6 0 1-16,-1 2-1 0,-4 3 1 15,2-1-1-15,-2 1 0 0,1 2 0 16,2 3 1-16,-2-1-1 0,-3-1 0 16,0 2-1-16,1 2 1 0,0 0 0 15,-2 3 0-15,-7 1 0 0,1 1 0 16,0-1 0-16,6 4 1 0,-1-2-1 16,-3 0 0-16,-3-2 0 0,3 3 1 15,-4-1 0-15,3 2 0 0,-1-2 0 16,1-2 1-16,3 5-1 0,-1 3 0 0,-6-3 0 15,-3 6-1-15,-1-4 0 0,-3 0 0 16,-3 2 1-16,5-3-1 0,1 4 0 16,2 4 0-16,0 0 0 0,-6 0 0 15,-3 2 0-15,0-1 1 0,-8 1 0 16,3-4 0-16,2-2 0 0,3 5 1 16,1 3 0-16,1-2 0 0,-3 3-1 0,3-2 1 15,-4 4-1-15,-4 5 0 0,-4-8 0 16,-7-1-1-16,1 1 1 0,2 3-1 15,-1 1 1-15,3-3-1 0,4-3 0 16,1 1 1-16,0 0-1 0,-2 0 1 16,0-3-1-16,-2-1 1 0,-6 4 0 15,-3 2 0-15,-1-1 0 0,3-4-1 16,-2 0 1-16,-3 0-1 0,1-1 0 16,3-4 0-16,1 2 1 0,1 2-1 15,-1 1 0-15,-1 1 1 0,0-2-1 0,-3 2 0 16,-1 0 1-16,-2-4-1 15,-3 0 0-15,0 0 0 0,-1 3 0 0,-1 0 0 16,1-2 0-16,0-1 1 0,-1 3-1 16,-1-2 0-16,2 4 0 0,0-1 0 15,0 1 1-15,-1 1-1 0,0 2 0 16,1-2 0-16,0 1 0 0,-1-5 0 0,0 1 0 16,1-1-1-16,0 1 1 0,0 0 0 15,-3-1-1-15,-1 1 1 0,-3 1-1 16,0-1 1-16,-4 1-1 0,-1-1 0 15,-1-2 1-15,-2-1 0 0,0-1 0 16,-1 0 0-16,2 3 1 0,-2-2-1 16,1 2 1-16,-1 4-1 0,2 4 1 15,0 3-1-15,0 2 1 0,0-2-1 16,2 1 1-16,-2-1-1 0,2-2 0 0,0 1 1 16,0-3-1-16,0 0 0 15,1 0 1-15,1-1-1 0,1-1 0 0,0-1 0 16,-1-1 0-16,1 2 0 0,-1-5 0 15,1 2 0-15,-2 4 0 0,0-2 0 16,-1 4 0-16,0-4 0 0,-3-2 0 16,0-1 0-16,-1-2 0 0,0-4 0 0,-1-2-2 15,-1-3-2-15,-1-4-4 0,1 1-3 16,-1-3-3-16,-1-1-2 0,0-2 0 16,-1-1 0-16,1 0 1 0,-1-1 0 15,0-1-2-15,-1-2-5 0,1-1-9 16,1-1-18-16,1-2 141 0,2 0-188 15,2-2-78-15,3-1-219 0</inkml:trace>
  <inkml:trace contextRef="#ctx0" brushRef="#br0" timeOffset="170860.31">17749 2397 177 0,'-5'-8'52'0,"2"1"5"0,1-2-9 16,0 5-20-16,0-2-3 0,0 3-3 15,2 1-2-15,-1 1-3 0,1 0-5 16,0-1-2-16,0 4-1 0,1 0-2 15,1 0-2-15,-2 2 1 0,2 1 0 0,-1 2 0 16,0 1 2-16,-1 0-1 16,0 0 1-16,0 1-1 0,-1 1 1 0,0 1-3 15,0 1 0-15,0 1-1 0,1 1-2 16,-2 3 0-16,4-1 0 0,0 3-1 16,0-5 0-16,0 3 0 0,2-1 1 15,2-1-1-15,2 4 1 0,-2 0 0 16,2-1 0-16,0 5 0 0,-3-2 0 15,1 0 0-15,-3-2 0 0,-5-3 0 16,-2-2 0-16,-1-2 0 0,-4-1 0 16,-2-2 1-16,-4 0 0 0,-6-2 2 0,0 0 0 15,-4-2-1-15,-5-1 1 0,-4-3-1 16,-5 0-1-16,-3-4 0 0,1-4-1 16,-6-1-3-16,-4-4-2 0,2-2-3 15,1-2-3-15,3-2-4 0,4 2-6 16,1-4-7-16,7 1-10 0,4 1-51 0,6-3-58 15,4 2-140-15</inkml:trace>
  <inkml:trace contextRef="#ctx0" brushRef="#br0" timeOffset="175394.41">13034 13744 276 0,'-2'-3'79'0,"2"2"5"0,-1-3-24 0,1 1-17 15,-1 0-7-15,0 1-8 0,-1-4-6 16,0 4-2-16,-2-1-2 0,2 2-3 16,1 0 0-16,-1-2 0 0,1 1-1 15,0 3 0-15,2-1-3 0,1 0-3 16,3 2 3-16,4 0 3 0,3 1 2 16,6 0 5-16,5 0 6 0,4 1 0 15,5 1 2-15,4-2-1 0,2 2-5 16,6-3-5-16,1-1-4 0,0 0-7 15,0-2-4-15,-2-4-4 0,-5-1-4 0,-4 1-2 16,-7-1 0-16,-6 3 0 0,-5-1-1 16,-7 1 4-16,-2 1 2 0,-5 2 2 15,-5-1 1-15,-5 2-2 0,-5 1-2 16,-5-1-2-16,-7 3-1 0,-7-1-1 16,-8 1-3-16,-3 1-1 0,-3-2-2 15,-4-4 2-15,0 2 1 0,-2-2 1 16,4 0-1-16,5-2 2 0,0 0 1 0,7 0 4 15,6 3 1-15,4-1 2 0,7 0 2 16,6 2 2-16,4-1 1 0,3 2-2 16,6-2 0-16,5 0 0 0,5 1-2 15,4 0 1-15,5-1-1 0,7 3 1 16,7-3 4-16,6 0 1 0,4 0 0 16,3-3 0-16,3 0-1 0,4-1 0 15,-1 0-3-15,1 0-1 0,-2 0-1 0,-3-2-1 16,0 2-2-16,-7-3-1 0,-6 2-1 15,-6-2 0-15,-8 3-1 0,-6 0-1 16,-9 2 0-16,-11-1-1 0,-9 3-2 16,-9 2-4-16,-8 1-1 0,-7 2 2 15,-12 1 0-15,-1 2 2 0,-2 2 0 16,-1 0 5-16,-2-2 2 0,2 1-2 16,5 1-2-16,6 0-3 0,6 0-1 15,5-1-1-15,9 1-1 0,9 1-3 0,7-4 1 16,6 0 2-16,9-2 2 0,6 0 2 15,7-2 1-15,5-1 0 0,7-1-2 16,3 0 131-16,2-3-213 0,1-1-95 16,-1 0-293-16</inkml:trace>
  <inkml:trace contextRef="#ctx0" brushRef="#br0" timeOffset="180903.45">11102 9183 200 0,'-1'2'46'0,"1"-1"0"0,0-1-27 16,0-1-10-16,0 1-4 0,0 0 0 16,0 0 1-16,0 1 3 0,0-1 0 0,-1 3 2 15,0-2 1-15,-2 0 1 0,0 2 0 16,0 0 0-16,-2 0 2 0,0 0 1 15,-1 1 1-15,1 0 1 0,0-1 2 16,-2 1-1-16,1 1 1 0,2 1-2 16,-1 2-1-16,-2-2 0 0,2 3-2 15,-2 2-1-15,0 0-3 0,1 1-1 16,-3 0-2-16,0 4-1 0,1-1-2 16,0 4-2-16,0-2 0 0,-1 3-1 0,2-1 0 15,0 3-1-15,3-2 1 0,-3 3-1 16,1 0 0-16,0 3-1 0,1 3 1 15,-2-1-1-15,-1 1 1 0,0 3-1 16,0-1 0-16,0 1 1 0,1-2-1 16,0 2 0-16,2 0 0 0,-1 0 1 15,2-1-1-15,-1 2 0 0,1 4 0 16,-1 1 0-16,0 2 0 0,1-2 0 16,-1 2 0-16,3 0 0 0,0 0-1 0,3-2 1 15,1-2 0-15,3 1 0 0,-1 3 0 16,2 0 0-16,0 1 0 0,0-3 0 15,0 3 0-15,-1-3 1 0,1-1-1 16,2-2 1-16,-2 0-1 0,2 2 0 16,1-2 0-16,-2-1 0 0,2-2 0 15,0 1-1-15,-1-3 0 0,3-4-1 0,-2-4 1 16,2-4-1-16,2-4 1 0,0 1 0 16,0-2 0-16,2-2 0 0,-1 0 0 15,2-2 0-15,-1 0 1 0,-1-2-1 16,1-2 0-16,-2-3 1 0,1 0-1 15,1-2 1-15,0-1-1 0,-1 0 1 16,2-3-1-16,1-2 1 0,-1-1 0 16,0-1-1-16,1-1 0 0,-1-2-1 15,2 0 1-15,-2 0-1 0,2-4 1 0,-2 2-1 16,3-6 2-16,0-1 0 0,-1-3 0 16,0-4 0-16,-2-7 1 0,2-1-1 15,-2-6 1-15,-1-1 0 0,-1-5 0 16,-1-2 0-16,-2 0 1 0,1 1-1 15,-2-4 1-15,-4 3 1 0,1 0 1 16,-3 2 1-16,-1 0 0 0,0 1 1 16,-3 1-1-16,1 0-1 0,-1 2 0 0,1 2-2 15,-1-1 0-15,0 2 0 0,-2 0-1 16,-3-4 3-16,-1 3 1 0,-1-1 0 16,-3-1 0-16,-1 1 0 0,-2 2-1 15,0-2 1-15,1 5-2 0,0 1-2 16,-1 2 0-16,1 5 0 0,-1 2 0 15,0 4 0-15,2 5 1 0,1 2-1 0,-3 3 1 16,1 2 0-16,3 2 0 16,-2 0 0-16,0 1 0 0,0 1 1 0,-1 0-1 15,2 2 1-15,-1-1-1 0,1 0-1 16,-2 1 1-16,2 2-1 0,-2-1 0 16,1 0-1-16,0 3 0 0,-1 0 0 15,0 3 0-15,0 2-2 0,-1 5 2 16,-3 5-1-16,0 3 0 0,0 6 0 15,-2 6 1-15,1 4-1 0,-1 4 1 16,2 3 0-16,0 3 0 0,3 5 0 0,1 1-1 16,0 4-1-16,1 1-2 0,-1 0-2 15,2-1 0-15,1 1-1 0,2-1-1 16,0-2 1-16,2-4 0 0,4-1 2 16,3-2 1-16,2-2 1 0,3-2 0 15,1 1 0-15,5-4 0 0,0-1 0 16,2-1 1-16,3-2-1 0,0 1 1 15,2-1-1-15,2-5 0 0,0 1-1 16,0-1-2-16,0-1-2 0,-1-2-1 0,1-4-2 16,-2-2 0-16,-1-2 1 0,-3-5 0 15,-1-3 2-15,0-4 2 0,-2-3 2 16,-1-4 4-16,0-3 2 0,1-6 1 16,0-9 1-16,0-4 2 0,1-8 1 15,1-3 0-15,0-7-2 0,1-5 2 16,-2-7-1-16,-1-3 1 0,-1-3 1 0,-1-2 1 15,-3-5 1-15,-1 0 2 0,-1 2 0 16,-3-1 1-16,0 2 2 0,-2 1 0 16,1 1-4-16,-2 10 5 0,-3-1-2 15,0 7-2-15,-2 5-2 0,-1 3-3 16,-3 5 1-16,-4 6 3 0,-3 1-6 16,-5 3-1-16,-1 1 0 0,-3 4 0 15,-1 6 1-15,-2 0-4 0,2 2 1 0,1 3-1 16,1 1-1-16,2 2 0 0,1 2 0 15,0 1-1-15,3 4-1 0,1 4 0 16,3 4 1-16,1 6-1 0,0 0 1 16,1 7 0-16,4 4 0 0,-1 1 1 15,1 8 0-15,-1 2 0 0,2 3 0 16,0 6 0-16,1 1 0 0,-2 3-1 16,0 2-2-16,2 1-3 0,-1 3-2 15,1 1-2-15,0 1 0 0,3 1-2 0,1-1-4 16,2 2-1-16,-1-4 1 15,2-1-1-15,2-3-3 0,1 1 1 0,2-6 2 16,4-2 3-16,2-7 4 0,2-2 3 16,1-4 1-16,2-4 5 0,1-7 0 15,1-3 0-15,1-3 0 0,-1-1 2 16,0-8 0-16,3-2 2 0,0-6 2 16,-1-6 3-16,1-8 2 0,0-6 3 15,1-8 3-15,1-8 0 0,-2-9 1 0,-1-5 0 16,1-4 0-16,-2-9-2 0,-1-4-1 15,-5-3-2-15,-3-1-1 0,-3-2 2 16,-6-3-1-16,0 2-1 0,-5 2 0 16,-4 2 0-16,-5 3 0 0,-1 5 0 15,-4 7 0-15,-1 5-1 0,-5 5-1 16,0 8 0-16,2 7-1 0,1 9-1 16,1 7-2-16,0 7-2 0,0 10-1 0,2 8-1 15,0 9-2-15,1 11 0 0,1 10 1 16,1 6-1-16,3 9-1 0,1 5-3 15,1 6-5-15,4 3-12 0,3 0-10 16,1 0-11-16,3 0-7 0,3-3-12 16,2-1-7-16,1-6-58 0,0-5-63 15,0-6-154-15</inkml:trace>
  <inkml:trace contextRef="#ctx0" brushRef="#br0" timeOffset="189024.42">12693 18489 165 0,'-1'20'53'0,"-2"-6"6"0,2-1-8 16,-1-4-11-16,0 2-2 0,1-1-1 16,0-4-3-16,0 2-1 0,1-1-2 15,-1-1-3-15,1-1-3 0,0-3-5 0,0 1-4 16,0 0-5-16,1-3-3 0,1 0-1 16,0-4 1-16,1-3 3 0,1-3 4 15,1-6 1-15,2-5 2 0,-1-5 3 16,3-11 3-16,0 2-2 0,-1-8-3 15,1-5-5-15,1-4 2 0,0 3-2 16,-1 3-4-16,-2 8-3 0,0-4-3 16,0 9 0-16,-2 8-1 0,-2 5-1 0,-2 3-1 15,-1 1 1-15,0 3 0 0,-2 2 0 16,-1 1 0-16,-1 3-1 0,-1-1 1 16,1 1 0-16,-2 3 0 0,2 0 0 15,0 0-1-15,-1 4 0 0,1 3-2 16,-2 3-1-16,0 4-2 0,-1 9-2 15,-1 2-2-15,-1 10-2 0,-3 9-3 16,-3 6-3-16,0 3 0 0,-1 6-1 16,-1 2 2-16,1 3 0 0,0-2 3 0,0-9 2 15,3-3 5-15,-1-4 1 0,0-10 3 16,2-5-2-16,2-8-1 0,1-7-2 16,2-6 1-16,2-6-2 0,1-4 1 15,2-9 1-15,2-7 1 0,-1-7 2 16,1-6 5-16,2-9 2 0,0 2 4 0,3-9 0 15,0-4 3-15,5-4 1 0,3 0 0 16,0-1 0-16,2 5-1 0,-1-4-4 16,-1 9 0-16,-2 9-3 0,-3 7 0 15,-3 4 0-15,-2 10 1 0,0 7 6 16,-3 4 4-16,-1 4 2 0,-3 3-2 16,0 8 0-16,-3 3-1 0,0 5-3 15,-2 7-6-15,-3 8-5 0,0 9-1 16,-4 10 0-16,1 7 1 0,0-4-1 15,-2 9 1-15,2 2-1 0,1 0 0 0,3-6 0 16,0-7-1-16,2-8-1 0,2 1 0 16,2-11-1-16,1-10 0 0,0-6-2 15,2-7-7-15,3-8-3 0,1-1-1 16,3-4 0-16,1-8 0 0,2-5 1 16,3-7 2-16,0-6 8 0,0-3 3 15,1-10 2-15,1-1 3 0,0-6 2 16,3-5 0-16,1-1 2 0,2 3 2 15,2 0 0-15,-2 6-1 0,1-1-2 0,-2 9 0 16,-4 9-2-16,-4 8-1 0,-3 5 1 16,-2 6 5-16,-3 8 1 0,-2 7 0 15,-2 7 1-15,-3 9 0 0,-2 6-1 16,-3 11-5-16,-4 7-6 0,-2 3-5 16,0 8-3-16,-1 1-3 0,2 0-3 15,2-1-3-15,0-6 1 0,3-7 1 0,2-4 2 16,2-8 3-16,0-9 2 0,3-6 1 15,1-8-1-15,3-5 2 0,3-2 0 16,3-7 1-16,0-6 1 0,4-6 0 16,1-4 4-16,1-5 4 0,2-6 3 15,0-5 1-15,2-2 1 0,1 0 1 16,1-1 0-16,2-2 0 0,-1 3-2 16,1 4-1-16,-3 5-1 0,-2 5-2 15,-2 5 0-15,-3 8 0 0,-3 6 0 0,-1 7 2 16,-3 7 0-16,-2 6 1 0,-2 6 0 15,-2 6-1-15,-1 5 0 0,-3 1-3 16,-1 7-2-16,-3 3-2 0,-1-2 0 16,0 2-2-16,0-4 1 0,1-3-1 15,2 2 0-15,1-12 2 0,0-3-1 16,3-6 1-16,0-7-4 0,3-3-3 16,-1-5 0-16,2-4 0 0,0-1 0 0,0-7 1 15,1-3 0-15,-1-3 3 0,0-4 5 16,1-6 0-16,-1-5 1 0,2-1 0 15,1-2 2-15,0-5 0 0,1-5 1 16,2 0 1-16,1 2 1 0,1-1 0 16,0 0 0-16,-1 4 0 0,0 6 0 15,0 6-1-15,-2 5-1 0,-2 5-1 16,0 7 1-16,-2 5 4 0,-1 6 0 0,-1 5 1 16,0 8-1-16,-2 10 0 0,0 5 0 15,0 12-2-15,-2 10-4 0,-1 5-3 16,-1 8-1-16,0 3-1 0,0-2-3 15,0 3 0-15,2-8-2 0,2-7 0 16,0-4-1-16,3-13-2 0,2-9-1 16,1-8-2-16,1-7-1 0,2-5 0 0,0-5-1 15,2-7 3-15,1-5 1 0,-1-4 5 16,1-10 4-16,1-7 4 0,2-11 5 16,0 1 4-16,2-9 1 0,1-4 4 15,1-4 1-15,2 4 1 0,0 3-1 16,0 8-2-16,-2-2-1 0,0 10-1 15,-3 10-3-15,-3 8-2 0,-4 6 1 16,-3 8 4-16,0 6 0 0,-4 8-1 16,-3 6 0-16,-1 11-1 0,-2 9-1 15,-3 8-2-15,-2 5-9 0,-2 10-2 0,-2 4-2 16,-2 1-3-16,-1-2-1 0,2-6-2 16,0-2 1-16,2-3-1 0,2-5 2 15,2-9 0-15,2-8 2 0,4-5 2 16,0-8-3-16,3-6-1 0,1-8 3 15,1-10-1-15,1-4 2 0,1-5 0 16,3-9 0-16,0-1 4 0,4-7 1 16,2-4 1-16,2-6 1 0,1-1 0 0,3 6 1 15,1-6 2-15,1-1 1 0,-1-1 1 16,-1-1 0-16,0 10 1 0,-1-3-1 16,-2-2 0-16,-2 10-2 0,-3 6-1 15,-1 8 0-15,-4 6 3 0,-2 3 4 16,-5 7 0-16,-4 5 1 0,-4 4-1 15,-4 7-1-15,-5 4-1 0,-6 6-7 16,-3 7-6-16,-4 7-4 0,-3 8-3 16,-5-3-4-16,-2 5-4 0,1 0-3 0,-1-4-1 15,2-5-3-15,3-9-1 0,1-9 1 16,4-3 3-16,2-15 5 0,4-11 3 16,2-7 4-16,3-8 4 0,3-12 3 15,5-9 3-15,4-5 1 0,6-7 3 16,5-1 2-16,4-6 3 0,6-2 3 15,3 4 5-15,4-1 2 0,4 0 5 16,0 0 0-16,1 2 0 0,-1 3-1 0,-2 7-2 16,1 4-5-16,-3 8-2 0,-4 11-4 15,-3 6-4-15,-2 8 0 0,-3 6 0 16,-2 4 3-16,-2 5 1 0,-1 5 2 16,-1 3 0-16,-1 7 0 0,0 1-2 15,-3 8-2-15,1 5-6 0,-2 6-3 16,-2 3-3-16,0 0-2 0,2 1-1 15,1-4 1-15,0-8-1 0,2-2 0 0,3-8-1 16,2-7 0-16,3-8 0 0,2-9 1 16,0-6 1-16,3-7 1 0,2-8 6 15,3-8 5-15,-1-8 5 0,2-5 3 16,0-4 1-16,2-4 1 0,0-2-1 16,-2 0-3-16,-1 1-2 0,0 3-1 15,-2 4-2-15,-2 5 0 0,-3 8-2 16,-2 9 0-16,-2 8 0 0,-3 5 4 0,-2 8 4 15,-3 4 1-15,-3 5-1 0,-1 10 0 16,-4 5-3-16,-4 6-2 0,-2 5-7 16,-5 10-6-16,-1 8-5 0,-1 9-5 15,-2 0-4-15,0 7-8 0,0 2-6 16,0 6-5-16,-1-1-3 0,3-4 0 16,1-8 5-16,3-3 1 0,1-9 7 0,4-10 8 15,2-12 3-15,5-14 6 0,2-7 2 16,3-10 2-16,2-12 3 0,2-10 5 15,3-9 4-15,2-10 6 0,1-6 4 16,4-5 4-16,0-6 4 0,1-5 2 16,4 2 2-16,-2 0 1 0,0 2-2 15,1 5-2-15,-2 5-5 0,-1 8-2 16,-1 11-4-16,-4 7-3 0,-1 9-2 16,-2 9 4-16,-2 4 6 0,-1 7 1 15,-3 4 1-15,-1 5-1 0,-1 9 0 0,-3 6-2 16,0 8-6-16,-1 11-7 0,-1 7-2 15,0 9-3-15,0 6-1 0,1 3-3 16,-1 0-3-16,2 1-5 0,2-3-5 16,0-2-2-16,1-5 0 0,2-11 0 15,-1-6 2-15,4-9 0 0,-1-8 1 16,4-14 5-16,2-11 2 0,2-7 3 16,3-8 2-16,2-10 3 0,2-6 7 15,-1-4 7-15,1-5 5 0,1-2 4 16,-1-7 5-16,1 3 1 0,2 0 0 0,1 2-1 15,-1 4-3-15,1 5-5 0,-2 6-4 16,-1 8-4-16,-4 8-2 0,-2 9 1 16,-4 10-1-16,0 9 0 0,-4 15 0 15,-2 9-1-15,-2 10-3 0,-4 8-5 16,-3 9-4-16,-3 11-7 0,-2 3-7 0,-1 4-8 16,-2-1-5-16,2 0 0 0,2 1 2 15,0-8 4-15,3-13 5 0,2-14 7 16,4-10 6-16,-1-14 4 0,5-9 4 15,3-16 1-15,1-12 4 0,5-9 1 16,-1-8 2-16,5-8 3 0,0-6 7 16,2-7 4-16,5-7 4 0,-3 3-1 15,4-1 1-15,0 4-1 0,2-1 0 0,-1 7-3 16,-1 7-4-16,-4 9-4 0,-2 8-2 16,-1 7-2-16,-7 5 1 15,0 7 1-15,-2 7 1 0,-1 7-1 0,-3 7 0 16,-2 7 1-16,-2 7-2 0,0 12-3 15,-2 7-5-15,-5 6-6 0,0 7-4 16,-2 2-5-16,1 5-22 0,2-1-13 16,0 2-3-16,2-1-90 0,-2 0-96 0,1-13-224 15</inkml:trace>
  <inkml:trace contextRef="#ctx0" brushRef="#br0" timeOffset="202144.1">12867 12807 294 0,'4'-4'75'15,"-4"1"2"-15,1 1-37 0,-1-2-16 16,-1 2-8-16,0-1-8 0,0 1-3 0,1 0 0 15,-1 2 1-15,1-1 0 0,-1 2 1 16,1-2 1-16,0 2 0 0,1 1 1 16,1-1 2-16,1 0 2 0,5 1 4 15,0-1 5-15,5 1 6 0,2 0 3 16,5 0 2-16,4-1 0 0,3 1-4 16,3-1-2-16,5 1-5 0,3-1-6 15,4 1-4-15,2 1-5 0,-1-2-3 16,3 0-2-16,-1-1-3 0,-2 0-4 0,-1 0-1 15,-7-2-2-15,-2-1 0 0,-3 3-3 16,-7-1 0-16,-5-1 2 0,-5 1 0 16,-5-1-2-16,-4 2-3 0,-1 0-2 15,-7 0-2-15,-3 1 0 0,-5 1-2 16,-6 1-1-16,-8 2 2 0,-8-1 4 16,-7 3 3-16,-3-2 4 0,-8 0 1 0,-4-2 6 15,-1 0 3-15,-1-2 4 0,3-2 2 16,-1-2 3-16,0-4 2 0,7 2 1 15,4-4 0-15,6 1 1 0,6 1 0 16,7-1-1-16,6 1-1 0,8 3-2 16,6-1 0-16,6 1-1 0,7 2-1 15,6-1 1-15,8 0 0 0,8 5-1 16,8-4-1-16,6 2-1 0,8 0 0 16,6-4-2-16,7 4-1 0,3-1-1 0,3-4 1 15,4 0-1-15,-1 0 1 16,1-1-2-16,-2 2 1 0,-7-2-2 0,-5 1-1 15,-10 1-1-15,-9 0 0 16,-11 1 0-16,-8 1-2 0,-10 1-2 0,-7 1 1 16,-11-2-5-16,-9-1-7 0,-12 1-4 15,-10 1-2-15,-9 1 0 0,-10 1 2 16,-9-2-2-16,-2 3 4 0,-1 2 6 16,3-6 5-16,4 4 0 0,4-2 2 0,8 0 0 15,10 0 2-15,7 1 1 0,7 0 2 16,11 3-2-16,10 2 1 0,7-1 0 15,8-1 1-15,8 1 0 0,9 1-4 16,7 0-5-16,5-3-18 16,3 2-70-16,1-4-79 0,2-4-195 0</inkml:trace>
  <inkml:trace contextRef="#ctx0" brushRef="#br0" timeOffset="213402.25">9830 16207 353 0,'4'-4'101'0,"0"2"6"0,-7 1-41 15,1 1-17-15,-1 3-11 0,-1-2-12 16,-2 1-7-16,1 0-5 0,0-1-5 16,1 4 0-16,1-3-1 0,-1 1 1 15,2 1-2-15,0 2 0 0,2 2-1 16,-1 2-2-16,1 3 2 0,-1 2 0 15,1 4 1-15,0 2-1 0,-3 2 0 0,2 4-2 16,-2-1 0-16,1 3-1 0,-2-3-2 16,0-2-1-16,0-2 0 0,-1-1-1 15,2-5 0-15,-1-2 0 0,2-1 0 16,-1-4 0-16,1 0-1 0,2-5 1 16,0 1-1-16,2-1-1 0,2-2 1 15,1 1 1-15,2 0 3 0,0-1 1 0,3 2 2 16,1 0 1-16,2 0 2 0,2-1 0 15,-1 2 0-15,2 0-2 0,1 3 0 16,-1 0-1-16,0 2 1 0,0-1 2 16,0 1 3-16,0 2 2 0,-1-2 3 15,1 0 1-15,0-2 2 0,1-2 0 16,2 1-2-16,2-1-1 0,1 0-2 16,2-1-1-16,3 1-3 0,3-4-1 0,4 0-2 15,2-4 0-15,4 0-3 0,4-3-1 16,2 1 0-16,2-3-2 0,4 3 0 15,1 0-1-15,0 3 1 0,-2 2-1 16,0 1 1-16,0 1 0 0,-2 0-1 16,-2 3 1-16,-3-2-1 0,-3 0 1 15,1-1-1-15,-3-1 1 0,-1-1-1 0,-1 0 1 16,-2 0-1-16,2 1 0 16,-2 0 0-16,3-4 0 0,-2 4 1 0,1-2-1 15,-1 0-1-15,1 0 1 0,-2-2 0 16,-1 1-1-16,-2 1-1 0,-2 0 0 15,-2 0-1-15,0 0 1 0,-4 0-1 16,-2 0 0-16,-2-2 1 0,-1 1-2 16,-2-1 1-16,-3 0 0 0,-2 1-1 15,-2-2-1-15,-2 2 0 0,0 0-1 16,-1 1-1-16,-2-1 0 0,1 0 0 0,-2 0 0 16,2 0-1-16,-2 0 1 0,1 1 0 15,0-1 0-15,-1 1 1 0,1 0 1 16,-1-1-1-16,-1-2 1 0,0 2 1 15,-1-2 0-15,0 0 1 0,-1-3 1 16,0 0 1-16,-1-3 2 0,-1-3 1 16,0-4 2-16,-3-1 0 0,-1-4 2 15,-2-3 2-15,0-4 1 0,-3-6 1 16,-1-4 3-16,-1-3 1 0,1-5-2 0,0 1-1 16,2 0-1-16,2 1-1 0,0 5 1 15,1 4-3-15,2 5-2 0,1 5 1 16,1 3-1-16,-2 3 0 0,1 4-2 15,1 2-2-15,0 1 0 0,-1 1 0 16,1 2 0-16,0 0 0 0,0 3 0 16,0-1 1-16,0 3 0 0,-2-1 0 0,1 3 1 15,-3 0 0-15,0 2-1 0,-2-1 1 16,-1 2-1-16,-1 1-1 0,-4 0 0 16,-1 3-2-16,-4-1-2 0,-3 3 0 15,-6 0-2-15,-6 0 0 0,-4-1-1 16,-7 1-1-16,-3-2 1 0,-6 1 1 15,-6-1 0-15,-4 2 2 0,-5-2 0 16,-4 2 1-16,-6 1 2 0,-3-2 0 16,-3-2 0-16,0-1 0 0,-3-1 0 15,-1 2 1-15,2-5 0 0,0 0 0 16,3 5 0-16,1 1-2 0,0-1 1 0,5 3-1 16,3 3-1-16,6 3-1 0,4-1-2 15,6 2-1-15,4-1-2 0,9 3-1 16,8-3-1-16,4-2-1 0,7-1-2 15,5 1-2-15,5-5-2 0,5-1 3 16,5-2-19-16,3-4-13 0,5-2-10 0,5-3-4 16,5-4-82-16,4-1-93 0,5 0-205 15</inkml:trace>
  <inkml:trace contextRef="#ctx0" brushRef="#br0" timeOffset="213756.89">10340 16105 300 0,'9'8'98'16,"-3"-3"9"-16,-2 3-9 0,0-2-30 15,0 1-6-15,-2 2-8 0,-1 2-10 16,-1 3-9-16,-2 4-9 0,-1 1-7 0,-2 4-9 15,-1 5-4-15,-2 0-2 0,-1 0-3 16,0-1-3-16,1 1-1 0,0-2 0 16,1-2-1-16,2-3 0 0,3-4 0 15,1-2 0-15,3-1 1 0,2-5 1 16,4-2 0-16,3-2 1 0,2-2 2 16,4-2 0-16,3-2 1 0,3 0 0 15,2-1 1-15,3 1-1 0,1-1-2 16,2 0-2-16,1 0-6 0,0 0-12 0,-2-1-10 15,2 0-10-15,-1 1-9 0,-3 0-12 16,-1 1-67-16,-4 0-76 0,-4 1-165 16</inkml:trace>
  <inkml:trace contextRef="#ctx0" brushRef="#br0" timeOffset="214156.29">10855 16289 354 0,'3'-1'101'0,"-2"2"7"16,-1 0-42-16,-1 0-11 0,1 2-9 15,-2 1-11-15,0 0-9 0,0 4-8 16,-2 1-6-16,-2 2-5 0,0 2-4 16,-2 1-2-16,0 1-2 0,-2 3-1 0,2-2-2 15,-1 1 0-15,2-2 0 0,2-1 1 16,0 0 0-16,2-5 1 0,1-1 0 15,2-2 1-15,1-3-1 0,1-1 0 16,2 0 0-16,1-3 1 0,1 1 0 16,1-1 1-16,3-1 1 0,1 0 2 15,3-1 0-15,1 0 1 0,1 0 0 16,1 2 1-16,1 0-1 0,0 1 1 16,0 2 0-16,0 1-1 0,-1 3 0 15,0 0-1-15,-2 1 0 0,-3-1 0 0,-1 2-1 16,-3 0 0-16,-3 0 0 0,-4 0-3 15,-3 3-3-15,-1-1-4 0,-4 2-7 16,-4 0-8-16,-3 0-12 0,-2 1-10 16,-3 0-9-16,-2-2-16 0,-2-1-44 15,-2-3-62-15,-1-1-134 0</inkml:trace>
  <inkml:trace contextRef="#ctx0" brushRef="#br0" timeOffset="214407.67">10893 16208 301 0,'16'-9'100'16,"-5"4"5"-16,-4 4-1 0,-1 0-44 0,-3 3-7 15,1 1-10-15,-2 0-12 0,0 5-9 16,0 0-6-16,2-2-7 0,1 1-6 15,1 2-3-15,2-5-1 0,3-1-1 16,4-1-3-16,2-3-6 0,4-2-8 16,1-3-12-16,3-5-13 0,0-4-75 0,0-1-89 15,-2-10-199-15</inkml:trace>
  <inkml:trace contextRef="#ctx0" brushRef="#br0" timeOffset="-212891.92">11482 16186 77 0,'-7'-3'31'16,"0"0"7"-16,1 0 4 0,1 1-2 15,2 2 3-15,-1-1 2 0,0 2 3 16,1-1-2-16,0 0-1 0,1 0-4 0,0 1-2 15,1-2-3-15,0 0-3 0,1 0-3 16,0 1 1-16,-1-1 0 0,2 1 1 16,-1-1-1-16,0 0-2 0,0 2-2 15,0 0-4-15,0 0-5 0,1 0-6 16,0 1-3-16,1 2-4 0,2 1-1 16,-1-1-3-16,2 3 0 0,1 0 0 0,1 1 0 15,3 2 0-15,2-2 0 0,1 3 1 16,3-2 1-16,1 0 0 0,3 0 0 15,1-1 1-15,2-3 0 0,1 2 2 16,2-3-1-16,1-3 1 0,0-1 0 16,0-3 2-16,2-2 1 0,-2-2-1 15,3-4 0-15,-2-1 0 0,2 0 0 16,-3-3-1-16,0 2-1 0,-3-3 0 16,-2 0-1-16,-3-1 0 0,-2 0-1 0,-2-2 2 15,-3-1-1-15,-1-1 1 0,-2 0 0 16,-1-1-1-16,-2 0 0 0,1-2-1 15,-3-1-1-15,0 1-1 0,0-3 0 16,-1 1-1-16,0 0 0 0,-2-1 0 16,2 1-1-16,-1-2 1 0,0-2 0 15,0 3 1-15,-1-5-1 0,0-1 0 16,2-2 0-16,-3-1 0 0,1 1-1 0,0-1 1 16,0 2 0-16,0-3 0 0,2 1 2 15,0 1 0-15,1 0 1 0,0-2 1 16,3 0 0-16,-1-3 0 0,1 2-1 15,-1-2 0-15,1 1-1 0,0 3-1 16,-2-3 0-16,-1 3-1 0,1-1 0 16,-2 1 0-16,0 1 0 0,2-1 0 15,-3-2-1-15,1 1 2 0,-1-2-1 0,1 0 0 16,-2-2 1-16,0-2-1 0,-1 1 2 16,0-1-1-16,1 1 0 0,-1-1 1 15,1 2-1-15,0 0 1 0,1-1 0 16,1 4-1-16,0-4 0 0,0 3 1 15,-1 1-1-15,2-1-1 0,-3 2 0 16,1 0 0-16,-1 1-1 0,-1-2 1 16,0 3 0-16,0 1-1 0,-1 0 1 0,0 0-1 15,-1 4 1-15,-1-2-1 0,2 1 0 16,0-2 1-16,0 2-1 0,0-3 1 16,1 1 0-16,1-2 1 0,1 2 0 15,3-1 0-15,-1 0 0 0,0 1 1 16,3 0-1-16,-2 0-1 0,2 1 1 15,0-2-1-15,-2 1 0 0,-1 2 0 0,3-1-1 16,-1-1 0-16,-1 3 1 0,0-2-1 16,0-1 0-16,0 0 1 0,0 1-1 15,-1-2 1-15,0 2-1 0,1-1 0 16,0 1 0-16,1 0 1 0,0 0-1 16,0 2 0-16,0 0 0 0,0 3 0 15,-1-1 1-15,1 1-1 0,-2 2 0 16,1 2 1-16,-2-1-1 0,0 1 0 15,-1 0 0-15,2 2 0 0,-1 0 0 16,-1 1-1-16,1 1 1 0,0-1 0 0,-2-1 0 16,2 1 0-16,-2 2 0 0,-1-1 1 15,0 2-1-15,-1 0 0 0,1 1 0 16,-1 1 1-16,0 3-1 0,0-2-1 16,2 1 1-16,-1 0 0 0,1 0-1 15,1 0 0-15,1 1 0 0,1-3 1 16,0 4-1-16,0-2 0 0,1 1 1 15,0-2-1-15,0 2 1 0,-2 0 0 0,1 0 0 16,0 0-1-16,0 1 1 0,-1 0 0 16,2 3 0-16,-2-1 0 0,1-1 0 15,1 0 0-15,-1-4 0 0,1 1 0 16,0 0 0-16,-1 0 1 0,2-1-1 16,-2 1 1-16,1 0 0 0,-3 1 0 15,1 4-1-15,0-3 1 0,0 1 0 16,-1 1-1-16,-1-1 0 0,1 3 0 0,0-1 0 15,0-1 0-15,0 4-1 0,0-1 0 16,0 1 0-16,0 1 1 0,0 1-1 16,1 1 0-16,-2 0 0 0,1 1-1 15,0-3 1-15,1 2 0 0,-1 1-2 16,4-1 1-16,-1 3 0 0,3 0 0 16,1 0 1-16,1 1 1 0,1 3-1 15,1-1 1-15,1 3 1 0,1-3 0 16,0 0-1-16,2 3 1 0,-2-1 0 15,1-1 0-15,3-2-1 0,-3 2 1 16,-1-1-2-16,1 2-2 0,-2-1-2 0,0-1-2 16,0 3-3-16,-1 0-3 0,-2-1-4 15,-1-2-2-15,-2 1-4 0,0-1-3 16,-3-2-2-16,0 1-2 0,-2-1-8 16,0-1-8-16,-2-1 1 0,1 1-1 15,-2-2-2-15,0-2-3 0,0-3 172 16,0-2-237-16,-3 0-93 0,0-2-303 0</inkml:trace>
  <inkml:trace contextRef="#ctx0" brushRef="#br0" timeOffset="-212292.36">12842 11799 262 0,'0'2'66'0,"0"-4"3"0,1 5-36 15,-2-3-7-15,1 0-6 0,0 0-4 16,0 0-3-16,0 0-3 0,-1 0 1 16,-1-1 0-16,1-1 2 0,0 2 4 15,-1-1 1-15,0 1 2 0,0 1 5 16,0-1 1-16,-1-1 0 0,2 1 0 0,-1 1-2 16,1 2-1-16,1-2-1 0,0 2-2 15,0 0-1-15,2 3-3 0,-1 0-1 16,3 2-3-16,-1 0-2 0,1 3-2 15,2 0-1-15,-1 0-3 0,2 0-1 16,0 3-2-16,1 0-1 0,1-1 0 16,-2-1 0-16,2 1-1 0,0-1 0 15,0 0 1-15,0-1 0 0,-2-1 0 0,0 0 0 16,-1 1 0-16,0-1 1 0,-2-1-1 16,0 1 0-16,-2-2 1 0,-1 1-1 15,0-2 1-15,-1-1-1 0,-2-1 1 16,0-2-1-16,-2 0 0 0,-1-3-1 15,-3 0 0-15,-2 1-1 0,-3-2 0 16,-2-2 1-16,-3 0-1 0,-3-3-1 16,-1-2-1-16,1 1 0 0,-1-3-1 15,-2-1 0-15,1 1-3 0,1 0-9 0,0 4-6 16,0 1-5-16,2 5-7 0,3 4-8 16,-1 2 77-16,3 4-152 0,3 1-80 15,2 0-230-15</inkml:trace>
  <inkml:trace contextRef="#ctx0" brushRef="#br0" timeOffset="-177020.44">23192 4363 191 0,'-5'5'45'0,"2"1"3"15,2-1-29-15,2 2-6 0,0-1 3 16,2 0 4-16,2 1 3 0,0 1 2 15,1 0 1-15,0-2 1 0,4 1-1 0,2-1 0 16,2 1-4-16,2-3-4 0,0 1-5 16,4-1-4-16,2-1-2 0,2 0-2 15,0-1-2-15,0 0-1 0,2-1 0 16,5 0 0-16,-1 1 0 0,0-1 0 16,0 2 0-16,1-1-2 0,-1-1-3 15,-2 1-5-15,-5-2-9 0,-4-1-12 16,-1 0-56-16,-7-5-65 0,-2 3-152 0</inkml:trace>
  <inkml:trace contextRef="#ctx0" brushRef="#br0" timeOffset="-176691.8">23619 3860 243 0,'2'7'61'0,"0"4"4"0,2 3-40 16,-1 3 0-16,1 3 1 0,1 1-4 0,-3 3-6 15,0 4-4-15,-1 7-3 0,-1 9-3 16,-1 3-2-16,-1 8-2 0,-1 5-3 15,-1 5-1-15,2 1-1 0,0 0-4 16,0 2-1-16,-2-1-3 16,2-1-3-16,1-1-2 0,0-3-2 0,0-5-2 15,1-6-3-15,2-9-4 0,2-6-36 16,0-8-40-16,1-10-97 0</inkml:trace>
  <inkml:trace contextRef="#ctx0" brushRef="#br0" timeOffset="-176069.61">23613 3896 255 0,'0'-8'69'0,"5"4"6"0,2-1-13 16,2 2-38-16,2-3-3 0,2 2-1 15,2 0-1-15,1 1-3 0,0-4-3 16,2 3-2-16,2-3 2 0,3 2 0 16,3-2 0-16,4 2-1 0,1-2-3 15,2 4-1-15,0-2-3 0,2 5-1 16,1 1-2-16,-1 2-2 0,2 0 1 16,1 2-1-16,2 1 1 0,4 3 0 0,-2-2 1 15,0 1 0-15,-1 3 0 0,-3-2 1 16,-2-1 0-16,-8 1-1 0,-4-1 2 15,-5-3-1-15,-7 0 1 0,-3-1-1 16,-5 1 0-16,-2-1 1 0,-1 0 0 16,-2 1 1-16,1 2-2 0,-1 1 0 15,-1 0 0-15,1 0 0 0,0 2 0 0,0 3 0 16,1 1 0-16,0-2 1 0,1 3 1 16,1 4 0-16,2 5 1 0,3 3 0 15,0 6-1-15,4 2 0 0,0 8-2 16,4 2 1-16,-1 2-1 0,1 1-1 15,-2-1 1-15,-3 0-2 0,-1 4 1 16,-2-2 0-16,-3 1-2 0,-5 1 1 16,-2 0 0-16,-3 2 0 0,-2-2-1 15,-1-5 1-15,-2-1 0 0,-3-3-1 0,1-4 1 16,-1-2-1-16,1 3 0 0,1-1-1 16,0-3 0-16,2-4-1 0,0-3 0 15,2-1 0-15,0-7 0 0,-2-4 1 16,-3-8 0-16,-4-1 2 0,-6-3 0 15,-7-4 1-15,-6-3 1 0,-6-2-3 16,-5-7-2-16,-6-5-3 0,-4-7-4 16,0-3-6-16,-1-2-9 0,-1 1-9 0,2-3-6 15,3 1-11-15,7 2-6 16,4 4-47-16,7 3-60 0,6-3-127 0</inkml:trace>
  <inkml:trace contextRef="#ctx0" brushRef="#br0" timeOffset="-175827.25">23766 4421 254 0,'-1'0'66'0,"1"1"3"15,0 1-34-15,1 2-7 0,-1 2 0 16,1-2-2-16,0 4-5 0,1 0-4 15,0 3-4-15,3-1-4 0,-2 1-4 16,1-1-1-16,1 2-2 0,0-2-3 0,0-3-4 16,-2-1-7-16,-1-1-9 0,1-1-15 15,-2-1-35-15,1-2-12 0,-4 1-47 16,0-1-88-16</inkml:trace>
  <inkml:trace contextRef="#ctx0" brushRef="#br0" timeOffset="-175610.83">23767 4390 267 0,'0'-3'69'0,"1"2"3"0,1 0-36 16,1 1-11-16,3 1 0 0,0 1 2 15,4 2-2-15,1 1 0 0,5-2-1 16,0 3 0-16,4 3-1 0,-1 1-5 16,1 3-3-16,0 0-4 0,-4 3-7 15,-3-1-5-15,-3 3-8 0,-4-2-6 16,-5 4-5-16,-3-1-3 0,-5 3-10 15,-4-2-1-15,-4 1-7 0,-6-1-25 0,-3-2-18 16,-2-4-47-16,-1-3-102 0</inkml:trace>
  <inkml:trace contextRef="#ctx0" brushRef="#br0" timeOffset="-175108.6">24043 4490 248 0,'9'6'63'16,"-3"3"3"-16,1-2-37 0,-2 5-10 15,-1 2-1-15,-4 1-4 0,-2 3-5 16,0 0-3-16,-1 0-2 0,0 5 0 16,-2-3-1-16,1-3-1 0,0 1-1 15,0-4 0-15,0-2 0 0,2-1-1 16,1-7 1-16,-2 1 1 0,2-3 1 0,1-3 2 15,0-4 2-15,4-3 1 0,0-3 2 16,3-1-1-16,1-5 2 0,2-7 1 16,2-2 0-16,2-2-1 0,2 2 1 15,-2 2 0-15,-1 0-1 0,0 2 0 16,-1 9-1-16,-2 4-2 0,-3 3-1 16,-4 2-3-16,-1 2-3 0,-1 2 0 0,-2 4-2 15,-1 1 0-15,-1 1 0 0,0 3-1 16,0 0-1-16,2 3 1 0,1-1-1 15,4-1-1-15,2 1 0 0,4-2-1 16,3-1 1-16,1 1 1 0,3-5 2 16,-1 1 2-16,3-2-1 0,0-4 2 15,-2-1 1-15,1-1 1 0,-2-2 0 16,-1 1 0-16,-3 0 1 0,-3 1-1 16,-2 0-2-16,-2 4-1 0,-4 6-1 0,-2 0 0 15,-3 9 0-15,-3 2 0 0,0 5-1 16,-2 1 0-16,0 0-4 0,1-3-6 15,3 1-7-15,3-4-7 0,3-4-49 16,1-1-19-16,6-3-59 0,3-2-120 16</inkml:trace>
  <inkml:trace contextRef="#ctx0" brushRef="#br0" timeOffset="-174891.63">24476 4498 239 0,'15'3'68'0,"6"-1"2"0,4-2-31 16,2 2-9-16,3-2-6 0,1-2-8 15,-1 0-9-15,-1 1-7 0,-3-3-9 16,-1 0-13-16,1-3-49 0,-2 2-57 15,-1-1-135-15</inkml:trace>
  <inkml:trace contextRef="#ctx0" brushRef="#br0" timeOffset="-174121.61">24920 4013 240 0,'0'-3'68'0,"3"1"4"16,-3-1-35-16,1 2-5 0,-2 2 0 16,0-1-2-16,-1 4-8 0,0 0-5 0,-1 2-2 15,0 2 0-15,-2 3 0 0,-1 6 1 16,-2 5-1-16,0 7 0 0,2 3-3 16,-1 10-2-16,2 3-2 0,-2 8-3 15,4 1-1-15,0 2-1 0,0 0-1 16,2 6 0-16,1-1-1 0,1 2 0 15,3-5-1-15,2 2 1 0,2 1-1 16,1-6 0-16,2-6-1 0,-1-4 1 0,2-5-2 16,-1 1 1-16,-2-7-1 0,0-2 0 15,-1-3-1-15,-3-3-1 0,-1-2 1 16,-3-3-5-16,-3-7-1 0,-1 0 1 16,-2-6 0-16,-1 1 0 0,0-2-1 15,0-2-1-15,3-1 1 0,2 1-2 16,3-3 0-16,5-1 0 0,0 0 2 15,4-1 1-15,2 1 2 0,4 0 6 16,0 1 3-16,3 0 1 0,1-1 1 16,1 1-1-16,1 1 2 0,1-1 0 0,-1 1 0 15,0-3-2-15,-3 1 1 0,-3 0-1 16,-1-2 1-16,-4-1 2 0,-4-3 0 16,-3-1 1-16,-3-1-1 0,-3-1 1 15,-3 1-1-15,-2-1-1 0,-2 0-2 16,1 2-1-16,-4-2-1 0,2 2 1 15,0-3 1-15,2-2 1 0,1 0-1 0,3-4 1 16,2-4 1-16,2-2 1 0,3-4-1 16,4-1 1-16,1-5-1 0,2-4 0 15,0-5 0-15,-3-6-2 0,1-3 2 16,-2-5 2-16,-3-9 2 0,-1-3-2 16,-3 0 2-16,-2 0 2 0,0 1-2 15,-4 0 0-15,1 3-4 0,-2 6-1 16,0-1 0-16,1-1-1 0,0 5-1 0,1 7 1 15,2 7-1-15,-1 2 1 0,-1 5 1 16,1 8 1-16,-3 5-3 0,1 5 1 16,0 2-1-16,0 1 0 0,0 2 0 15,0 4-2-15,-1-1 0 0,-2 2 0 16,-2 3-1-16,-4-3 0 0,-5 7-1 16,-2 0 0-16,-1 3 0 0,-6 3 1 15,-2 2 1-15,-1-1-8 0,2 3-11 0,-1 1-9 16,0 1-11-16,3-1-11 0,6-1 43 15,4 6-119-15,6 0-76 0,5 7-191 16</inkml:trace>
  <inkml:trace contextRef="#ctx0" brushRef="#br0" timeOffset="-173562.77">24763 5797 171 0,'1'11'54'0,"2"0"3"16,-2 1 0-16,0 1-35 0,0 2 2 15,-2 1 1-15,-1 1-5 0,-3 1-5 16,-1 0-3-16,0-1-2 0,-2 1-1 16,0-2-3-16,-1 1-3 0,2 0-1 0,-2 0 0 15,0 3-2-15,0 1 1 0,2-2-1 16,-2 3 0-16,4-3 0 0,0 1-2 15,4-4 1-15,3-2 0 0,5-3 1 16,3-1 0-16,5-6 2 0,4 1 0 16,4-3 0-16,3-2 1 0,5-1-2 15,2-3-3-15,0 0-4 0,-2-1-13 0,0-2 70 16,-3-3-123-16,-1-1-63 0,-4-3-178 16</inkml:trace>
  <inkml:trace contextRef="#ctx0" brushRef="#br0" timeOffset="-173273.63">25007 5949 252 0,'-3'2'65'0,"2"3"5"16,0-3-39-16,2 3-3 0,0 0 4 16,2-1 3-16,1 0-4 0,2 3-5 0,2-3-2 15,-4 1-3-15,0-1-3 0,1 2-3 16,-3 2-6-16,-1 0-2 0,-1 1-3 15,-1 1 0-15,1 0-1 0,1 0 0 16,1 5-1-16,1-2 0 0,3 1 0 0,-1 4 1 16,3 1 0-16,0 1 0 0,-1 0 0 15,1-3-1-15,-2 1 1 0,-3-3-1 16,-2-3-1-16,-1 1 0 0,-3-1-5 16,-5-1-4-16,-4 1-1 0,-1-3-5 15,-5-2-10-15,1-2-8 0,-6-4 205 16,-1-1-270-16,-3-5-94 0,1-4-308 15</inkml:trace>
  <inkml:trace contextRef="#ctx0" brushRef="#br0" timeOffset="-173084.59">24948 5972 278 0,'4'-2'79'16,"0"1"6"-16,1 0-14 0,2 0-40 15,-1-1-5-15,3 0 0 0,3-1-5 0,1-1-8 16,2-1-5-16,3 0-5 0,2-2-7 16,2-2-9-16,1-2-13 0,1-1-65 15,3 1-74-15,1-1-177 0</inkml:trace>
  <inkml:trace contextRef="#ctx0" brushRef="#br0" timeOffset="-170414.25">24989 4003 124 0,'-2'1'33'0,"0"-1"3"0,2 0-9 16,-1 0-12-16,1 1 2 0,0-1 2 0,0-1 2 16,0 1-1-16,-1 0-2 0,1-2-2 15,-1 1-2-15,-2 0-3 0,0-1 0 16,1 0-1-16,-1-1-1 0,1 1 2 15,-3-1 0-15,3 1 2 0,0 0 1 16,0 0 2-16,0-1-1 0,-1 2 0 16,1-1-1-16,1 1 0 0,2-3 0 15,-1 0-1-15,1 0-1 0,0-1-1 0,-1 0-1 16,1-2 0-16,1-1 0 0,-2-1-1 16,0 0 0-16,0-1 0 0,2 0 0 15,-1-1-1-15,1-1-1 0,-1 0 0 16,1 0 1-16,-1-1-2 0,-1-2 0 15,0 0 1-15,0 1-1 0,0 1 0 16,-2-1-1-16,0 1 1 0,1-3 2 16,0 2-1-16,0-1 0 0,0-2 3 15,-2 1-1-15,2-3 0 0,0 2-1 0,-1 0-2 16,1 1 1-16,-1-1 0 0,0 5-3 16,-1-1 0-16,2 4 1 0,-1 1 0 15,1-1 1-15,-2 0-1 0,-1 0 0 16,2 1 3-16,-1 0-1 0,1-2-1 15,0 1 0-15,-1 1 0 0,1-1 0 16,0 0-1-16,-1-2-1 0,-2-1-1 16,-1 0 0-16,-3-1-1 0,-1 0 0 0,-2-4-1 15,-2 1 0-15,-4-1-1 0,1 0 1 16,0-1-1-16,1 2 0 0,-1 1 0 16,2 1 0-16,0-1 0 0,-1 3 0 15,0-1-1-15,-2 0 1 0,-1-5 0 16,-3 1-1-16,-1-3 1 0,-2-1-1 15,-1 1 1-15,1 1 0 0,1 1 0 16,-1 3 0-16,0-1 0 0,0 3 0 0,-1 3 1 16,0 0 0-16,-2 1 0 0,-2-4 0 15,2 3 0-15,0-1 0 0,2 1 0 16,1-1 0-16,3 1-1 0,1 1 1 16,1 2 0-16,2 0-1 0,0-1 0 15,1 2 1-15,0-2-1 0,1 1 0 16,0 0 1-16,2 0-1 0,-1-1 0 15,0 1 0-15,2 2 0 0,1-1 0 16,1 3 0-16,0-3 0 0,-1 1-1 0,-1 0 1 16,0 2 0-16,-2-1 0 0,-2-1 0 15,-1 0 0-15,-3 1 0 0,-1-1 0 16,1 1 0-16,1-1 0 0,1 2 0 16,2 0 0-16,2-2 0 0,1 2 0 15,2 2 0-15,0 0 0 0,1 1 0 16,0-2 0-16,-1 0 0 0,0 3 0 15,-2-2 0-15,2-2 0 0,-1 2 0 0,-1-2 0 16,1 2 0-16,-1-1 0 0,0 0 0 16,0 0 0-16,0-1 0 0,-1 0 0 15,0 1 0-15,0-1 0 0,2 0 0 16,1-1 0-16,0-1 0 0,2 2-1 16,-1 0 1-16,0-3 0 0,-1 3 0 15,-2 0-1-15,-2 0 1 0,-1-1 0 16,-3 1 0-16,-1 1 0 0,0 0 0 15,2-1 0-15,-1 0 0 0,0 0 0 16,2 0 0-16,0-1 0 0,2 1 0 0,-1 1 1 16,1-4-1-16,-3 0 1 0,1-2-1 15,-2 0 0-15,-1 2 0 0,-2-4 0 16,-1-1-1-16,-1 3 0 0,2 1 1 16,1-2 0-16,-1 0 0 0,-1 1 0 15,0 2 0-15,-2 0 0 0,0 1 1 0,-1 2-1 16,-2 2 0-16,3 1 0 0,0-2 0 15,2 0 0-15,2 1 0 0,1-2 1 16,0 0-1-16,0 0 0 0,-2 1 0 16,-1-1 0-16,-1 0 0 0,1 3 0 15,0-1 0-15,-2-2 0 0,3 2 0 16,-1-2 0-16,1 2 0 0,1-1 0 16,1-2 0-16,-1 2 0 0,0 0 0 15,1 1 0-15,3 1 0 0,1-2 0 16,3 3 0-16,0-1 0 0,2 1-1 0,1-2 1 15,3 2 0-15,-2-1 0 0,0 2 0 16,-1-1 0-16,0 0 0 0,-2 0 0 16,-1 0 0-16,-3 1 1 0,1-2-1 15,-1-3 0-15,-2 4 0 0,-2-2 0 16,-1 1 1-16,-1 0-1 0,3 1-1 16,-1 2 1-16,1 2 0 0,0-5 0 0,0 5 0 15,0-3-1-15,1 2 1 0,-3-2 0 16,-2 2-1-16,0-1 1 0,1 1 0 15,2 4-1-15,2 2 1 0,0-1 0 16,3 3 0-16,2 0-1 0,0 1 1 16,-1 1 0-16,1-2 0 0,-1 0 0 15,-2 1 0-15,2 0 1 0,-1 2 0 0,-3-3 0 16,0 1 0-16,-2-1 1 16,1 0-1-16,-1-2 1 0,0-1 0 0,0 0 0 15,-1 1-1-15,1 0 1 0,1 0-1 16,-1 1 0-16,-3 0-1 0,-1 2 0 15,0 0 0-15,1 0 1 0,0-1-1 16,3 3 0-16,2-2 1 0,1 1-1 16,2-1 0-16,-1 0 0 0,2-1 0 15,1 2 0-15,-2-3 0 0,2-1 0 16,1 0 0-16,0 0 0 0,1-2 0 0,2 2-1 16,-1-2 1-16,1 3 0 0,1 1-1 15,2 1 1-15,-1-1 0 0,3 4-1 16,-1-2 1-16,2 2-1 0,0-2 1 15,1-1-1-15,0 2 1 0,0 2 0 16,-2-5 0-16,2 2 0 0,0-1 1 16,-1-1-1-16,-1 0 1 0,2 0-1 15,-2-2 0-15,2 3 1 0,-2 1-2 0,3-1 1 16,-1 3 0-16,2-1-1 0,-2 0 0 16,3 2 0-16,-2 0 1 0,1-2-1 15,0 0 1-15,1-2-1 0,-1 4 1 16,0-2 1-16,-1-3-1 0,0 1 0 15,-2-1 0-15,0 2 0 0,-1-2-1 16,-3 0-1-16,-1 1 1 0,1-1-1 16,0 0 0-16,0 1-1 0,0 0 1 15,2 0-1-15,0 2 0 0,3-1-1 0,1 2 1 16,-1 0 1-16,1 0-1 0,1-1 1 16,1 3 0-16,0-2 1 0,0-1 0 15,0 0 1-15,1 1-1 0,1 1 1 16,-2-2 1-16,0-2-1 0,0 2 0 15,0-2 1-15,-3-1-1 0,1-2 1 16,-1 0-1-16,0-2 0 0,-2 1 1 16,2 0-1-16,-1-3 0 0,1 2-1 0,0 1 0 15,2-2 0-15,1 2-1 0,0-1 0 16,1-2 1-16,2 2-1 0,1 1 1 16,-1-4 1-16,0 1 0 0,-1-2 0 15,2 1 0-15,-1-2 1 0,-3 0-1 16,1 1 0-16,0 0 0 15,0 1-1-15,-1-1 0 0,0 2 0 16,1 1-1-16,-1-1 1 0,0 2 0 0,1 1-1 16,-1-3 1-16,2 3 0 0,-1-2 1 15,-1-1-1-15,0 3 1 0,-1-1-1 16,1-2 1-16,0 0-1 0,0-1-1 16,0 2-1-16,0-3-1 0,1 0 0 15,0-2 0-15,1 0 0 0,-1-1 0 16,0 1 2-16,0-2 1 0,0 2 1 15,0-2 0-15,-1 4 1 0,2-2-1 0,0 0 0 16,0 1 0-16,1 1-1 0,2-1 1 16,0-1 0-16,2 1 1 0,0 1-1 15,1-2 0-15,1-1 0 0,-2 1-2 16,1-1-4-16,-1 0-7 0,0 0-5 16,0-3-7-16,1 1-4 0,-3-1-88 15,1-2-84-15,-3-4-205 0</inkml:trace>
  <inkml:trace contextRef="#ctx0" brushRef="#br0" timeOffset="-23280.87">12531 9907 292 0,'-2'-1'71'0,"1"0"1"16,1 1-36-16,0 0-18 0,-1 1-5 15,-1 1-5-15,0 0-2 0,0-1-1 16,-2 1-2-16,2 1 0 0,0-1 1 16,1 1 0-16,0-2 3 0,-1-1 4 15,2 2 4-15,0-3 3 0,0 1 4 16,0 1 2-16,2 0 2 0,0 2 1 15,2 2-4-15,2 2-3 0,2 5-4 0,0 4-4 16,3 3-3-16,2 5-4 16,1 6-4-16,0 5-3 0,0 6-1 0,-1 0-2 15,-2 4-1-15,-3 1-1 0,-3-1-1 16,0-2 1-16,-3 1-2 0,-2-6-1 16,-1 0-2-16,0-2-4 0,-2-5-7 15,1-3-10-15,-1-5-68 0,-1-5-75 0,-2-8-177 16</inkml:trace>
  <inkml:trace contextRef="#ctx0" brushRef="#br0" timeOffset="-22778.21">12104 9873 484 0,'8'-2'108'0,"1"0"0"15,4-1-74-15,3 1-20 0,5-5-15 16,4 3-6-16,3-1-2 0,-1 1-1 15,3 1-2-15,-1-1 0 0,1 0 1 16,-1-1 4-16,-1 2 5 0,1-2 4 16,-1-2 3-16,-1 1 2 0,2-3 1 15,-2 1 0-15,0-2 0 0,2 0-2 16,-2 3-2-16,2-2-4 0,-3 0-6 0,0 3-7 16,-1 0-8-16,-6 1-7 15,-1 4-13-15,-4-1-18 0,-4 4-43 0,-5 3-60 16,-1 1-131-16</inkml:trace>
  <inkml:trace contextRef="#ctx0" brushRef="#br0" timeOffset="-22378.16">12582 10587 399 0,'2'2'112'0,"-1"-3"0"0,-1 0-20 16,0 1-62-16,1-1-24 0,-2-1-20 16,0 0-14-16,0-1-8 0,0-1-6 15,1-3-1-15,0 0 5 0,1-1 8 16,1 0 13-16,4 0 14 0,-1 2 15 15,1-1 10-15,0 2 8 0,2-2 3 16,1 2 1-16,0-1-2 0,-1 2-7 16,1-1-8-16,2 1-4 0,2 2-7 15,-1 0-5-15,2-1-5 0,0 2-2 16,0 0-3-16,0 0-2 0,2-1-1 0,3-2-1 16,3-2 2-16,2-2 1 0,2 0-1 15,5-2 0-15,3-3-1 0,2 1-4 16,1-2-5-16,0 2-13 0,0-2-18 15,-2 0-35-15,-1-1-56 0,-3 1-119 16</inkml:trace>
  <inkml:trace contextRef="#ctx0" brushRef="#br0" timeOffset="-21751.13">13002 9936 405 0,'3'-6'96'15,"0"1"0"-15,-1 1-55 0,2-2-27 16,-2 2-14-16,0 0-11 0,-2 2-5 15,0-2-2-15,0 0 0 0,-1-1 1 16,2 0 5-16,0-1 3 0,2-4 6 0,2 1 6 16,4 0 5-16,2-3 4 15,3-1 5-15,2 1 3 0,6-1 2 0,3 1 3 16,4 1-1-16,4 3-2 0,0 0-2 16,1 3-5-16,-2 2-4 0,-1 2-4 15,0 5-5-15,-5 2-4 0,-5 3-6 16,-3 4-3-16,-3 2-3 0,-7 5 0 15,-4 1 0-15,-9 0 2 0,-4 2 2 16,-8 1 4-16,-3-1 4 0,-3 1 3 16,0-2 0-16,-2 1 1 0,-1-1-1 0,1-4 0 15,2-1 0-15,0-4 0 0,2-1-1 16,0-4 0-16,6-3 0 0,3-2 0 16,3 2 0-16,2-4 0 0,5-1 0 15,2 1 0-15,3 0 2 0,6 0 2 16,5 0 3-16,5-1 1 0,5 2 0 15,4 1 1-15,3 0-1 0,1 0-1 0,1 4-3 16,-2-1-3-16,-1 4-1 0,-2 2 0 16,-3 3-2-16,-3 2-1 0,-5 2 0 15,-5 1 0-15,-6 3 0 0,-8-1 3 16,-7 2 2-16,-10 2 3 0,-8-2 2 16,-8-1 0-16,-8-2 2 0,-8-1-1 15,-5-1-5-15,-6-2-11 0,0-3-13 0,-4-5-15 16,-3 0 26-16,-1-3-99 0,1-5-82 15,2-3-190-15</inkml:trace>
  <inkml:trace contextRef="#ctx0" brushRef="#br0" timeOffset="22933.45">7197 13745 216 0,'-2'-3'73'0,"-1"2"5"0,-1 0-6 0,1 1-20 15,0 1-6-15,-2-1-7 0,2 1-5 16,0 0-1-16,0-1-2 0,0 1 0 15,2 1-2-15,-1-4-2 0,1 3-3 16,0 0-2-16,1-1-4 0,-1 1-1 16,1-1-3-16,0-1-2 0,0 2-2 15,0-1-1-15,0 0-1 0,0-1-1 16,0 1-1-16,0 2-1 0,-1 2 0 0,1-1 1 16,0 5-1-16,-1-1 1 0,1 3-1 15,-1 4 1-15,-1 1-2 0,0 3 0 16,0 3 0-16,0 2-2 0,-1 2 0 15,-1 4-1-15,1-1-2 0,0 0 0 16,1-1-1-16,-2-3 0 0,2-2-1 16,1-2 1-16,0-4-1 0,0-1 1 15,2-3 1-15,-1-1 0 0,1-2 0 16,-1-3 0-16,1-3 0 0,1 2 0 0,-1-3 0 16,2-1 0-16,-1-2 1 0,1 2-1 15,3 0 2-15,0-1-1 0,2 0 0 16,2 0 1-16,3 0-1 0,1 2 1 15,1-2-1-15,4 1 1 0,1 1-1 16,3 1 1-16,3-1-1 0,1 0 1 16,4 0-1-16,3 1 0 0,1 2 1 15,0-2-1-15,2 0 0 0,1 4 0 0,0-2 0 16,1 1 0-16,0-3 0 0,-1 2 0 16,2-3 0-16,-1 2 1 0,0-5-1 15,-1 0 0-15,0-1 1 0,0 1 0 16,0-4-1-16,-1 2 1 0,-1 0-1 15,-1 1 0-15,1 2 1 0,-2 0-2 16,0 2 0-16,1 1 0 0,1 1 0 16,-1 2-1-16,2-2 1 0,-2 2 0 0,0-3 1 15,-1 0 0-15,-3-2 0 16,0-3 1-16,-2-1 0 0,0 1 0 0,-2-6 1 16,-1 5 0-16,-2 0-1 0,-1-1 0 15,-2 3 0-15,-5 1 0 0,-2 1-1 16,-3 1 0-16,0 0 0 0,-3-2 0 15,-1 2-1-15,-2-1-1 0,1 2 0 16,-1 0 0-16,-1 0 0 0,1 0 0 16,-2 0 0-16,-1 0 0 0,0 1 1 15,0-4 0-15,-1 1 1 0,0-1 1 0,-1 1 1 16,1-2 1-16,0-2 0 0,-1 1 0 16,1 1 1-16,-1-1-1 0,0 2-1 15,0-2 0-15,0 2-1 0,0 0-1 16,0-1 0-16,0-2 0 0,-1-1-1 15,0-1 1-15,0-1-1 0,-1-2 0 16,-1-3 1-16,1-4-1 0,0-3 1 0,-1-4 0 16,0-6 0-16,-1-4 0 0,0-6 0 15,-3-1 0-15,2-4 0 0,-1 0 0 16,0 2 0-16,1 0 0 0,1 6 1 16,-1 1 0-16,4 6 0 0,-1 4 1 15,0 5 0-15,1 3 0 0,0 1-1 16,-1 3 1-16,0 5-1 0,1-2 0 15,-1 3 0-15,1 1-1 0,0-2 0 16,0 5 0-16,0 0 0 0,1 0 0 0,-1 2 0 16,1 0 2-16,0-1-1 0,1 2 1 15,-1 0 1-15,0-1-1 0,0 2 1 16,0-2-1-16,0 0 1 0,0 0-1 16,-1 0 0-16,1 1 1 0,-2 0 1 15,-2 1 0-15,0 2 2 0,-3-4-1 16,-3 1 0-16,-3 1 0 0,-2-2-1 0,-4 1-1 15,-3-2-1-15,-2 2-1 0,-1 3 0 16,-4 2-1-16,-2-1 1 0,-3 1 0 16,-3 0-1-16,-4 1 1 0,-1 1-1 15,-2-3 0-15,0 0 0 0,-1 0 0 16,0-1-1-16,1-1 0 0,0 0 1 16,0-2-1-16,1 1 0 0,-1 3 1 15,0-4-1-15,2 1 0 0,1-1-1 16,1 1 1-16,2-1 0 0,1-3-1 0,2 0 1 15,3 1 0-15,1 0 0 0,3 0 0 16,0 1 0-16,3 0 0 0,2 2 0 16,0 0-1-16,2 0 1 0,2 0 0 15,1-1 0-15,3-1 0 0,-1 3 1 16,2-2 0-16,1-1 0 0,2-2 0 16,1 3 0-16,-1-2 0 0,2-1 1 15,1 1-2-15,1 1 1 0,-1 3-1 0,1-3 0 16,0 1 1-16,1 1-1 0,-1 0 0 15,0-1 0-15,1 1 0 0,0-1 1 16,2 4 0-16,0-3 0 0,0 1 0 16,1-3 2-16,1 2 0 0,1 0 1 15,1-1 1-15,-1-1 1 0,1-1-1 16,0-2 1-16,0 4 0 0,0-1-1 16,0 2 0-16,-1-2-2 0,1-2 1 15,-2 5-2-15,1-2 1 0,-1 0-2 0,1 0 1 16,-1 2-1-16,0 1-1 0,1 1 1 15,-3-1 0-15,2 3 0 0,-1 0-1 16,0 2 2-16,-2 0-1 0,1 2 0 16,-1 1 0-16,0 1 0 0,1 2 0 15,-1 1-1-15,2 2 1 0,0 0-1 16,1 2 1-16,1-2-1 0,2 3 1 16,2 1-1-16,-1-2 1 0,0 0-1 0,2-2 1 15,0 2 0-15,0-1-1 0,0-2 1 16,0 2-1-16,-2-1 0 0,1-1-1 15,-1 0-1-15,1 0-1 0,-2-4 0 16,1 1-1-16,-1-2 0 0,0-2 1 16,1 0 0-16,-1-1 0 0,2-5 1 15,-1 4-1-15,0-5 1 0,0 0-1 0,1 0 1 16,1-3 0-16,-1 0 1 16,1 1 0-16,2-2 2 0,0 1-1 0,3 0 1 15,2-2 1-15,2 4-1 0,4-2 0 16,1 0 1-16,4 2-1 0,4-2 0 15,1 1 0-15,1 0 0 0,3-2 0 16,1 1 0-16,2-1-3 0,0 0-4 16,1-2-4-16,1 1-10 0,-1 1-13 15,-2 0-12-15,2 0-9 0,-3 3-83 16,-2-1-93-16,-3 0-211 0</inkml:trace>
  <inkml:trace contextRef="#ctx0" brushRef="#br0" timeOffset="39819.68">9991 13849 151 0,'-2'1'48'0,"0"0"1"0,-2 2-7 15,2-2-18-15,-1-1-6 0,-2 0-7 0,1 3-2 16,0 1-2-16,-3-1 0 0,2 1 0 16,-3 1 1-16,1 2-1 0,1 0 1 15,-2-2-4-15,0 1-4 0,1-2-10 16,-2-2-9-16,0-2-39 0,0-2-45 16,2 1-107-16</inkml:trace>
  <inkml:trace contextRef="#ctx0" brushRef="#br0" timeOffset="41513.68">9794 13853 133 0,'-4'-5'42'0,"2"0"3"0,1-2-10 15,0-1-12-15,0 1-7 0,1-1-8 16,-1-1-5-16,1 3-5 0,0-2-2 16,-1 3 0-16,1-1 5 0,-1 1 5 0,1 0 8 15,-1 3 9-15,1-1 5 16,-1 1 6-16,1-1 3 0,-2 2 1 0,2-2-2 15,0 2-3-15,0-1-5 0,0 0-4 16,0-1-3-16,0 1-3 0,0 1-1 16,0 1-3-16,0-2-1 0,0 2-2 15,-1 0 0-15,1-1-1 0,0 2 0 16,1-1-1-16,-1 1 0 0,2 2 1 0,-1-1 2 16,1 5 1-16,-1-3 0 15,1 3 0-15,-1 1 1 0,0 0-1 0,-1 2-2 16,0 1-2-16,-1 1-3 0,-1 1-1 15,0 4-1-15,0 0-2 0,-2 3 0 16,1-1-1-16,1 2 0 0,-1-1 0 16,-1 1 0-16,2-2 0 0,0-3-1 15,0 1 0-15,1-2 0 0,0-1 1 16,1-3-1-16,0 0 2 0,1-3-1 16,-1 2 1-16,0-4 0 0,1 0 1 0,0-2-2 15,-1 2 1-15,1-2-1 0,0 1-1 16,1 0-1-16,0-1-1 0,-1 3 1 15,2-1 0-15,0 1 0 0,-1 0 0 16,1-1 0-16,1 0 1 0,-1-1 0 16,1 1-1-16,0-2 1 0,0 0-1 15,0 1 0-15,2-1 1 0,-1-1 0 0,2 0 0 16,0 0 2-16,0 0 1 0,2-1 1 16,1 1 1-16,1 0 0 0,1 0 1 15,-1-1-1-15,2 0 0 0,0 2-2 16,0-5 0-16,3 3-1 0,-2-3-1 15,2 0 0-15,1 1-1 0,2 0 0 16,0-1 0-16,2 2 0 0,2-4 0 16,0 7 0-16,1-2 0 0,0-1 0 0,0 0 0 15,1 2-1-15,-1 1 1 0,2-2 0 16,-2 0 0-16,-1-2-1 0,0 0 1 16,1 1 1-16,-2-1-1 0,-1-1 0 15,-2 2 0-15,0-1-1 0,1 1-1 16,-1-2 1-16,1 1-1 0,1-2 0 15,1 0 1-15,1-3-1 0,2 1 2 16,1 0 0-16,0 1 0 0,2 2 1 16,-1-1 0-16,2-1 0 0,0 2 0 0,0 0 0 15,1 0 1-15,-1-3 0 0,-1 2-2 16,-1 3 1-16,0 1 1 0,0 0 0 16,-1-1 0-16,-1 1 0 0,1 2 0 15,0-1 1-15,-2-1 0 0,1 1 0 16,-2-1-1-16,0 1 0 0,-1 1 0 15,-1-3 0-15,-1 2-1 0,0-2 1 16,-2 0 0-16,-1 0 0 0,0 0 0 0,-2-3 0 16,-2 1-1-16,-1 0 1 0,0 0-2 15,-2-1 1-15,1 1-1 0,-1 0 0 16,0-1 0-16,1 1 0 0,0 0-1 16,1 1 1-16,-1 0 0 0,0-2 0 15,0 2 0-15,1 1 0 0,-1-1 0 16,-2-1 1-16,2 0-4 0,-1 2 0 15,0-1-1-15,-2-2 1 0,-1 0 0 16,1 2 0-16,-1-1 0 0,-2-1 3 0,1 0 1 16,-1 0 0-16,-2 0 0 0,2 0 1 15,-3-3-1-15,0 4 0 0,-1-1 1 16,0-2-1-16,-1 1 1 0,1 0-1 16,-1 1 1-16,2 0 0 0,-2-1 0 15,0-1 0-15,1 0 0 0,-1 1 0 16,1-2-1-16,0 0 1 0,0-4-1 15,1 1-1-15,-1 0 1 0,0-2-1 16,0-2 0-16,1-2 0 0,-1 1 1 16,0 0 0-16,0-2 0 0,0-2 0 0,0-1 2 15,0 0 0-15,0-3 1 0,0-3 1 16,0-1 0-16,1-1 1 0,-1-2 0 16,-1 2-2-16,1 0 0 0,-1 2-1 15,-1 5 0-15,1 3-2 0,-1 3 0 16,-2 0 0-16,1 3 1 0,0 2-1 0,1 1 0 15,-1 1 0-15,-1 1 0 0,1 2 0 16,1 1 1-16,1 1 0 0,-1 0 1 16,1 0-1-16,0 2 1 0,0-2 0 15,0 2 0-15,0-1 0 0,-1 2-1 16,1-3 0-16,0 1 0 0,-1-1 0 16,-1 1-2-16,-1 0 0 0,-1-1 0 15,0-2-1-15,-4 3 0 0,-1 0 1 16,-3 1 0-16,-1-1 0 0,-2 0 0 0,-4 4 1 15,-2-1 0-15,-3 0 0 0,-1 2 0 16,-2-2 1-16,-3-1-1 0,0 3 1 16,0-3 0-16,-1-1-1 0,0-1 0 15,2 2 0-15,-2-1 0 0,-1 0 0 16,2 0-1-16,-3 0 1 0,1 4 0 16,-1-2 1-16,-2-2-1 0,1 2 0 0,0 2 0 15,-1-3 1-15,1 0-1 16,0-2 0-16,0 2-1 0,3 0 1 0,-1-2-1 15,1-3 0-15,3 2 0 0,0 0 1 16,1-1-1-16,1 2 0 0,0-2 0 16,2 2 0-16,1 1 0 0,0-1 0 15,-1 1 0-15,1-1 0 0,-1-1 0 16,1 2 0-16,0-1 0 0,0 1 0 16,0-1 0-16,0 0-1 0,1 1 1 15,1-1 0-15,-1 1-1 0,-1 1 0 0,0-2 0 16,-1 4 1-16,1-2-1 0,-1 1 1 15,-1 2 0-15,0-1 0 0,-1 0 0 16,0 0-1-16,2-1 1 0,-1 1-1 16,1-2 1-16,0 0-1 0,2-2-2 15,2 0 3-15,3 1-1 0,2-1 0 16,3 0 0-16,3 0 0 0,4-1 0 16,1 1 1-16,1 1-1 0,2-1-1 0,0-1-2 15,1 2-3-15,0-2-4 0,0 2-4 16,0-1-6-16,0 0-8 0,0 0-10 15,1 2-10-15,-1-1-5 0,1 1-7 16,-1 3-77-16,0 1-85 0,-1 3-192 16</inkml:trace>
  <inkml:trace contextRef="#ctx0" brushRef="#br0" timeOffset="41983.93">10538 13805 240 0,'0'0'78'16,"0"-1"2"-16,0 1 3 0,0 1-39 0,0-1-9 15,0 0-8-15,0 2-5 0,-1 0-2 16,1 2 2-16,0 0 2 0,-2 2-1 16,1-1-1-16,0 4-2 0,-1 1-1 15,-2 2-4-15,-1 2-4 0,0 2-5 16,-3 1-4-16,-1 5-2 0,0 2 0 15,-2-2-2-15,1 1 0 0,0-1-1 16,1 0 0-16,1-2 0 0,2-5 0 16,1-3 2-16,3-1 2 0,2-3 2 15,0-2 3-15,2-2 1 0,2-1 1 0,2-1 1 16,2 0-2-16,2-1 0 0,3 0-4 16,2-3-11-16,3 0-11 0,1-1-10 15,-1-2-10-15,3-1-15 0,0-1 196 16,0 2-260-16,-2 0-90 0,0 2-286 15</inkml:trace>
  <inkml:trace contextRef="#ctx0" brushRef="#br0" timeOffset="42496.63">10826 13793 299 0,'1'-1'91'0,"-1"1"5"0,0-1-24 16,0 2-19-16,0-1-10 0,1 1-10 15,-1-1-9-15,0 1-9 0,0 1-5 16,0 0-5-16,-1 0-3 0,1 1-1 0,-2 2-1 15,1 1 1-15,-2 1 0 0,0 2 0 16,0 0 1-16,-2 3 1 0,0 2-2 16,-2 0 1-16,1 0 0 0,-1 0 1 15,0-1-1-15,-1 0-1 0,1-1 1 16,2-1 0-16,0-2 1 0,1 0 0 16,2 0 0-16,1-1 0 0,0-3-2 15,1-2 1-15,2 0-2 0,0-1-1 16,1-2-1-16,3 1 0 0,2-2 0 0,-1 1 0 15,3-1 0-15,1 1 1 0,-1-3-1 16,1 2 1-16,-2 0 0 0,-1-1 1 16,0 2-1-16,-1-1 1 0,-2 1-2 15,1 0 0-15,-1 2-1 0,2 0-2 16,-2 3 0-16,2-1-1 0,0 1-2 16,0-1 0-16,1 1-2 0,-2 0-2 15,1-2-2-15,0-1-1 0,-1-1-3 16,0-1-3-16,1-2-3 0,-2 0-10 0,2-1-16 15,-1-2-41-15,-2-1-60 0,-1-2-135 16</inkml:trace>
  <inkml:trace contextRef="#ctx0" brushRef="#br0" timeOffset="42764.36">10991 13894 318 0,'0'1'93'16,"0"0"7"-16,-1-1-32 0,1-1-12 15,-2 2-9-15,1 0-10 0,0-1-8 16,0 2-6-16,-2 1-5 0,2 0-4 16,0 3-3-16,1 0 0 0,-1 3-1 0,1 2-1 15,0 4-1-15,0 4-2 0,0 4-3 16,0 0-2-16,0 2-8 0,1 5-9 15,-1-1-9-15,0 1-11 0,1-2-7 16,-1 1-58-16,1 0-21 0,2 0-67 16,-1-3-134-16</inkml:trace>
  <inkml:trace contextRef="#ctx0" brushRef="#br0" timeOffset="185751.29">4002 4158 167 0,'-38'11'55'0,"1"1"6"0,6-5 0 15,3 1-20-15,5-1 2 0,2-1 1 16,2 0 0-16,2-1-1 0,4 0 0 15,3-4 0-15,2 1-2 0,4-1-3 16,2-1-3-16,2 0-7 0,2 0-3 16,4 1-2-16,6 1-2 0,5 0-4 0,5 2 1 15,7-3 0-15,9 2 4 0,6 1 1 16,11 1-3-16,9-1 0 0,8 2 0 16,8-1-2-16,10 3-1 0,8 0-3 15,10-1-3-15,7 0 0 0,6-1-2 16,12-1-1-16,8-1-1 0,7-3 0 15,6 0-1-15,-1-1 0 0,3 0-1 16,-2 3-2-16,-7 3 0 0,121 17 2 16,-148-6-3-16,-10 3 1 0,-10 3-1 15,-16 1 0-15,-8 1 0 0,-13-4-3 16,-11 1 1-16,-11-2-1 0,-13-5-3 16,-7 0-3-16,-9-4-1 0,-11-2 1 15,-11-2 0-15,-13-3-2 0,-12-1 1 16,-13-4 1-16,-13-2 2 0,-14-2-1 15,-13-3-3-15,-10 2-5 0,-10 0-2 16,-10 0-3-16,-9 0-2 0,-11-2 0 0,-11 4-3 16,-8-1 1-16,-7 2 0 0,-4 0 3 15,-4 1 2-15,-2 2 2 0,8 3 2 16,2-1 1-16,12 5-1 0,11-4 1 16,14 3-1-16,16-3 2 0,20-1 0 15,14-2 1-15,18-1 4 0,18-2 10 16,14-2 5-16,16-1 4 0,16-2 3 0,13-3 7 15,16 0 2-15,18-3 2 0,16-1 0 16,17-2 0-16,12-1 1 0,15-2-2 16,12 0-5-16,11 2-3 0,6 0-1 15,11-1-3-15,2 2-2 0,6 2-3 16,-2-2-1-16,-3 7-1 0,-3-2-1 16,-2 0 0-16,-10 6-2 0,-9-2 1 15,-9 0 0-15,-14 5 0 0,-8-5 1 16,-12 0-1-16,-15 1-1 0,-15-2 0 0,-14 2 0 15,-12 0 1-15,-14-1 0 0,-16 2-2 16,-21-2-3-16,-17 0-2 0,-19 3-2 16,-21-2-3-16,-20 3-3 0,-18 5-4 15,-16 6-1-15,-14 5-1 0,-8 3-1 16,-8 4 0-16,-2 0-1 0,2 1 2 16,1 4 2-16,9-3 3 0,7-1 3 15,13 2 3-15,14-3 2 0,15 0 2 0,13-2 1 16,16-6 0-16,16-2 1 0,15 0 0 15,13-5 0-15,14 0-1 0,17-1 4 16,18-2 5-16,14-2 4 0,21 0 3 16,20-4 3-16,20 1 3 0,19-5 3 15,22-3-2-15,16-1-3 0,19 1-2 16,10-3-2-16,9 5-2 0,7 0-3 16,-1 3-1-16,-8 1-2 0,-6 3-2 15,-18 0-1-15,-11 6-1 0,-24-5-2 0,-20 1-6 16,-22-1-9-16,-20 2-10 0,-21-3-24 15,-18-2 177-15,-24-3-293 0,-11 0-145 16,-17-4-399-16</inkml:trace>
  <inkml:trace contextRef="#ctx0" brushRef="#br0" timeOffset="186970.89">10174 4223 141 0,'-40'7'44'0,"4"-3"5"16,2 0-11-16,8 1 2 0,5-2 0 16,6 0 1-16,4-2-2 0,2 0-1 15,4-1-4-15,3 0-3 0,2-1-5 16,2 1 0-16,5-1 3 0,4 0 4 15,6-2 1-15,6 1 1 0,13 0-1 16,11-2 2-16,13-4-4 0,9-1-5 0,12-1-6 16,19-3-2-16,13 0-2 0,9-4-2 15,12 1-2-15,12 4-1 0,8-5 0 16,9 3 1-16,-2 9-1 0,5-6 1 16,-1 9 0-16,-5 1 0 0,-6 2-1 15,-7 4-2-15,-8 2-3 0,-10-4-1 16,-15 7-2-16,-13-1-1 0,-18-4-2 15,-16 1 0-15,-17-1-1 0,-18 1 0 16,-12-4 0-16,-15 0 1 0,-17-1 0 0,-14-1 0 16,-17 0 0-16,-15-1-1 0,-15-2 0 15,-19-1 0-15,-11 1-3 0,-10-1-1 16,-11 1-3-16,-4-1-1 0,-7 2-2 16,-3 4 0-16,-4 2-1 0,-1 0-2 15,1-1-2-15,6 4-1 0,5 3 0 16,11 2-1-16,12-1-2 0,16-1-1 15,13 0 0-15,21-2 2 0,15 0 0 16,20-4 2-16,21-3 3 0,16 0 3 0,19-1 6 16,20 0 2-16,18 0 4 0,23-1 4 15,16 1 2-15,12 0 4 0,17-1 2 16,10 2 1-16,12 0 2 0,5 3 2 16,-1 0 3-16,0 0-1 0,1 0 0 15,-9 1-1-15,-8 1-2 0,-14-3-1 16,-19 0-3-16,-14-2-3 0,-21-2 0 0,-23 1-2 15,-18-2 0-15,-17-2-1 0,-19-2-1 16,-21-3-3-16,-20 1-2 0,-20-3-3 16,-22-1-1-16,-21-1-4 0,-19 0-4 15,-20 4-4-15,-12 2-2 0,-10 5-2 16,-6 1-1-16,3 4-2 0,2 7 1 16,7-2 1-16,10 1 3 0,17 2 4 15,19 1 3-15,19 0 3 0,19-2 1 16,20-4-1-16,21 0 2 0,21 4 5 0,20 0 5 15,23-1 6-15,18 0 3 16,17 0 2-16,21 4 5 0,21-2 1 0,12-1 0 16,12 0-4-16,11-3-4 0,5 5-1 15,6 0-2-15,-4-2-2 0,-5 2-2 16,-6 2-2-16,-13-2-3 0,-16 1-1 16,-19-6-5-16,-23 1-7 0,-17-2-3 15,-22-5-25-15,-25-5 174 0,-24-1-292 0,-25-3-142 16,-19-13-409-16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6:21:11.1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9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3-22T16:24:03.647"/>
    </inkml:context>
  </inkml:definitions>
  <inkml:trace contextRef="#ctx0" brushRef="#br0">3192 5834 321 0,'0'1'88'0,"2"-1"7"15,-2-2-34-15,1-2-23 0,0 1 0 16,2 2 0-16,1-3-3 0,2 1-4 16,2-1-4-16,1 2-3 0,2 1 0 0,3 1-2 15,1-1-5-15,3 3-3 0,0-1-4 16,4 1-2-16,1 1-2 0,1-1-2 15,1-1-1-15,-1 0-1 0,-1-2-1 16,1 1 0-16,-2-1-5 0,-4-1-5 16,0-1-8-16,-4 1-11 0,-2-1-10 15,-2 0-9-15,-5-1-11 0,-2-2-68 16,-4 0-77-16,-5-1-175 0</inkml:trace>
  <inkml:trace contextRef="#ctx0" brushRef="#br0" timeOffset="184.48">3419 5814 299 0,'0'11'97'16,"2"0"13"-16,-1 0-5 0,2 3-36 15,0 2-2-15,1-1-3 0,0 4-10 16,2 1-12-16,-2 0-11 0,1 2-9 0,0 0-11 16,-1 1-10-16,2 2-11 0,-2-2-13 15,0 0-15-15,0 0-13 0,-2-1-12 16,-1-2-18-16,-2-4-54 0,-2-1-74 15,-2-3-153-15</inkml:trace>
  <inkml:trace contextRef="#ctx0" brushRef="#br0" timeOffset="365.86">3157 6280 432 0,'1'12'113'0,"4"-5"9"16,5-1-63-16,5 2-5 0,5-4 4 15,4-2-1-15,5-1-10 0,3-5-13 16,3 0-7-16,2-3-12 0,0-4-18 16,4-2-13-16,1-1-27 0,2-2-30 15,2 1-75-15,-1-7-106 0,1 1-227 16</inkml:trace>
  <inkml:trace contextRef="#ctx0" brushRef="#br0" timeOffset="654.59">3926 5835 404 0,'6'-12'110'0,"4"-2"8"0,3-5-58 16,6-3-7-16,1 0 0 0,1-1-7 15,0-2-10-15,4 2-9 0,-2 2-7 16,-3 4-6-16,-2 3-3 0,-2 3-5 15,-3 5-4-15,0 6-3 0,-6 7 1 16,-1 7 0-16,-3 7 1 0,-2 7 0 16,-2 6 2-16,-1 6 2 0,-3 3-1 15,0 3 0-15,-1 0 0 0,1-1-3 0,2 0 13 16,-2-1-44-16,1 0 1 0,2-4-18 16,0-1-13-16,0-1 63 0,1-3-143 15,-2-4-113-15,-1-6-187 0</inkml:trace>
  <inkml:trace contextRef="#ctx0" brushRef="#br0" timeOffset="842.69">3872 6297 397 0,'0'10'115'0,"7"-1"11"0,1-2-42 15,7-2-21-15,3 1 0 0,9-3 2 16,3 0-13-16,6-1-15 0,5-1-11 15,3-1-9-15,2-5-12 0,3-1-12 16,-2-1-36-16,1-3-15 0,0-2-94 0,-4-2-113 16,1-6-260-16</inkml:trace>
  <inkml:trace contextRef="#ctx0" brushRef="#br0" timeOffset="1184.86">4455 5906 366 0,'-1'-1'105'0,"0"0"10"15,1 0-45-15,0 0-11 16,2 2-1-16,3-2-2 0,3 0-4 0,7 0-8 16,8 1-5-16,10 0-5 0,7 1-3 15,9 1-4-15,7-1-8 0,7 1-6 16,1-1-4-16,2-3-4 0,-2 1-2 16,2 0-3-16,-6-2-4 0,-3-2-4 15,-5 1-9-15,-5 0-2 0,-8 1-33 16,-5-2-19-16,-8-2-12 0,-7-3-71 0,-7 1-95 15,-4-5-199-15</inkml:trace>
  <inkml:trace contextRef="#ctx0" brushRef="#br0" timeOffset="1410.79">5094 5676 381 0,'12'13'117'0,"5"1"11"0,2-1-36 0,6 2-14 15,2 0-5-15,5 0-4 0,2-1-8 16,1 1-14-16,1-3-9 0,2 2-12 16,-4 0-5-16,-4-2-5 0,-3 0-6 15,-5 1-6-15,-6-1-6 0,-7 3-4 16,-9 1-6-16,-7-1-5 0,-9 1 6 16,-11 2-49-16,-12 1-8 0,-10 2 2 0,-9 4-93 15,-10 0-105-15,-1 3-232 0</inkml:trace>
  <inkml:trace contextRef="#ctx0" brushRef="#br0" timeOffset="4030.12">6844 8596 216 0,'-5'-7'64'16,"-2"3"5"-16,0 5-23 0,-1 0-5 15,0 1-1-15,0 2-3 0,1 0-1 0,2-2-1 16,1 2 0-16,3-3 1 0,3 1 3 15,4-1 3-15,4 1 2 0,4 0 1 16,6 2-1-16,2-2-2 0,5 0-5 16,5 1-6-16,0-1-8 0,0-2-6 15,1 2-7-15,0-1-5 0,-2-1-6 16,-3 1-7-16,-4-1-12 0,-2 0-16 16,-4 2-19-16,-6-3-9 0,-2-1 25 0,-5-2-106 15,-5-1-89-15,-5-3-198 0</inkml:trace>
  <inkml:trace contextRef="#ctx0" brushRef="#br0" timeOffset="4235.09">7013 8600 450 0,'0'7'128'0,"2"-1"8"16,1 0-55-16,-1-1-10 15,0 1-6-15,1 2-9 0,0 0-11 0,0 2-12 16,-1 2-7-16,-1 2-9 0,-1 4-5 15,0 0-5-15,0 1-8 0,-1 1-7 16,0 1-10-16,0 1-14 0,1-1-23 16,-1 0-19-16,-1 0-12 0,1 0-71 15,0 0-95-15,2 0-192 0</inkml:trace>
  <inkml:trace contextRef="#ctx0" brushRef="#br0" timeOffset="4402.64">6883 8997 397 0,'-9'-1'115'0,"2"2"2"0,4-1-46 16,6 2-12-16,3-1-4 0,5-1-4 16,3-1-11-16,6-2-6 0,4-2-2 15,1 1-3-15,4-5-8 0,0 3-13 16,2-1-15-16,-2-1-19 0,1 1-23 0,-1-2-13 16,0 0-84-16,1-2-3 0,-3-1-78 15,-1-1-136-15</inkml:trace>
  <inkml:trace contextRef="#ctx0" brushRef="#br0" timeOffset="4698.37">7403 8653 363 0,'3'-3'100'0,"4"-1"10"16,1 2-42-16,3 0-8 0,2 0-4 16,3 1-4-16,2 2-2 0,-1 0-6 15,3 1-7-15,-1 2-9 0,0 2-6 16,-1 2-6-16,-3 1-8 0,-3 3-8 15,-1 5-12-15,-5 3-4 0,-4 2-2 16,-8 2-1-16,-3 0-1 0,-5 3 2 16,-2-2 5-16,-2 2 7 0,1-5 3 0,2-1 2 15,1 4 1-15,5-5 1 0,3-1 1 16,4 1 1-16,5-2 2 0,5 0 0 16,3-1 2-16,6-3 1 0,6-2 1 15,6-3-2-15,3-4-4 0,4-4-7 16,3-4-5-16,4-4-21 0,0-2-21 15,-1-2-16-15,-2-3-68 0,-1-1-90 0,-1-1-192 16</inkml:trace>
  <inkml:trace contextRef="#ctx0" brushRef="#br0" timeOffset="4954.85">7764 8765 310 0,'-4'-3'101'0,"2"3"8"0,0-2-7 0,2 1-38 15,2 1-5-15,4 1-5 0,1 0-3 16,5 3-7-16,5-3-6 0,3 1-6 16,5-1-3-16,3 1-4 0,3-1-6 15,3-1-5-15,-3-3-9 0,0 0-7 16,1-1-12-16,-2-1-10 0,-3 1-24 15,-2-2-17-15,-3 1-13 0,-2-2-16 16,-5 1-52-16,-3-2-73 0,-5-3-147 0</inkml:trace>
  <inkml:trace contextRef="#ctx0" brushRef="#br0" timeOffset="5137.37">8023 8589 294 0,'-8'-4'93'15,"1"5"9"-15,4 5-2 0,4 0-34 16,4 4-3-16,4 3-5 0,3 5-2 15,3 2-2-15,4 3-6 0,2 2-8 0,1 0-7 16,0 0-7-16,-3 0-6 0,0-2-7 16,-4-2-6-16,-3-2-6 0,-5-2-7 15,-7 0-6-15,-4 0-12 0,-7-2-9 16,-6 0-23-16,-5 0 1 0,-3 0-96 16,-3 0-101-16,-1-3-233 0</inkml:trace>
  <inkml:trace contextRef="#ctx0" brushRef="#br0" timeOffset="74056.53">2391 12278 199 0,'-12'-5'57'16,"5"3"5"-16,-1-1-10 0,2 1-23 16,-1 2-7-16,3-1-1 0,0 1-1 0,-2 1-3 15,3 0-3-15,0 1-2 0,-1 0-2 16,3-1 0-16,0 2-1 0,-1-2-2 15,2 2-1-15,0-1-3 0,1 1 1 16,-1-1-1-16,0 0 1 0,0 1 2 16,1 2 0-16,0-3 3 0,1 2 0 15,1 0 1-15,0 0 1 0,1-1-2 16,4 2 0-16,2-1-1 0,3 0-1 0,2 0-2 16,6-1-1-16,4 0 0 15,5 1-1-15,7 0 0 0,6-2-1 0,6 3 0 16,8-1-1-16,6 0 0 0,5 1 0 15,6 0 2-15,6 1 2 0,8 1 3 16,4-1 5-16,4 0 4 0,10 3 5 16,9 3 4-16,8-3-1 0,9 1 0 0,10-3-1 15,11 2-6-15,12-1-4 0,9-6-5 16,9 0-4-16,10 2 0 0,7 1-3 16,0 2-1-16,3 1-5 0,3 8-3 15,-1 2-11-15,-4 6-11 0,-6 5-4 16,-6 2-95-16,-2 0-96 0,-12 0-226 15</inkml:trace>
  <inkml:trace contextRef="#ctx0" brushRef="#br0" timeOffset="79660.75">7725 844 213 0,'-2'0'72'0,"0"-3"5"0,2 0 2 16,0 0-32-16,1-2-5 0,1 1-7 15,0 2-3-15,-1-1-1 0,2 0-1 16,-2 1-2-16,-1 1-2 0,1 1-3 16,-2 1-5-16,1 0-2 0,-2 6-4 15,-2 2-5-15,1 4-1 0,-2 4 0 16,-1 5-1-16,-1 2 1 0,-1 7-1 0,0 1-1 16,1 1 0-16,1 1-2 0,0-2-2 15,1 0 0-15,-1-3-1 0,3-3 0 16,1-3-1-16,-1-2 0 0,1-6 1 15,-1-3-1-15,2-3 1 0,0-2 1 16,0-7 0-16,0-4 0 0,1-4 1 16,0-6 0-16,1-3 1 0,1-7 0 15,3-4-1-15,1-5 1 0,3-3 0 0,2-1 1 16,1-1 2-16,1-3 1 0,0-2 1 16,0-3 2-16,1 4 2 0,-1 4 2 15,0 7 1-15,0 3 2 0,0 9 1 16,1 7 1-16,0 6 0 0,-2 4-2 15,0 2-3-15,-1 0-3 0,0 4-1 16,-1 6-2-16,-1 4-3 0,2 6 0 16,-2 10 0-16,0 1-1 0,-2 8 0 0,1 1 0 15,-2 1-1-15,-1-2-2 0,-2 0-3 16,1-8-5-16,-2 1-6 0,1-6-6 16,-1 1-11-16,0-6-15 0,1-2-12 15,-1-2-7-15,-1-2-75 0,-1-6-89 16,-1 0-199-16</inkml:trace>
  <inkml:trace contextRef="#ctx0" brushRef="#br0" timeOffset="79849.25">7697 987 361 0,'1'7'92'0,"3"-1"11"0,2 0-47 16,3-2-4-16,0-3 0 0,5 3-2 15,-1-7-7-15,3 1-7 0,3-6-11 0,0 0-16 16,2-1-27-16,1 0-20 0,1-2-17 16,-1 1-72-16,2-2-93 0,1 0-201 15</inkml:trace>
  <inkml:trace contextRef="#ctx0" brushRef="#br0" timeOffset="80012.83">8164 819 311 0,'-6'15'94'0,"2"1"11"0,0 2-16 16,1 0-28-16,0 3-9 0,2 0-7 16,1 0-11-16,1-2-7 0,0 1-10 15,1 3-10-15,0-1-10 0,3-1-17 16,-1 0-15-16,0-3-9 0,2 0-77 16,-2-3-89-16,1-5-199 0</inkml:trace>
  <inkml:trace contextRef="#ctx0" brushRef="#br0" timeOffset="80293.81">8071 743 397 0,'3'-14'111'0,"1"3"10"16,3 4-48-16,3 3-10 0,2 5-6 0,4 0-2 15,3 8-9-15,0 2-10 0,3 4-10 16,1 4-7-16,0 4-6 0,-1 1-4 15,-1 6-4-15,-2-2-1 0,-3-2-4 16,-1 2-3-16,-1 2-2 0,-5 0-3 16,-2-3-1-16,-5 0-1 0,-3-2-1 15,-6 3 1-15,-5-2-1 0,-4 1 0 16,-4-3-2-16,-3 0-4 0,-2-2-6 16,-1-3-12-16,1-4-10 0,0-5-7 15,4-6-8-15,0-4 19 0,2-4-81 0,9-7-71 16,4-6-163-16</inkml:trace>
  <inkml:trace contextRef="#ctx0" brushRef="#br0" timeOffset="80477.32">8482 886 375 0,'6'18'109'15,"0"2"10"-15,0 4-51 0,-2 1-6 16,-2-1-8-16,1 1-8 0,-2-2-11 15,2 2-14-15,-1 1-11 0,1-2-7 16,2-5-14-16,-2 3-20 0,0-1-15 16,1 0-1-16,-2-4-84 0,0-3-89 15,0-5-196-15</inkml:trace>
  <inkml:trace contextRef="#ctx0" brushRef="#br0" timeOffset="80742.62">8455 802 347 0,'0'-4'113'16,"4"0"12"-16,4 4-9 0,3 1-43 15,3 0-5-15,3 2-2 0,6 1-9 16,5 0-14-16,6 4-13 0,3 2-8 0,2 1-6 16,5 1-6-16,-1 6-4 0,1-1-3 15,-3 4-3-15,-7-1-3 0,-4 1-3 16,-4 5-1-16,-10 1-2 0,-7-2 0 15,-8-1-3-15,-9 5 0 0,-6-1 1 16,-9 4 0-16,-7-2-2 0,-4-4-4 16,-6-3-4-16,-5 0-15 0,-4-4-12 15,-2-5-6-15,4-8 6 0,2-2-88 0,5-1-87 16,3-2-196-16</inkml:trace>
  <inkml:trace contextRef="#ctx0" brushRef="#br0" timeOffset="81506.62">10333 750 267 0,'2'3'80'16,"-1"-2"8"-16,-1 2-24 0,-1-3-4 16,-1-1 0-16,-2 2-1 0,-2-2-5 15,-3 5-4-15,-3-3-6 0,-3 3-4 16,-6-4-9-16,-4 3-7 0,-5-4-7 0,-3 1-4 15,2 0-3-15,-2 0-5 0,2 1-3 16,5 3-2-16,3 0 0 0,5 1 0 16,5 1-2-16,3-1-1 0,5 4 0 15,4 1 1-15,4 1 0 0,3 0 1 16,5 3 1-16,4 3 1 0,4 0 2 16,5-1 0-16,4 1 0 0,3-3 0 15,2-2-1-15,0 0 0 0,0-1-1 16,-4-1 0-16,-5 1 0 0,-7 2-1 15,-6 0 0-15,-6 0-1 0,-6 4 1 0,-7-5 1 16,-7 4 0-16,-7-3-1 0,-9-1-3 16,-5 0-4-16,-4-1-6 0,-3-5-11 15,-1 2-14-15,1-2-10 0,1-4-11 16,6-3-3-16,3-1-69 0,2-3-80 16,4-2-169-16</inkml:trace>
  <inkml:trace contextRef="#ctx0" brushRef="#br0" timeOffset="81734.22">10039 559 361 0,'2'-7'110'0,"2"8"11"16,-3-2-24-16,0 3-32 0,1 4-7 16,0 3-1-16,2 4-7 0,0 4-10 15,0 4-10-15,1 8-6 0,1 6-5 16,2 5-4-16,1 6-6 0,1 0-4 0,-1 6-3 15,1 1-12-15,-1 1-8 0,2-6-10 16,0-1-20-16,-2-3-14 0,-1-1-11 16,1-8 130-16,1-8-199 0,2-5-97 15,-4-3-261-15</inkml:trace>
  <inkml:trace contextRef="#ctx0" brushRef="#br0" timeOffset="81980.11">10482 640 408 0,'0'5'119'0,"3"7"12"16,0-2-46-16,1 3-16 0,0 11 0 15,-1 4 0-15,-1 5-13 0,2 3-15 16,-2 0-13-16,-1 5-10 0,-1 1-6 15,1-7-4-15,-1-1-7 0,-1-4-8 16,1-4-11-16,0-2-15 0,0 0-27 16,2-4 192-16,2-1-292 0,2-3-135 15,1-2-378-15</inkml:trace>
  <inkml:trace contextRef="#ctx0" brushRef="#br0" timeOffset="82233.49">11033 1082 289 0,'6'15'80'15,"2"0"3"-15,-2-1-43 0,-4 6-5 16,-2 1-5-16,-5 0-9 0,-2-2-13 16,-5 1-13-16,-4-2-16 0,0 0-64 0,-4-5-69 15,-3-1-167-15</inkml:trace>
  <inkml:trace contextRef="#ctx0" brushRef="#br0" timeOffset="82823.72">11870 791 270 0,'4'4'81'16,"-2"1"9"-16,1-3-20 0,-2-1-7 15,-1 0 2-15,-5-2-2 0,-2 0-7 16,-4-1-5-16,-4 0-7 0,-3 0-12 16,-6-2-10-16,-6 1-8 0,-3-3-4 15,-2-1-3-15,2 1-5 0,1 4-1 16,3 0-1-16,6 2-1 0,6 0-1 15,6 3-2-15,5 6-1 0,6 0 1 0,3-1 1 16,6 3 0-16,5 5 0 0,5 1 2 16,6 2 2-16,6-1 1 0,2 2 0 15,1-3-1-15,-1-1 1 0,-3-2-1 16,-2 1 0-16,-8 0 0 0,-4-1-1 16,-7 1 0-16,-8 2 0 0,-4-2 1 15,-5 2-1-15,-7-4-1 0,-5 0-5 16,-8-3-15-16,-4-3-12 0,-3-1-10 0,0-4-9 15,0-1-13-15,4-5-66 0,4-3-78 16,6-1-157-16</inkml:trace>
  <inkml:trace contextRef="#ctx0" brushRef="#br0" timeOffset="83040.64">11730 439 369 0,'5'-3'115'0,"0"7"14"15,-3 6-28-15,-1 6-25 0,-2 2-6 16,-4 9-2-16,-1 4-10 0,-6 5-16 16,-1 3-13-16,-1 6-10 0,3 3-6 15,3 3-3-15,1 0-4 0,3-4-5 16,5 1-5-16,5 1-10 0,3-7-7 16,1-2-23-16,2-7-20 0,3 1-5 15,1-3-88-15,-1-3-101 0,-1-5-217 0</inkml:trace>
  <inkml:trace contextRef="#ctx0" brushRef="#br0" timeOffset="83343.84">11983 726 382 0,'7'-5'109'16,"7"2"13"-16,1-2-50 0,2 1-15 15,1 6-2-15,3-4-3 0,1 3-12 16,-2 2-15-16,0 3-12 0,0 1-6 16,-1 5-5-16,-4 0-8 0,-5 5-7 15,-5-1-5-15,-6 6-3 0,-4 0-2 0,-10 1-2 16,-4-1 4-16,-3 1 5 0,0-2 7 16,0-1 5-16,2 0 3 0,5-2 2 15,4 0 2-15,5-2 0 0,4-1 2 16,2 1 0-16,6-2 2 0,4-6 0 15,6-1 0-15,3-1 0 0,5-5-6 16,2-1-13-16,6-5-13 0,0 1-8 0,0-5-86 16,-1-2-91-16,-1-3-216 15</inkml:trace>
  <inkml:trace contextRef="#ctx0" brushRef="#br0" timeOffset="83493.44">12571 1125 283 0,'2'23'83'0,"-1"2"6"0,-3-2-29 16,-3-1-25-16,-3-3-5 0,-5 0-8 0,-2-4-17 15,-4-1-16-15,-2-3-78 0,-2 1-73 16,-3-3-183-16</inkml:trace>
  <inkml:trace contextRef="#ctx0" brushRef="#br0" timeOffset="83997.14">13267 688 345 0,'-2'4'93'16,"-2"0"14"-16,-8-5-39 0,-2 4-16 15,-7 1-1-15,-3-2-3 0,-2-2-7 0,-4 0-10 16,-2 2-14-16,7-2-9 0,1 0-3 16,3 0-1-16,3 2-2 15,3 2-3-15,4 4-1 0,5 3-1 0,4 2 1 16,5 1-1-16,5 4 2 0,5 0 0 16,3 1 2-16,5 1 0 0,5-1 0 15,2 2 1-15,7 0 0 0,-1-2-1 16,-2-2 0-16,-3 2-1 0,-1 0 0 0,-10-3 0 15,-4-2-1-15,-11 0 0 0,-8 3 1 16,-12-2-1-16,-10-1-3 0,-3-5-8 16,-4 0-8-16,-2-1-9 0,-3-5-10 15,-1-4-14-15,8-5-71 0,3-1-80 16,0-5-176-16</inkml:trace>
  <inkml:trace contextRef="#ctx0" brushRef="#br0" timeOffset="84192.65">13072 494 403 0,'3'-2'115'0,"-1"7"11"15,0 4-55-15,2 5-9 0,-2 4 2 16,0 6-3-16,0 6-9 0,0-2-16 16,2 10-11-16,-1 4-5 0,3 2-5 15,0 1-6-15,2 0-7 0,-1-3-7 16,2 8-12-16,0-8-7 0,-1-3-26 0,-1-4-11 15,0-2-92-15,-2 1-104 0,1-4-237 16</inkml:trace>
  <inkml:trace contextRef="#ctx0" brushRef="#br0" timeOffset="84658.21">13569 576 387 0,'8'-10'110'15,"3"-2"11"-15,0 3-61 0,1 0-5 16,2 2 1-16,-1-5-1 0,2 4-13 16,2 6-15-16,-1 3-11 0,4 0-4 0,2 4-3 15,0 1-3-15,1 8-4 0,-2 2 0 16,-3 2-1-16,-1 1-1 0,-6 1-3 15,-4 3-1-15,-3-2-3 0,-5-4-1 16,-4-2 0-16,-2 2 0 0,-6 1-1 16,-2-2 3-16,-5-4 2 0,0 1 2 15,-2-1 2-15,1 0 0 0,4-7 1 16,5-3 1-16,3-1-1 0,6 0 0 0,6 0 0 16,2 0 1-16,8 1 0 0,4 3 0 15,6 1 1-15,1 2 1 0,1 2 0 16,0-1 0-16,3 1 0 0,-3 2-2 15,0 0 1-15,-4 1-1 0,0 1-1 16,-4 0 0-16,-1 2 0 0,-3-2-1 16,-8-2 1-16,-6 3 0 0,-6 2 0 15,-7-3 1-15,-5 0-1 0,-5 0 0 16,-2 1-2-16,-7-1-3 0,-6-4-8 0,-7-5-18 16,-2 1-12-16,0-5-10 0,-3-3 5 15,-2-2-87-15,2 2-86 0,5-9-188 16</inkml:trace>
  <inkml:trace contextRef="#ctx0" brushRef="#br0" timeOffset="85378.35">7760 2051 354 0,'3'1'82'0,"-2"0"4"0,-2 1-57 0,-4 5-7 16,-1 5-2-16,-2 2-4 0,-1 5-4 15,-2 2-3-15,0 3-4 0,1 0-3 16,1 1-2-16,1-5 1 0,0-3-1 0,3-2-1 15,0-6 1-15,4-1 0 0,1-5 3 16,1 0 6-16,0-2 12 0,1-1 9 16,0-4 2-16,0-3 2 0,2-8 0 15,2-5-2-15,0-8-6 0,3-2-13 16,0-1-9-16,0-3 1 0,0 0-1 16,2 0 2-16,1 7 3 0,1 0 0 15,0 3 4-15,0 0 4 0,0 4 0 16,-2 5 1-16,0 5-2 0,-3 2-2 0,-1 8-2 15,0 9-1-15,-1 1-4 0,1 8-3 16,0 2-1-16,1 3 0 0,0 2-4 16,1 2-9-16,-1 0-7 0,2 4-20 15,0 0-18-15,-1 3-10 0,-1-1-8 16,0 2-74-16,-1-8-82 0,0-2-180 16</inkml:trace>
  <inkml:trace contextRef="#ctx0" brushRef="#br0" timeOffset="85708.18">7735 2058 372 0,'-2'0'90'16,"2"1"5"-16,3 0-47 0,3 0-18 16,1 0-4-16,5-1-4 0,3-2-4 15,4 4-2-15,3-5-5 0,2 2-11 0,2-3-10 16,2 3-13-16,3-1-6 0,-1 1-5 15,1-4-6-15,0 2-1 0,1-2 6 16,-2 0 8-16,-1-1 13 0,-3-1 9 16,-1-1 9-16,-4 3 11 0,-3 0 8 15,-4 0 7-15,-3 1 6 0,-4 3 2 16,-2 0 2-16,-2 4 2 0,-2 3-2 16,-1 5-5-16,0-1-6 0,-2 2-5 15,0 3-4-15,-1 0-6 0,0 1-5 16,1 0-5-16,0-2-15 0,-1 1-13 0,3 1-16 15,-1 0-6-15,1-3-79 0,-3-2-91 16,0-3-195-16</inkml:trace>
  <inkml:trace contextRef="#ctx0" brushRef="#br0" timeOffset="85939.44">8082 1906 390 0,'9'-10'114'0,"4"6"9"15,3 2-42-15,2 0-13 0,2 1-6 16,1 4-3-16,4 2-10 0,2 4-11 16,3 3-9-16,3-2-8 0,-2 4-5 0,0 3-5 15,0 2-4-15,-2-3-5 16,-5 2-4-16,-5 0-5 0,-6 5-5 0,-4 1-5 16,-7 1-3-16,-7 3-3 0,-6 4-2 15,-4 1-6-15,-7-2-4 0,-3-5-4 16,-4-3-5-16,-1-5-7 0,2-6-12 15,4-7-64-15,0-4-74 0,6-5-172 16</inkml:trace>
  <inkml:trace contextRef="#ctx0" brushRef="#br0" timeOffset="86110.55">8572 1962 372 0,'16'16'106'0,"-1"2"10"0,-1 3-52 15,0 0-6-15,-4 1-7 0,-1 2-8 16,-1 0-7-16,0 2-18 0,0-1-10 16,-2-1-26-16,-1 2-18 0,-1-4-14 0,-1-4-75 15,-2-2-95-15,-4-5-203 16</inkml:trace>
  <inkml:trace contextRef="#ctx0" brushRef="#br0" timeOffset="86352.45">8490 1969 353 0,'10'-6'108'0,"7"3"13"0,3-1-22 15,5 1-29-15,4 5-2 0,4 0-4 16,2 1-7-16,3 4-12 0,2 2-10 16,0 3-10-16,1 1-6 0,-4-3-6 15,-2 4-5-15,-2 1-3 0,-5 1-3 16,-8 2-4-16,-6 3-2 0,-8 3-2 15,-9 3-2-15,-9 5-7 0,-6 0-5 16,-12-4-5-16,-5 1-1 0,-4-3-20 0,-4-1-13 16,-3-4-6-16,-2-4-77 0,1-2-90 15,5-2-210-15</inkml:trace>
  <inkml:trace contextRef="#ctx0" brushRef="#br0" timeOffset="87478.11">10400 2015 303 0,'-10'-1'86'15,"0"0"7"-15,1-4-30 0,-2 1-17 0,1-2-3 16,-1 2-4-16,-1-2-3 16,-1-1-8-16,-1-1-4 0,0 3-6 0,-3 1-4 15,1 2-3-15,-3 0-3 0,3 3-3 16,-2 3-3-16,2 0-1 0,0-2-1 15,4 5-1-15,5-1-1 0,0 2 0 16,4 1 1-16,4 0 0 0,6 2 1 16,3 1 1-16,6-1 1 0,1 1 1 0,3 3 0 15,4-1 0-15,1 2 0 16,2 2 0-16,-1 2-1 0,-1 3 0 0,-1 1-1 16,-2 0 1-16,-3 0-1 0,-6-2 0 15,-3-4 0-15,-6 1 1 0,-3-4 0 16,-6-4 1-16,-5-1 0 0,-4-2 1 15,-5 0 0-15,-2-3-1 0,-3-1-3 16,-4-2-8-16,-1-1-12 0,-1-5-11 16,-1-1-8-16,0-3-17 0,-1-3-68 15,5-1-81-15,4-3-174 0</inkml:trace>
  <inkml:trace contextRef="#ctx0" brushRef="#br0" timeOffset="87693.07">10275 1835 325 0,'6'1'91'0,"1"4"10"0,-2 6-38 16,1 3-5-16,-2 4-3 0,2 7-6 15,-2 4-4-15,0 2-6 0,0 3-10 16,-2-1-8-16,-1 4-5 0,0 6-4 16,-2-1-5-16,0 1-7 0,1 3-14 15,0-2-17-15,1 0-14 0,2-3 206 16,1-6-292-16,1 0-122 0,-2-7-345 15</inkml:trace>
  <inkml:trace contextRef="#ctx0" brushRef="#br0" timeOffset="88013.1">10704 1940 263 0,'1'-1'83'0,"0"2"9"0,0-2-3 15,-1 0-42-15,0 0-5 0,0 2-4 16,-1 1-7-16,0 3-10 0,-2 1-8 16,-4 5-6-16,0 2-3 0,-3 3 0 15,-1 0-1-15,-2-2 0 0,-3 3-1 0,1-3-1 16,3-1 1-16,2 3-1 0,1-1-1 15,3 0 1-15,1 4-1 0,5-2-2 16,2 2 0-16,1 1 0 0,5-2-1 16,1 0-1-16,2-4-2 0,4-1-2 15,2 0-4-15,5-2-4 0,0-3-7 16,0-4-12-16,1 0 76 0,-1-2-142 16,-1-4-78-16,-4-3-216 0</inkml:trace>
  <inkml:trace contextRef="#ctx0" brushRef="#br0" timeOffset="88190.38">10782 2120 315 0,'-4'20'88'0,"0"3"10"0,3 1-19 16,1 0-31-16,1 1-3 0,3 2-2 15,-1-1-7-15,1-2-7 0,0-1-8 16,-1-2-11-16,1 1-16 0,-1-1-15 0,2-2-15 15,-2 0-80-15,3-3-91 0,-1 2-219 16</inkml:trace>
  <inkml:trace contextRef="#ctx0" brushRef="#br0" timeOffset="88391.7">11241 2423 355 0,'3'16'92'0,"3"0"10"16,-3 0-56-16,-2-1-9 0,-3 2-2 15,-5 0-1-15,-6-1-18 0,-3 0-21 16,-7-1-16-16,-2 0 150 0,1 1-234 0,1-1-104 16,1 0-297-16</inkml:trace>
  <inkml:trace contextRef="#ctx0" brushRef="#br0" timeOffset="88955.26">12200 2041 327 0,'-7'1'89'0,"-1"0"10"0,-4-3-50 0,0 1-3 16,-3 0 2-16,-7-2-3 0,2-1-11 16,-3 1-11-16,-1-2-9 0,2 1-7 15,1 3-3-15,2-1-3 0,0 1-1 16,2 1-2-16,5-1-1 0,2 5-2 15,4-1-1-15,4 1 2 0,4-2 0 16,4 3 1-16,5 2 1 0,2 2 3 16,4 2 3-16,3 3 0 0,2 0 1 0,1 7-1 15,-2 1 0-15,-3-1-1 0,-1 1 0 16,-5 0-1-16,-4-3 0 0,-5 1 1 16,-5-6 1-16,-4-1 0 0,-5-3 1 15,-6-1-1-15,-5-2-1 0,-3-3-3 16,-4 1-7-16,-2-2-7 0,-3-2-11 15,1-1-8-15,0-4-9 0,3-2-14 16,4-3-58-16,2-3-69 0,3-3-155 16</inkml:trace>
  <inkml:trace contextRef="#ctx0" brushRef="#br0" timeOffset="89196.61">12038 1729 407 0,'0'4'114'0,"2"5"12"0,1 3-57 16,1 2-11-16,1 3 0 15,-1 6 2-15,-1 2-11 0,0 4-14 0,-1 4-11 16,-2 1-6-16,0-1-4 0,-2 6-3 16,1-1-5-16,-2 4-7 0,2 1-6 15,1-1-9-15,0-1-6 0,2 1-20 16,1-2-15-16,-1-2-13 0,2-7-9 15,1-4-63-15,0-6-79 0,3 0-171 0</inkml:trace>
  <inkml:trace contextRef="#ctx0" brushRef="#br0" timeOffset="89434.06">12443 1926 434 0,'0'9'121'0,"0"2"13"0,1 3-60 15,-1 4-12-15,0-2 0 0,-2 4 0 16,-2 3-17-16,2 4-14 0,-1 0-11 16,-2 3-8-16,-1 3-6 0,2 1-7 15,-1 0-11-15,1-5-5 0,2-1-26 0,0-4-18 16,3-3 157-16,1-5-248 15,1 0-120-15,4-3-329 0</inkml:trace>
  <inkml:trace contextRef="#ctx0" brushRef="#br0" timeOffset="89634.55">12837 2400 389 0,'2'17'111'0,"2"0"7"16,-3 2-62-16,-2-3-5 0,-3 2-2 16,-1 2-6-16,-5-5-14 0,-4 0-18 15,-4 1-16-15,-6-3-18 0,-2 1-15 16,-4-1-7-16,1-3-79 0,3 0-89 16,4 1-196-16</inkml:trace>
  <inkml:trace contextRef="#ctx0" brushRef="#br0" timeOffset="90183.69">13584 2018 260 0,'0'0'75'16,"-1"2"10"-16,-1 2-3 0,-2-4-42 16,-3 0-1-16,-2-4 5 0,-3 2 1 15,-3 1-9-15,-5-3-10 0,1-3-9 0,-4 4-5 16,-1-1-3-16,2 3-6 0,2 4-3 16,3-5-1-16,4 6-1 0,1 2 0 15,7 0-1-15,3 0 1 0,0 2 2 16,4 0 1-16,1-2 3 0,5 3 3 15,4 3 2-15,3 1 1 0,2-1 0 16,4 3 0-16,2 2-1 0,2 5-2 16,-2 2-1-16,-1-2-2 0,-3 0 0 0,-4 1-2 15,-3-2 0-15,-5-4-2 0,-4-1 1 16,-5-5 0-16,-4-1 0 0,-5-3-1 16,-3 2-2-16,-4-2-6 0,-3 0-7 15,-3-4-6-15,1 0-7 0,-2-5-6 16,1 1-7-16,3-4-15 0,2-3-58 15,2-3-68-15,0-1-168 0</inkml:trace>
  <inkml:trace contextRef="#ctx0" brushRef="#br0" timeOffset="90412.23">13474 1757 404 0,'0'7'111'16,"-1"2"11"-16,0 2-59 0,1 4-13 0,-1 5 1 16,-3 5 2-16,1 6-12 0,-1 3-15 15,0-1-10-15,-1 9-5 0,-2 3-1 16,1 9-8-16,-2-1-5 0,0 3-13 16,2 1-25-16,1 1-15 0,2-2-13 15,2-1-71-15,1-15-87 0,3-2-181 16</inkml:trace>
  <inkml:trace contextRef="#ctx0" brushRef="#br0" timeOffset="91025.12">14103 1948 324 0,'2'-2'97'0,"-1"2"17"16,-1-1-37-16,-1 3-10 0,0-4-2 15,-4 2 0-15,-1 2-9 0,-4 0-13 16,-2-2-16-16,-5 1-10 0,0-1-4 0,-3 3-4 15,-1-1-2-15,2-5-5 0,-1 3-2 16,1 0-1-16,4 0-1 0,2 0-1 16,3 0-2-16,2-1-1 0,4 2-2 15,2 0 0-15,3 2 1 0,0 2 0 16,0 2 2-16,1 1 1 0,0 2 2 16,0 2 2-16,-2 0 1 0,-2 0 0 15,0 2 0-15,-1 1 0 0,-1 0-1 0,-2 1 0 16,2-2 0-16,-3 2-1 0,4-3 0 15,0-1 1-15,0-3-1 0,2-2-1 16,0-2-1-16,0-1 0 0,2-2 2 16,1-1 3-16,3-3 2 0,1-1 2 15,3-1 1-15,2-1 1 0,1-1 0 16,2-2 0-16,2 4-4 0,0 0 0 16,1 0-1-16,-1 2 0 0,3 4 1 15,0 3 0-15,1 5 1 0,1 0 0 0,-3 4-1 16,-1 2-1-16,-2 6 0 0,-2-4-1 15,-2 1-1-15,-3-3 0 0,-4 1-2 16,1-1 1-16,-6-2-1 0,-1-1 1 16,-4 0 1-16,-2 1-1 0,-4 1 2 15,-3-1-1-15,-4 0-1 0,-1-1-4 16,-5-3-4-16,-4 0-6 0,-6 0-21 16,1-3-16-16,-5 0-2 0,-4-1-90 0,-7-4-97 15,-1 0-220-15</inkml:trace>
  <inkml:trace contextRef="#ctx0" brushRef="#br0" timeOffset="121021.83">18898 102 215 0,'-1'2'69'0,"1"-2"7"0,0-2-16 15,-1 1-9-15,1 1 2 0,-1-1-2 16,0 1-6-16,1-1-7 0,-1 1-5 15,1 4-8-15,0-2-5 0,0 3-3 16,0 0-4-16,-2 4-1 0,2 4-3 16,-2 4-1-16,-2 5 0 0,-3 5 0 15,-3 2-3-15,2 2-1 0,-2 3-1 16,0-5-1-16,1-2-1 0,2-6 0 16,2-4 1-16,2-4-2 0,1-2 1 0,-4-4-1 15,5 2 3-15,0-8 5 0,1 1 8 16,0-1 9-16,-1 0 4 0,-3-5 1 15,7-1 3-15,-3-6-3 0,0 4-4 16,1-8-8-16,0-3-9 0,1-4-4 16,5-3-2-16,-4-3-1 0,0-1-1 0,3-2 0 15,-1 4-1-15,2 0 0 16,1 4-1-16,-1 5 1 0,0 5-1 0,-1 3 1 16,1 3-1-16,-3 3 0 0,0 4 0 15,0 3 0-15,1 0 0 0,1 2 0 16,1 6 0-16,0 3 0 0,3 2 1 15,2 2 0-15,1 0 0 0,1 7 0 16,1-1 0-16,0-1 0 0,0 0 0 16,1 1-1-16,-1-2 1 0,0 2-1 0,1-8 0 15,-1 3 0-15,-1-9 0 0,-2-1 0 16,-1-4 1-16,-2-4 0 0,-2-2 2 16,-2 1 3-16,-2-4 5 0,1 3 3 15,-1-6 4-15,-2-2 2 0,1 3 0 16,-1-8 0-16,-1-2-2 0,0-3-3 15,-1-4-5-15,-1 1-2 0,1-1-3 16,0-2-1-16,0 3-1 0,0 3-1 16,1 3-1-16,0 4-2 0,0 2-3 0,0 5-4 15,0 2-6-15,0-1-5 0,0 1-7 16,0 1-7-16,0 1-22 0,2 0-17 16,0-3-8-16,3 2-78 0,3 1-100 15,7 2-215-15</inkml:trace>
  <inkml:trace contextRef="#ctx0" brushRef="#br0" timeOffset="121372.39">19450 225 324 0,'-5'1'95'0,"-1"-2"4"16,1 2-45-16,-1 1-7 0,2 0 4 15,0 1-8-15,0 4-12 0,1 1-8 16,1 4-3-16,2 0-3 0,0-1-3 15,3 2-3-15,1 2-2 0,2-3 0 16,3-2 1-16,1-1 0 0,3 2 1 16,1-2 0-16,2-3 0 0,2 0 0 0,-1-2-1 15,1-4 0-15,-2 3 0 0,0-6 1 16,-3-1 1-16,-2-1 2 0,-2-5 1 16,-3-1 1-16,-1 5 0 0,-4-7-1 15,-1 1-3-15,-4 2-2 0,-2-4-3 16,-3 5-3-16,-2-1-2 0,-2-1-2 15,-4 2 0-15,-2 4-1 0,-3-1 0 0,0 2-1 16,-1 1-4-16,1 3-7 0,2-2-5 16,3 4-5-16,5-1-17 0,3-4-17 15,5 5-12-15,5-2-72 0,4-3 0 16,4 2-74-16,2 1-133 0</inkml:trace>
  <inkml:trace contextRef="#ctx0" brushRef="#br0" timeOffset="121806.78">20685 204 342 0,'3'10'88'0,"1"4"7"0,-3 1-50 0,-1 2-6 16,0 1 5-16,-3 1 5 0,0 1-5 15,0-1-9-15,0 2-8 0,-2-1-6 16,1-1-5-16,1-4-6 0,-1-1-5 16,3-2-4-16,1 1-3 0,0-1-6 15,0-4-12-15,1 3-9 0,-1-2-13 0,2-3-12 16,0 1 113-16,-1-3-179 0,1-6-87 15,0 5-231-15</inkml:trace>
  <inkml:trace contextRef="#ctx0" brushRef="#br0" timeOffset="122256.19">20644 210 337 0,'-2'-22'98'0,"0"6"9"0,2 2-42 15,2 3-2-15,3 4-2 0,0 2-9 16,3 0-8-16,3 0-5 0,6 1-7 15,5 0-5-15,6 3-3 0,2-3-4 16,5 4-4-16,0 4-4 0,-2 3-3 16,-4 1-3-16,-5 7-3 0,-6-2-3 15,-2 3-3-15,-7 3-1 0,-4-2-4 16,-3 0-1-16,-4 0 0 0,-3-3 0 0,-5 0 0 16,-6-2 2-16,-3-6 1 15,-9 3 4-15,-1 0 0 0,-3-6 2 0,0 1 0 16,1-2 0-16,6-2 2 0,3 1 0 15,9-3 3-15,5-4 1 0,5 3 0 16,4-3 0-16,4 3 0 0,5 1 0 16,4 1-1-16,2 2-2 0,7 2 0 0,4 0-2 15,1 4 1-15,0 3-1 0,-1-1-1 16,-4 2 1-16,-1 0-2 0,-7 3 1 16,-2-1-1-16,-5 0 0 0,-3 1-1 15,-2-2-1-15,-5 0 0 0,-1 1 0 16,-3-3 1-16,-9 6-1 0,-2-6 2 15,-8 0 0-15,-6-1 0 0,-5 1-2 16,-1 1-3-16,0-2-5 0,4 0-10 16,3 0-14-16,6-5-10 0,5 1-8 0,7-2-5 15,2-7-76-15,2-1-83 0,7-3-180 16</inkml:trace>
  <inkml:trace contextRef="#ctx0" brushRef="#br0" timeOffset="122470.62">21082 125 279 0,'6'-4'85'0,"2"1"4"16,-2 2-27-16,1 2-23 0,-2 4 1 16,1 1 1-16,-1 2-10 0,0 4-7 15,-1 2-4-15,1 2-2 0,1-1-2 16,3-3-2-16,0 1-4 0,0-2-3 15,4 0-3-15,-1-3-7 0,2-2-8 16,1-2-8-16,2 0-10 0,-1-5-9 0,2-4-76 16,1-2-78-16,1-4-181 0</inkml:trace>
  <inkml:trace contextRef="#ctx0" brushRef="#br0" timeOffset="122680.21">21483 74 288 0,'-5'0'87'16,"0"7"7"-16,-2 0-33 0,1 3-8 0,-2 5 4 16,-1-1-9-16,-3-1-12 0,-2 5-9 15,-2-4-7-15,0 2-5 0,-5-1-6 16,3-3-4-16,-1-1-7 0,4-1-9 16,3-2-7-16,2-1-9 0,2-2-10 15,5 0-8-15,1-2-9 0,2-4-8 16,2 1-27-16,1-2-7 0,1 0-43 15,3-2-81-15</inkml:trace>
  <inkml:trace contextRef="#ctx0" brushRef="#br0" timeOffset="122843.69">21370 229 224 0,'2'2'72'0,"0"0"8"0,-2 2-17 16,-1 1-10-16,1 3 2 0,-1 1-1 16,-2 4-3-16,0 2-5 0,0 3-6 15,0 2-5-15,0 2-6 0,-1-2-7 16,2-1-6-16,0-1-7 0,0-2-3 15,2-3-6-15,0-1-7 0,0-1-12 0,2 0-10 16,0 0-4-16,0-6 172 0,0 2-262 16,2 3-110-16,0 1-317 0</inkml:trace>
  <inkml:trace contextRef="#ctx0" brushRef="#br0" timeOffset="123085.93">21655 140 318 0,'-2'0'93'0,"2"4"12"0,0 3-21 15,0 4-29-15,0 3 3 0,-1 5 5 16,2 4-8-16,1 3-8 0,-1 0-10 16,0 4-10-16,-1 1-4 0,1 0-6 15,-1-3-5-15,0-4-5 0,0 1-5 0,-1 2-8 16,-1-5-8-16,0-2-12 0,0 3-18 15,0-3-16-15,-1 0-11 0,-1-5-38 16,0-5-27-16,2-1-70 0,1-5-125 16</inkml:trace>
  <inkml:trace contextRef="#ctx0" brushRef="#br0" timeOffset="123352.59">21599 214 335 0,'-1'-15'111'15,"1"6"10"-15,1 1-29 0,1 1-18 16,1 4 0-16,4-2-6 0,0 1-12 16,4 1-15-16,2 0-10 0,3 2-5 15,2-1-6-15,5 6-4 0,2 1-3 16,2 3-4-16,0 4-3 0,1 4-1 16,0 2-2-16,0 2-1 0,-8-1-1 0,-3 4-2 15,-7-2-1-15,-4-1-2 0,-4-3-1 16,-7-1 0-16,-4-4 0 0,-6-1 1 15,-6-5-1-15,-5-2 1 0,-4-5-1 16,-2 1-9-16,1-3-2 0,-1-4-25 16,3-3-13-16,2-4-97 0,4-4-113 15,-2-1-260-15</inkml:trace>
  <inkml:trace contextRef="#ctx0" brushRef="#br0" timeOffset="131622.1">16195 956 209 0,'0'2'65'0,"0"-2"6"16,-1-2-20-16,1 1-7 0,0 1 0 0,1-1-2 16,-1 1-5-16,0-1-4 15,0 1-3-15,1-2-1 0,0 3-2 0,1-2-2 16,-1 2-4-16,0-1-3 0,1 2-1 16,-1-1-2-16,-1 4-1 0,-1-1-2 15,1 5-2-15,-1 3-2 0,-1 2 1 16,-1 3-2-16,1 3-1 0,0 2-2 15,0 2-2-15,0-2 0 0,-1 1-2 16,2-3-6-16,0 4-8 0,1-2-4 16,0 0-7-16,0-6-5 0,2 1-8 0,0-5-7 15,0-1-12-15,0-6-50 0,0-5-70 16,1-1-158-16</inkml:trace>
  <inkml:trace contextRef="#ctx0" brushRef="#br0" timeOffset="132067.01">16389 1048 289 0,'1'0'85'0,"3"3"4"0,-1 1-35 16,-1 2-8-16,1 0-4 0,0 5-5 16,-3 1-9-16,1 2-6 0,-1 3-6 15,-3 1-3-15,2 2-4 0,0 0-2 16,1 0-4-16,1-3-1 0,-1 1-2 15,1-6-1-15,1-2-1 0,0-2-2 16,-1-2 0-16,0-3-1 0,0-1-1 0,0-1 4 16,0-2 0-16,0 1 1 0,-1-4 2 15,1-2 1-15,0-2 0 0,-1-4 2 16,2-2-3-16,-2-6 1 0,0-2 1 16,-2-2 1-16,1-3 1 0,1 0 2 15,0-4 3-15,0 2 2 0,1 5 4 16,1-1 0-16,-1 4 2 0,1 1-1 15,0 3 0-15,0 5 1 0,2 4-1 0,-2-2-2 16,2 3 0-16,2 3-2 0,-2-3 0 16,3 3-1-16,-1 2-1 0,3-5-2 15,1 3-1-15,0-3-1 0,1 3-1 16,1 2-1-16,0 2-1 0,2-3-2 16,0 4 0-16,-1 1-4 0,3 0-4 15,-3 0-5-15,2-1-6 0,0-1-12 16,0 2-12-16,0-1-12 0,-1 3-6 0,-1-1 76 15,-2-1-150-15,-2 0-91 0,-3-5-227 16</inkml:trace>
  <inkml:trace contextRef="#ctx0" brushRef="#br0" timeOffset="132286.68">16432 1104 285 0,'-1'4'82'16,"0"-4"8"-16,1-3-41 0,1 5 0 15,1-5 7-15,2 3-1 0,4 0-9 16,2-2-7-16,3 2-6 0,0-1-5 16,5-3-6-16,0 1-12 0,3 0-22 15,-1-1-14-15,-1 1-95 0,0 1-99 0,2 2-245 16</inkml:trace>
  <inkml:trace contextRef="#ctx0" brushRef="#br0" timeOffset="133322.59">17835 1051 218 0,'6'-4'64'0,"1"2"6"16,1-3-26-16,0 1-3 0,-2-1 0 15,1 3-4-15,-3 1-2 0,1-3-4 0,-3 2-6 16,-1 5-1-16,0 1-2 0,0 5-1 16,-2-1-3-16,0 4-2 0,-1 3-2 15,0 3-2-15,-1 1-1 0,0 2-3 16,0 2-2-16,1 1-3 0,1 0-2 16,1-3-5-16,0-3-4 0,0 0-4 15,1-4-6-15,0-3-7 0,0-3-8 16,0-3-14-16,-1 1-57 0,0-3-70 15,-2-3-163-15</inkml:trace>
  <inkml:trace contextRef="#ctx0" brushRef="#br0" timeOffset="133599.66">17818 1027 266 0,'6'-2'78'0,"2"2"7"0,2 3-33 0,0-1-2 15,1 1 5-15,0 0-8 0,-1 2-8 16,-1 1-8-16,2 1-5 0,0 1-6 16,2-2-6-16,3 2-6 0,0 1-3 15,2-2-2-15,0 2-2 0,1 0-1 16,-3 3-1-16,-1 3 0 0,-2 3 0 16,-5-3-2-16,-4 5 0 0,-3-3 1 15,-4 0 1-15,-4-2 0 0,-3-3-1 16,-4-3 0-16,-2 1-2 0,-5-1-3 15,-2 0-2-15,2-1-7 0,-1-1-5 0,1 0-5 16,0-1-3-16,4-2-5 0,2-1-8 16,4-4-8-16,0 0-44 0,1-4-56 15,4-3-131-15</inkml:trace>
  <inkml:trace contextRef="#ctx0" brushRef="#br0" timeOffset="134520.07">18239 1084 198 0,'1'1'65'0,"-1"0"5"0,0-1-16 16,0 1-7-16,1-1 1 0,-1 1-2 0,0 1-5 16,0 0-4-16,1 3 0 15,-1-1-2-15,1 5-1 0,-1 0-2 0,-1 5-5 16,0 3-1-16,-4 4-5 0,1 1-4 15,0 1-4-15,-3-1-5 0,0 2-2 16,2-1-4-16,-1-4-1 0,3 0-1 16,1-1-5-16,0-2-4 0,2 1-2 15,0-4-6-15,0-5-3 0,1 0-4 0,-1-3-4 16,1-2 0-16,-1-4 1 0,1-3-6 16,0-4 1-16,-2-3-1 0,1-3-1 15,0-4-1-15,-1-1 3 0,1-1 4 16,-3 1 10-16,0-1 6 0,3 0 8 15,0-3 11-15,0-1 10 0,2 3 6 16,1-1 3-16,1-1 4 0,2 3 1 0,0 5 3 16,2 4-1-16,1 1-1 0,0 0-1 15,-2 3-1-15,9 0 0 0,-1 0-1 16,2 3-2-16,3 2-3 0,2 1-3 16,1-1-3-16,0 2-4 0,-4 3-4 15,-1 0-3-15,0-1-3 0,-4 3-2 16,-1-1-2-16,-1-1-3 0,-2 2-2 15,-2-1-2-15,-3 1-2 0,-3 2 1 16,-3-4 1-16,-5 1 2 0,-3 0 2 16,-3 1 3-16,-3-1 2 0,-1-1 2 0,0-2 0 15,-4 0-1-15,2 0 0 0,0-1 0 16,3-1-1-16,4 0 0 0,-1 1 1 16,3-1 0-16,4 1-1 0,2 1 1 15,3 1 1-15,1 3 3 0,3 1 1 16,0 3 1-16,5 3 1 0,1 5 2 15,2 0 0-15,0 2-2 0,1-2-1 0,0 1-2 16,0-3-1-16,-1 0-1 16,0-1-2-16,0-3 0 0,1-1-6 0,1 6 1 15,-1-3-8-15,-1 1-17 0,-2-2-10 16,-1 1-14-16,0 1-6 0,0-6-83 16,-2-3-99-16,0-2-202 0</inkml:trace>
  <inkml:trace contextRef="#ctx0" brushRef="#br0" timeOffset="135487.5">19663 1145 197 0,'1'2'63'0,"0"-1"5"0,0 0-17 15,0 0-6-15,0 0-2 0,-1-1-3 16,0 0-5-16,1-1-3 0,-2 1-4 0,1 1-4 16,1-1-3-16,-2 4-3 0,1 2-3 15,-1 5-3-15,0 1-3 0,0 5 0 16,-2 2 0-16,-1 2-2 0,0 4-1 15,0 1-2-15,-3 0-2 0,2 1-1 16,-3 0-2-16,1-3 0 0,2 1-1 16,0-5 1-16,0-2-1 0,3-7 0 15,-3-2 0-15,3-1 2 0,2-3 1 16,0-4 4-16,1-2 2 0,0-4 3 0,2-2 0 16,0-4 2-16,-1-4 0 0,1-5-1 15,-2-2-4-15,2-1-2 0,0-1-2 16,1 0-1-16,2 0 0 0,0 1-1 15,1-3-1-15,0 4 1 0,0-1 0 16,0 3 1-16,-1-1 0 0,1 5 1 16,-2 4 1-16,1 7 2 0,2-1 3 15,-1 4 2-15,3 2 0 0,1 1 1 0,1 1 2 16,0 1 0-16,0 4-1 0,1 0-2 16,0 3-2-16,-2 3-1 0,0 4-2 15,-1-3-2-15,-1 2-1 0,-1 0-2 16,-2 2 1-16,-1 1-1 0,-1 0-3 15,-1 1-4-15,1 2-3 0,-1-1-6 16,1 2-9-16,0-3-8 0,-2-1-9 16,-1-3-7-16,-1-3-5 0,0-3-6 15,-2 0-64-15,-4-4-70 0,1-3-166 16</inkml:trace>
  <inkml:trace contextRef="#ctx0" brushRef="#br0" timeOffset="135689.31">19624 1315 316 0,'2'-1'85'15,"1"2"6"-15,0 1-45 0,3-1-5 16,0-2 4-16,3-1-5 0,2 0-10 16,2-1-8-16,6 0-4 0,0-2-6 15,5 0-7-15,2 1-13 0,3-2-12 16,1 3-9-16,-4 0-15 0,-4-3-64 15,-3 6-78-15,-5-3-170 0</inkml:trace>
  <inkml:trace contextRef="#ctx0" brushRef="#br0" timeOffset="136085.49">20090 1141 269 0,'4'0'82'0,"2"-3"5"0,-2 4-30 16,2-2-8-16,-2 1 5 0,-2 0-5 15,-1-2-9-15,2 4-7 0,-3-1-2 16,0 3-4-16,0 0-4 0,0 6-4 16,-3 3-3-16,1 4-3 0,-1 1-2 15,0 1-1-15,-3-1-2 0,1 1-2 16,-2-1-1-16,2-6-2 0,0 3 0 15,1-1-2-15,0 3 0 0,1-1 0 0,2 0-1 16,0 0 0-16,2 0 0 16,-1-2 0-16,1-1-1 0,2-4 1 0,-1-1-2 15,0 1 1-15,1-3-2 0,0-1 1 16,2-2-1-16,0-1 1 0,2 0 0 16,1 1 0-16,0-3 1 0,1 2 0 15,1-1 4-15,0 0-10 0,2 1 3 16,0-1-7-16,1-1-7 0,2 3-6 0,2-5-8 15,-1 2-13-15,0 0-2 0,-2 0 105 16,-1-1-172-16,1 0-85 0,-5-1-239 16</inkml:trace>
  <inkml:trace contextRef="#ctx0" brushRef="#br0" timeOffset="136986.54">21384 1168 228 0,'2'0'70'0,"0"0"4"0,0-1-22 16,0 3-7-16,0 2 2 0,1 3-4 16,-1 1-8-16,0 6-4 0,1-2-3 15,-1 3-5-15,-1 3-4 0,-1-1-5 16,1 3-4-16,-1 0-3 0,0-2-2 15,0 1-5-15,1 1-4 0,0-1-5 16,1-1-7-16,0-2-7 0,-1-1-8 16,2-3-11-16,-2-1-12 0,0-5-45 0,0 1-61 15,-3-6-133-15</inkml:trace>
  <inkml:trace contextRef="#ctx0" brushRef="#br0" timeOffset="137269.32">21307 1231 300 0,'-7'-7'87'0,"4"-1"6"16,1 2-39-16,1 1 1 0,2 1-5 0,1 5-7 15,6 0-5-15,3-3-5 0,2 0-3 16,5 0-2-16,1 1-3 0,2 6-5 16,1-1-1-16,-2 4-4 0,1 1-2 15,-2 2-5-15,1 1-2 0,0 0-3 16,0-3-1-16,-2 4-2 0,-2-2-4 15,-1 2-3-15,-4 1-2 0,-2 0-2 16,-4 6-2-16,-2-3-1 0,-3 3 0 16,-1 0 3-16,-4-3 3 0,-5 1 1 0,-2-2 0 15,-7-1-3-15,-1 1-6 0,-1-2-6 16,-4-2-8-16,0 1-8 0,-2-2-11 16,-3 0-64-16,1-2-73 0,0-2-167 15</inkml:trace>
  <inkml:trace contextRef="#ctx0" brushRef="#br0" timeOffset="137988.76">21692 1283 235 0,'2'-2'78'16,"1"1"5"-16,-2-2-13 0,2 1-29 16,-2 1 2-16,0 2-1 0,1 3-11 15,-1 1-9-15,0 1-2 0,0 6-3 16,-1-1-2-16,0 4-4 0,0 1-3 16,-1 1-3-16,0-1-1 0,0 1-2 15,0-2-1-15,0 0-1 0,0-3 1 16,0 0-1-16,-2-2 0 0,2 1 0 15,0-4 0-15,0-2 1 0,1-1 1 0,-1-1 1 16,2-2 1-16,-1-1 2 0,0-2 0 16,0-2 0-16,0-3 0 0,0 2 0 15,0-2-1-15,-1-6 1 0,1 1-1 16,0-4 1-16,0-2 1 0,0-1 2 16,1-4 0-16,0 0 0 0,1 2 1 15,2 2 0-15,-1 0 0 0,1 3 1 0,2 1-1 16,-2 2 1-16,1 3 0 0,-2 1-1 15,0 2 0-15,-1 2-2 0,1 1-1 16,0 6-2-16,1 4-1 0,1 0-2 16,1 4-1-16,2-1 0 0,1 2 0 15,-1 2-1-15,0-1 1 0,2 0-1 16,1 1 0-16,-1-1-1 0,0 2 0 16,2 1 0-16,0-2 0 0,1-2 0 15,-1-1 0-15,0-5 1 0,-1-2 1 0,0-2 0 16,0-5 1-16,-1 0 1 0,-3-4 0 15,3-2 1-15,-1-3-2 0,2 1 2 16,0-1-2-16,0 2 0 0,2-3 0 16,-2-1 0-16,0 4-1 0,-2 4 1 15,-1-8 0-15,-3 10 0 0,-1 0 0 0,-1 3 0 16,0 5 0-16,-2 4 2 0,0 1 1 16,-2 7 1-16,1-4-1 0,0 4 1 15,-1 1 0-15,1 4 0 0,1-4-3 16,0 5 0-16,3 1-3 0,2 0-4 15,0-4-3-15,0 1-5 0,2-3-3 16,-1-1-19-16,-1-4-9 0,-1-2-12 16,0-1-6-16,-1-2 107 0,1-2-182 15,2 0-97-15,-1 0-240 0</inkml:trace>
  <inkml:trace contextRef="#ctx0" brushRef="#br0" timeOffset="138673.26">23227 1268 242 0,'2'3'72'0,"-1"-1"5"0,0-2-29 15,0 3-4-15,0 0 5 0,0-3-5 16,0 0-8-16,1 3-4 0,-1 3-2 0,0 6-5 16,1 2-5-16,-2 4-3 0,0 2-4 15,-1 4-5-15,1 0-2 0,0-3-3 16,0 0-3-16,0-4-5 0,0-2-3 16,1 1-8-16,-1-4-7 0,0-3-8 15,-1 0-13-15,0-3-14 0,0-1-47 0,0-5-64 16,-2 0-138-16</inkml:trace>
  <inkml:trace contextRef="#ctx0" brushRef="#br0" timeOffset="139118.6">23142 1277 201 0,'5'-9'67'0,"1"-7"3"16,3 3-14-16,2-1-16 0,1 0 3 15,0-2 0-15,2 5-5 0,1 0-4 0,1 5 0 16,2 1-1-16,0 3-1 0,2 0-2 16,1 2-4-16,0 3-6 0,0 3-5 15,-2 3-3-15,0 2-3 0,-3 2-4 16,-3 1-2-16,-1 1-1 0,-1 1-1 16,-2-3-1-16,0-2-2 0,-3-3-3 15,1 1-4-15,-3-2-3 0,-1 0 0 0,-5-1 0 16,-3-1 1-16,-4 0 1 0,-6-2 1 15,-4-2 4-15,-5-1 2 0,-7-1-1 16,-1-2-2-16,-2-2-1 16,0-1 1-16,2 1 1 0,3 1 1 0,5 2 1 15,7-1 1-15,6 0 2 0,2 5 1 16,5 0 0-16,1-1 1 0,7-1 0 16,1-1 1-16,4 2 1 0,1 2 0 0,3-2 0 15,1 2 2-15,5 4 0 0,0 4 0 16,1 2 1-16,0 2-2 0,1 5 0 15,1 1-1-15,2 0-1 0,-2 1-1 16,-1-4-1-16,-2 2-4 0,1-2-1 16,-2-1-9-16,-1-2-9 0,0-1-7 15,-2-1-11-15,1-1-68 0,1-3-72 16,0-2-174-16</inkml:trace>
  <inkml:trace contextRef="#ctx0" brushRef="#br0" timeOffset="139912.51">23651 1253 202 0,'2'-5'68'0,"-1"-8"6"15,0 4-13-15,0 6-15 0,-1-3-3 0,1 5-7 16,-1 7-7-16,0-11-5 0,0 17-3 16,-1 0-2-16,-1-4-3 0,1 7-2 15,-1-2 0-15,1 3-3 0,-1 7-4 16,2-6-2-16,3 0-2 0,1 1-1 15,0 1-1-15,3 0 0 0,1-1 0 16,0-2 1-16,1-2-1 0,1-2 1 16,-1-2 0-16,1-1 1 0,2-4-1 0,-1-2 1 15,3-1 0-15,0 0 0 0,2-6 1 16,0 2 2-16,0-3 3 0,-1-5 3 16,-1 0 4-16,-2-1 2 0,-1-1 2 15,0 1 1-15,-2-3-2 0,-2 3-1 16,0 4-2-16,-2-2-3 0,0 5-3 15,-3 1-3-15,0 1-3 0,-1 4-2 16,0 1-1-16,0 0-2 0,2 3-2 16,0 0 0-16,0 5 0 0,3-2 1 15,-1 1 1-15,1 1 1 0,0-1 0 0,2 0 0 16,1-1 1-16,-1 0 0 0,1-1 1 16,2-4 0-16,-1 0 0 0,2-1 1 15,-1-2 1-15,0-1 3 0,-1-3 3 16,-1-2 3-16,-2 0 3 0,-1-4 1 15,-2-2 0-15,-1-2 0 0,-2 0-3 16,1-5-4-16,-4-4-3 0,0 0-3 16,-1 1-2-16,-1 2-3 0,0-1-3 0,-1-3-2 15,0 5-3-15,0-1-5 0,-1 4-4 16,2-1-4-16,0-1-17 0,0 0-9 16,1 2-4-16,2 2 61 0,0 4-145 15,-3 0-99-15,1 2-241 0</inkml:trace>
  <inkml:trace contextRef="#ctx0" brushRef="#br0" timeOffset="159532.29">23065 624 164 0,'2'-3'54'0,"1"0"7"0,-1 0-12 0,-1-2-6 16,-1 3 0-16,0 0-2 0,0 0-2 15,-1-2-5-15,0 4-2 0,1-2-2 16,-1 2-2-16,2 0 0 0,-1 0-2 16,0 1-1-16,-1-1-4 0,2 0-2 15,-1 4-2-15,1-2-3 0,-1 0-1 16,1 1-3-16,-1 5-1 0,0 0-1 15,-1 7 0-15,-1-3-2 0,0 2-1 0,1-3 0 16,-1 8-2-16,0-2-1 0,1 2-1 16,0-5 0-16,1 5-1 0,1-1 1 15,-1 4 0-15,3-6-1 0,-2 0 1 16,1-1 0-16,0 1-1 0,-1-2 0 16,0 0 0-16,1-2 0 0,-2-2 0 15,2-2 0-15,-1-2 0 0,-1-2-1 16,0-1 1-16,1-2 1 0,0-1 0 15,2 0 1-15,1-1 0 0,3 1 0 0,0-3 0 16,2 1 0-16,1-2-1 0,2 3 0 16,2 0-2-16,-1 0 1 0,1 1 0 15,2 2 0-15,1 0 0 0,4 2 0 16,-1-2 0-16,2 2 1 0,7-1 0 16,-1-1 1-16,3 1 1 0,1-2 1 15,-4-1 1-15,2 0 0 0,0 0 1 16,-1 0 0-16,-3-1-1 0,1-1-1 0,0 3 0 15,0-1-1-15,-1 1-1 0,-1 0 0 16,-2 0-1-16,3 0 0 0,1 2 0 16,2 0 0-16,0-1-1 0,4 0 0 15,1-1 0-15,0 2 0 0,-3 1-1 16,-1 0 1-16,-2-1-1 0,-2 3 1 16,-4-6-1-16,-1 3 1 0,-3-4 0 15,-1 0 0-15,-2-2 0 0,-2-3 0 16,-5 1 1-16,1 4-1 0,-2-6 0 0,-1 3 0 15,-1-1 0-15,-2 1 0 0,0-1 0 16,-1 2-1-16,1-1 1 0,-2 2-1 16,-1-1 1-16,1 2-1 0,0-1 0 15,-1 0-1-15,-1 0 1 0,0-2-1 16,0 0 1-16,-2-4 0 0,1 1 1 16,-1-1 0-16,0-3 1 0,-2-2 1 0,2-2-1 15,0-1 0-15,-1-3 0 0,2-7-1 16,1 3 0-16,0-1-2 0,2-2-1 15,0 1 0-15,1 1 0 0,1 4 1 16,-2 4-1-16,0-3 1 0,-1 5 0 16,0 4 2-16,0-1-1 0,-2 2 1 15,-1-1 0-15,0 3 1 0,1 0 1 16,2 4-1-16,0-2 1 0,-1 2 0 0,1 2 0 16,0 1 0-16,1 0-1 0,-1 0-1 15,-1 1 0-15,0 0-1 0,-2 0 0 16,2 3 0-16,-2-3 0 0,-1 4 0 15,-1-1 1-15,0 0 0 0,-2-1-1 16,1-1 2-16,-4 0-1 0,0 2 0 16,-2-9 0-16,-2 3 0 0,-3-2 1 15,0-2-1-15,-2 1 1 0,-3-3-1 0,-3 2 0 16,-6 3 1-16,-5-1-2 0,-2 4 0 16,-4 1-1-16,-5 2-1 0,0 0-2 15,-2-3-1-15,-1-3-1 0,7-1-2 16,-3-3-1-16,-4 0 0 0,-1-2 2 15,0 5-1-15,4-1-2 0,2 5 2 16,1 2 1-16,5 3 1 0,6 0 1 16,9 0-1-16,4-5 0 0,5 2 1 15,3-2-3-15,3 1-5 0,4-5-4 16,0 4-2-16,2 0-2 0,0 0-3 16,1-2-3-16,-1 0-1 0,2 4-1 0,0 3-4 15,0-4-55-15,2 0-61 0,-2 6-145 16</inkml:trace>
  <inkml:trace contextRef="#ctx0" brushRef="#br0" timeOffset="161963.01">23483 584 181 0,'-3'-2'50'0,"-1"-2"5"16,1 1-19-16,1 0-7 0,1 1 0 16,0 1 1-16,1 0-3 0,0-2-1 15,0 3-3-15,0-1-1 0,1 1-3 16,0-1-1-16,0 0-1 0,1 2-2 0,-2-1-1 15,1 1 1-15,2 0-1 0,-3-2-1 16,0 2-1-16,0 0 0 0,0-1-1 16,1 0 2-16,-1-1-1 0,0 0 1 15,1 1-1-15,-1-1-1 0,2 1-1 16,-1 0 0-16,0-2-2 0,1 2-1 16,-1 0 0-16,1 1 2 0,-1-1 1 15,0-2 2-15,-1 2 0 0,0 0 0 0,0 0-1 16,0-1 1-16,-1 1-2 0,1-1-1 15,0 2-1-15,0 0-2 0,0-2-1 16,0 1-1-16,1 2-2 0,0 1 0 16,0 2-1-16,0 0 0 0,1 3-1 15,0 6 1-15,1 0 0 0,-2 5-1 16,-1-6 1-16,0 3-1 0,-3 10 0 16,0 1 1-16,-1-1-1 0,-2 5 1 0,1-3-1 15,0 10 0-15,1-5-2 0,2-9 0 16,1-5-1-16,1-1-3 0,2-6-3 15,0-4-14-15,1-4-9 0,2-3-7 16,0-1 119-16,0-3-206 0,-3-5-102 16,-1-7-284-16</inkml:trace>
  <inkml:trace contextRef="#ctx0" brushRef="#br0" timeOffset="162503.12">23219 541 196 0,'6'-3'58'0,"0"0"6"16,1-2-23-16,1 3 0 0,0-3 3 15,1-2-3-15,0 3-3 0,-3-4-3 16,2 5-2-16,-3-3-2 0,0 1-4 16,-1 0-2-16,-2 3-3 0,-1 1-3 0,0 4-3 15,-1-3-2-15,0 1-5 16,0 3-4-16,-2 0-3 0,-2 2-2 0,-3 1-2 16,0 4-1-16,-4 6 1 0,-2 3 0 15,-3 2 2-15,-2 6 1 0,-2-1-3 16,0-4-3-16,-2 2-5 0,1 1-4 15,-2-3-4-15,3-2-4 0,2-5-3 16,2 0 0-16,1 1-1 0,4-6-1 16,4-8-2-16,0-2-9 0,5-3-48 0,3-5-58 15,3-5-138-15</inkml:trace>
  <inkml:trace contextRef="#ctx0" brushRef="#br0" timeOffset="162770.32">23429 518 231 0,'6'2'66'0,"-2"-3"3"16,0 1-37-16,-2 1-1 0,-2 2-1 15,-2-2-7-15,-3 4-8 0,-1 3-3 16,-4 3-2-16,-2 0 0 0,-6 2 0 15,-3 3 1-15,-1 4-3 0,-3 2 0 16,1-3-2-16,-1-1-2 0,1 3 0 0,3 1-2 16,2 0-3-16,2-1-3 0,3-5-2 15,2 2-3-15,1-2-3 0,3-3-4 16,1-3-6-16,3-2-7 0,2-5-5 16,1 0-43-16,3-4-51 0,2-3-116 15</inkml:trace>
  <inkml:trace contextRef="#ctx0" brushRef="#br0" timeOffset="163018.97">23487 583 254 0,'-1'4'76'0,"-3"2"4"0,-3-1-32 16,0 4-6-16,-4 2-1 0,-3 1-8 0,-2 4-9 15,-4-2-6-15,0-1-5 0,-6 10-3 16,-2 2-2-16,1 0-5 0,0 1-4 16,1-2-4-16,1 4-4 0,2 0-3 15,3-6-5-15,4-3-5 0,1-5-4 16,2-2-6-16,2-1-9 0,4-3-7 16,0-4-34-16,3-3-45 0,4-2-101 15</inkml:trace>
  <inkml:trace contextRef="#ctx0" brushRef="#br0" timeOffset="163244.38">23451 685 252 0,'-2'6'74'15,"-3"-2"5"-15,-3 8-33 0,-2 4-1 0,-3-3-1 16,-6 4-10-16,-3 0-9 0,-4 5-5 15,-1 2-6-15,-1-4-3 0,1-5-5 16,2 2-5-16,1-2-6 0,3-1-7 16,4-3-6-16,2 0-7 0,2-2-16 15,3 0 26-15,2-3-77 0,3 0-57 16,5-2-145-16</inkml:trace>
  <inkml:trace contextRef="#ctx0" brushRef="#br0" timeOffset="163422.89">23462 812 276 0,'-10'4'79'0,"-2"2"2"16,-1 1-38-16,-2 4-11 0,-4 1 1 16,1 4-8-16,-1-1-11 0,-2 0-9 0,1 1-9 15,1 0-9-15,0-1-12 0,2 1-60 16,0 2-66-16,2 5-159 0</inkml:trace>
  <inkml:trace contextRef="#ctx1" brushRef="#br0">22627 6337 0,'0'0'16,"0"0"-16,0 0 16,0 0-16,0 0 15,0 0 1,0 0-16</inkml:trace>
  <inkml:trace contextRef="#ctx0" brushRef="#br0" timeOffset="174801.6">23487 344 165 0,'2'5'46'0,"-1"-5"3"16,-1 4-23-16,1-3-1 0,-1-1 2 15,0-1-3-15,0 2-3 0,0-2-2 16,0 3-2-16,0-2-2 0,-1-1-1 16,1 1-3-16,0 1-1 0,-1 0-3 15,-1 0-3-15,0-1 0 0,0-1-2 16,0 2 0-16,-1 0 0 0,-2-2-1 0,1 3 1 15,-1-2 0-15,0 1 0 0,1 4 0 16,-2-2 0-16,2 1 1 0,-2 2 0 16,0-3-1-16,0 3 0 0,2 0 0 15,-1-1 0-15,2 1 0 0,1-2 0 16,1 0 0-16,1 1 0 0,1-1 1 16,0-1 0-16,1-1 1 0,2-1-1 15,-2 0 1-15,1 2 0 0,1 1 1 16,0-4-1-16,0 2-1 0,-1-1 1 15,2 0-1-15,-2 3 0 0,1-5 0 16,1-3 0-16,-1 1-1 0,1 2 1 0,-1-4-1 16,1 1 0-16,1-2 0 0,-2 1 0 15,1 1 1-15,-2-1 0 0,0-1 0 16,-2 3 1-16,-1-5-1 0,-1 1 0 16,-1 1 0-16,-1 1-1 0,-1 0 1 15,0-2-1-15,1 1-1 0,-2-1 1 16,2 4-1-16,1 0 0 0,0 0 0 0,0 2-1 15,-1 1-1-15,1-1 0 0,0 7-1 16,0-3 0-16,-2 0 0 0,1 2 1 16,1-3-1-16,0 1 0 0,1 4-1 15,1-4 1-15,0-2-2 0,2 0 1 16,0 1 0-16,1 2 1 0,1-2 0 16,1 0 1-16,3 0 1 0,-1 3 1 0,3-4 0 15,0-2 1-15,0 1-1 16,0 1 0-16,0-2 1 0,-4-2 0 15,1-2 1-15,-2 3 0 0,0-5 0 0,-4 3 1 16,0-4 0-16,0 1 0 0,-3 0 0 16,1-1-2-16,-4 0 1 0,1 4 0 15,-3-2-1-15,-1 0 0 0,-2 1-1 16,-1 1 0-16,0 5 1 0,1 0-2 16,1-2 1-16,2 5-1 0,0-1-1 0,3 0 1 15,0 4-2-15,2-4 1 0,0 5-1 16,0-2 0-16,1 2 1 0,0 3-1 15,2-6 0-15,0 2 0 0,1-2-1 16,2 0 1-16,2 1-1 0,2-2 1 16,0-4 0-16,3 5 1 0,0 0 0 15,2-1 2-15,-1-4-1 0,-1-1 1 0,-1-2 1 16,0 0 0-16,-3-2 1 0,-3-2 0 16,-1-3 0-16,0 4 1 0,-2-6 0 15,-2 5-1-15,-2-3 0 0,-1-1-1 16,-3-2 0-16,1 6-1 0,-3-3-1 15,0 4 1-15,1 3-1 0,-2-1 0 16,1 4 0-16,1 3 0 0,-1-2-1 16,1 2 1-16,1 1-2 0,3-2 1 15,-1 3-2-15,3-1 0 0,0-1-1 0,2 2-1 16,1 2-1-16,-1-1-1 0,2 2-2 16,0 0 1-16,1-3-2 0,1 3 0 15,1-4 0-15,2 2 1 0,0-4 0 16,0 1 1-16,0-1 0 0,1 0 2 15,-2-6 3-15,-1 4 0 0,-1-4 2 16,-2 2 1-16,-1-7 3 0,-2 2-1 16,-1 1 1-16,-4 3-1 0,1-6 0 0,-4 2 0 15,-1-3-1-15,-1 6 0 0,1 1 0 16,0-2 0-16,-1 3 0 0,0 5-1 16,1 2 0-16,0-1 0 0,1 4 0 15,0-2-1-15,2 1 0 0,1 3 0 16,2-5-1-16,2 3 0 0,2 2 0 15,1-3-2-15,3 1-2 0,1 0-1 16,1-3-1-16,3 2 0 0,0-3 1 16,-1-6 1-16,2 3 3 0,-1 1 2 0,-1 2 3 15,-1-7 3-15,0-1 1 0,-1 2 3 16,0 0 0-16,-3-5 1 0,-1-1 1 16,1-3-2-16,-3 3 0 0,-3-2-1 15,0 0-2-15,-2 0-2 0,-2-1 0 16,1 1-1-16,-3 2-1 0,0 1 1 15,-1 4-2-15,0-2 0 0,-1 3 0 16,1 4-1-16,1 3-1 0,-1-1 0 16,2 3-1-16,3-1-1 0,0 2 1 0,3 2-1 15,1-3 0-15,3 4 0 0,3-4-1 16,1 0 1-16,3-1-1 0,2 3 1 16,1-4 0-16,0 0 1 0,0-5 2 15,-1 2 0-15,0-3 1 0,0-1 1 16,-2-3 1-16,-1 3-1 0,1-3 1 15,-1-1-1-15,-1 3 1 0,-1-4 1 16,-4-2 0-16,0-1-1 0,-4-3 1 0,-1 4 0 16,-5 0-1-16,-1-3 0 0,-2 5-1 15,0 4-1-15,-1 3 1 0,1 1-1 16,1 3 0-16,0 1-1 0,3 5 0 16,2-5-1-16,1 4-1 0,2-1 0 15,2-1 0-15,2 1 0 0,2 0-1 16,-1-5 0-16,0 2-1 0,2-1 0 15,-1-2 0-15,1 1 0 0,0-3 0 0,0 2 0 16,2 0 1-16,-2-3 2 0,1 2 0 16,0-5 2-16,-1 0 0 0,-1-2 0 15,-1 0 2-15,-3-3-2 0,0 2 1 16,-3-1-1-16,-2 1 0 0,-2 2-1 16,-1-2 0-16,2 1 1 0,-3 4-2 15,3-2-1-15,0 2-4 0,2 0-8 16,3 0-34-16,-2 2-33 0,3 2-57 0,4-4-133 15</inkml:trace>
  <inkml:trace contextRef="#ctx0" brushRef="#br0" timeOffset="175978.53">23964 105 159 0,'0'0'48'16,"0"0"4"-16,1 3-14 0,-1-3-4 15,1 0 1-15,-1 3-2 0,-1-2-3 16,1-1 0-16,0 0-1 0,0 0-2 16,0 1-2-16,0-1-1 0,0-1-3 0,0 2-1 15,0 1-1-15,1-1-1 0,-1 1-1 16,1 3 0-16,0 1 1 0,-1 3-1 16,0 0 0-16,0 4-2 0,0 3-2 15,-1 2-1-15,0 1-4 0,0-2-2 16,0 2-2-16,0 0-2 0,0-1 0 15,1-1-1-15,-1-1-5 0,1-3-5 16,-1 2-7-16,1-5-7 0,0-1-8 0,-1 0-11 16,-1-5-15-16,1 3-52 0,-1-2-66 15,0 1-150-15</inkml:trace>
  <inkml:trace contextRef="#ctx0" brushRef="#br0" timeOffset="176482.97">23840 148 162 0,'5'2'56'16,"0"-2"5"-16,3 0 3 0,1 0-26 16,0 0 0-16,5 0 1 0,-2 0-5 15,-3-2-3-15,1-1-1 0,-1-2-4 16,1 2-2-16,-2-1-3 0,-2-1-4 16,1-1-3-16,0 1-5 0,1 0-2 15,3-4-3-15,-1 7-1 0,2-1 0 16,1 0-2-16,0 3 1 0,0 1-1 0,1 3 0 15,-1 3 0-15,-2-2-1 0,0-1 0 16,-2 3 0-16,0-3-1 0,-1 2 1 16,0-1-2-16,-4 1 1 0,1 0-1 15,-1 2 0-15,-2-2-2 0,-1 4 1 16,-2 1-1-16,-1 0 1 0,-2 1-1 16,-1-2 0-16,-2 1 1 0,0 0 2 15,-2 0-1-15,-1-2 1 0,-1-3 1 0,-1 0 0 16,0-1 0-16,-3-5 0 0,-1 1-1 15,-1-2-3-15,1-2-2 0,1-1-3 16,0-2-3-16,3-4-5 0,1 6-6 16,0-6-10-16,3 0 1 0,2 0-55 15,-1-3-58-15,8 2-136 0</inkml:trace>
  <inkml:trace contextRef="#ctx0" brushRef="#br0" timeOffset="176966.81">24287 251 224 0,'-6'1'65'16,"-1"1"5"-16,1 3-28 0,-2-3-1 15,0 1-2-15,0 4-8 0,0 1-7 0,0 0-3 16,1 2-3-16,1 0-3 0,0 4-3 16,1-2-2-16,2 1-2 15,0-3-2-15,3 1-1 0,2-3-1 0,1 2-1 16,3-4 0-16,1 0-1 0,3-1 0 15,2-1 1-15,2 0-1 0,4 1 1 16,0-5-1-16,3 0 1 0,3 0 0 16,0 1-1-16,2-1 1 0,-2-2-1 15,-5-3 2-15,0 1 3 0,-6 0 3 16,-3-1 1-16,-5-5 1 0,-5-5 0 16,-3 6-2-16,-6-1 0 0,-4-2-4 0,-5 0-5 15,-4 0 0-15,-6-1-2 0,0 5 0 16,-1-1-3-16,5 2-5 0,2 1-4 15,6-2-5-15,3 2-6 0,6 2-9 16,5 1-13-16,2 2-57 0,5-1-67 0,6-2-160 16</inkml:trace>
  <inkml:trace contextRef="#ctx0" brushRef="#br0" timeOffset="177250.48">24731 176 274 0,'0'0'72'0,"0"1"3"0,-1 3-36 16,-1 2 3-16,-1 3-1 0,-1 4-8 15,0 3-2-15,-2 6 0 0,0 1-1 16,0 4-4-16,1 1-6 0,1 2-3 15,1-5-4-15,0 3-4 0,2-5-2 0,0-2-2 16,0 0-1-16,1-2-6 0,-2 1-4 16,1-1-6-16,0 1-7 0,0-5-9 15,0 0-9-15,1-4-17 0,-1-4-52 16,0-2-69-16,1-2-155 0</inkml:trace>
  <inkml:trace contextRef="#ctx0" brushRef="#br0" timeOffset="177588.45">24620 241 262 0,'2'-4'72'16,"4"-2"5"-16,1 1-34 0,1-1-2 15,3 0-1-15,2 0-7 0,2 1-3 0,0-1-2 16,1 2-3-16,1-1-3 15,-1 2-3-15,3 1-3 0,0 2-1 0,-1 3-3 16,3 1-3-16,0 1-3 0,1 4-1 16,-1 1-2-16,-3 1 0 0,0 1-3 15,-3-1 1-15,-4 3-2 0,-2-2 0 16,-4 0-2-16,-4-1-1 0,-4 1 0 16,-5-3-1-16,-2 2 1 0,-6-4 0 15,-3 1 2-15,-4 0 0 0,-3-3-1 16,0-3-1-16,0 1-3 0,-1-3-2 0,3 0-4 15,-1-4-4-15,4-2-7 16,1 5-10-16,3-6-66 0,0-1-73 0,3 1-175 16</inkml:trace>
  <inkml:trace contextRef="#ctx0" brushRef="#br0" timeOffset="206154.83">17988 2231 309 0,'1'-1'90'16,"-2"-3"6"-16,2-1-40 0,1-2-3 15,0 2-2-15,1-6-5 0,1 3-8 16,-1-2-7-16,-1 0-4 0,0 2-3 16,1-1-4-16,-3 1-3 0,1 5-3 15,-2-2-1-15,-1 4-1 0,1 1 1 16,0-1-1-16,1 2 0 0,-1-2-2 16,0 2 0-16,2 0-2 0,-1-1 0 15,1 8-1-15,-1 0 0 0,-1 3-1 0,1 5 1 16,-1 4 1-16,-1 2 1 0,0 4-1 15,1-4-1-15,-1 4-1 0,1 3-1 16,1-2-1-16,0-2-1 0,3 4-1 16,-2-3 1-16,1 3-6 0,0-6 2 15,0-4-8-15,2-3-4 0,-2-2-4 16,0-3-7-16,0-2-15 0,1-6-5 0,1-2-15 16,0 0-2-16,0-2-9 15,3-3-63-15,3-4-77 0,3-3-159 0</inkml:trace>
  <inkml:trace contextRef="#ctx0" brushRef="#br0" timeOffset="206636.8">18291 2262 299 0,'4'-5'96'0,"-2"1"12"0,-2-1-22 16,0 2-22-16,0 1-4 0,-2 2-5 15,2 1-11-15,-3 3-12 0,6 4-10 16,-7-2-5-16,1 6-4 0,3 4-4 15,0 1-1-15,1 5-2 0,3 0-1 16,-2 1-3-16,3 1-1 0,0-1-2 16,0-3 1-16,-2-3-6 0,0 0 1 0,-1-2-1 15,2-4-1-15,-2-1 0 0,-1-2-1 16,0-2 1-16,0-2 5 0,-1-2 1 16,0-3 1-16,-1-3 2 0,0-3-1 15,-2-3 1-15,1-2 0 0,-1-4 0 16,-1-4-2-16,-4-9 0 0,0 1 0 15,-2-2 0-15,0-1 1 0,-1-5 0 16,1-3 2-16,0 2 1 0,4 2 2 16,2 1 1-16,2 4 2 0,1 5 1 0,1 5 1 15,1 8 2-15,1 5 0 0,-1 3 1 16,2 1 0-16,-1 2 0 0,1-3-1 16,1 3-2-16,5-1-1 0,2-1-2 15,3 2-2-15,3-1-1 0,4-2 0 16,-1 2-2-16,2-1-1 0,-3-2-1 15,0 4 0-15,-2-2-1 0,-1 2-1 16,-3-1-3-16,0 0-5 0,1 0-4 16,0 2-6-16,1-4-5 0,-1 1-10 0,0 1-12 15,0 3-6-15,1-1-4 0,-2 0-2 16,-2-1-9-16,-3 3-62 0,0 0-69 16,-2-1-163-16</inkml:trace>
  <inkml:trace contextRef="#ctx0" brushRef="#br0" timeOffset="206896.28">18302 2245 316 0,'0'1'95'0,"-1"-1"10"15,2 0-35-15,1-2-8 0,0 0 3 16,3-1-2-16,4 0-10 0,2-1-9 0,3-2-9 16,0 0-7-16,2 1-7 0,2 1-7 15,3-3-5-15,-1 4-8 0,0 0-2 16,1-1-34-16,1 1 114 0,3-5-220 16,0 0-126-16,-4 0-349 0</inkml:trace>
  <inkml:trace contextRef="#ctx0" brushRef="#br0" timeOffset="209893.2">19681 2100 224 0,'3'0'65'0,"-1"0"4"0,-1-1-29 16,0-1-3-16,1 0 0 0,-1 0-3 16,-1-1-3-16,0 1-3 0,0 0-1 15,0 1-1-15,0 1-1 0,0 1-3 16,0-1-3-16,0 2-4 0,-1 1-3 16,0 4-2-16,0-1-3 0,0 1 0 0,0 6-1 15,0 5 1-15,0 0 1 0,1 5 0 16,0 3-1-16,1-1-1 0,-1 3-1 15,1 0 0-15,0-1-2 0,1 2-2 16,-1-5-2-16,1 0-3 0,2 0-2 16,-1-2 0-16,1-2-4 0,1-5-3 15,-1-2-4-15,-1-3-6 0,2-1-6 16,-3-3-8-16,0-4-12 0,-2-3-55 16,-1-2-66-16,0 0-152 0</inkml:trace>
  <inkml:trace contextRef="#ctx0" brushRef="#br0" timeOffset="210293.53">19636 2105 216 0,'-1'-6'67'0,"0"1"5"0,0-3-19 0,0 3-16 16,-1 0 4-16,1 0-3 0,0-1-6 15,0 2-5-15,1-1-3 0,-1 3 0 16,1-1-1-16,1 1-3 0,0 2-2 16,2 0-2-16,-1 0-1 0,4 2 0 15,-1-1-1-15,2 0-3 0,-1 0-2 0,3 3-1 16,1-1-1-16,4 2-2 0,3 0-2 16,1 1-2-16,5 4-1 0,4 1 0 15,0 1 0-15,0 5-1 0,-4-1-2 16,-2 0-2-16,-3 2 0 0,-5 1-2 15,-4 1-2-15,-4 1 0 0,-2-2 0 16,-2-1 3-16,-1 3 0 0,-2 1 2 16,-2-2 1-16,-5-3 2 0,-1 3 1 15,-2 1 0-15,-3-1-1 0,-4-2 0 16,-2-1-1-16,-1-2-3 0,4-1-2 0,-3 1-4 16,0-3-4-16,3 0-6 0,2-2-6 15,3-2-10-15,0-1-11 0,3-2-49 16,0-4-61-16,0-2-140 0</inkml:trace>
  <inkml:trace contextRef="#ctx0" brushRef="#br0" timeOffset="210759.29">20078 2204 225 0,'1'3'65'0,"-1"-2"5"16,1 0-30-16,1 0-2 0,2 2-4 16,0-1-8-16,2 4-7 0,-2-2-4 15,1 4-3-15,1 1-1 0,-2 3-1 16,2-1-1-16,-1 2-1 0,1 1 0 15,-1 0-1-15,1 4-2 0,-2-1-2 16,0 2 0-16,1 1-2 0,-2 2-3 0,-2-2-1 16,0 1-3-16,0-3-5 0,-1-2-6 15,0 1-13-15,-1-3 217 0,0-1-271 16,1-6-92-16,-1 1-291 0</inkml:trace>
  <inkml:trace contextRef="#ctx0" brushRef="#br0" timeOffset="211298.43">20104 2154 228 0,'-1'-10'69'0,"2"7"4"16,0-4-22-16,2-4-15 0,-1 5 5 15,1-2-3-15,0-1-7 0,3 0-5 16,-2 2-2-16,2-2-2 0,0 2-1 16,1 3-2-16,-1 0-2 0,0 0-1 15,2 3 2-15,-2-1 0 0,2 2-1 16,2 1 0-16,2-1-3 0,3 1-1 16,0-1-2-16,2 3-4 0,3 1-3 15,-1-2-2-15,1 2-1 0,-1 2-1 16,-3 1-1-16,-1 1 0 0,0 0-1 0,-6 1-2 15,-1-1-2-15,-2 1 0 0,-3-3-1 16,-2 1 0-16,-3-2 0 0,-1 4 0 16,-6-2 3-16,-1 1 1 0,-5 0 0 15,-4-1-2-15,-4 0 0 0,-2 2 1 16,-2-5-1-16,3-1 0 0,2-2 0 16,4 3 2-16,0-1 1 0,7-1 2 15,3-1 0-15,1 0 1 0,4 0-1 0,-1-1 0 16,3 0 0-16,2 0-1 0,0 0 0 15,1 0 1-15,1 4 1 0,-1-2 1 16,1 2 2-16,1 3 2 0,0-1 2 16,-1 3 0-16,4 1 0 0,-2-1-1 15,3 0 0-15,2 0-2 0,4 1 0 16,0 3-2-16,5 1-1 0,2 0 0 16,2 2 1-16,3 4-7 0,-1 0-7 15,-1-1-10-15,1-1-8 0,-4-1-9 0,0 0-78 16,-1-3-87-16,-4-3-187 0</inkml:trace>
  <inkml:trace contextRef="#ctx0" brushRef="#br0" timeOffset="-203035.46">19420 2709 188 0,'1'-1'55'16,"0"-1"6"-16,-1 1-15 0,0-1-16 15,0 0 1-15,1 2 2 0,-1 0-1 16,0 1-4-16,0-2-3 0,0 1 0 16,0 0-2-16,-1 1-2 0,0 0-1 0,0 2-2 15,-1 0-2-15,0 5-2 16,1 2-3-16,-1 1-1 0,1 1-1 0,0 2-2 16,0 1-1-16,2 2-1 0,0 2-2 15,1-1-1-15,0 2 0 0,0-1-2 16,2 1-2-16,-1-4 0 0,1-1-4 15,0-4-2-15,-2-1-4 0,0-2-6 16,0-2-8-16,-1-2-10 0,0-1-64 16,-2 0-71-16,-1-1-169 0</inkml:trace>
  <inkml:trace contextRef="#ctx0" brushRef="#br0" timeOffset="-201584.9">19435 2627 147 0,'-2'-6'53'16,"1"-1"3"-16,0 0 3 0,-2 0-23 16,2-1 1-16,1 4-3 0,0 0-3 15,-1 2-5-15,1 1-3 0,0 1 0 16,0 2-6-16,1-1-2 0,-2-1-2 15,1 2-2-15,0-1 1 0,1 0 0 16,-1 0 0-16,-1-1 1 0,1 1 2 16,1 2-1-16,-1-3-1 0,0 0 1 0,1 0-1 15,0 0-1-15,4 0 0 0,0 4 1 16,2-3-1-16,1 0 0 0,1 2-1 16,3-1 1-16,2 1 0 0,-1 0-2 15,0-4 0-15,2 1-1 0,-1 0 0 16,3 0-2-16,-3 0 0 0,3-3-1 15,-1 3 1-15,-1 0 0 0,1-1 0 0,0 0 0 16,-2 0 0-16,5 0 0 0,0-1 0 16,1-1-1-16,5 1 0 0,2 0-1 15,2 1 0-15,1 2-1 0,-5 0 0 16,-2 4-1-16,1-1-1 0,-5 0-1 16,1 1 0-16,-4 0-1 0,3-1 0 15,2-3 1-15,2 1-1 0,0-3 0 16,0 0 1-16,0-1-1 0,1-4 1 0,-2 1 0 15,-2-1 0-15,0 0 0 0,-1 0 0 16,-1 2 0-16,-2-1 0 0,-1 2-1 16,0 2 1-16,1 0-1 0,0-1 0 15,-2 2 0-15,0-1 0 0,0 2 0 16,1-2-1-16,1 1 0 0,-4 2 0 16,0-3 0-16,0 2-1 0,-1-2 0 15,-3 2 0-15,1 0 1 0,-2-1-2 16,0 0 1-16,0 1-1 0,0 0 2 0,-2-1-1 15,-1 0 0-15,1 0-1 0,-1 1 3 16,-2-2 0-16,-1 3 0 0,2-1 0 16,-1-1 1-16,-1 0-1 0,1-1 0 15,0 1 0-15,1 0 0 0,0-1 0 16,-2 0 0-16,1 0 0 0,-1 1 0 16,1 1 0-16,-1-1 0 0,-1 0 0 15,3 0 0-15,-2 0 0 0,0 0 0 16,0 0-1-16,-1-1 0 0,1 0 0 0,0 2 0 15,-1-1 0-15,0 0-1 0,0 2 1 16,0-2 0-16,1 1 0 0,-1-1 1 16,0 1 0-16,0 0 1 0,0-2 0 15,0 1 0-15,0 0 1 0,0 2-1 16,1 1 1-16,0-2 1 0,1 3-2 16,-1 2 1-16,0 0 0 0,1 4 0 0,0 1 0 15,0 4 0-15,-1 2-1 0,2 4 1 16,-1 3 0-16,0 2-1 0,0 0 1 15,0 1-1-15,1-2 0 0,1 1 0 16,-1-3 0-16,0-2 0 0,0-1 0 16,1 0-1-16,-2-3 0 0,0-2 0 15,0-3 1-15,-4-2-1 0,4-1 0 16,-2-1-1-16,-2-4 1 0,1-2 0 16,1 3-1-16,0-1 0 0,0-1 0 0,0-1 0 15,-1 1-1-15,1-2 1 0,1 2 0 16,-1-2-1-16,-1-1 2 0,1 1-1 15,0-1 0-15,0-1 1 0,0 2-1 16,-1-2 0-16,0 1 1 0,0-1 0 16,-1 0-1-16,-2 2 1 0,1 0 1 15,-3-1-1-15,0 0 2 0,-2 0-2 16,2 2 1-16,-3 0 0 0,1 0 0 0,-1-1 0 16,-1 1-1-16,0 0 1 0,1-1-1 15,0 1 1-15,-1-2-1 0,1 0 0 16,-1 0 0-16,-4 0 0 0,-2 1 1 15,-5-1-1-15,-3 1 0 0,-4 2 1 16,-4-1 1-16,0 0 0 0,3-2 0 16,-3 2 0-16,3 3 0 0,1-3-1 15,3-1 0-15,1 0 0 0,-2 0-1 16,0-1 1-16,2 0 0 0,1-1-1 0,2 0 1 16,4-1 0-16,1 2 0 0,3-1 0 15,3 0 0-15,3-1 1 0,-1 0-1 16,-2 0 1-16,-1-1-1 0,1-1 1 15,0 2-1-15,-1-1 0 0,-3 1-1 16,-1-1 0-16,1-1 0 0,-1 3-1 16,-2 0 1-16,-3-1-1 0,0 0 1 0,5 1-1 15,0 2 1-15,2-1-1 0,1-1 1 16,2 2-1-16,1 1 1 0,1-2-1 16,1 2 0-16,-1-1-1 0,0 1 0 15,0 3-2-15,0-4 0 0,0 0 0 16,1 0-1-16,-1-1 0 0,0 0 0 15,-1 2 1-15,3-2 1 0,-1 0 1 16,-2 0-1-16,0 0 2 0,0 1 1 16,-1-1-1-16,-1-2 1 0,0 1-1 15,0 0 1-15,0 1-1 0,4 0-2 0,-1-1-3 16,2 2-3-16,3-1-8 0,1 0-6 16,1 0-6-16,2 0-7 0,2-1-5 15,0 1 11-15,3-2-92 0,1 2-80 16,-1-3-201-16</inkml:trace>
  <inkml:trace contextRef="#ctx0" brushRef="#br0" timeOffset="-200602.71">20029 2647 140 0,'0'-1'43'0,"1"-1"5"16,0 1-12-16,-1 1-6 0,1-3 2 15,0 3-2-15,-1-1 0 0,1 1-4 16,-3 0-3-16,1-1-3 0,-2 1-3 15,-1-1-5-15,1 0-3 0,-1 1-3 16,-2-2-3-16,3 1 0 0,0 1-2 16,-1 0 0-16,2-1 0 0,0 2 0 15,1-1 1-15,-1 0 1 0,2 1 0 16,-1-2 1-16,1 1 2 0,-2 1 0 16,2-1 0-16,2 0 0 0,-2-1 0 15,0 0 0-15,0 1 1 0,-2 0 0 0,2 0 0 16,-1-3 1-16,-1 3 0 0,1-2 2 15,-1 3 1-15,0-2 2 0,1 0 1 16,-1-1 1-16,1 2 1 0,0 0 2 16,1 0 0-16,0-2-1 0,0 4-1 15,1-2-1-15,-1 1-3 0,0 1-3 0,1 1-3 16,-1 2-2-16,2 3-2 16,-2-1 0-16,-2 5-2 0,0 6 0 0,1 0 2 15,-2 3-1-15,0 2 1 0,-1 0-1 16,1 1 0-16,-1 0 0 0,0-1-2 15,3-1-1-15,-1 0-5 0,0 0 1 16,0-4-6-16,2-1-2 0,-1-2-3 16,0-5-3-16,-1 1-4 0,1-7-2 15,1 0-12-15,1-1-1 0,2-4-62 16,-1-1-68-16,2-1-158 0</inkml:trace>
  <inkml:trace contextRef="#ctx0" brushRef="#br0" timeOffset="-200123">20191 2620 204 0,'2'-3'68'0,"-1"2"3"0,-1 0-16 16,0 0-16-16,1 2-1 0,-1-4-2 16,-2 4-10-16,2 0-9 0,-1-1-3 15,-1 1-2-15,1 1-3 0,-3-1-2 0,0 6-2 16,0 3 0-16,-4 2-1 0,-1 2 1 16,-2 6-2-16,-1 1 1 0,-1 3 0 15,-2 1-1-15,-2-2-2 0,2 2-1 16,-3 2-3-16,1-1 0 0,0-1-2 15,1-4 0-15,2-1-1 0,2-3 0 16,1-5 0-16,4-2 0 0,3-3-2 0,2-5-2 16,2-1-3-16,2 0-4 0,0-5-8 15,2 0-13-15,2-3-43 0,1-2-55 16,3-3-126-16</inkml:trace>
  <inkml:trace contextRef="#ctx0" brushRef="#br0" timeOffset="-199801.3">20315 2599 199 0,'7'-6'64'0,"0"4"4"15,-1 0-17-15,-3 1-13 0,-2-1 2 16,-1 2-1-16,0 0-9 0,-1 3-5 0,-6 2-2 15,-1 2-1-15,0 4-1 0,-4 4-2 16,-5 3-2-16,0 3-2 0,-2 2 0 16,4 0-1-16,-3 2-3 0,2-1-2 15,-1-1-2-15,3 1-1 0,0-1-2 16,-2 1-2-16,1 0-2 0,0 0-3 16,-2-3-3-16,4 0-2 0,0-1-3 15,2-4-4-15,1-5-2 0,4-1-3 16,1-5-3-16,3 2-3 0,0-4-5 0,2-3-4 15,2-1 9-15,2-1-63 0,1-2-56 16,3-2-139-16</inkml:trace>
  <inkml:trace contextRef="#ctx0" brushRef="#br0" timeOffset="-199485.17">20412 2646 235 0,'1'0'73'0,"0"-1"5"0,-1 2-26 15,-1-1-7-15,0 0-2 0,0 0-4 16,0 4-10-16,-1 2-7 0,-2 1-3 16,0 1-4-16,-2 1-3 0,-3 3-1 0,-2 3-2 15,-1-1-2-15,-5 1 0 0,1 0-2 16,-4 4-1-16,-1 0-1 0,1 2-2 15,-1 0-2-15,0 1-1 0,2 0-2 16,2 0-2-16,1-1-3 0,2-2-2 16,2-1-4-16,0-3-2 0,3 0-4 15,-1-2-2-15,4-5-3 0,0-1-6 16,3-5-4-16,1-1-7 0,3-1-39 16,1-4-51-16,3-2-115 0</inkml:trace>
  <inkml:trace contextRef="#ctx0" brushRef="#br0" timeOffset="-199167.91">20438 2725 266 0,'0'-1'73'16,"0"-2"4"-16,2 1-38 0,-1 0-4 15,-1 3-3-15,0 0-9 0,0-1-7 16,0 5-3-16,-1 0-2 0,-2 3-1 16,2 1-1-16,-2 1-1 0,-1 4 1 15,-3 2 0-15,-2 2-1 0,-3 2-2 0,0 2-1 16,-2 1-1-16,-7-1-1 0,0 2 0 16,-2-3-1-16,-1 0-1 0,1-5-2 15,1 3 0-15,3-6-3 0,3 1-4 16,4-3-5-16,4-1 1 0,5-2-14 15,1-5 0-15,1-1-9 0,1-1-9 16,2-2-43-16,1-2-54 0,2-3-123 16</inkml:trace>
  <inkml:trace contextRef="#ctx0" brushRef="#br0" timeOffset="-198916.82">20490 2838 260 0,'-3'2'79'0,"-2"1"4"0,1 0-32 16,-2 2-6-16,1 2-1 0,-2 2-10 16,0 1-10-16,-3 1-6 0,-3 2-4 15,-2 2-4-15,0 2-2 0,0-2-5 16,-6-1-6-16,1 1-3 0,2-2-5 15,1-1-8-15,2-1-6 0,2 0-7 16,1-2-63-16,6-2-66 0,2 1-160 0</inkml:trace>
  <inkml:trace contextRef="#ctx0" brushRef="#br0" timeOffset="-190354.35">19925 3373 159 0,'-1'-3'50'0,"2"0"5"0,-1-1-8 16,1 2-14-16,-1-1-2 0,0 1-5 15,0-2-4-15,1 4-1 0,-1-1-2 16,1 1-1-16,-1-1-1 0,0 1-2 16,1-1-2-16,-1 0 1 0,0 1-1 15,0 1 0-15,-1-1-1 0,1 0 0 16,-1 0-1-16,0 0-2 0,0 1 0 0,-2-1-2 16,2 0-1-16,-1-2-1 0,0 2-1 15,1 1-1-15,-1 0 0 0,-1 0-1 16,1 4 0-16,-1-1-1 0,0 2-1 15,-1-1 1-15,0 2 0 0,1 0-1 16,-2 1 0-16,1-3 0 0,2 3 0 16,1 0 0-16,0 0 0 0,3-2 1 15,1 0 0-15,1-1 2 0,3 2 1 0,0-4 1 16,-2-1 2-16,2-1 1 0,-1-2 0 16,0 1 0-16,-1-2-1 0,1-1 0 15,-2-2 0-15,0 0 0 0,1-1 0 16,-2 2 0-16,-1-3 1 0,0 1 0 15,0-2 0-15,-2 3-1 0,-2-3 0 16,-1 0-1-16,0-1-1 0,-1 3-2 16,-2 0 0-16,1 2 0 0,-1-1-2 15,0 3-1-15,-1 4 0 0,-1-1 0 0,0 1-1 16,-1 1 0-16,0 0-1 0,1 5 0 16,2 1 0-16,0-3-1 0,5 3 0 15,2 0 0-15,3 1 0 0,2 0 0 16,2-3 2-16,1-1 0 0,0-1 0 15,0 2 1-15,0-2 1 0,-4-5 2 16,1 1 0-16,-1-2 0 0,0 2 3 16,-2-3 1-16,0-4 1 0,0-1 1 0,0 3-1 15,-1-2 0-15,-1-1 0 0,-1-2-1 16,0 2 0-16,-2 0-2 0,0-1 1 16,-2 0-2-16,1-2 0 0,-1 2 0 15,0 1-2-15,1-1-2 0,0 4-1 16,0 1 0-16,-1 3-1 0,0 3 0 15,0 2 0-15,-2 0 1 0,1 5-1 16,-1 0 2-16,0-1-1 0,1 1-1 16,2 0-2-16,1 1-1 0,3-1-2 15,1-3 1-15,1 0-1 0,4-1 1 0,1-1 2 16,-1 0 2-16,1-3 2 0,0 0 1 16,-1-2 1-16,3-1 1 0,0-1 1 15,1-4 0-15,0 2 0 0,0-4 1 16,0 0 2-16,-1 1 0 0,-4-2 1 15,0 1 1-15,-3 0-1 0,-3-2 0 16,-1 0-1-16,-4 1-3 0,-2 0-1 0,-3 4-2 16,-2-2-1-16,-2 5 0 0,-1 3-1 15,0 2 0-15,-1 1 0 0,1 5 0 16,1-1 0-16,3 4 0 0,0-3 0 16,2 0-2-16,3 2 0 0,3 0 0 15,3-2 0-15,4 0 0 0,4-2 0 16,0 1 2-16,3-2 0 0,0-1 2 15,0-2 1-15,0-1 0 0,-1-1 1 0,-1 0-1 16,-1-2 1-16,-1 1 0 0,0-3 1 16,-1-1-1-16,0-1 0 0,-2 0 0 15,-1-2 0-15,0 2 0 0,-2-2-2 16,-2-1 1-16,-3 2 0 0,0-3-1 16,-3-1 0-16,-1 2-1 0,-2 0 0 15,0 2-1-15,-1 2 0 0,-2 3-1 0,-1 1 1 16,-2 3-1-16,2 3 0 15,0 2 0-15,-3 0 1 0,3 1-2 0,3 1-1 16,3 1-1-16,3 1 0 0,5-3-2 16,3 0 0-16,5 0 1 0,3 1 1 15,3-2 2-15,3-3 1 0,1-2 3 16,-4-1 1-16,0-2 2 0,0-1-1 16,-3-2 2-16,-4-2 0 0,0-2 0 15,-1-1 1-15,-2 0 0 0,0-3 0 0,-2 2 0 16,0-3-2-16,-1 0 0 0,-4 1-1 15,1 0-1-15,-2 1-1 0,0 2-1 16,-2 0-1-16,-1 3 0 0,1 2 0 16,-1 3-1-16,1 0 0 0,-1 5-4 15,3 1-2-15,-2-2-6 0,2 1-7 16,1 0-7-16,0 1-8 0,2-1-9 16,1-1-82-16,-1 1-87 0,0 4-206 15</inkml:trace>
  <inkml:trace contextRef="#ctx0" brushRef="#br0" timeOffset="-183652.92">19904 3781 199 0,'2'0'64'15,"0"1"5"-15,-2 0-18 0,1 0-9 16,0-1 1-16,-1 1 1 0,0-1-5 15,0 0-4-15,-1 0-1 0,1-1-1 0,0 1-1 16,0 0-3-16,0 0-2 0,0 0-5 16,0 0-3-16,1 1-4 0,0 3-4 15,-1 1-1-15,3 3-3 0,-1 3-1 16,0 5 1-16,0 3-1 0,0 4-1 16,2 3 1-16,-3 4-2 0,0 0 0 15,-2 3-3-15,0-1-3 0,0 4-5 0,-3-1-7 16,2 0-8-16,0-4-4 0,1-2-6 15,1-3-6-15,1-6-4 0,-1-4-4 16,0-5-7-16,1-6 77 0,-1-2-121 16,0-3-69-16,0-3-177 0</inkml:trace>
  <inkml:trace contextRef="#ctx0" brushRef="#br0" timeOffset="-183351.3">19856 3861 261 0,'-4'-16'76'0,"2"2"7"0,0 2-36 16,0 2-2-16,1 3 3 0,1-2-3 15,0 1-7-15,3 2-4 0,0 0-3 16,3 2-2-16,2-2 0 0,1 1-4 16,2 3-3-16,-1 1-2 0,1 1-3 0,2 2-4 15,-1-1-3-15,1 3-3 0,2 2-2 16,0 0-3-16,1 3-2 0,-1 1-2 15,-2 3-3-15,-2 1-2 0,-4 4-1 16,-2-2-2-16,-4 2 0 0,-3 0-2 16,-4 0 0-16,-4-4 1 0,-1 0-3 15,-2-4-2-15,0-1-4 0,-1-2-3 16,1-3-4-16,2-2-5 0,1-2-6 0,1-1 153 16,0 0-218-16,-1 0-89 0,1 3-268 15</inkml:trace>
  <inkml:trace contextRef="#ctx0" brushRef="#br0" timeOffset="-182938.66">20128 4071 270 0,'-2'-1'78'0,"-1"0"7"0,-1 2-26 16,-1 0-22-16,0-2 0 0,-1 5-1 0,1 1-6 15,-1-1-8-15,2 4-5 16,-2 1-2-16,2 2-3 0,2 3-3 0,-1 0-3 16,1 3-2-16,2-1-1 0,3 2 0 15,2-1-2-15,2-3-1 0,1 1 0 16,3-6 1-16,4-1-1 0,-2-4 1 15,2 0-1-15,0-4 2 0,1-2 2 16,0-2 2-16,1 0 4 0,-2-3 3 16,0 0 2-16,0-2 3 0,-2 0 4 0,-2-3 0 15,-4-1-2-15,-2-2-3 0,-3-3-2 16,-4-1-4-16,-4 0-4 0,-3-1-6 16,-3 2-3-16,-3 3-1 0,-1 3-4 15,-1 3-12-15,0 4-12 0,0 2-10 16,3 0-10-16,2 2 118 0,2 2-193 15,1 0-97-15,6 1-250 0</inkml:trace>
  <inkml:trace contextRef="#ctx0" brushRef="#br0" timeOffset="-182576.04">20744 3952 391 0,'-6'-4'116'0,"-4"3"7"0,-1-4-55 16,-1 2-1-16,2-2 4 0,-1-2-7 16,2 4-16-16,0 1-10 0,1-2-6 15,-2 4-6-15,-1 3-7 0,-4 0-5 16,0 7-5-16,-1-2-3 0,-2 4-2 15,0 4-2-15,0 0 0 0,2 3-1 16,4 3-1-16,1 1 0 0,4 4 0 0,5-1-1 16,2 1-2-16,3 3 4 0,6-3-10 15,1-3 2-15,3-1-4 0,1-3-6 16,5-2-4-16,2-3-3 0,0-4-12 16,1-2-8-16,3-3-13 0,2-1-4 15,1-4 168-15,2-2-243 0,-2-5-107 16,2-3-296-16</inkml:trace>
  <inkml:trace contextRef="#ctx0" brushRef="#br0" timeOffset="-129079.04">21438 2045 241 0,'2'0'70'0,"0"0"6"15,0-1-30-15,1 1-3 0,1-1 0 16,-2 2-2-16,1-2-4 0,-1 1-2 16,1-1-1-16,-2 0-1 0,0 2-1 15,0-1-3-15,0-1-4 0,-1 2-4 16,1-1-4-16,0 1-4 0,0 4-3 15,1 1-2-15,2 6-3 0,-1 5 0 0,1 6 0 16,2 8-1-16,0 5 0 0,1 1-1 16,-1-1 0-16,-1-1 1 0,0 1-5 15,0-5-1-15,-1-4-3 0,-2-4-5 16,1-1-7-16,-2-3-10 0,-1-4-6 16,-1-4-6-16,0-2-13 0,-3-4-6 15,2-3-59-15,-2-3-68 0,0-1-156 16</inkml:trace>
  <inkml:trace contextRef="#ctx0" brushRef="#br0" timeOffset="-128711.45">21455 2053 264 0,'-3'-4'84'15,"1"3"7"-15,1 0-10 0,-2-1-31 16,2 1 3-16,0 0 1 0,1 0-6 0,0 0-7 15,0 0-5-15,0 0-5 0,1 0-4 16,1-1-6-16,1 2-6 0,0-3-4 16,2 3-3-16,3 0-2 0,3 0-1 15,2 0-2-15,4 4-1 0,-1-4 0 16,5 4 0-16,0 0-1 0,1 3 0 16,0 4 0-16,-2 3-1 0,1 0 1 15,-1 3-1-15,-5 3 0 0,1-1-1 16,-4 2 1-16,-1 0-1 0,-5-2-1 0,-3 1 0 15,0-1 0-15,-6-1 0 0,-1-2 0 16,-4-1 1-16,-3 0 0 0,-3-1 1 16,-3 0 1-16,-3 1-2 0,-2 1-2 15,-1-1-1-15,-1-1-5 0,-1-2-8 16,2-2-7-16,3-1-6 0,4-4-6 16,0-1-5-16,5 0-8 0,4-4-9 15,2-2-57-15,2-2-70 0,3-6-169 0</inkml:trace>
  <inkml:trace contextRef="#ctx0" brushRef="#br0" timeOffset="-128458.77">21913 2067 340 0,'2'1'95'0,"-1"-1"3"15,0 0-52-15,-1 0-7 0,0 6 3 16,0-1-6-16,0 4-12 0,-1 1-7 16,0 10-2-16,0 1-3 0,0 5-2 15,-1-1-2-15,-1 2-2 0,0 0-1 16,1 1-3-16,-1-3-4 0,1 1-6 16,-2-3-16-16,3 0-5 0,-1-1-14 0,0-3-20 15,2-1-51-15,-1-5-70 0,1 0-144 16</inkml:trace>
  <inkml:trace contextRef="#ctx0" brushRef="#br0" timeOffset="-128063.43">21865 2056 325 0,'0'-4'92'0,"4"2"7"0,3-3-45 16,2 1 0-16,0 1 3 0,2-2-2 15,0 0-10-15,3-1-6 0,-2 1-5 16,1 1-7-16,-1 1-6 0,1 2-5 16,2 0-5-16,1 2-4 0,-1 3-3 0,0 1-3 15,0-1-2-15,-3 1-3 0,0-1-3 16,-5 4-2-16,-1 1-1 0,-2-1-2 16,-4 0-1-16,-1 4 2 0,-4 0 2 15,-2-2 2-15,-4-1 3 0,-3-3 1 16,-2 3 2-16,-2-4 0 0,-2-4 1 15,1-2 1-15,2-1 0 0,3-1 0 16,3-1 1-16,2-5 0 0,5 4 1 0,1-1 0 16,2 3-1-16,1 2-2 15,1 2-1-15,2 4-1 0,-2 4 1 0,1 4 0 16,2 6 1-16,4 4 0 0,0 2 2 16,3 3 1-16,3 1-1 0,1-1 3 15,3 0-5-15,1-1-7 0,2-3-15 16,2 0-11-16,2-1-7 0,2-1-85 15,0 1-94-15,4 0-206 0</inkml:trace>
  <inkml:trace contextRef="#ctx0" brushRef="#br0" timeOffset="-125729.65">21280 2660 211 0,'0'-4'58'0,"1"2"4"0,0 0-29 15,0 1-5-15,-1 0 3 0,0 1-3 16,1 0-5-16,-1-1-3 0,0-2-2 16,0 6-1-16,0-2 0 0,1 0-1 15,-1-1 1-15,0-1-1 0,0 2 1 0,0-1-2 16,0-3 0-16,-1 5-3 0,1-2-2 16,0 0-3-16,0 5-3 0,1 0-2 15,0 2 0-15,1 3-1 0,-2-1 1 16,2 8 1-16,-1 1 0 0,1 1 1 15,0 4 1-15,1 1-1 0,2 2-1 16,1 1-1-16,2-2-1 0,0-1 1 16,-1-1-2-16,2-2-3 0,-1-4-3 15,-2-1-3-15,-1-5-4 0,-1-3-10 16,-2-1-7-16,1-3-10 0,-2-4-56 16,1-1 0-16,0-2-52 0,0-1-97 0</inkml:trace>
  <inkml:trace contextRef="#ctx0" brushRef="#br0" timeOffset="-124911.93">21378 2568 183 0,'-6'0'55'0,"0"1"3"0,2-2-24 15,1 2-1-15,-1 0 0 0,3-1-3 16,0-1-6-16,2 0-5 0,2 0-1 15,-1 1-3-15,3 0-1 0,3 0-3 16,3 0-2-16,0-1 0 0,2 2 1 16,1-1 2-16,4 1 0 0,0-1 0 0,2-1 0 15,2 0-1-15,3 1-1 0,4-1-2 16,2-1-1-16,1-1-2 16,1 1-1-16,4 2-1 0,3 0 0 0,1-1 0 15,1 1-2-15,-5 2 0 0,2-1 0 16,-2 0 0-16,-4 2-1 0,-3-2 1 15,-4-1-1-15,-3 3 1 0,2-4 0 16,-3 1-1-16,-3 1 1 0,-1-3 0 16,-1 1 0-16,-2-1 0 0,-1-2 1 0,-2 2 0 15,0 0 0-15,-3 0 0 0,0 0-1 16,-3-1 1-16,2 3-2 0,-2-1 0 16,0 0 0-16,-1 0 1 0,1-1-1 15,-1 1 0-15,1 0 0 0,0 0 0 16,1-1 0-16,0 2 0 0,-1 0 0 15,0-1 0-15,-1 0 0 0,-2 0-1 0,0 1 1 16,-1-1 0-16,-2 2-1 0,1-1 0 16,-2 1 0-16,2-1 0 0,-1 0 0 15,1 1 1-15,-1 0-1 0,1 1 0 16,0 0 0-16,1 1 1 0,1 1 0 16,-1 3 0-16,1 1 1 0,0 4 1 15,-1 2 1-15,2 5 0 0,1 2 1 16,0 6 0-16,0 1 0 0,2 3 0 15,-2 1-1-15,2 1-1 0,-1-2 0 0,-1 0-1 16,-1-1 0-16,2-3-1 0,-3-1 1 16,0-2-1-16,-1-3-1 0,-1-2 1 15,0-3-1-15,-1-1 1 0,-2-5-1 16,-1-1 0-16,-1-1 1 0,-1-3 1 16,-1 1 0-16,-4-3 0 0,-1-1 2 15,-2 1 1-15,-2 1 0 0,-1-1 2 0,0 0 0 16,-3 0 0-16,6 0 0 0,-4 2 1 15,0 1 1-15,-1-1 0 0,-2 0-1 16,-5-1 1-16,-3 2 0 0,-8-4 1 16,-3-2 3-16,-5 0 0 0,-10-3-1 15,-3 1 1-15,-5 2 0 0,-1 0-2 16,-1-1-1-16,-4 0-4 0,6 0-2 16,5-1 0-16,4-5-1 0,5 0-1 15,7-4 0-15,7 2-1 0,11-1-1 16,4 0-3-16,8 0-5 0,7 2-7 15,7-2-6-15,8 2-9 0,3-1-10 0,8 3-9 16,2-1-72-16,2-2-81 0,3 2-186 16</inkml:trace>
  <inkml:trace contextRef="#ctx0" brushRef="#br0" timeOffset="-124544.28">21837 2520 234 0,'-8'0'66'15,"-1"0"4"-15,2 0-33 0,0 0-1 16,3 3 1-16,1-1-4 0,1 2-6 16,0 1-3-16,1 1-1 0,0 1-1 15,2 3-1-15,-1 4-3 0,2 6-1 16,0 4-3-16,2 2-2 0,1 5-3 16,0 6-2-16,2 3-2 0,1 0-1 15,-1 1-3-15,1-2 0 0,0 1-11 0,-1-3-1 16,-1-4-7-16,1-6-8 0,0-4-12 15,1-2 187-15,-3-4-252 0,2-2-83 16,-2-4-289-16</inkml:trace>
  <inkml:trace contextRef="#ctx0" brushRef="#br0" timeOffset="-123528.98">21816 3406 190 0,'-2'-3'48'0,"2"-2"10"0,-1 2-19 16,1 1-13-16,-1 0 3 0,1 0 0 15,-1-1-5-15,0 1 5 0,2 2-10 16,-1-1-4-16,0-1 0 0,1 1-1 15,-1 2-2-15,1-1-3 0,0 0-2 0,-1-1 0 16,2 1 0-16,-2 1 1 0,1 0 0 16,-1-3 0-16,0 2 1 0,0 1 1 15,0 0 0-15,0-1 1 0,0 0 0 16,0-1 1-16,1 1 0 0,1 0 0 16,-1-1-1-16,2 2 1 0,1-1-2 15,0 1-1-15,-4-3-2 0,3 3 0 16,-1-1-3-16,2 1-1 0,-3-3-1 15,0 1 0-15,0 1-1 0,3 1-1 0,-2-2 0 16,-2-3 1-16,0 3-1 16,1 1 0-16,-1 0 1 0,0-1 0 0,1 0 1 15,-2 2 1-15,2 0 2 0,-2 0 1 16,1-1 2-16,0-1 1 0,0 2 1 16,0 1 0-16,0-2 1 0,0 0-1 15,0-2-2-15,0 2 0 0,0 0-1 16,1 0-2-16,-1-1-1 0,1 1-1 15,0 1 0-15,1 3 0 0,0-1-1 0,1 1 1 16,0 4 1-16,0 1 0 0,3 2 0 16,-1 0 0-16,2 2 0 0,-2 0-1 15,2 0 0-15,-1 0-2 0,1-1 1 16,-3 2-2-16,-1-2 1 0,0-1-1 16,0 1 0-16,-1-3-1 0,-1 5-2 15,0-3-2-15,2 2-3 0,-2-2-2 0,0 0-5 16,0 2-3-16,0 0-4 0,1-3-2 15,0 0-3-15,0-3-3 0,1 0-5 16,-1-1-4-16,1-2 110 0,-1-5-178 16,1 0-87-16,-2-1-248 0</inkml:trace>
  <inkml:trace contextRef="#ctx0" brushRef="#br0" timeOffset="-122806.93">21819 3693 207 0,'9'-1'58'0,"2"0"4"0,-2 1-25 16,0-1-3-16,-2 1-2 0,-4-1-7 16,-1 3-6-16,0 3 1 0,-2 1-2 0,0 1-2 15,0 1-2-15,0 2-2 0,3-1 1 16,-1 0-1-16,2-1-3 0,2 2-2 16,1-1-2-16,1 1-1 0,0 0 0 15,-1 1-5-15,1-1-4 0,-2-4-6 16,0 2-5-16,0-4-10 0,-2-2 99 15,3 0-161-15,-2-4-73 0,-2-2-212 16</inkml:trace>
  <inkml:trace contextRef="#ctx0" brushRef="#br0" timeOffset="-122610.39">22063 3657 207 0,'-2'8'71'0,"1"-2"6"0,-2 3 0 16,0 2-41-16,0-1 1 0,0 1-1 0,0 0-13 16,-2 1-8-16,1-1-6 0,-1 0-2 15,1-2-6-15,0 0-7 0,-1 1-7 16,1 0-11-16,0 3 224 0,-2 1-286 16,2 3-95-16,-2 4-305 0</inkml:trace>
  <inkml:trace contextRef="#ctx0" brushRef="#br0" timeOffset="-122026.34">21869 4073 204 0,'0'3'73'0,"0"1"6"16,2 1 1-16,0 1-34 0,0 0-1 15,0 3 2-15,-1 4-12 0,0 2-9 0,0 2-7 16,-1 1-4-16,-1 1-4 0,-1 1-4 15,1 1-4-15,-1 0-2 0,-1 0-4 16,2-3-5-16,0 1-2 0,1 1-4 16,0-3-3-16,-1-3-2 0,0-1-1 15,2-4 2-15,-2-2 2 0,1-3 2 16,-1-2 4-16,0-1 5 0,2-1 6 16,-1-2 7-16,-1-3 1 0,1-5 5 15,0-2 4-15,0-5 3 0,-1-4 1 16,1-4 0-16,-1-2 2 0,0-4 3 15,0-1 3-15,-2-2-2 0,3 2-1 0,0 3-1 16,1 3-2-16,3 6-3 0,0 4-4 16,2 5-6-16,1 5-1 0,2 2-1 15,0 2-4-15,0 0-1 0,0 1-2 16,2 2-1-16,0-2 0 0,2 4-1 16,1 2 0-16,1 2-1 0,0 4-2 0,1 1-3 15,-2 0-3-15,-2 3-5 0,-4 2-6 16,-4-2-5-16,-4 1-2 0,-3 0-2 15,-5-1-1-15,-3-1-1 0,-3 1-1 16,-2-4 0-16,1-4-8 0,1 0 76 16,2-5-135-16,0-1-76 0,5-4-207 15</inkml:trace>
  <inkml:trace contextRef="#ctx0" brushRef="#br0" timeOffset="-121712.18">22072 4241 220 0,'-3'8'64'0,"-1"0"0"0,2-1-25 15,0 3-18-15,0 1 3 0,0-1-3 16,1 2-10-16,1-1-5 0,2 0 2 0,2-1 2 16,2-3 3-16,0-1-1 0,3-1 3 15,1-2 4-15,2 0 2 0,0-2 3 16,-1-1 1-16,0-1 1 0,-1-2 7 15,-3 1 1-15,0-1 4 0,-4-1-3 16,-3-4-3-16,-1 0-4 0,-3-1-4 16,-2-3-7-16,1 0-7 0,-3-1-8 15,-1 0-4-15,1 0-5 0,-2 1-5 16,0 0-8-16,0 4-7 0,1-2-9 16,2 4-7-16,0-2-6 0,3 3-8 15,-1 0 76-15,4 1-128 0,1-1-72 0,4 3-191 16</inkml:trace>
  <inkml:trace contextRef="#ctx0" brushRef="#br0" timeOffset="-121461.97">22458 4196 325 0,'5'0'91'16,"-1"0"8"-16,-2 0-42 0,-5 1-2 15,-1-2 1-15,-4 2-6 0,0 0-6 16,-5 1-7-16,-2 2-8 0,-2 2-8 15,-3 0-4-15,1 1-4 0,2 3-5 16,-1 1-3-16,3 2-3 0,6 3 0 16,5 0-2-16,4 3 0 0,6 1 0 0,4-2 0 15,7 1 0-15,3-2 0 0,2 1-2 16,1-4-7-16,1-2-14 16,-1 0-12-16,0 0 27 0,-1-2-123 0,-2-1-100 15,-1-4-241-15</inkml:trace>
  <inkml:trace contextRef="#ctx0" brushRef="#br0" timeOffset="-117909.8">21940 2567 175 0,'-2'-1'50'0,"1"3"4"16,0-2-17-16,0 2-11 0,1 0 1 16,-1 2 2-16,0 2-5 0,-1 4-3 15,-3-2-4-15,1 4-2 0,-5 3-4 0,-1 4-3 16,-1 2-3-16,-1-2-3 0,0 1-4 15,-1 0-6-15,2-3-6 0,2-2-13 16,3-6-30-16,1-1-15 0,2-1-45 16,2-3-87-16</inkml:trace>
  <inkml:trace contextRef="#ctx0" brushRef="#br0" timeOffset="-117647.83">22137 2560 207 0,'-2'0'65'0,"2"3"5"16,-1-3-3-16,0 0-36 0,-2 3 2 0,-1 6 4 16,-2 0-6-16,0 2-8 0,-4 7-4 15,-2 3-2-15,-4 5-5 0,-1 0-4 16,-3 1-2-16,-3 0-3 0,2 4 0 15,-1-4-4-15,3 3-4 0,-2-4-6 16,1 0-9-16,4-1-15 0,-2-2 125 16,1-2-181-16,0-3-77 0,4-3-223 15</inkml:trace>
  <inkml:trace contextRef="#ctx0" brushRef="#br0" timeOffset="-117407.81">22182 2611 251 0,'-2'1'66'0,"2"0"2"0,-2 3-37 16,-1 2-3-16,-1 6 3 0,-2 1-1 16,-3 7-8-16,-1 1-3 0,-2 4-2 15,-1 0-4-15,-3 3-4 0,-1-2-4 16,-3 2-1-16,-1 0-3 0,1-1-4 15,-2-1-4-15,3 0-7 0,3 0-8 16,2-3-5-16,3 0-42 0,1-6-15 16,1-1-51-16,4-5-99 0</inkml:trace>
  <inkml:trace contextRef="#ctx0" brushRef="#br0" timeOffset="-117186.89">22218 2801 236 0,'-5'12'66'0,"-2"3"2"16,-3 3-38-16,-3 2-1 0,-2 1 1 16,-2 1-7-16,-2 0-10 0,-1 1-6 15,1-2-3-15,-2-3-7 0,0 1-10 16,1-3-12-16,2-3-32 0,0 0-16 15,2 2-49-15,2-3-91 0</inkml:trace>
  <inkml:trace contextRef="#ctx0" brushRef="#br0" timeOffset="-116975.46">22275 2879 226 0,'1'6'63'0,"-2"1"3"0,-2 4-32 16,-2 2-3-16,-4 4-2 0,-2 3-7 15,-3-1-8-15,-4 2-4 0,1 1-2 16,-3 1-6-16,1 2-2 0,-1-3-14 16,0 2-58-16,3-2-62 0,-1 0-151 15</inkml:trace>
  <inkml:trace contextRef="#ctx0" brushRef="#br0" timeOffset="-112309.81">23455 2043 236 0,'-4'0'70'0,"2"-1"5"15,0 0-30-15,2 1 1 0,0 0-3 16,0 0-8-16,2 2-6 0,-1-1-3 16,1 0-5-16,1 3-2 0,-1 0-3 15,0 3-1-15,-2 4-1 0,1 3-3 0,-1 5-3 16,1 1-1-16,-2 4-3 0,1 4-1 16,0-4-1-16,0 2-3 0,1-2-3 15,-1-5-4-15,-1 0-7 0,1-3-8 16,-1-2-10-16,0-2-14 0,1-2-56 15,-2-1-66-15,-1-4-153 0</inkml:trace>
  <inkml:trace contextRef="#ctx0" brushRef="#br0" timeOffset="-111945.64">23384 2073 234 0,'4'-3'76'16,"0"0"6"-16,5-1-1 0,1 1-43 16,1-2 3-16,0 3 2 0,0 0-5 15,-2-1-7-15,0 0-5 0,0 3-2 0,1-2-5 16,0 3-2-16,0-1-4 0,1 0-3 16,1 1-3-16,0 3-2 0,2 2-1 15,-1 7-1-15,0 1-1 0,1 4 0 16,1 9-1-16,0 2 0 0,0 0 0 15,2 0-2-15,-1-1-2 0,0-1-2 16,-3-3-1-16,-1-4-3 0,-6-1-3 16,-1-2-1-16,-6-3 2 0,-6-1 0 15,-5 2 1-15,-3-6-2 0,-7 1 0 0,-5-4 1 16,-3-2-2-16,-4-2-2 0,3-1-4 16,3-3-1-16,0-2-2 0,4-5-3 15,4-1-4-15,6 0-9 0,4-3-6 16,2 0 1-16,4 0-36 0,5 2-43 15,7-1-92-15</inkml:trace>
  <inkml:trace contextRef="#ctx0" brushRef="#br0" timeOffset="-111698.15">23759 2130 265 0,'7'4'78'0,"-2"5"5"16,1 1-38-16,-3 3 0 0,1 3 5 0,0 2-8 16,-1 1-9-16,-1 0-7 0,0-2-4 15,0-2-6-15,3 1-3 0,-2 0-4 16,2-1-3-16,-1-1-2 0,0 3-3 16,1-1-6-16,0 0-5 0,-2 1-12 15,0-3-7-15,-3 1-12 0,1-2-66 16,-2-4-73-16,0 1-164 0</inkml:trace>
  <inkml:trace contextRef="#ctx0" brushRef="#br0" timeOffset="-111257.27">23768 2096 237 0,'0'-18'79'0,"3"8"7"0,2 3 0 0,-1 4-41 15,3 0 2-15,0-1-1 0,3 2-3 16,0 0-9-16,1 0-6 0,3 1-3 16,1-1-3-16,3 0-4 0,1 3-3 15,0-1-3-15,0 0-3 0,1 2-1 16,-4 0-3-16,2 2-2 0,-3 0-1 16,-1 4-1-16,-1 4 0 0,-1 0-2 15,-1 0 1-15,-2 2-2 0,-4 7-1 0,-3-2-1 16,-2-3-2-16,-5-3-2 0,0 0-3 15,-5-2 1-15,-1 0-1 0,-2-6 0 16,0-1 0-16,-1-2 2 0,1-1 1 16,1-1 3-16,4-1-1 0,-1-3 2 15,2-1 1-15,1 0 2 0,0 2 1 16,2-2 0-16,2 3 0 0,-2 0 1 16,3 2-2-16,0 0 0 0,3 3 2 0,2 3 0 15,-1 2 3-15,0 3 1 0,3 3 1 16,-1 0 2-16,3 1 2 0,1 2 1 15,3 0-2-15,3 4-1 0,6 0-2 16,3 2 0-16,3 2 2 0,5 1-6 16,2 1-14-16,-1-2-12 0,1-3 4 15,0-2-98-15,-1-1-92 0,0 0-228 16</inkml:trace>
  <inkml:trace contextRef="#ctx0" brushRef="#br0" timeOffset="-110346.33">23267 2567 164 0,'-2'9'52'16,"3"2"4"-16,2 2-16 0,1 5-9 16,1 1 1-16,0 4-3 0,0 2-9 0,1 0-5 15,-1 3-5-15,-1-1-3 0,1 1-4 16,-3-2-5-16,-1 0-7 0,-1-3-12 16,-2 1 98-16,0-5-143 0,-1 2-63 15,0-4-180-15</inkml:trace>
  <inkml:trace contextRef="#ctx0" brushRef="#br0" timeOffset="-109493.11">23280 2569 210 0,'3'1'64'0,"-2"1"6"16,2-2-22-16,1 2-8 0,2-2 0 16,0 0-3-16,4 0-5 0,2 0-4 0,5 0-4 15,1-2-3-15,3 2-2 0,0 0-2 16,1-1-4-16,3 0-2 0,-1 0-2 15,4-1-2-15,-2 2-1 0,2-2-1 16,4-3-2-16,2 2-1 0,-2 2-1 16,3-1 0-16,0 0 0 0,1 2-1 15,5 0 1-15,-3 1-1 0,-2 1 0 16,1 0 1-16,-2-2-1 0,-1 2 0 16,-1-1 0-16,-3 0 0 0,1 2 0 15,-2-2 0-15,1 0 0 0,-3 1 0 0,-2 0 0 16,-3-1 1-16,-4 2-1 0,-5-5 1 15,-1 4-1-15,-2-5 1 0,-4 2 0 16,0 0 0-16,-1 0 0 0,1-1 0 16,-1 3 0-16,2-2-1 0,-1 1 1 15,1 0-2-15,0 0 0 0,0 1 0 16,-1-1-1-16,-1 0 0 0,0 0-1 0,-2 1 0 16,-1-1 0-16,0 1 1 0,-1 0-1 15,0-1 2-15,1 1 0 0,-2 2 1 16,-2-3 1-16,4 1 1 0,-4-1 1 15,2 1 0-15,-1 0 1 0,1 1-1 16,0-1 1-16,-1 3 0 0,0 4 0 16,0 1-1-16,-1 3 1 0,1 4-1 15,-1 5 1-15,-2 4-1 0,2 2 0 16,-1 2-1-16,1 3 0 0,1 3-1 0,-2-2 0 16,2 0-1-16,1-4 1 0,-1 1-1 15,1-3 0-15,-1-4 0 0,-1-2 0 16,1-1-1-16,-1-6 0 0,1 0-1 15,-1-3 1-15,1-2-1 0,0-2-1 16,-2-3 1-16,1-1-1 0,-2 1 1 16,-1-3 1-16,-2-1 0 0,-1 0 1 15,-2-1 1-15,-2 0 0 0,-4-2 1 0,0 1-1 16,-4 1-1-16,-2 1 0 0,-2-1 0 16,-4 1 0-16,-5-1-1 0,0 0 0 15,-2 1-1-15,-4-1-2 0,-8 0-2 16,-2 0-2-16,1 1-1 0,-4 0-1 15,0-2-3-15,-5 0 0 0,0 0 2 16,8 0 1-16,-1 0 2 0,4-2 1 16,3-1-1-16,1 1 4 0,6 0-3 15,7 0-4-15,5-2-5 0,7 1-6 16,6-2-12-16,10 1-54 0,7-3-62 0,9-2-145 16</inkml:trace>
  <inkml:trace contextRef="#ctx0" brushRef="#br0" timeOffset="-109119.18">23730 2568 197 0,'5'-2'59'0,"-1"3"6"16,-1 2-24-16,0-1 1 15,-1 2 3-15,0-2-1 0,-2 0-4 0,1 1-2 16,-2 0-3-16,1 0-1 0,-1 3-3 16,0 1-1-16,-1 3-3 0,2 4-4 15,0 4-3-15,-1 5-4 0,1-1-4 16,2 2-4-16,-2 3-2 0,2 4-3 15,0-2-1-15,1 3-8 0,0-3-7 0,0 0-4 16,2 0-7-16,-1-3-8 16,1-4-8-16,0-2-7 0,0-3-5 0,1-3-52 15,-2-4-64-15,2 0-147 0</inkml:trace>
  <inkml:trace contextRef="#ctx0" brushRef="#br0" timeOffset="-108859.33">23974 2571 225 0,'-1'9'73'0,"-1"2"5"0,-2 4-16 0,0 4-21 15,-4 0-1-15,-3 6-7 0,-4-1-9 16,-4-1-10-16,-3 1-5 0,-4 0-2 16,-1 0-3-16,-1 1-3 0,4-3-5 15,3-1-5-15,3-1-8 0,4-1-3 16,4-5-15-16,4-1 117 0,3-3-168 16,3-4-71-16,2 0-208 0</inkml:trace>
  <inkml:trace contextRef="#ctx0" brushRef="#br0" timeOffset="-108611.3">24102 2590 270 0,'0'10'78'15,"-2"6"2"-15,0-3-38 0,-3 5-1 0,1 4-2 16,-4 0-10-16,-2 1-10 0,-3 0-4 15,-2-5-4-15,-2 4-2 0,1 0-3 16,0 1-2-16,-4-1-4 0,-1 0-4 16,0 1-5-16,-2 0-4 0,-1 0-11 15,-3-2-4-15,-1-2-9 0,5-3-14 16,4-2-15-16,2-3-16 0,5-3-45 16,6-2-75-16</inkml:trace>
  <inkml:trace contextRef="#ctx0" brushRef="#br0" timeOffset="-108380.2">24227 2663 259 0,'0'1'75'0,"-2"6"5"0,-6 3-31 0,-2 1-5 15,-4 5 0-15,-4 4-5 0,-1 0-9 16,-5 1-8-16,-2-1-5 0,1 3-5 15,0-1-5-15,1 0-4 0,2-1-5 16,2 0-7-16,4 0-6 0,1-3-8 16,1 0-8-16,5-2-12 0,0-3-5 15,2-2-45-15,1-2-55 0,6-3-121 16</inkml:trace>
  <inkml:trace contextRef="#ctx0" brushRef="#br0" timeOffset="-108196.7">24252 2846 223 0,'-8'16'73'0,"0"1"5"0,-5 0-7 0,-3 1-32 16,0 0 1-16,-2 2-6 0,1-3-12 16,-1-2-8-16,1 0-6 0,2-3-8 15,3 0-8-15,1 1-14 0,3 0-64 16,0 1-71-16,0 2-172 0</inkml:trace>
  <inkml:trace contextRef="#ctx0" brushRef="#br0" timeOffset="-107700.35">23761 3186 238 0,'0'-1'70'0,"0"1"5"0,-1 0-25 15,2 0-9-15,-1 0-3 0,0 0-6 16,-1 3-9-16,1-1-2 0,0 3-3 15,-1 0-1-15,0 4-3 0,0 2 0 0,1 3 1 16,-1 0-2-16,1 4 0 0,0 1-2 16,0 2-2-16,1 5-1 0,0-1-2 15,1 3-2-15,-1 2-2 0,2 2-2 16,-1-2-5-16,-1-2-4 16,0-2-3-16,0-1-5 0,1-2-6 0,-1-2-6 15,1-2-5-15,1-3-7 0,-1-1-55 16,-1-1-63-16,2-5-148 0</inkml:trace>
  <inkml:trace contextRef="#ctx0" brushRef="#br0" timeOffset="-107345.35">23663 3535 297 0,'0'2'82'0,"-1"-4"4"16,1 2-40-16,0 0-8 0,0 2-1 16,1-1-6-16,0 4-7 0,0 1-3 15,1 5-3-15,0 1-2 0,3 2-2 16,-1 4-2-16,3 1-3 0,-1-1-3 16,2 2-2-16,1-2 0 0,1-1-2 15,-1-1 0-15,1-4 0 0,0-3 1 0,2-1 2 16,0-3 1-16,1-2 4 0,0-3 2 15,1-3 1-15,1 0 1 0,1-4 0 16,-1-2-3-16,-2-2-1 0,1-5-3 16,-1-2-3-16,-1-1-6 0,-3-2-10 15,-1 1-5-15,-1 2-7 0,-1 1-6 16,-2 5-8-16,1 0-8 0,-1 5-8 16,-1 1 44-16,2 1-95 0,-2 2-69 0,0 3-174 15</inkml:trace>
  <inkml:trace contextRef="#ctx0" brushRef="#br0" timeOffset="-106903.79">23898 4108 226 0,'2'8'65'0,"2"1"5"16,-1 2-28-16,0 4-6 0,1 2 1 15,-2 1-4-15,-1 5-10 0,-1 5-6 16,0-2-6-16,-1 3-4 0,0-2-5 15,1 1-4-15,1 1-10 0,1-4-9 16,1-2-8-16,1-1-53 0,-1-3-61 16,1-3-137-16</inkml:trace>
  <inkml:trace contextRef="#ctx0" brushRef="#br0" timeOffset="-106571.99">23865 4066 336 0,'14'-12'90'0,"1"1"7"16,-1 1-54-16,1 2 4 0,-4 3 2 16,0-1-5-16,-2 3-9 0,-2 0-8 15,-1 2-5-15,0 1-5 0,0 1-7 16,2 1-4-16,1 1-3 0,0 3-2 15,0 2-2-15,0 6-1 0,1 0-2 16,-3 3-3-16,-2 0-1 0,-3 5-2 0,-2-3 0 16,-3-1 0-16,-5-2-1 0,-2 0-1 15,-3-3-1-15,-2-2 0 0,1-5-3 16,-2 0-5-16,1-2-3 0,-1-6-4 16,1-1-6-16,2-4-16 0,2 1-46 15,0-3-62-15,1 1-141 0</inkml:trace>
  <inkml:trace contextRef="#ctx0" brushRef="#br0" timeOffset="-106197.81">24051 4436 301 0,'-2'-1'85'0,"2"0"3"0,-1 0-44 16,1 2-2-16,0-2-1 16,-1 1-12-16,0 1-12 0,-2 1-6 0,0 2-2 15,-2 2-3-15,0 2-3 0,-1 1-2 16,2 2 0-16,0 3-1 0,1 0 0 16,1-1 0-16,3 1-2 0,1-1 1 15,3 2-1-15,-1-1-1 0,4-2 0 16,1-1 0-16,2 1 1 0,0-2 1 15,2-6 2-15,-1 3 4 0,0-7 4 0,-1-3 6 16,1 0 4-16,-2-3 3 16,-3-4 4-16,1 0 1 0,-3-4-2 0,0 2-2 15,-3 0-6-15,-3-4-5 0,-1 2-6 16,-4 1-5-16,0 2-5 0,-3 1-5 16,-3-2-9-16,1 2-8 0,-1 2-7 15,0 0-8-15,3-1-9 0,-1 1 171 16,4 2-236-16,2 0-93 0,2-2-278 15</inkml:trace>
  <inkml:trace contextRef="#ctx0" brushRef="#br0" timeOffset="-105897.61">24525 4160 258 0,'9'-9'79'0,"-1"1"8"15,-2 4-29-15,-5-1-5 0,-2 1 3 16,-6 1-8-16,0 3-7 0,-5-1-6 16,-3 5-5-16,-2 1-8 0,-3 2-3 15,-2 7-1-15,-1 1-4 0,-1 1-2 16,1 6-3-16,-2-1-2 0,2 4-1 16,4 4-2-16,5-4 1 0,4 5-2 15,5-2-1-15,6-1-1 0,7 0 0 0,2-3 1 16,8-6-1-16,4 3 1 0,4-4 2 15,2-3-6-15,1-1 1 0,3-1-13 16,2-3-8-16,-1 0-12 0,-4-6-1 16,3-2-93-16,4-2-86 0,-2-2-213 15</inkml:trace>
  <inkml:trace contextRef="#ctx0" brushRef="#br0" timeOffset="-93754.28">24820 2070 198 0,'-6'1'61'0,"1"2"4"15,0-1-22-15,3 0-2 0,0 2 0 16,1 0-3-16,1 0-4 0,0 3-4 16,0-2-1-16,0 3-1 0,0-1-3 15,0 1-1-15,-2 3-3 0,-2 5-2 16,0 2-2-16,-1 4-1 0,-2 3-2 16,-1 2-2-16,0 1-1 0,-1 3-2 15,-1-3-3-15,0 0-1 0,1-2-1 0,0 0-1 16,1-2-2-16,1-3 0 0,2-2 1 15,1-4-2-15,1-4 1 0,2-1 0 16,0-4 1-16,1-3 2 0,0 0 3 16,0-6 1-16,0-3 1 0,1-1 0 15,-1-4-1-15,0-5 0 0,1 0-3 16,0-3-3-16,0-1-2 0,0-3 0 16,2 0 0-16,1 0 0 0,3-3 0 15,-1-1 0-15,3-2 0 0,1-1-1 0,0 0 1 16,-2 2 0-16,0 0 2 0,-1 6 2 15,-3 5 1-15,-1 3 1 0,-2 6 1 16,0 4 0-16,2 1-2 0,-3 2 0 16,1 3-2-16,0 1 1 0,1 1-1 15,1 3 2-15,2 1 1 0,1 7 2 16,3 2 1-16,0 4 1 0,1 3-1 16,-2 2-1-16,1 1-1 0,0 1-2 15,-2-2 0-15,0 2-2 0,0-3-2 0,-2-1 0 16,2 1 0-16,-2-1-1 0,2-2-2 15,-3-5-2-15,0-3-4 0,-2-1-4 16,1-3-4-16,-3-4-11 0,1-2-12 16,-2-1-5-16,-2-3-8 0,-1-1-5 15,-1-4-9-15,-3-2-61 0,0-1-64 16,-3-3-154-16</inkml:trace>
  <inkml:trace contextRef="#ctx0" brushRef="#br0" timeOffset="-93567.25">24701 2341 275 0,'-4'-1'82'0,"2"1"6"0,1-2-30 16,0 2-7-16,1 0 1 0,0-1-4 15,0 1-7-15,1 0-6 0,0-1-7 16,2 1-6-16,3-1-5 0,-1 0-6 16,3-1-5-16,-1 0-7 0,2-1-10 0,1 1-9 15,0 0-10-15,2-1-10 0,1 0 172 16,2 0-249-16,4 0-100 0,2-1-293 15</inkml:trace>
  <inkml:trace contextRef="#ctx0" brushRef="#br0" timeOffset="-93247.43">24996 2107 239 0,'0'-1'76'0,"2"2"7"15,0 1-10-15,2-1-26 0,0 1 6 16,-1 2-1-16,1 0-6 0,-1 1-5 16,-2 9-5-16,-1-2-7 0,-1 2-3 0,-2 3-5 15,-2 3-5-15,1 4-5 16,0-1-3-16,-1-4-2 0,2 3-1 0,2 2-2 16,0-3 0-16,2-2-2 0,1 2 1 15,1 2-1-15,1-1 0 0,0-3 0 16,1-2-1-16,2 2 1 0,0-4 0 15,4-3 1-15,-1 0 0 0,4-4 0 16,1 1 0-16,-1-5 1 0,3-2-4 16,0 1-3-16,1-2-6 0,0-1-11 0,1 0-10 15,-2-3-11-15,1 2-2 0,0 0-81 16,-1 1-86-16,3 1-193 0</inkml:trace>
  <inkml:trace contextRef="#ctx0" brushRef="#br0" timeOffset="-85695.42">7205 444 262 0,'6'1'61'0,"1"-2"2"0,-1 13-31 16,0-2-20-16,1-3-5 0,-3 4 0 16,-1 2 1-16,-4 4 1 0,-2 6 2 0,-5 4 2 15,-6 3 3-15,-6 7 1 0,-4 9 0 16,-4 10-1-16,-3 6-2 0,-3 7-2 16,0 8-3-16,2 3-4 0,3 4-1 15,-1 4-1-15,4-5-1 0,1 1 0 16,3 2-1-16,1 4 1 0,2-3-1 15,3-2 1-15,4-7 2 0,2-4 0 0,3 2 2 16,5-8 0-16,6-7 1 0,4-2 0 16,4-5-2-16,4-5 0 0,4 2-1 15,6-9 1-15,3-3-1 0,2-6 2 16,7-4 0-16,4-4 0 0,5 2 0 16,3-6 0-16,6-3-2 0,0-1-1 15,7-2 0-15,-1-2-2 0,3 1 0 16,4-1 0-16,3 3-1 0,3 0 0 15,3 3 1-15,5-3-1 0,5 0 0 16,4-3 1-16,4-6 0 0,2 0 0 16,5-4 1-16,8-4 0 0,3 0-1 0,2-1 2 15,1-5 1-15,7 2-1 0,4-2 1 16,3 4 0-16,-3 1-1 0,5-1 0 16,3 5-2-16,2 4 0 0,-1 2-1 15,2 1 1-15,3 1-2 0,0 3 0 16,3 0 0-16,-1-2-1 0,3 1 0 0,7-1 0 15,-3 0-1-15,1-5 1 0,3-2 1 16,0-5 1-16,1 2 0 0,-1-5 0 16,0-2 0-16,-4-1 0 0,-2 0 1 15,4-4 0-15,-3 1-1 0,-3-3 2 16,0 2-1-16,-3-1 2 0,-5 0 0 16,-1-3 0-16,-6 3 0 0,-1 4-1 15,-6 1 0-15,-7-2 0 0,-7 0-2 16,-3 0 1-16,-2 4-1 0,-8 5 0 0,-8-2 0 15,-9-2 0-15,7 0 0 0,-6 3 0 16,3 1 0-16,-8-2 0 0,-1 1-2 16,-2 2 1-16,-4-1-1 0,-15 1 1 15,-1-2-1-15,-12-1 1 0,-1-3 0 16,-7 0 2-16,-4-4 3 0,0 2 4 16,-4-2 3-16,-7-1 3 0,-5-2 0 15,-6-5 1-15,-6-3-1 0,-10-8-2 16,-7-7-2-16,-5-2-3 0,-3-8-1 0,-2-7 1 15,-2-7-2-15,-3 0 1 0,8-3-1 16,3-5-1-16,5-8-2 0,2 0 0 16,0-2-2-16,0 0 1 0,-2-9 0 15,3-3-1-15,-2 3 1 0,-3-2-1 16,-2-1 1-16,0 6 0 0,5 0-1 16,3 4 1-16,-1-1-1 0,2 3 1 0,1 5-1 15,0 2 1-15,-1 0-1 0,-5 7-1 16,-2 6 1-16,-2 13 0 0,-2 2 0 15,1 5-1-15,2 8-1 0,1 6 0 16,4 3 0-16,0 4 0 0,2 4-1 16,-2 4 0-16,-3 4 0 0,-3 5 0 15,-5 3 1-15,-2 5 1 0,-3-2 0 16,-5 4 0-16,-6 0 1 0,-8-3 0 16,-7-1 0-16,-3-1 1 0,-11 4 0 0,-11-2 0 15,-6-7 0-15,-15 1 0 0,-6 6 0 16,-10-3 0-16,-19-6 0 0,-12 0 0 15,-15-2-1-15,-19 2 0 0,-7 1-1 16,-15-4 0-16,-15 5 0 0,-6-2 0 16,-11 1 0-16,-7 6 1 0,-6 1 1 15,-6 3-1-15,-4 3 1 0,-6 3 0 16,-4 6 0-16,0 1 0 0,-2 0 0 16,1 9 0-16,6-4-8 0,5-2-13 0,17-6-8 15,11 11-8-15,15-7-10 0,16 4-31 16,21-8-49-16,14-4-70 0,25 2-150 15</inkml:trace>
  <inkml:trace contextRef="#ctx0" brushRef="#br0" timeOffset="-84649.11">6630 3576 290 0,'-1'-3'75'0,"1"-1"4"15,0 1-39-15,0-2-7 0,-1 1-2 16,-2 1-4-16,2 0-4 0,1 1-5 16,-1-1-3-16,0 2-4 0,1 0-3 15,-1 1-5-15,1 0-3 0,0 0-1 16,1 3 0-16,-1 3-2 0,-2 1 1 0,0 1 1 15,-2 5 0-15,-1 3 1 0,-1 2 1 16,-2 3 0-16,-1 2 0 0,0 0-1 16,1 0 0-16,2-4-1 0,-1-2 0 15,2-3 1-15,3-5-1 0,-1-3 0 16,2-3 2-16,1-2 8 0,-1-2 3 16,1-4 0-16,-1-1 0 0,1-5 1 15,0-3-1-15,0-2-1 0,0-5-8 16,1-2-3-16,1-4 0 0,3-1-1 0,-1 0 1 15,2-1-1-15,-1 2 1 0,3 0 1 16,0 3 1-16,-1 6 1 0,2 0 1 16,1 4 4-16,-1 5 3 0,2 1 2 15,-1 4 3-15,3 2 0 0,0 1 0 16,0 5-1-16,-1 3-4 0,1 1-2 16,-1 5-3-16,0 3-3 0,-2 1 0 15,0 5-2-15,0-1 1 0,-3 3-1 0,1 0-3 16,-1-2-5-16,-1 0-7 0,1-1-5 15,-2 1-7-15,1-5-5 0,-2-1-5 16,-1-3-4-16,0-2-3 0,-2-3 6 16,-1-4-68-16,-5-5-65 0,-3-7-167 15</inkml:trace>
  <inkml:trace contextRef="#ctx0" brushRef="#br0" timeOffset="-84464.6">6580 3515 399 0,'-3'-1'102'0,"2"1"7"16,1 0-58-16,1 0-8 0,1 0-8 16,2 0-6-16,0-3-6 0,5 3-5 15,0-1-6-15,5 0-2 0,2-2-11 16,4 1-13-16,1-1-12 0,1-1-11 16,2 0-11-16,3-1-18 0,-1 2 159 15,2-1-207-15,-1-1-77 0,3 1-236 0</inkml:trace>
  <inkml:trace contextRef="#ctx0" brushRef="#br0" timeOffset="-84324.98">7015 3438 284 0,'4'-2'80'0,"-3"4"5"16,0 0-33-16,-1 4-4 0,0 0-7 15,-1 3-5-15,-1 3-6 0,-1 2-4 0,1 2-3 16,-1-1-6-16,1 4-4 0,-1 0-3 16,1 1-6-16,1-2-10 0,2-2-7 15,-1 0-3-15,1 2-33 0,0-2-58 16,-1-4-82-16,3-3-180 0</inkml:trace>
  <inkml:trace contextRef="#ctx0" brushRef="#br0" timeOffset="-84066.6">6885 3440 336 0,'2'-13'89'15,"5"2"9"-15,0 2-40 0,3 3-3 16,2 0-3-16,4 2 0 0,0 2-4 15,2 4-7-15,0 1-6 0,3 3-10 16,-1 2-7-16,0 3-8 0,-3 4-4 16,-1 2-2-16,1 1-3 0,-4 1-1 0,-3 1-1 15,-4 0-2-15,-4-1-2 0,-5 1-1 16,-5-1-3-16,-6-1-1 0,-1 2-3 16,-2 1-2-16,-4 0-7 15,2-4-5-15,-1-1-9 0,3-3-8 0,2-5-8 16,0-4 110-16,5-7-174 0,7-5-82 15,5-9-231-15</inkml:trace>
  <inkml:trace contextRef="#ctx0" brushRef="#br0" timeOffset="-83898.54">7253 3411 322 0,'15'5'91'16,"-1"4"11"-16,-1 3-32 0,-1 1-7 15,-1 2-9-15,-3 2-6 0,-1 4-9 16,-3-4-5-16,0 3-10 0,-1-2-8 15,-3-2-6-15,1 2-15 0,-1 0-6 16,0-2-18-16,-1-1-11 0,-2-2 66 16,-3-2-152-16,-3-3-100 0,-1-3-236 0</inkml:trace>
  <inkml:trace contextRef="#ctx0" brushRef="#br0" timeOffset="-83682.12">7227 3460 360 0,'10'-5'95'0,"3"0"10"0,3 3-48 16,4 3-3-16,2 2-2 0,3 3-2 16,2-1-5-16,1 4-5 0,0 3-10 15,-2-1-7-15,-3 2-8 0,-3 0-4 16,-4 4-6-16,-6 2-3 0,-5 3-3 16,-6 0-1-16,-7 4-3 0,-5 1-4 15,-6 1-5-15,-4 0-6 0,-4-4-11 16,-5-2-11-16,-3 0-6 0,0-5-81 15,-1-5-89-15,0-6-207 0</inkml:trace>
  <inkml:trace contextRef="#ctx0" brushRef="#br0" timeOffset="-83199.26">8971 3472 307 0,'-1'0'79'16,"2"5"8"-16,-2 0-27 0,1 4-27 15,-1 1-3-15,-1 3 0 0,-1 3-5 16,1 6-4-16,1-1-8 0,1 2-4 16,0-2-7-16,1 5-7 0,1-2-10 0,2-1-9 15,0-3-2-15,0-2-74 0,3-2-77 16,1-2-172-16</inkml:trace>
  <inkml:trace contextRef="#ctx0" brushRef="#br0" timeOffset="-82834.71">9181 3484 316 0,'3'-9'89'0,"-2"5"5"15,1 1-38-15,1 4-15 0,-1 3-3 16,0 6-4-16,0 0-8 0,0 3-8 15,-1 1-3-15,0 6-4 0,-1 3-2 16,1-1-3-16,0 1-7 0,0 1-5 16,0 0-4-16,0-2-3 0,3-5-2 15,-2-1 0-15,0-4-2 0,0-3 2 16,-1-5 4-16,-1-3 3 0,-1-2 2 0,-2-7 0 16,-1-3 1-16,-2-2 1 0,0-7 3 15,-1-3 1-15,-1-2 1 0,2 0 4 16,0-2 2-16,2 0 4 0,1 0 2 15,2 2 3-15,1 3 3 0,1 1 0 16,2 4 1-16,0 2 0 0,3 3-2 16,-1 5 0-16,4 1-3 0,2 4-3 15,1 0-3-15,2 2-2 0,1 1-3 16,3 0-2-16,2 2 1 0,-1 2-4 0,1-3-8 16,0 1-10-16,0-2-11 0,-1 1 5 15,0 1-95-15,0-1-92 0,-2-1-211 16</inkml:trace>
  <inkml:trace contextRef="#ctx0" brushRef="#br0" timeOffset="-82647.54">9234 3530 353 0,'-2'3'83'16,"3"-1"7"-16,2 2-58 0,1-1-1 15,2-2 3-15,3-1 1 0,2 1-5 16,2-2-3-16,4 1-10 0,2 0-20 16,1-3 0-16,2 1-102 0,3-2-90 15,2 2-231-15</inkml:trace>
  <inkml:trace contextRef="#ctx0" brushRef="#br0" timeOffset="-82098.43">10500 3457 337 0,'-2'-2'86'0,"2"5"5"15,1-1-41-15,1 3-12 16,0 2 1-16,1 4 1 0,-1-2-3 0,1 6-6 16,0 0-5-16,0 3-7 0,0 0-5 15,-1-2-5-15,2 1-8 0,-1 2-11 16,0-2-9-16,0-1-9 0,1-2-10 16,-3-1 6-16,1-1-85 0,0-6-79 15,2-1-182-15</inkml:trace>
  <inkml:trace contextRef="#ctx0" brushRef="#br0" timeOffset="-81832.26">10401 3425 359 0,'6'-8'92'16,"3"4"10"-16,4-2-50 0,4 0-1 15,3 1 0-15,5 2 2 0,0 0-5 0,3 3-6 16,4 0-9-16,1 4-11 0,0 3-7 15,0 3-5-15,-4-1-4 0,-1 6-4 16,-8 0-2-16,-3 3-1 0,-6-2-1 16,-7 0 0-16,-5 0 0 0,-4 1-1 15,-7-1-1-15,-5 0-1 0,-5-2-2 16,-6 2-4-16,-2-2-6 0,1-1-6 16,-1-1-8-16,3 0-7 0,0-4-7 0,6-2-9 15,6-3-4-15,3-5-57 0,3-4-68 16,9-4-154-16</inkml:trace>
  <inkml:trace contextRef="#ctx0" brushRef="#br0" timeOffset="-81352.87">10922 3420 263 0,'18'11'78'16,"-7"6"8"-16,-4 1-14 0,-1 0-28 15,-5 4-5-15,-2 3-4 0,-2-4-7 16,-2 3-6-16,0-1-8 0,-1-2-5 15,3 0-4-15,-1-1-5 0,0-1-2 16,1-1-2-16,1-3-3 0,0-3-1 16,0-2-3-16,0-2 0 0,2-5 6 15,-1-3 1-15,0-6 1 0,-1-1 4 16,1-3 3-16,-1-2 4 0,1-7 3 0,-3-5-1 16,4-3 3-16,1-1 1 15,4-2 1-15,1-3 1 0,3 0 1 0,0 4-2 16,4 3 2-16,0 4 0 0,2 6 0 15,0 3-1-15,-1 4-2 0,-1 3-3 16,1 2-2-16,1 4-3 0,0 3-2 16,0 0-3-16,1 3-1 0,-2 2 1 0,0 0-2 15,-2 2 1-15,-3-1-1 0,-3 1-1 16,-3 1 0-16,-7-1 0 0,-4 0 0 16,-4-1-1-16,-4 1-1 0,-1-1 1 15,-5-1-1-15,-1-3 1 0,2 1 1 16,2-4 0-16,2-1 2 0,0-1 0 15,4 0 2-15,6-1-3 0,1 1 0 16,4 3 1-16,2 3-1 0,5 3 1 16,2 4 0-16,5 1 1 0,0 8 1 15,3-1 0-15,4 3 1 0,0 0 0 0,1-1 0 16,2-1-12-16,1 0-18 0,1-3 4 16,1 0-99-16,1-5-97 0,0-5-240 15</inkml:trace>
  <inkml:trace contextRef="#ctx0" brushRef="#br0" timeOffset="-80465.24">11892 3501 186 0,'3'4'60'16,"-1"-1"6"-16,3 1-10 0,-4 3-15 16,-1 1-5-16,1 0-6 0,-2 4-6 15,-1 3-6-15,-2 0-5 0,1 2-6 16,-1 1-2-16,-2 1-3 0,1 2 0 16,-2-3-1-16,0 1-2 0,1-2-1 0,-2-1 0 15,3-1-2-15,-2-4-1 0,3-3-1 16,-1-4-1-16,3 0 2 0,1-2 1 15,1-2 1-15,1-4 2 0,0 0 3 16,2-3 4-16,0-1 0 0,0-7 1 16,0 0-1-16,2-4 0 0,-2 0-1 15,3-6-2-15,0-1-1 0,1 1 0 16,0-1-1-16,2-3 5 0,2 2 1 16,1-1 0-16,0 3 0 0,0 1 3 0,1 2 1 15,-1 4 4-15,0 4-5 0,1 1 3 16,-1 7 3-16,-3 0 1 0,1 6 0 15,-1 2-2-15,-1 6-1 0,1 1 0 16,-4 6-2-16,-2 3-4 0,1 6-1 16,-2 0 0-16,-1 6-2 0,-1 0-1 15,1 1 0-15,-1 1-3 0,2-4-5 16,0 1-6-16,2-1-4 0,0-4-7 16,-1-2-7-16,2-3-8 0,-1-4-9 0,-2-1-62 15,0-6-68-15,0-4-165 0</inkml:trace>
  <inkml:trace contextRef="#ctx0" brushRef="#br0" timeOffset="-80298.69">11874 3547 257 0,'11'4'72'15,"1"-1"6"-15,4-2-25 0,2-1-22 16,2-2-3-16,1-1-5 0,-2-2-11 15,1 0 69-15,-2-2-159 0,0 0-83 16,1 0-235-16</inkml:trace>
  <inkml:trace contextRef="#ctx0" brushRef="#br0" timeOffset="-80028.89">12374 3378 292 0,'1'4'84'15,"-3"0"11"-15,1 1-12 0,-3 2-34 16,1 2-2-16,-1 2 3 0,-1 0-4 0,1 3-8 16,0 2-10-16,-2 1-9 0,1-1-7 15,-1 1-3-15,1 2-4 0,-1 0-2 16,2 1-1-16,0-1-1 0,2 1-1 16,1-1 0-16,2-2 0 0,4 0 0 15,0 1 1-15,5-4-1 0,2 1 1 16,3-4 0-16,5 1 0 0,1-2 1 15,4-1-2-15,5-4-2 0,2 0-12 16,3-7-12-16,4-1-11 0,7-2 192 0,2-4-279 16,3-4-117-16,-1-2-339 0</inkml:trace>
  <inkml:trace contextRef="#ctx0" brushRef="#br0" timeOffset="-79678.83">13607 3465 313 0,'4'10'83'0,"-2"0"6"16,-1 2-47-16,1 3-4 0,-2 0-3 16,0 3-5-16,-1-1-8 0,0 0-8 15,-1 3-5-15,1-2-3 0,-1-1-6 16,-2 1-9-16,1-4-9 0,0-1-12 15,-1 1-17-15,0-4-52 0,0-3-68 16,-1-4-144-16</inkml:trace>
  <inkml:trace contextRef="#ctx0" brushRef="#br0" timeOffset="-79413.02">13531 3494 259 0,'-4'-17'84'0,"1"1"8"0,1 2-3 16,0 4-33-16,1 3-5 0,2 3-2 0,-1 0-5 15,2 2-9-15,2 1-5 0,3 1-4 16,2 1-4-16,3 1-4 0,9 4-3 16,3 1-3-16,4 1 0 0,5 7-4 15,3-1-3-15,0 6-2 0,-4 2-1 16,-6-1-1-16,0 5-1 0,-8-1-2 16,-3 0-1-16,-9-2-2 0,-3 2-1 15,-4-3-2-15,-2-1-1 0,-4-2-3 16,-5-3-3-16,-5-2-5 0,-5-2-6 15,-7-3-8-15,-1-3-8 0,-5-3-8 0,-1 0 207 16,2-4-270-16,4-2-98 0,6-3-303 16</inkml:trace>
  <inkml:trace contextRef="#ctx0" brushRef="#br0" timeOffset="-78853.61">13936 3495 310 0,'15'2'84'0,"-2"2"7"0,-5 2-35 16,-2 2-18-16,-2 0-3 0,-1 4 0 15,-1 5-4-15,-4 0-9 0,-1 2-5 16,0 3-3-16,-2 0-5 0,-1 2-2 0,-1 0-4 16,1-2-6-16,-3-2-3 0,4-2-2 15,-2-2-1-15,1-2-1 0,2-4-1 16,1-3 0-16,1-2 2 0,2-2 2 15,0-2 1-15,1-1 5 0,1-3 3 16,1-4 2-16,3-4 2 0,-2-6 2 16,3-2 2-16,-1-4 2 0,3-7-3 15,-2-3-1-15,1-1 0 0,0 0-1 16,1 1-1-16,-2-1 0 0,1 4-2 16,-1 7 1-16,-3 6 2 0,-1 4 2 0,-2 4 0 15,2 6-3-15,-2 5 0 0,-1 3-2 16,1 2-1-16,0 2-3 0,1 2-2 15,2 4-1-15,1-1 3 0,0-1 0 16,3 2-1-16,2-3-2 0,1-1-1 16,2-2-1-16,-2-2 0 0,1-2 0 15,0 0 1-15,7-3 1 0,-3-2 3 16,1-1 1-16,-1-1 1 0,3-4 2 0,1 0-1 16,2-3 2-16,-5-1-1 0,-1-1 2 15,1-1 1-15,0 0 1 0,-2 0 0 16,-1 2 0-16,-7 6-1 0,1-2-2 15,-3 6-3-15,0 4-1 0,-3 4 0 16,-2 7-1-16,-1 1 1 0,0 6-1 16,-2 5 1-16,0 3 1 0,0 3 0 15,0 1 0-15,1-3 0 0,2-2-6 16,1-4-11-16,1-3-10 0,2-1-11 16,2-6-1-16,2-4-86 0,1-3-88 0,-1-3-195 15</inkml:trace>
  <inkml:trace contextRef="#ctx0" brushRef="#br0" timeOffset="-77734.28">15291 3460 151 0,'1'0'47'0,"1"0"4"0,-2-1-10 0,1 1-12 16,-1 0-7-16,1-2-4 0,-1 0-4 16,1 1-5-16,-1-1-3 0,1 3-4 15,-1-2 0-15,1 0-1 0,-1 1 0 16,1-1 1-16,-1 0 1 0,0 1 3 16,0-1 2-16,-1 0 4 0,2 1 3 15,-2-1 2-15,1 3 3 0,0-2 2 0,-1 1-1 16,1 0 0-16,0-2-2 0,0 0-1 15,0 1-1-15,1 0-1 0,-2 0-2 16,2 0-1-16,-1 0 1 0,1 5 1 16,-1 3 0-16,-1 2 0 0,0 4 1 15,1 4 0-15,-2 2 0 0,0 4-3 16,-2 4-3-16,2-1-2 0,-4 4-4 16,-1-3 0-16,0 1-2 0,1-4-1 15,-1-2-1-15,1-3 0 0,0-3-2 16,4-5-2-16,0-5-7 0,1 0-4 15,0-3-3-15,-2-4 1 0,1-3-1 0,-2-4 0 16,-1-1 2-16,-1-4 6 0,-2-1 4 16,-2-4 2-16,2-2 1 0,-1-3 4 15,3-4 2-15,2-3 2 0,6 0 2 16,3-4 2-16,2 2 2 0,2 1 2 16,2 2 0-16,0 8 1 0,4 4 1 0,-2 4-1 15,4 3 1-15,0 2 1 0,2 3-1 16,0 5 0-16,1 2-2 0,-1 1-2 15,0 3-2-15,-1 0-2 0,0 5-2 16,-2 1-2-16,-2-3-3 0,-1-1-1 16,-6 1-2-16,-1-4-1 0,-5 3-1 15,-3-1-1-15,-6-4 0 0,-3 2-2 16,-5-1 1-16,-3-3 1 0,-3 2 0 16,-2-4 2-16,-5-1 1 0,1-2 1 0,4 1 1 15,3-1 2-15,2 1 0 0,3-2 0 16,5 2 1-16,7 1-3 0,3 3 0 15,3 2 0-15,2 2 1 0,7 6 0 16,5 5 0-16,3 2 0 0,1 4 2 16,2 0 1-16,2 3 1 0,2-2-9 15,-4-3-9-15,0-3-9 0,0-1-8 16,2-5 8-16,-1-1-93 0,2-6-87 0,-2-3-190 16</inkml:trace>
  <inkml:trace contextRef="#ctx0" brushRef="#br0" timeOffset="-77302.34">15689 3491 327 0,'-1'-10'93'15,"0"1"5"-15,-1 3-45 0,-2 6-9 0,-2 7 0 16,-4 2 1-16,1 5-10 0,-1 2-9 16,2 10-6-16,-1 0-1 0,2 2-4 15,5-2-6-15,1 1-6 0,1-2-2 16,1-1 0-16,0-7-1 0,1-2 1 15,5-3 0-15,1-2 1 0,3-6 1 16,3-1 0-16,4-3 1 0,4-3 1 16,5-1 1-16,0-3 0 0,-2-2 1 15,2 0 0-15,-2-4-1 0,-3 3 0 0,-2-2-1 16,-3 2-3-16,-5 3-2 0,-2 5-2 16,-3 2-1-16,-2 9 0 0,-2 4 0 15,-3 5-2-15,-1 2-1 0,0 2-1 16,2 3-3-16,0 1-3 0,5-2-2 15,0-3 0-15,4-4 1 0,3 0 3 16,3-3 2-16,0-2 4 0,-1-3 7 16,2-5 5-16,-3-1 4 0,-1-1 4 0,-1-3 3 15,-3-3 3-15,-1-4 6 0,-2-4-1 16,0-2-3-16,-1-6-4 0,1-5-3 16,-2-2-4-16,-1-4-6 0,2-5-8 15,-3-5-8-15,-1 1-8 0,-1-1-12 16,-3 5-11-16,-1-1-10 0,-1 5 205 15,-4 5-289-15,-3 5-116 0,-5 0-344 16</inkml:trace>
  <inkml:trace contextRef="#ctx0" brushRef="#br0" timeOffset="-75625.87">13852 3140 199 0,'-6'-2'59'0,"2"-4"6"0,1 0-20 16,-2-2-12-16,2 1-4 0,1-1-1 16,0 0-4-16,2 0-4 0,0 2-3 15,-2 0-2-15,2 2 1 0,0 2-1 16,0-2-1-16,0 2-1 0,-1 2-2 16,1 0-2-16,0 0-1 0,-1 2-1 0,-1-2-3 15,-1 3 0-15,-2-2-2 0,0 1 0 16,-2 0 0-16,0 0-1 0,-1 2 0 15,1-1 0-15,2 0 0 0,2 0-1 16,1 0 1-16,-1-2 0 0,3 0 0 16,0 1 1-16,0-3 2 0,1 0 1 15,2-2 1-15,1 0 0 0,1 0 0 16,2-1-1-16,2-4 0 0,-2 1-2 16,2 0-1-16,-1-2 0 0,0 0-1 0,-4-1 0 15,1 1 3-15,-2-1 2 0,0 1 2 16,-1 2 2-16,-1 2 4 15,-1-3 1-15,-1 4 0 0,0 1-1 0,0 1-3 16,-5 4-2-16,-2-2-2 0,-2 2-3 16,-3 4-2-16,0 3-1 0,-3 0-1 15,1-2 1-15,1 4-1 0,4-1 0 16,2 0-1-16,3 0 0 0,2-2 0 0,8 2 0 16,1-1 0-16,4 0 0 0,3-1 2 15,3-2 0-15,-2 0 0 0,1-3 2 16,-4-2 0-16,-1-4 1 0,1-4 0 15,-3 1 0-15,-1-3 1 0,2-1-1 16,-2-1 1-16,-1 2-1 0,1-1 0 16,-6-3 1-16,-1 1 0 0,-2 1 0 15,-4-2 0-15,1 1-1 0,-2-1-1 16,-1 3 0-16,0 3-2 0,-4 0 0 0,-1 3-1 16,-1 4 0-16,-2 2 0 0,1 2-1 15,-1 2-1-15,2 0 1 0,3 2-2 16,5 2 1-16,1-1-1 0,5-1 1 15,6 1-1-15,1 0 1 0,5 2 0 16,3-2 0-16,0-3 1 0,0 0 0 16,1-1 2-16,-4-4-1 0,0-2 2 0,-1-1-1 15,-1-2 2-15,-2-3-1 0,2 1 1 16,-1-1-1-16,0-2 1 0,0-1-1 16,-5 0 0-16,-2 0-1 0,-3 2-1 15,-4-2-1-15,-2 0 0 0,-2 2 0 16,-2 0-1-16,1 2 0 0,-2 4 0 15,-1 0 0-15,-1 5 0 0,-1 2 1 16,-3 3-1-16,-3 3 1 0,2 2-1 0,-1 0 1 16,7 2-1-16,1-1 0 0,4 0-1 15,6-2 1-15,5 1-1 0,3-3 1 16,4-1 0-16,4-1 0 0,2-2 1 16,2-1 1-16,-2 1-1 0,0-4 2 15,0-2-1-15,-4-1 2 0,-1-4 0 16,-1-2 0-16,-3-1 1 0,2-2 0 15,-2-1 0-15,-2 0-1 0,0-3 0 16,-4 2-1-16,-2 0-1 0,-3 0-1 16,-1-1 0-16,-1 0-1 0,0 1 0 0,-2 3-1 15,-5 2 1-15,0 3-1 0,-5 1 0 16,0 6 1-16,-5 6 0 0,1 4 0 16,-2 1 1-16,3 3-1 0,3 0 0 15,6 3 1-15,3-3 0 0,8-1-1 16,5-1 0-16,5 1 1 0,3-2 0 15,5-3 0-15,2 2 0 0,0-4 1 0,2-3 0 16,-2-2 2-16,-5-4 0 0,1-3 1 16,-3-2 0-16,0-4 1 0,-2-1 0 15,-3-1 1-15,-1-5 0 0,2 2 0 16,-5-4 0-16,0 2-1 0,-3-1 0 16,-2 1-2-16,-1-2 0 0,-2 4-2 15,-1 1-1-15,1 1 1 0,-4 3-2 16,-2 4 1-16,0 4 0 0,-2 2 0 15,-2 2 0-15,-2 5-1 0,1 0 1 16,3 2-1-16,3 0 0 0,0 0 0 0,4 0-1 16,4 0-5-16,3-3-9 0,3 0-10 15,3-1-6-15,2 0-89 0,2-3-93 16,2-2-220-16</inkml:trace>
  <inkml:trace contextRef="#ctx0" brushRef="#br0" timeOffset="-74901.09">13850 2981 190 0,'-1'2'56'0,"-2"-1"7"0,2 0-19 16,0 1-7-16,1-2-3 0,-1 1 1 16,2 0-1-16,-1-1-3 0,1-1-3 15,1-2-2-15,2 1-2 0,1-2 1 0,5-2-1 16,3 1-2-16,4-3-1 0,3 0 0 16,5-3-2-16,3-2 0 0,4 0-4 15,-2-1-3-15,-1-2-2 0,1 0-3 16,0 3-5-16,0 2-7 0,-6 1-7 15,-3 3-7-15,-2 1-6 0,-2 4-7 16,-4 0-9-16,-8-1 209 0,-2 1-276 16,-3-1-98-16,-3 1-313 0</inkml:trace>
  <inkml:trace contextRef="#ctx0" brushRef="#br0" timeOffset="-74583.06">14141 2730 285 0,'0'-2'79'0,"-1"2"6"15,1 0-39-15,1-1-7 0,1 1 1 16,2-2 0-16,6 0-6 0,0 0-8 16,2 1-3-16,0 1-3 0,2 1-3 15,-2-1-4-15,2 4-3 0,-4-1-2 16,1 2-3-16,2 0-3 0,0 0-1 15,1 4 0-15,0 0-1 0,0 0 1 16,-1-1-1-16,-2 3 0 0,-1 1-1 16,-2 0 1-16,-2-1-2 0,-3 3-1 0,-3-1-2 15,-3 1-1-15,-4-2-3 16,-4-1-3-16,-3 0-3 0,-3-3-5 0,-2-2-6 16,0 1-8-16,1-4 222 0,1-1-290 15,3-4-101-15,3-3-322 0</inkml:trace>
  <inkml:trace contextRef="#ctx0" brushRef="#br0" timeOffset="-74351.1">14517 2761 313 0,'10'11'86'0,"2"2"8"15,1 2-44-15,1 2-7 0,-3 0-1 0,-1 3-4 16,-2 0-7-16,-3-1-10 0,-2 2-8 16,1-2-4-16,-4-2-3 0,-3-1-2 15,0-2-8-15,0 0-9 0,-4-2-9 16,1-3-9-16,-1 1-12 0,-2-2-66 16,2-4-74-16,0-1-162 0</inkml:trace>
  <inkml:trace contextRef="#ctx0" brushRef="#br0" timeOffset="-74079.11">14498 2821 280 0,'-5'-17'86'0,"1"1"10"16,2 1 0-16,1 2-34 0,0 1-3 16,2 1 1-16,1 1-3 0,1 1-4 15,1 3-7-15,1-1-12 0,4 2-8 16,2 1-3-16,4 2-4 0,3 0-5 0,2 1-3 15,-2 1-3-15,1 3-3 0,-4 4 0 16,-2 0-3-16,1 2-1 0,-5 3-1 16,0 0-3-16,-1 1-4 0,-2 2-3 15,0-3-2-15,-6 0-3 0,-4 1-5 16,-4-1-4-16,-1 0-1 0,-3-1-5 16,-3-2-5-16,-4-2-3 0,2 0-7 15,-2-3-2-15,1-4-5 0,0-1-69 16,1-4-71-16,9-3-175 0</inkml:trace>
  <inkml:trace contextRef="#ctx0" brushRef="#br0" timeOffset="-73766.32">14886 2870 294 0,'-10'9'84'0,"0"-1"6"0,-1 1-46 0,3-1-5 15,1-1-1-15,3 2-4 0,0-4-11 16,4 0-10-16,3 1-6 0,4-1-1 16,2 0-1-16,3-2 1 0,3 1 0 15,2-2 1-15,0 2-1 0,1-4 0 16,-2-1 0-16,-3-3 1 0,-2 0 2 16,-1-2 0-16,-1-2 1 0,-2-3 1 15,-2 0 2-15,-1-1 1 0,-1 1-2 0,-4-2-3 16,-3 0-3-16,-2 2-1 0,-3 2-1 15,-5 4-7-15,-7 3-5 0,-5 0-5 16,1 5-4-16,2 1-6 0,-1-1-8 16,4 1-11-16,4-2-18 0,10-1-51 15,8-2-68-15,-2-1-157 0</inkml:trace>
  <inkml:trace contextRef="#ctx0" brushRef="#br0" timeOffset="-73546.23">15338 2589 339 0,'2'-3'94'0,"-2"4"9"0,-3 4-22 15,0 4-28-15,-1 5-4 0,-3 4-1 0,-2 5-4 16,-4 2-5-16,0 4-8 0,0 1-8 16,1 3-6-16,2-2-7 0,0-1-3 15,3-2-5-15,4-1-6 0,1-1-6 16,1 0-12-16,0-6-12 0,1 0-12 15,-1-2-11-15,0-3 81 0,0-2-154 16,1-4-88-16,0-3-225 0</inkml:trace>
  <inkml:trace contextRef="#ctx0" brushRef="#br0" timeOffset="-73282.88">15232 2646 344 0,'9'-28'98'0,"2"4"12"15,2 6-47-15,1 7-4 0,3 7-2 16,-1 3-2-16,2 0-10 0,-3 1-10 16,3 4-11-16,-1 1-5 0,2 5-3 0,0 1-4 15,1 2-4-15,-2 5-2 0,-2 0-2 16,-4 2-1-16,-3 1-3 0,-4-2 0 16,-5 1-1-16,-3-1 1 0,-5-4 0 15,-5-1 0-15,-5-2 2 0,-4-3-1 16,-4-3-2-16,-3-3-3 0,-5-4-3 15,0-1-12-15,-6-5-17 0,-1 2-10 16,0-4-6-16,0-2-84 0,3-2-91 0,5 2-205 16</inkml:trace>
  <inkml:trace contextRef="#ctx0" brushRef="#br0" timeOffset="-70664.49">6415 3873 208 0,'7'6'58'0,"-2"-1"4"16,2-1-18-16,-2 1-17 0,2-1 2 15,-1 1-2-15,2 2-2 0,2 0-1 0,0-1-1 16,3 3 2-16,4 0-1 0,3 2-2 16,4 0-2-16,7-2-1 0,3 4-1 15,5-1-3-15,7-5-3 0,2 1-1 16,6-4-3-16,3-1 0 0,3-2-3 15,6-1 0-15,1-4-2 0,2 1 0 16,0-5 0-16,-1-2-2 0,-1-4 1 16,-8-2-1-16,-3-5-1 0,-5-4 4 15,-6-1 3-15,-3-5 1 0,-7 0 1 16,-8 3 3-16,-4-4 3 0,-9 0 4 0,-7-2-4 16,-8-1-2-16,-8 0-2 0,-5 0-2 15,-6-2-1-15,-4-1-5 0,-1 3-2 16,-2 0 0-16,-5 1 0 0,-2 3-1 15,-6 3 0-15,-2 1 0 0,-9 3 0 16,-6 3 0-16,-5 3 0 0,-8 1 0 16,-6 3 0-16,-6 0 0 0,-4 4 0 0,-4 2-1 15,-1 5 0-15,-3 6 1 0,-2 8-2 16,-3 3-3-16,3 7-5 0,1 10-3 16,5 6-2-16,6 7 0 0,7 1 0 15,11 5 0-15,12 5-3 0,15 4-6 16,15-4-3-16,14-2-5 0,14-3-5 15,16-2-6-15,13-7-7 0,14-5 5 16,14-7-4-16,14-3-34 0,8-5-46 16,10-7-110-16</inkml:trace>
  <inkml:trace contextRef="#ctx0" brushRef="#br0" timeOffset="-69806.81">6702 4140 332 0,'-10'-3'85'0,"-2"-1"6"15,-2-3-48-15,-4 0 0 0,-1-2-4 16,-4 2-3-16,-3 1-7 0,-1 1-6 16,-1 2-5-16,-3 4-5 0,-2 1-8 15,-2 5-1-15,-2 2-4 0,-2 6 1 16,2 4-1-16,0 2 0 0,1 3 1 0,3 7-1 15,4 3-1-15,6 1 0 0,5 3 0 16,7 0-1-16,6 2-1 0,11-3 1 16,7-3-1-16,9 0 0 0,9-3 1 15,6-3 0-15,9-1 0 0,5-3 2 16,4-1-1-16,6-3 1 0,8-4 1 16,6-3-1-16,3-2 1 0,6-3 0 0,2-7 0 15,6-2 0-15,-1-5 0 16,-1-2 1-16,-5-3-1 0,-4-9 0 0,-8-2 1 15,-5-2-1-15,-10-2 2 0,-6-1-1 16,-9 0 1-16,-7 0 0 0,-8 0 1 16,-8 0 1-16,-8 1 1 0,-10-4 0 15,-11 0-1-15,-9 0 0 0,-9-2-1 16,-7 1-1-16,-6 4-3 0,-8 1 0 16,-8-1-3-16,-5 4-5 0,-7 2-4 0,-5 2-2 15,-3 2-9-15,-3 1-6 0,-3 1-7 16,0 4-7-16,4 4 0 0,1 2-61 15,3 5-65-15,9 4-149 0</inkml:trace>
  <inkml:trace contextRef="#ctx0" brushRef="#br0" timeOffset="-69389">6435 4243 270 0,'2'-3'76'0,"0"1"2"0,-2 5-19 16,-1 4-30-16,-3 4-8 0,-2 5-5 16,-2 6-5-16,0 3-5 0,-2 4 0 0,0 0-2 15,0-1-2-15,2-1-2 0,3-3 0 16,1-4-1-16,1-5-1 0,2-4 0 15,2-3-2-15,0-3 0 0,2-4 2 16,0-3 1-16,2-6 0 0,1 0 1 16,0-3 1-16,2-4 4 0,0-4 2 15,-2-5 2-15,2-2 0 0,-2-2 3 16,0-2 1-16,1 2 1 0,-2-1 0 0,2 4 2 16,-2 3 1-16,2 4 3 0,-2 6 2 15,1 5 1-15,0 4-2 0,2 5 0 16,0 7-3-16,-2 5-3 0,2 5-5 15,1 4-4-15,-1 4-1 0,1 0-1 16,0 4-7-16,-1-2-12 0,0-2-12 16,2-2-9-16,0-4-11 0,-1-2 79 15,-3-4-154-15,0-3-83 0,-4-2-215 0</inkml:trace>
  <inkml:trace contextRef="#ctx0" brushRef="#br0" timeOffset="-69085.29">6400 4359 312 0,'8'-2'80'0,"6"0"5"0,2-2-38 15,3 0-11-15,0-1 2 0,2-1-3 16,2 1-7-16,1 0-5 0,1 0-5 16,1 2-7-16,-1-2-6 0,0 2-1 15,-3 0-3-15,-2-1 1 0,-3 0-1 16,-1 1 0-16,-3-2 0 0,-3 3 1 15,-2 0 2-15,1 2 2 0,-2 0 1 16,-2 2 0-16,0 1 1 0,-3 6 0 0,0 0 0 16,-2 4-2-16,-2 4-2 0,0 1 0 15,-3 4-1-15,2 1 0 0,-2-2-4 16,1 0-9-16,1-3-8 0,1-1-9 16,-1-5-9-16,2-1-13 0,0-3 67 15,0-5-130-15,0-2-71 0,-1-3-197 16</inkml:trace>
  <inkml:trace contextRef="#ctx0" brushRef="#br0" timeOffset="-68885.05">6727 4274 279 0,'1'-10'82'16,"5"1"6"-16,-1 3-20 0,3 1-17 16,1 3-2-16,1 4-3 0,2 3-3 15,2 1-2-15,1 3-5 0,1 2-6 0,-2 1-6 16,0 3-7-16,-2 1-5 15,-1-1-5-15,-3 0-7 0,-3 2-5 0,-3 0-10 16,-3 1-9-16,-2-2-9 0,-4 0-9 16,-4-2-7-16,-2 1-7 0,-2-3-62 15,1-4-69-15,-3-3-157 0</inkml:trace>
  <inkml:trace contextRef="#ctx0" brushRef="#br0" timeOffset="-68717.51">7022 4280 351 0,'5'10'91'16,"1"3"6"-16,-2 4-49 0,-2 0-7 15,0 3-9-15,-1-1-8 0,-2-2-4 16,-1 1-8-16,1-4-11 0,-1 0-16 16,0-4-11-16,1 1-78 0,-1-3-82 15,1-2-200-15</inkml:trace>
  <inkml:trace contextRef="#ctx0" brushRef="#br0" timeOffset="-68501.52">7003 4266 367 0,'11'3'98'0,"3"1"9"0,4 1-44 15,2 1-5-15,1 1-5 0,0 3-6 0,4 2-8 16,-2-1-4-16,-5 0-11 0,0 2-8 15,-5-1-8-15,-3 2-8 0,-6-1-8 16,-5 1-6-16,-3 1-6 0,-7 0-9 16,-4 1-7-16,-3-2-9 0,-6 3-1 15,-3-4 35-15,0-3-106 0,4 0-78 16,2-3-199-16</inkml:trace>
  <inkml:trace contextRef="#ctx0" brushRef="#br0" timeOffset="-67631.29">10540 4181 247 0,'2'1'75'0,"0"1"7"0,2 0-28 16,-2 0-2-16,0 0-5 0,-1-1-9 16,1 1-8-16,-1 0-6 0,1 3-5 15,1 3-5-15,-2 0-4 0,0 5-2 16,1 4-3-16,-2 5 0 0,1 2-2 15,-1 2 1-15,1 1-4 0,-1 5-5 16,1-1-5-16,0-3-6 0,2-1-6 0,0-2-9 16,1-5-14-16,1-1 89 0,0-6-141 15,2-3-71-15,3-1-199 0</inkml:trace>
  <inkml:trace contextRef="#ctx0" brushRef="#br0" timeOffset="-67234.75">10814 4272 331 0,'0'2'81'0,"0"2"6"15,0 4-51-15,1 4-9 0,-1 2-2 16,1 5-2-16,0 2-3 0,1 2-7 16,-1 0-7-16,3-3-3 0,-1-1-1 15,0 0-3-15,-1-4-3 0,2-2-4 0,-2-3-2 16,0-2-2-16,-1-1-3 15,-1-2 0-15,0-4 1 0,0-1 2 0,-2-3 2 16,-1-4 1-16,0-1 2 0,-1-1 4 16,1-4 0-16,-2 0 4 0,2-3 2 15,0-4 5-15,1-1 3 0,-1-3 1 16,1-1 2-16,0-1 3 0,-1-1 0 16,-1 0 1-16,1 3 1 0,1 1 1 15,0 4 1-15,1 3 1 0,2 2-1 0,1 1 1 16,1 4-4-16,3 1-1 0,-1 4-3 15,2 0-2-15,2 3-4 0,0 1-1 16,4 2-3-16,0 1-1 0,0 1 0 16,2 0-1-16,2 1 0 0,-2-2-5 15,1-1-10-15,-1 1-9 0,-1-1-11 16,0-2-5-16,-1 0-84 0,-2-4-87 16,1 2-198-16</inkml:trace>
  <inkml:trace contextRef="#ctx0" brushRef="#br0" timeOffset="-67048.75">10797 4268 298 0,'6'6'78'0,"-1"0"5"16,3 1-45-16,2 0-4 0,0-2-2 15,1 1-3-15,1-2-7 0,1-1-6 0,0 1-7 16,1-2-12-16,3-1-8 0,-1-2-6 15,2 0-75-15,5-6-74 0,1-3-184 16</inkml:trace>
  <inkml:trace contextRef="#ctx0" brushRef="#br0" timeOffset="-66505.54">12046 4218 230 0,'6'12'65'0,"-2"2"4"15,2 3-23-15,-2 4-15 0,-1 2-6 16,1-2-6-16,-1 4-5 0,-1 0-5 16,-1-1-5-16,0-1-6 0,0-1-12 0,0-5 186 15,1 1-246-15,-4-3-84 0,0-3-278 16</inkml:trace>
  <inkml:trace contextRef="#ctx0" brushRef="#br0" timeOffset="-66202.8">11928 4209 322 0,'4'-5'82'0,"3"-1"9"0,3 2-44 0,2 1-2 16,2 0 5-16,2 5 4 0,4-1-2 15,0 0-6-15,2 2-6 0,3 0-8 16,0 3-7-16,4 1-8 0,-2 1-4 15,2 3-6-15,-1 2-2 0,-1 1-3 0,-5 4-1 16,-2-1-2-16,-7 1-1 0,-2 2-2 16,-6-2-1-16,-5-1 1 0,-3 1-1 15,-3-3-1-15,-6-1 0 0,-2 0-1 16,-6-2-1-16,-2 1-5 0,-5-1-9 16,-2-2-8-16,2 2-7 0,0-1-6 15,2-4-15-15,4 1-63 0,4-4-75 0,7-2-167 16</inkml:trace>
  <inkml:trace contextRef="#ctx0" brushRef="#br0" timeOffset="-65998.83">12455 4290 393 0,'5'1'96'0,"-2"3"5"0,-2 1-51 16,0 4-11-16,-2 3-2 15,-3 3-2-15,1 2-7 0,-1 2-3 0,-1 1-5 16,1-1-8-16,0 1-6 0,1-4-8 16,2 2-8-16,0-3-12 0,2-2-10 15,-1 1-12-15,1 0-26 0,-1-5-50 16,-1 1-75-16,-2-2-152 0</inkml:trace>
  <inkml:trace contextRef="#ctx0" brushRef="#br0" timeOffset="-65617.8">12424 4283 295 0,'5'-23'86'15,"-1"3"9"-15,4 2-16 0,2 3-25 16,0 1-2-16,4 3-1 0,-1 0-2 16,1 4-5-16,2 4-9 0,2 0-8 0,0 3-7 15,-1 3-5-15,-1 3-5 0,3 0-4 16,0 3-3-16,-1 0-2 0,0 3-3 15,-1-1-3-15,1-2-3 0,-3 1-2 16,-4 0-5-16,-2 0-1 0,-4-2-1 16,-3-1 3-16,-6 2 2 0,-4-3 1 15,-5-1 3-15,-5-1 0 0,-2-4 0 0,-1 0-1 16,1-4 0-16,0 0 0 16,2-1 0-16,3 0 3 0,5-1 1 0,3 3 3 15,3 0 1-15,1 3-2 0,1 1 1 16,3 4 0-16,2 3 0 0,1 5 0 15,2 3 1-15,3 4 0 0,2 3 2 16,4 3 1-16,2-2-1 0,5 3 0 16,5 2 1-16,4-3 8 0,-1-2-22 15,0-1-3-15,-1-1 18 0,1-4-108 16,-3-3-87-16,-2-5-229 0</inkml:trace>
  <inkml:trace contextRef="#ctx0" brushRef="#br0" timeOffset="-62145.58">12329 4645 128 0,'0'-1'42'16,"1"1"5"-16,1-1-4 0,-1-1-7 16,2 3-2-16,-2-3-1 0,-1 0-2 15,1-1-2-15,-1-1-2 0,0 2-4 16,0-1-1-16,-1-2-2 0,0 1-2 15,-1 2-2-15,1-2 0 0,-1 3 1 16,0-2 1-16,1 1 0 0,0 1-1 16,0 0 0-16,0-1-1 0,1 1 0 15,-2 1-2-15,2 0-5 0,-1 0-2 0,-2 1-3 16,0 2 0-16,-3 0-2 0,0 2-1 16,-2 2-1-16,-1 2 0 0,1 1 0 15,-1-1 1-15,1 1-1 0,4 0-1 16,0-1 0-16,3 0 0 0,4-4 2 15,0 1 0-15,3-2 0 0,2-3 3 16,0 0-1-16,-2-2 2 0,2-2-1 0,1 0 0 16,-1-3 1-16,0 0-1 0,0-1 0 15,-2-1 0-15,1 3-1 0,-3-2 4 16,-1 1-2-16,-3 0 2 0,-2 2 0 16,-1 1 1-16,-1-3-1 0,-3 1 0 15,0 0-3-15,-1 2 0 0,1 1-1 16,-1 0-3-16,0 3-1 0,1 1-1 15,2 3 0-15,-1 1-1 0,1 0-3 16,0 2-1-16,2 1 1 0,2-2-1 16,1 3 0-16,1-2 0 0,1 0 1 0,4-2 3 15,-1 1 0-15,2-3 2 0,2-1 1 16,1-3 0-16,2-3 2 0,1-1 1 16,0-1 1-16,1-3 2 0,1 0 1 15,0-2 1-15,-3 0 0 0,-1 1 0 16,-4 1 2-16,0-2 0 0,-4 2-1 15,-3-1-2-15,-2 2 0 0,-5-2-1 16,-1 2-1-16,-3 1-2 0,-3 0-3 0,-4 3-1 16,0 4-1-16,0 0 1 0,0 4-1 15,2 1 0-15,2 1-1 0,2 4 0 16,5-2 0-16,3-1 1 0,3 2-1 16,3-2 2-16,2-1 0 0,5 1 1 15,1-2 3-15,1-3 0 0,2 0 0 16,-1-3 1-16,0 0-1 0,0 0 0 15,-2-3 0-15,-2 0 0 0,-2 0-1 0,-3-1-1 16,-2 1-11-16,-3-2-12 0,-1 1-10 16,-5 1 200-16,-2-1-293 0,-3 3-121 15,-3-2-358-15</inkml:trace>
  <inkml:trace contextRef="#ctx0" brushRef="#br0" timeOffset="-51276.25">13944 2913 216 0,'-5'11'56'0,"4"-3"11"16,4-4-24-16,4-2-8 0,7-2 3 15,9-3 4-15,5-4-1 0,11-5-3 0,12-4-6 16,12-6-4-16,5-1-4 0,12-1-3 16,13-2-4-16,15-3-2 15,2 3-3-15,-5-1-3 0,5 1-2 0,7 2 0 16,-7 2-2-16,-15 3 0 0,-14 5 0 15,-11 0-1-15,-5 2 1 0,-19 3 0 16,-15 0 2-16,-11 0 2 0,-8 1-1 16,-12-1-1-16,-10 5 0 0,-11 2-2 15,-8 3 0-15,-12 2-4 0,-20 3-1 0,-8 6 0 16,-3 5-2-16,-12 7-1 0,-17 6-1 16,-15 4-1-16,0 7 0 0,-4 7 0 15,-7-2 1-15,-5 4 1 0,4-4 2 16,12 0 3-16,17-2 0 0,0-1 0 15,9-5 0-15,15-1 0 0,11-9 1 16,13-2 0-16,11-4 0 0,9-6 2 16,13-6 4-16,13-8 0 0,14-4 2 0,14-8 1 15,16-4 1-15,5-5 1 0,16-5-3 16,14-6-1-16,15-3 0 0,12-2 0 16,4 0-1-16,10-4-2 0,19 0-1 15,4-2-1-15,-7 5-1 0,1 3-2 16,-5 5 0-16,-4 3-2 0,-16 2 1 15,-22 6 0-15,-17 6 0 0,-10 3-1 16,-17 2-1-16,-19 3 2 0,-20 5 1 16,-11 4 1-16,-19 3-1 0,-19 1 1 15,-13 2 2-15,-8 7-1 0,-15 0 0 0,-20 2-1 16,-13 3-1-16,0 6 0 0,-4-1-2 16,-7 2 0-16,-3 1-1 0,5-2 0 15,13 0-1-15,16 2-3 0,8-6-3 16,19-2-1-16,18-2 0 0,13-3-2 15,15-3-1-15,19-6 2 0,10-4 3 16,14-5 4-16,19-9 0 0,12-5 2 0,18-2 3 16,21-5 0-16,8-1 0 0,20-5 0 15,11-1 0-15,6 7 0 0,3 2 0 16,2-2 1-16,-9 4 1 0,-5 2 1 16,-19 5 1-16,-19 2 1 0,-17 1-1 15,-16 3 0-15,-23-1 1 0,-17 4 0 16,-19 1-1-16,-14 2-1 0,-18-2-2 15,-26 4 1-15,-9 6-1 0,-20 2 0 0,-21 3-2 16,-11 2-4-16,-6 3-6 0,-8 4-1 16,7 5 1-16,-4-3-1 0,12 7 0 15,17 0 1-15,12-2 2 0,14-7 8 16,20-3-2-16,21-7 0 0,17-5 2 16,18-9 0-16,15-8 1 0,19-5 1 15,13-6 1-15,16-4 0 0,20-5 0 16,4-1-1-16,15-2 1 0,20 0-1 15,5 2-1-15,-2 7 1 0,-3 0-1 0,-4 1 0 16,1 4 0-16,-13 0-1 0,-27 6 0 16,-16 0-1-16,-9 1 2 0,-15 4 1 15,-24 3 0-15,-22 0 1 0,-22 2-1 16,-18 2 1-16,-9 6 0 0,-18 0-2 16,-16 2-1-16,-13 3-2 0,-3 5-1 15,7 1-1-15,3-2 0 0,-1 0 0 0,15-2 0 16,17-2 1-16,18-4 0 15,14-6 1-15,12-2 2 0,17-2-1 0,22-7 2 16,15-3 0-16,9-7 1 0,21-5 0 16,13-9 0-16,16-3-1 0,8-6 1 15,-4 1-1-15,3 0 1 0,6-1 0 16,-14 3 0-16,-4 7 0 0,-15 3 1 16,-17 10-2-16,-6 0-2 0,-16 4-1 15,-27 6-1-15,-19 6-3 0,-27 7-3 0,-8 4-2 16,-20 5-1-16,-17 5-2 0,-15 4-2 15,-6 3-6-15,8 3-7 0,6 0-6 16,0-2-6-16,16-4-4 0,16-4 24 16,25-5-109-16,20-6-87 0,13-9-209 15</inkml:trace>
  <inkml:trace contextRef="#ctx0" brushRef="#br0" timeOffset="-49984.43">14889 3393 203 0,'3'1'60'0,"-1"-1"7"0,-2 0-25 0,-1 1-2 15,-3 1 1-15,-1 2 2 0,-3-2-5 16,2 0-4-16,-1 5-6 0,2 0-4 16,-1 1-5-16,-1-1-5 0,3 2-3 15,-1 1-4-15,-2-1-3 0,2 0-2 16,0-2-1-16,4 1 1 0,2 0-1 15,2-3 1-15,2 1 0 0,-1-1 0 16,4-3 1-16,3 1 0 0,2-3 1 0,0 0-1 16,3-3 1-16,1 0 0 0,1-1 0 15,-4 0 0-15,-3-1 1 0,-5-2 1 16,0 0 0-16,-3-1 2 0,-2-1 2 16,0 1 1-16,-3-2 0 0,-1 0-1 15,-3 0-1-15,-1 1 0 0,-6-1-3 16,-4 5 0-16,0 0-3 0,1 2-1 15,2 3 0-15,-1 1-1 0,0 3 0 0,2 0-1 16,3 1 0-16,3 2-2 0,-3 0 0 16,2 0 0-16,3 2-1 0,4-2 0 15,4 0 0-15,6 1 0 0,-1 0 1 16,2-3 0-16,-2-2 1 0,-1 1 1 16,-2-1 1-16,0-3 0 0,-1-1 0 15,-1-1-1-15,0-1 0 0,2 1-1 16,0-2 0-16,0 0-1 0,-1 0 0 15,-2 2-3-15,-1-2 0 0,0 0-1 16,0 0-1-16,1 0 0 0,0-2-1 0,-1 3-1 16,0-2 1-16,0 0 0 0,-1 2-1 15,0-1 0-15,0 1 0 0,-1 2 0 16,-1-2 1-16,-3 2 1 0,1 1 2 16,-2 1 1-16,1 2 2 0,1 1 2 15,0 1 1-15,1 0 1 0,1 1 0 16,1-1 1-16,1 0 0 0,-1-2 0 0,0 0 0 15,-1-1 0-15,1-1 1 0,1-1 0 16,1 0 1-16,-1-2-1 0,5-1 1 16,3 0-1-16,4-4-1 0,2 2 1 15,2-2-2-15,2-2 0 0,0 4 0 16,-1-2-1-16,-6 1 1 0,-4 1 0 16,-2 1 0-16,-3 1-2 0,-1 2-1 15,-3-2 0-15,-2 2-1 0,-4 1-1 16,-2 1-1-16,-5 0-1 0,-5 1-2 0,1 1-1 15,3 0 0-15,2 3 0 0,1-1-3 16,3-1 0-16,5 1-3 0,6 0-2 16,-2-2 1-16,1 0-1 0,0-2 1 15,2-1-2-15,4-1-4 0,3-1-3 16,2-1-59-16,2-1-61 0,-1 1-159 16</inkml:trace>
  <inkml:trace contextRef="#ctx0" brushRef="#br0" timeOffset="-48384.07">15609 3045 236 0,'0'0'68'0,"1"0"5"15,-1 0-30-15,0-1-5 0,-1-1-2 16,1 0-5-16,-1 0-8 0,0 0-5 16,1-1-5-16,-1-1-3 0,0 1-3 15,0 1-1-15,0 0-2 0,-1-2-1 16,0 2-1-16,1 0 1 0,0 0 0 15,0 1 2-15,-1-2 0 0,1 1 2 0,0 0 0 16,-1 1 1-16,1 0 0 0,0 0 1 16,0-1-1-16,0 2 0 0,0 0-2 15,0 0 0-15,-1 0-1 0,1 3-2 16,0 1-1-16,-3 2-1 0,0-1-1 16,1 3 0-16,-2 1 0 0,3-1 1 15,0 1 0-15,0 1 0 0,3 0 1 16,3-1 1-16,2-1 2 0,1 0 1 15,2-2 3-15,0-3 3 0,0-3 4 16,-1-4 2-16,-1-1 1 0,-1 0 2 0,3-4-2 16,0 1-2-16,-2-2-2 0,0 0-4 15,-1-2-1-15,-1 0-2 0,-4-1-2 16,-4-1-1-16,-4-1 0 0,-1 3-1 16,-2-2-2-16,-1 5 1 0,0 1-1 15,0 4-1-15,1 4 1 0,1 5-1 16,1 3-1-16,-1 4 0 0,0 1 0 15,1 1-1-15,1 0 0 0,1 1 0 0,2-1-1 16,4-2 1-16,3 1 0 0,4-1 0 16,3-1 1-16,2-2 0 0,2-3 1 15,-2-4 0-15,2-4 1 0,5-2 0 16,-1-3 1-16,2 2 0 0,2-4 0 16,0 2 1-16,0-3-1 0,-2-1 1 15,-5-1-1-15,-2-3 0 0,-4-1 0 16,-4-2-2-16,-4 1 1 0,-1-2-2 15,-4 2 0-15,-5-2-1 0,-5 3 1 0,-9 3 0 16,-3 2 0-16,-1 5 1 0,-1 5-1 16,2 7 1-16,1 3 0 0,6 8 0 15,5 0-1-15,4 1 0 0,3-1 0 16,4 1 0-16,3-2 0 0,2 0 0 16,3-3 1-16,4-2 1 0,2 0 0 15,0-2 0-15,3-2 0 0,4-1 0 16,-1-3 1-16,2-2-1 0,3 0 1 0,0-3 1 15,-1-1 1-15,-3-2 0 16,-2-2 0-16,-5-4 0 0,0 0 0 0,-7-2-1 16,-3-3-2-16,-2 1-1 0,-3-2-2 15,-4 2-1-15,-5-1-1 0,-5 4 1 16,-3 1-1-16,-2 5 1 0,0 4-1 16,0 4 1-16,3 4 0 0,3 4 0 0,4 0 0 15,5 3 0-15,5 0 0 16,2-1 1-16,3 0 0 0,1-2 2 0,3-2 1 15,5-1 0-15,2-3 2 0,1 0 0 16,3-4 1-16,-1-1 1 0,4-2 1 16,-3-1 0-16,-1 0 1 0,-3-3-1 15,-2-2 1-15,-2 1-1 0,-3-2 0 16,-4-1-1-16,-2 0-1 0,-2 2-1 16,-8-2 0-16,-1 3-1 0,-3 2-1 0,-3 4-1 15,-4 2 0-15,0 1-1 0,-1 2 0 16,7 2-1-16,0 2-4 0,6 0-4 15,2-2-4-15,4 1-6 0,3-1-4 16,1-1-10-16,3 1-15 0,2-2-11 16,0 1 46-16,-1 0-129 0,-1 2-98 15,-3 3-244-15</inkml:trace>
  <inkml:trace contextRef="#ctx0" brushRef="#br0" timeOffset="-47635.88">14934 3461 198 0,'0'-4'52'0,"0"-2"6"16,0 0-29-16,-1 2-2 0,1 0-1 15,0 3 0-15,0 0-2 0,-1 0-3 16,1-2-7-16,-1 3-2 0,0-1-2 15,-1 2-3-15,1-1-1 0,-3 1-1 16,0 1-2-16,0 0 1 0,-4 2-1 0,-1 2 1 16,-3 2-1-16,0 2-1 15,2 2-1-15,0 5 0 0,-1 0-2 0,0 3-2 16,-1 1 0-16,0-1 0 0,0-2 0 16,-3-3-1-16,-2-1 2 0,3-5 0 15,4-1 4-15,3-5 5 0,6-3 2 16,3-2 2-16,8-3 2 0,4-5 2 15,1-2 1-15,1-3 1 0,1-5-4 16,4-2 0-16,2-2-1 0,0 0-2 16,-3-2 0-16,-1 1-1 0,3 2-3 0,-4 5 0 15,-6 2 1-15,-6 3 1 16,0 4 1-16,-5 6-1 0,-1 4-1 0,-3 5 0 16,-4 2-1-16,-1 6-1 0,-6 3-3 15,-4 2-2-15,-3 3-1 0,2 2-1 16,-3 0-2-16,-2 2-1 0,-1 2-3 15,1-2-1-15,5-1 0 0,3-3 1 16,2-3-1-16,7-4 1 0,10-5 3 0,8-6 3 16,5-4 1-16,1-4 1 0,7-4 0 15,4-3 3-15,-3-3 2 0,-1-4 0 16,-4 2 2-16,-1-2 0 0,1 4 2 16,-8 3 0-16,-4 0 2 0,-4 6 0 15,-2 3-3-15,-3 3-2 0,-2 3-1 16,-5 6 0-16,-4 3-2 0,-9 6-1 15,-1 2-3-15,1 5 0 0,-5 0-1 0,0 0-4 16,-1-3-2-16,4-1-5 0,7-5-5 16,3-4-8-16,7-4 2 0,9-6-83 15,8-5-77-15,5-7-194 0</inkml:trace>
  <inkml:trace contextRef="#ctx0" brushRef="#br0" timeOffset="-46653.56">15643 2948 258 0,'0'0'78'0,"0"0"8"0,-1 0-28 15,-1 1-8-15,-2-1-5 0,2 0-5 16,-2 0-7-16,1 1-6 0,0 2-8 16,0 1-5-16,0 0-3 0,1 2-1 15,-1 3-4-15,2-1-2 0,-1 4-2 16,0 0-2-16,1 1-1 0,1-3-1 16,1-1 0-16,0-1-1 0,1-2 1 0,5-4 2 15,3-4 0-15,3 0 2 0,2-2 2 16,5-2 3-16,2 0 1 0,0-3 2 15,-1 0-1-15,-4 1 2 0,-3-3 2 16,-1 1 0-16,-6-1 1 0,-5 1-1 16,-1-1 1-16,-4 0 0 0,-4 0-3 15,-6 1-2-15,-1 1-1 0,-6 2-3 16,0 3-2-16,-5 4-2 0,2 4-1 0,0 5 0 16,6 3 0-16,2 1 0 0,3 2-2 15,4 3-1-15,5-1-2 0,3 1-1 16,2-4-1-16,1-1 1 0,4-1 0 15,6-1 0-15,5-3 3 0,5-3 1 16,3-2 2-16,2 0 0 0,3-3 1 16,2 0 0-16,-6-4 0 0,-4 0 2 15,-3-1 1-15,-6-3 1 0,-3-1 0 0,-6-2 0 16,-2-2 2-16,-6 0-1 0,-3-2-1 16,-6-1-2-16,-4 1 0 0,-1 0-2 15,-7 0-1-15,-4 5 0 0,0 3-1 16,-2 3 0-16,2 4 0 0,4 4-1 15,2 3 0-15,7 4-2 0,5 0-1 16,4 0 1-16,6-1 0 0,5 1 1 16,4-1 1-16,5-1 0 0,1-3 3 0,1-1 1 15,7-2 1-15,-1-2 0 0,-1-1 1 16,-3-2 2-16,-2-1 1 0,-4-2 2 16,-2 1 0-16,-6-2 2 0,-4 1-1 15,-1-2-1-15,-3-1-2 0,-4 2-2 16,-5 2-3-16,-1-1-3 0,-3 1-3 15,0 3-3-15,-2 1-13 0,1 2-13 16,1-2-9-16,6 1-8 0,4 0 1 16,4-1-84-16,7-1-86 0,4-2-184 0</inkml:trace>
  <inkml:trace contextRef="#ctx0" brushRef="#br0" timeOffset="-46204.32">15777 2922 198 0,'0'0'59'15,"0"1"6"-15,0 0-21 0,1-1-10 16,-1 3-1-16,0-2 2 0,1-1-3 16,-2 0-6-16,2 2-4 0,-1-2-2 15,0 0 0-15,1-3-1 0,-1 2-1 16,1 0-1-16,1 0-2 0,3-2 0 15,1-2-1-15,4-1 0 0,4-1-1 16,3-1-1-16,4-3 0 0,2-1 2 0,2-3 3 16,2 2 3-16,2 0-1 0,0 1-2 15,0 0-1-15,-3 1-4 0,-1 2-5 16,-2 1-7-16,-2 2-8 0,0-2-8 16,-4 3-8-16,-2 0-7 0,-1 2-7 15,-2 0-4-15,-3 0-7 0,-4 0-66 16,-4 1-69-16,-2-2-168 0</inkml:trace>
  <inkml:trace contextRef="#ctx0" brushRef="#br0" timeOffset="-45918.5">16089 2693 261 0,'2'0'75'0,"1"-1"7"15,1-1-38-15,1-3-1 0,3 3 4 0,3-4 4 16,2-1-6-16,3 1-5 0,6 1-4 16,2 0-3-16,1 5-5 0,1-2-6 15,0 7-5-15,-3 0-7 0,-2 3-6 16,-7 0-3-16,-1 5-4 0,-3 0-4 16,-3-1-5-16,-5 2-3 0,-1 3-3 0,-4-1-3 15,-3 2-2-15,-4-3-1 0,-1 0 1 16,-1 0-2-16,0-3 0 15,0 0-3-15,-5-4-11 0,1-1 67 0,4-5-121 16,0-2-69-16,9-1-187 0</inkml:trace>
  <inkml:trace contextRef="#ctx0" brushRef="#br0" timeOffset="-45568.24">16503 2503 310 0,'2'4'91'0,"-2"-3"7"0,1-1-40 15,0 2-1-15,1 0 1 0,-1 0-4 16,0 1-8-16,1 2-9 0,0 2-6 16,0 4-6-16,1 2-7 0,-1 3-5 15,-1 6-4-15,2 3-3 0,-2 3-2 16,1 0-4-16,-1 0-3 0,3 0-5 16,-2-1-6-16,2-3-11 0,1 1-7 0,-1-5-10 15,2 0-8-15,-2-3-9 0,-1-4-16 16,2-2-42-16,-3-5-60 0,-3-1-136 15</inkml:trace>
  <inkml:trace contextRef="#ctx0" brushRef="#br0" timeOffset="-45286.33">16488 2481 276 0,'4'-16'90'0,"1"3"16"16,-1 1-2-16,1 2-37 0,-1 1-1 15,0 3 0-15,2-1-4 0,-1-1-8 16,2 1-14-16,2-1-6 0,1-2-5 16,3 3-5-16,1 1-5 0,-2 1-6 0,1 4-4 15,1 4-4-15,0 1-4 0,3 5-4 16,-2 2-4-16,0 3-5 0,1 3-4 16,-2 1-1-16,-3 0-4 0,-3 0-7 15,-5 0-3-15,-3-1-3 0,-1-1-1 16,-6-2 0-16,-4-2-4 0,-2-1-2 15,-2-2 3-15,-1-3-2 0,-1-1-9 16,-1-1-58-16,3-1-67 0,0 1-164 16</inkml:trace>
  <inkml:trace contextRef="#ctx0" brushRef="#br0" timeOffset="-44937.29">16790 2670 299 0,'-10'7'80'0,"-1"-1"2"0,0 0-48 16,0 2-3-16,2 0 2 0,-1 1-6 16,3 1-8-16,6-1-7 0,3 2 0 15,5-1-1-15,3-1-1 0,3-2-1 16,3-2 1-16,2 1 1 0,0-3 3 15,2-2 0-15,-5-1 1 0,2-1 2 16,-2-2 2-16,-3-2 0 0,-1 0-1 16,-1-2-1-16,-2 1 1 0,-3-3 0 0,-3-1-2 15,-4-1-2-15,-3 1-3 0,-4-1-1 16,-3-2-4-16,-2 1-2 0,-5 1-6 16,-3 3-5-16,-2 2-10 0,0 0-9 15,0 4-10-15,1 2-11 0,3 0-13 16,5 0-67-16,7-2-80 0,7 1-174 15</inkml:trace>
  <inkml:trace contextRef="#ctx0" brushRef="#br0" timeOffset="-44698.1">17049 2439 390 0,'0'-10'123'16,"0"3"9"-16,0 5-53 0,-1 1-14 0,1 2 0 15,-1 5-1-15,1 2-19 0,0 2-15 16,-2 7-6-16,5 2-1 0,-4 3 0 16,2 8-4-16,-1 2-6 0,0 1-3 15,0 3-2-15,0-1-4 0,1 0-4 16,0 0-5-16,2-7 1 0,0 0-22 16,1-5 1-16,-1-4-12 0,-1-3-21 15,0-3-13-15,1-2-6 0,-3-2-19 16,0-5-39-16,-2-4-83 0,1-3-147 0</inkml:trace>
  <inkml:trace contextRef="#ctx0" brushRef="#br0" timeOffset="-44417.33">17009 2440 372 0,'-2'-22'117'0,"0"4"11"0,0 4-45 15,2 2-4-15,-1 4-3 0,2 2-8 16,1 2-14-16,2-1-12 0,3 0-8 15,4 1-6-15,3 2-5 0,5 1-4 16,1 2-5-16,1 1-3 0,7 6-4 16,-1 2-2-16,3 4-3 0,-1 4-1 15,1 2-2-15,-1 0-1 0,-2 2-2 16,-5-2-2-16,-5 0-1 0,-8-3-2 16,-7-2-1-16,-10-3 2 0,-10 1 2 0,-9-6 0 15,-4 0 0-15,-7-3 0 0,-2-2-3 16,-2-1-6-16,1-2-7 0,2-2-6 15,6-1-23-15,3-2-13 0,2 0 156 16,6-2-241-16,5 1-114 0,7 1-320 16</inkml:trace>
  <inkml:trace contextRef="#ctx0" brushRef="#br0" timeOffset="-39070.39">13651 4175 297 0,'-1'-3'82'0,"1"4"7"0,0-1-37 15,3 0-4-15,3 0 0 0,-1-1-1 16,3 2-5-16,0 1-6 0,1 0-5 16,0 4-6-16,0 2-5 0,1 3-6 15,-2 4-5-15,-1 6-2 0,0 3-3 16,1 5-1-16,-3 3-1 0,1-1-2 16,-2 4-11-16,0-1-7 0,1-3-5 0,-1-4-8 15,3-4-8-15,-3-3-14 0,2-3-15 16,-3-4-43-16,1-4-65 0,-1-1-150 15</inkml:trace>
  <inkml:trace contextRef="#ctx0" brushRef="#br0" timeOffset="-38712.56">13620 4228 272 0,'1'-6'85'0,"3"2"8"15,3 0 8-15,1-1-53 0,3 0 0 16,0 0 2-16,0 1-2 0,0 0-7 16,0 1-9-16,3 3-8 0,2 0-6 15,0 5-5-15,3 0-5 0,-2 2-2 16,4 3-2-16,2 1-1 0,1 1-1 16,-1 2 0-16,0 1 0 0,1 3-1 0,3 0 0 15,-2 2 1-15,-3 0-2 0,-3-3 1 16,-3 3-1-16,-3 0 0 0,-5-3 0 15,-6 1-1-15,-4 1 0 0,-8-4-1 16,-3 1-1-16,-6-3-2 0,-7 0-2 16,-5-3-7-16,0 0-6 0,0-4-7 15,-2 3-4-15,0-2-4 0,0 0-3 0,8-1-5 16,4 0-4-16,3-2-9 0,5-4 43 16,8-3-84-16,8-3-61 0,10 0-149 15</inkml:trace>
  <inkml:trace contextRef="#ctx0" brushRef="#br0" timeOffset="-38485.17">14163 4196 353 0,'9'-2'100'15,"1"2"6"-15,-3 2-34 0,1 1-25 16,0 3-5-16,-2 3-1 0,-4 3-7 15,-1 2-7-15,2 6-7 0,-2 3-4 16,-1 2-3-16,0 1-3 0,0 3-3 0,-1-2-6 16,1 1-2-16,-1 1-14 0,-1-4-8 15,1-3-9-15,0-2-10 0,0-3-12 16,-4 0-14-16,0-4-58 0,1-5-60 16,3-1-156-16</inkml:trace>
  <inkml:trace contextRef="#ctx0" brushRef="#br0" timeOffset="-38106.58">14167 4215 348 0,'10'-10'95'0,"0"2"13"16,1-1-46-16,1 3-5 0,1 0 1 15,0 3-5-15,2-1-7 0,3 0-10 16,3 2-11-16,2 2-8 0,1 1-6 15,0 4-4-15,-5 1-2 0,-2 4-3 16,-2 2-2-16,-3 0-3 0,-4 2-3 0,-1-1-2 16,-3 0-2-16,0-1-1 0,-4-1 0 15,-2-1 0-15,-4 0 1 0,-5 0 2 16,-4-1 2-16,-5-1 2 0,-5-3 0 16,-4-1 1-16,2-2 0 0,0-1 3 15,2-2 2-15,6-1 2 0,4-1 2 0,7 2 1 16,4 0-1-16,2 1 0 0,4 3 0 15,4 3 0-15,4 6-1 0,5 1 0 16,5 2-1-16,4 5 1 0,4 1 0 16,1 1-1-16,0 1-1 0,-3-6 0 15,-4 0-11-15,-5-2-15 0,-2 1-15 16,-1-4 6-16,-2-3-98 0,7 2-98 16,4 3-222-16</inkml:trace>
  <inkml:trace contextRef="#ctx0" brushRef="#br0" timeOffset="-37357.86">15466 4106 201 0,'-3'-5'62'16,"-1"-1"8"-16,2 3-21 0,0 1-1 0,1 0-2 16,-1 4-2-16,1-3-5 0,1 3-4 15,1 1-4-15,-3 0-3 0,2 2 0 16,-2 1 0-16,0 4-1 0,-3 7-1 15,0 4-2-15,-2 4-2 0,1 2-5 16,-3 4-4-16,1 2-4 0,3 3-3 0,-1-3-3 16,3-2-4-16,0 1-7 15,2-1-11-15,1-3-7 0,-1-5-8 16,-1-4-8-16,2-3-7 0,-2-5-15 0,1-3-49 16,2-5-63-16,-1-2-148 0</inkml:trace>
  <inkml:trace contextRef="#ctx0" brushRef="#br0" timeOffset="-37066.33">15377 4172 337 0,'4'-11'88'0,"3"3"6"0,2 4-49 0,0 1 2 16,3 0 5-16,2 3 2 0,1 4-5 15,2-1-5-15,1 1-6 0,2 3-8 16,1 2-8-16,-1 1-8 0,1 1-5 15,-3 2-5-15,-3-1-3 0,0 3-1 0,0-1-1 16,-3 1-2-16,-1-2-1 0,-4 3-1 16,-2 0-1-16,-4 1-1 0,-6 0 0 15,-3 0 1-15,-7-2 1 0,-3 5-1 16,-5-2 0-16,-2-3-2 0,-2-1-6 16,0 0-7-16,-3-3-7 0,3-1-3 15,2-5-5-15,3-3-6 0,4-1-10 16,6-3-59-16,5-2-69 0,3 1-169 15</inkml:trace>
  <inkml:trace contextRef="#ctx0" brushRef="#br0" timeOffset="-36847.44">15858 4253 368 0,'9'6'91'0,"-3"2"6"15,-1 5-56-15,-3 3-13 0,-2 2-1 16,-1 4-1-16,-2 1-7 0,0 3-7 0,0-1-5 16,-2 0-4-16,1 0-3 0,1-1-7 15,0-4-7-15,-1-1-6 0,1-1-7 16,-1-4-8-16,0 0-8 0,1-6-15 16,0-2 0-16,-1-4-31 0,0-3-46 15,0-6-98-15</inkml:trace>
  <inkml:trace contextRef="#ctx0" brushRef="#br0" timeOffset="-36553.01">15814 4503 86 0,'3'-24'118'0,"2"-5"-9"0,2-5-31 0,3-3-18 16,-1-1-3-16,3 0-2 0,1 2-2 16,0 3-4-16,2 5-5 0,-1 5-3 15,1 7-3-15,2 3-3 0,0 5-4 16,2 4-6-16,0 3-7 0,0 2-5 16,0 4-5-16,-1 1-3 0,-2 3-3 15,-3 1-1-15,-3 0-3 0,-4 1-3 16,-1 0-6-16,-4 1-2 0,-3-1-3 0,-5 0-5 15,-5-1-1-15,-2-1 1 0,-5 1 3 16,-3-2 4-16,-2-1 4 0,0-1 2 16,1-3 7-16,4 0 6 0,3-1 4 15,5-1 2-15,4-1 0 0,5 3 1 16,3 0 1-16,5 5 1 0,4 2-2 16,4 4-3-16,2 4-2 0,5 3 1 15,3-1 0-15,-1 2-4 0,-1 1 1 0,-1-1-18 16,-4-2-15-16,1-1-2 0,-1-3-98 15,0 4-99-15,-1-1-239 0</inkml:trace>
  <inkml:trace contextRef="#ctx0" brushRef="#br0" timeOffset="-35402.58">15673 4702 148 0,'-1'-6'46'16,"-2"-2"7"-16,1 1-11 0,1 1-4 16,-1 1 3-16,1-1 1 0,0 0 0 0,0 3-1 15,1 0-2-15,0 1-4 0,-1-2-2 16,1 4-3-16,0-1-4 16,0 2-4-16,-3 0-4 0,1 2-5 0,-1 0-3 15,-2 2-3-15,1 2-2 0,-1 3-3 16,-1 0 0-16,3 0-1 0,0 1-1 15,-1-3-1-15,3 1-1 0,0-2 0 16,1-2 2-16,2-2 2 0,2 0 1 16,1-2 3-16,3-1 3 0,3-4 3 0,1 1 3 15,1-2 0-15,0-2-1 0,-1 0-1 16,0-1-1-16,-3-2-1 0,-3-1-2 16,-3 1-2-16,-3-3-1 0,-1 1 0 15,-4-2 0-15,-3-1-2 0,-2 3 1 16,-3 1-2-16,0 1-1 0,2 5 0 15,-1 3-2-15,0 2 0 0,2 4-1 0,3 4 0 16,0 1 0-16,2 3-2 16,-1 0-2-16,4 2 0 0,2 1-1 0,2 1 0 15,3-2 0-15,0-1 0 0,3-1 2 16,4-3 2-16,1-1 0 0,0-5 1 16,5 0 1-16,-2-3 1 0,2-1 1 15,-3-2-1-15,-3-2 2 0,-3 0-1 16,-3-3 0-16,-4-2-1 0,-2-3-1 15,-5-1 0-15,-3 0-1 0,-2-2-1 0,-2 4 0 16,-2-1 0-16,-2 3 0 0,-1 5 1 16,5 4 0-16,1 2 0 0,1 3-1 15,2 3 0-15,3 4 0 0,2 2-1 16,3 1-1-16,0 0 1 0,2 2-1 16,3-3 2-16,3-3 0 0,3-2 1 15,0-2 1-15,1-2 1 0,0-1 2 16,3-1 1-16,-2-2 2 0,-3 0 1 0,-3-2 2 15,0-2 0-15,-2 0 1 0,-1-3-1 16,-9-4 1-16,1 0-2 0,-4-1 0 16,-1-1 0-16,-4 0-1 0,-2 0 1 15,0 3-2-15,4 2-1 0,-1 1 0 16,1 3-2-16,2 3 0 0,2 2-3 16,4 4 0-16,1 2-1 0,-1 3-2 15,3 1 0-15,0 0 0 0,2 2-2 16,1 2-2-16,5-2-2 0,3-3-1 0,2 1-13 15,4-2-9-15,3-1-9 0,3-2 194 16,2-3-282-16,-1-3-116 0,0 0-345 16</inkml:trace>
  <inkml:trace contextRef="#ctx0" brushRef="#br0" timeOffset="-34998.15">15764 4737 251 0,'-2'-2'73'16,"2"1"7"-16,-1 0-28 0,0 0-5 15,0 1-1-15,0 0-1 0,0 0-3 16,-1 3-5-16,1-1-4 0,0 3-4 16,1 0-2-16,2 5 0 0,1 4-1 15,3 3-4-15,1 0-1 0,6 3 0 0,3 0-2 16,1 3-2-16,3-1-4 0,1-3-3 15,1 1-2-15,0-4-5 0,-3 1-5 16,1-2-5-16,-1-3-6 0,-2-1-14 16,0 0-9-16,-2-2-7 0,-3-1-8 15,-1-3-9-15,-3 1-12 0,-3-2 136 16,0-2-173-16,-3-1-76 0,-1-2-223 0</inkml:trace>
  <inkml:trace contextRef="#ctx0" brushRef="#br0" timeOffset="-34704.38">16047 4874 249 0,'-6'-5'73'0,"-1"4"7"15,1 0-22-15,-2 3-9 0,2 2-7 0,2 5 0 16,1-1-1-16,0 3-2 0,1-4-4 16,2 5-2-16,4 1-2 0,1 1-2 15,2-1-3-15,2 0-3 0,1-2-6 16,4 1-3-16,-1-2-4 0,-2-2-3 15,0 2-4-15,-3-2-3 0,1 2-4 16,-3-1-3-16,-3 2-1 0,-1 0-2 16,-2-3-2-16,-3 1-2 0,-4-1 1 15,-5-1 1-15,-3-1 1 0,-5-2 0 0,-3 1-4 16,-2-2-3-16,-1 0-2 0,1-4-3 16,-1-2-7-16,5 1-6 15,4 1-6-15,3-4-3 0,2 2-54 0,4 0-63 16,6 6-147-16</inkml:trace>
  <inkml:trace contextRef="#ctx0" brushRef="#br0" timeOffset="-34209.5">16263 5016 324 0,'8'-4'108'0,"1"2"13"0,-8-1-15 15,1 2-34-15,-2 0-7 0,1 0-2 16,-2 2-9-16,1-1-19 0,0 4-12 16,0 1-6-16,-2 3-3 0,2 5-3 0,-2 5-4 15,0 4 0-15,0 4 0 0,1 1-2 16,-1 2-2-16,1-2-5 0,1-2-5 16,0-3-6-16,1-4-6 0,2-3-4 15,1-3-9-15,-1-3-11 0,-1-1-4 16,1-2-1-16,-1-3-1 0,0-1 3 0,-2-4-1 15,-2-3 5-15,2 0 10 0,0-5 6 16,0-4 8-16,0-2 8 0,0-1 6 16,2-3 11-16,-1-5 9 0,1-6 13 15,2-1 7-15,1-4 6 0,0-3 1 16,4-3 5-16,1 2 1 0,1 3 2 16,-1 6-6-16,-2 4-4 0,1 8-5 15,-1 4-2-15,-3 10-7 0,0 5-8 16,0 2-5-16,2 5-5 0,-2 3-3 15,3-1-2-15,1 6-1 0,-1-2-1 16,1-1 0-16,-1 1-1 0,1 0 0 0,-3-1-2 16,2 1-3-16,-3-2-4 0,-1 0-6 15,-3-1-6-15,-4 0-1 0,-2-1-4 16,-5-2-4-16,-3 1-11 0,-5-1-8 16,0-2-2-16,-3-1-4 0,-1 1-6 15,0-3-8-15,4 0-59 0,3-1-62 16,3-1-152-16</inkml:trace>
  <inkml:trace contextRef="#ctx0" brushRef="#br0" timeOffset="-33856.45">16557 5113 309 0,'0'7'91'0,"1"-1"7"16,-1 0-36-16,1 0-16 0,-1-2 3 15,1 3 2-15,-1-1-11 0,0 2-13 0,1 1-6 16,1 1-6-16,1 0-3 0,1-1-4 16,1 1-2-16,3-4 0 0,1-1 2 15,1-2 2-15,1-1 3 0,-3-1 0 16,3-2 4-16,1-1 1 0,0-1 1 0,2-1 1 16,-1 1 1-16,0 0-1 0,-1-4 3 15,-1 3-3-15,-3-3 1 0,-3-2-2 16,-4 0-2-16,-1-5-3 0,-4-4-4 15,-4 1-2-15,-4-2-3 0,0 1-4 16,-2 2-5-16,-2 1-5 0,0 4-3 16,1 5-8-16,0 0-6 0,3 4-3 15,1 2-20-15,3 1-13 0,0 0-8 16,5 0-9-16,2 1-6 0,5-1-51 16,3 0-77-16,4 1-131 0</inkml:trace>
  <inkml:trace contextRef="#ctx0" brushRef="#br0" timeOffset="-33567.69">17025 5019 317 0,'6'-5'112'0,"2"2"13"0,-3-1-18 16,0 1-26-16,-2-1 0 0,-2 0 2 0,-1 1-8 15,-1 0-23-15,-3 1-11 0,-2-1-7 16,-2 3-7-16,-4 0-6 0,-3 2-7 15,-5 1-3-15,-2 3-2 0,-3 0-2 16,1 5-1-16,-1 5 0 0,3 1 0 16,2 4-2-16,4 3 0 0,5 2 0 15,7 1-1-15,4-2 1 0,5-2-1 16,6-1-1-16,6-2 1 0,8-5-1 16,2-3-1-16,4 1-4 0,2-2-8 0,4-3-7 15,1-3-4-15,3-4 3 0,0-1-43 16,4-2 29-16,2-3-140 0,-2-6-123 15,-3 3-312-15</inkml:trace>
  <inkml:trace contextRef="#ctx0" brushRef="#br0" timeOffset="-31633.1">16960 4211 217 0,'4'-2'60'16,"1"0"7"-16,-3 0-30 0,0 1-1 15,-2 1-1-15,0 0-1 0,0 1-4 16,0 2-2-16,0 0-3 0,0 3-1 15,-1 2-2-15,0-1-3 0,-1 3-2 16,1 2-3-16,-3 0-5 0,0 1-3 16,1 3-3-16,-2 0-2 0,0 1-1 0,0 0 0 15,-2 0-2-15,1-2 0 0,1-1 0 16,-2-4 0-16,3-1 0 0,-1-2 1 16,2-2-1-16,2-3 2 0,0-1 2 15,1-3 1-15,3-3 1 0,1-1 1 16,1-4 3-16,2-5 1 0,0-5 3 15,2-2 0-15,1-1 0 0,-2-4-1 16,0-2 1-16,0-4-1 0,1 2-1 0,-3-1-2 16,3 0 1-16,-2 1 1 0,1 4 0 15,1 5 1-15,1 6 2 0,0 2 1 16,1 7 1-16,0 4-2 0,0 3-2 16,-1 0-1-16,0 2 0 0,0 4-2 15,-1 2-1-15,0 5-2 0,-1 4 0 16,-1 4 0-16,0 7-1 0,-1 1-1 15,0 1-1-15,-1 2-7 0,-1-4-1 0,-2 3-1 16,0-4-12-16,1-3-11 0,0-2-9 16,-2-1-9-16,-1-4-4 0,1-2 206 15,0-3-282-15,-2-4-101 0,-1 1-317 16</inkml:trace>
  <inkml:trace contextRef="#ctx0" brushRef="#br0" timeOffset="-31451.56">17019 4264 310 0,'-2'0'83'0,"2"2"6"0,0 0-44 15,2 2-11-15,1-2 2 0,2 0 0 16,0-1-8-16,3-1-9 0,2-1-6 16,0 0-6-16,2-2-11 0,2-1-12 15,0 0-13-15,0-1-28 0,2-2-45 0,1 0-71 16,3 0-146-16</inkml:trace>
  <inkml:trace contextRef="#ctx0" brushRef="#br0" timeOffset="-31119.41">17498 4114 222 0,'-2'0'71'0,"2"1"5"0,0 0-9 15,1 1-26-15,1 3 3 0,0 0 3 16,0 3-4-16,2 1-5 0,-3 3-3 16,-1 1-4-16,-1 4-3 0,-2 0-8 15,0-1-5-15,-1 1-5 0,-3 0-4 16,1 1-3-16,0-2-1 0,0-2 0 16,1 1-2-16,1 0 1 0,2-1-2 0,2-2 1 15,1-1-1-15,1 1 1 0,2-2-1 16,2 0 0-16,0-3 1 0,2 2 0 15,1-1 1-15,1-1 1 0,1 0-1 16,0-1 1-16,2-2 0 0,1 1 0 16,1-4-2-16,2 1-5 0,0 0-7 15,2-4-7-15,4 0-9 0,0-3-7 16,4 2-82-16,2-1-82 0,3-2-194 16</inkml:trace>
  <inkml:trace contextRef="#ctx0" brushRef="#br0" timeOffset="-30619.93">18219 4128 243 0,'-2'0'72'0,"0"0"4"0,5 2-23 15,1 3-19-15,2-2 1 0,0 4 3 16,3 4-3-16,3 4-6 0,1 1-1 15,-1 2-1-15,-2 3-3 0,-1 3-5 16,0 2-5-16,-1-1-5 0,-4-2-8 16,-1 2-8-16,-1 0-9 0,-1-7-7 0,-1-1-10 15,-1-4-14-15,0-1-60 0,0-2-67 16,-2-2-156-16</inkml:trace>
  <inkml:trace contextRef="#ctx0" brushRef="#br0" timeOffset="-30369.6">18157 4170 354 0,'-2'-12'98'0,"1"3"6"15,1 2-56-15,2 4-7 0,3 0 4 16,1 4-2-16,6-2-9 0,6 5-8 16,4 4-6-16,5 3 2 0,4 2-2 15,2 2-4-15,0 1-5 0,1 0-3 16,-3 1-3-16,-1 0 0 0,-5-1-6 15,-3 2-5-15,-3 0-2 0,-4-2-3 0,-6 2-5 16,-5-2-5-16,-6 0-4 0,-5-1-1 16,-6-2-2-16,-3-2-3 0,-4 0-4 15,-2-1-3-15,-2-4-8 16,-1-2-35-16,1 2-19 0,3-3-57 0,0-1-113 16</inkml:trace>
  <inkml:trace contextRef="#ctx0" brushRef="#br0" timeOffset="-29786.99">18629 4263 335 0,'3'4'96'0,"-1"4"6"0,0 3-48 15,0 2-12-15,-1 0 3 0,1 3-2 16,-2 0-12-16,0 0-13 0,0 2-6 0,0-3-3 15,-2 1-3-15,1-2-5 0,1-2-6 16,-1 0-3-16,1-2-3 0,-1-2-1 16,1-3-1-16,0 0 1 0,-1-3 1 15,1 0 4-15,0-1 7 0,-1-3 3 16,1-2 4-16,0-1 2 0,1-1 3 16,0-1 4-16,0-5 3 0,0-4-1 15,2 2 0-15,-1-6 1 0,0 2 2 16,-1-6-1-16,1-2-2 0,0 3-2 0,1 2-3 15,-1 1 1-15,-1 6 0 0,0 2-2 16,0 6-1-16,0 4-4 0,-1 2 0 16,0 2-2-16,1 0-2 0,-1 2-5 15,2 0 0-15,1 2-1 0,0 3 0 16,4 1 2-16,-1 1-1 0,6 0 1 16,1 0-1-16,2-1 1 0,3 0 0 0,2 0 0 15,0-4 0-15,3 0 2 0,-3-3 0 16,1-2 0-16,-1-1 0 0,-5-4 2 15,0-4 0-15,-3 0 1 0,-3 0 0 16,0-3 0-16,-1 2 2 0,-2 0 2 16,1 0 0-16,-1 3-1 0,-2 1 1 15,-2 2-1-15,-1 2-1 0,-1 2-2 16,-1 3-2-16,-1 6 0 0,0 2-1 16,-2 3-1-16,2 3 0 0,0 2 1 15,1 1-2-15,1 1-3 0,0-4-5 0,1 0-7 16,1-1-1-16,0-1-19 0,2-1-18 15,-2-4-3-15,1-1 100 0,0-3-185 16,0 1-104-16,0-5-274 0</inkml:trace>
  <inkml:trace contextRef="#ctx0" brushRef="#br0" timeOffset="-29155.38">19440 4370 276 0,'0'-4'82'16,"0"1"7"-16,0 2-4 0,1 2-52 15,-1 1-1-15,0 4 7 0,-1 5 0 16,1 2-11-16,-2 6-7 0,1 2-5 0,0 2 0 16,0 1-4-16,0 0-7 0,0-1-7 15,1-2-5-15,1-2-6 0,-1-3-2 16,1-3-2-16,0-2-1 0,0-3-2 15,-1-3 3-15,1 0 5 0,-1-6 5 16,0-3 3-16,-1-1 3 0,0-5 2 16,0-4 4-16,-1-2 2 0,1-4 4 0,1-1 2 15,0-4 4-15,1-4 2 0,1-1 2 16,1-1 0-16,3-4 0 0,1 1-3 16,0 2-2-16,3 4-1 0,0 7-2 15,3 3-4-15,0 6-2 0,0 7 0 16,0 1-1-16,0 3-1 0,2 3-4 15,0 1 0-15,-2 1-2 0,-1 0 0 16,-1 1-3-16,0 0-3 0,-3 2-3 0,-3-3-9 16,-4 2-3-16,-3 1 1 0,-2 1-2 15,-6 1 1-15,-2-2 4 0,-4 0 4 16,-1 2 8-16,-2-1 3 0,1-1 1 16,0 2 2-16,2 0 1 0,3 0 0 15,3 3 0-15,2-1 1 0,6 3-1 16,3 0 0-16,4-1 0 0,3 1 0 15,5 0 2-15,3 0-3 0,1-1-7 0,3-4-7 16,2-2-7-16,0-2-8 0,0-3-73 16,-2-2-79-16,3 0-178 0</inkml:trace>
  <inkml:trace contextRef="#ctx0" brushRef="#br0" timeOffset="-28747.3">19829 4418 281 0,'-2'2'78'15,"0"1"7"-15,0 5-32 0,-4 2-22 0,0 5 0 16,0 1 3-16,1 1-7 0,1 0-11 16,3 1-6-16,2-3-4 0,7 0 0 15,1-2-3-15,4-3-2 0,1 0 0 16,0-1-2-16,0-5 2 0,-2 1 0 16,0-4 2-16,-1-2 3 0,-1-3 5 15,-1-1 4-15,2-5 6 0,-1 1 3 16,3-4 2-16,-1 1-2 0,2 0-3 15,-3 2-2-15,-2 1 2 0,-1 4-4 0,0 2-4 16,-3 2-3-16,0 3-1 0,-2 2 1 16,-1 4-3-16,0 3-5 0,3 2-2 15,-2 1 0-15,2 2-1 0,4-1 0 16,1 0 0-16,3-3-1 0,3-2 0 16,0-3 2-16,3-2 2 0,-2-2 3 15,-2-4 6-15,1-3 3 0,-2-1 4 16,-2-3 5-16,0-3 1 0,-1-1 2 15,-1-2-2-15,1-2-3 0,-2 4-3 0,-2-4-9 16,0-3-7-16,-3 1-4 0,-3-3-6 16,-3-1-12-16,-4-1-5 0,-4 0-24 15,-3 0 28-15,-4 0-135 0,0 0-117 16,-4 2-286-16</inkml:trace>
  <inkml:trace contextRef="#ctx0" brushRef="#br0" timeOffset="4989.78">4995 3401 267 0,'3'-3'80'0,"1"1"6"0,-2 0-16 16,-2-1-24-16,0 1-7 0,-2-5-5 16,-1 4-6-16,-2-2-7 0,-4 0-6 15,-2 1-5-15,-4 1-4 0,-4 4-1 16,-3 5-3-16,-5 0-1 0,-3 3-2 16,-1 3-1-16,0 3-2 0,3 0 0 15,1-1 0-15,7-1-1 0,4-1 0 16,7 1 0-16,6 1 1 0,5-3 2 0,4 1 2 15,5-1 0-15,4 0 3 0,6-2 2 16,1 1 1-16,5 1 2 16,0 0-1-16,3 0 0 0,0 1-1 0,-3 0-2 15,-2 0 0-15,-3 1-2 0,-4-3-2 16,-5 0 0-16,-6 0-1 0,-7 0 0 16,-5 0 0-16,-7 1-3 0,-4 1 1 0,-4 1 0 15,-4-1 1-15,0-1 1 0,2-1-1 16,1 0 1-16,4-3 2 0,4-2 0 15,3 0-1-15,6 1-1 0,4 1 3 16,2 2 1-16,5 1 3 0,2 1 1 16,2 4 0-16,1 2 3 0,0-1 0 15,-4 1-1-15,0 2-2 0,-5 1 1 16,-3 2-1-16,-3-1 2 0,-5 2-2 16,0 2 7-16,-2 2 1 0,-1 1 0 0,4-1 0 15,3 0-1-15,3 2 0 16,6-4 2-16,5 0-7 0,5-3 0 0,7-1 1 15,5-5-2-15,6-1-2 0,4-3 0 16,5-5-3-16,3-2-5 0,1-6-6 16,3-3-19-16,-1-2-18 0,-4-2 13 15,-4-4-106-15,-3-6-98 0,-1 0-230 16</inkml:trace>
  <inkml:trace contextRef="#ctx0" brushRef="#br0" timeOffset="5818.67">333 3546 245 0,'-2'1'72'0,"2"-1"5"0,0-1-28 15,1-1-2-15,3 1-2 0,-1-1-6 0,3-1-2 16,2-2-4-16,1 0-2 0,2 0-1 16,2 1-3-16,0 0-3 0,2-1-4 15,2 2-3-15,0 0-3 0,3 2-5 16,1 1-4-16,2 3-3 0,1 0-1 16,0 3 0-16,-2 2-2 0,-1 3 0 15,-2 0-2-15,-5 2-1 0,-4 0-1 16,-7 3-1-16,-4 1-1 0,-5 2-4 15,-4 2 0-15,-6 1 0 0,-6 1 1 16,-2 0 0-16,-2 0 1 0,-1-2 1 0,3-1 5 16,1-1 1-16,6 0 0 0,4-4 1 15,4-1-1-15,6-1-1 0,4 0 1 16,5-4 2-16,7 1 3 0,5-3 2 16,8-2 2-16,5-1 2 0,5-2 0 15,5-2 1-15,1 0-1 0,2-2-6 16,1-2-10-16,-2-1-13 0,0-2 36 15,-5-2-127-15,0-5-91 0,-4-4-242 0</inkml:trace>
  <inkml:trace contextRef="#ctx0" brushRef="#br0" timeOffset="6342.43">1283 3598 332 0,'-2'2'80'16,"1"1"3"-16,0 0-52 0,0 1-8 16,0-1 0-16,2 1-4 0,0 0-4 15,2 0-2-15,3 0 0 0,0-2 0 16,2-3 0-16,3 2 1 0,0-2 2 0,1-4 2 15,0 0 0-15,0-3 0 0,-1 0-2 16,-1 1 1-16,-3-1 0 0,-1 0-1 16,-3 0-2-16,-2 0-2 0,-2 1-1 15,-3 1-3-15,-5-1-3 0,-2 1-2 16,-3 0-2-16,-1 2-1 0,-5 1-1 16,-2 0-1-16,-1 2 1 0,1 6-1 15,0 0 0-15,2 4 0 0,2 3-1 16,2 3 1-16,4 5 0 0,4 1 1 0,1 3-1 15,5-1 2-15,3 3 0 0,3-1-1 16,4 0 1-16,2-4 0 0,4-1 1 16,4-2 0-16,1-4 1 0,4-2 0 15,4-4 3-15,1-3 1 0,3-4 2 16,2-5 2-16,1-5 0 0,3-2 2 16,3-3 1-16,2-1 0 0,0-4-2 15,-2 1-2-15,0 1-1 0,-3 0-2 0,-4 1-1 16,-7 1-3-16,-3 0-4 0,-4 2-4 15,-6 0-4-15,-3 3-13 0,-5-3-13 16,-3 3-12-16,-4 2 48 0,-3-1-135 16,-6 0-97-16,-4 4-241 0</inkml:trace>
  <inkml:trace contextRef="#ctx0" brushRef="#br0" timeOffset="6549.42">1501 3572 329 0,'0'7'87'0,"4"1"6"16,2 2-46-16,4 3-3 0,3 2 1 15,5 1-1-15,0 2-5 0,2 0-8 0,2 0-5 16,1-1-6-16,0-2-6 0,0-1-6 16,1 0-21-16,1-1 0 0,2-1-17 15,-1-3-7-15,0-2-27 0,0 0-56 16,0-5-78-16,-1-5-154 0</inkml:trace>
  <inkml:trace contextRef="#ctx0" brushRef="#br0" timeOffset="6750.88">1946 3374 327 0,'-3'-13'109'15,"1"6"9"-15,1 1-18 0,1 6-37 16,0 4-9-16,1 4-8 0,2 2-9 15,0 2-13-15,0 4-7 0,1 6-3 16,0 3 0-16,1 2-2 0,-1 0-2 16,-1 5-6-16,2-1-9 0,1 1-16 15,2-1-18-15,-1 0-9 0,2-3-88 0,1 1-102 16,0-7-224-16</inkml:trace>
  <inkml:trace contextRef="#ctx0" brushRef="#br0" timeOffset="7412.86">1912 3558 323 0,'1'-14'98'0,"5"2"10"16,1 2-22-16,1 3-26 0,1 0-5 16,2 4-5-16,2 2-8 0,2 1-11 15,3 2-10-15,3 4-6 0,3 1-6 16,3 4-2-16,3 2-3 0,-2 1-4 15,2 5-4-15,-1-3-6 0,-1 4-5 16,-5 0-7-16,-2 2-5 0,-4-3-3 0,-5 1 0 16,-3-4 3-16,-5 1 4 0,-4-5 6 15,-2-2 7-15,-3-3 6 0,-3-2 4 16,-2-4 1-16,-1-1 5 0,-2-3 1 16,0-4 6-16,0-3 3 0,1-3 2 15,1-3 2-15,2-7-1 0,3-3-2 16,5-1-1-16,2 1-5 0,5 1-2 15,3 3-4-15,4 1-1 0,3 7-1 0,3 4 1 16,1 0-1-16,3 5-1 0,0-1 0 16,1 1-1-16,-2 2 0 0,1 3-1 15,-1 0-1-15,-3 2-1 0,-2-1-2 16,-1 2-1-16,-4 1-3 0,-1 0-1 16,-4-3-2-16,-3 1 0 0,-2 0 1 15,-3 1 3-15,-3 0 1 0,-4 1 3 16,-2 0 2-16,-3 2 1 0,-2 0 1 0,-1 2 0 15,-1 1-1-15,-1 4 0 0,1 0-2 16,2 2-1-16,1 4 0 0,3-1-2 16,5 0 0-16,3-1-1 0,4-3-1 15,4-1 1-15,3-1 1 0,3-3 1 16,2-5 2-16,2-2 1 0,2-3 1 16,0-4 2-16,0-2 1 0,-2-3 2 15,-1-3 4-15,-2-2 3 0,-1 0 2 16,-1-4 3-16,-2 3 2 0,-2-2 3 0,1 0-1 15,-4 4 0-15,0 0-3 0,-1 4-2 16,-2 4-1-16,-2 1-5 0,0 2-4 16,-2 6-2-16,0 5-3 0,-1 5 0 15,0 3-2-15,1 5-1 0,3 0 1 16,2 3 2-16,5-1-2 0,3-3-4 16,3-3-4-16,5-2-11 0,4-3-16 15,2-4-5-15,1 0-95 0,5-8-101 16,-1 0-234-16</inkml:trace>
  <inkml:trace contextRef="#ctx0" brushRef="#br0" timeOffset="8259.69">3282 3368 243 0,'-18'4'54'0,"-2"1"2"0,0 0-36 16,-2 7-9-16,0 1 1 0,0 3 2 16,3 3-1-16,5 2-2 0,2 2-2 0,6-2-3 15,5-4-2-15,7 2-3 16,5-4-1-16,5-4 1 0,5-2 4 0,5-3 4 16,3-3 5-16,1-3 4 0,3-4 3 15,0-3 4-15,0-2 0 0,-2-1 0 16,-4-2-1-16,-3-3-1 15,-3 3-3-15,-5-1 0 0,-2 2-3 0,-5 1-1 16,-2 2-1-16,-5 2-3 0,0 1-2 16,-2 4-4-16,-3 2-3 0,0 4-1 15,-2 2-2-15,1 1-1 0,2 4-2 0,0 0-1 16,1-1 2-16,3-1-1 0,2-1 1 16,4-4 0-16,3-2 1 0,3-1 2 15,1-5 1-15,3 1 2 0,1-2 2 16,0-3 3-16,-1 0 0 0,-1-1 2 15,-2-1 1-15,-1 0 2 0,-2 0-1 16,-3-2 2-16,-2 1 0 0,-1 0 1 16,-2 2-2-16,1 1-2 0,-2 2-2 0,-1 1-3 15,0 2-3-15,0 4-2 0,2 3-2 16,-1 4-1-16,0 3 1 0,2 4 1 16,1 4 0-16,0 3 1 0,1 3 0 15,1 1-1-15,1 1 1 0,0 1-1 16,-1-1 0-16,-1 0 0 0,-1-3-1 15,-1-3-3-15,-5 0-3 0,-5-4-4 16,-3 0-3-16,-4-5-4 0,-4 1-5 16,-2-3-8-16,-2-2-3 0,-3-4-8 0,1-1-6 15,0-8-11-15,1-2-59 0,3-6-72 16,2-4-159-16</inkml:trace>
  <inkml:trace contextRef="#ctx0" brushRef="#br0" timeOffset="8509.02">4029 3426 318 0,'15'0'95'0,"-3"-1"10"16,-5 1-25-16,-5 4-10 0,-8-1-3 16,-4 3-6-16,-5 4-9 0,-1 0-7 15,-5 5-8-15,0 1-11 0,0 0-8 16,3 1-6-16,1 2-6 0,5-3-3 15,2 4-1-15,6-2-2 0,3-1-1 16,5-2 0-16,5 1 0 0,4-4 1 0,5-2-3 16,3-3-4-16,5-1-3 0,5-4-15 15,3-3-17-15,4-3-2 0,3-2-98 16,4-4-100-16,4 0-237 0</inkml:trace>
  <inkml:trace contextRef="#ctx0" brushRef="#br0" timeOffset="9286.52">1139 4326 267 0,'2'0'74'0,"2"-2"4"0,3-2-33 16,2-2-9-16,2 0 1 0,2-2-2 15,3-1-4-15,3 1-2 0,2-1-4 16,0 2-2-16,4 1-4 0,-2 1-5 16,0 2-4-16,-3 1-5 0,-1 2-4 0,-3 2-1 15,-1 2-2-15,-5 4-1 16,-2 2-1-16,-4 2 0 0,-3 4-1 0,-4 3 1 16,-4 2-1-16,-5 3 1 0,-7 2-1 15,-2 2 2-15,-3 0 0 0,-4 1 0 16,0-3 1-16,0-2 0 0,2-1 2 15,4-4 0-15,3 0 0 0,6-3 0 16,7-3 0-16,6-1 3 0,8-1 3 16,5 0 5-16,8-1 3 0,4-5 3 15,6 2 3-15,3-4 2 0,4-1-3 16,2-4-4-16,0-2-2 0,4-3-6 0,0-3-14 16,0 0-15-16,0 1 4 0,-4-5-101 15,1 0-94-15,-2-1-235 16</inkml:trace>
  <inkml:trace contextRef="#ctx0" brushRef="#br0" timeOffset="9688.53">2275 4300 318 0,'6'-3'104'0,"-5"-2"9"16,-3 1-18-16,-5 0-37 0,-5-2-5 16,-6 3-6-16,-4 0-9 0,-4 2-16 15,-6 1-9-15,-3 2-4 0,-2 2-2 0,1 4-2 16,0 1-2-16,5 2-2 0,4 2 0 16,4-3-1-16,8 1-1 0,6-1-1 15,6 3 0-15,7-4-1 0,4 1 2 16,6-2 3-16,4 5 1 0,5-3 3 15,5 0 2-15,3 0 2 0,3 1 2 0,0-2-2 16,0 4-1-16,-2-5-1 0,-4 2-3 16,-4 2 0-16,-6-3-3 0,-6 0-1 15,-4-2 1-15,-10 3 0 0,-4 0 0 16,-8 0 1-16,-6 0-1 0,-6 1-2 16,-5 0-5-16,-3 1-5 0,-2-1-8 15,2 0-17-15,1-4-9 0,2 1-10 16,3-4-13-16,4-1-65 0,3-6-83 15,7-6-175-15</inkml:trace>
  <inkml:trace contextRef="#ctx0" brushRef="#br0" timeOffset="9905.48">2245 3974 299 0,'21'-11'96'0,"-2"5"7"16,-3 2-4-16,-2 5-39 0,1 4-4 15,-5 4-3-15,3 7-5 0,-4 5-4 0,0 6-6 16,-1 5-5-16,0 5-5 0,-2 2-5 16,1 3-7-16,-1 2-4 0,2-2-5 15,0 0-3-15,-1-1-6 0,1-5-5 16,-2-1-7-16,0-3-21 0,-1-4-18 16,0-3 198-16,-2-2-291 0,-1-2-126 15,0-3-363-15</inkml:trace>
  <inkml:trace contextRef="#ctx0" brushRef="#br0" timeOffset="10794.19">2304 4313 354 0,'7'-6'107'0,"1"-2"8"0,1 0-14 15,6 1-47-15,1-1-4 0,1 1 0 16,4 0-8-16,1 1-9 0,5 2-9 0,3 1-5 15,5-1-5-15,2 3-5 0,1 1-3 16,0 1-2-16,2 2-2 0,-4 0-1 16,-4-1 0-16,-8 1 0 0,-5 1-1 15,-4-2 2-15,-5 0 1 0,-6-1 3 16,-8 1 10-16,-9-2-8 0,-2 1 1 16,-7 0-3-16,-1 3-2 0,-6 3-3 15,-2 3-3-15,1 5-2 0,4 1-1 16,3 2 0-16,6 0 0 0,1 0-2 15,9-2-1-15,4-1 1 0,6-3-1 16,3-4 2-16,8-2 1 0,4-3 1 16,3-2 2-16,2-3 2 0,2-5 1 15,1 0 2-15,3-4-1 0,-4 1 1 16,-2-4 1-16,-1-2 2 0,-2 2 1 16,-5 0 2-16,-4-1 2 0,-3 6 0 15,-4-1 0-15,-2 4-1 0,-1 3-3 0,-2 1-3 16,-1 4-2-16,-2 5-2 0,-2 4-1 15,2 5 0-15,-1 3-1 0,1 2-1 16,2 2 1-16,2-1 1 0,4-1-2 16,3-3-1-16,3-5-2 0,3-3 1 15,2-4-1-15,4-1 1 0,-1-5 1 16,1-4-1-16,-2 1 2 0,2-6 1 0,0 1 1 16,-3-3 1-16,-2-4 0 0,1-1 1 15,0-6 1-15,0-3 0 0,-2-3 1 16,-1-1 1-16,-2-6 0 0,0-1 2 15,-4-6 1-15,-3 2 0 0,-2 1 0 16,-3 2 0-16,-1 4 3 0,-2 8 0 16,1 4-1-16,-1 10 1 0,-1 6-3 15,-2 6 0-15,-1 7-2 0,0 6-2 16,-4 4-2-16,4 6-2 0,0 8 0 0,4 1 0 16,3 4 0-16,4 2 1 0,3-1-2 15,5 0-3-15,2 0-4 0,1-10-4 16,3 0-3-16,2-3-1 0,2-6-2 15,-1-2 1-15,-1-6 4 0,0-6 3 16,0 2 4-16,-2-6 3 0,0-3 3 16,-2-6 1-16,0-3 1 0,1-4 0 15,-2-4 2-15,-1-4-2 0,-1-3 2 16,-3-1 1-16,-1-3 3 0,-3-3 0 0,0-3 1 16,-3-5-1-16,-3-2 2 0,-3 2-1 15,1-5 0-15,-2 4-1 0,1 5 2 16,-1 8 2-16,1 8 1 0,2 6 0 15,-1 7-4-15,3 11-1 0,-2 6-1 16,3 7-3-16,0 4-2 0,1 6-2 16,1 8 0-16,4 4 2 0,0 4 0 0,4 0 0 15,1 0 0-15,2 3-1 0,1-1-1 16,3-3-5-16,0-3-8 0,0-4-4 16,0-2 1-16,-1-4-32 0,-3-4-30 15,-1-3 54-15,-1-4-130 0,-1-5-102 16,-1-3-250-16</inkml:trace>
  <inkml:trace contextRef="#ctx0" brushRef="#br0" timeOffset="11078.43">3747 4184 386 0,'-7'3'111'0,"-3"1"9"0,-2 0-50 16,-4 1-10-16,-1 2-5 0,-4-1-8 15,-1 0-10-15,-1 0-12 0,-1 2-6 16,1 1-5-16,2-1-4 0,2 2-5 0,6-1-4 16,7 2-2-16,6 3-2 0,6-3 1 15,6 2-1-15,4 0 2 0,6 2 0 16,3 1 2-16,0-2 0 0,-1 0 1 16,-2 1-1-16,-1 1-1 0,-4-1 0 15,-6-2-2-15,-5-1-2 0,-5 0-3 16,-5 0-3-16,-6 0-8 0,-9-2-13 15,-5 1-14-15,-9-2-4 0,-2 1-83 0,-4 2-90 16,-3-2-212-16</inkml:trace>
  <inkml:trace contextRef="#ctx0" brushRef="#br0" timeOffset="12066.16">831 5158 362 0,'22'0'102'15,"12"-5"12"-15,15-3-50 0,19-2 2 16,13-3 3-16,14-4-9 0,17 1-8 0,16-2-7 15,12 0-10-15,15 0-9 0,6 2-5 16,7-2-5-16,5 1-4 0,-1 1-1 16,-4-2-1-16,-3 1 0 0,-9 1 2 15,-9 0 1-15,-8 3 0 0,-8 3 0 16,-12-5-2-16,-10 9-2 0,-14 0-1 16,-16 1-3-16,-13 3-2 0,-15-1-2 15,-16 2-1-15,-12 3-3 0,-13-3-3 16,-14 1-3-16,-15 4-4 0,-11-1-4 0,-11 1-3 15,-12 3-4-15,-10-3-2 0,-10 4-3 16,-8 0-3-16,-6-2-10 0,-5 1-6 16,-8 0-4-16,-2 2-5 0,-5 1 3 15,-4-1 4-15,0 0 8 0,3-2 14 16,2 0 8-16,-1-3 9 0,3-4 9 16,1 2 2-16,7 0 1 0,3 0 3 0,-2 0 3 15,6 0 4-15,4 5 3 0,6 1 5 16,6 4 3-16,4 2 3 0,9-1-2 15,8 1-1-15,11 1-4 0,8-3-3 16,10-2-5-16,10-2-7 0,6 1-5 16,8-4 3-16,10 1 9 0,7-4 6 15,9 0 5-15,15-1 7 0,13-3 5 16,15-6 7-16,9-3-3 0,18-2-8 16,16-3-4-16,9-2-5 0,9-4-5 15,6-2-4-15,5 1-3 0,3-1-3 0,-5 0-1 16,-6-1-1-16,-8 1-2 0,-11 4 0 15,-14 1 0-15,-15 2 0 0,-14 4 0 16,-16 1 0-16,-14 3 0 0,-15 3-1 16,-9 1 0-16,-15 3 0 0,-12 3-1 15,-11 1-3-15,-14 3-1 0,-15 5-1 16,-13 1-4-16,-16 1-3 0,-13 6-9 0,-13-1-1 16,-10 5 0-16,-7-1-1 0,-8-1-4 15,-5 1-5-15,-4 1 0 0,0-4 8 16,2-1 2-16,1-4 3 0,2-1 2 15,7-1 6-15,9-5 8 0,8-2 5 16,4-4 0-16,11-4-1 0,12-1 0 16,15-4 1-16,14-2 0 0,10 2 2 15,14 2-1-15,17-2-2 0,17 1 6 0,14 2 4 16,16 2 4-16,15 0 1 0,14 1-1 16,19-4 3-16,16 3 2 0,15 1-6 15,13-2-4-15,14-3-3 0,9 3-1 16,10-5-2-16,6 0 0 0,2 1-1 15,0-4 0-15,0 0 0 0,-8 2-1 16,-8-2 0-16,-7 1 4 0,-10-1 2 16,-11-1 0-16,-16 4 1 0,-13-1 1 15,-13 1 1-15,-15 1-1 0,-15 4-4 0,-17 1-3 16,-17 1 0-16,-13 2-4 0,-20 2-8 16,-18 2-11-16,-19 1-8 0,-18 1-9 15,-19 5-9-15,-19 3-7 0,-18 0-5 16,-12 4-2-16,-10 3-58 0,-10 4-67 15,-2 2-159-15</inkml:trace>
  <inkml:trace contextRef="#ctx0" brushRef="#br0" timeOffset="195555.62">6085 14020 291 0,'-3'-1'83'16,"-1"-1"1"-16,-2 1 1 15,1-1-53-15,-1-1-11 0,2 2-4 0,-3-1 1 16,1 1 5-16,-2-1 1 0,0 0 3 16,-2 1 4-16,-1 1 0 0,-2 0 2 15,-1 1-1-15,-2-1-3 0,-1 2-3 16,-1 0-4-16,-2 0-5 0,-2 0-4 16,-2 2-3-16,-4-1-1 0,-2 1-1 15,-3 0-2-15,0 0 0 0,-2 3 3 0,-2-3 1 16,1 1 1-16,0 2-2 0,3 0 0 15,-1 1-1-15,1 2 0 0,-1 2-5 16,1 4-1-16,0 1-3 0,-1 3 1 16,0 4-2-16,1 3 0 0,-1 3 0 15,4 3 0-15,-1 4-1 0,1 1 1 16,5 3-2-16,0-2 1 0,2 1 0 16,2-3 0-16,2-1 1 0,3-3 0 15,1-1 0-15,2-4 1 0,2-1 0 16,1-4 0-16,1 1-1 0,2-2-1 0,1-3 0 15,3 0-2-15,0 1 2 0,2-3-1 16,2 2 0-16,2 0 1 0,1-1 1 16,1 5 0-16,3 1 1 0,1 0 0 15,1 2-1-15,1-1-1 0,1-2-2 16,0 2-2-16,1-5-2 0,0 2 0 16,0 0-1-16,0-1 2 0,2 0 0 0,-2 1 3 15,0-2 1-15,-1 1 2 0,0-6 0 16,0 1 1-16,2 1 1 0,-1-3-1 15,3-1 0-15,1-2 1 0,3 2 0 16,3-3 0-16,0-1 0 0,1 1 1 16,0 0-1-16,0 1 0 0,2 2 1 15,-2-2-1-15,1 2 0 0,0 0 0 16,2 1 0-16,2 4 0 0,0-2 0 0,1 1 0 16,2 0-1-16,0 1 1 0,4-3 0 15,-1-2-1-15,3-3 1 0,0-1-1 16,2-1 1-16,0-4-1 0,2-1 1 15,2 1 0-15,0 1 0 0,2-3 0 16,2-1 0-16,1-1 0 0,4 4 0 16,-1-3 0-16,1-1 1 0,0-3-1 0,0 2-1 15,1 0 2-15,0 1-2 16,-2-4 1-16,4 1 0 0,0-1 0 0,0 1 0 16,-1 0 0-16,1-2 1 0,-2 1-1 15,1-1-1-15,-2 0-1 0,-1 0-1 16,0-3 0-16,1-1-2 0,-2-4 0 15,-2 0-3-15,-1-2 1 0,-1-3 1 16,-2-3 1-16,-2-2 0 0,-3 1 1 16,-2 3 2-16,-2-2 1 0,0 1 1 0,-3-1 0 15,-1 2 0-15,-1 0 1 16,-3-1-1-16,-1 0 0 0,-1 0 0 0,-3-1 0 16,-1 1 0-16,-3-1-1 0,-1 0 0 15,-3 1 0-15,0-4-1 0,-3-1 0 16,-2-3 1-16,-1 1-1 0,-1-3 1 15,-3-2 0-15,-1 0 1 0,-2 1 2 16,-1 0 1-16,-2 0 1 0,0 1 1 0,-3-1 0 16,-1-2 1-16,-2 1 0 0,-1-3-2 15,-2 1 0-15,-2-2-1 0,-4-1-1 16,-1-3-1-16,-3 2 0 0,-2-4 0 16,-1 3 0-16,-2 0 0 0,-2-1 0 15,-1 2-1-15,1 1 1 0,-2-1 0 16,-1 4 0-16,-1 1 0 0,-1 4 0 15,-2-1 0-15,-1 2 0 0,0 4 0 16,-3 2 0-16,-2-1 0 0,-1 1-1 16,-3 0-1-16,-1 2 0 0,-2 1 0 0,-1 0-1 15,-1 1 1-15,1 3-1 0,-1 2 1 16,-2 1 0-16,-1 3 0 0,-3 5 0 16,-2 2 0-16,-3 3-3 0,-1 3-6 15,-4 5-11-15,-1 4-10 0,-5 4-8 16,-5 5-67-16,-4 8-19 0,-2 2-75 15,-7 5-143-15</inkml:trace>
  <inkml:trace contextRef="#ctx0" brushRef="#br0" timeOffset="208221.76">12064 5171 278 0,'-1'5'57'0,"3"-5"-3"0,0 2-44 16,2-3-15-16,2 2-8 0,1-2-2 15,0-2-4-15,1-1 4 0,1-1 2 0,-2-2 7 16,1 0 9-16,0 2 8 0,-3-1 10 16,-1-1 8-16,1 2 4 0,-3 2 3 15,-2 0 0-15,0 1-6 0,-2-1-6 16,-3 0-6-16,0 2-6 0,-2-1-3 15,1 2-4-15,-2-3-2 0,-1 2-1 16,0-3 1-16,-1 4 0 0,-1-1 0 16,0-2 0-16,-2-3 0 0,0 2 0 15,-2-3 0-15,1 2 0 0,-2-2-1 16,-2 0-1-16,-1 0 1 0,-2 1-1 0,-4 1 0 16,-1 2-1-16,0 1 1 0,0-2-1 15,-4 4 1-15,-1 3-1 0,1-1 1 16,-2 3 0-16,1 3 2 0,2 0 1 15,-3 1-1-15,3 1 1 0,2 0 0 16,2 3 0-16,2-1 0 0,-1-1-2 16,0 5-1-16,-2-1 0 0,1 1-1 0,0-1 1 15,0 0-1-15,1-2 0 0,1 5 0 16,-3-5-1-16,3 3 1 0,0 1 1 16,3 1-1-16,-1 3 0 0,-1 1 1 15,-1 0 0-15,2 1 0 0,1 1-1 16,3 0 1-16,-2 5 0 0,1 1 0 15,0 1 0-15,2 3 0 0,-2 2 0 16,1 1 1-16,-2 5 0 0,0 1 1 16,0 1 0-16,-1 3 0 0,-1 0 1 0,0-1-2 15,0 4 1-15,-2 3-1 0,4-1 0 16,1 1-1-16,2 2 0 0,0 1 0 16,3 0 0-16,1 0-1 0,3-5 1 15,2-1-1-15,0 2 0 0,2-4 0 16,0 2 0-16,4 1 1 0,2-2 2 15,4 1 1-15,1-2-1 0,4-2 1 16,2 0-1-16,2-4 1 0,3-1-1 0,1-1-3 16,4 2 0-16,1-1 1 0,3-2-1 15,2 0 0-15,5 0 0 0,0-4 0 16,1-2 0-16,2-5-1 0,2-2 1 16,4 2 0-16,1-6-1 0,0 0 1 15,5-3 1-15,1-5-1 0,0-2 0 16,2-4 1-16,-1-4 1 0,-2-2 1 15,4-4 0-15,1-4 0 0,0 3 0 0,1-5 1 16,1 1-1-16,1-3-1 0,3-3 0 16,-3-3-1-16,-2-2 0 0,0-3 0 15,-1-2-1-15,1-5 1 0,-2-1 0 16,-2-3 1-16,0 0 0 0,0-3 2 16,-3-5 0-16,-1 0 1 0,-5 0 0 15,-2-3 0-15,-1-2 0 0,-4-5-1 16,-3-2 0-16,-1 3 0 0,-3-3 0 0,-3-2 1 15,0 0-1-15,-5-3 1 0,-2 2 0 16,-3 0-1-16,-2-3-1 0,-4 1 1 16,-1-1-2-16,-5-2 0 0,0 0 0 15,-3 4 0-15,-1 0 1 0,-2 5 3 16,-1-1 0-16,-3-1 1 0,-2 3 0 16,-2 1 0-16,-4-1 1 0,-4-1-1 15,-4-3-3-15,0 2-2 0,0 3 1 0,1 3-2 16,-3-1-1-16,-1-1 0 0,3 4 1 15,-2 4 1-15,-4-1-1 0,-3 3 1 16,-3 1 1-16,0 3 0 0,-2 2 0 16,-5 0 0-16,-3 7-2 0,0 1 1 15,-1 5 0-15,-1 3-1 0,-4 2 0 16,-1 5-1-16,-2 2 0 0,1 2 0 16,-2 0 0-16,-3 4-1 0,2-2 1 0,0 4 1 15,5 0-1-15,-1 4 0 16,1-2 1-16,0 2-1 0,4 0 0 0,2 3-1 15,-1 1 0-15,1 7 0 0,-2 3 0 16,7 8-1-16,2 0 0 0,3 6-2 16,-1 7 0-16,3 7-1 0,2 3 0 15,2 3-1-15,-2 6 0 0,-2 10 1 16,0 5 1-16,1 3 1 0,1 6 0 16,1 1 1-16,-1 8 1 0,2 3 0 0,5 0 0 15,3 1 0-15,2 2 0 0,7-2 0 16,8 0 0-16,8-2-1 0,9-2 1 15,9-5-1-15,8-2-2 0,11-2-6 16,5-5-8-16,11-3-9 0,9-4 8 16,9-1-102-16,3-9-93 0,0-14-226 15</inkml:trace>
  <inkml:trace contextRef="#ctx0" brushRef="#br0" timeOffset="-102322.71">23587 122 181 0,'3'-4'37'0,"0"-1"0"0,1 2-40 0,3 4-1 16,-2-1 7-16,-1 0-2 15,1 0-2-15,-1 1 0 0,-2 3 2 0,1-2 1 16,-1 1 3-16,-1-6 3 0,-1 4 1 16,0-2 4-16,-1 0 1 0,1 2 1 15,0-4 1-15,0 1 0 0,-1 3 1 16,1 0-1-16,-1-1-2 0,-1-1-2 15,0 0-2-15,-1 4-2 0,0-5-2 16,-1 3-1-16,-1-4-2 0,1 2 0 16,-2-2-1-16,1 2 0 0,-2-2 0 0,-1 4 0 15,1-5 0-15,-1 2 0 0,0-2 1 16,1 2 0-16,-1-1 0 0,-1-3 0 16,1 1-1-16,-2 4 1 0,-1-3-2 15,0 4 1-15,1 0-2 0,-1 2 0 16,-2 1 0-16,0 0 1 0,1-3-1 15,0 2 1-15,-1-1-1 0,0-1 1 16,-2 2 0-16,2-2 0 0,1 2 0 16,-1 1-1-16,-1-2 0 0,2 0 0 15,0 3 0-15,5 1-1 0,1 0 1 0,2 0-1 16,-1 0 0-16,1 3 1 0,2 1 0 16,0-4 0-16,0 2 0 0,-2-2 0 15,0 5 0-15,-1-4 1 0,0 5-1 16,0 0 1-16,-2 2 0 0,0 1-1 15,0 1 1-15,-2 0-1 0,0 3 0 0,1-4 1 16,1 2-1-16,0-1 0 0,2-1 0 16,0 1 0-16,3 0 0 0,1-2 1 15,2 1 1-15,1-1-1 0,3-2 1 16,0 3 0-16,1-2 0 0,0-4 0 16,1 2 0-16,-2 0-1 0,1-2 0 15,-2 2 0-15,0-2 1 0,-1 1-1 16,-1 0 1-16,0 3-1 0,-1-4 0 15,1 3 0-15,1-2 0 0,0 1 1 0,0 0-1 16,3 0 1-16,1-3 0 0,2 0 0 16,1 0 0-16,1-1 0 0,0 1 0 15,0-2-1-15,3 2 0 0,-1 0 0 16,0-3 0-16,1 0-1 0,0 2 1 16,0-3-1-16,0 1 1 0,-2 0-1 15,-1 5 1-15,-1-1 0 0,-1-4 1 0,-1-2 0 16,-2-1 0-16,0 0 1 0,-1-1 0 15,2-8 0-15,0 2 0 0,2 5 0 16,2-3-1-16,0-2 0 0,2 2-1 16,0-3 0-16,2 2-1 0,0 1 1 15,0-3-1-15,1 1 0 0,-1 2 0 16,-1-2 0-16,3 1 0 0,-2 0 0 16,-2-1 1-16,-3 1-1 0,0 0 0 0,-1-1 1 15,-3 2 1-15,1 0 1 16,-4-4 0-16,1 3 0 0,1-3 0 0,0-2-1 15,1-1 1-15,-2 1-1 0,2-5-1 16,1 3 0-16,3 0-1 0,0 2 1 16,0 2 0-16,0 0-1 0,1-4 1 15,-1 9 0-15,2-1 0 0,-3-2 0 16,0 1 1-16,-1-1 0 0,-2 1 1 16,-1 3 0-16,-6-4 2 0,-4 1-1 0,-1-6 0 15,-4 0 0-15,-1-1-1 0,-2 0-1 16,-1-5 1-16,3-1-2 0,-1-1 0 15,2 2 1-15,1 0 0 0,2 2 2 16,2 0 0-16,0 4 0 0,2 0 0 16,1 0 0-16,0 3-2 0,0 1-1 15,-2 1-4-15,-1 0-1 0,-1 1-2 16,-3-3 0-16,-2 7-2 0,-3-7 1 0,0 1 0 16,-2 1-1-16,-1-2 0 15,0 0-2-15,-1 0-5 0,2-4-5 0,-2 3-66 16,-3-4-66-16,1 0-163 0</inkml:trace>
  <inkml:trace contextRef="#ctx0" brushRef="#br0" timeOffset="-98483.82">20156 3176 86 0,'6'-2'18'0,"-1"-1"-4"0,-2 0-11 0,0 3-11 15,-2-2 0-15,0 1 1 16,1 2 2-16,-2-3 6 0,1 4 10 0,-1-4 8 16,0 2 6-16,0 3 3 0,0-3 2 15,0 0 0-15,0-1-4 0,0-1-6 16,-1 4-6-16,1-2-5 0,0-1-4 15,-3 0-1-15,2-1-2 0,-1 1 1 16,-1-1 2-16,0-2 1 0,-2 1 3 16,0-1 1-16,-1 3 1 0,0-3 0 15,-1 2-3-15,0 0-1 0,0-1-2 0,-1-2-2 16,-1 4-1-16,1 0-1 0,-1 2 1 16,-2-1 0-16,0 0 0 0,0-1 2 15,-1-1-1-15,-1 0 1 0,0-2-1 16,-2 1 1-16,0-1-2 0,1-1 0 15,0 3-1-15,-1 0 2 0,3-2 2 16,1 1 1-16,1 1 0 0,3 0 1 16,-3 1 0-16,-1-1 1 0,0 1-3 15,-1 1-1-15,-4-2-2 0,-1 4-1 0,1-1 0 16,-1 0-1-16,1 1-1 0,-2 0 1 16,2 0 0-16,3 1 0 0,0-1 0 15,-1 0 0-15,3 0 0 0,3 0 1 16,0 4-1-16,0-2 0 0,1 3-1 15,-2-4 1-15,0 5 0 0,1-1 0 16,1 2-1-16,-1-2 1 0,0 1 0 16,1 1 0-16,0 2-1 0,1-1 1 0,0-1 0 15,1 3-1-15,-1-1 1 0,2 0 0 16,-1 1 0-16,2-1 0 0,0 0 0 16,-2 0-1-16,2-1 1 0,-1 0 0 15,1 0 0-15,0 2 0 0,1 0-1 16,-1-3 1-16,1 2-1 0,1 1 1 15,1-1-1-15,0 2 1 0,1-3 0 16,-1-1 0-16,0 2-1 0,2-2 1 16,-2-2 0-16,1 3 0 0,1-2 0 0,0 2 0 15,2 0 0-15,-2 1 0 0,1 2 0 16,1-1 0-16,1 0-1 0,0 2 1 16,0 0 0-16,1 1 0 0,1-2-1 15,1-2 0-15,-1 1 1 0,1-2-1 16,1-2 1-16,1 1 0 0,0-2 1 15,1 1 1-15,0 2 0 0,0-2 0 0,1 3 0 16,-2-2-1-16,2-2 0 0,1 1 0 16,1 0 0-16,0-1-1 0,2 2 1 15,1-3-1-15,0-2 1 0,1-1 0 16,-1-1 0-16,1 0 1 0,-2-1-1 16,0 0 1-16,-2 1 0 0,-1-1 0 15,-1 2 0-15,0 2 0 0,-1-3 1 16,0 0 0-16,1-3 0 0,1 1 0 0,0-2 0 15,-1 1 0-15,0-3-1 0,-1 0-1 16,0 1 0-16,-1 1 0 0,-3-5 1 16,0 4 0-16,0-3 2 0,-1 0 1 15,0-2 0-15,0-3 0 0,1-1-1 16,1 2 0-16,0-5-1 0,0-1-1 16,2-2-2-16,1 1 0 0,0 1 1 15,-1-1-1-15,-1 3 0 0,1 0 0 16,-3 2 0-16,1 2 0 0,-1 0 1 0,-1 1-1 15,2 2 1-15,-1-2 0 0,3-2 0 16,-1 0-1-16,0 1 1 0,1-2 0 16,-2 0-1-16,1-2 1 0,2 1-1 15,-1 3 0-15,-1-2 1 0,0 1-1 16,-1-1 2-16,-1-1 0 0,-1 2 2 16,-4 0 1-16,-1-2 1 0,-2 3 0 15,-2-3 0-15,-3 2-1 0,-3 1 0 0,0 0-1 16,-1-1-1-16,1-2-1 0,-1 2-1 15,-1 0 0-15,4 1 0 0,1-1-1 16,-2 0-1-16,0-2-3 0,2 5-1 16,-2 0-2-16,0 1-1 0,1-2-1 15,-3 5-2-15,-1 1-4 0,-1 1-3 16,-4-1-5-16,0-2-8 0,-2-2-50 16,0-2-56-16,-3-2-133 0</inkml:trace>
  <inkml:trace contextRef="#ctx0" brushRef="#br0" timeOffset="-89032.92">20068 3802 128 0,'-1'0'35'0,"0"0"0"0,1 3-15 0,-1-2-7 16,4 3-3-16,-2 0-3 0,3 1-2 16,1 0-3-16,-1 2 0 0,2-2-1 15,-1 2 0-15,1-1 3 0,-2-1 3 16,2 1 4-16,-3-1 3 0,0 2 4 15,1 0 3-15,-1 3 1 0,0-1-1 16,1 5-2-16,1-1-4 0,0 6-4 0,1-1-2 16,0 1-4-16,1 0-1 0,1 6-2 15,0 3 0-15,1 6-1 16,2 1 1-16,2 3 0 0,2 7-1 0,-1 5 1 16,-1 3 0-16,-1-2 0 0,4 2 0 15,-1 1 2-15,-2-2 2 0,0-1-1 16,3-2 1-16,2-1 1 0,1 0 2 15,-1-3-1-15,2 0-2 0,3-3 1 16,1-4-2-16,3-3 2 0,3-3-4 0,3-7 1 16,3-3 0-16,0-4 0 0,2-4-2 15,2-4 1-15,2 1-2 0,0-4 3 16,-2-1 0-16,-1-3 1 0,2-4 2 16,-2-2 1-16,-2-5 2 0,-4-4 2 15,0-4 0-15,0-4-1 0,-5-5-1 16,-1-3-2-16,-5-6-2 0,-2-3-1 15,-2-5-1-15,-3-1 0 0,-3-7-1 0,2 2 0 16,0 1-1-16,0 0 1 0,-1 2 0 16,3-5-1-16,-1 1 0 15,0 1-1-15,1 0 1 0,-3-2 1 0,0 2-1 16,0 0 1-16,-2 5 0 0,-1 5 1 16,-1 3-1-16,-4 4 0 0,2 5 0 15,-2 5 0-15,-2 4-1 0,1 2-1 16,-2 3 0-16,1 5 0 0,-1 0-1 15,1 3-1-15,-2-1 1 0,-1 2 0 16,1 0 0-16,-1-3 0 0,0 1 0 0,0-1 1 16,1-2-1-16,0-2 0 0,1 0-1 15,0-2 1-15,0 3 0 0,2-3-1 16,-1 1 1-16,-1 2 0 0,0 2 0 16,0 0-2-16,-2 3 0 0,1-3-2 15,-2 5-1-15,-2-1-2 0,1 2-1 16,-1 2-1-16,-2 2 1 0,0 2 2 0,-4 5 0 15,-5 0 2-15,-1 7 1 0,-6 0 2 16,-4 4 0-16,-5-1 1 0,-1 0-1 16,2 1 0-16,1-3 0 0,2-4 0 15,5-2 0-15,5-4 0 0,6-3 0 16,3-3 0-16,2-2-2 0,4-3 0 16,4 0-1-16,3-6 0 0,2-1 1 15,3-3-1-15,6-3 1 0,2-4 2 0,3-2 0 16,5-3 1-16,2 1 0 0,1 0 0 15,-1 0 0-15,-3 4 0 0,-3 2 0 16,-1 5 0-16,-6 5 0 0,-4 2 0 16,-2 2-1-16,0 4 1 0,-1 2-1 15,-2 0 0-15,2 3 1 0,-1 3-1 16,-1 3 0-16,2 4 1 0,1 3 0 0,2 4 0 16,-2 3 1-16,2-1-1 0,-1 1 0 15,0 2 0-15,0-3 0 0,-4 0 1 16,1-7-1-16,0 4-1 0,-3-1-2 15,1-4-3-15,-1 2-5 0,-2-1-9 16,2-4-13-16,-3 2-54 0,2-7-63 16,2-1-146-16</inkml:trace>
  <inkml:trace contextRef="#ctx0" brushRef="#br0" timeOffset="-88750.67">21537 3985 354 0,'0'-3'72'16,"0"1"-5"-16,0 2-71 0,1 4-25 15,0 1-9-15,2 3-35 0,-2-2-51 16,0 1-101-16</inkml:trace>
  <inkml:trace contextRef="#ctx0" brushRef="#br0" timeOffset="-87794.16">21596 4126 146 0,'13'19'46'16,"-3"-1"5"-16,4 2-10 0,-1 2-13 15,0-1-4-15,-1 4-5 0,-1 4-3 16,-1 4-5-16,-3-1-4 0,1 3-2 16,-3 3-1-16,0 3-1 0,-2-4 0 15,4 4 1-15,-1-1-1 0,4 5 0 0,1 1 1 16,2 4 0-16,3 1-1 0,2 1 0 16,3-5 0-16,1-1-1 0,-1-6 0 15,1-1 0-15,-1-5 0 0,1-2 1 16,-1 2 1-16,2 1-1 0,-1-4 1 15,2 0 0-15,3-3 0 0,-1 0 0 16,1-3 0-16,0-4-1 0,0-5 1 16,2-1 2-16,1 0 0 0,4-8 1 15,5 0 2-15,0-5 0 0,0-2 0 0,3 0-1 16,1-4-1-16,0-3 0 0,-2 1 0 16,0-5-2-16,-1 0 0 0,5-4 0 15,0-1 1-15,1 1 0 0,1-1-1 16,-4 2 1-16,-3-1 0 0,-1-3 0 15,-4 1 1-15,-2-3 0 0,-4-2 1 16,0-5-1-16,-1-3 0 0,1-1 0 16,0-1 0-16,-1-5-1 0,-1 0 0 0,1-7-1 15,-1 2 1-15,0-6-1 0,1-1 2 16,-3-3 1-16,-1 3 2 0,-2 1 1 16,-3 3-1-16,-3-1 1 0,-2 6 2 15,-4-2-1-15,-2 7-3 0,-3-3-2 16,-1 4-1-16,-1 4-1 0,-2 4-1 15,0 2-3-15,-2 5-1 0,1-1 0 0,1 5 0 16,-1 2 1-16,0-2-2 0,0-1 1 16,0 3 0-16,1 0 0 0,-1 3 1 15,0 1 0-15,0 1 0 0,0 1 1 16,0 3 0-16,0 1-1 0,0-1 0 16,-1-1 0-16,2-1-1 0,0-2-1 15,1 1-1-15,1-2 1 0,0-1-1 16,2 1 1-16,2 2 0 0,1-3 1 15,-2 1 0-15,2-2 1 0,-1 2-1 0,1-3 1 16,-1 1-1-16,-1-1 1 0,-1 2-1 16,0 2 1-16,-2-2-1 0,1 2 1 15,-2 3-1-15,0-1-1 0,-1 3 0 16,1-2 0-16,-2 3-3 0,2 4-1 16,-4-4-3-16,0 2-1 0,0 2 0 15,-5 2 0-15,-2 1 1 0,-2 3 2 16,-4 2 1-16,0 5 3 0,-5 3 1 15,1-2 1-15,-1 2 0 0,0-2 1 0,2-3-1 16,-1-2 1-16,4-3-1 0,1 1 0 16,5-2 0-16,-1-5-1 0,4 3-2 15,3-2 0-15,1 0-2 0,2 1 1 16,0-4 0-16,1 0 1 0,2-1 2 16,2-5 1-16,3 3 1 0,2-5 1 15,2 0 0-15,2-1-1 0,5-5 0 16,0 0-1-16,-1 3 0 0,0-3 0 0,0 1 0 15,2 0 0-15,0-4 0 0,-1 6 0 16,-1-1 0-16,2 2 0 0,-3-2 0 16,1 5 0-16,-3-1-1 0,-2 3 1 15,-1-1-1-15,1 5 0 0,-4 2-1 16,2 7 0-16,-2 3 0 0,-1 3 0 16,-2 6 1-16,-1 4 0 0,-3 0 0 0,-1 3 2 15,-1 3-1-15,0-1-1 16,1 1-4-16,0-3-7 0,4 3-6 0,0-3-9 15,3-5 40-15,2-3-114 0,5-6-77 16,1-10-196-16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6:29:01.3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2881 1896 269 0,'0'2'73'0,"0"0"5"16,1 3-34-16,-1 2-6 0,-1 2-1 0,1 4-5 15,-3 2-4-15,1 1-5 16,-3 4-3-16,-1-1-4 0,0 2-4 0,-2 5-3 16,0 4-3-16,0 5-2 0,-2 2-1 15,1 0-2-15,0 0 0 0,0-3 0 16,2-3-1-16,0-8 0 0,1-6 1 16,0-4-1-16,3-5-1 0,0-1 6 15,0-3 15-15,1-4 8 0,1-5 1 16,1-5 2-16,1-2-1 0,1-7 3 15,2-5-7-15,0-9-15 0,4-5-7 16,-1-2-3-16,4 1 0 0,0 0 0 0,1 2 2 16,2 2 2-16,-2 6 2 0,2 7 3 15,0 3 1-15,-2 4 0 0,0 2 1 16,0 5-3-16,0 6-3 0,-1 5-1 16,-1 5-2-16,1 5-2 0,1 3-1 15,1 6 1-15,0 0-1 0,-1 2 1 16,2 4-2-16,-1 4-6 0,0 2-9 0,-2-1-2 15,-2 0-15-15,-1 0-6 0,-1 1-10 16,-4-5-5-16,-1-5-5 0,-3-6-67 16,-3-1-85-16,-3-6-176 0</inkml:trace>
  <inkml:trace contextRef="#ctx0" brushRef="#br0" timeOffset="315.61">2809 2109 347 0,'4'3'93'16,"0"2"6"-16,6-4-15 0,2-2-40 16,3-2-4-16,5-1 3 0,3-1-1 15,4-3-4-15,5 1-4 0,2 1-8 16,5-3-9-16,0 0-6 0,0 2-4 16,3-2-3-16,-3 0-1 0,0-1-2 15,-4-1 0-15,-4 4 0 0,-3-2-1 0,-4 4 0 16,-3 3 2-16,-5 3 0 0,-1 6 2 15,-4 2 1-15,-4 2 2 0,0 6 1 16,-4 5-1-16,-3 7-1 0,0 3 0 16,-3 3-1-16,1 1 2 0,-3 2-14 15,2 0 2-15,-1-4-23 0,1-4-11 16,0-6-12-16,0-4-11 0,1-1-24 16,-2-6-48-16,1-5-84 0,1-6-146 15</inkml:trace>
  <inkml:trace contextRef="#ctx0" brushRef="#br0" timeOffset="580.39">3320 1982 328 0,'-3'-20'108'15,"0"4"13"-15,3 0-13 0,2 8-31 16,-1 0-9-16,1 6-8 0,1 4-7 0,3-1-12 16,2 3-11-16,4 3-7 0,5 1-5 15,3 3-1-15,2 1-3 0,3 1-3 16,3 1-3-16,3 3-3 0,3 0-1 15,0-3-2-15,-4 1-2 0,0 0 0 16,-4 2 0-16,-6 3-1 0,-8 0 0 16,-8 4 0-16,-6 2 0 0,-6 4 1 15,-8-5 0-15,-6 0 0 0,-6-2 1 16,-5-1-3-16,-2-4 0 0,-3-4-5 0,-1 0-9 16,4-1-8-16,1-2-8 15,3-6-17-15,4-4-12 0,4-2-7 0,6-7 129 16,7-1-201-16,8-5-100 0,7-4-273 15</inkml:trace>
  <inkml:trace contextRef="#ctx0" brushRef="#br0" timeOffset="771.88">3984 1997 401 0,'0'13'102'0,"-1"-3"8"0,0 3-61 15,-2 6-6-15,1 2-1 0,-1 4-5 16,1 0-7-16,1 4-7 0,2 1-10 16,1 0-15-16,0-3-14 0,1-1-19 15,3-3-14-15,-2-3-74 0,1-3-91 0,0-3-197 16</inkml:trace>
  <inkml:trace contextRef="#ctx0" brushRef="#br0" timeOffset="1018.17">3949 1911 413 0,'0'-9'107'15,"1"1"5"-15,3 8-56 0,3 0-7 0,6 6-3 16,5 1-6-16,3 3-3 0,7 3-6 16,5 2-3-16,4 3-6 0,3 0-5 15,2 0-6-15,-1 0-5 0,-4-1-3 16,-5 4-2-16,-7 1-1 0,-6 5-2 15,-11 0-3-15,-8 5-2 0,-10 3-5 0,-9 1-13 16,-9 0-15-16,-8 2-12 0,-5-3 206 16,-11 4-289-16,-3 0-120 0,-1-3-345 15</inkml:trace>
  <inkml:trace contextRef="#ctx0" brushRef="#br0" timeOffset="1633.01">2728 4412 431 0,'4'4'98'0,"-3"0"2"15,1 2-49-15,-1 5-36 0,0 0-5 16,0 6 2-16,-2 1-2 0,-1 5 0 16,-1 6-3-16,-3 0-2 0,1 3-4 15,-1 0-3-15,1-2 0 0,0-2-1 0,1-6 1 16,1-6-2-16,0-4 0 0,3-6 6 15,-1-4 11-15,1-4 8 0,1-5 4 16,1-8 3-16,2-5 1 0,0-10 2 16,3-3-4-16,1-8-10 0,3-6-5 15,3-8-5-15,0-2 0 0,1 2 0 16,3-1 0-16,3 6 2 0,-2 3 3 16,0 8 1-16,-3 10 1 0,2 10-2 0,-3 7 0 15,1 11 0-15,-3 8-1 0,0 9-4 16,1 4-1-16,-1 8-2 0,3 10-1 15,-1 2 1-15,-1 3-5 0,1 1-10 16,-1 0-6-16,0-1-24 0,0-2-20 16,-1-5 3-16,-2-3-99 0,-1-3-101 15,-3-7-223-15</inkml:trace>
  <inkml:trace contextRef="#ctx0" brushRef="#br0" timeOffset="1948.62">2633 4381 417 0,'24'0'116'0,"5"-1"5"0,7-7-39 0,5-1-36 16,3-1 1-16,3-6-4 16,3 0-14-16,2-2-7 0,1-3-6 0,2 0-5 15,-1-1-8-15,0 0-4 16,-5 0-2-16,-3 1 0 0,-7 3-1 0,-6 0 0 15,-8 3 2-15,-6 2 0 0,-5 5 1 16,-2 5 0-16,-5 5 1 0,0 7 3 16,-4 7 1-16,1 7 1 0,-2 4 2 15,0 5 2-15,-1 4-1 0,-1 2-1 16,-1 1-3-16,0-1 3 0,-1 1-8 0,1-2-3 16,-1-3-6-16,2-3-20 0,-1-5-14 15,2-4-10-15,1-8-20 0,0-3-64 16,-1-7-88-16,3-5-179 0</inkml:trace>
  <inkml:trace contextRef="#ctx0" brushRef="#br0" timeOffset="2216.5">3339 4110 366 0,'-9'-23'113'16,"4"6"9"-16,4 7-41 0,2 3-14 0,4 7-1 15,2 3-5-15,6 5-9 0,2 0-10 16,5 3-7-16,3 3-2 0,3 2-3 15,3 0-6-15,4 4-7 0,1-2-5 16,1 0-3-16,-1 3-3 0,-2 0-4 0,-2 1-3 16,-7 1-1-16,-7 0-3 0,-8 3 0 15,-6 4-2-15,-7-2-2 0,-8 4-2 16,-7-2-2-16,-8 0-6 0,-5 2 1 16,-2-3-3-16,-2-2-4 0,-1-2-6 15,3-2-14-15,2-4-7 0,5-5-3 16,5-5-8-16,5-9-26 0,4-5-42 15,6-11-68-15,9-6-138 0</inkml:trace>
  <inkml:trace contextRef="#ctx0" brushRef="#br0" timeOffset="2383.46">3916 4210 365 0,'24'17'109'15,"-4"6"9"-15,-6 4-46 0,-5 5-5 16,-6 0-11-16,-5 3-7 0,-3 2-12 15,-3-2-12-15,-1-2-9 0,-2-1-6 16,0-4-7-16,2 0-15 0,2-3-21 0,0-4-15 16,3-1-17-16,1 1-69 0,1-7-90 15,4-1-187-15</inkml:trace>
  <inkml:trace contextRef="#ctx0" brushRef="#br0" timeOffset="2635.79">3924 4257 271 0,'2'-34'91'0,"4"9"8"16,4 9-8-16,2 4-24 0,3 5-3 16,1 7-4-16,5 4-7 0,2 2-4 0,4 5-5 15,3 1-6-15,2 0-5 0,1 2-6 16,1 3-7-16,0-2-6 0,-1 2-5 16,-4 0-4-16,-3 4-3 0,-4 0-3 15,-4 2-4-15,-10-4-1 0,-3 6-7 16,-9 1 0-16,-5-1-1 0,-9-1-1 0,-7 2 1 15,-7 2-1-15,-3 1-1 0,-7 0 0 16,-4-3-9-16,-1 2-8 0,-2-3-8 16,1-2-5-16,-2-1-82 0,-2-4-89 15,0-7-202-15</inkml:trace>
  <inkml:trace contextRef="#ctx0" brushRef="#br0" timeOffset="4649">6602 2026 218 0,'6'-6'66'0,"-1"-1"6"0,0 0-20 16,-1 2-3-16,0-1 0 0,-1 1-3 16,-1 0 1-16,0 2 2 0,-2 1 0 15,1 2 0-15,-1 0-3 0,1 0-3 16,-2-1-4-16,1 4-8 0,-1 0-8 0,0 3-5 16,-1 1-5-16,1 4-3 0,-2 4-2 15,2 1-1-15,-2 4-1 0,1 3 0 16,-1 2-2-16,0 4 0 0,0 2-1 15,0 0-2-15,2 2-2 0,1-2 0 16,0 0-12-16,2-1 1 0,-1-5-10 16,2-3-9-16,-1-2-10 0,3-5-7 15,-2-4-11-15,2-6 3 0,0-4-76 0,2-6-75 16,0-7-178-16</inkml:trace>
  <inkml:trace contextRef="#ctx0" brushRef="#br0" timeOffset="5062.79">6806 2037 357 0,'3'-3'92'0,"1"2"6"0,-2 0-45 16,1 2-6-16,0 3-5 15,1 2-2-15,0 5-5 0,-1 5-3 0,1 5-6 16,-2 4-7-16,-1 6-5 0,-1 3-5 16,0-1-3-16,0-2-5 0,0 0-3 15,0-6-3-15,1-1 0 0,2-2-1 16,0-4-3-16,0 0 0 0,-1-5 2 15,0-2 1-15,0-2 1 0,1-4 5 16,-2-4 2-16,0-6 3 0,0-5 2 0,1-3 1 16,-1-8 2-16,1-1 0 0,-1-9-4 15,2-8-1-15,-1-2 1 0,-1-2 1 16,1 0 1-16,0 2 3 0,1 1 0 16,-1 1 2-16,-1 11 2 0,1 4 1 15,-1 4 1-15,1 4 0 0,0 0-1 16,2 5-1-16,0 6-1 0,3 1-2 0,0 1-2 15,5 2-2-15,2 1-3 0,2 1-1 16,2 1 0-16,0-2-1 0,5 1-1 16,-1-1 0-16,2 2-1 0,0 0-2 15,0 1-4-15,2-3-6 0,-1 2-7 16,-4 0-3-16,-1 1-17 0,-3-2-16 16,-3 0-9-16,-5-2 159 0,-3 2-240 15,-3 0-112-15,-6 1-316 0</inkml:trace>
  <inkml:trace contextRef="#ctx0" brushRef="#br0" timeOffset="5245.94">6907 2132 355 0,'2'10'97'0,"5"-7"14"15,4-2-44-15,4 5-7 0,4-5 3 16,1-1-3-16,4-3-9 0,3-4-10 15,0 4-16-15,2-1-13 0,-1-3-27 0,-2 0-23 16,2 2-71-16,-5 0-27 0,-5 1-94 16,0-2-184-16</inkml:trace>
  <inkml:trace contextRef="#ctx0" brushRef="#br0" timeOffset="5914.25">8939 1896 264 0,'-1'-4'84'0,"0"0"9"0,0 0-21 0,0 1-6 16,0 3-6-16,2 3-6 0,-2-3-9 15,1 4-7-15,1 2-5 0,0 4-5 16,0 3-6-16,0 4-4 0,-1 0 0 15,1 3-2-15,0 1-3 0,-1-2-4 16,2 3-4-16,-2 1-4 0,3 3-5 16,-3 0-8-16,1 1-9 0,0 3-11 15,-2-2-11-15,1-2-9 0,0-5-8 16,-1-4-9-16,0-4-54 0,-3-5-65 0,2-4-147 16</inkml:trace>
  <inkml:trace contextRef="#ctx0" brushRef="#br0" timeOffset="6216.04">8890 1885 334 0,'9'-8'89'0,"1"1"9"16,2 1-40-16,2 2 0 0,1 0-1 16,4 3-2-16,-2 1-4 0,2 3-6 15,-2 1-10-15,3 5-11 0,-1 2-9 16,1 5-5-16,-3 1-5 0,3 6-1 15,-2 1-2-15,1 0-2 0,-3-1 0 16,-1 0 0-16,-3 1-1 0,-2 1-1 16,-5-2 0-16,-3 1 0 0,-6 3 0 0,-3 1-1 15,-6-1 0-15,-4-4-2 0,-5 0-1 16,-2-3-1-16,-4-2-3 0,0-4-5 16,-4 0-5-16,1-2-11 0,1-3-4 15,1 0-6-15,0-2-6 0,1-5-9 16,4-3 144-16,3-2-199 0,3-2-79 15,2-4-249-15</inkml:trace>
  <inkml:trace contextRef="#ctx0" brushRef="#br0" timeOffset="6555.05">9434 1839 282 0,'6'-5'75'0,"-2"1"8"0,0 3-35 16,0-2-7-16,-1 0-2 0,-1 1 1 16,1 2-4-16,-1 1-2 0,0 2-5 15,0 2-2-15,-1 2 0 0,-1 8 0 16,-1 4 0-16,-1 8-1 0,-3 2-3 15,-3 1-3-15,-2 8-4 0,-2 0-3 0,0 7-3 16,-3 1-3-16,-2-1-3 0,2 0-5 16,2 2-5-16,-1-5-3 0,4 1-7 15,-1-9-7-15,4-5-7 0,2-4-24 16,2-3 5-16,1-4-17 0,3-6-58 16,0-4-73-16,3-4-162 0</inkml:trace>
  <inkml:trace contextRef="#ctx0" brushRef="#br0" timeOffset="7033.81">9587 2066 351 0,'0'10'94'0,"-6"3"11"16,2 3-51-16,-1 2-6 0,1 5-3 15,0 4-5-15,-1-1-10 0,1-1-9 16,1-1-11-16,-1-1-6 0,1-1-5 0,0-3-1 15,2-3-2-15,-2-3 0 0,2-2-2 16,1-2 0-16,0-5 1 0,0-1 6 16,1-3 5-16,-2-7 2 0,2-2 2 15,-1-5 1-15,2-5 2 0,0-5 0 16,0-6-2-16,1-11-1 0,1 2-2 16,1 0-1-16,4 1-1 0,2 2 0 15,0 4 1-15,2 8 0 0,3 7 0 0,3 8-1 16,1-1 0-16,-1 5 0 0,1 5 0 15,2 1-3-15,-1 4-1 0,-1 0-2 16,-1 3 1-16,0 2-1 0,-4-1-1 16,-2-3 1-16,-2 3-2 0,-4-4-2 15,-4 1 0-15,-5-1 1 0,-7-1 0 16,-4 1 1-16,-7 1 0 0,-3-2 2 0,-6-1 2 16,-3 1 0-16,0-1 2 0,2-3 1 15,3 1 0-15,5 0 0 0,5 3 0 16,6 5 2-16,5 0-1 0,9 3 2 15,4 8 1-15,5 3 0 0,7 4 2 16,5 1-1-16,3-1 0 0,3 1-1 16,1 2-3-16,-2-3-7 0,1-1 3 15,-4-5-11-15,-2 1-1 0,0 0-29 16,0-4-5-16,-1-3-104 0,-1-2-106 16,0-4-270-16</inkml:trace>
  <inkml:trace contextRef="#ctx0" brushRef="#br0" timeOffset="7811.73">11500 1956 281 0,'6'-4'79'0,"-1"0"9"0,-1 3-36 16,-2-1-10-16,0 2-5 0,-2 2-1 0,0 6-3 16,-1 0-6-16,-1 11-6 0,-2 0-4 15,-2 7 0-15,0 1 0 0,-1 5-5 16,-2 6-2-16,2 2-6 0,-2-3-2 16,2-1-4-16,2-3-1 0,0-2 0 15,2-6-1-15,1-8 1 0,0-4-1 16,1-6 2-16,1 0 4 0,0-5 2 15,0-5 1-15,0-4 0 0,0-4 0 16,1-3 2-16,0-9 1 0,0-5-4 16,0-4 1-16,1-6 1 0,0-2 1 15,2 0 0-15,0 1 1 0,0 2 2 0,2 1 2 16,-1 3-1-16,3 6 2 0,-1 4 0 16,-1 0 2-16,2 6-1 0,-2 3 0 15,2 6-1-15,2 5-1 0,0 2-1 16,0 6-1-16,2 3-2 0,4 6-1 15,2 3 0-15,0 5-2 0,0 2-1 0,3 3-1 16,-2 1 0-16,0 5-2 0,-4 2 0 16,-1-1 0-16,-4 1-2 0,-2 1-4 15,-2-1-5-15,-4-3-7 0,-1-4-7 16,0-5-16-16,-2-4-11 0,-1-3-10 16,0-3-6-16,-2-4-68 0,-1-4-79 15,-4-6-176-15</inkml:trace>
  <inkml:trace contextRef="#ctx0" brushRef="#br0" timeOffset="7974.85">11452 2131 331 0,'2'4'84'16,"2"3"10"-16,3-2-47 0,2-1-4 15,5-2-1-15,3-3 0 0,2 0-2 16,0-4-16-16,6-2-20 0,1-7-20 0,1 3 9 15,2 2-103-15,-1-1-89 0,2-2-220 16</inkml:trace>
  <inkml:trace contextRef="#ctx0" brushRef="#br0" timeOffset="8264.69">12041 1961 327 0,'-3'10'90'0,"-1"0"18"0,0 1-31 0,-1 0-19 16,2 2-3-16,0 0 4 0,0 5-5 16,-1-2-10-16,2 4-17 0,0 2-11 15,0 3-4-15,1-1-3 0,0 3-4 16,-1-3-2-16,4 2 0 0,-2-3-1 16,2-4-1-16,0 0 0 0,1-3 0 0,4-1 0 15,-2-4 0-15,3 2 1 0,1-2-1 16,2 0 1-16,1-3 0 0,4 0 0 15,3-1-2-15,4-2-2 16,3-2-4-16,6-3-3 0,3 0-11 0,1-1-16 16,0-3-12-16,1-2 203 0,-1-1-290 15,0-9-119-15,0 3-354 0</inkml:trace>
  <inkml:trace contextRef="#ctx0" brushRef="#br0" timeOffset="8747.27">14081 1958 284 0,'1'-1'79'15,"0"1"6"-15,-1 1-33 0,0 2-1 16,2 4 0-16,1 3-2 0,2 4-4 0,-1 0-3 16,2 1-3-16,-1 5-7 0,1 3-8 15,0 2-7-15,0 4-1 0,0 0-5 16,0 3-4-16,1 0-6 0,4-1-8 15,-5-4-11-15,-2-2-11 0,-2-5-12 16,1-5-10-16,-4-2 136 0,-2-4-209 16,-8-4-95-16,5-7-262 0</inkml:trace>
  <inkml:trace contextRef="#ctx0" brushRef="#br0" timeOffset="9010.56">14001 1868 368 0,'7'-7'94'16,"4"6"13"-16,5 2-50 0,0 5-4 16,4-1 0-16,3 5 4 0,5 3-4 15,3 3-8-15,4 2-12 0,2 6-10 0,3-2-6 16,-1 2-5-16,-1 1-5 0,-9 0-5 16,-3 1-6-16,-6 1-3 0,-6-2-4 15,-5 2-5-15,-6 1-1 0,-1 2-4 16,-5-4-2-16,-2-3 0 0,-7-4-3 15,-8-2-3-15,-5-2-1 0,-6-5-4 16,-6-4-2-16,-5-2-3 0,0 0-5 0,0-3-10 16,6-4-47-16,1-1-61 0,6-3-142 15</inkml:trace>
  <inkml:trace contextRef="#ctx0" brushRef="#br0" timeOffset="9698.86">14738 1952 317 0,'24'13'84'0,"-7"2"13"16,-6 2-12-16,-10 3-42 0,-1 1 0 16,-5 3 1-16,-1 4 2 0,-4 1-9 15,-2 0-14-15,1 2-10 0,3 1-6 16,1-5-2-16,-1-3-3 0,1-3-2 15,5-1-2-15,0-5-2 0,1-4 0 0,0 0-1 16,1-2-1-16,0-2 0 0,1-3 1 16,0-2 2-16,-1-1 4 0,1-2 3 15,-1-2 2-15,1-5 1 0,0-2 3 16,-1-3 3-16,0-3 1 0,1-7-2 16,-2-6-2-16,1-5 0 0,-1-2 0 15,-1 2-1-15,1 0-3 0,0 0 0 16,0 6-1-16,2 5-1 0,-1 5 3 0,1 7 0 15,0 1 1-15,0 4 0 0,-1 1 0 16,1 4-3-16,0 3-1 0,0 2-3 16,5-1-1-16,1 4-2 0,3 1 0 15,2 2 1-15,6-1 2 0,-2 2 0 16,0-2 1-16,-5-3-1 0,4 3 0 16,4-3 0-16,-1 0 0 0,0 5 0 15,-1-3-1-15,3 3 0 0,0 0 0 0,-4 0 0 16,-4 1 0-16,-3-5 1 0,-2 1-1 15,-1-5 2-15,0-1-1 0,-1-3 1 16,2-3 1-16,-2-1-1 0,3 0 1 16,1-7-1-16,0 0 0 0,2-1 0 15,3 0 0-15,1 0-1 0,2-1 1 16,1-2-1-16,2 2 0 0,-2 3 0 16,0-2 0-16,-3 2 0 0,-3 0 0 15,-3 1-1-15,-2 8-1 0,-5 4 1 0,-1 4 1 16,-1 7 0-16,-1 1 1 0,-3 2 0 15,2 8 0-15,0 0 2 0,-1 5 0 16,3 4-2-16,-2-3 1 0,3 3-1 16,2 1-1-16,0-6 1 0,1-2-3 15,0-5-1-15,-1-6-5 0,2 2-6 16,-2-4-3-16,0-2-21 0,0 0-15 16,6-3 4-16,-1-2-98 0,0-4-100 0,-1-5-232 15</inkml:trace>
  <inkml:trace contextRef="#ctx0" brushRef="#br0" timeOffset="10161.62">16908 1861 270 0,'8'3'77'0,"-1"-5"10"16,-1 4-38-16,0-4-2 0,-3 5 3 15,-2 3 0-15,0 2-5 0,-2 3-7 16,0 5-6-16,-1 4-2 0,0 4-2 15,-1 2-3-15,-1 3-5 0,1 5-4 16,0 3-2-16,-2 3-5 0,0 0-9 0,0 1-7 16,0-1-5-16,3-1-12 0,-1-6-11 15,2-3-10-15,-1-8-10 0,2-6-13 16,0 0-51-16,1-6-70 0,-3-5-144 16</inkml:trace>
  <inkml:trace contextRef="#ctx0" brushRef="#br0" timeOffset="10539.61">16860 1968 298 0,'1'-19'81'0,"2"6"7"0,0 1-38 0,2 2-10 16,3 6-1-16,3 4 2 0,2-1-4 16,4 2-5-16,1 2-5 0,4 3-4 15,2 5-4-15,4 0-2 0,-1 1-5 16,0 3-5-16,-3 1-3 0,-1-1-3 15,-4 0-3-15,-4-3-3 0,-5-1-2 16,-6-5-3-16,-3 2 1 0,-5-3 1 16,-6-1 1-16,-5-2 3 0,-5 0 2 0,-5-2 2 15,-3-1 3-15,-5-2 0 0,-1-1 1 16,1 1-1-16,6-1 2 0,3-3-1 16,3 3 2-16,5 0 0 0,7 1 4 15,3 1 0-15,5 1-1 0,1 2 0 16,4 0 1-16,5 3-2 0,4 10 0 0,4 2-2 15,4 6-1-15,2 4 1 16,2 4 0-16,3 6-2 0,3 1 0 0,-2-5-1 16,0-2-7-16,-2-4-7 0,1-2-21 15,-1-3 3-15,-3-4-12 0,-1-2-14 16,1-1 40-16,0-3-108 0,-3-2-77 16,-1-8-184-16</inkml:trace>
  <inkml:trace contextRef="#ctx0" brushRef="#br0" timeOffset="11055.08">17465 1970 341 0,'-4'9'91'0,"-2"3"13"0,1 1-49 15,-1 4-9-15,1 4 0 0,-2 1 1 0,3 1-8 16,0 4-11-16,3 0-11 0,1 3-6 15,1-1-2-15,4-5-3 0,1-1-1 16,3-4-2-16,1-4 0 0,2-2 0 16,1-5-1-16,0-2 1 0,2-1-1 15,1-3 1-15,1-1 0 0,1-4 1 16,0-2 2-16,0-1 1 0,0-5 3 16,-2-3 2-16,0-4 2 0,0-2 0 15,-1-3 0-15,0 1-2 0,-2 3-1 16,-2 2-1-16,-1 3-3 0,-4 5-4 0,-1 5-1 15,-4 12 0-15,-1 0-1 0,0 3-1 16,0 5-1-16,2 1 0 0,1 4 1 16,3 0 1-16,5-6 0 0,1-1 1 15,4-2 0-15,4-1-1 0,1-3 1 16,0-4 1-16,2 0 2 0,2-1 2 16,-2-2 1-16,-1-1 3 0,-2-3 3 0,2-4 2 15,0 0 3-15,-3-5 0 0,-2-6-1 16,0-7 1-16,-3-6-2 0,-2-2-2 15,-2-3-3-15,-5-1-3 0,0-4-2 16,-6-1-3-16,-4 3-2 0,-1 3-4 16,-3 4-2-16,-2 4-2 0,0 2-4 15,-1 5-5-15,1 3-2 0,1 3-15 16,0 2 0-16,3 1-30 0,0 1 7 16,3-1-109-16,-3 2-109 0,-1-1-263 0</inkml:trace>
  <inkml:trace contextRef="#ctx0" brushRef="#br0" timeOffset="16545.89">12387 1462 191 0,'0'-4'61'0,"-1"4"6"16,0-2-6-16,-1 2-22 0,1-1-5 16,-1-1-1-16,0 2-5 0,0 0-5 0,0-1-5 15,0 0-3-15,1 2-3 0,-2 1-1 16,0 1-3-16,0 3-3 0,0-2-1 16,-2 7-1-16,1-2 1 0,-1 2-2 15,1-1 0-15,1 3-2 0,1-1 1 16,-1-1-1-16,3 0 0 0,1-2 0 15,2 0 0-15,0-1 1 0,2-4 1 16,3 0 1-16,1-1 1 0,2-4 2 0,0 0 0 16,2-1 0-16,0-4 2 0,-1 1-1 15,0-4 0-15,0-1 1 0,-3-1 2 16,0 0 1-16,-5-2 2 0,0 0 2 16,-2 0 1-16,-5 1 2 0,-1-3 0 15,-3 3-3-15,-2 0-2 0,-4 0-3 16,-1 1-3-16,-2 3-1 0,-1 4-3 15,2 2-1-15,0 5 0 0,2 3 0 16,-1 0-2-16,5 3 0 0,0 2-1 0,3 0 0 16,2 3-2-16,2 0 1 0,2 2-1 15,2 0 1-15,1 2 0 0,3-3 1 16,0 0-1-16,4-5 1 0,0-1 1 16,2-1 0-16,1-4 1 0,1-2-1 15,1-2 2-15,-1-1-1 0,-1 0 1 0,-1-2 0 16,-2-3 1-16,-1 0 0 0,-3-3 0 15,0-2 2-15,-4-1 0 0,-1 0 2 16,-3-2 2-16,-1 2 2 0,-3-2 0 16,-3 4 1-16,-2-3 0 0,-1 4-2 15,-2 0-2-15,0 6-1 0,0 0-1 16,-2 4-2-16,2 3-1 0,2 2-1 16,1 3-1-16,2 5 0 0,2-2-2 15,0 2 0-15,4-1-1 0,3 1 0 16,2 0-1-16,0-1 1 0,5-4 1 0,1 1 0 15,5-3 1-15,1-2 0 0,2-2 1 16,2 1 0-16,0-4 0 0,2 1 0 16,-2-4 1-16,-3 1 0 0,-1-1 0 15,-2-2 2-15,-2-3 0 0,-2 2 2 16,-5-2 1-16,-1-3 0 0,-3 0 0 16,-3 0-1-16,-3 0-1 0,-2-1-1 15,-2 1-1-15,-3 2-2 0,-1 5 0 0,-2 0 0 16,0 4-1-16,-1 4 0 0,2 4-1 15,2 2 1-15,2 1-2 0,4 1-1 16,3 0 0-16,3-2 0 0,5 0 0 16,2-2 0-16,4-2 1 0,2-1 1 15,3-3 0-15,0 0 2 0,3-2 0 16,-2 0 0-16,-1-4 1 0,2-1 1 16,-4 1-1-16,-1-4 2 0,1-2 0 15,-6 0 2-15,-1 1 1 0,-3 0 1 0,-2-1 1 16,-2 1 0-16,-4 2-1 0,-1 2-1 15,-2 1-3-15,-1-1-1 0,-2 2-2 16,0 3 0-16,0 1-1 0,0 0 0 16,1 2 0-16,2-1 0 0,1 0-1 15,4-1 0-15,2 0-1 0,1-2-1 16,1 2 0-16,2 0 1 0,0-2 1 16,2 1 0-16,1 0 1 0,-1 0 3 0,-1 0 0 15,1-1 1-15,-2 0 1 0,0 2 0 16,-2-4 0-16,0 2 0 0,0 0 0 15,-1 1-2-15,-1-2-1 0,0 2 0 16,-2-1-2-16,0 5 0 0,0-3-1 16,-1 0-1-16,2 0-1 0,-1 1-4 15,1-1-5-15,1 1-6 0,1-2-3 16,1 0-11-16,0-1-19 0,1-1 15 16,-1 0-113-16,2-7-104 0,2 3-256 0</inkml:trace>
  <inkml:trace contextRef="#ctx0" brushRef="#br0" timeOffset="17297.58">12430 1483 188 0,'-1'4'51'0,"1"0"5"16,-1-2-22-16,-2 3-8 0,1-1 0 15,-1-1 1-15,-3 4-4 0,1-1-3 16,-2 1-5-16,2 1-3 0,-2 0-1 16,2-1-3-16,-1 1-2 0,2-3 0 0,1 0 0 15,0-2 0-15,1-1 0 0,1-1-1 16,1-2 2-16,1 1 0 0,0 0 2 16,2 0 3-16,-1-1 1 0,-1 0 3 15,1 0 0-15,1 1 0 0,0-4 0 16,-1 1-2-16,-1-1 0 0,1 2-3 15,0-3 1-15,0 3 0 0,2-1-1 16,-2-1 0-16,1 0 0 0,2-1-1 0,0-1 2 16,2-2 0-16,0-1 2 0,1 0 0 15,3-1 2-15,1-2 1 0,2 1 1 16,0-4 0-16,3 0 1 0,0-2 0 16,2-3-1-16,0-1-1 0,-1 1-2 15,2-5-2-15,-1 6-4 0,-2 2-3 16,0 2-3-16,1 3-1 0,-2 2-4 15,-1 2-1-15,-3 4-3 0,-4 0-1 0,-1-1-3 16,-1 2-3-16,-5 0-4 0,0 2-4 16,-2-2-7-16,0 3-4 0,-1-1-5 15,2 0-5-15,-6 1-3 0,1 0-5 16,-1-2 182-16,2 2-242 0,-3-4-94 16,3-1-293-16</inkml:trace>
  <inkml:trace contextRef="#ctx0" brushRef="#br0" timeOffset="17829.68">12593 1124 272 0,'12'2'77'0,"0"-1"6"0,3 2-37 15,2-3-4-15,3-2-2 0,0-1-6 16,4 0-6-16,-2-3-6 0,1 0-3 16,-1-3-2-16,-1 1-1 0,0 0-2 15,0-1-3-15,-3-2-1 0,1 2-1 16,-1-1-2-16,-2 2-1 0,-2 1-1 16,-2 1-1-16,-3 2-1 0,-2 1 0 15,-3 0-1-15,-1 1-1 0,-2 4 0 0,0 0 0 16,-1 0 0-16,0 4 1 0,-1 2 0 15,-1 2 0-15,-1 1 1 0,1 0 1 16,-2 1 1-16,0 2 0 0,-1 2-1 16,-2 0 0-16,0 5 0 0,-2 2 0 15,-2 1-2-15,-3-2-1 0,1 0 0 16,-2-3 0-16,2 3-2 0,0-4-6 16,2-5-7-16,1 1-9 0,1 1-7 0,4-2-7 15,0-3-7-15,2-4-71 0,1-4-73 16,1-3-171-16</inkml:trace>
  <inkml:trace contextRef="#ctx0" brushRef="#br0" timeOffset="20281.62">13093 610 268 0,'2'-5'76'0,"0"0"7"16,1-3-32-16,1-1-3 0,-1 0 0 15,0-2 0-15,-1-1-4 0,0 0-1 16,1 5 0-16,-2 0-2 0,0 2-3 16,-1 2-2-16,1 1-6 0,-1 2-6 15,0 3-6-15,0 2-6 0,0 6-4 0,1 1-3 16,1 4-3-16,-1 8-1 0,3 2 0 15,0 1 2-15,0 6-1 0,2-1 1 16,0 4-3-16,1-4-4 0,1 0-5 16,-3 0-8-16,1 2-7 0,-2-11-14 15,-2-2-12-15,-3-6-7 0,-1-2 150 16,-4-3-223-16,-2-7-98 0,0-4-284 16</inkml:trace>
  <inkml:trace contextRef="#ctx0" brushRef="#br0" timeOffset="20610.45">13094 550 306 0,'-3'-10'82'16,"3"5"10"-16,-2 2-38 0,0 0-4 16,2 2-2-16,1-2 0 0,1-3-3 0,3 3-4 15,2-2-7-15,7-3-5 0,1 1-5 16,9 0-1-16,1-2-2 0,4 4-5 15,2 1-3-15,2 2-4 0,-3 5-3 16,-2 4-2-16,-6 3-1 0,-2 6-2 16,-2 2-1-16,-4-1 0 0,-3 2-1 15,-2-2-1-15,-3 1-3 0,-4-3 0 0,-4-2 0 16,-3 5-1-16,-6-3-1 16,-6-2-2-16,-4-1 0 0,-5-1-1 0,-8-3-3 15,-2 1-3-15,-2-5-5 0,-1 2-4 16,5 1-1-16,5 1-6 0,6-3-5 15,9-5-5-15,8 2-14 0,7-7-53 16,8 0-68-16,5-4-159 0</inkml:trace>
  <inkml:trace contextRef="#ctx0" brushRef="#br0" timeOffset="20926.33">13487 779 290 0,'-1'5'83'16,"0"1"7"-16,0 2-46 0,-3 5-1 16,1-1-3-16,1 4-3 0,0 2-11 0,1 1-8 15,0 2-6-15,3-2-1 0,2-5 0 16,3-1-2-16,3-4 2 0,0-3 3 16,3-2 0-16,0-4 2 0,1 0 0 15,2 1 2-15,1-4 1 0,0-1 1 16,1-2-1-16,-1-1-1 0,1-1-2 15,-3-3 2-15,-4-1-2 0,-4-1-1 16,-5-2-2-16,-6 1-4 0,-6-1-1 0,-6-1-2 16,-1 3-3-16,-4 1-4 15,-1 0-4-15,0 5-5 0,-1 1-17 0,3 1-10 16,2 4-13-16,0-2-5 0,4 0-84 16,2-2-91-16,3-2-199 0</inkml:trace>
  <inkml:trace contextRef="#ctx0" brushRef="#br0" timeOffset="21156.87">13885 461 316 0,'-3'-4'98'15,"3"8"14"-15,0 7-12 0,4 3-39 16,-3 2-4-16,2 7 3 0,-1 4-6 15,3 6-14-15,-1-2-15 0,2 0-7 0,-2 6-5 16,1 1-5-16,2 0 1 0,-2 0-19 16,0-6 6-16,-1 4-19 0,-2-5-15 15,0-4-6-15,-5-7-42 0,-2-1-57 16,-3-5-74-16,2 2-189 0</inkml:trace>
  <inkml:trace contextRef="#ctx0" brushRef="#br0" timeOffset="21500.4">13856 519 379 0,'-1'-14'112'0,"0"5"11"0,1 1-51 15,1-1-8-15,1-2-1 0,-2 2 0 0,1 2-8 16,0 1-15-16,2-3-11 15,-1 6-4-15,2 4-2 0,1 0-4 0,2 2-5 16,4 0-4-16,5 3-1 0,0 0-3 16,4-3-1-16,2-2-2 0,2 2-1 15,1 3 0-15,1 0-2 0,-3 1 1 16,0 3-1-16,6 0-2 0,-5 5-3 16,-6 2-1-16,-2 1-3 0,-10 0-2 15,-5 0 0-15,-6-1 0 0,-10 0 0 0,-7 2-1 16,-6-3-2-16,-2-1-3 0,-3-4-2 15,-3-1-7-15,-3-3-17 0,2-8-10 16,0-5-1-16,1 0-85 0,-2-3-91 16,7 1-216-16</inkml:trace>
  <inkml:trace contextRef="#ctx0" brushRef="#br0" timeOffset="27548.42">9274 3865 270 0,'0'0'83'16,"-1"0"8"-16,1 0-6 0,0-1-33 16,0 1-6-16,0 0-2 0,1 0-1 15,-2 0-5-15,1-1-5 0,0 1-5 0,0 1-6 16,0 0-4-16,0 0-7 0,1 2-3 16,-1 2-3-16,2 4 0 0,-1 2 0 15,1 3 2-15,1 3 2 0,0 5 3 16,1 1-1-16,-1 6-1 0,0 3 0 15,-1 1-3-15,1 3-2 0,-1 1-2 16,1 0-1-16,-2 2-4 0,1-1 0 16,1-6-2-16,0-2-3 0,0-3-3 0,-1-2-3 15,-1-4-10-15,2-5-6 0,-1-5-9 16,-1 0-6-16,-2-2-6 0,2-5-10 16,0-5-64-16,2-1-71 0,1-3-167 15</inkml:trace>
  <inkml:trace contextRef="#ctx0" brushRef="#br0" timeOffset="28055.75">9536 3996 266 0,'2'-5'82'0,"0"4"9"15,-1-1 1-15,0 0-46 0,-1 3-7 16,0 0-3-16,0 3-3 0,0 4-6 0,0 1-5 15,2 3-7-15,-1 6-1 0,0 1 0 16,1 5-2-16,2 6-2 0,-2-2-2 16,0 3-3-16,1 2-1 0,-2-3-2 15,2 1 0-15,0-2-1 0,0-6 0 16,2-3-1-16,-2-1 1 0,0-6 0 16,3-3-1-16,-4-3 0 0,0-2-1 15,-1-4 0-15,-2-2 0 0,-1-4 0 16,-2-4-3-16,0-4 1 0,0-5 0 15,-1-4 1-15,0-3-1 0,0-2 0 0,2-3 1 16,0-3 2-16,0-3 2 16,-2 0 4-16,1 1 2 0,-1 0 2 0,1 0 2 15,-1 1 3-15,1 7 1 0,1 6 1 16,1 1 1-16,1 3 0 0,0 5 1 16,1 4-2-16,0 3-1 0,1 0-2 15,0 1-3-15,1 2-3 0,0 1-2 16,3 2-3-16,-2-3-1 0,1 1-1 0,4 2 0 15,3 0-1-15,3 0 0 0,0 0 1 16,5 0-1-16,2 3 0 0,2-2 1 16,1 0-1-16,-1-1-1 0,-1 1-1 15,-1 0-4-15,0-4-5 0,-3 0-2 16,0 3-4-16,-3-3-14 0,-2 0-13 16,-2 0-8-16,-2 0 184 0,-3-4-268 15,-4 3-117-15,-7-4-335 0</inkml:trace>
  <inkml:trace contextRef="#ctx0" brushRef="#br0" timeOffset="28292.69">9537 4093 293 0,'0'7'82'0,"3"-2"10"0,0-2-36 15,1 0-2-15,4-1 4 0,2-1 0 16,3-1-5-16,3 0-6 0,3-2-9 16,6 1-8-16,0 0-9 0,2-3-6 15,-1 1-5-15,0 2-20 0,-1-2-21 16,0-2 57-16,-5 0-156 0,0-2-109 16,0-1-284-16</inkml:trace>
  <inkml:trace contextRef="#ctx0" brushRef="#br0" timeOffset="29907.8">11726 3814 284 0,'-3'2'75'0,"0"-1"5"15,3 2-34-15,0 2-11 16,0 1-3-16,0 4 2 0,1 3-3 0,1 6-3 15,1 1-4-15,3 4-4 0,-1 2-4 16,1 1-2-16,0 3-4 0,-2 0-7 16,-1 0-8-16,-1 0-8 0,-2 0-6 15,-2-1-7-15,-2-2-11 0,-1-4-1 16,2-3-65-16,-1-5-65 0,-1-6-155 16</inkml:trace>
  <inkml:trace contextRef="#ctx0" brushRef="#br0" timeOffset="30211.98">11657 3801 363 0,'0'-9'91'0,"0"1"8"0,4 2-53 0,2 2-3 16,3 1-3-16,4 2 0 15,4 2-3-15,0 2-5 0,3 4-8 0,0 2-7 16,-3 3-4-16,2 4-4 0,-3 3-2 15,-1 0-2-15,1 7-2 0,-2-1 0 16,0 1-2-16,-1-2 0 0,-2 0 0 16,-2-1-1-16,-3 3 0 0,-4-2-1 15,-3-2-1-15,-4 1-1 0,-5 1 0 0,-3 0-1 16,-5-1-1-16,-2-3-5 0,-2-2-7 16,-3-1-5-16,-4-3-6 0,1-3-6 15,-3-2-7-15,3-4-9 0,-2-2-2 16,3-2-56-16,5-3-64 0,4-3-151 15</inkml:trace>
  <inkml:trace contextRef="#ctx0" brushRef="#br0" timeOffset="30461.83">12053 3776 334 0,'4'-2'87'0,"1"-1"9"16,-2 1-40-16,-1 2-16 0,0 1-1 16,0 2 4-16,0 4-2 0,-1 4-6 0,-1 5-8 15,1 6-6-15,-2 5-2 0,-2 5-5 16,0 3-4-16,-1 3-4 0,-3 2-1 16,1 2-3-16,-1 3-4 0,1-3-14 15,-1 1-12-15,0 0-11 0,1-2-8 16,1-2 19-16,1-6-98 0,1-7-80 15,1-2-177-15</inkml:trace>
  <inkml:trace contextRef="#ctx0" brushRef="#br0" timeOffset="31046.48">12326 3986 287 0,'3'4'83'16,"-1"4"9"-16,-1 1-15 0,0-1-34 16,0 5-2-16,-2 4-2 0,0 0-5 15,0 4-10-15,-2 0-10 0,0 3-6 16,-1 1-4-16,0-3-5 0,1 0-3 16,-1-1-2-16,1-3-2 0,1-2 0 15,1-4-1-15,1-2 1 0,0-1 2 0,0-3 2 16,0-3 3-16,0 1 2 15,1-3 11-15,-2-3 5 0,1-3 4 0,-1-2 5 16,1-2 5-16,-1-3 3 0,-1-7 2 16,0-4-6-16,1-7-3 0,0-3-3 15,1-2-3-15,1-5-4 0,2 0-3 16,2 0-4-16,1 5-1 0,3 7 0 16,1 4-2-16,2 2 0 0,1 5-2 15,0 5 1-15,3 4-2 0,0 4-2 16,2 3-1-16,0 2-1 0,2 2-1 0,2 3 0 15,0-1 1-15,-2 3-1 0,-4 0 0 16,-1-3-1-16,-4 3-4 0,-3-1-1 16,-4 1-1-16,-4 1 1 0,-2-1 0 15,-4-1 0-15,-4 2 3 0,-5-1 2 16,-2-3 3-16,-4 1 2 0,-2-4-1 16,0-1 1-16,0 0 1 0,2-4-1 15,4-2 1-15,4 3-1 0,3-1 1 0,4 2-2 16,4 2-2-16,3 1-1 0,6 6 1 15,0 3-1-15,3 1 1 0,2 6-1 16,1 4 2-16,4 2 1 0,-1 5 1 16,3 0 1-16,-1 3-5 0,0 0 0 15,2-4-11-15,-2 0 0 0,0-1-29 16,2-5-11-16,-2-2 113 0,0-5-208 16,-2-1-120-16,-3-1-305 0</inkml:trace>
  <inkml:trace contextRef="#ctx0" brushRef="#br0" timeOffset="35268.26">12102 4696 75 0,'-1'-1'27'0,"1"2"4"0,-1-1 1 0,0 1-8 16,1-1-3-16,0 1 2 0,0 1 0 15,0-1-1-15,0-1-1 0,1 1 2 16,-1-2 2-16,0 2-2 0,1-1-1 16,-1 0-1-16,0 0-1 0,0 0-2 15,0 0-2-15,0 1-2 0,0-2-1 16,0 0 0-16,-1 2-2 0,1-2-2 0,0 0-1 15,-1-1-2-15,0 0 0 0,1 1 0 16,-1-3-1-16,1 0-1 0,-1 1 0 16,1-1-1-16,1 2 0 0,-1-2-1 15,-1 2-2-15,1 2-1 0,0-2 0 16,0 5-1-16,0-2 0 0,-2 1 0 16,2 2-1-16,2 1 0 0,-2 0 0 15,1 0 1-15,0-2-1 0,0-1 1 16,2 0-1-16,-1-1 2 0,3 0 0 15,-2-1 0-15,2 0 2 0,0-1-1 0,0 0 2 16,0 0 0-16,-1 0 0 0,-1 0 1 16,1 0 1-16,-2 0 1 0,-2 0-1 15,0-2 0-15,-1 2-1 0,-1-1 0 16,-1-1-1-16,1-1-1 0,-1 0 0 16,0 0-1-16,0 1 0 0,1 0-2 0,0 1 0 15,0 1 0-15,-1 2-2 0,-1 1-1 16,1 4-2-16,0 0 0 0,-2 2 0 15,2-1-2-15,0 0 0 0,1 1-1 16,2 0 0-16,-2-4 1 0,5-1 3 16,0 1 4-16,1-3 0 0,1 1 4 15,0-3 2-15,2 0 2 0,2-1 2 16,-2-1-1-16,1 0-2 0,-2 0 1 16,1-2 0-16,0 1-2 0,-3-1 0 0,-2 0 0 15,-1-1-1-15,-1 0-1 0,-1 0 0 16,-2 0-1-16,-3 2 0 0,-1 3-2 15,-3 1 0-15,-1 3-1 0,0 2 1 16,-1 3 0-16,2 0-1 0,1 0 0 16,3-1-1-16,1 0-2 0,3-4-1 15,1-1 0-15,1 0 2 0,3-2 2 16,1-2 2-16,2 0 1 0,1-1 2 0,2 0 2 16,-2 0-1-16,2-1-1 0,-1 0 0 15,-3 1 0-15,-2 0 0 0,-2-2 0 16,-3 0-1-16,-2 1 0 0,-4 0-2 15,-1 1-2-15,-1 2-3 0,-3 1 0 16,1 3-3-16,0 2-5 0,-1 1-9 16,0 1 175-16,2 2-228 0,-1 0-82 0,3 0-258 15</inkml:trace>
  <inkml:trace contextRef="#ctx0" brushRef="#br0" timeOffset="43144.3">14481 3783 225 0,'-3'1'61'0,"3"0"4"0,0 0-34 16,0 3-4-16,0 0-1 0,0 3-1 16,0 5-5-16,0 3-5 0,0 5-4 15,-1 3-3-15,-1 4 0 0,-1 4-2 0,-3 1-1 16,0 1-4-16,-1 3-2 15,-1-1-3-15,-1 0-1 0,-1-2 0 16,2-3 0-16,2-3-1 0,1-7 2 0,1-4 6 16,2-6 8-16,1-5 9 0,1-3 11 15,0-3 5-15,1-2 8 0,-1-6 2 16,1-3-2-16,-1-4-5 0,2-4-7 16,-2-4-7-16,1-4-5 0,-1 0-5 15,1-1-3-15,1 0-1 0,2-3-1 0,-1-2-1 16,2-1-2-16,2 0-1 0,1 2 0 15,-2 2 1-15,1 4 3 0,-1 5 0 16,-1 7 0-16,-1 7 0 0,1 3 1 16,-2 2-1-16,2 3 0 0,1 5-2 15,-1 0-1-15,3 1 0 0,2 3-1 16,0 1 0-16,3 4 0 0,1 0-1 16,2 1-1-16,2 4-1 0,-3-2 0 15,-2 3 0-15,-2 0-1 0,-1 0 1 0,0 0-1 16,0-1-1-16,0 1-1 0,2-2-2 15,1 3-3-15,5 0-5 0,-1-2-5 16,-4-2-4-16,-1 2-11 0,-3-1-10 16,0-1-8-16,-5-3-6 0,-5-1 0 15,-4-3-77-15,-3 0-83 0,-3-5-182 16</inkml:trace>
  <inkml:trace contextRef="#ctx0" brushRef="#br0" timeOffset="43372.26">14436 4038 318 0,'0'0'91'0,"1"0"12"0,0-1-33 16,1 0-16-16,0 1-2 0,1-2 2 16,0 0-7-16,0 0-10 0,3-2-12 15,-1 3-8-15,2-2-4 0,1 1-3 16,3-2-4-16,7 1-2 0,4 0-4 15,1 1-4-15,-1-2-8 0,2 2-16 16,3 0-12-16,2 1-9 0,0-1-81 16,4-1-89-16,-2 2-200 0</inkml:trace>
  <inkml:trace contextRef="#ctx0" brushRef="#br0" timeOffset="43726.82">15031 3709 323 0,'-1'-11'94'0,"1"3"8"0,1 2-46 15,0 2 0-15,-1 2-3 0,1 1-3 16,0 0-9-16,0 2-7 0,0 1-7 16,0 2-3-16,-1 5-3 0,1 0-2 15,-2 3-2-15,1 2-1 0,-2 2-3 16,0 4-1-16,0 3-2 0,-2 1-2 15,1 5-1-15,0-1-3 0,-1 4-1 16,1 1-1-16,-1-4-1 0,1-6 0 16,-1 1 0-16,2-2 0 0,2-2 0 0,0-2-1 15,1-2 0-15,1 3 1 0,2-2-1 16,0 0 1-16,1-4 0 0,3 1 1 16,4-2-1-16,2-1 1 0,6-1 0 15,3-2-1-15,3-4-3 0,1 2-6 16,-2-4-6-16,-2-2-22 0,2-1-15 15,-3-2 16-15,-5-1-109 0,-2-1-100 0,-2-2-230 16</inkml:trace>
  <inkml:trace contextRef="#ctx0" brushRef="#br0" timeOffset="44917.25">14097 4241 180 0,'-1'-1'54'0,"-1"0"5"0,0 0-19 16,0 1-3-16,0 1-3 0,1-2-1 15,0 2-5-15,0-1-2 0,1 0-2 0,0 0-4 16,-1 1-2-16,-1 0-3 0,0 2-1 16,-3 1-2-16,1 1-3 0,-3 3-2 15,1 3-2-15,-1 1-2 0,1 2 0 16,0 1-2-16,4 0 0 0,-1-1-2 16,2-3 1-16,1-1-1 0,1-3 0 15,3-2 1-15,3-4 4 0,-2 0 4 16,4-3 1-16,1-3 3 0,1-1 1 0,-1-4 2 15,-1-1 1-15,-1 0-3 0,1-2-2 16,-4-1-2-16,-1-1 1 0,-1 3 0 16,-2 0 0-16,0 0 0 0,-2 1 0 15,-2 1-1-15,-4 2 1 0,-1 0-2 16,-4 0-2-16,0 5-1 0,-2 2-3 16,-1 3 0-16,-1 2-1 0,2 4-2 0,1 2 1 15,2 2 0-15,3-1-2 0,2 2 1 16,3 1-2-16,1 2-1 0,5-2-1 15,2 0 0-15,2 0-1 0,1-2 1 16,5-2 1-16,-1-3 1 0,1-2 1 16,-1 0 1-16,0-5 4 0,-1-1 2 15,0-2 3-15,-4-1 1 0,0-1 2 16,-2-6 2-16,1 0 1 0,-2-2-2 0,1-2 0 16,-4 0-1-16,0 1-1 0,-1-2 0 15,-1 2-1-15,-3 0 0 0,-1 3 0 16,-3-2-2-16,0 2-1 0,-2 3-1 15,0 4-2-15,-3 4-1 0,0 4-1 16,1 3-1-16,1 5-1 0,1 2 0 16,2 0 0-16,1 3-1 0,5-2-1 15,1-1-1-15,3-1-1 0,3 1 0 16,1 0 0-16,3-4 1 0,2-4 0 0,-1 0 2 16,2-1 2-16,0-1 3 0,-1-4 2 15,-1-4 3-15,-4 1 2 0,1 0 1 16,-2-4 1-16,-2-3 0 0,0-1-2 15,-3-1-2-15,0 0-1 0,-1-1-2 16,-2-1-2-16,-2 3-1 0,1 2-1 16,-3 1-1-16,1 3-1 0,-3 3-1 15,-1 3 0-15,1 3 0 0,2 3 0 0,-1 0 0 16,2 4 0-16,3 0-2 0,2 0 1 16,2 1-1-16,2-3-1 0,3 0 1 15,0-3 0-15,2 0 1 0,0-3 2 16,-1-2 3-16,1 0 3 0,-1-1 1 15,-2-2 2-15,0-1 2 0,-2 0 0 16,-2-4-1-16,0 1-1 0,0-3-1 16,-1 2-5-16,-1-2-3 0,0 2-6 0,-1-1-4 15,1 3-15-15,-2-1-19 0,1 4-13 16,1 1-6-16,1 2-6 0,-1 1-70 16,3 2-85-16,2 1-164 0</inkml:trace>
  <inkml:trace contextRef="#ctx0" brushRef="#br0" timeOffset="45323.8">14087 4378 203 0,'0'1'68'0,"-1"0"7"16,0 0-1-16,0 1-25 0,0 0 0 15,0-2 0-15,0 0 2 0,0 1-2 16,0 0 0-16,1 0-2 0,-2 0-1 16,2 2-3-16,2 0-3 0,-2 4-5 15,2 2-5-15,-1 3-5 0,2 4-4 16,2 6-4-16,-1 3-2 0,1 7-4 15,3 4-2-15,-1 5-3 0,0 4-2 16,0 2 0-16,-1 2-3 0,0 4-3 0,2-4-3 16,-3-3-3-16,5-3 0 0,2-4-2 15,-1 0-3-15,1-7-1 0,0-3-1 16,1-3-1-16,3 1-1 0,-4-3-3 16,1-5-4-16,0-2-9 0,0-5-10 15,1-3-7-15,-1-3-7 0,-3-4-71 0,-2-1-84 16,0-1-183-16</inkml:trace>
  <inkml:trace contextRef="#ctx0" brushRef="#br0" timeOffset="45720.43">14127 5231 193 0,'-7'2'62'0,"3"0"5"16,-1-1-1-16,2 0-30 15,2 1-5-15,0-1-1 0,0 0 0 0,1 1-1 16,1 1 2-16,0-1 4 0,0-1 3 16,0 0 4-16,0 2 1 0,2 0 2 15,-2-1 0-15,1 0-1 0,1 1-3 16,0 2-5-16,1-2-5 0,-1 1-6 16,2 2-5-16,1 0-6 0,5 2-4 15,0 0-5-15,1 1-1 0,0 4-2 16,1 0-1-16,0-1 0 0,1-1 0 15,0 0 0-15,1-1-1 0,1-3 3 0,3 0 3 16,-1-6 4-16,0 1 5 0,1-3 3 16,-4-3 4-16,0-5 3 0,-1-4-1 15,-1-4-1-15,-1-1-4 0,-2-3-4 16,-2-3-4-16,-1 2-4 0,-3-3-3 16,-1-1-5-16,-2 4-6 0,-1-3-4 0,0 1-4 15,-1 2-6-15,0 0-4 0,1 5-10 16,-2 3-23-16,2 0-16 0,0 7 7 15,0-1-99-15,3 4-105 0,-2-1-239 16</inkml:trace>
  <inkml:trace contextRef="#ctx0" brushRef="#br0" timeOffset="46187.85">14381 5768 331 0,'-1'-5'89'0,"1"0"8"16,2 8-45-16,2 2-1 0,3 4-1 15,0 6 1-15,0 4-5 0,2 5-6 16,1 7-6-16,0 3-6 0,-3 1-7 16,-1 1-6-16,-1 2-5 0,1-1-4 0,-2 3-4 15,0-5-6-15,0 1-8 0,-2-2-11 16,2 0-11-16,0-5-9 0,-3-1-9 16,0-6-11-16,-1-4-4 0,-1-1-54 15,1-6-59-15,-2-4-144 0</inkml:trace>
  <inkml:trace contextRef="#ctx0" brushRef="#br0" timeOffset="46460.19">14398 5910 295 0,'-2'-38'83'0,"4"2"10"0,4 1-16 16,2 1-22-16,-2 5 2 0,3 0-4 15,0 7-1-15,0 5-5 0,-1 0-6 16,2 3-10-16,1 4-9 0,6 4-5 15,6 3-4-15,2 6-5 0,2 0-3 16,-2 6-2-16,3 3-3 0,1 2-1 0,0 1-2 16,-7 2-2-16,-4 1-2 15,-1 2-1-15,-1 0-1 0,-8-1 0 0,-9 2 2 16,-12-1 0-16,-5-1-3 0,-4-2-1 16,-9 1-3-16,-4-2-6 0,-3-3-8 15,3 1-7-15,4-3-5 0,2-2 0 16,0-1-16-16,8-4 108 0,7-3-158 15,3 3-78-15,6-3-220 0</inkml:trace>
  <inkml:trace contextRef="#ctx0" brushRef="#br0" timeOffset="46857">14791 6066 320 0,'-9'5'90'0,"0"-2"8"0,-2-1-38 0,-1 4-16 16,2-1 1-16,0 1-1 0,1 1-8 15,-1 5-9-15,0 1-7 0,3 3-4 16,3 0-6-16,2 3-3 0,2 1-4 16,2-2-2-16,4-1-2 0,4 0 0 15,3 1-1-15,4-4 0 0,2-2 0 16,-1-2 5-16,0-1 4 0,1-6 6 0,1-3 3 15,1-5 5-15,0-2 4 0,-4-4 5 16,3-3 2-16,0-4-1 0,-4-1 0 16,-3 0 0-16,-3-2-1 0,-4 0-2 15,-3 1-5-15,-2 0-4 0,-2-1-6 16,-5 0-4-16,0-3-6 0,-6 5-7 16,-7 2-4-16,-3 4-3 0,-1 4-5 15,1 2-2-15,3 4-7 0,-1 5-5 16,5-1-3-16,7 1-20 0,5-1-17 0,4-2-12 15,1 0 6-15,1-1-67 0,11-1-80 16,7 0-163-16</inkml:trace>
  <inkml:trace contextRef="#ctx0" brushRef="#br0" timeOffset="47192.74">15444 5940 334 0,'2'-2'102'0,"1"0"14"0,-2-1-37 16,-1-2-5-16,0 2 7 0,-2 0 2 16,1-1-9-16,0 0-8 0,-2 2-9 15,-1-2-6-15,-2 3-8 0,-3 0-6 16,0 0-7-16,-3 3-2 0,0 3-5 0,-3-1-4 16,-3 5-4-16,-4 2-1 0,0 2-3 15,-1 1-2-15,-2 3-3 16,-5 1-3-16,-1 6-2 0,0 4-1 0,7 4-1 15,1 2-1-15,1 1-1 0,6 4-2 16,7 0-1-16,8-1-1 0,5-4-3 16,9-4 0-16,7-1-2 0,4-4 0 15,2-4-1-15,11-5 0 0,1-1-2 16,5-4-4-16,-1-6-4 0,2-1-5 16,2-1 3-16,2-7-34 0,-8-1 177 0,-2-5-289 15,1 0-142-15,-8-6-414 0</inkml:trace>
  <inkml:trace contextRef="#ctx0" brushRef="#br0" timeOffset="64145.05">17275 3733 244 0,'-8'-1'70'15,"0"2"7"-15,1-1-35 0,2 1 2 16,3 1 3-16,0 0 0 0,-1 0-7 16,2 1-5-16,0-1-5 0,1 1-2 15,0 2-3-15,2 4-4 0,1 4-3 16,-1 7-3-16,1 5-3 0,-1 7-3 0,-1 3-3 15,-1 2-3-15,-1 2-4 0,-2 1-9 16,1 2-6-16,-1-2-7 0,-2-3-7 16,1-1-9-16,2-4-8 0,-2-3-9 15,1-5 57-15,0-6-100 0,-2-6-65 16,3-7-165-16</inkml:trace>
  <inkml:trace contextRef="#ctx0" brushRef="#br0" timeOffset="64455.87">17136 3726 357 0,'3'-9'94'0,"1"5"15"16,1 1-46-16,3 4-6 0,6 2-1 16,4 3 2-16,4 0-4 0,6 2-6 15,3 1-14-15,0 3-10 0,3 0-5 0,-3 2-5 16,2 4-5-16,-4 2-7 15,-4 4-6-15,-3 2-4 0,0 1-1 0,-5-1-2 16,-4 2 0-16,-4-4 0 0,-3-1 1 16,-6-1 2-16,-4 1 3 0,-3 0 0 15,-8 1-2-15,-2 0 1 0,-6 3-4 16,0-2-4-16,0-2-7 0,-5-3-6 16,1-1-6-16,3-3-6 0,-1-4-10 15,3-5-9-15,0-3-8 0,1-2-43 0,4-3-62 16,3-3-135-16</inkml:trace>
  <inkml:trace contextRef="#ctx0" brushRef="#br0" timeOffset="65043.65">17766 3876 363 0,'20'5'92'16,"-7"4"6"-16,-1 5-61 0,-4 3-2 15,-5 2 3-15,-4 4 0 0,-1-1-7 16,-4 3-8-16,-2 2-7 0,-3 1-2 16,0 0-4-16,1 2-3 0,0-2-4 15,0 1-2-15,1-4-2 0,5-1 0 0,1-3-1 16,1-5 1-16,-1-3-1 0,1-2 0 16,1-2 1-16,1-5 2 0,-1-2 4 15,-1-5 4-15,1-1 3 0,-2-6 3 16,2-2 2-16,0-4 0 0,0-8 1 15,3-6-3-15,2-5-1 0,1-1-2 16,4-3-2-16,2-2 0 0,1-2-1 16,1 4 1-16,0 1-1 0,0 5 0 15,1 4 1-15,-1 4-1 0,-5 5 1 0,0 7-2 16,-1 4-2-16,-2 10-2 0,1 5-2 16,-3 6-1-16,-1 5-1 0,1 5 0 15,0 4-2-15,0 4 0 0,-1 0-2 16,0-3-3-16,0 0-2 0,3 0 0 15,-1-7-1-15,4 1 1 0,2-3 2 16,2-5 1-16,3-2 4 0,2-3 3 0,2-5 2 16,1-2 1-16,0-7 0 0,3-4 2 15,0-6 2-15,0 1 1 0,-1-5 1 16,-2-2 0-16,1-2 0 0,-2-1 3 16,-4 3-1-16,-3 3-2 0,-2 1 0 15,-3 4-1-15,-3 4-3 0,-3 3-1 16,-2 10-5-16,-3 5 1 0,-3 7 0 15,-1 6-2-15,1 5 0 0,-1 6 1 16,0 7 0-16,2 2 3 0,0 2-3 16,2-4-5-16,3 3-7 0,0-1-3 0,0-5-8 15,2-3-7-15,2-7-21 0,2-1-8 16,2-4-5-16,3-5 113 0,3-5-192 16,1-2-99-16,3-2-267 0</inkml:trace>
  <inkml:trace contextRef="#ctx0" brushRef="#br0" timeOffset="65646.28">20055 3936 246 0,'4'-5'67'0,"0"-1"8"0,-1 1-34 16,1 4-6-16,0 1 3 0,-1 2 5 16,-1 2-2-16,1 4-6 0,1 4-4 15,-2 4-4-15,-2 1-3 0,0 9-2 16,-2 5-5-16,-3 4-5 0,1 3-3 0,-2 3-4 15,1 0-5-15,-2-2-7 0,2-3-7 16,1-2-6-16,-1-5-7 0,1-4-10 16,-1-6-9-16,2-2-7 0,-1-4 2 15,0-5-45-15,1-5-53 0,-3-2-119 16</inkml:trace>
  <inkml:trace contextRef="#ctx0" brushRef="#br0" timeOffset="65988.42">19968 4050 287 0,'3'-35'82'0,"3"6"7"16,3 4-33-16,3 4-13 0,1 2-3 16,4 5 5-16,2 1-2 0,2 3-7 15,3 3-4-15,0 4-2 0,4 1-2 16,2 3-4-16,2 1-9 0,2 5-4 16,-1-1-4-16,0 2-5 0,-1 2-5 15,-6 2-8-15,-6 0-4 0,-5 0-1 0,-6 1-1 16,-9-1 0-16,-9 1 3 0,-7-2 3 15,-9-1 7-15,-5-2 4 0,-4-2 2 16,-1-1 2-16,0-3 2 0,1-1 1 16,4 0 2-16,5-3 2 0,5 0 1 15,4 0 1-15,3-1-1 0,3 3-1 16,4-1-1-16,6 2-3 0,3 4 0 0,4 2 1 16,3 8-1-16,5 0-1 0,3 5 0 15,2 3 1-15,5 3-1 0,1 1-2 16,2-1-5-16,1-5-18 0,1 2-12 15,-1-3-11-15,1-1-7 0,-4-4 66 16,-2-2-150-16,-2 0-89 0,-2-5-215 16</inkml:trace>
  <inkml:trace contextRef="#ctx0" brushRef="#br0" timeOffset="66457.75">20667 3989 327 0,'-1'-25'89'0,"-1"6"14"0,0 3-30 16,0 4-28-16,2 5-1 0,-1 5-3 16,0 7-7-16,-2 7-6 0,1 4-13 15,-1 5-8-15,-1 3-3 0,0 5 2 16,2 4-2-16,2 0-5 0,3 0-6 0,4-1-4 16,2-3-4-16,1-2-1 0,2-8-1 15,4-2 2-15,2-4 3 0,0-5 6 16,3-3 4-16,2-4 8 0,2-2 6 15,1-2 5-15,-3-4 5 0,-2-2 3 16,-1-3 1-16,-5-3 1 0,0 1-3 16,-6 0-1-16,0-1-3 0,-2 3-5 0,-3 2-7 15,-1 7-3-15,-1 4-2 0,-2 6-2 16,0 3-5-16,0 3-5 0,1 2-3 16,2 4 7-16,4-3-9 0,2-1 1 15,3-4 0-15,5-2 3 0,0-1 6 16,4-3 5-16,1-2 1 0,1-3 12 15,0-4 4-15,-1 0 5 0,0-4 5 16,-1 2 0-16,-3-5 2 0,-1-2-2 16,0-3 0-16,0-6-3 0,-1-2-6 0,-2-3-4 15,1-4-6-15,-2-2-4 0,-1-3-5 16,-4-1-6-16,-4 1-5 0,-4 2-3 16,-3 0-2-16,-3 2-5 0,-5 3-5 15,-4 4-10-15,-3 4-23 0,-2 6 12 16,0 0-104-16,-2 5-104 0,0-1-244 15</inkml:trace>
  <inkml:trace contextRef="#ctx0" brushRef="#br0" timeOffset="68799.14">8935 6486 247 0,'2'3'69'0,"-2"-2"5"0,3-1-24 16,-2-1-4-16,-1 1 2 0,0-1 5 15,-2 1 3-15,0-1 0 0,-1 0-1 16,-3-1-4-16,-1-1-8 0,-1 1-6 16,-2 2-12-16,-4 0-7 0,-2 1-6 0,-2 4-3 15,-2 5-4-15,0 4 0 0,-3 8-1 16,3 4 0-16,1 9 0 0,3 9-2 15,3 6 0-15,5 2-1 0,3 2-2 16,8-2-2-16,2-3-3 0,5-1-1 16,7-7-2-16,7-7 0 0,4-4 0 15,4-5 2-15,3-6 1 0,5-3 3 16,1-9 4-16,1-6 4 0,-1-7 2 0,0-3 3 16,-2-7 5-16,-2-3 3 0,-5-5 3 15,-3-2 2-15,-6-3 1 0,-5-2 0 16,-4-7-1-16,-6-3-4 0,-6-5-3 15,-6-5-3-15,-7-2-5 0,-7-3-2 16,-6 1-2-16,-7 5-2 0,-8 6-2 16,-4 8-1-16,-5 10 0 0,-5 8-2 15,-6 10-3-15,0 8-4 0,-2 9-3 16,-3 3-11-16,4 7-10 0,6 0-27 16,11 7 191-16,9-5-289 0,12 4-136 0,12-4-383 15</inkml:trace>
  <inkml:trace contextRef="#ctx0" brushRef="#br0" timeOffset="69271.78">10722 6772 369 0,'-11'-8'106'16,"0"4"6"-16,0-2-44 0,1 3-15 15,-2 0-6-15,-1 2-6 0,-4 2-6 16,0 1-8-16,-1 4-5 0,1 3-2 15,-1 3-4-15,0 3-2 0,1 3-3 16,4 0-3-16,-1 1-3 0,2 2-3 16,3-1-1-16,3 1 0 0,5-3-1 0,2-1-1 15,4 3 0-15,5 0 1 0,3-1 0 16,3 1 1-16,3 1 0 0,3 3 0 16,1-1 0-16,1 0 1 0,-2 0 0 15,-4 1 0-15,-4 0 1 0,-4-2 0 16,-9 0 1-16,-9 0 1 0,-6-2 1 15,-7 0-1-15,-4-1-3 0,-5-2-6 0,-4-4-6 16,-2-3-2-16,0-4-17 0,-1-3-16 16,-1-5-8-16,3-7 27 0,1-6-109 15,6-5-94-15,3-6-222 0</inkml:trace>
  <inkml:trace contextRef="#ctx0" brushRef="#br0" timeOffset="69477.75">10752 6414 335 0,'34'-16'112'0,"-5"6"10"0,-7 6-3 16,-4 4-43-16,-1 9-6 0,-4 4-7 15,-4 5-8-15,-2 10-9 0,-2 6-6 16,-4 9-8-16,-2 4-6 0,-1 3-6 16,-3 5-6-16,2 4-2 0,0-2-6 15,0 2-9-15,2-3-7 0,2 0-14 16,3-2-4-16,-1-3-29 0,2-4-7 0,0 1-101 15,0-5-107-15,1-5-253 0</inkml:trace>
  <inkml:trace contextRef="#ctx0" brushRef="#br0" timeOffset="70574.97">10773 7041 408 0,'7'-19'104'0,"6"3"8"0,6 2-60 15,2 3-2-15,5 3 2 16,2 2-1-16,4-2-5 0,2 3-7 0,0-2-4 16,3 3-8-16,1 0-7 0,2 3-6 15,-1 2-6-15,-1 3-2 0,-4 1-4 16,-4 1-1-16,-3 0-1 0,-8 2-1 16,-5-3-1-16,-6-1 1 0,-6 0 1 15,-4 0 1-15,-4 0 0 0,-5-1 2 0,-5 1 0 16,-2 2 1-16,-4 4-1 0,-5 1-3 15,0 4-2-15,1 5-4 0,2 4-2 16,1 0-4-16,3 1-4 0,6-1-3 16,5-2-1-16,7-3 1 0,3-4 1 15,5-5 3-15,9-2 5 0,3-4 2 16,5-3 7-16,5-4 4 0,1-4 5 16,2-4 5-16,1-2 2 0,-3-3 1 0,0-4 5 15,-3 0-1-15,-5-1 2 0,-3 0 0 16,-3-2-1-16,-4 0-2 0,-4 3-2 15,-3 2-1-15,-3 5-3 0,-3 2-4 16,-4 7-3-16,-2 7-3 0,-3 9-1 16,-3 7-1-16,-1 7-2 0,-2 4 1 15,2 4-3-15,3 4-3 0,4-1-6 16,5-1-4-16,5-6-5 0,7-4-5 16,5-1-4-16,4-3 1 0,5-5 4 0,1-5 5 15,3-3 5-15,1-5 4 0,-2-4 7 16,1-5 3-16,-3-6 0 0,-2-7 5 15,0-2 2-15,0-6 5 0,-2-2 4 16,0-4 3-16,-2-7 4 0,1-4 2 16,-2-5 0-16,1-3-2 0,-3-6-3 15,0-7-2-15,-3-6-3 0,-3-2-2 0,-1 1-1 16,-1 4-1-16,-4 3 1 0,-1 12 1 16,-2 11 1-16,0 14-1 0,-1 11-1 15,0 7-2-15,-2 10-3 0,-3 11-1 16,-1 7-3-16,-2 10-2 0,-1 8-2 15,-1 12 0-15,1 10 0 0,1 5-5 16,5 4-6-16,2 1-4 0,4-1-6 16,3-2-10-16,5-5-7 0,2-7 2 15,4-4-1-15,0-5 5 0,3-7 4 16,2-8 5-16,0-7 10 0,1-5 7 0,1-7 0 16,0-7 7-16,0-5 5 0,0-8 6 15,0-5 7-15,-1-6 8 0,0-3 5 16,-2-6 5-16,0-7 2 0,-4-9-2 15,-1-4-4-15,-4-5-5 0,-3-9-5 16,-2-6-4-16,-2-3-2 0,-1 1-2 16,-1 4 0-16,0 8 0 0,-1 9 0 0,1 15-1 15,-2 9-3-15,-1 12-2 0,-4 10-2 16,0 19-2-16,-4 7-1 0,0 10-3 16,-1 10 0-16,1 13 0 0,-1 6 1 15,2 6-1-15,7-3-2 0,4-1-4 16,4-3-2-16,5-6-2 0,5-7-1 15,6-6 0-15,4-4 0 0,3-6 2 16,2-4 2-16,1-6 2 0,2-5 3 16,-2-4 1-16,0-5 1 0,0-5 3 15,-5-6 1-15,1-6 3 0,-3-4 0 0,-1-4 0 16,-1-2 1-16,-3-3-1 0,-3 1-1 16,-4 1-1-16,-3 2 0 0,-2 6 1 15,-5 2-2-15,-1 3-1 0,-2 5-3 16,0 3-2-16,2 6 1 0,0 3-3 15,0 1 1-15,3 3-1 0,1 4 1 16,1 0 2-16,3 3 4 0,0-1-7 16,0 0 1-16,0 2-3 0,-1-2-4 0,-4 2-1 15,-1-4-1-15,-9 1-5 0,-4-5 4 16,-4-1-2-16,-5 0 0 0,-5-1-1 16,-4-4-5-16,-5-1-1 0,-3-3-25 15,-5-1 6-15,-5-5-111 0,-9-2-110 16,-8-5-264-16</inkml:trace>
  <inkml:trace contextRef="#ctx0" brushRef="#br0" timeOffset="71644.69">1144 7160 340 0,'5'3'96'0,"-2"1"7"0,-3-2-44 16,1 3-7-16,-3 0-6 0,-2 4-10 0,-1 3-10 15,-1 6-8-15,-1 5-7 0,-2 5-5 16,0 6-4-16,3 3 0 0,1 3-1 15,3 1-5-15,2-1-5 0,4-4-2 16,6-4-1-16,5-4-1 0,2-6 0 16,5-4 0-16,2-8 7 0,4-7 9 15,0-3 7-15,2-4 5 0,-2-7 3 16,-2-5 5-16,0-5 3 0,-3 3 2 0,-4-3-1 16,-1 0-2-16,-6 0-2 0,-2 4-2 15,-4 4-3-15,-1 4-3 0,-3 1-4 16,-1 3-8-16,-1 3-3 0,-1 5-2 15,1 6-2-15,1 0 0 0,1 2-3 16,1 1-2-16,3 3 3 0,4-2 2 16,3-3-1-16,2-4 0 0,4-2 0 15,2-3 3-15,0-3 5 0,-2-2 2 16,-2-1 3-16,-2-3 3 0,-4-1 1 0,-3-2 2 16,-5 0-2-16,-1-1-1 0,-4-3-2 15,-2 0-2-15,-4-3-2 0,-2 1-1 16,-2-2-1-16,1-1-1 0,0 1-1 15,2-1-2-15,3 3 0 0,4 1 0 16,3 2 0-16,5 2 0 0,5 4 0 16,3 0 0-16,4 3 1 0,2 2 1 15,3 1 0-15,3 2 0 0,1 2 0 0,1 0 0 16,1 5 1-16,0 3-2 0,0 2 1 16,-1 4-1-16,-5 0 0 0,-2 5 0 15,-5 3 1-15,-5 0 0 0,-4 4 0 16,-5-2 1-16,-3 1 1 0,-2 2 0 15,1-3-1-15,-1-3 0 0,3-2-1 16,1-4-2-16,3-1-4 0,2-5-6 16,2-4-2-16,-1-3-12 0,3-4-25 0,1-7 187 15,0-6-286-15,3-4-130 0,-2-1-379 16</inkml:trace>
  <inkml:trace contextRef="#ctx0" brushRef="#br0" timeOffset="71799.94">1843 7000 458 0,'-25'-19'129'0,"4"5"3"0,2 0-59 15,2-1-22-15,4 1-11 0,3 0-19 0,3 2-30 16,4-2-23-16,3-3-13 0,4 0-12 16,4-3-75-16,4 0-88 0,6-3-189 15</inkml:trace>
  <inkml:trace contextRef="#ctx0" brushRef="#br0" timeOffset="71973">2195 6668 364 0,'20'22'117'0,"-3"3"10"0,2 6-19 0,-3 6-39 16,-1 4-5-16,-3 6-7 0,-3 4-17 16,-2 4-12-16,-2 1-9 0,0-1-5 15,-1 2-3-15,0-2-9 0,2 0-8 16,0-4-18-16,2-3-24 0,0 0 130 15,2-2-228-15,0-2-128 0,1-3-330 0</inkml:trace>
  <inkml:trace contextRef="#ctx0" brushRef="#br0" timeOffset="72407.16">2087 7311 394 0,'10'-25'112'0,"3"-1"6"0,4 3-40 16,4-4-29-16,3-1-1 0,0-3-2 16,2 1-8-16,2-3-10 0,3 3-6 15,1-3-2-15,1 1-4 0,-1-1-4 16,-2 1-3-16,0 1-1 0,-2-1-1 16,-2 0 1-16,-3 0-1 0,-2 7-1 15,-2 4-1-15,1 8-1 0,-3 12 0 16,-1 13-1-16,-3 12 0 0,-3 11 0 15,0 7-1-15,-5 8 1 0,-3 10-1 0,-3-2 0 16,-1 2-3-16,1-1-3 0,-1 1-3 16,1-5-1-16,2-5 0 0,0-8-1 15,2-6 1-15,-1-8 1 0,1-9 2 16,0-6 2-16,-1-4 3 0,2-8 3 16,1-4 4-16,1-6 1 0,2-5 3 15,3-3 0-15,1-4 2 0,3-2 0 0,2-1-3 16,0 3-3-16,2 5-1 0,1 8-1 15,-1 4-2-15,2 8 1 0,0 7-1 16,0 5-1-16,-1 5 0 0,0 4 1 16,0-1 0-16,-2 1-7 0,0-2 0 15,0-3 4-15,0-2-43 0,1-3 176 16,0-3-292-16,0-1-150 0,1-1-416 16</inkml:trace>
  <inkml:trace contextRef="#ctx0" brushRef="#br0" timeOffset="72953.21">1889 8244 434 0,'7'-12'120'0,"4"5"5"16,0 2-52-16,2 7-20 0,2 7-8 15,3 8-8-15,-1 10-10 0,1 10-9 16,-2 9-3-16,2 10-3 0,-1 4-4 15,-1 8-2-15,-2 2-4 0,-1-1-6 16,0 0-8-16,-2-2-7 0,-1-4-10 16,-5-3-5-16,0-5-1 0,-3-9 2 15,-1-5 3-15,-1-8 7 0,-1-8 14 0,1-7 21 16,-1-9 11-16,-2-10 3 16,-2-7 0-16,0-10 4 0,-3-6 3 0,0-6-5 15,1-5-10-15,2-6-6 0,5 2-1 16,4 1 0-16,3 6 0 0,6 4 2 15,4 4 0-15,5 9 0 0,2 3-2 16,3 4 1-16,1 5-1 0,1 4-2 16,0 2-4-16,-1 6-2 0,-3 2-1 0,-2 3-1 15,-3 2-1-15,-3 2-3 0,-5 1-1 16,-6-1-1-16,-4 5 0 0,-7 2-3 16,-6 4-1-16,-6 2-5 0,-4 0-1 15,-8 0-15-15,-4-1-21 0,0-5-5 16,-2-4-91-16,5-8-104 0,1-9-232 15</inkml:trace>
  <inkml:trace contextRef="#ctx0" brushRef="#br0" timeOffset="73355.2">2571 8842 392 0,'19'7'106'15,"-1"5"3"-15,-3 1-54 0,-2 4-9 16,-1 1-9-16,-4 0-8 0,-1 0-10 15,-1 1-4-15,1-3-5 0,0-1 1 16,4-4-1-16,5-5 1 0,0-5 3 16,4-3 3-16,1-5 1 0,-1-3 6 0,2-1 2 15,-3-2 3-15,-4-2 2 0,0 1-1 16,-7 0 2-16,0 1 0 0,-5-4-3 16,-2 2-3-16,1 0-2 0,-4 4-5 15,1 3-5-15,1 4-7 0,0 5-3 16,1 7-2-16,2 9-1 0,1 6-2 15,3 4-1-15,1 8 1 0,4 5 3 0,3 5-6 16,0 3-1-16,3-1-6 0,-1 0-1 16,-1-2-2-16,0-1 0 0,-4-1-3 15,-4-6 6-15,-3-3 1 0,-5-1 5 16,-5-5 4-16,-4 0 2 0,-4-3 3 16,-5-3 2-16,-4 0 1 0,-2-7 1 15,-3-1-1-15,-2-3-3 0,-5-7-7 16,0-5-7-16,-1-3-10 0,0-10-28 0,-1-5-21 15,1-8 194-15,2-6-290 16,7-4-134-16,3-11-372 0</inkml:trace>
  <inkml:trace contextRef="#ctx0" brushRef="#br0" timeOffset="73635.97">3218 8934 315 0,'-4'6'63'0,"-1"-3"3"0,3-1-55 16,1 0-1-16,0-1 11 0,1 0 7 16,0 0 4-16,1 0 5 0,2 0 3 15,4 1 0-15,2 5-5 0,3 3-3 16,3 5-3-16,4 7-4 0,1 4-6 15,2 10-6-15,-1 5-4 0,0 3-3 0,-3 3-5 16,-2 2-13-16,-2 0-11 0,-2 3-11 16,-3-5-8-16,-2-1-78 0,-3-1-86 15,-1-3-189-15</inkml:trace>
  <inkml:trace contextRef="#ctx0" brushRef="#br0" timeOffset="73870.98">3137 8955 404 0,'-1'-42'119'16,"6"5"7"-16,4 8-38 0,4 0-22 15,5 4-6-15,2 3-7 0,5 5-13 16,1 1-6-16,4 9-5 0,-1 1-6 0,2 6-6 16,0 7-6-16,-3 4-4 0,-4 2-4 15,-3 6-3-15,-5 1-5 0,-4 4-4 16,-5 4-6-16,-6-2-6 0,-6 5-3 15,-5 1-6-15,-3-1-18 0,-6 4-6 16,-3-1-5-16,-4-1 3 0,-2-3-79 16,1-4-84-16,-3-7-186 0</inkml:trace>
  <inkml:trace contextRef="#ctx0" brushRef="#br0" timeOffset="74292.41">3961 8838 419 0,'11'-8'123'0,"-6"3"9"15,-3-1-53-15,-4-3-6 0,-5 1-9 0,-5-1-11 16,-5-4-18-16,-4 1-11 0,-2 1-10 16,-3 1-7-16,-4 6-6 0,1 3-4 15,0 4-4-15,2 7-4 0,2 8-3 16,3 3-3-16,4 6-4 0,5 0-10 15,8 3-4-15,4-4-2 0,5-2 3 16,6-3 2-16,3-5 3 0,6-5 4 16,1-5 16-16,3-5 12 0,0-4 7 15,0-3 6-15,-1-3 4 0,-1-2 6 16,-3-1 4-16,-4-1 2 0,-1 0 0 0,-2-1-1 16,-4-2-1-16,-2 0-3 0,0-2-2 15,-3 4-6-15,-1 1-3 0,-1 0-4 16,-1 3-1-16,1 7-5 0,0 2-3 15,0 6-1-15,2 4 0 0,0 5-1 16,2 7-2-16,2 3-5 0,1 0-3 16,2 2-4-16,3 2-3 0,3-3-19 0,2-4-16 15,4-2-10-15,3-3-6 0,4-4-78 16,2-6-90-16,3-4-199 0</inkml:trace>
  <inkml:trace contextRef="#ctx0" brushRef="#br0" timeOffset="74544.94">4607 8497 401 0,'-11'-11'114'0,"-3"7"2"0,-2 6-44 0,-3 4-24 16,-3 4-8-16,-2 4-11 0,1 5-13 16,0 5-5-16,4 3-2 0,5-1 1 15,4 0-4-15,6 3-1 0,5-1-1 16,6-2 0-16,5-2-1 0,3-2 1 15,5-2-1-15,3 1 1 0,0 0 0 0,0-3 0 16,0-1-1-16,-4 0 0 0,-2-2-2 16,-5 1-1-16,-7-1-3 0,-5-2-4 15,-8 1-8-15,-7 0-10 0,-3 2-8 16,-6-1-6-16,-4-2-7 0,-2-1-8 16,-1-1-69-16,1-3-75 0,1-4-173 15</inkml:trace>
  <inkml:trace contextRef="#ctx0" brushRef="#br0" timeOffset="74857.58">4833 8629 348 0,'26'-3'93'16,"-5"1"3"-16,-7 5-46 0,-4 0-7 15,-7 1-1-15,-3 2-6 0,-3 0-2 16,-3 3-3-16,-4 1 0 0,-1 0-3 0,0 2-4 15,0 0-5-15,2 3-3 0,0 0-2 16,6-1-4-16,3 2-3 0,4 2 0 16,5-2-1-16,3 3-1 0,4-1 0 15,3 0 0-15,0-1-2 0,1-1 1 16,-3-1-1-16,-1-1-1 0,-3 1-1 16,-6-3-6-16,-3 3-2 0,-8 1-4 15,-6 1-2-15,-5 2-7 0,-7-1-3 0,-5 4-6 16,-5-2-2-16,-4-2-3 0,-2-2-4 15,1-3-4-15,3-4-76 0,2-4-81 16,3-7-194-16</inkml:trace>
  <inkml:trace contextRef="#ctx0" brushRef="#br0" timeOffset="75121.39">5340 8852 321 0,'-14'8'98'0,"1"-1"13"0,0-2-31 16,3 1-13-16,2-3-8 0,4 1-9 0,3 2-12 15,4 1-11-15,4 3-13 0,2-2-9 16,3 1-2-16,2 2-3 0,1-2-4 15,2 0-14-15,0-3-12 0,0-3-11 16,1 1-8-16,-1-3-78 0,2 1-83 16,0-2-184-16</inkml:trace>
  <inkml:trace contextRef="#ctx0" brushRef="#br0" timeOffset="75792.78">5313 8725 459 0,'-12'-17'113'0,"5"4"0"0,4-1-61 16,3 3-27-16,2 3-8 0,2-1-11 15,3 1-7-15,2 3-6 0,1 0-7 0,3 5-8 16,4 3-5-16,1 3-6 0,3 4-7 16,2 9-6-16,0 3-3 0,0 4 2 15,2 3 6-15,-2 2 6 0,-1 0 9 16,-2-2 12-16,-1-2 12 0,0-4 14 15,0-4 9-15,-4-4 7 0,-2-6 6 16,-1-2 5-16,0-5 1 0,-2-3 2 16,0-4 1-16,-2-3-3 0,0-2-2 15,1-2-6-15,0-1-5 0,2 1-8 0,-1 1-6 16,-1-1-6-16,0 4-4 0,1 4-3 16,0 1-1-16,-1 5-1 0,1 1-2 15,-1 0-4-15,2 5-3 0,3-4-1 16,0 0 1-16,1-1-3 0,3-4 6 15,1-5 10-15,1 0 7 0,2-6 8 16,-2-4 8-16,-2-1 8 0,1-2 7 16,-5-2 2-16,-3-3-3 0,-3 0 0 15,-3 0 1-15,-1 2-3 0,-4 1-3 0,-3 2-3 16,0 2-5-16,-1 8-6 0,-3 6-6 16,0 5-6-16,-2 8-4 0,-1 11-4 15,0 6-5-15,1 9-4 0,0 5-5 16,2 3-3-16,0 5-6 0,2 2-4 15,1 1-1-15,1 3 3 0,2 3-2 16,-1-2 6-16,0 4 4 0,-3 0 5 16,0-1 5-16,-5-1 1 0,-2-4 1 15,-3 2 7-15,-7-3 3 0,-2-2 1 0,-3-7 3 16,0-2 3-16,-3-6 0 0,0-5-1 16,-1-9 1-16,1-10-3 0,-1-8 1 15,-1-8-3-15,-1-10-2 0,-1-9-1 16,2-9-2-16,2-11-2 0,5-2-2 15,9-3-2-15,8 0-1 0,9 2 1 16,12 3-1-16,11 7 1 0,11 4 0 16,11 6 3-16,11 0-2 0,6 2-2 0,11-1-5 15,8 0-5-15,8-1-24 0,8-4 183 16,5-4-293-16,2-3-136 16,4 2-395-16</inkml:trace>
  <inkml:trace contextRef="#ctx0" brushRef="#br0" timeOffset="-11916.22">8634 10245 269 0,'2'0'86'0,"-2"1"3"16,0-1 3-16,0 1-46 0,0-2-12 16,0 5-7-16,-1 3-5 0,0-1-5 0,-2 5-3 15,1 4-3-15,-2 2-3 0,-3 5-2 16,0 1-1-16,-2 6-3 0,0 1-1 15,0 0-4-15,0 5-3 0,2 0-2 16,0-2 0-16,1 1 0 0,0-7 0 16,1-3 1-16,-1-3 4 0,3-8 7 15,0-3 8-15,-2-4 5 0,2-9 5 16,0-3 1-16,-1-6 3 0,2-9-1 16,1-8-2-16,1-7-7 0,3-3-4 0,3-5-3 15,2-3 1-15,0-1 1 0,3-1 1 16,2 2 1-16,3 5 3 0,0 2 2 15,3 5 1-15,2 7-1 0,-1 5-2 16,1 8-1-16,0 7-3 0,-1 4-3 16,1 8-3-16,-2 3-3 0,0 9-2 15,1 3-2-15,-2 8 1 0,0 6-1 16,-4 3-6-16,-2 3 0 0,-2 2-6 0,-3-3-8 16,-2-1-7-16,-2-3-13 0,0-2-9 15,-2-4 2-15,-2 0-18 0,-1-2-1 16,0-4-62-16,-3-3-73 0,-5-4-163 15</inkml:trace>
  <inkml:trace contextRef="#ctx0" brushRef="#br0" timeOffset="-11620.01">8558 10346 393 0,'-2'-4'98'0,"1"0"0"0,2 2-48 15,3 3-12-15,3 0-8 0,3 1-5 16,2-2-3-16,4 0 3 0,4 1 0 15,3-2-2-15,1-2-3 0,3 0-2 16,4-3-2-16,3-3-4 0,3-2-2 16,0 0-2-16,1-2-2 0,0-1-1 15,-2-4-2-15,-2 3 0 0,-4 1-1 0,-3 0 1 16,-3 2 1-16,-3 2-1 0,-3 5 1 16,-2 8-1-16,-2 5 0 0,-3 5 0 15,-2 8 0-15,-1 3 0 0,-2 7-1 16,0 2-1-16,-4 0-6 0,-1 1-4 15,-1-2-7-15,-1-3-14 0,0 1-11 16,0-2-10-16,0-3-11 0,1-1-12 16,0-6-53-16,0-3-73 0,1-5-147 15</inkml:trace>
  <inkml:trace contextRef="#ctx0" brushRef="#br0" timeOffset="-11389.63">9110 10136 314 0,'-1'-16'91'0,"3"4"6"0,1 5-23 16,4 3-17-16,1 3-4 0,0 2-2 16,6 2-3-16,0-1-2 0,2 3-4 0,3 1-4 15,2 2-7-15,3 3-6 0,1 3-6 16,0 0-4-16,2 5-5 0,-1 3-3 16,-2 0-6-16,-3 2-3 0,-5 1-2 15,-6 0-1-15,-6 2-1 0,-6-2-3 16,-7 1-4-16,-4 3-3 0,-5-2-9 15,-4-2-18-15,-1-2-12 0,-1 1-13 0,2-3-69 16,1-7-87-16,2-8-188 0</inkml:trace>
  <inkml:trace contextRef="#ctx0" brushRef="#br0" timeOffset="-11210.11">9529 10202 335 0,'25'6'95'15,"-2"3"8"-15,-2 7-35 0,-3 7-8 0,-2 2-9 16,-4 3-8-16,-6 3-10 0,-2 2-6 16,-6 1-10-16,-1-1-15 0,-2-1-15 15,-2-4-16-15,1-2-15 0,0-2-21 16,2-5-58-16,-1-6-76 0,2-2-162 16</inkml:trace>
  <inkml:trace contextRef="#ctx0" brushRef="#br0" timeOffset="-10975.73">9556 10151 343 0,'4'-15'99'0,"5"7"9"15,3 4-30-15,5 4-14 0,5 4-5 16,4 2-4-16,5 2-3 0,4 3-3 16,4 0-5-16,2 2-6 0,0 0-7 0,-1 0-8 15,-1 3-7-15,-4 1-7 16,-4-1-4-16,-8 5-2 0,-7 0-2 0,-7 4 0 15,-9 2-2-15,-9 2-2 0,-7 4-3 16,-7 2-5-16,-8 1-8 0,-5 2-8 16,-3-5-14-16,-3 3-15 0,0-7-7 15,0-6-85-15,0-4-95 0,5-8-217 16</inkml:trace>
  <inkml:trace contextRef="#ctx0" brushRef="#br0" timeOffset="-10395.75">11949 10151 381 0,'1'-7'114'0,"-2"-1"6"16,-6-5-22-16,-4 0-40 0,-5 0-11 15,-7-2-9-15,-5-1-9 0,-4 5-11 16,-4 1-6-16,-3 4-7 0,1 3-3 16,2 3-2-16,2 6 0 0,3 5-1 0,4 0-1 15,6 4 0-15,4 1 1 0,6 2-1 16,6 2 1-16,6 0-1 0,4-3 1 15,6 4 1-15,7 0 1 0,4 1 1 16,3-1 1-16,6 1 2 0,2-3 1 16,1 0 2-16,1-2 2 0,-1 0-2 15,-4-3 1-15,-1-2-1 0,-7 0 1 16,-6 1 1-16,-6 2-1 0,-8-2-1 0,-8 2 1 16,-9 2-1-16,-7 2-1 0,-6-2-3 15,-8-2-7-15,-5-2-6 0,-3-1-14 16,-1-4-21-16,1-4-12 0,-2-3-11 15,1-4-13-15,1-7-62 0,3-6-83 16,3-6-160-16</inkml:trace>
  <inkml:trace contextRef="#ctx0" brushRef="#br0" timeOffset="-10174.34">11622 9774 295 0,'25'-24'93'0,"-2"6"11"16,-2 3-20-16,-2 5-10 0,-5 3-4 15,-1 7-7-15,-1 4-5 0,-2 8-6 16,-1 2-7-16,1 11-8 0,-1 4-5 0,-2 5-5 16,1 6-5-16,-3 7-4 15,1 1-4-15,-3 8-3 0,0 3-4 0,0 5-4 16,0 1-7-16,0-1-3 0,1 0-11 16,-1-3-10-16,1-1-21 0,2-5-14 15,-2-4-25-15,0-8-7 0,3-3-56 16,-2-9-76-16,1-12-152 0</inkml:trace>
  <inkml:trace contextRef="#ctx0" brushRef="#br0" timeOffset="-9966.89">12196 9846 477 0,'9'11'141'0,"-3"8"8"0,-3 6-48 15,-2 8-18-15,-2 5-10 0,-3 6-15 16,-3 5-13-16,-1 3-14 0,1 3-7 16,-3 0-11-16,1-5-13 0,0-2-12 0,4-4-11 15,0-5-30-15,5 2 7 0,3-6-127 16,2-5-125-16,5-1-292 0</inkml:trace>
  <inkml:trace contextRef="#ctx0" brushRef="#br0" timeOffset="-9786.85">12613 10456 400 0,'7'12'107'16,"1"4"6"-16,-5-2-38 0,0 6-29 16,-6 23 22-16,-4-17-46 15,-4 2-14-15,-6 1-23 0,-1 0-17 16,-4 1-90-16,-3 2-96 0,-4-1-234 15</inkml:trace>
  <inkml:trace contextRef="#ctx0" brushRef="#br0" timeOffset="-9339.05">14136 10106 330 0,'-8'-4'102'15,"-2"1"11"-15,-2-3-28 0,-3-1-13 16,-2-1-8-16,-3 0-11 0,-1 2-9 16,-4-1-12-16,0 4-12 0,-2 3-9 15,-2 2-6-15,1 5-3 0,2 3-1 16,3 0 0-16,2 2-1 0,7 1-1 16,3 1 0-16,6 0-1 0,5 1-2 0,5 2 1 15,3 3 0-15,7-2 0 0,3 0 2 16,6 2 1-16,4-5 1 0,0 0 1 15,1-3 1-15,-3-1 0 0,-5-2 0 16,-6 4-1-16,-7-3 1 0,-5 7 1 16,-9-3-3-16,-9 0-5 0,-9 1-5 15,-7 3-16-15,-4-4-13 0,-4-2-3 16,-6-6-95-16,-3-1-96 0,2-4-222 16</inkml:trace>
  <inkml:trace contextRef="#ctx0" brushRef="#br0" timeOffset="-9138.58">13851 9654 447 0,'31'-7'135'0,"-4"4"8"0,0 9-29 16,-2 7-36-16,-3 8-11 0,-5 7-15 0,-4 8-8 16,-4 7-9-16,-5 8-6 0,-3 4-7 15,-2 7-6-15,-3 2-6 0,-2 8-10 16,-2 0-12-16,0 3-11 0,0-2-28 15,0 0-29-15,3 0 73 0,2-9-164 16,0-6-117-16,7-8-272 0</inkml:trace>
  <inkml:trace contextRef="#ctx0" brushRef="#br0" timeOffset="-8845.37">14274 10048 402 0,'19'-7'119'16,"2"3"6"-16,0 0-23 0,2 3-37 16,0 1-10-16,-1 2-5 0,-4 2-9 15,-2 0-10-15,-3 0-6 0,-2 3-8 0,-1 1-8 16,-3 3-6-16,-1 1-5 0,-2 1-3 16,-1 4-2-16,-3 5-2 0,-3 2-1 15,0 3 0-15,-4 1 3 0,0 1 3 16,-2 0 1-16,1 0 1 0,2-6 3 15,0-1 0-15,2-3-1 0,3-2-1 16,3-3 0-16,2-3-1 0,2-2 1 0,3 0 1 16,1-6-3-16,2-1-7 0,3-2-21 15,7 0-18-15,3-1-8 0,1-3-84 16,0-1-99-16,3 4-211 0</inkml:trace>
  <inkml:trace contextRef="#ctx0" brushRef="#br0" timeOffset="-8693.77">14964 10564 446 0,'1'27'118'0,"-2"1"0"0,-2 4-63 15,-3-2-15-15,-2-4-8 0,-5 3-13 16,-4-4-22-16,-3-4-24 0,-1-4-5 16,1-3-88-16,1 3-93 0,-1-6-220 15</inkml:trace>
  <inkml:trace contextRef="#ctx0" brushRef="#br0" timeOffset="-8286.86">16353 10023 305 0,'1'8'78'0,"-3"-2"7"15,-2-3-38-15,-3-1 2 0,-3-2 4 16,-4-1 5-16,-5-3-1 0,-5-2-5 16,-2 1-6-16,-2 1-10 0,-1 1-13 15,-3 1-9-15,-1 2-6 0,0 5-6 16,3 4-2-16,-2 4-1 0,1 3-1 0,3-1-1 15,5 3 0-15,6 1-1 0,6-1-1 16,10 1-1-16,8 0 2 0,7 0 0 16,9 2 2-16,8-1 2 15,1 0 3-15,3-1 4 0,2 2 1 0,-1-4 2 16,-1 2-1-16,-5-3-1 0,-6-1-1 16,-3 2-2-16,-8 0 0 0,-12-5-2 15,-11 2-4-15,-7-2-8 0,-8 2-18 16,-6-1-13-16,-10-2 30 0,-6-6-126 15,-5-1-103-15,3-6-243 0</inkml:trace>
  <inkml:trace contextRef="#ctx0" brushRef="#br0" timeOffset="-8080.41">16101 9642 597 0,'19'2'150'0,"-3"3"6"15,-4 8-74-15,-3 4-25 0,-5 10-10 0,-4 7-8 16,-2 3-5-16,-2 8-5 0,-3 6-6 16,-2 6-7-16,-2 4-5 0,0 1-7 15,2 2-9-15,-2 5-13 0,0 3-11 16,2 4-28-16,6-3-24 0,3 1-98 0,5 0-123 16,1-1-272-16</inkml:trace>
  <inkml:trace contextRef="#ctx0" brushRef="#br0" timeOffset="-7643.79">16658 9890 516 0,'18'-5'126'0,"4"2"7"15,3 1-70-15,4 3-14 0,0 0-4 16,1 5-4-16,-3 0-7 0,0 1-5 16,-2 0-7-16,-1 4-10 0,-3 3-5 15,-4 1-6-15,-4 1-3 0,-5 2-4 16,-7 2-1-16,-6 5-2 0,-7-1-2 0,-6-2-2 16,-4-1 2-16,0-1 0 0,-2 1 2 15,3-4 1-15,2-5 2 0,4-4 3 16,6-1 1-16,3-3-1 0,5 1 1 15,4-3 3-15,7 2 4 0,4 1 1 16,6 2 2-16,5 4 2 0,6 3 3 16,1-1 1-16,3 2-3 0,1 0-1 15,0 1-3-15,-2-1-1 0,-4-1-2 16,-6 2-1-16,-3-2-1 0,-8 0-2 0,-9 3 1 16,-5 3 0-16,-10-1-1 0,-6 2 0 15,-6 0-1-15,-8 2-3 0,-4 3-5 16,-7-2-7-16,-2-4-9 0,-3-1-25 15,-5-2-8-15,-6-3 57 0,-5-4-148 16,-8-7-105-16,-7-2-256 0</inkml:trace>
  <inkml:trace contextRef="#ctx0" brushRef="#br0" timeOffset="-6906.75">8368 11661 337 0,'18'-19'77'16,"-6"2"1"-16,-3 2-52 0,-3 4-2 15,-2 2 0-15,-2 7 0 0,-1 2-1 16,-2 3-1-16,1 3-2 0,-1 7-3 15,0 6-6-15,1 8-5 0,0 6-2 0,-3 6-2 16,1 6-2-16,-1 4-6 0,0 1-3 16,-2-2-1-16,1-4-2 0,2-4-1 15,-2-5 1-15,3-6 2 0,1-7 4 16,0-8 3-16,1-5 1 0,1-6 3 16,-2-6 2-16,1-8 0 0,0-7 1 15,0-8 1-15,0-6 3 0,2-6 3 16,2-5 0-16,0-4 6 0,-1-2 6 0,1-5 6 15,-1 3 5-15,2 0 2 0,-1 3 2 16,2 3 0-16,-1 3-1 0,1 8-3 16,1 13-4-16,0 4-6 0,2 7-4 15,-1 6-3-15,3 7-4 0,1 9-4 16,2 5-5-16,5 6-1 0,2 5 0 16,0 10-1-16,3 5-4 0,-2 2-6 15,-1-4-9-15,0 2-7 0,-4-3-18 16,-4-3-18-16,0-6-4 0,-5-5-1 0,-3-1-79 15,-3-2-84-15,-6-6-187 0</inkml:trace>
  <inkml:trace contextRef="#ctx0" brushRef="#br0" timeOffset="-6589.61">8267 11866 509 0,'24'-1'133'0,"2"-1"3"0,3 0-68 0,5-3-15 16,0-3-14-16,1 0-16 0,1-3-8 16,-1-3-4-16,1 0-7 0,2-2-9 15,2-2-7-15,1-2-3 0,1-1-4 16,-1 0-1-16,-1 0-1 0,-3 3 4 16,-5 0 6-16,-3 4 4 0,-7 1 5 0,-3 3 4 15,-7 6 3-15,-2 3 4 0,-1 5 3 16,-3 5 1-16,0 4 2 0,-2 8 0 15,-1 2-2-15,1 8-1 0,-3 3 2 16,-3 1-13-16,-1 0 0 0,-1 3-11 16,0-5-14-16,-2 1-15 0,3-8-12 15,0-3-15-15,0-3 152 0,2-4-223 16,-1-4-96-16,0-5-267 0</inkml:trace>
  <inkml:trace contextRef="#ctx0" brushRef="#br0" timeOffset="-6368.2">8852 11672 392 0,'2'-7'108'0,"1"-1"10"0,6 6-45 15,2 0-8-15,4 3-4 0,4 3-4 16,3 0-5-16,2 0-5 0,3 3-8 0,2 0-8 16,0 2-8-16,0 3-7 0,-3 3-5 15,-2 1-6-15,-2 3-5 0,-2 1-3 16,-6 1-2-16,-5 1-1 0,-7 1-1 15,-4-1-3-15,-7 2-6 0,-5 2-7 16,-6 1-7-16,-3 2-14 0,-3-3-15 16,-1-1-6-16,1-2-82 0,2-3-92 15,4-7-205-15</inkml:trace>
  <inkml:trace contextRef="#ctx0" brushRef="#br0" timeOffset="-6178.71">9361 11558 381 0,'38'-9'113'16,"-5"5"9"-16,-2 6-42 0,-6 7-5 0,-4 9-8 16,-6 8-10-16,-5 5-10 0,-4 7-11 15,-8 5-9-15,-3 0-8 0,-4 3-10 16,-1 0-6-16,-3-4-11 0,1 2-13 16,0-8-24-16,2-2-14 0,4-2-19 15,-1-6-70-15,1-3-95 0,1-7-191 16</inkml:trace>
  <inkml:trace contextRef="#ctx0" brushRef="#br0" timeOffset="-5944.81">9362 11575 359 0,'25'-7'114'0,"0"3"9"15,4 1-13-15,4 3-42 0,1 1-6 16,3 3-10-16,2 2-10 0,1 2-10 15,3 3-7-15,-2 4-6 0,1 1-7 16,-4 3-4-16,-3 4-4 0,-6 2-4 16,-7 5 1-16,-10 0 0 0,-8 2 0 0,-9 1 0 15,-11 4-4-15,-8 0-2 0,-8 4-5 16,-5-4-6-16,-6 1-21 0,-1 2-18 16,-4-3-6-16,-1-2-84 0,-1 0-97 15,-5-5-218-15</inkml:trace>
  <inkml:trace contextRef="#ctx0" brushRef="#br0" timeOffset="-5206.78">11569 11717 322 0,'-4'0'103'0,"1"-5"7"15,-2 4 0-15,-1 0-48 0,-3 2-10 16,-2-2-9-16,-2-3-8 0,-1 9-10 15,-2 2-7-15,-3 1-8 0,-1-4-6 16,0 7-3-16,2-2-2 0,0 5-1 16,3-2 0-16,3-1-1 0,4 4 0 15,4-1 0-15,3-2 0 0,5 3-1 16,4-1 2-16,4 1 0 0,4 2 1 0,2-1 3 16,5 4 1-16,0-2 2 0,3 1 0 15,-1-1 1-15,2 0 0 0,-2-3-1 16,-1-1 0-16,-1 1-1 0,-4-4-1 15,-4-1 0-15,-3-2 0 0,-5 0 3 16,-6 1 0-16,-8 2-1 0,-4-1-1 16,-6 0-3-16,-5 2-4 0,-7 2-10 15,-4-1-18-15,-4 1-12 0,-3-1-9 16,-2-2-12-16,0-2-68 0,0-2-83 16,2-1-173-16</inkml:trace>
  <inkml:trace contextRef="#ctx0" brushRef="#br0" timeOffset="-4978.84">11490 11467 382 0,'17'-25'112'0,"-3"6"8"0,-1 4-40 0,-5 3-11 16,-2 5-10-16,-2 4-10 0,-2 6-9 15,1 9-9-15,-1 5-8 0,-1 12-5 16,0 7-6-16,-1 10-2 0,-1 10-2 15,-4 8-2-15,0 4-2 0,-1 3-2 16,-1 4-6-16,1 4-6 0,0-5-8 16,0-1-24-16,3 0-14 0,2-5 202 15,3-7-292-15,1-6-124 0,4-10-355 0</inkml:trace>
  <inkml:trace contextRef="#ctx0" brushRef="#br0" timeOffset="-4606.83">12057 11384 405 0,'8'-1'115'0,"-2"8"3"16,-1 3-29-16,-2 5-37 0,-1 4-10 15,-4 6-8-15,-2 6-8 0,-5 8-6 16,-3 1-3-16,-4 5-3 0,-3 2-8 15,0 3-7-15,2-3-8 0,0-3-6 16,5-5-6-16,2-7-5 0,8-4-7 16,3-6 1-16,8-5 2 0,4-6 8 0,4-7 4 15,2-2 6-15,5-6 7 0,2-6 4 16,1-3 3-16,-1-5 1 0,1-1 0 16,-2-1 1-16,-3-1 4 0,-3 6 3 15,-2 0 4-15,-4 3 5 0,-4 6 0 16,-4 3 5-16,-1 8 2 0,-4 8-3 15,-4 1-2-15,-1 12-3 0,-2 5-4 0,-2 7-1 16,1 4-6-16,-1 3 1 0,1 0-6 16,3 3-16-16,3 1-25 0,2-4-1 15,3-3-100-15,3-2-103 0,4-9-252 16</inkml:trace>
  <inkml:trace contextRef="#ctx0" brushRef="#br0" timeOffset="-4400.85">12835 12082 420 0,'11'11'113'16,"-3"1"9"-16,-2 5-58 0,2 3-8 16,-1 4-8-16,-4 4-9 0,-3-1-10 15,-3 4-10-15,-5 0-14 0,-3 3-14 16,-6 1-24-16,0 0-11 0,-5 2-74 15,-2 1-17-15,-2-6-79 0,-2 1-148 0</inkml:trace>
  <inkml:trace contextRef="#ctx0" brushRef="#br0" timeOffset="-3555.12">15279 12235 377 0,'10'4'104'0,"-1"0"2"16,-4-3-31-16,1 8-33 0,-1-1-9 15,-1 4-8-15,-2 3-7 0,-2 6-5 0,-2 1-2 16,-3 6-4-16,-1 0-5 0,-6 6-11 16,-1-2-10-16,-3 2-12 0,1-2-14 15,-2 1-72-15,1-3-86 0,0 0-186 16</inkml:trace>
  <inkml:trace contextRef="#ctx0" brushRef="#br0" timeOffset="-3010.86">16380 11795 267 0,'-1'-1'75'0,"0"2"7"0,0-2-28 15,0-2-3-15,0 2-1 0,1-2 0 16,-1 1 1-16,0-2-1 0,0 1-2 0,-3-2-3 16,0 2-4-16,-2-3-6 0,-2 2-10 15,-5-1-6-15,-5 0-6 0,-4-3-5 16,-5 4-5-16,-3 2-3 0,1 3-2 16,-2 1-1-16,0-2 0 0,2 10 0 15,2 1 0-15,4 0-1 0,4 3 1 16,2-1 0-16,4 4 0 0,4 0 0 0,7-5 0 15,4 1 1-15,6 1 0 0,6-4 1 16,5 2 0-16,4-3 1 0,3 3 1 16,5 2-2-16,2 0 2 0,4 1-1 15,-1 3 0-15,-1-1 0 0,-2 1-1 16,-3-1 1-16,-6 1-1 0,-8-2 1 16,-7 2 1-16,-9-4 1 0,-7 2-2 15,-8 1-3-15,-7-2-5 0,-8 1-6 16,-5-1-9-16,-2-3-10 0,0 2-7 0,-4-4-7 15,1-2-3-15,0-3-10 0,4 1-5 16,1-4-44-16,-1-5-60 0,3-14-140 16</inkml:trace>
  <inkml:trace contextRef="#ctx0" brushRef="#br0" timeOffset="-2799.9">16252 11358 399 0,'10'-4'112'16,"-3"6"7"-16,-5 3-44 0,0 8-14 16,-2 6-10-16,-1 7-9 0,-1 9-7 15,-3 8-6-15,-1 5-6 0,-1 5-6 16,-2 4-5-16,2 2-3 0,-3 2-4 16,2 3-6-16,3-2-8 0,0 3-22 15,1 1-19-15,3-3-10 0,0-4-83 0,2-3-98 16,1-5-213-16</inkml:trace>
  <inkml:trace contextRef="#ctx0" brushRef="#br0" timeOffset="-1126.97">16958 11490 156 0,'0'-5'38'15,"0"1"1"-15,1 1-22 0,-1 1-6 0,2 1-4 16,-2 0-4-16,1 2-2 0,1 0-2 15,-2-2 2-15,0 1 0 0,1 1 3 16,-1-1 2-16,0-1 4 0,0 1 2 16,0 0 2-16,0 2 2 0,-2-2 1 15,2 1 0-15,-1-1 0 0,1 2 0 16,0-1 1-16,1-1 0 0,1 0 0 16,1 1 1-16,-1-1-1 0,1 2 0 15,-1-2 0-15,3 3-2 0,-1-1 1 16,-1 1 0-16,0-2 1 0,0 0 2 0,-1 1 0 15,0-1 2-15,-1 0 1 0,-1 0 0 16,0-2 1-16,0 2 0 0,0-2-2 16,-2 1-3-16,-2-2-2 0,-5-1-4 15,0-1-4-15,-5 1-4 0,-2-1-3 16,-6-1-4-16,0 0 0 0,0 2-2 16,1 0 2-16,-1 2 0 0,2 0-1 0,3 0 1 15,1 0 1-15,4 2 0 0,1 1 1 16,3 0 0-16,2 1 0 0,2 1 2 15,2 4 1-15,1 3 1 0,1 3 0 16,1 1 0-16,-1 3 0 0,0 1-1 16,0 0-1-16,-1 2-1 0,-1-1-1 15,1-1-1-15,-1-1 0 0,0-3-1 16,1 3 1-16,0-4-1 0,0-5-1 16,1-2 1-16,0-4 0 0,1-2 1 0,1 1 1 15,1-2 0-15,2-2 3 0,2 3 1 16,2-1 2-16,3 0 0 0,2-1 2 15,3 2 0-15,4-3-1 0,2 2-1 16,3 0 0-16,2-1-2 0,2 5 0 16,2 6-1-16,0 1 0 0,-3 3-2 15,-1 4 0-15,-4 0-1 0,-4 4 0 16,-2 0 0-16,-5-1 0 0,-5 1 2 16,-4 2 1-16,-3-1 2 0,-6-1 1 0,-4 2-1 15,-6 0 2-15,-4 1-2 0,-5-4-1 16,-6 0-3-16,-3-3-5 0,-2 2-6 15,-1-7-12-15,-1-3-12 0,-2-2-13 16,-3-3-3-16,3 1-82 0,-2-3-90 16,3-3-199-16</inkml:trace>
  <inkml:trace contextRef="#ctx0" brushRef="#br0" timeOffset="-129.12">14011 11622 244 0,'1'-1'70'0,"-1"1"8"16,0 0-28-16,0-1-4 0,0 2-3 15,-1-2-2-15,0 2-4 0,1-1-4 16,-3-1-4-16,1 2-4 0,0-1-3 15,-1 0 0-15,-2 0-3 0,1-2-3 0,-4-2-3 16,-2 2-1-16,-1 1-3 0,-3-2-3 16,-4 2-3-16,-2 0-2 0,-2 1-2 15,-1 2-1-15,2-1 0 0,0 3-1 16,2 2 1-16,1 1-1 0,3 2 0 16,2-1 1-16,2 2 0 0,1 1 0 15,1-1 0-15,5-2 1 0,3 3 0 0,3 0 0 16,2 0 1-16,5-1-1 0,2 3 2 15,0-2 0-15,3 3 0 0,1-3 1 16,3-1 0-16,3 1-1 0,0 0 1 16,2-2 0-16,1 3 0 0,-5-3 1 15,0 1 1-15,-5-1 1 0,-4 1 1 16,-6 1 1-16,-5-2 1 0,-4 1 0 16,-4 3-1-16,-5-2 0 0,-5 2-2 15,-4 1-2-15,-2-1-3 0,1 3-4 0,-1-3-3 16,-3-1-6-16,3-1-8 0,3-2-7 15,0-5-5-15,0-3-5 0,0-2-4 16,4-4-3-16,4-4-67 0,3-3-68 16,3-7-165-16</inkml:trace>
  <inkml:trace contextRef="#ctx0" brushRef="#br0" timeOffset="109.24">13851 11246 320 0,'6'-10'94'0,"-1"6"11"16,-2 3-28-16,-1 0-12 0,0 4-5 16,-2 1-5-16,3 8-3 0,-2 4-4 15,0 6-7-15,-2 8-5 0,0 10-5 16,-5 5-7-16,-1 8-4 0,-1 4-6 16,-1 6-2-16,-1-1-4 0,0 3-2 0,0-3-3 15,3 2-5-15,0-3-4 0,3 1-9 16,0-4-12-16,3-2-26 0,0-2-14 15,3-4-16-15,0-7-67 0,0-1-92 16,0-7-184-16</inkml:trace>
  <inkml:trace contextRef="#ctx0" brushRef="#br0" timeOffset="590.53">14240 11568 426 0,'1'-4'119'0,"-1"-1"8"0,-1 1-48 16,0 1-15-16,-2 0-6 0,2-3-8 0,1 2-10 16,0 0-8-16,1-1-8 0,2 2-7 15,2-2-6-15,6 2-4 0,4 2-3 16,5 1-3-16,4 2 0 0,2 5-1 15,3 1 0-15,-3 3-1 0,-3 1-2 16,-3 3-2-16,-5 0-1 0,-5 1-2 16,-2 3 0-16,-5-1-1 0,-2 3 1 0,-5 2 0 15,-5-1 1-15,-5 3-1 0,-6-2 3 16,-7-5 0-16,-4 0 1 0,1-5 0 16,2-2 1-16,3-4 2 0,4-3 2 15,6-1 0-15,7 0 0 0,6-1-1 16,2 0 1-16,4-1 2 0,8 4 2 15,5 1 0-15,5 3-1 0,5-1 2 16,2 3 3-16,2-2 0 0,-2 4-2 16,-4-1-2-16,-4 0 0 0,-5 0 0 0,-4 2-1 15,-2 1-2-15,-3 1-1 0,-3-2 2 16,-3 3-1-16,-2 0 1 0,-3 1 0 16,-3 0-1-16,-7 1-2 0,-7 3-1 15,-9 3-3-15,-6-3-5 0,-3 3-4 16,-8 1-32-16,-5-3 15 0,-3 0-120 15,1 1-113-15,-8-5-276 0</inkml:trace>
  <inkml:trace contextRef="#ctx0" brushRef="#br0" timeOffset="5516.37">7952 10205 44 0,'2'1'12'0,"0"1"1"16,1-1-14-16,-1-2-7 0,0-1-10 15,-1 5-24-15</inkml:trace>
  <inkml:trace contextRef="#ctx0" brushRef="#br0" timeOffset="5937.24">7969 10227 183 0,'0'4'49'0,"0"-6"1"15,1 1-18-15,-1 0-12 0,0 3-6 0,0 2-3 16,-1-3-3-16,-1 2 0 0,0 2-1 16,-1 0-1-16,-3 0-1 0,0 1 1 15,-5-1 0-15,-2 3 1 0,-3 1 1 0,-2 0 2 16,-4 0 2-16,0 1 0 0,-2 2-1 16,1 2-1-16,-1-2-1 0,1 0-2 15,-1 1-2-15,1 2-1 0,1-2 0 16,-2 2 0-16,1 1 0 0,0 1 0 15,0 2 0-15,2 3 0 0,-1 3-1 16,1 2-1-16,1 1 0 0,1 0 0 16,-1 2-2-16,1 2 1 0,1 0 0 15,-1-2-1-15,2 2 0 0,0 1 0 16,1-1 1-16,-1-3-1 0,3 2 0 0,1 0 0 16,1-3 0-16,2 3 0 0,0 1 0 15,5-2 0-15,0 3-1 0,4-2 1 16,2-1 0-16,4 3 0 0,1-2 0 15,4 0 1-15,1-2-1 0,2 1 0 16,1-3 1-16,3 3-1 0,-1-2 0 16,1 0 1-16,1-4-1 0,1 2 0 0,0-3 1 15,0 2-2-15,1-4-1 0,0-2-2 16,-2-2-3-16,1 0-4 0,0-5-8 16,-3 0-9-16,0-3-7 0,0-2-40 15,-2-1-49-15,0-4-109 0</inkml:trace>
  <inkml:trace contextRef="#ctx0" brushRef="#br0" timeOffset="6255.38">7798 11294 248 0,'3'4'60'0,"2"-2"1"0,2 3-36 0,1 3-9 16,1 2 0-16,2 4-1 0,-1-2-3 16,1 6-3-16,0 2-2 0,0 3-2 15,1-1-2-15,-2 0 0 0,0 2-2 16,0 1 1-16,-3-4-1 0,0-1 1 16,-1-2 2-16,-2-2 4 0,-2 1 3 15,-2-6 5-15,0 1 2 0,-3 0 3 16,-4-3-1-16,-3 2-1 0,-3 0-4 15,-4-1-4-15,-5 0-3 0,-3 1-5 16,-5-7-4-16,-2 1-5 0,-3-3-10 16,-3-3-6-16,-3-5-70 0,0-7-73 0,0-4-173 15</inkml:trace>
  <inkml:trace contextRef="#ctx0" brushRef="#br0" timeOffset="10759.26">7459 10823 317 0,'-4'9'80'0,"-1"-2"4"0,3-2-48 0,-1-1-4 15,-2 2-3-15,0-1-2 16,-2 3-5-16,-1 1-5 0,-6 1-4 0,-2 4-3 15,-6 3-4-15,-4 6-1 0,-5 5-2 16,-4-1-6-16,-2 4-9 0,-3 2-10 16,0 0-18-16,2-2-58 0,-1 0-72 15,3-2-166-15</inkml:trace>
  <inkml:trace contextRef="#ctx0" brushRef="#br0" timeOffset="10983.71">7045 10798 286 0,'2'-5'99'0,"-1"2"8"15,-1 1 7-15,0 5-46 0,0 1-15 16,1 1-11-16,3 4-9 0,2 2-6 16,4 7-8-16,4 1-6 0,7 9-3 15,4 2-1-15,5 3-1 0,7 6 0 16,5 1 1-16,4 3-11 0,2 0-19 15,-1-2-1-15,0 2-107 0,0 3-105 16,-5-3-263-16</inkml:trace>
  <inkml:trace contextRef="#ctx0" brushRef="#br0" timeOffset="13208.34">14761 13214 357 0,'0'-7'99'0,"0"3"10"15,-2 1-33-15,1 0-15 0,1 2-3 16,-1 2-7-16,1 2-6 0,1 0-8 16,-1 0-9-16,1 7-10 0,-1 2-7 15,1 6-6-15,-1 4-1 0,0 4-2 16,-1 8 1-16,0 3-1 0,-1 1-6 16,-1 6 6-16,1 1-35 0,1 1-3 15,0-1-10-15,1-6-10 0,1-1-6 16,1-3-15-16,2-9-62 0,-1-6-39 0,2-7-159 15</inkml:trace>
  <inkml:trace contextRef="#ctx0" brushRef="#br0" timeOffset="13584.33">14998 13231 301 0,'4'-2'95'0,"-1"10"7"0,0 5-2 16,-2 6-46-16,-1 4-10 0,-1 6-8 15,-3 4-8-15,0 9-8 0,1-2-6 16,-2 1 1-16,1 3-22 0,2-1-1 16,0-3-5-16,2-2-2 0,0-7 0 15,0-6-1-15,1-2-7 0,0-10 15 16,-1-5-1-16,0-5 7 0,0-6 3 0,0-5 2 16,-1-8 1-16,0-7 1 15,-1-6 4-15,1-2 0 0,1-8 1 16,0-2 1-16,0-8 3 0,3 6 3 0,0-2 3 15,1 1 3-15,4 2 3 0,0 4 1 16,2 5-1-16,3 8-1 0,3 3-1 16,2 5-2-16,3 5-4 0,2 2-3 15,2 3-2-15,-1 5-4 0,-1 2-2 16,2 0-2-16,0 1-1 0,-2-1-2 16,-4 2-5-16,1 2-5 0,0-5-6 0,0-2-16 15,-5 0-16-15,-2-2-14 0,-1 5-3 16,-2 0-82-16,-4-4-92 0,-7 3-199 15</inkml:trace>
  <inkml:trace contextRef="#ctx0" brushRef="#br0" timeOffset="13757.87">15025 13329 362 0,'-1'10'104'0,"8"-2"5"16,0 0-26-16,4-1-29 0,6-1-5 15,2-1-8-15,3-3-8 0,1 2-6 16,-1-2-5-16,-1 0-12 0,-1-1-27 16,3-1-13-16,-2-1-99 0,-3-1-103 15,1-2-254-15</inkml:trace>
  <inkml:trace contextRef="#ctx0" brushRef="#br0" timeOffset="14448.2">16844 13204 243 0,'0'-3'67'0,"0"2"5"15,1 1-18-15,0-2-18 0,0 4-6 16,-1-4-5-16,1 0-2 0,0 2-3 15,-1-1-4-15,0 3-4 0,1 1-3 0,-1 0-1 16,0 5-1-16,0-1-2 0,0 4-1 16,-1 5 0-16,0 0 1 0,-2 6-2 15,-1 2-1-15,-1 2-1 0,1 6-3 16,-1 2-5-16,0 0-4 0,1 0-6 16,0-2-6-16,2-2-11 0,1-2-9 15,1-6-6-15,0-5 18 0,0-5-50 16,0-4-45-16,0-5-96 0</inkml:trace>
  <inkml:trace contextRef="#ctx0" brushRef="#br0" timeOffset="14787.29">16778 13138 254 0,'-2'-2'78'0,"2"0"6"15,-1 0-17-15,1 1-17 0,0-2-6 16,0 3-6-16,1 0-6 0,1 1-2 16,1 1-1-16,4-1-1 0,1 1-1 15,4 1-2-15,1-1 2 0,4 4-2 16,3 0-4-16,3 3-5 0,0 2-6 0,2 0-3 16,0 4-3-16,-2 2-2 0,-1-1-2 15,-3 0 0-15,-5 1 0 0,-3 3 0 16,-4 1 1-16,-6-1-1 0,-2 2 0 15,-6 1 1-15,-4 2-2 0,-5-2 0 16,-4 3-2-16,-3 0-4 0,-3-3-2 16,-3-1-6-16,0 1-6 0,-1-2-8 15,2 0-7-15,2-8-6 0,2-6-5 16,5 1 15-16,0-5-82 0,3-5-71 16,5-5-173-16</inkml:trace>
  <inkml:trace contextRef="#ctx0" brushRef="#br0" timeOffset="15034.63">17467 12932 441 0,'5'1'116'15,"-9"5"8"-15,-2 5-59 0,-4 5-14 16,-4 3-7-16,-4 6-7 0,-2 5-8 15,-3 5-8-15,-1 4-7 0,-1 1-6 16,-1 1-3-16,1 6-1 0,0 3-5 16,-1 2-5-16,3 0-6 0,0-3-18 15,3 5-15-15,5-3-10 0,0-4 127 16,3-3-207-16,2-4-102 0,5-5-273 0</inkml:trace>
  <inkml:trace contextRef="#ctx0" brushRef="#br0" timeOffset="15502.89">17583 13241 388 0,'6'5'99'16,"-3"6"5"-16,-4 3-49 0,-1 4-16 16,-3 3-8-16,-2 9-7 0,-2 2-7 15,-2 0 5-15,-2 4-18 0,2-3-2 16,-2 0-7-16,2 0-4 0,1-3-2 15,0-5-3-15,2-2-11 0,3-7 13 16,1-2-2-16,0-8 6 0,3-4 7 16,0-6 7-16,4-9 7 0,1-7 4 0,0-7 4 15,4-5 3-15,2-8-4 16,1-1-3-16,5-2-4 0,2 3-1 0,2-1-1 16,1 5 0-16,3 3-1 0,1 3 0 15,3 6 0-15,-1 2 0 0,0 7-3 16,0 2-3-16,-2 4-2 0,-1 5-1 15,-3 5-2-15,-7 2-5 0,-2 2-2 16,-4 2 0-16,-6 5 0 0,-6 0 1 0,-4 4 0 16,-4 1 2-16,-5 2 3 0,-8 1 2 15,0-1 0-15,-3 0-1 0,1-2 0 16,1 0 0-16,2-1 0 0,4-1 2 16,6-2 1-16,3-1 0 0,5 0 0 15,2-1 1-15,5 0 0 0,5 1 0 16,2 2-1-16,5 0 1 0,3 2 0 15,5 0-7-15,2 3 3 0,2-1-12 16,1-2-4-16,1-3-10 0,-2 1-13 0,0-1-87 16,-2-1-84-16,-3-10-222 0</inkml:trace>
  <inkml:trace contextRef="#ctx0" brushRef="#br0" timeOffset="16184.07">19205 13163 229 0,'11'-5'74'0,"1"1"7"16,0 0-4-16,0 0-23 0,-2 3-4 15,0 3-3-15,-2 6-3 0,-2 4-6 0,-3 2-6 16,-1 5-8-16,-2 5-6 0,-3 2-7 15,-3 2-9-15,-3 1-9 0,-1 2-5 16,-1 1-5-16,-1 0-6 0,1-1-4 16,1-4-2-16,1 0 2 0,3-7 4 15,0-3 3-15,2-4 5 0,1-5 7 16,0-5 7-16,3-6 4 0,1-7 2 16,3-6 2-16,1-8 0 0,4-7 3 0,2-8-1 15,3-9 0-15,3 0 3 0,0-3 2 16,4 2 3-16,0 3 4 0,1 5 5 15,-1 5 4-15,-1 11 1 0,2 3-1 16,-1 9-1-16,-1 9-2 0,0 5-3 16,-1 8-7-16,2 7-4 0,-2 7-4 15,-1 5-4-15,-2 5-3 0,-2 5-6 16,-3 1-1-16,-2 4-19 0,-4-4-13 16,1 0-8-16,-4-4 151 0,-2-5-238 0,-2 0-108 15,-2-4-308-15</inkml:trace>
  <inkml:trace contextRef="#ctx0" brushRef="#br0" timeOffset="16582.01">19312 13301 442 0,'18'7'108'15,"1"3"3"-15,3-9-56 0,5 2-20 16,2-6-10-16,3-2-9 0,1-8-4 15,3 3-7-15,1-5-12 0,-1-1-14 16,2-5-11-16,-2 3-8 0,-2-3-10 16,0 5-8-16,-4-1 5 0,-2-2 11 0,-3 6 13 15,-4 5 15-15,-5 1 14 0,-3 4 15 16,-3-1 13-16,-3 5 7 0,-4 2 6 16,-2 3 4-16,-1 4-1 0,-2 1-2 15,0 2-2-15,-3 2-4 0,1 4-3 16,-1 5-6-16,-1 0-4 0,1-1-5 15,-3 2-3-15,0 4-2 0,2-1-3 16,-2 0-2-16,3-3-1 0,1-3-3 16,2 0-1-16,3-3-2 0,4-1 0 0,0-3 0 15,4-4 0-15,2-2-1 0,3-1 1 16,4-4-3-16,1-5-3 0,6-4-3 16,3 0-13-16,4-4-12 0,3-2-7 15,2-4-10-15,3-3-6 0,4 0 63 16,2-1-136-16,4-3-74 0,0 1-212 15</inkml:trace>
  <inkml:trace contextRef="#ctx0" brushRef="#br0" timeOffset="16908.13">21476 12987 344 0,'-8'9'99'0,"1"4"13"0,-1 3-28 16,2 6-15-16,1 6-9 0,1 2-7 15,0 2-5-15,2 3-9 0,1 4-10 0,1 0-11 16,-1-1-6-16,0-2-4 0,1-2-5 16,-1-3-8-16,0-3-7 0,0-8-22 15,-2-1-16-15,2-6-2 0,0-3-90 16,-1-5-93-16,-1-2-213 0</inkml:trace>
  <inkml:trace contextRef="#ctx0" brushRef="#br0" timeOffset="17144.5">21400 13081 406 0,'4'-28'110'0,"-1"4"6"16,4 7-42-16,1 4-19 0,4 7-6 15,3 1-3-15,1 8-3 0,3 6-6 16,3 2-2-16,1 2-5 0,0 3-5 16,1-1-5-16,1 8-5 0,-1-2-5 15,-1 2-2-15,-3 0-7 0,-5 0-6 0,-3 2-5 16,-6 5-3-16,-9-2-3 0,-4 1-4 15,-8-1-3-15,-3 4 0 0,-5 1-7 16,-6-3-10-16,-2-1-8 0,-3-3-6 16,0-4-5-16,2-3-11 0,2-7-59 15,3-5-66-15,5-7-150 0</inkml:trace>
  <inkml:trace contextRef="#ctx0" brushRef="#br0" timeOffset="17590.52">21828 13103 309 0,'28'7'100'16,"-2"2"5"-16,-7 5-5 0,-4 2-43 15,-5 6-13-15,-4 4-6 0,-5 2-9 16,-4 1-6-16,-2 1-6 0,-1-2-3 16,-2 3-4-16,0-4-3 0,-1-2-3 15,2-5-2-15,1-3-2 0,3-4-2 0,0-3-2 16,1-5-1-16,0-1 1 0,4-5 3 15,1-3 3-15,0-3 2 0,2-4 3 16,-1-4 3-16,0-4 0 0,2-3 0 16,-1-6-2-16,2 1-2 0,-1 1-2 15,1 2-2-15,1 3 1 0,0 4-2 16,-1 5-1-16,0 6-3 0,-1 1-3 0,0 5-2 16,-1 5-3-16,1 1-2 0,-1 3-2 15,0 0-1-15,2 1 1 0,3 2 2 16,0-5 3-16,2-2 3 0,1-4 6 15,1-2 5-15,5-3 4 0,1-5 4 16,1-1 4-16,0-2 2 0,1-5 4 16,0 3 1-16,1-1 3 0,-4-4-1 15,-1 6-2-15,-1 0-1 0,-3 3-1 16,0 7-5-16,-3 3-4 0,-2 3-5 16,-1 8-4-16,-4 6-4 0,-2 2-3 15,-2 5-6-15,-2 5-6 0,-2-1-4 0,-1 3-17 16,2-1-15-16,2-1 38 0,1 1-131 15,3-4-103-15,4-3-255 0</inkml:trace>
  <inkml:trace contextRef="#ctx0" brushRef="#br0" timeOffset="18014.39">23622 13137 354 0,'5'12'77'15,"-2"6"2"-15,-1 5-58 0,-1 7-11 16,-2 2-2-16,-1 4-2 0,-1 3-4 15,-2-2-5-15,3 2-11 0,-2-5-12 16,0-3-13-16,3-3-11 0,0-6-14 16,0-2-9-16,0-6-1 0,1-4-22 0,0-3-22 15</inkml:trace>
  <inkml:trace contextRef="#ctx0" brushRef="#br0" timeOffset="18294.64">23619 13525 172 0,'2'-27'106'16,"1"-7"-5"-16,1-4-25 0,-1-5-7 15,1-3-9-15,2-3-7 0,-1 1-9 16,3 2-7-16,1 7-5 0,1 3-7 15,1 5-6-15,2 7-4 0,2 6-2 16,1 5 0-16,1 4-1 0,0 3-2 0,1 2-1 16,1 3-4-16,-3 2-3 0,-2 2-5 15,-1 1-2-15,-1 3-4 0,-5-2-1 16,-6 4 0-16,-4 0 1 0,-5 3 0 16,-6 3 2-16,-5 1 3 0,-4 3 2 15,-2 1 4-15,0-1 1 0,-1 4 0 16,3 2 2-16,2 1 2 0,4 0 2 15,4-1-1-15,6-1-2 0,2 1-1 16,6-4 1-16,7 1-2 0,5-4-1 0,5-3-1 16,4 1-3-16,4-2-2 0,3-4-6 15,3-2-6-15,2-4-9 0,-2 0-11 16,-1-4-7-16,-1-4-29 0,-1-4-49 16,-3-4-74-16,-3-2-160 0</inkml:trace>
  <inkml:trace contextRef="#ctx0" brushRef="#br0" timeOffset="18684.11">24180 13159 347 0,'3'-4'95'0,"-1"5"4"0,-1 3-36 15,-1 7-23-15,-1 4-11 0,-3 4-9 16,1 5-7-16,-3 5-5 0,1-3-3 16,-2 2-3-16,2 0 0 0,0-5-4 15,4-1-3-15,0-7-1 0,3-2-1 16,3-1 0-16,0-5 0 0,1-4 3 0,2-3 5 15,0-2 7-15,2-4 3 0,0-3 5 16,1-3 3-16,0-2 2 0,1-1-1 16,0 0-2-16,-1 0-2 0,1 2-3 15,-1 5-4-15,0 1-3 0,0 2-4 16,-1 6-5-16,-1 3-7 0,1 5-4 16,0 3-3-16,1 3-2 0,0 2-2 15,2-1 1-15,0 0 5 0,4-1 3 0,1-3 3 16,1 0 3-16,1-6 10 0,1-3 10 15,-3-3 8-15,1-3 5 0,-2-4 4 16,-1-4 9-16,-3-5 3 0,-1 1-4 16,-2 0-4-16,-2-5-8 0,-2-3-3 15,-2 0-6-15,-1-1-5 0,-3-3-7 16,-3-6-9-16,-1-1-9 0,-2-1-6 16,-3 0-25-16,-2-2 185 0,-4-1-291 0,-5 2-135 15,-1 1-391-15</inkml:trace>
  <inkml:trace contextRef="#ctx0" brushRef="#br0" timeOffset="19573.25">23989 12405 264 0,'5'4'68'15,"-2"-2"4"-15,0-1-25 0,0 0-14 16,0 0-3-16,-2 1 0 0,-2 3-3 16,0 0-2-16,-2 2-2 0,-1 3-5 15,0 2-5-15,-1 0-3 0,1 1-4 0,-1-1-2 16,3 2-3-16,1-2 0 0,3 0 0 16,2-4 0-16,2 1 2 0,3-5 3 15,3-1 3-15,1-3 2 0,1-3 1 16,3-4 0-16,-3-1 3 0,-1-3-1 15,-1 0 1-15,-2 0-1 0,-2-1 0 16,-4 0 4-16,0-1-2 0,-4 2 1 16,-3 0-2-16,-2-1-1 0,-4 0-4 15,-4 2-1-15,-1 5-4 0,-5 3 0 0,-1 4-3 16,0 4-1-16,-1 4-2 0,3 3 1 16,4 3-1-16,2 1-2 0,5 0 0 15,3 1-3-15,4-3-1 0,3-1-2 16,5 1 0-16,1-5 1 0,4-2 1 15,2-1 1-15,3-4 0 0,1-2 2 16,-1-2 0-16,-2-3 1 0,-1-4-1 0,-3-1 1 16,-4-2 1-16,-2-2 1 0,-3-1 1 15,-2-1 2-15,-1-3 0 0,-1 6 4 16,-3-5 3-16,-3 1 0 0,0 1 2 16,-3 0-1-16,0 5 0 0,-2 1 1 15,0 2-3-15,0 5-2 0,2 2-2 16,1 4-1-16,1 4 0 0,4 1-1 15,1 3-1-15,2 0-1 0,3 1-1 16,1 0 0-16,1 0 1 0,2-3-1 0,-1-1 1 16,1-4 1-16,-2 0-1 0,0-2 2 15,-2-1 0-15,0-1-1 0,-2-1-2 16,1-1-1-16,-1 0-3 0,0-1-2 16,1 1-3-16,0-1-9 0,0 0-9 15,0-1-12-15,-1 0 2 0,2 3-89 16,-4-1-91-16,-1 0-211 0</inkml:trace>
  <inkml:trace contextRef="#ctx0" brushRef="#br0" timeOffset="20021.48">24009 12414 205 0,'-1'3'58'16,"1"0"7"-16,0-2-19 0,1 0-6 15,0 0 3-15,0 0 0 0,-1 0 1 16,1 0 1-16,0-2 0 0,0 0 0 16,-1-2-2-16,0-2-4 0,0-4-4 15,0 0-3-15,0-5-3 0,0 0-3 16,2-2-2-16,0-4-1 0,0-4 0 16,1-7 0-16,3-4-2 0,-1-3-4 15,2-3-4-15,-1-5-3 0,1-2-3 16,1 1-3-16,-2 6-2 0,0 3-1 0,-1 4-1 15,-3 4-1-15,2 6-3 0,-2 9-5 16,-1 3-6-16,-1 1-5 0,0 3-12 16,0 2-13-16,-1 2-10 0,0-1-7 15,-3-1 18-15,2 1-91 0,-2-1-85 16,-2-1-189-16</inkml:trace>
  <inkml:trace contextRef="#ctx0" brushRef="#br0" timeOffset="20405.45">24069 11620 355 0,'-3'5'82'0,"-3"3"5"0,-1 3-52 16,-5 2-10-16,-3 3 1 0,1 3-2 16,-2 4-3-16,-1 0-2 0,-1-3-5 0,1 1-5 15,2-3-5-15,1-1-7 0,2-4-3 16,2-4-3-16,2-5-4 0,6 1-1 15,3-5-2-15,6-3 2 0,4-2 4 16,1-3 2-16,1-5 3 0,6 0 3 16,2-6 2-16,1-2 2 0,0-1 2 15,1-1 4-15,0-2 2 0,1 3 4 16,-2-2 6-16,-1 4 3 0,-2 3 4 0,-3 2 4 16,-2 3 2-16,-2 4 0 0,-2 1-2 15,-3 6-4-15,-2 3-2 0,0 5-3 16,-4 7-3-16,-1 4-4 0,0 5-1 15,0 4-2-15,-1 4-1 0,0 2-2 16,-1 0-2-16,4-1-2 0,2 0-2 16,1-4-6-16,4-1-6 0,0-6-7 0,2 1-19 15,1-8-12-15,1-5 16 16,-1-5-113-16,1-6-98 0,-2-7-237 0</inkml:trace>
  <inkml:trace contextRef="#ctx0" brushRef="#br0" timeOffset="21002.85">23215 10158 341 0,'-1'-5'96'16,"2"-1"8"-16,-2 2 1 0,2 0-51 16,-1 1-6-16,0 1 0 0,0 2 0 15,1 2 1-15,0-1-7 0,1 5-8 16,1 3-7-16,2 5-4 0,0 7-4 16,0 4-4-16,-1 5-4 0,-1 5-3 15,-1 2-2-15,0 3-3 0,-1 3-5 16,-1-1-3-16,1-1-5 0,2 0-7 15,1-3-8-15,3 2-10 0,-2-6-17 16,0-5-10-16,0-2-8 0,1-7-11 0,-4-7-57 16,-1-5-75-16,-3-9-158 15</inkml:trace>
  <inkml:trace contextRef="#ctx0" brushRef="#br0" timeOffset="21267.68">23151 10148 392 0,'-3'-28'108'0,"1"1"13"16,1 5-35-16,1 0-28 0,2 4-14 16,1 2-1-16,1 1 0 0,3 1-7 15,3 5-9-15,2 1-4 0,2 3-3 16,3 1-5-16,1 4-2 0,3 5-3 16,1 6-6-16,1 4-2 0,0 4-4 15,-2 3-5-15,0 2-1 0,-4 3-2 16,-3-3-1-16,-4 2 0 0,-3-1 0 15,-5 0 1-15,-3 1 1 0,-4-3-2 0,-5-1-4 16,-3-1-10-16,-3-4-15 0,-5-2-12 16,-2-4-11-16,1-2 112 0,0-2-179 15,2-3-92-15,2-6-235 0</inkml:trace>
  <inkml:trace contextRef="#ctx0" brushRef="#br0" timeOffset="21573.86">23558 10382 385 0,'5'7'84'0,"-5"4"2"0,-1 1-50 16,-2 2-18-16,-1 1-3 0,-1 0-1 0,-1 1-1 16,3-1 1-16,1 0-3 0,4-3-6 15,4-2-4-15,2-3-1 0,2-1-1 16,3-1 0-16,3-2 0 0,-1-1 2 15,3-3-1-15,0 0 2 0,1-2 1 16,-2-2 4-16,2-2 5 0,-4-3 6 16,-3-2 6-16,-3-4 5 0,-3 2 1 15,-7-1-2-15,-6-2-4 0,-7 3-5 16,-6 1-9-16,-6 1-7 0,-6 3-9 16,-5 3-3-16,-3 1-1 0,2 4-13 15,1 0-11-15,3 3-4 0,4 0-86 0,6 0-89 16,6 2-219-16</inkml:trace>
  <inkml:trace contextRef="#ctx0" brushRef="#br0" timeOffset="21804.25">24002 10033 487 0,'15'3'126'16,"-3"1"4"-16,-5 5-32 0,0 4-52 15,-4 5-16-15,-3 3 1 0,-1 3-3 16,-3 5-1-16,-1 4-4 0,1 2-5 16,0 2-6-16,0 1-6 0,1 1-9 15,2 0-8-15,0-3-10 0,2-1-11 16,0-1-19-16,1 0-13 0,0-3-5 0,1-4-76 16,-3-5-91-16,-2-5-194 0</inkml:trace>
  <inkml:trace contextRef="#ctx0" brushRef="#br0" timeOffset="22053.58">23973 10112 445 0,'1'-40'114'16,"0"6"8"-16,3 5-52 0,2 5-12 16,3 6-6-16,0 4-4 0,6 7-3 15,0 2-4-15,3 4-6 0,1 6-8 16,5 2-8-16,1 3-6 0,2 3-4 15,0 3-3-15,0 4-3 0,-1 5-3 16,-2-4-2-16,-3 1-2 0,-5 2-1 16,-5 1 0-16,-5 1-3 0,-4-2-1 15,-7-3-2-15,-3-1-2 0,-4 0-7 16,-5-1-7-16,-1-4-19 0,-5-5-13 0,-2-4-6 16,-1-2-82-16,-4-3-94 0,-6-1-204 15</inkml:trace>
  <inkml:trace contextRef="#ctx0" brushRef="#br0" timeOffset="22522.33">22959 10933 426 0,'3'-5'105'0,"-3"0"10"0,0-3-56 16,0 0-14-16,-4-3-3 0,1 0-2 15,0 0-1-15,-3 0-5 0,1 1-6 16,-3 1-6-16,-2 1-4 0,0 3-2 16,-3 3-2-16,-3 0-4 0,-4 4-4 15,-2 2-3-15,1 4-3 0,1 3-1 0,0 3 0 16,4 5 0-16,3 5 1 15,6 4 0-15,3 4 0 0,3 2 1 0,3 3-3 16,3 4-4-16,0-2-4 0,3 2-5 16,-1-5-18-16,-2-1-15 0,-1 1-13 15,1-2-15-15,-4-4-64 0,-2-3-85 16,-2-2-179-16</inkml:trace>
  <inkml:trace contextRef="#ctx0" brushRef="#br0" timeOffset="23104.77">22600 11205 401 0,'13'-7'106'0,"3"1"4"16,1 2-40-16,3 0-19 0,2-2-5 16,2 1-3-16,1 1-5 0,0 1-3 0,0 2-5 15,-1 1-8-15,-2 1-7 0,-2 0-11 16,-7 6-9-16,-2-1-4 0,-3 5-4 15,-5 1-3-15,-2 3-4 0,-2 4-2 16,-1 5 3-16,-6-3 4 0,1 3 2 16,-2-1 2-16,2-1 4 0,3 0 3 15,3-4 2-15,3-3 1 0,8-2 2 16,2-6 1-16,1-4 2 0,2-5 1 16,4-1 2-16,0-5 1 0,1-5 0 15,0-3 0-15,-1 0 0 0,2 0-1 0,-3 0 0 16,-5-2-1-16,-5-2 1 0,-4 1 0 15,-6 0-1-15,-5 2-1 0,-7 0-1 16,-2 0-2-16,-3 4-1 0,1 2-2 16,-1 2-1-16,1 5 0 0,2 1 0 15,4 2-1-15,3 1-1 0,5 2-1 16,3 4 0-16,4 0-1 0,5 0 0 16,1 3 0-16,4 2 0 0,5 0 3 0,3 3 0 15,2 2 1-15,2 0-1 0,3 2 1 16,1-1-3-16,1 1 0 0,-3-2-1 15,-3-2 1-15,-2-3 0 0,-4-1 0 16,-4-1 0-16,-5-5 3 0,-4 0 3 16,-5-6 1-16,-2 0-1 0,-4-5 1 15,-2-1 2-15,-3-3 2 0,1-1 2 16,0-3 0-16,0-2 1 0,2 0 2 16,2-1-1-16,2 1-1 0,3-2-4 0,3 0-2 15,6 3-2-15,2 2 0 0,6-1-1 16,4 3-6-16,5 0-16 0,5 2-14 15,5 2 15-15,1-1-107 0,2 0-99 16,4 0-232-16</inkml:trace>
  <inkml:trace contextRef="#ctx0" brushRef="#br0" timeOffset="23485.27">24232 10960 372 0,'-4'2'85'16,"-6"2"0"-16,-6-2-57 0,-5-1-10 16,-5 3 2-16,-5 4-4 0,-4 1-2 15,-1-2 1-15,3 4 0 0,3 3-3 16,3-2-3-16,4 2-3 0,5-4-2 15,6 2-3-15,6-2-2 0,5-1-1 16,4-1 0-16,5 1 1 0,5 0 1 16,4 1 1-16,6-2 3 0,3 5 2 0,1-3 0 15,4 1 1-15,1 1-1 0,1-1-1 16,-3-1 0-16,-4-1-2 0,-4-1-1 16,-5 1-1-16,-8 0-1 0,-8-1-2 15,-7 2-4-15,-7 0 1 0,-7 1-1 16,-5-2 0-16,-6 2-6 0,-4-4-8 15,-1-4-4-15,2 1-9 0,-1-4-68 16,0-6-73-16,2 2-177 0</inkml:trace>
  <inkml:trace contextRef="#ctx0" brushRef="#br0" timeOffset="23725.14">24067 10766 490 0,'7'9'119'0,"-4"1"5"15,-1 3-60-15,-2 4-23 0,0 3-4 16,-2 3-5-16,-4 4-4 0,0 5-4 16,-4 8-5-16,-1 2-6 0,-1 1-5 15,0 1-5-15,2 1-7 0,2 2-7 16,3-7-13-16,3-4-21 0,4-2-11 15,3-4 30-15,3-2-117 0,0-3-94 0,-3-4-219 16</inkml:trace>
  <inkml:trace contextRef="#ctx0" brushRef="#br0" timeOffset="23988.44">24513 10866 462 0,'8'8'133'16,"-3"4"6"-16,-4 4 4 0,-2 6-83 16,-3 9-22-16,-3 4-4 0,-3 4-3 15,0 6-5-15,1 1-5 0,-1 2-9 0,3-1-7 16,4-5-6-16,1-1-5 0,2-2-8 15,2-6-24-15,1-3-15 16,1-5-106-16,-1-1-118 0,-3-6-279 0</inkml:trace>
  <inkml:trace contextRef="#ctx0" brushRef="#br0" timeOffset="27803.78">17013 14306 354 0,'0'-1'90'0,"0"1"1"0,-2 0-40 16,2 0-17-16,0 0-7 0,-1 0-6 15,2 1-4-15,-1 0-3 0,2 1-2 0,-1 3-4 16,2 4-2-16,0 4-3 0,2 4-2 16,0 6 0-16,-2 7 0 0,2 3 1 15,-2 4-3-15,-1 2-5 0,-1 3-7 16,-1 0-7-16,0-3-10 0,0-1-10 16,0-3-20-16,0-3-42 0,3-4-62 15,-1-8-133-15</inkml:trace>
  <inkml:trace contextRef="#ctx0" brushRef="#br0" timeOffset="28238.13">17275 14343 340 0,'3'6'90'0,"-1"4"3"0,0 2-43 16,0 5-12-16,-1 5-8 0,0 4-8 15,1 5-7-15,-4 3-4 0,4 6-3 16,-1-1-8-16,-1 2-5 0,2-3-5 16,0-2-5-16,0-3-7 0,1-2-2 15,1-8-3-15,-1-4 3 0,0-3 1 16,1-6 1-16,-2-3 0 0,0-2 6 16,-1-7 5-16,-1-5 5 0,-1-5 2 15,-1-7 4-15,0-4 6 0,-1-6 7 0,0-7 5 16,-1-3 2-16,-1-1 3 0,0-4 5 15,1 1 1-15,-3-3 5 0,1 3 1 16,1 4-1-16,1 3-1 0,1 6-1 16,2 5-2-16,1 6-2 0,3 5-3 15,0 3-1-15,1 7-3 0,3-2-4 16,4 3-3-16,1 1-3 0,3-1-3 16,4 3-1-16,5 0-3 0,2-1-1 0,5 5 1 15,1-2-2-15,-1-2 1 0,1 0-3 16,-2-1-4-16,-3 1-6 0,-4-2-18 15,-4 0-15-15,-4 1-13 0,-3 2 25 16,-3-1-107-16,-5 4-91 0,-2 2-204 16</inkml:trace>
  <inkml:trace contextRef="#ctx0" brushRef="#br0" timeOffset="28431.61">17279 14541 352 0,'1'11'93'0,"4"-2"4"16,3-3-30-16,3-2-25 0,1 0-5 15,4-3-5-15,3-4-4 0,3 3-3 0,1-1-1 16,2 0-13-16,0-1-22 0,3-1-16 16,0-2-89-16,5 3-94 0,-1-3-234 15</inkml:trace>
  <inkml:trace contextRef="#ctx0" brushRef="#br0" timeOffset="29036.66">19395 14319 260 0,'-3'-3'83'16,"2"2"7"-16,-1-1-7 0,0 1-26 15,1 0-7-15,-1 1-2 0,1-2-5 16,1 6-4-16,0-1-4 0,1 2-3 15,1 3-5-15,-1 5-6 0,1 4-4 16,0 5-4-16,-1 3-3 0,0 2-4 16,-1 4-4-16,0 1-4 0,0-3-12 0,0 3-15 15,0-4-11-15,2-3-9 0,0-3-13 16,1-5-68-16,-1-3-81 0,2-2-168 16</inkml:trace>
  <inkml:trace contextRef="#ctx0" brushRef="#br0" timeOffset="29323.52">19332 14241 412 0,'-4'-5'106'0,"4"2"4"16,1 1-50-16,3 2-11 0,4 3-7 16,0 1-5-16,4-1-3 0,5 6 1 15,2 1-2-15,1 3-5 0,3 4-6 16,3 0-4-16,-1 1-4 0,-2 3-6 0,-1-1-3 15,-3 2-3-15,-2 0-1 16,-4 3-1-16,-4-2 0 0,-4 2 0 0,-4-2-2 16,-4 2-1-16,-4 0-3 0,-5-1 0 15,-4-2-3-15,-5-1-3 0,-3 1-1 16,-2-2-3-16,-2-3-3 0,1-1-14 16,-2-4-8-16,4-3-8 0,2 0-7 15,2-6-17-15,4-4 46 0,3 0-96 16,3-7-60-16,4-4-162 0</inkml:trace>
  <inkml:trace contextRef="#ctx0" brushRef="#br0" timeOffset="29570.86">19880 14073 401 0,'6'2'127'15,"-5"1"3"-15,-1 4-7 0,-1 6-59 16,-4 2-13-16,-5 6-14 0,-4 5-10 16,-5 8-4-16,-4 4-3 0,0 4-3 15,-3 4-5-15,1 1-2 0,0 3-3 16,2 1-6-16,4-1-8 0,3-3-7 16,1-2-15-16,4-5-20 0,2-3-12 0,4-6-9 15,4-7-7-15,1-6-66 0,6-6-80 16,4-8-154-16</inkml:trace>
  <inkml:trace contextRef="#ctx0" brushRef="#br0" timeOffset="30090.47">20079 14226 413 0,'3'10'121'0,"0"6"2"16,-3 4-29-16,-4 4-38 0,-1 3-15 15,-4 3-13-15,-4 5-11 0,-4 3-6 16,0-1-2-16,-2 1-6 0,2 0-6 16,-1 0-9-16,4-6-16 0,1-6-9 15,4-4-10-15,4-5-5 0,0-3-4 16,3-5-5-16,2-5 6 0,2-4 15 0,2-6 11 16,1-4 10-16,3-6 8 0,2-6 9 15,-1-4 13-15,3-8 8 0,-1-5 7 16,3 0 3-16,-2-5 6 0,3 1 3 15,1 1-2-15,2 0-2 0,1 4-3 16,0 1-2-16,3 7-2 0,1 5-7 16,-1 5-3-16,1 2 0 0,1 6 1 15,-1 3-3-15,-1 8-3 0,-3 1 0 0,-2 4-2 16,-3 1-1-16,-3 4-2 0,-5 3-2 16,-4 1-2-16,-5 4 0 0,-5-1 0 15,-5 6-2-15,-3 1 0 0,-5 1-1 16,-2 0-1-16,-1-1 0 0,-2-2-1 15,3-2-1-15,0-4 2 0,3-3-1 16,-1-2 1-16,4-4 0 0,5 0 2 16,1-3-1-16,6 0 0 0,4 0 0 15,2 0 0-15,8 3 2 0,2 2 0 0,2 2 0 16,5 2 0-16,3 2 0 0,2 1 2 16,2 0-2-16,2 2-2 0,-1-1-1 15,1 2-7-15,0-3-18 0,-2-1-13 16,-1-3-8-16,-1 1 81 0,-3-4-167 15,1 4-102-15,-6-8-247 0</inkml:trace>
  <inkml:trace contextRef="#ctx0" brushRef="#br0" timeOffset="30953.62">19788 14914 214 0,'2'-10'52'16,"0"0"1"-16,-1-1-28 0,0 4-3 0,-1-1 3 15,0 3 0-15,-1 0 2 0,0 2 3 16,0 2 3-16,0 1 0 0,0 0 0 16,-1 0-2-16,2 0-1 0,-2 1 2 15,1 1 1-15,1-1 0 0,0 0 1 16,0-2-3-16,0 1 0 0,-1 0-2 16,1 0-4-16,0 0-2 0,0 0-2 15,0 0-2-15,0 0-1 0,0 1-2 0,0-1-1 16,0 0-2-16,0 0-3 0,0-1-2 15,0 2-2-15,0-1-3 0,0 0-1 16,0 0 0-16,0 0-2 0,0 0 1 16,0 0-1-16,-1 1-1 0,1-1 0 15,1 0 0-15,-1 2 1 0,0-2-1 16,0 0 1-16,1 1-1 0,-1-2 1 16,1 3-1-16,-1-1 1 0,2 0 0 0,-2-1 0 15,0 2 0-15,1 0 0 0,-1 1 1 16,0-1 1-16,0 0 0 0,0 0 0 15,0 1 1-15,0 3 0 0,0-1 0 16,-1 3 0-16,-1 3 0 0,1 3-1 16,1 4 0-16,-1 4-2 0,1 2 1 15,1 3-1-15,2 4-1 0,-1 0-2 16,0 2-4-16,2 0-5 0,1-1-5 0,-1-1-2 16,2-5-13-16,-2-1-14 0,0-3-10 15,2-6-4-15,-2-3-9 0,1-2-65 16,-3-5-85-16,2 1-165 0</inkml:trace>
  <inkml:trace contextRef="#ctx0" brushRef="#br0" timeOffset="31261.86">19659 15214 312 0,'2'0'87'0,"0"1"5"16,0 3-31-16,1 2-16 0,2 4-12 0,1 6-9 15,1-1-7-15,2 3-5 0,-2 4-3 16,2-1-6-16,2-1-1 0,0-3-1 16,2-1 1-16,-1-3 0 0,1-4 3 15,0-4 5-15,3-2 6 0,-3-3 5 16,0-3 3-16,-2-4 3 0,1-6-2 15,-1-1-1-15,-1-3-4 0,-1-3-5 16,-2-2-3-16,0 0-26 0,-1 2-16 16,-1 4-10-16,-2 2 61 0,-1 1-150 0,0 3-103 15,0 2-245-15</inkml:trace>
  <inkml:trace contextRef="#ctx0" brushRef="#br0" timeOffset="31822.36">20054 15375 232 0,'1'0'71'0,"0"0"6"15,-2 0-12-15,0 0-14 0,1 4-4 16,0-2-2-16,-1 0 2 0,0 2 1 15,0 2-1-15,0 1-3 0,-1 1-4 16,1 2-3-16,0 3-6 0,0 5-8 0,-1-2-8 16,1 5-4-16,1 3-4 0,0 1-4 15,0 1-5-15,0-3-3 0,0-2-4 16,2 2-11-16,-1-3-12 0,1-2-8 16,1-2-9-16,-1-2-7 0,1 1-1 15,0-5 0-15,-2-4 8 0,3 1 10 16,-2-6 11-16,-1-3 14 0,0-5 13 15,0-2 9-15,-1-4 8 0,1-2 8 0,-1-4 8 16,0-7 6-16,0-3 3 0,0-1 3 16,0-8 7-16,0-1-2 0,1-4-4 15,0-3-4-15,3 4-6 0,1 3-5 16,3 2-4-16,1 3-8 0,0 7-3 16,4 4-1-16,-1 6-1 0,2 2-2 15,-2 3-2-15,1 4-3 0,0 4-2 16,0-1-1-16,-2 5 0 0,1 4-1 0,-2 1-1 15,-1 1 0-15,-1 2-1 0,-3 2-2 16,-2 3-1-16,-3 2-1 0,-4-2 0 16,-4 1-1-16,-3 3-2 0,-4 0-4 15,-2 2-1-15,-2-1-2 0,-4-1-2 16,1-1-3-16,0-1-6 0,1-3-5 16,4-2-7-16,2-4-6 0,3-2-5 15,6-2-5-15,3-1-11 0,1-1-59 16,6 0-69-16,3 2-159 0</inkml:trace>
  <inkml:trace contextRef="#ctx0" brushRef="#br0" timeOffset="32166.44">20340 15448 308 0,'0'0'97'16,"0"0"13"-16,-1-4-19 0,-1 4-13 15,-1 2-7-15,0-1-9 0,-1 1-11 16,-2 2-10-16,1 2-14 0,-1 4-11 16,2 3-10-16,-1 1-7 0,3 3-5 15,1 0-3-15,2 0-3 0,1 1-1 16,5-3-1-16,0-4 1 0,4-4 1 16,1-4 3-16,1-3 4 0,2-5 4 0,3-4 3 15,-2-3 4-15,2-1 5 0,-3-3 4 16,-1-1 3-16,-1-2 3 0,-3 2 2 15,-4 0-1-15,-5 2-2 0,-3 0-2 16,-4-1-4-16,-4 2-3 0,-4 1-5 16,-1-1-3-16,-3 0-7 0,0 3-7 15,-1 3-7-15,0 0-11 0,3 3-20 16,2 1-12-16,3 3-1 0,1 1-83 0,5 0-90 16,4-1-204-16</inkml:trace>
  <inkml:trace contextRef="#ctx0" brushRef="#br0" timeOffset="32491.57">20845 15092 414 0,'0'1'125'0,"-3"-1"2"16,-2 1-28-16,-1-2-34 0,-4 4-13 15,-3 0-11-15,-5 4-12 0,-2 2-3 16,-3 3-2-16,-1 5-4 0,-3 7-4 16,-2 3-3-16,2 3-4 0,-1 5-4 15,0 4-3-15,2 1-2 0,4 2-2 0,3-2-1 16,7-1-1-16,6-1-2 0,6-5-1 16,7-2-3-16,8-6-1 0,3-7 0 15,6-4-1-15,6-3 1 0,1-6-6 16,3-3 3-16,2-6-2 0,1-3 2 15,1 0-18-15,1-7-9 0,-2-3-8 16,0-1 7-16,-2-1-88 0,-2-2-88 16,0-4-199-16</inkml:trace>
  <inkml:trace contextRef="#ctx0" brushRef="#br0" timeOffset="32969.7">21905 14945 310 0,'-5'-2'87'0,"2"1"3"16,0-2-25-16,1 1-22 0,0 0-5 16,-1 0-1-16,0-1-1 0,-1-1-1 15,-1-1 3-15,0 0 0 0,1 1 0 16,-3-1-2-16,1-1-4 0,-2-2-5 15,0 2-2-15,0 0-4 0,-2 1-3 0,-1 2-3 16,1-1-2-16,-1 5-2 0,1 5-1 16,0 0 0-16,-1 6-3 0,3 4-1 15,0 4-3-15,0 5-1 0,2 4-1 16,0 5-3-16,1 8-2 0,-2-2-2 16,3 5-4-16,-2-1-6 0,2 3-6 15,1-1-3-15,0-4-20 0,1-3-12 16,2 0-9-16,2-6-7 0,2-5 178 0,-1-4-239 15,0-5-102-15,4-4-265 0</inkml:trace>
  <inkml:trace contextRef="#ctx0" brushRef="#br0" timeOffset="33583.15">21591 15317 357 0,'2'-6'93'0,"3"-2"5"15,3 0-41-15,1 0-12 0,4-1-4 0,3-1-5 16,2-1-1-16,3 0 0 0,3-1-1 16,1 1-5-16,4 1-4 0,1 2-4 15,0 0-4-15,-1 5-5 0,-2-2-4 16,-3 4-3-16,-3 4-2 0,-3 3-2 16,-2-2-3-16,-4 5-1 0,-2-1-1 15,-3 5 0-15,-2 0-1 0,-3 0 2 0,-2 0 0 16,-1 0 3-16,0 1 0 15,0-1 0-15,0-2 0 0,2 0-1 16,0-4-2-16,2 0-1 0,1-5 1 0,2-3 1 16,2-2 1-16,0-2 3 0,2-5 2 15,0-2 3-15,1-2 2 0,0 1 0 16,-2-3 1-16,1-2-1 0,-3-1 0 16,-1-1-1-16,-3-1-1 0,-1 1-2 15,-3 0-1-15,-3 1-2 0,-3 3-2 16,-2 1-1-16,-2 3-1 0,-1 3 0 0,1 1 2 15,1 6 2-15,2 0 0 0,0 1-1 16,4 0 1-16,4 2 0 0,3 2-1 16,4-1-1-16,0 0-1 0,4 3-1 15,2 0 1-15,3 4-1 0,1 2 1 16,-1-1-3-16,2 2-2 0,1 2-2 0,0 2-3 16,-2-1-3-16,-2-1-3 0,-1-2-2 15,-4 3-4-15,-2-2 0 0,-2 1-7 16,-4-3 2-16,-2 0 6 0,-3 1 5 15,-1-3 8-15,-1-2 8 0,-1-2 5 16,0-4 14-16,0-3 6 0,2-3 4 16,1-1 1-16,0-3-1 0,3-4 1 15,1-3-3-15,4 0-3 0,3-3-5 16,0-1-6-16,3 0-3 0,3-2-3 16,3 3-4-16,3 0-4 0,0-2-4 0,6 0-10 15,0 2-25-15,4 0-10 0,-1-2 19 16,2-1-113-16,1 3-101 0,0 1-236 15</inkml:trace>
  <inkml:trace contextRef="#ctx0" brushRef="#br0" timeOffset="34438.28">23369 14967 276 0,'-9'-6'85'0,"-4"1"5"0,-2 0-1 16,-2 0-44-16,-1-2-6 0,-3 5-7 16,0 3-5-16,-3 1 1 0,1 1-4 15,1 4-4-15,-1 3-1 0,2 3-2 16,4 0-3-16,-1 1-3 0,5 1-4 16,2-1-3-16,5 0-2 0,3 1-2 15,5-1-1-15,2 1 0 0,6 1 1 16,3-1 0-16,6 1 2 0,1 1 1 15,2-4 2-15,1 2 0 0,1 0 1 16,-1-2 0-16,0-1 0 0,-3-1 0 0,-5-1 0 16,-3-1 1-16,-3 0-2 0,-7-1 0 15,-7 0-2-15,-6-2-3 0,-4 3-7 16,-6-1-12-16,-3-3-10 0,-5 3-9 16,0-1-9-16,-2 1-13 0,-2 0 25 15,-1-1-84-15,1 0-65 0,3 0-170 16</inkml:trace>
  <inkml:trace contextRef="#ctx0" brushRef="#br0" timeOffset="34657.69">23225 14727 367 0,'5'-3'123'15,"-1"6"7"-15,-3 6-8 0,-1 5-42 16,-1 2-16-16,-2 7-13 0,-1 5-16 0,-2 7-9 15,1 5-6-15,-2 2-6 0,2 4-6 16,-3 6-4-16,0 2-2 0,1 1-3 16,0-5-6-16,1 3-5 0,-1-3-18 15,1 0-21-15,4-8-7 0,1-2-91 16,2-5-105-16,5-4-230 0</inkml:trace>
  <inkml:trace contextRef="#ctx0" brushRef="#br0" timeOffset="35091.53">23473 14910 328 0,'12'-6'100'0,"0"3"4"15,3 1-15-15,0 2-33 16,1 1-12-16,1-1-7 0,-2 2-7 0,0 4-4 15,0-2-4-15,-2 3-4 0,0 0-4 16,-3 3-2-16,-1 2-4 0,-3 0-4 16,0 0-6-16,-4 2-4 0,-3 0-6 15,-6 0-5-15,-1 1-4 0,-6 1-6 16,-3 2-1-16,-8 0-1 0,-1 0 3 16,0-1 6-16,0 1 8 0,2-4 4 0,4 0 6 15,3-2 2-15,9-3 3 0,1 0 0 16,7 0-1-16,1-1-1 0,5 1 3 15,2-3 3-15,7 1 2 0,1 0 3 16,5 1 0-16,3 2 0 0,1-1 1 16,2 1 0-16,0-1 2 0,-3 0 1 15,0 1 1-15,-4-1 1 0,-3 0-1 16,-3 2-4-16,-5 0-3 0,-4 1-5 0,-6 2-4 16,-6-1-2-16,-5 2-8 0,-5 2-12 15,-5-1-5-15,-5 2-8 0,-3-1-6 16,-2 0-5-16,0-1 0 0,3 1-72 15,1-4-69-15,4-6-175 0</inkml:trace>
  <inkml:trace contextRef="#ctx0" brushRef="#br0" timeOffset="35321.92">23938 15466 377 0,'2'17'91'15,"1"0"5"-15,-2 0-54 0,0 0-16 16,-1 1-7-16,-2 2-9 0,-5-4-8 16,-3 1-7-16,-2 2-11 0,-3-2-7 15,0-3-15-15,-4 0-58 0,1 0-67 16,0 3-159-16</inkml:trace>
  <inkml:trace contextRef="#ctx0" brushRef="#br0" timeOffset="35741.79">24454 15097 436 0,'-1'1'117'0,"0"0"4"0,-3 2-48 16,-3-2-24-16,-2 0-8 0,-4 1-10 16,-3 1-3-16,-3 2-3 0,-5-1 0 15,-1 1-1-15,1 3-3 0,2 2-3 16,1 0-5-16,2 4-6 0,4 0-3 15,5 3-4-15,4-1-2 0,5 2-1 0,3-2-1 16,4 3 0-16,4-4 1 0,4 2 0 16,2-2 2-16,3 1 1 0,2-1 1 15,-2-1 0-15,1 0 1 16,-2-1 1-16,-3-2 1 0,-4 1 0 0,-3-1 2 16,-5-1 0-16,-4 0 0 0,-4-1-1 15,-2-1-1-15,-6 1-1 0,-5 1-7 16,-3-2-6-16,-3 0-7 0,-2-3-2 15,0-1-13-15,-2-2-16 0,2-4-13 0,3-3-2 16,0-6-78-16,2-3-89 0,3-5-203 16</inkml:trace>
  <inkml:trace contextRef="#ctx0" brushRef="#br0" timeOffset="35974.69">24221 14787 493 0,'8'1'141'0,"-2"5"6"16,0 4-53-16,0 6-19 0,-1 6-20 16,1 7-14-16,-1 5-8 0,1 6-6 15,0 7-4-15,2 2-3 0,2 4-5 16,-2 3-3-16,2 0-6 0,0 3-6 16,-1-1-10-16,-2-1-5 0,-2-1-11 15,-1-4-3-15,-1-5-30 0,-3-3-15 0,0-7-7 16,0-3 1-16,0-7-75 0,1-6-83 15,0-7-177-15</inkml:trace>
  <inkml:trace contextRef="#ctx0" brushRef="#br0" timeOffset="36471.36">24844 14996 458 0,'3'6'130'0,"-3"-2"0"0,-2 1-34 16,-4 0-39-16,-3-2-25 0,-4 2-13 16,-2-2-7-16,-2 0-2 0,-4-2 1 0,-1 2-3 15,-1-2-3-15,1 2 1 0,1 0-1 16,1 1-3-16,3-1-4 0,3 5-4 15,4-2-1-15,2 4-1 0,3-1 0 16,1-2 1-16,3 7 1 0,2 1 0 16,0-4 3-16,1 2-1 0,0 1 1 15,-1 0-2-15,0 1 0 0,0-4 0 16,-1-3 0-16,0 3 1 0,0-3 3 0,0-4 2 16,1 0 1-16,-1-3 2 0,3 0 4 15,1-2 2-15,0-4 2 0,3 2 0 16,4-1 2-16,1-1-2 0,1 1 1 15,3 1-3-15,1 3-2 0,0 3-3 16,2 1 0-16,-2 3-2 0,0 2 0 16,1 3 0-16,-1 1 1 0,-2 1-2 0,-1 1 1 15,0 3 0-15,-5 1 1 0,-2 0 2 16,-4 0 0-16,-3 0-2 0,-4 0 0 16,-6 2-2-16,-2-1-2 0,-3-2-6 15,-6 1-7-15,-4 0-3 0,-6-1-1 16,-3-3-18-16,-4 0-14 0,-6-2 176 15,-3-3-271-15,-5-6-126 0,-3-6-366 16</inkml:trace>
  <inkml:trace contextRef="#ctx0" brushRef="#br0" timeOffset="45864.14">21653 14152 232 0,'2'0'70'0,"-1"1"4"0,-2 0-19 16,1-1-11-16,1 1-7 0,-2 1-5 16,1-1-5-16,0 0-3 0,0-2-2 15,1 2-2-15,-1-2-4 0,0 3-2 0,0 0-1 16,1 5-2-16,-2 0-2 0,0 4-4 15,-2 4-2-15,1 6-1 0,-2 4-3 16,-2 6-5-16,0-1-6 0,-2 4-7 16,1 1-3-16,0-2-1 0,-2-2-1 15,2-3 2-15,3-5 4 0,1-3 4 16,1-4 6-16,-1-10 1 0,5 0 5 0,0-8 5 16,0-2 3-16,0-6 3 0,1-4 3 15,3-4 4-15,0-1 5 0,-1-8-1 16,2-2-1-16,1-2-1 0,1-3 0 15,1-2 0-15,-1 0 1 0,-1-5-1 16,1 4 3-16,-3 1 1 0,1 0 1 16,1 3 0-16,-2 6-2 0,3 1-1 15,0 7-1-15,1 2-2 0,0 6-2 16,0 6-3-16,2 5-2 0,0 3 0 16,0 7-2-16,1 7-1 0,1 9-2 0,-1 3 0 15,-1 6-3-15,-1 7-3 0,-2 2-17 16,-2 2-9-16,-1 2-10 0,-3-4-11 15,1-4-8-15,-2-2-7 0,0-7-12 16,-2-7-44-16,0-5-68 0,-2-8-151 16</inkml:trace>
  <inkml:trace contextRef="#ctx0" brushRef="#br0" timeOffset="46041.67">21655 14238 397 0,'13'2'99'0,"3"-1"1"16,5-1-56-16,2-1-14 15,3 1-8-15,3-2-8 0,0-2-13 0,1-4-13 16,1 2-11-16,0-2-79 0,2-5-81 16,1-4-204-16</inkml:trace>
  <inkml:trace contextRef="#ctx0" brushRef="#br0" timeOffset="46291.03">22327 14013 403 0,'-1'7'106'0,"-1"2"3"0,-1 4-51 16,-2 4-16-16,-1 0-9 0,-2 4-10 16,-1 1-7-16,-1 4-5 0,-1-1-2 15,0 3-4-15,-1 0-1 0,1 2-2 16,2-1 0-16,0 3-1 0,1-3 0 0,3 0-2 15,3-4 0-15,3-2-2 0,4 0-1 16,4-4-3-16,3-3-1 0,5-4-2 16,4 1 1-16,4-4-1 0,3-4-2 15,4-3-4-15,2-4-5 0,4-5-6 16,2-3-13-16,2-2-69 0,3-4-75 16,2-3-179-16</inkml:trace>
  <inkml:trace contextRef="#ctx0" brushRef="#br0" timeOffset="62950.97">12032 9224 307 0,'-11'-12'72'16,"-5"0"1"-16,0 3-47 0,-2 1-10 16,-4 6-5-16,-3 1-5 0,-3 2-5 15,-1 3 4-15,-3 4-1 0,-2 3 1 16,-1 0 7-16,-1 4-1 0,-2 5 0 0,-2 4 10 15,-1 4-4-15,-1 3 0 0,-4 5 1 16,0 7-3-16,1 4 1 0,2 5 1 16,2 4-8-16,3 4 0 0,4 2-1 15,3 2-3-15,6 3-2 0,2 1-1 16,3 0-1-16,4 1 0 0,2 3 0 16,2-1-1-16,3 3 0 0,5 0-2 15,5-1-2-15,6 4-5 0,5 2-4 0,6-5-2 16,5 1-5-16,7-2-1 0,3 0-1 15,8-2 1-15,4-6 2 0,4-10 0 16,3-2 2-16,6-7 2 0,3-9 2 16,3-10 2-16,1-12 5 0,6-9 5 15,1-10 5-15,1-11 7 0,2-10 4 16,0-10 8-16,1-8 4 0,1-8 0 16,-3-4 3-16,-3-8 1 0,-2-5-2 0,-6-6-2 15,-4-6-5-15,-4-1-5 0,-7-6 0 16,-6-7-2-16,-5 5 0 0,-9 0 1 15,-6 4 2-15,-7 2 1 0,-8-1 0 16,-8 1-2-16,-9 6-2 0,-7 0-2 16,-9 1-4-16,-2 6-1 0,-11 3-7 15,-6 7-1-15,-10 7-3 0,-6 9-5 16,-6 7-11-16,-6 4-11 0,-4 10-9 16,-3 5-4-16,-5 4-3 0,3 8-3 0,5 2-1 15,5 1 0-15,7 2-56 0,5-2-61 16,10-4-160-16</inkml:trace>
  <inkml:trace contextRef="#ctx0" brushRef="#br0" timeOffset="63953.92">12181 8734 178 0,'6'-7'46'16,"-3"3"10"-16,-1-1-2 0,-2 3-27 15,-3 0 1-15,-2 0 3 0,0 3 4 16,-2-1 2-16,-2 0-7 0,-1-1-5 16,-3 2-1-16,1-2-3 0,-1 2-3 15,-1 2-4-15,-1-3-3 0,-1 2-3 0,1 1-2 16,-1-1-4-16,0 4 0 16,1-1 0-16,1 0-1 0,2 6 0 0,2 1-2 15,2 4-1-15,3-1 0 0,1-1-2 16,3 1 0-16,3-3-2 0,3-2 0 15,2-2 2-15,2-5 1 0,1-1 0 16,2-3 0-16,1 0 1 0,-1-4 2 0,2-1 2 16,-2-7 0-16,0-1 1 15,0-3 0-15,-2-7 0 0,-1-5 0 0,0-2 0 16,2-3-2-16,1-5 0 0,1-4 2 16,2 0 1-16,-2 0 4 0,0-2 2 15,0-1 4-15,-2 3 4 0,-2 1 5 16,-4 3 0-16,0 2 1 0,-2 4-2 15,-2 4-2-15,-1 6-3 0,-2 4-2 16,-2 3-3-16,-1 7-3 0,0 2-3 0,-3 5-3 16,-1 4-1-16,-1 5-2 0,0 5-1 15,-1 5-1-15,2 7 0 0,0 8 1 16,0 9 1-16,0 3 1 0,4 5 0 16,3 2-1-16,2 3-3 0,5-2-5 15,3-2-2-15,5-5-2 0,3-7 0 16,7-4 0-16,3-9 0 0,1-2 5 15,1-12 5-15,2-5 4 0,3-5 3 16,0-5 3-16,-4-2 2 0,1-6 1 0,-2-5-1 16,0 3 0-16,-3-2-2 0,-3-5-1 15,-2-1-4-15,-4 0 0 0,-2 2-2 16,-4 3 2-16,-4-1 0 0,-4 6 0 16,-4 2 0-16,-4 6 0 0,-3 4-2 15,-1 3-1-15,-2 5 0 0,-1 7-2 16,-1 5-1-16,2 7-1 0,1 4 0 15,1 3 1-15,5-1-1 0,3 0-2 0,4-6-1 16,5-5-1-16,5-4 1 0,5-10-1 16,1-6 3-16,3-5 1 0,4-4 3 15,1-6 1-15,0-2 1 0,1-6 1 16,2-1 1-16,-1-2 0 0,-1-1-1 16,-3 0-1-16,-2-5 0 0,0 4 1 15,-6 0-2-15,-1 4 0 0,-2 1 0 16,-2 6-1-16,-2 4-3 0,-1 6 1 15,-2 5-1-15,1 8 1 0,0 3 0 0,0 5 1 16,1 5 0-16,0 1 2 0,-2 2 0 16,2-1 2-16,-2 0-9 0,1-1 0 15,-2 2 0-15,0-4 0 0,-3 0 0 16,-2-1 1-16,-3 2-2 0,-5-2 5 16,-3-2-5-16,-4 1-6 0,-4-2-5 15,-3 1-6-15,0-5-9 0,2-1 66 0,0-5-138 16,2-2-78-16,2-8-218 0</inkml:trace>
  <inkml:trace contextRef="#ctx0" brushRef="#br0" timeOffset="64180.32">13013 8036 251 0,'17'-12'66'0,"-2"5"6"0,0 7-30 0,-3 7-1 15,-1 4-1-15,-3 8-3 0,1 8-6 16,-2 4-3-16,-2 3-6 0,0 6-7 16,-3 6-6-16,0 5-5 0,-1-1-3 15,-1 5-2-15,3 3-7 0,1 0-8 16,1 0-8-16,3-2-14 0,1-4-11 0,3-2-2 16,3-6-41-16,-1-8-49 0,3-9-98 15</inkml:trace>
  <inkml:trace contextRef="#ctx0" brushRef="#br0" timeOffset="64403.72">12917 8449 293 0,'5'1'74'15,"7"-4"6"-15,7-4-43 0,9-1-8 16,7-6 1-16,8-4-2 0,7-3-4 16,7-3-6-16,4-3-7 0,4-2-4 15,0-1-10-15,0 2-7 0,0 2-80 16,-5-3-76-16,-3 5-196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18:49.8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706 6916 115 0,'-3'6'25'0,"-1"-2"1"16,4 0-9-16,0-4-2 0,1-3 9 0,3 2 6 15,-1-2 4-15,2-1 5 0,0 3 2 16,-1-2-3-16,-2 0-6 0,3 2-4 15,-3-1-5-15,-2 1-3 0,-1 2-3 16,-1-3-2-16,1 0 0 0,-2 2 0 16,0 0-1-16,1 2 1 0,1-1 2 15,0 0 3-15,2 0 4 0,3 0 5 16,5-1 1-16,2-2 1 0,3-2 0 16,5-1 1-16,3-5-1 0,2 1-3 15,2-2-4-15,0 0-4 0,3 0-4 0,-1-2-3 16,1 3-3-16,-3 4-4 0,0 0-3 15,-1 0-4-15,-5 0-5 0,-2 3-5 16,-4 1-8-16,-4 4-12 0,-2-3-13 16,-4 1-12-16,-5 2 105 0,-3-1-180 15,-5-1-98-15,-2 0-255 0</inkml:trace>
  <inkml:trace contextRef="#ctx0" brushRef="#br0" timeOffset="211.96">935 6942 325 0,'3'2'99'0,"2"-2"5"15,-4 0-15-15,0 2-48 0,1 0-3 0,-1 4-5 16,-1 1-10-16,-1 2-8 0,-1 6-5 16,-2 3-3-16,1 5-1 0,-1 2-3 15,-1 3-7-15,1 0-10 0,-1 3-16 16,1 0-14-16,0 5-58 0,-2-5-12 15,0 1-69-15,0 5-119 0</inkml:trace>
  <inkml:trace contextRef="#ctx0" brushRef="#br0" timeOffset="388.49">757 7471 379 0,'18'1'108'0,"-2"2"7"0,3-1-51 15,2-1-7-15,2 1-8 0,-1-2-11 16,2 1-12-16,-3 1-11 0,1-3-13 16,-2 0-13-16,1 0-17 0,-1-2-15 0,1 0-5 15,1-4-77-15,-3 2-82 0,0-4-184 16</inkml:trace>
  <inkml:trace contextRef="#ctx0" brushRef="#br0" timeOffset="698.86">1323 7037 358 0,'0'-2'99'0,"-1"3"7"0,0-3-41 0,1-2-15 16,1-2-2-16,3-1-5 0,1-3-8 16,2 2-8-16,3-6-6 0,1-2-6 15,2 1-5-15,0-2-2 0,0-1-4 16,0-2-1-16,-2 0-1 0,0 3-1 15,-2 2-2-15,0 3 0 0,-4 5-1 16,1 3 0-16,-1 4 0 0,0 8 1 0,-3 4 0 16,0 3 2-16,-2 8 1 0,-2 4 0 15,0 2 2-15,-4 10-2 0,0 1 1 16,-2 4-4-16,0 1-5 0,0 3-8 16,0 0-12-16,0 1-10 0,-1-6-14 15,3-3-12-15,-1-4-18 0,4-4-42 16,2-7-64-16,2-5-130 0</inkml:trace>
  <inkml:trace contextRef="#ctx0" brushRef="#br0" timeOffset="870.4">1284 7370 349 0,'-4'7'94'15,"1"-1"5"-15,0 0-37 0,6-3-20 16,2 2 0-16,5-1-2 0,2-3-6 0,3-1-5 15,3-4-3-15,2-1-4 0,0 0-10 16,2-6-18-16,1 0-23 0,2-1-20 16,-1 0-76-16,1-3-90 0,1-3-212 15</inkml:trace>
  <inkml:trace contextRef="#ctx0" brushRef="#br0" timeOffset="1143.74">1565 7100 348 0,'-7'0'95'0,"5"-1"6"16,1 1-51-16,1 0 1 0,3 0-2 15,3 1-4-15,4 1-7 0,2 0-4 0,4 0-2 16,5 0-5-16,4 0-4 0,5 2-7 15,1 0-3-15,3-1-4 0,4-2-5 16,0 0-3-16,-1 3-7 0,-1-4-6 16,-1 1-11-16,-1-3-13 0,-4-3-14 15,-4 1-16-15,-3 1-50 0,-4-7-11 16,-5 1-66-16,-4-4-114 0</inkml:trace>
  <inkml:trace contextRef="#ctx0" brushRef="#br0" timeOffset="1372.68">1896 6903 391 0,'0'7'107'0,"3"-1"11"15,4 3-54-15,4 1 2 0,4 0 0 16,5 0-5-16,4 3-6 0,5-4-8 16,3-1-11-16,0 2-7 0,2 3-10 0,-1 1-5 15,-3 0-7-15,-5 2-7 0,-5 0-7 16,-6 4-4-16,-6 0-3 0,-7 0-5 15,-8 2-3-15,-7 0-5 0,-4 0-2 16,-9 2-13-16,-5-1-9 0,-6 0-13 16,-4 0-73-16,-4 2-89 0,-8-3-205 15</inkml:trace>
  <inkml:trace contextRef="#ctx0" brushRef="#br0" timeOffset="3044.81">4468 9436 279 0,'22'-3'72'15,"3"1"4"-15,3 1-38 0,0-4-4 16,1 2-8-16,1 0-5 0,0-1-5 16,-2 1-4-16,0-1-2 0,-5 0-4 0,-5 1-2 15,-2 0-3-15,-5 1-3 0,-4 1-5 16,-3-2-4-16,-5 2-14 0,-4 0-49 16,-1-1-12-16,-5 2-54 0,-3-2-110 15</inkml:trace>
  <inkml:trace contextRef="#ctx0" brushRef="#br0" timeOffset="3214.93">4659 9385 427 0,'1'12'120'0,"-1"1"4"16,-1 3-54-16,1 1-13 0,-1 3-12 16,1 0-12-16,-1 6-14 0,1 0-7 15,1-1-5-15,-1 0-9 0,1-1-11 16,0-1-17-16,0-2-15 0,0-2-19 15,1-3-68-15,-3 1-89 0,-1-3-186 16</inkml:trace>
  <inkml:trace contextRef="#ctx0" brushRef="#br0" timeOffset="3383">4498 9784 425 0,'11'6'113'15,"2"-3"7"-15,2 1-61 0,3 0-8 0,1-2-7 16,2-1-11-16,0 0-12 0,-2-3-13 16,1 3-24-16,0-3-21 0,1-2-22 15,-1-4-68-15,-2-2-92 0,2-3-197 16</inkml:trace>
  <inkml:trace contextRef="#ctx0" brushRef="#br0" timeOffset="3696.25">4938 9471 370 0,'2'-3'108'15,"6"2"9"-15,-1-1-41 0,2 0-16 16,3-1-4-16,-1 1-7 0,0 1-11 16,1 1-12-16,0 0-9 0,1 3-6 15,-4 2-7-15,-1 4-6 0,-1 3-7 16,-3 4-2-16,-3 4-2 0,-5 5-3 15,-3-1-1-15,-3 5 0 0,-2 1 2 0,-3 2 4 16,-3 1 2-16,2-1 2 0,1 0 3 16,-1 0 3-16,5-3 0 0,3-4 2 15,4-3 0-15,5-5 0 0,5-1 1 16,5-5-1-16,4-1 0 0,3-5 0 16,2-4-7-16,6-2-10 0,0-3-10 15,1-5-14-15,2-4 85 0,-1-5-161 16,1-3-91-16,-3-4-234 0</inkml:trace>
  <inkml:trace contextRef="#ctx0" brushRef="#br0" timeOffset="3902.47">5113 9642 382 0,'-1'4'105'0,"4"-2"11"16,4 1-54-16,4 0-1 0,6 2-1 15,4-3-3-15,7 0-5 0,4-1-11 16,3 1-12-16,3-2-7 0,3-2-7 16,0-1-8-16,0 0-11 0,-1-3-13 15,-1 3-13-15,-2-5-17 0,-3 3-13 16,-6-1-18-16,-4 1-65 0,-5-1-83 16,-7-3-178-16</inkml:trace>
  <inkml:trace contextRef="#ctx0" brushRef="#br0" timeOffset="4146.82">5485 9429 390 0,'-3'2'106'0,"1"1"9"0,4 1-50 16,3 2-5-16,3 2-2 0,4 0-2 0,4 2-4 16,6 2-4-16,3 1-8 0,4 2-7 15,1 4-7-15,3 0-6 0,-1 2-7 16,-2 0-7-16,-4 1-6 0,-5 2-5 15,-5 1-4-15,-6 0-4 0,-8 0-7 16,-5 0-5-16,-8 2-6 0,-5-1-3 16,-5 0-7-16,-6-3-7 0,-4-2-5 15,-4 0-8-15,-3-5-59 0,0-4-5 16,-1-2-67-16,-1-5-119 0</inkml:trace>
  <inkml:trace contextRef="#ctx0" brushRef="#br0" timeOffset="7330.36">8384 11699 221 0,'-4'0'57'0,"1"-1"1"0,-1 1-29 16,-3-3-11-16,0 4-6 0,-3-2-4 15,2 4 0-15,-1-2 1 0,0-1 3 16,2 0 5-16,0 0 5 0,3-3 4 15,1 3 4-15,0 0 0 0,3 0-1 16,1 0-4-16,2 0-5 0,1 2-4 16,4-4-3-16,3 2-2 0,2-1-3 0,4 0 0 15,3 0 0-15,4 2 0 0,2-1-2 16,1 4-3-16,-2-4-4 0,1 1-3 16,2 0-3-16,-3 1-3 0,-1 0-3 15,-3-2-4-15,-2 2-4 0,-2-2-6 16,-4 0-14-16,-5-1-54 0,-4 0-66 15,-4-5-154-15</inkml:trace>
  <inkml:trace contextRef="#ctx0" brushRef="#br0" timeOffset="7517.27">8514 11734 348 0,'1'1'88'0,"-2"1"1"0,1 2-50 15,0 3-8-15,-1 3-6 0,-1 4-7 16,1 5-5-16,-1 0-3 0,0 3-2 0,1 3-3 16,0 2-4-16,-1 0-8 0,2-2-6 15,0-1-10-15,0-2-17 0,0 1-57 16,-1-4-71-16,1-3-159 0</inkml:trace>
  <inkml:trace contextRef="#ctx0" brushRef="#br0" timeOffset="7724.77">8314 12083 352 0,'1'2'83'0,"0"-2"5"16,3 3-46-16,4 0-13 0,1-1-8 16,3 2-5-16,1-1-2 0,2-1-2 15,4 1-5-15,-1-2-8 0,3-2-6 0,1-1-3 16,2-1-8-16,4-3-9 15,1 0-19-15,2-2-48 0,3-5 2 0,0-1-49 16,-1-2-87-16</inkml:trace>
  <inkml:trace contextRef="#ctx0" brushRef="#br0" timeOffset="8129.25">8887 11757 261 0,'-6'-1'78'0,"1"-2"6"15,2 3-22-15,2 0-15 0,2-1 0 16,5 1 0-16,2 0-1 0,0-1-5 16,4 2-2-16,3-2-4 0,1 1-4 15,1 1-8-15,-2-1-7 0,0 3-8 16,-2 0-3-16,-1 2-4 0,-3 3-3 0,-1 2-1 16,-5 4-1-16,-2 2 0 0,-3 3-1 15,-3 1-3-15,-3 2-1 0,-3 0-1 16,-2 3 1-16,-1-3 1 0,-3-4-1 15,1 0 2-15,-1-3 3 0,3-4 3 16,4-2 2-16,2-5 2 0,3 0-1 16,4-1 2-16,5 0 4 0,4 3 3 15,2-1 2-15,1 3-1 0,4 0 0 16,4-1 1-16,-1 1-2 0,2 1-4 16,0-2-2-16,-2 2-3 0,0-1 0 0,-2 3-1 15,-2 0 0-15,-4 5 0 0,-3 0-5 16,-5 2-1-16,-3 3-2 0,-5 1-5 15,-5 1-5-15,-4 1-10 0,-3-2-6 16,-2 0-6-16,-2 0-6 0,0-7-9 16,-1 0-13-16,0-5-44 0,1-2-58 15,0-5-138-15</inkml:trace>
  <inkml:trace contextRef="#ctx0" brushRef="#br0" timeOffset="8413.28">9156 12061 328 0,'2'0'86'15,"-1"0"5"-15,2 0-42 0,1 1-7 16,3-1-3-16,1 3-2 0,5-1-4 15,4 1-3-15,4 0-2 0,6 2-5 16,4-1-5-16,2 0-3 0,3 2-4 16,1-1-3-16,0-1-4 0,-2-1-3 0,-2-4-10 15,-3 1-8-15,-3-1-11 0,-3-1-12 16,-3-3-17-16,-4 1-28 0,-3-1-34 16,-4 0-62-16,-4-3-126 0</inkml:trace>
  <inkml:trace contextRef="#ctx0" brushRef="#br0" timeOffset="8666.39">9530 11851 351 0,'-5'4'86'0,"1"3"5"16,2 2-50-16,3-2-9 0,1 4-2 16,5 0-1-16,1 2 1 0,4-1 1 15,5-2-1-15,5 3-1 0,1-3-2 16,4 0-3-16,1-2-5 0,0 2-4 15,2-3-6-15,-3 2-2 0,-4-2-4 16,-2-1-1-16,-6 1-2 0,-3 3-1 0,-5-3 0 16,-6 3-2-16,-7 2-3 0,-5 1-3 15,-4 3-5-15,-5 0-6 0,-6 0-7 16,-2-1-9-16,-6 1-10 0,0-3-15 16,-2-2-57-16,-3 0-72 0,-2 0-164 15</inkml:trace>
  <inkml:trace contextRef="#ctx0" brushRef="#br0" timeOffset="23960.69">16723 4245 131 0,'1'3'30'0,"1"-2"-9"0,-2 0-30 15,-2-1-44-15,0 0-67 0</inkml:trace>
  <inkml:trace contextRef="#ctx0" brushRef="#br0" timeOffset="24025.52">16700 4242 144 0,'-3'0'30'0,"0"0"-16"16,-3 0-23-16,0 1-49 0,0-1-63 16</inkml:trace>
  <inkml:trace contextRef="#ctx0" brushRef="#br0" timeOffset="24363.74">16626 4250 169 0,'1'-4'36'0,"-1"-1"-4"16,1-2-31-16,0 0-26 0,0-1-2 15,0-2 2-15,0 3 11 0,-1-2 13 0,0-1 13 16,0 2 17-16,0 3 16 0,-1 2 6 16,1-1-2-16,-1 0-8 0,0 2-9 15,0-2-6-15,-1 3-8 0,1-2-3 16,-1 2-1-16,0-2 0 0,0 1 0 15,1 1 0-15,0 0 0 0,0-2 2 16,1 4 0-16,0-1-1 0,0 1-2 16,0-3-2-16,0 2 0 0,0 3-2 15,1 4 0-15,1-1 0 0,-2 8-1 16,2 0-1-16,0 9 0 0,-1 6 0 0,-1 6-2 16,0 6 0-16,0 5-3 0,1 3 0 15,2 5-1-15,0 5-1 0,1 1-5 16,4 4-5-16,0-4-7 0,0 4-8 15,-2-4-11-15,-1-1-9 0,-2-8-2 16,0-6-1-16,-2-7-2 0,-2-4-32 16,-1-9-37-16,2-10-84 0</inkml:trace>
  <inkml:trace contextRef="#ctx0" brushRef="#br0" timeOffset="24712.88">16443 4749 266 0,'-2'-3'63'0,"-2"0"1"16,0 4-41-16,0 3-11 0,-2 4-3 16,1 5-1-16,1 5-1 0,-1 2 0 15,3 5-1-15,1 4 1 0,3 4 1 16,4-1-2-16,1 0 0 0,4-1-3 15,1 2-1-15,2-4-1 0,3-5-1 16,0-5 1-16,3-3 2 0,1-3 3 0,1-8 5 16,0-7 5-16,-2-5 2 0,3-5 4 15,1-5 1-15,1-4-1 0,1-1-1 16,-1-5-3-16,2 0-2 0,1-2-3 16,-3 1-3-16,-3-2-2 0,-5 2-3 15,-3 0-5-15,-5 8-6 0,-3 3-6 16,-3 5-6-16,-1 4-6 0,0 3-12 15,-2 4-16-15,0 1-47 0,0-1-62 16,0-4-142-16</inkml:trace>
  <inkml:trace contextRef="#ctx0" brushRef="#br0" timeOffset="26190.33">16252 7017 271 0,'1'0'79'0,"6"0"5"16,-6 1-25-16,0-1-16 0,0 0-2 16,0-1-4-16,-2 1-5 0,2 0-4 15,0 0-5-15,0 0 0 0,2 2-1 16,2-2 0-16,3 1-2 0,3 1 1 15,2-1-1-15,3 1 0 0,4 1-2 0,4 0-4 16,4 0-2-16,1-1-1 0,2 0-3 16,2-1-1-16,1-2-3 0,0-1-2 15,-5-1-1-15,-3-1-3 0,-3 1-4 16,-2 1-4-16,-2 2-4 0,-6 0-9 16,-3 1-7-16,-1-1-10 0,-7 2-6 15,-4-1-13-15,-5 0-26 0,-3-1-33 0,-3 4-62 16,-1-2-129-16</inkml:trace>
  <inkml:trace contextRef="#ctx0" brushRef="#br0" timeOffset="26428.75">16526 7049 362 0,'1'1'98'16,"0"-1"9"-16,-1 2-46 0,-1-2-4 15,2 4 0-15,-2-2-3 0,1 0-4 16,-1 2-6-16,0 2-7 0,1 1-5 0,-1 6-6 15,-1 3-4-15,0 4-6 0,-2 3-4 16,1 2-3-16,-3 4-3 0,0 3-2 16,0-1-4-16,0 1-4 0,-1 1-5 15,2-1-8-15,2-1-7 0,-1-5-11 16,2-2-15-16,-1 1-15 0,2-7-14 16,-2-1-44-16,-1-4-11 0,-5 0-66 15,-2-3-114-15</inkml:trace>
  <inkml:trace contextRef="#ctx0" brushRef="#br0" timeOffset="26609.27">16302 7504 392 0,'-5'6'99'0,"3"0"7"16,1-1-55-16,1 3-8 0,3-2-2 16,0 1-4-16,4 1-4 0,1-3-2 15,2 2-4-15,4-1-5 0,1-1-5 0,4-1-2 16,2-3-4-16,3-1-8 0,1-1-10 15,1-4-14-15,3-2-18 0,0-2-16 16,0-2-79-16,0-1-96 0,2-2-212 16</inkml:trace>
  <inkml:trace contextRef="#ctx0" brushRef="#br0" timeOffset="26977.51">16860 7275 351 0,'6'-4'97'0,"3"-2"7"0,0-2-44 16,5-1-4-16,-1 1-1 0,1-4-4 16,2 3-6-16,0-2-6 0,-1-1-6 15,-1-1-7-15,-2-3-6 0,0 2-4 16,-2-3-5-16,-1 1-3 0,-1 0-2 15,-2 3-1-15,-1 2 1 0,-1 2 0 16,-3 2 0-16,1 4 1 0,-1 1-1 16,0 1-2-16,-1 2 0 0,2 4-2 0,-2 5 0 15,1 6 0-15,-1 2-1 16,1 5 1-16,-2 5 3 0,1 2-2 0,-1 4 1 16,-1 5-1-16,-1 0-1 0,0 0-1 15,-1 4-3-15,-1 1-4 0,-1-2-7 16,1-3-9-16,0-1-7 0,0-4-13 15,2-2-10-15,0-4-7 0,1-7-6 16,0-2-16-16,0-7-48 0,-1-3-70 16,-3-6-151-16</inkml:trace>
  <inkml:trace contextRef="#ctx0" brushRef="#br0" timeOffset="27179.64">16802 7691 395 0,'-6'10'110'0,"-1"1"9"0,4 1-51 16,2-1-10-16,4 1 1 0,5 0-2 16,3-1-6-16,3-2-7 0,4-1-6 0,5-1-6 15,6-2-5-15,1 0-6 16,3-1-7-16,5 0-8 0,1-1-9 0,2-4-15 16,0 1-12-16,1-1-32 0,0-4-7 15,-2-2-90-15,-4-5-105 0,-3-3-230 16</inkml:trace>
  <inkml:trace contextRef="#ctx0" brushRef="#br0" timeOffset="29198.46">16295 9607 336 0,'0'5'87'0,"0"-1"2"0,-2 1-46 15,0 1-10-15,0-1-6 0,2 0-4 16,4-1-2-16,1-2 2 0,4-1 3 0,2 1 1 15,4-2 0-15,5-3 1 0,3 2-3 16,3-1-4-16,3-1-7 0,0-2-5 16,3 1-4-16,1 1-3 0,-1-2-3 15,-3 1-5-15,-1 0-9 0,-4 0-5 16,-2 2-7-16,-4 0-9 0,-2 1-7 16,-6 2-14-16,-3-2-60 0,-5 0-70 15,-5 1-170-15</inkml:trace>
  <inkml:trace contextRef="#ctx0" brushRef="#br0" timeOffset="29377.49">16516 9665 407 0,'-1'2'110'0,"1"2"11"16,0-2-54-16,2 3-6 0,-1 0-3 0,2 2-8 15,-1 3-6-15,0 5-11 0,0 0-10 16,1 1-8-16,-3 4-7 0,3 2-6 15,-2-1-8-15,-2 1-10 0,1-3-7 16,-1-1-13-16,-2-1-13 0,1-1-13 16,-1 2-13-16,0 0 1 0,-1-2-52 15,-2 1-72-15,-3-1-136 0</inkml:trace>
  <inkml:trace contextRef="#ctx0" brushRef="#br0" timeOffset="29562.58">16315 10117 386 0,'2'6'101'16,"3"0"9"-16,3-1-40 0,4 0-20 16,4-2 0-16,4 1-3 0,3-3-4 15,2-2-5-15,2-4-10 0,0 1-7 16,0 0-11-16,-1-4-11 0,-1 0-9 0,-1-3-19 16,-2-2-15-16,-1 0-15 0,-2-5 124 15,1 0-200-15,1 3-101 0,0 1-269 16</inkml:trace>
  <inkml:trace contextRef="#ctx0" brushRef="#br0" timeOffset="29927.94">16838 9747 389 0,'0'-11'106'0,"1"5"9"16,4 0-52-16,0-6-5 0,3 7-4 15,2-2-5-15,1 2-6 0,2 2-9 16,2-2-9-16,2 1-7 0,0 7-5 16,0-2-5-16,0 6-3 0,1 4-4 0,-3 2-4 15,2 1-4-15,-3 4-6 0,-2-2-5 16,-2 5-3-16,-4 3-5 0,-5-2-7 16,-3-1-1-16,-7 3-1 0,-3 3 3 15,-5 4 4-15,-4-2 1 0,-3 0 8 16,0-1 7-16,-4 1 5 0,5-5 7 15,3-3 4-15,4-3 4 0,5-2 3 16,7-3 4-16,8-2 7 0,7-1 5 0,7-2 0 16,5-3-3-16,6 0-1 0,6-1-2 15,6-4-6-15,2 0-7 0,5-5-8 16,3 1-12-16,3-4-15 0,-1-1-12 16,1-3-86-16,-2-5-96 0,-1-2-226 15</inkml:trace>
  <inkml:trace contextRef="#ctx0" brushRef="#br0" timeOffset="31361.2">16242 11894 349 0,'-3'2'102'0,"0"1"10"0,3 2-35 15,0-1-12-15,1-1-8 0,1 0-10 16,0 1-9-16,0-1-6 0,2 0-8 0,-1 3-7 16,0-2-5-16,1 3-3 0,0-2-2 15,1 3-1-15,4 0-3 0,2 0-1 16,5 1 0-16,2-1-1 0,6-1 0 16,6-1-1-16,3-4-1 0,2 0-3 15,4-3-4-15,2-4-3 0,-1-3-3 16,1-2-4-16,-3-3-7 0,-1 2-11 15,-3-1-10-15,-5 0-13 0,-6 2-68 16,-3 2-84-16,-8 2-192 0</inkml:trace>
  <inkml:trace contextRef="#ctx0" brushRef="#br0" timeOffset="31576.63">16590 11933 440 0,'-1'0'120'15,"1"2"4"-15,0 0-54 0,0 3-11 16,-2 0-10-16,0 3-8 0,0 3-6 16,-1 2-4-16,-2 7-3 0,1 2-5 0,-1 1-5 15,-2 3-5-15,0 5-5 0,1 2-7 16,-1 1-6-16,2-2-7 0,-2 1-8 16,2 0-7-16,0-3-9 0,1-4-12 15,0-4-7-15,0-5-5 0,2-2-6 16,0-7-10-16,0-2-49 0,-2-4-67 0,1-1-146 15</inkml:trace>
  <inkml:trace contextRef="#ctx0" brushRef="#br0" timeOffset="31756.79">16326 12359 411 0,'-18'8'122'0,"4"3"7"0,2-2-42 16,2-2-16-16,3 0-14 0,3-2-14 15,3-1-11-15,4-1-4 0,5-1 0 16,4 0-1-16,3-2-3 0,7 0-2 0,4-2-1 15,3 0-5-15,2-1-9 0,0-4-12 16,2 1-13-16,2-2-14 0,0 0-20 16,-1 1-20-16,2-2-16 0,1-1-70 15,1 2-94-15,0 1-196 0</inkml:trace>
  <inkml:trace contextRef="#ctx0" brushRef="#br0" timeOffset="32224.54">16892 11946 393 0,'-13'-13'113'0,"5"0"10"15,5 1-46-15,4 0-4 0,3 5-7 16,6 1-8-16,3-1-9 0,5 2-7 16,2 1-7-16,3 2-9 0,1 1-6 15,1 2-6-15,0 4-4 0,-1 0-4 0,-1 2-5 16,0 2-3-16,-2 5-4 0,-2 2-2 15,-3 0-3-15,-3 2-1 0,-4 3-2 16,-3 3-3-16,-6 0 0 0,-4 0-1 16,-4 2-3-16,-3 1 0 0,-5-1 1 15,0-3 2-15,-2-2 4 0,-1-4 4 16,1-2 6-16,0-6 7 0,3-1 5 16,4-2 3-16,1-2 0 0,4-2 2 15,2 0-1-15,4 2 0 0,5-1 2 0,1-1-1 16,4 1-2-16,3 0 1 0,5 0-1 15,2 1 0-15,4 2-2 0,-1 0-3 16,0 4-2-16,0 0-1 0,-1 1-2 16,-4 4 0-16,0 1 1 0,-5 0-1 15,-3 6 2-15,-5-2 0 0,-5 1 1 16,-4 4 0-16,-6 0-1 0,-5 1-1 0,-6 1-2 16,-3-2-2-16,-6-1-1 0,0 0-4 15,-3-3-4-15,-1-4-5 0,-2-4-8 16,1-2-8-16,1-5-17 0,3-3-10 15,2-4-11-15,5-4-6 0,3-4-62 16,7 1-77-16,4-1-164 0</inkml:trace>
  <inkml:trace contextRef="#ctx0" brushRef="#br0" timeOffset="32794.12">16155 13948 243 0,'-5'10'71'16,"3"1"4"-16,0-4-28 0,2 0-3 15,1-3-3-15,3 3-4 0,1-2-3 16,2 0 1-16,3-5 4 0,6 0 1 15,2-1 2-15,4-2 0 0,5-4-3 0,4-1-5 16,5 0-6-16,1 0-7 0,2-2-6 16,-1 1-8-16,1 0-8 0,-3 3-9 15,-2-3-8-15,-3 2-8 0,-4 2-10 16,-5-1-10-16,-2 1-9 0,-6 1-9 16,-4 1-14-16,-5 3-39 0,-3 0-59 15,-3 0-131-15</inkml:trace>
  <inkml:trace contextRef="#ctx0" brushRef="#br0" timeOffset="32972.65">16405 13920 403 0,'-4'3'112'0,"2"0"7"16,3 4-47-16,0-1-5 0,3 5-8 16,0 4-12-16,0 3-10 0,2 3-7 0,-1 1-10 15,1 3-12-15,-1 2-13 16,0-3-11-16,-1 6-12 0,-3-3-13 15,1 3-14-15,-1-2-13 0,-2-1-68 0,0 0-84 16,-4 2-185-16</inkml:trace>
  <inkml:trace contextRef="#ctx0" brushRef="#br0" timeOffset="33153.29">16174 14514 379 0,'11'4'102'0,"4"-2"9"0,5-2-48 0,3-4-4 16,7 0-2-16,3-6-10 0,1-1-10 16,3-1-6-16,1-2-16 0,0-1-17 15,-1-3-26-15,-2-2-19 0,-1 3-17 16,-2 0-68-16,-4-2-90 0,1 0-184 16</inkml:trace>
  <inkml:trace contextRef="#ctx0" brushRef="#br0" timeOffset="33496.44">16938 13968 359 0,'0'-3'112'0,"0"3"8"15,-2 4-35-15,0 1-19 0,-2 5-13 16,-2 2-12-16,-3 6-16 0,-3 1-11 16,-2 7-7-16,1 1-4 0,-3 4-4 15,1-3-2-15,3 5-1 0,1-1-2 0,2-3 0 16,4 0-3-16,2-4-1 0,2-5-1 15,4-2 0-15,3-5 2 0,4 0 0 16,3-6 1-16,2-2 4 0,3-4 2 16,3-4 3-16,1-1 2 0,-1-2 2 15,-1-4 3-15,0 0 2 0,-3-2 3 16,-3 3 2-16,-2 0 3 0,-3 4 4 0,-4 0 3 16,-2 2 2-16,-3 5 0 0,-1 2-2 15,-1 3-2-15,-2 10-3 0,0 5-5 16,1 3-5-16,-1 8-5 0,-1 4-4 15,3 5-4-15,1 2-10 0,1-2-7 16,0 0-10-16,2-2-21 0,4-4-17 16,-1-3 135-16,3-5-215 0,2-8-106 15,3-1-291-15</inkml:trace>
  <inkml:trace contextRef="#ctx0" brushRef="#br0" timeOffset="34080.44">16342 16080 288 0,'10'-1'86'0,"3"0"6"0,2 0-30 15,3-2-6-15,2 1-6 16,0-2-8-16,5 4-6 0,1 0-3 0,0 0-5 16,0 0-3-16,2-1-5 0,-2 0-4 15,-1 2-3-15,2-2-3 0,-3 1-4 16,-2-1-2-16,-2-2-3 0,0 4-1 16,-3-2-3-16,-4 2-5 0,-4-1-11 15,-3 2-8-15,-3-2-11 0,-4 1-10 16,-3-2-18-16,-4-1-17 0,-3 1-33 15,-2 4-55-15,-4-3-118 0</inkml:trace>
  <inkml:trace contextRef="#ctx0" brushRef="#br0" timeOffset="34232.05">16617 16085 247 0,'-10'3'83'15,"3"0"7"-15,0-1-16 0,3-1-6 16,2 5-6-16,4-1-8 0,-1 3-4 16,2 1-2-16,0 4-4 0,3 3-6 15,-2 2-6-15,0 1-8 0,1 3-10 16,-1 0-10-16,1 0-11 0,-3-1-11 15,0 1-15-15,0-4-13 0,-2-1-11 0,0-1-11 16,-1 0-61-16,0-1-76 0,0-2-164 16</inkml:trace>
  <inkml:trace contextRef="#ctx0" brushRef="#br0" timeOffset="34416.14">16396 16418 395 0,'5'7'109'0,"5"-2"6"0,3 1-50 0,4-3-10 16,1-2-9-16,3-1-13 0,4-2-8 15,0-2-9-15,1-1-10 0,1 0-12 16,-2-3-21-16,3 1-16 0,-3-3 52 16,0-1-134-16,0 1-97 0,-1-3-229 15</inkml:trace>
  <inkml:trace contextRef="#ctx0" brushRef="#br0" timeOffset="35194.24">17237 15848 294 0,'2'0'101'15,"-1"-3"10"-15,-2 5-4 0,-2-1-42 16,-1 0-9-16,-3 2-9 0,-2 1-15 0,-3 1-12 16,-3 0-8-16,-4 1-8 0,-2 0-2 15,-2-1-1-15,-2 0 0 0,2 0 0 16,-1-1 0-16,2-1-1 0,4-1 0 15,0 1 1-15,6-1 0 0,2-1 1 16,4 0 2-16,0 1 0 0,4-1 2 16,1 1 2-16,3 0 2 0,0 1 2 0,3 2 2 15,-1 4-1-15,0 1 0 0,2 2-1 16,-3 1-2-16,-1 2-4 0,-1 3-5 16,-3 0-5-16,0-3-3 0,0 1-3 15,0 0-1-15,-2 0 0 0,1-2 1 16,1-3 1-16,1-1 2 0,1-1 2 15,1-3 1-15,0-2 0 0,1-5 2 16,3 1 2-16,-1-1 0 0,3-5 2 16,0 0 2-16,2-3 1 0,3 3 1 15,2 2 0-15,3-3 0 0,2 3 0 0,3 1 0 16,2-1 0-16,-1 2-1 0,2 1 0 16,-1-1-1-16,0 1 0 0,-2 0 0 15,-2 2 0-15,2 0 0 0,-3-1 0 16,-3 0 1-16,-2 2 2 0,-3 0 1 15,-3 3 2-15,-3 1 0 0,-4 3 0 16,-3 0-3-16,-4 5-2 0,-4-1-3 16,-4 5-6-16,-5 0-6 0,-5 1-3 0,-3 2-4 15,-6 2-2-15,-2-5-3 0,-1 4-4 16,-1-3-2-16,-2-4-3 0,1-6-5 16,1-5-3-16,0-5-7 0,2-3-3 15,3-6-13-15,2-4-52 0,5-4-66 16,3 1-157-16</inkml:trace>
  <inkml:trace contextRef="#ctx0" brushRef="#br0" timeOffset="63426.76">17853 6451 174 0,'-3'-1'47'16,"-2"1"5"-16,1 1-25 0,-1 0 4 15,1 0-1-15,-1 2-1 0,-1 1 0 16,2-1-5-16,-2 0-4 0,2 0-1 15,-1 1-2-15,2 0-2 0,0-1 0 16,-3 2 0-16,1-1 0 0,1 2 0 0,0-4-1 16,0 3 0-16,0-1-2 0,0-2 0 15,2 1-1-15,1 0-2 0,-1 0 1 16,1-2 1-16,-2-1 1 0,5 0 2 16,-2 1 2-16,2-5 0 0,2 0 2 15,4-4 0-15,4-1 0 0,3-6-2 16,2-1 1-16,3-6 1 0,6-4 2 15,3-3 1-15,2-3 2 0,2 0 0 0,3-1-1 16,3 0-3-16,1 1-2 0,1 0-5 16,-1 0-4-16,0 4-3 0,-1-1-2 15,-2 4-1-15,-5 1-3 0,-4 4-5 16,-5 5-7-16,-5 6-9 0,-5 2-16 16,-4 3-12-16,-6 2-12 0,-2 1-2 15,-4 1-73-15,-4-1-81 0,-3 1-176 16</inkml:trace>
  <inkml:trace contextRef="#ctx0" brushRef="#br0" timeOffset="63760.88">18149 5973 330 0,'3'-2'90'0,"2"-1"6"0,4 0-45 15,0-3-2-15,1 1-1 0,0-1-3 16,1-1-9-16,0 1-7 0,0-2-6 16,2-1-8-16,1 2-4 0,1 0-5 15,4 1-1-15,1 0-2 0,3 1-1 16,0 1 0-16,-3 2 0 0,1 2-1 16,1-1 0-16,-3 2 0 0,-1 3 0 15,-2 3 0-15,-2 2 0 0,-2 3 1 16,-2 1 1-16,-6 2-1 0,-3 3 1 0,-5 1-1 15,-4 2 1-15,-3 4-1 0,-4-2-3 16,0 3-5-16,-2 0-6 0,1 0-9 16,4-4-9-16,0-5-10 0,5-4-11 15,2-3 47-15,3-5-113 0,0-7-78 16,5-3-194-16</inkml:trace>
  <inkml:trace contextRef="#ctx0" brushRef="#br0" timeOffset="64093.03">18567 5476 304 0,'2'0'82'0,"2"-2"5"16,2-1-42-16,2 0-5 0,1 1 0 16,2-3-3-16,0 1-5 0,2 0-4 15,2 3-3-15,1-3-2 0,5 1-4 16,2 0-2-16,4-1-4 0,3 1-4 16,3-1-1-16,-2-2-4 0,-3 4-2 0,-2 0-4 15,-1 1-4-15,-4-1-7 0,-7-2-10 16,-2 5-9-16,0-1-11 0,-3 0-20 15,-2-1-51-15,-3 2-71 0,-4 2-149 16</inkml:trace>
  <inkml:trace contextRef="#ctx0" brushRef="#br0" timeOffset="64290.06">18865 5507 308 0,'-4'6'89'0,"1"1"10"0,1-2-27 16,1-1-16-16,1 3 0 0,3 0-2 15,-2-1-5-15,1 2-7 0,0-1-8 16,0 2-8-16,0 2-7 0,1 2-5 16,0 0-5-16,-3 6-5 0,2 0-6 15,-2 2-7-15,0 2-9 0,1 0-18 0,1 1-13 16,-1-1-15-16,2-1 89 16,-2-4-154-16,1 0-87 0,0-1-217 0</inkml:trace>
  <inkml:trace contextRef="#ctx0" brushRef="#br0" timeOffset="64476.12">18660 5870 286 0,'-7'7'77'16,"4"-2"6"-16,3 0-34 0,3-1-9 16,5 0 3-16,7-3 0 0,2 1-5 15,7-1-5-15,5-1-5 0,4-4-7 16,1 0-4-16,-3-6-10 0,0 1-14 15,1-1-14-15,-4-3-15 0,1-2 69 16,-4-1-144-16,3-2-90 0,2 2-221 16</inkml:trace>
  <inkml:trace contextRef="#ctx0" brushRef="#br0" timeOffset="64822.41">19214 5476 282 0,'11'-1'85'0,"2"-2"8"0,5-1-34 16,4-4 1-16,5 1 0 0,-2-3-7 16,0-3-10-16,0-3-8 0,-2 0-5 15,-2-2-8-15,-4 1-7 0,-2-2-6 16,-4 3-3-16,-1 0-2 0,-3 3-1 0,-1 6-1 15,-2 0 1-15,-4 3 0 0,0 3-1 16,0 3 0-16,-2 4 0 16,0 4 0-16,-2 2 0 0,2 5 0 0,-1 2 0 15,0 6 0-15,0 3-1 0,1 1 1 16,-1 1-3-16,1 3-2 0,1 0-5 16,0 0-14-16,-1 1-10 0,0-4-12 15,2 1-15-15,-2-7 42 0,0-1-106 16,0-4-78-16,0-2-175 0</inkml:trace>
  <inkml:trace contextRef="#ctx0" brushRef="#br0" timeOffset="65004.48">19241 5804 384 0,'11'5'105'0,"5"0"5"16,6-1-57-16,5-1 0 0,1-3 3 0,4 0-7 15,3-2-12-15,0-5-8 0,1-1-8 16,-1 0-5-16,0-3-11 0,0-1-13 16,-1-2-25-16,2 0-17 0,1-1-83 15,1-4-99-15,0-4-230 0</inkml:trace>
  <inkml:trace contextRef="#ctx0" brushRef="#br0" timeOffset="66790.67">20795 9088 329 0,'7'3'91'15,"6"-4"6"-15,3-4-32 0,0-2-13 16,2-3-5-16,-1-3-4 0,0-1-2 16,-1-2-2-16,3 0-3 0,-1 0-6 0,3-3-6 15,1 2-5-15,1-2-2 0,2-2-5 16,0 0-5-16,1-1-2 0,-1-2-2 15,1-1 1-15,1-1-1 0,4-1-2 16,1 0 1-16,0 1-1 0,2-1 0 16,-4 1-3-16,0 2-4 0,-4 1-4 15,-5 3-6-15,-6 3-9 0,-3 2-13 16,-6 2-9-16,-4 5-8 0,-2-2-8 16,-3 3-13-16,-3-1-47 0,-2 6-63 0,-6-2-136 15</inkml:trace>
  <inkml:trace contextRef="#ctx0" brushRef="#br0" timeOffset="67047">21146 8601 332 0,'1'4'86'0,"3"-3"7"16,1 1-45-16,2-3-1 0,2 0 5 16,4-1 0-16,0-3-1 0,4 0-1 15,3-2-2-15,2-2-6 0,2 1-8 16,1-2-10-16,1-1-7 0,-1 2-6 15,-4 1-5-15,0 1-3 0,-2 1-3 16,-3 4-1-16,0 3 0 0,-3 2-1 16,-1 5-2-16,-1 2-3 0,-4 5-3 15,-2 4-1-15,-5 2-2 0,-3 2-3 0,-3 2-4 16,-2 0-8-16,0 0-8 0,-3-3-11 16,1 1-7-16,1-3-16 0,1-5-55 15,2-3-74-15,0-4-153 0</inkml:trace>
  <inkml:trace contextRef="#ctx0" brushRef="#br0" timeOffset="67335.74">21697 8251 284 0,'1'3'80'0,"0"-1"9"0,2-1-30 16,1 2-5-16,4-1 3 0,4-2 0 16,3 1-1-16,4-2-5 0,4 1-6 15,3-2-7-15,1-2-10 0,2 2-8 16,-4 1-7-16,-4-2-5 0,0 2-4 0,-4-2-6 16,-1 5-4-16,-2-2-3 0,-3-3-5 15,-4 2-8-15,2-1-12 0,-3 2-10 16,-3 0-10-16,-3-2-10 0,-2 2 100 15,-3 0-157-15,-1 0-79 0,-2 1-209 0</inkml:trace>
  <inkml:trace contextRef="#ctx0" brushRef="#br0" timeOffset="67506.31">21933 8284 383 0,'-1'5'108'0,"-3"0"9"16,4 1-49-16,-1 2-4 0,0 1-2 15,1-1-4-15,1 2-6 0,0 0-9 16,2 5-8-16,-1 2-7 0,-1-1-6 15,0 1-8-15,-1 2-5 0,-1 2-8 0,1 2-7 16,-1-2-11-16,-1-2-8 16,1 3-14-16,1 0-19 0,-2-2-14 0,2-1-77 15,-2-3-95-15,-1 0-210 0</inkml:trace>
  <inkml:trace contextRef="#ctx0" brushRef="#br0" timeOffset="67677.37">21816 8713 286 0,'8'0'81'0,"4"-2"7"0,4-2-20 16,2-1-26-16,3-4 3 0,1-2-1 15,2-2-8-15,1-3-5 0,2-2-8 16,-1-1-10-16,0-3-15 0,1-3-16 16,0-2-15-16,-3 0-17 0,-1 5-62 15,-2-2-76-15,-1 0-166 0</inkml:trace>
  <inkml:trace contextRef="#ctx0" brushRef="#br0" timeOffset="68003.52">22229 8177 338 0,'1'-1'86'0,"0"0"5"0,3 1-46 16,1-1-2-16,4 1 0 0,3 0 1 15,2 1-2-15,3 1 0 0,4 2-3 0,1-1-5 16,3 0-6-16,-3 4-8 0,-1-3-6 15,-1 3-5-15,-4-2-8 0,-4 3-4 16,-4 3-5-16,-4 1-5 0,-3 2-3 16,-4 3-7-16,-3 2-2 0,-5 3-3 15,-4 2-2-15,-2 2 3 0,-6-1 3 16,-3 1 3-16,1-1 8 0,2 2 5 16,3-2 6-16,6-1 6 0,4 0 4 0,8 1 2 15,9-2 6-15,6 0 1 0,6-2 0 16,6-2 0-16,5-5-4 0,5-3-1 15,4-5-2-15,2-1-7 0,3-3-11 16,1-4-13-16,0-3-12 0,1-2-1 16,-1-2-82-16,-2-5-85 0,-2-3-191 15</inkml:trace>
  <inkml:trace contextRef="#ctx0" brushRef="#br0" timeOffset="80436.42">13332 1100 290 0,'11'-3'77'0,"-6"0"6"16,-3 2-44-16,-1-1-2 0,-2 2-2 15,1 1-2-15,-1-1-3 0,-1 0-3 16,1 1-2-16,-2-2-2 0,2 1 1 15,0 0-3-15,-1-1-1 0,0 0-4 16,-1 0-2-16,-3 0-1 0,1 0-1 16,-3-1-3-16,-1-1-2 0,-2 2-1 15,-1-1-1-15,-6 1-2 0,-4 1-1 0,-4 0-2 16,-1 4 0-16,0 1 0 16,-4 1-1-16,-1 1 1 0,6 2-1 0,-1 3 1 15,2 8 0-15,2-1 1 0,0 3-1 16,2 0 0-16,0 2 0 0,3 0 0 15,2 3 0-15,3-4 1 0,3 1 0 16,3 1 0-16,5 0 1 0,4-2 0 16,6 1 1-16,4-1 0 0,5-4 0 0,5-2-1 15,6-1 1-15,2-3 0 0,2-2-2 16,4-4-2-16,2-3-11 0,4-5-11 16,2-5-12-16,-2-3-12 0,-2-3 42 15,-2-7-120-15,-7-7-88 0,-1-3-201 16</inkml:trace>
  <inkml:trace contextRef="#ctx0" brushRef="#br0" timeOffset="80622.92">13628 1021 303 0,'12'6'91'0,"-2"0"10"0,0 0-25 15,1 5-20-15,-1 1-2 0,-4 2-2 16,-1 7-9-16,-3 1-10 0,-2 6-11 15,-1 1-8-15,-1 2-5 0,0 3-8 16,-1 4-9-16,-2-3-13 0,2 2-12 0,-2-4-13 16,0 1-18-16,-2-3-58 0,-1-1-78 15,2-3-161-15</inkml:trace>
  <inkml:trace contextRef="#ctx0" brushRef="#br0" timeOffset="80957.06">13568 1112 355 0,'1'-18'104'0,"1"6"12"0,2 1-41 0,0-1-10 16,5-4-4-16,3 5 1 0,4-2-5 16,3 1-11-16,3 0-9 0,4 1-6 15,3 2-5-15,0 4-6 0,0-2-5 16,-4 6-6-16,-2 1-4 0,-1 5-3 15,-4 3-1-15,-1 3-2 0,-2 5-5 0,-2 1-2 16,-1 0-5-16,-1 3-4 0,-3-1-2 16,-3 0-2-16,-3-1-2 0,-7 1 4 15,-5 0-2-15,-4 1-2 0,-2-2 1 16,-2-2-3-16,1-1-2 0,-5 0-5 16,0-6-5-16,-2-1-3 0,0-5 0 15,-5 1-3-15,2-3-7 0,-3 0-8 16,6 1 25-16,3-3-60 0,7 1-53 0,6 2-124 15</inkml:trace>
  <inkml:trace contextRef="#ctx0" brushRef="#br0" timeOffset="81200.5">14096 1067 304 0,'3'1'88'0,"0"-1"6"0,-3-1-44 16,3-1-1-16,1 0 3 0,2 0-3 16,2 0-10-16,7 1-7 0,2 0-5 15,3 0-2-15,5 0-6 0,7 2-4 16,2 0-5-16,2 0-3 0,-3 0-3 16,-1 2-4-16,-2-3-6 0,-4 1-8 0,-7-2-11 15,-3 0-11-15,-5-1-12 0,-4-1-22 16,0-3-52-16,-4 2-73 0,-2 1-153 15</inkml:trace>
  <inkml:trace contextRef="#ctx0" brushRef="#br0" timeOffset="81381.57">14369 1051 301 0,'0'2'87'15,"1"3"8"-15,1 0-40 0,0 0-3 0,2 5 2 16,0 1-1-16,0 1-9 0,0 2-12 15,-1 6-7-15,-3 1-8 0,1 2-8 16,-2-1-9-16,-1 1-15 0,-1 2-12 16,-3-1-12-16,1 0-14 0,-3 1-67 15,-2-2-78-15,-4 0-174 0</inkml:trace>
  <inkml:trace contextRef="#ctx0" brushRef="#br0" timeOffset="81563.16">14094 1574 349 0,'6'1'104'0,"2"4"9"15,3-2-51-15,8 0-7 0,0 1 0 16,9-2-2-16,3 0-14 0,4-2-17 0,4-1-12 16,-2 0-12-16,-5-5-20 0,1 1-18 15,-8-4-28-15,-1 0-57 0,0 0-87 16,5-2-181-16</inkml:trace>
  <inkml:trace contextRef="#ctx0" brushRef="#br0" timeOffset="81806.5">14839 1200 340 0,'9'3'97'0,"6"-4"10"0,3 4-50 16,1 2-4-16,2-3 1 0,-1-6-5 0,-3 7-12 16,-2 0-11-16,-2-2-11 0,0-1-5 15,1 0-4-15,3 2-8 16,3 1-10-16,1-5-14 0,1 1-15 0,1 2-18 16,-3-5-63-16,-2-2-83 0,-2 0-179 15</inkml:trace>
  <inkml:trace contextRef="#ctx0" brushRef="#br0" timeOffset="81963.56">14956 1325 296 0,'-2'6'89'16,"2"2"11"-16,1-4-23 0,3-1-27 16,2 1 0-16,5-4 2 0,3 0-9 15,5 0-13-15,4 0-11 0,6 1-9 16,5-2-16-16,1-1-17 0,3-4-18 15,-1-2 129-15,-1-1-207 0,-3 0-102 0,-7 0-273 16</inkml:trace>
  <inkml:trace contextRef="#ctx0" brushRef="#br0" timeOffset="82706.22">16047 1120 230 0,'-1'2'67'15,"0"3"5"-15,1 0-34 0,0 1-1 16,0-2 2-16,0-2 1 0,0 0-7 0,0 1-4 15,0-3-3-15,0-2 1 0,0 1 1 16,0 2 0-16,1-1-2 0,3-4-2 16,0-2-1-16,1 0-4 0,4-2-4 15,1-2-4-15,5-3-3 0,5-1-2 16,4-1-3-16,6-2-1 0,3-7 0 16,3 5-1-16,1 0 0 0,-5 3 0 0,-5 0 1 15,-3 4-1-15,-8 3 1 16,-5 8 1-16,-5-6 2 0,-1 5 1 0,-4-1-1 15,-1 3 0-15,-3 3 1 0,1 4 1 16,-2 1 0-16,1 6-1 0,-2 6 1 16,2 6 2-16,1 2 1 0,1 5 0 15,1 1-2-15,2 5 0 0,-1-1-2 16,1-2-1-16,1 1-1 0,0 0-2 16,0-3-4-16,-1 1-3 0,0-5-4 0,0-1-6 15,2-1-10-15,-4-6-13 0,2-5-11 16,-1 0-10-16,0-3-14 0,-1-4-55 15,-2 0-75-15,-4-2-151 0</inkml:trace>
  <inkml:trace contextRef="#ctx0" brushRef="#br0" timeOffset="82989.46">16089 1581 263 0,'0'-1'83'0,"0"3"11"0,-2-2-8 16,0 2-38-16,2-1 1 0,0 0 3 16,-2 2-2-16,1-2-10 0,1 1-7 15,1-1-4-15,1 0 1 0,0 1-1 0,0 0-3 16,5 1-1-16,5 0-2 0,6-2-3 16,9 2-2-16,6 0-5 0,6-2-3 15,5 1-4-15,-1-1-3 0,0-2-6 16,-2 1-10-16,-5-1-7 0,-4 0-16 15,-1-2-14-15,0 2-15 0,-6-2-19 16,1 1-59-16,-2 0-80 0,1-3-170 16</inkml:trace>
  <inkml:trace contextRef="#ctx0" brushRef="#br0" timeOffset="110321.09">20647 1299 189 0,'2'-1'59'0,"0"1"7"0,-1 0-13 16,-1-2-17-16,-1 0 0 0,-2 0 0 16,-4 1-3-16,1-2-6 0,-5 2-4 15,0-1-3-15,-3 1-1 0,0 1-2 16,0 1-3-16,-1-1-3 0,-2 0-1 16,1 1-2-16,-3-1-1 0,1 0-2 15,0 0-1-15,-1-1-1 0,2 3 0 16,-1 2-1-16,2-2 1 0,3 3 1 15,2 2-1-15,1-2 1 0,2 2 1 0,3 1 4 16,3-3 1-16,4 4 0 0,1-2 3 16,4 0 2-16,4 2 1 0,1-3 2 15,4 3-2-15,3-2-1 0,3-1-1 16,2 2-1-16,1 3-2 0,1-1-2 16,2 3-3-16,0-1-1 0,-2 2-2 15,-2 4-1-15,-4-3-1 0,-3-1-2 0,-5 1-1 16,-5-2 0-16,-6 0 0 0,-3 0 1 15,-4-1 1-15,-6 0 1 0,-6 2 0 16,-3 3 2-16,-3-3 0 0,-4 2-1 16,-3 0 0-16,1-2 0 0,2-2 0 15,2-2-1-15,-2-6-1 0,3-1-2 16,-1-7-1-16,2-3-4 0,0-4-8 16,-2-4-9-16,1-1-11 0,3-5-11 15,3-2-14-15,5-4-65 0,5-4-78 16,5-6-172-16</inkml:trace>
  <inkml:trace contextRef="#ctx0" brushRef="#br0" timeOffset="110675.07">20988 794 417 0,'0'-1'110'15,"-3"0"6"-15,0-1-62 0,0 0-4 16,-1 1 3-16,1 0-6 0,1 2-8 16,0 0-8-16,2 1-5 0,0 3-4 15,0 4-5-15,0 3-2 0,-1 8-4 16,-1 2-2-16,1 4-2 0,-2 8-1 0,0 2-1 16,-2 6-2-16,1 2-1 15,-3 3-1-15,1 1-1 0,-2 1-2 0,-2 0-1 16,-1 3-2-16,-1-3-2 0,1-3-2 15,1-2-1-15,2-3-1 0,1-4 0 16,4-5-1-16,3-6 0 0,3-4-1 16,4-3-2-16,0-5 0 0,3-2-1 15,1-4-1-15,5-4-4 0,2-5-5 16,3-2-4-16,1-6-5 0,2-1-5 16,2-4-4-16,1-2-10 0,-3 1-5 15,-5-4-47-15,-5 3-59 0,-7-3-138 0</inkml:trace>
  <inkml:trace contextRef="#ctx0" brushRef="#br0" timeOffset="110870.36">20729 1177 349 0,'1'-6'96'0,"1"5"8"16,7 0-48-16,4 1 2 0,6 0-1 15,5-1-5-15,3 0-8 0,0-1-6 16,3-1-7-16,2 2-7 0,-1-2-8 15,-1-5-10-15,0-3-11 0,2 3-13 16,-2 1-21-16,0-1-14 0,-3 2 127 16,-3-1-208-16,-2 8-104 0,-1 4-280 15</inkml:trace>
  <inkml:trace contextRef="#ctx0" brushRef="#br0" timeOffset="111336.95">21500 1373 256 0,'8'-6'75'0,"-2"-1"7"0,0-2-28 16,0 1-8-16,-1-1 5 0,-4 1-3 16,0 0-10-16,-3-1-7 0,-4 0-3 15,-3 1-5-15,-3-2-2 0,-3 0-6 16,-1 1-1-16,-3 2-3 0,-3 1-1 15,-1 3-2-15,-4 2-3 0,-5 5-3 16,-1 4-3-16,-1 3-4 0,0 4-5 0,2 5-5 16,5 1-5-16,6 0-3 0,10 1 1 15,4 2 1-15,5-2 3 0,6-3 5 16,5-6 6-16,3-1 5 0,4-1 3 16,4-4 1-16,2-4 3 0,4-3 3 15,0-1 2-15,4-1 5 0,-1-5 4 16,-3-2 1-16,-3 0 2 0,-4-3 0 15,-3-3 0-15,-2 1-1 0,-5-1-3 16,-3 2-2-16,0 2-1 0,-3 1-2 0,0 3-1 16,-2 4-3-16,0 3-3 0,-2 3-2 15,0 6-1-15,0 3-1 0,0 3-2 16,0 1-1-16,0 2 2 0,2 2-1 16,2-1-3-16,2-1-2 0,0-1-3 15,4-2-6-15,1 1-9 0,0-2-9 16,2-1-10-16,-1-6-4 0,1 0-9 15,1-4-17-15,0-2-47 0,1-4-63 0,3 0-143 16</inkml:trace>
  <inkml:trace contextRef="#ctx0" brushRef="#br0" timeOffset="111590.12">21802 922 340 0,'-2'3'94'0,"0"1"8"16,0 3-47-16,1 1-3 0,0 8 4 16,0 2 0-16,1 5-8 0,1 4-8 15,1 6-7-15,0 6-7 0,1 3-7 16,-2-1-5-16,2 6-8 0,0 4-8 16,-1-3-9-16,-1-3-10 0,1-6-17 15,-1-1-12-15,2-3-12 0,0-6-18 16,1-6-49-16,1-2-72 0,0-6-146 0</inkml:trace>
  <inkml:trace contextRef="#ctx0" brushRef="#br0" timeOffset="111821.28">22037 853 342 0,'0'2'93'0,"-2"3"11"0,0 6-47 16,-1 4-3-16,0 2 7 0,2 7-2 16,1 4-8-16,2 6-7 0,1-2-8 15,2 8-8-15,0 9-6 0,1 2-6 16,-1 2-4-16,1 2-4 0,-1-2-8 16,2 5-7-16,-2-7-8 0,3-11-13 0,1-2-15 15,-2-4-14-15,1-5-10 0,1 0-16 16,-2-6-49-16,0-1-72 0,4-5-147 15</inkml:trace>
  <inkml:trace contextRef="#ctx0" brushRef="#br0" timeOffset="112211.02">22652 1280 336 0,'4'0'98'0,"-1"-1"7"16,-2 2-47-16,-3-2-4 0,-3 1 3 16,-3-4-4-16,-2 1-14 0,-4 0-9 15,-5 2-8-15,-4-1-7 0,-2 5-4 16,-2-6-2-16,1 7-3 0,2 0-2 16,2-2-3-16,5 1-1 0,2 2 0 0,5-2 0 15,3 7 0-15,3 0 1 0,4 2 0 16,2 5 1-16,3-1 1 0,3 3 0 15,2-1 1-15,3 0-1 0,-1 0 0 16,3 0 0-16,2-1-1 0,0 1 0 16,3 2 0-16,-1-2-1 0,0 0 1 15,-2-2-2-15,-4-2 0 0,-2 0 0 16,-5-2-2-16,-6-1 1 0,-4-1-1 0,-6-2-2 16,-4 0-2-16,-6-1-3 15,-5-3-3-15,-3-2-11 0,-4-3-9 0,-3-1-10 16,-6 0-7-16,-1-2-5 0,-1 0-12 15,-2 0-54-15,-7 4-62 0,-3 1-144 16</inkml:trace>
  <inkml:trace contextRef="#ctx0" brushRef="#br0" timeOffset="112581.14">20180 1906 320 0,'-6'12'85'0,"6"-1"8"16,5-2-48-16,7-1 6 0,5-1 8 16,10-3-1-16,9-3-4 0,8-1-2 15,9 0-5-15,11-3-7 0,11-5-8 16,15-1-7-16,8-4-6 0,7 3-4 15,12-2-4-15,11-2-5 0,5 1-1 16,-2 2-1-16,5 2-3 0,2 3-2 16,-2 0-3-16,-3 5-4 0,-6 0-3 0,-2 0-1 15,-9 3-2-15,-13 2-1 0,-12 2-3 16,-12-1-2-16,-15-2 0 0,-15 3-2 16,-18-1-10-16,-13 0-2 0,-14-3-3 15,-15 1-3-15,-16-2-4 0,-16-2-3 16,-14 0-6-16,-13-1-1 0,-11-1-45 15,-11-1-56-15,-7 0-127 0</inkml:trace>
  <inkml:trace contextRef="#ctx0" brushRef="#br0" timeOffset="112883.84">20254 1979 236 0,'-39'6'71'16,"9"2"8"-16,10 0-20 0,11-3-14 15,9 0 8-15,9 0 4 0,10-4-3 16,11-1-7-16,11 0-4 0,10-1-5 0,11-2-6 16,13-3-10-16,9 0-8 0,11-2-5 15,6 2-4-15,9 0-2 0,13-1-1 16,9 1-1-16,4 2-1 0,5 3-1 16,3 1-1-16,0 2-1 0,-2 0-3 15,-9-1 0-15,-2 2-2 0,-11 0-1 16,-10 1 1-16,-15-1-1 0,-12-1-1 15,-15-1-1-15,-14 1-1 0,-19-2-2 16,-12-2-3-16,-15 1-3 0,-15-3-3 0,-17 1-6 16,-14-1-6-16,-16-3-8 0,-15 2-11 15,-14 2-44-15,-16-3-62 0,-9 3-132 16</inkml:trace>
  <inkml:trace contextRef="#ctx0" brushRef="#br0" timeOffset="113102.48">20372 2053 293 0,'-5'1'82'16,"11"0"9"-16,11-2-41 0,13-2-3 15,9 1-2-15,16 0-3 0,16-2-8 16,13 1-8-16,11-3-9 0,18 4-6 16,14-1-3-16,6 1-2 0,9 1-5 15,2 2-1-15,2 1-2 0,0 0-3 16,-9 0-3-16,-8 4-4 0,-2 0-3 0,-11 1-4 15,-15-1-3-15,-11-3-8 0,-15 1-14 16,-12-2-55-16,-17-2-68 0,-16-3-163 16</inkml:trace>
  <inkml:trace contextRef="#ctx0" brushRef="#br0" timeOffset="129701.86">20960 3462 184 0,'3'-5'55'0,"1"1"5"0,0 4-15 15,-1 0-15-15,0 0 3 0,0 2 0 16,-1 1-3-16,-1-1-4 0,1 1-1 15,0-1-1-15,-1 3-1 0,1 0-1 16,-1-2-2-16,0 2-1 0,0 0-3 16,-2-1-1-16,1 0-2 0,-2-2-1 15,-1 0-1-15,0 1 3 0,-2-2 1 16,-2 0 2-16,-2 0 1 0,-1-1 0 16,-1 1-1-16,-1-3-1 0,-2 1-4 0,-1 1-3 15,-3 2-3-15,-1-1-2 16,-1 1-1-16,-2 3 0 0,-3 1-2 0,2 2 0 15,2 2 0-15,3-1-1 0,3 5-1 16,2 0 0-16,4-1 0 0,6 5 0 16,2-4 0-16,0 2-1 0,3-2 1 15,0 0 0-15,3 0 0 0,2-2 1 16,2-3 0-16,3-2 1 0,2 0 0 0,1-2 1 16,3-2 1-16,-3-3-1 0,3-4 1 15,-3 0 1-15,-1-3-1 0,1-1 0 16,-2-7 1-16,-1 0-1 0,0-3 1 15,-1 0 1-15,-2-4 0 0,-2-3 0 16,1-3-1-16,-3 2 1 0,2-7-1 16,0 0 0-16,0-5-2 0,1 1 1 15,-1-2 0-15,-2 1 1 0,0 0 0 0,-1 2 0 16,-1 4 1-16,-3 5 1 0,0 2 1 16,0 7 2-16,0 3 1 0,-1 3 1 15,1 7 0-15,-1 1 1 0,1 1-3 16,-1 4-1-16,1 4-1 0,-2 1-2 15,0 9 0-15,0 0 0 0,-1 7 1 16,0 3-1-16,-1 4 1 0,2 2-1 16,0 5 0-16,3 0-2 0,2 1-1 15,3 0-2-15,0 1-1 0,4 4-1 0,0-4-5 16,3-2-4-16,0 1-6 0,1-4-7 16,-1-3-6-16,1-1-11 0,-1-9-9 15,3 0-7-15,-3-7-5 0,0-2-9 16,-1-5-58-16,0-6-75 0,1-3-158 15</inkml:trace>
  <inkml:trace contextRef="#ctx0" brushRef="#br0" timeOffset="130497.51">21201 3510 263 0,'-3'2'77'15,"0"2"5"-15,1 0-29 0,2-1-15 16,0 0 8-16,2-2 5 0,2-1-7 15,2 0-8-15,4-3-3 0,3-1-4 16,3 1-3-16,0-4-8 0,2 1-7 16,0 0-4-16,-1-1-2 0,-2 1-1 0,-3-1-1 15,-3 2 1-15,-1 1 0 0,-4-4 2 16,-2 0 0-16,-2 2 1 0,-4-4 0 16,-5-1 1-16,-4 1-1 0,-4-3 0 15,-3 5-2-15,-3 2 0 0,-4 1 1 16,2 4-1-16,1 6 0 0,-1 2 0 15,3 6 0-15,1 4-1 0,4 0-1 0,0 5-1 16,5 1-1-16,3 0-1 0,6-2 0 16,3 2-1-16,5-2 0 0,3 1 1 15,6-4 0-15,5 2-2 0,3-3 0 16,4 0-1-16,7-4 0 0,2-1-1 16,5-2 0-16,-3-5-1 0,0-4 1 15,2-4 1-15,-5 0 0 0,-1-2 0 16,-3-4 1-16,-4-4 0 0,-3-3 1 15,-2 1 1-15,-5-1 0 0,0-6 3 16,-4 1 1-16,-2-1 2 0,-5 4 2 16,0 2 3-16,-4 3 3 0,0 2 2 0,-2 8 0 15,-3-2-1-15,0 5-1 0,1 2-1 16,-2 4-2-16,0 3-2 0,-1 2-2 16,-1 4 0-16,0 5 0 0,2 5-1 15,-4 3 0-15,2 5-3 0,1 1 0 0,-2 2-4 16,0-3-4-16,1 1-5 15,0 0-5-15,2-4-4 0,-1-4-1 0,2-2-5 16,2 0-2-16,-1-3 1 0,1-4 1 16,1-5-1-16,1-3 2 0,0-3 2 15,-1-3 3-15,1-2 5 0,1-3 4 16,0-2 7-16,1-5 7 0,0-3 3 16,1-5 2-16,2-7 2 0,2-5 1 15,-1-6 0-15,1-7-1 0,2-7-1 16,-2-6-1-16,2 1-1 0,0 4 1 0,-1 3 1 15,0 4 0-15,1 9 0 0,-2 10-1 16,0 10 0-16,1 5-2 0,1 6-2 16,0 3-2-16,2 4-2 0,1 4-2 15,2 4 1-15,2 2 0 0,3 1 0 16,0 2 0-16,1 1 0 0,2 4-3 16,0 0-3-16,-2-3-2 0,-5 2-4 0,-4 1-5 15,-8 0-2-15,-5-3-3 0,-11-3-1 16,-5-1 2-16,-5-1-1 0,-5-3 1 15,-4-4 2-15,1-4 0 0,-1-2-4 16,3-1-3-16,4-3-4 0,2-4-6 16,5-4-9-16,4-1-54 0,6 0-63 15,5 0-143-15</inkml:trace>
  <inkml:trace contextRef="#ctx0" brushRef="#br0" timeOffset="131172.53">21958 3587 310 0,'2'9'83'0,"0"-1"6"15,-1 1-49-15,3-3 5 0,0-2 7 16,2-1-4-16,2-2-8 0,1 1-5 16,3-5-3-16,1-1-4 0,1 2-7 0,1-5-7 15,-2 1-5-15,0-3-2 0,1 1-1 16,-2 2-1-16,-1-2 0 0,-1 0 0 15,-1 2 0-15,-2 0 2 0,-3 1-1 16,-2-2 0-16,-3 1-1 0,-2 0 1 16,-4 2-2-16,-4 0-1 0,-2 1-1 15,-6 2-1-15,-2 2 0 0,-5 4 0 16,-1 0 0-16,2 3-1 0,1 3 0 0,3 1-1 16,2 2 0-16,5-1-1 0,5 4-2 15,4 1 0-15,5-1 0 0,1 1 0 16,2-4 0-16,6 2 2 0,4-2 0 15,2-3 2-15,6-2 1 0,2 0 0 16,2-6-1-16,6 2 1 0,2-2-1 16,1-2 0-16,0-4 0 0,0 0 0 15,1-5 0-15,0 0 0 0,-1-1 0 16,-2-1 0-16,-4 1-1 0,-3 3 0 0,-4 0 0 16,-5 4-2-16,-6 2 0 0,-4 6 0 15,-6 1 0-15,-4 2 1 0,-4 1 0 16,-2 0 0-16,-2 0 1 0,0-1 1 15,-1-2 0-15,1-4 0 0,3 2 0 16,1-3 1-16,3 1 0 0,0-3 1 16,3 1 0-16,2-1 3 0,0 0-1 0,4-2 2 15,0-2-1-15,5-1 0 0,2-1-1 16,3-4 0-16,2-1-3 0,3-2 1 16,1-4-1-16,2 0-1 0,1-1 0 15,0 2 0-15,0 3 0 0,-1 1-1 16,1 3 0-16,-2 7 0 0,0 3 0 15,-2 5 1-15,-4-1-1 0,-1 2 1 16,0 5-1-16,-3 0 1 0,-2 3-1 16,-1-2-2-16,0-2-2 0,-3 5-6 0,1-3-10 15,-1-3-15-15,1 0-8 0,-2-2-13 16,2-2-20-16,-2 0-48 0,7-2-70 16,0 0-142-16</inkml:trace>
  <inkml:trace contextRef="#ctx0" brushRef="#br0" timeOffset="132234.71">23140 3692 326 0,'-8'-8'86'0,"-2"2"8"0,-1-1-43 15,-5 2-14-15,-1-4 5 0,-1 0 3 16,-3 3-7-16,-1 1-7 0,2 0-7 15,1 3-5-15,0 5-6 0,4 5-4 0,1 1-4 16,1 4-4-16,3 1-4 0,2 1-4 16,2 0-3-16,1-1-3 0,3-2-2 15,5-1-3-15,4-2-1 0,2-1-2 16,2 0 1-16,1-1 0 0,3 2 1 16,-1-1 1-16,2-4 2 0,0 1 2 15,1-2 4-15,0-3 4 0,0-1 3 16,0-5 2-16,-1 0 4 0,0-1 3 15,-3-6 4-15,0-3 1 0,1-8 1 0,-1-5 1 16,2-5 1-16,-2-4 1 0,-1-5 0 16,-1-2 0-16,-4-2-1 0,-1 0 6 15,-3 0-1-15,-1 7 1 0,-2 2-1 16,-2 3 2-16,-1 6-2 0,1 8 0 16,-2 6-7-16,0 8-1 0,-3 2-2 15,1 5-1-15,-3 8-1 0,0 2-1 16,-1 3 0-16,0 4 1 0,-1 5-1 0,2 4 1 15,1 4-2-15,0 2-2 0,3 4-1 16,1 4-2-16,3 1 0 0,3 0-1 16,2 2-1-16,2-1-2 0,2 0-1 15,4-4-3-15,4-3-1 0,1-2-2 16,3-2-1-16,1-7 1 0,5-3 0 16,0-3-1-16,3 0 2 0,3-4 0 15,-1-2 3-15,1-4 1 0,-2-4 1 0,-4-2 2 16,0-3 1-16,-4-3 2 0,-1-4 1 15,-4-4 1-15,-1-2 1 0,-2-4 1 16,-1-1 0-16,-5-2 2 0,-3 0 1 16,-1 2 1-16,-6 2 2 0,-4 2-1 15,-3 5 0-15,-4 0 1 0,-4 3-1 16,-3 5-1-16,1 2-3 0,-3 3 0 0,-1 3-2 16,0 2-1-16,4 0-1 0,1 4 0 15,3-1-1-15,-1 1 0 0,4 4-1 16,5-1-2-16,6 1 0 0,3 1-2 15,5-1 1-15,8 0-2 0,3-2 0 16,5 2 0-16,3-2 0 0,2-4 0 16,2 3-2-16,3-7-3 0,-2 3 0 15,2-3 0-15,-1-4 2 0,1-2 0 16,-1-2 1-16,-2-3 3 0,-1-1 4 16,-3-2 1-16,-1-4 2 0,0-3 0 0,-3-1 3 15,-2 3 2-15,-6 0 3 0,-3 0 0 16,-2 4 0-16,-8 5 0 0,-5 6-1 15,-6 4-1-15,-3 1-3 0,-4 3-3 16,-2 6 0-16,-3-3-1 0,1 0 0 16,2 0-1-16,4 1-2 0,3-2-2 15,2-1-2-15,3-4-4 0,5 2-3 16,0-2-3-16,1-3-2 0,0-1-2 0,1 1 1 16,1-3 2-16,1-4 4 0,0 1 5 15,2-2 4-15,1 0 4 0,4-4 5 16,3 0 6-16,2-3 2 0,3-3 3 15,3-2 1-15,8-4 0 0,0-4 0 16,1-1-1-16,-3-3-2 0,0 6-1 16,1 4-1-16,-7 1 0 0,-3 6-1 15,-3 7-3-15,0 3-1 0,-1 4-1 0,-2 4-2 16,-1 2-2-16,0 5-2 0,-2 4 0 16,-2 4 1-16,1 4-1 0,-3 2 0 15,2 1 1-15,-3-3-3 0,0 0-3 16,0-1-6-16,1-4-3 0,-2-1-11 15,4-2-11-15,-2-2-9 0,2 0-7 16,0-5-12-16,1-1-59 0,-1-4-76 16,6-2-163-16</inkml:trace>
  <inkml:trace contextRef="#ctx0" brushRef="#br0" timeOffset="132770.46">24536 3716 283 0,'-3'4'79'0,"-6"2"7"0,-1 1-30 15,-2 1-16-15,0 1 6 0,-6 1 4 16,0-1-5-16,-6 1-7 0,0 2-5 16,-3 1-6-16,-1 2-6 0,-3 2-5 15,5-1-7-15,2-1-3 0,4 3-3 16,4 1-1-16,3-2-1 0,7 1-1 15,2-2-1-15,2-1 0 0,5 1 0 16,2-3 0-16,5-1 0 0,5-1 0 0,5-2-1 16,5-3 0-16,6 2 0 15,2 1 1-15,0-2-1 0,2 0 0 0,-2-4 2 16,1 0-1-16,-4-1 2 0,-2-6 0 16,-1-3 1-16,4-3 0 0,-2-2 3 15,-1-4 1-15,-4-3 4 0,-3-1 0 16,-3-2 3-16,-4 1 2 0,-5-2 1 15,-6 3 0-15,-4 3-2 0,-4 4-2 0,-6 4-1 16,-7 2-1-16,-4 7-1 16,-4 8 0-16,-4 1-1 0,-4 4 1 0,1 2-1 15,3 4-1-15,6 3-1 0,3-2-1 16,6-4-3-16,7 2 0 0,6-3-1 16,5 5 1-16,5-2-1 0,6-1 1 15,7 0 0-15,4 4-1 0,7 0-1 16,7 2-2-16,2-4-3 0,4-2-3 15,2-3-4-15,2-1-6 0,-1-3-3 0,-5-3-5 16,-8-5-10-16,-3 0-8 0,-7-3-6 16,-6 2-6-16,-10-1-6 0,-6-2 210 15,-5 1-269-15,-6-3-93 0,-7-2-300 16</inkml:trace>
  <inkml:trace contextRef="#ctx0" brushRef="#br0" timeOffset="133937.53">20879 4038 311 0,'13'3'82'0,"3"-2"7"0,6 2-38 16,4-1-13-16,5 2 3 0,10-4 4 15,7-1-7-15,13 0-7 0,10 1-5 16,9-1-5-16,10-1-6 0,12 0-5 16,8 2-3-16,9 0-2 0,6-2-2 15,11 2-4-15,6 0-2 0,4 1-3 16,5 0-2-16,1 3-3 0,0 4-1 16,1 1-1-16,-4-2 0 0,-7 0 1 0,-10 4 2 15,-9-1 1-15,-9-4 2 0,-10 1 2 16,-14-3 1-16,-19-1 1 0,-14 1-1 15,-12-4-3-15,-17-4 1 0,-19 0 0 16,-19-5 0-16,-18-2-1 0,-13-2-2 16,-11 0 1-16,-15-1 2 0,-10 0-1 15,-12 2-3-15,-7 2-3 0,-7 0-2 16,-7 2 0-16,-7 2-2 0,-3 2-3 0,-6 3-3 16,4-1-3-16,-4 3 1 0,3 2 0 15,1 2-1-15,3 0-3 0,4-3 1 16,2 4 5-16,5-4 5 0,8 1 3 15,4 0 3-15,5 0 10 0,9-2 6 16,3 1 5-16,8-3 1 0,5 2 1 16,7 0 4-16,7-3 3 0,7 0 1 15,8 1 3-15,8 0 2 0,9 1 5 16,7-1 5-16,4 0-1 0,7-1-2 0,8 1-2 16,9-2-2-16,5-1-3 0,14-1-3 15,14 2-6-15,11 0-2 0,10 0-2 16,14 1-4-16,17-1-3 0,12 3-1 15,7 1-2-15,9-2-2 0,11 0-1 16,7 2-2-16,3 3 0 0,2 1-2 16,-3 0 1-16,-1 0-3 0,-6 2-1 15,-6 1 1-15,-11-3 1 0,-13 2 2 0,-15 2 1 16,-13-4-1-16,-15 2 5 0,-15-1 0 16,-17-1 0-16,-11-1-2 0,-14 1 0 15,-14-5 0-15,-11 1 1 0,-13-4-1 16,-9-2 1-16,-11 2 1 0,-14-1 2 15,-7-2 0-15,-6 0-1 0,-10 0 0 16,-1 4-1-16,-10-1 0 0,-3 2 0 16,-2-3 0-16,-3 1 1 0,-7 0-1 15,-2 2 0-15,-5-3 0 0,-1 3 1 0,1-2-1 16,-3 3-1-16,6 1 0 0,6-1-1 16,8 1 0-16,8 1-1 0,11-1 0 15,11 2 0-15,11 0 1 0,8-2 1 16,8 1 1-16,13 0 1 0,8-1 0 15,9 1 1-15,8-1 2 0,14 2 3 16,13 0 1-16,11-1 1 0,11 0-1 16,13-1 2-16,14-3-3 0,15 1-2 0,10 0-2 15,10-1-4-15,11-1-1 0,13 4-2 16,4 5 0-16,5 3-2 0,5 1-1 16,-3 4 0-16,1 4-2 0,-8 2 1 15,-3 0 0-15,-10-1 0 0,-10-3 3 16,-17 0 0-16,-12-4 1 0,-15-3 3 15,-16-2 2-15,-17-4 0 0,-17-1 2 16,-14-4 1-16,-16 0-1 0,-13-4 2 16,-16-4-2-16,-16 0 0 0,-14-4 0 0,-15-3-1 15,-7-2-2-15,-11 1 0 0,-11 4-1 16,-6-4-1-16,1 4-3 0,-4 5-2 16,2 6-5-16,3 4-9 0,10 0-11 15,11-1-9-15,18 5 17 0,11 2-61 16,17-1-55-16,13-2-118 0</inkml:trace>
  <inkml:trace contextRef="#ctx0" brushRef="#br0" timeOffset="138938.23">16853 2627 212 0,'0'-11'62'16,"-2"7"7"-16,2-2-21 0,-1 4-7 15,1-1 2-15,0 2 0 0,0 0-1 16,0 1-4-16,0-1-1 0,-1 2-4 0,1 1-3 16,1-2-2-16,0 1-1 0,1 0-3 15,-1-2-2-15,-1 2-3 0,1-1-2 16,-1-1-2-16,-1 3-3 0,1-1-3 15,-1 3-3-15,1 1-2 0,0 3 0 16,1 4 0-16,-1 2-1 0,1 5 1 16,1 4-1-16,-2 3 0 0,2 4 0 15,0 3-1-15,1 3-1 0,0 1 0 16,0 1 0-16,0 3-3 0,1-2 0 16,-2-1-3-16,0 1-2 0,-1 1-2 15,-1-1-4-15,2-3-2 0,1-7 1 0,-1 0 1 16,2-6 1-16,-1-6 3 0,3-6 1 15,-1-5 5-15,1-4 2 0,-2-2 1 16,2-4 1-16,-2-8-1 0,-2-4-1 16,2-6 1-16,-3-6 0 0,0-3-2 15,-1-3 1-15,0-2 0 0,0 2 0 16,1-1 0-16,1 1 2 0,1 2 1 0,3 2-1 16,0-1 2-16,2 1 1 0,3 6 0 15,0 1 1-15,2 5 1 0,0 3 0 16,4 3 1-16,2 3 0 0,4 3 1 15,0 1 1-15,2 3 1 0,0 4 0 16,2 2-1-16,-2 6-1 0,-2 5-1 16,-1 5-2-16,-1 4-1 0,-6 2-1 15,-1 4-3-15,-6-1-3 0,-2 0-3 16,-3-3-3-16,-3-3-6 0,-1-1-8 16,0-3-6-16,0-7-5 0,0 0-5 0,1-4-6 15,2-3-8-15,3-3-11 0,4-4-44 16,3-6-62-16,4 1-142 0</inkml:trace>
  <inkml:trace contextRef="#ctx0" brushRef="#br0" timeOffset="139356.12">17668 2691 294 0,'8'-9'86'16,"-1"1"11"-16,-3 2-34 0,-1 0-4 15,-3 1 0-15,-1 0-4 0,-4 3-8 16,1-4-9-16,-4 5-9 0,0-3-8 15,0 2-6-15,-3 1-5 0,-2 2-4 16,-1 3-2-16,-2 3-1 0,0 3-2 16,-2 6 0-16,-2 3-2 0,1 3 0 0,-1 0-4 15,3 3-2-15,4 1-3 0,5 1-3 16,2-4-2-16,7-3-2 0,6-2 1 16,5-2 3-16,3-4 3 0,4-4 3 15,2-5 3-15,-1-4 4 0,1-4 1 16,0-3 3-16,-2-3 0 0,-1-3 2 15,-1-3 1-15,-1-2 0 0,1-1 3 16,-3 1 0-16,-2-1 0 0,0 0 0 0,-3 0 0 16,-3-2 0-16,0 4 0 0,-3 1 0 15,-1 3 0-15,0 2-1 0,-1 4-2 16,-1 2-2-16,0 10-1 0,-1 5-1 16,0 1-2-16,1 4-2 0,0 3 0 15,1 2 0-15,2 3 1 0,4-2-5 16,2 2-2-16,2 1-10 0,2-5-9 15,2 2-11-15,2 1-11 0,-1-4-14 0,-1-1 63 16,-2-5-125-16,0-2-74 0,-1 0-193 16</inkml:trace>
  <inkml:trace contextRef="#ctx0" brushRef="#br0" timeOffset="139715.31">17951 2578 276 0,'2'1'79'0,"2"-1"6"0,3 2-39 0,3 1-2 15,3-1 8-15,2 0-1 0,2-1-9 16,4 0-7-16,0-1-5 0,3 1-6 16,-2-2-5-16,-1 3-7 0,0 0-5 15,-5 3-7-15,-2 1-5 0,-4 2-6 0,-4 2-2 16,-4 3-5-16,-4 1-1 0,-4 0-1 15,-3 4 3-15,-5 0 4 0,-3 0 3 16,-3 2 5-16,-1-3 2 16,0 4 3-16,1 0 0 0,1-2 1 0,5 0 1 15,3-2-1-15,4-1 0 0,4 1 2 16,4-5-1-16,4 0 2 0,6-3 0 16,4-3 1-16,2-2-1 0,4-2 0 15,3-4-4-15,6-2-5 0,-1-2-8 0,5-2-8 16,1-2-13-16,1-2-17 15,1 1-50-15,-5-3-65 0,-3 2-142 0</inkml:trace>
  <inkml:trace contextRef="#ctx0" brushRef="#br0" timeOffset="140331.35">18535 2724 264 0,'2'-8'81'15,"0"-1"7"-15,-2-4-22 0,-1 0-16 0,1 0-1 16,-1-1-2-16,-2-3-8 0,0 3-6 15,-2-3-6-15,-4 5-5 0,-1 2-5 16,-5 3-4-16,-2 6-4 0,-1 3-2 16,-2 4-3-16,-1 10-3 0,-2 2 0 15,0 5-1-15,0 2 0 0,2-2-3 16,3 1-3-16,1-1-2 0,4-7-1 16,6-2-1-16,8-1 1 0,7-2 1 15,3-1 3-15,4-4 2 0,4-3 3 0,1 0 0 16,2-3 2-16,-4-4 0 0,1-4-1 15,0 1 1-15,-2-2 1 0,-2-3 1 16,1-2 0-16,-2-1 0 0,0-1 1 16,-2-3-1-16,-1 1 1 0,-1-1-1 15,-2 4 0-15,-3 2 1 0,0 3-1 16,-2 4-2-16,-1 4 0 0,0 3-1 0,-1 8 0 16,-1-4-1-16,3 4 0 0,0 2 0 15,0 0 0-15,0 2 1 0,2 0 0 16,1-5-1-16,1 4 0 0,0-1-4 15,0-2 0-15,1 0 0 0,-2-4-3 16,0-1-1-16,-2 2-3 0,1-2-1 16,-2 1 0-16,-2-2-1 0,-2 0-1 15,-1 3 2-15,-1-2 2 0,-2 3 2 16,-1 1 2-16,-3 3-1 0,0 3-1 0,0 3-4 16,-1-2-5-16,3 2-3 0,0-2 1 15,3-4 1-15,3-1 5 0,4-6 6 16,4-5 9-16,2-3 8 0,2-6 5 15,3-2 3-15,-1-3 2 0,3-4 2 16,-1-5-1-16,4 3-1 0,-1-2-1 16,-1 0-3-16,2 1-2 0,-2-1-3 15,0 0-5-15,-1 2-1 0,-3-2-3 0,-1 2-2 16,1 4-1-16,1 1-1 16,-2 5-2-16,-1 1-4 0,-1 2-4 0,-1 6-3 15,0 0-4-15,-1-2-5 0,1 1-5 16,0 1-9-16,2-1-13 0,3 2-48 15,1-3-64-15,3 2-145 0</inkml:trace>
  <inkml:trace contextRef="#ctx0" brushRef="#br0" timeOffset="140812.29">19184 2641 251 0,'-1'-1'78'0,"1"0"4"0,-1 0-30 16,-1-2 0-16,-2-2-2 0,0 1-9 16,-2-1-7-16,-1-1-3 0,-4 3-3 0,-1 1-5 15,-4 3-2-15,-1 1-3 0,-3 3-2 16,-2 4-5-16,1 5-4 0,0 1-2 16,1 3-1-16,1 2-3 0,4 0-2 15,2-1-1-15,4 1-1 0,3-4-2 16,5 1-1-16,5-5 0 0,0-3 0 15,4 1-1-15,4-3 0 0,0-1 1 0,3-4 1 16,1-3 2-16,-1-2 1 0,2-2 0 16,1-6 2-16,-2 0 1 0,0-3 1 15,-1-3 1-15,-1-2 0 0,-1-6 1 16,1-4 1-16,-3-2 1 0,-2-1 1 16,0-2 2-16,-2-2 0 0,-1-3 1 15,-1 3 0-15,-2-3 1 0,-1 1 0 16,0 0 1-16,-2 3 0 0,0 5 0 15,0 4 3-15,0 6 1 0,-1 7-2 0,0 6-2 16,0 6-2-16,0 5 0 0,-2 6-2 16,-1 4-3-16,0 10-2 0,-3 5-1 15,2 7 1-15,1 5 0 0,0 5-4 16,4 2-5-16,2 4-6 0,3-3-7 16,6 2-14-16,3-4-13 0,2-5-11 15,4-2-8-15,1-5-67 0,0-4-81 16,0-7-175-16</inkml:trace>
  <inkml:trace contextRef="#ctx0" brushRef="#br0" timeOffset="141450.62">16812 2276 250 0,'0'-8'73'0,"1"2"8"0,2 3-29 0,0 0-3 16,-1 0-1-16,0 1-1 0,-1 1-2 15,0 1-4-15,1 1-7 0,-1 3-1 16,2 0-3-16,0 5-3 0,0 2-4 16,1 3-7-16,0 7-2 0,0 4-1 15,0 5-3-15,-1 3-4 0,1 3-2 16,0 2-1-16,-1 4-2 0,-1-1 0 0,2 1-3 16,0 1-4-16,0-3-5 0,-1 2-10 15,3-5-9-15,2-2-11 0,0-2-11 16,4-1 124-16,1-7-195 0,1 0-93 15,0-5-255-15</inkml:trace>
  <inkml:trace contextRef="#ctx0" brushRef="#br0" timeOffset="142021.88">20115 2253 305 0,'10'2'82'0,"1"-3"8"15,0 6-21-15,-2 1-37 0,-3 0 4 16,1 1 7-16,-4-2 4 0,-1 3-4 16,-2 3-3-16,-2 3 1 0,-5 4-1 15,-3 2-4-15,-7 10-4 0,-5 4-4 16,-7 6-4-16,-5 11-6 0,-5 7-4 15,-1 11-5-15,-6 8-3 0,-8 4-3 16,1 11-4-16,-1 7-6 0,-1 4-5 0,-5 4-8 16,1 1-9-16,3 5-16 0,1 1-13 15,-1-7-8-15,-3-7-13 0,5-6-57 16,7-8-77-16,6-11-159 0</inkml:trace>
  <inkml:trace contextRef="#ctx0" brushRef="#br0" timeOffset="159410.79">4503 10271 278 0,'-3'-1'69'0,"3"0"1"16,0 0-37-16,1-1-10 0,0 2-5 15,3-6-2-15,3 0-1 0,1 0 2 16,2-2 2-16,2 2 2 0,1-1-2 16,2 3-1-16,4 1-1 0,-1-4-3 0,4 3-3 15,3 3-3-15,4-3-3 0,3 1-1 16,2-1-2-16,2 0 0 0,3 4 1 16,1 0-1-16,-1-2 2 0,3 1 0 15,1 2 0-15,-1-1 1 0,1 2-1 16,-2-3 0-16,-2 2-1 0,-5-2-1 15,-7 2-1-15,-5-2-1 0,-6 1-1 16,-7 1-1-16,-5 1 1 0,-10 0 0 0,-7 1-3 16,-8 0-2-16,-6 2 0 15,-8-1 0-15,-7 1 0 0,-7 0-2 0,-2 4-2 16,-2-3 0-16,-3 1 3 0,0-1 0 16,2 2 1-16,2-1 1 0,5-1 2 15,4-4 5-15,9 2 3 0,8 0 1 16,8-4 1-16,6 3 1 0,6-2-1 15,4 4 1-15,6 2 1 0,2-3 2 0,6 1 1 16,5 3 3-16,5-2 2 0,5 0 2 16,7-2-2-16,4 0-1 0,5 0-4 15,1-2-2-15,3 0-4 0,-3-2-1 16,0 1-3-16,-5-3-1 0,-3 0 0 16,-5 1-1-16,-8 0 0 0,-7 0 0 15,-2 1 1-15,-10-1 0 0,-8-2-5 16,-10 0-7-16,-5 2-2 0,-8-1-1 15,-4 0 0-15,-7 2-1 0,-2-3 1 0,0 6 7 16,5-1 7-16,5-1 4 0,6 0 2 16,5-1-2-16,9 1-1 0,8 0-1 15,12-1-1-15,7 0-2 0,10-2-11 16,8-2 195-16,8-6-291 0,8-6-114 16,3-8-370-16</inkml:trace>
  <inkml:trace contextRef="#ctx0" brushRef="#br0" timeOffset="160900.97">9620 8628 294 0,'-5'2'81'0,"2"0"4"15,0 0-36-15,2-1-9 0,-2 2-6 16,2-2-4-16,0-1-4 0,1 1 0 15,0-1 1-15,-1 0 1 0,1 1 2 16,-1-1-1-16,1-1-1 0,-1 2-3 0,1-2-4 16,0 0-7-16,0 1-5 0,1 0-4 15,-1-1-4-15,0 1-1 0,2 1-1 16,0-2 0-16,5 3 2 0,1 1 2 16,4-1 1-16,4 0 2 0,4 2 1 15,3-2 0-15,2 2-1 0,1-2-1 0,2 1-2 16,0-2-2-16,0 1-1 0,-3 0 0 15,-1 1-1-15,0 0 0 0,-3-1 0 16,-3 0-2-16,-3 0-2 0,-4-1-5 16,-2-1-5-16,-2-3-6 0,-5 1-8 15,-3-3-12-15,-3 0-12 0,-2-4-18 16,-1 3-51-16,-4-3-73 0,-4-1-160 16</inkml:trace>
  <inkml:trace contextRef="#ctx0" brushRef="#br0" timeOffset="161109.41">9744 8652 361 0,'5'-1'106'15,"1"2"6"-15,0 0-33 0,-2-1-22 16,2 0-8-16,-3 0-10 0,-1 0-10 16,0 3-7-16,-2-1-7 0,0 4-4 15,-2 3-5-15,0 4-2 0,-1 4-1 16,-1 2-3-16,2 1-8 0,-2 3-9 0,2 0-10 15,0 0-11-15,3-1-11 0,1-2-12 16,0 2-18-16,1-2-39 0,2-5-64 16,-1 2-132-16</inkml:trace>
  <inkml:trace contextRef="#ctx0" brushRef="#br0" timeOffset="161309.95">9625 8983 346 0,'2'1'96'16,"3"0"11"-16,1 1-42 0,3-2-6 16,5 0-2-16,3 0-1 0,1-2-7 15,5 0-8-15,4-3-11 0,-1 1-8 16,2-2-11-16,0 0-12 0,0 0-12 16,1-1-14-16,-4 0-17 0,1 1-12 0,-2 0-17 15,-1 2-60-15,0-3-79 0,0 3-168 16</inkml:trace>
  <inkml:trace contextRef="#ctx0" brushRef="#br0" timeOffset="161675.6">10113 8756 311 0,'-5'-9'88'0,"1"1"8"15,4 1-28-15,2 1-14 0,3 3-1 16,2-4-1-16,2 1-3 0,1-1-4 15,3 3-5-15,2-2-8 0,2 1-8 16,-1-1-5-16,2 5-7 0,-1 1-4 16,2 4-6-16,-3 0-7 0,-2 5-5 15,-2 4-4-15,-1 0-5 0,-3 5-2 0,-4-2-3 16,-2 4-5-16,-5 2 3 0,-2 0-1 16,-4-2-1-16,-3 5-1 0,-2-2 1 15,-5 1 1-15,1-1 6 0,-3-3 2 16,1 0 6-16,2-1 8 0,2-4 6 15,4-1 5-15,2 0 4 0,6-5 4 16,4 1 7-16,4 1 4 0,6-1 3 16,5-3 1-16,5-1 0 0,5-1-1 15,6-2-5-15,4-3-6 0,3-2-6 0,2-5-6 16,0 4-10-16,1-5-19 0,-2-1-11 16,0-2-9-16,-3 1-80 0,-1 0-88 15,-2-3-199-15</inkml:trace>
  <inkml:trace contextRef="#ctx0" brushRef="#br0" timeOffset="179210.92">930 11923 173 0,'0'2'48'0,"0"-2"4"16,0 0-20-16,-1 2-5 0,1-4-2 16,-1 1-3-16,0 1-1 0,0 0-1 15,-1 0-1-15,1-1 1 0,0 0 1 0,1 1 1 16,-1 0 0-16,1 0 1 0,0 0-1 16,0-1 0-16,0 2 0 0,0-1 1 15,0 0 2-15,0 0 2 0,0-1 0 16,0 1 1-16,0 2-1 0,0-2 0 15,-1 0-3-15,1 1-3 0,0 0-4 16,0 2-3-16,0 0-4 0,0 2-2 16,1 4-3-16,0 2-2 0,0 3 0 0,1 4-2 15,0 2 1-15,0 2-2 16,1 1-3-16,-1 1-3 0,-1 1-5 0,1 0-8 16,-1 0-7-16,1 0-8 0,-1-3-4 15,1 0-5-15,-1-3-4 0,1-2-9 16,-1-1-6-16,-1-4-42 0,2 0-57 15,0-1-134-15</inkml:trace>
  <inkml:trace contextRef="#ctx0" brushRef="#br0" timeOffset="180240.22">1173 11898 194 0,'0'0'68'0,"1"-1"6"0,-1 0 2 15,1 0-24-15,-1 0-5 0,-1 0-3 16,1 1-4-16,1-3-5 0,-2 3-4 16,0 1-6-16,1 1-5 0,0-1-5 15,0 0-5-15,1 2-2 0,-2 1-3 16,2 4-1-16,0 2-1 0,1 3 1 0,-1 2 0 15,1 7-1-15,-1 2 1 0,0 2-2 16,-1 1-1-16,2 2-3 0,-4-2-2 16,2 0-2-16,-1-3-2 0,0-2-1 15,0 1-2-15,0-5 1 0,1-4 2 16,-1-4 1-16,1 1 2 0,0-6 1 0,0 0 1 16,0-5 2-16,0-4 2 0,0 3 2 15,0-4 2-15,0-7 2 0,0 0 1 16,1-6 1-16,1-1 0 0,0-4-1 15,1-4-1-15,-2-3-2 0,1-1 1 16,0-1 1-16,0 0 2 0,2 3 1 16,-2 1 1-16,0 3 1 0,2 4 0 15,1 2-3-15,-2 3-1 0,0 8-3 16,0-1-1-16,-1 2-2 0,0 4-1 16,1 2-2-16,2 4 0 0,0 3-1 15,3 2 0-15,0 6-1 0,2 3-1 0,1 4-2 16,-1 2-1-16,0 1-5 0,-1 1-1 15,1-1 0-15,1-4 1 0,0-2 2 16,-2-6 2-16,1-1 1 0,0-6 5 16,0-3 3-16,-2-2 2 0,-2-1 0 15,1-3 2-15,-1-3-1 0,1-3 2 16,1-2-1-16,-3-1 1 0,2-4-1 0,-1-2 1 16,1-1 0-16,-1 0 1 0,0 3-1 15,-1-1 0-15,1 0-1 0,-2 2 0 16,1 1 0-16,0 2-2 0,1 0 1 15,-1 0-1-15,2 3 1 0,-2 2-1 16,2 0 1-16,-1 4 1 0,0 1-1 16,-1 2 1-16,0 2 0 0,-1 0 0 15,0 3-1-15,2 1 1 0,-4 1-2 0,1 6 1 16,1 0 0-16,-1 4 0 0,-1 3-1 16,1 6 0-16,0 5 0 0,0 1 0 15,-1 2-1-15,1 3-1 0,-1 1-1 16,2 0-2-16,-1-2-3 0,0-1-5 15,3-2-4-15,-2-3-6 0,2-4-8 16,-1-2-8-16,1-3-7 0,-2-4 6 16,0-5-84-16,0 1-81 0,-2-1-194 15</inkml:trace>
  <inkml:trace contextRef="#ctx0" brushRef="#br0" timeOffset="181046.94">2903 11737 317 0,'-5'9'89'16,"2"-3"6"-16,0 4-29 0,-2 2-18 15,2-2-5-15,-1-2-4 0,0 2-5 0,1 2-5 16,1 2-2-16,1 2-5 0,1 4-5 16,0 3-5-16,1 8-1 0,-1-1-4 15,0 2-3-15,1 3-6 0,-1 0-11 16,-2-1-10-16,1 1-11 0,-1-2-10 16,-1-1-14-16,1-4-18 0,-1 0-43 15,-1-7-61-15,4-4-131 0</inkml:trace>
  <inkml:trace contextRef="#ctx0" brushRef="#br0" timeOffset="181445.97">2871 11834 333 0,'2'-13'90'0,"5"2"6"15,0 2-42-15,3-2-7 0,2 4-3 0,2 3-6 16,1-2-6-16,2 2-5 0,1 4-6 15,1 0-4-15,2 2-7 0,-1 1-3 16,-1 2-3-16,0 1-5 0,-2 2-3 16,-4 1-4-16,-2-1-3 0,-6 2-5 15,-3 2-4-15,-5 0-1 0,-4 1 1 16,-6 1 0-16,-4 0 2 0,-4-1 1 16,-1 0 3-16,-1-1 5 0,0-3 1 15,2-4 2-15,1 0 3 0,2-2 5 0,4-2 6 16,3-1 6-16,2-2 6 0,2 0 2 15,4 1 3-15,1 0-1 0,3 1-2 16,2 1-2-16,3 1-5 0,2 2-4 16,1 3-1-16,5 1-4 0,-1 3 1 15,2 3-1-15,3 0-2 0,-1 4-1 16,3 0 0-16,0 2-3 0,-2 1-5 0,3-2-8 16,-1-1-11-16,-2 1-8 0,0-5-11 15,-2-2-16-15,1-3-55 0,-2-2-1 16,0-4-55-16,0-7-101 0</inkml:trace>
  <inkml:trace contextRef="#ctx0" brushRef="#br0" timeOffset="181958.32">3300 11871 326 0,'0'2'87'0,"1"2"6"15,0 7-39-15,2 3-12 0,-1 6-7 16,1 3-3-16,-3 5-7 0,3 0-7 15,0 2-6-15,1-2-4 0,-1 2-7 16,-1-1-5-16,2-1-7 0,0-4-6 16,-2-1-5-16,2 0-4 0,-3-8-3 15,1-1 0-15,-2-6 2 0,0-1 7 0,0-3 10 16,-1-4 9-16,0-6 7 0,0-1 6 16,-2-5 5-16,2-4 5 0,0-5 3 15,0-5 1-15,0-1 4 0,0-4 1 16,0-2 2-16,0-2 2 0,2 0 0 15,0 2 0-15,1 2-3 0,4 1-4 16,-1 4-2-16,4 5-4 0,0 4-3 16,0 8-4-16,3 1-3 0,2 2-2 15,0 2-3-15,1 3-3 0,2 3-3 0,-1 1-1 16,-2 1-3-16,3 2-2 0,-4 0-4 16,-2 1-3-16,-1 2-4 0,-5 0-2 15,-3 0 1-15,-2 3 1 0,-4 0 2 16,-3 1 3-16,-1-1 4 0,-4-1 3 15,-3-1 3-15,2-1 1 0,-3-6 1 16,0 0 0-16,2-5 2 0,-1 0 1 0,2 0 2 16,1-1 1-16,2-1 2 0,4 4 1 15,2-2-1-15,2 3-1 0,4 1-2 16,2 0-2-16,5 4-1 0,0 3-2 16,4 4-1-16,3 2 0 0,2 5 0 15,3 0 0-15,3 5-4 0,1 0-7 16,6 0-14-16,-1-3-16 0,4 1 13 15,1-3-109-15,3 1-102 0,-4-8-235 0</inkml:trace>
  <inkml:trace contextRef="#ctx0" brushRef="#br0" timeOffset="184262.8">4760 11771 217 0,'-2'-1'73'16,"2"1"7"-16,-1 1 1 0,1 0-28 15,0-1-4-15,1 0-4 0,-2-2 0 0,1 1-3 16,1 0-2-16,-1 1-5 16,0 1-4-16,0 0-3 0,0 3-6 0,2 3-5 15,-2 0-5-15,1 6-4 0,0 2-2 16,0 1-1-16,-1 6-3 0,1 5 0 15,-2 0-3-15,0 7-3 0,0-1-5 16,1 1-8-16,-1 2-8 0,1-4-6 16,-2-1-9-16,4 1-5 0,-1-7-6 0,0-3-6 15,-2-3-8-15,1-4-38 16,-1-3-57-16,-2-3-125 0</inkml:trace>
  <inkml:trace contextRef="#ctx0" brushRef="#br0" timeOffset="184726.5">4723 11753 285 0,'10'-13'84'0,"1"3"6"16,-2 4-30-16,1-1-11 0,-2 4-8 15,0-3-7-15,1 4-8 0,1 3-6 16,0-1-4-16,2-1-4 0,1 2-4 15,2 0-2-15,3 1-1 0,0 0-2 16,2 1 0-16,0 3-1 0,-1-1-1 16,-2 2-1-16,-3-1-1 0,-2 3-1 0,-3 0 0 15,-2 2 0-15,-5 0 0 0,-4 0 0 16,-3 0 1-16,-2 1 0 0,-2-1-1 16,-4-2 0-16,-2-1-1 0,-1-2-2 15,-1-3 0-15,-2 0 0 0,0 0 1 16,1-3 2-16,2-1 0 0,1 0 3 15,3 0 3-15,4 2 3 0,2-2 3 16,0-1 0-16,5 0 1 0,2 3-1 0,0 1 0 16,3 0 1-16,-1-1-1 0,2 6 0 15,3 2 0-15,0 1 1 0,0 4 1 16,2 2-1-16,3 2-3 0,2 4-2 16,0 1-2-16,3 3-1 0,0-2-1 15,2-1-3-15,1 0-3 0,-2-1-11 16,1-2-10-16,-2-6-10 0,-3 0-10 15,1 1 148-15,-3-6-225 0,0-4-99 0,-3-4-277 16</inkml:trace>
  <inkml:trace contextRef="#ctx0" brushRef="#br0" timeOffset="185031.2">5233 11780 240 0,'-1'1'81'16,"2"-3"8"-16,-1 2 4 0,0-1-36 16,-1 1-2-16,2 1-2 0,-2-1-5 15,2 0-5-15,-1 3-5 0,0 1-5 0,1 3-6 16,-1-1-6-16,1 3-5 15,0 3-4-15,2 4-3 0,1 1-4 0,0 5-1 16,0 4-1-16,2 7-1 0,-1 3-7 16,1 3-2-16,-2 2-11 0,0 1-13 15,-1-2-12-15,0 2-11 0,2-5-21 16,-3-2-52-16,0-3-79 0,0-4-157 16</inkml:trace>
  <inkml:trace contextRef="#ctx0" brushRef="#br0" timeOffset="185464.9">5220 11819 303 0,'2'-6'87'0,"1"-3"5"0,3 2-30 0,-1 1-14 16,2 0-5-16,1 2-6 0,2-2-6 15,1 4-6-15,2 2-3 0,2-1-5 16,0 3-4-16,3 3-3 0,-1-1-2 16,1 1 0-16,-1 4-3 0,2 0-1 15,-3 1 0-15,-2 0-2 0,1-2-1 16,-4 3 0-16,0 0-1 0,-5-2 1 16,-1-1-1-16,-3 2-1 0,-3-2 1 15,-4 1-3-15,-2 0 0 0,-4-2-3 0,-4 2-2 16,-1 0-1-16,-4-1-1 0,-1 1 1 15,0-3 2-15,-3 0 1 0,3-2 3 16,0-2 3-16,4-1 3 0,3 0 4 16,2-3 2-16,4 1 1 0,4 1 0 15,4 1 0-15,3 1 3 0,3 3-2 0,4 0-1 16,3 5-2-16,2 2-1 0,4 2 0 16,2 3-1-16,2 2-2 0,3 1-1 15,0 3-2-15,0 0-1 0,2 1-1 16,-1-2-11-16,-1 0-13 0,0 1-12 15,-4-2-11-15,-3-3-78 0,0-2-89 16,-2 0-199-16</inkml:trace>
  <inkml:trace contextRef="#ctx0" brushRef="#br0" timeOffset="186362.08">6700 12006 219 0,'5'-8'76'16,"1"2"6"-16,-1 2 3 0,-1-2-29 0,-1 1-2 15,-1 1-2-15,0-1-3 0,-1 2-4 16,2-2-1-16,-2 2-3 0,-1 1-4 16,1 1-4-16,-1 0-6 0,0 3-5 15,0 2-5-15,0 4-4 0,0 6-4 16,-1 5-3-16,2 6-2 0,-1 7-1 16,0 4-2-16,1 5-4 0,-1-1-7 15,3 1-5-15,0-3-9 0,2-1-11 0,-2-4-11 16,1-4-9-16,1-6-7 0,-1 0-14 15,-2-8-48-15,2-1-67 0,-3-6-143 16</inkml:trace>
  <inkml:trace contextRef="#ctx0" brushRef="#br0" timeOffset="186728.92">6750 11897 338 0,'8'-7'93'0,"3"1"6"0,1 1-39 16,2 4-12-16,4 1-4 0,-1 3-7 16,1 2-9-16,1 3-4 0,1 5-8 15,-2-1-3-15,-2 0-5 0,-1 2-5 16,-2 4-3-16,-3-1-2 0,-3 1-1 16,-3-1 0-16,-2 0-2 0,-4-3-1 0,-3 0-3 15,-3-3-2-15,-3-1-1 0,-2-1-1 16,-3-4-4-16,-3 0 0 0,-2-2 1 15,-1-2 2-15,-1-1 4 0,0-2 3 16,3 1 3-16,2-1 6 0,4 0 5 16,5 0 4-16,1 2 4 0,5 0 1 15,2 1 0-15,3 2 4 0,4 2 1 16,0 0-2-16,4 4-3 0,4 2-3 0,3 1 1 16,1-1-2-16,3 5-4 0,2-3-4 15,0 3-1-15,1 1-2 0,0-2-2 16,-1 1-8-16,0 1-11 0,-3 0-9 15,0 1-11-15,0-5-14 0,-3 0 118 16,0-4-185-16,-1 1-85 0,0-5-238 16</inkml:trace>
  <inkml:trace contextRef="#ctx0" brushRef="#br0" timeOffset="186931.42">7202 11978 311 0,'-1'-2'95'0,"-1"2"7"16,2 4-9-16,0 7-32 0,2 2-9 16,-1 5-9-16,1 4-8 0,0 6-5 15,0 4-8-15,0 0-8 0,2 0-8 16,-1 0-6-16,1-2-7 0,0 1-11 0,1-4-12 16,-1-3-12-16,1 0-14 15,-1-5-2-15,0-3-63 0,0 0-71 0,-2-8-148 16</inkml:trace>
  <inkml:trace contextRef="#ctx0" brushRef="#br0" timeOffset="187370.24">7176 11931 293 0,'-1'-8'89'0,"1"-2"8"0,1 2-23 16,3 0-11-16,-1 1-3 0,2-1-5 16,1 1-6-16,1 2-6 0,0 1-6 0,4 2-5 15,2 0-5-15,3 4-4 0,0 2-3 16,3 0-4-16,0 1-3 0,3 0-2 16,-3 3-3-16,-3 1-4 0,1 0-3 15,-4 0-1-15,-2 1-3 0,-2-1-3 16,-4 2-1-16,-2-3-3 0,0 2-2 15,-6-1-3-15,0-2-2 0,-3 2-1 0,-4-2 3 16,-5-1-1-16,0 0 3 0,-3-1 2 16,-3-2 4-16,0 1 4 0,0-4 3 15,2 0 3-15,5-2 3 0,1 0 2 16,3 0 1-16,5 2-1 0,4 2 1 16,3 4 2-16,3 4-2 0,4 3 0 15,4 3-1-15,1 4 0 0,5 2-1 16,1 1 0-16,3 5-4 0,1 0 0 15,0-1-2-15,-2 1-5 0,2-4-7 0,-2 0-7 16,-1-3-20-16,-3-4-15 0,0-3-85 16,-2 1 0-16,0-4-78 0,-4 0-139 15</inkml:trace>
  <inkml:trace contextRef="#ctx0" brushRef="#br0" timeOffset="197779.04">9660 10378 212 0,'-17'-5'67'0,"3"-2"3"15,3 0-14-15,3 2-14 0,0 2-9 16,1 0-7-16,3 1-6 0,2 0-4 16,0 1-3-16,2 2-3 0,4-3-3 15,3 0-1-15,5-1-2 0,2 0-1 0,8-3 1 16,5-1 1-16,8-3 3 0,5-1 3 15,5 0 1-15,6-1 3 0,6-6 1 16,3 2-1-16,7-1-2 0,1 1-2 16,1 1-6-16,-1 1-6 0,-5 2-7 15,-4 1-3-15,-10 2 0 0,-8 2-1 16,-12 1 1-16,-8 3 5 0,-11 0 7 16,-11 1 3-16,-11-2 2 0,-10 3 0 0,-10 2-1 15,-10-1-1-15,-7-1-4 0,-8-1-2 16,-3 1-1-16,-4 2-1 0,0 0 0 15,-2 0-1-15,-1 0 1 0,2 0 1 16,2 4 0-16,2-2 1 0,4 0 1 16,6 1 1-16,8 0 1 0,8 1 0 15,9 4 1-15,9-3-1 0,8 1 2 16,9 1 3-16,7 0 4 0,10-2 4 16,8 1 5-16,9-1 1 0,11 0 3 15,8-4 1-15,8 0-3 0,8-1-4 0,3-2-3 16,6 2-5-16,-1-3-2 0,-2 2-4 15,-5 0-4-15,-6 1-2 0,-10 0-1 16,-11 2-1-16,-11-3 0 0,-11 1-1 16,-13-3 2-16,-12 4 2 0,-13-1-3 15,-12 1-5-15,-12 0-3 0,-14 0-3 16,-11 3-3-16,-7 5-4 0,-8-2-3 0,-2 2 3 16,-2 1 5-16,4 0 3 0,8 1 4 15,9-2 6-15,12-3 5 0,13-3 5 16,12 0 3-16,13-5 2 0,14 3 5 15,12-2 7-15,12 0 5 0,10 2 1 16,10 0-1-16,10-2 0 0,11 2-2 16,6-1-4-16,5 2-8 0,4 0-6 15,3-1-5-15,-1 1-3 0,-4 1-4 0,-7 2-1 16,-8-3 0-16,-12-1-3 0,-14 1-6 16,-13 1 1-16,-14 1 3 0,-15 1 3 15,-16 0-1-15,-15 3 0 0,-15 2 1 16,-12 1 6-16,-12 4 0 0,-5 1 0 15,-6 1-1-15,0 1 1 0,4 5-1 16,7-2 1-16,8-1 0 0,11-4 0 16,12-4 0-16,12-1 0 0,15-3 1 0,11-4 3 15,15-2 7-15,13-2 5 0,13-1 1 16,10-1 1-16,10-3 2 0,9 0-1 16,8-6-3-16,2-2-5 0,2 1-5 15,-4 0-2-15,-4-2-1 0,-9 1-1 16,-10 2-1-16,-11 3 0 0,-14 3-2 15,-15 0 1-15,-16 1 0 0,-16 3 1 16,-12 3 2-16,-12 0 1 0,-9 1 1 16,-5 3 2-16,-4 5-1 0,4 3-2 0,6 0-13 15,8 0-12-15,11 0-11 0,9-2-89 16,13-2-95-16,10-8-228 0</inkml:trace>
  <inkml:trace contextRef="#ctx0" brushRef="#br0" timeOffset="200579.72">13340 9115 309 0,'-14'-4'83'0,"-3"-2"7"16,2 1-42-16,2 1-5 0,-5-1-4 15,0 2-3-15,-6 1-5 0,-1 1-1 16,-1 1-1-16,-1 3-2 0,-4 0-1 16,1 4-2-16,0-1-2 0,0 3-1 15,-4 1-5-15,1 2-5 0,-3 3-3 0,2 1-2 16,-1 2-2-16,0 5-1 0,0 1-2 16,2 4 0-16,3 4-1 0,0 4 1 15,6 4-2-15,4 3-1 0,6 5-1 16,5 6-3-16,6 5-6 0,9-1-8 15,6 2-8-15,7 2-6 0,9-2-2 16,8-3-2-16,7-2 2 0,8-3 3 16,8-4 5-16,7-5 6 0,6-4 6 0,6-4 3 15,4-6 3-15,0-5 0 0,1-7 3 16,-3-6 5-16,0-8 5 0,-4-4 5 16,-9-7 7-16,-6-8 4 0,-4-9 2 15,-4-4 3-15,-6-10 1 0,-9-3 0 16,-9-7-2-16,-2-9-3 0,-9-7-3 15,-13-1 2-15,-5-5-1 0,-10-3-2 16,-10-5-4-16,-6 0-2 0,-3 0-2 16,-6 3-1-16,-8 0-4 0,-5 1-1 15,-3 9 1-15,2 8-1 0,-5 4 0 0,-8 10-2 16,2 10 0-16,2 13 1 0,-7 11-1 16,0 11 0-16,-2 11-1 0,-1 9-5 15,3 11-5-15,-2 6-10 0,5 5-8 16,12 2-16-16,9 2 7 0,8-1-83 15,11 3-80-15,10-8-181 0</inkml:trace>
  <inkml:trace contextRef="#ctx0" brushRef="#br0" timeOffset="201261.11">17479 9482 345 0,'11'6'85'0,"-7"-3"0"0,-6-1-42 15,-3 2-23-15,-3-4-5 0,-4-3-3 0,-3-1-4 16,-4-4-2-16,0-2 1 0,-2-3 0 15,-4-1 1-15,-2-5 1 0,-1 2 3 16,-3-2 1-16,1 1 0 0,-1-2 0 16,-1-2 0-16,1 3-1 0,2 4-1 15,-1 0 1-15,2-1 1 0,-4 3 3 16,-1 1 2-16,-2 3 1 16,2 1-1-16,-3 0-1 0,-1 4-2 0,-3-1-1 15,0 2-3-15,-1 2-1 0,1 4-1 16,-4 3-1-16,-1 2 0 0,-1 3-1 15,-1 7-2-15,2 4-1 0,-4 5-1 0,-2 3-1 16,0 6-2-16,4 4 0 0,5 8-4 16,5 3-2-16,5 9-4 0,7 1-4 15,6 2-5-15,12-2-2 0,7 3-5 16,5-5-3-16,12 0-1 0,13-5 1 16,10-5 3-16,14-4 5 0,10 0 4 0,8-4 3 15,11-5 7-15,7-7 6 0,2-3 3 16,3-6 4-16,4-4 5 0,1-11 7 15,1-3 5-15,-6-9 4 0,-5-9 3 16,-7-4 0-16,-10-8-1 0,-8-4 0 16,-11-5-2-16,-14-6-3 0,-8-1-4 15,-12-5-1-15,-11-2-1 0,-13-6-2 16,-9-3-3-16,-11-1-3 0,-12-1-3 0,-8-3 0 16,-9 2-4-16,-6 0-2 0,-3 3-1 15,-5 7 0-15,-1 2-1 0,1 6-1 16,-2 8 0-16,6 7 1 0,0 8 0 15,1 6 0-15,4 7-2 0,5 10-1 16,5 7-6-16,6 8-6 0,3 6-8 16,7 7-15-16,8 4-11 0,4 0-10 15,6 3-31-15,7 0-48 0,12 0-77 16,8-2-166-16</inkml:trace>
  <inkml:trace contextRef="#ctx0" brushRef="#br0" timeOffset="201912.52">20793 9484 309 0,'-25'-18'74'0,"1"3"1"0,0-1-44 0,2 0-16 16,3 1-3-16,0 1 0 0,-1 0-2 16,-1 1-3-16,-2-2-2 0,0 0-2 15,0 2 0-15,-2 0-1 0,0 0 1 16,2 1 1-16,-2 2 3 0,0 3 3 15,0 1 5-15,2-1 5 0,-1 2 7 16,0 1 3-16,-3 1 0 0,-1 2 1 0,4 1-1 16,0 2-2-16,0 4-4 15,0-1-4-15,-1 3-4 0,-2 0-1 0,0 2-3 16,-6 4-1-16,-2 0-1 0,-1 6-2 16,-2 5-1-16,-3 5-3 0,-3 7-1 15,-1 5-2-15,4 9-4 0,1 6-5 16,1 2-2-16,4 2-4 0,7-1-3 15,10 1-3-15,7-5-3 0,6-2-2 16,10-2-1-16,9-5 0 0,13-3 1 0,12 0 3 16,9-5 1-16,9 1 4 0,11-8 6 15,7-3 5-15,11-5 4 0,4-4 2 16,1-5 1-16,3-5 3 0,0-12 1 16,-4-6 8-16,-1-6 5 0,-8-8 0 15,-9-8 7-15,-7-5 1 0,-9-6 1 16,-13-5 2-16,-6-4-4 0,-16-1-2 15,-10-2 1-15,-9-3-4 0,-11-4-2 0,-11-3-2 16,-14-1-5-16,-11-2-5 16,-13 3-2-16,-14-1-3 0,-11 4-3 0,-13 5-1 15,-6 7-1-15,0 9-2 0,-3 7-5 16,7 5-17-16,3 7-15 0,1 4 122 16,12 8-215-16,9-2-114 0,3 1-308 15</inkml:trace>
  <inkml:trace contextRef="#ctx0" brushRef="#br0" timeOffset="-199300.41">21621 8994 246 0,'-8'-7'65'0,"4"0"3"0,0 1-31 0,6 4-12 16,0-3-2-16,3 2 2 16,4 0 0-16,5 2-1 0,6 1-1 0,1 0 0 15,6-4 1-15,8 4-1 0,3 0-3 16,7-1-4-16,5 0-4 0,2-2-2 15,9 2-3-15,1-1-2 0,4 1-1 16,2 1-1-16,-2 1-1 0,-1 1 1 0,-3 1-2 16,-4-1 0-16,-7 0-2 0,-9 0 0 15,-12-2-1-15,-6-2-3 0,-8 4-3 16,-12-6 2-16,-13 3 1 0,-13 0 0 16,-9 0 2-16,-14 1 0 0,-12 0 5 15,-12 0 1-15,-9 2-1 0,-8 0 0 16,1 2-2-16,-7 3-1 0,-1 1-2 15,3 2-3-15,5-1-2 0,6 2-2 16,11 0 0-16,7-2 4 0,18-2 0 16,12-2-1-16,13 0 3 0,14-2 6 0,13-2 5 15,12 1 2-15,11 0 1 0,12-2 0 16,14 0 4-16,7-2 1 0,7 2 0 16,7-1-1-16,6 4 1 0,-1-1 2 15,4 0 1-15,-5 2-1 0,0 1-2 16,-8-1-2-16,-5 3-3 0,-12-4-4 15,-13-2-5-15,-12 0-2 0,-14-1 1 0,-14-2-1 16,-14 1 1-16,-14-8-1 0,-12-1 0 16,-12 3 3-16,-11-2 1 0,-12 1-2 15,-7 2 0-15,-3-2-1 0,-4 6 0 16,-1 3-2-16,4 2-1 0,9 3 1 16,8-3-2-16,14 2 0 0,10 0-2 15,13 0-2-15,14 1 2 0,13-3 4 16,12-1 2-16,8 4 2 0,11-3 1 15,11 1 3-15,10 1 2 0,9-2-1 0,2 2-2 16,5 2-2-16,5-2-1 0,-2 2 0 16,0 1 0-16,-5-5 0 0,-8 2 0 15,-7 0 0-15,-10-3-4 0,-10 0-1 16,-13 0 0-16,-16-1 0 0,-10-1 2 16,-14-2-1-16,-16 0 0 0,-9 0 3 15,-13-4 2-15,-9 5 0 0,-6-2-1 16,-2 2-1-16,-1 1 1 0,7-1 0 15,8 1 1-15,11 1-1 0,12-2 1 0,13 1 0 16,13 0 3-16,15 1 3 0,14 1 4 16,11 0 0-16,12 2 1 0,9 0-1 15,10 3 0-15,7 0-3 0,3 2-3 16,2 1-5-16,0 0-2 0,-2 2-3 16,-8-2-2-16,-7-2-7 0,-8 1-4 15,-12-3-13-15,-11-1-16 0,-13-5 16 0,-14-3-104 16,-12-6-96-16,-14-3-223 15</inkml:trace>
  <inkml:trace contextRef="#ctx0" brushRef="#br0" timeOffset="-193568.53">23414 7962 318 0,'-2'2'80'16,"0"-1"5"-16,-4-1-49 0,3-3-6 15,-3-2 1-15,0 1-2 0,-3-3-2 0,-2 1-7 16,-4-2-3-16,-3 0-3 0,-3 3-3 15,-2-2-2-15,-2 4-3 0,-2 0-2 16,-3 1-2-16,3 2 0 0,2 2-2 16,4-1 0-16,3 2-1 0,4 0 0 15,4 2-1-15,4-1 1 0,5 1 1 16,4 1 0-16,3 4 2 0,5 3 0 16,5 2 1-16,3 4 1 0,6 5 0 0,3 6-1 15,3-4 0-15,3 4-1 16,1-5-1-16,-2 0 0 0,-3-1 0 0,-3-6 0 15,-7-6 0-15,-4 1-2 0,-9-4 2 16,-8-4 1-16,-5-1 1 0,-6-5-1 16,-8-1-2-16,-7-1-2 0,-5-6-1 15,-3-1-4-15,-3 0-5 0,-1-2-7 16,-2 0-8-16,3-2-12 0,4-1-49 16,0-3-14-16,2 0-62 0,6-4-124 15</inkml:trace>
  <inkml:trace contextRef="#ctx0" brushRef="#br0" timeOffset="-193358.1">23566 7529 406 0,'5'12'105'0,"-5"2"8"15,1 5-49-15,-2 3-18 0,-3 1-1 16,2 4-2-16,-2 4-4 0,-3 1-7 15,3 4-7-15,-2-1-7 0,1 0-6 16,1 2-6-16,-2-2-8 0,2 0-10 16,-1-2-11-16,1 0-17 0,0-4-13 15,-1 2-16-15,1-5-66 0,-1-1-85 16,-2-6-180-16</inkml:trace>
  <inkml:trace contextRef="#ctx0" brushRef="#br0" timeOffset="-192458.54">23417 7887 370 0,'7'-5'96'0,"2"5"10"16,3-3-45-16,4 5-15 0,5-5 1 0,1 2 1 16,2 1-2-16,2 5-8 0,4-2-8 15,2-1-8-15,-1 2-5 0,-2 0-4 16,0-1-4-16,0-1-4 0,-4-1-3 15,-4 0-1-15,-6 1-1 0,-3-1-1 16,-3-2 0-16,-6 2-1 0,-6-2 1 16,-6 2-1-16,-4-2 0 0,-2 1 0 0,-4 2-1 15,-4 2 0-15,-2-1-1 0,0 5 0 16,4-1-2-16,0 0-3 0,4 0-1 16,2-1-3-16,6 0 1 0,3-1 0 15,5 0 1-15,4-1 1 0,2 1 3 16,5 0 2-16,4-3 3 0,4-1 2 15,3-2 2-15,3 0 0 0,0-1 1 16,3-1 1-16,-2-3 3 0,-1 1 2 16,-2 0 1-16,-5 1-1 0,-1-2 0 0,-3 2 0 15,-5 1-2-15,-4 2-4 16,-2 0-2-16,-3 3 0 0,-3 3-2 0,-3 1 1 16,-3 1-1-16,-2 4-2 0,-1 4-1 15,2 0-2-15,1 1-5 0,4 2-2 16,3-1-2-16,8 2-2 0,5-3 2 15,5-3 2-15,4-1 2 0,0-6 5 0,2-4 1 16,-1-2 4-16,-3-5 2 0,1-4 1 16,-3-5 2-16,0-3 0 0,0-4 1 15,2-2-1-15,2-4 2 0,0-2-1 16,-2-3 3-16,3-3-7 0,0-6 1 16,-4 2 8-16,-2-3 2 0,0 1-2 15,-4-1 2-15,0 8-4 0,-4 4 8 16,-4 11 0-16,0 4-6 0,-4 9-3 15,-1 9 1-15,-4 8 1 0,-2 4 0 0,-2 10-2 16,-2 3-2-16,0 7 0 0,-2 2 0 16,1 2-4-16,0 0-8 0,2 3-5 15,4-2-8-15,1 1-10 0,4-1-7 16,5 2-5-16,2-5-4 0,6-2 0 16,2-4-1-16,4-4 3 0,1-6 9 15,2-7 7-15,3-6 3 0,1-5 6 16,0-5 4-16,2-7 5 0,1-5 5 15,2-8 5-15,-1-7 6 0,-1-7 5 0,-1-4 5 16,-1-3 6-16,1-5 5 0,-6-9 2 16,-2 0 1-16,-4-1 1 0,-5-2 1 15,-2 1 0-15,-4 2-1 0,-4 7-1 16,-2 13 0-16,-3 8-3 0,0 9-3 16,-2 10-4-16,-2 10-1 0,-2 9-1 15,-2 8-1-15,0 10-2 0,-1 7-2 0,1 8-2 16,0 9-1-16,2 5-2 0,2 3-2 15,3 1-3-15,5 1-1 0,6 5-1 16,5-5-4-16,3-1-3 0,5-4-3 16,4-2-7-16,1-3-4 0,1-6-10 15,-4-7-12-15,-1-4-7 0,-2-6-5 16,-4-3-6-16,-3-6-17 0,-5-5-51 16,-4 0-67-16,-6-2-150 0</inkml:trace>
  <inkml:trace contextRef="#ctx0" brushRef="#br0" timeOffset="-191818.49">23397 8518 335 0,'-8'-2'95'16,"1"-1"5"-16,1 2-16 0,-2-3-51 16,1 3-2-16,-2 0 2 0,-3 4-4 15,-4 2-9-15,-1 1-5 0,-3 6-3 16,-1 5-3-16,-1 0-7 0,1 3-9 16,4-1-5-16,3-1-3 0,4 2-1 0,5-4-1 15,6 0-1-15,5-2 4 0,3-3 6 16,5 1 4-16,5-5 4 0,4-4 2 15,1 1 3-15,2-4 4 0,4-3 5 16,-1 0 2-16,-1-5 5 0,-3 4 0 16,-2-2-1-16,-4-1-2 0,-3 1-2 15,-6 4-4-15,-5 0-4 0,0 3-4 16,-8 2 0-16,-2 3-2 0,-2 2-3 0,1 0-3 16,-2 2-5-16,3 1-3 0,0-1-4 15,5 0-1-15,3-2 1 0,4-2 2 16,3 0 3-16,3-3 4 0,2-1 7 15,4-2 6-15,1-1 5 0,-1-2 2 16,1 2 4-16,0-6 4 0,-1 2 2 16,-1-1 1-16,-3 1-1 0,0-3-2 15,-1-1 0-15,-2 0-1 0,-1 4-3 16,-3-2-1-16,-2 3-3 0,-1 0-3 0,-3 7-1 16,-1 1-3-16,-1 6-1 0,-2 3-1 15,0 3-1-15,-3 4-2 0,2 2 2 16,-4 3-1-16,3 1-2 0,-2-1-3 15,0-1-8-15,0 2-2 0,1 0-3 16,-3 1-4-16,2-3-3 0,-2 0-1 0,-2 1 1 16,-3-1 6-16,0-3-1 15,-5-4 1-15,0-2 0 0,-5-3-3 0,-1-5-4 16,-2-3-6-16,2-4-4 0,2-4-6 16,0 0-11-16,4-3-7 0,4-5-49 15,3-3-61-15,5-3-139 0</inkml:trace>
  <inkml:trace contextRef="#ctx0" brushRef="#br0" timeOffset="-191185.61">23934 8867 328 0,'10'4'92'0,"-3"1"7"0,-5-2-22 15,-2-1-24-15,-3 1-6 0,-5-5 0 16,-2 2-2-16,-2 1-3 0,-3 2-6 15,-2-2-7-15,1 2-8 0,0-1-5 16,4 3-5-16,-1 2-5 0,5-1-4 0,2 2-3 16,4 1 0-16,4 0-1 0,4-1-1 15,2 1-2-15,5 0-1 0,4-1 0 16,2-2 0-16,-1 0-1 0,-1 0-1 16,1-1 1-16,0-2 1 0,-1-3 1 15,0-1 1-15,1-3 0 0,0-1 2 16,2-3 1-16,-2-2 1 0,1-1 1 15,-2-5 2-15,1-1 0 0,-3-11 2 0,0-4 1 16,-1-5 2-16,-2-7 3 0,1-3 1 16,-3-3 0-16,0-5 2 0,-4 6 2 15,1 6-2-15,-4 6 1 0,-1 6 0 16,-3 8 0-16,-2 11-2 0,-4 9-2 16,-1 6-1-16,-3 6 1 0,-2 6-3 15,-2 6-3-15,2 7-1 0,-2 6 0 16,0 5-1-16,0 3-1 0,3 4-2 15,2 2-3-15,5-5-2 0,0 2-4 16,7-3-2-16,2-7-2 0,5 1-3 0,2-6 0 16,3 0 0-16,3-3 2 0,4-6 1 15,1 2 2-15,3-5 3 0,2-4 0 16,2-4 2-16,1-4 2 0,-2-2 0 16,3-5 2-16,-3-6 1 0,-1-1 0 15,-4-7 2-15,-5-1 3 0,-2-3 3 0,-3-3 1 16,-7 4 2-16,-2-1 0 0,-3 4 2 15,-4 4 0-15,-2 5-4 16,-4 4-1-16,-3 6-1 0,-2 0-2 0,-1 7-2 16,1 3-1-16,1 4-1 0,4 0 0 15,4 5-1-15,7 1 0 0,8 2-1 16,5-3-1-16,6 0-3 0,7-3-5 16,6-1-3-16,3-3-12 0,8 2-12 15,-1-3-15-15,6 0-7 0,-1 0-81 16,2-5-91-16,0-4-209 0</inkml:trace>
  <inkml:trace contextRef="#ctx0" brushRef="#br0" timeOffset="-176107.61">13093 1994 227 0,'-12'2'52'15,"6"-1"6"-15,1-1-36 0,1 4 0 16,1-2 0-16,1-3 1 0,1 3 0 16,1-2 0-16,3 2-1 0,0-3 0 15,5 1 1-15,4 1 0 0,6 0 2 16,8-1 0-16,7 2-3 0,6-2-5 0,5 0-4 15,5-1-4-15,6-1-2 0,6 1-3 16,7-2-1-16,7 2 0 0,0-2-1 16,6 6-1-16,5-3 2 0,-1 0-1 15,0 2 2-15,-7 1-1 0,-8-1-1 16,-1 4 1-16,-13-4 1 0,-12 2-3 16,-10 0 4-16,-13-2 3 0,-12-1-1 0,-19-2 0 15,-12-4-1-15,-14-1-1 0,-11 1 2 16,-12 0-5-16,-11-2-2 0,-4 2-2 15,-5-4-1-15,-10 1-1 0,2 3-1 16,0-2 0-16,3-1-1 0,7 1 0 16,0 3 1-16,5-1 2 0,17 2 2 15,6 2 0-15,12-2 0 0,10 4-4 16,8-1 1-16,17 0 2 0,17 2 3 16,12 0 4-16,6-4 3 0,11 3 3 0,10 0 7 15,15-1 1-15,8-1 0 0,3 1-2 16,7 1-2-16,9 2-2 0,7 0-3 15,0 0-1-15,-4 2-3 0,-7 5-2 16,-7-2-1-16,-15 1-3 0,-14-2-2 16,-17 0-3-16,-14-2-2 0,-15 2-12 15,-17-6-14-15,-18 0-11 0,-11-2-79 16,-17-2-90-16,-16-6-208 0</inkml:trace>
  <inkml:trace contextRef="#ctx0" brushRef="#br0" timeOffset="-174511.13">13242 2498 126 0,'15'-3'42'0,"-2"-1"4"16,-5 1-4-16,-3-2-20 0,1-2-2 16,0-2-1-16,1-3-3 0,0 1-3 15,-1-2 0-15,-2-3 3 0,1-1 4 16,-3-1 3-16,0 1 3 0,-3 2 2 0,1 1 0 16,-2 2 2-16,1 2 0 0,0 2 1 15,0 0 1-15,1 4 3 0,0 2 0 16,0-2 0-16,0 3-1 0,0 0-2 15,0-1-4-15,0 3-4 0,1-1-4 16,1 3-3-16,1 3-2 0,-1 3 1 16,2 8 0-16,1 6 1 0,-1 6-1 15,0 8 0-15,-1 2-3 0,-4 11-1 0,1 6-4 16,-1 6-3-16,-4 6-3 0,0 4-5 16,-3 5-12-16,0 4-4 0,-3-1-9 15,-1-5-11-15,-3-9-8 0,5-3 0 16,-1-8-1-16,3-9 3 0,-2-8-1 15,1-10 1-15,1-6 4 0,2-2-6 0,-3-8 38 16,1-4-84-16,0-7-57 16,3-2-147-16</inkml:trace>
  <inkml:trace contextRef="#ctx0" brushRef="#br0" timeOffset="-174276.76">13110 3336 214 0,'-15'-14'78'0,"2"2"8"16,-1 4 5-16,5 3-32 0,-1 4-6 15,1 5-3-15,0 1-6 0,4 5-4 16,0 2-6-16,4 3-1 0,2 5-2 15,4 2-1-15,0 1-2 0,4 4-3 16,3 0-5-16,1 0-4 0,0 0-3 0,3-5-2 16,2-1-3-16,2 0-1 0,5-3-2 15,0-4 1-15,3-4 1 0,0 1 1 16,-3-2-1-16,-2-5 2 0,-3-5-1 16,-6-2 1-16,-3-5-1 0,-2-4-4 15,-2-5-4-15,0-6-8 0,0-2-8 16,2-7-7-16,1-4-17 0,1-6-15 15,1-2-10-15,1-6-28 0,0-3-46 0,4-4-81 16,1 1-163-16</inkml:trace>
  <inkml:trace contextRef="#ctx0" brushRef="#br0" timeOffset="-173910.7">13843 2457 313 0,'-5'3'76'16,"-1"-1"6"-16,-2 0-54 0,-4 1-1 16,-2 3 0-16,-5-4 2 0,0 1-3 15,-3 2-8-15,0-1-6 0,1 3-6 16,1-2-1-16,5 1-3 0,5 2-1 15,5-1-1-15,5 3 1 0,6-3 1 16,5 0 2-16,7 2 2 0,5 2 0 0,2 3 1 16,-1 1 1-16,-1 3-1 0,0 0-2 15,-2 5-1-15,-2-1 0 16,-4-1-1-16,-3 0-1 0,-1-2 0 0,-3-3-1 16,-8-2 1-16,-6-1 0 0,-3-4-1 15,-3 0-5-15,-5-6-7 0,-5-1-7 16,-3-4-12-16,-3-3 117 0,-2-4-191 0,-1 1-89 15,1-5-253-15</inkml:trace>
  <inkml:trace contextRef="#ctx0" brushRef="#br0" timeOffset="-173697.26">14027 2304 380 0,'4'-1'97'0,"1"1"8"15,-3 3-52-15,-3 4-3 0,-2 5-2 16,-2 3-3-16,0 5-7 0,-2 3-5 16,1 3-7-16,-1 3-8 0,3-2-6 15,3 0-5-15,-2 4-8 0,3-1-8 16,5 3-14-16,-2-3-16 0,-1 0-11 16,2 3-70-16,-2-3-10 0,2-4-75 15,-1-3-130-15</inkml:trace>
  <inkml:trace contextRef="#ctx0" brushRef="#br0" timeOffset="-172839.31">13905 2639 366 0,'13'-10'99'0,"1"3"12"15,5-4-60-15,2 2 4 0,5 0 3 16,0-1-5-16,-2 2-9 0,1 1-11 15,5 2-11-15,0 2-6 0,-1 3-4 16,-1 0-5-16,1 0-3 0,-1 1-1 16,0 1-2-16,-9-2-1 0,-1-2-2 15,-5 1-4-15,-9 2 2 0,-6 2 0 16,-9-2 0-16,-5 3-2 0,-9 3 1 0,-5 3-1 16,-1 4 0-16,1 1-3 0,-2 4-3 15,6 4 0-15,0-1 0 0,9 1 0 16,4-2 1-16,3-4 1 0,6 1 2 15,4-6 2-15,4-1 1 0,5-3 2 16,4-3 1-16,1-3 2 0,8-3 2 16,0-5 4-16,0 2 2 0,0-5 2 15,3-1 1-15,-1-2 0 0,0-1 1 16,-9 1-1-16,1-1 0 0,-3 1-1 0,-2 0-2 16,-6 4-2-16,-1-1-1 0,-2 7-1 15,-3 2-2-15,-2 5-1 0,-3 2 0 16,1 8-1-16,-2-2 0 0,-1 5 1 15,3-1-1-15,2 1-1 0,3-1 0 16,3-3 0-16,2-3-1 0,2 0 0 16,4-3-1-16,-1-5 2 0,2-2-2 15,-1-4 0-15,0-4 0 0,0-3 0 16,0-3 0-16,-2-6 0 0,0 3 1 0,0-7 0 16,-1-1 1-16,-1-3 2 0,1-5 0 15,0 0 2-15,2 0 2 0,-2-6 2 16,2 0 2-16,0-2 2 0,0 2 3 15,-1 5 2-15,-1-1 3 0,-2 10 1 16,-2 4 3-16,-2 8-2 0,0 7-1 16,-4 0-4-16,1 6-3 0,-1 8-4 0,-2 2-3 15,0 8-4-15,0 3 0 0,0 7 0 16,-2 7-1-16,1 0 1 0,0 2-4 16,1-2-5-16,2 3-4 0,2 2-10 15,3-4-4-15,4-2-4 0,5-1-4 16,5-4-2-16,6-3-2 0,1-8 1 15,0-7 8-15,2-7 0 0,0-5 4 16,4-6 3-16,-3-4 4 0,0-8 5 0,-3-3 3 16,1-6 3-16,-2-6 1 0,-3-3 4 15,-4-1 3-15,-5-7 4 0,-4 1 1 16,3-5 4-16,0 3 0 0,-3 1 8 16,-4 3 2-16,-1 3 2 0,-3 10 3 15,-3 3 1-15,-5 14-2 0,-1 7 1 16,0 7-7-16,0 8 1 0,-2 7-4 15,-1 6-5-15,1 7-2 0,2 5 1 16,1 3-1-16,-4 1-2 0,6 3-3 16,3 2-1-16,4-1-1 0,6 0-11 0,1-5-5 15,4-4-10-15,4-1-16 0,-3-7-9 16,1-4-12-16,5-6-14 0,1-9-62 16,3-5-83-16,0-4-177 0</inkml:trace>
  <inkml:trace contextRef="#ctx0" brushRef="#br0" timeOffset="-172566.37">15146 2524 335 0,'-28'5'91'0,"0"2"7"0,2 0-47 16,2 3-6-16,6 1 1 0,3-1-3 15,2 2-9-15,7 2-8 0,0 1-5 16,3 2-4-16,2-2-3 0,0 1-3 15,3 5-2-15,0 0 1 0,3 0-1 0,1 1 0 16,3 1-2-16,0 2-2 0,2-1-1 16,0-1 0-16,2 0-3 0,-1-2-1 15,-1-1 0-15,-8-4 1 0,-4-1-1 16,-4 0 0-16,-7-4-2 0,-5-2-3 16,-5-4-7-16,-6-5-13 0,-7 0-12 15,2-5-14-15,-8-3-77 0,-9-4-88 16,1-4-199-16</inkml:trace>
  <inkml:trace contextRef="#ctx0" brushRef="#br0" timeOffset="-171659.26">12302 3921 198 0,'10'-3'51'0,"-1"1"3"16,-5 3-23-16,-1-2-7 0,-2-2 0 16,0 2 0-16,-1 1-1 0,-1 1-2 0,1 2 0 15,-1-3-3-15,1 4-1 0,-1-2 0 16,-1 3 0-16,0-2-2 0,-1 1 1 16,1 0 0-16,-1 0 2 0,-2-2 2 15,2 4 2-15,-10 3 28 16,3-3-20-16,-1 0-2 0,-4-1-3 15,-4-1-4-15,-1 2-5 0,-3 0-4 16,0 4-6-16,0 0-3 0,1 1-3 16,3 3 0-16,2 7 0 0,2 0 0 0,5 3-1 15,5 4 0-15,4 0 0 0,2 1 0 16,4 0-1-16,6-2 1 0,7-3-1 16,6 0 1-16,4-4 0 0,6-1-2 15,2-5-10-15,6-4-7 0,0-5-8 16,0-1-8-16,-2-10-10 0,-1-1-19 15,-5-8-50-15,-1-2-62 0,-3-4-147 16</inkml:trace>
  <inkml:trace contextRef="#ctx0" brushRef="#br0" timeOffset="-171227.61">12667 3959 343 0,'-4'-6'94'0,"0"1"6"15,0 10-40-15,-2-2-11 0,1 6-1 16,-1 2-3-16,0 2-4 0,3 8-5 15,3 2-5-15,1 3-4 0,4 6-7 0,1 1-5 16,1 1-8-16,-1 2-8 0,1 0-9 16,-3-1-7-16,0-4-10 0,-3-4-7 15,1-1-6-15,-1-4-4 0,-1-5 0 16,1-7 2-16,-1-3 4 0,0-1 8 16,0-6 7-16,-1-5 8 0,-1-4 7 15,2-5 9-15,-2-5 10 0,-2-6 8 16,0-5 6-16,-2-3 7 0,2-4 4 15,0-6 8-15,0-1-2 0,3 5 1 0,1-1-2 16,2 3 0-16,3 2-5 0,-1 8-3 16,2 5-8-16,0 5 0 0,0 3-3 15,0 5-4-15,4 4-3 0,1 4-4 16,3-1 0-16,3 6-3 0,-2 0-2 16,5 5-2-16,-1 0-1 0,-4 2-1 15,1 1 1-15,1 2-1 0,-3-1-2 16,-1-1-5-16,-1 3-5 0,-1-1-4 0,-3 2-3 15,-5 2-4-15,-5-2-6 0,-8-2-4 16,-4 5-7-16,-6 1-7 0,-5-2-6 16,-5-4-2-16,1-3-4 0,-2-1-5 15,5-2-10-15,-1-6-20 0,7-4-11 16,9-4-48-16,10-4-102 0</inkml:trace>
  <inkml:trace contextRef="#ctx0" brushRef="#br0" timeOffset="-170976.24">13060 3997 321 0,'-1'-1'96'0,"1"1"13"0,0-2-22 16,-2 0-20-16,2 1-3 0,2-2-2 16,-1 2-6-16,1-1-9 0,1-2-12 0,3 1-8 15,0 1-8-15,4-1-5 0,2-1-4 16,6 1-3-16,2 2-2 0,7 0-2 15,6 0 0-15,1-1-1 0,1 4-1 16,0 0 0-16,-1-1-4 0,0 0-6 16,-5-2-7-16,-4 0-6 0,-2 0-21 15,-2-4-15-15,-3 1-13 0,-5 0-73 16,-3-4-91-16,-1 3-200 0</inkml:trace>
  <inkml:trace contextRef="#ctx0" brushRef="#br0" timeOffset="-170769.23">13347 3977 322 0,'-2'4'92'0,"2"1"12"0,0 0-32 16,1 2-12-16,-1 2 0 0,0 0-2 0,1 0-7 16,-1 8-10-16,0 1-11 0,-2 4-10 15,-1 2-7-15,1 1-4 0,1 2-8 16,-2 0-6-16,1-3-7 0,-1-1-13 15,2-2-14-15,-1 1-12 0,0-1-21 16,-2-3-60-16,-1 1-80 0,-1-5-173 16</inkml:trace>
  <inkml:trace contextRef="#ctx0" brushRef="#br0" timeOffset="-170588.96">13031 4390 292 0,'-3'10'81'0,"5"-1"9"0,6-3-24 16,2 2-20-16,5-4 2 0,6-2 3 16,5 1-6-16,8-1-9 0,7-2-8 15,-1-2-9-15,2-4-10 0,0-4-20 16,0 2-18-16,-1-5-25 0,-5-4-64 0,-1-3-85 16,3-2-193-16</inkml:trace>
  <inkml:trace contextRef="#ctx0" brushRef="#br0" timeOffset="-170329.15">13730 4042 312 0,'-5'1'84'16,"1"-3"6"-16,7 2-43 0,1 0-1 15,4 1 6-15,2 0-1 0,3-1-6 16,0 2-6-16,0 0-5 0,0-2-8 0,0 1-8 16,1-1-7-16,1 0-5 0,-2-1-4 15,3 0-6-15,2 0-12 0,0 0-12 16,-1-1-13-16,-2-3-13 0,-3 4-51 16,-2 0-17-16,2 0-67 0,-1 0-115 15</inkml:trace>
  <inkml:trace contextRef="#ctx0" brushRef="#br0" timeOffset="-170140.14">13731 4223 357 0,'-8'4'93'0,"4"-3"9"16,8 3-47-16,4 0 0 0,5-1 2 15,2 1-5-15,1-1-7 0,6 2-7 16,0-3-7-16,2-1-14 0,-1-1-13 15,1-2-17-15,0 1-22 0,4-2-13 0,-2-1-83 16,1-3-98-16,1-3-221 0</inkml:trace>
  <inkml:trace contextRef="#ctx0" brushRef="#br0" timeOffset="-169543.97">14415 3872 269 0,'-1'-2'75'0,"1"2"5"0,0-3-37 16,0 3-5-16,0 2 0 0,0-2-3 15,0 1-4-15,0 3-2 0,0 3 2 16,0 2 0-16,0 3-1 0,1 3-1 16,-1 3 0-16,2 4-1 0,0-1-5 15,2 4-5-15,-3 3-4 0,2 3-3 16,-1 2-2-16,0 0-3 0,-1-1-4 0,2 2-3 16,-2-3-3-16,1-3-6 15,-1-3-14-15,0-2-11 0,1-3-11 0,-2-4-10 16,1-1-71-16,1-7-82 0,-1-8-178 15</inkml:trace>
  <inkml:trace contextRef="#ctx0" brushRef="#br0" timeOffset="-169328.98">14656 4072 477 0,'5'10'124'16,"-1"-2"6"-16,0-1-70 0,-3 0-11 16,0-4-2-16,0-2-4 0,-1 1-9 15,0-5-9-15,3-1-6 0,-2-3-10 0,-1 0-14 16,2-2-12-16,0 0-31 0,-1 0-14 16,2 2-88-16,1 1-103 0,0 0-229 15</inkml:trace>
  <inkml:trace contextRef="#ctx0" brushRef="#br0" timeOffset="-168751.19">14916 3969 237 0,'1'2'76'0,"0"-2"9"16,0-2-5-16,1 1-27 0,1 1 0 15,2-2 2-15,0 1-4 0,1-3-6 16,0-1-4-16,1 0-6 0,1-2-3 16,0-2-6-16,1 2-4 0,1-2-5 0,2 2-3 15,2 2-3-15,3-1-3 0,2 4-2 16,2 3-3-16,2 1-2 0,0 4-1 16,-1 1-1-16,-3 1-1 0,-6 5-1 15,-7 2 1-15,-3 2 0 0,-8 0 0 16,-5 2 0-16,-5 4 0 0,-2 1-1 15,-4 4 1-15,-1-1-5 0,1 2-1 0,1 0 1 16,1-2 1-16,1-1 1 0,4-2 1 16,1-2-1-16,1-3 6 0,1-3 0 15,1 0-1-15,2-2 1 0,3-1 0 16,0-2 0-16,4-3 1 0,2 0 2 16,4-2 1-16,1-1 2 0,3 3 2 15,4-4-1-15,7 3 0 0,10 0 0 16,8 0-3-16,3-2 0 0,10 3-3 15,1 0 0-15,5-1-4 0,-2 1-6 0,-4 0-5 16,-3 1-15-16,-1-2-13 0,-8-4-10 16,-4 0 45-16,-5-3-128 0,-5 0-91 15,-8-3-225-15</inkml:trace>
  <inkml:trace contextRef="#ctx0" brushRef="#br0" timeOffset="-154253.95">8868 2726 201 0,'-1'-1'58'0,"-1"-1"5"16,0 2-21-16,2 0-4 0,-2 0 1 15,2 0 0-15,-2-3 0 0,2 2 0 16,0 2 1-16,2-2 0 0,-2-1-1 16,0 1-2-16,2-1-5 0,-1-2-5 15,0 0-5-15,1-1-6 0,-1-5-5 0,3 3-4 16,1 0-3-16,-1-2 0 0,3 0-1 16,1 1 0-16,3 1 0 0,4 0 0 15,-1-1-1-15,5 1 0 0,-1 1-1 16,2 1 0-16,0-1-1 0,-4 4-1 15,0 1 0-15,0 4 0 0,-4 3-2 16,-2 0 1-16,-4 5-1 0,-1 4 0 16,-3-2 1-16,-5 1 1 0,-3 2 0 15,0 3-1-15,-7 1 1 0,0 1-1 16,-2 2 0-16,-1 1-2 0,0 1-1 0,1-1 0 16,0-2 0-16,4-4 1 0,3-1 0 15,4-5 0-15,4-3 1 0,4-5 2 16,6-3 1-16,2-2 3 0,5-3 3 15,4-7 1-15,5-3 2 0,4-1 2 16,5-3 0-16,2-4-1 0,1-1-1 16,1-2 0-16,-4 3 0 0,-1 1 2 15,-4 1 1-15,-8 4 1 0,-5 0 1 0,-5 6 2 16,-4 2 0-16,-4-1-2 0,-3 7-3 16,-2 2-3-16,-4 3-3 0,-2 4-2 15,-2 1-2-15,0 10-3 0,-4 2 0 16,3-2 1-16,0 2 0 0,3-1 2 15,4 1-4-15,5-1-1 0,6-5 0 16,5 2 0-16,2-5 1 0,4-3-1 16,3-1 1-16,0-5 3 0,-1-5 1 0,3-2 1 15,-5-3 1-15,0-2 0 0,-2-2 0 16,-1-1 0-16,-3-2 1 0,-2 2 1 16,-5 0 1-16,-2 0 1 0,-3-1-2 15,-3-1 1-15,-4 1-2 0,-5-1-2 16,-3 1-5-16,-5-5-5 0,-2 4-5 15,0 3-4-15,-4 1-4 0,1-1-7 16,2 3-10-16,3-2-6 0,2 3-7 16,5-2-13-16,2 2-67 0,7-4-82 0,4 4-183 15</inkml:trace>
  <inkml:trace contextRef="#ctx0" brushRef="#br0" timeOffset="-154091.62">9748 2446 364 0,'2'5'97'16,"-8"1"6"-16,1 0-50 0,-3-4-11 16,0 1-7-16,-1 0-8 0,0-7-14 15,0 2-16-15,5-1-17 0,-2-5-22 16,3 3-65-16,1-5-83 0,1-3-182 16</inkml:trace>
  <inkml:trace contextRef="#ctx0" brushRef="#br0" timeOffset="-153889.16">9960 2076 350 0,'0'8'103'16,"0"2"9"-16,-2 6-40 0,-2 4-12 16,-1 2-5-16,-1 3-7 0,-2 5-8 15,-2-1-13-15,-4 4-9 0,2-2-6 16,-1-2-5-16,0 0-10 0,-1-1-9 0,2-4-17 15,3 1-15-15,3-4-13 0,2 1-74 16,0-4-87-16,2-3-192 0</inkml:trace>
  <inkml:trace contextRef="#ctx0" brushRef="#br0" timeOffset="-153730.58">10033 2312 423 0,'1'-3'115'0,"-1"5"3"0,0-2-60 16,0-2-13-16,1 2-7 0,-1-1-10 16,1 0-15-16,-1 0-26 0,2-1-19 15,-1 0-18-15,1 0-71 0,1 1-91 16,-1-2-198-16</inkml:trace>
  <inkml:trace contextRef="#ctx0" brushRef="#br0" timeOffset="-152510.18">10175 2545 394 0,'4'-7'106'16,"-3"2"11"-16,-2 0-54 0,2-1-18 0,1 3-6 15,-4 1-3-15,-1 2-7 0,-1 3-15 16,1 6-10-16,0-4-4 0,2 6-1 15,2 1-2-15,3 1 0 0,3 3-1 16,5-2-2-16,1-4-1 0,4 2 1 16,-3-5 0-16,2 1 2 0,0-2 2 15,0-3 2-15,-2-2 4 0,-2-2 3 16,-1-1 2-16,-2-1 0 0,0-1 0 16,-2 0-1-16,-3 0 0 0,-1 1-2 15,1 0-3-15,-3 0-3 0,-1 3-5 0,1 0-6 16,0 1-4-16,0 1-3 0,2 1-3 15,4 3 2-15,0-1-8 0,3-2 5 16,3 0 5-16,2-1 4 0,1-2 4 16,2-2 5-16,0-4 1 0,1-1 16 15,0 1 8-15,-2-1 4 0,-3-3 5 16,-3 2 3-16,-1-2 3 0,-4 1-1 0,-2 1-7 16,-4-1-7-16,0-1-5 0,-2-2-6 15,-2-3-8-15,-3-1-6 0,-1-3-4 16,-2 0-4-16,1 2-4 0,-3 0-6 15,1 2-8-15,2 4-5 0,1 3-6 16,3 0-4-16,2 3-2 0,3-2 4 16,5 2 5-16,3 1 10 0,2 0 8 15,3 1 7-15,-1 3 6 0,1-2 5 0,3 5 2 16,2-2 2-16,-2 1 3 0,2 2 5 16,-2 3 3-16,3 1 4 0,-1-1 2 15,-2 1 2-15,-3 4-3 0,-1-2-2 16,-2 3-2-16,-1-2-3 0,-4 0-4 15,-2 2-2-15,1 3-2 0,-2-5 0 16,1 3-1-16,0-3-2 0,3-1-2 16,0-1 0-16,0-3 0 0,2-4 1 15,0 2 2-15,1-4 6 0,1 0 3 0,-1-1 7 16,1-1 4-16,2-2 5 0,-3-2 4 16,2-2 0-16,-1 0-2 0,-2-3-1 15,-3 1-1-15,-1-2-5 0,-4-5-4 16,-2 1-5-16,-4 1-5 0,-3-4-3 15,-1 3-4-15,-2-3-4 0,0 6-2 16,-1 2-4-16,2 4-2 0,-1 3-2 0,1 4-3 16,2 1-1-16,2 3-1 15,3 1-1-15,3 0 1 0,4 2 4 0,2 0 2 16,3 1 4-16,2 1 3 0,2-3 2 16,1 5 2-16,2 0-2 0,2 4-1 15,1-3-3-15,0 1-1 0,0-2-1 16,3 4-1-16,-2-5 0 0,-3-2-2 0,-3-4 1 15,-2-1-1-15,-2 1 0 0,-2-2 1 16,-4-3 0-16,-3-3 0 0,-1 0 3 16,-1-1 3-16,-2-3 3 0,1-3 1 15,1-1 2-15,0-5-1 0,1 3 2 16,2-4 0-16,0-4-1 0,4 3 1 16,2-3-1-16,2 4 2 0,3 2 0 15,1 1 0-15,2 3 0 0,2 4 0 16,1 0 1-16,2 3 0 0,0-1-1 15,2 3 0-15,1 1-1 0,2 0-1 16,1 2 0-16,-1-2 0 0,0 1-1 0,0-1 0 16,-1 1-1-16,-5 0 0 0,-2-1 0 15,-3 2-1-15,-4 0 3 0,-4-1 4 16,-2 1 3-16,-6 2 1 0,-7-2 2 16,-2 1 5-16,-6 0 4 0,0-1-1 15,-3 4-2-15,-3-3-3 0,0-2-1 16,3 3 0-16,2-1-5 0,2 0-3 0,3 2-1 15,3 1-1-15,5 3 0 16,3 1 1-16,2 2-1 0,4 4 0 0,3 1 0 16,0 3 0-16,3-2-1 0,2 2 1 15,0 0-1-15,0 0-1 0,-2-2-1 16,-2 0 0-16,-4-1-2 0,-1 2-1 16,-9-4-3-16,-2-1 0 0,-6-3-3 15,-3-1-5-15,-7 0-5 0,-1-6-5 16,0-3-4-16,2 1-6 0,1-1-9 0,4-5-13 15,2-1-43-15,8-3-59 0,3-3-136 16</inkml:trace>
  <inkml:trace contextRef="#ctx0" brushRef="#br0" timeOffset="-152199.02">11410 2392 216 0,'17'3'67'0,"0"-3"6"0,-1 0-15 0,1 0-14 15,-3-6-3-15,3 1 0 0,0-3-4 16,-2 2-4-16,2-3-3 0,-3 1-3 16,1-2-3-16,-3 3 0 0,-1 0 1 15,-2 0 1-15,-4 0-1 0,-2 4-2 16,-7-3-2-16,-2 2 0 0,-5 1-3 16,-2 3-3-16,-4 0-3 0,-3 0-1 15,0 2-2-15,-3 3-2 0,-1 4 0 0,-2 2-2 16,0 0-1-16,2 5-2 0,2 0 1 15,3 1 0-15,7 3-1 0,5-3 1 16,4 0-1-16,9-1 0 0,6-1 1 16,6-1-2-16,3 0 0 0,6-5-4 15,2 0-3-15,3-3-3 0,3-3-4 16,1 2-11-16,2-2-11 0,0-2-16 16,-2 1 1-16,-3-2-81 0,-3 1-91 0,-7 3-200 15</inkml:trace>
  <inkml:trace contextRef="#ctx0" brushRef="#br0" timeOffset="-151296.58">8524 3537 277 0,'1'7'79'15,"-1"4"4"-15,-1 2-31 0,0 5-13 16,0 0-6-16,-3 3-6 0,2 2-7 16,0 1-8-16,0-1-4 0,1-3-7 15,1-1-6-15,0-4-8 0,2 0-9 0,0-4-15 16,-1-3-55-16,1-2-65 0,1-3-148 15</inkml:trace>
  <inkml:trace contextRef="#ctx0" brushRef="#br0" timeOffset="-151138.02">8429 3504 344 0,'-8'-11'93'0,"5"4"1"16,2-1-35-16,-2 4-30 0,2-2-10 15,0 0-12-15,2-1-14 0,2 1-12 16,-2-3-18-16,3 1-59 0,3-4-68 16,2 1-158-16</inkml:trace>
  <inkml:trace contextRef="#ctx0" brushRef="#br0" timeOffset="-150850.1">8731 3581 282 0,'-1'25'63'0,"-2"-2"3"0,2 0-51 16,-2-4-1-16,0-2 0 0,1-3 0 16,0-7-2-16,1-2-2 0,1-2-2 15,0-5 1-15,1-2 2 0,0-4 0 16,0-1 4-16,0-1 2 0,1-3 5 0,0-2 2 16,1-4 3-16,0 1 2 0,2-1 1 15,1-2 1-15,1 3-4 0,3 1-2 16,3 3-1-16,1 4-3 0,1 4-5 15,2 2 0-15,1 5-4 0,0 4-1 16,-2 0-3-16,2 5-3 0,0 2-5 16,-1 3-3-16,-2 3-5 0,1 1-10 15,0 0-10-15,-2 2-10 0,0 1-11 16,-1-3-76-16,-1-1-87 0,0-2-196 16</inkml:trace>
  <inkml:trace contextRef="#ctx0" brushRef="#br0" timeOffset="-150424.1">9349 3549 301 0,'7'4'86'0,"-1"-1"8"0,2-2-36 0,2 0-12 15,2 1-1-15,1-4-4 0,2-1-8 16,3-3-7-16,1-1-6 0,2 0-2 15,0-2-3-15,1 1-4 0,0-2-2 16,-1-1-1-16,-3 2-2 0,-2-2 0 16,-5 2-2-16,0 0-1 0,-5 0-2 15,-5 2 0-15,-8 0-2 0,-4 2 0 16,-3 3-1-16,-2 1-1 0,-4 3-1 0,-2 4 1 16,-3 3 0-16,3 5 0 0,1 1 1 15,2 6-2-15,0 4-1 0,3-2 0 16,4 1-1-16,3 1 0 0,7 1 0 15,3-2 1-15,3-2 1 0,5-6 2 16,5 3 2-16,3-4 2 0,5-4 4 16,-1-4 4-16,7-4 2 0,2-4 4 15,8-3 1-15,2-5 2 0,2-3-1 0,3-4-2 16,2 3-3-16,-2-2-4 0,-1 2-3 16,-6-5-4-16,-5 4-6 0,-1-2-6 15,-8 4-9-15,-5-1-17 0,-4 1-8 16,-7 1-32-16,-5 2-53 0,-7 2-81 15,-5 2-175-15</inkml:trace>
  <inkml:trace contextRef="#ctx0" brushRef="#br0" timeOffset="-150221.58">9748 3414 344 0,'6'3'101'0,"-1"5"12"0,1 2-19 15,2 1-40-15,2 1-5 0,2 6 0 16,1 3-6-16,1 1-14 0,2 0-10 16,0 0-10-16,0 2-6 0,0-4-10 0,-1-2-18 15,0-1-9-15,1-2-13 0,-2-5-14 16,1-1-67-16,2-3-86 0,1-5-177 16</inkml:trace>
  <inkml:trace contextRef="#ctx0" brushRef="#br0" timeOffset="-149910.53">10104 3505 305 0,'3'6'85'16,"3"0"5"-16,0-1-47 0,3 1-2 16,4-2 2-16,2-2-4 0,3-1-8 15,2-2-6-15,0-1-4 0,0-2-4 16,0-2-4-16,-4-2-3 0,1 1-3 0,-5-2-3 15,-3 0-1-15,-2 4-1 0,-1 1-1 16,-5 0 0-16,-2-1 0 0,-5-2 0 16,-1 4 0-16,-7 1 0 0,-2 0-1 15,-3 0 1-15,-3 4 0 0,-2 4-1 16,0 5 1-16,-2 4-1 0,4 1 0 16,3 2-2-16,3 3-1 0,5 0-2 15,6 2-3-15,5-3-1 0,6-2-3 0,4-2-6 16,4 0-8-16,4-4-8 15,4-4-21-15,1-5-50 0,1-3-72 0,1-5-157 16</inkml:trace>
  <inkml:trace contextRef="#ctx0" brushRef="#br0" timeOffset="-149674.61">10624 3428 307 0,'-12'0'92'16,"-2"3"9"-16,-4 0-4 0,-2 4-48 0,-2 2-5 15,1 3-1-15,1 1-4 0,0-2-7 16,2 4-8-16,2 2-7 0,3-2-5 16,5 3-4-16,3-4-4 0,4 1-2 15,5-1-4-15,3-2-3 0,5-4-1 16,3 0-2-16,3-4-4 0,4-1-5 16,-1-3-7-16,1-2-4 0,4-1-7 0,-1-1-7 15,0-2-15-15,3-2-12 16,0 0-38-16,0-3-59 0,-1 1-127 0</inkml:trace>
  <inkml:trace contextRef="#ctx0" brushRef="#br0" timeOffset="-149027.92">9169 3971 338 0,'0'0'96'0,"0"2"8"15,0-2-22-15,2 0-33 0,0 4-6 16,0-1-3-16,0 3-6 0,1 2-6 16,3 5-9-16,-1 2-6 0,2 7-3 15,-1 2-3-15,0 5-5 0,0 4-5 16,-2-1-11-16,-2 3-14 0,0 4-12 15,-2-3-22-15,-2 2-63 0,-3-4-82 16,1 1-179-16</inkml:trace>
  <inkml:trace contextRef="#ctx0" brushRef="#br0" timeOffset="-148719.71">9006 4298 346 0,'6'-12'92'0,"3"1"8"16,1-2-45-16,3 1-8 0,3 1-1 0,1-1-6 15,4 0-6-15,1 1-8 0,3 0-6 16,4 1-8-16,-1-1-5 0,2 3-3 16,-1 4-4-16,0 1-2 0,-1 2-4 15,-5 3-1-15,-1 3-2 0,-3 3 0 16,-6 3 0-16,-2 2 0 0,-5 2 4 15,-1 3 1-15,-3 2 3 0,-2-1 2 0,-1 3 0 16,-1-3 1-16,2 2 0 0,-1-4-1 16,0-3-2-16,1-2-7 0,0-3-7 15,2-2-4-15,2-5-7 0,-1-5-7 16,3 1-22-16,0-7-53 0,2-2-67 16,1-9-160-16</inkml:trace>
  <inkml:trace contextRef="#ctx0" brushRef="#br0" timeOffset="-148574.1">9377 4011 282 0,'-5'0'78'0,"3"1"3"0,0-1-4 16,0 1-57-16,1-1-9 0,4 0-8 16,-1-3-8-16,1-2-23 0,1 1-53 15,2 0-63-15,2-2-150 0</inkml:trace>
  <inkml:trace contextRef="#ctx0" brushRef="#br0" timeOffset="-147905.29">9601 4157 257 0,'8'23'67'0,"-3"-3"6"16,2 0-38-16,-2-1-7 0,0-7 0 15,-3-1 1-15,0-2-9 0,-1 0-5 0,1-4-6 16,-2-1-2-16,0-2 1 0,-1-1 2 15,0-3 2-15,0-1 3 0,0-4 3 16,-1-1 4-16,-1-2 3 0,2-2 2 16,1 1 0-16,1-5 1 0,2-1 1 15,0-3-3-15,3 4-3 0,2 0-3 16,2 1-5-16,0 1-1 0,3 6-4 0,0 4-2 16,1 4-3-16,-2 3-1 0,0 5-1 15,-1 2-4-15,-1 4-2 0,-1 2-4 16,-2 3-2-16,-2 0-3 0,2-2-3 15,-2 1-4-15,1-3 0 0,-2-2-1 16,2-2 3-16,-1-3 2 0,-2-4 5 16,1 0 5-16,-1-1 8 0,0-4 8 15,2-2 4-15,-2-2 3 0,0-3 1 16,4-2-1-16,-1-3-2 0,2-3-3 16,1-2-5-16,1 0-3 0,-1-1-3 0,1 3 0 15,-1 1-1-15,1 5 0 16,-2 5-3-16,-1 2 0 0,1 4 0 0,1 6 0 15,-2 4-1-15,2 4 1 0,1-1 0 16,1 2 0-16,0 2 2 0,0-2-1 16,1 0-1-16,0-5 1 0,1 0 0 15,0-5 1-15,4-1 0 0,-1-4 3 0,3-1 1 16,-1-3 1-16,3-3 2 0,1-5 0 16,0 2 0-16,-2-3 0 0,-4-3-1 15,-1-3-1-15,-2-1-1 0,-4-2 0 16,-2 0 0-16,-5-4 0 0,-3 2 0 15,-1 5 1-15,-3 3 0 0,-1 3 0 16,-3 4 0-16,-2 5-1 0,-1 6 0 16,0 8 0-16,-2 3-1 0,1 4 0 0,-2 6 0 15,7 1-1-15,2 4 0 0,4 1 1 16,5-2-1-16,7-3 0 0,3-2 0 16,6-3-1-16,3-1 0 0,3-2-2 15,2-6-4-15,4-4-6 16,1 1 2-16,-1-6-27 0,1-3-12 0,3-3-11 15,-1-3-83-15,1-6-94 0,2-4-219 16</inkml:trace>
  <inkml:trace contextRef="#ctx0" brushRef="#br0" timeOffset="-85078.08">9811 9094 206 0,'1'-2'68'0,"2"0"6"16,1 2-11-16,0-2-14 0,2 1-5 16,-3-1-3-16,-1 0-7 0,0 2-4 15,1 2-3-15,-2-4-2 0,-2 2-1 16,1 2-2-16,0-1 1 0,-1-1 1 15,-1 1 0-15,2-1 0 0,-1 2-1 0,0-2-1 16,1 3-2-16,1 1-1 0,2-1-1 16,-3 0 0-16,1 3 0 0,2-3-1 15,0 3 0-15,-1-1 0 0,3-1-1 16,-3 3-3-16,0 0-1 0,-1 2-2 16,0 2-1-16,-2 1-2 0,0 4 0 15,-2 3-2-15,0 3 0 0,-2 1 0 0,1 5-1 16,-2 1 0-16,1 4-1 0,-1 3-1 15,0-1 0-15,-1 3-1 0,2 3-1 16,-1 2 0-16,3-2 0 0,0 2 0 16,3 0 0-16,1-3-1 0,0 3 0 15,3-4-1-15,1-4-1 0,-1 0 0 16,-1-1-1-16,1-3-1 0,-2 1 1 16,-2-6 0-16,0 0 0 0,-2 0 1 15,1-2 1-15,-2-5 0 0,2-3 0 0,-1-3 0 16,2-1 1-16,1-4 0 0,-1-6 0 15,0-2 2-15,2 0 0 0,-2 1 0 16,1-1 1-16,-1-1 0 0,0 0 0 16,0 3 0-16,2-1 0 0,-2-1-1 15,0 1 0-15,1-1 0 0,0 3-1 16,1-2 1-16,-1 0 0 0,1 3-1 16,2 1 1-16,-2-2-1 0,-1 0 1 15,2 0-1-15,0 1 2 0,1-1-1 0,-1-3 2 16,2 1 0-16,2-1 1 0,1 0 1 15,0-1 0-15,6 0 0 0,0 0-1 16,2 0 0-16,4 1-1 0,1 0-1 16,2 0 0-16,2 1-1 0,1 0 0 15,3 0-1-15,1 2 0 0,2 1 0 16,2-1-1-16,2-2-1 0,2 1 1 0,-1-1 0 16,0-2-1-16,-1 0 1 15,-3-3 1-15,-2-2-1 0,-4 3-1 0,-4-1 0 16,-3-2-1-16,-5 0 0 0,-3 0 0 15,-1 2 0-15,-4-1 0 0,-3 0 1 16,-2 0-1-16,1 2 1 0,-3 0-1 16,-1 0 0-16,1-1 1 0,-2 1 0 15,1-1 0-15,0-1 1 0,0 0 1 16,-1-4 0-16,2 0 2 0,-1-2-1 16,1-4 1-16,1-3 0 0,1-5 1 0,1-2 0 15,2-5-1-15,-1-8 0 0,-1-6 0 16,1-5-2-16,-3-2 0 0,-1-5 0 15,-1-1-1-15,-3 1 1 0,0 2 0 16,0 5 1-16,0 7 0 0,-1 6 0 16,-1 5 0-16,0 3-1 0,-1 4 1 15,0 2-1-15,-1-1 0 0,0 2 0 16,2 0 0-16,-1 2 0 0,3 1 0 0,0 3 1 16,1 2 0-16,1 3-1 15,0 3 1-15,2 2 1 0,-1 1-1 0,1 2 0 16,-1 1-1-16,1 1 1 0,1 0 0 15,-2-1-1-15,2 1 1 0,-1-1-1 16,-1 0-1-16,1-2-1 0,0-2 1 16,0 2 0-16,1-3-1 0,0 1 1 15,-2-1-1-15,2 0 1 0,-1 0 0 0,3 3 0 16,-3-1 0-16,1 0 0 0,-2 0 0 16,1 3 0-16,0 0 1 0,0 1-2 15,-2 0 0-15,0 0 1 0,-3 1 0 16,-1 2 0-16,-5-1 0 0,-6 2 2 15,-6-1-1-15,-6 1 2 0,-11 1-1 16,-5-2-2-16,-5 3 0 0,-5-1-3 16,-2 0-6-16,0 4-7 0,-1-2-7 0,6 4-5 15,2 0-9-15,7 1-12 0,7-1-5 16,8-2-1-16,7-3-3 0,8 0-8 16,4-2-58-16,7-2-68 0,6-3-158 15</inkml:trace>
  <inkml:trace contextRef="#ctx0" brushRef="#br0" timeOffset="-84816.75">10141 9023 361 0,'6'4'93'16,"-5"0"4"-16,-2 4-47 0,-5 3-6 15,-2 3-6-15,0 3-7 0,-7 6-6 16,0 4-4-16,-2 4-2 0,-5 1-6 0,0 6-4 16,-5 4-4-16,1-1-2 0,-1 4-1 15,-2 1-9-15,0 1-11 0,0 0-9 16,2-3-7-16,3-4-8 0,3 1-12 16,2-11-13-16,5-2 54 0,4-10-85 15,5-4-55-15,5-9-145 0</inkml:trace>
  <inkml:trace contextRef="#ctx0" brushRef="#br0" timeOffset="-84585.89">10300 9019 403 0,'4'-1'101'15,"-2"1"2"-15,-2 3-54 0,-3 5-6 16,-4 6-6-16,-3 6-5 0,-3 3-2 0,-5 5-1 15,-3 6-1-15,-4 2-5 0,-2 6-6 16,-2 3-5-16,-2 2-5 0,1 2-5 16,-2 5-5-16,-2 1-9 0,0 5-17 15,1-1-13-15,0-1-9 0,2-3-12 16,0-5-11-16,1-4-15 0,5-4-30 16,2-8-45-16,6-2-106 0</inkml:trace>
  <inkml:trace contextRef="#ctx0" brushRef="#br0" timeOffset="-84343.22">10418 9168 324 0,'17'-13'93'0,"-9"3"5"0,-5 13-30 15,-9 6-17-15,-6 11-2 0,-7 4-3 0,-5 6-6 16,-7 8-5-16,-6 5-5 0,-2 6-4 15,-4 0-6-15,4 1-6 0,-2 5-6 16,3 3-4-16,0 0-7 0,3-1-5 16,2-1-14-16,3-3-11 0,4-3-9 15,2-4-9-15,1-3-11 0,3-5-12 16,4-4-46-16,2-5-58 0,1-2-135 16</inkml:trace>
  <inkml:trace contextRef="#ctx0" brushRef="#br0" timeOffset="-84122.56">10380 9356 284 0,'22'-14'92'0,"-6"7"9"0,-7 9-3 16,-8 7-38-16,-6 6-4 0,-7 5-5 15,-7 10-8-15,-6 5-6 0,-6 6-8 0,-4 5-7 16,-3-1-7-16,-4 1-6 0,-1 1-9 15,4 0-6-15,2-1-17 0,2-5-12 16,4-2-10-16,5-4-11 0,5-1-15 16,3-7-49-16,4-5-1 0,5-2-46 15,6-6-86-15</inkml:trace>
  <inkml:trace contextRef="#ctx0" brushRef="#br0" timeOffset="-83915.1">10497 9616 341 0,'-3'17'93'15,"-4"1"3"-15,-7 7-36 0,-8 4-26 0,-5 2-7 16,-7 5-8-16,-4 0-7 0,-2-1-6 16,-3-1-4-16,1-3-5 0,2-2-5 15,5-3-8-15,4-3-7 0,6-5-10 16,7-3-13-16,5-4-10 0,7-5-39 15,4-6-54-15,5-5-112 0</inkml:trace>
  <inkml:trace contextRef="#ctx0" brushRef="#br0" timeOffset="-83729.06">10537 9643 364 0,'-6'20'99'0,"-5"6"6"0,-8 2-42 15,-6 6-14-15,-3 2-11 0,-6 0-11 16,-1 1-7-16,-2 0-8 0,1-5-10 16,7 3-12-16,2-5-11 0,6-4-12 0,5 0 152 15,5-5-232-15,8-5-102 0,5-4-291 16</inkml:trace>
  <inkml:trace contextRef="#ctx0" brushRef="#br0" timeOffset="-83151.74">10075 10680 340 0,'0'11'89'0,"-1"1"5"0,0 3-44 16,1 2-9-16,0 4-6 0,-1 2-7 15,0 3-8-15,0 0-7 0,0 0-10 0,-1-3-11 16,0 0-9-16,0-1-11 0,1-2-14 15,0-3 26-15,0-1-86 0,-1 0-67 16,1 0-162-16</inkml:trace>
  <inkml:trace contextRef="#ctx0" brushRef="#br0" timeOffset="-82785.69">10044 10745 351 0,'5'-12'99'0,"1"3"9"16,0-1-43-16,3-1-4 0,3 3-5 16,2 4-6-16,1-2-9 0,2 3-7 15,2 3-10-15,-2 0-7 0,2 4-7 16,-4 1-6-16,-2-1-4 0,-2 3-4 16,-2-1-2-16,-4 3 0 0,-2 4-2 15,-6-3 1-15,-1 2-1 0,-4 2-1 0,-3 1 1 16,-2-3 1-16,0-3 0 0,-3-1 1 15,-1-1 1-15,1-3 3 0,-1-3 4 16,4-1 2-16,2-1 4 0,1 1 1 16,5-1 1-16,1 2 2 0,2-4 0 15,2 3-1-15,3 0-1 0,1 3-1 16,4 0-1-16,2 3-1 0,2 2-2 16,1 5-1-16,2 1 0 0,3 1-5 15,0 1-5-15,-2 2-5 0,0 0-11 0,0-2-13 16,2-3-12-16,-3 0-10 0,1-2-13 15,-2-3-59-15,2-4-78 0,-1-2-160 16</inkml:trace>
  <inkml:trace contextRef="#ctx0" brushRef="#br0" timeOffset="-82584.16">10485 10673 301 0,'-7'11'96'0,"2"3"4"0,1 4 3 15,-3 3-55-15,3 3-9 0,-2 1-6 16,1 0-9-16,0 0-7 0,1-2-6 16,2 4-10-16,0-3-10 0,2-4-12 15,1-2-11-15,0-1-10 0,2-1-11 16,1-5-14-16,0-2-5 0,0-4-27 0,-1-1-45 16,1-4-90-16</inkml:trace>
  <inkml:trace contextRef="#ctx0" brushRef="#br0" timeOffset="-82249.56">10454 10877 288 0,'-4'-27'91'0,"-1"-1"6"16,-1-3-24-16,2 1-6 0,0 0-7 16,5 3-7-16,3 4-7 0,-1 4-5 15,1 4-3-15,4 3-4 0,3 4-6 0,1 4-6 16,3 0-4-16,1 3-5 0,1 4-2 16,3 1-4-16,-2 1-2 0,-1 1-3 15,-2 2-3-15,-1-2-2 0,-3 3-2 16,-3-2-2-16,-2 2-2 0,-2 2-1 15,-4-1-2-15,-4 1 1 0,-3-1 0 16,-3 0 0-16,0-1 2 0,-3-2 1 16,-1-3 1-16,0-1 3 0,0-3 2 0,2 1 3 15,0-2 3-15,2-1 3 0,2 1 4 16,4 1 1-16,0-2 0 0,3 5 0 16,2-1-1-16,4 2 0 0,0 3-3 15,3 3-2-15,3 3-1 0,2 2-2 16,2 2-1-16,3 0-2 0,2 3-7 15,0 0-4-15,1-4-6 0,1-2-26 16,1-1-2-16,0-1-96 0,-3 2-102 16,-3-8-239-16</inkml:trace>
  <inkml:trace contextRef="#ctx0" brushRef="#br0" timeOffset="-78500.42">16612 6840 241 0,'6'1'67'0,"0"-1"2"0,-4 1-17 15,0 0-24-15,-1-1-5 0,-1 1-3 16,0-1-1-16,-2 1 1 0,-1-2 2 0,3 2 1 16,-1-1-1-16,1 1 0 0,0-1 1 15,1 0 0-15,-1 1-4 0,0-2-2 16,0 0-3-16,1 0-2 0,-2 1 0 15,1 0-2-15,1 0-1 0,-1 2-1 16,0-2 0-16,0 0 0 0,-1 1 1 16,0 2-1-16,-1-2 0 0,1 1 2 15,-1-2 0-15,0 2 2 0,0-1 1 16,-3 0 1-16,0-1 0 0,-3 0 0 0,-2 0-1 16,-2 1-2-16,-2 0-3 0,-3-1-1 15,-4 3-2-15,-3-2-2 0,-4-1-2 16,1-1 0-16,-5 2 0 0,1-3-1 15,1 3 1-15,-4-2-1 0,2-1 1 16,0 1-1-16,-2-1 1 0,6-1-1 16,1 2 1-16,4 0-1 0,6-2 1 0,2-1-1 15,4 5 1-15,2-1 0 0,-1 0 0 16,1 0 2-16,-1-2 0 0,1 3 1 16,-1 0 2-16,0-3 2 0,2-2 1 15,3 3 0-15,-2-1 0 0,3 1-1 16,-1 0 0-16,2 0-2 0,0-1-1 15,1 3-1-15,-3-3-1 0,2 0-1 0,-3 1 0 16,2-1-1-16,0 2 0 0,0-1-1 16,1 0 0-16,0 1 1 0,2 2-1 15,0-3 2-15,0 2 0 0,-1-2 1 16,1 4 0-16,-1-2 0 0,0-1-1 16,0 0 0-16,1 2 0 0,-2-1-1 15,0 1 0-15,-1 1 0 0,0 0 0 16,1 0 0-16,0-1 0 0,-3 0 0 15,2 0 0-15,0 1 0 0,0-2-1 16,-1 1 1-16,1 0 0 0,-1 0-1 0,1-1 1 16,-1 1-1-16,1 0 0 0,-1 0 0 15,1-2 0-15,0 3 0 0,1-1 0 16,-1 2 0-16,1-1 0 0,-1 1 0 16,-2 1 1-16,1 1-1 0,-3-2 0 15,-2 2 1-15,0 1 0 0,-1-2 0 16,1 0-1-16,2-1 1 0,0-1 0 15,1 1 0-15,4-3 0 0,1-1 0 0,2 0 1 16,0 1 0-16,-1-3 0 0,2 2 1 16,0 1 0-16,-1-1 0 0,2 0 0 15,-1 2 0-15,2 0 0 0,0 1-1 16,2 1 0-16,1 0 0 0,1 4 0 16,2 2-1-16,0-3 0 0,-1 6 1 15,0 0-1-15,0 6 0 0,-1 2 1 16,-3 3-1-16,0 2 1 0,2 3-1 15,-3 4 1-15,0 1-1 0,0 1 0 0,-1 0 0 16,-1 0 0-16,1 4 0 0,0 1-1 16,1-2 1-16,-1 4-1 0,0-2 1 15,-1 4-1-15,-2-2-1 0,0-3 0 16,-1 2 0-16,-2-2-1 0,1-3-1 16,0-3 0-16,-1-5 0 0,2-4 0 15,0-6 0-15,1-4 2 0,-1-1-1 0,1-6 1 16,1-4 0-16,-1 2-1 0,1-4 0 15,0 2-1-15,0-1-1 0,0-3 1 16,0 1 0-16,1-1 1 0,1 0 0 16,0-1 1-16,0-1 1 0,0-1 2 15,0 3-1-15,0-2-1 0,0 2 0 16,-1 0-1-16,1 1 1 0,0-3-1 16,2 3-1-16,1-2 1 0,2 2 1 15,0-1-1-15,4 0 1 0,4-1 0 16,0 2 1-16,3-1-1 0,1 0 0 0,4-2 1 15,2 0-1-15,-2 0 0 0,0 0 1 16,7 0-1-16,-1-1 1 0,3 4 0 16,1-3-1-16,3 2 1 0,2 2-1 15,-1-1 0-15,-4 1 1 0,0 2-1 16,-6 1 0-16,-3 1 1 0,-2 1-1 16,-2-3 1-16,-4 1-1 0,-2 0 0 0,-3-1 0 15,-1-1 0-15,-4 0 1 0,-2-1-1 16,0 3 0-16,0-3 1 0,-1 1 0 15,0-2-1-15,1-2 1 0,0 1-1 16,3 1 0-16,-2-4 0 0,3 3 0 16,-2-2 0-16,2 1-1 0,-1 1 1 15,-1-3 0-15,-1 3 0 0,-1 0-1 16,-1 0 1-16,-1 1 0 0,-1-1-1 0,2 2 0 16,-2-1 0-16,0-1 0 15,-1-2 0-15,1-1 1 0,0-1-1 16,0-1 0-16,0-2 1 0,0-3 0 0,-1-1 0 15,1-3 0-15,-1-2-1 0,2-1 1 16,-1-2 1-16,-1-3-1 0,0-4-1 16,0-1 1-16,1-3 0 0,-2-1 1 15,0-3-1-15,-2-3 0 0,2 2 0 0,-2 0 1 16,0-2-1-16,-1 0 1 0,1 0 0 16,1 1 0-16,1 4 1 0,-1-3 0 15,1 3 1-15,2 2-1 0,0 1 1 16,1 2 0-16,-1-1-1 0,0 3 1 15,0 3 1-15,0 3 0 0,-1 2 0 16,0 1-1-16,-1 5 0 0,0 4 0 16,-1 0-1-16,2 2-1 0,0-1-1 15,-2 1-1-15,1 2 1 0,-2 2-1 16,2-2 0-16,1 2 0 0,-1 0 0 0,0 1 0 16,1-1 0-16,-1-1 0 0,0-1 0 15,0 2 0-15,0-3 0 0,0 0-3 16,0 1-1-16,-1 1-3 0,1 1-3 15,0 2-4-15,0-2-7 0,1 2-4 16,-1-2-14-16,-1 1-17 0,0 0-7 16,0-3-88-16,-1 2-100 0,2-1-229 15</inkml:trace>
  <inkml:trace contextRef="#ctx0" brushRef="#br0" timeOffset="-78171.77">16120 6784 387 0,'2'1'95'0,"0"0"4"16,-1 0-51-16,0 1-19 0,-1 1-3 15,0-1 3-15,-2 2 2 0,0 4-3 16,-1 1-2-16,-2 4-2 0,0 4-2 0,-4 5-5 16,-2 3-5-16,-4 6-5 0,-3 4-4 15,-3 4-1-15,-5 4-2 0,-4 3-2 16,0 1-6-16,-3 4-12 0,2-2-8 16,-1-2-6-16,3-3-8 0,-1-6-7 15,6-3-4-15,2-6-7 0,8-7 225 16,2-7-264-16,8-7-87 0,6-3-283 0</inkml:trace>
  <inkml:trace contextRef="#ctx0" brushRef="#br0" timeOffset="-77936.88">16420 6861 375 0,'9'-10'92'0,"-3"9"4"0,-4 2-53 16,-3 5-9-16,-4 6-3 0,-5 5 0 15,-3 4-1-15,-1 5-1 0,-8 1-2 16,-2 6-3-16,-5 2-4 0,-2 2-4 0,-1 4-5 16,-2 3-4-16,1 2-3 0,3 0-4 15,-2 3-6-15,4-1-13 0,-2-1-8 16,3 1-6-16,1-5-6 0,-4 1-5 16,2-5-4-16,1-7-2 0,6-4 1 15,5-7-1-15,4-5-42 0,4-7-53 0,7-9-123 16</inkml:trace>
  <inkml:trace contextRef="#ctx0" brushRef="#br0" timeOffset="-77711.49">16445 6983 290 0,'12'-12'86'0,"-4"7"2"0,-5 3-28 15,-3 3-17-15,-7 4-5 0,-2 6-1 16,-7 9-3-16,-2 5-4 0,-4 8 0 0,-3 2-2 15,-5 8-3-15,-3 6-5 0,-3 0-5 16,0 1-6-16,3-2-6 0,-1 3-5 16,1 3-12-16,1 2-11 0,1-1-14 15,3-3-17-15,3 1-18 0,-1-4 26 16,2-6-68-16,4-7-55 0,4-6-120 16</inkml:trace>
  <inkml:trace contextRef="#ctx0" brushRef="#br0" timeOffset="-77491.88">16502 7201 334 0,'8'0'88'0,"-5"6"5"16,-4 4-39-16,-7 5-17 0,-5 6-3 15,-4 3 0-15,-5 7-3 0,-6 0-4 0,-4 3-4 16,-6 1-3-16,-4 0-4 0,1-1-4 15,2 4-6-15,3-4-5 0,5 0-10 16,1-4-9-16,8-1-11 0,5-4-10 16,2-2-10-16,3-4-14 0,2-4-51 15,4-4-62-15,6-4-137 0</inkml:trace>
  <inkml:trace contextRef="#ctx0" brushRef="#br0" timeOffset="-77302.57">16459 7455 290 0,'2'9'88'0,"-2"3"6"0,-4 4-8 15,-5 1-40-15,-3 5-6 0,-6 4-5 16,-4 4-5-16,-2-2-9 0,-4 1-4 16,-2-3-7-16,2-1-7 0,3 1-12 0,3-5-13 15,1-2-12-15,4-2-21 0,4-2-56 16,7 1-75-16,3 0-157 0</inkml:trace>
  <inkml:trace contextRef="#ctx0" brushRef="#br0" timeOffset="-76789.78">15744 8128 312 0,'0'0'87'0,"1"2"6"16,0 2-33-16,-1 0-16 0,-1 1-3 15,-1 2-4-15,0 2-5 0,-1 4-6 16,-1 1-5-16,0 6-6 0,0-1-2 16,1 4-7-16,-1 1-6 0,0 1-7 15,0 1-7-15,-5 22-41 16,4-25 11-16,0-3-18 0,1-2-47 15,1-5-66-15,1-3-146 0</inkml:trace>
  <inkml:trace contextRef="#ctx0" brushRef="#br0" timeOffset="-76395.77">15710 8172 271 0,'3'-10'86'0,"3"2"5"0,1 4-1 15,2-4-37-15,4 1-1 0,3-1 0 0,2 1-4 16,3 1-4-16,1-2-4 0,2-1-6 16,-1 4-10-16,1 3-7 0,-2 0-7 15,-1 3-5-15,-4 1-6 0,-1 3-2 16,-4 3-3-16,-2 2-1 0,-5 0-1 16,-3 2-1-16,-4-2 1 0,-2 2 1 15,-4-1-2-15,-4-1-1 0,-3-3 0 0,-2 3 1 16,-2-4 2-16,0 0 1 0,-1-2 2 15,-2-1 3-15,3-3 4 0,1 0 4 16,1-4 4-16,3 2 0 0,2 0 3 16,5 0 2-16,2 1 0 0,3 1-1 15,2 0-2-15,3 3-2 0,4 0 1 16,4 4-1-16,-1 3-1 0,5 2-1 16,0-1 0-16,4 3-1 0,-1 1-2 15,-1 2-2-15,0-1-6 0,-2-3-5 0,-1 0-6 16,1 5-8-16,0-6-12 0,-2 2-14 15,-2-3-12-15,-2-1 32 0,3-3-109 16,0 4-87-16,1-6-207 0</inkml:trace>
  <inkml:trace contextRef="#ctx0" brushRef="#br0" timeOffset="-75886.88">16154 8125 358 0,'2'-5'102'15,"-2"1"12"-15,0 1-35 0,0 1-18 16,-1-2-5-16,2 4-6 0,-2 3-9 0,0 0-11 16,0 4-10-16,-1 4-9 15,0 4-9-15,0 4-6 0,0 4-7 0,1 1-6 16,1 1-8-16,3-2-6 0,4-3-1 15,1 0 2-15,6-1 5 0,3-4 4 16,3-4 8-16,-1-2 9 0,3-3 8 16,-2-2 4-16,0-2 4 0,-2-4 4 15,-3-6 4-15,-1 1 3 0,-1-6 1 16,-2-1 0-16,-1-3-3 0,0-2-4 16,-1 2-1-16,0 4-3 0,-1 0-2 0,-1 5-4 15,-3 3-2-15,-1 4-3 0,0 5-4 16,-2 3-6-16,1 2-6 0,0 2-4 15,1-2 0-15,2 4-4 0,1 0 2 16,3-3 4-16,2-3 6 0,0-2 7 16,1-1 7-16,0-1 3 0,0-3 8 15,0 1 4-15,-2-5 2 0,-1 0 3 16,-4-5 0-16,1-1 1 0,-1-2-1 0,1-2-2 16,-2-6-1-16,-2 2-3 0,3-5-3 15,-3-2-5-15,0-5-5 0,0-6-6 16,-1-1-6-16,1 3-6 0,1 1-5 15,-2 3-4-15,2 6-2 0,0 4-14 16,2 6-15-16,-1 4-91 0,2 3-100 16,-2 3-249-16</inkml:trace>
  <inkml:trace contextRef="#ctx0" brushRef="#br0" timeOffset="-205294.53">2949 3748 339 0,'2'-1'98'0,"0"2"7"15,-2 2-41-15,1 1-6 0,-2 2-6 16,1 5-8-16,-1 2-10 0,0 6-6 16,1 4-8-16,0 8-5 0,0 1-4 15,1 7-2-15,0 1-3 0,2 6-2 16,1 3-3-16,0-2-8 0,1-2-10 0,2-1-7 16,0-1-7-16,0-4-7 0,1-8-10 15,-2-4 82-15,-2-7-153 0,-2-1-82 16,-1-9-236-16</inkml:trace>
  <inkml:trace contextRef="#ctx0" brushRef="#br0" timeOffset="-204798.65">2912 3866 491 0,'6'-13'137'0,"4"2"7"16,-2-3-62-16,2 4-17 0,1-2-5 15,0 3-13-15,2-1-14 0,1 6-9 16,0 0-8-16,0 0-6 0,4 1-3 16,0 2-4-16,3 2-1 0,0 3-6 15,-1 1-3-15,-1 3-4 0,1 1-1 0,-4 3-2 16,-1 3-2-16,-5 2-2 0,-4 1 4 16,-4 0 1-16,-2 2 3 0,-5-1 1 15,-2 0 0-15,-3-1 2 0,-3-3 0 16,-1 1 3-16,-2-5 1 0,0-2 1 15,2 0 2-15,0-2 2 0,2-3 1 16,2 1 1-16,2-3-1 0,5 0 0 0,1-2 0 16,2 2 0-16,4 1 1 15,3 0 1-15,4 0 1 0,2 0 2 0,4 0 1 16,5 3 1-16,2-1 0 0,4 2-3 16,-1 2-1-16,-1 2-2 0,0 2-2 15,-2 1-1-15,-1 1-2 0,-7 3 0 16,-4-2 0-16,-6 4-1 0,-5-1 1 15,-5 0 0-15,-5 3-2 0,-9 1-1 0,-5-2-1 16,-4 1-1-16,-1 0-2 16,-4-1-1-16,-3-4-2 0,4-3-1 15,0-6 0-15,2-3-2 0,4-6-1 0,-1-7-2 16,6-5-2-16,3-6-7 0,1-2-7 16,7-2-5-16,2-1-4 0,5 1-6 15,4 1-7-15,5 0 56 0,4 2-114 16,3-1-70-16,3 3-192 0</inkml:trace>
  <inkml:trace contextRef="#ctx0" brushRef="#br0" timeOffset="-204445.94">3862 3744 375 0,'9'-7'114'0,"-2"3"11"15,-4-2-40-15,-2 3-19 0,-3-4-1 0,-1 2-5 16,-3 0-9-16,-1 0-17 0,-1-2-11 16,-1 2-9-16,-3 1-5 0,-1 1-4 15,-3 3-4-15,-3 3-2 0,-2 4-3 16,-2 4 2-16,-1 5-1 0,-3 2 1 16,2 7 1-16,-1 6 0 0,4 2 0 15,0 5 1-15,1 5 0 0,1 2-3 16,3 3-1-16,4 1 0 0,2 1-3 0,2-1 1 15,4-4-1-15,6-2 1 0,2-3 1 16,4-4 2-16,0-3-2 0,3-7 0 16,4-4 1-16,3-3-1 0,3-6 0 15,3-3-1-15,0-6-3 0,3-5-1 16,1-5-10-16,2-6-12 0,-1-4-11 16,-4-3-9-16,-1-3-14 0,-4-3-63 15,-3 0-78-15,-5 0-162 0</inkml:trace>
  <inkml:trace contextRef="#ctx0" brushRef="#br0" timeOffset="-204257.9">3574 4110 389 0,'-12'1'110'0,"4"1"5"16,6-2-49-16,4 0-9 0,4-6-5 16,5 1-6-16,4-3-10 0,3-2-8 0,5 0-6 15,4-2-4-15,2-2-6 16,3 2-11-16,1 0-14 0,1-2-21 0,2-2-13 15,3 0-12-15,-3-4-16 0,0 2-20 16,0-2-10-16,-2-1-16 0,2 0-39 16,-3 4-83-16</inkml:trace>
  <inkml:trace contextRef="#ctx0" brushRef="#br0" timeOffset="-203765.12">4169 3805 140 0,'2'-2'136'0,"-6"4"-17"0,-7 3-48 16,-2 5-7-16,-6 1-3 0,-6 5-10 0,-2 0-10 15,-4 6-6-15,0 4-5 0,0 2-8 16,2 0-5-16,0 4-9 0,6 2-3 15,5 5-2-15,4 1-3 0,6-2 0 16,9-2-1-16,6 0-1 0,7-3 0 16,6-5 0-16,6-10 0 0,7-5 0 15,4-3 1-15,5-8 1 0,1-4 0 16,3-4 3-16,3-6 3 0,-2-4 2 0,-2-2 2 16,-4-5 4-16,-5-4 4 15,-4-3 1-15,-4-4-2 0,-8 0 1 0,-4-1 0 16,-6-4-3-16,-6 1-2 0,-5-4-4 15,-7 3-3-15,-5 0 0 0,-4 2-4 16,-4 0-3-16,-3 6-1 0,-3 4-1 16,-2 10-1-16,-1 6-1 0,1 7 0 15,-1 8 1-15,-2 9 1 0,3 9 0 0,0 9 0 16,1 8 1-16,-1 8-3 0,5 4-3 16,1 6-6-16,4 1-13 0,4-1-6 15,2-8 1-15,4-5 0 0,5-7 4 16,1-8 6-16,0-8 9 0,2-10 16 15,2-3 9-15,-1-6 8 0,1-4 5 16,1-7 4-16,1-4 3 0,0-4-1 16,4-2 0-16,0-7-1 0,4 1-5 15,2 1-3-15,2 0-2 0,0 4-4 16,1 6-2-16,3 3-2 0,1 7-3 0,0 8-2 16,1 6-3-16,5 9-1 0,0 4-1 15,2 3 0-15,2 5-2 0,-2 0-5 16,3 0-8-16,-1-1-6 0,-2-5-7 15,1-3-17-15,-3-4-15 0,1-3-9 16,0-5-6-16,-1-4-68 0,-2-2-83 16,-1-7-180-16</inkml:trace>
  <inkml:trace contextRef="#ctx0" brushRef="#br0" timeOffset="-202304.33">5035 4134 396 0,'-9'-3'97'15,"3"2"2"-15,1-1-57 0,0 4-9 16,2-2-5-16,1 0-3 0,-1 0-2 16,2 0-1-16,-1 1-2 0,2-2-1 15,3-1-5-15,0 3-2 0,4-1-4 16,2 0-4-16,6-2 0 0,2 0-1 16,7 1 2-16,6-1 2 0,6-2 3 0,7 0 0 15,2-2 2-15,4 1 0 0,5-2 1 16,-1 0-1-16,4-1-3 0,2 1-1 15,2 2-2-15,3 4-2 0,2 0 0 16,1 3-2-16,2 2 1 0,0 3-2 16,-1 3 1-16,2 4-2 0,-2-2 1 15,-2 3 0-15,-1 3-1 0,1 2 2 16,-5-1-1-16,-1-2 1 0,-2-1-1 16,-1 2 1-16,-4 2-1 0,0-2 0 0,-3-1 0 15,0 1-1-15,-5 4 0 0,-4 2 1 16,-4-1-1-16,-1 0 1 0,-5 1 0 15,-2 2-1-15,-4-3 1 0,-1 0-1 16,-2-3 1-16,-1 0-1 0,-3 3 0 16,0-1 1-16,-2-1-1 0,1 3 0 15,-2-1 1-15,-2-1-1 0,2 2 1 16,-2-2 0-16,-2 0 0 0,1 2-1 0,-2-2 1 16,-1 0 0-16,1-3 0 0,-1-1 0 15,0 1-1-15,-2-2 2 0,1 1-1 16,0-4 1-16,-3 2 1 0,0 3 0 15,-2 0 1-15,-1-2 0 0,-2 0 1 16,-3 0 0-16,0 2-1 0,-2-1 1 16,0 0-1-16,-1 0 1 0,2 1-1 0,-2 2 0 15,1-4-1-15,1 0 1 16,-1-1-1-16,1 2-1 0,-1 0 0 0,0 3 0 16,1 1 0-16,-1 6-1 0,0-1 0 15,-2 5 0-15,1 3 0 0,-3 1 0 16,-1 2 0-16,0 2-1 0,-2 2 1 15,1 2-1-15,0 3 1 0,0 2-1 16,1 1 0-16,-1 4 0 0,-1-1 0 16,2-1 0-16,1 3-1 0,1 2 0 15,1-4-2-15,4 2 0 0,3-5-1 0,5 0-1 16,2-3-1-16,2-1 1 0,0-7 1 16,3 1 1-16,0-5 0 0,1 2 2 15,1-3 0-15,-1 2 0 0,0-2 0 16,0-1 0-16,1 0 0 0,-1 1-1 15,-2-2 0-15,-1-1 1 0,-1 1-1 16,1-3 0-16,0-1 0 0,-1-2 1 0,1-1 0 16,-1-6 0-16,-2 0 0 0,0-6 0 15,-1-1-2-15,-1-4-2 0,-2-3-2 16,-1 0-4-16,-2-2-4 0,1-5-3 16,-1 1-8-16,1-3-12 0,1 0-9 15,0-6-7-15,0 0-7 0,1-2-70 16,0 0-82-16,1-1-175 0</inkml:trace>
  <inkml:trace contextRef="#ctx0" brushRef="#br0" timeOffset="-201961.24">7210 6827 190 0,'-7'-9'53'0,"-4"-1"6"0,0-1-25 15,1 2 0-15,-1 3 1 0,0-2-2 16,3 5-2-16,1-3-2 0,2 3 1 16,2 0 1-16,0 0 1 0,2 1 1 15,1 3 1-15,0 3 2 0,1-1-2 16,0 4-3-16,0 5-4 0,1 1-6 15,1 4-5-15,2 2-5 0,-2 2-4 0,4-1-4 16,0 0-2-16,3-1-1 0,-1-1 0 16,2-2-2-16,-1-3-2 0,1-2-7 15,-1-1-7-15,-3-3-7 0,1-2-13 16,0-1-10-16,-1-4-16 0,0-1-52 16,-2-3-69-16,0-3-149 0</inkml:trace>
  <inkml:trace contextRef="#ctx0" brushRef="#br0" timeOffset="-201760.78">7357 6625 306 0,'2'0'97'0,"2"2"11"16,-4 5-21-16,-1 4-23 0,-4 1-5 16,0 5-7-16,-1 6-9 0,-1 1-9 15,-4 5-11-15,1-2-6 0,2 1-5 16,1 2-5-16,1-2-6 0,3-2-8 0,2-2-8 15,1-4-15-15,1-3-13 0,2-3-11 16,1-2-52-16,2-5-22 0,-1 4-70 16,0-1-131-16</inkml:trace>
  <inkml:trace contextRef="#ctx0" brushRef="#br0" timeOffset="-200600.6">7364 7137 311 0,'-6'-8'95'0,"0"2"12"0,-2 4-20 0,-3-1-29 15,-2 2-8-15,1 1-7 0,-2 2-9 16,0 5-12-16,1 1-10 0,1 4-7 15,2 2-4-15,3 1-1 0,1 5-3 16,4 1-4-16,3-1-6 0,2-1-2 16,5 1 0-16,4-3-1 0,4 1 0 15,1-5 2-15,2-5 4 0,1-4 6 16,0-2 4-16,1-3 3 0,-3 0 5 16,-3-8 2-16,-2-1 3 0,-2 0 3 0,-2-1 3 15,-4-4 2-15,-3-1 0 0,0 1 0 16,-5 1 1-16,-2-1 0 0,-4 3 0 15,-1-1-1-15,-4 1-2 0,-4 0-2 16,-2 0-2-16,-2-1-4 0,-2 1-1 16,0 4-3-16,-1 2-3 0,5 6-2 15,1 5-2-15,4 3-3 0,2 3-5 16,4 4-5-16,3 1-4 0,4 3-4 0,3 1-1 16,4-1-2-16,3 0 3 0,5-2 4 15,4-3 4-15,2-3 4 0,2-3 4 16,2-4 3-16,0-1 2 0,0-3 3 15,-2-4 3-15,-3 1 2 0,-3-2 2 16,-3-2 3-16,-4-2 1 0,-2-1 3 16,-2-3-1-16,-4 2-1 0,-1 0-1 15,-5-3-1-15,-2 2 0 0,-1-1-2 16,-6 0-2-16,-1 0-1 0,-3 2-1 0,0 2 0 16,0 4-3-16,-2 3-2 0,3 7-3 15,2 0-1-15,3 7-3 0,4 4-2 16,4 2 0-16,3 1-1 0,5 1 0 15,6-2 2-15,3 1-1 0,3-4 0 16,5-2 2-16,1-4 0 0,0-2 0 16,3-5 1-16,-1-2 1 0,-2-1 2 15,-1-4 2-15,-2-1 0 0,-4-1 3 0,-2-2 2 16,-3 1 1-16,-5-3 1 0,-2 0 1 16,-4-4 0-16,-2 3 0 0,-4 0 0 15,-2 3-2-15,-4-4-1 0,-1 3 0 16,-4 2-1-16,0 2-2 0,0 2-1 15,-1 3-1-15,0 1-4 0,3 3-1 16,2 4-4-16,2 2-1 0,5 3-3 0,2 1 1 16,5 2-2-16,4-2 2 0,5 1 1 15,4 0 1-15,2-5 3 0,3-1 2 16,0-4 1-16,2-5 3 0,-2 0 3 16,1-4 1-16,-3-2 2 0,-1-2 3 15,-3 0 0-15,-2-1 3 0,-2 0 0 16,-3-1 0-16,-4 3 1 0,-3 2-2 15,-4-2-1-15,0 3-1 0,-5 1-4 16,-3 2-3-16,-2 1-4 0,-2 2-2 0,-1 2-2 16,0 6-2-16,0 1-2 0,1 4-1 15,4 0 0-15,5 3 1 0,3-4-1 16,4-1 0-16,6-3 2 0,4-3 1 16,5-6 3-16,3-2 2 0,3-5 4 15,-1-3 3-15,2-5 3 0,-1 2 2 16,-1-1 2-16,-4-3 0 0,-2 6 0 15,-2 1 0-15,-1 3 1 0,-4 3 2 0,-3-1-1 16,-3 0-1-16,-2 3-1 0,-4-2-2 16,-2 4-4-16,-4 0-2 0,-1 4-5 15,-2-1-3-15,0 5-1 0,-1 0-2 16,3 2 0-16,2-2 0 0,4 0 0 16,3-3 0-16,6 0 0 0,4-2 2 15,3-3 2-15,4-3 2 0,1-4 1 16,2 0 1-16,2 1 3 0,-3-2 2 0,-1 0-1 15,-1 2 1-15,-4-2-2 0,-2 5 0 16,-2 1 1-16,0 0-3 0,-3 2-4 16,-3 1-8-16,-1 1-7 0,0 2-26 15,-3 3 128-15,-4-2-235 0,-3 0-127 16,-3-2-347-16</inkml:trace>
  <inkml:trace contextRef="#ctx0" brushRef="#br0" timeOffset="-172914.75">5667 10387 266 0,'-17'17'80'0,"5"-4"6"15,2 0-21-15,3-3-16 16,1 0-4-16,3-2-5 0,2 0-6 0,2-1-4 16,2-1-1-16,4 0-2 0,2-1 0 15,3-2-2-15,4 1-1 0,5-2 0 16,4 0-3-16,6 1-4 0,4 0-3 16,3-1-3-16,9 2-2 0,3-2-3 15,5 2-1-15,5-2-1 0,4-1-1 16,3-2-1-16,4 0 0 0,-2-4-1 15,1 2 1-15,-2 0-1 0,-2-2 0 16,-6 3-1-16,-4-2 1 0,-7 1-1 0,-6-1-3 16,-8 2 1-16,-8-1-2 0,-9 0-1 15,-8-1-2-15,-10 1-4 0,-8 0-3 16,-9 0-2-16,-8 2-4 0,-10 1 0 16,-8 1 0-16,-6 2 0 0,-7 2 3 15,-5 1 1-15,-4 1 3 0,-3 0 3 16,-1-2 0-16,0 2 3 0,-1-3 1 0,3 0 1 15,2-2 3-15,6-1 2 0,3-1 3 16,6 0 1-16,6 0 3 0,7 1 2 16,4-3 2-16,8 1 3 0,5 0-1 15,8 0-1-15,4-1-4 0,4-1-2 16,7-1-2-16,7 2-2 0,6-5 1 16,7-1 0-16,9 0 1 0,9-7 3 15,7 4 0-15,6-4 0 0,7 2-1 16,5 1-1-16,3-1 0 0,3 2-2 0,0 2 0 15,1-1 0-15,-6 4-1 0,-3-2 0 16,-9 2-2-16,-7 4 1 0,-10-1-2 16,-10 1 2-16,-11 3 0 0,-10-3 1 15,-14 2-1-15,-11 0-4 0,-13-2-2 16,-12 4-3-16,-13 1-4 0,-10-1-1 16,-11 4-3-16,-8 1-1 0,-4-1 1 15,-4 4 3-15,-3-5 1 0,3 2 2 0,1-3 0 16,8 0 4-16,7 0 2 0,9-2 3 15,9-1 3-15,14 1 6 0,10-2 5 16,12 0-1-16,9 1 0 0,10-1 1 16,13 0 3-16,10 0 1 0,8-2-3 15,13 2-2-15,9 0 1 0,13-2 2 16,7 1-2-16,7-1-3 0,6 2-3 0,4 1-2 16,0 1-1-16,2 0-1 0,-6 0-1 15,-3 2-1-15,-8-2 0 0,-7 1 0 16,-10 0 0-16,-10-2 0 0,-11 0-1 15,-10 1-1-15,-9-1-1 0,-6 0 0 16,-10-1-1-16,-9-4-4 0,-9 1-3 16,-7 0-1-16,-10-3 0 0,-8 0-3 0,-9-1-4 15,-6 0-1-15,-4-3 2 16,-2 0 4-16,1-2-2 0,-2-2 6 0,3 0 6 16,4-2 6-16,7 2 3 0,7 0 4 15,10 3 3-15,7 1 4 0,9 3-4 16,10-1-1-16,10 6-1 0,12-2 1 15,8 5 0-15,9-2-1 0,10 0-2 16,8 2 1-16,10 2 2 0,6 0 0 16,6 4-1-16,5-5-2 0,3 3-2 15,1 2 0-15,-1-2-1 0,-2 2-1 16,-5 1-2-16,-7-3-2 0,-8 4 0 0,-9-3 0 16,-12-3-2-16,-8 1-2 0,-9-3 0 15,-15 1-1-15,-12 0-1 0,-12-2-4 16,-13 2-2-16,-11 1 0 0,-12 1 2 15,-12-1-2-15,-8-2 1 0,-5-1 0 16,-3-2 2-16,0 0 2 0,4-1 0 16,3-1 0-16,6-4 3 0,11 1 2 0,9 0 5 15,13 3 2-15,10-1 3 16,11 1-1-16,10 1 2 0,14 2 2 0,11 3 2 16,9-1 0-16,9 2-1 0,10-2 1 15,7 2 2-15,8 2 1 0,5 0-3 16,4 1-2-16,1-1-2 0,0 1 0 15,-3 3-3-15,-5-3-1 0,-6 0-2 16,-10-2-2-16,-11 0 0 0,-9 0-4 16,-9-2-1-16,-8 0-1 0,-11 1-3 0,-12 2-5 15,-7-1-6-15,-12 2-2 0,-8-1-1 16,-10 3-2-16,-7-1-6 0,-2 0-3 16,0 4 2-16,2 1 2 0,9 2-2 15,5 3-2-15,10-1-3 0,9 0-1 16,11 3-7-16,9-1 156 0,8-4-221 15,8-3-93-15,9-5-275 0</inkml:trace>
  <inkml:trace contextRef="#ctx0" brushRef="#br0" timeOffset="-168135.15">6535 8716 375 0,'8'0'110'0,"-3"4"3"16,-5-5-39-16,-4 3-26 0,-1-2-10 16,-3 3-9-16,-2-2-10 0,0 1-8 15,-1-2-2-15,-2 0 2 0,-1-1 3 16,1 0 4-16,-1-2 3 0,-2-1 0 16,-1-4 0-16,-3 1-2 0,-3 0-2 15,-2 0-5-15,-5 0-5 0,0 3-5 16,-5 1-1-16,-3 2-1 0,-2 1-2 15,-1 3-3-15,-3 0-1 0,1 5-1 0,-3 2-1 16,-5 5-3-16,0 7 2 0,-1 1-4 16,0 7 2-16,-3 6 2 0,0-2 1 15,0 5 2-15,5 3 2 0,3 2-1 16,3 4 4-16,2 1 0 0,5 0 1 16,4 10 0-16,4-4 2 0,2 5 0 15,4 0 0-15,2-1 1 0,6 3-1 0,5 3 0 16,5-2-1-16,6 0-1 0,5-3-1 15,5 0 0-15,7-1 0 0,4-1 1 16,3-2-3-16,4 1 0 0,1-5-2 16,1 4-4-16,1 1-3 0,3-2-1 15,3-2-3-15,3 1 3 0,2-5 1 16,6 1 3-16,3-4 5 0,5-5 5 16,2-3 4-16,2-3 3 0,2-7 3 15,3-3 1-15,0-7 3 0,3-8 2 0,-3-8-1 16,2-5 1-16,-2-8-1 0,1-8-2 15,-5-7-1-15,0-3-2 0,-3-4-4 16,-1-3-1-16,-1-4-1 0,-2-2-1 16,-3-2 0-16,0-2 0 0,-5-1 0 15,-1-3-1-15,-2-1 2 0,-4 0-2 16,-4-3 0-16,-2 2-1 0,-4-2 1 16,-3 0-1-16,-4-3 0 0,-4-1 0 15,-5-1 0-15,-5-2 2 0,-3-3 2 16,-5-2 1-16,-2 2 2 0,-4 1 0 0,-1-2 1 15,-3 1 0-15,0 6-1 0,-5-1-3 16,-2 3-1-16,-2 1-1 0,-6 3 0 16,-3 5-2-16,-4 3 0 0,-7-2-1 15,-2 4 0-15,-5 4-2 0,-5 2-1 16,-5 0-4-16,-7 4-1 0,-2 1-1 16,-3 6-2-16,0 6 0 0,1 0-1 0,2 6 3 15,0 5 0-15,7 4-2 0,5 0-5 16,6 4-1-16,5-1-4 0,7 4-10 15,7-2-11-15,7 1-7 0,7 2-8 16,5 1-79-16,7 0-91 0,4-3-208 16</inkml:trace>
  <inkml:trace contextRef="#ctx0" brushRef="#br0" timeOffset="-166533.38">7399 7243 119 0,'-5'-13'26'0,"0"3"7"15,-1 0-12-15,1 1-6 0,1 4 4 16,-2 0 6-16,1 1 5 0,-2 1-1 0,3-1-7 15,0 0-5-15,2 2-2 0,-1 1-2 16,2 0-1-16,-1 1-1 0,2-1 2 16,-3 1 4-16,2 1 4 0,0-1 2 15,0 0 1-15,-2-3 2 0,2 5-1 16,0-1-1-16,-2 0-1 0,-1 0-1 16,0 1 0-16,-3 0 0 0,1 2-3 15,-3 0-2-15,-2 0-3 0,0 2-4 16,0 1-2-16,-1 2-4 0,2 2-2 15,2 3-2-15,2 0-1 0,1-2-1 16,4 0 0-16,2-1-1 0,3-2-1 0,2-2 1 16,3-4 0-16,2 0 2 0,3-2 1 15,0-6 2-15,4-1 4 0,1-3 2 16,-2-2 3-16,1-1 0 0,-2-2 2 16,-2-2 2-16,0 2-1 0,-5 1 0 15,-1 2 0-15,-4 0 2 0,0-2 0 0,-5 1-1 16,-3 1 2-16,-3-3-1 0,-4-1-2 15,-5 0-2-15,-3 0-2 0,-3 0-3 16,0 5-2-16,-2 1-4 0,1 2 0 16,1 6-1-16,0 4-2 0,3 6 0 15,2 8 0-15,1-1 0 0,3 4-1 16,3 3-1-16,4 0 0 0,4 0 0 16,6-1-2-16,6-4 0 0,3 1 0 15,6-3 0-15,4-3 2 0,5-3 1 16,3-3 1-16,-2-5 2 0,1-2 2 0,1-2 1 15,-4-8 2-15,-2 0 1 0,-5-2-1 16,-3-5 1-16,-1 1 0 0,-3-3 0 16,-3-6-1-16,-4 2-1 0,-2-4 0 15,-3-1-1-15,-4 0-1 0,-4 0 3 16,-6 1-1-16,-5 3 0 0,-3 2 1 16,-4 3-2-16,-3 4 0 0,-4 6-1 0,-2 3-2 15,3 6 1-15,0 6 0 0,0 5 0 16,1 6 0-16,5 6 0 0,4 6 0 15,4 2 0-15,4 3-2 0,5 2-1 16,7 3-2-16,5-2-3 0,5-1-3 16,6-4-3-16,6-2-4 0,3-4-2 15,5-3 1-15,3-3 1 0,0-7 2 16,2-5 4-16,1-4 3 0,-2-4 6 16,-2-5 2-16,-3-4 3 0,-3-6 1 0,-6-2 2 15,-2-5 0-15,-5-3 0 0,-5-1-1 16,-3-2 0-16,-5-2-1 0,-4 0 1 15,-4 0 2-15,-5-1 1 0,-2 1 0 16,-5 0 0-16,-3 3-1 0,-2 4-1 16,-2 5 0-16,0 6-3 0,0 8-1 15,0 8 0-15,2 8-1 0,1 7 0 16,1 6 1-16,4 4-3 0,2 1-1 16,5 3 0-16,5 2-2 0,6-5 0 0,3-3-2 15,7-6-1-15,3 0 2 0,5-6-1 16,3-3 2-16,2-7 3 0,0-4 2 15,2-5 4-15,-1-3 3 0,-1-4 4 16,-4-4 4-16,-3 0 3 0,-3 1 1 16,-2-4 1-16,-5-1-1 0,-4-1-1 15,-3-3-3-15,-5 1-4 0,-4-4-4 0,-3-1-2 16,-6 6-5-16,-3 4-3 0,-1 5 0 16,-3 10-2-16,1 5 0 0,-1 12-2 15,3 7-4-15,2 6-4 0,3 4-3 16,4 5-12-16,7 0-20 0,5 1-47 15,5 2-55-15,7 0-99 0,4-8-215 16</inkml:trace>
  <inkml:trace contextRef="#ctx0" brushRef="#br0" timeOffset="-162226.65">7326 7123 223 0,'-7'-2'61'15,"0"0"5"-15,0 2-29 0,-1 2-3 16,-1-1-3-16,-1-1-5 0,2 3-2 16,-1-1-4-16,3 1-2 0,0-1-2 15,1-1-2-15,1 2-2 0,1 0-2 16,-2 0-3-16,2 3-2 0,-1-3-1 0,-1 1-2 15,0 1-1-15,0-1 0 0,1 0-1 16,0 2 1-16,-1-2-1 0,1 1 1 16,1-1-1-16,-1 3 1 0,2-4-1 15,0-1 0-15,2 0 1 0,0 2-1 16,2-2 2-16,0 0 1 0,2-1 2 16,-1 1 2-16,3-1 3 0,1 0 3 0,1-1 1 15,0 0 0-15,3-1-1 0,0 2 0 16,4-1-2-16,1 2-3 0,0-1-3 15,2 2 0-15,-1 0-1 0,2 4 0 16,2-1-1-16,-2 4 0 0,0 2 0 16,0 2-1-16,0 2 0 0,-1 1 0 15,0 2 1-15,-2 3-1 0,-1 0 0 16,-2 1 1-16,-1-1-1 0,1 3 2 16,-1 3 0-16,0 3 1 0,1 3 1 0,0 2 2 15,0 4 1-15,-1 6 1 0,-2-1 1 16,-1 2 0-16,-2 0 1 15,-2 0-1-15,-3 1-1 0,0 0-1 0,-2 1-1 16,1 1-2-16,-2 4-1 0,0 1-1 16,0 1-1-16,-1 5-1 0,-1 1 0 15,-1-2-1-15,0 3 0 0,-1-2 0 16,-1 0-1-16,1 3 1 0,-1-2-1 16,0 0 0-16,-2-1 1 0,2-1-1 0,0 2-1 15,1-4 1-15,2 1 0 0,2-3 0 16,2 0-1-16,2 1 1 0,1-1-1 15,-1-2 0-15,1 1 1 0,1 1-1 16,-1 0 1-16,2 4 0 0,-1-2 0 16,1 1 1-16,-2-2-1 0,-1-2 0 15,1 2 1-15,-2-2-1 0,0-5 0 0,0 1 0 16,1-2 0-16,1-1 0 0,0 0 0 16,0-2 0-16,0-1 0 0,0 0 0 15,1-3 1-15,-2 1-1 0,0-2 0 16,-1 4 0-16,-2-2 1 0,-1 0-1 15,1-2 1-15,-2 5-1 0,0-3 1 16,-1 0-1-16,-1-5 0 0,3 1 1 16,-2 0-1-16,0-4 0 0,-1-2 1 15,2 0-1-15,0 1 0 0,-1-2 1 0,0 0-1 16,2-1 1-16,1 2-1 0,1-4 0 16,1 2 1-16,-1-6-1 0,2 4 0 15,0-4 0-15,2 2 0 0,1-1-1 16,0 0 1-16,0 0 0 0,2 4 0 15,0-4 0-15,1 0 0 0,0 1 0 16,0 0 0-16,1 0 0 0,0-1 0 0,1-2 0 16,0 1 1-16,1-1 1 0,1-2 0 15,1 0 0-15,0-1 2 0,0-1 0 16,2 0 1-16,-1 1 0 0,3-1 1 16,-2-1 0-16,2 1 2 0,0-2 1 15,1 1-1-15,1-1 0 0,0-3 0 16,0 1-1-16,0-1-1 0,0-2-1 15,-2 1-1-15,1-3 0 0,-2 1-2 16,-1-1 1-16,-3-1-4 0,1-6-4 16,-2 0-7-16,-2 1-11 0,-2-1-13 0,-1-6-17 15,-1 2-10-15,-1-2-83 0,-1 3-96 16,-1-3-210-16</inkml:trace>
  <inkml:trace contextRef="#ctx0" brushRef="#br0" timeOffset="-161528.84">8150 11707 219 0,'-3'-6'66'15,"-1"-8"63"-15,0 7-92 16,3 2-5-16,-1 2-1 0,0 0-3 15,2 2-2-15,-2 0 0 0,1-1-1 16,1 2-2-16,-1 1-3 0,1-2-1 0,0 1-2 16,-2-1-2-16,2 2-2 0,0-1-2 15,2 1 0-15,-2-1-2 0,2 2 1 16,-2 0-1-16,1 1 0 0,1 0 1 16,-1 1 0-16,0-2 2 0,1 1 0 15,1 1-1-15,-2 0 1 0,2-2-2 16,-2 1 1-16,1 0-1 0,-1 1 0 15,2-2 1-15,-2 1 0 0,0 0 0 0,-1 1 0 16,1-3 0-16,0-1-2 0,0 3 0 16,-1 0-1-16,1-1 0 0,-1 0-2 15,1 0 0-15,0 1 0 0,4 0 0 16,-1 2-1-16,4 0 1 0,1 4 0 16,3 0-1-16,1 2 0 0,4 7-2 15,2 0 0-15,4 2-1 0,3 2-1 16,3 1-1-16,0 0 0 0,4 1 0 0,-1-3-1 15,1-2-1-15,-4 1-1 0,-1-3-1 16,0-4-1-16,-3-1 0 0,-2-1-1 16,-1-2 1-16,-4 0 0 0,-3-4 1 15,-3 1 2-15,-4-2 1 0,-4-2 0 16,0 0 2-16,-3 1 1 0,-2-2 0 16,-2-1 1-16,0 2 0 0,0-1 0 15,-4 0 1-15,2 0 0 0,-4 0 0 0,-1 1-1 16,-2 2 1-16,0-1 0 0,-2 2 0 15,-3 3 0-15,-1 1-1 0,-3 2-1 16,-2 2 0-16,-2 1 0 0,-5 2-1 16,-5-2 0-16,-2 3 1 0,-2 0 0 15,-1-2 0-15,1 2-1 0,1-3 1 16,6-1-1-16,6-4 0 0,5 1-3 0,4-4-2 16,5 1-4-16,4-4-5 0,4-2-3 15,2 0-19-15,2 2-17 0,3-5-8 16,3 1 6-16,3-3-91 0,4-1-91 15,2 1-204-15</inkml:trace>
  <inkml:trace contextRef="#ctx0" brushRef="#br0" timeOffset="-159519.72">9326 11584 309 0,'-9'-3'83'15,"0"1"7"-15,2-2-38 0,-2-5-1 16,1 1 0-16,0-3-4 0,-2-1-4 16,-2 1-4-16,-3 0-5 0,-1 2-6 0,-5-1-8 15,-3 4-9-15,-2 4-2 0,-4 2-1 16,-3 4-1-16,0 4-1 0,-1 2 1 16,0 6 1-16,3-1 1 0,0 0 0 15,3 0 0-15,1-3 2 0,3-1 1 16,3-1 2-16,5-3 1 0,3-1 1 15,2 0-2-15,4 2 0 0,5 0-1 16,3 3-1-16,4 3 0 0,1 3-1 16,5 4-1-16,2 4 0 0,1 3 0 0,2 3-1 15,-1 5-2-15,-1 5-3 0,1 6-2 16,-6 0-1-16,1 2-3 0,-1 6-2 16,-3 2-1-16,-3-1-2 0,1-2-1 15,-2-1-1-15,1 0-2 0,-1-2 2 16,0-5 1-16,2-4 1 0,2-4 0 15,-1-5 2-15,4-2 1 0,1-6 1 16,1-5 1-16,1-3 0 0,2 0 0 16,3-5 0-16,2 0 2 0,2-6-1 0,3 4 2 15,5-6 0-15,4 2 1 0,5-4 0 16,7 1 0-16,3 0-1 0,6 0-1 16,2-3-2-16,3 3-5 0,2-5-4 15,2 4-1-15,1-3-3 0,3-1 0 16,2-2-1-16,1-3 1 0,0 3 4 15,2-3 4-15,-3 0 1 0,0-2 3 0,-1 0 2 16,-3 0 1-16,-1 3 1 0,-4-2 0 16,-3 0 1-16,-7 2 0 0,-6 0-1 15,-6 2-1-15,-8 0 0 0,-7 0 0 16,-4 3 1-16,-6 0-1 0,-3 1 0 16,-5-1 1-16,-1 0 1 0,-3-4 1 15,-1-3 0-15,-2-7 1 0,-2-3 1 16,0-8 4-16,-2-7-1 0,1-10 10 0,-1-5-14 15,-1-6 1-15,-3-7 0 0,1-8-1 16,0-5-2-16,1-1-3 0,-1 5-8 16,0-1 13-16,4 7 3 0,0 10 0 15,2 9 1-15,1 11 1 0,0 6 1 16,-1 7-1-16,2 7 0 0,0 4-2 16,0 2 0-16,1 4-1 0,-1 2 0 15,1 3 0-15,1 0 0 0,-2-1 1 0,1 3 1 16,-1-2-1-16,0 1 1 15,-1-1 1-15,-4-1 0 0,-2-1 0 0,-3 1-1 16,-4-2-1-16,-6 0 0 0,-4-1-3 16,-9 1-2-16,-6-3-2 0,-10 3-3 15,-9-2-1-15,-8-2-2 0,-8 3-2 16,-10 0 1-16,-6-2 0 0,-5-1 2 16,-3-2 1-16,2 0 1 0,-2-1-6 15,3 1 0-15,4-5-1 0,6 2 0 16,10 3 0-16,9 4-1 0,7 0 2 0,11 5 6 15,10 2 3-15,10 2 0 0,10-3 1 16,5 1-1-16,4 0-1 0,5-1-1 16,2-2-2-16,5-1 0 0,0 1-2 15,4 1 2-15,0-1-2 0,2 1-2 16,1-2-1-16,0 1 1 0,0 0 0 16,-1 0 0-16,0-1 0 0,-2 2 1 15,0-2 3-15,-2 1 2 0,-2-1 2 16,0 0 0-16,0-2 0 0,-1 2 0 0,0 1-1 15,0-1 1-15,3 1 1 0,2 1 1 16,2-1 1-16,6 0 2 0,4-1 3 16,7-2 1-16,8 0 2 0,10-3 1 15,10 0 0-15,8-1-2 0,7-1-1 16,9 1-2-16,8-2-2 0,6 2-2 16,3 0 0-16,2-2-2 0,3 2 0 0,3 3 0 15,-1 2 0-15,-7 1 0 0,-7 0 0 16,-8 2 1-16,-9 4 0 0,-11 1 0 15,-13 0 0-15,-11 0 0 0,-10 1 0 16,-8 3 0-16,-7 2 0 0,-9-1 1 16,-5 1-1-16,-4 1 0 0,-6 1-1 15,-2 0 1-15,-1-2-1 0,-1-1 0 16,2-2 0-16,-1-1 0 0,4 1-1 0,3 0-1 16,2-1-1-16,3 4 0 0,3 3-1 15,3 6 0-15,2 3 1 0,4 5 0 16,0 4-2-16,4 6-1 0,1 2-7 15,0 4-6-15,1 1-5 0,-3 2-5 16,-1 3-6-16,-1-2 1 0,-4-2 1 16,-2 0 7-16,1-3 6 0,-4-4 5 15,-1-5 5-15,0-5 6 0,0-1 2 16,-1-3 1-16,-3-4 2 0,0-2 1 0,-1-4 3 16,-2 1 0-16,1-4 2 0,-2 1 1 15,-1-1 1-15,0-1 0 0,0 1 0 16,-1 0-1-16,0-2 2 0,-1 1-1 15,1-2 0-15,-2 0 1 0,1-1 1 16,-3-2 0-16,-1 0 1 0,-1 1-2 16,-4-2 0-16,-4-2-2 0,-5-1-2 15,-6-3-4-15,-5-2-3 0,-7-4-4 0,-7-1-5 16,-9 0-2-16,-6 3-1 0,-8-6 0 16,-3 4 2-16,-3 2 0 0,-4 5 3 15,-1 2 2-15,2 2 1 0,2-1-2 16,4 4-2-16,5 2-4 0,5 1-2 15,7-3 0-15,6 0-1 0,8 1 2 16,9-1 1-16,10-3 3 0,7-4 5 16,4-2 2-16,9-3 4 0,7-5 2 0,7-5 5 15,4-5 5-15,4-4 2 0,3 0 3 16,2-8 2-16,4-5 1 0,-1-4-3 16,-2-5-1-16,0-6-4 0,-2-3-2 15,-3-7-3-15,-4-3-2 0,-2-3-3 16,-1-2 1-16,-2 0 0 0,-1-5-4 15,1 3-1-15,-2 3 1 0,2 9 1 16,-1 9 1-16,1 5 4 0,1 7-14 0,-1 12 4 16,2 10 4-16,0 4 0 0,0 3-2 15,1 3-1-15,-1 2-7 0,1 2 15 16,-1 2-1-16,3 2-3 0,0 5-1 16,3 0-1-16,3 3 0 0,6 2-2 15,1 5-2-15,5 1-3 0,4 1-4 16,5-2-5-16,7 0-5 0,4-4-2 15,3-3-11-15,6-7-11 0,0-6 9 16,4-6-101-16,3-8-95 0,-3-8-236 16</inkml:trace>
  <inkml:trace contextRef="#ctx0" brushRef="#br0" timeOffset="-156037.12">8894 8776 450 0,'-4'5'106'16,"0"-3"1"-16,-2-3-55 0,-3-2-31 0,-1 1-14 15,-2-3-3-15,-3 3-2 0,-3-3 1 16,-2-1 3-16,-1 1 4 0,-3 0 4 16,-5 1 5-16,-4-2 0 0,-2 1 1 15,-5 0-1-15,-6 2-4 0,-8 1-4 0,-6 3-5 16,-5 0-5-16,-4 0-3 16,-7-1-3-16,-6 4-1 0,-5-2-1 15,-3 1-1-15,-4-3-1 0,-4 1 1 0,-1 1 2 16,-7 5 1-16,-2-1 2 0,-2-4 1 15,-1-1 1-15,-2 3 1 0,2 3 0 16,-1 0 1-16,2-5-1 0,3-1 1 16,0 3-1-16,2 1 1 0,1-5-1 15,0 2 1-15,0-4-1 0,2 5 0 16,0 0 0-16,1-4 0 0,1 0-1 0,3 5 1 16,-1 1-1-16,1 2 1 15,2 0-1-15,-2 4 0 0,4 3 0 0,0 5 0 16,1-1 0-16,2 3 1 0,1 6 0 15,2 3 1-15,3 6 2 0,4 4 1 16,1 5 2-16,5 4 1 0,4 3 0 16,6-1 2-16,7 0-1 0,5 0-1 15,6-1-1-15,6-2-1 0,10-1 0 16,6 1-2-16,4 1 1 0,7-1-1 0,5-1 1 16,7 0 1-16,6-1 0 0,4-1 1 15,6-2 1-15,6 1 0 0,7-4 1 16,5 5-1-16,5-4 1 0,5 0-1 15,5 0 0-15,5-2 0 0,4-4-1 16,6 0 0-16,4-6-1 0,6-2 1 16,4-4 0-16,3-3-1 0,4-2 0 15,6-2 0-15,4-4 0 0,3 0-1 0,-2-2 0 16,4-3-2-16,0-1 1 0,4 2-1 16,1-4 1-16,0 2 0 0,3-4-1 15,2 2 1-15,5 1-1 0,0-4 1 16,0 0-1-16,3 0 0 0,3 0 0 15,0-2 0-15,1 0 0 0,0 1 0 16,3 0 0-16,2-1 0 0,-2 0 0 16,2 0-1-16,2 2 1 0,1-2-1 15,2-2 1-15,0 2 0 0,4 1-1 0,1-1 0 16,0 2 0-16,1 0 0 0,0 0 0 16,0 2 0-16,1-1-1 0,0 2 1 15,0-2 0-15,3-2-1 0,3 1 1 16,-1-1-1-16,4 0 0 0,1 0 1 15,1-2-1-15,2 1 0 0,1 2 0 16,2-1 1-16,1 1 0 0,2 0 1 16,2 1 0-16,0-2 0 0,1 1 0 0,2 1 1 15,-1-1-1-15,2 0-1 0,5 1-2 16,-3-2 2-16,3 1-1 0,1 4 1 16,2-5-1-16,4 1 1 0,1 5 0 15,-4-2 1-15,3 3-1 0,-2 2 1 16,-4-2 1-16,3 5 0 0,-1 2-1 15,-9-2 1-15,4 3-1 0,-2-1 0 16,-9 1-1-16,8 1 0 0,-3-3 0 0,-5 2-1 16,0-2 1-16,-2-2-1 0,-2-1 1 15,9 2-1-15,-10-4 0 0,-1 1 1 16,0 0 0-16,7-4-1 0,-5 2 2 16,-2 0-1-16,0-3 2 0,6 4-1 15,-2-2 1-15,1 3 0 0,1 0 2 16,-3 0-1-16,0 5-1 0,2-3 1 0,-3 1-1 15,-3 5 0-15,-2-5-1 0,0 3-1 16,0-2 0-16,1-4 0 0,-1-1 0 16,0 2-1-16,1-4 0 0,1-1 0 15,1 1 0-15,-1-1 1 0,2-2-1 16,-1 2 0-16,-1-1 0 0,-2-3 1 16,-1 4-1-16,-1-2-1 0,0-1 0 15,-4-1 1-15,-2-1 0 0,-1-2-1 16,-2 1-2-16,-4-7 1 0,-8-2 0 15,-1-3-2-15,-3-3-1 0,-8-4 1 0,-3-2-2 16,-5-6 2-16,-6-1-1 0,-1-3 0 16,-10 0 1-16,-6-4 0 0,-6 0 0 15,-11-3-1-15,-3-3-1 0,-6 2-3 16,-10-2-1-16,-7-2 0 0,-5-1-1 16,-8 1 1-16,-8-2 1 0,-9 2 3 15,-8-4 2-15,-7 1 3 0,-8-2 0 16,-9 1 0-16,-8-1 1 0,-9 1 0 0,-4-2 0 15,-10 1-1-15,-8-3 1 0,-7 3 0 16,-3 0 0-16,-6-2-1 0,-1 1 1 16,-9 2 0-16,-1 1 0 0,-2 3 0 15,-6 0 0-15,2 0 0 0,-6 1 0 16,-7 2-1-16,3 1 1 0,-5 2 0 16,-4 0-1-16,-1 0 1 0,-5 4 0 15,2 3 0-15,-6 2 0 0,-6 2 0 0,-5 1-1 16,2 5 1-16,-8 1 1 0,-7 1-1 15,-6 4 0-15,-6-2 0 0,-4 2 0 16,-3 0 0-16,-7 1 0 0,-3 0 1 16,-4-3-1-16,-2 4 0 0,3-2 0 15,-4-2 0-15,-2-1-1 0,1 2 1 16,-1-5-1-16,3 6 0 0,2-5 0 16,-3-1 0-16,5 7 0 0,-5-2 0 0,5-1 0 15,-4 7 1-15,1-1 0 0,-2 4 0 16,-7 2 0-16,-3-1 0 0,-3 6 1 15,-9 1-1-15,-2-1 0 0,-4-1 0 16,-4 0 0-16,2 5 0 0,-1-2 0 16,1 3 1-16,4-2-1 0,-3 0 0 15,4 2 0-15,4-3 0 0,-1 2 0 16,1-2 0-16,3-2 1 0,5 0-1 16,6-1 0-16,1 3 1 0,4-3 0 0,5-3 0 15,7 5 0-15,3-6 0 0,5 0 1 16,4 4 2-16,4-5 0 0,2 0 1 15,3 3 1-15,3-2 2 0,2 2 1 16,0 0 0-16,-3 1-1 0,-2 3 0 16,1 4-1-16,-7 5 0 0,-5 0-2 15,0 5-1-15,-8 3-1 0,-1-2 0 16,-1 6-2-16,-4 1-1 0,4-5-1 16,-1 6-3-16,1-2-4 0,2-6-3 15,2 4-4-15,-1-5-3 0,0-4-30 0,-3 0 179 16,-2-8-290-16,-2-2-141 0,-5-2-408 15</inkml:trace>
  <inkml:trace contextRef="#ctx0" brushRef="#br0" timeOffset="-128786.97">8220 4999 335 0,'0'-4'95'0,"-1"3"9"16,1 0-35-16,0 1-11 15,1 1-3-15,-1-1-5 0,2 0-6 0,-2 1-5 16,-2-2-7-16,2 1-8 0,0-1-6 16,0 1-7-16,-1 2-4 0,0 3-2 15,-1 1-4-15,-2 6 0 0,-3 6-1 16,-3 5 1-16,-3 7-1 0,-3 2-2 15,-3 3-3-15,-1 5-2 0,1-2-2 16,2-1-2-16,1-1 1 0,4-5 1 16,3-3 1-16,3-3 2 0,3-6 2 0,3-3 2 15,2-4 3-15,5-1 1 0,2 0 3 16,3 0 1-16,4 0 2 0,4-1 1 16,4-1-1-16,1 0 0 0,2-3-4 15,1-2-3-15,1-2-4 0,0-3-9 16,2-4-17-16,-5 1-16 0,1-6-5 0,0-3-83 15,-2-4-91-15,-1 2-208 0</inkml:trace>
  <inkml:trace contextRef="#ctx0" brushRef="#br0" timeOffset="-128319.57">8605 5036 460 0,'-3'3'117'15,"-2"0"6"-15,1 0-61 0,-3 8-14 0,1 0-11 16,0 6-4-16,0 3-7 0,0 6-8 16,2 3-4-16,1 6-6 0,0-1-4 15,5 2-5-15,-2-2-4 0,3-2-1 16,3-4-5-16,5-2 0 0,1-8-1 16,3-1 0-16,1-6 5 0,1-4 7 15,0-3 3-15,-1-4 6 0,0-4 3 16,-2-2 3-16,-1-5 4 0,-1-3-1 0,0-3 0 15,-3 0-1-15,-1-2 0 0,-3 3-1 16,1-1-3-16,-2 4-4 16,-2 4-4-16,0 6-3 0,1 6-3 0,0 4-1 15,2 3-2-15,0 2-3 0,2 3 2 16,4 0-4-16,3 2 2 0,1-5 0 16,1 0 0-16,3-3 3 0,2-3 6 15,0-2 2-15,-3-4 9 0,1-2 5 0,-3-1 4 16,0-3 6-16,-3-2 1 0,-2-1 0 15,-4-2 0-15,1-1-2 0,-2-8-4 16,-3 0-4-16,-1-6-6 0,-1-1-3 16,-1-5-6-16,-1-3-6 0,-2-3-8 15,-1 2-6-15,1 4-5 0,-2 2-6 16,0 4-3-16,0 4-9 0,0 8 3 16,0 4-32-16,1 2 182 0,-1 3-276 15,6 1-134-15,3-1-386 0</inkml:trace>
  <inkml:trace contextRef="#ctx0" brushRef="#br0" timeOffset="-127989.43">9799 4837 293 0,'1'4'89'16,"-3"5"10"-16,-1 0-29 0,0-4-7 15,-2 3-3-15,0 0-3 0,-2-3-6 16,-1 2-4-16,1 2-6 0,-3 1-4 16,-2 6-3-16,-1 4-4 0,-5 0-4 0,-2 10-5 15,-3 7-4-15,-1 5-5 0,1 5-5 16,-1 7-3-16,-3 5-6 0,2 11-8 15,-2 2-7-15,2 6-6 16,-4 0-26-16,0 0-19 0,4-5-19 0,4-8-13 16,4-13 141-16,6-9-175 0,5-11-81 15,11-11-179-15</inkml:trace>
  <inkml:trace contextRef="#ctx0" brushRef="#br0" timeOffset="-127637.92">10236 4879 395 0,'6'-9'107'0,"-7"3"4"0,-7 3-59 0,-8 1-8 16,-10 8-2-16,-3 1 1 0,-5 4-10 15,-4 2-10-15,-2 4-2 0,-2 3-3 16,4 2-2-16,3-1-4 0,4 2-6 15,4-2-2-15,6-1-3 0,6-2-2 16,8 0 1-16,7 0 0 0,6 3 1 16,6 0 2-16,4 1 1 0,5 0 2 15,3 0 1-15,4 1 1 0,-2 1-1 16,-1-3-2-16,-1-2-1 0,-2 0-2 0,-3-1 0 16,-7 1-1-16,-7 1-2 0,-4-1-2 15,-4-1-3-15,-6 2-4 0,-6-2-4 16,-6-1-8-16,-3-2-13 0,-2-3-8 15,-3-3-8-15,0-1-9 0,0-5-69 16,2-2-82-16,0-2-181 0</inkml:trace>
  <inkml:trace contextRef="#ctx0" brushRef="#br0" timeOffset="-127222.89">10352 4985 302 0,'18'3'87'0,"-4"10"5"16,-5 9-7-16,-5 6-49 0,-1 7 0 0,-8 2-3 16,0 0-4-16,-1 3-6 0,0-3-4 15,1-8-8-15,3-1-6 0,4-8-4 16,7-3-3-16,1-5 3 0,5-2 1 16,2-6 3-16,0-3 5 0,3-4 6 15,-1-2 4-15,-2-6 3 0,1-2 0 16,-4-4 2-16,1-1-4 0,-3 0-2 0,-2 2-5 15,0 0-3-15,-3 6-3 0,-2 2-3 16,-1 3-7-16,-1 6 0 0,-2 4-1 16,0 4-1-16,2 1-3 0,1 4-3 15,4 0 0-15,2 0 2 0,4 0 1 16,4-2-1-16,6-1 4 0,0-4 6 16,2-4 5-16,1-1 6 0,-1-2 8 15,-2-4 7-15,0-3 9 0,-4-2 3 16,-3-5 4-16,0 2 0 0,-3-5 1 15,-3 2-5-15,-1-6-6 0,-3 0-8 0,-3-3-8 16,-2-4-8-16,-4-3-10 0,-2 0-11 16,1-3-12-16,-6 3-7 0,0-2-7 15,-1 1 7-15,-1 1 13 0,1-2-164 16,-4-4-132-16,1-7-349 0</inkml:trace>
  <inkml:trace contextRef="#ctx0" brushRef="#br0" timeOffset="-125006.51">9976 6343 206 0,'3'0'54'0,"0"-2"3"15,2 2-26-15,-1-2 3 0,-1-1 4 0,1-2 0 16,0 3 2-16,-1-1 0 0,-2-1 4 15,0-1-1-15,-1 4 0 0,3 0-2 16,-3 3-3-16,-3-5-2 0,0 0-4 16,0-1-4-16,-5 1-4 0,-2-2-6 15,-3 1-5-15,-2-3-2 0,-3 2-2 16,-4 0 0-16,-3 1-2 0,-1 0 0 0,-2 1 0 16,1-3-1-16,-5 2-1 0,1 3-2 15,2 0 0-15,-2 0-2 0,1 2 0 16,0 2-1-16,-2 4 1 0,5-1-1 15,-2 3 1-15,1 3 0 0,1 5 1 16,-2 2 0-16,1 2 0 0,-1-1 1 16,1 4-1-16,-2 1 0 0,2 1 0 15,0 2 0-15,2 1 1 0,0 5 0 16,2 2 0-16,-1 3 0 0,4 1 1 0,-1 4-1 16,1-2 0-16,2 0-2 0,2 0 1 15,-1-1-1-15,4-4 0 0,2 0-1 16,3-2 0-16,1-1 0 0,4 3 0 15,3-4 0-15,4 2 2 0,3 4 0 16,2-1 1-16,7 1 0 0,1 3 1 16,4 0-1-16,3 3 0 0,2-1 0 15,4 2-1-15,0 2 0 0,0 0 0 16,2 1-1-16,1-2 0 0,2 3-1 0,-1-1 1 16,-1-1-2-16,2-3 1 0,0-6-1 15,-3-2 0-15,0-2-1 0,1-4-1 16,-3-2 1-16,2-1-1 0,0-2 1 15,-3-2-1-15,2-1 0 0,1-6 1 16,-1-3 1-16,4-3 1 0,-1-5 0 16,2-4 2-16,5-5 0 0,1-7 0 0,2-2 0 15,2-6 0-15,1-1 0 0,3-4 0 16,-1-3 0-16,2 2 1 0,0-1 0 16,-2-1 1-16,-1 0 1 0,-1-5 0 15,-2-3 1-15,-4-1 0 0,-1-6 1 16,-3-1 1-16,0-4 1 0,-3-4 1 15,-3-1-1-15,-2-3 1 0,-2-4-1 16,-8-7-1-16,-3-5-2 0,-6-8 0 16,-5-2-2-16,-4-4 0 0,-7-6 0 15,-5-1-1-15,-5 1 0 0,-3 4 0 0,-2 7-13 16,-5 6 0-16,0 9 1 0,0 9 2 16,-4 8-3-16,-2 6 0 0,-2 9-1 15,-3 3 12-15,-4 4-3 0,-6 3-7 16,-4 7-10-16,-6 3-5 0,1 11-3 15,-4 3-13-15,0 9-16 0,-4 5-6 16,3 5-29-16,1 2-50 0,4 7-84 0,4-3-186 16</inkml:trace>
  <inkml:trace contextRef="#ctx0" brushRef="#br0" timeOffset="-115798.05">13524 6726 299 0,'3'-8'62'0,"3"-7"3"0,1-1-49 16,-1-1-3-16,0 0 3 0,-2 3 5 15,-3 0 3-15,-1-1 2 0,-1 0 2 16,-1 1-1-16,-3 0-2 0,1-1 0 16,-3-1 0-16,1 2-1 0,-1 1-1 15,0 0 0-15,-2 0-1 0,1 2-1 0,-2-3-2 16,0 2-4-16,-3-2-1 0,-2 0-2 15,0 0-2-15,-3 1-4 0,0-3-3 16,-2 3-1-16,-7 0-2 0,-1 1-2 16,-7-2-2-16,-6 2-2 0,-2 1-1 15,-6 3 0-15,-2 4 0 0,-2 2 0 16,-1 4 2-16,3 6 0 0,0 2 2 16,-2 1 1-16,-3 2 0 0,2 3 0 15,3-2 1-15,2 6 0 0,-1-1 0 0,2-1 1 16,2 2 0-16,2 1 1 0,2 4 0 15,0 0 0-15,0 2 1 0,3 3-1 16,1-2-1-16,4 4 1 0,3 1-2 16,4-1 0-16,4 0 0 0,3-1-1 15,3 2 0-15,5 3-1 0,4-1 0 16,1 0 0-16,3 3-1 0,3-1 0 0,1 1-1 16,4 2 0-16,2-4 1 15,3 0 0-15,1 2-1 0,3-3 0 0,0 0 1 16,2 0 0-16,1-1 2 0,0 3-1 15,3-1 1-15,2-1 1 0,-2 0 1 16,2 2-1-16,4-1 1 0,0 1 0 16,1 0 0-16,4-2 0 0,-1 3 0 15,4-2 0-15,2 3 1 0,0-1-1 16,1-2 0-16,3 1 1 0,2 1-2 0,4-2 1 16,0 1-1-16,4-3 0 0,3-2 0 15,2 2 1-15,0-5 0 0,0-1 1 16,3-4 0-16,3-6 3 0,3 0 1 15,-1-6 3-15,5-6 0 0,-2 0 1 16,2-3-1-16,0-3 2 0,0-3-2 16,1 0 0-16,-5-3-1 0,0 0 0 15,-1-2 0-15,-2-1 1 0,-4-2-1 0,-2-2 0 16,-5-4 0-16,3-3 0 0,-5-1 0 16,-4-4 0-16,-5 1 1 0,-2-1 2 15,-8-2-1-15,-1 0 0 0,-7-4 0 16,-3-6-2-16,-3-5-2 0,-4-7-1 15,-6-6-3-15,-4-5-1 0,-7-5-1 16,-5 0-1-16,-1 0-1 0,-1-4-6 16,-2 3 2-16,-1 2 1 0,-5-3 0 15,0 4-1-15,0-1 2 0,-5 4-2 0,-6 6 4 16,-7-4-9-16,-9 4-6 0,0 6-4 16,-5 2-3-16,-11-3-2 0,-5 5-6 15,-3 0-5-15,-7 7-2 0,1-1-23 16,-8 4-43-16,-10-1-68 0,1 8-155 15</inkml:trace>
  <inkml:trace contextRef="#ctx0" brushRef="#br0" timeOffset="-87671.86">18518 12093 294 0,'-2'-1'81'16,"1"2"4"-16,-1-1-31 0,1 0-17 16,1 0-9-16,-2 1-6 0,2-2-5 15,0 2-7-15,-1-1-4 0,0-1-2 16,3 2-2-16,1-1 2 0,-1 0 2 16,-2 0 2-16,3-1 5 0,-1 0 3 0,4 1 3 15,-5-3 2-15,-1 0 1 0,3 3 0 16,2-3-1-16,-3 1-2 0,1-1-3 15,-2 1-1-15,1 2-1 0,0-3-1 16,3 1-2-16,-5 1-2 0,2-2-1 16,1 1-3-16,4-5-2 0,3 0-1 0,1 1-2 15,2-4 0-15,4 1 0 0,1 0 1 16,1 1 0-16,1 0 0 0,2 0 1 16,-1 1 1-16,1 0-1 0,1 2 0 15,-1 0-1-15,-3 1 0 0,0 1 0 16,-2 1-1-16,-5 2-1 0,-3 2 0 15,-1 0-1-15,-4 1 1 0,-1 3-1 16,-2 1 0-16,-3 5 1 0,-1 0 0 16,-1 3 1-16,-3-1 1 0,1-1 1 15,-2 0-1-15,2 1 1 0,0-3-1 16,1-2 0-16,0 2 0 0,3 0 0 0,1 2-1 16,1 1 0-16,1 1 1 0,1 0-1 15,2 2 1-15,0 1-1 0,1 0 1 16,0-1-1-16,-1 3 1 0,1-3 0 15,-2 0-1-15,-1 1 1 0,-1 0-1 16,-1-1 0-16,0 1 1 0,0-1-1 0,-1 2 0 16,-1 0 0-16,1-2 1 0,-1 2-1 15,-2 1 0-15,1 0 1 0,0-1-1 16,-2 1 1-16,3-1-1 0,0 1 0 16,1-1 0-16,3 1 0 0,1-2 1 15,3 2-1-15,0-1 1 0,2-1 0 16,1 1 0-16,2-3 0 0,-2 1 0 15,0-2-1-15,-1-3 0 0,0 0 0 16,-2-1 0-16,0 1-1 0,-3-2 1 16,-2 0-1-16,0-4 1 0,0 1 0 0,-1-2 0 15,-1-1 0-15,1-2 0 0,0 0 1 16,1-1-1-16,-1 1 0 0,0-1 0 16,1-2-1-16,1 4 0 0,0-2 0 15,0 0 0-15,1 0 0 0,2 1 0 16,-1 0 1-16,0 3 0 0,2-2 0 15,-2-1 0-15,3 1 0 0,-1 2 0 16,1-1 0-16,1 2-1 0,-2-4 1 16,1 3-1-16,3 1 1 0,-1-1 0 0,1 1-1 15,3-4 1-15,1 2-1 0,1 1 1 16,4-3-1-16,-1 0 1 0,1-1-1 16,3 0 1-16,-1 0 0 0,2 2 0 15,1-1 1-15,0 1-1 0,0 1 0 16,0 2 0-16,1 0 0 0,1 0 1 15,0 1-1-15,0-1 0 0,1 0 1 0,0-2-1 16,0 3 1-16,3-2-1 0,-1 0 0 16,3 0 0-16,1-1 1 0,-2 0-1 15,2 1 1-15,1-3-1 0,-1-1 0 16,-1 1 0-16,-1 1 0 0,-2-3 0 16,2 3 0-16,-3-1-1 0,1 1 0 15,1 0-1-15,-3-1 0 0,1 1 0 16,1 0-1-16,-1 0 1 0,0-3 0 0,0 2-1 15,0 0 2-15,-2-2-1 0,1-1 1 16,1 1-1-16,-3 0 0 0,1 2 0 16,1-2 0-16,-3 0 1 0,1 0 0 15,-3 2-1-15,1-1 2 0,0-2-1 16,-1 1 1-16,-4 0 0 0,1 1-1 16,-2 0 1-16,0 1 0 0,-2-1 0 15,-4 0 0-15,1 0 0 0,-2-1 0 16,-2 1 1-16,-1-1 0 0,1-1 0 0,0 1 0 15,1 0 0-15,-2 1 0 0,1 0 0 16,0-1 0-16,0 2 0 0,1-1-1 16,-2-1 1-16,1 1 0 0,0-1-1 15,1 0 1-15,1 1-1 0,0 1 0 16,1-1 1-16,2 0-1 0,3 0 1 16,2 0 0-16,1 0-1 0,4 1 1 15,1-1 0-15,1 0 0 0,1 1 0 16,-1-2-1-16,0 1 1 0,2-2-1 0,-2-1 1 15,-1 2-1-15,1-1 1 0,-2 0-1 16,0 0 0-16,-2-1 0 0,-1 1 1 16,-3 0-2-16,-3-1 1 0,0 0-1 15,-2 0 1-15,-3 0-1 0,-1 1 0 16,-1-1 0-16,-1 0 1 0,-1-1 0 16,-1 2-1-16,1-1 1 0,0 0 0 0,-1 0 0 15,2 1 1-15,-1-2-1 0,1 1 0 16,-1-1 0-16,1 2 1 0,-2-1 0 15,2 0 1-15,-4-1 2 0,1 0 0 16,-2 0 0-16,1-3 1 0,-3-1-1 16,0-2-1-16,0-3-1 0,0-2 0 15,-1-2-2-15,-2-2 0 0,1-1 0 16,1 3 0-16,-1-3 0 0,0 2 0 16,2 0-1-16,-1 1 0 0,3 0 0 0,0 4 0 15,2-1 0-15,-1 1 0 0,0-1 0 16,1 3 1-16,-1-1 0 0,1 3 0 15,-3-2 1-15,1 1-1 0,-2-1 0 16,-2-2-1-16,1-3 1 0,-1 2 0 16,-1-5 0-16,-1-2-1 0,2-2 1 15,1 1-1-15,1-1 0 0,-1-1-1 16,2 0 1-16,3 0-1 0,-1 0 0 0,0 2 1 16,-1 2 0-16,0 2 1 0,0 3 1 15,0 0-1-15,-1 4 1 0,-1 1-1 16,0 2 0-16,-1 0 0 0,0 1 0 15,1-1-1-15,-3 2 1 0,1 2 0 16,1 0 0-16,0 0 0 0,0-1 1 16,-1 1-1-16,2 3 1 0,0-3-1 15,1 1 0-15,0-1 0 0,1 3-1 0,0-3 1 16,-1 1 0-16,2 0-1 0,-1-1 1 16,0 1 0-16,-1-1 0 0,0 0 0 15,0 2 0-15,0-1-1 0,0 2 1 16,0 0-1-16,0 2-1 0,0-2 0 15,0 1-1-15,0 0-1 0,0 0 1 16,0 0-1-16,1-2 0 0,1 1 1 16,1 1 1-16,1-1 1 0,4 1 1 0,3-2 1 15,5 2 1-15,1 2 0 0,6 0 1 16,3 2-1-16,5 1 1 0,2-1-1 16,1 3-1-16,1-3 0 0,-1 1-1 15,-3-1-1-15,-4-2-19 0,-6 1-17 16,-7-1-12-16,-6 1-82 0,-10 1-95 15,-14-4-223-15</inkml:trace>
  <inkml:trace contextRef="#ctx0" brushRef="#br0" timeOffset="-57096.23">1100 13492 282 0,'-4'-1'92'0,"-2"2"4"16,0-1-1-16,-1 2-43 0,0 0-11 16,-2 3-8-16,-1-2-8 0,1 2-6 15,0-1-5-15,1 2-4 0,-2 2-3 16,2 2-2-16,2 0-2 0,1 5-2 16,3 4-1-16,2 3-1 0,2 1-1 15,5 7 0-15,2 0-1 0,3 3-1 0,3 0-2 16,2-1-2-16,4-3-1 0,2 0-1 15,2-6 0-15,3-4 0 0,1-3 1 16,0-5 4-16,1-4 5 0,-2-3 5 16,-1-4 7-16,-2-6 5 0,-4-4 5 0,-4-1 6 15,-2-3 2-15,-4-5 1 0,-3-2-3 16,-5-4-3-16,-2-3-4 0,-4-2-5 16,-4-6-9-16,-1-3-5 0,-7 1-2 15,0 1 0-15,-6 0-1 0,-2 1-1 16,-2 0 1-16,-2 4 3 0,-3 5 2 15,2 1-3-15,-2 4-1 0,4 4 0 16,0 6-2-16,3 5-2 0,5 7-4 16,-1 2-5-16,3 5-11 0,0 6-12 15,3 5-10-15,2 2-10 0,3 5-75 0,2 0-84 16,5 0-193-16</inkml:trace>
  <inkml:trace contextRef="#ctx0" brushRef="#br0" timeOffset="-56626.9">1913 13555 337 0,'-9'-9'103'0,"0"-1"8"15,0-1-24-15,-2-1-34 0,0 2-6 0,0-2-4 16,2 4-6-16,-1 2-12 0,2 0-7 16,-2 4-4-16,1 4-4 0,-1 5-2 15,-1 4-3-15,-2 3-2 0,1 6-2 16,-1 7-2-16,2 4 1 0,4 5 0 16,4 0-2-16,4 4 1 0,6-1-3 15,4-2-2-15,5-3 0 0,6-2-2 16,1-8 0-16,4-3 1 0,4-7 0 15,-1-4 1-15,4-3 2 0,0-7 4 16,-1-4 3-16,1-2 4 0,0-6 3 0,-2-6 3 16,-1-3 2-16,-5-4 3 0,-3-3-2 15,-4-2 1-15,-6-3-3 0,-4-1-2 16,-7-2-3-16,-5 2 0 0,-5 1 0 16,-5 2-2-16,-5-3-2 0,-4 0-1 15,-4 3-2-15,-2 4-2 0,-1 1-5 16,1 3-4-16,-1 6-3 0,4 4-5 0,3 7-3 15,4 4-10-15,2 4-12 0,4 8-6 16,3 4-6-16,5 4-12 0,3 4 169 16,5 1-229-16,6 4-86 0,5-2-262 15</inkml:trace>
  <inkml:trace contextRef="#ctx0" brushRef="#br0" timeOffset="-56244.91">2685 13355 404 0,'-4'-4'120'0,"0"2"6"16,-4 2-44-16,-2 2-23 0,-2 0-13 15,-1 7-11-15,-1 4-14 0,-1 8-10 0,2 7-6 16,5 7-2-16,1 9-1 0,8 5 0 15,7 4-1-15,6 1-3 0,5-2-6 16,5-5-9-16,4-5-5 0,5-7-5 16,3-9 0-16,-1-6-1 0,1-10 2 15,0-7 8-15,-2-5 13 0,-2-8 12 16,-2-5 10-16,-4-5 8 0,-2-4 5 16,-4-2 7-16,-4-1 3 0,-6-4 1 0,-5-3-1 15,-7 2-3-15,-8-1-5 0,-8-2-2 16,-6 0-5-16,-5-1-4 0,-9 0-5 15,-5 1-7-15,-3 1-8 0,-3 5-8 16,0 7-10-16,1 7-4 0,1 7-37 16,3 13 177-16,6 12-284 0,5 4-138 15,3 6-390-15</inkml:trace>
  <inkml:trace contextRef="#ctx0" brushRef="#br0" timeOffset="-54410.08">3071 13486 221 0,'0'6'65'0,"0"1"2"0,-1-3-7 16,0 0-35-16,1 1-6 0,0-2-4 0,1 0-5 16,1 0-2-16,1 0-1 0,1 0-1 15,2 0 1-15,3 0 0 0,3 1 0 16,3-1 0-16,1 1 0 0,5-1-2 15,2-2 0-15,3 0-2 0,1-2 2 16,3-2 5-16,-3-4 5 0,1-4 4 16,-2-1 7-16,-2-2 8 0,-3-4 4 15,-1-4 2-15,-3-2-2 0,0-2-3 16,-4 0-5-16,-2-5-5 0,-3-3-7 16,-3-1-5-16,-2 4-5 0,-4-3-2 0,-1 5-3 15,-2-1 0-15,-4 4 0 0,0 4-1 16,-3 5 0-16,0-1 0 0,2 4 0 15,-1-2-1-15,2 3 0 0,3 3 1 16,0 1 0-16,3-1 1 0,1 2 0 16,3 3 0-16,1 2 2 0,4 0 1 15,3 0 0-15,4 2-1 0,4-3 1 0,3 0 1 16,5 1 0-16,2-4-2 16,3 3-1-16,2-1-1 0,0 0-2 0,0 1-3 15,1 0-7-15,-2 1-3 0,-4 1-16 16,-3-3-19-16,-3 0-11 0,-5-4 39 15,-3 1-120-15,-5 0-93 0,-2-3-220 16</inkml:trace>
  <inkml:trace contextRef="#ctx0" brushRef="#br0" timeOffset="-54186.16">3788 12779 335 0,'0'1'91'0,"0"1"7"0,1 1-33 16,2 2-11-16,2-2-4 0,-1-1-5 15,4 4-3-15,1 0-3 0,3 0-5 0,3-1-9 16,-1 2-6-16,2-1-6 16,4 2 0-16,-1 1-13 0,2 0-5 0,-2 2-3 15,-1 1-3-15,-2 1 0 0,-2 0-1 16,-3 1-3-16,-4 0 8 0,-6 4-5 16,-4-2-12-16,-3 0-9 0,-5-1-10 15,-5-1-2-15,-3 1-76 0,-3-2-81 16,-3-6-172-16</inkml:trace>
  <inkml:trace contextRef="#ctx0" brushRef="#br0" timeOffset="-53682.9">3201 13525 328 0,'1'1'91'16,"0"1"5"-16,1 0-41 0,-1 1-12 16,2 1-8-16,2 0-9 0,1 0-9 15,4 1-7-15,2 0-5 0,5-1-5 16,1-1-2-16,4 1-4 0,1-1-3 16,3 2-1-16,0 0-2 0,0 1 0 15,-1 1 0-15,-3 2 1 0,-3 0 2 16,-3 6 2-16,-5 1 1 0,-4 5 2 15,-6 2 0-15,-5 4 0 0,-2 5 0 16,-3 2-2-16,-2 2-2 0,1 1 0 0,3 2-1 16,-1-2 1-16,5-2 1 0,2-1 0 15,5-2 3-15,4-7 2 0,1-4 0 16,6-4 0-16,2-3 0 0,4-4-1 16,2-5-1-16,2-3-3 0,2-5-9 15,0-1-14-15,-2-3-45 0,-1-4-56 16,-4-6-132-16</inkml:trace>
  <inkml:trace contextRef="#ctx0" brushRef="#br0" timeOffset="-53352.77">3774 13897 307 0,'0'2'95'15,"1"-2"7"-15,-1 0-23 0,0 1-17 16,2 1-9-16,-2 1-7 0,2 2-8 16,1 1-9-16,4 3-7 0,-1 2-7 15,6 3-5-15,1 1-3 0,1 1-2 16,2 2-5-16,0 1-1 0,-1 0 0 0,0-1 0 16,-2-2 0-16,-1 0 0 0,-2-1 2 15,-4-2 2-15,-3 2 2 0,-3-1 1 16,-4 0 1-16,-5 2 0 0,-4 0-1 15,-4 0-2-15,-2 0-2 16,-7-4-4-16,-2-1-5 0,-3-4-11 0,-2-1-12 16,-1-5-11-16,0-3-9 0,0 0-15 15,5-5-61-15,0 0-77 0,4 1-161 16</inkml:trace>
  <inkml:trace contextRef="#ctx0" brushRef="#br0" timeOffset="-52794.64">3067 13761 385 0,'0'-2'104'15,"0"2"7"-15,0 0-51 0,0 2-11 16,0-2-9-16,1 0-9 0,0 0-7 16,2 2-7-16,5-1-6 0,3 2-4 15,3-1-3-15,5 4 0 0,3 3 0 16,4 0-2-16,4 1-3 0,-1 2-1 0,0 4 0 16,-1 0 0-16,-2 3 0 0,0-1 0 15,-6 3 1-15,-5 2 2 0,-2 0 0 16,-4 1 1-16,-4 0 1 15,-5-1-1-15,-3 4-1 0,-3 0 0 0,-2 3-2 16,-4 3 0-16,-2 4 0 0,-1 2-2 16,-1 3 0-16,-1 3 0 0,0 1-2 15,2-1-1-15,1-4-1 0,4 0 1 0,2-2 1 16,2-1 2-16,4-5 3 0,3 3 5 16,2-2 2-16,4 1 4 0,2-3 0 15,2 1 1-15,1-1 0 0,3 1-2 16,0-2-3-16,2-1 0 0,0-1-1 15,1-1-2-15,0 2-1 0,2-2-1 16,-1 1 1-16,0-1-1 0,-1-2-2 16,2-2 0-16,-1 0 0 0,2-1-1 15,-1-5 0-15,1 0 0 0,0-5 1 0,2-2-1 16,0-7 1-16,-1-7-3 0,1-2-4 16,-2-7-8-16,0-4-12 0,0-4-14 15,-3-4-10-15,-2 1-22 0,-1-1-54 16,-4-2-77-16,-1 0-154 0</inkml:trace>
  <inkml:trace contextRef="#ctx0" brushRef="#br0" timeOffset="-52545.3">3817 14837 281 0,'-1'-1'100'0,"-2"1"12"16,0 0 6-16,-1 1-37 0,1 1-12 16,2-1-5-16,-2 0-10 0,2 0-11 15,1 0-10-15,1 1-10 0,2 4-7 16,4 1-4-16,-1 1-4 0,4 3-2 15,1 0-3-15,3 1-2 0,2 3-2 0,0 1 0 16,0-1-2-16,2 2 0 0,-4 1 0 16,0 3 0-16,-3 2 2 0,-3-2 1 15,-4 2 1-15,-5 2 0 0,-4 1 0 16,-5 4-1-16,-5 0-4 0,-6 1-4 16,-5-1-4-16,-5-4-5 0,-2-1-3 15,-3-4-13-15,-2-6-11 0,-3-6-9 16,-1-7-10-16,2-5-69 0,-1-7-86 15,6-2-190-15</inkml:trace>
  <inkml:trace contextRef="#ctx0" brushRef="#br0" timeOffset="-50328.13">4338 12726 208 0,'0'4'63'16,"1"-3"4"-16,-1 0-19 0,0 0-4 15,0-1-2-15,1 2-4 0,-1-2-3 16,0 0-3-16,-2 2 1 0,2-3-2 0,-2 0-1 16,2 2-1-16,0-2 0 0,1 0-2 15,-1 2-2-15,1 0-3 0,1 4-3 16,-2 1-3-16,1 4-3 0,-2 0-3 15,2 6-3-15,-2 3-2 0,1 2-1 16,-2 5-4-16,1 1-6 0,-3 5-7 16,3 2-8-16,-2 1-3 0,-1 0-1 15,0-1 0-15,2-6 2 0,1-4 5 16,1-3 6-16,-2-8 7 0,3-1 3 0,3-5 2 16,0-1 0-16,1-1 3 0,2-4 3 15,-1 1 2-15,4-5 2 0,1 1 2 16,0 0 0-16,3-2-2 0,4-3-1 15,4 4-2-15,1-2-2 0,3 5-2 16,4-3-1-16,5 3-1 0,0 2 0 16,1-1 1-16,0 0-1 0,0 1-1 15,-1 0 1-15,-4-3 1 0,-4 0 1 16,-3-3 2-16,-5 4 0 0,-5-1 0 0,-2 0 0 16,-5-3 1-16,-3 0 0 15,-2 2 0-15,0 1-1 0,-5-5-1 0,1-1-1 16,-2-2 1-16,-2-1-1 0,1-3-1 15,-3-5 1-15,4-4 2 0,-1-4 3 16,3-4 2-16,-1-4 1 0,3 0 1 16,2-1 3-16,5-1 0 0,-3 3 1 0,3 1-1 15,0 6-1-15,2 2 0 16,-1 1-2-16,-2 4-1 0,-1 3-2 0,0 1-3 16,-3 4-1-16,1 5 1 0,-2 1 1 15,-1 3 2-15,-1 3 1 0,-4 3-1 16,-5 0 1-16,-5 1-1 0,-5 1-1 15,-7 3-2-15,-5-1-3 0,-6 2-1 16,-6 0 0-16,-3 0-1 0,-4-2-2 16,-2-1-4-16,0 1-6 0,-1 0-7 15,3-3-6-15,3 1-8 0,4-1-6 0,7 4-15 16,5-1-6-16,8-2-2 0,7 3 43 16,8-3-119-16,7 2-87 0,7-2-218 15</inkml:trace>
  <inkml:trace contextRef="#ctx0" brushRef="#br0" timeOffset="-48664.07">4291 13833 265 0,'3'1'83'15,"-2"-1"7"-15,3 0-19 0,0 0-17 0,-1 1-7 16,0 2-5-16,-1 4-5 0,4 2-5 16,-4 2-6-16,0 6-4 0,3 3-5 15,-3 3-3-15,-2 1-6 0,2 4-9 16,-4 2-10-16,0 3-9 0,-4 1-8 15,0 3-8-15,-2-2-4 0,0 2 1 16,0-4 4-16,1-1 8 0,0-7 7 16,3-2 10-16,1-7 7 0,4-3 7 15,2-7 3-15,1-1 3 0,5-3 3 0,3-2 4 16,4-2 1-16,1 0 1 0,1-2 1 16,5 2-2-16,3-2-2 0,1-3-4 15,3 1-3-15,3-3-1 0,0 0-3 16,2-1-2-16,1-2 0 0,-2-2-2 15,2 2 0-15,-4-1 0 0,-2-1-1 16,-3 1 1-16,-3-1 0 0,-4 0-1 16,-4 5 3-16,-4-1 3 0,-3 0 4 0,-3-1 4 15,0 2 4-15,-5 0 3 0,0 0 2 16,-2-4 1-16,-4-4 0 0,0 3 0 16,-4-3-3-16,0-2-2 0,-5-4 0 15,1-1-1-15,0-1-3 0,1 0-2 16,0 2 1-16,2 1-1 0,0 1 0 15,5 3-1-15,-1 5-2 0,1 3-1 16,0 4 0-16,2-2-3 0,-1 1-3 16,-2 3-4-16,0 2-2 0,-3 1-3 0,-4 1-1 15,-3 1-2-15,-2 2-2 0,-5 5-2 16,-3 2-2-16,-4 0-3 0,-2 1-4 16,-1 2-4-16,-2 1-8 0,1-2-6 15,0-1-5-15,0-2-1 0,3-2-5 0,4 0-3 16,5-5-8-16,5 1-51 15,3-2-64-15,11 1-156 0</inkml:trace>
  <inkml:trace contextRef="#ctx0" brushRef="#br0" timeOffset="-47992.91">5098 13808 397 0,'0'1'109'0,"0"1"8"0,1 0-56 16,-1 2-4-16,0 2-4 0,1 3-7 15,0 0-9-15,0 1-9 0,-1 8-7 16,2 1-7-16,-4 4-4 0,2 0-3 16,-2 3-4-16,0 2-5 0,-1 2-5 15,-2-3-4-15,2 2-1 0,0-4-1 16,0-1 0-16,-1-5 2 0,2-1 3 16,2-3 3-16,0-3 3 0,1-5 2 15,2 2 0-15,2-2 0 0,0 1 0 0,3-2 0 16,3-2 0-16,2 0 1 0,5-1 0 15,1-3 0-15,4-2-1 0,4 0 1 16,4-2-2-16,3 2 0 0,3-3-3 16,-1-1-2-16,2-2-4 0,-1 1-5 15,2 0-2-15,-4 1-2 0,-4-3 0 16,0 4 1-16,-2 1 3 0,-6 1 2 16,-1 0 5-16,-6-3 3 0,-4 3 4 15,-2 1 4-15,-4-3 4 0,-1 0 5 0,-3-2 3 16,-1 1 4-16,-2-3 4 0,-1-3 1 15,-3-6 0-15,1 0-3 0,-3-4 0 16,-1-6-1-16,-1-5-3 0,0-3-2 16,0-2 0-16,1-6-1 0,-1-3-2 15,2 0-1-15,2 0-2 0,2 2-1 16,0 3-1-16,2 5-1 0,1 7-1 0,1 7-1 16,-1 7 1-16,0 5 2 0,-3 5-2 15,-5 4-2-15,-4 4-2 0,-6 4-5 16,-6 3-3-16,-7 6-4 0,-7 8-3 15,-8 1-1-15,-7 5-3 0,-4 0-3 16,-1-1-4-16,-1-2-8 0,1-2-7 16,1-8-10-16,5-1 192 0,10-4-276 15,5-5-114-15,8-1-335 0</inkml:trace>
  <inkml:trace contextRef="#ctx0" brushRef="#br0" timeOffset="-43037.65">4340 14914 238 0,'-1'2'67'0,"1"-1"3"0,-1 1-28 15,0-2-12-15,-2-2-4 0,2 2-7 16,0-1-4-16,-1 0-3 0,-1 0 2 16,2 0 3-16,1 0 2 0,1 1 3 15,-2 0 4-15,1 0 3 0,0 1 5 16,1-1 0-16,0 0 1 0,-2 1-3 15,1 0-3-15,0 1-5 0,-1 1-4 16,1 1-8-16,-2-1-4 0,-2 5-4 16,3 1-3-16,-1 4 0 0,0 2-2 0,-2 2 0 15,2 3-4-15,-2 2-6 0,1 4-6 16,-3 0-4-16,1 3-5 0,-2 3-4 16,-1 3 0-16,0-2 3 0,1 0 6 15,-1-4 5-15,1-3 7 0,1-4 3 16,1-5 3-16,1-5 2 0,2-3 0 15,1-2 1-15,2-2 2 0,1-2 0 16,3-1 3-16,1-1 1 0,3-1 1 16,2 0 1-16,3 1 0 0,3-1-1 15,0 1-2-15,4-1-1 0,0 2-1 0,-1 0-2 16,1 0 0-16,-1 1 0 0,2 0-1 16,0-1 1-16,-2-2-1 0,2 1 0 15,-2-1 0-15,0-1 1 0,-1 0-1 16,-4 0 1-16,1 0 0 0,-3 0 0 15,-2 0 1-15,-2-2-1 0,-3 0 1 0,0-1 2 16,-3-3 1-16,0-2 0 0,-2 1 1 16,0-3 1-16,0-5 0 0,1-2 1 15,0-2-1-15,-1-3-1 0,0-4 2 16,1-3-1-16,-1-6 3 0,1-1 0 16,-1-1-1-16,3 0 0 0,-1-1-1 15,3 2 2-15,-1 1 0 0,0 6 0 16,2 4 0-16,-1 3 1 0,-1 6 1 15,-2 5 2-15,-2 2 3 0,-1 4 1 0,-3 4-2 16,-3 1 0-16,-5 4-2 0,-5 2-2 16,-3-1-4-16,-7 5-4 0,-3 1-4 15,-4 3-2-15,-2 1-4 0,-2-1-3 16,-3 1-3-16,0-2-4 0,-2 0 0 16,4-3-8-16,1-1-11 0,5-1-1 15,5-2-2-15,6 0-7 0,7-3-5 16,9-2 107-16,5-4-179 0,4-1-82 0,6-2-260 15</inkml:trace>
  <inkml:trace contextRef="#ctx0" brushRef="#br0" timeOffset="-42446.2">4886 14888 326 0,'5'0'87'16,"0"0"5"-16,0 1-48 0,0 0-1 16,0 2 0-16,0 3-3 0,2 2-4 15,-2 2-4-15,1 4-4 0,-3 3-5 16,0 4-4-16,0 1-4 0,-2 4-6 16,-4 3-4-16,-1 1-5 0,-1 3-5 0,0 2-4 15,0 2-2-15,-2-1-2 0,2 2-2 16,-2-2 1-16,5-2 1 0,1-5 4 15,-1-5 2-15,3-6 3 0,0-1 1 16,1-7 2-16,2-3 1 0,-1-1 2 16,2-3 1-16,2-1 1 0,1 0 1 15,3 1 0-15,4 0 1 0,1-2-1 16,4 1-1-16,2-1-1 0,3 0-2 0,2-1-2 16,2-3-1-16,2-1-1 0,3-2-1 15,3 2 0-15,-1-1-1 0,-1-2 1 16,-2 0 0-16,-4 2 2 0,-2-2 0 15,-7 1 0-15,-2-2 1 0,-6-3 3 16,-2 1 5-16,-3-1 3 0,-1-1 2 16,-2-2 2-16,-1-3 3 0,-3-3 1 15,-3-2-2-15,1-5-4 0,-2-2-2 16,-2-3-1-16,-2-2-2 0,-1 1-1 16,-2 0-2-16,1 2 0 0,-2-1 1 0,-1 2 0 15,0-2-1-15,-1 1 1 0,0 0-1 16,1-1 1-16,0 4 1 0,-1 0 0 15,3 5 0-15,-2 6 2 0,1 3 1 16,-4 5-1-16,-1 3 0 0,-3 7-4 16,-5 6-3-16,-5 3-5 0,-4 4-6 15,-4 5-8-15,-3 4-4 0,-1 2-15 0,0 0-9 16,1 2-7-16,4-1-5 0,4-2-72 16,7-7-77-16,6-4-182 0</inkml:trace>
  <inkml:trace contextRef="#ctx0" brushRef="#br0" timeOffset="-41729.57">5770 14839 370 0,'1'1'100'0,"-1"-1"8"0,0 0-45 16,0 1-6-16,1-2-3 0,-2 1-6 16,2 1-6-16,-1-2-4 0,0 3-10 0,-1 1-8 15,1 4-6-15,1 1-4 0,-1 6-5 16,0 1-8-16,0 6-5 0,-1 4-6 16,1 1-6-16,0 1-6 0,-2 1-4 15,0 1 2-15,0 0 4 0,1-3 3 16,-2-3 6-16,2-2 5 0,1-1 6 15,1-1 3-15,2-5 2 0,3-1 0 0,1-1 0 16,5-1 1-16,2-3 2 0,2 0 0 16,3-1 1-16,1-2-1 0,6 1-1 15,1-1 0-15,4 2-2 0,2-2-4 16,1 0-3-16,-1-3-4 0,4-1 1 16,-5-2-2-16,0-3 1 0,-3-5-1 15,-4 1 4-15,-3-3 5 0,-5-4 7 16,-3 0 5-16,-5-2 4 0,-2 0 5 0,-4-3 3 15,-3-2 2-15,-1-1 0 16,-3-1-3-16,-2-3-3 0,-1-3-3 0,-2-3-2 16,-2 1-2-16,-1-3 1 0,0 3-1 15,0 2 0-15,2 1 0 0,0 6-1 16,2 2-1-16,2 4-1 0,1 5-2 16,1 1 0-16,0 2 0 0,-2 6 0 15,-1-1-1-15,-6 1-2 0,-2 6-1 16,-5 1-3-16,-4 2-1 0,-3 3-4 15,-5 0-3-15,-1 2-4 0,-2 0-5 0,-3-3-11 16,0 0-5-16,-2-2-12 0,1 0-8 16,2-1-11-16,7-2 15 0,4-1-77 15,8 2-69-15,8-4-169 0</inkml:trace>
  <inkml:trace contextRef="#ctx0" brushRef="#br0" timeOffset="-41113.51">6499 14704 271 0,'9'-6'87'15,"1"5"8"-15,-2 0-7 0,-1 7-26 0,2 2 5 16,-2 4-5-16,-1 6-9 0,0 4-6 15,-2 3-6-15,-2 5-7 0,-1 0-13 16,-1 4-6-16,-2 2-6 0,-1 1-2 16,0 0-6-16,-2-1-6 0,1 0-3 15,-2-1-1-15,2-3-1 0,1-2 1 16,-1-2 0-16,1-5 3 0,2-3 4 16,0-4 2-16,0-6 2 0,2-2 1 0,1-5-1 15,1 0 0-15,3-2 1 0,0-3-1 16,3-2 1-16,2-1 0 0,2 2 0 15,3-1 0-15,2-3-1 0,3 2 0 16,2-1-2-16,2 3 0 0,2-4-2 16,0 3-1-16,0-3 1 0,0 2-1 15,-3 0 0-15,-1-1 1 0,-2 1 0 0,-4 0 1 16,-2 0 1-16,-2 2 0 16,-3-1-1-16,-2 2-1 0,0 0 0 0,-4-2 1 15,1 1 1-15,-2-2 0 0,0-4 2 16,-1-2 2-16,-1-5 3 0,1-1 1 15,-1-3 0-15,1-3 1 0,-2-4-2 16,-1-3 1-16,2-1-1 0,-1-4-2 16,2 0 0-16,0-1 1 0,0 2-2 15,2 3 1-15,1 3-2 0,0 5 1 16,-1 5-1-16,-1 3 1 0,0 6 3 0,-1 3 3 16,-4 4 2-16,-1-1 1 0,-2-2 1 15,-3 4 0-15,-3 0-1 0,-3 0-4 16,-4-2-3-16,0-2-3 0,-6 2-1 15,-5 2-3-15,-3-3-1 0,-4-1-2 16,-3-3-5-16,-3-2-5 0,-4-4-6 16,0 1-13-16,2 0-23 0,3 0 20 15,3 3-118-15,3 3-107 0,1 5-259 0</inkml:trace>
  <inkml:trace contextRef="#ctx0" brushRef="#br0" timeOffset="-23063.97">7778 13581 348 0,'6'1'102'0,"-1"1"6"0,-4-4-36 16,0 1-13-16,1 0-8 0,-2-1-11 16,1 2-9-16,-1 1-9 0,0-1-5 15,0 0-7-15,0 2-5 0,1 3-2 16,-1 3-1-16,3 5-1 0,-2 2 1 0,2 5-1 15,-1 6 1-15,1 4 0 0,1 3 1 16,-2 4-1-16,0 3 1 0,0 2-2 16,1 3-5-16,0 3-10 0,-2 0-10 15,1-3-6-15,1-2-7 0,2-7-6 16,-2-2-6-16,0-7-8 0,0-8-5 16,-1-3-41-16,0-6-60 0,0-7-138 15</inkml:trace>
  <inkml:trace contextRef="#ctx0" brushRef="#br0" timeOffset="-22464.57">7875 13632 431 0,'-1'-2'120'15,"1"4"7"-15,0-2-53 0,0-2-9 0,-1 2-8 16,3 1-11-16,-1-3-10 0,-2 4-6 15,1-3-6-15,-1-1-5 0,3 2-5 16,2-2-4-16,-3-4-3 0,5 2-3 16,4 0-1-16,2-1-2 0,6 0 0 15,2-1-1-15,5 2 0 0,4-1 0 16,3 3 0-16,3 1 0 0,4-1 0 16,0 1 0-16,3 0 0 0,-1 1 0 15,2 0-1-15,-4 0 0 0,0-2-1 16,-5 0 1-16,-5 2 0 0,-5 2 0 0,-4-2-1 15,-8 1 2-15,-1 0-1 0,-5 0 2 16,-3-1 0-16,-2 2 0 0,0-2 0 16,-3 0-1-16,0 0 1 0,0-1 0 15,-2 1-1-15,1 0-1 0,0 0 0 16,-1-1 1-16,2 2 1 0,1 0-1 16,0 1 0-16,0-1 1 0,1 3 0 0,0 1 0 15,1 3 0-15,0 2 1 0,1 3 0 16,2 3-1-16,0 4 1 0,0 2-1 15,2 3 0-15,0 2 0 0,1 3 0 16,-3 3-2-16,1 1-1 0,-2 3-5 16,0 1-5-16,-1 0-5 0,-2-2-3 15,0 1-1-15,0-4 1 0,-2-2 2 16,1-4 4-16,-2-3 5 0,0-1 6 0,-3-2 3 16,-2-4 4-16,-1-3 4 15,-5-2 4-15,-2-4 3 0,-5-1 1 0,-4-4 1 16,-6-3-1-16,-4-3-1 0,-5 0-5 15,-4-5-3-15,-2-3-4 0,-3-1-2 16,-1 0-2-16,1 1-2 0,2 1-3 16,4 0-1-16,2 5-3 0,3 3-2 0,7 1-2 15,4 1-4-15,5 1-21 0,6 0-13 16,4 2 200-16,4-1-291 0,7-3-124 16,1-4-368-16</inkml:trace>
  <inkml:trace contextRef="#ctx0" brushRef="#br0" timeOffset="-22171.83">8398 14313 461 0,'-1'2'128'15,"0"1"5"-15,-1 4-61 0,-2 2-12 16,0 4-9-16,0 2-17 0,-1 5-12 16,1 5-7-16,-1 1-4 0,1 4-3 0,0 2-3 15,-1 0-4-15,2-2-4 0,1 3-6 16,0-1-6-16,0-2-8 0,4 0-17 16,-1-4-7-16,1-4-8 0,2-1-5 15,-2-8-9-15,2-5-7 0,-1-6 3 16,0-8-32-16,1-4-52 0,-1-6-112 15</inkml:trace>
  <inkml:trace contextRef="#ctx0" brushRef="#br0" timeOffset="-21794.66">8395 14477 317 0,'1'-19'91'0,"-1"3"9"16,0 1-31-16,1 4-6 0,2 0-6 16,2 0-5-16,1 2-4 0,1 0-3 15,3 3-6-15,2-2-5 0,1 3-6 16,3 1-5-16,3 2-5 0,-1 2-4 15,3 1-5-15,-1 1-4 0,-1 2-4 16,-1 0-3-16,-4 3-2 0,0 1 0 16,-6 1-1-16,0 1 0 0,-5 0 1 0,-2 1-1 15,-3 0 3-15,-3-1 1 0,-5-2 0 16,-1-1 1-16,-4 0 0 0,-2-1 2 16,-3 1 3-16,-1-4 0 0,-1 1 3 15,-1-1 1-15,1-1 2 0,1-2 1 16,2 0 1-16,3 1-1 0,3 0 0 15,3-2 2-15,3 3-1 0,4 0-3 0,3 1-1 16,1 2-1-16,5 1-2 0,-2 2-1 16,4 3-3-16,1 2 0 0,4 1-1 15,1 3 0-15,1 1-3 0,2 0-3 16,3 1-8-16,1-2-6 0,-2 1-7 16,3-1-5-16,-1-1-22 0,2 0-10 15,-2-1-10-15,1-3-2 0,0-2-12 16,0-5-50-16,-1-5-74 0,-1-7-134 15</inkml:trace>
  <inkml:trace contextRef="#ctx0" brushRef="#br0" timeOffset="-21363.27">8860 14404 372 0,'-1'-20'115'0,"-1"7"9"0,1 2-36 16,-2 5-8-16,2 1-8 0,-1 3-9 15,0 2-12-15,2 1-13 0,0 5-9 0,0 4-10 16,1 2-7-16,0 5-6 0,3 5-7 15,0 2-8-15,-1 2-8 0,4 1-7 16,1 0-9-16,0-1-7 0,4-3-5 16,3-3 3-16,0-6 5 0,3-3 6 15,-2-6 11-15,2-2 15 0,-1-6 14 16,-2-2 11-16,0-4 9 0,-3 1 7 16,-2 0 5-16,-1-3 0 0,-1-1-7 15,-1 1-5-15,-2 1-6 0,2 1-7 0,-3 0-7 16,0 4-6-16,2 0-6 0,1 5-5 15,1 3-8-15,1 1-3 0,2 6-7 16,2 0 0-16,1 1 1 0,1-1 4 16,-2-2 4-16,0 0 8 0,-1-5 8 15,-1-1 10-15,-2 0 8 0,-2-5 7 16,-1 2 5-16,-2-3 8 0,0-2 3 16,-4-3 1-16,0-7-2 0,-3-3-3 0,0-6-7 15,-2-6-5-15,-3-6-7 0,-2-3-5 16,1-2-8-16,-2 1-10 0,0 2-11 15,2 4-6-15,-1 8-10 0,2 3-21 16,1 4 108-16,2 1-230 0,1 0-134 16,0 0-367-16</inkml:trace>
  <inkml:trace contextRef="#ctx0" brushRef="#br0" timeOffset="-20601.08">4941 135 255 0,'133'9'88'0,"-121"14"-1"0,132-13-16 16,-130 7-16-16,3-3-23 0,2 8-11 15,2-22-10-15,3 21-9 0,4-22 1 16,2 4-1-16,2-33 0 0,5 12-1 15,3 17 1-15,7-9-1 0,4 26 1 0,7-23-1 16,3-17 0-16,6 21 1 0,6 9 0 16,4 0 0-16,8 1 1 0,3-3 3 15</inkml:trace>
  <inkml:trace contextRef="#ctx0" brushRef="#br0" timeOffset="-20473.42">6964 13258 715 0,'24'23'7'15,"0"-1"0"-15,-1 1 7 0,-1-3-1 16,24 23 0-16,-3-3-1 0,-2-4-4 15,1-1-1-15,-1-2-3 0,-2-5-1 0,-1 0-2 16,0-1-1-16,-2-6-2 0,-2 0-6 16,-5-4-6-16,-1-3-10 0,-1-2-8 15,-2-1-10-15,-3-4-28 0,-3 1-43 16,-2-7-65-16,-2-4-143 0</inkml:trace>
  <inkml:trace contextRef="#ctx0" brushRef="#br0" timeOffset="-20133.92">7419 13425 357 0,'-2'5'97'0,"4"-2"6"16,-1 0-41-16,1-1-13 0,1 1-7 15,4 1-8-15,-2-2-7 0,4 4-4 0,1-3-5 16,1 0-6-16,2 3-4 0,1-1-3 15,0 2-2-15,2 2-3 0,0-1-3 16,1 3 0-16,0 3-1 0,1 2-1 16,-1 2 1-16,0 0 0 0,0-2 2 15,-2 3 0-15,0 0 1 0,-5-3 0 16,-2-4-1-16,-1-1 1 0,-6-2 0 16,-2-3-1-16,-5 1 0 0,-2-4-3 15,-2 0-6-15,-2-3-3 0,-2 0-5 16,-1 0-2-16,1 0-2 0,1-2-2 0,1 1 1 15,0 2 2-15,3 3-1 0,-1-3-7 16,2 1-14-16,1-4-47 0,0 1-62 16,1-8-145-16</inkml:trace>
  <inkml:trace contextRef="#ctx0" brushRef="#br0" timeOffset="-19402.44">5127 12813 204 0,'-14'5'65'0,"1"0"7"15,0-1-13-15,3 0-11 0,2 1-1 16,0-3-7-16,3 0-2 0,2-1-2 16,1 0-4-16,2 1-3 0,1-2-3 0,1-2-2 15,3 1 3-15,0 0-3 0,4 0-2 16,2-1-2-16,3 1-3 0,5-1-1 16,5 1-4-16,3 1-6 0,6 2-3 15,4 0-2-15,5 2 1 0,2 2-1 16,3-2 0-16,2 2 0 0,4-2 0 15,2-1 0-15,4 0 0 0,4-3-1 16,6 0 1-16,2-2 1 0,6 2 1 0,1 2 2 16,1-1 0-16,1 1 0 0,-2 4 0 15,-5 2 0-15,-3 5-1 0,-5 3-1 16,-6 5-1-16,-6 2-1 0,-9 7-2 16,-6 2-2-16,-5 2-2 0,-6 1-2 15,-4 2-3-15,-7-4-3 0,0-1-7 16,-5-3-6-16,-1-1-4 0,-2-6-9 15,1-3-7-15,-1-3-76 0,-3-6-81 16,0-2-189-16</inkml:trace>
  <inkml:trace contextRef="#ctx0" brushRef="#br0" timeOffset="-18783.28">5662 13804 280 0,'4'3'80'0,"1"-2"5"0,4-1-36 15,4 1-7-15,2 1-4 0,7-1-3 0,6 2-8 16,2 1-4-16,5 0-4 0,6 3-1 15,4-1-4-15,5 3-2 0,4-1-3 16,5 1-1-16,7 2-2 0,5-1 0 16,2-2 1-16,6-2 2 0,2 2 2 15,5 1 1-15,3-5 1 0,-2 1 1 16,3-2-1-16,0 1-1 0,-1 1-3 16,-2 0-2-16,-5-3-2 0,-6 3-1 15,-8 0-2-15,-9 1-1 0,-7-3-2 0,-13 2-7 16,-9-3-15-16,-12 1-13 0,-6-3-8 15,-7-1-81-15,-4-4-90 0,-4-1-203 16</inkml:trace>
  <inkml:trace contextRef="#ctx0" brushRef="#br0" timeOffset="-18500.43">7419 13808 407 0,'-5'2'117'0,"2"0"6"15,1-1-48-15,-1-1-12 0,3 0-7 16,-1-1-12-16,1 1-12 0,-1 0-9 16,2 0-4-16,3 0-6 0,1 2-4 15,2 1-3-15,0 2-1 0,2 0-2 16,1 2 0-16,0 3 0 0,-1 4 0 0,-1 1-1 16,-2 5 1-16,-2-1-1 0,0 2 1 15,-4 3-2-15,-4 0-3 0,-1-2-5 16,-6 2-3-16,-2-2-3 0,-3 3-3 15,-2-3-5-15,-3-1-9 0,0-2-10 16,-3-1-8-16,2-3-8 0,-1-1-11 16,1 0-63-16,4 0-77 0,1 2-161 15</inkml:trace>
  <inkml:trace contextRef="#ctx0" brushRef="#br0" timeOffset="-18080.81">7064 14931 320 0,'11'0'87'16,"2"-4"6"-16,1-1-40 0,3-5-6 16,3-3-3-16,2-1-6 0,2-3-1 15,4-3-1-15,-1-1-4 0,4-5 0 16,-1 1-3-16,2-1-4 0,-1-3-4 15,-3 1-4-15,1-2-4 0,-3 2-3 16,-2 2-3-16,-1 0-3 0,-3 3-3 0,0 4-4 16,-4 0-3-16,-1 3-6 0,-2 0-6 15,-2 2-8-15,-1 1-8 0,0 1-6 16,-1 1-5-16,-3-2-7 16,0 1 160-16,-2 1-225 0,1 0-93 0,-4 2-281 15</inkml:trace>
  <inkml:trace contextRef="#ctx0" brushRef="#br0" timeOffset="-17765.65">7385 14339 337 0,'-8'1'94'0,"0"0"5"15,3 0-40-15,0-1-6 0,2 1-8 16,3-1-9-16,-1-2-9 0,2 2-5 15,0 0-6-15,5 0-4 0,-2 0-4 0,4 0-2 16,3-2 1-16,3 0-1 0,3 0 2 16,5-3 0-16,2-2 0 0,3-1-1 15,1 0 1-15,1 3-1 0,-1 1 1 16,2 0-2-16,-4 2-1 0,-3 2-1 16,-3 2-1-16,-6 1 1 0,-3 2 2 15,-4 0-1-15,-7 5 1 0,-6 3-3 16,-4 5-4-16,-5 0-5 0,-4 3-15 0,-2 4-14 15,-3 3-12-15,-1-2-8 16,1 1 12-16,2 2-86 0,2 1-78 0,5-2-172 16</inkml:trace>
  <inkml:trace contextRef="#ctx0" brushRef="#br0" timeOffset="-9649.45">493 14983 307 0,'0'0'87'0,"-1"0"5"15,0 0-36-15,1-1-9 0,-1 1-6 0,0 0-4 16,1 0-8-16,0 0-7 0,2 1-4 16,4 1-3-16,-1 2-3 0,4 0-2 15,3-1-2-15,3 2 1 0,2-3 1 16,4 0 0-16,-1-4-1 0,4 1-1 16,3-5 0-16,1 2 0 0,-1-3-2 15,-1 0-2-15,-1 1 0 0,-1 0-1 0,-4 1 0 16,-4 2-12-16,-3 0-15 0,-3 3-13 15,-3 0-12-15,-3-1-74 0,-2 1-91 16,0 0-193-16</inkml:trace>
  <inkml:trace contextRef="#ctx0" brushRef="#br0" timeOffset="-9433.52">703 14949 357 0,'-6'12'113'0,"0"0"8"0,0 1-29 15,1 1-28-15,0 1-15 0,1 4-8 16,-2-2-13-16,4 6-15 0,0 3-7 16,1 2-4-16,1 1-3 0,1 2-4 15,0-1-7-15,3-3-8 0,0-2-8 16,2-4-9-16,0-2-8 0,0-5-7 0,1-3-3 16,0-1-2-16,-3-4-3 15,-3 2-28-15,-2-5-2 0,-3 2-39 0,-4-2-78 16</inkml:trace>
  <inkml:trace contextRef="#ctx0" brushRef="#br0" timeOffset="-9289.38">503 15507 296 0,'-10'12'85'15,"5"-3"0"-15,3-2-30 0,2-3-15 16,4-5-8-16,5-1-2 0,3-1-3 0,5-3-2 16,3-3 1-16,3-3 0 0,3-2-2 15,4-2-6-15,2-1-17 0,2 0-23 16,-1 1 114-16,-1 0-203 0,2 1-105 15,0 3-297-15</inkml:trace>
  <inkml:trace contextRef="#ctx0" brushRef="#br0" timeOffset="-8981.98">1044 15301 341 0,'4'-2'93'0,"0"-4"6"16,0-5-43-16,4-3-4 0,0-3-1 16,1-4-6-16,-1-4-6 0,1-2-4 15,1-1-5-15,0 3-4 0,-1 0-5 0,-1 4-2 16,0 2-3-16,-2 5-4 0,-1 3-3 16,-2 5 0-16,1 3-3 0,-1 3-1 15,0 4-2-15,0 3-1 0,2 5 1 16,0 4 0-16,1 3 0 0,0 6-2 15,0 6-1-15,0 4-3 0,-1 3-6 16,0 5-6-16,0 2-16 0,-2 4-14 16,-1 2-8-16,0-3-11 0,2 0-15 15,-1-5-52-15,-2-4-73 0,-1-5-141 0</inkml:trace>
  <inkml:trace contextRef="#ctx0" brushRef="#br0" timeOffset="-8801.35">1028 15570 381 0,'2'5'93'0,"1"-2"6"0,4-2-46 0,2 1-15 15,4-2-7-15,2 0-3 0,3 1-3 16,3-5-3-16,1 0-5 0,1-4-5 16,1-1-4-16,1 1-13 0,0-5-15 15,2 3-14-15,0-1 155 0,-2-4-237 16,2 0-108-16,1-1-305 0</inkml:trace>
  <inkml:trace contextRef="#ctx0" brushRef="#br0" timeOffset="-8610.66">1548 15126 536 0,'0'2'140'0,"-2"0"3"15,0-1-75-15,0-2-21 0,0 0-10 0,-1-1-17 16,1 4-18-16,0 0-11 0,1-4-17 16,-1 2-21-16,1-2-12 0,1 5-23 15,2 0-59-15,-1-1-85 0,2 5-177 16</inkml:trace>
  <inkml:trace contextRef="#ctx0" brushRef="#br0" timeOffset="-8458.55">1575 15390 334 0,'-8'19'115'0,"0"0"10"0,0-6-10 16,0-2-40-16,2-2-9 0,2-1-7 16,0-5-14-16,0-1-18 0,2-2-9 15,0-2-8-15,2-1-12 0,-1-5-20 16,2-1-25-16,0-3 0 0,3-3-95 16,2-4-105-16,2-1-235 0</inkml:trace>
  <inkml:trace contextRef="#ctx0" brushRef="#br0" timeOffset="-7714.24">1741 15047 231 0,'4'0'77'0,"-1"0"6"16,-1 2-3-16,-1 0-32 0,0 4-5 16,1 0-5-16,1 5-8 0,-2 1-8 15,0 5-5-15,-2 2-4 0,2 7-5 16,-1 1-2-16,0 5-5 0,0 2-4 0,0 3-3 16,-1-1-3-16,1 1-2 0,-3-3-1 15,1-4-1-15,2-6 2 0,-2-4 2 16,2-6 1-16,2-4 4 0,-2-6 6 15,1-5 6-15,0-4 4 0,-2-7 3 16,-1-5 2-16,-1-4 0 0,-1-6 1 16,-2-3-4-16,2-1-4 0,-1 0-3 15,2-1 0-15,1 3 1 0,2 2 3 16,0 4 0-16,1 3 0 0,1 3-1 16,0 3 0-16,0 6-3 0,1 0-3 15,-1 6-4-15,3 2 0 0,1 2 0 0,1 6 0 16,3 3-1-16,1 4 0 0,0 5-1 15,0 1 0-15,0 2 0 0,-2-2-1 16,-3-4 0-16,2-1-1 0,-2-7 1 16,0-2-1-16,0-6 1 0,-3-3 2 15,1-5 2-15,2-3 2 0,-3-4 2 0,1-3 2 16,2-5 2-16,-1-3 0 0,3-2 0 16,-1 2-1-16,-1 2 0 0,3 1 1 15,-1 2 2-15,0 4-1 0,1 6 0 16,0 3 1-16,0 1-1 0,0 5-2 15,-1 5-2-15,1 6 0 0,-2 3 0 16,-1 8-2-16,0 5 0 0,-3 7 0 16,-1 3-3-16,-2 4-4 0,0 0-6 15,-1 3-11-15,1 0-16 0,1-4-12 0,2-1-15 16,3-4-22-16,0-3-45 0,1-3-73 16,1-7-140-16</inkml:trace>
  <inkml:trace contextRef="#ctx0" brushRef="#br0" timeOffset="-7299.27">2183 15138 283 0,'2'0'79'0,"0"-1"7"15,-1 3-35-15,1-2-3 0,-1 4-4 16,2 2-3-16,-1 3-4 0,-1 4-4 15,0 4-7-15,1 0-4 0,-2 6-6 16,-1-2-4-16,0 2-4 0,0 3-5 16,0 1-3-16,-1-2-4 0,1 3-3 0,-1-2-1 15,2 0 1-15,0-3-1 0,0-3 0 16,3-3 1-16,1 0 3 0,0-5 2 16,3-2 0-16,1-3 0 0,2 1 0 15,1-2 0-15,2-3-1 0,1-2 1 16,0-1 1-16,1-2 3 0,1-3-1 15,-2-2 4-15,1-1 4 0,-1-1 5 16,-3-3 0-16,-1-2 3 0,-1-1 1 0,0-2 2 16,-4 1 0-16,1-1-1 0,-3 2-4 15,1-1 2-15,-4 0-3 0,-2 2-3 16,0 2-1-16,-1-1-5 0,0 1-7 16,-3 0-12-16,2 3-18 0,-1 0-12 15,2 0-12-15,1 2-29 0,1-2-48 16,2-1-77-16,2-1-145 0</inkml:trace>
  <inkml:trace contextRef="#ctx0" brushRef="#br0" timeOffset="-7014.41">2526 15041 388 0,'3'-1'115'16,"-3"1"9"-16,0 1-46 0,0 1-13 15,-1 1-11-15,2 2-7 0,-1 2-14 16,-1 3-9-16,1 2-5 0,0-1-5 0,0 3-3 15,0 1-3-15,0 6-2 0,-2-1-3 16,1 3-3-16,-2 3-6 0,0 1-4 16,0 3-6-16,0 2-4 0,0-5-2 15,1 2 1-15,1-1 1 0,1-4 4 16,0 0 4-16,2-4 6 0,3-2 4 16,0-3 3-16,3-2 1 0,1-2 4 15,3-1 1-15,3-2 0 0,1-2-1 16,4-3 1-16,0-2 2 0,3-2-7 0,1-2-2 15,1-3-17-15,1-3-15 0,-2-3-29 16,1-4-66-16,1 0-95 0,-1-3-204 16</inkml:trace>
  <inkml:trace contextRef="#ctx0" brushRef="#br0" timeOffset="-5033.56">551 16249 314 0,'-1'2'87'0,"0"1"5"16,-1-1-35-16,0 4-13 0,-1-1-8 15,0 1-6-15,0-1-7 0,1 2-3 16,1-3-5-16,2 2-4 0,1-2-3 16,2 0-3-16,5 1-1 0,3-2-1 0,3-1-1 15,2 0 2-15,5 0 0 0,2-2 0 16,2-3 1-16,0 2-2 0,1-2 0 16,-1 1 0-16,1 0-1 0,-3-1-9 15,-4 1-5-15,-1 1-10 0,-2 1-8 16,-5 0-13-16,-3 1-69 0,-2-1-78 15,-3-1-173-15</inkml:trace>
  <inkml:trace contextRef="#ctx0" brushRef="#br0" timeOffset="-4829.34">775 16272 363 0,'-1'9'99'0,"-2"1"3"0,-2 2-51 15,3 2-11-15,0-2-9 0,0 4-11 16,0 3-9-16,1 4-7 0,-1-1-3 0,2-1-1 16,0 1-2-16,1 2-2 0,1-1-3 15,1-2-4-15,-1-3-4 0,1-1-6 16,0-1-6-16,1-1-9 0,-1-1-14 16,-1-3-47-16,-1 0-60 0,-3-4-138 15</inkml:trace>
  <inkml:trace contextRef="#ctx0" brushRef="#br0" timeOffset="-4635.31">565 16640 345 0,'3'4'85'0,"1"-2"4"16,2 0-43-16,0 0-14 0,4-2-7 15,2-2-2-15,1 4-1 0,3-2-3 16,1 1-3-16,4-2-3 0,2 1-3 15,1 0-8-15,2 0-13 0,2 1-12 0,0-4 112 16,1 2-193-16,-1-3-98 0,-1-5-274 16</inkml:trace>
  <inkml:trace contextRef="#ctx0" brushRef="#br0" timeOffset="-4037.82">1223 16261 242 0,'8'-7'81'0,"-5"2"6"16,-1-1 2-16,-1 1-37 0,-1-1-5 15,-2 2-2-15,-1 0-8 0,-2 2-6 16,0 1-6-16,-4 1-6 0,-1 2-6 0,-2 3-6 15,-2-1-6-15,-2 3-5 0,-2 0-3 16,-2 1-1-16,2 1-1 0,0-4 1 16,2 2 0-16,1-2 1 0,3 0 4 15,5-1 3-15,1-1 2 0,3 0 1 16,1-1 1-16,2 1 2 0,2 1 2 16,0 1 2-16,0 1-1 0,3 3-1 15,-2 1 0-15,1 2-1 0,0-1-3 0,-1 1-1 16,-1 1-4-16,0 3-3 0,-1-4-1 15,1 0 0-15,-1-1 0 0,-1-1 0 16,0-3 1-16,0-2 1 0,0-2 1 16,1-1 0-16,0-1-1 0,0-1 1 15,3 1 0-15,2-1 1 0,0 0 1 16,2-1 2-16,2 1 1 0,4-1 1 16,1 0 2-16,3 0 1 0,2 2 0 15,3 0-2-15,1 2 0 0,0 1 0 16,-1 1-2-16,-1 2-1 0,-1-1-1 0,-3 2 0 15,-2 0 0-15,-4 1 0 0,-1 2 2 16,-5 1 0-16,-2 3 0 0,-3 0 0 16,-5 0-1-16,-2 3-2 0,-4 2-1 15,-4-4-1-15,-3 4-2 0,-1-3-3 16,-3-1 0-16,-1-3 1 0,0-2-1 16,-1-2-1-16,2-2-3 0,3-4-2 0,1 0 0 15,4-3-5-15,2-3-7 0,4-3-6 16,4-4-15-16,4-3-57 0,2-2-72 15,2-6-165-15</inkml:trace>
  <inkml:trace contextRef="#ctx0" brushRef="#br0" timeOffset="-3870.27">1495 16302 448 0,'3'0'129'0,"-2"1"6"16,-1 0-59-16,1 1-14 0,-1-2-8 15,-1 1-16-15,0-1-24 0,0 0-15 16,0 0-22-16,0 0-19 0,1 0-14 16,0 0 151-16,2 1-235 0,2 1-106 15,2 1-297-15</inkml:trace>
  <inkml:trace contextRef="#ctx0" brushRef="#br0" timeOffset="-3732.64">1547 16623 342 0,'-5'13'100'0,"-1"-2"2"0,0-6-25 16,0-2-36-16,4-1-12 0,-1-8-9 16,2-5-19-16,2-4-16 0,1-3 177 0,3-1-265 15,2-8-109-15,1-4-332 16</inkml:trace>
  <inkml:trace contextRef="#ctx0" brushRef="#br0" timeOffset="-3346.91">1953 16197 422 0,'-3'14'116'0,"-1"1"4"0,0 2-53 15,-2 1-20-15,0 1-9 0,-1 4-10 0,1 3-16 16,-1 0-9-16,1 2-6 0,2 1-5 16,1 2-6-16,3 1-1 0,1 0-3 15,1-2 1-15,0-7 2 0,2-2 4 16,-2-4 4-16,1-5 8 0,-2-5 3 15,0-5 6-15,0-1 5 0,0-2 7 16,-1-5 3-16,-1-6 0 0,-1-5 1 0,1-4-3 16,-1-3-2-16,1-6-4 15,1 0-5-15,2 0 0 0,2-1-1 0,2 2 0 16,3 0 1-16,-1-1 3 0,3 2 0 16,-1 1-2-16,0 4-2 0,0 3-1 15,0 4 0-15,-3 1-3 0,1 6-1 16,-2 2-2-16,1 3-1 0,-1-1 0 15,-1 6 0-15,2 4-1 0,-1 4-2 0,2 1 0 16,0 6-3-16,2 2-5 0,-1 5-10 16,0 2-6-16,0 0-10 0,-3 2-14 15,1 4-14-15,-1-2-6 0,-2 1-80 16,-2 1-88-16,0-3-209 16</inkml:trace>
  <inkml:trace contextRef="#ctx0" brushRef="#br0" timeOffset="-2992.08">1927 16482 310 0,'11'2'78'0,"0"-2"4"15,4 0-47-15,2-1-8 0,2 0-2 16,-1-3-9-16,3-1-6 0,1 0-3 15,2-4-4-15,0-2-4 0,0-1-3 16,-1-2-11-16,0-1-4 0,-1-1-9 0,-1-3-8 16,-1 3-4-16,-5 1 0 0,-1 0 2 15,-3 2 13-15,-1 2 10 0,-3 4 16 16,-3 2 19-16,-2 3 15 0,1 1 9 16,-2 4 10-16,-1 2 7 0,0 1 2 15,-1 4-2-15,1 3-6 0,0 1-10 16,1 3-7-16,-1 1-10 0,1 3-8 0,1 2-9 15,0 1-8-15,0 2-7 0,2 1-8 16,-1 1-9-16,2 0-7 0,1-3-10 16,-1-1-9-16,1-5-18 0,0-3-54 15,0-5-71-15,1-3-157 0</inkml:trace>
  <inkml:trace contextRef="#ctx0" brushRef="#br0" timeOffset="-2670.43">2338 16297 384 0,'-1'-1'111'0,"0"-1"5"16,0 2-39-16,1 0-20 0,0 0-12 15,2 0-12-15,1 0-12 0,2 2-6 16,3-1-6-16,-1 0-4 0,4-1-1 16,1 1 0-16,1 1 0 0,2 1 1 15,-1 1 0-15,0 1 0 0,-1 4 0 0,0 2 0 16,-2 3-1-16,-2 2 0 0,-1 4-1 15,-3 2-1-15,-3 1-3 0,-2 0-1 16,0 1-1-16,-3 2 0 0,0 0-1 16,-4-2 0-16,-1 0 2 0,-1-1 1 15,-2-1 2-15,-3-3 0 0,-2-3-2 16,-1 0-3-16,-3-5 0 0,0-2-3 0,-2-2-13 16,-1-4-11-16,4-1-7 15,0-1-7-15,3-2-10 0,5-2-14 0,3-3-53 16,6-1-60-16,4-5-145 0</inkml:trace>
  <inkml:trace contextRef="#ctx0" brushRef="#br0" timeOffset="-2456.43">2631 16230 370 0,'4'0'109'0,"-2"0"9"0,-1 1-41 16,2 3-11-16,-1 3-7 0,0 2-12 15,1 2-8-15,2 2-10 0,-2 6-9 16,3 4-7-16,0 0-4 0,0 4-1 16,0 1-5-16,3 3-5 0,-1 3-4 15,1-2-6-15,-1 0-7 0,2 2-15 16,-1-6-11-16,-1-2-9 0,1 1-15 0,-2-8-61 16,-3-1-82-16,-2-5-172 0</inkml:trace>
  <inkml:trace contextRef="#ctx0" brushRef="#br0" timeOffset="-2149.94">2562 16209 411 0,'6'-6'117'0,"3"1"8"16,1 2-50-16,1-1-9 0,1-1-7 15,3 2-6-15,2 0-10 0,0-2-7 16,2 1-6-16,2 1-4 0,1-1-5 15,1 0-5-15,0 2-6 0,0 3-3 16,0 1-2-16,-2 3-2 0,-4 2 0 16,-2 3-1-16,-3 5 1 0,-3 1-1 15,-2 3 0-15,-4 2 0 0,-2 3-1 0,-3 1-1 16,-1 3-1-16,-3 1-2 0,-1 1-2 16,-4 0-1-16,-3 1-3 0,-1 0-3 15,-5 0-4-15,-3 0-6 0,-3-2-3 16,-5-3-20-16,-4-2-13 0,-3-3-11 15,-5-4 27-15,-2-2-101 0,0-11-87 16,0 0-202-16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23:59.2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2843 5408 212 0,'4'0'54'16,"-2"0"5"-16,-2 0-29 0,1 1-7 16,-2 1-2-16,0 1-3 0,1 1-2 15,0 0-4-15,-1 0-2 0,1 0-2 16,0 0 1-16,1-3 1 0,1 1 1 16,0-2 1-16,1-1 2 0,3 0 2 15,0-1 1-15,3 0 1 0,2 2-1 16,1-5-1-16,1 2-1 0,3 0-1 0,1-2-3 15,3 1-1-15,2-1-3 0,1-3-1 16,4 5-2-16,3-3 1 0,3 2-1 16,1 1-1-16,3 0 1 0,1 4-2 15,4 2 1-15,0-3-1 0,0 2 0 16,2 1-1-16,1 0 0 0,3 3 0 16,3-2 1-16,1 0 0 0,3 3-1 0,3 0 2 15,5 0 0-15,-1 0 0 0,2-3 0 16,2 3 1-16,3 0-2 0,3 1 1 15,0 0-1-15,2 0-1 0,3 1 0 16,0 0 0-16,3 2-1 0,2-1 1 16,0-3-1-16,6-2 2 0,2 1 1 15,3-4 2-15,5 2 0 0,2-4 1 16,0-4 0-16,4-1 1 0,1 2-2 16,3 0-1-16,3-2-1 0,0-1-1 0,4 3 0 15,3 1 0-15,4 0-1 0,-2 0 1 16,4 0-1-16,1 1 1 0,3 0 0 15,-2-4 0-15,1 3-1 0,-1 3 0 16,-1-4 0-16,-6-1 0 0,-2-1-1 16,-6 0-3-16,-3-1-8 0,-10-1-10 15,-6-8-11-15,-11 1-82 0,-7-8-88 16,-16-7-211-16</inkml:trace>
  <inkml:trace contextRef="#ctx0" brushRef="#br0" timeOffset="71261.17">2491 8431 200 0,'-3'5'50'0,"1"-1"1"0,0 2-24 15,-1-3-13-15,1 3-6 0,-2-1-2 0,1-1-2 16,0 2-1-16,-1 3 1 15,0-3 0-15,0 2 1 0,0 0 1 0,2 0 0 16,0 0 0-16,1-1 0 0,0-4-1 16,1 0 3-16,1 0 1 0,1-1 2 15,0 0 4-15,3-1 2 0,-1 0 2 16,1 0 0-16,1 1 0 0,2-2-2 16,-1 2-3-16,2 1-3 0,2 0-3 15,1 1-2-15,3-1-2 0,3 1-2 0,2 2-1 16,2 0 0-16,1-1-1 0,2 3 1 15,2-1 0-15,4 1-1 0,0 2 0 16,1-2 1-16,3-1 0 0,4-1 1 16,-1-2 1-16,5 0 1 0,2-1-1 15,3-1 1-15,5-1 0 0,2-1 0 16,4 3-1-16,2-2-1 0,0-1 1 16,3 0 0-16,2-3-1 0,0 2 0 15,3 0 0-15,3 1 0 0,-1 1-2 0,1 0 1 16,4-1 0-16,-2 3-1 0,2-2 1 15,2 0-1-15,0-1 0 0,-1-1 1 16,2 0-1-16,2 0 0 0,-1-2 0 16,2-1 0-16,-1 2 0 0,1-5 1 15,4 3-1-15,2-2 0 0,-1 1 1 16,3 0-1-16,-1 4 0 0,0-1 1 16,0 2-1-16,0 1 1 0,-1 4-1 0,-3 2 1 15,0 1-1-15,-2 0 1 0,-2 2-1 16,-5-1 0-16,-1 2 1 0,-5 2-1 15,-3 0 1-15,-4 1-1 0,-4 0 0 16,-5-2 1-16,-3 0-1 0,-7-3 1 16,-7-1-1-16,-3-1 1 0,-6-2-1 15,-5-1 0-15,-5-2 0 0,-6-1-1 0,-2 1-1 16,-5 0 0-16,-6-6 0 0,-5 1 0 16,-4 0 0-16,-4-2 1 0,-6 2 0 15,-4-1 2-15,-8-2-1 0,-3 4 0 16,-7-3 1-16,-6-2-1 15,-6 1 1-15,-5-1-1 0,-7-2-1 0,-3-2 1 16,-4 2 0-16,-4 3 0 0,-3-2-1 16,-3 0 1-16,-2 2 0 0,-2 0 0 15,-5 3-1-15,-2-5 0 0,-3 3 0 16,-1-1-1-16,0 1 1 0,-4 2-1 0,1-3 1 16,-2-3 0-16,1 0 0 0,3 1 0 15,-1 0 0-15,0 1 0 0,1-3 0 16,1 0 0-16,5 4 1 0,-1 3-1 15,0-3 1-15,3 1 0 0,1 1 0 16,4 3 1-16,1 3-2 0,1 0 0 16,2 0-2-16,1 4-2 0,1-1-2 15,2 2-1-15,2-1 0 0,4 1 0 0,2 2 2 16,6-1 1-16,3 1 2 0,7-2 1 16,7-1 2-16,4-1 0 0,6 0 0 15,6-3 0-15,8-1 0 0,7-1-2 16,5 3-1-16,6-1-1 0,8 1 1 15,8 0 2-15,4 2 0 0,8 1 1 16,8 1 1-16,5-2 2 0,7 1 1 16,3-1-1-16,5 0-2 0,5-2 1 0,6-1 0 15,3-1 2-15,6 0 0 16,4-1 5-16,3-1 1 0,3-3 0 0,8 1 1 16,1-3-1-16,3 1 0 0,3-4 0 15,4 0-3-15,6-2 0 0,5 2 0 16,-2 1 0-16,5-3 0 0,3-1-1 15,4 1-1-15,0 2 0 0,2 0-2 16,-1 0 0-16,2 1 0 0,-4 1-1 16,-3 1-1-16,0 0 0 0,-6-1-4 0,-3 5-4 15,-7-3-4-15,-6-5-6 0,-7 3 154 16,-4-1-238-16,-10-2-100 0,-10-6-303 16</inkml:trace>
  <inkml:trace contextRef="#ctx0" brushRef="#br0" timeOffset="79338.03">2196 12531 245 0,'-22'20'70'16,"6"-7"2"-16,2-1-22 0,6-6-18 16,1-1-9-16,0 0-6 0,3-1-6 15,1-1-3-15,0 0-2 0,-1 0-1 16,3 0 0-16,-1-1 0 0,2 3 1 0,0-3 2 16,1 1 2-16,0 1 1 0,1 1 1 15,1-1 1-15,-1 1 2 0,1-2 1 16,0 2 1-16,3 0 0 0,0-3 1 15,3 3 0-15,2-1-1 0,2 0-1 16,4-1-2-16,3-3-2 0,3 1-2 16,4 1-3-16,1-6-2 0,4 0-2 0,3-2-1 15,0 2 0-15,3-3-2 0,2 2 1 16,3-2-1-16,2 3 1 0,3 1-1 16,2-1 1-16,3 2-1 0,-1 2 1 15,2 0-1-15,1 0 1 0,-2 0 0 16,4 0 0-16,2 0 0 0,1-2 0 15,2-1 0-15,3 1-1 0,2-1 1 16,1 2-1-16,1-1 1 0,1-1-1 16,1 2 1-16,2 1-1 0,1 1 1 0,0 0-1 15,3 1 1-15,1 0-1 0,1 4 0 16,0-1 0-16,-1 2 1 0,2-1-1 16,0 0 0-16,0 0 1 0,0 1-1 15,1 0 1-15,-1-1 1 0,1 1 0 16,-1-2 1-16,0 4-1 0,0-1 1 15,1-3 0-15,-1-2-1 0,0 4 0 16,-1-3 0-16,1 2 0 0,-1 0-1 0,0 2 0 16,-2 0 1-16,-1 5-1 0,-2-3 1 15,-1 4-2-15,-2-1 1 0,-2-1-1 16,-2 2 1-16,-3 3-1 0,-3-5 0 16,-2 2 1-16,-3-2 1 0,-3-3 0 15,-2-4 1-15,-4-2 0 0,-1-2 0 16,-3-3-2-16,-2-4-1 0,-3-1-7 15,-2-1-12-15,-5-3-14 0,-3-3 86 0,-5-5-177 16,-6-6-104-16,-8-8-277 0</inkml:trace>
  <inkml:trace contextRef="#ctx0" brushRef="#br0" timeOffset="84345.24">18179 13601 282 0,'-2'8'74'0,"3"-4"3"0,1-1-28 16,0 0-15-16,0 0-6 0,0 1-4 0,0-2-2 15,-1 0 0-15,0 0-3 0,0-1-4 16,-1 1-2-16,0-2-2 0,0 3-1 16,0-1-2-16,1 0-2 0,1 3-2 15,-2-2-2-15,1 1-2 0,2-2-1 16,2 2 1-16,3-1 1 0,4-2 1 16,5 1 3-16,6-1 2 0,6 3 1 15,8-4 1-15,7-3 2 0,4 5-1 16,8-4 1-16,8 1 0 0,4-1 1 15,5 1-1-15,4 2 0 0,3 2-1 16,6 0-2-16,6 2-3 0,2 1 0 0,4 2-1 16,5 1-1-16,2 1-1 0,6 1 1 15,-3 0 0-15,1 3 2 0,3-1-2 16,-2-1 2-16,2 3 0 0,-1 0 0 16,-1-2-1-16,2 0 0 0,2-1-2 15,-4 6 1-15,-4-1-2 0,-3 0 0 0,-2-1 1 16,-6 2 1-16,-3 3 0 15,-9-3 1-15,-4-2 0 0,-7 0 0 0,-6-1 0 16,-9 1-1-16,-9-3-1 0,-10-3 0 16,-10-2-2-16,-7-2-2 0,-9-3-2 15,-9-5 0-15,-9-3-1 0,-10-5-1 16,-9-5-4-16,-8-3-1 0,-6-4-1 16,-9-4-1-16,-7 0-1 0,-9 1-2 15,-2 0 2-15,-8 1 3 0,-3 1 3 16,-7 2 2-16,-6 4 2 0,-5-3 2 0,-6 0 2 15,-5 1 0-15,-6 1 1 0,-8-3-1 16,-6 4 0-16,-3-3 1 0,-2 2-1 16,-2 0 1-16,-2 0-1 0,1 3 0 15,2 3-1-15,4-3-1 0,2 3-3 16,7 4-2-16,4-3-1 0,7 0 0 16,8 0-1-16,6 0 1 0,7-1 1 0,10 1 1 15,5-1 3-15,10 2 1 0,11 2 0 16,9 2 3-16,11 0 0 0,10 2 3 15,5-1 2-15,11 4 2 0,9-1 0 16,9 3 1-16,12 1 2 0,9 0 1 16,8 0-1-16,15 1-2 0,10 1 0 15,10 1 1-15,6-1 2 0,8 2-2 16,5 2-1-16,10 1 1 0,3-1-1 16,6-1 0-16,3 4-1 0,6-1-4 0,-1 0 0 15,1-1-1-15,-3 2-1 0,-1 0 0 16,-3 2-1-16,-4-2 0 0,-6 1 2 15,-5 1-3-15,-3-1 0 0,-6 0-1 16,-8-1 0-16,-8-2-1 0,-8-2 0 16,-7-2-1-16,-7 0 0 0,-12-3-1 15,-9-2 0-15,-9-2-1 0,-8 0-1 16,-10 1-1-16,-10-1 2 0,-11-1 0 0,-8-1 0 16,-12 2-1-16,-12-1 1 15,-11 2 3-15,-11-4 0 0,-10 4-1 0,-7-2-1 16,-12 1-3-16,-8-4 0 0,-4 2-3 15,-8-5-4-15,-6-1-2 0,-7-4-3 16,-4 1-2-16,-4-3 3 0,-4-1 1 16,2 1 3-16,3 3 5 0,8 2 5 15,6 3 5-15,10 1 6 0,11 6 2 0,12 7 2 16,9-1 0-16,12 1 0 0,10 1-1 16,12 1-2-16,9 1-2 0,10-5-2 15,12 1 0-15,12 0-2 0,10 1 0 16,13 1 1-16,13 0 2 0,11 2 1 15,13 0 1-15,13-2-2 0,9-2 1 16,10 0 0-16,8 3-2 0,8-3-2 16,8-2-1-16,6 2 0 0,3 2 1 15,5-1 0-15,-1 1 4 0,-3-7 1 0,-1 6 2 16,-3-1 0-16,-5-1 0 0,-7-2-1 16,-6 2-1-16,-8 2-3 0,-9 0-4 15,-8-2-3-15,-12-2-4 0,-11-1-6 16,-11 0-9-16,-11-1-12 0,-12-1 159 15,-13-2-247-15,-16-7-110 0,-19-1-323 16</inkml:trace>
  <inkml:trace contextRef="#ctx0" brushRef="#br0" timeOffset="88923.51">9320 1084 359 0,'3'-5'88'16,"-4"0"8"-16,1 0-54 0,0 0-4 16,0 2-1-16,0-2 4 0,-2 3-1 15,1 1-3-15,0-1-5 0,1 1-4 16,1 2-4-16,0-2-5 0,4 1-5 15,0 0-3-15,5-2-2 0,2 2 0 16,4-1 0-16,2 1 2 0,4-3 1 0,1 3 0 16,3-2-1-16,-1 2-1 0,1 1-2 15,0-1-3-15,-1 0-1 0,-2 3-5 16,-3-1-6-16,-1 1-5 0,-2-2-5 16,-3-1-10-16,-3 0-14 0,-3 0-11 15,-1 1-8-15,-4-2-1 0,-4 0-71 16,-4 5-80-16,-2 0-172 0</inkml:trace>
  <inkml:trace contextRef="#ctx0" brushRef="#br0" timeOffset="89126.5">9502 1076 330 0,'-4'0'93'0,"3"0"12"0,0-1-38 15,1 1-9-15,0-1-7 16,0 2-7-16,1 2-9 0,1 1-7 0,-2 4-13 15,1 7-7-15,-1 6-3 0,1 6 0 16,-2-1-1-16,0 2-2 0,1 3-8 16,-1 1-14-16,2-3-11 0,1-2-13 15,-1-4-23-15,0 4-55 0,2-1-79 16,-2 0-158-16</inkml:trace>
  <inkml:trace contextRef="#ctx0" brushRef="#br0" timeOffset="89311.52">9268 1608 347 0,'11'3'100'0,"3"0"11"16,5 0-49-16,3 1-1 0,3 0-8 16,1-2-7-16,3 0-11 0,-3-2-12 0,3 1-14 15,-2-2-13-15,1-2-21 0,1 0-15 16,1 0-83-16,2-3-93 0,1 3-223 15</inkml:trace>
  <inkml:trace contextRef="#ctx0" brushRef="#br0" timeOffset="89667.09">9929 1150 351 0,'-7'4'88'16,"4"0"7"-16,0-3-51 0,3-1-1 16,-1 2 0-16,2-2 2 0,3-3-1 15,1-2-6-15,4-5-5 0,2-1-6 0,2-1-7 16,2-5-6-16,2 1-4 0,-2-3-3 16,-2 1-1-16,-1-5-1 0,-2 6 0 15,-2 2-1-15,-1 2 1 0,-2 2-2 16,-2 4 0-16,1 3-1 0,-2 9-2 15,-1-5 0-15,1 6-1 0,-2 2 1 16,-2 8-1-16,0 6 2 0,-2 4-1 16,2 6 2-16,-1 8 0 0,-1 1 0 15,0 4-1-15,3 1-2 0,0-2-3 0,0 2-4 16,-1-5-5-16,2-5-17 0,0 1-11 16,0-7-11-16,1-3-9 0,0-7 160 15,1-4-226-15,0-2-94 0,1-5-261 16</inkml:trace>
  <inkml:trace contextRef="#ctx0" brushRef="#br0" timeOffset="89845.81">9805 1589 315 0,'-8'17'86'0,"4"3"10"16,5 0-11-16,6-2-26 0,8 1-1 15,7-4 2-15,3-3 0 0,7-4-4 16,3-4-10-16,3-2-15 0,2-4-10 15,3-2-16-15,1-5-14 0,1-1-34 16,-2-3 77-16,-2-3-176 0,-2 1-118 16,-2 0-298-16</inkml:trace>
  <inkml:trace contextRef="#ctx0" brushRef="#br0" timeOffset="91610.3">12937 1069 235 0,'0'-7'65'0,"-1"-1"6"15,1-2-37-15,-1 0 1 0,-4 0 0 16,0-3 2-16,-2 1-5 0,0 0-5 16,-3 1-3-16,-2 0-1 0,-1 1-3 0,-3 2-1 15,-1 2-1-15,-5 2-1 0,-6 2-2 16,-3 0-2-16,-5 4-1 0,-3 0 1 16,1 3-2-16,1 2-2 0,0 2 0 15,3 3-2-15,3 3-1 0,0 5-1 16,-1 3-2-16,-1 0-1 0,2 4 0 0,1 4-1 15,-1 3-1-15,3 0 0 0,3 0 0 16,4 3 0-16,6 3 0 0,1 3-1 16,8-1-1-16,7-3 0 0,9 4 0 15,5-4 0-15,8 3-1 0,6-3 0 16,7 1-1-16,6-1 0 0,7 1-1 16,5-6-2-16,13-1-1 0,4-6-1 15,7-5-3-15,6-2 1 0,0-9 1 16,6-8 0-16,7-3 3 0,-8-5 3 15,-1-4 5-15,-5-8 6 0,-5-6 4 0,-2-4 3 16,-4-4 1-16,-14-3 4 0,-2-3 2 16,-6-5-1-16,-6 1 1 0,-8-5 0 15,-11-4-2-15,-11 2 0 0,-13-2-3 16,-14-2-3-16,-12 0-3 0,-12 0-4 16,-5 3-3-16,-7 1-1 0,-8 2-2 15,-1 2-2-15,-3 7 0 0,-11 4-1 16,-1 3-1-16,-4 4-3 0,-2 9-2 0,-3 8-2 15,-2 7-2-15,4 6-7 0,9 3-7 16,5 8-7-16,6 2-7 0,7 3-12 16,13 2-68-16,11-4-80 0,11 3-183 15</inkml:trace>
  <inkml:trace contextRef="#ctx0" brushRef="#br0" timeOffset="92101.33">15494 966 249 0,'4'0'70'0,"-2"-1"9"16,-1-2-38-16,-2 0-6 0,-5-2 3 15,-2 0 5-15,-5-2-5 0,-3 0-9 16,-4-2-6-16,-5 0-2 0,-4-1-1 16,-6-1 0-16,-12-2-3 0,-5-1-4 15,-4-2-2-15,0 3-2 0,0 1-1 16,-9 5-2-16,-3 0-3 0,-2 6 0 0,-2 4-1 16,-4 5-1-16,0 3 1 0,-5 7-1 15,0 4 0-15,5 2 0 0,6 8 0 16,9 2-2-16,5 2-4 0,2 1-4 15,8-6-3-15,11 0-4 0,5-1-5 16,13-4-7-16,4-3-4 0,3-5-10 16,5-1-61-16,4-3-71 0,8-3-168 15</inkml:trace>
  <inkml:trace contextRef="#ctx0" brushRef="#br0" timeOffset="92467.63">14214 890 263 0,'-9'7'70'15,"1"3"7"-15,-2-3-37 0,0 3-6 16,-3-1-5-16,0 5 0 0,3-2-5 15,-3 5-7-15,-1 1-7 0,-3 0-3 16,1 3-2-16,-3 1-1 0,-1 0-1 16,2 2-1-16,0-3-1 0,1 2 0 15,4-1-1-15,1-1 0 0,3-2 0 0,2 0 0 16,4-3-1-16,0-2 1 0,4-6 0 16,2 2 0-16,4-1 1 0,0-1 0 15,6-2 2-15,5-1 0 0,5 0 0 16,2-1 0-16,4-2 1 0,5-4-3 15,4-1-8-15,5-2-10 0,2 0-13 16,-1-1 4-16,1 0-65 0,-3 2-67 16,-4 3-147-16</inkml:trace>
  <inkml:trace contextRef="#ctx0" brushRef="#br0" timeOffset="95119.99">13330 1896 259 0,'2'-2'76'0,"0"-2"8"0,-1 2-26 15,-1 2-11-15,0-1-5 0,-1 2-2 16,2 3-5-16,-1-2-4 0,-3 6-3 16,3 1-4-16,-1-1-1 0,0 6-2 15,-1 3-2-15,-1 1-4 0,1 0-4 0,1 0-2 16,-2 2-3-16,1 0-3 0,0 3 0 16,0-2 0-16,-2 3-1 0,1 3-1 15,0 3-1-15,0 0-2 0,2-3-1 16,1 0-2-16,2-2-1 0,4-4-2 15,3-4 2-15,0-5-2 0,2-1-1 16,1-2 0-16,0-4-4 0,0-4-2 0,2-2-6 16,0-4-7-16,2-3-6 0,1-3-16 15,0-4-57-15,-3-3-70 0,2-1-162 16</inkml:trace>
  <inkml:trace contextRef="#ctx0" brushRef="#br0" timeOffset="95301.5">13109 2068 287 0,'12'2'78'0,"4"-2"5"16,7 0-42-16,4-4-6 0,3 0-3 16,2 1-7-16,1-4-13 0,-3-1-17 15,-4-3-22-15,-6-1-60 0,-1 0-68 16,-1 0-164-16</inkml:trace>
  <inkml:trace contextRef="#ctx0" brushRef="#br0" timeOffset="95701.16">13542 1982 227 0,'2'3'74'16,"1"-1"8"-16,-1 1-15 0,2-3-15 15,0-2-3-15,0 2-5 0,2-1-3 16,1-1-6-16,1-1-3 0,2-4-4 16,0 1-1-16,2 0-5 0,0-4-3 15,1 1-5-15,-1-1-2 0,-1 0-2 16,-2 1-2-16,0 1-1 0,-3 3 0 0,-1 1-1 15,-2-1 0-15,-2 3 0 0,0 1 0 16,-1 3-1-16,1-1-2 0,-1 4 1 16,1 1-2-16,-1 6 1 0,2 0-1 15,0 6 1-15,-2 1 0 0,0 3 0 16,1 1 0-16,0-2 0 0,0 2-1 16,-1-1 0-16,0 1-3 0,3 0-1 15,-1-2-4-15,0 3-10 0,0 0-11 0,0-4-9 16,-1-3-10-16,0-2-11 0,-1-5-13 15,-2-2-56-15,0-6-65 0,-2-3-150 16</inkml:trace>
  <inkml:trace contextRef="#ctx0" brushRef="#br0" timeOffset="95881.71">13565 2272 329 0,'-1'4'90'0,"0"-1"8"16,4 0-40-16,1-1 0 0,5 0 2 15,9-2-4-15,1 0-5 0,6 0-6 16,6 2-8-16,4-2-11 0,1 0-8 16,-3 0-7-16,-3-2-9 0,0 2-12 15,2 0-26-15,-3-2 2 0,-5-1-102 16,4-5-103-16,4-4-245 0</inkml:trace>
  <inkml:trace contextRef="#ctx0" brushRef="#br0" timeOffset="97947.46">9553 3564 246 0,'3'-4'66'0,"-1"0"7"0,1 3-36 16,-1-1 0-16,-2 2-1 0,0 0 0 15,0 0-4-15,0 0-3 0,0 1-4 16,-2-2-4-16,2 0-1 0,0 0-3 15,0 0-3-15,0 1-3 0,0-1-3 16,0 3-3-16,3-1 1 0,0 1 0 0,2 0 2 16,4 2 3-16,4-2 3 0,6-1 1 15,4-1 2-15,4 1 1 16,2-1-3-16,2-1-3 0,-1-2-2 0,3-1-2 16,-1 2-3-16,-4-1-1 0,0-3-4 15,-2 2-8-15,-4-4-10 0,-3 4-11 16,-5-1-10-16,-5 1-14 0,-7 0 46 15,-2 2-115-15,-7 0-77 0,-4 5-188 16</inkml:trace>
  <inkml:trace contextRef="#ctx0" brushRef="#br0" timeOffset="98146.49">9789 3595 262 0,'1'4'83'16,"2"0"7"-16,-1 0-14 0,-1 1-18 15,1 1 0-15,-1 0-3 0,0 3-8 16,2 1-8-16,-2 4-8 0,0 1-7 0,1 2-8 16,-1 1-6-16,0 5-7 0,1 0-3 15,-1 0-7-15,2 3-14 0,0-2-12 16,-1-1-12-16,0-3-19 0,0-2-56 16,0-3-81-16,-4 2-160 0</inkml:trace>
  <inkml:trace contextRef="#ctx0" brushRef="#br0" timeOffset="98351.94">9570 4024 321 0,'9'3'88'0,"2"0"9"15,5 0-47-15,5-2 2 0,7 0 1 0,-2-1-2 16,3-1-11-16,1 0-9 0,5-2-7 15,-3-3-9-15,3 2-10 0,-3-2-19 16,1 0-16-16,-1-3-3 0,-2-2-86 16,-4 0-91-16,4-1-211 0</inkml:trace>
  <inkml:trace contextRef="#ctx0" brushRef="#br0" timeOffset="98736.42">10235 3656 389 0,'-2'-6'103'0,"3"3"11"0,2 0-49 15,4 0-14-15,0-4-5 0,2 5-1 16,4 1-5-16,4 0-7 0,1-2-9 0,5 1-6 16,-2 6-4-16,3 2-4 0,-3 1-3 15,-1 0-3-15,1 3-3 0,-6 4-3 16,-3 3-3-16,-2 2-4 0,-3-2-2 15,-4 5-2-15,-4 1-3 0,-10 1-1 16,-2 2 1-16,-8-3 3 0,-4 2 4 16,-1-1 2-16,-1-2 4 0,2-2 4 15,3-1 3-15,5-3 1 0,5 0 1 16,5-2 1-16,5-2 2 0,4 0 1 16,7-1-1-16,5 1 1 0,6 0-1 0,5 0 0 15,5-2-1-15,5 0-2 0,3 0-3 16,4-4 0-16,1-3-5 0,7-2-4 15,-1-2-8-15,0-4-16 0,1 0-16 16,-3-4-68-16,-1-3-22 0,0-1-81 16,-6-3-160-16</inkml:trace>
  <inkml:trace contextRef="#ctx0" brushRef="#br0" timeOffset="99757.71">16027 3932 239 0,'1'2'65'0,"-2"-1"7"0,2 2-27 16,-1-3-11-16,0 1 5 0,0-1 6 15,-1-3-2-15,-1 1-5 0,2-2-3 0,-2-1-2 16,-1 1-3-16,1-4-3 0,-3 2-4 16,-2-2-3-16,-3-2-2 0,-3-1-3 15,-5-2-1-15,0-2-2 0,-7 0-2 16,-5-4-2-16,-9-3-2 0,-4-2-1 16,-2 0 0-16,-5-2-2 0,-2-3-1 15,-7-1-1-15,-2 3-1 0,2 3 0 16,-2 4 0-16,-11 5-3 0,-5 5 0 0,6 7-3 15,5 5-1-15,5 5-4 0,-4 2-3 16,9 8-5-16,14-2-7 0,6 2-3 16,2 0-5-16,5 0-2 0,6-1-5 15,13-2-8-15,7-2-9 0,6-2-42 16,5-3-58-16,0-3-135 0</inkml:trace>
  <inkml:trace contextRef="#ctx0" brushRef="#br0" timeOffset="100100.87">14947 3462 316 0,'-3'2'82'0,"0"-1"8"15,-2 2-49-15,0 0-6 0,-3 0-2 16,-3 0 1-16,-4 1-6 0,2 1-7 15,-3 0-7-15,-7 1-5 0,-6 2 0 16,-7-2-2-16,3 3-3 0,-4 0-2 16,-8-3-3-16,-3 4 0 0,5 1-1 15,8 1-1-15,6 1-1 0,-1 2 1 16,4 1-1-16,8 3 1 0,3-1 0 0,3-1 2 16,1 1-2-16,6 0 0 15,3 0 1-15,7-3 0 0,3-1 1 0,6-1 1 16,6 0 0-16,15-1 2 0,3-2 1 15,15 2-4-15,7-3-11 0,7 2-14 16,3-3-23-16,-1-5-51 0,-3 2-72 16,9-5-162-16</inkml:trace>
  <inkml:trace contextRef="#ctx0" brushRef="#br0" timeOffset="100903.81">16698 3505 260 0,'-11'-8'78'0,"0"3"7"0,1-2-18 16,-1 2-22-16,4-1 1 0,0 2 5 0,1 0-5 16,-1 1-6-16,0-2-5 0,0 0-5 15,-3 4-3-15,-3 1-4 0,-6 2-6 16,-3 3-4-16,-5 2-3 0,-5 5-1 16,-3 2-1-16,-7 0-1 0,-6 1-2 15,-6 7 1-15,4 3-2 0,0 5-1 16,-2 4 0-16,4 1-1 0,3 2-1 15,10 5 0-15,8-3 0 0,0-2-1 16,7-1-1-16,5-1 1 0,8 0-1 16,5-4 1-16,8 3-1 0,5-1 1 15,5 1 0-15,5 1-1 0,5 0 1 0,2 0-1 16,7 0 0-16,7-1-1 0,7-2 0 16,3 0-1-16,4-4-3 0,3 0 1 15,7-3-1-15,-4-2 1 0,2-4-2 16,1-2 1-16,3-5 2 0,0-3 2 15,1-5 0-15,0-2 1 0,2-5 0 16,-4-1 1-16,-3-6 0 0,1-1 0 0,1-1 0 16,-2-7 0-16,-2-1 0 0,-5-6 1 15,-2 1 2-15,-7-3 1 0,-6-5 0 16,-8-5 2-16,-5-4 1 0,-6 0 0 16,-7 1 1-16,-7-4-1 0,-4-2-2 15,-10-1-1-15,-4 0 0 0,-7 4-2 16,-6-3 0-16,-8 1-1 0,-5-1 0 15,-6 1-1-15,-9 6 1 0,-9 2-2 0,-6 4 0 16,-7 6-4-16,-7 2-1 0,-3 5-3 16,-6 6-2-16,-3 4 0 0,4 6-6 15,3 5-6-15,5 3-9 0,5 8-8 16,9 5-5-16,12 2-9 0,11 5-68 16,8-1-73-16,10 5-165 0</inkml:trace>
  <inkml:trace contextRef="#ctx0" brushRef="#br0" timeOffset="102132.64">18018 3986 276 0,'-1'-4'79'0,"0"0"5"0,1 0-31 15,-1 1-4-15,1 0-4 0,0 1-1 16,0 0-3-16,0 1-3 0,1 2-3 0,-2-1-3 16,1-1-5-16,0 3-6 0,-2 0-4 15,0 5-5-15,-3 0-2 0,0 3-3 16,-3 6-2-16,-2 5-1 0,-2 5 0 16,-1 2 0-16,0 4-2 0,0 3-3 15,0 1-2-15,2-1-3 0,3-2-1 16,2-2-3-16,4-3 1 0,6-1-9 0,2-4 1 15,4-2 1-15,3-2 0 0,3-3-1 16,1-3-2-16,-1-5-5 0,3-2 4 16,0-5-6-16,-1-6-6 0,-1-3-9 15,-2-3-10-15,-1-2-48 0,-2-4-61 16,-1-4-137-16</inkml:trace>
  <inkml:trace contextRef="#ctx0" brushRef="#br0" timeOffset="102319.19">17816 4164 304 0,'-4'-2'81'0,"5"1"8"15,6-1-37-15,2-1-11 0,3 1-1 16,2-3 4-16,4-2-3 0,1 1-7 16,2-2-7-16,1 2-7 0,1-2-6 15,1-4-12-15,1 0-13 0,-2 0-14 0,1 0-11 16,-2-1 66-16,0 2-146 0,0 2-87 15,0 1-225-15</inkml:trace>
  <inkml:trace contextRef="#ctx0" brushRef="#br0" timeOffset="102686.17">18358 4115 255 0,'-2'2'72'0,"3"-2"7"0,0 0-38 16,2-2-1-16,2-1 4 0,0-4 0 15,2 3-7-15,0-4-9 0,3-1-5 16,1-1-6-16,0 1-2 0,2 0-4 16,-1 1-2-16,1-1-2 0,1 3-1 0,-3-1 0 15,-1 1-1-15,0 0 1 0,-3 1-1 16,1 1 0-16,-3 1 0 0,-3 2-1 15,3 0 0-15,-5 2 0 0,0 1 0 16,0 3 0-16,-1 1 1 0,-1 5 1 16,0 3 2-16,0 5 0 0,0 4 0 15,-1 3-1-15,-2 3-2 0,3 2 0 16,-1 0-2-16,-1 1-1 0,1-2-1 16,3 0-2-16,-1-1-3 0,2-3-7 0,1-3-8 15,-1-2-8-15,3-1-8 0,0-3-9 16,-2-6 79-16,2-2-150 0,-3-1-82 15,-4-1-223-15</inkml:trace>
  <inkml:trace contextRef="#ctx0" brushRef="#br0" timeOffset="102919.84">18325 4465 271 0,'-2'1'77'0,"4"-2"8"0,5-1-39 15,1 2 0-15,4-3 4 0,3 1 0 16,2-1-7-16,5-1-7 0,1 1-7 16,1 1-5-16,4-4-5 0,2 4-6 15,3-1-3-15,1-1-6 0,6 1-8 16,0-1-10-16,3 1-11 0,2 2-9 0,-4-2-81 16,2-1-88-16,-1 1-205 15</inkml:trace>
  <inkml:trace contextRef="#ctx0" brushRef="#br0" timeOffset="107198.1">17961 845 217 0,'8'1'75'0,"0"1"8"0,-2-2-4 16,-1 1-26-16,-2 1 1 0,-1 0-3 15,0-2-3-15,-1 2-8 0,0-1-3 16,1 0-4-16,-1 1-3 0,0 2-3 16,1 2-5-16,0 0-5 0,-1 5-3 0,3 2-3 15,-2 4-3-15,0 5-2 0,1 4-3 16,-2 5 1-16,0 2-2 0,0 4-2 16,1 3-5-16,-2 2-6 0,0-5-7 15,0-3-10-15,0-4-8 0,1-2-11 16,-2-6-9-16,1-5-12 0,-2-5-52 15,1-5-67-15,-3-3-151 0</inkml:trace>
  <inkml:trace contextRef="#ctx0" brushRef="#br0" timeOffset="107450.1">18000 943 373 0,'3'-14'103'0,"2"-1"9"16,2 0-56-16,1 5-3 0,2-4 3 15,0 7-4-15,0 0-10 0,2-1-10 0,2 4-7 16,-2 5-7-16,1 0-3 0,0 4-6 16,-2 2-6-16,1 4-1 0,-2 2-3 15,1 3-5-15,1-1-4 0,0 2-4 16,-3 0-4-16,-3-1-3 0,-3 1-4 16,-4 0-4-16,-3 1 0 0,-5-3 2 15,-3 1 0-15,-1-4 0 0,-3-2-2 16,-2-5-2-16,1-3-3 0,-1-3-9 15,2-4 229-15,0-5-282 0,1-7-89 0,3 0-300 16</inkml:trace>
  <inkml:trace contextRef="#ctx0" brushRef="#br0" timeOffset="107972.99">18495 905 236 0,'11'16'65'15,"-2"0"3"-15,-3-1-38 0,-3 3-5 0,-1-2 0 16,-2 0-5-16,-2-3-8 0,0 0-6 16,-1-1-1-16,-1-4-1 0,1-3 0 15,-3-1 0-15,-1 0 0 0,1-2 1 16,-1-2 0-16,1-1 2 0,-3-3 2 16,1-1 2-16,3-2 2 0,0-4 3 15,2 1 1-15,2-3 0 0,2-1-1 0,2-1-1 16,5 0-3-16,2-2-2 15,3 5-2-15,0-5-2 0,2 2-2 0,2 2 0 16,0 2-1-16,1 2 0 0,-2 3 0 16,1 4-1-16,-1 3-1 0,1 2 0 15,-1 2 0-15,3 2-1 0,-1 1-1 16,0 1 0-16,-1-1 1 0,-1 0-2 16,-2 2 0-16,-3-2 0 0,-6 0 0 15,-2 0 0-15,-5 5-1 0,-2 2 1 16,-2 1 1-16,-3 1 1 0,0 2-1 0,0-2 0 15,4 0-1-15,1-4 1 0,7-3 2 16,4-3 0-16,9-1 2 0,3-3 1 16,5-4 2-16,3 0 1 0,-2-2 2 15,-2-2-1-15,-1-1 0 0,-6-2 1 16,-3 0 2-16,-6 2 1 0,-3-4-1 16,-1 0-1-16,-4-1-1 0,-3-1-1 15,-7 0-1-15,-3-1-4 0,-3-1-4 0,-8 3-4 16,-1 1-3-16,-2-1-6 0,-2 3-7 15,4 1-8-15,4-3-9 0,4 3-20 16,8-3-52-16,7 3-69 0,10-3-159 16</inkml:trace>
  <inkml:trace contextRef="#ctx0" brushRef="#br0" timeOffset="108389.18">19173 929 268 0,'13'7'88'0,"-1"-4"10"15,-4-4-13-15,-5 1-25 0,-2-3 0 16,-5-1-5-16,-5 1-10 0,-1 0-12 16,-3-1-9-16,-2 3-12 0,-1 1-4 15,-1 4-2-15,3 1-1 0,-2 2-3 16,4 1-3-16,2 6-1 0,4 1 3 0,1 4-7 16,7-4-1-16,1 0 0 0,5 1 1 15,1-1 1-15,3-4 0 0,0-4-4 16,2 0 9-16,-2-3 1 0,0 0 0 15,-2-3 2-15,-1-6-1 0,0-1 1 16,0-2 0-16,1-9 1 0,0-2-1 16,-3-3 0-16,0-7-1 0,1-5-1 15,-2-7 1-15,0-5 0 0,-3-2 0 0,0-4 1 16,1 0 0-16,-2-1 2 0,-2 4 0 16,0 9 2-16,-1 9 4 0,-2 8 3 15,1 4-1-15,-1 11 1 0,-4 11 3 16,1 9 2-16,-1 6 0 0,2 6-3 15,-2 6-1-15,3 9 0 0,4 7-2 16,5 7-3-16,5 1-2 0,3-2-7 16,6 3-4-16,4 0-10 0,4-4-6 15,1-6-23-15,-3-9-16 0,1-3-14 0,0-3-75 16,-7-3-95-16,2-6-204 16</inkml:trace>
  <inkml:trace contextRef="#ctx0" brushRef="#br0" timeOffset="109169.91">18919 2792 236 0,'0'-2'76'16,"-1"2"7"-16,-1 0-10 0,-1 0-27 15,0-1-1-15,-2 1-1 0,-3-2-2 0,-4 1-8 16,-3 0-7-16,-7 2-4 0,-5 0-4 15,-3 1-5-15,-2 6-3 0,0 3-8 16,3 4-1-16,1 4-1 0,5 0-1 16,6 4-2-16,5-2-5 0,4 0-3 15,4 0-5-15,4-4-1 0,5-2-5 16,4 0-4-16,7-4-6 0,7-1-6 16,8-3-11-16,5-2-9 0,5-4-8 15,0 0-13-15,2-3-8 0,0-3-32 16,-3-1-45-16</inkml:trace>
  <inkml:trace contextRef="#ctx0" brushRef="#br0" timeOffset="109749.38">19096 2948 224 0,'11'-12'101'0,"-4"0"-17"0,-6-3-24 16,-3 4-10-16,-3 2-10 0,-1 0-5 15,-3 6-7-15,-1 1-7 0,-1 3-6 16,0 8-2-16,0-1-3 0,0 3-2 16,5 5-3-16,-1-4-3 0,5 1-1 0,5-1-1 15,4-1 1-15,5-2 0 0,4-3 1 16,3-2 1-16,3-2 1 0,1-1 1 15,-1-2 2-15,1-4 3 0,-2 1 3 16,-4 0 3-16,-1-1 2 0,-4 0 3 16,-3-1 2-16,-5-4-1 0,-8 4-3 15,-4-3-5-15,-7-1-3 0,-2-5-3 16,-3 2-7-16,-4-3-5 0,-2 3-4 16,-1 0-3-16,1-1-4 0,3 4-7 0,-1 3-5 15,3-1-5-15,5 2-5 0,5 2-3 16,5 1-3-16,9 0 2 0,3 0 4 15,6 1 2-15,8 0 3 0,3 1 6 16,4-2 6-16,2 0 5 0,-1 1 1 16,5 0 3-16,0 1 5 0,1 3 8 15,-1-1 7-15,-1 2 6 0,-2 2 5 0,-1 1 4 16,-5 2 3-16,-3 2 0 16,-6-2-2-16,-3 3-6 0,-3 1-4 0,-3 0-4 15,0 2-3-15,-2-2-4 0,-1-4-1 16,-2 2-1-16,1-3-1 0,-1-4 0 15,0-1 1-15,-1-1 2 0,1-2 1 16,0 0 2-16,1-5 1 0,-1-2 0 16,2 0 3-16,0-3 2 0,0-3 2 15,2 0 0-15,0-1 1 0,1 0 1 0,1 1 2 16,2 1 0-16,0 1 0 0,1 2-2 16,-1 3 0-16,0 0 0 0,0 3-1 15,2 4-2-15,0 4-3 0,-1 2-2 16,1 4-3-16,-1 2-1 0,1 3-2 15,-2 1-2-15,-1 3 0 0,-1-1-3 16,-3 0-4-16,0-2 4 0,1-1-28 16,-1-1-2-16,2-2-12 0,-1-5-9 0,5 0-11 15,1-4-62-15,4-5-86 0,1-6-145 16</inkml:trace>
  <inkml:trace contextRef="#ctx0" brushRef="#br0" timeOffset="110052.59">20184 2645 297 0,'6'-1'88'16,"-5"-3"6"-16,-7 5-38 0,-4 1-7 15,-5 0 5-15,-6 4-3 0,-5-1-10 16,-6 2-6-16,-4 1-5 0,2 2-2 16,3-4-5-16,4 3-6 0,5-4-7 15,6-1-5-15,6 3-3 0,7-1-2 16,4 2-1-16,5 1 1 0,4 0 0 15,5 1 1-15,5 5 1 0,1-2 1 16,5 2-1-16,2 1 0 0,-1 1-1 16,-1 2-1-16,-2-1 0 0,-5 1 0 0,-2-2-1 15,-9 1-1-15,-7-4 2 0,-8 3-4 16,-10-4 0-16,-8 0-3 0,-11-3-7 16,-1 0-3-16,-10-5-8 0,-7 2-11 15,-5-2-5-15,3-2-83 0,1 0-83 16,0-1-201-16</inkml:trace>
  <inkml:trace contextRef="#ctx0" brushRef="#br0" timeOffset="120429.86">18308 1566 149 0,'-2'-7'48'0,"2"0"4"16,0 4 2-16,-1-2-27 0,1 0 2 0,-1 1 2 15,1-2-1-15,1 3-4 0,-2-1-1 16,1-2-2-16,0 2-1 0,0-2-3 15,1 3-1-15,-1-1 0 0,1 0 0 16,1 2 0-16,-2-1 0 0,1 2-1 16,-1 0-1-16,0 1-3 0,0 1-2 15,0-2-2-15,-1 0-2 0,1 1-2 0,0 1-1 16,-2-1-2-16,2 1 0 0,0-2-1 16,-1 3 1-16,1 0 0 0,0 0 0 15,0-1 1-15,-1 1 1 0,1 0 2 16,0-1 0-16,1 0 0 0,0 0 2 15,1 0 0-15,0 2 1 0,1 1 0 16,-1-1 1-16,4 1 1 0,0 2-1 16,2 2 1-16,1-1-1 0,1 3 0 15,-1 1-1-15,1 2 0 0,0 4-2 16,-1 1-1-16,1 4-1 0,-1 3-1 0,1 6-1 16,3 3-1-16,0 2-1 0,1 0 1 15,3 4-1-15,1-3 0 0,3 2 0 16,2-5 0-16,1-2 0 0,0 1 0 15,2 0 0-15,4-5 0 0,1 7 0 16,3 0 0-16,-2 1 0 0,2-1 0 16,-2-3 0-16,1-1-1 0,-3 0 0 15,-4-8-1-15,-3-5-2 0,-2-1-2 0,-4-3-1 16,2 0-5-16,-6-4-7 0,-2-2-6 16,-2-4-4-16,-5 0-5 0,-1-3-6 15,0 0-6-15,-2-5-8 0,-1 1 41 16,1-2-92-16,-2-1-69 0,1-3-172 15</inkml:trace>
  <inkml:trace contextRef="#ctx0" brushRef="#br0" timeOffset="121012.31">19066 2198 186 0,'-8'5'55'0,"1"-4"5"15,1 0-22-15,1 2-2 0,3-1-2 16,-1-1-3-16,3-1-3 0,0 1-2 15,0-1-2-15,1 1-1 0,0-1-2 0,-1 1-1 16,2 0-1-16,-1-1-3 0,1 1-3 16,-1 0-1-16,0 2-1 0,0-1-2 15,1 1 0-15,0 2 0 0,2 2 0 16,0 2 2-16,0 0 0 0,3 2-1 16,-2 0 0-16,3 0-1 0,1-2 0 15,0 3-1-15,1 2-1 0,0-5-2 16,0 4 1-16,0-2-2 0,0 1 0 0,-1 0-1 15,-3-1-1-15,-1-4 0 0,0 1-1 16,-2-5-1-16,0 4 0 0,-2-4 0 16,-1-1 0-16,-1 0-1 0,-2 1 1 15,1 1 0-15,-2 0 1 0,-4-1 0 16,1 1 1-16,-2 0 0 0,-2 2-1 16,0 0 0-16,-1 0 0 0,-1-2-1 15,-2 2 1-15,0-2-1 0,0-2 1 16,-2 0 0-16,-4-6 0 0,-2 0 0 0,-1-3-2 15,1-3-2-15,-5 2-5 0,-6-1-3 16,-2-1-3-16,-4 2-5 0,1-1-4 16,1 3-3-16,-2 5-3 0,4 3-4 15,5 0-11-15,5 0-13 0,7 2-40 16,4 2-58-16,0 0-129 0</inkml:trace>
  <inkml:trace contextRef="#ctx0" brushRef="#br0" timeOffset="163834.64">13254 9609 222 0,'2'3'59'0,"0"-1"6"16,-1 0-29-16,-1-3-2 0,-2 0-2 15,0 1 0-15,-2-2-1 0,2-1 0 16,0 1 0-16,-1-1 0 0,1 1 0 16,-1 0 0-16,2-2-2 0,1 2 0 15,0 1-4-15,0 0-2 0,0-1-5 16,1 3-3-16,3 1-1 0,-2 2 0 0,2 4-1 15,3 3-1-15,9 25 8 16,-8-11-12-16,2 4-1 0,-3 3-3 16,1-1-2-16,-1 0-3 0,-3-1-2 15,0-2-3-15,1-4-1 0,-4-1-1 16,0-1-1-16,-2-1-1 0,-1-1-2 16,1-3 0-16,-2-2 0 0,0 0-2 15,0-2-1-15,1-4-2 0,-2 0 1 16,2 0 1-16,-1-1 3 0,1-3 3 15,0 0 2-15,2-1 5 0,-2 1 4 0,0-4 7 16,1-1 4-16,2-3 4 16,-1 0 3-16,-1-2 1 0,1-5 2 0,0-2-3 15,1-4-1-15,1-2-4 0,-2-2-2 16,4 1-1-16,0 0 0 0,2 3-2 16,0 3 0-16,1 2-2 0,0 5-1 15,5 2-1-15,0 4-2 0,3 2-1 0,0 0-1 16,3 3-1-16,-1 1-2 15,2 5-2-15,-2 1-2 0,0 1-2 0,-2 2-1 16,-2 3-2-16,-1-2 1 0,-3 3 0 16,-4-5 2-16,-1 2 1 0,-4 0 2 15,-5-2 1-15,-4-1 0 0,-5-1-3 16,-3-1-3-16,-6 0-7 0,-5-3-8 16,1-4-5-16,-1-2-5 0,1-3-5 15,2-1-3-15,2-3-4 0,4-4 2 16,7-2-6-16,4-2-45 0,5-5 4 0,6 2-46 15,4-3-85-15</inkml:trace>
  <inkml:trace contextRef="#ctx0" brushRef="#br0" timeOffset="164594.29">13718 9889 273 0,'5'7'70'15,"1"1"4"-15,2 0-36 0,1-3-10 16,0 2-2-16,1-3-2 0,-1-3-4 16,0-1 0-16,1 0-1 0,-3-3 1 15,4 1 0-15,-1-3 0 0,1 0 1 16,0-1-1-16,0 1 1 0,-3-3-1 0,0 3 2 16,-4-2 0-16,-3 1-1 0,-4-2-1 15,-5-1-3-15,0 2-2 0,-4-1-1 16,-1-1-4-16,-3 1-4 0,-4 3-3 15,1 0-1-15,-1 5-1 0,-1 3-1 16,-4 2 0-16,1 6-2 0,5 3-1 16,1 2-3-16,4 2-5 0,5 1-8 15,7 3-5-15,7-2-5 0,9 1-2 16,3-1 0-16,7-1 0 0,1 1 0 0,3-2 2 16,2-5-2-16,2 0-6 0,3-6-4 15,1-5-6-15,-1-2 1 0,6-3 3 16,3-3 10-16,-5-3 16 0,-1-4 20 15,1-3 17-15,-4 1 16 0,-3-2 12 16,-6 0 8-16,-6-2 7 0,0 1-1 16,-5-1-6-16,-10 2-5 0,-1-2-6 15,-4-1-8-15,-4-1-6 0,-2 3-6 0,-3-1-7 16,-6 5-3-16,-2 2-3 0,-1 4-3 16,-2 6-2-16,-2 5-2 0,-1 7-2 15,-2 5-2-15,5 3-2 0,0 3-1 16,3-1-3-16,3 0-2 0,4-1-1 15,4-4 0-15,5-2 1 0,6 1 0 16,1-6 3-16,4 0 3 0,3 0 3 16,4-2 3-16,-1-1 1 0,3-3 1 15,-2-1 0-15,5 1-1 0,0 3-2 0,-2-3-1 16,-3 3-1-16,-1 1-3 0,-3 1-8 16,-2 4-5-16,-9 2-17 0,-2 3-8 15,-3 0-5-15,-10 2-6 0,-1 1-2 16,-2 4 1-16,-4 2 0 0,-3-1 17 15,-1 4 7-15,-3 1 6 0,5-1 6 16,1 0 10-16,3-3 13 0,3-7 13 0,5-1 7 16,6-7 7-16,4-2 9 15,5-3 7-15,4-3 3 0,4-3-1 0,5-1-3 16,0-4-2-16,3-1-4 0,5-4-6 16,3 0-8-16,-1-3-7 0,7-2-7 15,4-6-5-15,1 0-9 0,1-2-14 16,-6 0-17-16,-2 0-27 0,-3-3-11 15,-5 0-85-15,-4 2-105 0,0-2-222 16</inkml:trace>
  <inkml:trace contextRef="#ctx0" brushRef="#br0" timeOffset="165113.98">15664 9506 171 0,'-1'-2'39'0,"1"0"0"15,0 2-26-15,1 0-7 0,-1 1-3 16,2 2-1-16,0 1-1 0,0 2-3 16,0 1-5-16,-1 3-12 0,0 0-20 15,-1-1-30-15,1 3-69 0</inkml:trace>
  <inkml:trace contextRef="#ctx0" brushRef="#br0" timeOffset="165528.12">15699 9527 223 0,'-2'-4'64'0,"1"3"5"0,-2 0-25 15,3 1-5-15,-1 0 1 0,1 1 0 16,-1-2-1-16,1 1-1 0,-1 1 2 16,1-1-1-16,0 0-3 0,0-1-4 15,0 2-4-15,1 3-2 0,-2 2-4 16,1 1-4-16,-2 5-3 0,0 3-1 0,0 4-2 16,-2 6-1-16,0 4-1 15,0 5-4-15,-1 3-1 0,0 6-2 0,0 2 0 16,1 1-3-16,-2-1-3 0,3-3-3 15,1-2-3-15,2-4 0 0,2-5-2 16,0-5-2-16,3-6 1 0,4-5 1 16,0-3-3-16,3-3-4 0,3-5-3 15,0-4-4-15,6-3-5 0,1-5-7 16,0-3-6-16,-2-4-7 0,-1-2 65 0,-2-5-115 16,-3-1-69-16,-7 0-181 0</inkml:trace>
  <inkml:trace contextRef="#ctx0" brushRef="#br0" timeOffset="165699.48">15554 9823 366 0,'-12'1'98'0,"6"-1"3"0,1 0-48 0,6 2-9 16,5-3-3-16,3-1-3 0,4-1-4 16,1-3-4-16,2 0-4 0,2-1-2 15,1-3-6-15,1 0-12 0,-1-3-19 16,-1 1-21-16,0 3-13 0,1-2-63 15,2 2-19-15,-1-6-76 0,-1 2-136 16</inkml:trace>
  <inkml:trace contextRef="#ctx0" brushRef="#br0" timeOffset="165895.96">16056 9636 423 0,'-5'14'118'0,"2"2"4"0,1 2-49 16,0 4-20-16,-1 2-8 0,1 2-9 16,-1 2-12-16,1-2-8 0,1 0-6 0,0-2-7 15,2-5-8-15,1-1-15 0,3 1-18 16,1-2-12-16,2-3-56 0,2 0-27 16,4-1-78-16,-3-1-149 0</inkml:trace>
  <inkml:trace contextRef="#ctx0" brushRef="#br0" timeOffset="166158.26">16546 10131 318 0,'3'5'88'0,"0"2"4"16,0 3-33-16,0 3-25 0,-4 2-3 15,-2 3-5-15,-3-1-9 0,-1 4-12 16,-2 0-12-16,-5-1-11 0,-2-2-14 16,-2 0 20-16,1-4-86 0,-4 4-71 15,0-5-165-15</inkml:trace>
  <inkml:trace contextRef="#ctx0" brushRef="#br0" timeOffset="166925.13">17281 9494 263 0,'-2'-8'78'16,"2"1"7"-16,2 2-12 0,1 0-27 16,-1 3-2-16,3 0 2 0,-2 1-3 0,-1 2-4 15,2 0-3-15,0 4-4 0,-1 3-3 16,-2 4-5-16,-1 6-6 0,-1 5-2 15,-2 3-5-15,-3 8-3 0,-1 2-2 16,-3 5-2-16,-2 3-2 0,-2 1-2 16,-2 1-5-16,3 3-4 0,1-2-4 15,2-1-4-15,2-2-5 0,3-7-2 0,6-4-1 16,5-3-1-16,2-6 2 0,5-5 2 16,1-5-2-16,2-6-3 0,6-3-4 15,0-5-10-15,-1-4 80 0,0-6-135 16,-1-5-74-16,-2-5-196 0</inkml:trace>
  <inkml:trace contextRef="#ctx0" brushRef="#br0" timeOffset="167108.65">17111 9786 304 0,'0'2'85'0,"6"1"9"0,3-3-23 16,5 4-23-16,4-6-3 0,4 1-2 15,3-2-4-15,1-1-8 0,1-1-9 16,1-1-16-16,0-5-16 0,-5 1-16 16,-2-2-16-16,-2-1-73 0,0 0-86 0,-5-2-193 15</inkml:trace>
  <inkml:trace contextRef="#ctx0" brushRef="#br0" timeOffset="167425.39">17671 9642 291 0,'2'1'80'0,"0"0"7"16,2 1-27-16,1 1-16 0,3-2 2 15,3 3-1-15,-1-2-4 0,2 4-4 0,2 1-6 16,1-1-6-16,0 2-7 0,-2 3-6 16,-2 0-6-16,-2 0-6 0,-2 1-5 15,-4 1-7-15,-4 2-4 0,-5 3-3 16,-6 0-2-16,-8 1 0 0,-3 2 2 15,-2 2 4-15,-2-2 5 0,1 2 4 16,2 1 3-16,2-1 3 0,7-2 1 16,4-2 2-16,3 0 3 0,3 2 2 0,5-5 0 15,4-1 0-15,6-1 1 0,3-1-1 16,2-3 0-16,7-3-3 0,3-3-5 16,3-3-8-16,1-2-11 0,1-6-11 15,0-2 42-15,-3-2-119 0,-6-1-84 16,-5-3-206-16</inkml:trace>
  <inkml:trace contextRef="#ctx0" brushRef="#br0" timeOffset="167940.39">16906 9685 246 0,'-4'7'63'0,"2"-2"6"0,-2-1-32 16,2 2-8-16,1-3-2 0,-1 0-3 16,0 1-3-16,0-2-4 0,-1-1-5 15,1 1-3-15,-2 0-3 0,-1 1-1 16,1-1-1-16,-1 0-1 0,-1 2-3 16,1 1 0-16,-1 0-1 0,2 3-1 15,2 2 1-15,-1-1-1 0,2 1 1 16,0-1 1-16,4 4 1 0,2-1 2 0,2-2 1 15,2 3 2-15,3 2-1 0,3-2 1 16,2 2 0-16,2-1-1 0,-1-2-2 16,0 4 0-16,-2-1 0 0,-1-3-1 15,-3 1 0-15,-3-2-1 0,-2 1 1 16,-5-1 0-16,-2-3-1 0,-3 0 0 16,-3 0-1-16,-5-1-2 0,-4 2-2 0,-5-3-6 15,-1 2-6-15,-4-1-6 16,0-2-10-16,-2-4 237 0,1 0-292 0,-2-4-90 15,1-1-299-15</inkml:trace>
  <inkml:trace contextRef="#ctx0" brushRef="#br0" timeOffset="168168.17">16929 9534 359 0,'-2'-4'100'0,"0"3"6"16,1 1-36-16,-1 3-20 0,1 2-9 16,-3 2-8-16,0 4-5 0,-2 5-5 15,1 3-6-15,-2 7-5 0,0 4-2 16,-2 2-1-16,2 5-3 0,2 2-5 16,-1 0-12-16,0 1-15 0,-1 0-15 0,2 2-12 15,0 3-72-15,0-1-85 0,-3-4-189 16</inkml:trace>
  <inkml:trace contextRef="#ctx0" brushRef="#br0" timeOffset="168926.6">15223 9725 306 0,'4'2'84'0,"-1"-1"5"16,-2 0-37-16,0 0-8 0,0-1 0 15,-1 0-6-15,-1 0-4 0,0 0-7 0,-1-1-5 16,-1-1-5-16,-2 0-6 0,-3 0-7 16,-7 1-6-16,-6 1-7 0,-2 0-5 15,-4 2-1-15,-1 3-2 0,-2 0 0 16,4 4 4-16,5 1 3 0,4 2 3 16,5 0 4-16,5-2 1 0,2 2 1 15,4 1 0-15,1-2 1 0,4 2 0 16,1-3 1-16,4 4 1 0,5 0 1 15,7 1 1-15,6-3 2 0,3 0-1 0,2-1 0 16,-2 1-1-16,-1-1 0 0,-5 0-1 16,-7 0-2-16,-7 0 0 0,-3-1-2 15,-5-2-2-15,-3 1-3 0,-5-5-6 16,-1 0-8-16,-6-1-11 0,-8-2 151 16,-6-1-219-16,-3 0-90 0,0-2-270 15</inkml:trace>
  <inkml:trace contextRef="#ctx0" brushRef="#br0" timeOffset="169107.55">15127 9521 353 0,'13'-7'100'0,"-3"5"6"0,-4 3-35 0,-3 4-18 15,-3 4-6-15,-6 1-9 16,-2 5-7-16,-2 6-7 0,-1 8-5 0,0 4-6 15,-1 4-4-15,1 7-5 0,0 4-2 16,3 0-16-16,3 5-17 0,0 0-12 16,3 0-4-16,3-3-78 0,5-4-87 15,2 0-186-15</inkml:trace>
  <inkml:trace contextRef="#ctx0" brushRef="#br0" timeOffset="169826.73">18374 10190 370 0,'3'2'96'0,"-1"1"4"16,0 3-53-16,1 1-8 0,1 0-3 16,-3 3-5-16,1 1-8 0,-3 1-7 15,-1 3-4-15,-2 0-6 0,-1-1-12 16,-3 2-11-16,-4 1-13 0,-1-2-12 15,0-1-45-15,0-2-26 0,-1 0-65 16,2-2-125-16</inkml:trace>
  <inkml:trace contextRef="#ctx0" brushRef="#br0" timeOffset="170142.89">18815 9971 319 0,'0'0'78'16,"-6"3"0"-16,-1 2-44 0,-4 4-14 16,-1 3-2-16,-3 7-5 0,1 1-4 0,0 2-3 15,6 0-3-15,5 1-4 0,5-3-3 16,5 0 0-16,4-6-1 0,5-2 2 16,7-3 4-16,0-4 6 0,1-2 7 15,1-5 10-15,0-3 6 0,-1-1 2 16,-4-3 2-16,-3-1 3 0,-4 0 0 15,-2-1-3-15,-4-1-5 0,-5-2-6 0,-4-1-3 16,-6-3-6-16,-3 0-5 0,-6-7-8 16,0 4-6-16,-3 0-6 0,-4 3-4 15,-1 3-7-15,0 4-7 0,1 3-10 16,2 6-4-16,0 0-5 0,4 1-72 16,7-1-78-16,10 0-179 0</inkml:trace>
  <inkml:trace contextRef="#ctx0" brushRef="#br0" timeOffset="170398.29">19485 9629 348 0,'6'-11'106'0,"-7"-1"5"0,-4 0-7 15,-5 1-56-15,-1 3-9 0,-4 2-3 16,-1 5-6-16,-3 2-4 0,-1 4-2 0,1 4-2 15,0 5-2-15,0 4 0 0,4 4-4 16,0 4-3-16,2 6-4 0,1 2-2 16,1 6-2-16,2 2-3 0,3 1-4 15,2 3-6-15,0-1-4 0,1-3-10 16,2-2-20-16,2-6-14 0,2-1-24 16,-5-6-58-16,4-6-85 0,-4-6-180 15</inkml:trace>
  <inkml:trace contextRef="#ctx0" brushRef="#br0" timeOffset="170578.22">19107 9940 334 0,'4'-1'96'0,"2"1"7"0,6 1-30 16,2 0-22-16,4 2-6 0,5-3-2 15,4 1-8-15,2-2-9 0,4-5-10 0,1-1-16 16,2-2-15-16,4-6-14 0,0-1-14 15,1-4-17-15,3-2-61 0,-2 0-77 16,4-2-158-16</inkml:trace>
  <inkml:trace contextRef="#ctx0" brushRef="#br0" timeOffset="170778.69">19885 9536 341 0,'-11'-11'94'0,"-3"2"9"0,-4 5-40 16,-2 3-8-16,-4 6-2 0,-1 4-5 15,0 4-6-15,1 4-6 0,1 4-8 16,1 7-8-16,4 5-4 0,1 2-5 16,1 5-3-16,1 2-4 0,3 0-3 15,3 0-6-15,0-2 3 0,2-2-21 16,2-1-10-16,0-2-14 0,2-3-13 16,0-1-71-16,1-5-85 0,-4-3-190 15</inkml:trace>
  <inkml:trace contextRef="#ctx0" brushRef="#br0" timeOffset="170938.26">19533 9921 313 0,'20'-2'75'0,"3"2"1"0,2-1-48 15,0-1-16-15,1-2-8 16,2-2-13-16,2-1 137 0,1 0-203 0,3-3-79 15,-3 4-244-15</inkml:trace>
  <inkml:trace contextRef="#ctx0" brushRef="#br0" timeOffset="171173.23">20056 9835 344 0,'-22'3'92'16,"-4"4"6"-16,1-3-39 0,-2 3-18 15,0 1-4-15,1 0-4 0,3 3-5 16,3-1-7-16,2 0-8 0,4 0-5 16,7 1-4-16,4 0 0 0,6 1-2 0,3 1-1 15,3 1 0-15,4 3 0 0,-1 0-1 16,-1 1-4-16,-2 1-8 0,-4-3-8 16,-1-1-10-16,-4-1-8 0,-4-2-8 15,-2-3-13-15,-4-1-49 0,-4-5-59 16,-3-1-136-16</inkml:trace>
  <inkml:trace contextRef="#ctx0" brushRef="#br0" timeOffset="171693.43">19988 9980 288 0,'13'10'79'0,"-2"-3"9"0,0-1-34 16,0-1-5-16,-1-2 3 0,2 0-2 15,0-4-3-15,1-4-6 0,3 1-4 16,-1-3-7-16,1-3-4 0,0 0-6 0,-2 0-3 16,-1 1 0-16,-1 1-1 0,-4-1 0 15,-2 2-1-15,-2 0 1 0,-3 1-1 16,-1 0-1-16,-5-1-2 0,-1 4-3 16,-3 1-2-16,-3 3-1 0,-3 2-4 15,-3 5-2-15,0 2-2 0,0 6-3 16,2 1-2-16,2 4-2 0,6-1-2 15,2 4-2-15,6-1-1 0,7-2-1 16,4-4-1-16,6-4-5 0,4-2-3 0,4-6-4 16,5-1-5-16,1-7-3 0,2 0-7 15,1-5-5-15,0-1-1 0,-1-6 0 16,0 0 5-16,-1-5 5 0,-1-3 6 16,-3-2 10-16,-2 0 12 0,-2-1 14 15,1-5 10-15,-5-3 4 0,-2-4 7 16,-4-3 9-16,-1-4 10 0,-3-3 6 15,-2-1 1-15,-5 0 2 0,-3 6 5 16,0 10 1-16,-1 5-5 0,-3 13-10 0,-2 7-8 16,-2 11-4-16,-1 9-4 0,0 7-5 15,-2 9-5-15,0 2-2 0,2 8-2 16,2 2-1-16,1 4-2 0,4 0-3 16,1-3-3-16,3 0-4 0,0-4-1 15,3-2-15-15,1-2-3 0,0-5-10 16,0-5-14-16,1-3-22 0,-2-2-7 0,2-6-90 15,-1-2-89-15,2-6-229 0</inkml:trace>
  <inkml:trace contextRef="#ctx0" brushRef="#br0" timeOffset="171857.51">20497 9767 320 0,'8'-8'98'0,"2"4"7"16,5 3 0-16,7 3-57 0,7 0-13 15,0 2-3-15,9-2-10 0,2 0-15 16,7-3-14-16,0-5-18 0,3-1 27 16,-1-4-116-16,5-6-89 0,-3-6-222 15</inkml:trace>
  <inkml:trace contextRef="#ctx0" brushRef="#br0" timeOffset="178677.07">11091 11065 292 0,'1'0'81'16,"0"-1"7"-16,-1 0-35 0,1 0-7 15,-1 0-3-15,-1-1-3 0,1 1-2 16,-1-1-2-16,1 0-2 0,-1 1-4 0,1 1-1 15,-1 1-3-15,2 1-2 0,-1 1-5 16,1 1-2-16,0 3-2 0,1 3-2 16,-1 2-2-16,3 4 0 0,-2 7-3 15,3 3 0-15,0 9-2 0,1 5-2 16,1 4-3-16,-1 2-4 0,2 1-6 0,-1 1-5 16,-2-1-15-16,1-3-10 0,-2-3-9 15,2-5-9-15,-2-3-12 0,-1-5-62 16,0-5-76-16,-1-8-160 0</inkml:trace>
  <inkml:trace contextRef="#ctx0" brushRef="#br0" timeOffset="179006.58">11039 11081 377 0,'-1'-2'103'16,"2"0"5"-16,1 1-43 0,0-1-16 16,2-2-8-16,2-2-7 0,2 0-5 15,3-3-4-15,4-1 0 0,3-2-2 0,4 0-3 16,4 1-2-16,1 0-3 0,2 6-3 16,2 1-5-16,0 3-3 0,-3 5-4 15,-2 3-4-15,-4 5 0 0,-1 5-2 16,-7 1-1-16,-4 3 0 0,-4 2 0 15,-6 0 0-15,-4 2 0 0,-4 1-2 16,-7-5-3-16,-2 4-6 0,-4-2-8 16,-3-4-8-16,-2-1-9 0,-3-4-10 0,3-5-20 15,-3-4-11-15,2-6-28 16,3-6-55-16,4-6-108 0</inkml:trace>
  <inkml:trace contextRef="#ctx0" brushRef="#br0" timeOffset="179375.46">11748 11102 288 0,'2'1'92'0,"1"-1"9"15,-3 0-7-15,-1 0-31 0,-1 0-2 16,-2 1-6-16,-1 1-6 0,-1 0-4 16,-3 1-5-16,-2 0-7 0,-1 0-5 0,-3 1-4 15,-3 2-4-15,1 5-3 0,-3 2-6 16,-1 4-4-16,0 7-3 0,-2 2-2 16,-2 4-2-16,3 5 0 0,1 2-2 15,1 1-1-15,3-2-2 0,3 0-1 16,5 4-2-16,6-4-3 0,3-2 0 15,6-5-1-15,3-2-3 0,7-3 1 16,6-6-2-16,2-6-2 0,5-3-5 0,6-3-9 16,4-4-11-16,0-7-3 0,2-3-33 15,0-4-47-15,1-6-76 0,-1-3-160 16</inkml:trace>
  <inkml:trace contextRef="#ctx0" brushRef="#br0" timeOffset="179629.31">12043 11247 384 0,'5'-2'105'0,"2"-1"8"0,0 1-50 15,1-1-7-15,1 2-7 0,-1 2-6 16,3 0-8-16,2-1-5 0,2 0-7 15,3 6-5-15,1-3-4 0,7-1-3 16,1 1-3-16,2-3-4 0,-1 4-6 0,2-3-8 16,-2-4-5-16,1-2-14 0,-5 2-15 15,-3 0-10-15,-5 1-11 0,-3-4-68 16,-5 1-80-16,-5-1-178 0</inkml:trace>
  <inkml:trace contextRef="#ctx0" brushRef="#br0" timeOffset="179824.19">12122 11370 399 0,'3'1'108'0,"4"0"9"16,1-1-50-16,5 2-10 0,2 1-7 16,5 0-4-16,3-2-6 0,1 3-12 15,3-2-10-15,3 3-7 0,1-5-8 16,1 0-7-16,-2-1-12 0,-1-3-21 0,-1-2-10 15,-2-2-89-15,-1-5-101 0,-1-1-230 16</inkml:trace>
  <inkml:trace contextRef="#ctx0" brushRef="#br0" timeOffset="191840.88">13657 10959 334 0,'-1'0'93'0,"1"-1"8"16,0 2-36-16,0-2-10 0,0 1-4 16,0 1-6-16,1-1-6 0,0 2-6 15,1 3-4-15,1 2-6 0,3 7-4 16,-2 2-3-16,2 7-4 0,-1 5-1 16,0 7-2-16,-2 6-3 0,-1 4-5 15,-2 4-7-15,0 4-8 0,-2 1-18 0,0-1-13 16,1 0-11-16,-1-5-9 0,2-2-13 15,-1-8-5-15,2-6-37 0,3-6-47 16,-1-8-109-16</inkml:trace>
  <inkml:trace contextRef="#ctx0" brushRef="#br0" timeOffset="192421.4">13726 10981 358 0,'-2'-24'102'0,"2"5"7"0,1 5-36 16,1 5-16-16,-2 4-5 0,1 2-7 16,-2 1-7-16,3 4-7 0,0 0-4 15,3 0-4-15,2 1-4 0,2-1-3 16,4-1-1-16,6-1-1 0,6-3 0 16,5 2-2-16,7-1-2 0,8-4-1 15,6 0-3-15,8 0 0 0,10 1-2 0,6-1-1 16,2 1-2-16,3-5-1 0,0 1-4 15,12 4-3-15,-4-4-3 0,-1-2-2 16,-9 3-2-16,1 0-2 0,5 3 0 16,-5 3 1-16,-14-2 1 0,-3 5 0 15,-8 3 1-15,-5 1 0 0,-10 0 1 16,-17 1 0-16,-6-1 3 0,-5 2 1 16,-8-2 5-16,-5 1 2 0,-4 0 3 0,-4 2 1 15,-1-2 5-15,-1 1 0 0,-1 1 2 16,0-3 1-16,2 3-2 0,3-1 1 15,5 3 0-15,2 3-1 0,3 6 0 16,6 6-1-16,2 4-2 0,0 6 0 16,2 5-1-16,-1 2 0 0,1 3-3 15,-2 2-1-15,-5-2-3 0,-2 1-1 16,-1 1-2-16,-2-4-1 0,0 2-2 0,-2-5 1 16,0-1 1-16,-2-2 1 0,-5-3 1 15,-1-6 2-15,-1-4 2 0,-2-2 1 16,-2-4 0-16,-8-4 1 0,-10-3 1 15,0-2 2-15,-7-3 0 0,0 1-1 16,-5-3-1-16,-9 0-1 0,2-4 1 16,-5-4-2-16,-3-3-4 0,-8-1-3 15,-5-3-1-15,-10-2 0 0,0-2-2 0,-6-2-7 16,8 3-5-16,0 0-8 16,6 0-5-16,4 2-7 0,9-1-7 0,8 2-11 15,8 0-61-15,3-1-74 0,10-1-167 16</inkml:trace>
  <inkml:trace contextRef="#ctx0" brushRef="#br0" timeOffset="192681.92">13976 11082 427 0,'1'-6'114'0,"0"2"4"0,-1 0-50 0,2-1-20 16,-1 4-10-16,-1 1-8 0,0 6-8 15,-1 1-4-15,0 4-4 0,-1 5-3 16,-1 4-4-16,0 8-1 0,0 4-5 16,0-1-6-16,-2 5-10 0,2-2-16 15,-1-1-12-15,1-1-11 0,2-6-15 16,1-2-60-16,0-5-78 0,2-2-162 0</inkml:trace>
  <inkml:trace contextRef="#ctx0" brushRef="#br0" timeOffset="193342.94">14248 11106 383 0,'1'0'98'15,"-1"3"4"-15,-1 7-50 0,0-1-11 0,-2 6-7 16,0 3-9-16,-1 3-5 0,0 2-3 16,-1-2-5-16,0 1-5 0,2-1-4 15,0-2-4-15,0-2-3 0,1 1-3 16,-2-6-4-16,-2 0-3 0,6-3-1 16,0-3-2-16,-1-1 1 0,1-2 2 15,0-2 3-15,4-1 3 0,0 0 3 16,-4 0 3-16,0 0 5 0,0-1 4 0,0-1 7 15,1-2 5-15,0 0 4 0,0-1 2 16,3-7 1-16,-1 0-1 0,2-5-1 16,3-2-4-16,1-6-2 0,3-2-2 15,4 1-3-15,2-3-1 0,-1 3 0 16,2 2-2-16,0 1-1 0,-3 6-3 16,-3 5-1-16,-4 5 0 0,-3 2-1 15,-2 2-2-15,-2 3-3 0,-3 2-1 16,0 5 0-16,-1 1-1 0,-4 4-2 0,3 7 0 15,-2 2 0-15,0 3 3 0,3 3-2 16,1-1-1-16,2-3 0 0,3-2-1 16,2-5 0-16,1-3 1 0,3-4 0 15,0-8 2-15,1 1 1 0,1-5 1 16,0-3 1-16,0-5 0 0,0 1 1 16,1-4 0-16,-1-1 1 0,3-2 0 15,0 1 1-15,1-2 1 0,2 2 0 0,-1 0 0 16,0 4 1-16,0 1-2 0,-3 0 1 15,-2 3 0-15,-4 1 0 0,-1 3 1 16,-1 2-1-16,-1 1 0 0,-2 0 0 16,0 1 0-16,-1 1 0 0,0 2-1 15,-1 4 1-15,0-1 1 0,-1 2 1 16,3 6 1-16,0 3-1 0,2 2 1 0,-1 2 0 16,1 2-1-16,-1 3-1 15,-2 4-1-15,0 0-3 0,-3 2-2 0,0 1-4 16,-1 3-4-16,0 2-5 0,0-2-8 15,-2-1-22-15,1-1-12 0,0-5 73 16,-1-1-158-16,2-6-104 0,-1-8-262 16</inkml:trace>
  <inkml:trace contextRef="#ctx0" brushRef="#br0" timeOffset="196739.71">15862 11142 231 0,'-2'-4'74'0,"-1"-1"5"16,1 2-6-16,0 0-25 15,0-1-5-15,0 2-3 0,0-1-1 0,1 3 1 16,2-2 1-16,-1 1-1 0,0 0-2 15,1 1-3-15,-1 0-6 0,0 0-6 16,0 0-7-16,0 0-5 0,1 3-3 16,1 0-4-16,0 2-1 0,2-1-1 15,2 3 0-15,2-1 0 0,4 3 0 16,1 0 1-16,4 0-1 0,3 2 0 0,6 1 0 16,3 2 0-16,3-2 0 0,-1 2-1 15,6-1 1-15,5 2-2 0,4 1 1 16,3 0 0-16,6 0-1 0,3 1 1 15,9-2-1-15,-1 2 0 0,3-4 1 16,0 2-1-16,6-2 0 0,-3 3 0 16,3-2 1-16,-1 0-1 0,4 2 0 15,0-3 0-15,3 0 0 0,1 1 0 0,1-3 1 16,4 2-1-16,0-2-1 16,2-2 1-16,2 0-1 0,-1-3 0 0,-1-1 0 15,2-4 0-15,1-1 0 0,2-4 0 16,2-1 0-16,1-4 1 0,0 0-1 15,3 0 0-15,1-3 0 0,-2 0-1 16,1 1 1-16,-2-4 0 0,-1 3 0 16,2 0 1-16,-4 0 0 0,-1 1 0 15,-2-2 0-15,-3 1 1 0,-1 1-1 0,-4 1 1 16,-4-3-1-16,-1 0 1 16,-4-2-1-16,0 0 1 0,-2-1 0 0,-1-3 0 15,-3-2 1-15,-1 1-1 0,-5-2 2 16,-2 0 0-16,-5-2 0 0,-4 1 2 15,-4 1 0-15,-6-3 1 0,-1 2 0 16,-2-5 1-16,-3 0 0 0,-1 0 0 0,0 0 0 16,-1 0-1-16,-2 4 0 0,-5-2 0 15,-1 3 0-15,-3 2 0 0,-2 2-1 16,-3-3 0-16,-3 1-1 0,-1-3 0 16,-1-3-1-16,-3 0-2 0,-1-1 0 15,-3-4 0-15,-2 0 0 0,-3-3 0 16,-2 0 0-16,-2 2 0 0,-2 0 0 15,0 1-1-15,-2 2 1 0,0 1-1 16,-2 4-1-16,0 3 1 0,0 0-1 16,-2-2 0-16,-3 2 0 0,-2 0 0 0,-3-1 0 15,-4 1 0-15,-6 0-1 0,0 4 1 16,-1 1-1-16,0 2 0 0,0 2 0 16,0 4 0-16,2 3 0 0,4 1-2 15,1 3-1-15,1-1-1 0,2 2-3 16,3-3-2-16,2 4-1 0,5 1-2 0,2-1-2 15,1 0 0-15,1 1-8 0,2 2-13 16,3 3-10-16,-1-4-5 0,0 1 2 16,-1-1-80-16,-3 1-84 0,0-1-176 15</inkml:trace>
  <inkml:trace contextRef="#ctx0" brushRef="#br0" timeOffset="197374.45">20782 9993 248 0,'3'3'69'15,"-2"-2"5"-15,3 0-27 0,-1 0-9 16,1-1-1-16,2-1-2 0,2-1-4 16,0-1-2-16,-1-2-5 0,1 0-3 15,-1-1-5-15,-1 2-1 0,-4 0-2 16,-1 4-1-16,-1-2 0 0,-1 3-2 16,-2 2 0-16,-4 2 0 0,-1 2-1 15,-8 3-2-15,-1 1 0 0,-4 2 0 16,-2 0 1-16,-2 1-1 0,-2 1 0 0,0-3-2 15,3-1-1-15,0 0-1 0,2-3-2 16,0 1 1-16,1-3-1 0,5-2 0 16,2-1 1-16,2-1 2 0,1-2 0 15,3 1 3-15,2-1 0 0,3 2 1 16,0-4 0-16,3 4 1 0,0-2-1 16,0 1 0-16,0-1 0 0,0-1-1 0,1 2 0 15,0 2 0-15,0 0-1 0,0 3 1 16,1 0-1-16,4 4 0 0,-1 2 0 15,3 1 0-15,3 4 0 0,0 0-2 16,5 1 0-16,3 2-1 0,1-3-5 16,1 2-5-16,-1 0-9 0,0-1-14 15,-1-2-13-15,-5 1-96 0,-1-1-105 16,-3 2-243-16</inkml:trace>
  <inkml:trace contextRef="#ctx0" brushRef="#br0" timeOffset="200216.25">21484 11167 253 0,'-1'-1'70'0,"-2"1"2"0,2 0-29 16,-1 2-12-16,0 2-7 0,0-1-1 15,1-3 1-15,-1 2 0 0,2 1 3 16,-1 0 4-16,1-1 3 0,0-4 2 16,0 3-4-16,0 1-4 0,0-2-1 0,0 0-3 15,-1-2-3-15,1 2-1 0,0 0-1 16,-2 0 1-16,0-2-1 0,-2 0-1 16,-3 0-4-16,0 1-2 0,-2-2-4 15,-2 2-5-15,-3 1-4 0,-1 0-3 16,-2 2-3-16,-1 2-3 0,-2 4-5 15,-1 1-3-15,1 3-4 0,0 0-4 16,2 4-3-16,4 0-1 0,2 1 2 16,4 1 3-16,5-3 3 0,4 1 4 0,4-1 7 15,6 0 5-15,3-2 5 0,3-2 4 16,4-1 3-16,1-2 1 0,3-5 2 16,-3-2-1-16,-2-3 1 0,0-4-2 15,-3-2-2-15,1-2-1 0,-1-4 0 16,-1-2 1-16,2 0 0 0,0-5 1 15,-1 0 2-15,0-4 2 0,-3-5 3 16,0 1 1-16,-3-6 2 0,-2-4-1 16,-3 2 0-16,-1-7 0 0,-3 3-2 0,-3 0 0 15,-1-1-2-15,-3 3-3 0,0 4-1 16,-2 2 1-16,1 5 0 0,-2 1-1 16,0 5 1-16,2 4 1 0,1 6 2 15,0 2 0-15,2 4-1 0,2 5-2 16,-1 7-1-16,4 3 0 0,0 5-1 0,1 3 0 15,3 4-1-15,-1 5 0 0,3 3 0 16,-1 4 0-16,1 2-2 0,1 4-2 16,-3 5-3-16,1 1-4 0,1 1-5 15,-3 2-3-15,1-2-3 0,-1 0-2 16,1-2 0-16,0-7 1 0,2-3 3 16,-1-2 5-16,4-5 2 0,3-4 3 15,0-4 1-15,2-6 2 0,4-6 1 16,2-4 0-16,3-4 0 0,1-4-1 0,2-6 2 15,0-7 0-15,1-1 1 0,-3 0-1 16,-1-4 2-16,-3-1 2 0,-3-3 1 16,-4 1 2-16,-2 3 0 0,-4 0 0 15,-7 1 1-15,-5 2 1 0,-5 3-2 16,-6 6-2-16,-4 0 0 0,-2 8-2 16,-7 4 0-16,0 3-2 0,-4 6-1 15,1 3 0-15,0 5-2 0,3 2 0 0,4 1-2 16,3 2-1-16,8 1-1 0,5 1 0 15,8-1 0-15,6-2 0 0,7-2 2 16,4 0-1-16,7-2 2 0,1-2 1 16,6-4-1-16,2 0 1 0,3-2-1 15,2-1 1-15,0-4 1 0,-1-3 0 16,4-4 1-16,-3-1 0 0,-2-4 1 16,-3-2 2-16,-5-2 1 0,-2-2 1 15,-2 3 3-15,-7-1 3 0,-2 0 2 16,-4-3 0-16,-3 2 0 0,-2 0 0 0,-3 1-1 15,0 2 0-15,-1 2-2 0,-2 2-3 16,-1 2 0-16,-1 7-1 0,-1 3-1 16,-3 5-2-16,-1 5-1 0,-3 4-2 15,0 5-1-15,-1 3-1 0,1 4-10 16,-1 0-3-16,1 0-4 0,1 0-4 0,2-1-7 16,0-2-11-16,1 0-3 15,1-5 4-15,1-3 3 0,2-1 3 0,0-5 4 16,1-1 7-16,0-4 11 0,1-7 6 15,0 2 8-15,0-3 4 0,0-6 3 16,3 0 5-16,0-6 3 0,2-2 3 16,1-4 2-16,3-6 2 0,0-6-2 15,1-5 3-15,1-6-4 0,-1-7 1 16,1-6-1-16,-2-2-1 0,1-3 0 0,2-3 0 16,-1 1-4-16,2 5 1 0,0 6-2 15,1 8 0-15,0 2-1 0,0 8-3 16,0 10-2-16,-1 8-2 0,1 4-3 15,4 5-1-15,-2 7-1 0,5 4-3 16,1 4 1-16,0 1-2 0,1 4-1 16,-3-2-1-16,-2 3-1 0,-2 0-2 15,-6 0-1-15,-5-2-2 0,-6 2 2 16,-9 0 2-16,-6-1 1 0,-6-2 2 0,-9-3 1 16,-4-2 0-16,-3 0-3 0,-1-4-4 15,-2-2-5-15,1-5-5 0,2 0-13 16,2 0-11-16,3-2-6 0,4-5-3 15,5 0-3-15,5 2 1 0,3 2-73 16,6-6-67-16,3 1-170 0</inkml:trace>
  <inkml:trace contextRef="#ctx0" brushRef="#br0" timeOffset="-178912.22">20957 1294 229 0,'1'-2'77'16,"1"1"5"-16,1 0-4 0,2-1-36 15,0 0-3-15,-1 1-4 0,2 0-7 0,-2 1-5 16,1 0-1-16,-3-2 2 0,-1 1 1 16,0 3 0-16,-1-3 1 0,0 2-1 15,-2-1-3-15,-2-2-3 0,-2 1-5 16,-1 1-4-16,-1-1-3 0,-1-1-2 16,-3-1-3-16,0 0-2 0,-1 0-2 15,-4-1-2-15,-2 1-2 0,-6 2-1 0,-3 2-1 16,-1 3 0-16,-1 4 0 15,1 4 0-15,2 6-1 0,3-1-3 0,3 4 0 16,7 3-1-16,3-1-1 0,3-1 0 16,4-1 1-16,2-6 3 0,3 1 2 15,4-3 6-15,3-7 5 0,3 0 6 16,4-5 6-16,4-4 4 0,3-2 3 16,6-4 3-16,1-6 0 0,-1-1-2 15,4-5-4-15,-6-3-1 0,-5 1-1 16,-2-1-2-16,-7-1 0 0,-4 9-1 0,-2 0 0 15,-4 5 0-15,-1 0-2 0,0 2 0 16,-1 5-1-16,-1 0-2 0,1-1-3 16,0 3-3-16,0 3-2 0,0 5-2 15,0 0 0-15,2 1-1 0,-1 5 0 16,2 4 0-16,1 0 3 0,0 2 0 16,3 1-6-16,1 2-4 0,2 0-5 15,2-1-9-15,4-4-13 0,-1 2-9 0,4-6-12 16,0 1-4-16,4-2-12 0,-3-6-9 15,1 1 48-15,-1-5-76 0,1-4-56 16,-3-3-135-16</inkml:trace>
  <inkml:trace contextRef="#ctx0" brushRef="#br0" timeOffset="-178548.8">21284 1372 308 0,'0'-16'93'0,"-3"3"5"0,-4 1-39 16,-2 1-5-16,-4 6 1 0,-1 0-6 0,-1 4-10 15,0 3-9-15,0 2-4 0,0 2-5 16,1 4-5-16,1 2-5 0,1 2-5 15,1 1-2-15,2-2-4 0,0 3-5 16,5 0-4-16,1-3-1 0,6-2 0 16,0 1-2-16,2-1 0 0,3-1 2 15,2-4 3-15,1 0 3 0,0-4 3 16,0-1 2-16,0-4 3 0,2-1 2 16,0-2 1-16,1-6 3 0,-1-7 2 0,1-2 1 15,-3-4 0-15,-2-3 0 0,-1-4-2 16,-2-5 0-16,-3-4-2 0,-2-1 0 15,-1 1-3-15,0-4-2 0,-2 1 1 16,-2 3 1-16,2 6 5 0,-2 11 1 16,0 7 0-16,0 5-1 0,0 10-1 15,2 3 0-15,-3 5-1 0,1 8-5 16,0 2-2-16,-1 6 0 0,1 3 1 0,0 7-1 16,3 7 0-16,5-2-4 0,2 2-4 15,5 1-8-15,-1 4-8 0,4-2-19 16,5-4-11-16,2-6-10 0,0 1-18 15,0-7-59-15,1-4-79 0,1-8-165 16</inkml:trace>
  <inkml:trace contextRef="#ctx0" brushRef="#br0" timeOffset="-178147.82">21665 1283 376 0,'-9'-3'101'16,"-5"-1"7"-16,-3 5-49 0,-3-2-12 15,2 2-1-15,-2 2-5 0,0 0-10 16,3 1-7-16,0 4-7 0,3 1-7 16,2 3-4-16,2 1-4 0,3 1-5 0,4 2-4 15,2 0-5-15,2-3-2 0,2-3-4 16,3 2 0-16,2-2-1 0,0-2 2 16,2-4 4-16,1-3 4 0,2 1 3 15,0-2 4-15,0-5 5 0,-1-3 4 16,0-4 5-16,-1-2 2 0,-2-2 1 15,1-4 2-15,-2-1 1 0,1-4-1 16,-2-14-3-16,0-1 1 0,0-2-3 0,-4-7 1 16,-1-3 0-16,-2 1-2 0,-1 4 4 15,-2 14 2-15,-1 4-1 0,-1 9 1 16,-1 6-1-16,1 9-3 0,-2 7 2 16,1 7-4-16,3 2-3 0,-4 11-1 15,3 3-1-15,2 5-1 0,0 3 0 16,4 8-1-16,4 1-2 0,-1 4-5 15,4-6-10-15,4-4-6 0,2 3-16 16,-1-2-21-16,3-5-11 0,3-7-31 0,3-2-50 16,6-7-82-16,-1 1-169 0</inkml:trace>
  <inkml:trace contextRef="#ctx0" brushRef="#br0" timeOffset="-177660.12">22771 1130 291 0,'-10'3'86'0,"-1"1"6"16,-2-3-34-16,-1 0-9 0,-3 2 5 16,2-1-5-16,0-2-9 0,-3-2-8 15,-1-1-5-15,1 1-6 0,1 2-6 16,-2 2-3-16,-1 1-5 0,1-1-3 16,1 3-1-16,0 3-1 0,2 1 0 15,3-1 0-15,2 1-1 0,4 2 0 0,2 1 1 16,4 1-1-16,3-2 1 0,2 1 0 15,4 2 0-15,3-4 1 0,2 0 1 16,2 0 0-16,3 0-1 0,-2 1 1 16,2 0-2-16,-2 1 1 0,1 2-2 15,-2 2-1-15,-2-2 0 0,-3-2-1 16,-1 0-3-16,-4-1-1 0,-3-3-1 16,-7-3 0-16,-4-1-2 0,-3-1-1 0,-5-2-2 15,-4-2-3-15,-3 0-4 16,-2-5-5-16,2 1-4 0,1-3-7 0,2-2-7 15,3-1-18-15,2-4-50 0,3-6-66 16,1 3-156-16</inkml:trace>
  <inkml:trace contextRef="#ctx0" brushRef="#br0" timeOffset="-177449.63">22569 790 297 0,'5'14'101'0,"-3"4"11"0,-1 3-4 16,1 6-43-16,0 5-1 0,-2 2-4 15,3 4-13-15,-1 0-14 0,0 3-10 16,1 4-9-16,-2 1-6 0,-2-5-6 16,2-2-7-16,-2-4-13 0,-2-1-16 0,0-2-14 15,0-8-13-15,1-6-73 0,-1 0-89 16,1 0-188-16</inkml:trace>
  <inkml:trace contextRef="#ctx0" brushRef="#br0" timeOffset="-177093.06">22917 821 355 0,'1'0'97'0,"-1"1"4"0,-1-1-55 15,2 1 2-15,-1 4 6 16,-2 3-8-16,0 3-8 0,0 6-5 0,-1 2-3 16,1 4-4-16,-3 4-4 0,2 3-5 15,0 3-4-15,1 0-4 0,1 0-3 16,-3 3-3-16,3 2-1 0,-1-4-3 15,1-4-1-15,0-2-4 0,1-2-1 16,2 0-3-16,2-2-1 0,3-8 1 16,3 0-3-16,1 0 1 0,0-5-2 15,4-3-1-15,0-6-3 0,0-6-6 16,2 0-9-16,1-5-7 0,-1-1-8 0,1-2 33 16,-4 3-97-16,-2-5-75 0,-2 1-181 15</inkml:trace>
  <inkml:trace contextRef="#ctx0" brushRef="#br0" timeOffset="-176917.01">22813 1065 258 0,'-2'3'77'0,"2"-2"7"16,5 3-34-16,5-3-2 0,2 0 4 16,4 2-3-16,3-5-8 0,1 2-10 15,-1-1-5-15,1-3-7 0,-1-2-12 16,-2 0-13-16,1 0-16 0,0-4-16 15,0 0-4-15,3-8-68 0,-3 5-74 16,6 4-156-16</inkml:trace>
  <inkml:trace contextRef="#ctx0" brushRef="#br0" timeOffset="-176714.12">23244 979 339 0,'-4'11'95'16,"1"-1"8"-16,-1 5-48 0,3 2-1 0,0 5 5 16,2 2-7-16,0 2-13 0,3 4-6 15,-1 3-10-15,0-4-7 0,0-1-6 16,2-3-7-16,0-2-18 0,2-4-16 16,-2-4-10-16,2-3-85 0,2-2-97 15,-2-2-222-15</inkml:trace>
  <inkml:trace contextRef="#ctx0" brushRef="#br0" timeOffset="-174857.09">23581 1363 271 0,'0'-2'67'0,"0"1"5"0,0 2-44 0,1 2 2 16,-1 4 2-16,-1 1-6 0,2 4-3 15,0 0-1-15,-3 5-2 0,0-1-5 16,-1 0-3-16,-2-1-2 0,1 1-2 16,-3 0-4-16,-3 0-4 0,1-3-5 15,-4 0-5-15,-2-2-11 0,4 0-16 16,-4-2-55-16,4-2-68 0,-1-2-155 16</inkml:trace>
  <inkml:trace contextRef="#ctx0" brushRef="#br0" timeOffset="-174634.68">23894 1291 342 0,'1'1'88'0,"-1"2"4"0,0 1-51 16,0 2-8-16,1-5 3 0,-1 0-2 15,0-1-8-15,2-1-6 0,2-2-3 16,0-2-10-16,1-1-16 0,1 0-16 16,-1-1 77-16,1 1-160 0,-1-1-94 15,0 3-242-15</inkml:trace>
  <inkml:trace contextRef="#ctx0" brushRef="#br0" timeOffset="-174478.01">24113 1341 309 0,'1'3'87'0,"-1"1"4"0,0-3-35 0,-1 0-14 0,2-6 0 15,4-2-8-15,-3-1-16 0,2 0-17 16,3 2-14-16,0-5-51 0,2 0-39 0,2-1-71 16,1 1-152-16</inkml:trace>
  <inkml:trace contextRef="#ctx0" brushRef="#br0" timeOffset="-174174.47">24478 1399 283 0,'-2'12'77'0,"2"1"3"0,-4 3-47 16,3-2 2-16,-1 2-1 0,0 3-11 15,-2-3-9-15,-4 4-2 0,-3-4-11 16,-2 0-5-16,-4-2-11 0,-2-3-16 15,-4-2-55-15,-3-5-64 0,2 1-156 16</inkml:trace>
  <inkml:trace contextRef="#ctx0" brushRef="#br0" timeOffset="-173838.3">24718 1293 297 0,'-1'-1'83'0,"3"1"2"0,-2 0-29 16,0 0-27-16,0 0 2 0,0-1 0 15,0-2-12-15,1 3-6 0,0 0-4 16,0-2-7-16,1 0-11 0,1-3-11 16,0-1 155-16,-1-1-231 0,4-3-94 15,-1-4-285-15</inkml:trace>
  <inkml:trace contextRef="#ctx0" brushRef="#br0" timeOffset="-173680.55">24968 1259 275 0,'-2'6'83'16,"2"-1"4"-16,2-3-16 0,-2-1-32 15,0-2 1-15,2-2-9 0,-1-3-18 0,0-6-17 16,0-1-23-16,-1-2-65 0,-2 0-79 15,0 1-174-15</inkml:trace>
  <inkml:trace contextRef="#ctx0" brushRef="#br0" timeOffset="-172410.48">21155 2555 197 0,'4'-1'62'0,"-1"2"4"0,-1 0-12 16,0-2-16-16,-1 1 0 0,0 1 1 16,-1-1-5-16,0-1-6 0,0 0-3 15,-1-2-4-15,0 1-4 0,-2-2-4 16,-1 0-3-16,-1-2-4 0,-3 0-1 15,-3-1-3-15,-2 0 1 0,-2 1-2 0,-3 2 0 16,-3-3-2-16,-3 3-1 0,-1 0-1 16,1 4 0-16,0 2-3 0,1 5-1 15,0 2-3-15,1 4-2 0,6-1 0 16,1 2 0-16,5 2-1 0,4 1 2 16,6-3 2-16,6 2 5 0,4-4 4 15,2 2 4-15,3-2 4 0,-1-2 4 16,2-2 5-16,0-2 2 0,-1-6 1 15,0 0 1-15,3-4 1 0,-1-2-1 0,0-1-2 16,-2-4-2-16,0-4-3 0,-3 3-1 16,-1-1-3-16,-1-1-2 0,-2 1-3 15,-1 2 0-15,-2 1 1 0,-2 5-1 16,0 0-3-16,-3 4 0 0,-3 3 0 16,0 5-1-16,-1 3-1 0,-1 3-1 15,2 3-3-15,1 3 1 0,2 2-4 0,3 2-6 16,1-1-2-16,4-3-6 0,2 0-8 15,2-3-5-15,2-1-11 0,2-6-63 16,0-2-70-16,5-4-172 0</inkml:trace>
  <inkml:trace contextRef="#ctx0" brushRef="#br0" timeOffset="-171993.08">21511 2645 322 0,'-9'0'83'0,"-4"-1"2"15,-1 3-49-15,-3-2-6 0,0 6 2 16,-4 3-5-16,-1 3-8 0,1 1-6 16,2 3-2-16,0-3-3 0,1 3-5 15,4-1-2-15,3-2-3 0,6 0-2 16,2-1-1-16,4 0-1 0,2 0 0 16,5 0-1-16,4-2 1 0,2-1 2 0,3-2 2 15,3-3 1-15,0-4 1 0,0-1 2 16,-2-4 1-16,0-1 2 0,-3-3 3 15,-2-3 4-15,-1-1 2 0,0-5 5 16,-2-2 1-16,-2-5 2 0,-2-3 1 16,-2-6 0-16,-2-1-3 0,-1-3 0 15,-1 0 0-15,-2-5-3 0,2 4-2 16,0 2-3-16,-1 4 1 0,0 3 1 16,-1 4 0-16,0 7-3 0,0 7 0 0,-1 8-1 15,-4 3-2-15,0 5 0 0,-1 8-4 16,1 5-2-16,1 2-2 0,0 8 1 15,2 3 0-15,2 3-3 0,3 4-4 16,1 1-5-16,2 1-6 0,4 3-10 16,2-1-10-16,1-2-7 0,4-3-8 15,2-1-6-15,0-7-16 0,5-1-49 0,0-9-65 16,0-5-152-16</inkml:trace>
  <inkml:trace contextRef="#ctx0" brushRef="#br0" timeOffset="-171587.35">21905 2706 254 0,'-3'-9'79'0,"0"6"6"0,-4 1-11 15,-1 0-33-15,-6 3-1 0,0 1-4 16,-5 1-7-16,-4 3-6 0,2 2-6 0,-2 3-3 16,2 5-3-16,2-3-5 0,3 2-3 15,3 3-3-15,4 0-2 0,2-1-1 16,4-3-4-16,1 1-2 0,2 0-2 15,2 0-1-15,1-3 0 0,3-4 1 16,2-1 2-16,5-3 4 0,1 0 3 16,1-2 3-16,3-4 3 0,2-5 5 15,0 0 3-15,-1-5 2 0,2-1 4 0,-3-7 2 16,0-5 4-16,-4-6 2 0,-4-4-3 16,0-7-3-16,-2 2 5 0,-4-7-3 15,0-3-5-15,-2 1-1 0,1 1-3 16,1 5 0-16,-2 8 4 0,0 3-5 15,-2 8 1-15,-1 9-1 0,-2 7-1 16,-1 10-3-16,-6 5-1 0,-1 6-3 0,0 7-2 16,0 7-2-16,-2 7 0 0,2 1-5 15,2 6-2-15,6 4-5 0,3 1-12 16,4-1-13-16,5-2-11 0,4-4-8 16,1 1 96-16,5-5-174 0,-1-7-97 15,4-7-247-15</inkml:trace>
  <inkml:trace contextRef="#ctx0" brushRef="#br0" timeOffset="-170539.64">23584 2901 223 0,'8'2'65'0,"-3"-1"7"0,2-1-32 16,-1 4 3-16,1-4 2 0,-4 2-4 0,1-1-6 15,-1 0-4-15,0 2-6 16,-1 2-3-16,-2-2-3 0,-2 1-3 0,3 5-4 16,-2 0-3-16,-1 0-3 0,-2 1 0 15,-1 1-4-15,-1 1 0 0,0 1-4 16,-4-3-5-16,-1-1-6 0,0 2-7 15,-1-2-10-15,0-1-12 0,0-3-60 16,0-4-69-16,-1 0-156 0</inkml:trace>
  <inkml:trace contextRef="#ctx0" brushRef="#br0" timeOffset="-169814.38">24119 2518 224 0,'0'0'68'0,"1"1"2"15,-1-2-25-15,0 0-8 16,-4-4-3-16,-1 2-8 0,-3-1-10 0,-3-1-2 16,-6 0-3-16,-2 0-1 0,-1 2-2 15,0 0-2-15,-2 3 0 0,3 1-1 16,0 1-1-16,5 1 1 0,0 3-1 16,4 0 0-16,1 1 0 0,4 1 1 15,1 0-1-15,6 0 0 0,3 1 1 16,2 0-1-16,1-1 0 0,0 4-1 0,3 1 0 15,1 3-1-15,0 4-1 16,0 0-1-16,1 2-1 0,0 5-1 16,1-4-1-16,-2 0-3 0,-5-3-1 0,-2-2-1 15,-4-2 1-15,-4-2-2 0,-5-4 0 16,-2 0 1-16,-2-2-1 0,-2-3 0 16,-2-1-1-16,0-1-4 0,-3-2-4 15,4-2-12-15,-1-2 83 0,0-2-130 0,1-2-64 16,2-4-180-16</inkml:trace>
  <inkml:trace contextRef="#ctx0" brushRef="#br0" timeOffset="-169568.52">23968 2387 285 0,'0'2'82'0,"2"2"8"0,-2 1-41 16,1 3 0-16,-1 1 2 0,-1 4-5 16,-1 3-8-16,1 6-5 0,1 0-7 15,-1 3-5-15,-1 4-3 0,2 6-5 16,-1-1-7-16,1 3-5 0,-1-2-12 16,0 2-9-16,1-2-7 0,2-1-11 15,-1-5-15-15,1-3-63 0,0-5-75 0,0-2-161 16</inkml:trace>
  <inkml:trace contextRef="#ctx0" brushRef="#br0" timeOffset="-169247.82">24216 2348 324 0,'3'2'85'0,"-2"-1"3"0,2 4-52 16,-1 2 2-16,-2 0 4 0,-1 3-5 15,-2 3-7-15,-2-1-3 0,0 6-1 16,-3 2-3-16,-2 0-4 0,1 3-3 0,-1 1-5 16,2 1-3-16,-1 5-3 15,3 0-1-15,1 5-3 0,1 1-4 0,0 0-2 16,3 1-3-16,0 0-2 0,3-4-3 15,0-2-2-15,3-7-1 0,0-1 1 16,3-5-1-16,2-3-1 0,3-3-2 16,0-6-3-16,1-5-4 0,3-3-9 15,-2-4-20-15,-1-3-41 0,2-3-61 0,-4-9-135 16</inkml:trace>
  <inkml:trace contextRef="#ctx0" brushRef="#br0" timeOffset="-169045.08">24072 2617 252 0,'-2'-1'75'0,"1"1"6"15,0 0-20-15,2 2-20 0,0 0 7 0,4-2 1 16,1 1-7-16,2-1-4 0,1-3-5 16,3 0-5-16,1-3-6 0,2-2-5 15,2-1-12-15,-2 1-13 0,1-1-13 16,1 2-10-16,-2 3-11 0,-1-1-22 15,1 2-52-15,0 1-68 0,1 0-142 16</inkml:trace>
  <inkml:trace contextRef="#ctx0" brushRef="#br0" timeOffset="-168637.74">24392 2564 209 0,'3'3'63'15,"0"-1"5"-15,0 0-26 0,-1-1 2 16,2 2-2-16,-2-2-5 0,2-2-4 16,0-2-5-16,1 1-2 0,-2 1-3 15,3-3-3-15,-1-1-4 0,1-1-4 16,-1 0 0-16,0-2-1 0,-1-1 0 0,-1 0 0 15,1-1-1-15,-3 3 1 0,1-2 2 16,-2 2-1-16,1 3-1 0,0 0-2 16,0 3-2-16,-1 0-2 0,2 1-1 15,-2 4-3-15,1 1 0 0,-1 3-1 16,1 2 1-16,-1 2 1 0,0 3 3 16,-1 4 0-16,1 5 0 0,0 3-1 15,0 4 0-15,-1 1-1 0,1 0-1 16,1 1-1-16,0-3 0 0,1-2-4 0,-1-2-1 15,0-6-7-15,0 0-4 0,0-2-10 16,0-3-5-16,0-3-8 0,0-2-7 16,-1-5-16-16,0 0-46 0,0-2-65 15,-3-5-142-15</inkml:trace>
  <inkml:trace contextRef="#ctx0" brushRef="#br0" timeOffset="-168421.8">24362 2928 227 0,'-5'0'73'16,"1"0"7"-16,3-1-21 0,2 1-9 15,4-2 2-15,2 1-4 0,6-2-8 16,0-2-6-16,4 2-5 0,1-1-4 16,2-1-5-16,-1 3-3 0,2 1-6 15,-2 2-3-15,1 2-5 0,1-1-8 0,0 0-10 16,1 1-13-16,-2-2-13 0,0-1-70 15,1 1-84-15,-1-4-186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29:21.9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1475 7889 245 0,'13'5'59'0,"1"-4"-1"16,0-3-41-16,0-3-10 0,-3 3-10 15,-1-2-10-15,-3-1-3 0,-1 0 1 0,-3-2 5 16,-1 1 8-16,-1 0 10 0,-1-3 13 15,-2 2 9-15,-1-4 5 0,0-2 2 16,-3 1 0-16,-1 0-3 0,0-5-3 16,-3 2-5-16,-1-2-3 0,-1 2-5 15,-1 2-4-15,-1-1-4 0,-4 0-4 16,1 5-2-16,-2-2-3 0,-4 1-2 16,-2 0 0-16,-3 0 0 0,-5 1 0 15,-2 3 1-15,-3-2 0 0,-3 5 0 16,1 1 1-16,-3 4 1 0,2 3 0 0,1 3 1 15,1 4 0-15,1 4-1 0,2 7 0 16,2 8 0-16,1 4-2 0,5 6 0 16,1 4-1-16,4 3 1 0,6 4 0 15,6 4-1-15,7-2 1 0,5-2 0 16,9 0 0-16,4 1-1 0,9-1 0 0,5-3-1 16,5-5-2-16,7-2-2 0,9-5-1 15,7-3-3-15,10-4-5 0,8-8-8 16,6-7-11-16,12-7 31 0,9-7-88 15,11-9-66-15,3-6-162 0</inkml:trace>
  <inkml:trace contextRef="#ctx0" brushRef="#br0" timeOffset="1031.35">21679 8562 290 0,'-7'5'68'16,"3"-2"1"-16,0-2-37 0,2 1-21 15,-1 1-8-15,3 1-4 0,2 0-5 16,1 1-3-16,5 0-2 0,2-1 0 0,1-1 1 15,3 1 2-15,1-2 7 0,4-2 6 16,-1-3 7-16,0 3 5 0,0-1 5 16,-1-2 2-16,1 2 1 0,-2 0-1 15,0 0-3-15,-2 3-4 0,-3 0-4 16,0 3-5-16,-1 1-2 0,-2 1-4 16,1 2-1-16,0 3 0 0,-1 0-2 15,1 2 1-15,1 2 0 0,0 3 1 16,1 2-1-16,-1 1 0 0,3 4 0 15,0 3 1-15,-1 0-1 0,0 3 0 0,-1 2 1 16,-1 4-1-16,-2 5 0 0,-6 1 0 16,-2 3 1-16,-1 4-1 0,-2 6-1 15,-1 0-1-15,0 0-1 0,1-1-1 16,1 0-2-16,-2 0 0 0,1-3-2 16,1-5 2-16,-2-3 1 0,2-3 1 15,-1-3 3-15,-2-5 1 0,-1-4 0 16,-4-2 3-16,-4-5 0 0,-4-3 2 0,-10-7 1 15,-14-5-1-15,-8-4 0 0,-14-4-4 16,-16-11-7-16,-14-9-5 0,-22-8-75 16,-17-9-72-16,-7-8-180 0</inkml:trace>
  <inkml:trace contextRef="#ctx0" brushRef="#br0" timeOffset="2510.57">1471 4709 359 0,'5'11'69'15,"-1"-2"-1"-15,2-14-76 0,-1 3-20 16,1-1-11-16,-1-1-4 0,0-2 2 16,-2-2 12-16,-2-3 14 0,-2 1 14 15,-3-1 15-15,-2 2 21 0,-1-1 12 0,-3-1-2 16,-5 4-11-16,0 4-10 0,-1 3-8 15,-3 2-3-15,-2 2-5 0,-1 7-3 16,-1 7 0-16,0 5-2 0,-1 4-1 16,1 8-1-16,2 9-1 0,2 5 1 15,1 4-1-15,5 5 0 0,3 3-1 16,4 2-1-16,4-1 0 0,4-4 1 16,4-1-1-16,6-3 0 0,6-7-1 15,5-6 2-15,8-7-1 0,7-9 2 0,11-5 0 16,12-9-1-16,13-7-4 0,13-10-10 15,13-6 51-15,15-6-111 0,13-7-68 16,7-10-183-16</inkml:trace>
  <inkml:trace contextRef="#ctx0" brushRef="#br0" timeOffset="3381.98">14968 5597 406 0,'-4'10'71'0,"1"-5"-6"0,7-9-67 15,-7 0-35-15,-1 2-11 0,2 5 1 16,0-4 9-16,1-2 8 0,1 0 10 15,0-2 14-15,0-1 16 0,1 1 12 16,0-5 9-16,0 5 4 0,0-1 2 0,0 1-2 16,0 0-8-16,-1 5-8 0,2-3-5 15,-1 2-4-15,1 0-5 0,1 0-2 16,3 0-3-16,0 0-1 0,3-2 0 16,2 1 0-16,4 0 0 0,7 1 1 15,8-1 1-15,1 0 1 0,3 0 0 16,10 1 1-16,1 2-1 0,-2 3 1 15,-1 1 0-15,-5 4 0 0,1 2-2 16,-3 5 1-16,-6 3-2 0,-3 6 1 16,-1 5-2-16,-5 4 0 0,-5 6 0 0,-6 6-1 15,-4 1 0-15,-5 2-1 0,-6 1 1 16,-4-1 1-16,-5 3 0 0,-3-4 1 16,1-3 0-16,-3 0 0 0,-1 1 1 15,1-6-1-15,2-1-2 0,2-6-3 16,-1-2-3-16,-8-2-10 0,1-2 178 15,-4-5-241-15,-10-2-88 0,-9-4-276 16</inkml:trace>
  <inkml:trace contextRef="#ctx0" brushRef="#br0" timeOffset="7618.04">1657 12509 299 0,'-1'-1'75'0,"-3"-3"1"0,1-2-35 15,1 2-18-15,0 1-7 0,0 2-3 0,-1-2-3 16,0 1-4-16,0 0-2 16,0 0-2-16,-1 1 0 0,2 1 0 0,-1-2 2 15,0 2 2-15,0 0 4 0,-1 0 2 16,-2 1 4-16,-1-1 1 0,-2 0 0 16,-2 1-1-16,-3 1-3 0,-3-1-2 15,1 1-5-15,-3 0-4 0,0 1-5 16,-2-2-3-16,-2 0-1 0,-1-1-2 15,0 0 0-15,-4 0 1 0,2 1 1 16,0 3 1-16,-2 1 3 0,1 2 1 16,1 0 1-16,1 4 2 0,1 0 0 0,2 0 1 15,3 0 0-15,3 3-1 0,4 1 1 16,4 4 0-16,2 3 0 0,3 2 0 16,4 4 0-16,1 4-1 0,2 3 1 15,2 4 0-15,-1 4-2 0,2 6-3 16,1 5-3-16,-2 6-3 0,2 5-5 0,-2 5-5 15,-1 6-4-15,-1 0 0 0,0-7 6 16,-1-6 8-16,0-8 8 0,0-10 7 16,1-10 6-16,3-10 8 0,3-6 2 15,1-5 0-15,2-3-3 0,3 0-3 16,1 0-2-16,2-1-1 0,3-1-3 16,2-2-2-16,5 3-3 0,4-2-4 15,6-1-7-15,4 0-10 0,8-2-11 16,5 0-13-16,5 0-61 0,6-1-74 15,0 1-164-15</inkml:trace>
  <inkml:trace contextRef="#ctx0" brushRef="#br0" timeOffset="11566.51">20642 12544 148 0,'2'-1'37'0,"1"-1"0"15,0 0-18-15,-2 1-7 0,0 1-3 16,1 0 0-16,-2 2 3 0,1 0 1 16,-1 0 0-16,1 2 1 0,1-3 0 15,0 2 1-15,0 3-3 0,2-2-1 16,3 1-1-16,1 0 1 0,3 0-2 15,-1 2 2-15,6-2-1 0,1 0 0 16,3 2 0-16,4-2 0 0,2 0-2 16,3 1 0-16,1-2-2 0,1-1-1 15,2 3-1-15,2-5-1 0,0 4-2 0,1-1-1 16,2-2-1-16,-1 2-2 0,-2-1 0 16,-2 0 0-16,-2 0-1 0,-3-3 1 15,-4 1 1-15,-4 2 1 0,-4 1 3 16,-1 0 0-16,-5 1 2 0,-2 3 2 15,-2 2 1-15,-2 2 1 0,1-1-1 16,1 3 0-16,1 4-1 0,0 2-1 16,2-2-2-16,1 4-1 0,0 1-1 0,0 5 0 15,2 0-2-15,0 6 1 0,0-1-1 16,0 2-1-16,2 3 1 0,0 2-1 16,-1-3 2-16,-1 1 0 0,2-2 3 15,-3 1 2-15,1-1 2 0,-3-1 1 16,1 0 1-16,0-1 0 0,0-2 0 0,-2-3-3 15,2 1-1-15,-3-3-2 16,1-4-3-16,0-4 0 0,-4-2-1 0,-2 0-2 16,-3-5-3-16,-7-1-2 0,-8-4-4 15,-11 0-7-15,-9-4-14 0,-10-3-50 16,-12-4-59-16,-8-3-140 0</inkml:trace>
  <inkml:trace contextRef="#ctx0" brushRef="#br0" timeOffset="13661.04">1480 14729 291 0,'-2'12'69'0,"-1"-6"2"15,3-5-39-15,0-2-17 0,0 1-6 16,0 0-4-16,1 0-2 0,-2 0-4 16,1 1-4-16,0-1-2 0,0 1-3 0,0-1-1 15,0 0-1-15,-3 0-2 0,-2 1 0 16,-2 0 0-16,-3 1 3 0,-2-1 1 15,-4 3 2-15,-2-1 2 0,-2-1 4 16,0 0 3-16,0 3 2 0,-5-3 0 16,1 0 2-16,-1 0 1 0,-2 0-1 15,-2 2 0-15,0-2-1 0,-3 0 2 16,1 2 2-16,1 1 1 0,-1-1 0 16,1 3 1-16,3-1 1 0,-1 3 0 0,4 0 0 15,4 0-2-15,0 3 0 0,5 0 0 16,1 4-1-16,3 1-1 0,5 4 0 15,0 5-1-15,4 2-1 0,3 3-1 16,3 4-1-16,0-2 0 0,3 3 0 16,0-2 0-16,3 0-1 0,0-1-1 15,0-3 0-15,1 0 0 0,0 3 0 16,0-6-2-16,1 1 0 0,0-1-1 0,1-1-2 16,0 1-1-16,0-1-2 0,1-1 0 15,1-1-2-15,1 1-1 0,1-2 1 16,1-3 2-16,3-2 1 0,4-5 3 15,8-4 4-15,5-7 3 0,8-10 2 16,9-7 1-16,11-5-1 0,12-8-2 16,8-8-9-16,12-8-68 0,7-2-64 15,6-4-164-15</inkml:trace>
  <inkml:trace contextRef="#ctx0" brushRef="#br0" timeOffset="14867.49">16209 15718 205 0,'-3'3'58'0,"3"-5"0"16,-3 2 0-16,1-1-41 0,0 0-8 15,-2-1-4-15,1 1-3 0,0 1 0 0,0 0 1 16,1 0 1-16,-1 0 2 0,2 0 3 15,0 3 2-15,1-5 2 0,-1 2 2 16,2-2 2-16,-1 2 2 0,1-1 2 16,0-1 0-16,-1-3 2 0,1 5 0 15,-1-2 2-15,0 1-1 0,1 0-1 16,-1-1-2-16,0-1-1 0,2 3-4 16,3-2-3-16,2 2-4 0,3 4-3 15,5-1-3-15,4 1-2 0,5 3-3 0,3-2-3 16,2 3-1-16,3 0-2 0,0-5-3 15,0 1-2-15,-2 0-1 0,-1-2-2 16,-3-1 0-16,-4-3-1 0,-5 1 1 16,-2-1 2-16,-3 2 2 0,-6-2 2 15,-2 1 2-15,-2 0 2 0,-1 2 2 16,-2 0 2-16,0 0-1 0,-5 3 2 0,1 2 0 16,-1 3 0-16,-2 3 0 0,-2 6 0 15,0 2-1-15,-1 8 1 0,3 4 1 16,0 1-2-16,2 4 0 0,0 1-4 15,5 0-3-15,0 0-3 0,3-2-3 16,0-2-4-16,1 0 0 0,1-3 1 16,2-2 2-16,-3-4 3 0,0-4 3 15,-1-4 5-15,0-2 2 0,-4-4 3 16,-1-4 1-16,-2 0 1 0,-4-3 0 16,-3 2-1-16,-8-4 0 0,-5-2-3 0,-5 0-2 15,-5 0-3-15,-7-1-4 0,-4 3-7 16,-4-1-43-16,0 2-45 0,-6 1-112 15</inkml:trace>
  <inkml:trace contextRef="#ctx0" brushRef="#br0" timeOffset="89707.51">3342 11371 115 0,'-17'10'21'0,"3"-5"-3"0,0 1-27 16,2-3-16-16,1 0-18 0,0 0-34 15</inkml:trace>
  <inkml:trace contextRef="#ctx0" brushRef="#br0" timeOffset="90804.16">3202 11417 130 0,'-4'2'46'16,"2"2"4"-16,-1-4-7 0,1 2-6 16,-1-2-5-16,2 2-4 0,0 0-5 15,1-1-3-15,0-1-4 0,1 1-2 0,2 0-2 16,0 2-1-16,2-2-2 0,3 0 0 16,2 1-2-16,2 1 1 0,3 2-2 15,3-2-1-15,-1 0-2 0,2 1-1 16,1-1-1-16,-1 0 0 0,1-2 0 15,0 0 0-15,2-1-1 0,1 0 0 16,1 0 1-16,0-1-1 0,3 2 1 0,3-1 1 16,1 1 3-16,0 0 1 0,2 2 0 15,3 0 1-15,2-1 0 0,0 1 0 16,-1 1-1-16,4 0-3 0,1 0-1 16,2 1 1-16,2-1-1 0,4 2 1 15,1 0 0-15,4 1 0 0,2 1 0 16,2 1 0-16,0 0 0 0,1 0 0 15,3 0-2-15,0-1 0 0,3 1-1 16,2-2 1-16,1-1 1 0,3 2 0 0,3-2 1 16,1 1 0-16,0 0 1 0,2-2 1 15,0 1 1-15,0-2 0 0,-1 3 1 16,2-3 0-16,1 0-1 0,0 0 0 16,1-2-1-16,0-1-1 0,3-1-1 15,1-4-2-15,4 0 0 0,1-1 0 16,-1 0 0-16,0 0 1 0,3 0-1 0,-2 0 0 15,1 2 1-15,-3 1 0 16,-3 1-1-16,1 1 0 0,-3 0 0 0,0 1 1 16,0 0 0-16,-3 1 0 0,0 0 1 15,0 0 1-15,-1-2 0 0,-1 3 1 16,2-1 0-16,-2-1-1 0,-2 1 1 16,0 0-2-16,-1 0 1 0,-1 3-1 15,1-1 1-15,-4-2-1 0,0 5 0 16,1-2 2-16,-1 2 0 0,0 0 1 15,-1-2-1-15,0 3-1 0,-1-1 0 0,1 2 0 16,0 0-2-16,2 0-1 0,1-2 0 16,0 1-1-16,1 1 1 0,-2 0-1 15,2 0 0-15,1 3 0 0,-2-1 0 16,0 3 1-16,-1-2-1 0,1-1 1 16,5-2-1-16,-1-1 1 0,1 0-1 15,-1-2 1-15,3-1-1 0,1-1 0 16,3 0 1-16,-1 1-1 0,1-1 0 0,1-2 1 15,1 3 1-15,2 1 0 0,-1 2 2 16,2 1 0-16,-1 0 0 0,2-1 1 16,2 0-2-16,1 0-1 0,3-1-2 15,2-2-3-15,-1-3-1 0,4-5 1 16,0 3-1-16,-1 0 0 0,-2-5 1 16,2 0 0-16,0-2 2 0,-1 3 3 15,3 3 0-15,-2-1 3 0,0-2 0 0,-1 3 2 16,0 4 1-16,1 1-1 0,0-2 0 15,0-1-2-15,-1-3-2 0,3 5-2 16,0 0-1-16,3-3-1 0,-4-2-1 16,2-2 0-16,5 3 1 0,-5-1-1 15,-1-3 1-15,-2-3 1 0,1 1 2 16,1 0 1-16,7 3 2 0,-9-3 2 16,3 1 2-16,-1-2 2 0,5 4 0 15,-3-1 0-15,-5 1-1 0,-12-1-1 0,14 1-2 16,3 2-2-16,3-1-2 0,-4-1-1 15,0-1-3-15,3-4 0 0,6 3-1 16,-8-2 0-16,-3-2-1 0,0 0 1 16,-3-2 2-16,4 2 1 0,3-1 3 15,-3-2 2-15,0 3 2 0,1 0 0 16,-1 3 2-16,1-1-1 0,-3 0-1 16,1 3-1-16,0 2-1 0,2-3-3 0,-1 1 0 15,-1-3-1-15,2 3-1 0,2-2-1 16,-2-2 0-16,0 2 0 0,-4-2 0 15,3-1-1-15,1 0 0 0,0 0 0 16,-2 1 0-16,-4 1 1 0,-2 2 0 16,-3 1-4-16,-6-2-6 0,-11 4-25 15,-11 0-105-15,-15-3-113 0,-15-5-286 0</inkml:trace>
  <inkml:trace contextRef="#ctx0" brushRef="#br0" timeOffset="-147792.52">1872 10589 286 0,'-14'16'46'0,"0"-10"-40"0,3-15-39 0,0-6-76 16,1-3-87-16</inkml:trace>
  <inkml:trace contextRef="#ctx0" brushRef="#br0" timeOffset="-147346.78">1735 10406 352 0,'-1'0'100'0,"2"0"4"0,-1 1-26 0,0-2-36 0,1 1-15 0,1-1-10 16,1 0-12-16,-1-2-13 0,1 1-8 0,-1-1-4 16,0 2-4-16,-1-1-2 0,-5-3-1 15,-3 1 4-15,-4 0 7 0,-3-1 7 16,-6 1 5-16,-5-2 6 0,-5 2 8 15,-4 0 7-15,0 2 8 0,-4 0 4 16,0 0 3-16,-3 1 0 0,4 0 1 16,-1 0-4-16,2 1-4 0,-1 0-7 15,3 1-3-15,3 1-6 0,0 0-3 16,4 3-4-16,2 0-1 0,5 1-2 0,2 0 0 16,2 2-2-16,0 2-1 0,4 1 0 15,1 2-1-15,0 3 0 0,3 6-1 16,0 6 0-16,1 4-1 0,2 6 0 15,1 8-1-15,0 3-1 0,1 4 0 16,1 1 2-16,0-1 0 0,0 3 2 16,2 0-1-16,0-3 6 0,0 2 1 15,3-2 3-15,-1 2 3 0,1-1 1 0,2-6 2 16,-1-1 2-16,1-5-4 0,4 0 1 16,1-4-4-16,2-4-2 0,4-1-4 15,6 1-2-15,5-3-4 0,7-4-2 16,3-2-2-16,7-2-4 0,6-5 0 15,7-5 0-15,7-5-4 0,8-8-8 16,7-5-8-16,8-7-70 0,9-10-73 16,5-6-186-16</inkml:trace>
  <inkml:trace contextRef="#ctx0" brushRef="#br0" timeOffset="-146057.3">21607 10449 146 0,'-9'-4'44'16,"1"2"5"-16,-2-1 3 0,0 2-23 15,-1-1-4-15,1 3 0 0,0-2 0 16,2 2-3-16,0-1-2 0,1 0-3 16,3 1-3-16,3 0 0 0,0 0 1 0,1-1 1 15,1 0 4-15,-1 0 2 0,1 1 0 16,2 0 1-16,2-3-2 0,2 1-3 15,7-1-3-15,3-2-6 0,5 1-5 16,7-2-3-16,0-1-3 0,7 2-1 16,5-1 0-16,2 1 0 0,0-2 1 15,3 3 1-15,1-1 2 0,2 1 0 0,-3-3 1 16,1 2 1-16,-1 0 0 0,-2 3 1 16,-5 0 1-16,-3 0-1 0,-5 1 1 15,-4 2-1-15,-8-3-1 0,-6 3-2 16,-3 2-1-16,-3 0-1 0,-4 4 0 15,-4 2-1-15,-4 6 1 0,-2 7 1 16,-1 4 0-16,-2 5 0 0,0 4 2 16,0 7-2-16,1 3 1 0,1-1 0 15,2 1-2-15,2 0-2 0,3-1 1 0,1 1 0 16,3-2-1-16,3-2 0 0,2 0-1 16,3-1 4-16,1-4-1 0,0 0 1 15,1-3 1-15,0 0 0 0,-1-4 2 16,-2-2 0-16,-3-4 1 0,0 0 0 15,-3-2 0-15,-2 0-1 0,-5-3 0 16,-6-1-2-16,-6 1 0 0,-5 2-1 0,-6-1-1 16,-8-1-3-16,-5-2-3 0,-6-2-3 15,-4-3-5-15,0-5-6 0,-7-6-9 16,-5-10-69-16,-1-5-70 0,-5-6-173 16</inkml:trace>
  <inkml:trace contextRef="#ctx0" brushRef="#br0" timeOffset="-145585.66">15678 11653 284 0,'7'-3'64'16,"-1"1"-3"-16,1-1-48 0,-1 2-20 16,0-1-55-16,-2-2-52 0,-4-2-125 15</inkml:trace>
  <inkml:trace contextRef="#ctx0" brushRef="#br0" timeOffset="-145411.14">15458 11549 310 0,'-12'4'76'0,"0"-2"-2"16,-1 0-35-16,-2-1-29 0,2 4-18 15,-2-2-18-15,1 3-12 0,2-1-34 16,1 1-3-16,2-2-38 0,1-1-64 16</inkml:trace>
  <inkml:trace contextRef="#ctx0" brushRef="#br0" timeOffset="-144193.17">15309 11601 226 0,'-1'1'66'0,"1"1"3"0,0-2-18 15,-1 0-17-15,1 2-10 0,0 0-7 16,0 0-6-16,0 0-3 0,0-1-3 16,1 2-2-16,0 1-2 0,1 0-2 15,4 1-1-15,0-1 0 0,5 0 0 16,3 0 0-16,4 0 1 0,3-1 2 16,1-1 3-16,2 0 0 0,1-1 3 0,3 1 0 15,1 0 1-15,0 0 1 0,2-2 0 16,4 1 0-16,5 4 1 0,3-2 1 15,6 0 0-15,2 1 1 0,4 0 1 16,6 1-1-16,1 3 0 0,2-5-1 16,3 4-3-16,4-3-2 0,3 2-1 15,2-1-1-15,4 1-1 0,5-3-3 16,0 1 0-16,0-1 0 0,-1 0 0 0,2-1 0 16,1-1 0-16,1-2-1 0,0 1 1 15,2 1 1-15,0-1-1 0,1-3 0 16,1-1 1-16,0 1 0 0,0 0 0 15,0 0 0-15,1-2 0 0,4 0 0 16,0 4 0-16,2-1 0 0,2-1 0 16,3 4 0-16,2 1 0 0,5 0 1 15,-1 2 1-15,1-2 1 0,3 3-1 16,5-1 0-16,1-1-1 0,-1-1 1 0,2-1-1 16,1-4-2-16,1 2 1 15,-4-3 0-15,0-2 1 0,-4-2 0 0,-1-1 0 16,-6-3 1-16,-6 1 0 0,-4-1 1 15,-4 0-1-15,-8 1 0 0,-5 3-1 16,-6 2 0-16,-8 0-1 0,-6 3 1 16,-5 1-2-16,-9-1 1 0,-11 2-1 15,-8 0 1-15,-8 2-2 0,-5-1-3 0,-7-1-2 16,-8 2-1-16,-7 2 1 0,-10-2 0 16,-5 0 1-16,-8-1 1 0,-9-1 4 15,-9 0 1-15,-8-2 2 0,-4 0-1 16,-7 1 0-16,-6 0 0 0,-8-4 0 15,-7 1-1-15,-7-2-1 0,-5 3 1 16,-5-3-1-16,-5 0 1 0,-6-4-1 16,-4 4-1-16,-4 2 1 0,-3-3 0 15,-5-1 0-15,-5 3-1 0,1-1 1 0,-1 3 0 16,-5-3 0-16,1 5 1 0,0 0-1 16,-2-2 0-16,1-1 0 0,-1 2 1 15,1-2-2-15,1 2 1 0,1-6 0 16,2 1-1-16,0 2 1 0,4-2 0 15,1-1-1-15,2 0 1 0,3 2 0 16,5 5 1-16,3-1-1 0,5-1 0 0,5 4 1 16,3 7-1-16,8-1 0 0,1 0 0 15,7 0 1-15,5 3-1 0,3 0 0 16,13 2 0-16,7-4 0 0,7-1 0 16,11 1 1-16,7-1 0 0,10 0 1 15,8-1 0-15,3-3 0 0,8 3-1 16,4 0 2-16,5 4 2 0,4 1 5 15,7 1 5-15,4 1 4 0,9 2 2 16,6 1 2-16,13-1-1 0,7-3-3 0,8-4-4 16,8 2-7-16,6-1-3 0,7-2-3 15,10-2-1-15,3 1-1 0,5-1 0 16,6 1 1-16,4-2-1 0,8 0 1 16,3 2-1-16,3 0 1 0,6 1 1 15,3-3 1-15,6 1 0 0,9 1 0 16,1-1 0-16,8 2 0 0,3-2-1 15,5 0 0-15,2 2 0 0,5-1 0 16,-4 2-1-16,5-1 0 0,0-1 1 0,-2 1 0 16,1 0-2-16,-1 0 0 0,-6 0 0 15,1-3-2-15,-4-1 1 0,-2 2-2 16,-8-2 1-16,-5 1 0 0,-8-4 0 16,-6 1 0-16,-12 2 1 0,-12-1 0 15,-11-2 1-15,-9-1 0 0,-13 1 0 16,-10 0-1-16,-15-1 1 0,-10 0-2 0,-8-1-2 15,-9 4-2-15,-10-2-2 0,-7 1-1 16,-6 0-2-16,-8 0 1 0,-10 3 2 16,-6 0 1-16,-13-2 2 0,-9 1 2 15,-9 1 3-15,-8-2 1 0,-10 3-1 16,-5-2 1-16,-9 0-1 0,-4 1 1 16,-10 0-1-16,-7 0-2 0,-9 1-4 15,-3 1-4-15,-7-2-2 0,-4 4-2 16,-5-2-1-16,-3 5-2 0,-3-2 1 15,-2 1 1-15,-4 3 3 0,0 1 2 0,-2-1 2 16,-1-1 0-16,-1 2-1 0,2 0-1 16,0-2-3-16,-1-1-4 0,0-2-9 15,-1 1-16-15,2 0-56 0,4-4-67 16,2 1-157-16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34:54.2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7100 5649 211 0,'2'4'48'0,"1"-1"0"0,-1 2-32 0,2 0-11 16,-1 1 0-16,-2-2-1 0,0 2 1 16,0 0 3-16,-1 1 3 0,0-3 4 15,0 1 3-15,0-1 0 0,0 0 0 16,1 1-1-16,2 0-2 0,0 1-3 15,0-2-1-15,1 2 0 0,1-2 0 16,1-2 0-16,2 0 2 0,2-1 0 0,0 1 1 16,0-2 0-16,2 0 0 0,1 0-2 15,0 1 1-15,0-2-1 0,3-1-2 16,0 1 0-16,3 1-2 0,2 0 0 16,0-1-1-16,3 1-1 0,3 1-1 15,1 0-1-15,3-3 0 0,1 3-1 16,3 0-1-16,4-1 0 0,5-1 0 15,1 1 0-15,3-1 0 0,4 2 1 16,0-3-1-16,3 0 1 0,2 0 0 0,0 1 0 16,5-2 1-16,4 1 1 0,3 0 1 15,2-1 0-15,4 2 1 0,4 0-1 16,4-2 0-16,-1 1-1 0,5 2 0 16,1 1-2-16,1-1-2 0,4-1 0 15,3 2 0-15,0-1 0 0,2 0 0 16,-3-2 0-16,3-2 0 0,3-1 0 15,0-1-1-15,-6 1 1 0,2-2 0 0,-3-1-3 16,0-2-1-16,-5 0-1 0,-4 4 1 16,-7-3 0-16,-4-4 0 0,-7 3-1 15,-4-1 4-15,-10 3 0 0,-7 1 0 16,-7-2 1-16,-6 3-2 0,-6 4 1 16,-8-1-1-16,-7 2-3 0,-3 0-1 15,-5 2-1-15,-6 0 1 0,-8 2 0 16,-5 2 0-16,-5-1 2 0,-7 2 3 15,-7 0 2-15,-9 2 1 0,-6-2 0 0,-3 1 1 16,-8-4 0-16,-6 2 0 0,-5-3 0 16,-7 4-1-16,-3-1 0 0,-4 0 0 15,-7-3-1-15,-5 1-1 0,-3-1 0 16,-3 3 0-16,-5-5 1 0,-4 0 0 16,-2-1 1-16,-3 2 1 0,-1 1 0 15,-4-3 0-15,2-2 1 0,-3 4-1 0,0-2-1 16,-2-2 1-16,5 1-2 15,0-1 0-15,3 3-1 0,0-1 0 0,6-4 0 16,6 3 0-16,6-1 0 0,5 0-1 16,10 0 1-16,6-6 0 0,11 1 0 15,8 0 0-15,9-2 0 0,9-3 0 16,11 1 2-16,8 0 1 0,6 1 2 16,8 2-1-16,8 0 0 0,7-2 0 15,10 5 1-15,8-2-2 0,11 1-2 16,10 1-1-16,10-3 0 0,8-1 1 0,8 0-1 15,8 0-1-15,4 1 1 0,6-1 0 16,6-2 1-16,5 3-1 0,8 4 2 16,4 2-1-16,3-1 0 0,4 2 0 15,4 2 0-15,0 4 0 0,2-2 1 16,-4 1 0-16,2 2 0 0,-3 3 1 16,-2-2 0-16,-6 1 0 0,-4-3-1 0,-2 3 0 15,-6-1-1-15,-11 2 0 0,-5-6-1 16,-8 0 0-16,-10 0 0 0,-11-3-1 15,-11 2 0-15,-9-3 1 0,-6-1-1 16,-10 0 0-16,-7 0-2 0,-7 0-2 16,-3 1-1-16,-8-5-3 0,-4 3-4 15,-8-1-4-15,-7-1-3 0,-9 3-4 16,-9-3-3-16,-6 4-9 0,-8 1 51 16,-12 0-133-16,-2-1-90 0,-12-5-240 15</inkml:trace>
  <inkml:trace contextRef="#ctx0" brushRef="#br0" timeOffset="2776.73">11757 7723 206 0,'4'2'58'0,"0"1"0"16,-1-2 0-16,0 0-41 0,1 1-10 16,0-1-5-16,-1 0-1 0,-1 2 0 15,1-2 4-15,-3 0 3 0,1 1 4 16,-1-1 2-16,1 1 1 0,0 1 1 15,0-3-1-15,1 3-2 0,1 0-4 16,3 0-2-16,2 1 0 0,1 0 1 0,2-1 2 16,4 0 1-16,2-2 3 0,4 0 0 15,3-2 1-15,6 3-1 0,3-3-2 16,7 2-2-16,5 0-3 0,9 1-2 16,8-2-2-16,5 3-1 0,9-2-1 15,7 2 0-15,8 0 0 0,4 2 0 16,3-1-1-16,4 2 1 0,3-2-2 15,3 3 0-15,-5-2-1 0,-5-3 1 16,-3 1 0-16,-4-1 0 0,-6 0 0 16,-5 3 1-16,-11-3 1 0,-6 5 1 0,-7 0-1 15,-7 1-1-15,-7 1 0 0,-11 1-3 16,-5-2-1-16,-9-1-5 0,-4 0-1 16,-4-3-3-16,-8 1 2 0,-4-2 0 15,-8 0 4-15,-4-2 4 0,-5 3 3 16,-9-3 5-16,-9-1 1 0,-8 0 1 15,-8 0-1-15,-5-4-1 0,-9 2-1 16,-9-2-3-16,-8-1 1 0,-3 2-1 0,-4-1 2 16,-6-1 0-16,-4 4 2 0,-5-1 1 15,-1 0 2-15,3 3-1 0,-4 0 0 16,3 0-1-16,2-3-2 0,1-2-1 16,9 4-3-16,1-5 1 0,6-1 1 15,9-1 0-15,7-1 0 0,8 0 3 16,6-1 0-16,6-4 2 0,12 2 0 15,6-1 1-15,8 0 0 0,7 0 0 16,6 5 0-16,8-1-2 0,4 2-1 0,5-1-1 16,10 2-1-16,8 0 0 0,9 0-1 15,10-3-1-15,11 3 0 0,11 1 1 16,10 1 1-16,8 2 0 0,8-2 2 16,5 1 1-16,8 3 1 0,6-2 1 15,4 0 1-15,5 1 0 0,3 0 1 16,0 3-2-16,5 1-1 0,-3-3-2 0,-5 4-1 15,-5-1-1-15,-3 0-2 0,-7 1-1 16,-13-2 1-16,-10-3-1 0,-9 2 0 16,-10-2 0-16,-10-4 0 0,-14 1 0 15,-9-1 1-15,-6 0 0 0,-7 0 0 16,-6-1 0-16,-3 1-1 0,-6-1-4 16,-6-1-5-16,-9-3-3 0,-8-6-1 0,-6 1 0 15,-14-4 0-15,-15-1 2 0,-10 2 4 16,-11-1 6-16,-7 2 2 0,-14 6 1 15,-13 1 1-15,-8 4-1 0,-3 1-1 16,-9 3 0-16,-2 5-2 0,-6 3 0 16,5 2-1-16,2-1-2 0,5 3-1 15,7 3 1-15,8 0 0 0,9-2 1 16,9-3 0-16,12 1 2 0,12 1 1 16,11-1 1-16,13-6 1 0,11 0 0 15,8 1 0-15,12-3 1 0,6 0 2 16,4 0 1-16,8-3 1 0,6 5 1 0,5-3 2 15,11 1 3-15,12 1 0 0,12 0-2 16,11-3-1-16,12 2-1 0,10-4-1 16,11-1-3-16,8-1-3 0,1-4 0 15,6 0-1-15,3 1 0 0,4-6 0 16,1 0 1-16,0 2 1 0,0-2 1 16,7 1 1-16,-6 0 1 0,-3 0 0 0,-2 5-1 15,0 0 0-15,-4 1-2 0,-11 3-1 16,-14 0-1-16,-5 4-1 0,-9-1-1 15,-15 1 0-15,-14 1 0 0,-13 0-2 16,-6-1-3-16,-7-1-4 0,-8-1-4 16,-6 3 1-16,-10 0-1 0,-7 0 2 15,-5-2 2-15,-12 1 3 0,-15 0 5 16,-8 1 5-16,-8 1 0 0,-4 1 0 16,-2 0-1-16,-7 7-1 0,0 0-8 0,7 1-11 15,1 3-10-15,1 1 78 0,3-5-170 16,0-3-103-16,9-8-268 0</inkml:trace>
  <inkml:trace contextRef="#ctx0" brushRef="#br0" timeOffset="9123.2">4482 11917 135 0,'-3'11'33'16,"-1"1"-3"-16,-2-2-40 0,1 0-45 0,0-1-78 15</inkml:trace>
  <inkml:trace contextRef="#ctx0" brushRef="#br0" timeOffset="9523.81">4426 12077 252 0,'2'0'81'0,"0"-1"6"0,-1-2-13 16,1 2-21-16,0-1-5 0,-1-1-4 15,2-2-4-15,-3 0-2 0,0-1-3 16,1 1-1-16,-1 1-3 0,-1-1-1 16,2 2-3-16,-1 0-4 0,0 0-3 15,0 1-3-15,1 2-2 0,-1-1-2 16,0-1-1-16,1 2-2 0,-1 0-1 0,-1 2-1 16,2-1-1-16,-1 0 1 0,1 3-2 15,0 1 0-15,1 2-1 0,0 1 0 16,3 3 0-16,-2 3 0 0,1 4-1 15,2 6-2-15,-1 1 1 0,1 8 0 16,-2 3-1-16,0 4 0 0,-1 4-1 16,-2-2 0-16,2 0-4 0,-1 4-5 15,2-2-4-15,-2 1-5 0,0-1-2 16,1 1-4-16,1-2-2 0,-3-3-3 0,0-4-4 16,0-6-2-16,-1-7-2 0,1-4-2 15,0-7-3-15,0-3-8 0,-1-3-5 16,1-7-59-16,-1-7-68 0,0-6-172 15</inkml:trace>
  <inkml:trace contextRef="#ctx0" brushRef="#br0" timeOffset="9877.33">4494 12184 328 0,'-1'-10'94'16,"1"0"10"-16,0-1-30 0,0 0-11 15,3 0-4-15,-2 2-6 0,1 0-6 16,1-2-4-16,-1 0-6 0,3 2-8 16,-1 3-7-16,4-1-3 0,2 1-5 15,2 3-2-15,2 2-4 0,3 0-2 0,3 2-2 16,2 3-3-16,-2 0-3 0,2 1-2 16,-3 3-1-16,-1 1 0 0,-3 1 0 15,-1-2-1-15,-1 1 1 0,-5 2 3 16,-2-1 1-16,-4 0 1 0,-4-2-3 15,-5 6-2-15,-4-2-4 0,-4 2-3 16,-5 2-4-16,-5 0-6 0,-1-3-3 16,-3 1-2-16,1-5 0 0,1 1 1 0,2-3 1 15,3-3 3-15,4-3 2 0,3 1 2 16,6-3 0-16,3 0 1 0,3-3-5 16,3-2-5-16,4 0-14 0,4 3-58 15,1-5-70-15,4 2-163 0</inkml:trace>
  <inkml:trace contextRef="#ctx0" brushRef="#br0" timeOffset="10255.85">4904 12273 350 0,'7'0'105'0,"-1"-4"10"15,0 2-33-15,-4-1-17 0,0 0-6 16,-3 2-9-16,-1-2-11 0,-2 0-8 15,-1 2-8-15,0 2-6 0,-3 0-4 16,1 1-5-16,0 1-4 0,-1 3-1 16,3 7-3-16,-1 0-1 0,3 3 0 0,3 1-1 15,-1 2 0-15,6 1-1 0,1 0 0 16,2-4 0-16,3-2-1 0,3-2 1 16,0-2 0-16,3-3 2 0,-1-5 1 15,1-4 3-15,0-5 3 0,-1-2 2 16,-2-3 3-16,-1-1 3 0,-1-5 2 15,-1 3 2-15,-3 0 2 0,0-2 0 0,-6 1 0 16,0 1 0-16,-4-2-1 0,-5 3-3 16,-1 0-5-16,-3-2-5 0,-4 4-5 15,0 2-7-15,-2-1-4 0,-1 6-4 16,2 0-8-16,0 2-5 0,1 4-3 16,3 5-23-16,1 0-11 0,4 3-7 15,2-3-80-15,4 6-93 0,4 0-211 16</inkml:trace>
  <inkml:trace contextRef="#ctx0" brushRef="#br0" timeOffset="10477.26">5213 12233 453 0,'1'2'129'15,"0"0"3"-15,2 0-57 0,-1 0-16 0,0 6-9 16,0-3-18-16,0 1-14 0,2 5-7 15,-1 2-4-15,0 4-3 0,-1 1-3 16,2-1-8-16,0 3-4 0,3 0-4 16,0-1-13-16,2-3-10 0,3-3-8 15,2-1-5-15,1-2-2 0,-2-4-3 16,0-3-16-16,0-3-39 0,-2-3-60 16,0-4-141-16</inkml:trace>
  <inkml:trace contextRef="#ctx0" brushRef="#br0" timeOffset="10632.84">5245 12081 335 0,'-9'-3'92'0,"1"2"2"0,4 1-29 16,2-4-38-16,1 5-15 0,0-2-18 0,2 0-26 15,0-1-61-15,2-3-71 0,0-3-166 16</inkml:trace>
  <inkml:trace contextRef="#ctx0" brushRef="#br0" timeOffset="11057.42">5485 12240 318 0,'3'14'80'0,"0"0"1"0,0 2-47 16,-2 0-14-16,-1 2-6 0,-1 0-12 15,1 4-13-15,-2-1-10 0,0 1-7 16,1 0 0-16,1-4 1 0,0 0 4 16,-1-3 11-16,1-5 15 0,0-3 17 15,1-1 12-15,0-5 9 0,0-2 13 0,0-3 10 16,2-3 2-16,-1-2-2 16,0-6-3-16,0-1-6 0,2-3-3 0,-1-2-9 15,-1 2-9-15,0-1-4 0,1 1-5 16,1 3-3-16,-2 2-1 0,1 0-5 15,1 5-2-15,0 0-2 0,1 0-4 16,2 5-2-16,1 0-3 0,-1 2 0 16,2 2-2-16,1 4 0 0,1 1 0 15,-1 0 0-15,3 1-2 0,-1 3-1 16,1 2 0-16,2 1-2 0,0 1-1 0,0 1-4 16,-1 4-3-16,-1 2-5 0,1 0-5 15,-1 1-6-15,-2-1-2 0,1-1-3 16,1-1-4-16,1-3-8 0,-2-2-3 15,1-3 0-15,2-5 0 0,-2-3-2 16,-3-3-5-16,1-4-9 0,-3-7-43 16,1-1-61-16,1-6-149 0</inkml:trace>
  <inkml:trace contextRef="#ctx0" brushRef="#br0" timeOffset="11373.17">5901 11793 337 0,'-8'-13'106'0,"3"4"9"16,0 3-35-16,0 4-6 0,2 1-6 0,1 3-7 16,-1 2-8-16,0-1-10 15,3 5-7-15,-1-1-6 0,1 4-3 16,0 3-3-16,0 3-4 0,1 5-3 0,2 5-3 16,0 5-3-16,1 5-2 0,0 2-3 15,1 2-2-15,0 6-2 0,1 2-1 16,-1 1-5-16,-1-1-1 0,0 2-2 15,-1-2-3-15,2 1-2 0,0-3-1 16,3-3 0-16,0-3 2 0,3-5 0 16,3-9 0-16,0-3 1 0,1-4 1 0,3-6-2 15,-2-6 0-15,2-5-1 0,0-2-1 16,-1-4-2-16,-2-6-5 0,1-4-18 16,-2-5-10-16,-3-3-7 0,-3-5-81 15,-1-5-91-15,-6 0-209 0</inkml:trace>
  <inkml:trace contextRef="#ctx0" brushRef="#br0" timeOffset="11557.68">5828 12091 386 0,'-21'-8'119'0,"4"3"6"16,5 4-42-16,6 1-10 0,4 1-9 16,6 2-9-16,5 0-11 0,4 4-7 15,4 2-4-15,4-4-5 0,2-1-4 16,3 1-5-16,-1-3-8 0,1-4-9 15,0-4-15-15,1-3-4 0,0-2-37 0,1-6 102 16,2-3-207-16,-1-5-129 0,-2-1-332 16</inkml:trace>
  <inkml:trace contextRef="#ctx0" brushRef="#br0" timeOffset="12318.47">7562 12096 291 0,'-2'5'79'0,"-1"0"6"15,-2 1-37-15,-1-1-7 0,0 4-7 16,-2 2-7-16,2 1-6 0,-2 0-6 0,1 2-4 16,0 5-5-16,3 4-3 0,-1 1-4 15,3 3-2-15,2 2-4 0,2 0-4 16,6 3-4-16,2-7-3 0,4-2-1 15,5-4 0-15,5-6 2 0,3-3 5 16,3-7 7-16,1-4 8 0,2-4 9 16,1-4 7-16,0-4 8 0,-3-3 6 15,-4-1 8-15,-1-2 2 0,-7-1 0 16,-3-3-2-16,-5 2-1 0,-6-1-1 0,-3-3-3 16,-5 0-6-16,-6 0-4 0,-4-1-3 15,-7 1-5-15,-7-3-5 0,-4 4-7 16,-6 2-5-16,-4 3-8 0,0 4-6 15,-2 4-5-15,1 7-5 0,4 5-13 16,1 2-9-16,4 4-10 0,7 2-6 16,3 0-46-16,5 0-23 0,9-2-72 15,7-5-129-15</inkml:trace>
  <inkml:trace contextRef="#ctx0" brushRef="#br0" timeOffset="12641.03">8371 11664 354 0,'-2'-6'110'0,"1"0"5"16,-3 1-32-16,-5-3-16 0,-3 2-7 15,-3 0-6-15,-5 3-8 0,0 1-9 16,-3 2-2-16,-1 3-7 0,0 4-4 15,0 3-4-15,2 5-4 0,1 1-4 16,2 6-3-16,0 6-3 0,4 4-1 0,2 3-1 16,0 8-2-16,6 5 0 0,2 5-1 15,2 4 0-15,3 3-4 0,2 3-1 16,2 0-10-16,0-3-5 0,0-2-5 16,0-2-24-16,2-3-16 0,-1-2-9 15,-1-8 32-15,2-3-101 0,-2-4-89 16,-1-8-197-16</inkml:trace>
  <inkml:trace contextRef="#ctx0" brushRef="#br0" timeOffset="12841.49">7939 12136 351 0,'7'4'115'16,"2"2"7"-16,3-1-21 0,5 2-30 15,0-2-8-15,3-2-11 0,1 1-15 0,1-3-13 16,1-2-8-16,2-1-8 0,1-3-10 16,2-3-21-16,0-2-19 0,3-4 69 15,1-1-165-15,2-5-113 0,0-6-280 16</inkml:trace>
  <inkml:trace contextRef="#ctx0" brushRef="#br0" timeOffset="13326.59">9525 12025 426 0,'1'7'125'16,"3"-3"5"-16,0 0-51 0,0 3-13 15,2 2-10-15,-1 0-14 0,2 3-14 0,-2 4-6 16,2 4-5-16,0 6-3 0,0 5-3 15,3 6-3-15,-1 2-3 0,1 5-7 16,0 2-8-16,0 5-10 0,-2-2-27 16,0 7 191-16,-4-2-292 0,0 2-135 15,-3-2-380-15</inkml:trace>
  <inkml:trace contextRef="#ctx0" brushRef="#br0" timeOffset="13633.61">9535 12194 436 0,'-2'-25'125'0,"3"5"6"16,0 2-50-16,1 2-10 0,3 0-8 16,1 3-15-16,3 4-9 0,1-2-7 0,3 0-5 15,2 2-6-15,3 5-7 0,2 1-4 16,2 3-3-16,-2 4-4 0,3 2-3 15,0 5-3-15,-2 3-3 0,0 2-1 16,-4 0-3-16,-3 5-2 0,-3 0-1 16,-4 1 1-16,-3 1 1 0,-4-1-1 15,-4-4-2-15,-1 1-3 0,-5-2-3 0,0-1-9 16,-2-4-10-16,0-2-8 0,0-3-7 16,0-1-2-16,1-3-4 0,-1-5-67 15,3 0-70-15,2-5-165 0</inkml:trace>
  <inkml:trace contextRef="#ctx0" brushRef="#br0" timeOffset="14092.65">9939 12174 279 0,'25'6'91'0,"-2"0"7"16,-3 4-17-16,-2 1-21 0,-3 2-10 0,-3 4-11 16,-3 2-11-16,-3 1-9 0,-3 4-8 15,-3-3-4-15,0 1-4 0,-2-2-2 16,-1-3-2-16,1-4-2 0,0-3-1 15,1-6 0-15,-1 2 1 0,1-4 2 16,-1-3 2-16,-2-3 3 0,1-4 6 16,1-3 2-16,-2-4 4 0,2-6 0 0,1-3 1 15,1-1-1-15,2-3 0 0,3 1-1 16,0 1 0-16,3 1 2 0,1 5-1 16,3 2 0-16,0 3 0 0,1 3-3 15,1 5-1-15,0 3-3 0,1 3-4 16,-2 1-3-16,-1 3-4 0,0 2-2 15,-1 4-3-15,-2 1-2 0,-2 3-3 16,0 3-1-16,-2 2-1 0,0 1 0 16,-2 2 2-16,1-3-3 0,1 2 1 0,2-6 2 15,1 0 1-15,4-3 5 0,0-4 6 16,4-4 7-16,-1-3 9 0,1-5 7 16,2 0 5-16,-1-5 4 0,-2 1 1 15,-1-3-3-15,-3-3-1 0,-4 0-4 16,-4 0-5-16,-3-3-3 0,-5 0-5 15,-2-2-4-15,-5-1-5 0,-4 2-6 16,-1 1-6-16,-2 0-4 0,-2 4-4 0,0 2-7 16,2 3-4-16,0 1-18 0,3 3-14 15,3 4-6-15,4 0 1 0,4-1-81 16,6-1-87-16,4 2-190 0</inkml:trace>
  <inkml:trace contextRef="#ctx0" brushRef="#br0" timeOffset="14918.2">10791 12100 342 0,'12'4'94'15,"-1"-2"4"-15,-5-1-35 0,-1 1-3 16,-3-2 0-16,-3-1-8 0,-1-1 3 16,-3-1-8-16,-1 0-2 0,-4-3-9 15,-2 0-12-15,-1 3-8 0,-4 1-5 16,0 4-5-16,-3 3-4 0,0 5-3 15,-1 5-5-15,1 5-3 0,-1 2-4 0,3 2-3 16,4 3-6-16,2 3-5 0,4-5-7 16,5-2-2-16,3-1 0 0,4-5 3 15,4-1 4-15,3-8 5 0,3-1 8 16,2-4 9-16,1-3 6 0,2-4 6 16,-1-4 6-16,-1-3 4 0,-2-5 4 15,0-4 3-15,0-4 3 0,-2-4 1 0,-2-3 0 16,0-3 0-16,-3-4-2 0,-2-3 0 15,-3-5-2-15,-3-2-2 0,-2 1 0 16,-2-4 0-16,-3 0 0 0,2 3 0 16,-2 3-2-16,3 5 0 0,-1 10 2 15,2 4 0-15,1 9-3 0,1 5-4 16,0 6-4-16,1 8-3 0,-1 9-1 16,-1 6-4-16,2 4-1 0,0 7-5 15,0 8-4-15,0 8-2 0,2 4-6 16,0 5-10-16,0 3-9 0,1 0-11 0,3-2-3 15,2-2 3-15,4-4-12 0,5-6 6 16,3-6 5-16,3-6 9 0,2-9 10 16,1-6 8-16,2-5 4 0,-2-6 20 15,0-4 5-15,0-7 10 0,-1-4 9 16,-2-2 7-16,0 1 7 0,-6-4 3 16,-3-1 3-16,-3-1 1 0,-5 0-3 15,-4 0-7-15,-3-3-6 0,-4 2-7 0,1 3-6 16,-1-1-7-16,-1 4-4 0,1 4-4 15,1 6-4-15,0 6-3 0,1 8-3 16,-1 5-4-16,1 3-2 0,0 4-5 16,2 5-3-16,3 0 0 0,3 0-1 15,4-4 2-15,3-3 0 0,4-3 3 16,2-1 3-16,3-8 4 0,1 0 6 0,0-3 8 16,-1-4 6-16,-2-2 8 15,1-4 5-15,-2-3 4 0,-3-3 4 16,-1-2 0-16,-1-2 0 0,-2-3-2 15,-1 1-1-15,-2-4-1 0,-3-2-1 0,-1 0-1 16,-3 2 0-16,-2 2-2 0,-1 4-2 16,-1 0-3-16,0 5-3 0,-1 5-4 15,-1 8-5-15,1 3-3 0,-2 5-3 16,3 8-2-16,0 4-2 0,2 5-2 0,1 4-1 16,3 0-3-16,2-1-5 0,3 2-4 15,1-4-6-15,3-3-8 0,2 0 8 16,1-5-29-16,4-1 5 0,1-3-29 15,3-4-8-15,2-3 24 0,32-1-379 16,-24-13-37-16</inkml:trace>
  <inkml:trace contextRef="#ctx0" brushRef="#br0" timeOffset="15441.12">11819 12086 360 0,'0'0'108'0,"-1"0"9"0,1-1-34 16,0 1-14-16,-1 3-8 0,-1-2-8 15,-1 0-7-15,-3 2-8 0,-1 3-8 16,-3-2-5-16,-3 4-7 0,-3 1-4 16,0 6-4-16,-1 0-5 0,1 5-4 15,2 2-4-15,1 4-3 0,2 4-4 16,5-2-3-16,3-1-4 0,5 4-5 15,6-5-6-15,4-2-5 0,4-2-2 16,6-4-3-16,6-5-7 0,3-4-5 0,4-5-9 16,4-5-61-16,1-8-72 0,4-4-175 15</inkml:trace>
  <inkml:trace contextRef="#ctx0" brushRef="#br0" timeOffset="15705.08">12194 11542 405 0,'0'1'121'0,"1"2"9"16,3 5-39-16,-1 4-14 0,1 6-10 16,0 4-10-16,-1 6-14 0,0 5-9 15,-2 5-8-15,-1 8-9 0,-2 4-7 16,-1 4-4-16,-1 4-2 0,0 2-3 15,0 0-5-15,0-1-7 0,1-2-8 0,2-2-11 16,2-5-25-16,-1-3-12 0,2-4 82 16,0-5-166-16,2-4-103 0,-1-6-259 15</inkml:trace>
  <inkml:trace contextRef="#ctx0" brushRef="#br0" timeOffset="16006.47">11991 12124 303 0,'7'-2'110'15,"5"2"12"-15,2-2 3 0,5 4-41 16,4-2-5-16,3 1-9 0,2 1-8 16,2 2-15-16,2-3-9 0,1 3-9 15,1-2-9-15,-2 1-7 0,-3-1-4 0,0 2-4 16,-6-2-5-16,-3 8-7 0,-4 1-3 15,-2 3-2-15,-3 2-4 0,-4 6 0 16,-4 2 0-16,-1 4 1 0,-1-5 3 16,-1 3 2-16,1-1 0 0,-1 1 1 15,4-3-1-15,1-2-3 0,1-4-2 16,1-1-2-16,4-6-2 0,-1-5-4 16,3-3-7-16,3-5-7 0,-2-5-8 15,3-7-8-15,0-2-72 0,-2-5-81 0,0-4-184 16</inkml:trace>
  <inkml:trace contextRef="#ctx0" brushRef="#br0" timeOffset="16160.61">12505 11894 377 0,'-14'-1'95'0,"3"2"3"16,1 0-51-16,1 1-13 0,5 0-9 0,0 0-11 15,2-2-11-15,2 3-6 0,2-3-10 16,2 0-11-16,3-2 85 0,3 0-164 15,4 0-84-15,2 1-237 0</inkml:trace>
  <inkml:trace contextRef="#ctx0" brushRef="#br0" timeOffset="16745.14">12682 12120 360 0,'0'22'94'0,"0"2"2"0,-1-1-50 16,1-1-9-16,0 0-8 0,1 0-10 15,0-5-6-15,3-1-4 0,2-2-1 16,2-2-2-16,3-1-2 0,1-3 2 16,0-3 3-16,4 0 5 0,-1-4 5 15,1-1 3-15,0-3 3 0,0-2 5 0,1-1 3 16,-2-2 1-16,-1-1 0 0,-3-1-3 16,0-1-3-16,-4 2-2 0,-4-7-4 15,-3 2-4-15,-3-4-5 0,-5-3-3 16,-5-5-2-16,-4 0-3 0,-4 0-2 15,-1 3-2-15,-2 2-3 0,-2 3-2 16,3 7-3-16,3 4-2 0,4 5-1 16,1-1-3-16,6 3 0 0,4 0-3 15,3 2 2-15,6 1 1 0,5-2 4 0,5 0 4 16,5 1 2-16,2 1 3 16,8 1 3-16,3 1 3 0,1 1 0 0,2 1-1 15,0 3-2-15,-1 2 0 0,-1 4-1 16,-5-2-2-16,-3 0-5 0,-4 1-4 15,-3 0-10-15,-7-3 0 0,-2 0-2 16,-2-2-2-16,-3 1 0 0,-1-3 4 0,-2-1 4 16,0-2 10-16,-1 0 1 0,0-4 4 15,-1 0 8-15,1-1 6 0,0-1 7 16,1-2 4-16,0-2 5 0,2-1 5 16,0-7 3-16,4-6-4 0,1-4-3 15,3-5-4-15,3-1-5 0,1-2-4 16,5 5-2-16,2 4-4 0,0 6-2 15,0 9-2-15,-3 8-2 0,1 7 1 16,1 7-3-16,-4 5-2 0,0 7-2 0,-1 3-4 16,0 2-6-16,-1 2-7 15,-4 2-6-15,-2-1-11 0,-3-1 11 0,-2-2-43 16,-4-2-4-16,1-1 8 0,-2-6-96 16,2-8-103-16,0-2-239 0</inkml:trace>
  <inkml:trace contextRef="#ctx0" brushRef="#br0" timeOffset="31170.4">10885 1285 200 0,'2'0'61'15,"1"2"4"-15,-1-1-15 0,-1-1-12 16,0-1-3-16,-1 2-1 0,0-1-1 0,0 2-3 16,0-4 0-16,0 2 0 0,1 0 3 15,-1 2 0-15,1-4 0 0,-1 2 0 16,0 2 0-16,-1-2-1 0,1-4-2 15,-1 3-4-15,0-1-2 0,0 0-2 16,-1-5-2-16,1 1-1 0,1-1-2 16,-1-3-1-16,0 2 0 0,-1 2-1 15,-1-1-3-15,-3-5-2 0,0-1-2 16,-3 1-3-16,-2 4-1 0,-1-3-2 16,-1 1 0-16,0-1-2 0,0 7-1 0,-1 4 0 15,-2 4 0-15,-1 2-4 0,-2 6-4 16,-3 1-2-16,-5 4-2 0,0 4-3 15,1 3-1-15,2 4-3 0,3 1 3 16,4 0 2-16,6 2 2 0,6 0 1 16,5-5 1-16,2-2 3 0,5-3 2 15,5-7 2-15,2-3 3 0,4-2 3 0,2-4 3 16,0-3 3-16,4-2 1 0,0-4 2 16,-2-1 3-16,-1-4-2 0,-3-5 0 15,-3-2-2-15,-2-1-1 0,-4-6-1 16,-3-1-3-16,-2 2 0 0,-2 0-1 15,0 1 0-15,-3 1 1 0,1 4 0 16,0 4 1-16,-2 5 2 0,1 1 0 16,1 0-3-16,0 6-1 0,1 2 0 15,0 3-2-15,1 5-1 0,2 2-2 0,1 4 0 16,0 6 1-16,4-1 1 0,1 4 0 16,3-2 2-16,0-1-12 0,5-2-2 15,1-2-5-15,3 1-14 0,1-3-15 16,4-3-10-16,-1-1-12 0,-1-4 3 15,4-3-11-15,-2-8 218 0,3-1-260 16,-3-4-86-16,-1-3-287 0</inkml:trace>
  <inkml:trace contextRef="#ctx0" brushRef="#br0" timeOffset="31621.77">11333 1372 327 0,'0'-5'94'0,"-2"2"13"0,-3 0-34 15,0 1-4-15,0-3-2 0,-4 2-3 16,0-2-9-16,-2-1-7 0,-2-2-13 15,0 1-10-15,-3 1-9 0,2 1-7 16,-3 0-7-16,-1 4-2 0,1 6-2 16,-1 1 0-16,1 7-1 0,0 5 0 0,3 3-2 15,2 2-3-15,3 1-1 0,5-1-2 16,4-1-2-16,5-5-2 0,5-4 1 16,2 0 3-16,7-2 2 0,0-2 2 15,5-3 2-15,1-2 4 0,-2-3 3 16,0-1 0-16,-3-8 1 0,-3-3 1 15,-2-3 2-15,-3-4 3 0,-1-4 1 16,-1-7 0-16,-2 2 2 0,-1-3 0 0,0-3 1 16,-2 1-1-16,-1-9-1 0,-3-2-2 15,-3 3 1-15,-1-5 0 0,-1-2-2 16,-1 1 0-16,-3-6 0 0,1 12 1 16,0 1-1-16,-1 4-1 0,0 6 1 15,1 6 1-15,-1 6 1 0,3 7-4 16,-2 6-1-16,1 7-1 0,2 5-1 0,1 7-1 15,1 7-1-15,3 3-2 0,1 10 1 16,3 5 1-16,3 4 1 0,1 4-4 16,2 3-7-16,2 0-6 0,1 1-8 15,0-1-5-15,3-1-12 0,3-5-14 16,0-1-7-16,3-9-4 0,-1-1-4 16,1-6-7-16,0-7-11 0,0-5-31 15,-2-7-52-15,5-6-119 0</inkml:trace>
  <inkml:trace contextRef="#ctx0" brushRef="#br0" timeOffset="32019.71">11825 1294 310 0,'-2'-9'94'15,"-3"4"8"-15,-3 1-27 0,-6 3-17 16,-1 5-9-16,-6 3-5 0,-3 2-8 16,-4 6-7-16,-2 3-8 0,2 5-5 15,1 1-3-15,4 2-2 0,5-2-6 16,2 4-7-16,8-3-4 0,3-3-5 0,5-4 1 15,4-2-2-15,2-2 1 0,8-3 2 16,5-7 6-16,4-1 5 0,2-6 5 16,5-1 4-16,0-5 4 0,0-5 3 15,-5-1 3-15,-2-6 0 0,-3-3 3 16,-3-6 1-16,-2-2-1 0,-4-4-1 16,0 1-3-16,-4-11-1 0,0-1-3 0,-4-3-4 15,-1-2-1-15,1 1-1 16,-5-5-1-16,1-4-2 0,-1 5 1 0,1 0 3 15,0 8 1-15,-1 9 0 0,1 6-12 16,0 8 4-16,-1 8 3 0,2 17-1 16,-1 14-3-16,1 5-2 0,1 9-1 15,1 6 10-15,0 11-5 0,3 9-4 16,3 0 1-16,2 4-3 0,2 1-4 16,2-1-7-16,7-2-7 0,1-3-8 0,1-5-7 15,0-3-16-15,2-9-19 0,1-5-1 16,2-2-86-16,-4-7-98 0,-1 0-225 15</inkml:trace>
  <inkml:trace contextRef="#ctx0" brushRef="#br0" timeOffset="32544.46">7629 1110 390 0,'5'4'104'15,"0"1"10"-15,-1 2-56 0,-2 3-6 0,1 5 0 16,0 5-2-16,-1 2-8 0,-1 7-11 16,1 6-9-16,-1 3-7 0,4 3-4 15,0-2-5-15,2 3-8 0,2 0-10 16,-1-1-22-16,0 0-14 0,0-2-10 15,-3-2-33-15,-4-2-44 0,-2-5-78 16,-3-3-141-16</inkml:trace>
  <inkml:trace contextRef="#ctx0" brushRef="#br0" timeOffset="33240.65">7553 1169 419 0,'-1'-35'122'16,"1"2"10"-16,2 8-54 0,3 4-7 15,-1 6-5-15,4 2-6 0,-1 1-14 16,4 2-11-16,3 2-9 0,1 1-6 16,6 7-6-16,1 0-4 0,2 2-5 0,2 4-3 15,0 2-3-15,2 6-6 0,-2 0-6 16,-3 0-8-16,-2 2-7 0,-4 2-5 16,-3 3-7-16,-5 0-5 0,-3 1-1 15,-6 2-1-15,-5-1 0 0,-3-1 0 16,-4-2 0-16,-3-4-1 0,-2-5-6 0,-1-8-6 15,2-3-5-15,3-5-6 16,2-7-3-16,4-5 4 0,6-2 14 0,4-4 21 16,4 1 25-16,5-2 20 0,3 2 21 15,3 4 19-15,2 5 9 0,0 1 0 16,0 4 0-16,2 4-5 0,0 5-5 16,-1 1-3-16,1 3-4 0,-1 2-4 15,-2 4-5-15,-1 1-7 0,-2 3-5 16,-2-1-3-16,-3 7-10 0,-2 1-4 0,-3-4-3 15,-2 0-3-15,-2-2 0 0,-1-2-1 16,-3-3-1-16,1-4 6 16,-1-4 0-16,0-1 6 0,-1-1 7 0,1-1 4 15,1-2 3-15,1-3 1 0,0-4-1 16,1-5 0-16,1-4-6 0,4-1-6 16,1-2-3-16,1 0-3 0,1 0-1 15,2 5-1-15,0 1 1 0,1 3-1 16,1 3-1-16,1 2-1 0,1 1-2 15,-1 3 0-15,1 1-1 0,-1 2 0 0,0 2-1 16,-2 3-2-16,-1 0-2 0,-1 4-3 16,-3 1-1-16,1 1-2 0,1 3 0 15,-2 6-7-15,0-1 2 0,1 1 3 16,-2-4 1-16,2 2 3 0,-1-2 5 16,2-4 2-16,0-4 13 0,-1-3 5 15,1-4 3-15,2-2 5 0,-1-2 4 0,-1-7 1 16,0-4 2-16,0-3 0 0,-2-3-2 15,-2 0-1-15,-2 2-2 0,-1-5-4 16,-3 1-4-16,-1 4-4 0,-6-6-6 16,3 1-6-16,-3 0-3 0,0 2-4 15,-1 5-6-15,-2 4-5 0,-2 1-8 16,1 9-14-16,-2 3-12 0,-2 3-8 16,2 0-80-16,-1 4-90 0,2 5-205 15</inkml:trace>
  <inkml:trace contextRef="#ctx0" brushRef="#br0" timeOffset="33688.16">8819 1146 332 0,'5'-4'94'0,"-7"1"7"15,-4-2-44-15,-2 1-8 0,-5-2-2 16,-3 3-5-16,-1-2-10 0,-3 6-9 15,0 2-5-15,-2 3-5 0,2 3-3 16,-2 5-5-16,1 4-3 0,2 2-2 16,6-1-2-16,5-2-3 0,6 0-1 15,5 1-3-15,7-5 0 0,3-3-3 16,2-3 1-16,2 1-3 0,1 1 1 0,-1-4 3 16,0-1 1-16,-3-4 5 15,-1-3 3-15,-1-1 6 0,-2-5 6 0,0 2 3 16,-1-2 3-16,1-5 2 0,-3-9 1 15,2-5 1-15,1-1 1 0,-3-5 0 16,-1-7 1-16,-1-6-1 0,-1-3-1 16,0 2-2-16,-3-8-2 0,-1 3-1 0,1 0 0 15,-1 6 0-15,-2 6 4 0,1 8 2 16,-1 8-2-16,1 16-1 0,-1 3-3 16,-2 13-3-16,0 9-3 0,-1 8-6 15,0 9-3-15,-2 9 0 0,2 5 0 16,4 6 2-16,2 2-4 0,3 1-6 15,7 2-4-15,2 0-12 0,6-5-3 16,4-4-24-16,2-3-20 0,4-6-57 16,0-5-31-16,6-12-91 0,2-10-180 0</inkml:trace>
  <inkml:trace contextRef="#ctx0" brushRef="#br0" timeOffset="36971.12">14627 1493 225 0,'0'-1'74'0,"-1"0"8"0,0-1-14 15,2 0-13-15,-2-2-4 0,2 2 0 16,-2 1-4-16,-1 0-3 0,2 1-4 16,0-1-3-16,0 2-2 0,0-1-4 15,-1 2-5-15,2-1-6 0,1 4-5 16,-1 2-2-16,0 3-4 0,2 0-2 0,-2 5-2 15,1 1-1-15,-1 1-2 0,-1 1-4 16,-2-3-2-16,-5 3-5 0,-3-2-11 16,-6 1-13-16,-2-2-11 0,-3 0-9 15,-2 1-10-15,2-3-66 0,4-2-80 16,2-3-166-16</inkml:trace>
  <inkml:trace contextRef="#ctx0" brushRef="#br0" timeOffset="37541.17">16031 1529 240 0,'1'-1'75'16,"1"2"8"-16,1-2-20 0,-1 1-14 15,1 0 0-15,1 0 2 0,0 0-2 16,0 0-7-16,2 1-5 0,0 4-4 16,2 1-2-16,-3 2-7 0,1 2-6 0,-1 1-8 15,-2 5-4-15,0 2-3 0,-3 3-9 16,-2-3-15-16,-2 2-10 0,-4-1-11 15,-1 1-14-15,-7 1-68 0,0-2-82 16,-4-4-171-16</inkml:trace>
  <inkml:trace contextRef="#ctx0" brushRef="#br0" timeOffset="39970.14">14927 1019 217 0,'-6'-1'61'0,"1"-4"7"0,2 2-26 16,2 0-5-16,-1-2-2 0,1 2-1 15,1 1-1-15,0 0-2 0,0 3-2 16,0-2-1-16,0 1 1 0,0 1-1 16,0-3-2-16,0 3-2 0,0-1-2 15,1 2-3-15,0 5-2 0,3-2 0 16,-1 3 0-16,1 0-1 0,3 6 0 16,0 1-1-16,1 0-1 0,0 3-3 15,-1 0-4-15,0 3-2 0,0 7-1 0,-3-3-2 16,-1-1 0-16,-1 1-12 0,1-2 0 15,-3-1-12-15,0 0-8 0,0-7-7 16,0 1-6-16,0-3-9 0,1-1-2 16,-1-4-47-16,1 0-6 0,-1-3-55 15,2-6-116-15</inkml:trace>
  <inkml:trace contextRef="#ctx0" brushRef="#br0" timeOffset="40557.79">15170 974 230 0,'0'-3'70'0,"2"0"8"16,-1 1-23-16,0 1-8 0,1 1 1 15,1-2 3-15,0 0-1 0,0 0-4 16,1-2-4-16,3 2-3 0,1 1-3 16,-2-4-4-16,2 2-3 0,0 1-6 15,6-1-4-15,1 1-4 0,1 0 0 16,1 2-2-16,3 0-1 0,1 2-2 16,1-1-2-16,-5 1-2 0,1 2-1 0,-2 3-2 15,-3-5-1-15,0 5-2 0,-1-2 0 16,-2 5-2-16,-2 0 0 0,-4 1-1 15,-5-3-1-15,-1 8 0 0,-7-4-1 16,-1 2 1-16,-4-4-1 0,-2 3 1 16,-2 0 1-16,0-1 1 0,-3-1 1 0,3-2 0 15,-4 0 1-15,4 0 1 0,1-4 0 16,3-1 1-16,4-1 0 0,2-2 1 16,3 1 0-16,5-2 0 0,8-2 2 15,0 3 0-15,4 0 0 0,4-2 0 16,1 3 2-16,3 0 0 0,1 2 0 15,-2 2 0-15,1 2 0 0,-1-4 0 16,1 8-2-16,-1 0 0 0,0 2-2 0,-1 1-1 16,-3-1 0-16,-1-1-2 15,-4 3 0-15,-3-7 0 0,-3 0-1 0,-3 0 1 16,-3-1 1-16,-6 0 1 0,-6 1 0 16,-3 1 1-16,-3-1 0 0,-3-3 0 15,-4 0 0-15,0-2-1 0,1 1-1 16,-3-6-4-16,2-4-3 0,1 0-5 15,-2-2-3-15,1-3-5 0,3-1-19 16,2-1-13-16,6 2-7 0,1 5-86 0,4-1-99 16,9 5-227-16</inkml:trace>
  <inkml:trace contextRef="#ctx0" brushRef="#br0" timeOffset="41971.77">16463 1074 48 0,'-4'2'23'0,"-1"0"3"0,-2 1-1 16,2 1 5-16,-2-1 3 0,2 2 1 15,-1-2-3-15,2-1-1 0,-1-1 0 16,3 0-3-16,0 1-1 0,1-2 0 16,1 1 1-16,-1 0 2 0,1-1 1 0,2 0 2 15,-1-1 0-15,-1 0 1 0,0 1 0 16,1-2-2-16,0 1-1 0,0-1-1 16,1-2 0-16,-2 1-3 0,3-2-2 15,-1-1-2-15,2 0-3 0,2 0-1 16,-1 0-3-16,3 1-1 0,2-1-2 15,2 2-1-15,1-2 0 0,1-2 1 16,3 1-2-16,-1 2 0 0,2-3-1 16,-2 4-1-16,1 1-1 0,-2 4-1 15,1 0-2-15,1-3-1 0,0 5-1 0,0 2-1 16,-2 0-1-16,0-1 0 0,-1-1-1 16,-5 4 0-16,0 0 0 0,-4-2-1 15,-1-1 0-15,-2 2 0 0,-2-2 0 16,-1 3 0-16,-1 1 0 0,-5 0 0 15,0 2 0-15,-4 1 0 0,-2 0 0 16,-2 0-1-16,1 2 1 0,0 3-1 16,2 0 0-16,-1 3 1 0,-1-1-2 15,0 2 0-15,-1 0-1 0,-2-3 1 0,0 1-1 16,-3 0-1-16,3 0-1 0,0-2 1 16,4 1 0-16,2-1 2 0,1 1-1 15,4-5 1-15,1-2 0 0,5-5 0 16,1-1 1-16,4 2 0 0,5-5 2 15,2-2 0-15,3 1 2 0,6-2 1 16,0 1 1-16,4-3 0 0,4-2 1 0,2 1-2 16,5 0-4-16,2-3-15 0,-2 3-9 15,0-3-13-15,-2 3-7 0,-5-3-79 16,-5-3-88-16,-5 3-190 0</inkml:trace>
  <inkml:trace contextRef="#ctx0" brushRef="#br0" timeOffset="42352.67">16991 971 308 0,'0'1'89'0,"1"-2"6"0,1 1-40 15,1-1-9-15,3-2 3 0,0 0 1 16,1 1-9-16,2-1-8 0,3 2-6 16,1-3-3-16,1 2-4 0,1 1-3 15,2 2-6-15,3-1-2 0,1 0-1 16,2 1-2-16,0 0-2 0,5 3 0 16,-2-1-2-16,2-1-1 0,-2 2-1 15,-3 2 0-15,-2 2 0 0,-4 1 0 16,-5 5 0-16,-3 0 0 0,-4 2 1 15,-3 3 1-15,-5-1 0 0,-4 3 1 0,-3 1 0 16,-4 3 0-16,-6 3 0 0,-4-1-1 16,-3 5 0-16,-1 1 0 0,1 3-1 15,0 2-4-15,2-3-15 0,3 2-14 16,2 2-9-16,4-1-91 0,2-2-100 16,3 1-233-16</inkml:trace>
  <inkml:trace contextRef="#ctx0" brushRef="#br0" timeOffset="47402.67">20954 939 208 0,'2'0'62'0,"-2"0"5"0,0-1-23 16,-2 2-5-16,2-2 1 0,0 2 0 16,0 1-6-16,-1-2-2 0,2 0-2 15,-1 2-3-15,0-1-2 0,0 2-4 16,0-1-3-16,0-1-4 0,0 4-2 15,-2 4-1-15,0 2-1 0,-2 4 0 16,-1 2-1-16,-2 4-1 0,-5 1 1 16,-4 2-2-16,-5 1 0 0,-4-3-2 0,-5 5-1 15,-2 2-1-15,1-5-1 0,3-1-1 16,1-2-1-16,5-1 0 0,5 0-1 16,5-9 0-16,3-2 1 0,0 0 0 15,3-2 0-15,2 2 1 0,2-2 1 16,2-2 0-16,1 1 2 0,2 0 1 15,1 1 0-15,1-1 2 0,3-1 1 16,-1 0-1-16,0 2 1 0,5 0 0 0,5 1 1 16,1-1 1-16,9 1 1 0,0 0-2 15,8 1 1-15,1-1 0 0,-1-4-3 16,-3-2-1-16,-2 0-2 0,-5-2-4 16,-3 1-4-16,-6-2-5 0,-1-2-4 15,-3 1-13-15,-4 3-9 0,-2-4-11 16,-4 0-8-16,-3-1-74 0,-3-1-85 15,-5-1-189-15</inkml:trace>
  <inkml:trace contextRef="#ctx0" brushRef="#br0" timeOffset="47665.83">20933 1252 305 0,'-2'-2'87'0,"2"4"6"0,0-3-40 16,0 2-5-16,-1 3 3 0,0 0 0 16,1 0-7-16,-1 5-7 0,-2 2-5 15,1 5-3-15,-2 5-6 0,1 2-6 16,0 2-5-16,0 5-5 0,0-3-2 16,3 1-3-16,0-3-4 0,3-1-3 15,-2-2-18-15,0-1-3 0,1-4-8 16,0 0-12-16,-2-2-7 0,1 1-17 0,0-6-53 15,0 1-55-15,-1-2-158 16</inkml:trace>
  <inkml:trace contextRef="#ctx0" brushRef="#br0" timeOffset="48108.21">21203 1235 264 0,'1'-2'75'15,"0"2"4"-15,-1 0-36 0,1 6 1 16,-2-3 2-16,1 3-5 0,-1-1-5 16,0 6-2-16,0 2-3 0,-2 5-4 15,-1 1-3-15,1 4-5 0,0 3-4 16,0 1-4-16,0 3-3 0,1-1-2 0,2-2-1 15,2-1-1-15,3-3 1 0,1-1 0 16,6-3 1-16,5-5 2 0,3-3 0 16,5-2 4-16,3-4 1 0,2-2-1 15,1-4 2-15,-2-3 0 0,0-2-1 16,-1-3-2-16,-3-2-2 0,0-5-2 16,-3-2 1-16,0-3-2 0,-3-3 0 15,-6-7 0-15,-3-1 0 0,-5 0 0 0,-6 3-1 16,-2 0-2-16,-8 2-1 0,-5 3-2 15,-4 7 0-15,-4 4-2 0,-2-1-1 16,-4 3 1-16,-3 2-1 0,-1 4-5 16,-2 3-4-16,2 2-8 0,2 2-9 15,2 7-15-15,3-1-13 0,6 2-3 16,4 2-75-16,6-1-83 0,3 1-186 16</inkml:trace>
  <inkml:trace contextRef="#ctx0" brushRef="#br0" timeOffset="49044.45">20448 1802 344 0,'12'1'98'0,"4"0"7"0,3 2-49 0,6 2 0 15,1 1 4-15,3-2-6 0,3 0-11 16,8 4-9-16,5 0-6 0,7 0-5 16,2-2-6-16,6-1-4 0,6 1-5 15,6 3-3-15,5-6-1 0,5 1-2 16,0-2-2-16,4 0-2 0,2-2-2 15,-3-4-2-15,0-1-1 0,-3 0 0 16,-9-1 0-16,-9 1 0 0,-7 1 2 16,-11 0 1-16,-6 0 3 0,-14 3 1 15,-12-1-3-15,-6-1-3 0,-5 3 1 0,-4-1-1 16,-4 0 0-16,-4-2 0 0,0-1 1 16,1 3 1-16,1-2 5 0,0 1 1 15,3-1 1-15,0 2 2 0,3-2 1 16,1 0 0-16,1-1 1 0,2-1 0 15,0-6-2-15,1-4 1 0,3-2-3 16,-2-1 0-16,2-7-1 0,-3-3 1 16,0-4 0-16,-4-1 1 0,-1-3-2 0,-4-8 1 15,1-2 0-15,-2-4 0 0,0 0 0 16,-1-5-2-16,-1-1 1 0,0-1 1 16,-3 0 0-16,-1 2-1 0,0 8 0 15,0-1 0-15,-2 6 0 0,-1 5 0 16,1 4 0-16,1 7 1 0,-2 4 0 15,1 2 1-15,1 3 0 0,0 5 1 16,4 3-1-16,0 1 1 0,2 4 0 0,1 0 0 16,1 2-1-16,2 1 0 0,0 0 0 15,1 1 0-15,0 1-1 0,0-1 1 16,1 0-2-16,-2 2 0 0,0-1 1 16,0 2-1-16,0-3 1 0,-3 1-1 15,1-1 2-15,-4 0-1 0,-2-2 0 16,-3-1 0-16,-3 0 0 0,-2 2-1 15,-4 0-1-15,-5-1 0 0,-5 2-1 16,-4 0 0-16,-9 3 0 0,-11-2-1 0,-4 1-1 16,-8 2 0-16,-7 1 0 0,-6 3-2 15,-9 2 1-15,1-1 0 0,4 1-1 16,-1 2 1-16,2 3 0 0,9-2 0 16,4-1 1-16,14-1 0 0,5-1 0 15,8-1 1-15,9-1 0 0,9-2 0 16,5-4 1-16,7-1 0 0,7 0-1 0,5-1 0 15,3 0 1-15,5 2-1 0,-1-1 1 16,6 1 1-16,1 3-1 0,0-3 0 16,0 1 1-16,-1-4 0 0,-1 5-1 15,-1 0-1-15,-5 7 0 0,-1 3 1 16,-1 6-1-16,-1 7 0 0,0 12 1 16,-1 4 1-16,-1 8-4 0,-1 4-5 15,3 8-11-15,0 2-10 0,5 2-13 16,3 3-13-16,3-2-4 0,3 0-9 15,2-7-69-15,2-7-73 0,1-7-173 16</inkml:trace>
  <inkml:trace contextRef="#ctx0" brushRef="#br0" timeOffset="56037.07">22443 1136 29 0,'-1'7'5'0,"-1"0"0"0,2-4-6 15,0-3-15-15,0 0-6 0</inkml:trace>
  <inkml:trace contextRef="#ctx0" brushRef="#br0" timeOffset="56303.41">22440 1155 157 0,'0'0'48'0,"-1"0"6"15,1 1-13-15,1 0 1 0,0 1 2 16,0 0-1-16,0-2-2 0,0 0 0 15,1 0-1-15,-1-1-3 0,-1 1-4 16,1 0-4-16,-1 1-2 0,0 0-4 16,0 2 1-16,0 0-2 0,0 5-1 15,0 1 0-15,0 3-2 0,1 6 1 16,-1 1-2-16,2 6-3 0,-1 4-2 16,1 4-3-16,1 2-2 0,-1 1-2 0,2 2-2 15,-1 1-1-15,1 0-4 0,-1-3-5 16,-1-1-5-16,0-2-7 0,-2-2-9 15,0-2-7-15,-1-3-9 0,-1-1-7 16,-1-7-12-16,1-4-56 0,-4-1-70 16,0-9-158-16</inkml:trace>
  <inkml:trace contextRef="#ctx0" brushRef="#br0" timeOffset="56671.42">22402 1195 310 0,'8'-16'86'0,"2"3"7"16,-3 1-47-16,-3 2 1 0,1 1 3 16,-2 0-3-16,-1 3-4 0,3-1-8 15,-1-1-4-15,1 2-6 0,3-1-2 16,1 3-1-16,2 2-4 0,1 0-4 15,2 2-3-15,0 1-1 0,1 2-2 16,0 1-3-16,0 5-2 0,-3 0-3 0,-1 4-1 16,1 0-1-16,-3 5-3 0,-2 1-3 15,-5 2-3-15,-5-1-1 0,-2-1-2 16,-5-2 0-16,-4-1-1 0,-3-5 1 16,-3-3 1-16,-1-2 2 0,1-2-4 15,1-1-6-15,2-3-6 0,3 0-4 16,2-1-7-16,3 0-9 0,1-1 15 15,5-1-73-15,-1 0-63 0,2 2-155 16</inkml:trace>
  <inkml:trace contextRef="#ctx0" brushRef="#br0" timeOffset="56835.5">22689 1467 283 0,'6'8'87'15,"0"-4"4"-15,-2 2-15 0,1 1-41 0,-3-5 1 16,0-1-3-16,0-3-12 0,-1 1-12 16,0-2-15-16,0 0-12 0,1-3 59 15,-1 1-138-15,1-3-86 0,1-4-225 16</inkml:trace>
  <inkml:trace contextRef="#ctx0" brushRef="#br0" timeOffset="57322.16">23097 1292 200 0,'-1'-1'60'0,"-2"4"4"0,1-2-19 16,0-1-9-16,-3 1 1 0,2 1 0 16,0-2-5-16,-1 1-4 0,1 2 0 15,-2-3-3-15,-2 4-4 0,0 3-3 0,0 3-3 16,-1 3-3-16,2 1-3 0,-1 1-1 15,4 4-2-15,3-4 0 0,2 0 0 16,2-1-1-16,5-3 1 0,2-2 0 16,2 1 2-16,4-5 2 0,0 0 1 15,4-2 1-15,0-3 2 0,0-4-1 16,-1-4-1-16,1-2 0 0,-2-4-2 16,-3-3-1-16,-3-4-2 0,-3-1-3 0,-3 0 0 15,-5 2-1-15,-4-3-1 16,-4 4-3-16,-1-3-2 0,-5 5-2 0,-4 1 1 15,1 0-8-15,0 2-1 0,-3 3-2 16,-1 4-3-16,2 4-6 0,2 3-6 16,0 6-6-16,2 2-73 0,1 3-80 15,2 3-193-15</inkml:trace>
  <inkml:trace contextRef="#ctx0" brushRef="#br0" timeOffset="57525.17">23532 1434 399 0,'1'3'106'0,"-4"-3"5"0,0 4-58 16,0-1-4-16,-1-2 4 0,1-4-9 0,1 1-14 16,0-3-7-16,3 0-9 0,-1-2-12 15,2-3-24-15,0 0-17 0,0 2-12 16,1-3-78-16,-2 0-92 0,-2 0-201 15</inkml:trace>
  <inkml:trace contextRef="#ctx0" brushRef="#br0" timeOffset="57823.12">23788 1136 328 0,'7'-3'92'16,"0"4"8"-16,-1-3-39 0,3 2-10 0,-1 1 5 15,0 4-1-15,-2 3-10 0,2 3-4 16,-2 8-4-16,0 0-6 0,-3 5-5 16,-2 9-3-16,-3 2-2 0,-1 5-4 15,-3 1-5-15,-2 3-2 0,0 4-3 16,-1 4-2-16,3-1 0 0,0 2-4 15,4-2-5-15,1 0-7 0,2-6-6 16,0-5-7-16,0-5-17 0,0-3-14 16,-2-9-10-16,-2-2-15 0,1-6-55 15,-2-3-80-15,-1-8-162 0</inkml:trace>
  <inkml:trace contextRef="#ctx0" brushRef="#br0" timeOffset="58150.27">23852 1269 381 0,'1'-9'115'0,"-1"2"10"0,5 0-54 0,0-2 2 16,4 0 3-16,3-4-11 0,2 1-14 16,1 2-11-16,-2 0-7 0,-1 1-5 15,0 3-5-15,-2 2-4 0,0 5-6 16,-3 0-3-16,3 4-2 0,-1 1-4 15,1 8-1-15,2-1-3 0,-5 5-1 16,2-3-1-16,-3 2-2 0,-1 0-2 0,-3 3-4 16,-1-4-3-16,-4-2-1 0,1 3-3 15,-6-1-1-15,1-1 1 0,-4 0-1 16,-3-3 0-16,-2-3-2 0,-5-2-2 16,-7-6-10-16,-8-6-8 0,-3-2-7 15,-3-5-3-15,-3-3-4 0,-4-2-10 16,4 0-61-16,2 4-67 0,2 1-162 15</inkml:trace>
  <inkml:trace contextRef="#ctx0" brushRef="#br0" timeOffset="67085.5">8521 3499 396 0,'3'-2'110'0,"-2"-1"6"15,0 4-41-15,-2-1-24 0,0 0-12 16,-2 0-4-16,-2 2-4 0,0-2-7 16,-1 1-4-16,-1 0-3 0,0 0-3 15,-1 3-3-15,-1-2-2 0,-3 2-5 0,-3 2-2 16,-1 2-2-16,-2 2-1 16,-1 3-1-16,-2 4 0 0,0 4-1 0,2 3-1 15,1 3 0-15,1 4-1 0,5 0 0 16,5 1 0-16,3-1-1 0,8-1-1 15,4-1 0-15,8-5 0 0,6-3 1 16,6-1 0-16,3-9 2 0,4-6 3 16,1-5 4-16,2-4 3 0,1-5 3 15,1-4 3-15,0-4 3 0,-3-2 3 16,-3-1 0-16,-3 4-1 0,-5-3 0 16,-6 5 1-16,-7 0 0 0,-6 5-1 0,-2 2-3 15,-4 6-1-15,-4-1-2 0,-5 3-3 16,-1 2-4-16,-1 5-3 0,-3 2-2 15,0 3-2-15,0 4-2 0,1 0-2 16,5 1-1-16,4-2-6 0,5-1 0 16,7-4-1-16,3-4 1 0,7-4 2 0,4-3 2 15,2-3 4-15,1-5 8 0,0-2 4 16,2-2 3-16,-3 0 2 0,-1-1 1 16,-5-1 3-16,-3 2 0 0,-4-1-2 15,-3 0 0-15,-5 2-3 0,-4-5-1 16,-2 2-3-16,-6 0-6 0,-3-1-5 15,-4 3-7-15,-6-1-6 0,-1 1-6 16,-3 3-6-16,-4 2-15 0,3 0-8 16,1 4-10-16,4 0-10 0,6 3 206 15,3 0-269-15,9-1-107 0,6-1-298 16</inkml:trace>
  <inkml:trace contextRef="#ctx0" brushRef="#br0" timeOffset="67388.28">9036 3590 270 0,'35'6'83'0,"-4"2"5"0,0 5-35 15,-3 2-5-15,-3 1-12 0,-6 5-10 16,-3 0-9-16,-4 0-8 0,-5 0-5 16,-3-2-2-16,-3 1-1 0,-1-1 0 0,0-2-1 15,-1-4 0-15,1-2-1 0,0-2 0 16,1-1 2-16,-1-4 8 0,0-6 14 16,0-1 6-16,0 0 5 0,-1-5 2 15,1-6 3-15,0-1 0 0,2-2-5 16,0 1-12-16,-1-1-4 0,4-3-2 15,-1 5-1-15,4 2-1 0,0 2 0 16,1 0-1-16,2 3-2 0,2 4-2 0,0 1-1 16,2 4-3-16,-1 4-1 0,0 5-1 15,-1 1-1-15,-1 1 0 0,2 0-2 16,-2 3-4-16,0 2-6 0,0-1-4 16,-2-1-13-16,3 2-28 0,0-1-5 15,-1 1-88-15,1-3-99 0,0-3-224 16</inkml:trace>
  <inkml:trace contextRef="#ctx0" brushRef="#br0" timeOffset="67650.73">9903 3626 379 0,'-2'-3'107'0,"-2"2"6"15,-7 2-49-15,-3 0-13 0,-4 1-7 16,-5 1-7-16,-1 2-11 0,-2 2-7 0,-1 1-3 15,5 2-3-15,4 0-2 16,2-1-4-16,7 2-3 0,3-1-3 0,9 1 0 16,6 1 0-16,3 1-2 0,5 0 1 15,3 3 1-15,2 2 1 0,0 3-1 16,-1 2 0-16,-2 0 0 0,-2 3-2 16,-5-1-3-16,-5 2-2 0,-8-1-5 15,-6-5-7-15,-8-2-12 0,-7-1-10 16,-10-3 1-16,-5-3-85 0,-6-1-89 15,2-4-200-15</inkml:trace>
  <inkml:trace contextRef="#ctx0" brushRef="#br0" timeOffset="68268.14">11573 3954 319 0,'2'-7'90'16,"0"3"9"-16,-2-3-28 0,-2 0-21 0,0-3 0 15,-2-3 0-15,-4 0-7 0,-3-4-8 16,-2 2-8-16,-3 1-9 0,-1 0-4 15,-2 5-7-15,0 5-4 0,-4 6-3 16,0 7-2-16,-2 5 0 0,5 5 0 16,-2 4-4-16,2 2-7 0,5 2-7 15,4-3-5-15,5-3-3 0,7-3-1 16,5-4 0-16,6-4 4 0,7-4 10 16,0-4 9-16,5-3 10 0,2-1 8 15,0-3 6-15,0-2 7 0,-1-3 3 0,-3-2 2 16,0-1 2-16,-1-4 1 0,-1-2 0 15,-3-1-3-15,0-1-2 0,-5-2-3 16,-1 0-3-16,-1 3-4 0,-4 3-2 16,-2 5-4-16,-4 2-4 0,-1 3-5 15,-1 10-2-15,-3 6 0 0,-2 5-2 16,-2 6-1-16,2 2-2 0,-2 5-2 16,1 2-4-16,4 0-12 0,4-1-25 0,6-5-15 15,7-4-12-15,5-3-74 0,10-6-95 16,2-3-191-16</inkml:trace>
  <inkml:trace contextRef="#ctx0" brushRef="#br0" timeOffset="68681.57">12151 3816 370 0,'-11'-12'100'0,"-2"2"8"0,-4 5-42 15,-4 2-13-15,-1 9-7 0,-5 3-8 16,0 7-4-16,0 5-8 0,-1 4-7 15,2 0-7-15,2 3-6 0,2-1-3 16,8-2-5-16,5-3-7 0,6-4-5 16,6-1-5-16,7 0-2 0,6-6 0 0,2-2 1 15,3-1 1-15,2-6 4 0,2-2 5 16,1-5 4-16,-3-3 3 0,2 0 3 16,-2-4 6-16,0-5 6 0,-3-1 5 15,0-2 4-15,-2-5 4 0,0-5 1 16,-2-9-2-16,-4-3-3 0,-2-3-3 15,-5-9-2-15,-2-1-2 0,-2-3 0 16,-3-1 0-16,0 4-2 0,1-2 1 16,0 7 1-16,-1 8 2 0,1 8 1 0,-3 8 0 15,3 9 0-15,0 3-2 0,-2 12-2 16,-2 5-4-16,2 7-3 0,-1 9-4 16,0 5-2-16,-1 8-1 0,-1 7 1 15,3 9 0-15,1 7 2 0,0 1-3 16,3 1-9-16,2 1-10 0,4 0-6 15,3 0-30-15,5-4-13 0,2-6-14 16,4-4-12-16,1-7-52 0,3-4-76 0,2-4-149 16</inkml:trace>
  <inkml:trace contextRef="#ctx0" brushRef="#br0" timeOffset="69095.45">12790 3763 382 0,'-22'-2'92'16,"-4"5"8"-16,-4 6-63 0,-2 5-4 0,0 4-3 16,2 2-1-16,5 3-6 0,3 1-8 15,7 0-7-15,4-1-6 0,4 0-8 16,5-4-7-16,3-4-6 0,5-1-4 16,2-2-1-16,3-1-2 0,5-3 1 15,2-3 4-15,2 1 4 0,3-3 5 16,1-2 4-16,2-2 3 0,3-2 5 0,-5-4 6 15,-2-3 6-15,-3-4 5 16,-4-3 6-16,-1-6 4 0,-4-7 2 0,-5-7 1 16,0-6-2-16,-4-4-1 0,-2-9 0 15,0-3-2-15,-1-3-1 0,-1 0 0 16,2 1-1-16,-1 3-1 0,0 4 0 16,2 10 0-16,-1 9 2 0,0 9 1 15,0 8-3-15,-2 9-4 0,1 9-2 16,0 9-2-16,-1 9-5 0,2 4-5 15,-3 9-3-15,2 9-1 0,-1 5 1 0,2 8 1 16,1 8-2-16,2 1-2 0,1 5-5 16,4-5-11-16,0 1-4 0,7-3-24 15,1-7-16-15,1-8-3 0,4-6-86 16,-1-4-96-16,6-5-209 0</inkml:trace>
  <inkml:trace contextRef="#ctx0" brushRef="#br0" timeOffset="69863.98">15434 3989 219 0,'0'-1'63'0,"1"-2"7"0,-3 0-24 0,2 0-8 16,-1 3-1-16,2 1 1 0,-1 0-2 15,1-2-4-15,0 3-4 0,0 0-2 16,2 1 0-16,2-1-1 0,1 3-1 15,3 2-2-15,0 1-3 0,2 2-2 16,2 2-2-16,-2 1-3 0,-1 2-2 16,-2-3-7-16,-2 5-9 0,-3 3-7 15,-3-2-7-15,-5-2-11 0,-5 3-13 0,-4-1-72 16,-8 1-81-16,-1-6-182 0</inkml:trace>
  <inkml:trace contextRef="#ctx0" brushRef="#br0" timeOffset="70567.13">16046 3464 250 0,'6'0'72'0,"-3"2"6"15,0-2-32-15,2-1-5 0,-1 4-1 16,-2 0-5-16,2-1-6 0,-2 0-5 16,0-1-5-16,0 5-3 0,-1-2-2 15,-1 1-1-15,0 1-3 0,0 3-1 16,-1 5-2-16,-4 3 0 0,-3 4-1 0,-4 2 0 15,-2 11-2-15,-5 1 0 0,-6 2-1 16,-1 0-2-16,-2 3-3 0,1-3-2 16,-1-2 0-16,5-6 0 0,1-2-1 15,6-4 0-15,5-6 1 0,3-3 2 16,5-4 1-16,5 0 0 0,5-3 3 16,3-2 2-16,4-1 3 0,1-2 1 0,5 0 2 15,2-1 0-15,3-1 1 16,3-1-1-16,2 0-3 0,-2-3-2 0,0 3 0 15,4-4-2-15,1 3-8 0,-4-4-8 16,4 2-9-16,-3-4-8 0,-1 5-10 16,-1-1-74-16,-9 0-77 0,-5 1-178 15</inkml:trace>
  <inkml:trace contextRef="#ctx0" brushRef="#br0" timeOffset="70824.28">16110 3748 366 0,'1'-5'105'0,"0"3"11"16,0 1-50-16,1-1-15 0,-2 3-5 0,1 3-1 16,-2 1-8-16,0 5-14 0,0 6-10 15,-1 4-3-15,-1 5 0 0,-1 1-1 16,2 4-1-16,2 2-3 0,0-1-2 15,1-4-4-15,3-2-3 0,0 1-13 16,1 0-14-16,3-1-12 0,0-1-11 16,3-1 29-16,1-1-104 0,0 1-84 15,-1-6-183-15</inkml:trace>
  <inkml:trace contextRef="#ctx0" brushRef="#br0" timeOffset="71236.58">16514 3665 319 0,'-2'-4'88'15,"-3"3"6"-15,3 1-40 0,-2 0-15 16,-3 1-2-16,1 2 0 0,-1 3-5 15,-3 3-6-15,3 5-5 0,-3 4-3 16,-1 3-1-16,1 4-2 0,3 5-4 16,2 2-4-16,3 0-2 0,2-2 0 15,6 1-1-15,5-2 1 0,2-5-1 0,4-3 1 16,0-6 1-16,5-5 2 0,1-2 2 16,-1-5 1-16,0-4 0 0,-1-1 1 15,2-7 0-15,2 0 1 0,-3-4 1 16,-1-5-1-16,0-5 0 0,-2-3 0 15,0-6-1-15,-11-2-1 0,-9 0-1 16,-7-3-3-16,-6-1-2 0,-6 1-3 16,-5 0 0-16,-4 7-2 0,0 5 0 0,-3 4-2 15,1 6-4-15,-1 5-4 0,-1 6-13 16,1 5-23-16,3 3-29 0,5 1-72 16,7-1-101-16,7 1-223 0</inkml:trace>
  <inkml:trace contextRef="#ctx0" brushRef="#br0" timeOffset="73275.24">17016 4045 142 0,'0'2'36'0,"1"2"2"16,-2-2-17-16,-1-1-8 0,1 2 2 16,-2-1 1-16,1 1 0 0,-1 0 1 15,1-1 1-15,-2 2 2 0,3-1 0 16,-1 1-1-16,0-1 0 0,2 1-1 15,0 1-1-15,-1-1-3 0,1-2 0 0,-1 3-1 16,0-3 0-16,2 1 1 0,-2-5 0 16,2 3 1-16,2-1 1 0,1 0 1 15,2-3 0-15,-1 0 0 0,3-5 0 16,1 1-2-16,0-1-1 0,-3-2-2 16,2 1 1-16,-3 1-1 0,2 1 0 15,-3 2-2-15,-2 2-1 0,2 1-1 0,-3 2-3 16,-3 0-3-16,-1 0-2 15,-1 3-2-15,0 1 0 0,-2 2-1 0,-3 3-1 16,2-1 0-16,1 1 0 0,1 1-1 16,0-2 0-16,2-3-1 0,0 1 1 15,2-6 2-15,2 1 1 0,-2-1 1 16,1 0 1-16,2-5 2 0,0 5 0 16,1-4 1-16,0 2 0 0,-1-3 0 15,1 0-1-15,-1-2 1 0,-1 2 0 0,-2-3 1 16,2 4 1-16,3 2 0 0,-4-3 1 15,0 3-1-15,0 1 1 0,1 1-3 16,0 1 0-16,1 2-1 0,-1 1 3 16,4 3 1-16,0 2 3 0,4 2 1 15,0 1 0-15,-1 2 0 0,1-1-1 16,-2 3-2-16,-3-3-4 0,-2 2-8 16,-4 1-9-16,-3-1-11 0,-4 0-6 0,-4-2-1 15,-3 2-86-15,-1-3-85 0,-5-3-190 16</inkml:trace>
  <inkml:trace contextRef="#ctx0" brushRef="#br0" timeOffset="75164.33">17438 3535 178 0,'0'2'60'0,"0"-1"8"0,1-1-3 0,-1 0-16 16,0-1-1-16,0 2 3 0,0-1-2 15,0 0-2-15,1 1-2 0,-2 0-2 16,2-1-3-16,-1 1-2 0,0-2-4 15,1 2-3-15,-2-1-5 0,1 1-4 16,1 2-5-16,-1 6-3 0,1 3-3 16,0 2-3-16,0 6-1 0,0 4-2 15,1 5-2-15,0 0 0 0,1 0-2 16,-2 1 1-16,1 2 0 0,1-2-5 0,1-2 1 16,-1-4-5-16,0 2-3 0,0-5-4 15,0-1-11-15,-1-3-11 0,0-3-4 16,0-2-10-16,-1-3-7 0,-1-5 143 15,0-1-210-15,0 0-87 0,0-5-263 16</inkml:trace>
  <inkml:trace contextRef="#ctx0" brushRef="#br0" timeOffset="75971.14">17911 3476 182 0,'2'-2'61'0,"1"-1"6"16,0 1-1-16,1-1-26 0,-2 2 1 15,1-3 1-15,0 0-4 0,-2 1-4 16,1 2-3-16,-1 1-4 0,-1-2-4 16,-1 0-5-16,-1 4-2 0,-4 0-3 15,-1 2-3-15,-2 0-1 0,-4 4-1 0,-4 4 2 16,-5 3 1-16,-4 1-2 0,-6 7-1 15,-1 8-1-15,1-1-1 0,0 1-1 16,4 2-2-16,5 0 0 0,8 1-1 16,8-2-1-16,5-5 1 0,4 0-2 15,6-2 1-15,9-4 0 0,1-2 1 16,7-1 0-16,6-4 0 0,3-3 1 16,-1-4 0-16,0-2-1 0,-5-2 1 15,0-1 1-15,-6-6 2 0,-4-1 1 16,-5-3 2-16,-2 4 2 0,-2-6 3 0,-6-1 0 15,-5-2-1-15,-6-3-2 0,-4 0-2 16,-2 0-1-16,-7-2-3 0,-5 2-4 16,-2 4 0-16,-6 3-2 0,-3 7-2 15,2 4-17-15,-1 2-14 0,2 4-8 16,3 4-90-16,3 3-99 0,9-1-231 16</inkml:trace>
  <inkml:trace contextRef="#ctx0" brushRef="#br0" timeOffset="82749.53">20518 3483 211 0,'5'-6'68'0,"-2"3"6"0,-1 2-13 15,3-2-19-15,-3 5 2 0,-1-2-1 0,0 0-6 16,0 1-6-16,-1-1-2 0,0-2-4 15,1 4-3-15,-1-3-4 16,-1 3-4-16,0 5-3 0,-3-1-4 0,0 5-1 16,-1 2-2-16,-3 3-2 0,-2 6 1 15,-1 3-1-15,-4 1-1 0,1 7 1 16,-4-1-2-16,0 2 1 0,-3 1 0 16,0-1-1-16,-1-4 1 0,1-2-1 15,3-5 0-15,2-1 0 0,2-4 0 0,4-5 0 16,3-6-1-16,4 2 1 0,3-4 1 15,3-1 0-15,0-1 2 0,5-2 0 16,2 0 2-16,5 1 1 0,3-3 0 16,3 0 0-16,2 0-1 0,0-1-1 15,-1 0-1-15,1 2 0 0,1 0-6 16,-4 0-7-16,0 2-9 0,-2 0-6 0,1-1-8 16,-4-3-12-16,-1 1-10 0,-4-1-56 15,-1-5-65-15,-2 2-152 0</inkml:trace>
  <inkml:trace contextRef="#ctx0" brushRef="#br0" timeOffset="82990.44">20559 3753 327 0,'-1'2'90'15,"1"-1"7"-15,3 2-41 0,-3-2-9 16,2 3 7-16,-1 1 5 0,-1 1-8 15,-1 2-9-15,0 5-5 0,-1 3-7 16,-2 2-8-16,0 3-8 0,1 3-5 16,2 1-5-16,-1 2-1 0,1-4-3 15,2-2-4-15,1-1-8 0,0 1-4 16,0-5-14-16,2 1-14 0,0-4-11 0,-1 0-16 16,0-3-60-16,0-2-73 0,3-6-171 15</inkml:trace>
  <inkml:trace contextRef="#ctx0" brushRef="#br0" timeOffset="83351.7">20860 3736 332 0,'-2'0'89'0,"1"1"5"15,-1 1-51-15,0 2-6 0,-5 0 5 16,-1 1-3-16,-2 6-7 0,0 4-8 15,-3 1-3-15,0 4-2 0,0 3-5 16,0 1-5-16,4 1-6 0,3-1-2 16,2-1-1-16,4-3-1 0,4 0-1 15,2-5 1-15,7-3 2 0,4 0-3 0,0-5 1 16,4-3 0-16,0-3 1 0,1-4 1 16,0-2 0-16,-4-1-2 0,1-5 5 15,1 0 2-15,-4-2 3 0,-2-1 2 16,-1-4 1-16,-4-1 1 0,-2-3 1 15,-6-1-2-15,-4-1-4 0,-6 1-4 16,-3 0-2-16,-3 6-4 0,-5 1-3 16,-3 4-9-16,-2 5-6 0,-2 2-5 0,2 2-10 15,0 3-8-15,4-2-12 0,1 0-10 16,8 2-49-16,8 0-67 0,6-4-148 16</inkml:trace>
  <inkml:trace contextRef="#ctx0" brushRef="#br0" timeOffset="83582.11">21393 3627 353 0,'5'2'102'0,"-5"0"5"15,2-1-41-15,1 5-22 0,-2 4 4 16,0 5 4-16,-1 0-12 0,0 5-13 0,-1 2-5 15,2 4-5-15,-1 2-5 0,0 2-5 16,1-4 3-16,0 4-27 0,-1-2-7 16,1 0-15-16,0-5-9 0,0-3-81 15,-1-2-93-15,-3-2-206 0</inkml:trace>
  <inkml:trace contextRef="#ctx0" brushRef="#br0" timeOffset="83787.27">21231 3781 290 0,'8'6'87'16,"3"1"8"-16,6 1-30 0,1 0-15 16,4 1 6-16,2 0 0 0,-1-1-13 15,-2-2-11-15,0-1-6 0,-3 0-5 0,-3-4-12 16,-2-1-23-16,-2-3-16 0,0-3 52 15,0-3-142-15,-1-4-98 0,0 1-252 16</inkml:trace>
  <inkml:trace contextRef="#ctx0" brushRef="#br0" timeOffset="84016.15">21763 3574 382 0,'-3'11'108'0,"2"1"9"0,-2 5-59 0,1 3-5 16,2 2 4-16,0 2 1 0,-1 0-13 15,1 4-17-15,0 1-8 0,-1 0-5 16,0 0-6-16,-2 0-6 0,-2-1-3 16,2-2-14-16,-1-1-6 0,0-4-16 0,1-2-15 15,2-4-12-15,4-3-63 16,3-2-8-16,4-3-61 0,2-2-119 0</inkml:trace>
  <inkml:trace contextRef="#ctx0" brushRef="#br0" timeOffset="84370.72">22179 3506 376 0,'-2'-2'102'0,"0"4"7"0,-2 2-55 15,-3 2-6-15,-2 0 5 0,-2 6-2 16,-2 6-9-16,-4 4-9 0,-4 5-7 16,-1 5-4-16,-3 3-7 0,1 3-5 15,2 2-5-15,1-3-3 0,4-2-2 16,5-1-3-16,4-8-1 0,4 2-1 0,5-2 0 16,5-5 0-16,2-4 0 0,2-2 1 15,5-7 3-15,3 2 1 0,4-5 2 16,3-4 0-16,3-1 0 15,-3-2 2-15,1-3 2 0,-3 1 4 0,-2-2 2 16,-5-4 3-16,-6-3 1 0,-5-1 0 16,-6-1-2-16,-6 0-2 0,-5 0-4 15,-8 1-3-15,-3 4-4 0,-7 5 0 0,-2 2-7 16,-2 3-4-16,3 1-20 0,3 5-21 16,6 2-59-16,0 0-39 0,6 3-98 15,4 1-192-15</inkml:trace>
  <inkml:trace contextRef="#ctx0" brushRef="#br0" timeOffset="86046.59">23352 3804 299 0,'7'-13'72'0,"2"-3"7"15,2 2-42-15,1-1-11 0,-1 1 8 16,-1 0 2-16,0 1 3 0,-3 3 4 15,1 3-3-15,-5 1-2 0,1 4 1 16,-3-1-2-16,-1 3-5 0,1 2-6 0,-2 3-6 16,0 3 0-16,0 5-1 0,-2 3-2 15,1 8-2-15,-1 4 1 0,1 6 0 16,2 4-3-16,0 3-5 0,2 0-2 16,-1-1-2-16,1 2-3 0,0-2-6 15,1 2-4-15,-1-4-6 0,-2-2-7 16,0-2-19-16,0-1-10 0,1-3-8 15,-1-5-4-15,0-5-12 0,-2-5-58 16,1-3-73-16,-2-6-147 0</inkml:trace>
  <inkml:trace contextRef="#ctx0" brushRef="#br0" timeOffset="86367.25">23437 3757 347 0,'1'-9'93'0,"1"1"9"0,2 2-53 16,1 1 7-16,2 1 1 0,0-1-2 15,5 0-6-15,3 2-4 0,2 1-7 16,3 2-5-16,1 0-5 0,0 3-6 16,3 2-6-16,-4 0-5 0,1 2-3 15,-2 0-3-15,-3 1-4 0,1-2-1 16,-4 1-6-16,-4 1-3 0,-2 0-3 0,-1 2-4 15,-6 2 0-15,-3 1-8 0,-5 2 1 16,-5-1 2-16,-4 2 1 0,-5 0 2 16,-4-3 3-16,-1 0-1 0,-1-3 3 15,1-1-6-15,4-3-2 0,3-2-3 16,6-1-4-16,4-3-6 0,5-1-7 16,6-3-66-16,5 0-71 0,5-4-176 15</inkml:trace>
  <inkml:trace contextRef="#ctx0" brushRef="#br0" timeOffset="86536.84">23880 3942 360 0,'-1'8'97'0,"-2"-1"3"16,3 0-55-16,0-3-5 0,3-2 1 15,-3 1-4-15,1-2-10 0,1 0-1 0,0-3-12 16,0-1-10-16,2-1-22 0,-1 2-25 15,2-6-71-15,1-1-91 0,0 3-206 16</inkml:trace>
  <inkml:trace contextRef="#ctx0" brushRef="#br0" timeOffset="86964.78">24244 3740 236 0,'-3'4'75'16,"-2"0"6"-16,-3 0-1 0,-3 3-41 0,-1 1 4 15,-4 0 0-15,-2 3-7 0,-1 4-6 16,0 0-5-16,1 2-5 0,1 2-5 15,1 1-4-15,5 0-5 0,4-1-3 16,3 1-1-16,6-1-1 0,3-4 1 16,4-2 1-16,2-1 0 0,3-2 2 15,1-2 1-15,4-4 0 0,2-2 1 16,0-1 2-16,-1-2 2 0,1-2 1 16,-1 0 1-16,-1-4 2 0,-5-4-1 0,-2-2 1 15,-4-1-3-15,-4-3-2 0,-5-2-2 16,-6-7-4-16,-4 0-2 0,-3 0-2 15,-4 2-4-15,-1-3 2 0,-3 2-5 16,1 2-5-16,0 7-7 0,2 2-11 16,2 3-9-16,3 0-8 0,4 4-21 15,3 5-54-15,5 1-75 0,5 2-159 0</inkml:trace>
  <inkml:trace contextRef="#ctx0" brushRef="#br0" timeOffset="87147.66">24559 3917 295 0,'12'10'95'16,"-4"-1"8"-16,-4-2-16 0,-1 0-33 0,-4-4 1 15,-1 0-4-15,-2-1-10 0,-1-1-9 16,2-2-7-16,-1 0-3 0,0-1-6 16,1-1-7-16,1-3-12 0,2 0-18 15,0-2-14-15,0-1-10 0,2 2-84 16,0-5-94-16,0 2-206 0</inkml:trace>
  <inkml:trace contextRef="#ctx0" brushRef="#br0" timeOffset="87483.47">25027 3700 281 0,'11'-1'87'0,"-1"-2"9"0,-2 2-25 0,-3-1-15 16,-3 0 2-16,-3 1-5 0,-4 0-9 15,-2-2-6-15,-5-1-7 0,-3 2-6 16,0-1-2-16,-4 1 0 0,-5 0 0 16,-3 2-2-16,-3 7-3 0,0 3-3 15,0 2-2-15,1 2-4 0,1 4-3 16,6 1-1-16,7 3-2 0,8 0-1 15,6 1 0-15,5 1 1 0,9 3 0 16,5-1 0-16,8-1 0 0,7-1-1 0,1 0-5 16,2-5-7-16,1 0-7 0,-2-3-16 15,-3-2-14-15,-4-2-11 0,-6-2 125 16,-2-5-208-16,-6-2-104 0,-7 0-285 16</inkml:trace>
  <inkml:trace contextRef="#ctx0" brushRef="#br0" timeOffset="87870.26">23185 4394 332 0,'8'0'91'0,"2"1"9"15,3-2-45-15,6 0 1 0,4 2 7 16,9-2-1-16,5 1-5 0,11 1-3 0,7 0-4 15,11-1-5-15,12 2-6 0,12-5-7 16,6 2-6-16,14 1-7 0,9-1-6 16,9-1-4-16,6 6-4 0,4 1-6 15,2 4-5-15,-1 3-6 0,-5-1-7 16,-7 2 1-16,-6 1-36 0,-10-1 2 16,-14-3-103-16,-20 0-110 0,-14-8-261 15</inkml:trace>
  <inkml:trace contextRef="#ctx0" brushRef="#br0" timeOffset="92884.28">4592 13358 316 0,'9'2'101'16,"-4"-1"6"-16,-2 0-12 0,-1-2-38 15,0 1-6-15,0 2-7 0,1 0-8 0,1 3-7 16,1 5-4-16,0 6-3 16,2 7-5-16,1 7-2 0,0 8-1 0,1 8-4 15,1 6-2-15,2 3-2 0,-1 4-4 16,1 3-4-16,-2 1-14 0,1 2-21 16,-2-2-13-16,-3-2-13 0,1-1-30 15,-2-4-43-15,0-3-77 0,-2-9-132 16</inkml:trace>
  <inkml:trace contextRef="#ctx0" brushRef="#br0" timeOffset="93172.1">4670 13384 426 0,'10'-24'125'0,"2"5"7"0,1 4-51 15,2 4-9-15,-1 2-7 0,3 4-12 0,-1 5-14 16,1 5-8-16,0 4-6 0,0 3-6 16,-3 5-4-16,-1 4-4 0,-2 2-3 15,0 1-3-15,-2 1-1 0,-3 2-1 16,2-1-2-16,-3-4 1 0,1-1-1 16,-3-2 0-16,-3 2-1 0,-3-1-1 15,-3-1-3-15,-2-2-2 0,-4 1-4 0,-3-1-7 16,-2 0-7-16,-3-4-20 0,-1-3-17 15,0-3-8-15,0-1-84 0,2-1-102 16,1 1-220-16</inkml:trace>
  <inkml:trace contextRef="#ctx0" brushRef="#br0" timeOffset="93495.86">5096 13602 303 0,'10'6'101'0,"-1"-2"8"16,-3-1-3-16,0 2-48 0,-1 3-9 16,-1 1-7-16,0 3-15 0,-1 3-9 15,0 5-8-15,2 1-7 0,-1 1-3 16,2-3-2-16,0 0-2 0,3-3 2 16,2-1-1-16,0-6 1 0,3-2 4 15,1-3 3-15,2-3 6 0,0 1 5 0,0-6 5 16,-1-2 6-16,0-3 5 0,-3 2 2 15,-2-1-1-15,-3-3-2 0,-2 2-4 16,-2-2-2-16,-4-1-6 0,-5 3-5 16,-2-4-3-16,-4-1-4 0,-4 3-3 15,-5-5-6-15,-3 1-4 0,-2 2-5 0,0-3-7 16,-2 0-12-16,3 4-9 0,4-1-23 16,2 4-2-16,4 3-91 0,4-3-103 15,4 1-229-15</inkml:trace>
  <inkml:trace contextRef="#ctx0" brushRef="#br0" timeOffset="93682.93">5421 13534 449 0,'12'15'131'0,"-2"0"8"0,0 0-56 0,0 2-11 16,-1 3-11-16,-2 0-21 15,-1 0-15-15,-2 1-12 0,2 0-10 0,-2-1-10 16,0-2-7-16,2-4-5 0,-1-3-15 15,4-4-13-15,1-2-10 0,1-8-4 16,1-1 131-16,0-3-202 0,0-6-97 16,0-2-257-16</inkml:trace>
  <inkml:trace contextRef="#ctx0" brushRef="#br0" timeOffset="93805.16">5532 13379 361 0,'-1'0'90'15,"0"1"-2"-15,1-2-50 0,0 1-31 16,1-1-26-16,2-1-66 0,3-1-74 16,2-1-162-16</inkml:trace>
  <inkml:trace contextRef="#ctx0" brushRef="#br0" timeOffset="94238.16">5805 13576 347 0,'-1'17'105'0,"-3"-5"8"15,1-4-28-15,0-2-21 0,2-3-7 16,0 0-9-16,1-2-10 0,0-2-5 0,1-3-5 16,0 3-3-16,2-1-7 0,0-1-2 15,3 0-2-15,-1 0-3 0,3 4-3 16,1 2-3-16,0-1-3 0,1 2-2 16,4 4-3-16,-1 3-10 0,2 0-1 15,3 0-2-15,0 0-7 0,2-1-2 16,2-1-5-16,1-1 1 0,0-4 9 15,0-4 1-15,1-2 0 0,0-2 14 16,0-4 8-16,-2-3 11 0,0-2 7 0,-2-4 8 16,-3-2 7-16,-1-3 4 0,-3 0 0 15,-3-4 0-15,-4-2-2 0,-1-3-1 16,-3-3-5-16,-3-6-2 0,-4-1-1 16,-2-4-2-16,-3 1-3 0,-2 0 0 15,-1 2-1-15,-3 6 2 0,3 7-2 16,1 7 0-16,3 8-1 0,2 4-3 15,1 6-5-15,4 11-4 0,3 8-3 0,3 8-3 16,3 9-2-16,3 6-3 0,1 10 0 16,3 4-5-16,-1 4-6 0,3 0-9 15,-3 0-11-15,0-4-11 0,-2-5-13 16,-1-3-5-16,1-2-33 0,-4-8 25 16,1-6-115-16,-5-2-112 0,-2-6-265 15</inkml:trace>
  <inkml:trace contextRef="#ctx0" brushRef="#br0" timeOffset="94412.69">6085 13354 490 0,'-5'-8'130'0,"5"7"3"0,4 3-58 16,6 2-19-16,4 0-14 0,6-1-17 15,5 1-11-15,5-3-2 0,3-3-4 16,4-5-6-16,1-4-22 0,2-6-20 15,1-5-102-15,2-6-111 0,2-5-279 0</inkml:trace>
  <inkml:trace contextRef="#ctx0" brushRef="#br0" timeOffset="94945.79">7550 13260 452 0,'3'10'124'0,"-1"2"4"16,1 0-62-16,1 1-14 0,0 1-7 0,2 3-14 15,2 0-14-15,-1 5-8 0,3 1-6 16,1 2-5-16,2 0-2 0,3-2-1 15,0 0-1-15,4-3-1 0,1-2 0 16,2-4 1-16,3-5 0 0,-1-3 3 16,1-2 5-16,1-3 6 0,-2-3 5 15,-3-2 7-15,-1-2 4 0,-5-3 6 16,-3-3 2-16,-4 1-2 0,-3-2 1 16,-3-5-3-16,-4 2-4 0,-4-3-3 0,-4-1-3 15,-4-1-5-15,-4 1-3 0,-4 1-7 16,-3 3-7-16,-4 0-9 0,-2 5-8 15,-2 6-10-15,-1 5-14 0,2 2-18 16,2 3-11-16,3 3-7 0,4 1-75 16,6 2-94-16,8 0-200 0</inkml:trace>
  <inkml:trace contextRef="#ctx0" brushRef="#br0" timeOffset="95163.31">8316 13071 469 0,'23'-3'143'16,"-9"-1"10"-16,-5 2-43 0,-6-1-20 16,-3 3-10-16,-6 0-20 0,-4 4-15 0,-3-2-11 15,-2 3-10-15,-2 5-11 0,-2 7-6 16,3 3-5-16,1 10-3 0,5 5-2 16,3 10-5-16,4 6-5 0,2 4-6 15,3 3-3-15,3 3-13 0,2-1-21 16,-1-5-20-16,2-3 157 0,-1-5-244 15,-3-3-125-15,-3-4-339 0</inkml:trace>
  <inkml:trace contextRef="#ctx0" brushRef="#br0" timeOffset="95343.58">8105 13454 475 0,'22'-6'129'0,"2"3"1"16,7-1-60-16,4-3-18 0,4 0-9 16,1-2-19-16,1-5-12 0,0-1-3 0,2-1-31 15,-1-6 8-15,-1-2-120 0,-2-3-112 16,-1-4-282-16</inkml:trace>
  <inkml:trace contextRef="#ctx0" brushRef="#br0" timeOffset="96046.04">9895 13249 340 0,'1'2'109'0,"-1"-2"9"15,0 0-16-15,1 0-31 0,-2 0-3 16,-2 0-7-16,-1 3-12 0,-1 1-13 16,-1 3-9-16,-4 4-10 0,-4 1-10 15,-1 7-9-15,-3 6-7 0,-2 4-7 16,2 6-7-16,0 3-16 0,3 5-8 16,4 1-6-16,4-1-1 0,6-2 4 15,8-6 6-15,4-5 8 0,6-6 15 16,7-7 13-16,5-8 13 0,3-5 12 0,3-6 10 15,1-1 8-15,1-6 6 0,-2-4 4 16,-1-3 2-16,-3 0-1 0,-4 0-4 16,-3 0-9-16,-5 2-5 0,-5 3-6 15,-3 0-4-15,-5 6-3 0,-4 4-3 16,-2 0-5-16,-2 4-4 0,-3 2-6 16,1 6-5-16,0 5-7 0,-1 0-7 15,3-1-4-15,3 5 2 0,3-3 0 0,5-3 5 16,4-4 7-16,4-5 9 15,2-3 9-15,5-4 9 0,0-3 9 0,1-5 5 16,0-3 6-16,-4-2 3 0,0 2-2 16,-6-1-3-16,-4 4-3 0,-3 0-3 15,-4 0-1-15,-5 1-3 0,-5-1-5 16,-3-2-1-16,-6 0-5 0,-2-1-4 16,-5-1-8-16,-4 1-8 0,-3 2-9 15,-2 1-8-15,1 3-8 0,-1 0-10 16,4 4-8-16,1 0-19 0,6-1-12 0,3 1-2 15,5 2-74-15,7-2-92 0,6-5-196 16</inkml:trace>
  <inkml:trace contextRef="#ctx0" brushRef="#br0" timeOffset="96561.88">10264 13374 250 0,'40'-5'86'16,"-1"3"9"-16,-3 2 2 0,-2 5-17 16,-6 1-4-16,-3 5-9 0,-4 6-10 15,-4-1-9-15,-3 5-9 0,-4 1-16 0,-3 0-13 16,-1 1-9-16,-3 1-6 0,-2-1-4 15,0-1-3-15,-1-2-4 0,2 0-2 16,-2-3 2-16,2-3 0 0,1-1 2 16,1-5 5-16,2-3 8 0,-1-4 9 15,1-3 7-15,1-3 10 0,-1-4 8 16,3-4 8-16,-2-3 2 0,1-1 0 0,2-3-3 16,-1 3-4-16,-1-1-7 0,2 3-5 15,-2 4-5-15,1 2-5 0,0 5-5 16,-2 2-3-16,3 4-2 0,0 2-4 15,-1 6-5-15,2 0-6 0,0 6-4 16,2 4-5-16,1 1 0 0,0 1-14 16,5-3-1-16,1-3 4 0,3-4 4 0,2-5 5 15,3-6 3-15,2-5 6 16,3-4 21-16,-3-5 7 0,0-1 5 0,-2-2 7 16,-1-5 5-16,-4-1 5 0,-4-1-1 15,-3-3-4-15,-4-1-3 0,-2-1-3 16,-4-2-4-16,-2 1-4 0,-2 1-4 15,-2 3-5-15,-1 4 0 0,1 5 0 16,-3 4 0-16,3 6-2 0,-1 4-4 16,2 5-2-16,3 5 0 0,0 3-1 0,4 4-1 15,2 4-3-15,3 1 1 0,1 2 1 16,4-2 1-16,-2 0-1 0,2-1-1 16,-4-2-3-16,-1 0-1 0,-4-1-1 15,-3 2-2-15,-6 1-2 0,-4 1-3 16,-4 1-6-16,-5-2-2 0,-3-2-5 15,-4-3-7-15,-2-3-22 0,-2-5-17 16,1-6 45-16,-2-5-134 0,2-8-110 16,3-4-264-16</inkml:trace>
  <inkml:trace contextRef="#ctx0" brushRef="#br0" timeOffset="97898.57">11537 13287 367 0,'3'8'102'0,"0"0"2"15,0-1-35-15,-2 0-27 16,1 2-9-16,-1 0-9 0,0 1-8 0,-1 5-7 16,0 4-1-16,1 3-5 0,-1 6-7 15,1 0-6-15,1 3-4 0,1-1-2 16,2-1-3-16,2-3-4 0,3-4 1 16,2-7 3-16,4-3 6 0,0-2 8 15,5-3 7-15,2-6 8 0,2-3 10 16,3-6 7-16,-2-2 8 0,4-4 5 15,-1-3 4-15,1-5 2 0,-3 1 0 0,0-1-2 16,-3 2-3-16,-3 2-5 0,-6 2-4 16,-3 3-7-16,-4 3-6 0,-3 4-3 15,-3 1-4-15,-2 4-7 0,-2 4-4 16,-2 3-7-16,-3 5-6 0,1 5-6 16,1 4-7-16,0 2-6 0,1 4-1 15,0-2 3-15,5 0 4 0,6-2 3 0,1-7 6 16,4-2 4-16,4-6 10 0,1-4 7 15,6-3 8-15,-2-6 7 0,2-3 6 16,1-2 3-16,-1-2 2 0,0 1 0 16,-2 1-3-16,-2 0-7 0,-2 3-5 15,-2 1-5-15,-3 5-4 0,-3 4-5 16,0 1-7-16,-3 2-6 0,-1 3-5 16,-2 2-6-16,2 2-1 0,-3 1 0 15,1-3 3-15,1 1 2 0,-1-4 7 0,1-2 7 16,3-3 9-16,0-2 6 0,2-4 4 15,1-2 4-15,1-5 4 0,1 0 2 16,-1-1 0-16,1 0-4 0,-1-1-2 16,2 1-5-16,-2 3-2 0,0 2-4 15,0 3-4-15,-2 0-2 0,-1 4-5 16,0 5-5-16,-1 2-5 0,1 4-5 16,-1 1-5-16,3 3-4 0,1 1-1 15,2-1 2-15,0 0 5 0,4-6 4 0,-1 1 6 16,3-2 7-16,-4-6 6 0,4-3 3 15,0-3 5-15,2-1-1 0,-1 1 3 16,2-2 0-16,0-1-1 0,2 0 0 16,-2 3-1-16,-2-1-2 0,-2 3-1 15,0-1 0-15,-4 2-2 0,0 0-1 16,-1 3-1-16,-2 1-2 0,1-1-2 16,2 0 1-16,-2-2-2 0,2 0 0 0,-1-3 2 15,1 0 3-15,3-3 1 0,0-2 4 16,0-3 3-16,2-1 4 0,1-2 4 15,1-2 1-15,0-2-1 0,-4 1 4 16,1 3-2-16,-3 2-1 0,-3 2 0 16,-3 6-2-16,-1 5-1 0,-5 9-3 15,-2 7-3-15,-3 5-5 0,-4 10-4 16,-1 7-5-16,-5 6-7 0,-4 7-3 16,-1 4-3-16,-1 7-3 0,-3 2 0 0,-1 3-3 15,2 0-3-15,1 2 1 0,0-3-8 16,2-3-12-16,-1-1-1 0,4-4-7 15,2-7 3-15,3-6 3 0,3-11 3 16,0-6 8-16,5-8 18 0,4-11 11 16,3-5 15-16,3-7 11 0,0-7 10 15,2-4 8-15,4-8 8 0,-2-8 3 0,-1-11 0 16,2-10 1-16,0-7-6 0,2-6-5 16,-1-2-4-16,1-1-4 0,3 5-3 15,1 5-5-15,1 10-7 0,-1 8-2 16,2 9-2-16,1 9-3 0,0 8-4 15,-1 4-3-15,-1 8-3 0,0 1-1 16,0 5-2-16,-2 4-1 0,1-1-2 16,-1-1-2-16,-2 3-3 0,0-3-2 0,-2 3-3 15,-3-2-2-15,-3-2-3 16,-5 0-1-16,-3 2-2 0,-3-1 1 0,-7 4-3 16,-5-1-1-16,-6 0-3 0,-3-1-1 15,-3-1-3-15,-7-5-22 0,-4-4-8 16,0-5-91-16,-3-6-105 0,3-4-249 15</inkml:trace>
  <inkml:trace contextRef="#ctx0" brushRef="#br0" timeOffset="98261.52">13580 13019 406 0,'6'-7'120'0,"-1"4"11"15,2 4-45-15,-1 3 0 0,1 6-8 16,-1 6-8-16,1 4-13 0,1 5-10 0,-2 10-10 16,0 8-13-16,-2 8-7 0,-1 7-6 15,2 5-4-15,-3 4-4 0,-3 6-6 16,-3-3-5-16,1-3-6 0,-2-4-10 16,-1-3 4-16,0-5-43 0,-2-8 113 15,1-8-215-15,4-9-128 0,1-6-347 16</inkml:trace>
  <inkml:trace contextRef="#ctx0" brushRef="#br0" timeOffset="98530.03">13476 13539 437 0,'16'-4'124'0,"6"1"9"0,5 0-53 0,6 1-4 16,4 1-10-16,2 1-17 15,2 1-9-15,0-1-7 0,1 5-6 0,0-2-7 16,-8 3-5-16,-4 0-5 0,-2 3-2 16,-4 2-4-16,-8 2-5 0,-6 3-5 15,-3 5-3-15,-5 1-3 0,-3 3-3 16,-5 1-4-16,-1 4-3 0,-2 0 2 16,2-5 0-16,1-3-2 0,2-4-15 15,4-5-9-15,5-3-7 0,0-5-4 0,7-9-3 16,1-3-74-16,4-8-80 0,3-8-161 15</inkml:trace>
  <inkml:trace contextRef="#ctx0" brushRef="#br0" timeOffset="98664.18">14038 13248 326 0,'-20'6'100'0,"6"5"0"16,3 0-3-16,1 0-70 0,3-5-22 15,2-1-34-15,5-3-65 0,2 2-82 0,4-5-180 16</inkml:trace>
  <inkml:trace contextRef="#ctx0" brushRef="#br0" timeOffset="99238.64">14246 13524 379 0,'3'24'105'0,"1"-2"7"0,-2 1-31 15,0-3-29-15,1 2-8 0,2-1-10 16,0-1-9-16,3 1-6 0,1-1-7 16,2-4-8-16,2-3-7 0,2-2-2 15,3-1 0-15,-1-2-3 0,2-6 2 16,-1-2 4-16,1-2 6 0,-1 0 6 16,-3-4 10-16,-2-5 8 0,-1-3 8 15,-2 0 2-15,-2-3 0 0,-3 2-2 0,-2-6 0 16,-1 1-7-16,-5-2-4 0,-1 4-6 15,-5-4-4-15,-4 0-3 0,-7 1-3 16,-7 5-4-16,-5 1-4 0,-1 8-4 16,2 4-4-16,0 3-2 0,5 4 0 15,6 0-3-15,9 2 0 0,7-2 0 16,6-1 3-16,6 0 3 0,9-2 1 0,7-2 2 16,6 2 1-16,4-2 2 0,0 1 1 15,-1 1-1-15,0 2 0 0,0 3 0 16,0 2 0-16,-2 1 0 0,-4 4 0 15,3 0 0-15,-1 0-2 0,-1 0-4 16,-5 1-6-16,-8-1-3 0,-3 1-2 16,-2-1 1-16,-5-3-1 0,-5-2 1 15,0-2 6-15,-3 1 6 0,0-4 5 0,-2-1 4 16,1-4 4-16,2 0 6 0,0-1 6 16,1-4 4-16,1-6 5 0,3 0 5 15,5-5 0-15,3 0 0 0,2-3-4 16,3 0-4-16,3 3-5 0,3 2-3 15,2 4-5-15,-1 6-3 0,-1 4-3 16,-1 9-3-16,-3 2-4 0,-1 7-3 16,-3 5-7-16,-5 1-7 0,-3 6-9 15,0 1-8-15,-2-1-11 0,-2 2 4 0,0 0-35 16,-2-4 11-16,-1 1-113 0,0-3-115 16,0-2-276-16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37:56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1314 6304 185 0,'14'-11'56'15,"2"-1"5"-15,0-1-20 0,1 0-4 16,3 3 0-16,-2 1-3 0,1 0-2 16,1 4-4-16,1 2-1 0,1 0-3 15,2 3-2-15,3 3-3 0,4 1-3 16,5 1-4-16,5 2-3 0,4-2-3 15,6 2-1-15,3-3-2 0,5 0-1 16,7-2 1-16,5-2-2 0,2-2 1 0,2-1 0 16,0-2-3-16,0-2-3 0,-3 0-6 15,-3-3-9-15,-5-4-76 0,-7-4-77 16,-5-5-191-16</inkml:trace>
  <inkml:trace contextRef="#ctx0" brushRef="#br0" timeOffset="478.27">4034 6256 275 0,'-11'6'69'0,"5"0"7"0,2-3-39 16,8 2-13-16,5-7 3 0,4 5 3 16,7-2-2-16,9-2-7 0,7-2-5 0,9 0-3 15,7 1-2-15,7 0-4 0,8 0-3 16,6-1-4-16,8 3-2 0,6-2-6 15,5 3-7-15,4-2-7 0,6 2-4 16,1-3-4-16,0-1-18 0,-1 1-6 16,0-1-29-16,-2-2-44 0,-2-1-96 15</inkml:trace>
  <inkml:trace contextRef="#ctx0" brushRef="#br0" timeOffset="866.79">6798 6228 330 0,'30'8'74'16,"9"0"1"-16,11-2-57 0,10 3-7 15,10-1-4-15,7-1-4 0,7 2-4 16,6 0-2-16,10-1-4 0,4-1-7 16,2 1-10-16,5-5-50 0,5-2-55 15,1-5-137-15</inkml:trace>
  <inkml:trace contextRef="#ctx0" brushRef="#br0" timeOffset="2784.45">21522 4995 263 0,'-8'-2'69'15,"2"0"5"-15,4 2-29 0,0-1-13 16,1 2 2-16,2-1 3 0,-1 0-2 16,3 2-1-16,0-1-1 0,2 1-1 15,2-1-2-15,3 1-2 0,1-1-3 16,3 0-1-16,5 2-3 0,1 0-2 0,6-2-2 15,3 1 0-15,7 0-1 0,10 3-1 16,5-2-1-16,6 0-1 16,9 2-2-16,8-2-2 0,10 2-3 0,7 5-1 15,4 2-1-15,6 0-1 0,11 5 0 16,4-1 1-16,3 3-1 0,0 2 0 16,6-3 0-16,2-2 1 0,2 1-1 15,-5-3 1-15,-3 2-1 0,0-3 1 16,-6-5-1-16,-6-2 0 0,-12 3 1 15,-8-5-2-15,-9-2 1 0,-9-2-2 0,-11-2 1 16,-8-2-1-16,-10-2-1 0,-7-2-3 16,-8-1-2-16,-6-1-4 0,-5 1-4 15,-6 0-6-15,-3-1-11 0,-4 0-12 16,-3-1-10-16,-2-5-7 0,-4 1-18 16,-1-1-56-16,0-3-76 0,-1 3-158 0</inkml:trace>
  <inkml:trace contextRef="#ctx0" brushRef="#br0" timeOffset="3097.15">24169 5008 294 0,'4'2'80'0,"6"0"6"0,3 0-37 16,3 2-11-16,1-2 5 0,6 0 1 15,1 0-3-15,4 1-6 0,3 1-5 16,2 2-3-16,0 4-6 0,2 1-4 16,-2 6-5-16,0 1-4 0,-3 6-1 15,-4 3-3-15,-4 0-1 0,-1-1 1 16,-7 3-1-16,-4-2-1 0,-7 4 1 0,-4-3 0 16,-7 1 0-16,-4-1-1 0,-4 0-1 15,-6-2 1-15,-1-4 0 0,-4-3-1 16,-2-4-3-16,-3-2 0 0,-3-4-8 15,-1-4-9-15,-2 0-9 0,0-4-9 16,0-4-8-16,2-1-7 0,3-4-68 16,3-2-73-16,4-3-164 0</inkml:trace>
  <inkml:trace contextRef="#ctx0" brushRef="#br0" timeOffset="3567.44">23242 3943 312 0,'-1'0'79'0,"1"1"9"0,0-1-35 0,1 0-16 16,1 1 1-16,0 2 6 0,2 0 2 15,-2 1-2-15,1-1-6 0,-1 2-4 16,-1 3-3-16,1 1-5 0,-4 0-5 15,0 2-6-15,0 7-4 0,-1 2-3 16,-2 9-3-16,1 0-1 0,0 6-1 16,0 4-2-16,1 7 0 0,1-1-3 15,0 4-3-15,1-1-2 0,1-2-4 0,1-1-3 16,3-1-4-16,2-1-5 0,2-1-2 16,7-1-3-16,0-5-3 0,5-1-3 15,2-3 0-15,4-4 0 0,1-2-1 16,0-12-5-16,-2-4-12 0,0-7-43 15,0-6-59-15,-2-6-143 0</inkml:trace>
  <inkml:trace contextRef="#ctx0" brushRef="#br0" timeOffset="3966.38">23037 4342 318 0,'21'9'80'0,"4"-2"2"16,4 0-53-16,1-1-1 0,3-2-5 15,1-2-7-15,0-2-6 0,1-3-5 16,1-2-4-16,-2 0-9 0,-1-1-10 16,-3-3-8-16,-6 4-5 0,-1 0-3 15,-3 0 0-15,-5 4 2 0,-3-1 7 16,-3 3 7-16,0 3 7 0,-2 1 7 0,-2-1 8 15,-2 3 7-15,-1-2 7 0,0 4 8 16,0 0 7-16,-2-2 4 0,2 1 5 16,-1 2-1-16,0 1-1 0,1-1-1 15,-1 2 0-15,0-1-4 0,0 1-4 16,-1 1-5-16,0 0-4 0,-1-2-6 16,0 1-6-16,0-1-6 0,0 0-2 15,0 1-1-15,0-1-1 0,1 0-2 16,2-1 0-16,0 2-16 0,1-2-7 15,3 1-9-15,-1-3-6 0,4-1-7 0,1 0-14 16,2-6-56-16,-2-5-52 0,7 0-144 16</inkml:trace>
  <inkml:trace contextRef="#ctx0" brushRef="#br0" timeOffset="4124.47">23451 4184 356 0,'-5'-9'75'16,"3"1"3"-16,3-1-68 0,3 1-3 16,3-1 0-16,1 2-2 0,3-2-7 15,5-1-18-15,0 1-58 0,3 2-63 16,-1 0-156-16</inkml:trace>
  <inkml:trace contextRef="#ctx0" brushRef="#br0" timeOffset="4919.35">23741 4307 306 0,'3'21'80'0,"0"-1"6"0,0 4-44 15,1-1 4-15,-3-2 3 0,-1-2-1 16,1-2-5-16,-1-2-6 0,-1-3-4 16,1-2-9-16,1-1-8 0,-1-1-4 0,0-2-4 15,2-3-3-15,-2 0-2 0,2 2 0 16,-1-4-1-16,0 1 1 0,-1-2-1 15,3 1 2-15,-2-1 3 0,1 0 1 16,1-3 3-16,3-1 0 0,1-3 1 16,3-1 1-16,1-5 0 0,2-2-2 15,2-4-1-15,0-2 0 0,0-1-1 16,3-2-1-16,-1 2-1 0,0 5 0 0,-2 1-2 16,-3 3 0-16,-1 3-1 15,-2 7-2-15,-4 3-1 0,0 4 1 0,-2 3-2 16,0 2 0-16,1 3-1 0,-1 2 0 15,1 1 0-15,1 3 1 0,0-1-3 16,2 3-2-16,0-1-1 0,2-1 0 16,1 0 0-16,0-4-1 0,0-3 2 15,-3-2 1-15,-1-4 2 0,0-1 2 16,-2-2 2-16,-1-4 1 0,0-1 0 0,2-1 1 16,-1-2 0-16,3-3 1 0,-1-4-1 15,4-2-1-15,0-1 0 0,0-2 1 16,0 1 0-16,1 0 1 0,-2 2 1 15,0 4 0-15,-2 2 1 0,-1 4-1 16,0 2-1-16,-2 3-2 0,-1 3-1 16,2 3 1-16,-2 3-1 0,2 2-1 0,-1 6 1 15,2 1 0-15,2 2 1 16,2 2 0-16,5 0 0 0,4 2 0 0,4 0-1 16,2 0 0-16,4 0-1 0,0 0 0 15,0-1 0-15,-3-2 1 0,1-3-1 16,-2-2 1-16,0-4 0 0,-2-6 0 15,0-3 0-15,0-6 1 0,0-1 0 16,0-4-1-16,0-9 1 0,-1-3-1 16,-2-1 1-16,-1-5 0 0,-4 4 2 15,-1-4 0-15,-5 1 0 0,-4 3 0 0,-4 2 3 16,-3 6 0-16,-4 0-2 0,-2 4-2 16,-5 4 0-16,-4 3 2 0,-4 5-2 15,-2 4-3-15,-2 3 0 0,1 2 0 16,1 0 0-16,3 2-1 0,6 4 0 15,5 0 0-15,6 1 0 0,5 2 0 16,5 5 1-16,6 1 0 0,4 4 0 16,7-4 1-16,5 2-1 0,4-1 1 15,6-4-1-15,8 0-1 0,6-3-3 0,-1-4-3 16,3 0-3-16,3-2-4 0,4-6-6 16,-3-2-10-16,-3-4-6 0,-4-6-25 15,2-3 6-15,-2-5-104 0,-3-7-110 16,-9-3-250-16</inkml:trace>
  <inkml:trace contextRef="#ctx0" brushRef="#br0" timeOffset="11722.13">631 6271 297 0,'0'2'82'0,"-1"-1"7"0,-1-2-43 0,1-2-3 15,0 3 3-15,-1-1 3 0,1 1-2 16,-2-1-4-16,0 1-3 0,1-1-1 16,-1 4-2-16,0 0-2 0,-1 2-7 15,0 1-5-15,-1 4-4 0,2 1-5 16,0 4-1-16,1 4-4 0,0 2 0 15,4 5 1-15,0 5 1 0,1 6-1 0,0 9 0 16,1 8-1-16,0 7-1 16,0 10-2-16,1 4-2 0,-3 5-2 0,-1 5-1 15,3 6 0-15,0-1-1 0,0 2 0 16,-1-4-1-16,-2 5 1 0,2-4 0 16,-1-6-1-16,-1-8-2 0,-2-2 0 15,0-9 0-15,1-6-1 0,0-10-4 16,0-9-2-16,0-6-5 0,0-5-3 15,-1-8-4-15,0-5-19 0,-2-5-11 16,1-4-6-16,0-6 155 0,-1-5-236 0,-1-4-109 16,0-2-303-16</inkml:trace>
  <inkml:trace contextRef="#ctx0" brushRef="#br0" timeOffset="11997.78">439 7794 373 0,'0'4'106'0,"1"1"7"0,0-2-38 16,0 1-20-16,1 3-6 0,1 3-2 16,1 3-9-16,0 3-10 0,3 4-8 15,-1 2-5-15,3 3-7 0,1 2-3 16,1 0-3-16,1 0-2 0,0-3 0 16,2-4-1-16,-1-2 0 0,1-5 4 15,1-7 0-15,-2-2 8 0,1-5 7 16,3-3 4-16,-2-2 6 0,0-7 4 15,2-4 0-15,2 0-1 0,1-4-7 16,-1-1-7-16,-2-1-3 0,1 0-6 0,-2 1-9 16,-3 1-9-16,-3 0 0 0,-1-4-54 15,-1 0-105-15,-1-5-131 0,0-1-321 16</inkml:trace>
  <inkml:trace contextRef="#ctx0" brushRef="#br0" timeOffset="12716.42">287 5309 304 0,'0'-1'95'0,"-2"-2"6"0,-1 1-11 16,-5-3-43-16,-3 1-10 0,-5 1-9 16,-2 1-9-16,-1 2-9 0,-2 4-6 0,0 0-2 15,1 4-2-15,4 1 1 0,3-1-1 16,2 2-1-16,3 0 1 0,4 1-1 15,3-1 0-15,2 1 0 0,4 0 0 16,2 1 2-16,4 1 1 0,1 0 0 16,2-1 2-16,1 2-1 0,4-2 0 15,1 2-1-15,-2-2-1 0,2 0 0 16,-1 0 0-16,-2 1 0 0,-2-2 0 0,-4 1 3 16,-3 0 1-16,-2 1 3 0,-6 4 1 15,-6-2 0-15,-4 2 0 0,-5 2 0 16,-6-3-7-16,-3 2-7 0,-3 0-9 15,-2-6-11-15,-2 0-7 0,4-5-8 16,1-3-14-16,4-2-59 0,4-4-71 16,5-7-159-16</inkml:trace>
  <inkml:trace contextRef="#ctx0" brushRef="#br0" timeOffset="13117.96">376 5275 313 0,'9'8'93'0,"1"3"6"16,-3 5-31-16,1 4-11 0,-1 5-10 16,-3 5-8-16,0 2-10 0,1 4-9 0,-2 0-4 15,1 3-5-15,0 4-10 0,0-5-9 16,3 1-6-16,0-1-7 0,1-2-5 16,1-2-5-16,-3-5-2 0,2-7 2 15,-1-3 8-15,-3-4 4 0,-2-7 12 16,-1-3 14-16,-4-10 8 0,-5-6 6 15,0-7 4-15,-2-6 4 0,0-8 4 16,-2-8-2-16,1-9-8 0,1-3 0 0,3-4 1 16,2-1-2-16,2-1 0 0,2 1 2 15,5 3-5-15,1 9 7 0,4 7 1 16,2 5-3-16,2 9-3 0,3 4-2 16,-1 6-6-16,0 6 3 0,2 2-9 15,0 1-5-15,1 4-1 0,-3 3 0 16,-1 3-2-16,-3 0-3 0,-1 3-5 15,-2 3-4-15,-4 0-4 0,-4 3-3 16,-3 0-7-16,-5 5-8 0,-4 2-7 0,-5 2-5 16,-5 0-5-16,-3 1-7 0,-2 1 51 15,1-3-117-15,1-4-74 0,3-2-198 16</inkml:trace>
  <inkml:trace contextRef="#ctx0" brushRef="#br0" timeOffset="13583.72">880 5191 333 0,'4'-9'102'16,"0"-1"9"-16,-2-3-35 0,-2 0-9 15,-2-2-3-15,-3-1-6 0,-1 2-11 0,-3 0-10 16,-2 1-10-16,-1 4-7 0,-3 2-6 16,-2 5-6-16,-1 5-5 0,-2 6-2 15,0 8-2-15,-2 6-4 0,1 3-4 16,3 3-4-16,1 3-6 0,5 1-9 16,5-2-4-16,2-5-2 0,7-5 2 15,4-1 5-15,3-5 5 0,2-6 5 16,2-6 11-16,2-2 7 0,1-5 7 0,-2-3 5 15,1-4 5-15,-3-2 4 0,0-3 4 16,-2-2 1-16,-2-1 1 0,-2 2-1 16,0-1-1-16,-3 1-3 0,-1-1-4 15,0 2-2-15,0 4-3 0,-1 0-3 16,0 3-3-16,-1 2-5 0,0 5-4 16,2 6-1-16,0 5 1 0,1 3-1 15,1 6-2-15,-1 0-5 0,1 1-2 0,3 2-4 16,-2 0-17-16,1-5-13 0,2 1-11 15,0-3 16-15,2-2-98 0,1-1-89 16,-1-8-204-16</inkml:trace>
  <inkml:trace contextRef="#ctx0" brushRef="#br0" timeOffset="13982.2">1154 4929 409 0,'-8'3'110'16,"-3"4"5"-16,-3 2-58 0,-1 3-9 16,-4 4-3-16,1 1-8 0,-1 4-9 15,2 4-8-15,4 0-6 0,5 0-6 16,3-2-2-16,5-2-3 0,6 0-2 0,2-5-3 16,8-5 1-16,1-4 0 0,4-1 0 15,4-3 0-15,3-3 1 0,1-2 0 16,3-4 1-16,-1-2 0 0,0-4 1 15,0-6 0-15,-1-3 0 0,-2-2 0 16,-1-3 0-16,-6 0 0 0,-1 1 3 16,-6 3 5-16,-4 0 5 0,-5 3 6 15,-8 4 2-15,-3 0 1 0,-6 5 2 16,-2 3-1-16,-4 7-4 0,-2 4-5 0,0 8-5 16,0 4-3-16,1 5 0 0,3 4-4 15,4 4-1-15,4-1-2 0,5 4-2 16,6-2-1-16,7-1-4 0,5-2-2 15,6-7-1-15,3-4-12 0,4-5-12 16,2-4-27-16,4-6 85 0,3-2-181 16,1-6-120-16,-1-2-307 0</inkml:trace>
  <inkml:trace contextRef="#ctx0" brushRef="#br0" timeOffset="97205.77">7415 2519 325 0,'-9'6'66'0,"4"3"-2"0,4-3-60 16,0 1-15-16,0 1-3 0,1-2-1 16,0 2 0-16,0 0 2 0,0-3 6 15,-1 3 9-15,0-4 9 0,-2 4 6 16,2-4 3-16,-1 1 3 0,1 0 0 16,-2-1-3-16,3-1-5 0,-3-1-4 15,2-1-4-15,-1 1-2 0,1-1-1 16,0-1 0-16,3 1 1 0,-2-2 3 15,2 2 1-15,2 1 2 0,1-1-1 0,2 0 1 16,0 1-2-16,2-1-2 0,2 1-2 16,1 0-3-16,1 1 0 0,2-1-1 15,-1-2-1-15,1 1 2 0,0 1 0 16,4-2 1-16,1 0 0 0,3 1 1 16,3 0 0-16,3 4 1 0,2-2 0 15,6 1 0-15,1 3 1 0,1 1 1 16,4-1-1-16,1 2 1 0,3-1-1 0,3 0 0 15,3 2-1-15,4-1-1 0,4-1-1 16,5 2-1-16,3-2 1 0,2 1-1 16,5-2-1-16,5-2 1 0,3 2-1 15,2-2 1-15,1 1-1 0,4-3 2 16,7 3 0-16,-2 0 1 0,0 1 1 16,0 0 0-16,0 1 0 0,4-4 0 15,0 3-1-15,-3 1 0 0,1-3-1 0,1 3-1 16,6-2 0-16,0 0-1 0,-3 1-1 15,3 0 1-15,0-4-1 0,5 2 0 16,-3-3 0-16,-2 1 0 0,0 0 1 16,3 0-1-16,1-1 1 0,2 2-1 15,-5 0 1-15,1 0 0 0,4-1 0 16,-2 0 0-16,-2 4 0 0,0-3-1 16,-2-1 1-16,6 1-2 0,-1-2 1 0,-3-1 0 15,0-3-1-15,2-3 1 0,2-1 0 16,-1 0 0-16,-2-3 0 0,-2 0 0 15,5 1 1-15,0 2-1 0,-6 3 1 16,-7-4-1-16,-5 6 0 0,-1-2 0 16,-4 1 1-16,-8 2-1 0,-13-1 0 15,-8 0 0-15,-9 1 0 0,-8-1 0 16,-12 2 0-16,-11-2 0 0,-10-3 0 16,-2 4-1-16,-2-1 1 0,-6-1 0 0,-6-3 1 15,-3 2-1-15,-3-5 1 0,-7 3 1 16,-11-6 1-16,-11 0 0 0,-4 0 0 15,-4 2 0-15,-10-1 0 0,-4 5 1 16,-6-1-1-16,-8 1-1 0,0 0 0 16,-6 5-1-16,-9-1 0 0,-5 0 0 15,-10-3-1-15,-4 2 0 0,1 4 0 16,-7 1 0-16,-7-4 1 0,-2 0 0 0,-4 4 0 16,0 0-1-16,-5-3 0 0,-1-1 1 15,-1-1 0-15,-3 2-1 0,0 0 1 16,-2-1-1-16,1 0 0 0,-2 0 1 15,3 0-1-15,-1 1-1 0,-1-1 2 16,3-1 1-16,1 2 2 0,1 0 0 16,0 0 1-16,1 2-1 0,3 0 2 15,5 4-2-15,-3-1-1 0,4-2-1 0,0 4-1 16,7 3 0-16,-2-4-1 0,4 0 1 16,4 1 0-16,6 4-1 0,0-3 1 15,6-4 1-15,4-4-1 0,6 3 0 16,7-2 0-16,6-4 0 0,8 1 2 15,8-3-2-15,12 0-1 0,7 1 1 16,7 0 0-16,10-2-1 0,6 1 0 16,7-3-2-16,7 3-1 0,7-2-2 15,7 0 1-15,9 1 0 0,8-1 0 0,6 1 1 16,11 0 0-16,9-2 3 0,6 3 1 16,11-2-1-16,7-1 1 0,7-1 0 15,6 1-1-15,6-1 1 0,9 0 0 16,3 1 0-16,6-2 1 0,1 0-1 15,7 1 2-15,6 2-1 0,4-1 0 16,0-2 0-16,8 4-1 0,1 2 1 16,5-1-1-16,4 2 1 0,3 2-1 15,4-3 1-15,7 5-1 0,-1 0 1 0,6-4-1 16,2 5-1-16,0-1 0 0,0-5 0 16,5 2 0-16,-3 2 1 0,1-8-1 15,0 4 0-15,-2 2 0 0,-3-6 1 16,-4 4 0-16,-7 0-1 0,-6-1-1 15,-7 0-17-15,-10 3-6 0,-13-5-101 16,-12 1-101-16,-18-5-255 0</inkml:trace>
  <inkml:trace contextRef="#ctx0" brushRef="#br0" timeOffset="123295.89">1969 5250 120 0,'0'-1'28'0,"0"-1"1"16,-1 1-18-16,1 1-3 0,0 0 2 16,0 0-1-16,0 0-1 0,0 0 2 15,1 0 1-15,1-1 2 0,-1-2 1 16,3 2-1-16,-1 0 2 0,0-1 3 16,-1 0-1-16,2 1-2 0,-2 0-2 15,-1 0 2-15,-1 1 1 0,0-2 1 16,0 2-1-16,-1 0-1 0,1 0 0 15,0 0-1-15,0 0-2 0,0 0-2 16,1 0-2-16,-1 0-1 0,2-1 0 0,1 1 1 16,1 0 0-16,0-1 0 0,2 1 1 15,-1-2-1-15,2 1 2 0,-2-1-2 16,2 1 0-16,-1 0-2 0,2-2-1 16,-1 2 0-16,1 1-1 0,2-1 1 15,1 0-1-15,2 1 1 0,2-1 2 16,-1 1 0-16,3 0 1 0,2 0 0 15,2 0 0-15,2 1 1 0,1-1-2 0,1 1 0 16,4-3-1-16,-2 2 1 0,0-3-2 16,2-1 0-16,-1 1 0 0,1-1 0 15,0-1 1-15,2 1 0 0,2 0 1 16,-1 1 1-16,-1 1-2 0,0 2 1 16,1 0 0-16,-3 0-1 0,1 2-2 15,-3 2-1-15,2-3-1 0,-2 0 1 16,2 0-2-16,-1 1 0 0,2 0 1 15,-3-2-1-15,3-2 1 0,1 2-1 0,0-1 1 16,4 1 1-16,-1-2-1 0,1 3 2 16,3-1-1-16,-3 1 0 0,1 2 0 15,-1 0 0-15,-3-3 1 0,-2 1-1 16,1-2 1-16,-1 1-1 0,-1-2 2 16,-1-2 0-16,2 0 1 0,1-1 0 15,3-1-1-15,1-1 1 0,1 1 1 16,0 0-1-16,3 1 0 0,-2 1-2 0,-1 2 1 15,-1 0-1-15,-2 2-1 0,2-1-2 16,-2-1 1-16,0-1-1 0,0-1 1 16,1 1-1-16,-1 1-1 0,3-3 1 15,-4 4 0-15,0 2-1 0,1-3 1 16,-2 5-1-16,-2 1 1 0,-1-3 0 16,-1 4-1-16,-1-2 1 0,1 0-1 15,-1 0 1-15,-1-2 0 0,1-1-1 0,1 1 1 16,-2-2 0-16,1-2-1 0,3 1 1 15,0 2-1-15,3-2 0 0,0 0 0 16,0-1 0-16,2 2 0 0,-3 1 0 16,2 2 0-16,0-1 0 0,-1 0 0 15,2 1 0-15,2 2 1 0,1-2-1 16,2-1 0-16,0-2 1 0,4-1-1 16,-1 1 0-16,3 0 0 0,0-1 0 15,1 2 0-15,1 2 0 0,1 0 0 0,1 0 1 16,-1-1-1-16,-2 1 0 0,1 0 0 15,1 0 0-15,-2 1 0 0,-1-2 1 16,-2 0-1-16,0 1 1 0,-2 1-1 16,0 1 0-16,-4 0 1 0,2 1-1 15,-2-1 1-15,-1 0-1 0,-1 0 0 16,1-2 0-16,1 0 0 0,2-1 1 0,-1-2-1 16,5 2 0-16,2 3 1 0,-1 1 0 15,1-1 0-15,-1 2 0 0,0-2 0 16,-1 0 0-16,-1-1 0 0,-4-2 0 15,-1 1-1-15,-2-1 0 0,-2 0 1 16,-4 0-1-16,-5 3-1 0,-5-1 0 16,-4-1 0-16,-5 0-1 0,-4-1 0 15,-3-1-1-15,-2 1-1 0,-1-1 0 16,-1 1 1-16,1-1 0 0,0 2 1 0,-2-2 0 16,1 0 2-16,-2 1 0 0,-2-1 2 15,-3 0-1-15,-3 1 1 0,-4-2 0 16,-2 1 0-16,-4-1 0 0,-4-2-1 15,-4 2 1-15,-1-1 0 0,-2 1-1 16,-5 0 0-16,-5-1 0 0,-2-2-1 16,-2 1 1-16,-3-1-1 0,-5-3 0 15,-2-3 0-15,1 4-1 0,1 1 1 0,-1 1 0 16,0 1-1-16,-1-1 1 0,2 3 0 16,0 1 0-16,-1-3 0 0,-1-2 0 15,2 1 0-15,0 1 0 0,1 0 0 16,0 3-1-16,-1 2 1 0,0 0-1 15,1 0-1-15,-2 2 1 0,-2-1 0 16,1 0 0-16,0-1 1 0,-1 0 0 16,2 3 0-16,1 1 0 0,-1-1-1 0,3-1 0 15,0 1-2-15,0-2 0 0,2-1 0 16,0 0 0-16,2 0-1 0,3 2 2 16,-1 0 0-16,1 1 1 0,-1 0 1 15,3 2 0-15,-3-3 0 0,-2-1-1 16,0-1 0-16,-2 0 0 0,2 0-1 15,1 0 1-15,-1-1-1 0,2 0 0 16,3 0 1-16,-1 1 0 0,1-2 1 16,1 0 0-16,1-2 0 0,1 0 0 0,0-1 0 15,-2-2 0-15,4 1 0 0,3 1 0 16,-1-1 0-16,2 2 0 0,0 0 0 16,0 2 0-16,1 0 0 0,-3-1 0 15,-3 0 0-15,0-2-1 0,-4-1-3 16,-2 0-2-16,-3-1-4 0,0 0-2 15,0-1-1-15,-1 3 0 0,-3-1 1 16,0-2 3-16,0 1 1 0,-1-1 4 0,1 0 2 16,-1-1 1-16,1 0 1 0,4 1-1 15,4 3 0-15,4 3 1 0,2 0 0 16,6 3-1-16,3-1 1 0,3 2 0 16,2 0-1-16,4-1 1 0,0 1 0 15,4-1-1-15,0-2 1 0,0 1 0 16,3 0 0-16,-1 0 0 0,0 0 0 15,-2-2 1-15,0-2-1 0,-1 2 0 16,0 2 0-16,-3-4 1 0,2 2-1 0,-3 0 0 16,0 2 0-16,0-2 0 0,0-2 0 15,3 1 1-15,-2 0-1 0,4 2 0 16,-1-1 0-16,3-1-1 0,1 2 1 16,3 2-1-16,1-1 1 0,4-1-2 15,0 1 0-15,4-2-4 0,0 2 0 16,5-1 1-16,1 0 0 0,4-1 1 15,3 0 0-15,1-2 2 0,4 1 3 0,3 1 0 16,3-2-1-16,2 2 1 0,3-1-1 16,2 1 0-16,5 2 1 0,0 0-1 15,4 2 0-15,0 0 1 0,2 0 0 16,0 0 1-16,1-1 0 0,1-3 1 16,1 1 1-16,4-1 0 0,1 1 0 15,5 2 0-15,2 0 0 0,3 0 0 16,0 3-1-16,2-1-1 0,1-1 0 0,3-1 0 15,1 0 0-15,1 0-1 0,1 0 1 16,2 1 0-16,-1 0-1 0,-2 1 1 16,-1 0-1-16,-1-2 1 0,0 0-2 15,0 0 2-15,-3-1-1 0,3 0 1 16,-3-1 0-16,1 0-1 0,-2-1 1 16,1 1 0-16,-1 0-2 0,-1 0 1 0,-2-1-1 15,0 3 0-15,-2-1 0 16,-2-1 1-16,-4 0-1 0,1 0 0 15,1-1 1-15,-1 0-1 0,1-1 1 0,1 0-1 16,-1 0 0-16,4 0 1 0,0-4 0 16,-1 2-1-16,2 0 0 0,0-4 1 15,0 1-1-15,2 2 1 0,-1 0-1 16,-2 3 1-16,2-4-1 0,0 4 1 16,0 0 0-16,-1 2-1 0,0-2 1 15,0 0 0-15,1 1-1 0,-1 1 1 0,-7 4-1 16,3-2 1-16,-3-1-1 0,-3 0 1 15,-1 2 0-15,-2-2-1 0,-3 0 1 16,0-4-1-16,-2 2 1 0,-3-1-1 16,-1-2 0-16,-2 2 1 0,-3-1-1 15,-1 0 0-15,-3-1 0 0,-4 1-2 16,-3-2-4-16,-4 2-4 0,-3-3-7 0,-3 1-8 16,-4-2-8-16,-1 0-10 15,-3 1 79-15,-2-6-148 0,-7 0-84 0,-3-1-222 16</inkml:trace>
  <inkml:trace contextRef="#ctx0" brushRef="#br0" timeOffset="148436.71">8468 5172 147 0,'-5'4'44'0,"0"-1"2"0,1 0-14 0,1 3-8 16,-3-3-6-16,3 3-3 0,-3 0-5 16,4-2-3-16,-1 2-4 0,1-3-1 15,2 0-1-15,2 1 3 0,1-2 3 16,4-1 2-16,1 0 3 0,5-1 3 15,3 0 1-15,1-1 2 0,6-2-2 16,6-2-1-16,6 3-3 0,2 0-3 16,2 0-1-16,2 1-1 0,5 2-3 0,-2 0-2 15,0 1-1-15,-6-3 0 0,-2 1 0 16,-3-1 0-16,-8-1-1 0,-5-3 1 16,-6 3 2-16,-6 1 0 0,-6 0 1 15,-8 0 0-15,-6 2-1 0,-9 1-1 16,-9 0 1-16,-9-2-2 0,-7 1-2 15,-7 0-1-15,-4-1 1 0,-3 1 1 0,1 2-1 16,0 1 1-16,4-1-1 0,2 1-1 16,6 0 1-16,8 0 0 0,5 1 0 15,8-5-1-15,7-1-3 0,10 2-1 16,9 0 2-16,9 1 3 0,10 0 3 16,6 0 1-16,5 2 0 0,8-3 4 15,5-1 1-15,6 0 0 0,2 1-4 0,-2 0-3 16,1 1-1-16,-3 2-1 0,-4-1 0 15,-6 2 0-15,-10 1-2 16,-10-3-3-16,-10 1 1 0,-9 1 2 0,-11-1 0 16,-11 2 1-16,-11-4-1 0,-9 2 3 15,-5 1 3-15,-3-4-2 0,2 0 0 16,2 1-2-16,5-2 0 0,10 0-1 16,10 0-6-16,8-2-1 0,13 0 0 15,9-3 0-15,12 0 2 0,8-1-1 0,14 2-64 16,10-4-49-16,5 2-147 0</inkml:trace>
  <inkml:trace contextRef="#ctx0" brushRef="#br0" timeOffset="150777.68">9935 5245 167 0,'-2'3'41'0,"0"-2"3"16,2 1-23-16,1 0-5 0,-1 1-3 15,2-3 0-15,0 2-1 0,1 0-1 16,1-1-2-16,-2 1-2 0,1-1-2 16,-1-1 0-16,0 1-2 0,-1 0 1 15,1-1-1-15,-1-1 2 0,0 2 0 0,2-1 1 16,2 2 2-16,1-2 3 0,4-2 3 16,3 1 2-16,5 0 2 0,5 0 2 15,5 0 1-15,8-1 0 0,6 0-2 16,6 1-1-16,6 0-1 0,6-1-2 15,4 0-3-15,4 0-1 0,4 0-3 16,2 1-2-16,3 2-1 0,0-1-2 0,3 0 0 16,1 2-2-16,-2 1 1 0,-3 1 0 15,-1 2-1-15,-4-1 0 0,-5 1 0 16,-9 2 0-16,-7 1-1 0,-7-2 0 16,-10 1 0-16,-8-2-1 0,-7 1-1 15,-6 0 1-15,-7-2 0 0,-8 1 0 16,-8 1 1-16,-10-5 1 0,-6 3 1 15,-8-3 0-15,-9-1 1 0,-7 0-2 16,-3-1-1-16,-8-4-3 0,-2 2-3 0,-4-2-3 16,-2 2-3-16,-2-4-2 0,-1 1-1 15,0-4-3-15,-1 4-3 0,4-1-9 16,0 2 65-16,1-1-116 0,1 0-66 16,2-1-180-16</inkml:trace>
  <inkml:trace contextRef="#ctx0" brushRef="#br0" timeOffset="155651.54">6523 4415 208 0,'2'-1'61'0,"-4"4"6"15,2-3-25-15,-1 0-2 0,0-1-2 16,0 1-2-16,-1 0-3 0,1 0-3 15,0-1-3-15,0 1-2 0,0 0-1 0,-1 1 0 16,2-3-1-16,-1 0 0 0,1 2 1 16,0 0-1-16,-1-2 0 0,1 1 0 15,0 0-1-15,-1-2 1 0,1 0-2 16,0-1-2-16,0-3-2 0,0-2 0 16,1-3-2-16,1-2-2 0,1-3-1 15,1-1-3-15,-1-3 0 0,2-1-2 16,1 0 0-16,0-1-1 0,3-1-1 15,0-1 0-15,2-5 0 0,3 3-1 16,0 2-1-16,0-3 2 0,1 3 0 16,0 1 1-16,1 2 1 0,0 4 0 0,0-3 1 15,-1-1 0-15,2 1 0 0,-1-3-1 16,0 3-1-16,1-1 0 0,-2 1-1 16,3 1 1-16,-1 3 0 0,1 0 0 15,-3 1 0-15,2 0 0 0,0-1 0 16,1 0-1-16,-2-1 0 0,2-4-2 15,2 2 0-15,1-1 0 0,-1 2 0 0,2 2-1 16,1 0 1-16,4 3-1 0,0 3 0 16,1-1 0-16,3 2 0 0,0-1 0 15,3 2 0-15,0-2 1 0,-1 1-1 16,-1 0 1-16,0 1 0 0,-2-2-1 16,-1 2 0-16,-3-1 0 0,-1-1 0 15,-3 2-1-15,0 0 1 0,0-1 0 16,0 0-1-16,1 1 1 0,0-1-1 0,2 3 0 15,3-1 0-15,-2 0-1 0,-1 0 1 16,1 2-1-16,1 0 0 0,-1 0 0 16,-3 2 0-16,2-1 1 0,-1 1-1 15,0 2 1-15,3-2-1 0,-2 2 1 16,1-1-1-16,1 1 1 0,0 0 0 16,3-1 0-16,-1 2 0 0,0 0 0 15,1-1 0-15,-1 2 0 0,1 0 0 16,0 0 0-16,1 1 0 0,-2-2-1 15,1 1 1-15,-2 1-1 0,2-1 1 0,1 0-1 16,-2 0 0-16,0-1 1 0,-2 2-1 16,0-1 1-16,2 0 0 0,-2 0-1 15,-1 1 1-15,0 3-1 0,1-2 1 16,-1 1-1-16,1 0 1 0,-3 1-1 16,1 0 0-16,1 0 1 0,0 1-1 15,-3 0 0-15,3 2 0 0,0 2 1 0,0-2-1 16,3 2 0-16,-2 0 0 0,0-1 0 15,0 1 1-15,0 1-1 0,0 0-1 16,-1 2 1-16,-1-1 0 0,0-1 0 16,2 3 0-16,0 0-1 0,-3-1 1 15,0 0-1-15,0-2 1 0,0 2 0 16,0 2-1-16,-4-2 1 0,2 2 0 16,-1 0 0-16,0 0-1 0,-3 1 1 15,1 2 0-15,-1-1 0 0,0 1-1 0,0-1 1 16,-1-1 0-16,1 3 0 0,-2-3-1 15,1 1 1-15,-2-2-1 0,0 0 1 16,1 3-1-16,-2-1 0 0,1 0 1 16,2 3-1-16,-1 0 1 0,2-1-1 15,-1 2 0-15,1-2 1 0,-1 0-1 16,0 0 0-16,0-1 0 0,2 1 1 16,-3-2-1-16,1 1 1 0,0 1-1 0,1 0 1 15,0 0 0-15,0 4-1 0,-2 1 0 16,1 0 0-16,-1 4 0 0,-1-1 0 15,-1 0 0-15,-2 2 0 0,0-2 0 16,0 1 1-16,1 1-1 0,-4-3 1 16,0-1 0-16,-3 0 0 0,1-1 1 15,-1-2-1-15,1-2 1 0,-4-3-1 0,4-1 1 16,-2 0-1-16,1-4 0 16,0-2 0-16,0 0-1 0,0-1 1 0,0-2 0 15,-2 1 0-15,2-2-1 0,-1 2 1 16,1 0-1-16,-3 0-1 0,1-1-1 15,1 0 1-15,-2 1 0 0,-1-2-1 16,0 1 0-16,1-5-3 0,-2 0 0 16,0-1-3-16,-1 0-4 0,0-3-4 15,-1 1-6-15,0-3-6 0,1 2-1 16,0-4-19-16,1 0-12 0,0-2-5 0,-1 1 133 16,3-1-212-16,0 4-106 0,2-2-290 15</inkml:trace>
  <inkml:trace contextRef="#ctx0" brushRef="#br0" timeOffset="156470.23">10162 4303 219 0,'-3'-1'66'0,"0"0"6"16,1 2-25-16,1-2-2 16,0 0-1-16,1 1-1 0,0-1-4 0,0 1-3 15,0-2-4-15,0 1-4 0,-1-1-4 16,1-1-1-16,-1 1-2 0,0 2-4 16,1-3-2-16,-1 3-3 0,1-1-1 15,0 3-2-15,-1-1-2 0,1 0 0 16,0-2-3-16,0 4 0 0,0-2-1 15,0 2 2-15,0-1 0 0,1 6 0 16,0 0 3-16,0 3 2 0,-1 0 0 0,2 5 0 16,0-1 0-16,0 1 0 0,-2-4-3 15,1 3-1-15,1 0-3 0,-2-2 0 16,-2 0-1-16,1-2 0 0,0 1-1 16,1 0 0-16,-1-2 0 0,1 0 0 15,-1 0 0-15,0-2-1 0,1 0 1 16,-1-2-1-16,0-2 1 0,1 4-1 15,0-4 1-15,0 0-1 0,0-1 1 16,1-1-1-16,-1 0 1 0,0-1-1 0,0-2 2 16,-1 1 0-16,1-1 3 0,0 0 2 15,0 0 1-15,-1 0 2 0,1 0 0 16,-1 2 1-16,0-2-2 0,-2 0-2 16,1 0-1-16,-1 1-2 0,0-2-2 15,-1 2-1-15,1-1 0 0,-2 0 0 0,0 1 0 16,0-2 0-16,-2 1 0 15,1-1 1-15,-1 0-1 0,0-1 0 0,0 0 0 16,-2-1 0-16,-1-1 0 0,-1-1 0 16,-1-2 0-16,-2-1 0 0,-3-1 0 15,-1-3-1-15,-2 1 0 0,-1-1 0 16,-2 0 0-16,-1 0-1 0,-2 3 0 16,1-2 0-16,-1 3-1 0,3 0-2 15,0 3-4-15,3 0-3 0,2 0-2 0,5 0-4 16,2 2-7-16,2 0-18 0,5-2-12 15,4-2 80-15,5 1-163 0,4-5-103 16,2 0-265-16</inkml:trace>
  <inkml:trace contextRef="#ctx0" brushRef="#br0" timeOffset="170443.77">2855 3365 208 0,'3'2'67'0,"-1"0"7"15,0-2-13-15,0 1-13 0,-1 0 1 16,0-2-4-16,0 1-5 0,-1 3-4 15,0-2 0-15,0 4 0 0,0 1 0 16,-1 2-1-16,0 2-1 0,1 6-1 16,-1 1-3-16,2 4-4 0,0 2-5 0,-1 3-5 15,4 3-4-15,-1 2-3 0,0 1-3 16,1 0-2-16,0-3-2 0,0-1-1 16,1-3-3-16,-1-4-6 0,-2-4-8 15,0 0-17-15,-3-5-12 0,1 1-10 16,-2-2-14-16,-2-1-66 0,-1-1-81 15,2 0-170-15</inkml:trace>
  <inkml:trace contextRef="#ctx0" brushRef="#br0" timeOffset="170743.56">2906 3419 323 0,'0'-14'100'0,"1"2"12"0,0 3-20 15,0 0-25-15,0 1-3 0,1 2-4 16,2-3-6-16,0 3-7 0,3 2-9 0,1 0-8 16,1 0-6-16,2 2-5 15,2-1-6-15,3 5-5 0,0 2-4 0,0 1-2 16,1 1-1-16,-1 2 0 0,1 0-2 16,-2 2 0-16,-3-1-1 0,-1 1 1 15,-3 0-1-15,-4 0-1 0,-3-1-1 16,-5 2-3-16,-3-2-3 0,-3 0-2 15,-4 1-5-15,-6-1-8 0,-1-2-8 16,-1-1-10-16,0-3-5 0,0-1-5 0,0-1-6 16,3-4-9-16,5-1 137 0,3-1-184 15,6-1-78-15,4-2-238 0</inkml:trace>
  <inkml:trace contextRef="#ctx0" brushRef="#br0" timeOffset="171234.28">3229 3403 283 0,'11'15'81'0,"-2"1"2"0,-2 1-27 0,-2 1-17 16,-1 0-10-16,-2 0-7 15,-1-2-6-15,2-2-3 0,-2-2-2 0,0-1-2 16,0-3-2-16,-1-3-1 0,-1-1-1 16,2-1 0-16,-1-3 1 0,-1-1 0 15,-2-2 1-15,1-2 1 0,-1-1 0 16,0-4 0-16,0-1-2 0,0-1-2 0,3-1 1 15,2-1 0-15,3-1 1 0,3 2 2 16,3 0 2-16,0 1 2 0,4 1 1 16,0 2 2-16,4 3-2 0,-3 1-1 15,3 1-2-15,-3 2-2 0,3 1-3 16,-4 1-2-16,0 3-3 0,-4-1-2 16,-3 3-1-16,-1-1-2 0,-1 5-1 15,-1 1-2-15,-2 0 0 0,-1 1 0 16,0 4 1-16,0-1 1 0,-1 0 1 0,0-1 1 15,0-2 3-15,1 1-1 0,2-1 1 16,4-4 0-16,2-1 2 0,2-2 2 16,2-3 4-16,2-2 3 0,2-5 4 15,2-1 2-15,-3-1 3 0,1-3 1 16,-3 0 0-16,-2-1-1 0,-2 0-1 16,-5 0 0-16,-3 0-3 0,-3 0-1 0,-3 2-4 15,-5-2-2-15,-4 2-5 0,-2-1-4 16,-2 0-5-16,-4 1-3 0,0 2-3 15,-1 0-4-15,3 2-4 0,1 1-11 16,3 0-9-16,3 4-10 0,3 0-10 16,4 0-17-16,5 0-50 0,5 1-72 15,4-2-144-15</inkml:trace>
  <inkml:trace contextRef="#ctx0" brushRef="#br0" timeOffset="171983.12">3917 3412 291 0,'6'1'99'16,"-3"-1"13"-16,-4 1-8 0,-4-1-37 16,-2-2-6-16,-4-3-7 0,-2 3-11 15,-1 1-12-15,0 2-13 0,-1-1-6 16,1 2-3-16,-1 4-3 0,3 5-3 16,1-3 0-16,3 6-3 0,0 1 0 0,4 0-1 15,1 2-1-15,6-2 0 0,3 0-1 16,2 0 1-16,3-3 0 0,1-4 1 15,1-1 0-15,2-1 2 0,-2-4 0 16,-1-1 2-16,3-2 1 0,-5-4 4 16,1-1 1-16,-4-4 2 0,1-1 1 15,0-6 1-15,-1 0 0 0,0-5 0 16,-1-4-1-16,0-4 0 0,-1-2-1 0,-1-2-1 16,-2 2-1-16,-1-6 0 15,0 3-2-15,-1 3 0 0,-1 5 2 16,1 5 3-16,-1 5 0 0,0 4 1 0,-2 6-2 15,0 7-1-15,-1 7-1 0,-2 5-5 16,1 4-2-16,-2 4-3 0,2 5 0 16,0 7 0-16,4 2 1 0,1 0-4 15,3 0-4-15,2 0-5 0,3 2-5 0,2-2-3 16,0-4-14-16,3-1-1 16,2-3 0-16,1 0-6 0,3-5 1 0,0-2 2 15,-1-6 4-15,3-3 14 0,0-5 0 16,-3-4 6-16,0-6 9 0,-3-5 5 15,1-5 5-15,-3-1 3 0,-1-2 4 16,-2-5 4-16,-3-1 5 0,0 0 2 16,-2 1 2-16,-1 2-1 0,-2 1 1 15,-2 4 2-15,0 5-2 0,1 3-4 16,-1 5-4-16,-1 4-2 0,-1 4-3 0,1 4-2 16,0 2-7-16,-1 2-2 0,2 1-1 15,4 2-1-15,0-2 1 0,3-1-1 16,0-2-1-16,4-3 1 0,1-3 0 15,1-3 1-15,2-1 2 0,0-3 0 16,2-1 0-16,-3-2 2 0,1-3 0 16,-1-2 1-16,-1-1 0 0,0-3 0 15,-3 1 0-15,-2-4 1 0,0 0 1 0,-4 4-2 16,1 0 1-16,-2 3-1 16,-2 3 0-16,1 4-2 0,-2 6 0 0,1 5 0 15,-1 4-1-15,-1 3 1 0,1 7-2 16,0 0 1-16,0 1-3 0,1-1-4 15,3-3-5-15,1-1-7 0,4-3-5 16,2-3-14-16,0-4-13 0,3-1-9 16,3-2-30-16,1-3-53 0,1-3-83 0,1-2-185 15</inkml:trace>
  <inkml:trace contextRef="#ctx0" brushRef="#br0" timeOffset="172546.79">4742 3356 400 0,'-10'-5'105'0,"0"4"4"16,-1 1-50-16,-1 5-7 0,0 5-7 0,-1 2-8 16,1-3-5-16,1 6-4 0,2 0-3 15,4 1-5-15,3 1-6 0,4-2-4 16,4 2-4-16,3-1-1 0,2-2-1 16,3-1 0-16,4-2-1 0,1-4 1 15,1-2-1-15,3-1 1 0,1-3 1 16,2-2-1-16,0-4 0 0,-1 1 1 0,0-1-1 15,-4-3 2-15,-1-2-1 0,-1 0 2 16,-3-2 0-16,-4 1 1 0,-3-4 0 16,-4-1 1-16,-1-1-1 0,-4 1-1 15,-3-2-1-15,0 4-1 0,-2 2-2 16,-2 6-3-16,-3 6 0 0,-1 7-1 16,-1 5 0-16,-1 6 1 0,-1 4-2 15,2 4 1-15,2-2 0 0,1-2-3 16,7-3 0-16,2 0-1 0,4-8 1 0,7-2 0 15,2-5 0-15,5-1 2 0,2-4 2 16,-1 1 2-16,4-6 0 0,0-1 1 16,1 0-1-16,-1-2-1 0,2-3 1 15,0 1-1-15,0-1-1 0,-3 3 0 16,-1 1 0-16,-2 3 4 0,-2 2-10 16,-5 3 2-16,-3 4-5 0,-3 2-5 15,-1 0-5-15,-3 0-2 0,-3 1-6 16,0 0 10-16,-3-2-4 0,0-2 6 15,0 1 6-15,-1-2 7 0,0-3 7 0,0 0 7 16,1-2 4-16,1 0 7 0,2-1 2 16,1-3 0-16,3-1-2 0,5 0-4 15,4-2-6-15,3-2-4 0,5-1-6 16,3-3-7-16,2 2-6 0,4 2-8 16,1 0-4-16,0 1-24 0,-3 0-13 15,0 0 39-15,-1 2-127 0,-3-1-101 0,-6 0-241 16</inkml:trace>
  <inkml:trace contextRef="#ctx0" brushRef="#br0" timeOffset="173281.2">3463 3591 270 0,'6'-4'85'15,"-2"1"6"-15,0-1-14 0,-1 2-18 16,-1 1-4-16,-2 1-2 0,0 1-4 15,0 0-4-15,-1-1-1 0,0 1-4 16,-1-1-7-16,1 1-5 0,0 1-7 16,-3-1-4-16,1 2-5 0,-3 4-3 15,-1 0-2-15,-2 5 0 0,-3 1-1 0,-3 6 0 16,-3 4 1-16,-3 3-2 0,-4 3 1 16,-4 4-3-16,-3 2 0 0,-4 1-1 15,-2 1 0-15,-1 3-1 0,-4-1 1 16,2 4-1-16,-1-1 0 0,0 2-1 15,4 3-2-15,2-1-3 0,2-2-2 16,4-2-1-16,6-4-3 0,4-5-3 16,6-3-2-16,0-12-5 0,5-2-2 15,3-7-4-15,3-1-5 0,3-3-5 0,0-5-3 16,0-5-5-16,4 2-5 0,0-2-72 16,3-2-78-16,-5-3-187 0</inkml:trace>
  <inkml:trace contextRef="#ctx0" brushRef="#br0" timeOffset="173616.33">2792 4211 336 0,'1'-1'88'16,"-1"5"4"-16,-2 0-44 16,-2 1-12-16,0 3-5 0,-4 2-9 0,-1 2-6 15,-2 2-4-15,-1 3-3 0,-2-2-1 16,1 2-3-16,1 1-3 0,2 1 0 16,2 0-1-16,1 0-1 0,2-4 0 15,1 1-1-15,3-4 0 0,1-1 0 0,3-1 0 16,2-5 1-16,4 0 0 0,2 0 1 15,4 0 1-15,5 1 0 0,3-4 0 16,5-1 1-16,3-1-5 0,3-2-9 16,1-5-9-16,3 0-41 0,2-2-42 15,0-6-73-15,0-4-165 0</inkml:trace>
  <inkml:trace contextRef="#ctx0" brushRef="#br0" timeOffset="175498.18">8814 4541 175 0,'-1'1'57'0,"2"0"7"0,-1-4-14 15,1 4-10-15,-1-1-3 0,3 1-5 16,-2-2-4-16,2 1-4 0,1-2-2 16,2 0 0-16,0-1 2 0,1-3 1 15,2 2 1-15,0-1 0 0,0-2 1 16,5-2 1-16,-1-3 1 0,2-2-1 16,5-3-1-16,2-4 0 0,2-4-1 15,3-2-3-15,5-4-3 0,4-2 0 0,5-3-3 16,0-3-1-16,4-5-3 0,4 0-1 15,2-1-2-15,-2-1-2 0,0-2-3 16,-3 2-1-16,3-1-1 0,0 6 0 16,0 1-1-16,-4 1 0 0,-2 4-2 15,-1 5 1-15,-4 1-1 0,-4 4 0 16,-6 2-2-16,-7 1-1 0,-2 2-2 16,-4 4-4-16,-4 0-5 0,-1 4-3 0,-5 0-3 15,1 1-2-15,-2 4-3 0,1 0 2 16,-2 2 1-16,1-1 4 0,-3 0 1 15,6 0 1-15,-2 1-1 0,2 0-4 16,-3 0-4-16,2 1-1 0,-2 1-4 16,2 1-4-16,-4 1-6 0,-2 1-8 15,-1 0-6-15,-2 0-36 0,-2 0-54 16,-1 2-117-16</inkml:trace>
  <inkml:trace contextRef="#ctx0" brushRef="#br0" timeOffset="175756.45">9804 3477 185 0,'-5'1'55'16,"3"3"5"-16,-1-4-16 0,2 0-7 15,1 1 1-15,2-1 0 0,2 0-4 16,4-2-3-16,1-1-5 0,5 1-3 0,2-2-2 16,5 1-1-16,1-2-2 0,1 1-1 15,1 1-2-15,0-2-1 0,-2 4-2 16,-2 0-4-16,-4 2-3 0,-1 3-5 15,-4 4-4-15,-5 3-2 0,-3 3-2 16,-1 4-3-16,-2 0-2 0,-3 3-2 16,-2 2-3-16,-4-1-2 0,-1-1-4 15,-1-1-4-15,0-1-10 0,0 0 224 0,3-6-270 16,1-2-85-16,4-1-280 0</inkml:trace>
  <inkml:trace contextRef="#ctx0" brushRef="#br0" timeOffset="176798.63">10438 3409 286 0,'2'-3'86'16,"0"3"7"-16,-1-2-29 0,-1 1-15 15,-3 0-3-15,0-1-6 0,-4 3-6 16,1-2-8-16,-6-1-3 0,-1 5-3 0,-4 1-2 16,0 3-1-16,-3 1-3 0,0 3-2 15,0 4-3-15,3 2-2 0,0-2-4 16,6 2-1-16,3-3 0 0,3-1-1 16,4-1 0-16,5-3 0 0,3-1 1 15,4-2 1-15,3-3 1 0,4-1-1 16,2-2 1-16,0 0-1 0,1-1-1 15,0-4 1-15,-2 0-1 0,-2 1 3 0,0-1 3 16,-5 1 1-16,-1-2 1 16,-4 3 1-16,-2 1 1 0,-2-1 0 15,-2 2-3-15,-1 1-4 0,-1 0-3 0,-1 3-1 16,1-1-1-16,1 2-2 0,-1 2 0 16,3 0 0-16,1 2 1 0,3 0 1 15,2-3 1-15,3-1 0 0,4 0 1 16,0-1-1-16,-1-2 1 0,4-1-1 0,1-1 2 15,-2-1 1-15,-2 0 1 0,-2-1 2 16,0 0 2-16,-1 1 2 0,-3 0 0 16,-3 0 0-16,-2-2-1 0,-3 0-2 15,-2-4-2-15,-4 2-3 0,-3-4-4 16,-5 1-6-16,-4 0-2 0,-1 0-3 16,-2 4-5-16,-2 0-3 0,0 3-2 15,0 1-4-15,4 0-10 0,2 1-7 16,3 0-5-16,2-1-2 0,6 0-2 0,3-1-6 15,5-1-1-15,5-1 6 0,4-1 5 16,2-1 8-16,4 1 5 0,5-2 6 16,2 1 10-16,2 1 11 0,1 2 10 15,2 0 12-15,1 3 9 0,-1 1 7 16,-4 1 5-16,-2 4 2 0,-5-1 1 16,-2 3-3-16,-5 2-7 0,-3-1-6 15,-3 2-6-15,0 1-4 0,-5-1-2 16,-3-1-3-16,-1-1 0 0,0-1-2 15,-1-2 0-15,-2 1-1 0,2-3-1 0,1 2 1 16,1-3 0-16,0-1 5 0,2-2 1 16,1 0 0-16,4-3 0 0,-1 0 1 15,3-4-1-15,-1-1 2 0,3 1-3 16,2-2 1-16,0-1 1 0,0 0 1 16,2 4-1-16,-2-3 1 0,0-1-1 15,-1 2-3-15,0 3-2 0,-4 2-2 0,1 3-1 16,-5-2 0-16,4 8-2 0,-2 2 0 15,0 3-1-15,0-3-1 0,-1 1 1 16,3-1 0-16,3-1 1 0,2-1-1 16,3-2 1-16,1-3-1 0,3 2 1 15,1-2 0-15,-2-1 1 0,2-3-1 16,-1-1 2-16,-2 0-1 0,-1-1 1 16,1-1 0-16,-1-3 1 0,-1-1-1 15,-1 0 1-15,-1 0-2 0,1-2 0 0,-4 1 0 16,1 2-1-16,-2 2 0 0,-2 1 0 15,0 3-1-15,-3 3-1 0,1 2 1 16,-2 2-1-16,0 1 0 0,0 2-1 16,0-1 1-16,1 1 0 0,-2 1-1 15,1-2 0-15,-3 2-2 0,-1-3-3 16,-2 2-6-16,-2 0-9 0,-5 0-6 0,-1 0-8 16,-3-1-7-16,-2 1-7 0,-1-2 52 15,-1-1-118-15,0 0-75 0,6-2-203 16</inkml:trace>
  <inkml:trace contextRef="#ctx0" brushRef="#br0" timeOffset="178050.46">11401 3451 299 0,'1'0'79'0,"-3"3"5"16,-1 4-42-16,-3 0-3 0,1 1-1 15,-2 2 1-15,-1-2-5 0,3 2-6 16,-1-2-6-16,3-2-5 0,2 0-4 16,2 0-2-16,2-4-4 0,2 0-1 15,1 1 0-15,3-1-1 0,1-2 0 16,1 0-1-16,2-2 3 0,0-1-6 0,3 3 0 16,-1-3 0-16,-1 0 2 0,2 2 1 15,-2-4 2-15,-1 1 0 0,-2 0 6 16,-2-3 2-16,-1-1 3 0,1 2-1 15,-2-3-1-15,-3 3-1 0,1-1 0 16,-2 0 0-16,-1 4-2 0,-1 2-3 16,-1 0-3-16,0 1-1 0,-1 2-1 0,1 1-3 15,-1 1-1-15,0 1-2 16,1-3 0-16,1 4 1 0,0-2 1 0,1 0 0 16,3 2 0-16,1-3-1 0,1 0 0 15,1 1 0-15,3-2 0 0,-1 1-1 16,1-1-1-16,-1 0-1 0,1-1 1 15,-2 0-1-15,0 1 1 0,-2 0 0 16,1-1 1-16,-3 1-1 0,1 2 0 16,-2-1-1-16,1 1-2 0,-2 0-1 15,-2 0-2-15,-1 0 0 0,0 3 0 0,-1 0 0 16,0-2 2-16,-1-1 3 0,-1 0-1 16,2 0 0-16,0-1 2 0,1-2 3 15,1 1 2-15,2-5 2 0,1 2-1 16,3-2 6-16,1-2 2 0,2-2 2 15,2-3-3-15,1 0-2 0,2 0-1 16,-2-1-2-16,1 0-1 0,0 0-1 0,0 3-2 16,-3-1-1-16,1 5-1 0,-3 0 0 15,-2 4-1-15,-4 0-3 0,0 4-1 16,-2 0-2-16,-1 4-1 0,0-3-1 16,0 2 2-16,0-2 0 0,2 2 1 15,-2-2 3-15,1-3 0 0,3 1 3 16,-2-3 0-16,4-2 2 0,-1 2 1 15,2-3 1-15,2-1 0 0,1-1 2 16,1-1 0-16,3-1 1 0,-1-1-1 16,2-2 1-16,1 0-1 0,-1 1 0 0,-1 1-1 15,-1 0-1-15,-1 2-1 0,-3 3-1 16,-2 3-1-16,-2 0-2 0,-1 2 0 16,-3 2 0-16,1 4 0 0,-1 1 0 15,1-1 1-15,0 0 0 0,2 4 0 0,3-3 0 16,3 0 0-16,3-1 0 0,2-4 0 15,4 1 1-15,4 0-1 0,2-4 1 16,0 0 1-16,2-1 0 0,-2-2 0 16,1-2 1-16,-2-2 1 0,-2-2 0 15,-2-1 1-15,-3 0 1 0,1 0 1 16,-5-1 0-16,-2 0 1 0,-3 1-1 16,-5-2-1-16,-4 2-1 0,-3 0-2 15,-5 2 0-15,-4 2-2 0,-4 3 0 16,-1 2 0-16,-2 5 0 0,0 2 1 15,0 0 0-15,4 1 0 0,3 2 1 0,4 0-2 16,4 0 2-16,5-1-1 0,3 1 1 16,5 1 0-16,1 0-1 0,6-1 1 15,1-1 0-15,3-2 0 0,3 0-1 16,3-2-1-16,0-2 0 0,3-3 1 16,3 1-1-16,0-3 0 0,-2-1 0 15,3 2 1-15,-2-2-1 0,-2 1 1 0,-1 1-1 16,-7 0 0-16,-1 1 0 0,-3 0-1 15,-6 0 1-15,-3 0-2 0,-3 1-1 16,-3-1-1-16,0 0 1 0,-2 1-3 16,0-2 1-16,0 3 0 0,1-1 1 15,-2 0 1-15,2 0 2 0,0 0-2 16,0-1 4-16,0 0-1 0,0 1 1 16,0-1 0-16,1 0 0 0,-1 1 0 15,0 1 0-15,1-2 1 0,-1 1 1 16,1-1 2-16,1 0 3 0,1-3 1 0,0 1 0 15,3-3 0-15,4-1 1 0,1-4-1 16,2 0-3-16,2-4-2 0,3-2-2 16,4-3-3-16,5 1-3 0,1-4-3 15,7 2-2-15,6-1-1 0,2 3 0 16,5 1-2-16,7 4-17 0,1 0-13 16,1 5 197-16,0 1-291 0,-1 0-128 0,2-2-377 15</inkml:trace>
  <inkml:trace contextRef="#ctx0" brushRef="#br0" timeOffset="206156.43">1734 7837 212 0,'0'-8'61'15,"0"1"4"-15,0-1-27 0,1 1-2 16,0 1-1-16,0 0-2 0,0 1-2 16,1 1-2-16,-1 2 0 0,1 1-1 15,0 1 0-15,-2 1 1 0,1 4 1 16,0-3-1-16,-2 0 0 0,3 2-2 16,0 1 1-16,1-3-1 0,1-1-1 15,1 1-1-15,2 0-1 0,2 1 0 0,2-3 0 16,1-2-1-16,4 0-1 0,1 0 0 15,4-1-2-15,2-2-1 0,-1-1-1 16,1-1-3-16,2 1-2 0,-1 1-3 16,0 0-3-16,-2-1-2 0,-3 0-3 15,1 2-6-15,-4 1-5 0,-3 2-6 16,-3-1-8-16,-2 1-18 0,-3-1-17 0,0 3-13 16,-3-2 15-16,-1-1-95 0,-3 1-94 15,-3-3-205-15</inkml:trace>
  <inkml:trace contextRef="#ctx0" brushRef="#br0" timeOffset="206554.54">1956 7762 261 0,'0'0'88'0,"0"-1"7"15,0 1 2-15,-1-1-37 0,0 2-4 16,0 2-3-16,1 1-4 0,-1 0-6 15,-1 4-2-15,2-1-3 0,-1 5-4 16,1 2-5-16,-1 1-6 0,0 6-5 16,-1 1-4-16,0 1-4 0,-1 4-4 0,0 2-3 15,1 1-2-15,1 1-5 0,0 1-5 16,0 1-8-16,1-2-2 0,-1 1-13 16,1-3-10-16,-1-4-8 0,0-1-7 15,-1-4-3-15,1-3 199 0,-1-3-266 16,0-4-92-16,-1-3-303 0</inkml:trace>
  <inkml:trace contextRef="#ctx0" brushRef="#br0" timeOffset="206797.85">1697 8282 316 0,'0'6'85'0,"3"0"7"15,0-2-36-15,1 0-6 0,4 1 2 16,1 0 0-16,1-2-2 0,2 1-2 16,0-2-5-16,1 0-3 0,2 1-10 15,2-1-7-15,-1-4-6 0,5 2-6 16,1-1-3-16,2-1-1 0,2 0-18 16,2-4-20-16,2 2-17 0,5-2-9 15,3-1-83-15,0-4-101 0,-1-3-211 16</inkml:trace>
  <inkml:trace contextRef="#ctx0" brushRef="#br0" timeOffset="207396.25">2404 7918 322 0,'1'1'87'0,"0"-3"6"0,-1-2-40 15,1 2-10-15,0-1-3 0,1-1-4 16,0-4-6-16,1 0-3 0,1 3-4 16,1-3-2-16,1-1-3 0,0-2 0 15,0 0-1-15,2 2-3 0,0-5-4 16,0-1-1-16,2 0-3 0,1-2-1 16,0 0-3-16,2-1 1 0,1 3-1 15,0 0 0-15,-1 0-1 0,0 2 1 16,-2 3 0-16,-2 3 0 0,-2 1 1 0,-1 2 1 15,-2 0 2-15,-1 4 1 0,-3-1 0 16,0 1 1-16,-3 1 0 0,0 4 2 16,1 0 0-16,-3 6-1 0,2 2 2 15,-1 5 0-15,1 3 1 0,-1 5-1 16,3 1-1-16,-1 3-2 0,1 2-1 16,0 0-1-16,0-1-1 0,-2 2-1 15,2 2-1-15,0 3-1 0,0-1 0 16,1-2-1-16,0-1-2 0,0 0 0 0,1-4-2 15,0-4-3-15,0-3-3 0,1-4-3 16,-1-1-4-16,0-4-3 0,0-1-14 16,0-2-11-16,0-3-8 0,0-4-7 15,0-4-5-15,0-2-71 0,0-4-81 16,-1-4-167-16</inkml:trace>
  <inkml:trace contextRef="#ctx0" brushRef="#br0" timeOffset="207665.53">2337 8340 233 0,'-4'4'73'0,"1"-1"4"0,0-1-14 16,4-2-13-16,2 0-1 0,1 0-1 15,3-2 1-15,1 2 2 0,4-2 0 16,4 1-1-16,1-2-4 0,2-2-2 16,5 3-4-16,2-1-8 0,5 0-7 15,4 0-5-15,3 0-4 0,2 1-5 16,3 0-3-16,-1-3-3 0,2 1-7 0,-2 2-6 16,-5-5-16-16,-1-1-25 0,-2 0-100 15,-5-5-117-15,-2-3-277 0</inkml:trace>
  <inkml:trace contextRef="#ctx0" brushRef="#br0" timeOffset="214405.29">4385 10388 279 0,'10'-8'75'0,"-2"-2"4"0,-2 3-27 0,-2 3-17 16,-3 0-1-16,2 3-2 16,-2 0 0-16,-2-1 4 0,2 3 2 0,-1-1 0 15,-1-2-2-15,2 1-2 0,-1 0-3 16,2 2-3-16,2 2-2 0,2-2-2 15,1 1 0-15,4 3-1 0,1-2 1 16,4-1 0-16,1-1-5 0,1-1-3 0,3 0-4 16,-2 0-3-16,3 0-4 0,0 0-6 15,-1 2-5-15,-2-2-7 0,-2 1-9 16,-1-1-19-16,-3-1-16 0,-3 1-13 16,-3 0 155-16,0 0-231 0,-6 1-107 15,-2 1-288-15</inkml:trace>
  <inkml:trace contextRef="#ctx0" brushRef="#br0" timeOffset="214650.63">4571 10378 367 0,'-1'2'100'0,"0"-4"7"16,0 2-48-16,0 0-7 0,1 2-4 15,0 1-8-15,0 0-5 0,-1 5-6 16,1-1-6-16,0 4-7 0,0 4-3 16,-1 1-5-16,1 4-4 0,0 1-5 15,0 2-7-15,0 1-8 0,0-1-11 0,0 0-10 16,0-2-10-16,-2-2-10 0,1 2-13 16,0-4-51-16,-1-2-67 0,-1-1-141 15</inkml:trace>
  <inkml:trace contextRef="#ctx0" brushRef="#br0" timeOffset="-214603.31">4387 10784 325 0,'0'0'103'0,"2"2"14"15,-1-2-26-15,3-1-15 0,-1 0-3 16,0 0-3-16,2 2-9 0,-1-1-11 15,3-1-11-15,0 1-7 0,3 1-7 16,2-1-7-16,1-1-6 0,3 0-3 0,2 1-3 16,2 0-6-16,2 0-6 0,1-1-9 15,2 1 0-15,0 0-36 0,2 1-15 16,-1-2-37-16,-2-2-53 0,-1 4-94 16,-1-4-195-16</inkml:trace>
  <inkml:trace contextRef="#ctx0" brushRef="#br0" timeOffset="-213971.43">4927 10438 230 0,'-1'0'68'0,"1"1"3"0,-1-1-23 15,0 0-7-15,-1 0-2 0,2 1-5 16,-1 2-3-16,-2-2-2 0,2-2 1 16,1 1-2-16,0-2-1 0,1 2 1 15,2-2 1-15,0-3 0 0,2 0-2 0,1 0-3 16,0 0 0-16,2 0-2 0,1-4-6 15,-1 0-5-15,0 1-2 0,0 0-3 16,0 0-2-16,-3 0-1 0,1 1 0 16,-2 2-2-16,-1 2 0 0,-1 0 0 15,-2 1 0-15,2 0-1 0,-4 0-1 16,4 4-1-16,-4 0 1 0,1 2 1 16,0 3 0-16,-1 1 0 0,1 4 2 15,-1 1 3-15,-2 2-1 0,0 3 0 0,1 3 0 16,0 0-1-16,0 6-1 0,0 1 0 15,1 0 0-15,-1 4-2 0,1-1 0 16,0-2-1-16,1 0-1 0,0-3-1 16,1-3-4-16,-1 0-4 0,1-2-2 15,1-4-6-15,-1-1-6 0,1-1-6 16,0-5-6-16,0 1-6 0,0-4-5 16,1-2-8-16,-1-2-59 0,0 0-69 0,2 0-160 15</inkml:trace>
  <inkml:trace contextRef="#ctx0" brushRef="#br0" timeOffset="-213691.16">4811 10861 239 0,'0'-2'78'0,"-1"2"8"0,1 0-8 15,1 0-17-15,1-1-2 0,0 0-3 16,4 0-5-16,-1 1-3 0,2-1-5 16,0-1-5-16,3 1-8 0,3-1-6 15,4 0-6-15,1 2-5 0,4 2-3 0,1 0-4 16,1 0 2-16,1 1-15 0,1 3-2 16,-1-1-20-16,-1 1-13 0,1-3-8 15,-2 2-85-15,-4 1-101 0,-1-3-202 16</inkml:trace>
  <inkml:trace contextRef="#ctx0" brushRef="#br0" timeOffset="-207802.4">22292 9728 212 0,'-3'-3'59'0,"-2"0"5"16,-2 3-14-16,-3-2-17 0,1 0-5 15,-2 0-1-15,1 1-3 0,1-1-1 16,1 1-1-16,1-1-2 0,2 1-3 0,-1 2-1 16,3-3-1-16,1 2 0 0,1-1-1 15,2 2-2-15,0-1-1 0,2 2 1 16,3-1 0-16,0 4 1 0,2 0 0 16,2-1 3-16,3 0 2 0,2 0 3 15,4-1-1-15,2 0 0 0,5-2-1 16,4 0-2-16,0 2-3 0,3-4-4 0,3 1-3 15,4 1-3-15,0 2-1 0,2-3 0 16,-2 0-2-16,8-3 0 0,-2 2-1 16,4-1 1-16,-3-1-2 0,-1-2 0 15,-1 3-1-15,0 0-1 0,-6 0-1 16,-2 2-2-16,-6 1-8 0,-1-1-8 16,-4 0-5-16,-5-1-3 0,-6-1-5 15,0 2-6-15,-6-2-3 0,-4 0-1 16,-2 1-4-16,-4-1-15 0,-1-1-30 15,-3 0-53-15,-2 0-111 0</inkml:trace>
  <inkml:trace contextRef="#ctx0" brushRef="#br0" timeOffset="-207507.43">23079 9576 276 0,'2'-1'74'15,"2"0"9"-15,2 2-31 0,0-1-10 16,3 4 0-16,2 1 2 0,1 0 0 16,1 0-3-16,2 2-4 0,1-1-6 15,3 4-4-15,0-1-4 0,4 0-5 16,0 0-7-16,0 3-3 0,-1 1-2 16,0-1-5-16,-2 0-1 0,-4-3-3 0,-4 4-3 15,-2-3-1-15,-4 3-2 16,-7-3-4-16,-5 3 0 0,-5-5-5 0,-4 5-4 15,-7-2-3-15,-2 1-2 0,-2 1-2 16,-2-5 0-16,2 0-1 0,1 4-3 16,5-3-11-16,2-2-49 0,3-3-61 15,1-2-151-15</inkml:trace>
  <inkml:trace contextRef="#ctx0" brushRef="#br0" timeOffset="-207173.29">23455 9168 293 0,'0'0'78'0,"0"1"5"0,2 1-40 16,-1 0 0-16,1 4 3 0,0 0 1 15,2 4-4-15,-1 0-2 0,2 4-3 16,-1-2-5-16,1 3-8 0,1 0-7 16,-2 1-7-16,0-4-5 0,1 5-5 0,-3-3-8 15,0 3-10-15,-1-2-10 0,0-2-8 16,-1-2-9-16,-1 3-16 0,0-5-60 15,1-1-70-15,-5-2-159 0</inkml:trace>
  <inkml:trace contextRef="#ctx0" brushRef="#br0" timeOffset="-206834.1">23306 9044 351 0,'-2'-3'92'0,"2"-1"7"0,3 4-40 16,-1 2-13-16,2-2-1 0,3 1-1 15,4 1-1-15,3-1-3 0,4 0-2 0,0 0-4 16,1 0-5-16,1 3-6 0,1-1-5 16,1 3-6-16,1 3-3 0,-1 3-4 15,2 1-5-15,3 5-4 0,-1-1-4 16,-1 3-3-16,0 0-2 0,-2 2-4 15,-2-3-3-15,-3 3-1 0,-3 1 1 16,-4 0 2-16,-3 0 0 0,-7 0 2 16,-3 0-1-16,-6-2-1 0,-2-1 1 0,-4-3-2 15,-5 0-1-15,-1-1-2 0,-3-4-4 16,-2-2-2-16,-2-2-5 0,-1-1-10 16,2-5-22-16,2-1-31 0,2-3-54 15,5-2-117-15</inkml:trace>
  <inkml:trace contextRef="#ctx0" brushRef="#br0" timeOffset="-206435.94">23847 9304 276 0,'1'-1'73'0,"-1"2"7"16,0-3-24-16,0 2-23 0,0-3 1 15,5 4 3-15,1-2-2 0,2 1-3 0,2-2-4 16,5 2-4-16,1-3-6 0,2 0-4 16,-3-2-2-16,-1 0-2 0,2-3-5 15,-1 3-2-15,-1-3-1 0,-1-1-1 16,3 1 1-16,-1 1-1 0,-1 0 1 16,-1 1 0-16,-4-3 2 0,0 3 1 15,-6-1 0-15,-2-1 0 0,-5-2 0 0,-3 1 1 16,-3-2-1-16,-3 5 0 15,-3-1 1-15,-3 4-1 0,1 1 0 16,0 4 2-16,-2 0-1 0,2 7 0 0,-1 1-2 16,4 3-1-16,1 2-1 0,2 2-1 15,2 1-1-15,6 1-1 0,4 1 0 16,6-2 0-16,5 1-2 0,4-1-3 16,2-2-3-16,-1-3-12 0,3 1-4 15,0-5-8-15,1-1-6 0,0-4-8 16,1-2-12-16,1-2-54 0,4-3-62 0,0-4-157 15</inkml:trace>
  <inkml:trace contextRef="#ctx0" brushRef="#br0" timeOffset="-205949.13">24361 9127 300 0,'-6'2'76'0,"2"4"5"16,-3 1-40-16,-4 1-10 0,-2 4 0 15,-2 2-4-15,-2 1-4 0,1 0-5 16,-2 3-5-16,2 0-6 0,3-1-3 16,3-2-4-16,2-2-3 0,5 0-4 15,3-1-1-15,4-2-2 0,3-2 0 16,5-1 1-16,5-3 2 0,3-1 4 16,3-2 1-16,1-1 1 0,3-2 2 15,-1-2 3-15,-1 2 2 0,-3-4 3 16,-3 1 4-16,-3-3 5 0,-4-1 5 0,-3 0 1 15,-3 1 1-15,-3-1-1 0,-1 2-2 16,-3 1-4-16,0 1-5 0,-3 2-3 16,1 1-3-16,0 2-3 0,-2-1-2 15,2 3-4-15,1 1 0 0,1-1-1 16,1 3-2-16,3 0-3 0,2 3-1 16,3-1 1-16,2-1 1 0,4 1 2 15,1-1 0-15,1 1 2 0,2-3 3 0,-2-3 3 16,2 2 2-16,-4-3 2 0,-1-2 1 15,-1 0 3-15,-1 0 1 0,-1-1 0 16,-3-2-1-16,-1-1-2 0,-3-3 0 16,-3-1-2-16,-2-3-3 0,-6-1-2 15,-3-3-2-15,-2 3-1 0,-4-1-3 16,-3 1-2-16,-2 0-5 0,-1 5-8 16,1 1-7-16,1 1-7 0,3 2-8 0,2 2-10 15,4-2 115-15,6 4-176 0,5-2-81 16,3-1-232-16</inkml:trace>
  <inkml:trace contextRef="#ctx0" brushRef="#br0" timeOffset="-205740.6">24825 9246 217 0,'9'11'48'16,"-4"0"1"-16,-4-4-32 0,-2 0-11 15,-1-2-1-15,-1 0 2 0,0-3 2 16,-2-1 0-16,2-1 3 0,1 1 0 15,1-1 2-15,0 0-1 0,-1 0-1 16,2-2-3-16,0 0-1 0,-1 1-3 16,0-2-3-16,1 1-6 0,-1-2-8 15,0-1-8-15,1 2-11 0,0 0-34 0,0-2-47 16,2 1-98-16</inkml:trace>
  <inkml:trace contextRef="#ctx0" brushRef="#br0" timeOffset="-205083.87">24899 9214 240 0,'1'-3'79'16,"0"1"7"-16,0 1 2 0,-1 0-41 15,-2-3-9-15,-2 1-3 0,-2-1-3 0,-2 0-3 16,-2-2-3-16,-4 2-2 0,-2 2-1 16,-2 1-1-16,-1 2-3 0,2 3-4 15,-1 3-6-15,1 3-4 0,3 2-2 16,2 1-4-16,1 0-3 0,1 0-3 15,3 0-4-15,2 2-4 0,2-4-4 16,5 0-2-16,1-3-2 0,1 0 1 0,4 1 1 16,-2-4 4-16,2-2 3 0,0 1 3 15,-2-5 4-15,2-2 4 0,0-1 3 16,-1-4 2-16,3 0 3 0,2-5 4 16,1-3 2-16,2-2 4 0,1-3 4 15,1-1 5-15,-2-4 3 0,1-2 0 16,0 1 0-16,-3-3 0 0,-1-3 0 15,-2 3-4-15,-3 1-1 0,0 2-3 16,-4 4-2-16,-1 4 0 0,0 5-1 0,-2 5-3 16,-2 4-2-16,1 2-5 0,-2 6-1 15,-1 0 1-15,-2 2-1 0,0 2-3 16,-2 5 1-16,0 2-1 0,1 4 0 16,0 2-2-16,2 3-2 0,1 1-3 15,3 2-3-15,1-1-4 0,2-1-1 16,3 0-3-16,2-2-2 0,2-1 1 15,1 1 0-15,2-3-1 0,2-2 1 0,1-2 1 16,2-3 3-16,1-2 2 16,-1-4 1-16,3-5 4 0,-1-2 2 0,0-6 4 15,-1-2 2-15,-3-4 0 0,-2 0 1 16,-1-3 0-16,-2-1 2 0,-3-1 1 16,-5 1 0-16,-1 2 1 0,-1 2 0 15,-3 2 1-15,-2 3 0 0,-2 4 0 16,0 3-1-16,1 2-1 0,-2 3-1 15,-2 5-1-15,2 0-1 0,1 3-2 0,1 3-1 16,3 0-1-16,2 5 1 0,3-1-4 16,5-1 0-16,0 3-3 0,5-2-4 15,6-1-6-15,0 1-7 0,2-4-7 16,3-3-6-16,2 1-8 0,1-6-8 16,1 0 178-16,-3-5-236 0,2-2-91 15,-3 1-277-15</inkml:trace>
  <inkml:trace contextRef="#ctx0" brushRef="#br0" timeOffset="-204317.23">23546 9696 243 0,'7'1'78'0,"2"0"8"0,-1 1-8 15,-1 0-21-15,1 1 0 0,-1 0 0 16,-2-1-3-16,-2 1-3 0,-1 0-4 15,2 0-3-15,-3 0-4 0,0 3-9 16,0 1-6-16,0 5-5 0,1 5-4 0,1 4-5 16,-1 2-3-16,-1 3-3 0,0 2-2 15,-1 0-1-15,0 0-6 0,-1-1-5 16,-1-1-6-16,1-2-7 0,-1-1-14 16,1 0-11-16,-1-1-9 0,-1-5-6 15,2-1-10-15,0-3-57 0,-3-1-74 16,-1-4-155-16</inkml:trace>
  <inkml:trace contextRef="#ctx0" brushRef="#br0" timeOffset="-203919.54">23541 9773 277 0,'6'-25'85'0,"-2"7"6"0,4-1 1 16,0 3-41-16,2 2-4 0,3 4 2 15,2-1 1-15,1 5-2 0,2 2-3 0,1 4-7 16,1 1-6-16,2 3-9 0,0 4-6 16,1 3-6-16,0 3-9 0,-1 5-9 15,-4-2-5-15,2 3-5 0,-3 0-2 16,-5 1-5-16,-7-4-3 0,-4 1 2 16,-4-7 5-16,-3 1 2 0,-8-2 1 15,-2-3 2-15,-4-1 2 0,0-3 4 16,1-2 2-16,-2 0 2 0,1-2 4 15,1-3 5-15,3-2 4 0,1-1 5 16,2 0 2-16,2 0 4 0,2 1 2 16,2 0-1-16,3 2 0 0,4 5-3 0,0 1-1 15,4 4-1-15,2 4-1 0,1 2-3 16,2 3-2-16,3 1 0 0,1 3-2 16,2 1-1-16,0 0-4 0,0-1-4 15,2 1-5-15,-1 1-6 0,2 0-11 16,0-3-11-16,-1-1-10 0,0-3-9 15,-1-2-9-15,-1-3-66 0,-1-2-76 0,-2-1-166 16</inkml:trace>
  <inkml:trace contextRef="#ctx0" brushRef="#br0" timeOffset="-203211.37">23993 9925 328 0,'-2'-2'79'0,"1"0"3"0,1 2-45 15,0 1-9-15,1 2-2 0,1 0 2 16,0 0 2-16,0 1 0 0,3 1-1 16,2-1-2-16,2 1-4 0,2-1-3 15,1-1-6-15,1 0-4 0,0-3-4 16,-1 0-1-16,1-2-2 0,-2-3 0 16,-3 0 0-16,-2-1 1 0,0 1 0 15,-3-1 1-15,0 1 1 0,-3 1-1 0,-2-1 1 16,-2 0-1-16,-4 0 0 15,-3 1-1-15,-2 1-1 0,-3 1-2 0,-2 2 1 16,1 4-2-16,-1-1-2 0,2 3-3 16,0 1-1-16,5 2-4 0,3 3-3 15,4 2-5-15,5 2-2 0,5 0 1 16,4 2 0-16,5 1 1 0,2-1 2 0,4-2 3 16,2-1 5-16,3-3 4 15,2-3 2-15,4 0 5 0,-1-3 1 16,5-2 3-16,0-4 1 0,1-2 8 0,-1-3 2 15,-2-1 2-15,-5-4-1 0,-2-3 3 16,-8-2 1-16,-3-1 2 0,-5-1-6 16,-5-3-1-16,-6-1-1 0,-3 4-2 15,-3 0-2-15,-4 2-2 0,-4 3-1 16,-4 3-1-16,1 5-1 0,-3 1-1 16,-1 5-3-16,0 1 0 0,3 2-1 0,1 2-3 15,5 2-1-15,1 2-1 16,4 3-1-16,2 1 1 0,2 2 0 0,2 2 0 15,1 2 1-15,-1-1 0 0,1 0 0 16,1 2 0-16,-2-3 1 0,1 6-1 16,-2-2 1-16,-2 2-1 0,-1 1 1 15,-1 1-5-15,-1 0 0 0,-3-1-2 0,-2-3 0 16,0 0 1-16,-1-2 0 0,-2-3-1 16,-2-3 6-16,1-2 2 0,1-2 2 15,1-3 4-15,0-2 5 0,2-3 6 16,2-3 6-16,2-3 7 0,1 1 3 15,2-6 0-15,3-4-3 0,3-2-5 16,3-4-6-16,5-2-5 0,3-1-8 16,3-6-6-16,4 1-3 0,3 2-4 15,0 3-4-15,-2 2-6 0,-1 4-7 16,1 0-9-16,0 6-2 0,-1 0-21 0,1 4-14 16,-1-2-5-16,2 2-81 0,-1 0-96 15,3 1-215-15</inkml:trace>
  <inkml:trace contextRef="#ctx0" brushRef="#br0" timeOffset="-202916.01">24569 9672 316 0,'0'-6'82'16,"0"5"5"-16,0 7-33 0,-2-1-6 16,2 5-1-16,-1 4 1 0,1 2 1 0,0 4 1 15,1 5 0-15,0 0-4 16,1 3-10-16,-1 2-7 0,1 0-8 0,-2 4-5 16,-1-2-6-16,-1-1-6 0,0 2-6 15,-3-4-6-15,2-1-4 0,-2-3-5 16,1-5-9-16,0-3-14 0,2-3-10 15,-2-5-7-15,2-2-15 0,0-3-58 16,-1-2-78-16,-2-2-163 0</inkml:trace>
  <inkml:trace contextRef="#ctx0" brushRef="#br0" timeOffset="-202508.35">24549 9708 350 0,'4'-19'93'15,"0"5"9"-15,-1 3-39 0,1 3-11 0,1 5-7 16,0 2-1-16,2 2 0 0,1 0-1 16,2 3-8-16,6 3-6 0,0 2-6 15,5 1-3-15,0 3-5 0,1 2-8 16,-3 3-7-16,1 4-6 0,-3-4-5 16,-4 2-4-16,-3-1-5 0,-5-1-4 15,-4 0-1-15,-2-4 2 0,-3-2 4 16,-5 0 4-16,-4-3 3 0,-4-2 6 15,-1-3 4-15,-3-2 3 0,-1-2 2 16,0-3 2-16,0-4 4 0,5 1 3 0,0-2 3 16,5 0 1-16,3-1 3 0,3 0 3 15,2 3 0-15,4 2-4 0,2 3-1 16,2 4-1-16,3 1-3 0,1 6-3 16,4 2-3-16,3 2-3 0,0 3-1 15,4 3-1-15,-1 1-1 0,2 4 0 16,1 1-1-16,-3 0-1 0,-1 2-4 15,0-1-5-15,1-3-4 0,-4 0-10 0,2-3-5 16,-3-4-10-16,1-3-9 0,0-1-5 16,-1-3-3-16,-2-2-13 0,1-4-50 15,0-2-73-15,2-3-152 0</inkml:trace>
  <inkml:trace contextRef="#ctx0" brushRef="#br0" timeOffset="-201971.78">25120 10070 266 0,'1'-4'77'16,"0"0"7"-16,-2 2-23 0,0-2-14 15,-2 2-1-15,-3-1 2 0,-3-3-2 0,-2 0-3 16,-1-2-5-16,-1-1-3 0,-4 2-5 15,-3 0-6-15,0 3-7 0,2 0-6 16,0 8-3-16,-2 1-2 0,3 3-4 16,1 3-4-16,4 0-5 0,3 2-3 15,1-1-4-15,4-1-3 0,4-1-6 16,3-1-1-16,3-1 0 0,4 0 2 16,1-1 2-16,3-2 3 0,1-1 2 15,0 0 4-15,0-2 2 0,1-2 2 16,0-1 2-16,1-2 1 0,-3-3 2 0,0-2 2 15,-2 0 4-15,-1-5 2 0,-1-1 3 16,-1-5 4-16,-3-3 0 0,1-5 3 16,-4 0 4-16,-1-3 2 0,-2-2 0 15,0-7 1-15,-1-1-1 0,-1-4 3 16,-1 3-1-16,1-2-5 0,-2 3-1 16,1 6 1-16,-3 7 1 0,2 10-2 0,-2 10-1 15,-2 7-2-15,-1 8 0 0,-2 6-1 16,0 4-4-16,0 7-4 0,1 5-2 15,4 5 0-15,0 1-2 0,5 5-1 16,4 4-2-16,3 2 0 0,4 1-4 16,1 0-3-16,2-3-11 0,1-1-1 15,4-2-2-15,1-4-10 0,2-4-12 0,0-9-9 16,1-1-6-16,0-4 5 16,-1-3-78-16,-4-3-82 0,1-5-179 0</inkml:trace>
  <inkml:trace contextRef="#ctx0" brushRef="#br0" timeOffset="-171972">7356 13009 155 0,'-3'1'52'16,"1"1"6"-16,-2 0-1 0,1 0-17 15,-1 1-4-15,-1 0-2 0,1 0-4 16,-1 1-1-16,1 0-2 0,-1-2-1 0,1 2-1 16,1-3 0-16,1 0 3 0,-1 0 2 15,1-1-1-15,1-1-2 0,1 1-2 16,1-1-4-16,-1 1-4 0,2-1-5 16,1 2-4-16,2-1-3 0,1 0-2 15,3 1-1-15,0 1 0 0,5 0 0 16,2 0 0-16,2-1 2 0,2 0 2 15,2 2 0-15,2-2 2 0,2-2 0 0,-1 0-1 16,0-2 0-16,1 2-2 16,-2-1-1-16,-2 0-2 0,-2 0-1 0,-1 0 0 15,-2 0 0-15,-4 2-4 0,-3 0-9 16,-2 2-9-16,-3-2-10 0,-4-2 1 16,-3 1-94-16,-3 0-92 0,-3-3-214 15</inkml:trace>
  <inkml:trace contextRef="#ctx0" brushRef="#br0" timeOffset="-171685.2">7486 13119 288 0,'-5'5'80'15,"1"-2"7"-15,-2 2-33 0,2-4-4 16,2 0 0-16,-1 0-2 0,2-1-3 0,1 0 0 15,0 0-3-15,1 1-4 0,0 0-7 16,2 2-6-16,-1 3-5 0,0 2-6 16,1 1-4-16,1 3-3 0,0 2-3 15,-1 2-2-15,1 3 0 0,-2 2-2 16,1 0-2-16,-1 4-4 0,2-2-3 16,-2 2-8-16,-1-1-9 0,0-3-9 15,0-1-7-15,-1-1-8 0,0-1-8 16,-1-3-15-16,0-3-45 0,0-1-62 0,-1-4-146 15</inkml:trace>
  <inkml:trace contextRef="#ctx0" brushRef="#br0" timeOffset="-171485.19">7291 13530 328 0,'-2'8'87'0,"1"-2"4"16,1-3-40-16,2 2-3 0,4 1 1 15,1-3-3-15,7-1 0 0,2 2-2 16,3-3-2-16,3 1-6 0,2-2-8 16,1 0-11-16,2-1-5 0,1 1-27 15,0-2-21-15,3 1-14 0,0-2-44 16,1 1-40-16,0-2-84 0,-1-1-160 16</inkml:trace>
  <inkml:trace contextRef="#ctx0" brushRef="#br0" timeOffset="-171005.16">7954 13137 291 0,'2'-4'85'0,"2"-1"5"0,-4 0-22 16,1 2-20-16,-1 2-6 0,1 2-8 16,-1-1-7-16,0 1-5 0,1-2-4 15,1 2-1-15,2-3 0 0,1-3 1 0,0 0 2 16,3-3 2-16,2-1 1 0,0 0 0 16,2-3-3-16,0 0-5 0,-1-1-4 15,0 0-4-15,-1 0-2 0,-3 2-2 16,1 2-2-16,-4 0-1 0,0 4 0 15,-2 1 0-15,0 2-1 0,-1 4 0 16,-1-1 1-16,1 4 0 0,-1 2 1 16,0 3 0-16,1-1 1 0,-1 6 1 15,2-1 0-15,-2 3 0 0,2 4-1 16,-1 0 0-16,1 4 0 0,-1 4-1 16,0 1 0-16,0 5 0 0,-1 2-1 0,-1 1 1 15,0 4-2-15,0-2-3 0,2 1-2 16,-1-1-3-16,1-1-14 0,1-4-4 15,1-4-7-15,0-3-7 0,1-2-4 16,0-3-4-16,0-2-6 0,-1-7-4 16,0-2 28-16,1-3-70 0,-2-4-60 15,-2-3-141-15</inkml:trace>
  <inkml:trace contextRef="#ctx0" brushRef="#br0" timeOffset="-170771.04">7907 13620 333 0,'-3'6'98'0,"1"-4"7"0,1 1-22 0,2-3-22 16,1 0-4-16,2 0-6 0,3-1-5 16,3 1-2-16,2-1-3 0,4 0-3 15,5-1-7-15,2 2-7 0,4-2-6 16,2 2-4-16,3-2-4 0,2 2-6 15,2-2-10-15,0 0-6 0,1-3-29 16,0 1-18-16,2-4 63 0,-5 0-157 0,1-3-110 16,-1 0-265-16</inkml:trace>
  <inkml:trace contextRef="#ctx0" brushRef="#br0" timeOffset="-149488.39">10247 15272 224 0,'-1'2'71'0,"1"-2"7"16,1-2-17-16,-1 1-7 0,0 2-4 16,0-2-6-16,0 2-4 0,0-2-3 15,0 2-2-15,0-1-2 0,0 2-4 0,1-4-4 16,-1 2-4-16,2 0-5 0,1 0-1 16,2 2-5-16,3-1-1 0,4 2-3 15,3-1 0-15,4 1 0 0,3 1-1 16,2 0-1-16,1-1-1 0,1 2-2 15,1-3-3-15,-1 1-2 0,-1-1-1 16,-3 1-3-16,0-2-2 0,-3 1-6 16,-3-1-4-16,-3-1-7 0,-3 0-5 15,-2 0-8-15,-4 0-9 0,-2-1 23 16,-4-2-85-16,0-1-70 0,-2 0-171 0</inkml:trace>
  <inkml:trace contextRef="#ctx0" brushRef="#br0" timeOffset="-149256.78">10446 15294 299 0,'-3'6'99'0,"1"-1"11"16,2 1-8-16,0-2-30 0,-1 2-6 16,1 0-11-16,1 3-12 0,-4 0-10 15,2 2-12-15,1 1-8 0,-1 2-6 16,0 6-6-16,1-1-4 0,-1 3-4 15,1 4-5-15,1-1-8 0,0 1-10 16,1 1-6-16,0-5-3 0,1 0-3 0,0-3-6 16,-1 1-13-16,1-5-52 0,-1-4-62 15,2-2-160-15</inkml:trace>
  <inkml:trace contextRef="#ctx0" brushRef="#br0" timeOffset="-149025.4">10199 15616 368 0,'-2'10'101'15,"2"-3"12"-15,4-1-43 0,1 1-3 16,2 1-6-16,3-1-6 0,3 0-5 16,3 1-4-16,2-2-11 0,2 1-9 15,2 0-6-15,3-1-7 0,-1-1-7 16,3-2-10-16,-2 2-9 0,1-3-5 0,1 0-26 15,1-3-16-15,-3-2 89 0,2-1-175 16,0-3-104-16,-1 1-275 16</inkml:trace>
  <inkml:trace contextRef="#ctx0" brushRef="#br0" timeOffset="-148544.15">10809 15418 319 0,'5'1'87'0,"-4"-1"5"16,1 0-39-16,-2 1-3 0,1 2-4 15,0-5-5-15,-1 2-4 0,1 0-4 16,0 0-3-16,2-2-4 0,-1 0-1 16,0-2-3-16,2-1-2 0,3 0 0 15,0-4-2-15,0-2-1 0,2-2-1 16,0 0-2-16,2-3-2 0,0 2 0 16,-2 0-2-16,1 0-1 0,-1 1-3 15,1 1-1-15,-2 3-1 0,-2 0-2 0,1 1-1 16,-3 3-1-16,1 2-1 0,-3 1 1 15,0 2-1-15,-2-1 1 0,2 2 0 16,-3 1 1-16,1 1 0 0,1 2 0 16,1 3 0-16,-2 1-1 0,3 3-1 15,-3 2-1-15,1 4-2 0,1 2-2 16,-3 0-1-16,1 2-1 0,1 2-2 0,-1 1-1 16,1 3-4-16,0-2-2 0,1-1-3 15,0 2-8-15,2-1-7 0,-1 0-8 16,2-3-7-16,-1 0-5 0,-1-1-14 15,1-1-53-15,0-6-66 0,0 1-150 16</inkml:trace>
  <inkml:trace contextRef="#ctx0" brushRef="#br0" timeOffset="-148301.64">10795 15675 319 0,'-3'8'96'0,"3"3"8"16,2-2-22-16,1 0-16 0,3-5-5 15,3 4-6-15,2-2-3 0,2 1-5 0,3-3-4 16,5 0-9-16,2-2-5 0,2 1-6 16,2-3-5-16,4 0-7 0,1-1-6 15,0-1-10-15,-2-1-9 0,1 0-30 16,-4-1 13-16,0 0-120 0,-2-2-113 15,-4 1-272-15</inkml:trace>
  <inkml:trace contextRef="#ctx0" brushRef="#br0" timeOffset="-146790.3">13339 18060 226 0,'-5'2'63'0,"-1"0"4"0,1 3-30 16,-1 1-5-16,0-2-4 0,0 1-7 0,0 0-5 16,0 0-4-16,1-1-1 0,-1-1-1 15,2 1-1-15,0-2 2 0,0-1 1 16,1 0 3-16,1 0 1 0,-2-1 1 16,3-1 2-16,0 0 3 0,0 1 2 15,0 1 3-15,1-1 2 0,0 0 2 16,1 1 2-16,-1-1-1 0,1-1 0 15,1 1-4-15,0-1-3 0,2 0-4 16,0 1-5-16,4-1-3 0,1 0-4 16,3-1-3-16,2 2-2 0,2-1-3 0,2 0-3 15,3-1-2-15,-1-1-1 0,2-2-4 16,-1 0-3-16,0-1-1 0,-1-1-1 16,-2 0 0-16,-2 1-2 0,-2 3-2 15,-3 1-6-15,-1 1-4 0,-4 1-4 16,0 1-6-16,-3 0-8 0,-2 0-8 15,-1-4 153-15,-1-1-206 0,-3-2-85 16,0-1-254-16</inkml:trace>
  <inkml:trace contextRef="#ctx0" brushRef="#br0" timeOffset="-146603.04">13439 18053 321 0,'0'3'98'0,"3"3"10"0,-1 0-25 15,0 0-12-15,2-1-7 0,-3 3-12 16,0 0-10-16,2 0-8 0,-3 7-10 0,1 1-12 16,-3 6-11-16,1 3-17 0,0 8-15 15,0-4-12-15,0 3-11 0,-1 1-13 16,0 0-14-16,2-3-46 0,0-3-56 16,3-3-125-16</inkml:trace>
  <inkml:trace contextRef="#ctx0" brushRef="#br0" timeOffset="-146377.25">13283 18430 268 0,'-7'6'90'0,"1"1"10"16,3 0-4-16,1-2-28 0,2 1-7 15,1-2-7-15,1-1-6 0,2 1 0 16,3-1-8-16,0 1-6 0,6-2-8 15,1 2-4-15,3-2-6 0,3-2-11 0,3 0-11 16,1 0-15-16,2-2-16 0,2 1-15 16,0-1-12-16,2-1 89 0,-1 2-161 15,5-3-93-15,0-4-227 0</inkml:trace>
  <inkml:trace contextRef="#ctx0" brushRef="#br0" timeOffset="-145905.64">13763 18142 269 0,'-1'6'75'0,"2"0"6"0,0-1-34 16,-1 0-1-16,1-1-4 0,0 0-5 15,0 0 1-15,1-2 0 0,0 0 1 16,-1-1-1-16,2-1 0 0,0 0-3 16,1-2-3-16,1-1-4 0,1-2-4 15,0-1-5-15,1-2-5 0,0 0-2 16,1-1-3-16,-1 0-2 0,1-1-2 16,0 3-1-16,0 0-2 0,-1-1-1 15,0-1 0-15,-1 2 1 0,-1 0-1 0,-3 3 2 16,0 0 0-16,-1 2 1 0,-1 2 1 15,2 1 1-15,-2 4-1 0,0-2 0 16,1 4 0-16,-1-2-2 0,2 2 0 16,-1 2-2-16,-2 7 0 0,2 1-1 15,1 3 0-15,-2 4-2 0,2 3-2 16,-1 3-3-16,2-1-3 0,-2 2-4 0,2-1-2 16,-1 1-3-16,0-3-2 15,2-2-3-15,-1-3-5 0,0 3-5 16,3-7-5-16,-2-3-3 0,0-3-2 0,1-3-3 15,-1-5-5-15,0-3-9 0,0-2 30 16,-2-3-64-16,0 0-56 0,-2-3-135 16</inkml:trace>
  <inkml:trace contextRef="#ctx0" brushRef="#br0" timeOffset="-145570.95">13760 18557 325 0,'-2'-2'109'0,"2"2"10"15,-2-3-20-15,2 0-17 0,0 3-9 16,0 1-10-16,3-1-10 0,-1 0-13 16,2 0-9-16,4 3-8 0,3-1-7 15,3-1-3-15,4-2-4 0,6 2-2 0,3-1-2 16,3 1-3-16,1-1-5 0,6 1-4 16,3-1-7-16,1 0-6 0,1-4-26 15,0-3-16-15,4-4 9 0,4-4-96 16,-4-7-98-16,-5 0-221 0</inkml:trace>
  <inkml:trace contextRef="#ctx0" brushRef="#br0" timeOffset="-121425.68">4571 7735 309 0,'1'3'85'0,"0"-4"6"0,-1 0-37 16,0 2-9-16,0-3-1 0,1 4-2 15,-1-2-5-15,1 2-3 0,3 1-1 16,-1-1-1-16,4-1-3 0,1 4-1 16,4-5-2-16,3 6-1 0,1-5-4 0,3 0-4 15,2 8-4-15,2-4-2 0,-2-1-3 16,1 5-3-16,0-7-2 0,0 3-3 16,-1-1-6-16,-3-3-3 0,-2 1-5 15,-3 1-6-15,0-2-11 0,-3 0-11 16,-2-1-11-16,-2-3-5 0,0 0 46 15,-3-2-115-15,0-2-85 0,0 0-196 16</inkml:trace>
  <inkml:trace contextRef="#ctx0" brushRef="#br0" timeOffset="-121166.27">4738 7856 392 0,'-1'-2'117'0,"1"2"9"16,1 0-48-16,-1 0-8 0,0-1-5 16,0 1-7-16,1 0-15 0,0 1-14 0,-2-2-10 15,1 2-9-15,2 1-5 0,0 4-4 16,1 2-1-16,0 1-2 0,1 5-2 16,0 1-2-16,1 2-3 0,-1 2-2 15,-2 2-5-15,-1 1-6 0,-1 2-10 16,2 2-11-16,-2 3-5 0,-2-2-3 15,-1-1-7-15,1-2-15 0,-1-2-50 0,-2-4-62 16,0-2-145-16</inkml:trace>
  <inkml:trace contextRef="#ctx0" brushRef="#br0" timeOffset="-120957.46">4575 8179 341 0,'-3'2'98'0,"1"2"8"0,1-1-34 0,1 1-15 16,2-2-2-16,2 3-1 0,4 0-4 16,2-1-4-16,4-1-6 0,2 3-5 15,2-2-6-15,3 0-8 0,3-3-6 16,1 2-9-16,3-2-7 0,0 1-21 16,3-2-21-16,0 1-19 0,-2-2-15 15,1 0-70-15,-2-4-95 0,-4-2-189 16</inkml:trace>
  <inkml:trace contextRef="#ctx0" brushRef="#br0" timeOffset="-120584.9">5031 7891 456 0,'2'-5'124'0,"3"-2"7"0,0 2-61 16,2 1-10-16,1-4-2 0,1 5-8 15,3-3-13-15,4 4-8 0,0 1-6 16,2-1-6-16,3 2-6 0,-1 2-5 16,2-1-2-16,-1 2-2 0,0 3-2 15,-4 1-2-15,-1 3-3 0,-3 1-4 16,-6 3-7-16,-3 0-1 0,-4 0 0 16,-4 1-3-16,-5 3-1 0,-3-2 1 15,-4 2 2-15,0-1 6 0,0 4 2 16,-1-2 0-16,2-3 5 0,3-1 2 0,3 1 5 15,3-2 2-15,5-2 3 0,2-3 3 16,5 1 4-16,4 1 1 0,5-4 2 16,4 2-1-16,5-1 0 0,4-2-2 15,3 0-4-15,4-2-2 0,1-5-8 16,0-2 7-16,4-5-47 0,-1-3-107 0,1-5-121 16,0-5-310-16</inkml:trace>
  <inkml:trace contextRef="#ctx0" brushRef="#br0" timeOffset="-118278.87">7316 10395 253 0,'2'-2'74'0,"2"1"6"16,-3 1-26-16,-1-3-3 0,0 2-2 0,-1 1-7 15,0-1-5-15,0 2-4 0,0-2-2 16,0 1-3-16,0 0-1 0,1 1-2 16,0-1-1-16,0 0-1 0,2 0-3 15,2 3-3-15,2-3-3 0,2 2-3 16,3-1-1-16,4 1-1 0,2 1 0 16,2 1-1-16,1-3-1 0,1 3-1 15,1-1-1-15,1 0-3 0,-2 0-2 16,-1 0-5-16,-1 0-5 0,-3 0-10 0,-2-3-11 15,-3 0-10-15,-3 1-12 0,-1-1-8 16,-1 0-70-16,-4 0-80 0,-1-1-175 16</inkml:trace>
  <inkml:trace contextRef="#ctx0" brushRef="#br0" timeOffset="-118044.5">7465 10452 341 0,'-5'1'106'0,"4"1"11"16,2 0-27-16,-1 1-18 0,0-2-5 16,1-1-8-16,-1 2-10 0,2 0-12 15,0 0-10-15,-1 3-8 0,0 1-6 16,1 4-5-16,-1 5-3 0,2 4-2 16,1 1-1-16,-2 1-4 0,1-1-3 0,-1 2-6 15,2 0-5-15,-1-2-8 0,-2 0-12 16,0-1-9-16,-1 1-10 0,-2-1-5 15,0 0-45-15,-4 1-24 0,0 1-68 16,-1-2-133-16</inkml:trace>
  <inkml:trace contextRef="#ctx0" brushRef="#br0" timeOffset="-117843.95">7332 10819 378 0,'-1'1'114'0,"1"-1"5"0,0-1-32 16,2 3-22-16,0-1-7 0,2 0-6 15,-1 3-9-15,3-3-6 0,3 1-4 16,2 0-7-16,1-2-5 0,5 0-4 16,1-2-5-16,3-3-8 0,2 0-7 15,0 0-7-15,3-2-8 0,2 0-11 0,0 2-25 16,4-4-14-16,0 1 45 0,0 0-125 16,-1-7-96-16,-3-1-225 0</inkml:trace>
  <inkml:trace contextRef="#ctx0" brushRef="#br0" timeOffset="-117460.27">7792 10440 417 0,'0'-3'116'0,"1"-2"9"0,3 2-54 15,0 0-7-15,1-1-8 0,3 1-6 16,1 0-10-16,1 2-8 0,1 1-8 15,1 0-7-15,0 1-4 0,2 1-5 16,0 1-2-16,3 3-3 0,-3 0-2 16,2 4-2-16,0 0-5 0,-2 2 0 15,-1 2-2-15,-3 3-3 0,-4 1-1 0,0 0-4 16,-4 2 0-16,-4-1 0 0,-2 3-3 16,-4-1 0-16,-2 2-3 0,-3-2-1 15,-1 0 3-15,-2-1 4 0,1 0 3 16,0-3 5-16,1-1 4 0,2-1 8 15,4-4 3-15,1 2 1 0,5-2 4 16,4 2 3-16,2 0 2 0,6-2 1 16,5 0-1-16,3 1-1 0,4-1-2 0,4-2-2 15,3 0-4-15,3-1-3 0,-1 1-7 16,2-4-7-16,0-1-13 0,-1-1-20 16,0-2 107-16,-2-2-203 0,-3-2-117 15,-4-2-302-15</inkml:trace>
  <inkml:trace contextRef="#ctx0" brushRef="#br0" timeOffset="-57785.64">12372 18791 212 0,'-10'8'60'0,"1"-2"5"0,2-2-25 16,2-3-4-16,4-1-2 0,1 0-3 16,0 0-3-16,0 0-2 0,0 0-3 15,0-1-2-15,0 3-1 0,1-2-3 16,-1 0-2-16,0 0-2 0,0 0-1 16,0 1-1-16,0 1 0 0,0 0-2 15,0 0 0-15,0 1-1 0,0 0-1 16,0 2-1-16,1-1-1 0,-1 0-2 0,2-1 0 15,2 0-2-15,-1 0 0 0,2-1-1 16,3 0 1-16,1-1 0 0,1 1 0 16,2-1 2-16,0-2 0 0,0 2 2 15,2 0 0-15,-1 0 1 0,2 0 1 16,0 0 0-16,0 3 1 0,3 0 0 0,1 0 0 16,3 1-1-16,2 0 0 0,0 3-2 15,4 0 0-15,-2 0-1 0,2 2-2 16,-1-1 0-16,-2 2-2 0,-1-2 1 15,-1-2-2-15,0 2 1 0,-2 1 0 16,-2-6 0-16,-3 11 0 0,1-12 2 16,-4 11 0-16,-2-16 0 0,-3 5 1 15,1-13 0-15,-2 2 0 0,-2-13 0 0,0 8-1 16,-2-12 1-16,-1 15-1 0,1-9 0 16,-2 6 0-16,2 0-1 0,-2-2 0 15,0 2-1-15,1 0 0 0,-1-4 1 16,1 0-1-16,1 1 1 0,-1-2 0 15,1 2 1-15,0-1 1 0,1 0 2 16,-1 0 0-16,0 1 1 0,2 2 2 16,-1-1 0-16,-1 0 2 0,0-1 0 0,1-2 0 15,-2-1 0-15,-1-1 0 0,0-6-1 16,-2 0-2-16,-1-1-1 0,0-6-1 16,-2 2-2-16,1-3 0 0,0-2-1 15,-2-3 0-15,3-1-1 0,1 0 0 16,0 4-1-16,0-9 1 0,1 3-1 15,1 5 1-15,0 3-1 0,-2 3 0 16,1 2 0-16,-1 0 1 0,0 8 2 16,0-2 0-16,-1 3 1 0,-2 0 2 15,1 0 0-15,1-1 0 0,-1-2-1 0,-1-3 0 16,0 3-2-16,1-2-2 0,-1-4-2 16,1-3 0-16,0 2-2 0,1-1-1 15,-1 0 0-15,2 1 0 0,0 0-1 16,0 3 1-16,0 2 1 0,2 0 1 15,-2 5 0-15,2 0 1 0,-1 3 0 16,0 2 1-16,-1 0 1 0,1 4 0 0,-1 1 1 16,0 2 0-16,1 1 1 0,-1-1-1 15,-2 0 0-15,2 3-1 0,0-4 0 16,-1-3-1-16,-1-1 0 0,1-4-1 16,-1 2-2-16,2-2 1 0,0-3-1 15,0 1 0-15,1 2 0 0,0 0 0 16,1 1 1-16,-1-1 0 0,0 1 2 15,0 1-1-15,0 1 2 0,0 1-1 16,0-2 1-16,-2 2 0 0,2 0-1 16,-1-1 0-16,0 2 0 0,0-2 0 0,-1-1-1 15,2 3 0-15,-2 2 0 0,1 0-1 16,-1 1 2-16,1 4 1 0,0 2 2 16,-1 0 1-16,0 1 2 0,-1 1 0 15,2 0 0-15,-1 1-1 0,1-1 0 16,-1 0-3-16,2 1-1 0,0 0-1 15,0 0-1-15,0 0 0 0,-1-1-1 0,1 1 1 16,0-2-1-16,-1-1 1 0,1 0 0 16,-1 0 1-16,-1-1 0 0,0 0 0 15,1 0 0-15,0-1 0 0,-1 2 1 16,0-1 0-16,-1-1 0 0,1 2 1 16,0 0 0-16,-1 0 0 0,1 2 0 15,-2-1 1-15,2 1-1 0,-1 0 1 16,1 1-1-16,-1 1 0 0,1-1 0 0,0-1 0 15,2 2-1-15,-1 0 0 0,0-1 0 16,0 0 0-16,0-2 0 0,1 2 0 16,0 0 0-16,-2-1 1 0,2 0 1 15,-2 1 0-15,1-1-1 0,-1 1 2 16,-1-1-2-16,-3 0 0 0,0 2-1 16,-3 0-1-16,-1 0 0 0,-3 1 0 15,-1 1-1-15,-3 1 0 0,-2 1 1 16,-3-2-1-16,-2 4 1 0,-3 0 0 0,1-2 0 15,0 0 0-15,-2 2 0 0,2-1 0 16,1-1-1-16,0-1 0 0,2 2-1 16,0 0 0-16,0 2 0 0,0-1-1 15,2-1-1-15,1 1 2 0,1-2-1 16,2 0 1-16,0-2 1 0,4-1 0 16,1 0 0-16,4 2 0 0,0-4 0 0,2 2 1 15,3 0-1-15,1-1 0 16,0 0-1-16,2-1 1 0,0 1-1 0,0 0 1 15,0 0 1-15,0 1-1 0,1 0 2 16,0 0 0-16,1 2 1 0,0 2 1 16,2 0 0-16,-1 3 0 0,1 3 1 15,0 0-1-15,-1 5 0 0,-1 0-1 16,0 2-1-16,-1 4 0 0,1 3 0 16,0 4-1-16,-2 6 0 0,0 2-1 15,-2 6 1-15,1 4 0 0,0 4-1 0,0 3 1 16,0 3 0-16,2 4-1 0,1 3 0 15,1-3-1-15,0 5 0 0,-1 1 0 16,0 1-1-16,0-4 0 0,2-3-1 16,-2-1 0-16,1 2 0 0,0-7-1 15,1-4-1-15,-1-2-1 0,0-2-2 16,-2-5 0-16,1-7-2 0,-1-5-1 16,-1-4 0-16,-1-5-1 0,-1-9-1 0,2-3-3 15,-1-5-5-15,1 0-5 0,0-5-4 16,-1 1-6-16,2-2-5 0,-1 2-3 15,0-2-8-15,0-2-6 0,0 0-49 16,1-1-63-16,-1-3-145 0</inkml:trace>
  <inkml:trace contextRef="#ctx0" brushRef="#br0" timeOffset="-57248.41">12708 16755 314 0,'-10'6'77'0,"2"0"-1"15,0-3-34-15,-1-1-32 0,0 0-13 16,2-2-13-16,-1 0-3 0,1-1-1 15,1-1 2-15,0 1 6 0,3-1 9 16,0 2 12-16,2-1 10 0,-2 1 5 16,2 0 4-16,0 2 2 0,0 1-3 0,0 3-2 15,-1-1-2-15,0 4-3 0,-1 6-3 16,0 3-2-16,0 6-2 0,0 6-1 16,-2 5-4-16,0 8-1 0,-1 8-3 15,-1 7-1-15,-2 10 0 0,-1 7-1 16,0 8-3-16,-3 9-4 0,-2 7-4 15,-2 6-2-15,-3 2 0 0,-2 0-1 16,1 0-1-16,-5 3 4 0,1-18 4 16,1-1 4-16,-1-9 2 0,3-5 1 15,1-15 1-15,3-8-1 0,2-18 1 16,3 3-4-16,4-18-4 0,4-7-5 0,2-7-5 16,1-5-3-16,5-7 0 0,1-6 0 15,3-9 2-15,0-3 2 0,4-5 5 16,2-11 3-16,2 0 0 0,-1-5-4 15,2-4-7-15,2-5-7 0,0 0-9 16,1-5-15-16,1-4-24 0,-1 3-41 0,0-7-85 16</inkml:trace>
  <inkml:trace contextRef="#ctx0" brushRef="#br0" timeOffset="-56925.6">12763 16972 302 0,'0'-1'97'16,"1"1"5"-16,-2 0-11 0,1 0-31 0,0 0-13 16,0 0-12-16,0 1-11 0,0 1-5 15,-1 0-7-15,-2 4-4 0,0 0-3 16,-1 6-2-16,-3 2 2 0,1 6 3 16,-1 5 2-16,-1 6 1 0,2 7 1 15,0 4 1-15,0 8-1 0,-2 7-2 16,2 8-3-16,-2 6-2 0,-1 9-2 15,-3 1 0-15,1 11-3 0,-2 7-3 0,-2 4-3 16,-3 5-3-16,-2-7-2 0,3-2 0 16,0-1-2-16,0-9-3 0,2-12-1 15,1-12 0-15,5-14-2 0,0-5-2 16,2-10-4-16,2-11-3 0,0-6-2 16,3-7-4-16,1-7 0 0,2-9 3 15,2-9 4-15,4-7 2 0,1-6 1 16,2-15-1-16,1-9-4 0,3-6-43 0,2-6-53 15,4-9-127-15</inkml:trace>
  <inkml:trace contextRef="#ctx0" brushRef="#br0" timeOffset="-55901.32">12953 18443 402 0,'-6'18'103'0,"-2"-4"1"0,-2 3-52 16,0 2-22-16,-2 1-14 0,-1 1-17 15,-1 0-8-15,-1 2-2 0,-2 4-1 16,2 1 0-16,-2 3 1 0,4 2 4 15,-1 2-1-15,1 2-4 0,1-1-7 0,1-1-4 16,2-2-68-16,3-5-71 0,-1 3-167 16</inkml:trace>
  <inkml:trace contextRef="#ctx0" brushRef="#br0" timeOffset="-55358.53">12855 18098 389 0,'-8'34'98'0,"-1"2"-1"0,-2 0-48 0,0-2-24 15,-1 9-14-15,-3 3-15 0,-1 2-5 16,-2 1-3-16,-2 1-5 0,-3-5-2 16,-2 5 3-16,0-1 2 0,1-2 1 15,-1-3 0-15,-1-3-3 0,5-3-8 16,3-3-9-16,3-5-46 0,3-10-55 16,2-8-132-16</inkml:trace>
  <inkml:trace contextRef="#ctx0" brushRef="#br0" timeOffset="-55085.23">12824 18121 404 0,'1'2'104'0,"-2"-3"4"0,0 1-54 16,-1 0-13-16,0-1-14 0,-2 1-11 15,-2 0-7-15,-2 0-4 0,-2 2-3 16,-3 1-2-16,-1 5 2 0,-4 4 2 16,-2 10 3-16,-1 9 2 0,-3-1 4 15,-2 12-2-15,3 7 1 0,0 4-3 16,1 4-4-16,3-7-9 0,0-4-14 0,3 6-15 16,1-8-12-16,3-6-8 0,3-5-68 15,2-9-80-15,4-1-166 0</inkml:trace>
  <inkml:trace contextRef="#ctx0" brushRef="#br0" timeOffset="-54832.25">12958 18329 364 0,'-1'7'101'16,"-1"-5"0"-16,-1-1-23 0,2 6-47 16,-1 2-16-16,-3 20-33 15,-2-7-3-15,-2 8-7 0,-4 7-3 0,-2-1-1 16,-4 4 4-16,-3 9 2 0,-1 2-2 16,-1 3 62-16,1-3-108 0,2-4-59 15,0 0-172-15</inkml:trace>
  <inkml:trace contextRef="#ctx0" brushRef="#br0" timeOffset="-34986.17">8866 9133 214 0,'1'3'56'0,"0"-1"1"15,-3-1-26-15,1 0-8 0,0 4-3 0,-2-3-1 16,0 0-1-16,1 2 1 0,0-2 2 15,2 1 1-15,-2 1 0 0,-3-4 0 16,2 4 0-16,0-3-1 0,-3 0-3 16,1 0-2-16,-3 2-2 0,0-2-2 15,1 3-1-15,-3-2-1 0,0 1-3 16,-2 0-1-16,-1-2-1 0,-3-1 1 0,0 0 0 16,1 0-1-16,-4-1 0 0,1-3-1 15,0 1 0-15,-3-1 1 0,0-2-2 16,1 1 0-16,0-2-2 0,0 0 1 15,-1 3 0-15,0-2-1 0,3 1-1 16,-4 2 0-16,1 0 0 0,0 2 0 16,0 0-1-16,-3 0 1 0,1 2 0 15,1 0 0-15,1 0 0 0,-2 0-1 16,2 1 1-16,2 0 0 0,3 1 0 16,-1 0-1-16,2 2 1 0,0-1 0 0,2-2 1 15,1 1 0-15,0 0 1 0,1-1 0 16,3-1 3-16,0-1 2 0,1 1 2 15,3 0 2-15,1 0 1 0,0 0 1 16,1 1 0-16,1-1-1 0,1 0 0 0,-1-2-3 16,1 2-1-16,1 1 0 0,-2 0-2 15,1 1 0-15,-1 3-1 0,0 2-1 16,-1 1 1-16,-1 1-1 0,0 1 0 16,-1 3 1-16,-2 1 0 0,1 0-1 15,-1 1 1-15,1 3-2 0,-1 2 0 16,1 1 0-16,-2 1-1 0,3 2-1 15,1 1 0-15,-3 3 0 0,3 0 0 16,-1 3 1-16,0 2-1 0,1-1 1 16,1 2-1-16,-2 1 2 0,3 0-1 15,-1 1 0-15,2-1 0 0,-1 1 0 16,2-1 0-16,0-2 0 0,3 0-1 0,0 1 0 16,1 0 0-16,2 0 1 0,-2 4 1 15,1-1-1-15,-1 5 0 0,0 0 0 16,-2 3 0-16,-2 3-1 0,-1 0 0 15,0 0-1-15,-1 1 0 0,-1 0-1 16,0 0 0-16,-2 0 0 0,1 0 0 16,-1-3 0-16,-1 0 1 0,-1-1 0 0,-1-4 0 15,1-4-1-15,-1-2 1 0,1-4 0 16,1-1-1-16,1-4 1 0,2-3 0 16,-1-1-1-16,3-1 1 0,-1-1 0 15,2-2 0-15,-1-3 1 0,1-1-1 16,2 3 0-16,-1-5 0 0,0 0 0 15,0-1 1-15,-1-1-1 0,2 2 0 16,-2 0 0-16,1 0 0 0,0-1 0 16,0 0 0-16,0 0 0 0,1 2 1 0,-2-3-1 15,1-4 0-15,-1 0 1 0,0 0-1 16,0-3 2-16,0 1-1 0,1-3 3 16,0 0-1-16,0 1 2 0,0-1-1 15,0 0 0-15,1 0 1 0,2-1-1 16,-2 0-1-16,0-1 0 0,2 2-1 15,-1-1 1-15,0 0 0 0,1-1 0 0,-1 1 1 16,2 1 0-16,0 0-1 0,0 0 0 16,-1-1 0-16,3 0 1 0,-1 2 0 15,-1 0 1-15,3-3-1 0,1 1 1 16,1 0-1-16,1 0-1 0,1 2 0 16,0-4 0-16,0 3-2 0,0 0 0 15,0 0 1-15,0-1-1 0,-4 2 2 0,1-3-1 16,-2 2 0-16,0 0 0 0,-1-1 0 15,0 0 0-15,-2 2 0 0,2-3 0 16,-2 0 2-16,2 0 0 0,2 0 1 16,-3 0 0-16,4-1 0 0,3 1-1 15,-1-2-1-15,1 1-1 0,4-1-1 16,-1 0-1-16,2-3 0 0,0 1 0 16,0 0 0-16,4 2 0 0,-1-1-1 15,1-1 1-15,2 2-1 0,1 1 0 16,-1-1-1-16,1 1-1 0,-1-5 0 0,-1 3-1 15,-1-3-1-15,-1-4 1 0,0 6-1 16,0-3-1-16,-3 0 0 0,2-3-1 16,0 1 2-16,-2 0-7 0,-1 5 0 15,-3-5 0-15,0 3 0 0,-2-2-2 16,-1 6 2-16,-1-4-2 0,-2 4 7 16,1 0 0-16,-2-1 0 0,0-1 0 0,-2 3-1 15,0-2 0-15,-1 0-1 0,0 1 0 16,1-2 1-16,-3 1 2 0,1-1 2 15,0-3 3-15,-2 2 1 0,0-3 1 16,-1 0 2-16,0-1 1 0,0-3 1 16,-2-1 2-16,-1 0 0 0,0-3 1 15,-2-5-1-15,-1-8 1 0,1-1-2 16,-2-3-1-16,0-6-2 0,1-2-1 16,-2-5 0-16,3-4-1 0,-1-1 2 15,1-5 0-15,0-5 2 0,2-2 1 0,3 1 2 16,0-2 2-16,1 1-1 0,1 0 1 15,1 2 0-15,-1 1-2 0,0-1-1 16,-2 1-1-16,0 2-2 0,-1 2-1 16,-1-1-1-16,-2-3 0 0,0 3 0 15,0 1-1-15,-1 0 0 0,-1-1 0 16,0 5 1-16,-1 2-1 0,3 10-1 0,-1 3 0 16,0 7 0-16,1 4-2 0,0 4 0 15,-1 4-1-15,5 6 0 0,-5 0 0 16,0 2 0-16,3 2 0 0,-1 2-1 15,2 5-3-15,-1 1-1 0,-2 1-3 16,1 4-2-16,1 3-3 0,-5 1-2 16,1 2-6-16,-1 0-12 0,-1 0-11 15,3 0-7-15,-2-1-6 0,0-3-73 16,-1 0-85-16,2 2-179 0</inkml:trace>
  <inkml:trace contextRef="#ctx0" brushRef="#br0" timeOffset="-34271.7">8494 9208 213 0,'1'-3'61'16,"-1"-3"5"-16,2 2-18 0,-1 2-10 16,-1 1-3-16,0-1-2 0,-1 1-3 15,1 2-1-15,0-1-1 0,-2 1 2 16,1-2 0-16,1 1 3 0,-1 2-1 0,2-1-2 16,-2-4-5-16,1 5-4 0,-1 1-5 15,0 4-6-15,-2 4-4 0,0 2-2 16,-4 9 0-16,-2 5 0 0,-2 5 0 15,-3 1 0-15,-5 6 0 0,-3 4-1 16,-3 4-1-16,-3 1-1 0,-2 6-3 16,1-2-6-16,-2 3-6 0,1-2-4 15,4-3-2-15,2-6 0 0,4-5-1 0,2-6 1 16,1-4 4-16,5-6 2 0,3-5 2 16,4-6-2-16,4-4 0 0,1-5 0 15,4-7 1-15,4-5-2 0,2-3-3 16,2-7 0-16,4-5-4 0,2-5-6 15,4-4-8-15,5-7-4 0,2-5 1 16,6-3 4-16,1 0 4 0,1-1 7 16,2-2 9-16,2 2 12 0,-2 5 10 0,3 1 8 15,-4 6 4-15,2 0 5 0,-2 6 3 16,-2 5 1-16,-3 5-2 0,-2 3-1 16,-6 5-2-16,-4 4 0 0,-6 8 2 15,-7 2 1-15,-5 7 1 0,-6 5 3 16,-4 3-2-16,-5 5 1 0,-3 3-1 15,-6 3-6-15,-1 1-4 0,-4 1-3 0,0-1-4 16,-2 5-1-16,0-1-2 16,0 3-2-16,3 1-1 0,0 2 1 0,3 2-1 15,2 1 0-15,-2-1-1 0,4 1 0 16,-2 1-1-16,0 2-3 0,3 2-2 16,-2 4-6-16,2 1-7 0,-1 5-6 15,1-1-8-15,1 7-8 0,1-5-4 16,3-5-4-16,1-5 4 0,2-3 6 15,3-7 5-15,2-5 3 0,1-9 2 0,2-5 0 16,0-5-4-16,2-3-2 0,0-9-38 16,1-1-44-16,-1-8-96 0</inkml:trace>
  <inkml:trace contextRef="#ctx0" brushRef="#br0" timeOffset="-33928.06">8745 9556 271 0,'2'-5'75'16,"0"5"4"-16,-4 2-25 0,-1 5-18 16,0 2-3-16,-3 4-2 0,1 5 0 15,-3 2-1-15,-2 6-2 0,-2 3-1 16,0 3-2-16,-1 2-2 0,-4 3-2 0,-4 3-6 15,1 4-3-15,-2 5-3 0,0 2-1 16,-1 3-2-16,0 6-4 0,0 3-1 16,-1 0-4-16,-3 3-2 0,-4 1-6 15,-1 4-5-15,-1 0-6 0,1 0-4 16,1-1-5-16,2-2 0 0,2-4 0 16,4-8 1-16,2-7 1 0,5-4 1 15,2-7 2-15,1-7 3 0,5-7-1 0,3-5-3 16,3-4-4-16,3-6-2 0,1-8-35 15,2-9-42-15,2-3-102 0</inkml:trace>
  <inkml:trace contextRef="#ctx0" brushRef="#br0" timeOffset="-33598.94">8786 10129 265 0,'0'3'69'0,"-5"4"5"16,-1 5-38-16,-3 4-5 0,-2 5 1 15,-4 3-2-15,-4 3-3 0,-1 3-4 16,-4 3-3-16,-1-1-2 0,-2 3 0 16,-2 2-3-16,0 7-1 0,1 1-2 0,-1 5-1 15,0 4-2-15,-1 5-3 0,-1-1-1 16,-1 7-6-16,-2-4-1 0,-1 1-4 15,3-1-2-15,3-4-2 0,2-2-3 16,4-4-2-16,5-7-1 0,5-5-1 16,3-8-1-16,3-6-1 0,5-6-4 15,2-11-3-15,4-3-1 0,4-9-1 16,2-5-3-16,3-9-5 0,4-7-3 0,2-6-32 16,4-2-37-16,0-7-93 0</inkml:trace>
  <inkml:trace contextRef="#ctx0" brushRef="#br0" timeOffset="-33319.52">8832 10370 249 0,'6'-4'68'0,"-5"6"6"0,-2 2-36 16,-2 4-2-16,-2 3 0 0,-4 6-1 15,-4 4-3-15,-3 4-3 0,0 6-3 16,-4 3-1-16,-2 3-3 0,-2 1-5 15,-1 3-4-15,-3 0-5 0,-1 4-3 16,-1-3-2-16,0 0-2 0,0-1-1 16,3 4 0-16,-2-1-1 0,5-3-2 15,1-2-2-15,2-3-3 0,3-1-3 0,2-4-4 16,4-6-3-16,4-3-3 0,2-6-3 16,4-4-3-16,4-2-5 0,5-4-10 15,0-6-4-15,3-7-38 0,1-2-51 16,2-4-110-16</inkml:trace>
  <inkml:trace contextRef="#ctx0" brushRef="#br0" timeOffset="-33084.14">8870 10743 258 0,'-2'8'73'0,"-5"2"6"0,0 2-22 16,-4 2-19-16,-2 3-7 0,-2-1-2 15,-1 3-4-15,-2 0-4 0,1 1-4 16,-1 2-3-16,0 1-2 0,-2 1 1 0,0 1-1 16,1 0-2-16,-1 1-2 0,0 1 0 15,0-2-3-15,2 2-3 0,1-2-5 16,3 0-6-16,1-2-5 0,2-1-6 16,3 0-9-16,2-4-11 0,0-1-14 15,3-3-43-15,3-2-60 0,0-3-132 16</inkml:trace>
  <inkml:trace contextRef="#ctx0" brushRef="#br0" timeOffset="-32811.37">8825 10976 274 0,'-9'13'72'0,"1"3"3"0,-1-1-36 16,-1 3-15-16,1-2-7 0,1 1-8 15,-1-4-12-15,-1 1-15 0,1-2 172 16,0 0-230-16,2-2-81 0,-1-1-253 16</inkml:trace>
  <inkml:trace contextRef="#ctx0" brushRef="#br0" timeOffset="-16669.54">10002 5206 266 0,'9'-11'75'15,"-4"2"4"-15,1 3-31 0,-3 2-12 16,-2 2-4-16,-1 0-5 0,0 0-2 0,0 3-3 16,0-1-3-16,1 0 1 0,0-1-1 15,4-1 2-15,0 1 0 0,2 1-1 16,3-2 1-16,5-1 1 0,3 1-1 16,5 1-2-16,5 0-3 0,1 1-4 15,4-1-3-15,1 1-3 0,-2 0-3 16,-2 1-2-16,-5 0 0 0,-4 0-1 15,-5 1 0-15,-4 2-1 0,-6 0 2 16,-6 0 0-16,-7 2 1 0,-6-2 1 0,-5 3 1 16,-4-3 0-16,-7 1 1 0,-5-3-1 15,-3 0-1-15,-4-3 0 0,2 1-1 16,-2 1 0-16,1-1-1 0,3 0 0 16,5 1 0-16,4 0-1 0,7 1 2 15,5-1 1-15,6-1 2 0,5-1-1 16,5 0 2-16,5 2 2 0,8-1 3 15,6-1-1-15,7 0 0 0,10-3-1 0,9 1 0 16,10-6 2-16,5 1-3 0,5 0-1 16,0 1-1-16,0-2-1 0,-3-1 1 15,-10 0-2-15,-6 5-1 0,-10-3-1 16,-8 2 1-16,-10-2 4 0,-10 4 0 16,-9 0-1-16,-12 3-1 0,-10-1 0 15,-9 4 0-15,-11-3-1 0,-8 1-8 0,-7 2-2 16,-5 5-2-16,1 0-1 0,0 0-1 15,6 2-1-15,7 2 0 0,10 4 3 16,8-3 0-16,11-1-1 0,11 1 3 16,8-1-1-16,9-4 2 0,9 0 1 15,7-3 0-15,8 0 2 0,7 0 2 16,3 0 2-16,3 0-1 0,-3 2 0 16,1 0 0-16,-5 2-1 0,-6-2 1 15,-10 0-1-15,-4 0-5 0,-10 0-2 16,-7 0-5-16,-7 1-13 0,-7 0-11 15,-6-2-10-15,-2 2-2 0,2-1-85 0,0-4-91 16,5-3-202-16</inkml:trace>
  <inkml:trace contextRef="#ctx0" brushRef="#br0" timeOffset="-15921.98">11134 5100 337 0,'-1'0'91'15,"-1"2"5"-15,0 0-47 0,-1 2-4 0,0 1 2 16,-2-2 0-16,0 1-2 0,-2 0-6 15,-2 2-4-15,-1 0-5 0,-1-3-4 16,-4 1-8-16,1 1-7 0,-3 3-6 16,0-2-3-16,2 2 0 0,1 0-1 15,2 0-2-15,4-1-2 0,2-1-1 16,7-2 0-16,6-1 2 0,5-2 1 0,7-1 1 16,4-4 2-16,5 3 5 0,7-2 2 15,6-3 2-15,2-1 1 0,-1 3-1 16,2 0 0-16,-1 2 0 0,-4-3-2 15,-6 3-2-15,-8 2-2 0,-5-1-1 16,-8 1 2-16,-8-2 0 0,-8 2 1 16,-12 3-1-16,-7-1 0 0,-10 1 0 15,-8 0-1-15,-7 0-3 0,-5 5-2 0,-1-2-2 16,4 2 0-16,4-2-2 16,7 1-1-16,8 0-1 0,9-1-5 0,9-3 0 15,11 0 1-15,10-2 2 0,8-1 3 16,7-2 1-16,9-1 2 0,6 2 6 15,8-1 1-15,1 2 2 0,2-2-2 16,-1 2-2-16,-2 3 1 0,-7-2-2 16,-6 0 0-16,-9 3-1 0,-7-4 1 15,-10 3 0-15,-10-3 1 0,-11-1-1 16,-9 3-1-16,-7-2 2 0,-7 0-2 0,-8-1-3 16,-2 2-2-16,0 2-3 0,5 1-1 15,6 0 0-15,7 0-2 0,10 2-4 16,11-3 3-16,11 1 2 0,13-2 2 15,9 1 4-15,10-4 1 0,8 0 2 16,8 0 7-16,3 1 0 0,1 0 0 16,-3 0-1-16,-2-3-2 0,-9 4 0 15,-7 1-2-15,-10-2-4 0,-8 2 1 0,-13 0 0 16,-12 2 0-16,-13 4-2 0,-12 3 0 16,-10 0-1-16,-8 3-3 0,-10 1-9 15,-3-1-13-15,2 0-8 0,7 0-7 16,9 0-6-16,8-4-4 0,14-2-78 15,16-3-77-15,14-1-181 0</inkml:trace>
  <inkml:trace contextRef="#ctx0" brushRef="#br0" timeOffset="2323.22">2016 5217 277 0,'10'-8'72'15,"2"0"3"-15,0 0-40 0,-2 3 0 16,-3 3-2-16,-2 2-5 0,-3-1-4 16,0 2-2-16,0 2-1 0,-1-1-2 0,-1 0-4 15,2 2-2-15,2 3-1 0,4 1 1 16,2-1 2-16,4 1 0 0,6 1 3 16,7 2 3-16,7-2 2 0,7-1 3 15,7-1 1-15,10 1-1 0,10-3-1 16,12-1-4-16,5 0-2 0,12 0-4 15,10-1-4-15,10-2-4 0,8 3-1 16,4-2-3-16,9 2 2 0,6 0-1 0,8 0 1 16,4-3 4-16,4 3 2 0,3-4 1 15,6 0 1-15,-2-1 0 0,3-2-1 16,-1 1-1-16,-4 0-3 0,-6-1-3 16,1 0 1-16,-11 3 0 0,-9-2-2 15,-10 0-1-15,-16-3 1 0,-11 2-1 16,-15 0 1-16,-15 0-2 0,-17-2-1 15,-13 2-1-15,-13 1 0 0,-14 1-1 0,-18 2 1 16,-16-3-2-16,-18 3 0 0,-13 1-1 16,-18 3 0-16,-17 0-2 0,-17 0-1 15,-15 2-1-15,-12 1-4 0,-15 0-2 16,-12 1-2-16,-11-1-3 0,-10 3-1 16,-8-1-3-16,-7 1-1 0,-3 3 1 15,-2-1 1-15,0 1 3 0,1-2 1 16,5-3 4-16,4 5 4 0,8-4 2 15,9-1 3-15,9 1 1 0,14-2 2 0,13 1 2 16,11 0 1-16,16-4 1 0,16 0 2 16,16-1 2-16,16-2 2 0,13-1 5 15,15 0-1-15,15-1 1 0,16-2 2 16,15-1 1-16,16 1-2 0,15-6-2 16,12-1-3-16,15-5-1 0,16-1-2 15,10-2-2-15,12 1-2 0,11-7 0 0,12 0-1 16,7 3 0-16,12 2 1 0,7 0-3 15,8 3 3-15,10-2-1 16,2 6 0-16,4 3 1 0,8-6 0 0,-1 11-1 16,6 0 5-16,-2 1-3 0,-5 4-1 15,1 1 0-15,-8 4 0 0,-6 4-1 16,-7-4 2-16,-15 1-1 0,-11 1 2 16,-16-1 1-16,-19 1 2 0,-18-2 0 15,-19-5 0-15,-20-1 1 0,-18 1-2 0,-16-4-2 16,-16-2-4-16,-16-4-3 0,-17 0-3 15,-16 0-1-15,-17-3-4 0,-18-2-2 16,-15 0-2-16,-17 4-1 0,-16-2 1 16,-11 4 0-16,-14 1-2 0,-10 1 1 15,-11 4 0-15,-9 1 1 0,-6-2 1 16,-4 5 1-16,-6-1 2 0,-1 5 1 16,4 1 2-16,2 1 3 0,8 3 3 0,6 5 0 15,11-4 2-15,14 2 2 0,17-1-1 16,17-2 2-16,16-1-1 0,24-3 1 15,20-3 1-15,20-1-1 0,17-3-1 16,22-3 1-16,20-4 2 0,22 1 0 16,19-5-1-16,22 0 0 0,21-3 0 15,23 0 0-15,22 2-1 0,17 2-2 16,22 1 1-16,17 2 0 0,15 3 1 16,14 5-1-16,13 1 1 0,5 5 0 15,7 2-2-15,-2 3 2 0,-5-1-2 0,-9 7 4 16,-12-5-43-16,-20 2-101 0,-19-1-7 15,-23-9-99-15,-27-9-211 0</inkml:trace>
  <inkml:trace contextRef="#ctx0" brushRef="#br0" timeOffset="11595.71">16384 1008 226 0,'-3'1'70'0,"1"0"5"0,2-4-29 0,-1 1 0 15,1-3-1-15,1 2-4 0,-1 0-7 16,-1-1-3-16,2-1-3 0,-1 4 0 16,0 0-4-16,-1 1-4 0,-1 0-4 15,-1 4-5-15,-1 3-3 0,0 3-3 0,-1 1-3 16,-1 2-1-16,3 0-2 0,1 2 1 15,3-2-3-15,1 2 1 0,2-6-1 16,2 1-1-16,1-2 1 0,2-5 0 16,1 0 1-16,0-1 3 0,2-5 0 15,-1-1 2-15,1-1 1 0,-1-3 4 16,1-1 2-16,-2-2 4 0,-1-3 1 16,-4-1 3-16,-2-2 0 0,0-4 1 15,-5 5-3-15,-3-1-3 0,-2 2-3 16,-1 2-4-16,-3 2-2 0,-1 2-2 15,-1 6-2-15,-3 0 0 0,2 2-1 0,-4 4 0 16,2 3 0-16,0 3 0 0,0 4-1 16,2 2-1-16,5-2-1 0,2 0-2 15,5 0-1-15,8 0 1 0,4-2-1 16,3-1 0-16,2-2 2 0,1-1 2 16,1-2 1-16,-2-2 2 0,0-2 0 15,-3 0 2-15,-1-4 0 0,-1 1 0 0,-3-5 2 16,1 3 1-16,-4-2 2 0,0 2 2 15,-6 0-1-15,-1-2 0 0,-1 2-1 16,-4 0 0-16,-2 2-3 0,-1 0-2 16,-2 2-2-16,-1 2 0 0,-3 5-1 15,1-1 0-15,2 2 0 0,1 0-1 16,2 2-3-16,2-5-1 0,6-1-2 16,6 2 0-16,2-2 1 0,5-2 1 15,1-2 0-15,3-1 4 0,0 1 2 16,0-2 1-16,-2-1 1 0,-1-2-1 0,-2 2-4 15,-2-1-7-15,0-1-8 0,-3-1-11 16,-2 3-11-16,-2-2-83 0,-2 4-91 16,-2 1-209-16</inkml:trace>
  <inkml:trace contextRef="#ctx0" brushRef="#br0" timeOffset="11908.4">16574 434 337 0,'3'-3'79'0,"-2"9"6"0,1 0-58 16,-2 6-2-16,0 3 1 0,-2 4 1 16,-2 1-4-16,0 8-5 0,-2-3-6 15,1 10-5-15,0-8-6 0,-1-1-10 16,1 3-9-16,1 0-8 0,2-5-12 16,-1 1-12-16,1-6-46 0,-1 0-58 0,2 0-122 15</inkml:trace>
  <inkml:trace contextRef="#ctx0" brushRef="#br0" timeOffset="12148.83">16574 434 297 0,'4'-18'86'0,"0"6"7"16,0 7-33-16,3 0-15 0,1 1-4 15,0 4-3-15,2 0-6 0,3 2-10 16,4 5-7-16,-1-2-6 0,1-1-2 15,-2 2-2-15,-1 3-5 0,-3-1-5 16,-3-3-2-16,-5 2-2 0,-4 0-1 16,-3 1-2-16,-6 1-1 0,-4-2 0 0,-4 2-1 15,-2 3-2-15,1-2-5 0,0 0-8 16,1-4-13-16,4-1 91 0,4-4-141 16,4-3-70-16,1-5-192 0</inkml:trace>
  <inkml:trace contextRef="#ctx0" brushRef="#br0" timeOffset="12610.13">16835 416 249 0,'23'11'62'0,"-6"2"2"15,-2 6-36-15,-6-1-6 0,-4 1-7 16,-2 2-7-16,-2-1-2 0,-3-2-1 16,-1-2-1-16,-1-3-1 0,-1-1-1 15,0-3 1-15,-2-5 1 0,2 1 1 16,-2-4 3-16,2-2 3 0,-1-3 2 15,3-2 2-15,0-6 1 0,3 0 1 0,2-4 0 16,3-1-3-16,2-3-3 0,1 2-3 16,1 2 0-16,2 3-2 0,1 1 0 15,-1 4-2-15,2 3 1 0,1 5-1 16,-1-1 0-16,-1 4-1 0,-1-2-1 16,-1 3 0-16,-1 3-2 0,-2-3 0 15,-3 6 0-15,0-1-1 0,-1 2 1 16,-2 5-1-16,0 0 0 0,1 0 0 15,1 2-1-15,-1-3 0 0,3 0 0 0,1-2 0 16,1-4 0-16,2-2 1 0,2-4 2 16,1 0 2-16,2-4 2 0,0-1 5 15,1-2 3-15,1-2 3 0,3-1 2 16,-3-4 2-16,1-3 3 0,-3 1 0 16,-3-5 0-16,-1 0-4 0,-6-1-2 15,-7 1-3-15,-6 3-4 0,-3-2-5 16,-2 0-6-16,-4 7-5 0,0 0-4 15,-3 4-4-15,1 3-4 0,3 3-6 0,0 2-8 16,4-2-6-16,2-4-10 0,4 8-16 16,2-2-46-16,8 0-66 0,6-5-142 15</inkml:trace>
  <inkml:trace contextRef="#ctx0" brushRef="#br0" timeOffset="12996.61">17435 513 265 0,'-5'2'69'16,"-1"-1"7"-16,-1-1-43 0,-3 2-4 16,-3 3 3-16,-3-2-2 0,1 5-8 15,2-2-6-15,0 6-7 0,2 0-2 16,3 1-3-16,6 1-1 0,5-5-2 16,15 11 2-16,-6-12 0 15,2-1 1-15,0-3 2 0,1-1 2 0,-1-1 2 16,-1-1 3-16,1-2 4 0,-2-1 4 15,1-1 2-15,0-3 1 0,-3 0 2 16,0-3 0-16,-2-4-1 0,-1-7-2 16,-2-3-4-16,-2-1-3 0,0-5-3 15,-1 3-1-15,-2-3-1 0,-1 0-1 16,-2 4 0-16,1 2-1 0,-1 0 3 16,0 6 1-16,-2 2 0 0,1 2-2 0,0 12-2 15,-1 2-1-15,0 2-1 0,-2 9-2 16,2 3-3-16,0 2-1 0,1 5 1 15,2 2-1-15,2 9 1 0,2 4 0 16,2 2-2-16,2 4-7 0,0 2-5 16,3 6-26-16,-1-2-15 0,0-1 28 15,1 0-122-15,2-7-102 0,1 8-236 0</inkml:trace>
  <inkml:trace contextRef="#ctx0" brushRef="#br0" timeOffset="14017.54">17314 2071 200 0,'0'1'58'0,"0"-1"4"16,-2 2-29-16,1 0 0 0,-2 4 2 15,0-3-2-15,0 2-5 0,-2 3-7 16,-2 2-3-16,0-1-3 0,-1-2-3 16,2 1-2-16,6 3-2 0,0 0-3 15,1-2 0-15,4-2 1 0,3 2 0 16,1-2 2-16,3-1 2 0,-2-4 2 15,1-3 1-15,2-2 2 0,-1 0 2 16,0-5 2-16,-1-2 3 0,-1-1 1 0,-2-2 1 16,-5-2 1-16,0 1-2 0,-2-2-3 15,-2 3-3-15,-2 2-5 16,-3 2-4-16,-4 1-2 0,-2 3-2 0,-1 3-2 16,0 1 0-16,-2 0 0 0,-3 2-1 15,2-2 0-15,2 3 0 0,2 0-2 16,2 2 0-16,2-3-1 0,4 2-1 15,10 2 0-15,3 1 0 0,3-1 0 0,2 1 2 16,5-1 0-16,1 2 1 0,-1-5 0 16,-4-1 2-16,-1 1 1 0,-1-3 1 15,-3-2 2-15,-4-1 3 0,0-2 2 16,-3 2 2-16,0-2 1 0,-1 0 2 16,-1-1-2-16,-4 2-2 0,1 0-3 15,-1 2-2-15,-1 1-2 0,-3 1-3 16,-1 0-1-16,0 1-2 0,-3 0 1 0,-1 0-1 15,0 2 0-15,1-1 0 0,1 0-2 16,2 0-5-16,3 2-3 0,1 0-5 16,3-1-8-16,1-1-12 0,1 0-10 15,0 0-6-15,4 2 124 0,-2-1-201 16,4 4-100-16,-2 2-270 0</inkml:trace>
  <inkml:trace contextRef="#ctx0" brushRef="#br0" timeOffset="15135.04">17496 2439 273 0,'-12'0'75'0,"1"2"5"16,-1 0-42-16,-2 3-7 0,1 1 1 15,0 2 0-15,-1-1-8 0,1 5-8 16,-1 3-4-16,0-1-1 0,2 0-1 16,4-2-4-16,2 1-2 0,5 1-3 15,4-2 0-15,4-1 0 0,2-2 0 16,3 1 0-16,2-2 1 0,0 0 2 16,3-3 1-16,-1-2 2 0,3 0 2 0,-2-3 1 15,3-2 2-15,-1-1 3 0,-3-2 1 16,0-1 1-16,-2-3 2 0,-3 1 3 15,-3-1-1-15,0 1-1 0,-5 3-2 16,1 0-2-16,-6 1-2 0,1 3-4 16,-1 5-4-16,-1 2-3 0,-2 1-1 15,2 1-1-15,-1 2-3 0,3 0-1 0,3 1 1 16,2-4-1-16,3 0 1 0,3-4 0 16,3 1 1-16,0-3 2 0,0 0 3 15,3-2 1-15,-2 0 2 0,2-2 1 16,0 0 3-16,-2 1 1 0,0-2 2 15,-2 0 0-15,-2 1 1 0,-2-2 1 16,-5-1-3-16,-3-1-1 0,-5-1-4 16,-3 1-2-16,-4-1-3 0,-3 1-3 15,-1 1-4-15,-3 1-5 0,2 2-4 0,-2 0-4 16,5 2-4-16,3 0-5 0,2 1-4 16,3-1-4-16,2 1-4 0,4 0-1 15,4-2 0-15,2 0 1 0,2-3 1 16,4 3 4-16,7 0 6 0,1-2 8 15,5 0 4-15,2 3 4 0,4 2 4 16,1 3 5-16,-1-2 4 0,-3 0 1 16,-2 5 3-16,-1-3-1 0,-4 4 1 0,-4 4-1 15,-1 0 1-15,-4 1-6 16,-1 1-2-16,-5 1-1 0,-2 4 0 0,-4-4 0 16,-4-4 0-16,2-1 2 0,-2-2 4 15,0 0 1-15,1-6 3 0,1 0 5 16,3-2 5-16,1-4 3 0,2 0 4 15,1 0 3-15,0-5 2 0,2-1 0 16,2-1-3-16,0-2-3 0,-1 1-5 16,1-1-3-16,1 0-4 0,0 4-4 15,-1 4-4-15,0 1-2 0,0 8-1 0,-1 2-1 16,-2 3-1-16,1 5 1 0,1 1 0 16,-1 1-1-16,2-2 0 0,3-4 1 15,-1 0-1-15,2 0 0 0,0-5 0 16,3-3 1-16,0-1 1 0,1-3 1 15,-3 0 1-15,3-1 1 0,-1-3 3 0,-1-4 1 16,-2 1 1-16,-2-1 1 0,0-5 1 16,0 0 0-16,-1 0-2 0,-1-1-2 15,-1 5-2-15,0 0-1 0,-1 4-2 16,-1 5-2-16,1 3 0 0,-2 5 0 16,2 3 0-16,0 1 0 0,0 4 0 15,3 3 0-15,-1-1 1 0,1 4-2 16,-3-1 0-16,0 1 0 0,-4 0-2 15,-3-1 0-15,-6-3 0 0,-5 0 1 16,-5-5-1-16,-7-1-1 0,-6-4-2 0,-9-4-1 16,-1-1-7-16,-5-2-11 0,-1-2-4 15,0-4-6-15,4-4 10 0,4-3-96 16,0-2-86-16,4-3-205 0</inkml:trace>
  <inkml:trace contextRef="#ctx0" brushRef="#br0" timeOffset="21255.71">22764 972 214 0,'-5'-2'66'0,"-2"2"4"0,0 0-21 16,0 0-11-16,2 0-3 0,-1 6-5 15,2-4-9-15,-1 3-5 0,2 0-1 16,0 3-3-16,1 1-2 0,2-1-3 16,-2 6-1-16,4-2-1 0,0-4-1 15,1 2-2-15,1-1 0 0,4-1 0 0,1-2 2 16,2-1 0-16,2-2 2 0,0 1 1 15,2-5 2-15,0 2 3 0,0-3 0 16,-1-2 1-16,-3-2 2 0,-1-1 1 16,-1-3 1-16,-4 0 0 0,0-3-1 15,-4-3-1-15,-3 3-2 0,-2-1-2 16,0 3-2-16,-4 2-2 0,1 2-2 16,-3-1-2-16,-1 7-1 0,-3 2-1 0,-2-5 1 15,1 8-2-15,0 4 0 0,0-2-1 16,3 5 0-16,1-2-1 0,6-1-2 15,2 7-1-15,3-6-2 0,2-4 1 16,1 2 0-16,4-3 0 0,1 0 2 16,3 1 3-16,1-4 0 0,2-1 3 15,0 0 0-15,-1-3 1 0,0 0 1 16,-1-1 2-16,-3-4 1 0,-1 1 1 0,-3-1 2 16,-3 0-1-16,-3-1 0 0,-2-6-2 15,-5 8-1-15,-3 2-2 0,-5 3-1 16,-3 0-2-16,1 1 0 0,0 5 0 15,0 4 0-15,3-4 0 0,3 1 0 16,7-1-1-16,1 3 0 0,3-4-1 16,3 0 0-16,1 2 1 0,1-3 1 15,1-2 1-15,2 0 2 0,0-1 1 16,-1-3 2-16,0 1 1 0,-1-1 0 0,0 0 0 16,-2 2 0-16,-2-2-1 0,0-1-1 15,-1 3-1-15,-3-1-3 0,-2 2-1 16,-1 3 0-16,-2 0 0 0,0 4-2 15,0 0 1-15,-1 1-1 0,3-1-1 16,1 1-3-16,1-3-3 0,2 2-5 16,2-2-10-16,0 0-10 0,3-2-10 15,1-1 6-15,-1 2-91 0,4-3-89 16,3 4-206-16</inkml:trace>
  <inkml:trace contextRef="#ctx0" brushRef="#br0" timeOffset="21735.54">23058 768 268 0,'4'-3'81'0,"-1"-1"8"16,1 1-36-16,1 4 5 15,0-1 1-15,-2 5-9 0,-1 2-6 0,2 2-5 16,-3 3-7-16,0 7-5 0,-2-1-5 16,0 9-5-16,-2-1-5 0,0 1-3 15,0 5-3-15,2-1-2 0,-3-3-3 16,2 2-3-16,1-2-7 0,0-1-8 15,0 0-9-15,-2-7-6 0,0 1-10 0,0-1-9 16,-1-4-11-16,-1-1 14 0,-1-4-59 16,-2-7-61-16,-2-1-139 0</inkml:trace>
  <inkml:trace contextRef="#ctx0" brushRef="#br0" timeOffset="22024.76">23084 713 285 0,'7'-5'87'16,"1"3"8"-16,2 2-26 0,0-3-12 15,5 3 3-15,-1 0-2 0,3 0-11 16,-1 0-8-16,1 4-7 0,-3 1-9 16,2 5-8-16,-4 1-6 0,-2 1-6 15,-4 4-6-15,-1 0-5 0,-5-2-2 16,-5 0-2-16,-2-1-4 0,-5-2-2 0,-3-2-3 15,-3-2-3-15,-2-1-1 0,1 0-2 16,2-4-2-16,0-2-3 0,4 1-3 16,1 0-7-16,6-3-8 0,2 0 221 15,5-2-261-15,3-1-82 0,3-3-264 16</inkml:trace>
  <inkml:trace contextRef="#ctx0" brushRef="#br0" timeOffset="22474.57">23374 757 238 0,'9'18'70'0,"-1"-1"4"16,-2 2-31-16,-3 2-5 0,-2-4-3 16,-1 0-8-16,-2 0-9 0,0-2-6 15,-2-1-4-15,0-2-3 0,1-4-3 16,0-2 0-16,1-3-2 0,2 0 0 16,-2 0-1-16,0-5 0 0,2-1-1 15,-1 0 0-15,2-4 0 0,-1 1 0 0,2-6 1 16,2-4-1-16,3 1 2 0,1 0-1 15,0-3 2-15,2 1 0 0,1 1 1 16,-1 1 2-16,0 3 1 0,-1 1 1 16,1 1 0-16,-2 2 2 0,1-1 1 15,1-2-1-15,1 10-1 0,-1 1-1 16,0 2 0-16,-3 2-1 0,2 3 0 0,-2 4 0 16,-2 2-1-16,-1-3-1 15,-1-1 1-15,-2 4 0 0,-1 2 0 16,-2-2 0-16,-1 2-1 0,0 2 0 0,0-1-1 15,2 0 0-15,2-2 2 0,3-4 3 16,2 0 3-16,4-2 2 0,2-2 3 16,2-3 0-16,2 0 2 0,0-3-1 15,-1 3-2-15,1-2 0 0,-1-4 0 16,-4 1-2-16,-3-3 0 0,-2-3-2 0,-4-2-1 16,-3-5-2-16,-2-5-2 0,-4 0-3 15,-2-3-3-15,1 0-4 0,-3-3-5 16,1 1-6-16,0 3-6 0,1 5-5 15,0 3-6-15,2 2-6 0,2 0-3 16,1 11-5-16,2 1-11 0,1 0-44 16,1 1-63-16,4-1-138 0</inkml:trace>
  <inkml:trace contextRef="#ctx0" brushRef="#br0" timeOffset="22901.56">23970 838 305 0,'0'0'87'16,"0"-3"5"-16,-4 1-44 0,-1-2 3 16,-4 0-2-16,-3 0-13 0,-3 0-13 15,-4 2-3-15,-2 2-4 0,-3 2-4 0,0 3-4 16,3 1-3-16,4 5-4 0,0 2-1 16,6 1 0-16,5 0-2 0,5 0 0 15,4-1-1-15,3-1 0 0,3-2 1 16,3 0 0-16,1-4 1 0,3 0 0 15,0-4 2-15,1 1 1 0,0-3 1 16,2 0 0-16,-1-4 0 0,-1-1 1 16,-2-6 0-16,-2-3-1 0,0-5 0 0,-2-2 0 15,-1-9-1-15,1-3 0 16,0 4 0-16,-1-4-1 0,1-1 2 0,-1 2 0 16,0 4 3-16,-5 3 4 0,-2 4 1 15,-1 1 3-15,-2 8 0 0,-3 4-1 16,-2 4 0-16,-3 4-3 0,1 5-2 15,-2 5 0-15,0 10-2 0,-1-1-2 16,2 0 1-16,3 10-1 0,0 3-2 16,2 3-3-16,2 3-8 0,3-4-15 15,4 4-11-15,2 6-9 0,1-5-8 0,5-2-77 16,-1-2-86-16,2-4-183 0</inkml:trace>
  <inkml:trace contextRef="#ctx0" brushRef="#br0" timeOffset="24508.39">22969 153 168 0,'0'1'50'16,"-3"-1"9"-16,-3-2-21 0,0 1-10 16,-4-1 1-16,-4-3 3 0,-3-2-7 15,-2-1-4-15,-4 2-8 0,-4-1 0 16,0 2-3-16,-2-2-1 0,4 3-3 15,2 2-2-15,2 2-1 0,5-4 0 0,5 2-1 16,2 1 1-16,2 4-1 16,1-1 1-16,2 2 1 0,2 1 1 0,-1 4 1 15,2 3 1-15,-1 1 0 0,0 2 0 16,-1 2 0-16,0 2-1 0,0 0-1 16,0 1-2-16,0 0-1 0,-1-2-1 15,1 0 0-15,1-2-1 0,1-6 1 16,0-2-1-16,2 2 1 0,0-5 1 15,-1-4 1-15,1-1 3 0,1 1 3 16,0 4 1-16,0-4 1 0,1-2 0 0,0-5-1 16,1 5-2-16,2-2-3 0,0-4-3 15,1 1-1-15,3 4-1 0,0-3 0 16,0 6-1-16,0 4 0 0,5-5 0 16,-2 7 1-16,2 2 0 0,-1 0-1 15,2 3 1-15,-2-2 0 0,-3-2 1 16,-1 5-1-16,-5-2 1 0,-1-4 0 15,-5 3 0-15,-6-4 0 0,-4 3 0 0,-4-1 1 16,-5 3-1-16,-4-3 0 0,-5 0-3 16,-1 3-4-16,-3-4-4 0,-2-2-8 15,-1-3-7-15,1-8-46 0,-1 2-25 16,0 3-60-16,1-4-128 0</inkml:trace>
  <inkml:trace contextRef="#ctx0" brushRef="#br0" timeOffset="25648.45">21650 2440 261 0,'3'-5'70'0,"1"0"5"0,-2 0-45 15,-1-1 3-15,-2 2 5 0,0 0-8 16,-2 1-8-16,-3 2-5 0,-2 1-4 16,-1 4-2-16,-2 3-3 0,-1 0-2 15,-1 2-1-15,3 2-1 0,1 1 0 0,2-1-1 16,3-3-1-16,2 0 2 16,4-2 1-16,1-1 3 0,4-2 1 0,4-3 0 15,2 0 2-15,2-2 0 0,2-3 2 16,-3-1 0-16,1-1-2 0,-3-2 2 15,-2 2 1-15,-5-2 1 0,0-1 0 16,-2 0 0-16,-1 0 1 0,-3-3-1 16,-1 1-3-16,-1 0-2 0,-3-2-1 15,0 3-2-15,-2 2-2 0,-1 3-3 0,1 2-2 16,-1 4 0-16,0 1-1 0,0 4 0 16,4 0-2-16,0 3 0 0,1 1-2 15,4-2-1-15,1 7-1 0,1-8 0 16,4 4-1-16,-2-3 2 0,3-1 0 15,1-3 2-15,-1 4 1 0,-1-7 2 16,-1 3 0-16,0-3 2 0,0-1 1 16,-2-3 1-16,-1 1 1 0,-1-4 2 0,2 0 0 15,-2 1 1-15,-1-1 0 0,0 0-1 16,-1-1 0-16,-2 1-1 0,0 3-3 16,-2 0-2-16,-1 4-1 0,-1 2 0 15,-3 3-2-15,1 4 1 0,-1-2-1 16,1 4 1-16,2-1-1 0,1-2-1 15,4-1-2-15,2-1 1 0,1 0 0 16,5-3 0-16,1-2 1 0,1-2 2 0,2 0 0 16,-2 0 2-16,0-2-1 0,-1-2-4 15,-2 1-4-15,0-1-6 0,-3 1-8 16,-1 1-8-16,-3-3-9 0,-1 5-76 16,-1-2-79-16,-4 3-189 0</inkml:trace>
  <inkml:trace contextRef="#ctx0" brushRef="#br0" timeOffset="26457.55">21808 2586 196 0,'-2'0'52'0,"2"-2"1"0,-1 1-27 16,1 0-7-16,0 1 2 0,-1-2 2 15,1 2-5-15,0 1-2 0,0-1 0 16,-2-1 0-16,1 1 0 0,-1-1 0 15,1 0-1-15,-1 0-1 0,-3-1-1 0,0 1 0 16,-3 4-2-16,0-3 0 0,-2 1 1 16,-1 1-1-16,0 1 0 0,0 2-1 15,-1 1 0-15,-1 2-2 0,1 2-1 16,1 4-1-16,1 3-1 0,-2 0-2 16,3 2-1-16,2-2 1 0,4 0-2 15,3 0 1-15,3-4 0 0,3 0 0 0,4-3 1 16,2-3 1-16,1-1-1 0,2-2 1 15,4-4 1-15,3-1 0 0,-1-4 1 16,3 2 0-16,3-2 1 0,0-1 0 16,-1-3 3-16,-5 1 0 0,-4 0 1 15,-3 1-1-15,-5 0 2 0,-3 1-2 16,-4 1-1-16,-1 5-4 0,-2 3-1 16,1 4-1-16,-1 0 0 0,-2 2-2 15,2 2-1-15,-1 0 1 0,2 0 0 0,1-1-1 16,1-2 0-16,3-1 0 0,1 1-1 15,4-3 0-15,1 0 3 0,0-3 1 16,1-2 3-16,1 0 3 0,1-2 1 16,-1-2 3-16,-1 0 2 0,-1-2 1 15,0-2-1-15,-3-2-1 0,0-2-4 16,-4 0-2-16,1-3-3 0,-4 0-3 16,-1-4-4-16,-3 2-3 0,-3-1-6 0,-3 4-8 15,0 1-8-15,-7 0-6 0,1 3-5 16,-2 6-5-16,3 0-5 0,1 0-7 15,4 3-8-15,2-1-43 0,3 3-62 16,5-1-140-16</inkml:trace>
  <inkml:trace contextRef="#ctx0" brushRef="#br0" timeOffset="26809.13">22231 2660 255 0,'10'13'65'0,"-4"3"3"0,-4-1-34 16,0 0-12-16,-4-6-3 0,-2-1-1 15,1 0-3-15,-3-1-4 0,2-2-4 16,1-1 1-16,-1-2 2 0,2-1 2 16,2-1 3-16,1-2 0 0,0-1 1 15,2-6 1-15,1 0 1 0,1-1-1 0,4 1 1 16,1-4-2-16,2-1 0 0,1-1-1 16,4 0-3-16,-1 2-1 0,1 0-2 15,-1 0-2-15,-2 6-2 0,0 3 0 16,-2 4-1-16,-2 2-1 0,-2 4-1 15,-1 7 0-15,-4 1-2 0,1 1-1 16,-3 3 0-16,2 0-1 0,-1-2-1 0,1 1 0 16,1-6-1-16,3 1 0 0,2-3 0 15,3-1 0-15,1-3 0 0,1 1 4 16,3-3-7-16,-2-1 2 0,-1-1-4 16,-2-3-3-16,-2 1-3 0,2-2-6 15,-4 0-12-15,-2-3-46 0,-1 0-21 16,0-5-62-16,1 2-132 0</inkml:trace>
  <inkml:trace contextRef="#ctx0" brushRef="#br0" timeOffset="27107.27">22908 2547 321 0,'-10'4'88'16,"-4"-1"6"-16,-4 0-44 0,-5-1-6 15,-2 2 3-15,-1-1-2 0,1 1-8 16,2 0-8-16,1-1-5 0,5 1-7 0,5 6-4 16,3-1-4-16,6 1-2 0,3 0-2 15,2 3-1-15,4 3 1 0,3 3 0 16,-1-3 0-16,4 3-1 0,-1 1-1 16,5 0 0-16,-4 0-2 0,1-2 1 15,-2-2-2-15,-4-1-3 0,-1-3-2 16,-6 2-1-16,-8-7-2 0,0 2-8 15,-7-7-6-15,-2-3-8 0,-4-1-6 16,0-2-8-16,-1-4 21 0,1 0-92 0,-3-4-72 16,-1 2-180-16</inkml:trace>
  <inkml:trace contextRef="#ctx0" brushRef="#br0" timeOffset="28341.54">20878 2301 221 0,'1'-1'69'15,"-1"0"6"-15,1-1-14 0,-1 2-17 16,1-1-1-16,0 0 1 0,2-1-5 16,0 0-5-16,0 0-4 0,0-1-3 15,0-1-3-15,2-2-2 0,-1-2-3 0,1 1-4 16,0-1-3-16,1-1 0 0,0-1-1 16,3 2-1-16,3 2-1 0,2 1 0 15,2 2-1-15,0 3-1 0,0 3-2 16,2 4-3-16,-4 2-1 0,0 4-3 15,-4 1-5-15,0 1-4 0,-4 2-4 16,-3 0-2-16,-4 2-3 0,-2 1-1 0,-5-4 3 16,-3 2 4-16,-3 1 4 0,1 2 4 15,-3-6 3-15,0 0 3 0,3-3 0 16,1 0 1-16,3-2-1 0,2 0 0 16,3-4-1-16,3 2 0 0,5-2 0 15,4 0 2-15,6-2-1 0,1 1 2 16,7-2-1-16,5 1 1 0,3 0 1 15,4-2 0-15,5 1-7 0,3 0-11 0,5 2 21 16,2-3-109-16,-4 0-85 0,-2-1-227 16</inkml:trace>
  <inkml:trace contextRef="#ctx0" brushRef="#br0" timeOffset="78140.02">24958 9466 52 0,'5'-2'19'0,"0"-3"-6"0,0 0 2 15,1 0 5-15,2 1 15 0,1 1 6 16,0-1-2-16,1 0-4 0,1 2-4 16,0 1-2-16,0 0 1 0,0 2 3 15,-2-5-2-15,0 4-3 0,-2 0-2 16,-3 0-2-16,0 0-1 0,-1 0-2 16,-2-1-3-16,-1 2-3 0,1-1-3 0,-1 0-1 15,2-1-2-15,-2-1-1 0,0 2-1 16,0-2-1-16,0 0 0 0,0 1 1 15,0 0-1-15,-1 1-1 0,1 1 0 16,-1-2 0-16,0 3 1 0,-1 1 2 16,-2-2 1-16,0 0 2 0,-3 1 0 15,0 2 2-15,-2-2-2 0,-1 2 0 16,-1-1-3-16,-1 2-3 0,-2 1 0 0,2-1-2 16,-3 0 1-16,2 2 0 0,-4 0 0 15,-2-1-1-15,-2 2 1 0,-1-2-1 16,-4 0 0-16,0 4-1 0,-3-3-1 15,2 2 0-15,0-1-1 0,-2 0 0 16,1-1 0-16,-2 0-1 0,-3-1-1 16,-2 2 0-16,-2-3 0 0,1 1 1 0,-3-1 0 15,1 2-2-15,-4-3 1 16,1 0-1-16,0-1 0 0,1-2 1 0,-2 0-1 16,2-1 1-16,1 1 0 0,2-2 2 15,0-2 0-15,-2-1 1 0,5-3 0 16,-2-1 0-16,-1-1 0 0,-2 0 0 15,1-3-1-15,1-3-1 0,0 3 1 16,-2-1-1-16,3-2 0 0,-1-1 0 16,1-1 0-16,-2 2 1 0,0 0 0 15,3 1 0-15,0-2-1 0,0 0-1 0,2 0 0 16,4-2-2-16,2 1 0 0,1-5-1 16,-1-1 1-16,0 0 1 0,3-1 0 15,1-1 1-15,2-1 1 0,0 0 0 16,0 0-1-16,3-2-1 0,1 0-1 15,-1 1 1-15,2-3-1 0,-1 3 1 16,4-1-2-16,0 2 2 0,3 3 1 16,4 1 2-16,1 0 0 0,4 0 2 0,4-2 1 15,3-2 1-15,5-3 0 0,2 0 1 16,2-3 4-16,4-1 0 0,2 1 0 16,3-2-1-16,1 0 3 0,2 3 0 15,2 2 1-15,0 2-3 0,3 3 0 16,0 3 2-16,0 4-1 0,2 4 0 15,2 0-1-15,2 1 0 0,3 2-1 16,-1 0-2-16,4 0-1 0,2 3-1 0,1 0-1 16,3 2-1-16,0-1 0 0,-2 2 0 15,1 2 0-15,1 1-1 0,-2-2 1 16,0 2-2-16,-2 1 0 0,-1 0 0 16,3 1 0-16,-1 3 0 0,3-1 0 15,-2 1 1-15,-2 0 0 0,2 4 2 16,0 3 1-16,1 4 0 0,1-6 1 15,-3 2-1-15,2 4-1 0,4 1-1 0,1-3 0 16,-3 1-2-16,-3 1 0 0,-2-1-1 16,0 2 1-16,-5 0-1 0,-3 1 1 15,-3 0-1-15,0-1 1 0,0-3 1 16,-4 3-1-16,-2-4 1 0,-4 0 0 16,0-4 0-16,-3 1-1 0,-3 0 0 15,-2-1 0-15,2-1 0 0,0 3-1 16,4-1 0-16,-1 3-2 0,0 1 1 0,0 0-1 15,1 3 1-15,1 0-1 0,-1 2 1 16,-1 0 0-16,0 3 0 0,0-2 1 16,0 2 0-16,-1-1-1 0,-3 1 0 15,-3-1-1-15,-3-3 0 0,-5 4 0 16,-1-1-1-16,-5 3 0 0,-3 0 1 16,-3 0 1-16,-1 1 0 0,-3 2 0 15,-2-4 1-15,-1 1 0 0,-2-3 0 16,-3 0-1-16,-2-1 1 0,-2 0-1 0,-1 0 0 15,-1-1 1-15,-6 2 0 0,-5 1 0 16,-4 0 1-16,-4-3 0 0,-4 3-9 16,-5-1-5-16,-4-2-7 0,-4 0-7 15,2-4-8-15,-4-2-7 0,-5 0-11 16,-4 0-60-16,-6-2-73 0,-5-1-167 16</inkml:trace>
  <inkml:trace contextRef="#ctx0" brushRef="#br0" timeOffset="83405.92">7684 9033 299 0,'6'3'76'0,"-1"1"2"0,-4-2-40 15,0 0-16-15,-1 0-6 0,-1-1-5 0,1-1-6 16,-1 1-3-16,-2-2-1 0,-1 1 1 15,-1-2 0-15,-2 0 4 0,-1-4 4 16,0 2 5-16,-3-4 2 0,-1-3 1 16,-3 1 1-16,1-1 2 0,0 0 2 15,-3 1-1-15,-1 0 1 0,-3 1-2 16,-1 4 1-16,0 0-1 0,-2 2-2 16,-3 0-5-16,-2 0-2 0,-2 1-3 15,1 2-2-15,-1 0-2 0,2 0-2 16,-1 2-2-16,0 1 0 0,3 1 0 0,2-1-1 15,2 3 0-15,0 0 0 0,1 0 0 16,1 2 0-16,2 1 0 0,1 2 1 16,-1 0 1-16,1 1 0 0,2 3 1 15,0 2 0-15,0 2 0 0,1-1 0 16,1 2 0-16,0 2-1 0,2 2 0 16,1 2-1-16,1 0 1 0,1 1 0 0,0 3 0 15,2 0 0-15,1 1 1 0,1 0-1 16,1 0 1-16,1 2-1 0,1-1 1 15,2-2-1-15,1 1-1 0,0 4 0 16,1-2-1-16,0 1 1 0,-1-1 0 16,4 1-1-16,-3 1 0 0,0 0 0 15,2-1 1-15,-3 0-1 0,0-1 1 16,0 2-1-16,-1-1 0 0,0 1 1 16,-2 2 0-16,1-2-1 0,-1 3 1 15,0 1 0-15,-1-1 0 0,-1 0-1 0,-1-1 0 16,3 0 1-16,-2 3-1 0,0-3-1 15,1 0 1-15,0 0-1 0,1 4 1 16,-2 1-1-16,1-2 1 0,1 1 0 16,-1 0 0-16,0 1 0 0,2 0 0 15,1-4-1-15,1 1 1 0,3-5-1 16,1-2 1-16,1 0-1 0,1-3 0 0,2 0 0 16,1-2 0-16,2-3 0 0,1 4 0 15,-1-1 0-15,2-3 1 0,1-2-1 16,0 0 1-16,0-2 0 0,2-2 0 15,-3-1 0-15,1-1 0 0,0 0 0 16,-3-2 0-16,1-2 0 0,0 0 0 16,-3-1-1-16,1-3 1 0,0-2-1 15,1 4 1-15,0-2-1 0,-1 0 1 16,0 0 0-16,2-2 0 0,-1 0 0 0,1 2 1 16,-1-6 1-16,1 1 0 0,0 0 2 15,2-2-2-15,-2-1 2 0,1 1-1 16,2-3 0-16,2 0 0 0,2 1-2 15,-2-2 0-15,2 0 0 0,0 2 0 16,-1-5-1-16,0 4 1 0,0 0-1 16,-3-3 0-16,2 3 0 0,-2 1 0 15,1-2 1-15,-2 3 0 0,-1-7-1 0,0 6 0 16,2 0 0-16,0-1 1 0,-1 0-1 16,2 3 1-16,-1-2 0 0,4 3 1 15,-1-3-1-15,-1 0 0 0,2-2 0 16,-1 2-1-16,0-4 0 0,2 3 0 15,-2 0-1-15,-2-1 2 0,2 0-3 16,-4 3 0-16,0-3 1 0,-2 4 0 16,-1-4 2-16,-2-8 0 0,-1 0 0 0,0-2 3 15,2-3 0-15,-1-1-1 0,1-2 0 16,1 0-2-16,-1 5 1 0,2-1-2 16,-1 1 1-16,1-1-1 0,1 0 0 15,-1 1 1-15,1-2-1 0,-1 1 0 16,-1 2 0-16,-1-1 1 0,-2-2 3 15,1 2 1-15,-2 0 0 0,0-3 1 16,-1 0 1-16,0-2 0 0,0-2 0 0,0 0-2 16,-2-5-1-16,-2-2 0 0,1-2-1 15,-2-1 0-15,-2-3 0 0,-1 0-1 16,0-4 0-16,-2 0-1 0,1 1 0 16,0-3-1-16,0 2 1 0,1-3-1 15,1 2 1-15,0-2-1 0,2 1 1 16,-1-1-1-16,0 2 1 0,-2 1 1 15,0-2-2-15,-3 1 2 0,-1 0-1 0,-3 3 0 16,1 0 0-16,-1-1 0 0,0 0 0 16,2 1 0-16,-2-1-1 15,3 0 0-15,-2-5-1 0,3 2 1 0,0-1 0 16,1 1 1-16,1 1 0 0,0 5 2 16,1 2 0-16,2 5 2 0,-2 1-1 15,1 4-1-15,0 2 0 0,-1 1-1 16,0-1-3-16,-3 1 1 0,1-2-2 15,-3 5 0-15,0-3 1 0,-3 1-1 16,-1-1 2-16,-1-1 0 0,1 0 0 0,1 0 1 16,-1-1-1-16,1 0 0 0,1 0 1 15,2 1-1-15,1-1-1 0,2 1 2 16,1 0-1-16,0 2 1 0,1 2 0 16,1 1-1-16,0 2 1 0,0 2 0 15,0 3-1-15,0 1 1 0,0-1-1 16,0 0 0-16,0 2 0 0,0-1-1 0,-3-1 1 15,1 2 0-15,-1 0-1 0,-1 1 0 16,-3-2 1-16,0 2-1 0,-1-2-1 16,-2 1-1-16,-6-1 0 0,-2 0-7 15,-5 0-6-15,-2 3-3 0,-7 1-15 16,-8 3-15-16,-6 4 7 0,-4 1-108 16,-11 6-97-16,-12 1-242 0</inkml:trace>
  <inkml:trace contextRef="#ctx0" brushRef="#br0" timeOffset="107576.58">9934 5256 188 0,'-15'2'49'0,"3"2"2"0,4-3-6 15,0 1-32-15,4 2-1 0,1-2-2 16,0 1 0-16,2 0 1 0,2 0 3 16,4 0 3-16,0-1 2 0,4 1 1 15,2 0 0-15,4-1 1 0,5-2-1 16,3-1-4-16,3 0-2 0,6-4-4 16,4 1-2-16,7-2-1 0,2 1 1 15,2-1 1-15,2 2-1 0,2-1 0 16,-2 2 0-16,-1 0 0 0,-4 0-1 15,-5 1-2-15,-5-2-2 0,-5 2 0 16,-7 0-2-16,-6 1 1 0,-7-1 0 0,-6 2 1 16,-5 2 0-16,-8 1 0 0,-7 0 0 15,-8 3 0-15,-9-2-1 0,-10 2 1 16,-9-1 0-16,-8 0-1 0,-6-2 0 16,-3 1-1-16,0 0 1 0,0 0-1 15,1 0-1-15,3 2-2 0,6-2-2 16,5 1-1-16,4-4 1 0,9-2-1 0,8-3 1 15,9 1 1-15,7-1 0 0,9-3 2 16,13 2 1-16,10-1 2 0,8 2 0 16,6-2 1-16,9 2 1 0,8 2 2 15,8 1-1-15,0-1 1 0,2 5-2 16,2 1-1-16,3 0-1 0,-5 2 0 16,-3 0-1-16,-9 2 0 0,-8-1-1 15,-9 0-1-15,-10-1 1 0,-11 1 2 16,-12 0 0-16,-11-3 1 0,-12 1 0 15,-8-1 1-15,-7-2 0 0,-8 2 0 0,-2-1-3 16,0-1 0-16,1-1 0 0,7 0-1 16,8 2 1-16,7-3-1 0,9 1 0 15,6-2 0-15,11-1 1 0,10 0 1 16,9 0 2-16,7 0 0 0,7 2 1 16,7-1-1-16,4 1 1 0,3 0-2 15,2 2 0-15,-2 0-3 0,0 3-4 0,-2-2-6 16,-3 1-10-16,-3 1-8 0,-2-2-14 15,-6 0-64-15,-3-3-76 0,-2-2-170 16</inkml:trace>
  <inkml:trace contextRef="#ctx0" brushRef="#br0" timeOffset="108124.66">11490 5279 251 0,'-17'1'61'15,"-1"-1"4"-15,-8 0-34 0,-3 0-14 16,-4 1-3-16,-5-1 0 0,-4-1-2 16,-5 0-3-16,-1-1-5 0,0 2 0 15,-2 2 0-15,1 1 3 0,2 1 2 16,2 4 0-16,4 2 2 0,4-3-1 0,4 2 1 16,8-1-1-16,5-3 0 0,6 1-1 15,5-4-1-15,7-1 2 0,8 0 2 16,6-1 2-16,7 1-1 0,8-3-1 15,10 0-1-15,9 0-1 0,8-3-2 16,7 2-3-16,6 0-3 0,3-2 1 16,1 4-1-16,-2 0 1 0,-1 0 0 15,-7 1-1-15,-7-1 1 0,-7 1-2 16,-8 0 0-16,-11-2 0 0,-8 1 0 16,-11 1 0-16,-9-3 0 0,-10 3 0 0,-11 2 1 15,-9-2-1-15,-8 3-1 0,-9-1 1 16,-6 2-2-16,-3 3-1 0,0-3-3 15,1 1-2-15,3 2-3 0,8-1-3 16,8 2-4-16,8-2-5 0,8 3-2 16,8 1-2-16,7 0-5 0,11-4-12 0,5 2-45 15,5-2-54-15,5 2-131 16</inkml:trace>
  <inkml:trace contextRef="#ctx0" brushRef="#br0" timeOffset="189992.15">9910 10412 236 0,'-3'3'67'0,"3"-2"6"0,1-2-27 16,2 0-2-16,0-1-1 0,2 1-3 16,0-1-1-16,3 1 0 0,-1-1-1 15,2 1 1-15,0-3-3 0,2 2 0 0,1 0-2 16,1 0 0-16,1 0-2 0,5-2-1 16,1 2-3-16,3 0-2 0,3 2-1 15,3-1-4-15,1 0-3 0,4 1-5 16,0 0-3-16,1 2-4 0,-1-2-1 15,-1-1-4-15,-3-1-2 0,-3 0-3 16,-2-3-4-16,-3 1-7 0,-3-3-6 0,-5 3-18 16,-3-2-15-16,-2 2-7 0,-4 0-86 15,-3-1-98-15,-1 4-220 0</inkml:trace>
  <inkml:trace contextRef="#ctx0" brushRef="#br0" timeOffset="190262.43">10245 10439 353 0,'-1'4'101'15,"2"2"8"-15,0-2-38 0,1 3-11 16,1 0-7-16,-2 2-7 0,0 2-8 15,1 4-8-15,-1 6-8 0,1 0-6 0,-1 3-6 16,0 2-3-16,-1 3-2 0,2 4-6 16,-4-5-5-16,1 1-9 0,0-1-14 15,-1 1-11-15,0-3-13 0,-1 0-13 16,-3-5-63-16,2 1-79 0,-4-3-166 16</inkml:trace>
  <inkml:trace contextRef="#ctx0" brushRef="#br0" timeOffset="190461.43">10018 10886 307 0,'0'2'94'16,"5"2"10"-16,1-3-12 0,4 2-27 16,3-2-1-16,5 1-5 0,3-1-8 15,2 0-7-15,4-1-10 0,3 0-11 16,1 0-13-16,4-2-13 0,-1 0-20 0,4-3-22 15,-2 1-11-15,-1-2-83 0,2 1-96 16,-1-1-211-16</inkml:trace>
  <inkml:trace contextRef="#ctx0" brushRef="#br0" timeOffset="190875.32">10608 10460 492 0,'6'-10'134'0,"2"2"8"0,0 0-63 15,2 3-11-15,-2 2-6 0,1 0-12 16,0 1-8-16,1 1-7 0,2 1-7 16,1 1-6-16,1-2-5 0,3 2-4 0,1 1-4 15,3 2-4-15,1 2-2 0,0 2-1 16,0 0-2-16,-1 1-4 0,-4 7-2 15,0-3-2-15,-5 1-1 0,-6 0-3 16,-3 6-2-16,-6 0-2 0,-5 3 0 16,-2-2 2-16,-6 3 1 0,-4 2 1 15,0 3 2-15,-1-8 3 0,1 2 3 16,3-3 2-16,2-3 2 0,4-1 2 0,4-3 1 16,3-4 1-16,4 2 3 0,4-1 3 15,3-1 2-15,5-1 4 0,5-1-1 16,3 1 1-16,4-2 0 0,3-1-3 15,3-3-4-15,4 0-2 0,0-3-3 16,1-2-7-16,1-3-10 0,-1-1-12 16,0 1-32-16,-2-2 179 0,-1-1-293 15,-4-1-149-15,-4-3-403 0</inkml:trace>
  <inkml:trace contextRef="#ctx0" brushRef="#br0" timeOffset="213430.03">10336 9216 248 0,'6'-7'69'0,"-4"1"4"16,-1 0-29-16,0 2-5 0,-1-1-2 16,-2-1-2-16,0 1-4 0,-1-1-1 15,1 1 0-15,0 0 0 0,-1-1-1 16,0 0-1-16,0 1-2 0,1 0-2 0,-1 1-2 16,-2-3-3-16,1 1-4 0,-2-1-6 15,0 0-1-15,-1-2-2 0,-1 0-1 16,-2-2-1-16,0 2 0 0,-2 2 0 15,-1-3-1-15,-3 2 0 0,-1 2-1 16,-1-2 0-16,-3 4-2 0,0 0 1 16,-1 0-1-16,1 3-1 0,1 0 2 15,0 1-1-15,2 1 1 0,0-1-1 16,3 0 2-16,0 1-1 0,0 0 2 0,1-1 0 16,1 2 0-16,2 0 1 0,-1 1-1 15,1 0 2-15,0 0-1 0,0 0 1 16,1 2 0-16,-1-1-1 0,1 1 2 15,-1 0-2-15,0 3 0 0,0-2-1 16,-1 3 0-16,1 1 0 0,-2-1-1 16,1 2 0-16,0 1 0 0,1-1 0 15,1 1 0-15,1 2-1 0,-1 2 0 16,-1 3-1-16,1 1 1 0,0 2 0 0,-1 2 1 16,0-1-1-16,0 0 0 0,0-1 0 15,-1 1 1-15,1 1-2 0,0-2 1 16,-1 1 0-16,2 3-1 0,2-1 0 15,0 1 0-15,3 1-1 0,1 0 1 16,2 0 0-16,0 0 0 0,0 0 1 16,0 2-1-16,1-2 1 0,0 0 0 0,1 0 0 15,1 0 0-15,2 2 0 0,-1-3 1 16,1 0-1-16,1-3 0 0,1 1 1 16,0 3-1-16,2-4 0 0,-1 0-1 15,2 1 1-15,0 0 0 0,-1 1 0 16,2 1 1-16,-1-2 1 0,-2 3 1 15,2-3 1-15,-1 1 1 0,-1 0-1 16,2-1 1-16,0-1-1 0,0 1 1 16,1-1-1-16,-1 2 0 0,-1-4-1 0,0 2 0 15,-2-1-1-15,0 1 0 16,-1 0 0-16,-2-1-2 0,1 0 0 0,-1 1 0 16,-1 1 0-16,1 3 0 0,-1-4 0 15,-1 0 0-15,0 0 0 0,1 1-1 16,-1-3 1-16,0-2 0 0,1 1 0 15,2-1 0-15,-1-1 1 0,1 1-1 16,0-2 1-16,2 2 1 0,0 0-1 16,1 0 1-16,-1 0 0 0,2 0 1 0,-2-2-1 15,3 2-1-15,-3 0 0 0,2 0 0 16,-2-1-1-16,1-1-1 0,0 1 0 16,0-1 0-16,1 1-1 0,-1-2 0 15,1 0 0-15,0-2 0 0,2-2 0 16,-1-2 0-16,1 1 0 0,0-4 1 15,1 1 0-15,0-1 0 0,0-1 0 16,1 1 0-16,0 0 1 0,0 2-1 16,-1 0 0-16,1-1 0 0,1 0 0 0,-2 1-1 15,1-1 0-15,1 1-1 0,-3-3 1 16,2 1-1-16,1-1 0 0,1-1 1 16,1-1 0-16,0 0 1 0,0 0 0 15,2-1 0-15,0-1 1 0,3-2-1 16,-2 1 1-16,1-1 0 0,1 0-1 0,0-3 0 15,1 1 1-15,-1 1-1 0,-1 0 1 16,-2-2-1-16,0 1 0 0,-2-1 0 16,-1 0 1-16,-2-1-1 0,-1 0 1 15,-1-3 1-15,-3 1 0 0,1-2 1 16,-2-3 0-16,0 0 1 0,-2-3-1 16,0-1 0-16,0 2 1 0,-1-2-1 15,0 0 0-15,-1 0-1 0,2-1 0 16,-1 2 0-16,1-5 0 0,-1-4-1 0,1 0 0 15,-1-1-1-15,1 0 0 0,0-1 0 16,0-1 0-16,3-3 0 0,0 1 0 16,1-3 0-16,-1 0 0 0,1-2-1 15,1 0 1-15,-1 0 0 0,0-4 0 16,0 6 1-16,0 0-1 0,0-2 0 16,-1-1 0-16,0 0-1 0,-1 0 1 15,0 1 0-15,-3-4-2 0,0-3 0 16,-2-1-1-16,-2 2 0 0,-2-2 0 15,1-3-1-15,-1 2 1 0,-1 0-1 0,2 1 2 16,1 3 0-16,0 1 0 0,0 0-1 16,-1 0 1-16,0 3 0 0,0-1 0 15,-3 0 1-15,1-2-1 0,-2-1 1 16,0-3 1-16,0 0 0 0,0-3 0 0,2 0 0 16,-1 0 0-16,3 2 2 15,0 3 0-15,0 0 1 0,-1 2 1 16,1 3 2-16,-1 4 0 0,-1 2-1 0,-1 1 0 15,-1 6-2-15,-2 1-2 0,-1 4-1 16,-3 3-2-16,-1-1-2 0,-3 2 0 16,-2 1-1-16,-1-3-1 0,0 1 0 15,3 0-1-15,1 2-1 0,1 0-5 16,3 1-4-16,1 2-5 0,3 1-1 16,-1 3-12-16,2 0-13 0,1 0-10 15,-1 2 114-15,3 1-196 0,0 2-105 0,2 0-287 16</inkml:trace>
  <inkml:trace contextRef="#ctx0" brushRef="#br0" timeOffset="-194325.68">13031 10515 191 0,'-6'-2'53'0,"-1"-1"1"0,4-1-19 16,1-1-7-16,-1 3-1 0,1-1-1 15,0 0-2-15,1 2 1 0,1 1 0 0,-1 0 0 16,1 0-3-16,0 0-4 0,0 1-1 16,2 1-2-16,-1 1 1 0,0 1 1 15,2 1 1-15,2 1 2 0,1 0 6 16,3-1 4-16,3 2 2 0,2-3 0 15,3-2-2-15,2 1-2 0,1-2-6 16,2 1-5-16,1-1-7 0,0 1-5 16,0-2-4-16,0 1-2 0,-2 0-2 15,-2 1-3-15,-3 0-2 0,-2-1-9 0,-2-4-9 16,-2 3-4-16,-3 2-9 0,-1-1-4 16,0-1-7-16,-2 1-8 0,-1 1-6 15,-2 3-37-15,-1-1-59 0,-4 0-123 16</inkml:trace>
  <inkml:trace contextRef="#ctx0" brushRef="#br0" timeOffset="-193975.53">13158 10547 328 0,'-1'-7'88'15,"0"2"4"-15,-1 1-42 0,0 0-11 16,-2 4-8-16,2 4-7 0,0-1-6 16,0-1-4-16,0 5-1 0,-1 3-2 15,3 0 2-15,0 3 2 0,2 1 1 16,0 2 0-16,0 6-2 0,2 1-1 15,1 4-3-15,-2 1-3 0,-1 4-4 16,-1-2-3-16,-1 2-2 0,-1-1-10 0,-1-1-3 16,-1-2-5-16,1-3-8 15,-2-1-6-15,3-2-9 0,-1-3-9 16,1-3-7-16,0-1-43 0,-1-5-59 0,-1 0-126 16</inkml:trace>
  <inkml:trace contextRef="#ctx0" brushRef="#br0" timeOffset="-193756">12948 11085 332 0,'7'8'93'0,"2"-2"5"0,3-2-43 15,6-2-6-15,2-3-3 0,4 0-8 16,0-3-9-16,4-2-8 0,0 0-5 0,2 1-6 15,2-4-10-15,-2 0-7 0,-3-2-9 16,2 0-9-16,-4-2-9 0,1 1-12 16,-1-2 61-16,-2 2-123 0,-1 0-76 15,2 1-198-15</inkml:trace>
  <inkml:trace contextRef="#ctx0" brushRef="#br0" timeOffset="-193327.73">13486 10694 393 0,'0'-4'99'0,"0"0"5"0,1 0-55 16,1 0-9-16,3 1-7 0,-1-1-5 15,4 0-1-15,0 0-1 0,3-1-1 0,4 3 0 16,0-1-1-16,2 1 1 0,6 1 0 15,3 2-4-15,0 0-4 0,1 5-5 16,2-1-3-16,-3 1-4 0,-1 3-4 16,-6 2-5-16,-4-2-2 0,-4 2-2 15,-3 0-1-15,-5 1-1 0,-2 3 0 16,-1-2 3-16,-2 2 2 0,-3 3 1 16,-5 1 0-16,-3 1 0 0,-3 1 0 0,-3-1 1 15,-4-2-1-15,-2 1 1 0,3-2 0 16,3-1 2-16,2-2 0 0,5-1 0 15,4-1 1-15,5 0-1 0,4 0 3 16,7 0 3-16,4-1 0 0,7 1 3 16,5 0 0-16,2 0 1 0,4-1 0 15,4-1-3-15,2-3-1 0,0-1-4 16,2-1-2-16,1-3-5 0,2-3-7 16,3-1-9-16,-3-3-30 0,-1 1 14 15,-3-3-98-15,-5-3-96 0,-4-1-222 16</inkml:trace>
  <inkml:trace contextRef="#ctx0" brushRef="#br0" timeOffset="-165878.65">14231 9126 278 0,'2'0'72'0,"-2"-1"3"0,0 1-34 16,0 0-10-16,-1 0-4 0,-1 0-3 15,1 0-1-15,-2-3-1 0,0 2 1 16,0-3 0-16,-6 2-1 0,-1-1-1 16,2 1-1-16,-2-2-2 0,-1 3-3 15,1 1-4-15,-3-2-1 0,5 2-3 0,-3 0-1 16,-1 0 0-16,-1 0 1 0,-4 1-2 15,0 1 0-15,-1 2 1 0,-1 0-1 16,-1 1 0-16,1 2 0 0,0 0-1 16,-3 2 0-16,0 0-1 0,-1 1-1 15,1 3 0-15,2 1-1 0,0 1-1 16,4 2 0-16,2 0 1 0,-1 1-1 16,3 4 1-16,0-1 1 0,0 2 0 0,0 0 2 15,0 2 0-15,0 1 3 0,2 1-1 16,0-1 1-16,3 4 0 0,-1 2 0 15,3-1-1-15,-1 1 0 0,3 4-2 16,-2 2 0-16,3 1-1 0,-3 0 0 16,-2 1 0-16,0 3 0 0,-2 0 0 15,0 1 1-15,0 1 0 0,-1 0 0 16,3 1 0-16,1 0 1 0,1 0-1 16,0-1 0-16,-1 1-1 0,0 0 0 0,-1-4 0 15,1 2-2-15,1-3 1 0,-1 1-1 16,3-1 0-16,1 0 2 0,1 0-1 15,2 0 2-15,0-1-1 0,1 1 1 16,0 0-1-16,0-3 1 0,1-1-2 16,-1-2-1-16,1 2 0 0,0-2-1 15,1-5 1-15,1 1-1 0,2 0 0 16,0-1-1-16,2 0 1 0,0-2 0 0,2 1 0 16,2 2 0-16,-2-2 0 0,1-1 1 15,1 1-1-15,-1 2 0 0,-1-4 0 16,-1 2-1-16,0-4-1 0,1-3 1 15,1 0-2-15,-1-5 1 0,1-1 0 16,2-2 0-16,2-3 1 0,1-2 1 16,2-2 0-16,3 0 0 0,2-3 1 0,2-2 0 15,1-2 0-15,1-2 0 16,0-2 0-16,1-4-1 0,-1-1-1 0,1 1-1 16,-4-2 0-16,2 0 0 0,1-1 0 15,-4 2-1-15,-2 0 1 0,-4-2 1 16,-1-1 2-16,1-2 1 0,-4-6 3 15,0 1 0-15,0-5 2 0,0-6 0 16,1-2 0-16,-2-1-2 0,-3-5-1 0,-3 0-2 16,-2-6 0-16,-8 0-1 0,-1 0 0 15,-5-1 0-15,-2-5 0 0,1 0 0 16,1-3 0-16,0 3-1 0,1-6 0 16,-1-1 0-16,4 0 0 0,-1 1 0 15,0 1 0-15,-2-1 0 0,0-4 1 16,2 2-1-16,0-2 2 0,0-5-1 15,-2 1 1-15,-2 0-1 0,-2-1 1 16,1 3 0-16,-1-3-1 0,0 5 1 16,0 3 1-16,-2 2 0 0,4 2 0 0,1 3 1 15,-1 4 0-15,-1 8-1 0,2 3 0 16,-2 2 0-16,1 1-2 0,0 6 0 16,0 1 0-16,2 0-1 0,1 1 1 15,0 2-1-15,2 3-1 0,-1 1 0 16,2 1-1-16,1 3 0 0,-1 5-3 15,1 2-2-15,-1 3-4 0,-1 0-5 0,0 4-4 16,0 3-7-16,0-1-13 0,-2 1-9 16,1 1-7-16,-1 1-5 0,1-1-73 15,0 1-85-15,-2-4-186 0</inkml:trace>
  <inkml:trace contextRef="#ctx0" brushRef="#br0" timeOffset="-165613.44">14006 9071 442 0,'-2'2'120'0,"1"-4"3"0,-1 7-58 15,-1-1-17-15,-4 6-10 0,-1 3-5 16,-2 5-9-16,-3 6-6 0,-4 9-2 16,-2 1-2-16,-1 5-1 0,0 6-2 15,-1 9-3-15,0 7-2 0,2 9-6 16,1 6-4-16,-2 7-6 0,-2 6-4 0,-1 5-12 15,0 1-12-15,-4 1-8 0,-1-5 1 16,3-7 2-16,2-6 6 0,2-9 0 16,5-11 6-16,2-12 4 0,4-11-5 15,2-11-9-15,4-8-51 0,1-11-66 16,6-14-140-16</inkml:trace>
  <inkml:trace contextRef="#ctx0" brushRef="#br0" timeOffset="-165362.61">13974 9408 376 0,'8'-8'106'0,"-1"6"8"0,-6 5-28 16,-3 5-28-16,-3 7-9 0,-2 5-4 16,-4 7-4-16,-5 7-3 0,-2 8-7 0,-4 5-4 15,1 5-6-15,-1 1-6 0,1 3-5 16,1 2-4-16,3 6-4 0,-2-2-4 15,4 3-6-15,-1 2-6 0,-1-1-8 16,0 2-11-16,-2-6-8 0,3-8-8 16,2-2-8-16,2-8-4 0,2-9-1 15,3-9-6-15,4-8 13 0,1-4-52 16,5-10-53-16,3-10-126 0</inkml:trace>
  <inkml:trace contextRef="#ctx0" brushRef="#br0" timeOffset="-165126.09">14035 9617 356 0,'3'0'94'0,"1"8"8"0,-2 5-38 16,-7 9-12-16,0 7-2 0,-5 7 0 16,-2 7-3-16,-5 7-6 0,-2 2-7 0,-6 7-8 15,1 2-8-15,-1 1-8 0,1 4-3 16,0 1-6-16,3 0-5 0,-1 2-5 15,5 1-8-15,0-4-10 0,4-3-10 16,0-7-8-16,2-2-5 0,0-5-5 16,5-7-14-16,2-9-51 0,2-5-64 15,4-6-151-15</inkml:trace>
  <inkml:trace contextRef="#ctx0" brushRef="#br0" timeOffset="-164892.32">14083 9975 405 0,'1'6'112'15,"-2"8"8"-15,-2 8-52 0,-4 3-11 16,-3 7-3-16,-2 7-3 0,-3 7-12 16,-2 3-8-16,-2 3-7 0,0 0-5 0,-2 7-6 15,-1 3-3-15,2 5-6 0,-1-3-10 16,1 1-7-16,2 1-5 0,2-2-16 15,3-7-10-15,3-6-10 0,1-9-8 16,4-3-4-16,1-6-13 0,3-8-45 16,2-6 14-16,3-8-48 0,1-9-81 0</inkml:trace>
  <inkml:trace contextRef="#ctx0" brushRef="#br0" timeOffset="-164671.34">14145 10262 354 0,'2'-1'99'0,"-1"7"9"16,-1 4-30-16,-3 5-20 0,-2 6-7 0,-3 7-5 15,-5 7-5-15,-4 7-7 0,-2 5-8 16,-5 6-9-16,-2 2-6 0,-1 5-2 16,-2 1-5-16,0 0-5 0,1 0-5 15,-1-3-8-15,3-1-18 0,4-4-12 16,6-3-11-16,2-8-8 0,6-3-17 15,3-9-48-15,4-7-64 0,2-8-129 16</inkml:trace>
  <inkml:trace contextRef="#ctx0" brushRef="#br0" timeOffset="-164464.17">14263 10623 342 0,'-4'25'105'0,"-7"5"2"0,-7 4-12 16,-3 7-46-16,-4 3-10 0,-6 4-4 0,-2 4-9 16,-1-1-9-16,-1-2-2 0,5-1-5 15,1-5-17-15,4-1-15 0,3-7-13 16,4-6-11-16,4-6 107 0,5-4-183 16,5-4-95-16,4-8-235 0</inkml:trace>
  <inkml:trace contextRef="#ctx0" brushRef="#br0" timeOffset="-164309.36">14322 10922 416 0,'-13'26'117'0,"-6"6"0"16,-6 2-46-16,-1 1-28 0,-1 5-9 15,2 2-9-15,2 1-23 0,-2-3-23 0,1 0-11 16,5-2-88-16,5 1-93 15,3-8-226-15</inkml:trace>
  <inkml:trace contextRef="#ctx0" brushRef="#br0" timeOffset="-130132.12">15668 13005 248 0,'-1'5'76'0,"0"-3"8"0,0 0-13 15,1-2-21-15,0 0-2 0,1 0-2 16,0-1 1-16,0 0-1 0,1-1-2 16,2-2-4-16,-1 1-2 0,0-1-2 15,4 1-7-15,1-2-7 0,3 1-5 0,2 2-5 16,6 0-2-16,3-1-4 16,5 0-2-16,3 3-2 0,3 1-1 0,2 0 0 15,1-1-1-15,-1 1 0 0,3 3-4 16,-5 0 0-16,-3-3-4 0,-2 0-4 15,-5 0-4-15,-3 1-12 0,-3-1-8 16,-6 0-8-16,-2-1-11 0,-5 1-12 16,-3-1-61-16,-3 0-78 0,-3 0-164 0</inkml:trace>
  <inkml:trace contextRef="#ctx0" brushRef="#br0" timeOffset="-129905.72">15940 12952 349 0,'2'1'109'0,"-2"2"10"16,2 3-28-16,2-1-20 0,-2 4-6 15,0 3-9-15,-1 0-9 0,0 4-11 16,-2 1-10-16,-1 2-9 0,-1 3-6 16,-2 1-3-16,1 1-2 0,1 2-6 15,-2 2-5-15,2 0-5 0,-1-2-6 16,0-1-13-16,2 2-14 0,0-3-9 15,-1-1-7-15,-2 0-7 0,1-1-14 0,-1-1-49 16,0-3-62-16,-6-5-140 0</inkml:trace>
  <inkml:trace contextRef="#ctx0" brushRef="#br0" timeOffset="-129731.19">15720 13421 357 0,'7'2'97'0,"5"-1"10"15,4 0-43-15,4-2-5 0,5 1-1 0,2-1-7 16,3-2-8-16,1-3-7 0,0 1-10 16,0-2-13-16,1-1-16 0,-3-1-25 15,0-1-18-15,-2-1 101 0,-1 1-188 16,2-2-108-16,-4 2-274 0</inkml:trace>
  <inkml:trace contextRef="#ctx0" brushRef="#br0" timeOffset="-129381.94">16326 12999 361 0,'2'-1'106'16,"1"1"11"-16,3 0-33 0,2-1-22 15,4 0-6-15,2 1-6 0,1 1-9 16,1 0-10-16,2 2-10 0,-1 5-7 15,1 0-6-15,-2 1-2 0,0 0-4 0,-2 2-6 16,-1 1-4-16,-2 0-4 0,-3 0-4 16,-4 2-3-16,-3 0-2 0,-3 4-1 15,-5 3 3-15,-5 2 5 0,-3 1 3 16,-4-1 5-16,-3 1 3 0,-1 2 4 16,0-4 3-16,2 1 3 0,1-5 2 15,3 1 2-15,6 0 1 0,6 1 2 16,4 0 2-16,7-1 0 0,9-1-1 15,3 2-2-15,8 0-1 0,4-4-4 0,7-1-2 16,4-5-5-16,1-1-6 0,1-6-22 16,3-2-15-16,0-5 24 0,2-5-119 15,-7-2-101-15,-1-3-244 0</inkml:trace>
  <inkml:trace contextRef="#ctx0" brushRef="#br0" timeOffset="-127632.52">18416 15498 239 0,'-3'1'73'16,"1"-2"6"-16,0 2-18 0,1-1-10 16,2 0-3-16,-1-1-6 0,2 1-3 15,-1-1 0-15,0 1 1 0,2-1-2 0,1 1-1 16,3 0-3-16,2-1-2 16,2 0-4-16,3 2-5 0,2-1-6 0,4 1-4 15,1-1-4-15,3 1-2 0,1 0-4 16,0 0-5-16,1-2-6 0,-1-1-6 15,0 0-7-15,0 0-9 0,-3-1-8 16,-3 1-8-16,-2 0-5 0,-4 2-6 16,-2 0-66-16,-5 0-72 0,-4 0-172 15</inkml:trace>
  <inkml:trace contextRef="#ctx0" brushRef="#br0" timeOffset="-127394.49">18579 15499 330 0,'-2'-1'110'16,"3"0"9"-16,0-2-7 0,1-2-40 16,2 1-8-16,-3 1-9 0,1 0-8 0,0 3-8 15,-1 0-8-15,0 3-6 0,-1 2-6 16,1 3-4-16,-1 4-2 0,0 5-5 16,-3 4-5-16,0 3-2 0,0 3-4 15,-2 1-4-15,1 3-6 0,-2-1-9 16,2-1-12-16,1-2-16 0,-1 3-12 15,-1-3 6-15,2 0-89 0,-3-4-89 16,-3 0-203-16</inkml:trace>
  <inkml:trace contextRef="#ctx0" brushRef="#br0" timeOffset="-127242.35">18372 15976 269 0,'17'-1'85'0,"5"0"4"15,4-2-8-15,4 0-32 0,4-3-10 16,4 1-10-16,2 0-10 0,0-1-11 16,0-3-12-16,1 1-14 0,-2-3-16 0,-2 2-64 15,-3-5-75-15,-2-1-168 16</inkml:trace>
  <inkml:trace contextRef="#ctx0" brushRef="#br0" timeOffset="-126911.54">18976 15561 406 0,'11'1'115'0,"5"0"7"16,0-1-49-16,4 5-10 0,3 1-10 16,-1-2-12-16,1 2-10 0,0 0-9 15,0 2-7-15,0-1-5 0,-3 0-6 16,-2 3-2-16,-3 1-6 0,-4 2-4 15,-5 2-3-15,-2 3-3 0,-4 2-4 0,-6 0-4 16,-4 1-5-16,-3 0-5 0,-3 2 2 16,-3 1 4-16,-1 0 3 0,-1-1 3 15,0-3 11-15,-1 2 6 0,2 1 9 16,3-1 5-16,1-5 0 0,4 0 1 16,5-2 3-16,3 0-5 0,5-1 1 15,6-5-1-15,5 2-4 0,5-1 0 16,9-1-2-16,2 0-3 0,7-3-10 15,2 1-8-15,5-4-9 0,3-2-3 0,1-3-88 16,2-3-87-16,2-5-207 0</inkml:trace>
  <inkml:trace contextRef="#ctx0" brushRef="#br0" timeOffset="-125500.36">21190 17991 320 0,'2'0'80'0,"-2"-2"5"16,1 2-44-16,-2 0-7 0,1 0-6 0,-1 0-2 16,1 2-2-16,0-4-3 0,-1 4-2 15,1-2-4-15,2 1-3 0,1-1-1 16,3 1-1-16,3 1-3 0,3 1 0 16,4 2-1-16,4-3 1 0,1 1 0 15,4 5 0-15,0-4 1 0,1-1-1 16,2-1-1-16,-2-2-1 0,0 3 0 15,0 0-4-15,-3-6-5 0,-1-2-7 0,-4 5-6 16,-3 0-8-16,-2 0-7 0,-6-4-13 16,-2-3-14-16,-2 5-50 0,-4 0-66 15,-1-2-147-15</inkml:trace>
  <inkml:trace contextRef="#ctx0" brushRef="#br0" timeOffset="-125282.98">21404 17942 375 0,'-3'0'116'16,"2"1"8"-16,0 1-28 0,1-2-16 15,0 1-10-15,0 1-8 0,1 2-12 16,0 2-6-16,2 0-7 0,-1 4-9 0,-1 3-8 16,1 5-6-16,0 3-5 15,2 1-7-15,-3 3-7 0,1 5-7 0,-1 2-10 16,1 1-7-16,0 1-23 0,-1 0-16 15,2-2-7-15,-3-6 146 0,0 1-221 16,1-5-101-16,-2-1-283 0</inkml:trace>
  <inkml:trace contextRef="#ctx0" brushRef="#br0" timeOffset="-125064.57">21190 18369 364 0,'5'9'100'0,"5"2"9"16,6 1-39-16,2-6-13 0,5-2-9 15,6-2-8-15,1 2-5 0,4-3-7 0,3-2-10 16,-1 2-7-16,1-2-5 0,-2 1-6 16,-2 0-7-16,-2-1-11 0,-4-2-14 15,-2 2-11-15,-2-1-14 0,-2-1-70 16,-2-1-83-16,-2-7-182 0</inkml:trace>
  <inkml:trace contextRef="#ctx0" brushRef="#br0" timeOffset="-124662.25">21743 17986 428 0,'1'-5'125'0,"2"1"9"0,-1 2-47 16,2-1-11-16,2 1-12 0,1 2-14 15,3-1-10-15,2 1-9 0,2 1-7 16,3 1-8-16,1 0-4 0,2 1-4 16,0 2-4-16,0 0-2 0,0 1 0 15,0-1-3-15,-2 3-3 0,-2 2-4 16,-2 2-4-16,-2 0-6 0,-3 1-6 0,-2 3-6 16,-6 0-3-16,-2 2-5 0,-4 0-3 15,-2-1 1-15,-5 1 6 0,-1 3 4 16,-3-1 6-16,0-1 10 0,-1 1 10 15,0-2 9-15,0 2 6 0,3-3 5 16,1-4 6-16,3-3 5 0,2-3 0 16,4 0-1-16,4-2-2 0,6-5 0 15,3 0-3-15,6 2-4 0,4-1-4 0,7 1-4 16,3-2-1-16,4 1-2 0,2 4-2 16,5 1-2-16,1 2-2 0,3-2-4 15,0 3-4-15,1-2-6 0,0-5-15 16,2-3-12-16,0 2 6 0,0-1-109 15,-3-2-101-15,-1-1-245 0</inkml:trace>
  <inkml:trace contextRef="#ctx0" brushRef="#br0" timeOffset="-92220.67">10695 12967 202 0,'-2'4'58'0,"0"-2"4"0,1 0-12 16,0-1-18-16,0-1-2 0,0-1-3 16,0 0-1-16,-2 0-2 0,1-1 1 15,0-2-3-15,-2 1 0 0,-1 0-4 16,0-2-2-16,-4 1-3 0,0 0-3 15,-1 1-3-15,-1 2-3 0,-1 0-1 16,-1 2-1-16,-1-1-1 0,0 3 0 0,1 0 0 16,-3 0 1-16,1 0 1 0,1 3-1 15,-2 0 1-15,3 3-1 0,-1 2 1 16,1 2-1-16,0 2 0 0,1 1-1 16,1 3 0-16,0 1 0 0,1 2 0 15,3 2-1-15,3 3 0 0,3 1-1 16,2 4 0-16,4 2 0 0,5-3-1 15,2 0 0-15,5 1-1 0,1-2-2 0,5-2-1 16,2-1-4-16,4-3-2 0,2-2-2 16,5-3 0-16,1-3-2 0,3-4 3 15,1-5 1-15,2-5 4 0,-2-5 6 16,1-2 4-16,-4-5 6 0,-2-2 6 16,-4-5 3-16,-3-2 4 0,-4-7 1 15,-3 1-1-15,-4-4-2 0,-5-5-3 16,-3-2-3-16,-6-2-3 0,-4 0 1 15,-6 1 2-15,-5-1 1 0,-3 7 0 0,-4 0-2 16,-6 3-1-16,-6 3-4 0,-2 6-4 16,-5 1-7-16,-1 4-6 0,-4 5-6 15,-2 4-6-15,1 4-8 0,4 5-5 16,3 6-6-16,3 2-70 0,4 4-71 16,9-1-172-16</inkml:trace>
  <inkml:trace contextRef="#ctx0" brushRef="#br0" timeOffset="-91390.67">13244 15394 317 0,'-1'1'98'0,"2"-2"6"0,-1 2-21 16,0-1-17-16,-1-1-8 0,1 1-7 15,-3-2-9-15,0-1-5 0,-1-1-3 16,-3-3-7-16,0-1-6 0,-3 1-3 16,-2 0-4-16,0 1-1 0,-2 4-3 15,1 3-3-15,-1 5-2 0,0 3-1 0,0 2-2 16,0 5-2-16,3 2-1 0,2 4 0 16,0 2-1-16,3 5-2 0,5 0-3 15,3 4-2-15,4 1-2 0,4 0 0 16,4-1-1-16,5-2 0 0,4-3 2 15,3-3 3-15,4-2 2 0,1-3 2 16,5-7-1-16,4-1 1 0,-2-4-1 16,3-5 2-16,-3-2 0 0,2-3 1 15,-2-4 3-15,-4-1 3 0,-2-5 3 0,-3-4 4 16,-4-3 3-16,-2-4 3 16,-7-3 0-16,-6-7-1 0,-6-6-1 15,-6 0-3-15,-7-3-2 0,-6 2-4 0,-7-5-1 16,-3 2-1-16,-5 4-3 0,-2 5-3 15,-3 4-4-15,-2 7-8 0,-4 7-6 16,2 8-13-16,0 9-18 0,-2 7-9 0,2 9-89 16,1 8-101-16,7 3-230 15</inkml:trace>
  <inkml:trace contextRef="#ctx0" brushRef="#br0" timeOffset="-90438.91">16083 18103 241 0,'2'2'85'0,"-2"-1"6"0,0 0 2 16,0 0-29-16,0-1-6 0,-2 2-7 15,1 0-6-15,-1 0-4 0,0 2-3 16,-2 0-3-16,-1 0-6 0,0 3-5 0,-1 1-4 15,1-1-5-15,-2 2-5 0,1 2-5 16,-2 2-4-16,-1 4-4 0,3 0-2 16,-1 7-2-16,2-2-5 0,1 0-8 15,3 9-8-15,5 1-7 0,2 2-4 16,3-1 0-16,4-2 0 0,3 5 4 16,3 0 7-16,3-8 9 0,1-6 8 15,2-5 6-15,4-4 5 0,-1-6 7 0,2-9 4 16,2-4 5-16,0-5 11 0,1-6 8 15,0-4 7-15,-4-3 4 0,-2-1 1 16,-5-7 2-16,-5 1-1 0,-5 4-6 16,-5-4-6-16,-7-1-5 0,-7-2-7 15,-7-1-4-15,-8 4-6 0,-6-1-3 16,-8-2-5-16,-6 7-5 0,-3 1-5 16,-2 9-6-16,0-1-10 0,0 5-7 0,0 0-22 15,-2 3-19-15,3 2-7 0,3 1-81 16,-2-6-100-16,3 1-213 0</inkml:trace>
  <inkml:trace contextRef="#ctx0" brushRef="#br0" timeOffset="-89535.95">13256 12966 223 0,'0'-1'66'0,"-2"-1"4"0,-1 2-22 15,1-1-12-15,-1 1-6 0,0 0-6 16,-1 1-3-16,1 0-4 0,0 0-1 0,0-1 1 16,0 0 1-16,1 0 2 0,0 0 2 15,0 0 1-15,1 0-2 0,0-2-2 16,-1 3-2-16,1-1-3 0,0-1-3 15,0 0-1-15,-1 1-3 0,0 1 0 0,-2 0 0 16,0 1 1-16,-1 4 0 0,-2 2 0 16,-1 2-2-16,0 0 0 0,-1 2-2 15,0 2 0-15,1 2-2 0,2 2-2 16,0 3-3-16,2 4-2 0,2 3-5 16,2 5-6-16,1 4-7 0,4 1-7 15,4-2-3-15,3-2-2 0,5-2-1 16,5-3 2-16,1-8 6 0,3-6 6 15,3-5 8-15,3-5 8 0,1-6 10 16,0-7 9-16,-1-4 9 0,2-4 6 0,-3-3 5 16,0-6 4-16,-4-3 2 0,-2-3-1 15,-6-2-4-15,-2-2-2 0,-6 0-1 16,-5-1-2-16,-6 2-4 0,-5 1-3 16,-5 2-4-16,-6 3-2 0,-7-3-5 15,-6 4-3-15,-7-1-7 0,-5 4-5 16,0 5-4-16,-3 3-13 0,-2 5-13 0,0 9-12 15,3 6-12-15,4 7-77 0,6 8-89 16,5 2-202-16</inkml:trace>
  <inkml:trace contextRef="#ctx0" brushRef="#br0" timeOffset="-88717.96">16011 15503 219 0,'-3'-2'73'16,"1"1"5"-16,0 1 1 0,2-1-31 15,-2 0-4-15,1 1-5 0,0-2-4 16,0 0-3-16,0 1 1 0,0 0-2 16,-1-2-2-16,-2 2-3 0,0 1-4 0,-1 1-3 15,-3 2-6-15,-2 1-6 0,0 4-5 16,-1 5-9-16,1 4-9 0,3 4-8 15,1 5-7-15,5 6-8 0,6 2-5 16,4 0-6-16,6-2 0 0,2-4 1 16,5-2 4-16,3-8 6 0,3-5 8 15,0-4 9-15,2-6 15 0,0-3 14 16,2-3 13-16,0-3 12 0,-1-4 9 0,-2-6 5 16,-1-1 2-16,-3-4-2 0,-3-3-1 15,-5-2-3-15,-4-3-3 0,-4 2-2 16,-7-3-2-16,-6 3-2 0,-6-1-5 15,-6 1-6-15,-8 0-4 0,-5 1-6 16,-5 1-6-16,-2 3-4 0,-1 5-7 16,-2 2-4-16,2 7-11 0,1 4-12 15,0 7-12-15,2 2-3 0,1 7-86 16,4 6-87-16,3-1-204 0</inkml:trace>
  <inkml:trace contextRef="#ctx0" brushRef="#br0" timeOffset="-87802.94">18727 18090 199 0,'0'-2'64'0,"0"2"4"16,1-1-16-16,-1-1-6 0,0 1-7 0,1 0-3 15,-1 0-4-15,0-1-2 0,1 0-1 16,-1 2-1-16,2-1 0 0,-2 0 2 16,0 0-1-16,-2 2 0 0,2-2-3 15,0 1-1-15,0 0-1 0,-1 0-1 16,1 0-3-16,0 0-1 0,-1-1-1 16,0 2-2-16,-1 0 0 0,-1 2-1 15,-1 3-1-15,0-3-2 0,-1 0-3 0,-2 3-3 16,0 0-1-16,0 3-2 0,0 0-2 15,-1 2-4-15,3 4-3 0,1 4-3 16,0 4-4-16,3 1-3 0,2 3-5 16,4 0-5-16,3 3-3 0,5 1-1 15,2 0 0-15,5-2 3 0,3-1-1 16,3-5 2-16,3 1 6 0,3-8 5 16,2-6 4-16,2-6 4 0,0-1 5 15,3-6 7-15,-2-2 9 0,-1-2 7 0,-1-1 6 16,-1-4 5-16,-4 0 4 0,-2-9 1 15,-4 0-1-15,-2 0-2 0,-5-5-4 16,-5-3-3-16,-5-1-4 0,-3-5-3 16,-6 4-2-16,-5-3-2 0,-5-6-2 15,-7 0-1-15,-6-3-1 0,-3 0-1 16,-5 4-1-16,-2-3-2 0,-3 2-1 16,2 7-2-16,1 7-6 0,-1 7-6 0,1 6-14 15,-1 7-15-15,0 13-26 0,-2 6 20 16,1 7-119-16,1 1-111 0,0 3-254 15</inkml:trace>
  <inkml:trace contextRef="#ctx0" brushRef="#br0" timeOffset="-53723.32">22825 13376 291 0,'-4'5'85'0,"1"0"3"0,-1-2-22 0,1 0-19 15,1-1-9-15,3-1-3 0,2-1-1 16,1-1 0-16,5-1 3 0,1 1 1 16,4 0 0-16,1 0-2 0,0 0-3 15,3 0-5-15,1 0-4 0,1 1-5 16,1 0-4-16,2 2-5 0,0 1-2 15,4 0-4-15,0-1-1 0,-1 0-1 16,1-1-2-16,-2 0-1 0,0-2-5 16,-4-1-6-16,-3 0-5 0,-2 1-8 0,-5-2-13 15,-5 1-11-15,-1 1-8 0,-5-1 140 16,-4 0-216-16,-2-1-104 0,-3 0-284 16</inkml:trace>
  <inkml:trace contextRef="#ctx0" brushRef="#br0" timeOffset="-53442.16">22981 13358 460 0,'9'3'125'0,"-1"0"4"16,-1-1-59-16,0 4-17 0,-2 1-9 15,-1 4-12-15,-4 3-9 0,0 3-3 16,-2 5-2-16,-2 3-4 0,0 3-2 15,-2 3 1-15,1 2-7 0,-1 2-6 0,2 1-10 16,1-4-9-16,2 0-21 0,0-4-13 16,1-3-14-16,1-3-8 0,0-3 18 15,0-3-78-15,-1-1-73 0,-3-3-147 16</inkml:trace>
  <inkml:trace contextRef="#ctx0" brushRef="#br0" timeOffset="-53300.53">22722 13846 409 0,'4'4'115'0,"9"0"7"15,5-2-40-15,4-1-25 0,5 1-7 16,4-2-3-16,3 1-7 0,2-1-7 16,2 1-6-16,0-3-6 0,1-1-7 15,0 0-10-15,0-1-10 0,-2 0-8 16,-3-2-27-16,-2 0-20 0,-2 1-17 0,-3-1-69 15,-4-2-92-15,-5 3-196 0</inkml:trace>
  <inkml:trace contextRef="#ctx0" brushRef="#br0" timeOffset="-52878.47">23368 13480 469 0,'1'3'123'0,"2"4"4"0,1 4-54 0,-1 4-20 15,1 7-13-15,1 4-12 0,-1 5-6 16,-1 2-4-16,1 1 0 0,0 2-16 16,-1 4-5-16,0-5-7 0,0 0-15 15,-2-2-14-15,-1-3-13 0,1-1-16 16,-2-3 2-16,1-4-8 0,-1-4-1 0,0-3 4 16,1-5 9-16,-2-3 10 15,-1-5 11-15,-1-6 14 0,0-4 16 0,-3-7 17 16,0-5 17-16,-1-6 12 0,-1-7 10 15,2-5 9-15,2-5 5 0,-1-6 1 16,4-2 1-16,2 0-2 0,5 3-4 16,0 3-4-16,4 4-6 0,2 4-4 15,1 6-7-15,2 8-6 0,1 4-4 16,2 5-1-16,3 6-3 0,0 6-5 16,1 4-3-16,1 3-3 0,1 3-3 0,-2 3-3 15,-2 1-5-15,-3 3-5 0,-3-1-5 16,-3 2-5-16,-3 1-4 0,-5 2-2 15,-2-2-2-15,-6 2 0 0,-5-1-3 16,-4-2-6-16,-6-1-3 0,-2 0-6 16,-3-3-6-16,1-4-10 0,-3-3-65 15,3-3-73-15,0-7-165 0</inkml:trace>
  <inkml:trace contextRef="#ctx0" brushRef="#br0" timeOffset="-52523.27">23925 13545 353 0,'6'5'99'0,"-4"-3"8"15,-2-1-28-15,0 1-25 0,-3-1-3 16,-4 0 1-16,0 1-1 0,-6 0-1 15,-2 3-4-15,-4 1-3 0,-4 3-5 16,-2 2-3-16,-2 3-7 0,1 2-7 16,-1 4-7-16,0 2-5 0,4 3-4 15,2 1-4-15,4 2 1 0,4 3-5 0,3 3-1 16,5 2-1-16,5-3-2 0,7 3-1 16,4-1-3-16,7-2-2 0,3-4 1 15,9-2-4-15,3-7-4 0,5-1-3 16,1-8-4-16,1-3-8 0,2-4-11 15,-1-6-8-15,0-6-5 0,-2-2-4 16,-1-4-68-16,-2-5-83 0,0-7-173 16</inkml:trace>
  <inkml:trace contextRef="#ctx0" brushRef="#br0" timeOffset="-49073.72">24041 13721 232 0,'-2'1'63'0,"4"0"6"0,3 0-21 15,4 3-10-15,3-2-4 0,2 1 1 16,3 2 4-16,1-4 3 0,3 1 0 16,0 0-2-16,1-3-5 0,-1 0-4 15,1 0-8-15,-1-3-6 0,0 2-9 16,-2 0-9-16,-3-2-8 0,-1 1-7 16,-4 1-8-16,-3-1-9 0,-2 1-10 15,-4-1 1-15,-2-2-67 0,-3 0-70 0,-4 0-161 16</inkml:trace>
  <inkml:trace contextRef="#ctx0" brushRef="#br0" timeOffset="-48839.35">23978 13865 256 0,'8'3'82'0,"3"0"3"16,3-1-3-16,3-1-41 0,1-1-10 16,2-1-8-16,1-1-8 0,0-2-5 15,0-1-5-15,0 0-3 0,0 1-7 0,0-1-6 16,0 1-7-16,-3-2-14 16,0 2-59-16,-1 0-68 0,2-3-157 0</inkml:trace>
  <inkml:trace contextRef="#ctx0" brushRef="#br0" timeOffset="-48489.11">24517 13686 399 0,'-1'4'102'16,"-2"0"3"-16,-3-1-53 0,0 0-12 15,-2 2-7-15,-1 0-6 0,1 3-5 16,-2-2-1-16,2 4-4 0,-1 2-3 15,2 1-4-15,0 4-3 0,1 0-6 16,1 1-5-16,2-1-11 0,1 1-5 16,2 0-1-16,2 0-1 0,1-4-2 0,4-2 3 15,3 0 4-15,2-3 9 0,3-3 5 16,3-4 2-16,0 0 1 0,3-5 6 16,0 0 6-16,0-5 6 0,-3-1 5 15,0-3 1-15,-2-2 1 0,0 1 2 16,-4-2-2-16,-5 0-3 0,-2-1-5 15,-5-1-6-15,-4 1-2 0,-3-3-2 16,-5-2-4-16,-3 3-4 0,-1 1-4 16,-4 1-5-16,1 4-15 0,-1 1-11 0,-1 4-9 15,2 3-8-15,3 2-77 0,2-1-85 16,2 2-188-16</inkml:trace>
  <inkml:trace contextRef="#ctx0" brushRef="#br0" timeOffset="-48317.95">24788 13758 443 0,'2'4'97'0,"0"-2"-5"16,-2-2-72-16,1 1-27 0,0 0-14 15,-1-1-14-15,0-1-10 0,0 0-53 16,-1-4-57-16,2 0-136 0</inkml:trace>
  <inkml:trace contextRef="#ctx0" brushRef="#br0" timeOffset="-47723.04">25229 13378 413 0,'6'8'113'0,"0"0"1"16,-3-3-38-16,-3 0-31 0,-4 1-14 16,-3-3-6-16,-4 1-6 0,-2-1 0 15,-5 0-1-15,-1-3-2 0,0 1-4 0,-3-1-3 16,0-1-4-16,-1 0-5 0,3 0-7 15,0 1-4-15,4-1-2 0,2 1-2 16,2 1 0-16,4 1 2 0,3 1 2 16,1 3 3-16,4-1 3 0,1 3 5 15,0 2 2-15,3 2 1 0,-1 0 2 16,0 2-1-16,0-2-1 0,-2 1 1 16,-2 1-2-16,-1-2-1 0,-1-3 0 15,-1 2 0-15,-1-2 0 0,0 0 0 0,2-2-1 16,-1-1 0-16,2 0-1 0,2-2 1 15,2-2 2-15,3 0 2 0,-1-3 3 16,4 1 1-16,2 0 3 0,1-2 0 16,1 1 2-16,2 3 0 0,1 0-3 15,2 4-1-15,-1 1 0 0,3 4-2 16,0 4-2-16,2 0 0 0,-2 1-2 16,0 3-1-16,-3 1-1 0,-2 0-1 0,-4-1 1 15,-3-1 2-15,-5-1 0 0,-3 1 1 16,-5-3 1-16,-4 1 0 0,-3-3 2 15,-2 0 0-15,-3 0-1 0,0-3-1 16,-2 0-2-16,1-3-2 0,1-2-3 16,1-3-6-16,2-1-3 0,1-1-6 15,0-2-17-15,0-3-14 0,2 2 1 16,1 0-94-16,-2-2-97 0,2 2-230 16</inkml:trace>
  <inkml:trace contextRef="#ctx0" brushRef="#br0" timeOffset="-46774.22">23153 15334 314 0,'0'0'89'0,"0"0"6"0,0 0-31 15,0 0-10-15,0 0-3 0,1 0-4 16,-1-1-2-16,-1 0-3 0,1 1-2 16,0 0-3-16,-1-2-4 0,0 1-5 15,-1-1-4-15,-1-2-3 0,-3 1-4 16,-2-3-2-16,-1 1-4 0,-2-1-3 15,-4 1-4-15,-1 1-2 0,-2 3-3 16,1 2-2-16,-1 4-3 0,1 2-3 0,-2 7-4 16,4 4-4-16,1 3-2 15,1 5-1-15,2 3 0 0,4 3 1 0,3-1 2 16,4 0 3-16,4-1 3 0,5-2 1 16,3-4-6-16,4-2-1 0,4-2-2 15,2-6 0-15,1-2-1 0,2-4-2 16,4-3-3-16,-1-4 2 0,1-3-1 15,-2-8-2-15,-1 0-5 0,2-4-9 0,-2-2-60 16,-4-6-62-16,-2-2-156 0</inkml:trace>
  <inkml:trace contextRef="#ctx0" brushRef="#br0" timeOffset="-46352.15">23424 15300 347 0,'1'5'104'0,"0"2"8"15,1 2-22-15,0 3-27 0,2 2-13 16,-1 1-7-16,0 5-9 0,1 3-8 16,-2 3-6-16,0 2-6 0,0-1-7 15,-1 3-7-15,-1-1-9 0,-1 1-7 16,0-3-6-16,0-2-7 0,-1 0-7 16,-1-2-8-16,-1-3 1 0,2-2-2 15,-2-3-8-15,-1-2-11 0,0-3-7 16,0-5-5-16,-1-4 8 0,0-7 10 0,1-4 13 15,-1-2 22-15,3-5 26 0,2-5 24 16,1-2 23-16,1-4 9 0,2-3 5 16,2-3 1-16,0-4 3 0,0-1-4 15,2 1-4-15,1-2-9 0,2 5-7 16,2 4-8-16,2 5-6 0,3 4-9 16,1 7-4-16,1 6-3 0,-1 5-2 0,1 4 1 15,-2 3-2-15,-2 2 0 0,0 4-2 16,-3-1-2-16,-1 4-1 0,-2-1-2 15,-2 2-2-15,-3-1-2 0,-3 0-2 16,-2-1-4-16,-3 0-4 0,-3-2-6 16,-4 0-10-16,-2-3-9 0,-5 1-7 15,-1-4-7-15,-4 0-8 0,0 0 110 16,0-3-174-16,1-5-82 0,4-3-239 16</inkml:trace>
  <inkml:trace contextRef="#ctx0" brushRef="#br0" timeOffset="-46135.19">23853 15258 355 0,'1'3'93'0,"3"1"2"0,-1-3-30 15,3-2-31-15,0 0-13 0,4-2-4 16,2-1-1-16,1 0-1 0,2-1-2 15,2 1-2-15,2 0-1 0,0-1-2 16,1 2-6-16,1 1-13 0,0-2-11 16,-2 2-9-16,-1-1-78 0,-4-1-84 15,-3-2-196-15</inkml:trace>
  <inkml:trace contextRef="#ctx0" brushRef="#br0" timeOffset="-45922.01">23917 15276 406 0,'1'5'98'15,"1"1"6"-15,0-1-55 0,2 1-10 16,-1 1-1-16,1 2-3 0,-1 1-3 0,0 3-2 16,-1 1-5-16,0 3-6 0,-1 2-7 15,-3 2-9-15,0 2-22 0,0 1-15 16,-3 0-13-16,-1 1-14 0,-1 1-68 15,0-2-84-15,-2-4-174 0</inkml:trace>
  <inkml:trace contextRef="#ctx0" brushRef="#br0" timeOffset="-45717.98">23701 15731 349 0,'4'5'94'16,"4"-1"3"-16,3 1-31 0,2-2-28 16,6-1-12-16,2-1-5 0,2 0-6 0,2 1-4 15,0-2-3-15,2-1-9 0,2-1-12 16,-2-1-11-16,2-3 41 0,-2 0-121 16,0-6-88-16,0 0-216 0</inkml:trace>
  <inkml:trace contextRef="#ctx0" brushRef="#br0" timeOffset="-45486.57">24147 15334 390 0,'-2'6'105'15,"3"1"4"-15,3-2-30 0,4 2-29 16,2 0-12-16,3-1-6 0,2 0-3 15,3-1-2-15,0 2-3 0,3-2-6 16,0 0-4-16,0-1-7 0,-1 0-7 0,-2 0-10 16,0-2-19-16,-4-1-14 0,-2 0-11 15,-3 0 109-15,-2 0-187 0,-3-1-96 16,-3-1-253-16</inkml:trace>
  <inkml:trace contextRef="#ctx0" brushRef="#br0" timeOffset="-45314.02">24189 15552 320 0,'9'9'94'15,"7"-3"1"-15,1-1-11 0,5-3-47 16,1-2-13-16,0-1-7 0,1-2-8 16,0-1-5-16,-1 0-5 0,-2-3-6 15,-1 1-11-15,-1-1-10 0,-3-3-71 16,-1-2-75-16,-5-2-183 0</inkml:trace>
  <inkml:trace contextRef="#ctx0" brushRef="#br0" timeOffset="-44964.44">24578 15235 383 0,'13'6'104'16,"0"-1"4"-16,2 2-45 0,2-1-19 0,0 2-10 0,0-1-9 16,-1 2-9-16,-2-1-5 0,-2 1-2 15,-3 3-3-15,-2 1-5 0,-7 0-4 16,-3 4-7-16,-3-2-5 0,-5 4-5 16,-4 2-4-16,-3 0-2 0,-4 0-2 0,-1 3 1 15,-2-1 3-15,0 4 4 0,2-6 5 16,1 0 5-16,2 0 3 0,5-2 4 15,3-2 5-15,5-1 4 0,5-4 3 16,5 1 4-16,5 1 2 0,4-3 2 16,5 1 0-16,4-4-1 0,2-2-2 15,5 0-3-15,-1-4-7 0,3-4-9 16,-2 0-8-16,0-4-8 0,-2-1-7 16,-1 0 33-16,-1-2-106 0,-3-4-72 0,-4-5-187 15</inkml:trace>
  <inkml:trace contextRef="#ctx0" brushRef="#br0" timeOffset="-44755.99">24883 15481 455 0,'2'7'118'15,"1"-3"-6"-15,0-2-48 0,1-1-52 16,2-1-32-16,-1-2-16 0,0 1-14 16,-1-3-29-16,-1 1-33 0,1-5-56 15,-2 1-128-15</inkml:trace>
  <inkml:trace contextRef="#ctx0" brushRef="#br0" timeOffset="-44321.49">25087 15295 288 0,'4'3'88'16,"1"-3"4"-16,-3 3-11 0,1-1-28 15,-3 1-8-15,-1 2-2 0,-1 4-5 16,-1 0-3-16,-1 3-4 0,-2 2-5 16,-1 1-7-16,0 1-5 0,0 3-6 0,0 0-5 15,2 0-5-15,-1-1-4 0,5 2-4 16,2-3-3-16,3 0-3 0,3-2 0 16,3-2 1-16,2-2 2 0,3-1 5 15,0-2 5-15,2-3 6 0,0-3 5 16,0-4 5-16,0 0 0 0,0-3 4 15,0-3 6-15,-2-2 3 0,0-3 3 16,0 0 2-16,-3-3-1 0,-2-2 6 16,-2-3-1-16,-2 0-3 0,-3-1-4 0,-3 0-4 15,-3 0-4-15,-5 4-7 0,-4 1-7 16,-3 4-9-16,-4 2-7 0,-3 4-10 16,0 3-10-16,0 1-23 0,2-3-16 15,1 2-65-15,3-4-24 0,2 2-91 16,5-4-174-16</inkml:trace>
  <inkml:trace contextRef="#ctx0" brushRef="#br0" timeOffset="3453.94">14478 5355 234 0,'3'9'65'15,"1"-2"-1"-15,-1-4-25 0,2 1-14 16,-2-2-7-16,-1-2-3 0,1 0-2 16,2 2 1-16,-3-4 2 0,2 1 5 0,0 0 1 15,1 0 1-15,3 0-2 0,3 1 0 16,3-1-2-16,1 0 1 0,1-1-1 15,5-1 1-15,6 1 1 0,7 1 1 16,0-2 1-16,4 0 0 0,7 3-3 16,3-3-2-16,1 1-4 0,0 0-2 15,7 0-4-15,4 0-3 0,4 2-2 16,0 2-1-16,7 0-1 0,6 2 0 16,-2 0 0-16,-5 0 0 0,4 3-1 15,2-2 0-15,-1 2 1 0,0-1-1 0,-1-1 0 16,-1 1 1-16,-2 1-1 0,1-2 1 15,-2 2-1-15,-1-3 1 0,0 2-1 16,0 1 1-16,0 1-1 0,-1-2 1 16,-3-1-1-16,-1 2 0 0,1-2 1 15,2 2-1-15,1-3 1 0,-1 0-1 16,3-1 1-16,-2 0 0 0,0-3-1 0,2 1 1 16,1-1 0-16,0 1-1 0,3-1 1 15,-1 0-1-15,3 1 1 0,2 1 1 16,-5-1 0-16,0 1 1 0,-1-4 1 15,-5 1-1-15,1 1 1 0,-1-3 0 16,-5 0-1-16,-1-3-1 0,1 1 0 16,-2-3 0-16,-2 0-1 0,-5 2 1 0,-1-4-1 15,-3 0-1-15,-5-1 1 16,-6 0-1-16,0 0 0 0,-3 0-2 0,-4 0 1 16,-1 4-1-16,-6 1-1 0,1 6-4 15,-3 1-4-15,-1 3-12 0,-6 0-10 16,-3 5-11-16,-3 0-5 0,-5 2-78 15,-10-2-85-15,-5 1-188 0</inkml:trace>
  <inkml:trace contextRef="#ctx0" brushRef="#br0" timeOffset="19068.19">7392 7793 272 0,'-2'-2'73'0,"2"1"5"15,0-3-32-15,0 2-9 0,0 0-6 16,0 1-1-16,0 1-2 0,0 0-2 16,0 0-1-16,-1 0-2 0,2 1-2 15,-2 1-1-15,0 0-1 0,1-2-1 16,0 4-1-16,0-1-2 0,2 1 1 15,1 1 2-15,4-2 3 0,2 0 0 0,3 1 1 16,4-2 2-16,5-2 0 0,2-5 0 16,4 1-1-16,4-2-4 0,4 0-4 15,0-2-2-15,1-1-4 0,-1 4-2 16,0-2-5-16,-5-2-4 0,-2 2-5 16,-4-1-8-16,-6 2-8 0,-4-1-19 15,0-1-13-15,-8 3-10 0,-2 2 49 0,-4 1-125 16,-7-2-88-16,-4 2-213 0</inkml:trace>
  <inkml:trace contextRef="#ctx0" brushRef="#br0" timeOffset="19310.07">7573 7814 314 0,'10'-1'107'15,"0"1"7"-15,-2-1-1 0,1-1-51 16,-3 2-10-16,-2 4-9 0,-2 2-10 16,-1 1-10-16,0 2-6 0,-2 4-4 15,-1 2-2-15,0 4-3 0,-1-1-2 0,-2-1-2 16,2 1-3-16,-2 2-6 0,-1 1-3 16,1 0-14-16,-1-3-13 0,2 2-11 15,-1 2-9-15,0 0-13 0,1-2-58 16,-1-4-77-16,1-3-150 0</inkml:trace>
  <inkml:trace contextRef="#ctx0" brushRef="#br0" timeOffset="19501.86">7413 8196 268 0,'2'-1'87'0,"6"-1"9"0,3 1 0 15,2-3-32-15,6 1-1 0,3 0-2 16,3-2-3-16,3 1-7 0,4-1-6 15,1 0-10-15,2 0-8 0,-2 0-11 16,0-1-12-16,0 0-10 0,-3-1-19 16,-2-3-19-16,-3 0-13 0,-2-1-12 15,1-3-72-15,0-1-83 0,0-1-181 0</inkml:trace>
  <inkml:trace contextRef="#ctx0" brushRef="#br0" timeOffset="19985.1">8064 7721 405 0,'4'-5'113'0,"3"1"8"16,0-2-54-16,4 1-4 0,4 0-3 16,2 0-3-16,3 1-9 0,2-1-9 15,-1 2-7-15,2 1-7 0,2 2-7 16,-2 0-5-16,1 1-6 0,-1 2-2 15,0 3-3-15,0 1-2 0,-3 3 0 16,-4-2-3-16,-2 3-1 0,-3 1-3 16,-4 2-2-16,-5-1-1 0,-3 3 1 15,-6-1-1-15,-5 1 1 0,-4 3 3 0,-6-4 3 16,-3 0 1-16,-1-1 2 0,-3-1 0 16,1-2 2-16,2-2-1 0,4-4 1 15,4 1 0-15,5-2 1 0,3-1 2 16,3-1-1-16,5-2 0 0,3 3 2 15,6-2 1-15,3 1 1 0,3 2 1 0,4 0-1 16,5-1 1-16,3 2 1 0,3 0-2 16,0-1-1-16,0 2-3 0,-1-1-1 15,-2 3-1-15,-3 2 0 0,-2 2-2 16,-5 1-1-16,-3 2-1 0,-3 3 0 16,-6-1-1-16,-4 3 1 0,-5 0 0 15,-6-1 1-15,-4 2 0 0,-6-1 1 16,-4-3-2-16,-5 2-2 0,0-3-2 15,-3 1-3-15,-3-2-5 0,0-3-3 16,0-3-24-16,1-2-17 0,1-5 50 0,0-4-142 16,4-10-110-16,1-4-266 0</inkml:trace>
  <inkml:trace contextRef="#ctx0" brushRef="#br0" timeOffset="38017.58">10110 7847 286 0,'-2'3'80'0,"0"-2"4"0,-2 0-26 15,-3-1-21-15,-2-2-6 0,1-1-1 16,-1-2-4-16,2 2-3 0,1 0 1 16,0-2-1-16,2 2 0 0,2 0-2 15,-2 0-1-15,3 1-3 0,0 0-4 16,1 2-4-16,0 1-2 0,2 1 1 16,3 3 0-16,0-1 3 0,6 3 2 0,3 0 2 15,5 2 5-15,7 0 3 0,5-1 0 16,4-2-3-16,4 1-3 0,2-3-3 15,2 0-2-15,-3-4-4 0,-1 0-3 16,-4-1-6-16,-3-1-5 0,-3-2-6 16,-5 1-6-16,-3-1-15 0,-6 0-12 15,-3-3-13-15,-5 3-8 0,-4 0-72 16,-6 2-84-16,-4-1-188 0</inkml:trace>
  <inkml:trace contextRef="#ctx0" brushRef="#br0" timeOffset="38254.98">10298 7899 421 0,'2'1'118'0,"-2"0"7"0,1 0-52 16,0 2-15-16,-1 0-7 0,0 2-6 15,0 2-12-15,0 2-9 0,0 3-7 16,1 5-4-16,-1 5-3 0,0 0-2 15,1 8-5-15,0 0-3 0,2 3-7 16,-1-2-7-16,0 0-15 0,1-3-11 16,1 2-13-16,0-7-9 0,0-1-15 15,-3-4-59-15,-1 1-76 0,-4-2-157 0</inkml:trace>
  <inkml:trace contextRef="#ctx0" brushRef="#br0" timeOffset="38442.7">10098 8177 442 0,'6'2'118'0,"1"0"8"0,3 1-59 0,2 2-9 15,2 0-3-15,3-1-2 0,3 0-12 16,1-3-11-16,2 0-8 0,1-2-7 16,1-4-13-16,3 1-12 0,0 1-5 15,0-3-24-15,2 1-18 0,-1-3-5 16,3 0-86-16,0-2-96 0,0-2-210 15</inkml:trace>
  <inkml:trace contextRef="#ctx0" brushRef="#br0" timeOffset="38919.01">10763 7888 333 0,'-4'-10'107'0,"3"0"10"0,3 0-4 15,2 0-45-15,4 0 0 0,3 0-4 0,3-2-5 16,3 3-8-16,2 0-9 0,2 1-5 16,1 2-8-16,1 2-10 0,0 2-5 15,1 6-5-15,-2 1-5 0,0 3-4 16,-2 4-4-16,-3 0-3 0,-1 2-5 16,-4 3-2-16,-5 0-2 0,-4 2-2 15,-4 0 1-15,-5-1 3 0,-4 3 1 16,-3-1 5-16,-4-2 3 0,-2-2 2 15,-2-3 3-15,0 0 1 0,0-3 3 16,3-4 4-16,1 0 1 0,4-4 3 0,2 3 2 16,5-7 1-16,1 2 1 0,3 2-2 15,1-2-1-15,4-3-1 0,3 6 0 16,-1-2-2-16,4 2 0 0,3-1-1 16,3 4 1-16,4 1-3 0,-1 3 0 15,0 1-2-15,2 0-1 0,-1 0-1 16,-2 0-2-16,-3 1 0 0,-1-2-2 0,-4 0-1 15,-1-3-2-15,-5 2 2 0,-3 3 1 16,-4 0 0-16,-5 0 0 0,-5 0 1 16,-3 0 1-16,-5 2-1 0,-3-2-2 15,-4-3-3-15,-3-1-4 0,-3-2-4 16,1-2-7-16,-2-4-5 0,-3-3-35 16,0-7-10-16,2-1-61 0,2-3-30 15,4-2-96-15,4 0-179 0</inkml:trace>
  <inkml:trace contextRef="#ctx0" brushRef="#br0" timeOffset="39637.07">12926 7881 213 0,'0'1'63'0,"0"-1"6"0,0 0-15 16,-1 0-13-16,1 0-3 0,0 2-3 15,0-5-2-15,2 4-3 0,-1-2-1 16,4 1-2-16,-1-2-2 0,3 1-1 0,0-4 1 16,4 4 0-16,1-3 0 0,2 3-2 15,3-2-1-15,0 1-3 0,3 1-1 16,1 1-4-16,4 0-3 0,1 0-3 15,4 1-1-15,1 1-3 0,2 0-1 16,-1-1-3-16,0 3-4 0,-7-4-5 16,-2 1-8-16,-6-1-8 0,-5-1-8 0,-3 0-10 15,-6 1-12-15,-1 2 125 0,-2 0-187 16,-4 1-86-16,-4-3-246 0</inkml:trace>
  <inkml:trace contextRef="#ctx0" brushRef="#br0" timeOffset="39899.99">13145 7902 319 0,'5'-2'94'16,"0"1"10"-16,-1-2-21 0,0 1-20 16,-1 1-4-16,-1-2-4 0,0 1-6 15,-2 2-7-15,0-1-7 0,0 2-12 16,-2 0-7-16,1 5-5 0,-1 3-3 15,-1 3-2-15,-1 0-3 0,0 6-1 16,1 3-1-16,-1 4-3 0,3-2-5 0,0 4-6 16,1-2-6-16,0 1-11 0,1-1-11 15,0-1-8-15,0-3-6 0,-1 0-7 16,-2-1 151-16,-1-4-210 0,-4-1-83 16,0 1-255-16</inkml:trace>
  <inkml:trace contextRef="#ctx0" brushRef="#br0" timeOffset="40088.48">12905 8266 324 0,'7'1'87'0,"3"-1"4"16,4 1-40-16,3-2-9 0,4-1 1 16,3 2 0-16,2-1-6 0,4-1-5 15,3-1-6-15,3 0-4 0,3 2-6 16,1-1-11-16,-2-2-16 0,0-3-16 15,-2 3-11-15,-2 0 142 0,-4-1-222 0,-2-3-105 16,-2 1-283-16</inkml:trace>
  <inkml:trace contextRef="#ctx0" brushRef="#br0" timeOffset="40547.37">13575 7909 370 0,'3'-14'102'0,"3"-2"10"16,4 3-46-16,3 1-5 16,3 0-3-16,4 2-4 0,3 3-6 0,2 1-8 15,2 6-7-15,-1-1-7 0,-1 1-8 16,-4 4-5-16,1 4-5 0,-1-3-2 16,0 3-3-16,-5 2-3 0,0 2-6 15,-2 2-4-15,-1 0-4 0,-4-1-3 16,-7 3-1-16,-5 1-4 0,-7-1-3 15,-4 3-2-15,-4 3 0 0,-2-2 2 16,-5 1 2-16,-1-3 2 0,-3-2 5 0,-1-3 7 16,1-4 11-16,1-7 10 0,0 0 7 15,8 0 5-15,2-1 1 0,7-2 5 16,6-1 0-16,5 0-3 0,5 0-3 16,6 0-4-16,3 1-2 0,5 0-2 15,4 3-4-15,3 1-3 0,1 0-1 0,0 4-2 16,-1 1-1-16,2 3-2 0,0 1-2 15,-2-2 0-15,-3 3-1 0,3 1 0 16,-6 1-4-16,-3 2-2 0,-6-2-3 16,-7 3 1-16,-5 0-5 0,-7 2 1 15,-8 1-2-15,-6 0 0 0,-2-1-2 16,-6 0-1-16,-6 0-3 0,-8 0-6 16,-3-2-16-16,-1-1-7 0,-3-4 162 15,-6-2-242-15,-6-3-107 0,0-2-312 0</inkml:trace>
  <inkml:trace contextRef="#ctx0" brushRef="#br0" timeOffset="52332.6">15585 10376 244 0,'0'-1'74'0,"0"-2"7"0,2 0-7 16,-1-2-28-16,1 1-3 0,1-2-2 0,0-1 1 15,0 0 0-15,3-1-2 0,-2-1-2 16,0 1-4-16,2-2-3 0,-1 3-3 16,2 0-5-16,1 0-3 0,3 2-3 15,4 1-1-15,4 2-2 0,4 1 0 16,5 1-3-16,5 3-3 0,1 2-2 16,0-3-1-16,1 0-4 0,-2 2-2 15,-4-2-7-15,-4 2-6 0,-4-2-7 16,-3 0-17-16,-4 3-15 0,-5-1-10 15,-4-2-68-15,-2 3-4 0,-8-1-69 0,-2 3-121 16</inkml:trace>
  <inkml:trace contextRef="#ctx0" brushRef="#br0" timeOffset="52545.51">15852 10364 387 0,'0'5'114'0,"1"2"9"15,1 0-46-15,-1 2-10 0,-1-1-8 16,1 3-9-16,-2 1-12 0,1 5-11 16,0-1-7-16,-3 3-7 0,1 4-6 15,0 1-7-15,-1 2-8 0,-1 1-5 16,1-2-7-16,1 0-16 0,-1 0-13 16,-1-3-11-16,1-1-7 0,-2-1-64 15,-4-2-83-15,-2 1-170 0</inkml:trace>
  <inkml:trace contextRef="#ctx0" brushRef="#br0" timeOffset="52718.65">15616 10845 366 0,'2'5'100'0,"2"0"11"0,3-1-37 0,2 1-12 16,5-1-4-16,3-2 0 0,4 3-5 15,7-2-8-15,1-1-11 0,6-2-8 16,2 0-14-16,1-3-13 0,0 0-34 15,-1-5-21-15,-1-1 115 0,0-3-204 16,-5-2-119-16,-4-1-293 0</inkml:trace>
  <inkml:trace contextRef="#ctx0" brushRef="#br0" timeOffset="53156.48">16262 10449 374 0,'8'-4'126'0,"1"-1"9"0,5-1-2 16,2 0-50-16,5 0-9 0,3 2-10 15,0 0-16-15,0-1-11 0,0 3-9 0,-1 1-9 16,-1 2-9-16,-4 0-5 0,-5 1-5 16,-2 3-6-16,-3 3-5 0,-4 3-4 15,-3 2-3-15,-5 0-1 0,-2 4-2 16,-4 1 1-16,-3 1 3 0,-3 1 4 15,-4 0 5-15,-1-4 2 0,0 1 3 16,1-4 4-16,2-2 4 0,5-4 4 16,1-3 4-16,5-2 1 0,4 0 1 15,2 0 0-15,4 3 2 0,3-1 0 0,4 4-2 16,2 3-1-16,4 2-2 0,4 2 0 16,3 5-2-16,-1-2-2 0,1 2-3 15,0 0-2-15,-2-1-1 0,-4-2 0 16,-2 1 0-16,-4-4-1 0,-4 0 0 15,-4 0 0-15,-6-1 0 0,-4 1 1 16,-5-2 0-16,-5 1 0 0,-6 0 0 16,-5-2-2-16,-3-1-2 0,-2-1-2 0,-5-2-6 15,-2-3-5-15,-1-4-8 0,3-2-8 16,3-2-24-16,4-3-13 0,3-2-4 16,6 0-88-16,9 0-101 0,4-1-220 15</inkml:trace>
  <inkml:trace contextRef="#ctx0" brushRef="#br0" timeOffset="53824.01">18356 12890 315 0,'-5'-2'91'0,"2"1"5"0,1 0-28 15,0 1-10-15,2 0-8 0,0 0-4 16,3 0-1-16,2 1 3 0,4 0 2 16,5-1-1-16,6-1-5 0,5 0-6 15,4 0-5-15,4-2-8 0,3 0-8 16,1 3-7-16,0-3-6 0,0 1-3 16,-1 1-4-16,-2 2-3 0,-1 1-6 0,-4-1-6 15,-4 1-5-15,-3-1-16 0,-4 0-15 16,-6 0-11-16,-3-1-13 0,-4-1-67 15,-5 2-85-15,-3-1-185 0</inkml:trace>
  <inkml:trace contextRef="#ctx0" brushRef="#br0" timeOffset="54030.04">18631 12864 305 0,'1'4'106'16,"5"0"10"-16,1 4 9 0,1 2-52 15,0 0-7-15,1 5-10 0,-1 2-10 16,-2 5-13-16,-1 3-9 0,-4 1-9 16,-1 2-9-16,-3 3-11 0,-3 1-5 0,-2 0-12 15,-1 1-15-15,-3 0-12 16,1 1-10-16,-3-1 86 0,2-2-159 0,-2-1-93 16,1-2-234-16</inkml:trace>
  <inkml:trace contextRef="#ctx0" brushRef="#br0" timeOffset="54206.49">18471 13283 406 0,'3'1'106'0,"3"1"7"16,3 1-49-16,3 2-12 0,4 0-4 16,5 2-6-16,3 1-3 0,2-6-6 15,1 1-3-15,4-2-15 0,1-1-10 16,1-1-27-16,0-2-21 0,-3-2-9 15,1-1-88-15,0-2-102 0,-4 2-212 16</inkml:trace>
  <inkml:trace contextRef="#ctx0" brushRef="#br0" timeOffset="54649.82">19107 12975 464 0,'2'-4'131'15,"4"-1"7"-15,2 1-46 0,2-2-23 16,4 2-9-16,2 1-12 0,5 2-8 16,1 1-6-16,1 0-4 0,1 3-8 15,0 1-6-15,-3 1-6 0,-1-1-8 0,-5 0-8 16,-3 4-6-16,-3 3-4 0,-4 0-4 16,-4 1-3-16,-2 2-2 0,-4 3 2 15,-5 1 1-15,-3 1 2 0,-4-3 4 16,-2 2 3-16,-1-3 5 0,-1-2 4 15,2-4 4-15,4 0 3 0,3-2 3 16,4-2 2-16,4-3 0 0,3 0 0 16,4 1 1-16,4 1 1 0,4-4-1 0,4 4-1 15,3 1 0-15,6 0 0 0,2 6-1 16,4 0-1-16,-2-1-2 0,2 3-1 16,-2 1 0-16,-3 0 0 0,-2 1 1 15,-4-1 0-15,-5 0 1 0,-3 3 0 16,-6-2 3-16,-7 2 1 0,-4-1 2 15,-7 0 1-15,-5 0 2 0,-5-1-1 0,-4 0-1 16,-4-1-1-16,-4-5-3 0,-1-1-6 16,-3-4-8-16,-3 0-6 0,1-5-5 15,0-4-11-15,1-1-2 0,4-2-33 16,1-6 1-16,5-2-98 0,6-2-110 16,4 1-259-16</inkml:trace>
  <inkml:trace contextRef="#ctx0" brushRef="#br0" timeOffset="55564.44">20975 15383 288 0,'0'0'73'15,"0"0"4"-15,1 0-34 0,2 0-8 16,1-1-2-16,1 0 0 0,3 1 2 15,3 0 5-15,0 0 0 0,3 1 1 16,2 0-2-16,3 1-2 0,1 0-3 16,3 1-4-16,2-1-6 0,3 0-4 15,1 1-6-15,3-4-3 0,0 2-4 16,0-2-5-16,-3 1-5 0,-3-1-4 16,0-1-2-16,-7-4-13 0,-2 8-14 15,-5-5-13-15,-6 3-9 0,-1-1-15 0,-6 0-57 16,-5 0-79-16,-4 4-151 0</inkml:trace>
  <inkml:trace contextRef="#ctx0" brushRef="#br0" timeOffset="55805.8">21118 15404 425 0,'1'1'125'15,"0"0"10"-15,3 2-40 0,1 2-13 16,-1 2-6-16,0 3-10 0,1 1-8 15,-1 2-8-15,-1 3-9 0,-1 2-11 16,-1 4-7-16,-1 2-7 0,0 0-7 16,-3 5-10-16,-1 1-5 0,0 2-7 0,-1 1-6 15,1-1-6-15,0-1-12 0,-1 2-6 16,2-4-21-16,1 0-11 0,1-4-3 16,0-2 114-16,-1-2-188 0,1-3-96 15,1-3-258-15</inkml:trace>
  <inkml:trace contextRef="#ctx0" brushRef="#br0" timeOffset="55987.85">20946 15955 476 0,'-4'3'129'16,"6"1"6"-16,1-2-54 0,4 1-10 16,4-1-14-16,6-1-14 0,0 3-3 15,6-2-4-15,4-1-5 0,1-2-8 16,3 0-7-16,1-3-9 0,-1-2-11 15,4-2-12-15,-1-2-10 0,0-2-18 16,-1-1-22-16,0-1-14 0,-1-3-14 0,0 2-61 16,-3 1-87-16,-2 0-176 0</inkml:trace>
  <inkml:trace contextRef="#ctx0" brushRef="#br0" timeOffset="56446.85">21717 15546 441 0,'2'-11'129'0,"0"2"9"16,1 0-47-16,-2 2-9 0,-1 3-8 16,1 1-13-16,0-1-9 0,0 2-4 15,2 0-5-15,1 2-6 0,2-2-4 16,4 1-7-16,3-1-5 0,2 4-6 16,3-1-5-16,3 0-3 0,1 3-4 15,1 2-4-15,-1 0-3 0,0 2-2 0,1 1-3 16,-3-1-5-16,-1 1-6 0,-2 0-5 15,-2 1-4-15,-5 0-2 0,-6-1-1 16,-6 5 0-16,-4-2 2 0,-5 3 6 16,-4-1 6-16,-4 1 7 0,0-2 5 15,-4-1 5-15,1-2 4 0,1-3 3 16,0-2 1-16,4-2 2 0,1-1 0 16,4-1 0-16,6-1 0 0,1-1-1 15,5 1 1-15,4 0 0 0,4 2-2 16,4 2 0-16,4-1-2 0,2 2 0 0,2 1 0 15,3 1-1-15,0 3-1 16,0-1-1-16,-1 0 1 0,-3 1 0 0,-4-2-1 16,-3 2 0-16,-4 1-1 0,-7 1-1 15,-3 0 0-15,-9 3 0 0,-6-1-1 16,-3 2 0-16,-6 1 1 0,-3-1-1 16,-6-2 0-16,-3-5 1 0,1 0-4 0,-1-5-3 15,0-6-10-15,1-4-20 0,4-6-25 16,5-9-42-16,3-1-59 0,5-4-103 15,9-5-215-15</inkml:trace>
  <inkml:trace contextRef="#ctx0" brushRef="#br0" timeOffset="57290.92">23874 17436 305 0,'-2'1'85'0,"1"1"3"16,0 0-33-16,-1-2-12 0,1 1-6 15,-1-1-5-15,2 1-1 0,0 0-1 16,2 0 1-16,1 0 1 0,1 1 0 0,2 0-1 15,1 1-2-15,2-1-4 16,1 1-2-16,2-2-5 0,3 3-2 0,3-3-5 16,3 1-3-16,2-1-2 0,3-1-3 15,1 0-5-15,1-1-6 0,-2 0-7 16,-4 0-13-16,-3 0-11 0,-5-2-11 16,-4 3-8-16,-6 1 148 0,-4-1-220 15,-5 0-99-15,-4 0-273 0</inkml:trace>
  <inkml:trace contextRef="#ctx0" brushRef="#br0" timeOffset="57510.3">23984 17489 490 0,'4'14'139'0,"-2"2"4"16,1 2-56-16,-2 1-22 0,-1 1-20 0,-1 3-18 15,-2 4-14-15,-1 1-7 0,-3 2-9 16,0-2-6-16,-2 2-5 0,-2-4-9 16,0 3-19-16,0-4-11 0,0-1-9 15,0-3 95-15,0-3-169 0,0 0-96 16,-1-4-242-16</inkml:trace>
  <inkml:trace contextRef="#ctx0" brushRef="#br0" timeOffset="57700.83">23744 17977 388 0,'18'8'111'0,"5"-1"4"0,2-1-43 16,3 0-21-16,2-2-15 0,2-1-13 15,2-2-9-15,3-2-10 0,-1-1-12 16,1-1-13-16,1-3-11 0,0-2 157 0,-3-2-242 15,-2-3-110-15,-5-4-307 0</inkml:trace>
  <inkml:trace contextRef="#ctx0" brushRef="#br0" timeOffset="58213.63">24410 17541 456 0,'4'1'141'0,"2"-4"7"0,-1-1-35 16,2-2-32-16,2-1-12 0,0 1-17 15,4 2-12-15,0-1-8 0,2 4-3 16,3-1-4-16,1 2-4 0,3 2-2 16,0 2-4-16,3 0-5 0,0 3-4 0,1 0-4 15,-3 2-6-15,-1 2-3 0,-5-1-5 16,-3 1-4-16,-5 2-3 0,-6-1-5 15,-5 4-2-15,-7 2-2 0,-4-1-1 16,-4 2 0-16,-5 1 3 0,-4-3 3 16,-2 2 5-16,0-5 4 0,0-3 5 15,3-2 5-15,4-4 3 0,4 1 3 16,4-4 2-16,5-1 2 0,5-1 5 16,4 0 2-16,4-2 5 0,6 2 1 0,2-1 1 15,4 1 0-15,4 1-2 0,3 1-3 16,3 3-3-16,3 0-3 0,0 2-3 15,2 1-2-15,1 7-1 0,0 0-1 16,-2 2 0-16,-4 3 0 0,-3 2-1 16,-5 1-1-16,-5 1 1 0,-5-2 0 15,-7 2-1-15,-5 3 1 0,-8 0 0 16,-7-1-1-16,-5 2 2 0,-4 0-1 0,-7-1 2 16,-4-2 1-16,-4-7 0 0,-4-2 0 15,-4-4 0-15,-3-4 0 0,-5-4-5 16,-4-4-6-16,-1-6-11 0,-4-6-32 15,-1-5 163-15,-2-9-283 0,0-9-151 16,2-4-412-16</inkml:trace>
  <inkml:trace contextRef="#ctx0" brushRef="#br0" timeOffset="146037.76">11144 18122 280 0,'2'0'74'0,"1"-1"5"15,0-2-29-15,-1-1-15 0,1 3-6 16,0-2-7-16,0 1-2 0,-1 0 0 16,0 1 0-16,0 1 0 0,-1 2 3 0,0 1 1 15,0 4 1-15,0 0-1 16,0 6-1-16,-1 5-3 0,1 7-5 0,-1 6-5 15,1-2-3-15,0 9-1 0,2 2-3 16,-1 3-1-16,0 0 0 0,1 0-1 16,0-4 1-16,0 1-1 0,0-5 0 15,-1-4-2-15,0-7-3 0,2-3-6 16,0-5-9-16,1-1-8 0,0-3-9 16,-1-4-10-16,3 1-16 0,-2-3-53 15,1-4-69-15,-3-4-150 0</inkml:trace>
  <inkml:trace contextRef="#ctx0" brushRef="#br0" timeOffset="146471.64">11246 18071 310 0,'-2'-4'78'0,"-1"1"2"16,0-5-41-16,-1 1-13 0,2-2-9 15,0 0-8-15,0-2-2 0,0 2 2 0,1 2 3 16,-1 1 3-16,2 3 7 0,0 1 5 16,0 0 5-16,0 0 2 0,0 2-2 15,3-1-3-15,0 2-4 0,0 1-7 16,4-1-5-16,0 3-5 0,4-3-4 15,2 4-2-15,0-1-1 0,0 4-2 16,2 1 0-16,-1 1-1 0,0 1 2 16,-2 2 0-16,-3 2 2 0,0-2 2 15,-2-2 1-15,-3 0 1 0,-2 1 0 0,-1-2 1 16,-2 1-1-16,-2-2-1 16,-1 2-3-16,-4 1-4 0,-2 0-6 0,-3 1-9 15,-2-1-7-15,-3 1-5 0,0 0-5 16,-2 0-1-16,2-1-1 0,2-2 3 15,2 0 2-15,2-3-3 0,4-3-11 16,1 1-50-16,4-6-62 0,2-2-151 0</inkml:trace>
  <inkml:trace contextRef="#ctx0" brushRef="#br0" timeOffset="146938.17">11552 18344 165 0,'-2'-4'40'0,"0"-7"4"0,-3 11-20 16,0 0 3-16,-1 3 3 0,-1-8 4 15,0 5 4-15,0 0 3 0,0 5 2 16,1-5-3-16,1 0-7 0,0 0-5 15,1 6-7-15,0-6-7 0,1 0-5 0,-1 0-4 16,2 0-4-16,-1 5-3 16,2-4 0-16,0 2 0 0,2 6-1 0,0 2 1 15,1 5 1-15,2 2 0 0,3-1 1 16,1 6 0-16,1 2 0 0,5-4 0 16,0 1 0-16,1-2-1 0,2-5 1 15,0-4 0-15,1-1 2 0,-1-6 2 16,1-5 3-16,-3-8 3 0,-1-5 2 15,-1-4 1-15,0-2 2 0,-6-10-2 0,0 6-3 16,-3-6-2-16,-2-3-3 0,-3 3-3 16,-2 2-1-16,-1 1-2 0,-5 5 0 15,-2-3 1-15,-2 5-2 0,-3 9-2 16,-1 5-2-16,-2 3-4 0,0 8-4 16,-2 4-4-16,1 9-4 0,0 2-5 15,3 5-4-15,1-7-11 0,4-2-52 16,2-3-60-16,4 3-145 0</inkml:trace>
  <inkml:trace contextRef="#ctx0" brushRef="#br0" timeOffset="147287.29">11914 18146 304 0,'-1'2'90'0,"-2"-2"3"15,1 0-12-15,0 3-35 0,1-5-9 16,0 5-7-16,0-3-4 0,1 2 1 16,-2 1 2-16,-1 3-2 0,1 2 3 15,-1 7 1-15,0 1 1 0,-1 10-3 16,2 0-4-16,1-1-3 0,0 10-5 0,1 1-5 15,0 6-4-15,0 0-3 0,1-1-4 16,-1 8 0-16,2 5 3 0,-1-3-10 16,2 2 1-16,0-7-6 0,1-1-4 15,1-6-2-15,0-5-12 0,1-10-19 16,-1-5-3-16,0-9-12 0,1-7-11 16,1-9 133-16,-2-7-185 0,0-8-77 0,2-7-215 15</inkml:trace>
  <inkml:trace contextRef="#ctx0" brushRef="#br0" timeOffset="147637.86">11996 18215 396 0,'-5'0'104'16,"1"1"5"-16,-1-1-52 0,1-2-13 0,1 1-12 15,1-2-13-15,0-3-6 16,1 1-2-16,-1-1-2 0,1 1 3 0,2-1 3 15,-1 1 4-15,3 0 4 0,-2 1 3 16,3 1 0-16,-1-1-3 0,2 1-4 16,1 1-6-16,1 0-4 0,1 1-4 0,1 0-3 15,0 2-3-15,2 0-1 16,-1 2-2-16,0-1 1 0,0 4-1 0,-1-1 0 16,-3 3 0-16,0 1 0 0,-3 1 2 15,0 0 1-15,-3 3 2 0,-1 0 0 16,-2 1 1-16,-3 3 1 0,0 0-1 15,-2-2 0-15,-3-2-1 0,0-2-1 16,-2 4-1-16,0-1-2 0,-2-2-3 16,1 1-3-16,0 0-5 0,2 1-9 15,0 2-11-15,0-5-13 0,2-6-4 16,0-5-82-16,-2-12-90 0,-2-1-202 0</inkml:trace>
  <inkml:trace contextRef="#ctx0" brushRef="#br0" timeOffset="149606">14119 8696 207 0,'2'-3'51'0,"2"0"3"16,-1 1-28-16,0 0-6 0,-1 1 1 16,-1 1 1-16,2 0 0 0,-3 0-1 15,1 0-1-15,-1 1 0 0,1 1-2 16,0 0-2-16,0 0-1 0,0 3 0 15,-1 1-1-15,0 1 1 0,-1 2 1 16,1-1 1-16,0 4 1 0,-1 2-1 0,1 0 0 16,1 1-2-16,-1 2 0 0,2 2-2 15,0 1-2-15,1 3-2 0,-1 1-1 16,0 1-2-16,0 4-2 0,1 2-1 16,0 1-2-16,-1 1 1 0,6 0-1 15,-2 0 0-15,1 1-3 0,0-3-1 16,0-3-2-16,-1-6-6 0,1 1-4 15,-5-4-6-15,0-5-6 0,0-4-7 0,0-6-5 16,-1-5-16-16,1-6-41 0,0-10-60 16,1-6-131-16</inkml:trace>
  <inkml:trace contextRef="#ctx0" brushRef="#br0" timeOffset="149973.66">14074 8692 188 0,'-7'5'56'0,"1"-4"6"15,4 1-13-15,-1-3-8 0,1 1-1 16,2-1-2-16,0 2 0 0,3-3-1 16,-2-3-2-16,1-3-2 0,2 0-3 15,1-3-1-15,1-1 0 0,3-3-1 16,1 0-3-16,0 1-2 0,2 2-4 0,-1-1-3 15,6-1-5-15,2 3-4 0,-3 2-2 16,1 0-2-16,4 4-1 0,2 4-1 16,3 1 0-16,-2 4-1 0,2 3 1 15,2 2-1-15,-2 2 1 0,-3 3-1 16,-3-1-1-16,-5 1-1 0,-5 0 0 16,-3-1-1-16,-3 0 0 0,-2 1 0 15,-2 0 0-15,-4-1-3 0,-4 3-3 0,-4 3-4 16,-4 1-5-16,-4-1-9 0,-4 1-6 15,-1-3-8-15,2-1-7 0,1-2 85 16,3-3-143-16,5-1-75 0,4 2-205 16</inkml:trace>
  <inkml:trace contextRef="#ctx0" brushRef="#br0" timeOffset="150413.63">14465 8932 264 0,'-3'2'68'0,"0"1"0"0,-1-1-30 16,1 1-16-16,0 3-6 0,-1 2-4 15,-2 6-1-15,2 2 1 0,-2 4 0 16,2 3 0-16,-1 2 0 0,3 0-1 16,3-1-2-16,0-3-1 0,4-2-2 15,0-4-2-15,3-4 4 0,1-3 3 16,-1-6 7-16,0-3 5 0,1-3 4 0,0-3 4 16,1-4-1-16,0-5-3 0,4-2-4 15,3-2-4-15,0-1-6 0,1-4-2 16,-1 1-1-16,-2 1 0 0,-4 2 2 15,-6 4-1-15,-6 0-1 0,-5 2-1 16,-7 4-3-16,-5 1-4 0,-1 2-5 16,-1 3-4-16,-1 2-3 0,0 2-6 15,0 2-2-15,3 2-3 0,-1 0-3 0,0 2-3 16,2-2-5-16,3 1-6 16,0 0-4-16,7-3-19 0,5 0-46 0,3-5-66 15,6 1-144-15</inkml:trace>
  <inkml:trace contextRef="#ctx0" brushRef="#br0" timeOffset="150823.53">15011 8510 225 0,'2'3'67'16,"-1"0"4"-16,-1-1-14 0,0 0-16 16,0-2-3-16,0 1 2 0,-1-1 1 0,0 0 3 15,0 0 0-15,0-1 0 16,-2 0-1-16,-1 0-5 0,0 2-5 0,-2 0-8 16,1 3-8-16,-3 1-5 0,-2 5-5 15,-4 4-4-15,-8 6-2 0,-3 3 0 16,-2 8 0-16,-7 4 0 0,-2 2 1 15,-4 7-1-15,4-5 0 0,10 1-1 0,5-2 0 16,3-6 0-16,8-3-2 0,10-2 2 16,12-7-1-16,8-1 0 0,4-5 1 15,9-4 2-15,8-1-1 0,3-6 2 16,-2-3 0-16,-1-4 0 0,0-5-1 16,8-1-5-16,-4 0-9 0,-6-1-11 15,0-1-11-15,4 0-9 0,-2 1-11 16,-6 1-15-16,-10 1-9 0,-5-2-40 15,-3 1-56-15,-1 0-126 0</inkml:trace>
  <inkml:trace contextRef="#ctx0" brushRef="#br0" timeOffset="151439.39">14604 9349 181 0,'6'-6'46'0,"-1"1"4"16,0-2-16-16,-1 1-13 0,-1-1 0 16,1 1 3-16,-1 0 3 0,-1 2 3 15,-1-2 1-15,0 4 2 0,1 0-1 16,0 1-2-16,-2-1-4 0,0 4-5 16,0 0-4-16,0 2-4 0,0 3-4 0,-2-1-1 15,0 4 0-15,-1 2 3 0,0 2 0 16,0 2 2-16,-2-1-1 0,0 2 0 15,-2 1-2-15,-1 3-2 0,-2-1-2 16,-3 1-2-16,-1 2 0 0,-1 1-2 16,-2 2 1-16,1 0-1 0,1 1 0 15,-1 3-1-15,-2 0 1 0,-5-1-1 16,-7 1-4-16,-2-1-3 0,-1 1-6 0,0-6-7 16,0-2-8-16,-1-3-6 15,5-3-5-15,6-3-6 0,7-2-6 0,0-6-47 16,4-3-56-16,3 1-131 0</inkml:trace>
  <inkml:trace contextRef="#ctx0" brushRef="#br0" timeOffset="151742.16">14162 9644 245 0,'-2'5'64'0,"-2"0"1"0,1 2-31 15,0 5-11-15,-3 5-6 0,1 3-4 16,-1 3-4-16,-1 1-3 0,-1 5-1 16,-1 0-2-16,2 0 0 0,0-3-1 0,0 0-1 15,2-1-1-15,3-2 0 0,3-6 0 16,4-4 1-16,4-2 2 0,1-3 1 15,3-6 3-15,7-6 1 0,3-3 0 16,3-2 0-16,7-3-2 0,4-3-5 16,5 0-8-16,1-4-14 0,-5 1-57 15,0-2-61-15,2-5-152 0</inkml:trace>
  <inkml:trace contextRef="#ctx0" brushRef="#br0" timeOffset="156902.16">8464 8582 179 0,'-4'1'41'15,"1"0"1"-15,1-3-27 0,2 1-8 16,-1 2-3-16,2-1 0 0,-1-1 1 15,0 2 1-15,0-1 4 0,0 2 3 16,0-3 1-16,0 1 2 0,0 1 1 16,0-2-3-16,-1 1-2 0,1 0-3 0,0-1-4 15,0 1 1-15,0 0-1 0,0-1 0 16,1 2 0-16,-1-2 1 0,3 1 1 16,-1 1 2-16,2-1 0 0,0 2-1 15,3-1 1-15,1 0 1 0,3 0-3 16,0-1-1-16,1-2-2 0,3 2-1 15,-1-3-2-15,2 1 0 0,2-2 0 16,-1 2 0-16,4 1 0 0,0 1 2 16,1 0 2-16,0 0 1 0,1 0 1 15,1-1 2-15,3 2 0 0,0-1 0 0,1 1 1 16,2-2-2-16,-1 1 1 0,2 1-2 16,-3 1-1-16,-1-1-1 0,-1 0-1 15,-2 2-1-15,-1-2 0 0,0 0-2 16,0-1 0-16,-1 2-1 0,1-1 1 15,0 0-1-15,1-1 1 0,0 1 1 0,1 3 1 16,1-3 3-16,0-2 0 0,1 1 2 16,0 0 1-16,0-2 1 0,-1 4-2 15,2-6-1-15,-3 5-1 0,1 2-1 16,-1-3-2-16,1 2 0 0,-1 0-2 16,0 1 1-16,0 1-1 0,0-1 0 15,2 1 0-15,-1 3 0 0,0-2 0 16,2 1-1-16,0 0 1 0,1-1-1 15,1-2 0-15,0-1 1 0,1-1-1 16,1 0 1-16,1-2 0 0,0-1 1 0,0 0 0 16,0-3 1-16,3 2 1 0,2 1-1 15,1-1 1-15,2 1-1 0,2-1-1 16,1 3 0-16,0 1-1 0,1-1 0 16,-3 3 0-16,2-2-1 0,-2 1 1 15,0-2-1-15,0-1 0 0,1 2 1 16,-3-3 0-16,3 0 1 0,-1-1 1 0,1-1 2 15,-3 3 2-15,1-2 0 0,-3 0 1 16,3 3-1-16,-3-1-1 0,-1 2-1 16,0 0-2-16,1 2-2 0,-1-1 0 15,-1 2 0-15,-2-2 0 0,-1 3-1 16,2-2 1-16,-1 1-1 0,1-1 1 16,-3-2 0-16,1-1 0 0,-1-1 1 15,1-2-1-15,0 1 1 0,-2-2 0 0,0 1-1 16,-1-2 0-16,1 3 0 0,1 0 0 15,-3 2-1-15,-2-1 1 0,0-1-1 16,-3 0 1-16,1 2-1 0,0 0 0 16,-2-2 1-16,2 0-1 0,0-1 2 15,0 3-1-15,2 0 1 0,0-1 0 16,-1-1 1-16,1 0 0 0,-1 0-1 16,-1 4 1-16,1-3-2 0,0-2 1 15,-2 3-1-15,2 0 0 0,0 2-1 0,0-3 1 16,2 0-1-16,-2 0 1 0,2 3 0 15,1-3 1-15,-2 1-1 0,1 1 1 16,-1 2-1-16,0 2 1 0,0-1-1 16,-3 1 0-16,1 0-1 0,-1-2 1 15,-1 0 0-15,2 0 0 0,0-3 1 16,2 1 0-16,2 0-1 0,1 1 1 16,1 0 0-16,0 1-1 0,0 0 1 0,1 1-1 15,-3 0 0-15,0-1-1 0,-3-1 1 16,1 1-1-16,-2-1 0 0,0 0 0 15,-2 0 1-15,0-3-1 0,0 1 1 16,0 0-1-16,-2-1 0 0,2 1 1 16,-1-2 0-16,0 2 0 0,-1-1-1 15,0 0 1-15,1 1 0 0,-1 0 0 16,-5-1-1-16,1 0 0 0,-4 0 1 0,-1 0-1 16,-3 1 0-16,-3 0 0 15,0 0 0-15,-2 0 0 0,0 2 1 16,-2-3-1-16,0 1 0 0,0 0 1 0,-1-1-1 15,-1 1 1-15,2 0 0 0,-2-1 0 16,0 1-1-16,0 1-2 0,-1-1-3 16,-2-1-11-16,0-1-8 0,-3 1-7 15,0-1-4-15,-4-1-5 0,-1-2-7 0,-1 0-10 16,-1 1-53-16,-2-3-67 0,0-3-165 16</inkml:trace>
  <inkml:trace contextRef="#ctx0" brushRef="#br0" timeOffset="157705.37">13339 8403 321 0,'-5'-8'64'0,"0"0"-4"0,2-2-62 15,0 2-23-15,-1 3-11 0,0-1-17 16,-2 7-14-16,-1 0-34 0,-2 5 47 15,-2 0 22-15,-1 4 20 0,-2-1 19 16,1 1 25-16,-2-2 19 0,3-1 43 16,1-1-39-16,2 0-8 0,2-2-9 0,4-1-5 15,-1 0-2-15,4-1-1 0,0-1-2 16,-1-1-1-16,2 0-3 0,-1 0-2 16,0 2-3-16,0-4-4 0,0 2-3 15,0-2-3-15,0 2-3 0,0 0-1 16,0 0-2-16,0 0-1 0,0 0 0 15,1 0-2-15,1 2 1 0,0 1-1 16,-1 0 1-16,1 0-1 0,1 1 1 16,4 1 0-16,1 0 1 0,0 2 0 0,2 1 1 15,3 0-1-15,3 2 1 0,0 1 1 16,-2 1-1-16,3 0 2 0,3 2-1 16,1-3 1-16,2-1-1 0,3 4 1 15,1-2 0-15,3 0-2 0,0-1 0 16,1-1 0-16,-4-1-1 0,1-2 0 15,-1-2 0-15,-2 1-1 0,-3-2 1 16,-1 2 0-16,-5-1 0 0,-1 1 0 0,-3-1 0 16,-5 1 0-16,-2-1 0 0,-2 1 0 15,-1-3 1-15,1 1 0 0,-3-1 1 16,0-1-1-16,-2 0 1 0,2-1 1 16,0-2 1-16,-1 2 0 0,0-1 2 15,0 1 1-15,-1 0-1 0,0 0 0 16,-2 0 0-16,0 0-2 0,-2-1-2 15,-3 2-2-15,-1 0 0 0,-3-1-1 0,-2 2 0 16,0 2-1-16,-1 0 0 16,-1 4 1-16,0 2-1 0,-2 1 0 0,-1 1 0 15,-2 2 0-15,-3 2 0 0,-3-1 0 16,-4 2 0-16,0-2 0 0,0 1-1 16,-1 0-4-16,-5-1-3 0,0 1-5 15,1 2-4-15,1 1-6 0,-4 2-7 0,1 1-8 16,0 4 9-16,2 4-82 15,-2 3-74-15,-4-1-185 0</inkml:trace>
  <inkml:trace contextRef="#ctx0" brushRef="#br0" timeOffset="-54478.24">11031 18338 356 0,'-8'0'119'0,"1"0"2"16,3 0 1-16,0 3-57 0,0-3-17 16,3 0-16-16,0 0-16 0,1 0-7 15,0 5-2-15,0-2-3 0,0-6-4 16,0 6 0-16,1-1 0 0,0 3 0 15,2 2 1-15,0-4 2 0,2 5 0 16,2 5 1-16,2 1 0 0,2 5 1 16,1 2 0-16,1 2 0 0,2 4 0 0,0 0-1 15,1 0 1-15,1-2-1 16,0-2 1-16,3-2-1 0,-1-2 1 0,4-2 0 16,4 1 0-16,1-1-1 0,4 2-1 15,1-1 0-15,-2 1 0 0,2 0-2 16,1-2 0-16,0 1 0 0,2-2 0 15,5 1 1-15,2 0-1 0,5-2 1 16,2 3 0-16,4-5 0 0,-1-1 1 16,-4-3-2-16,-4 1 1 0,-3-1-1 0,-1 0-1 15,-4 10 0-15,-3 1-1 0,0-2 1 16,-1-6-1-16,-1 1 0 0,-2-7 1 16,-1-10 1-16,-1-15 1 0,0-2 0 15,-2-3 1-15,-1 2 0 0,-1-6 1 16,-1-3 0-16,-2 6-2 0,-2-1 0 15,-3-4 0-15,-1 2-2 0,-4 1 0 16,-2-1 1-16,-1 0-1 0,0 0 0 16,-3-1 1-16,0-2 0 0,-2-3 0 0,-1-1 0 15,-1-2-1-15,-1-1 0 0,0 4 0 16,-1-2 0-16,0 3-1 0,1-1 1 16,-1-1 0-16,1 3 0 0,1 3 0 15,-1-3 0-15,-1 7 0 0,1 2-1 16,-2 4 2-16,1 3 0 0,-3-1 1 15,-1 2 0-15,-2 0 2 0,-2-2 1 16,-1-1 0-16,-5-1 1 0,-1-1-1 16,-4 4 0-16,-1-4-1 0,-2 0-2 15,-1 5-1-15,0-5-1 0,1 2-1 0,-2-2-1 16,1 1-1-16,0 4 0 0,0 0 0 16,1-4 1-16,-2 7 1 0,0 1 1 15,0 2 1-15,-1 2 0 0,-2 0 0 16,0-1 0-16,-3 2-1 0,-2-3 0 15,1-1 0-15,-4 1 0 0,0 1 0 0,0-2 0 16,-1 3-1-16,0 1 1 0,-2 2-2 16,2 0 0-16,-1 2 0 0,-1-2 0 15,1 0 0-15,0 0 0 0,-3 0-1 16,1 1 2-16,-1 3-1 0,-2 2 0 16,3 4 0-16,-2 1 0 0,1 5-1 15,0 3 1-15,2 2 0 0,-1 3-1 16,3 1-1-16,1 1 1 0,2 3-1 15,1 3 1-15,3 4-1 0,2 1 1 16,3 2 0-16,2 6 0 0,2 1 1 0,3 2-1 16,4 1 0-16,4 3 1 0,4 3-1 15,3-1 1-15,6 0 1 0,2 2 0 16,4 2 1-16,4-5 0 0,3-2 2 16,6-2 0-16,2-2-1 0,3-3 1 15,1 2 0-15,4-4-1 0,3 2 1 16,6-1-2-16,1 4 1 0,6 3-1 0,6 0 0 15,8-7 0-15,-1-5-1 0,2-5 1 16,1-7-1-16,4-6 1 0,2-8 1 16,1-8 0-16,2 0-1 0,1 0 2 15,1 0-1-15,0 0 0 0,2 0 0 16,-3 0-1-16,1 0 0 0,-2-18 0 16,-4-9-1-16,-2-4 0 0,-4-5 1 15,-4-6 0-15,-5-6 1 0,-4-4 1 16,-8 9 1-16,-1 6 1 0,-5-1 1 0,-6-3 1 15,-9-3 0-15,-7-4 1 0,-9-3-1 16,-6-6-1-16,-8-5-1 0,-4-3-1 16,-5 5-4-16,-8-1-1 0,-2 4-3 15,-3-2-2-15,-2 6-1 0,-2 4 0 16,-2 3 0-16,-3 0 1 0,-5 4 0 16,-5 4-1-16,0 5 2 0,-6 5 1 15,-2 10 0-15,-6 2 2 0,-1 4 0 0,-3 4 1 16,-1 4 2-16,-1 5 1 0,0 5-1 15,2 2 1-15,2 1 1 0,2 9-1 16,7-1 1-16,3 3-2 0,0 3 0 16,2 2-2-16,4 1-3 0,4 2-2 15,4 2-1-15,4 10-2 0,3 4-1 16,5 0-4-16,7 4 1 0,3 9 1 0,3-3 0 16,6 5 0-16,3-2 1 15,9 3 2-15,4 1 3 0,8-5 1 0,5-6 1 16,8 3 1-16,4-5 1 0,4-5 1 15,4-7 1-15,1-5-1 0,3-1 2 16,4-3 0-16,7-4-1 0,3-5 0 16,6-7 0-16,4-6 2 0,5-5-1 15,0-5 1-15,4-9-1 0,-2-4 0 16,-1-6 0-16,-3-4-1 0,-3-2 0 16,0-3 1-16,-4-5 3 0,-5 0 1 15,-5-2 1-15,-6-2 2 0,-6-6 2 0,-6 6 0 16,-6 0 0-16,-7 0 1 0,-7-3 3 15,-7 1 0-15,-6 2 1 0,-8 6-1 16,-8-9-1-16,-9-3-2 0,-9 1-5 16,-7-1-3-16,-13-2-5 0,-7-2-5 15,-5-2-2-15,-6 6-1 0,-6 4-2 16,-4 4 3-16,-2 1 1 0,0 8 1 0,-1 3 5 16,-1 8-1-16,2 0 3 0,0 5 1 15,-3 3-1-15,1 11-6 0,1 7-1 16,1 8-6-16,0 12-5 0,1 10-1 15,5 5-1-15,6 17-2 0,7 9 2 16,6 13-2-16,11 12 1 0,10 4-2 16,10 14-7-16,12 3 106 0,15-3-175 15,15 0-82-15,14-9-241 0</inkml:trace>
  <inkml:trace contextRef="#ctx0" brushRef="#br0" timeOffset="-46486.26">8753 9464 439 0,'-2'2'103'0,"0"0"1"15,-1-1-61-15,1-1-22 0,-1 1-10 16,1 1-5-16,-2 2-4 0,0 0 0 16,1 0-2-16,-1-1 0 0,1 0-3 15,2 0-2-15,0-3 0 0,0 1 1 0,1-4 2 16,1-1 2-16,1-2 3 15,0-3 4-15,3-5 3 0,1-2 1 0,1-6-1 16,1 1-2-16,-1-2-1 0,0-1-3 16,-1 0-1-16,-2 2-1 0,-2 1-1 15,-2 1-1-15,-3 1-1 0,-2-1-1 16,-2 1-2-16,-1 3-2 0,-2-1 0 0,0 1 1 16,-2 2-1-16,0-1-1 0,-1 2-1 15,2 0 2-15,-2 0 1 0,2 0-1 16,-1 2 1-16,1 0 2 0,2 2 1 15,1 4 3-15,0 0 2 0,1 3 1 16,0 1 0-16,1-1 1 0,0 3-1 16,1 0 0-16,1 0-1 0,-1 2 0 15,0 1-2-15,-1 5 0 0,1 1 0 16,-1 4 0-16,0 1-1 0,-1 2 1 16,1 4-1-16,-1 3 1 0,-1 4-1 0,0 2 0 15,-2 7 1-15,-3 4-1 0,-3 3 0 16,-2 2 1-16,-3 6-1 0,-4 3 1 15,-4 5-1-15,-1-1 0 0,1 3 1 16,0 3 0-16,2 1 1 0,2-2 0 16,3 1-1-16,4-3 1 0,5-1-1 15,3 0 0-15,3-2-2 0,3 1 0 0,2-3 1 16,4 0 0-16,3 2 0 0,1 0 1 16,2-1 2-16,0 0 2 0,2 1 0 15,1 1 1-15,-1-2-1 0,1-1 1 16,2-2-2-16,-1 0-1 0,1-5 0 15,0-2-2-15,0-4 0 0,3-1 1 16,3-6 1-16,0-2-1 0,-1-6 0 16,3-4 1-16,0-4-1 0,1-5 1 15,0-3-1-15,0-4 0 0,-2-2-1 0,3-7 0 16,2-3 0-16,-1-3 0 0,1-1 0 16,-1-5 0-16,2-6 0 0,-1-5 1 15,0-6 0-15,-2-6 0 0,-1-4 0 16,-3-10 0-16,1-5 0 0,0-2 0 15,0-5-2-15,1-2 2 0,-1-2-1 16,-1 1-1-16,-2-3 1 0,1 2 0 16,-3 2-1-16,-2-1 1 0,-3 2 0 15,-2-1 0-15,-3 2 0 0,0 3 0 0,-4-3 0 16,-1 1-1-16,-5 1 0 0,0 2 0 16,-2-1-1-16,-3-1-1 0,-3 0 1 15,-1 0-1-15,-2 0 0 0,0 0 1 16,0 1-1-16,-2 3 1 0,2 3-1 15,2 1-1-15,0 7 1 0,1 1 0 16,1 3-1-16,1 6 2 0,-1 5-1 0,1 5 2 16,-1 4-1-16,-1 4 0 0,-2 6-2 15,-3 3 0-15,-3 4-1 0,-2 2-2 16,-2 4-2-16,-2 4 0 0,-2 1 0 16,0 3 1-16,-2 3 0 0,0 1 2 15,2 3 2-15,-2 2 2 0,0 0 1 16,1 3-1-16,0 3 2 0,2 5-1 15,0 2 0-15,1 3 1 0,2 7-1 0,1 4 0 16,2 4 0-16,3 4 0 16,0 4-1-16,3 6 1 0,3-1-1 15,3 2 1-15,2 4-1 0,3-1 1 0,2 4-1 16,1-2-1-16,4 2 1 0,0 1-1 16,1 3 1-16,3 1-1 0,0 1 1 15,2-2 0-15,2 1 0 0,2-5 0 16,0-1 1-16,2-4 0 0,1-5 1 15,1-5 0-15,0-3 0 0,4-7 0 0,0-4 0 16,3-5 0-16,1-5-1 0,0-4-1 16,0-7 1-16,0-4-2 0,0-7 1 15,0-3 0-15,-2-8 1 0,0-6 1 16,1-7 1-16,-2-7 1 0,0-6 1 16,-2-8 1-16,1-8 0 0,-1-7 0 15,-1-5-1-15,0-4-1 0,-1-7 0 16,1-6-2-16,-1-5 0 0,-3-5 0 15,-3 0 0-15,-4-3 0 0,0-2 0 0,-3-4-1 16,-4 1 1-16,-2 0 0 0,-1 2 0 16,-3 2-1-16,0 2 0 0,-4-2-1 15,-2 3 1-15,-1 5 0 0,-3 4-1 16,2 3 0-16,-2 1 1 0,-1 5-1 16,0 4 1-16,-1 6 0 0,1 4 0 15,0 7 0-15,0 4 0 0,-2 5 0 16,-1 5 1-16,4 6 1 0,-2 4 0 0,0 4 0 15,-1 2-2-15,1 3 1 0,2 2-1 16,1 5-1-16,-2 6-2 0,1 4-2 16,1 4 0-16,-1 10-1 0,2 9 1 15,0 7 1-15,1 10 0 0,-1 9 0 16,1 11 3-16,0 10 0 0,0 5-1 16,-1 9 0-16,-1 4-2 0,2 3-1 15,1 2-1-15,6 0 0 0,0-1-1 0,5-5 1 16,4-1 0-16,6-2 2 0,4-5 1 15,5-3 0-15,4-5 1 0,4-7 0 16,5-1 2-16,2-9 0 0,3-4 0 16,0-5 1-16,1-7 0 0,0-5 1 15,-2-6 0-15,1-7 1 0,-1-7 0 16,-1-3 2-16,0-7 0 0,-2-6 2 16,0-7 1-16,0-4 0 0,-1-7 2 15,-3-8 1-15,-1-11 0 0,-1-8-2 16,-2-8 0-16,-3-7-2 0,-4-11-1 0,-2-9-2 15,-2-2-2-15,-5-6-2 0,-2-2 0 16,-4-5 0-16,-2-1-1 0,-2 0-1 16,-4 0-1-16,-1 1-2 0,-2 1 0 15,-4-3-2-15,-2 4-2 0,-2 4 1 16,-2 4 0-16,-2 5 1 0,1 5 1 0,-3 4 0 16,0 13 2-16,-1 3 1 0,-1 6 1 15,0 8-1-15,1 6 0 0,-1 8 0 16,1 6-1-16,1 4 0 0,1 11 0 15,1 11-2-15,0 8 1 0,2 11-1 16,0 6 2-16,0 10 1 0,2 10 1 16,-1 5 0-16,4 5 1 0,4 5 0 15,4 0 1-15,1 0 0 0,4 3 0 16,0-6 0-16,4 2 0 0,4-3 0 0,-2-3 1 16,2-3 0-16,1-1-1 0,-1-3 1 15,4-6-1-15,-1-4 1 0,1-3-1 16,-1-3 1-16,1-7-1 0,0-4-1 15,-1-4 1-15,1-3-2 0,-3-3 1 16,2-4-2-16,-1-6 1 0,0-6 1 16,1-6 3-16,-2-6 2 0,1-8 1 15,1-10 1-15,2-8 1 0,0-8 1 0,1-8-2 16,-2-7-3-16,2-8-2 0,-1-5-1 16,-1-2-1-16,-1-1-1 0,-2 3 0 15,-2 2 0-15,0 1 2 0,-4 3 0 16,-2 8 2-16,-1 7 1 0,-2 6 1 15,-2 6 2-15,-1 8-1 0,0 10 0 16,-1 8-2-16,-3 11 0 0,-3 14-5 16,0 13-5-16,-1 15-5 0,-1 15-4 15,-1 10-6-15,0 10 179 0,4 7-262 16,5-4-103-16,0-3-321 0</inkml:trace>
  <inkml:trace contextRef="#ctx0" brushRef="#br0" timeOffset="-30208.56">13989 9522 223 0,'4'4'52'16,"-4"-3"0"-16,0 1-24 0,-1-2-21 0,1 1-6 15,-1-1-1-15,-1 2 1 0,-2 0 1 16,2-1 4-16,0 2 5 0,-2 0 6 16,-2-1 3-16,1 0 3 0,-1-2 3 15,1 1 0-15,-1-1-1 0,0-1-3 16,1 1-1-16,1 1-1 0,2-1-4 16,-2 0-2-16,6 0-2 0,-1 0-2 15,2-1-1-15,1 0-1 0,3-2 0 0,1 1 1 16,0 0 1-16,1-1 1 15,-1 1 1-15,-1 2 0 0,-1-3-2 0,-3 3-2 16,-2 1-1-16,0 3-1 0,-4 3-1 16,-2 2-1-16,-5 4-1 0,-1 3 0 15,-5 1-1-15,0 3 0 0,-6 3 1 16,1 2 2-16,1 3 0 0,2 2 1 16,2 1 0-16,-1 6 1 0,1 1-2 15,0 6 0-15,1 3-2 0,0 3-1 16,-3 3-1-16,1 8 0 0,-1 0 0 15,1 5 0-15,1 2-1 0,3 3 1 0,2 1-1 16,2-1 0-16,2 3 1 0,2-4-1 16,4-1 0-16,2-1 0 0,4-3 0 15,3-2 0-15,2-2 0 0,3-3-1 16,5 2 1-16,4-1-1 0,1-7 0 16,0-3 0-16,0-4 0 0,4-4-1 0,1-5 0 15,1-6 0-15,1-8 0 0,2-2 1 16,3-5-2-16,-1-6 1 0,0-8 1 15,-2-7 1-15,-3-6 1 0,3-4 0 16,-3-6 0-16,-3-6 2 0,-5-7-1 16,-2-5-3-16,-1-5 0 0,1-5-2 15,-8-4 0-15,-3-6-1 0,-3-4 1 16,0-2 1-16,0-5 0 0,-5-3 2 16,-4-4 0-16,-1-3 0 0,2 2 0 15,0 0 0-15,-1 0 0 0,-4 2 0 0,1 3 0 16,2 2 0-16,-1 0 0 0,-1 1 0 15,-5 1 0-15,0 3-1 0,-2 0 0 16,1 4 0-16,-2 3-1 0,-1 3 0 16,-2 1-2-16,3 4-1 0,-1 5-2 15,0 4 0-15,-3 7 0 0,-3 4 0 16,2 1 0-16,0 6 2 0,1 4 2 0,-1 2 2 16,2 7 1-16,0 1 1 0,4 1 0 15,0 7 0-15,0 4-1 0,0 3 0 16,2 7-1-16,1 7 0 0,2 8-1 15,-2 9 1-15,2 8 0 0,0 10 0 16,4 10 1-16,-2 4 0 0,2 5 0 16,-1 6 0-16,1 6 0 0,-1 4 0 15,1 3 0-15,-3 1 0 0,1 0 0 0,1 4 0 16,-1 0 0-16,2-3-1 0,-1-2 0 16,0-4 1-16,0-4-1 0,1-4 1 15,0-8-1-15,4-8 0 0,3-7 0 16,3-4-1-16,4-9-4 0,3-5-1 15,2-8-1-15,0-6-3 0,4-6-2 16,1-7-1-16,4-11 2 0,5-6 2 16,-1-9 1-16,5-6 0 0,4-8 1 0,2-10 0 15,2-6 1-15,-4-3-2 0,0-6-1 16,0-3 2-16,-4-12 0 0,-1-5 2 16,-4-3 0-16,-2-5 0 0,4-8 2 15,-5-5 0-15,0-2 0 0,-2 0 1 16,-6 5-1-16,-1 3 1 0,-3 2 1 15,-7 6 1-15,-6 5 0 0,-7 7 0 16,-4 3 1-16,-7 6 0 0,-4 5 1 16,-3 5 0-16,-6 8-2 0,-1 6-3 15,1 4-2-15,-1 10-9 0,2 6-8 0,0 9-5 16,-2 5-2-16,2 7-3 0,2 4-26 16,-3 8-8-16,0 6-27 0,0 3-60 15</inkml:trace>
  <inkml:trace contextRef="#ctx0" brushRef="#br0" timeOffset="-29885.6">14012 9661 397 0,'2'17'85'0,"2"4"0"16,0 7-63-16,-1 7-21 0,-1 10-5 15,-1 9-8-15,-2 9-11 0,-5 7-12 16,-5 11-10-16,-4 8-5 0,-4 9 1 16,-4 5 6-16,-4 1 10 0,1-3 16 15,2-10 16-15,3-11 14 0,1-12 7 16,7-12 1-16,4-16 0 0,6-9-1 15,0-10-5-15,2-6-8 0,2-5-5 16,3-8-2-16,4-10-7 0,2-8-17 0,4-9-35 16,6-8-42-16,3-16-105 0</inkml:trace>
  <inkml:trace contextRef="#ctx0" brushRef="#br0" timeOffset="-29400.95">14159 9979 251 0,'3'-22'82'0,"-2"10"3"0,-1 6 0 0,-2 12-46 15,-2 8-11-15,-2 11-9 0,-4 9-7 16,-3 13-7-16,-7 13-2 0,-3 15-1 16,-1 9 0-16,-2 10-1 0,-1 2-3 15,1 1-4-15,3-2-4 0,3-8-2 16,5-7 1-16,1-14 0 0,4-15 0 16,5-10 6-16,2-12 4 0,3-8 7 15,4-10 6-15,2-7 5 0,2-10 2 16,3-7 1-16,3-12-2 0,2-8-3 0,5-9-6 15,2-7-9-15,-1-8-7 0,0-4-5 16,0-3 0-16,-2 0-1 0,-3 3 2 16,-4 5 3-16,-3 10 6 0,-2 9 6 15,-3 9 4-15,-1 10 2 0,-2 10 0 16,-3 9 0-16,-4 13 1 0,-1 9-2 16,-4 13-3-16,-2 15-2 0,-7 12-2 15,-1 9 0-15,-3 7-1 0,1 2-4 0,1 0-4 16,2-9 0-16,3-11 0 0,5-11-1 15,4-11 0-15,3-10 2 0,2-12 7 16,4-10 6-16,2-9 6 0,6-9 2 16,4-11 1-16,7-10 0 0,7-7-1 15,1-9-5-15,8-7-7 0,1-3-5 16,2-4-3-16,5 3 1 0,-2 8-2 0,-4 6 1 16,0 7 4-16,-9 11 2 0,-2 13 2 15,-8 13 4-15,-8 15 2 0,-9 12 1 16,-7 13 0-16,-4 9-1 0,-9 9-1 15,-8 7-6-15,-3 8-9 0,-2 1-9 16,1-3-93-16,-2 3-91 0,1-2-227 16</inkml:trace>
  <inkml:trace contextRef="#ctx0" brushRef="#br0" timeOffset="1184.03">24980 9445 173 0,'3'2'44'0,"0"-1"1"0,-1-1-17 15,1 1-16-15,-2-1-7 0,0 2 0 16,-1-2-2-16,0-3-3 0,0 4-1 16,0-2 1-16,-2 0 0 0,0 1 5 15,-1-1 5-15,1 0 5 0,-1 1 4 16,-1-2 2-16,0 1 1 0,1 0 1 16,-2-3-2-16,2 2-3 0,-1 2-5 15,-2-2-2-15,0 2-1 0,-2 0-3 0,-1 0-1 16,2 2-2-16,-2-1-1 0,-2 1-1 15,0 1 0-15,1 0 0 0,-1 0-1 16,-1 1 2-16,-2-2 0 0,0 2 1 16,0-1 0-16,1 1 1 0,1 0 2 15,-1-1 0-15,2 3 0 0,-1-2-1 16,0-1 1-16,0 2 0 0,-3-1 0 16,-3-2 1-16,-1 2-1 0,1-3 0 15,-2 0 1-15,-2 0-1 0,-1-1 0 0,0 0-1 16,-1 0-1-16,-1 1 0 0,1-1 0 15,-1 1-2-15,-1 0 1 0,0 1-2 16,-2 2 0-16,-1 0-1 0,-2 1 0 16,0-2 0-16,-2 2 0 0,2 1-1 15,0-2 0-15,2-2 1 0,0-2-1 16,0 1 0-16,-1-1 1 0,0-4 0 0,0 0-1 16,-1-3 1-16,1-1 0 0,-2 1 0 15,-1-1 0-15,0-1 0 0,2 3-1 16,-1-2 1-16,0 2 0 0,1-1 0 15,3 1 0-15,0-2 1 0,3 2 0 16,-1-3-1-16,1 1 1 0,0-2 0 16,0-1 0-16,0-2 0 0,3-2 0 0,0-2 0 15,1 1 1-15,-1 0-1 0,2-2 1 16,-3-2-1-16,-1 0 0 0,-3-1 0 16,1 3 1-16,1-1 0 0,1-1 1 15,3 2-1-15,3 2 0 0,4 0 1 16,3-1 1-16,3 2-1 0,2-3 1 15,1 0 1-15,3-3 1 0,0-3-1 16,3 2-1-16,1-1-1 0,2-1-1 16,0 0-1-16,2-1-1 0,-1 3 0 15,2-1 0-15,0-3 0 0,0-1 0 0,2 0 0 16,-1-1 1-16,1 2 0 0,2-1-1 16,0 3 1-16,0 3-1 0,0 1 0 15,1 2 0-15,1 0-1 0,0 2 0 16,0-1 0-16,2 2 0 0,-1-2-1 15,1 2 1-15,-3 2 0 0,-1 0 0 16,2 1-1-16,-1 2 1 0,2-2 0 0,-1 2 0 16,1 1-1-16,4 0 1 0,-1 1-1 15,2 0 1-15,-2-2-1 0,1 1 1 16,-1 1-1-16,1-1 1 0,-1 1-1 16,-1 2 0-16,-1 0 0 0,0 2 0 15,-1 1 0-15,-4 2-1 0,0 0 0 16,-1 1 0-16,-1 0 0 0,-3 1 0 15,2-2 0-15,-2 2 1 0,1 0 0 16,0 1 1-16,-1-2 0 0,-1 1 0 16,6-1 0-16,-6 0 0 15,0 1-1-15,0-1 1 0,0-1 0 0,1 2-1 16,-1-1-1-16,1 1 1 0,-2-2-1 16,1 1 1-16,0-1-1 0,-1 0 1 15,2-1-1-15,4 1 2 0,1 0-1 16,0-1 1-16,3 1-1 0,3 0 1 15,2 0 0-15,-2 0 0 0,2-1 0 0,-1-1-1 16,3 2 1-16,1 1 0 0,1-1 0 16,0 0 0-16,4 1 0 0,2-1 0 15,3 3 1-15,1 0-1 0,1-1 0 16,1 2 0-16,5 1 0 0,2 0 0 16,-1 2 1-16,-1-1-1 0,0 1 0 15,1 0 0-15,-2 1 0 0,-2-3 0 16,0 3 0-16,0 0-1 0,0-2 1 15,0 2 0-15,-1 0 0 0,0 2 0 16,1 2-1-16,-1 3 1 0,0 0 0 0,-3 4 0 16,2 3 0-16,-4 1 0 0,0 4 0 15,-3-1 0-15,-3 0 0 0,3 2 0 16,0-1 0-16,0-1 0 0,1 1-1 16,-5 1 1-16,-1-2-1 0,-5 0 0 15,-1 3 0-15,-6-2 1 0,-4 0-1 16,-4-1 1-16,-1 2-1 0,-2-1 2 15,-1 3-1-15,0 0 0 0,0-1 0 0,0 1 1 16,2 1-1-16,1-2 0 0,-1 2 0 16,3-3 0-16,0-1 1 0,0-2-1 15,1 0 0-15,-1 2 0 0,0-2 0 16,0-2 0-16,-3-1 0 0,-4 0 0 16,0 0 0-16,-6-1-1 0,-6 1 1 15,-4-3-1-15,-5-1 0 0,-5-2 1 0,-4 1 0 16,-3-2 0-16,1 0 0 15,-3-5 1-15,-3 0 0 0,-3 0 0 0,-1 1 0 16,-1-3 0-16,-3-1 0 0,-5 1 0 16,0 1 0-16,1-3-1 0,-1 2 0 15,-4-4 0-15,-1 1 0 0,-3 1 0 16,1 0 0-16,0-1 0 0,-2 0 0 16,0-1-2-16,3-1-4 0,-3-2-4 15,0-1-9-15,-4-2 121 0,-6-2-212 16,-2-9-101-16,-5-8-296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2T16:38:39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1 309 1857,'12'-54'416,"1"-2"-160,2-5-400,-1-5-608,1-5-881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2T16:39:14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73 4322,'1'-7'221,"1"-3"325,0 1 0,-1-1 0,0 1 0,0-14 0,-3 19-74,0 5-280,-2 9-131,-46 192-1787,47-188 1579,-3 14-212,2-11-62,0 0 0,2 1-1,0 0 1,0 27 0,3-37-78,-1-8 478,0 0 0,0 0 0,1 0 0,-1 0 0,0 0-1,0 0 1,0 0 0,0 1 0,0-1 0,0 0 0,0 0 0,0 0 0,0 0 0,0 0 0,1 0 0,-1 0 0,0 0 0,0 0 0,0 0 0,0 0 0,0 0 0,0 0 0,0 0 0,1 0 0,-1 0 0,0 0 0,0 0 0,0 0 0,0 0 0,0 0-1,0 0 1,1 0 0,-1 0 0,0 0 0,0 0 0,0 0 0,0 0 0,0 0 0,0 0 0,0 0 0,1 0 0,-1 0 0,0 0 0,0 0 0,0 0 0,0 0 0,0 0 0,0-1 0,0 1 0,0 0 0,0 0 0,0 0 0,0 0 0,1 0 0,-1 0-1,0 0 1,0 0 0,0-1 0,0 1 0,0 0 0,0 0 0,0 0 0,0 0 0,6-13-1793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2T15:54:39.2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11490 18310 299 0,'0'5'80'0,"0"-3"1"0,0-1-36 15,1 4-14-15,-1-4-10 0,0 3-11 16,-1 1-6-16,0-5-8 0,0-6-7 16,-1 6-8-16,1-2-8 0,-1-3-5 15,0 3-2-15,0-3 2 0,1 2 4 16,0 7 7-16,1-3 8 0,-2-2 9 16,2 2 7-16,0-2 2 0,0 1 0 15,0 1 1-15,2-3-1 0,-2-2-2 16,0 7 0-16,0-7-2 0,0 6-2 0,1 1-1 15,0-8-3-15,-1 6-3 0,1 2-4 16,0-3-5-16,0 3-6 0,0-2-18 16,0 0-11-16,0 2-28 0,0 1-56 15</inkml:trace>
  <inkml:trace contextRef="#ctx0" brushRef="#br0" timeOffset="-65392.72">7642 2494 169 0,'-14'4'36'16,"1"0"-1"-16,2-4-24 0,2-1-13 16,1 3 0-16,1 0 3 0,-1 1 6 15,0-2 5-15,2 0 5 0,-1 1 4 0,2 3 2 16,1 0 3-16,1-2-2 0,0 1-4 16,-1 0-5-16,2 1-4 0,1 2-4 15,-1-3-2-15,1-2-2 0,0 2-1 16,3 0 3-16,1 1 0 0,4-2 2 15,4-1 0-15,5 5 2 0,6-1-1 16,6 3 0-16,1 0-1 0,6 0-1 16,6 0 1-16,0 0-1 0,5-3 1 0,7-2 0 15,3-2 0-15,8-1 0 0,9 0-2 16,5-1 0-16,9-1-1 0,5-1-1 16,8 2 1-16,6-2 2 0,2 1 1 15,2-5 1-15,9 3 2 0,2 4 1 16,3 2 1-16,0-1-1 0,6 2-2 15,2 4 0-15,0 5-2 0,0 2-1 16,1-2-1-16,1 2-1 0,-1 4-1 16,-4-5-1-16,2-1 0 0,1-6 1 15,-1 1 0-15,-2-5 1 0,2-1 2 0,-3-5 2 16,-2 3 2-16,-5 0 1 0,0-3 0 16,-8-5 0-16,-6 3 1 0,-8 0-2 15,-5 1-2-15,-5-3-1 0,-7 1-2 16,-7 1-1-16,-9 2-1 0,-6 0-1 15,-10-3 0-15,-9 2-1 0,-10 0 1 0,-9 0 1 16,-9-1 1-16,-7-4 0 0,-9-2-1 16,-8-4 0-16,-9 0-1 0,-9-1 0 15,-11-2-2-15,-11 2 0 0,-8 4 1 16,-9-2 0-16,-5 5 1 0,-11-1 0 16,-8 2 0-16,-5 4 0 0,-9 0-1 15,-7 0 0-15,-7 7 1 0,-9 0-1 16,0 0-1-16,-8 3 1 0,-2-1-1 15,-3 1 1-15,-2-1-1 0,-1 1 1 16,1-2-1-16,0-1 0 0,1 2 1 0,1 0-1 16,4-3 0-16,5-1 0 0,2 2 1 15,6-1-1-15,5 1 0 0,10-6 0 16,6-3 0-16,8 4-1 0,7 2-1 16,10-3-1-16,12-3-1 0,10 3-1 15,13 1-1-15,7 0-1 0,12-2-1 16,9 0-4-16,11 0-1 0,10-1 1 15,10 0 2-15,13 0 0 0,12 1 1 0,14 1 3 16,11-2 4-16,12 3 2 0,12 1 1 16,12 1-1-16,7 2 1 0,6-1-1 15,12 4 0-15,8 2 1 0,8 0-2 16,6 1 1-16,5 1 0 0,6-1 1 16,8 5-1-16,-2 0 1 0,6-4-1 15,2 2 0-15,3 2 2 0,-6-5 2 16,7 4 0-16,-7-3 1 0,-2-2 0 15,-3 3 1-15,-6 1 0 0,-9-3 0 0,-7 5-3 16,-10-3 0-16,-7 1-1 0,-14-3 1 16,-14-3-1-16,-15 3 1 0,-12-3-1 15,-18-2 0-15,-14 0 1 0,-16-3-2 16,-11 1 1-16,-13-3 0 0,-17-4-2 16,-15-4-1-16,-16-2 0 0,-15-3 0 15,-15-4 1-15,-17-6-1 0,-16 1-1 16,-12 1 2-16,-11 1 1 0,-10 3 0 0,-11 6-1 15,-12-3 0-15,-12 8-1 0,-5 3 1 16,-8-4-1-16,-2 6 0 0,-3 0 0 16,-5 1 1-16,5 7-1 0,5-1 1 15,6 3 0-15,7 2-1 0,7 0 2 16,6 2-1-16,14 4 0 0,9-2 1 16,12-1-1-16,15 0 0 0,12 1 1 15,15 0-1-15,18-4 0 0,16-4 0 0,16 1-2 16,14-3-3-16,15-3-2 0,21-6 1 15,15 1 0-15,19 1 1 0,14-8 0 16,16-3 1-16,23 3 5 0,12 3 0 16,13-1 0-16,10 0 0 0,14 0 0 15,10 4-1-15,11 5 0 0,5-1 0 16,6-5 1-16,8 6-1 0,6-2 2 16,2 2 0-16,4 0 2 0,-3-3 1 0,2-1 1 15,-3 5 2-15,-7-4-1 0,0 3 0 16,-13-3-1-16,-11 1 0 0,-9 2-2 15,-12-1 0-15,-14 0-1 0,-16-1 1 16,-20 1-1-16,-17-1 0 0,-15 1-1 16,-18 0 0-16,-17-1-4 0,-14-1-1 15,-17-1 0-15,-17-2 0 0,-20-1-1 0,-20-2 1 16,-23-1 0-16,-26 2 3 0,-21-3-1 16,-24 6 1-16,-23 3-1 0,-20 5-6 15,-23 3-6-15,-22 5-11 0,-20 7-1 16,-25 2-91-16,-24 0-91 0,-22 3-216 15</inkml:trace>
  <inkml:trace contextRef="#ctx0" brushRef="#br0" timeOffset="-60241.37">14014 612 241 0,'-4'0'71'0,"5"-2"5"0,0 1-26 16,3-1-5-16,1-2-2 15,1-1 1-15,3-1-1 0,2-2-3 0,0-3-1 16,2-1-2-16,-2-2-1 0,2 1-4 16,1-1-5-16,5-1-6 0,-2 2-5 15,1 3-4-15,1 3-3 0,1 2-3 16,2 4-3-16,1 3-2 0,-4 7-1 16,1 0-1-16,0 4-1 0,0 1 0 0,-1 4-2 15,-6-1 0-15,-1 2 0 0,-4-3 0 16,-4 3 0-16,-5-1 0 0,-5 1 0 15,-6-3 0-15,-6 4 0 0,-5 4-1 16,-2 3 1-16,-8 0 1 0,0 3 0 16,0-2 1-16,3 3 0 0,6-5 2 15,3-3 1-15,3-4-1 0,8-4-2 16,5-3-1-16,3-3 2 0,5-4 1 16,2-1 3-16,8 0 1 0,7-5 1 15,5-2 2-15,7-2 1 0,7-3-1 0,5 0-2 16,2-4-1-16,-3-4-3 0,-4 3-14 15,2 0-14-15,2-1-10 0,-5 0-87 16,5-3-97-16,4-5-228 0</inkml:trace>
  <inkml:trace contextRef="#ctx0" brushRef="#br0" timeOffset="-59851.88">15552 576 343 0,'2'-5'95'0,"-4"2"8"16,-4-5-44-16,-4 0-20 16,-5 4-2-16,-3-5 3 0,-5-2-7 0,-2 1-11 15,-2 3-7-15,-1-1-3 0,0 5 0 16,-3-2-2-16,3 6-3 0,4 6-4 15,3-2-1-15,5 4-1 0,3 2-1 16,5 1 0-16,9 1 0 0,11 2 1 16,7-1 1-16,3 3 0 0,4-1 1 15,5-3 1-15,4 4-1 0,0-2-1 0,-6-1 0 16,-1-3 0-16,-2-4-2 0,-3 10-1 16,-4 1-2-16,-7-4-2 0,-6 1-1 15,-6 0-3-15,-7 5-2 0,-10 2-4 16,-8-9-2-16,-4 2-2 0,-3 0-1 15,-4-3-4-15,-4-1-5 0,1-5-3 16,1 0-12-16,3-5 10 0,3-8-66 16,2-2-66-16,9-4-153 0</inkml:trace>
  <inkml:trace contextRef="#ctx0" brushRef="#br0" timeOffset="-59656.41">15608 236 338 0,'9'7'88'16,"0"6"9"-16,-2 6-49 0,1 2-5 0,0 4 1 15,-2 5-2-15,-1-2-7 0,-2 3-10 16,0-1-7-16,0 1-7 0,2 4-12 16,-1 5-15-16,1-3-13 0,5 26-122 15,-4-32-48-15,1-6-194 16</inkml:trace>
  <inkml:trace contextRef="#ctx0" brushRef="#br0" timeOffset="-58783.49">15610 511 318 0,'10'-3'85'0,"3"-1"9"16,4 0-48-16,7-3-5 0,5-1 3 15,6 6 2-15,2-3-6 0,0 1-9 0,1 3-8 16,0 3-5-16,-2 1-4 0,-4-3-4 16,-2-4-5-16,-5 3-3 0,-4-3 0 15,-3 0-1-15,-6 0 0 0,-4 2 1 16,-4 2 1-16,-5 2 1 0,-4 6 0 16,-3 4 0-16,-5 3 0 0,-4 2 1 15,-3 4-2-15,-3-1-1 0,-1 4-1 16,1-2-1-16,1-2-2 0,5 1-3 15,3-2-3-15,7-5-3 0,3-3-4 0,7-1 1 16,4-5 0-16,5 1 2 0,4-6 3 16,0 0 4-16,4 0 3 0,0-6 3 15,1-2 1-15,0-3 0 0,-2-1 1 16,-3-3 2-16,0 0 3 0,-4-4 2 16,-2 2 1-16,-3-3 1 0,-2-1 1 15,-2 5-1-15,-2 0 0 0,0 4-3 0,-2 5-1 16,0 4-2-16,-2 10-1 0,-2 9-1 15,0 1 0-15,0 5-2 0,0 0 0 16,2 4-2-16,-2-1-2 0,4-5-4 16,1-3-7-16,1 4-4 0,4-3-2 15,0-3-3-15,4-3-1 0,3 1 1 16,4-2 4-16,4-2 7 0,6-9 4 16,3-9 1-16,2-1 5 0,1-2 1 15,0-1 1-15,-2-5 2 0,-1-3 2 16,-5-1 2-16,-2 5 4 0,-2-7 2 0,-3-4 3 15,-3-9 2-15,-1-2-1 0,-2-4-2 16,-3-1-1-16,-2-2-1 0,-3 6 1 16,-2 2-1-16,-3 9 0 0,-1 11-1 15,-2 7 0-15,-5 7-1 0,-2 12-2 16,-2 3-3-16,0 9-2 0,-2 6-3 16,3 0 1-16,-1 5-1 0,6 8-2 0,2 2-5 15,5 1-6-15,4-4-7 0,4 2-6 16,0-1-7-16,5-7-3 0,1-7 1 15,2-5 0-15,0-6 5 0,3-1 6 16,-2-11 5-16,2 1 7 0,-1-3 2 16,2-2 4-16,0-9 4 0,-1-4 3 15,1-5 2-15,0-3 3 0,1-10 5 16,0 0 4-16,-1-9 5 0,-4 0 1 16,-1-4 1-16,-1-4 2 0,-2-3-1 0,-5 6 0 15,-3 1-1-15,-2 9 0 0,-1 4-1 16,-3 12-2-16,-5 11-2 0,-4 12-2 15,-1 11-2-15,-1 7-4 0,-1 12-3 16,-1 5-2-16,2 4 0 0,5 5-1 16,4 3 0-16,3 3-2 0,0-1-1 15,6-2-2-15,0-3-8 0,5 3-4 16,5-4-6-16,3-6-11 0,2-3-13 16,6-5-10-16,3-8-5 0,3 0 11 0,-2-11-84 15,0-7-82-15,-2-7-181 0</inkml:trace>
  <inkml:trace contextRef="#ctx0" brushRef="#br0" timeOffset="-57967.35">17747 414 314 0,'-2'-3'84'16,"1"2"5"-16,-2-5-46 0,-1 2-13 15,-2-3-1-15,-1 3 1 0,-4 1-5 16,-1-2-12-16,-2 0-4 0,0 7-4 15,-1 5 0-15,0 2-1 0,-2 2-2 16,2 6-2-16,-1 4-2 0,3 7-1 0,1-2-2 16,3 1-2-16,5-4-2 0,3 0-1 15,4-5 0-15,5-3 1 0,3-4 1 16,3-6 3-16,4-2 3 0,4-2 2 16,4-1 2-16,6-3 2 0,-1-1 2 15,4-3 2-15,1-1 2 0,-4-2 2 16,-4-3 2-16,-6 0 1 0,-6 0 1 15,-3 0-2-15,-6-1 0 0,-3 4-3 16,-2 2-3-16,-2 5-1 0,-1 3-2 0,-3 3-2 16,-2 7 0-16,1 3-1 0,-2 2-1 15,2 1-1-15,1-1-4 0,2 1-2 16,4-4-1-16,2-2 0 0,2-3 1 16,5-4 0-16,3 0 2 0,1-3 3 15,1-3 2-15,3 1 2 0,0-2 1 16,0-2 2-16,1-1 3 0,1-2 2 15,-2 0 3-15,-1-1 2 0,-1-1 0 0,-3 0-1 16,0 3-1-16,-4 3-3 0,-2 2-3 16,-3 5-1-16,-1 4 0 0,0 4-1 15,-1 2-1-15,-2 6 0 0,0 1 1 16,0 5-1-16,1-4-1 0,1 7-1 16,0 5 0-16,2 2-3 0,1 2-3 15,-1 0-6-15,-2 0-9 0,-5 0-5 16,-1-4-7-16,-4-4-6 0,-6-3-3 15,-3-4-3-15,-4-1 2 0,0-2 3 0,-5-3-5 16,0-4 23-16,1-3-76 0,-2-5-61 16,1-3-160-16</inkml:trace>
  <inkml:trace contextRef="#ctx0" brushRef="#br0" timeOffset="-57681.59">18599 537 281 0,'-1'-5'84'16,"-6"10"8"-16,-3-3-18 0,-5 2-32 16,-6 1 3-16,-3 4 6 0,-3-2-6 15,0 2-10-15,2-2-8 0,0 0-4 16,3 1-6-16,5 3-4 0,6 2-7 0,4 1-3 15,5 3-3-15,5-4-1 0,5 0-2 16,5-2-1-16,2-1-1 0,5-4-5 16,1 1-7-16,1-2-6 0,2-5-8 15,1 0-8-15,3 0-15 0,-1 4-18 16,0-4-38-16,4-5-60 0,3-5-129 16</inkml:trace>
  <inkml:trace contextRef="#ctx0" brushRef="#br0" timeOffset="-57079.28">18911 192 296 0,'-4'-18'86'15,"-1"5"5"-15,1 6-39 0,0 4-1 16,-2 3-2-16,2 3-6 0,-2 6-6 16,0 2-4-16,-2 6-3 0,-1 3-2 0,-1 8-3 15,0 4-4-15,-5 2-6 0,2 2-3 16,2 1-4-16,2 1-3 0,3 4-2 15,7-6-1-15,4-1-2 0,9 0 0 16,3 0-3-16,3-4 0 0,2-7-1 16,2-6 0-16,-1-4-1 0,1-3 1 15,0-7-1-15,0 1 2 0,1-3 1 16,3-2 1-16,-2 0 0 0,0-4 1 0,1-3 1 16,-4-3 1-16,-1-8 1 0,-2 2 2 15,-4-7 1-15,-3-3 0 0,-3 3 1 16,-6 0 1-16,-2 3 1 0,-3 5-2 15,-5 0 0-15,-2 11-2 0,-3 5-1 16,-1 2-1-16,0 9-1 0,1 6-2 16,0-1-1-16,2 6 0 0,4 0-1 15,4 3-2-15,2-3 0 0,5-6-1 16,4-3 0-16,5 3-2 0,6-2 1 0,3-3 1 16,4-2-1-16,4-1 1 0,2-1 2 15,-1-6 0-15,1-9 1 0,-2 1 1 16,-3-2 1-16,-1-5 1 0,-5 3 0 15,0-4 1-15,-1 1 0 0,-1-2 1 16,-2-2 0-16,0-5 1 0,-2 0 1 16,-2-8 1-16,-2 7 0 0,-4 4 1 0,-2 2 0 15,-3 7-1-15,-1 5-4 16,-1 5 0-16,1 5-1 0,-1 6-1 0,2 4 0 16,1 0-1-16,1 1 1 0,2 4 1 15,2 0 0-15,3 4 0 0,0-3 1 16,2-2-7-16,0 6 0 0,2-1-4 15,-2 0-8-15,-3-1-7 0,-5-4-6 16,-5 2-6-16,-6-2-1 0,-7-6-7 16,-10-2-7-16,-5-3-13 0,-5-5-45 15,-7-5-64-15,-8-2-152 0</inkml:trace>
  <inkml:trace contextRef="#ctx0" brushRef="#br0" timeOffset="-56643.29">14850 1222 259 0,'0'-10'73'0,"9"0"4"15,5-1 2-15,5-2-51 0,4 5-3 16,2-5-1-16,4 3 3 0,9 1-1 15,4 4 0-15,13 0-2 0,6 4 2 0,13-1-2 16,9 0-3-16,18 1-3 16,16 0-4-16,7-3-2 0,21 4-3 0,14-1-5 15,21-1-1-15,16 2-2 0,10-1-2 16,9 1-4-16,6-1-5 0,2-1-7 16,-2-1-3-16,0 1-6 0,-4 4-5 15,-9-5 206-15,-7 2-285 0,-9 1-102 16,-20-2-331-16</inkml:trace>
  <inkml:trace contextRef="#ctx0" brushRef="#br0" timeOffset="-41626.63">14991 1719 176 0,'-1'-1'47'16,"1"-4"5"-16,-1 2-16 0,1 0-9 15,0-1-2-15,0-1 1 0,0 0 3 16,1 0-1-16,-1 1-1 0,0-2 1 16,0 2 0-16,0-1-1 0,0 1-1 15,0 2-2-15,0 2 0 0,0 0-3 16,0 1-3-16,0 0-2 0,0 3-1 0,0 0 0 15,0 0 0-15,0 4 0 0,-1 2 0 16,1 1 2-16,0 5-1 0,0 4-1 16,0 1-2-16,0 1-3 0,0 0-3 15,0 2-2-15,1 2-2 0,0-1-1 16,-1-1-1-16,1 0-3 0,0 1-4 16,-1-4-7-16,1-3-8 0,-1-4-5 15,2-1-7-15,0 0-7 0,-1-4-5 0,0-1-9 16,1-1-54-16,0-3-65 0,2-2-155 15</inkml:trace>
  <inkml:trace contextRef="#ctx0" brushRef="#br0" timeOffset="-41053.01">15296 1739 265 0,'-1'-3'79'0,"1"0"7"16,-1 0-35-16,1 0 0 0,1 2 1 15,0-3 0-15,1 1-5 0,2 0-5 16,2-3-3-16,0 1-2 0,1-1-1 0,2 0-3 16,-1-2-5-16,2 4-4 0,0-2-2 15,0 3-4-15,1 3-3 0,0 1-5 16,1 1-3-16,0 5-4 0,1-1-2 15,-1 3-1-15,0 0 0 0,-1-2-1 16,-2 3-1-16,0-1-3 0,-3-1-1 16,-1-1-2-16,-3 2-2 0,-1-1 1 15,-1 2 1-15,-4-1 2 0,-3 0 2 16,-2 0 3-16,-2-3 2 0,-3-1 1 0,0-1 1 16,-1-1 0-16,1-1 0 0,2-3 0 15,3 1 0-15,3 2 0 0,3-2-1 16,1-1 0-16,0 1-2 0,4 1 0 15,0 2 0-15,2 2 1 0,1-3 0 16,3 5 1-16,3 1 1 0,2 1 2 16,4 0-1-16,-1-1 0 0,3 3 0 15,-1 3-1-15,0-3 0 0,0 2-1 0,-3 0-1 16,-2 1 0-16,-2 0-1 0,-2-2 0 16,-3-1 1-16,-2 0 0 0,-3 0 1 15,-3-1 1-15,-5-2 2 0,-3-4 1 16,-5 3 1-16,-4-3 1 0,-5-1-1 15,-4-2-1-15,-1-1-1 0,2 3-1 16,-2-2-1-16,3-1-1 0,-3 0-2 16,4-2-4-16,4-1-4 0,4 0-6 0,0 0-6 15,5 1-15-15,4-1-19 0,8 0-10 16,7 2 67-16,5 2-146 0,6-1-96 16,3-3-240-16</inkml:trace>
  <inkml:trace contextRef="#ctx0" brushRef="#br0" timeOffset="-40789.79">16120 1689 319 0,'0'-2'95'0,"-1"0"10"0,-1 4 1 15,2 1-66-15,0 3-4 0,-1 5 4 16,-1 4 1-16,1 3-11 0,0 0-7 16,-1 4-6-16,0 1-1 0,1 1-3 0,-1 1-5 15,0-4-8-15,1 1-4 0,-1-3-10 16,1 1-13-16,1-3-13 0,-1 0-13 16,0-3-75-16,1-4-86 0,-1-1-195 15</inkml:trace>
  <inkml:trace contextRef="#ctx0" brushRef="#br0" timeOffset="-40593.32">15954 1871 318 0,'4'4'93'0,"2"-3"14"15,6 0-43-15,2-1-11 0,5-1 4 16,1-3 2-16,1 1-13 0,0-4-14 0,7 2-14 15,-2-2-6-15,6 3-8 0,0-1-23 16,3 0-18-16,2 2 76 0,-2-1-163 16,-5-1-105-16,-2 0-264 0</inkml:trace>
  <inkml:trace contextRef="#ctx0" brushRef="#br0" timeOffset="-40209.34">16497 1695 343 0,'5'-8'96'16,"2"1"7"-16,1-3-53 0,1 1-2 16,2 0 3-16,1 1-4 0,1 3-11 15,0 0-11-15,1-1-6 0,-2 4-3 0,1 2-5 16,1 2-4-16,1 2-3 0,3 4-3 15,-2 3 0-15,1 1-2 0,-2 1 0 16,-2 1-3-16,-4 3-2 0,-6-1-1 16,-6 2 1-16,-7-3 0 0,-4 2 0 15,-3-2 2-15,-1 0 3 0,-3-2 1 16,0 1 2-16,0-3 0 0,5 1-1 16,2 0 1-16,2-4-1 0,2 0 0 0,3 2-2 15,4 0 0-15,4-1 1 0,3-2 1 16,4-1 0-16,1 1 1 0,5 0 0 15,4-5 2-15,5 0 1 0,2-4-2 16,5 2-10-16,4-4-13 0,4-1-9 16,0-2-17-16,-2-2 155 0,-4-1-230 15,1-2-104-15,-6 0-277 0</inkml:trace>
  <inkml:trace contextRef="#ctx0" brushRef="#br0" timeOffset="-39891.19">16994 1632 319 0,'0'2'91'0,"3"-5"8"0,0 3-48 16,3 0-1-16,2-1 5 0,0-2-3 15,4-1-10-15,3 1-10 0,1 2-6 16,3 1-4-16,-1 0-5 0,1 0-5 15,1 2-3-15,1 3-4 0,-2 5-1 16,-1 2 0-16,0 5-2 0,0 3 0 16,-2 4-1-16,-1-1 1 0,-7 3-1 0,-2 0 1 15,-4 1-1-15,-7-4 0 16,-2 2-2-16,-3-1-2 0,-3 0-7 0,-3 1-9 16,-1-2-11-16,1-3-9 0,3 0-9 15,1-5-9-15,1-1 60 0,4-5-122 16,5-1-73-16,4-9-195 0</inkml:trace>
  <inkml:trace contextRef="#ctx0" brushRef="#br0" timeOffset="-39384.54">17635 1819 199 0,'-3'1'64'16,"0"-1"7"-16,3 1-13 0,3-2-13 15,2 1-1-15,6-1 3 0,7 0-3 0,3 2-3 16,10 0-1-16,6 0-2 0,3 3-1 16,5 1-3-16,0 0-5 0,2 4-5 15,4-1-5-15,-3-1-4 0,4 1-5 16,4-2-3-16,1 0-3 0,-2-1-2 16,-5 1-8-16,-7-4-8 0,-4-1-10 15,-9-2-10-15,-8-6-10 0,-8 4-9 16,-5-4-70-16,-4-3-78 0,-7 1-172 15</inkml:trace>
  <inkml:trace contextRef="#ctx0" brushRef="#br0" timeOffset="-39144.67">18300 1688 297 0,'21'1'86'0,"1"4"8"0,2 0-41 15,-2 3-8-15,2 1 3 0,0 2 2 16,-2 2-9-16,0 3-11 0,0 1-6 0,-2-1-6 16,-3 1-4-16,-4-2-4 0,-3 1-5 15,-6-3-2-15,-4 2-3 0,-5-3-2 16,-5 4-3-16,-5-2-3 0,-4 1-4 16,-4-3-6-16,0 2-7 0,-1 0-8 15,-3-3-7-15,2-1-16 0,3 0-54 0,4-2-67 16,2 0-155-16</inkml:trace>
  <inkml:trace contextRef="#ctx0" brushRef="#br0" timeOffset="-38763.2">19253 1472 314 0,'0'-3'87'0,"-1"2"8"16,1 1-45-16,-1-1-15 0,0 3 4 15,0 1 5-15,-2 1-5 0,0 3-9 16,0 3-4-16,-4 7-1 0,-1 1 0 16,0 2-4-16,-2 4-6 0,-1 4-5 0,0 0-2 15,-2-1-2-15,0 4-2 0,0-2-1 16,0-1-1-16,-1-4-1 0,2-2 0 15,0-3 0-15,2-1-1 0,3-6 0 16,1 2-1-16,1-6-1 0,4 2 0 16,2 0 0-16,3-1 1 0,5-2 0 15,1 3 2-15,3-3 1 0,3 1 0 16,2-3 1-16,4-1 0 0,2-2-2 16,-1-1-2-16,4-2-3 0,0-1-10 0,0-4-12 15,1-1-10-15,-5 0-8 0,-1-3-18 16,-2-1-63-16,-6-2-79 0,-1-2-164 15</inkml:trace>
  <inkml:trace contextRef="#ctx0" brushRef="#br0" timeOffset="-38561.22">19384 1731 311 0,'-10'11'100'15,"0"5"11"-15,1 0-33 0,1 2-20 16,1 3 4-16,1 1 4 0,2 2-12 15,2 0-16-15,2-1-12 0,1 3-5 16,1-3-3-16,1 0-6 0,1-4-6 16,2-3 0-16,1-1-14 0,-1-3-1 15,0-1-11-15,0-2-17 0,0-5-13 16,-1 2-12-16,1-6-79 0,-1 1-79 0,2 0-200 16</inkml:trace>
  <inkml:trace contextRef="#ctx0" brushRef="#br0" timeOffset="-38192.35">19665 1724 365 0,'-1'0'96'0,"-4"2"9"0,1-1-62 15,-1 5 0-15,-2 4 8 0,0 3 3 16,0 3-6-16,-2 1-9 0,0 6-5 15,2 3-1-15,-2 0-4 0,2-2-7 16,3-1-8-16,2 0-4 0,3-2-3 16,4-4-4-16,3-2-1 0,5-4-1 0,1-1-1 15,4-2 0-15,6-4 0 0,2 2 1 16,4-4-1-16,-1-1 0 16,4-3 0-16,-1 0 1 0,-1-2 0 0,-5-3 1 15,-5-2 0-15,-5-1 1 0,-4-3 1 16,-4 1 3-16,-3-2 0 0,-5-6 1 15,-2 0 0-15,-3-4-2 0,-4 0-1 16,-6 1-2-16,-7-2-2 0,-7 3-1 0,-4 4-1 16,-2 8 1-16,-3 8-4 15,0 3-6-15,-1 5-22 0,4 2-16 0,6 1-103 16,2 2-115-16,3-6-280 0</inkml:trace>
  <inkml:trace contextRef="#ctx0" brushRef="#br0" timeOffset="-33011.57">20273 1560 190 0,'-1'-1'55'0,"1"2"6"0,-2-1-20 16,0 1-6-16,-2-1-2 0,1 0-2 16,-1 1-2-16,-1 0-3 0,0-2-2 15,1 0-1-15,1 0-1 0,0-1 0 16,2 1 1-16,0-2-1 0,2-2-2 0,0 1-1 16,3-3-1-16,2 2-3 0,1-3-2 15,1 0-2-15,6-1 0 0,2-1 0 16,1-1 1-16,3 1-1 0,1-1 0 15,2-2 3-15,0-4-1 0,-4 2 0 16,2 1-1-16,1-2 0 0,-1 3-2 16,-1-1-1-16,-2 3-2 0,2 3-1 0,2 2-2 15,-1 0-1-15,0 1 0 16,-3 0-1-16,2 3 0 0,0 0 0 16,-2 1 0-16,3 1 0 0,2 2-1 0,3-1-1 15,2 4 1-15,5 0 0 0,-2 2 0 16,2-1 0-16,-2 3 1 0,1 0 1 15,-4 4-1-15,2 2 2 0,-4 2-1 16,4 0 1-16,-1 3-1 0,1 2-1 16,-3 1 0-16,-2-1 0 0,2 0-1 15,-2-3 0-15,-2 1-1 0,-2-1 1 0,1-2-2 16,-3 1-4-16,0-4-1 0,-4 0-6 16,-2-1-7-16,-2 1-8 0,-1-5-8 15,-2-2-7-15,-3-4-7 0,0 1-8 16,-1-5-65-16,-1-3-75 0,1-2-171 15</inkml:trace>
  <inkml:trace contextRef="#ctx0" brushRef="#br0" timeOffset="-32597.59">21390 1522 259 0,'-1'-2'75'15,"1"0"6"-15,0 5-32 0,-1-3-11 16,1-1 2-16,-1-1-2 0,1 1-7 0,0 1-6 16,0 1-2-16,-1-2-3 0,2 1-2 15,-1 1-3-15,0-1-4 0,1 0-1 16,0 3 0-16,3-1-1 0,-1 1 1 16,1 2 0-16,2 2 0 0,-2 1 1 15,2 1 0-15,-1-1-3 0,0 2-1 16,0 0-1-16,-2 0-3 0,2-1 0 15,0 2-1-15,2 1 0 0,0 1-1 16,2 0 1-16,0 1-1 0,1 2-1 0,0-1 1 16,1-1 0-16,-3 2-1 0,0-1 0 15,-2-2 0-15,-3 2 0 0,-1-1 0 16,-2-1 0-16,-4-2 1 0,-5 0 1 16,-4-4 0-16,-2 1 1 0,-2-2-1 15,-6 0 2-15,-1-2-2 0,-4 0 0 16,1-2-1-16,2 0-1 0,-5-1-9 0,2-1-9 15,4-2-8-15,3-2-8 16,3 0-9-16,6-2 45 0,4 0-123 0,8 1-81 16,7-4-207-16</inkml:trace>
  <inkml:trace contextRef="#ctx0" brushRef="#br0" timeOffset="-32216.26">21910 1618 289 0,'-5'-2'86'0,"3"2"5"16,1 0-36-16,0-1-12 0,1 2 3 15,0 1 3-15,0 3-8 0,2 3-6 16,-1 3-3-16,0 5-2 0,1 1-3 16,0 5-1-16,-2 3-6 0,1 0-7 0,-1 0-4 15,-1 0-3-15,-1 1-2 0,-1 3-1 16,1-2-2-16,0-3-3 0,0 0-4 15,0 1-9-15,-1-3-10 0,2-2-13 16,0-5-13-16,-2-2-9 0,-1-3 93 16,0-3-156-16,-1-1-81 0,0-2-211 15</inkml:trace>
  <inkml:trace contextRef="#ctx0" brushRef="#br0" timeOffset="-31691.38">21795 1682 271 0,'1'-12'78'15,"1"-1"6"-15,4 2-33 0,2 0-6 16,2 2 2-16,3 1-5 0,3 2-5 16,-1-1-2-16,3 2-3 0,-2-1-1 0,-1 1-4 15,0 1-1-15,0 0-2 0,0 2-4 16,1 1-5-16,1 2-3 0,1 0-4 15,1 3-2-15,1 0-2 0,1 1-3 16,-3 4 0-16,2 0 0 0,-1-2-2 16,-3 2 1-16,0 1-1 0,-3 1-1 15,-2-1-2-15,-4-2 0 0,-1 0-1 16,-5 1 0-16,-1 1-1 0,-4-2 1 0,-5-2 1 16,-3 2 1-16,-4-3 2 0,-1 3 1 15,-3-4 0-15,-3-1 1 0,0-2 0 16,-1 1 0-16,-1-4 0 0,1 1-1 15,2-2 0-15,3 1 1 0,3-1 0 16,4 0 0-16,4 2-1 0,3-1 0 16,2 2 0-16,1 0 0 0,1-2-1 15,1 2 0-15,-1 0 0 0,-1 0-1 16,2 2 1-16,-1-1-1 0,0 4 0 16,0 1 1-16,1 3 1 0,1 1 0 0,2 3 1 15,0-1 1-15,3 3 1 0,1 2 1 16,5 0 0-16,2 0 1 0,3 2 0 15,3 1-1-15,2 0 0 0,3 3-1 16,0 1-1-16,1-3-3 0,1-1-4 16,-4-3-9-16,-1-4-8 0,-3 0-10 0,-1-3-10 15,-4-4-9-15,-1-1-12 0,-2-1-58 16,1-2-70-16,1 0-157 0</inkml:trace>
  <inkml:trace contextRef="#ctx0" brushRef="#br0" timeOffset="-31059.86">22312 1724 272 0,'6'-4'78'0,"2"0"7"15,2-1-36-15,2 0 1 0,1-2-1 16,4 3-5-16,-2-2-4 0,-2 1-2 16,0-1-3-16,0 2-3 0,2-1-3 15,-2 2-2-15,0-1-4 0,3 1-4 16,2 4-4-16,2-1-4 0,-2 2-1 0,2 1-4 15,1 3-1-15,-3 0-2 16,0 3-1-16,-2 0-1 0,-1 2-1 16,-3 1 0-16,-2 3-1 0,-4 1-1 0,-3 0 0 15,-2-1 1-15,-4 1 0 0,-3-2 0 16,-4-2 0-16,-3-1 1 0,-3-3 0 16,0-1 0-16,-4 0 1 0,0-2 0 15,-2 1 0-15,3-3 0 0,1-1 1 16,1-1 0-16,4-2 1 0,2 0 0 15,4 0 2-15,3 1 2 0,1-1 2 0,3 1 1 16,2 1-1-16,1 0-1 0,2 0 1 16,4 1-3-16,2 2-2 0,2 2-2 15,3 0 0-15,2 3-1 0,1-1 0 16,2 3 0-16,1 1 0 0,1 1 0 16,-3 2 0-16,3 0-1 0,-2-1 0 0,0 3 0 15,-4-4-1-15,-2 0 1 16,-3-1-1-16,-5-2-1 0,-1-2-1 15,-6-1 0-15,-4 0 0 0,-4 2 1 0,-5-2 0 16,-5-1 0-16,-5-1 2 0,-2 1 0 16,-5-3-1-16,-4-4-3 0,-4-7-8 15,0 1-7-15,-2-1-16 0,1 0-14 16,-4-3 85-16,-1 1-175 0,4 2-106 16,1-2-273-16</inkml:trace>
  <inkml:trace contextRef="#ctx0" brushRef="#br0" timeOffset="-27954.83">23014 1000 190 0,'0'1'57'0,"0"-4"5"0,1-1-9 15,0-5-16-15,2 6-4 0,-1-3-2 16,-1 2-1-16,0-2-1 0,1 5-1 15,-2-1-1-15,0 6 0 0,1-7-1 16,-1 2-2-16,0 2 0 0,0 0-3 16,0-2-2-16,0 1-3 0,0 2-5 15,0-1-1-15,-1 2 0 0,0 4 0 16,0 4 1-16,1 3 0 0,0 2 1 16,0 1 1-16,1 4-2 0,2 3-3 15,1 0-1-15,-2 7-4 0,1 1 0 0,0 0-2 16,1-3 0-16,-1 4-2 0,-1-1-2 15,1-4-7-15,1-5-6 0,-2-2-5 16,1 1-8-16,-1-1-8 0,-1-5-9 16,-1-1 56-16,-2-3-122 0,-2-7-79 15,-2-5-209-15</inkml:trace>
  <inkml:trace contextRef="#ctx0" brushRef="#br0" timeOffset="-27578.17">23033 1020 239 0,'-2'-9'76'0,"-1"2"7"0,2-4-7 0,1-1-38 16,4 2 1-16,-1-1 2 0,2 0-11 15,1-1-3-15,0 1-3 0,3-1-2 16,-1 0 0-16,1 0 2 0,-1 2-4 15,2-3 0-15,0 4-2 0,2 2-1 16,0 2 0-16,4 2-1 0,0 1-3 16,1 0-2-16,3 4-1 0,3 2-2 0,1 1-3 15,0 3-1-15,1 4-2 0,-1 1-2 16,-1 1 0-16,-4 1-2 0,-4 0-1 16,-6 2-6-16,-2 1-1 0,-5 2-1 15,-4-5-2-15,-7 3 1 0,-4-1 0 16,-8-2 3-16,-3 0 4 0,-1-3 1 15,-3-4 1-15,-2 2 1 0,4-3-4 16,-1-4-4-16,5-1-4 0,4 2-4 0,2-4-5 16,3 1-6-16,5-1-8 0,0 0-11 15,6 1-58-15,5-2-69 0,5-1-166 16</inkml:trace>
  <inkml:trace contextRef="#ctx0" brushRef="#br0" timeOffset="-27026.72">23449 1287 193 0,'0'0'66'15,"-2"0"5"-15,1 0-3 0,-2 0-23 0,-2 1-2 16,-3-1-5-16,0 3-9 0,-2 1-3 16,0 5-4-16,1 1-3 0,0 2-5 15,4 3-3-15,3 0-1 0,2 2-2 16,2-1-1-16,5 0 0 0,2-3 2 16,3-1 3-16,2-1-1 0,-1-4 5 15,2 0 2-15,2-4 1 0,0-2-1 0,1-2-1 16,-1-2-2-16,2-3 1 0,-2 1-3 15,0-2-1-15,-4-2 1 0,-2-2 1 16,-4-1-1-16,-1 1 1 0,-3-4-1 16,-3 1-3-16,-1-1-2 0,-3 3-3 15,-2 1-3-15,-4 2-2 0,-2 0-2 16,-2 3-1-16,-3 0-2 0,-3 3-4 16,1-1-13-16,1-3-10 0,1 1-10 15,5 2-8-15,2-1-8 0,5-2-72 16,4-2-81-16,2 4-170 0</inkml:trace>
  <inkml:trace contextRef="#ctx0" brushRef="#br0" timeOffset="-26715.02">23864 944 290 0,'9'-1'86'0,"0"1"8"15,-3 1-34-15,-2 2-3 0,-2 3 5 16,-1 4-4-16,0 5-8 0,-2 3-3 0,1 2-5 16,-1 3-4-16,-1 4-8 15,1 4-7-15,-2 2-7 0,1 2-5 0,2-3-3 16,0 6-4-16,1 2-1 0,2-2-3 15,1 1-5-15,2-6-4 0,1-4-6 16,0 1-16-16,-2-6-15 0,2-5-12 16,-3-4-81-16,-1-5-92 0,0-1-214 15</inkml:trace>
  <inkml:trace contextRef="#ctx0" brushRef="#br0" timeOffset="-26360.49">23787 1006 259 0,'8'-13'79'0,"9"3"8"16,1-2-29-16,2 1-5 0,3 2 11 0,-2 2-7 15,0 1-5-15,0-1-5 0,-5 0-5 16,2 1-2-16,-2 3-6 0,-2 3-8 15,0 0-5-15,1 2-6 0,0 2-4 16,-1 3-3-16,0 3-4 0,2 0-1 16,-1 3-3-16,1 2-1 0,-1 1-2 15,-2 2-4-15,-1 2-1 0,-3-3-8 0,-4 1-1 16,-4-3-1-16,-4-3 0 0,-6 1 0 16,-4-4 2-16,-5-2 0 0,-7-4 3 15,-5-1-3-15,-4-1-3 0,-2-1-2 16,-6-3-5-16,-2 0-7 0,0-1-9 15,5-1-66-15,6 0-74 0,5-1-180 16</inkml:trace>
  <inkml:trace contextRef="#ctx0" brushRef="#br0" timeOffset="-16658.94">22144 2663 210 0,'-4'-5'62'16,"2"6"7"-16,1-1-28 0,-1-1 0 15,4 4 0-15,-1 2 0 0,0-7-4 16,0 8-5-16,1 1-5 0,0 1-2 15,2 1-3-15,-4 3-1 0,1 2-2 16,-2 7-4-16,-1-1-2 0,-1 4-1 0,-1 3-2 16,-2-1-3-16,1 2-1 0,0 1-3 15,0-2-3-15,1-1-3 0,0-2-4 16,1-4-4-16,2 0-7 0,0-5-6 16,-1-2-6-16,2-1-5 0,-1-2-10 15,1-5-55-15,-3-2-66 0,1-1-149 16</inkml:trace>
  <inkml:trace contextRef="#ctx0" brushRef="#br0" timeOffset="-16210.72">22043 2684 290 0,'2'-14'82'16,"0"3"8"-16,2 0-31 0,-1 0-16 15,2 1 6-15,0 4 1 0,2-1-4 0,1 0-8 16,0 2-4-16,4-2-4 0,3 3-2 16,2-1-3-16,2 2-5 0,2 1-3 15,-2 3-3-15,4 0-4 0,-1 4-3 16,0 2-2-16,0 3-4 0,-2 0-2 16,-1 5-2-16,1 1-2 0,-3 0-1 15,-4 0-1-15,-4-1-2 0,-5 0-2 0,-4 0-1 16,-6-6-1-16,-6 0 1 0,-6-1 0 15,-5-2 1-15,-4-1-1 0,-1-2 0 16,-2-1 1-16,0-1 0 0,0 0 2 16,4 1 0-16,3-2 2 0,2-2 2 15,2 1 2-15,5 0 2 0,3-1 3 16,5 2-1-16,1-1 0 0,3 2 0 16,2 1 1-16,4 3 5 0,2 1 1 15,3 3 1-15,3 2 1 0,4 1 3 0,5 0 0 16,1 3-2-16,3 2-3 0,5-1-3 15,-1 2-2-15,2-3-3 0,-2 0-11 16,1 3-13-16,0-5-10 0,-1-1-8 16,-5-2-12-16,-1 1-15 0,-4-2-51 15,-3-2-61-15,-4 0-134 0</inkml:trace>
  <inkml:trace contextRef="#ctx0" brushRef="#br0" timeOffset="-15697.91">22527 2623 306 0,'0'-3'87'0,"1"3"8"16,-1-3-37-16,1 2-9 0,1-3 4 0,1 1 1 15,3-3-8-15,0 2-7 0,2-1-6 16,2 1-4-16,2-2-4 0,1 4-4 15,2 0-5-15,0 2-3 0,1 1-3 16,2 2-2-16,0 6-3 0,1 0-1 16,-2 2-2-16,1 4-2 0,2 2 1 15,-3 1-3-15,-1 1-2 0,-2-1-1 16,-2 1-3-16,-3 0 0 0,-5-7-2 0,-5 1 0 16,-7-1 1-16,-5-2 3 0,-3-2 1 15,-4-2 2-15,-3-1 1 0,-2 0 2 16,-3-2 1-16,4-2 1 0,1-2-1 15,3 0 0-15,3-1 1 0,3 0 1 16,4-1 0-16,5 2 2 0,3-2 0 16,3 4 0-16,4-1 0 0,2 3 0 15,4 2 0-15,4 1-1 0,2 0 0 0,3 4 0 16,2 0 1-16,1 4 0 0,1 0 0 16,1 1-1-16,-1 1 0 0,-2 0-2 15,0 2-1-15,-4-3 0 0,-3 0-1 16,-6-2 0-16,-6 0 0 0,-5-2-2 15,-6-1 0-15,-7-3-1 0,-5 0-2 16,-3-1-3-16,-2-1-4 0,-2-2-10 16,1 0-10-16,1-1-10 0,1-2-8 15,3 1-9-15,-1-1-70 0,1 3-82 16,1 3-176-16</inkml:trace>
  <inkml:trace contextRef="#ctx0" brushRef="#br0" timeOffset="-15090.5">22542 3400 199 0,'-1'2'63'0,"0"-2"4"0,1 2-23 0,-1 0-2 16,1 1 6-16,0-1-4 15,0-1-6-15,0 1-5 0,0-1-3 0,-1-2-2 16,1 0-4-16,0 2-4 0,-2 0-3 16,1 0-3-16,0 1-1 0,1-1-1 15,0 5-2-15,1-1 0 0,0 1 0 16,3 0 1-16,1 5 0 0,2 2 1 15,0 2 0-15,3-1 0 0,1 3 1 0,4 5 0 16,0 2-1-16,2 3-1 0,4 2 0 16,1 3-1-16,4 0 1 0,3 1-1 15,3-3 0-15,3 3-1 0,1-3 1 16,-1-4-1-16,3-1-1 0,1 2 1 16,-2-2-2-16,-1-3-1 0,-2-4-1 15,0-2 0-15,-1-4-1 0,-1-1-3 0,-3-4-5 16,-3-3-2-16,-1-2-5 0,-2-1-4 15,-5-1-10-15,-2-1-12 0,-5-2-8 16,-3-2-9-16,-2 2-8 0,-4-1-16 16,-4-1-50-16,-3 1-66 0,1 3-145 15</inkml:trace>
  <inkml:trace contextRef="#ctx0" brushRef="#br0" timeOffset="-14427.23">23275 3778 246 0,'-3'-4'72'15,"-2"2"5"-15,2-2-32 0,-1 2-2 16,-1 2-1-16,2-5-4 0,1 5-5 0,0-2-4 16,0 1-3-16,1 2-3 0,1 0-2 15,-1-3-2-15,1 3-1 0,0-2-3 16,0 3-1-16,0 0-1 0,0 0-1 15,0 1-1-15,0 4-1 0,1-1 0 16,0 1-1-16,3 2 0 0,2 1 2 16,4 1-1-16,1 2 1 0,2 1-2 0,4 2 0 15,0 1-1-15,3 0-2 16,2 0-2-16,-2 3 0 0,0 0-2 16,1-3 1-16,-1 1-1 0,1-1 1 0,-2 0-1 15,-3-1 0-15,-1-1 1 0,-2-2-1 16,-2 0 1-16,-2 0-1 0,-6 0 0 15,-3 0 0-15,-4-5 2 0,-8 2 0 16,-6-2 1-16,-1 0-1 0,-11 0 1 16,-6-5-2-16,-7-1-4 0,-5 4-4 15,-1-4-4-15,-1 0-6 0,-2 2-16 0,1 0-13 16,5 0-9-16,7 1 1 16,6-3-80-16,5-2-84 0,6-4-186 0</inkml:trace>
  <inkml:trace contextRef="#ctx0" brushRef="#br0" timeOffset="-12439.04">23226 4516 265 0,'0'-1'84'15,"0"1"6"-15,0 0-27 0,0 0-7 16,0 1-1-16,0-1-4 0,0 0-7 16,0 1-6-16,1 1-2 0,-1 2-1 15,1 1-3-15,0 3-3 0,0 5-4 16,-1 4-4-16,0 4-4 0,0 6-5 15,-2 1-4-15,1 3-4 0,-3 0-1 0,0 0-2 16,2-2-4-16,0 0-4 0,-2-4-4 16,3-2-6-16,-1-1-12 0,2-1-10 15,-1-4-10-15,0-2-7 0,0-5-9 16,-1-3-62-16,-2-2-75 0,1-2-162 16</inkml:trace>
  <inkml:trace contextRef="#ctx0" brushRef="#br0" timeOffset="-12132.69">23122 4485 303 0,'5'-11'88'0,"3"2"8"0,0-2-36 16,2-3-11-16,3 3 5 0,-2 0 1 15,3 2-6-15,0 0-8 0,1 1-6 0,2 4-7 16,1 1-5-16,1 0-6 0,-1 4-6 15,3 2-4-15,-2 3-4 0,-2 3-2 16,2 1-2-16,-3 4 0 0,0 0 0 16,-3 4-2-16,-2 0-1 0,-3-1-1 15,-3-1 0-15,-3-3-1 0,-3 2 1 16,-3-1-1-16,-5-2 0 0,-2-3 1 0,-6-2-3 16,-4 1-6-16,-6-1-7 0,-1-3-6 15,-3-2-7-15,2-2-7 0,0-1-7 16,3-2-9-16,6 1 223 0,5-4-270 15,1-1-91-15,7 1-294 0</inkml:trace>
  <inkml:trace contextRef="#ctx0" brushRef="#br0" timeOffset="-11697.27">23577 4707 226 0,'-1'3'64'0,"1"1"4"0,-2 1-29 15,-1 0-5-15,-3 3 2 0,1-1-3 16,-1 3-6-16,-2 0-5 0,-1 4-4 15,0-1-3-15,0 2-3 0,3 1-3 16,-2 2-2-16,4-2-2 0,2 1-1 16,5-1-1-16,2-1 1 0,3-1 1 15,2-2 1-15,4-4 1 0,0-1 4 0,2-3 3 16,1 0 2-16,3-5 2 0,1-4 2 16,-2 0 3-16,1-4 2 0,-1 0 0 15,-3-2 0-15,-3-4-1 0,-3 0-1 16,-3-2-4-16,-4-2-4 0,-3 0-5 15,-2-2-6-15,-6 1-4 0,-2 3-4 16,-4 0-5-16,-5 3-8 0,-1 3-10 16,-2 3-5-16,-1 4-7 0,1 0-7 15,3 1-6-15,5 1-15 0,2 1-49 0,6 1-62 16,6 2-151-16</inkml:trace>
  <inkml:trace contextRef="#ctx0" brushRef="#br0" timeOffset="-11312.71">24250 4519 242 0,'7'-5'78'0,"-4"-1"9"0,-1 0-13 16,-1 0-18-16,0 2 3 0,-2-2-1 15,-2 3-8-15,-2-1-7 0,0 0-5 16,-3 2-4-16,0-1-6 0,-6 1-5 16,0 4-3-16,-2-1-2 0,-3 2-2 0,-2 1-2 15,-2 1-3-15,-2 3-3 0,-1 3-1 16,-4 0-2-16,3 6-2 0,-3 4-1 16,2 6-1-16,0 3-1 0,3 3 0 15,5 1 0-15,6 2-1 0,3-2 0 16,6-1 0-16,8-4 1 0,9 0 1 15,6-3-1-15,4-1 1 0,6-2 0 0,7-2 0 16,3-2-1-16,5-5 0 0,2-2-3 16,1-1-3-16,4-4-4 0,-1-3-11 15,-2-3-14-15,-2-1-12 0,-8-2-3 16,-4-5-87-16,-5 1-92 0,-7-2-209 16</inkml:trace>
  <inkml:trace contextRef="#ctx0" brushRef="#br0" timeOffset="33964.29">2292 8682 144 0,'-1'-2'37'16,"1"0"2"-16,-1-1-14 0,-1 2-7 0,2-1-1 15,0 0-1-15,0 2 0 16,0 0 0-16,-1 2 1 0,2-1-1 0,-1 1-1 15,0 0 0-15,0 0 0 0,0 0-1 16,-1-1 0-16,2 1-2 0,-2-1 0 16,1 0 1-16,0-1 0 0,-1 0 1 15,1 1 0-15,0-1 1 0,0 1-1 16,0-1-1-16,0 0-2 0,0 0-1 16,0 0-1-16,0 0-1 0,0-1-1 15,0 0-2-15,1 0 1 0,0 2-2 0,-1-1-1 16,0 0 0-16,1-1-1 15,-1 2-1-15,1-1 0 0,-2 1-1 0,3-3 1 16,-3-1-1-16,3 1 1 0,-2 2-1 16,1-2 1-16,-1 0-1 0,1 0 0 15,1 1 0-15,-1 1 0 0,0-1 0 16,0-2-1-16,1 0 1 0,-1 2 0 16,1 0-1-16,-2 0 1 0,1-1 0 0,1 0 0 15,-1 2 0-15,0 0 0 0,-1 0 1 16,0 0 0-16,0 0 0 0,0 0 1 15,0 2 0-15,0-4-1 0,0 5 1 16,0-3-1-16,0 0 0 0,1-1-1 16,-2 2 1-16,2-2-1 0,-2-1 1 15,1 2 0-15,0-1 1 0,1 2 0 16,-1 1 2-16,0-2 1 0,0 0 2 16,1 0 0-16,-2 1 0 0,2-1 0 0,-1-1 0 15,0-1-1-15,-1 0 0 0,0 2-1 16,1 0-1-16,0-1 0 0,0 1 0 15,0 1 0-15,0-1-1 0,1 2 0 16,0 0 0-16,-1-2 0 0,0 2 1 16,0-1-1-16,1 0 0 0,-1 0-1 15,0 0 1-15,0 0 0 0,1 1-1 16,-1 1-1-16,1 1 1 0,-1 0 0 0,0 3 0 16,2 2 0-16,-3 3 0 0,1 0 1 15,-1 5-1-15,0 2 0 0,-1 1 0 16,-1 1-1-16,-2-2 0 0,1 2-1 15,-2-2 0-15,1-3-1 0,-1 1-1 16,2-3-1-16,0-3-1 0,-1 0 0 16,3-3 0-16,0-1 0 0,1-3 0 0,-1-1 1 15,2-1-1-15,0-1 2 0,0-1 1 16,0-1 2-16,1-1 2 0,0-3-1 16,1-1 2-16,0-2-1 0,0-5 0 15,1-2-2-15,1-5-1 0,3-2-2 16,-1-3 0-16,2-4 0 0,-1-4-1 15,3 3 1-15,1 0 0 0,-1 2 1 16,0 0 3-16,1 6 1 0,0 4 1 16,0 3 2-16,-1 4 2 0,-2-1 1 15,1 6 1-15,-2 1 1 0,-1 2-1 0,0 2 0 16,-1 0-2-16,0 2 0 0,-1 3-2 16,-1 0 1-16,2 3-2 0,0 3 2 15,0 1 0-15,-1 3 1 0,0 2 2 16,0 2-1-16,-1 3 0 0,-1-1-1 15,1 3-1-15,1-1-1 0,-1 0-2 16,1 1-1-16,1-1-1 0,0-1 0 16,2-2-2-16,-2 0-3 0,0 0-7 0,-1-1 1 15,-1-3-7-15,1 0-7 0,-3-3-5 16,0-1-9-16,-1-3-4 0,0-1-1 16,0-1-13-16,0-3-6 0,-1-1-50 15,-1-1-64-15,-3 0-145 0</inkml:trace>
  <inkml:trace contextRef="#ctx0" brushRef="#br0" timeOffset="34315.45">2251 8791 220 0,'1'0'63'15,"1"0"6"-15,0-1-24 0,0 0-4 16,3-1-1-16,-1 0-3 0,3 2-3 16,-1-2-3-16,3 2-4 0,1 0-4 15,4 2-2-15,0 1-4 0,5-1-3 16,0 0-3-16,4 1-2 0,-1-2-3 15,-1-2-2-15,4 2-3 0,-1-3-5 16,-1 2-4-16,0-3-7 0,-3-1-6 0,2-1-8 16,-1 1 151-16,-4-3-223 0,-3-5-90 15,-3-3-275-15</inkml:trace>
  <inkml:trace contextRef="#ctx0" brushRef="#br0" timeOffset="34501.95">2652 8569 299 0,'2'2'91'0,"1"2"7"0,0 2-26 15,1 2-13-15,-1 3-5 0,0 0-6 16,-1 5-10-16,2 0-8 0,-2 2-7 16,0 0-7-16,0 3-7 0,1-1-6 15,-1-1-6-15,-1 1-7 0,0-1-7 16,-1-1-9-16,1-1-9 0,0-2-10 0,-1-1-9 15,0 0-61-15,0-3-72 0,-2 1-161 16</inkml:trace>
  <inkml:trace contextRef="#ctx0" brushRef="#br0" timeOffset="34791.14">2610 8612 318 0,'4'-8'88'15,"1"-1"5"-15,0 1-38 0,2 3-5 16,0 0-2-16,1 3-3 0,2 1-4 16,2 2-5-16,1 1-4 0,5 2-5 15,0 2-7-15,2 3-5 0,2 1-5 16,0 1-4-16,-1 1-2 0,1 0-2 0,-4-1-1 16,13 7-2-16,-20-8 0 15,-3-1-2-15,-3 0 0 0,-4 1-2 16,-2 1-2-16,-3 0-4 0,-4 2-5 15,-2-1-6-15,-1-2-5 0,-3 2-3 16,0-4-5-16,-2 0-5 0,0-1-4 16,-1-3-14-16,3-1-18 0,1 0-22 15,1-2-55-15,0-1-108 0</inkml:trace>
  <inkml:trace contextRef="#ctx0" brushRef="#br0" timeOffset="35001.28">2945 8615 382 0,'9'1'106'0,"-2"3"6"15,-2 2-50-15,-1 1-6 0,0 4-7 0,-2 1-10 16,-1 1-9-16,0 2-7 0,-1 1-7 16,0 0-5-16,0 3-8 0,0-2-8 15,0 1-10-15,0-3-13 0,0 1-13 16,-1-3-12-16,1 0-18 0,-1-3-54 15,0 0-74-15,-1-1-153 0</inkml:trace>
  <inkml:trace contextRef="#ctx0" brushRef="#br0" timeOffset="35267.31">2906 8619 366 0,'-1'-9'104'0,"0"5"10"0,0-1-45 15,1 3-9-15,1 0-6 0,1 3-8 16,1 0-7-16,1 1-6 0,4 0-8 0,2 1-3 16,2 0-4-16,3 3-2 0,4-2-3 15,2 4-3-15,1-1-2 0,2 0-3 16,-1 3 0-16,0 0-3 0,-2 1-2 16,-3-1-3-16,-3 0-3 0,-3 4-2 15,-7 1 5-15,-3 0-21 0,-4 1 2 16,-4-1-4-16,-5 2-4 0,-4 2-7 15,-2-4-7-15,-1 1-17 0,-4-2 10 16,0-1 107-16,1-1-173 0,-1 1-84 16,2-3-231-16</inkml:trace>
  <inkml:trace contextRef="#ctx0" brushRef="#br0" timeOffset="56370.65">5489 11070 199 0,'3'0'65'0,"1"1"8"16,-1-1-12-16,-1 1-7 0,0-1 3 0,1 0 2 15,-2 1 1-15,0 1 0 0,0-1-1 16,0 0-2-16,-1-1-3 0,1 2-5 15,-1 0-9-15,0 0-9 0,0 1-8 16,1 3-5-16,-1 1-5 0,1 5-5 16,0 3-2-16,2 2-1 0,0 5-2 15,0 2 0-15,2 0-2 0,-1 3 0 16,1-3-3-16,0-1-4 0,0-4-7 0,1 0-6 16,-2-4-5-16,1-1-14 0,-2-4-13 15,0-2-9-15,0-2-7 0,0-3 47 16,-1-2-113-16,2-2-84 0,1-2-192 15</inkml:trace>
  <inkml:trace contextRef="#ctx0" brushRef="#br0" timeOffset="56829.02">5681 11024 378 0,'3'-10'108'15,"1"2"8"-15,-1 2-42 0,0-1-12 16,-1 1-6-16,2 1-9 0,-2-1-8 16,1 0-9-16,1-2-6 0,2 2-4 15,2 0-3-15,0 0-2 0,2 0-2 0,2 3 0 16,2 1-3-16,1 4-1 0,0 1-3 16,-1 2-2-16,-1 2-3 0,-2 1-1 15,-1 1-3-15,-2 1-2 0,-5 0-2 16,-2 0-4-16,-3 1-1 0,-2 1-3 15,-5 4 0-15,-2-3 1 0,-4 1 2 16,-2-2 3-16,0-2 2 0,-1 1 3 0,1-5 3 16,1-2 1-16,3-1 0 0,3-2 2 15,3 0 1-15,2-1 2 0,2 0-1 16,3 2 2-16,2-4 0 0,3 4 2 16,0-1 1-16,2 0-2 0,2 1 1 15,2 0 0-15,1 1 0 0,2 3-2 16,-1-2-1-16,0 3-1 0,0-2 0 15,-1 4-2-15,-1-2-1 0,-3 0-1 16,-3 1-1-16,0 1-1 0,-4 1 0 16,-1-2 0-16,-2 1-1 0,-3 1 0 0,-1-1-3 15,-3 1-5-15,-1-3-5 0,-1 2-15 16,-2 0-15-16,0 1-8 0,0-2 132 16,0 1-217-16,1 3-108 0,1 1-291 15</inkml:trace>
  <inkml:trace contextRef="#ctx0" brushRef="#br0" timeOffset="57062.42">5986 11267 451 0,'2'2'118'0,"-1"3"3"15,-1 0-64-15,-2 3-14 0,-3 4-7 0,1 0-12 16,-2 2-10-16,-1 2-6 0,0 1-8 16,-2 0-13-16,2 1-13 0,0-1-12 15,1 0-11-15,0-2 77 0,2 0-154 16,1-1-88-16,2-4-220 0</inkml:trace>
  <inkml:trace contextRef="#ctx0" brushRef="#br0" timeOffset="57664.16">6032 11008 252 0,'0'-2'71'16,"-2"0"6"-16,1 0-25 0,0-1-7 16,1 0-2-16,0 0-4 0,1 1-1 15,0-1 0-15,1-2 0 0,1 1-2 16,0-3-3-16,4 2 1 0,-1-2-2 0,3 1-1 16,1 1-5-16,1 2-4 0,1 1-5 15,2 3-3-15,0 1-4 0,0 1-4 16,-1 3-4-16,-1-1-1 0,-1 2-2 15,-3 1-1-15,-1-1-3 0,-3 2 0 16,-1 2-1-16,-2 1-1 0,-2 1 0 16,-3-1 0-16,0 0 0 0,-3 2 1 15,-1 0 1-15,-2-2 1 0,0 0 2 16,0-1-1-16,0-1 2 0,1-2 1 16,4-1 0-16,0 2 1 0,3-3-2 15,2 0 2-15,2 1 0 0,3 1 1 0,0-2 1 16,4 0-1-16,2 0 2 0,1-1 0 15,0-1 0-15,1-1-2 0,-1-1-8 16,2 0-8-16,-2-1-11 0,0-1-13 16,-3-1-10-16,1-3 60 0,0-1-143 15,1-1-87-15,-1-3-226 0</inkml:trace>
  <inkml:trace contextRef="#ctx0" brushRef="#br0" timeOffset="57979.71">6228 10917 290 0,'0'2'83'16,"2"-4"8"-16,1 0-22 0,0 2-16 16,2 0-3-16,1 0-1 0,3-2-3 15,0 2-2-15,2-1-3 0,0 1-7 16,1-1-6-16,1 1-7 0,0 1-6 15,-2 1-5-15,0-2-4 0,0 3-4 16,-2 1 0-16,1 0-1 0,-2-2-1 16,0 4 0-16,1 1 0 0,-3 3 0 0,0-1-1 15,-1 3 0-15,-1 0-3 0,-4 6-2 16,-3-3-1-16,0 3-2 0,0-1-3 16,-3 3-4-16,0-3-8 0,0 2-12 15,1-3-7-15,0 0-9 0,1-2-73 16,0-1-82-16,2-1-185 0</inkml:trace>
  <inkml:trace contextRef="#ctx0" brushRef="#br0" timeOffset="66494.75">1165 8896 228 0,'0'-3'68'0,"-1"2"5"15,1 0-25-15,-1 0-5 0,0-2-5 16,0 3-6-16,-2-1-6 0,0 3-6 0,0 0-5 16,-2 0-2-16,2 0-3 0,-1 1-1 15,0 2-1-15,1-1 0 0,1 3 1 16,0-1 1-16,0 2-1 0,0-1-1 15,1 3 0-15,0 1-1 0,1 1-1 16,0 1-2-16,1 2-1 0,-1-1-2 16,3 4 0-16,-2 0 0 0,0 1-1 15,0-3 1-15,0 3-1 0,0-3 1 16,-1 0 0-16,0-3-1 0,-1 0 0 16,0 0 1-16,1-2-1 0,0-2 0 15,0-3-1-15,-1 0 0 0,1-2 0 0,1-3 1 16,1 0 3-16,0 0 2 0,2-2 4 15,1 0 2-15,3-1 1 0,0 1 3 16,2 0 1-16,2-1 1 0,3 0-3 16,1 0-2-16,3 2-1 0,0 3-1 15,2-1-2-15,2 2-3 0,1 2-3 16,2 0 0-16,-1 2-1 0,1 0 0 0,1-1 0 16,3-1-1-16,0 0 1 0,2 1-1 15,2-2 0-15,1 1 1 0,4 0 0 16,-1-1 0-16,2 0 0 0,0-1 1 15,0-1 0-15,0-1 0 0,1 0-1 16,0-2 1-16,1 0-1 0,2 2 0 16,0 0 0-16,-2 0 0 0,2-2-1 15,2 1 1-15,-3 1-1 0,0 0 1 16,-3-2 0-16,1 0 2 0,-3-3 1 0,1 1 0 16,0-2 1-16,1-4 0 0,3-2 0 15,-1 0-1-15,0-1-1 0,3 0-1 16,0 0-1-16,-1-1-1 0,-2 4-1 15,-2 3 0-15,-1-2 1 0,-3 2-2 16,0 2 1-16,-2 0-1 0,-2 2 0 16,0-1 2-16,-1-1-1 0,-1 2 0 15,-1 2-1-15,-2-1 1 0,-1 0-1 0,0 0 0 16,-3 1 1-16,-1-1 0 0,-1-1 0 16,-1-1 1-16,-1 0 1 0,-2 0-1 15,0 0 1-15,-1 1-1 0,-2-1 0 16,-1 2 0-16,0 0 0 0,-3-2 0 15,0 2-1-15,-3 0 1 0,-2-1 0 16,-1 1 0-16,-1-2 0 0,-2 2-1 0,0 0 1 16,-1-1 0-16,0 0 0 0,-1 0 0 15,1-1-1-15,-1-1 1 0,-1 0 0 16,1-2 0-16,0-2 0 0,-1 1 0 16,0-4 0-16,-1-3 0 0,-1-1 0 15,0-5-2-15,1 0-1 0,-1-3-3 16,1-1 0-16,1 3 0 0,0 0 0 15,1 0 1-15,-2 4 0 0,2 0 2 16,0 7 4-16,-1-2 0 0,2 3 0 0,0-1 0 16,-1 5 1-16,1-1 1 0,0 2 1 15,0 1 0-15,0 1 0 0,0 1 0 16,0 0 0-16,-1 1 0 0,-1-1-1 16,-1 2 1-16,0-1-1 0,-1 1 0 15,-3 2 1-15,0-1 1 0,-2 0-1 16,0 1 1-16,-5 0-1 0,-3-2 1 0,0 1-1 15,-4 1 0-15,-4-2-1 0,-2 0 0 16,-4 0 0-16,-3 2-1 0,-2-1 0 16,-4-1 0-16,0 2-1 0,-4 0-2 15,-4-1-1-15,-4-1-3 0,-5-1-1 16,-3 1-1-16,-6 1 0 0,-4-2-3 16,-2 2-2-16,-4 0 1 0,-1 2-1 15,0-2 1-15,-1 1-2 0,1-1-2 16,-1 1 0-16,2-1 2 0,-2-2 3 15,2 0 1-15,2-1 3 0,0-2 1 16,1 0 4-16,4-2 1 0,0-2 4 0,3 3 0 16,2-3 1-16,-1 3 1 0,5 0 1 15,-1 0 0-15,2 0 1 0,2 2-2 16,3 0-2-16,2 1 1 0,6 1-2 16,2-2-1-16,4 1-2 0,2 0 0 15,4-1-4-15,5-1-6 0,5 2-8 0,4-2-10 16,6-1-8-16,6 0-29 0,8-2-55 15,9-1-76-15,7-4-169 0</inkml:trace>
  <inkml:trace contextRef="#ctx0" brushRef="#br0" timeOffset="67693.95">1083 6273 288 0,'0'1'79'15,"-1"-1"5"-15,3 3-23 0,0-2-28 0,0 0-6 16,2 3-1-16,-1 2-5 16,-1 1-4-16,1 3-6 0,1 1-2 0,-2 1-2 15,0 0-2-15,0-1-2 0,0 1-1 16,-1-1-1-16,2-1-1 0,-1-1 1 15,0-2-1-15,1 1 0 0,-1 0 0 16,2-2-1-16,-1 2 1 0,0 0 0 16,1 1-1-16,-1-1-2 0,0 2-1 15,2-1-1-15,-1 0-2 0,0-1 0 0,2-1-2 16,0 1 1-16,3-3 1 0,2 1 1 16,2-2 1-16,4 0 1 0,1 0 2 15,4-2 1-15,5-3 0 0,1-1 1 16,4-2 1-16,3 1-1 0,4-4 1 15,6 2-1-15,6-2 1 0,3 3 1 16,7-1 0-16,3 0 1 0,5 0-1 0,3 0 0 16,2 2 1-16,3 0-1 15,2 1-1-15,-2-2 0 0,0 2-1 0,1-1 0 16,-1 1 1-16,-2-4-1 0,0 1 0 16,-2-1 1-16,-2 4-1 0,-1-2 0 15,-3 1 2-15,-3 1-1 0,-5 2 2 16,-3 1 0-16,-6 0 1 0,-5 0 0 15,-7 2 2-15,-2-1 0 0,-10-1 0 16,-4 1 0-16,-8 0 0 0,-5-2 0 16,-4 1 0-16,-2 1-1 0,-3-1 0 0,-2-1 1 15,-1-1 2-15,-1 1-1 0,-2-3 1 16,1 1 2-16,-3-1 1 0,0-3 0 16,1 0 1-16,-1-2 1 0,-1-1 1 15,2-2-1-15,-2-5-1 0,1-4-1 16,2-4-3-16,0-2-1 0,4-5-3 15,1-3-3-15,1 0 0 0,1 1 0 16,1 4 1-16,1 3 1 0,1 4 2 16,-2 3 0-16,0 4 1 0,0 5 1 0,-1 5-1 15,2 1 0-15,-3 1-2 0,0 2-2 16,-3 2-1-16,-1 1-1 0,-4 1 1 16,-4 2 0-16,-4 2-1 0,-6 2 2 15,-4 2 0-15,-6-1 1 0,-5 3-1 16,-5 2 0-16,-7-3 0 0,-9-1 3 15,-7-1-7-15,-8-1-1 0,-7 0-2 0,-11-2-3 16,-11-1-9-16,-7 0-6 0,-7-1-3 16,-8 5 3-16,-7 1 0 0,-3 3 2 15,2 6 1-15,2 2 0 0,8 3-1 16,9 5-17-16,13-2-67 0,14-1-81 16,18-1-194-16</inkml:trace>
  <inkml:trace contextRef="#ctx0" brushRef="#br0" timeOffset="68984.31">1198 11261 374 0,'5'5'99'0,"-3"-3"3"16,2 4-52-16,-3-1-11 0,0 5-9 15,-2 3-8-15,-1 1-8 0,-1 1-6 16,-1 3-3-16,-1 3-3 0,0 2-2 16,1-1-2-16,1 2-1 0,0-1-1 15,3 0-1-15,1-1 0 0,3-3 0 0,1-1 1 16,2 0 2-16,-1-4 0 0,3 1 0 16,1-4 1-16,1 1 1 0,2 0-1 15,-1-2 1-15,1-3 0 0,3 2 0 16,1-2 1-16,2 2 0 0,2 0 0 15,2-4 0-15,3 2 0 0,6-1 0 16,5 0 0-16,5-1 1 0,5 1-1 16,5-1 0-16,6 1 1 0,6-1-1 15,2 0 0-15,2 0 0 0,4-3 1 0,2 0-1 16,4-3 0-16,0 2 0 0,0-1 0 16,2-2-1-16,1-1 0 0,-2 0 1 15,1 2-1-15,-4-3 1 0,0 1 0 16,-3 2-1-16,-1 2 1 0,-8 1 0 15,-1 2-1-15,-6-2 1 0,-5 1-1 16,-4 1 1-16,-2 1 0 0,-6-3 0 0,-4 2 0 16,-4 0 2-16,-5 0 0 15,-5 0 1-15,-4-3 3 0,-5 3 0 0,-5-1 2 16,-1-4 0-16,-3 2 4 0,-2-5 0 16,-2 0 1-16,-4 0-2 0,1-1 1 15,0-6-1-15,-1 1-1 0,0-3-2 16,1-1-1-16,-1-3-1 0,3-3 0 15,1-3-1-15,0-4-1 0,0-6 0 0,1 0-2 16,2-8 0-16,-1-2-1 16,0-6-1-16,0 0-1 0,1 0 0 0,0 3 0 15,-1 1 0-15,0 4-1 0,0 9 1 16,2 5 0-16,-3 6 0 0,1 5 2 16,1 6 0-16,-2 0 2 0,0 5 1 15,-1 0 3-15,-2 1-1 0,-1 4 0 16,-6 1 0-16,-3 1-1 0,-6 3-2 15,-6 0 0-15,-10 1-2 0,-5 1-1 16,-9-1 1-16,-7 0-1 0,-9 0 0 0,-5 0-1 16,-9 0-3-16,-10 2-1 0,-9-4-3 15,-5 3-3-15,-11-1 0 0,-11 2-2 16,-9-3 2-16,-4 7 3 0,-4 1-3 16,-1 6-5-16,-1 5-11 0,4 1-7 15,9 8-8-15,7 1-7 0,13 1-2 16,14 1-78-16,18-1-73 0,17-6-173 15</inkml:trace>
  <inkml:trace contextRef="#ctx0" brushRef="#br0" timeOffset="70121.75">1269 13896 406 0,'15'-5'109'0,"-3"1"5"15,-3 0-51-15,-3 3-12 0,-3 4-7 16,-2 3-8-16,-2 4-10 0,-2 3-6 16,-3 7-7-16,0 3-7 0,-4 2-7 15,-2 2-4-15,0 5-2 0,-2 1-1 16,2 2-1-16,0-4 0 0,4-2 1 16,1 1 2-16,5-4 0 0,1-2 0 15,5-5 1-15,3-3 0 0,5-2 1 0,2-1 0 16,4-6 1-16,3 0 2 0,5-3 1 15,2 1 1-15,5-3 1 0,5 0 2 16,7 0 1-16,7-3 1 0,6 1-2 16,8-1 1-16,5 0-2 0,8 0 1 15,4 0-5-15,7 1-4 0,4 1-4 16,2 1-4-16,2 1-2 0,3 2-1 0,1-1-1 16,-1-1 3-16,-3-1 1 0,-3 0 5 15,-2 0 8-15,-1-3 9 0,-1-5 6 16,-6 1 2-16,-4-4 5 0,-2-2 4 15,-5-2 2-15,-5-3-3 0,-6-1-5 16,-9-1-3-16,-5-5-3 0,-8 5-2 16,-6 0-3-16,-6 4-2 0,-6-2-2 15,-8 4-2-15,-3 3 0 0,-4 4 0 16,-6-1 0-16,-2 3 0 0,-3-4 0 0,-2 5-1 16,-1-3 0-16,-2 2 0 0,-2-2-2 15,2 0 0-15,-1 0 1 0,0-1 0 16,0 1 1-16,2-3 1 0,0-2 2 15,-1-2 1-15,1-3 1 0,-1-7 0 16,-1-7-1-16,2-5 1 0,-1-5-1 16,0-1-1-16,1-4-1 0,0 0 0 15,2 2 0-15,-1 5 1 0,2 5-1 0,-2 7 1 16,2 5 0-16,-1 6 1 0,-2 3 0 16,-2 3-1-16,-3 3-1 0,-2 3-1 15,-6 1 0-15,-5-2-2 0,-6 6-1 16,-6 0 1-16,-7 5-1 0,-9 0 0 15,-5 0 0-15,-7 0 0 0,-9 0-1 16,-5 0-1-16,-6-2 0 0,-6 0-2 0,-5-1 0 16,-6-3 1-16,-6 3-1 15,-5 3 0-15,-4 1 0 0,-3 2-3 0,-4 3 0 16,-3 9-4-16,-1 8-1 0,4 1 0 16,3 8 1-16,3 5-4 0,7 5 0 15,8 1 4-15,10 0-2 0,12-3-21 16,10-3-3-16,11-6-8 0,14-9-90 15,14-5-96-15,14-7-235 0</inkml:trace>
  <inkml:trace contextRef="#ctx0" brushRef="#br0" timeOffset="71279.82">1238 16556 331 0,'7'2'96'16,"-3"-5"7"-16,0 1-28 0,0 0-26 15,0-1-10-15,1 2-2 0,-3-1-6 16,-1 5-8-16,-1 1-6 0,-1 4-3 0,-2 2-4 15,-1 5-2-15,0 4-4 0,0 2-3 16,-2 4-3-16,2 1-3 0,0 0-2 16,2 0-2-16,0-3-1 0,2 0 1 15,2-3 0-15,2-2 1 0,4-5 1 16,2-3 3-16,4-5 1 0,4-4 1 16,4-3 0-16,4-1 1 0,6-3 4 0,3-1 2 15,8-1 4-15,6 0 3 0,6 1 1 16,7-1 1-16,5 1 0 0,4 1-3 15,6 1-1-15,5 1-4 0,5 2-2 16,0 2-2-16,2 2-2 0,0 2 1 16,1 4-1-16,-1 0 0 0,0 3-1 15,-4 1 0-15,-3 1 1 0,-1 1-1 16,-2 0 0-16,-5-1 2 0,0-1 1 16,-5-1 3-16,-1-3 1 0,-5 1 2 0,-2 0 0 15,-1-2 0-15,-7 0 0 16,-2-1-1-16,-7 0-3 0,-5-2-2 0,-4 1 0 15,-4-4-2-15,-5 1 0 0,-5-1 0 16,-4-1-3-16,-4 0 0 0,-4-2-1 16,-2 0-1-16,-3-5 1 0,-3-1 0 15,0-3 2-15,-2-3 1 0,1-4 2 16,0-2 0-16,0-3 1 0,1 1 0 16,3 0-1-16,-2 0 0 0,1 0 0 0,-1 2-1 15,2-2 0-15,-2 0 1 0,-2-3-1 16,0-1 1-16,-1 0-1 0,0-2 1 15,-2-1-1-15,0-2 1 0,-2 1 0 16,-1-1-1-16,0-2 0 0,-2 1 0 16,0 2 1-16,2 1-1 0,-1 3 0 15,3 5 0-15,0 3 0 0,2 6 1 16,0 2 0-16,1 3 0 0,0 5 4 16,-1 0 3-16,0 2 2 0,-2 1 1 0,1-1 2 15,-1 1 0-15,-2 1-1 0,1 0-2 16,-1-1-2-16,-2 4-1 0,1-4-2 15,-3 2-1-15,-2-1 1 0,-2 1-1 16,-6-1-1-16,-2 0 0 0,-3 0-1 16,-6 0-1-16,-5-1 1 0,-8 0-2 15,-7-1 1-15,-8 0-1 0,-9 0-1 0,-8-1 0 16,-8 1-4-16,-10-1-1 0,-6 1-2 16,-7 0-5-16,-7 2-3 0,-6 3-7 15,-9 4-6-15,-3 5-4 0,-3 7-3 16,-4 7 1-16,0 5 5 0,3 6 4 15,5 7 6-15,4 4 9 0,6-2 7 16,11-3-4-16,12-6-8 0,12-3-43 16,9-11-46-16,10-11-81 0,10-9-183 0</inkml:trace>
  <inkml:trace contextRef="#ctx0" brushRef="#br0" timeOffset="72498.76">317 6001 327 0,'1'3'95'0,"-1"-1"8"16,0-2-31-16,0 1-15 0,0-2-2 16,-1 0-5-16,0 0-8 0,0 1-7 0,0 1-9 15,-2 3-7-15,1 2-6 0,-1 4-5 16,-1 3-3-16,-2 5-2 0,-2 5-2 15,-2 5 0-15,-3 1-1 0,0 5 0 16,-2 2-3-16,-1 1-4 0,0-1 0 16,3-2-2-16,2-4 0 0,3 0-1 15,4-6 0-15,3-3 2 0,3-2 1 0,4-5 1 16,3-2 1-16,4-3 1 0,3-3 1 16,4 1 2-16,2-3 1 0,3 1 3 15,0-3-2-15,2-1-10 0,-1-1-8 16,-2 0-11-16,-1-2-7 0,-1-3-14 15,-2 1-71-15,-2-3-79 0,-1 1-171 16</inkml:trace>
  <inkml:trace contextRef="#ctx0" brushRef="#br0" timeOffset="72763.58">654 6105 346 0,'5'-7'94'0,"-3"2"10"15,0-2-39-15,0 3-10 0,-1 0-3 16,1 5-3-16,-2 5-5 0,-2 4-6 16,0 5-6-16,-1 4-10 0,0 4-5 15,-3 4-2-15,2 4-4 0,-2 1-3 16,2-2-7-16,0 2-6 0,1-1-19 15,3-1-16-15,1 0 3 0,2-3-100 16,-4 0-101-16,2 0-234 0</inkml:trace>
  <inkml:trace contextRef="#ctx0" brushRef="#br0" timeOffset="74666.41">136 6845 238 0,'5'1'68'0,"2"-1"4"16,2-2-27-16,3 2-3 0,2-1 0 15,4-6 2-15,2-1-3 0,4-4 0 16,2-2 3-16,2-2-2 0,5-5-1 16,0-4-5-16,4 1-6 0,3-3-6 15,0-2-6-15,3 1-6 0,-1-1-8 0,-2 2-10 16,-1 1-6-16,-3 5-11 15,-6 2-8-15,-2 4-10 0,-6 1-8 0,-5 6-14 16,-4 1-56-16,-5 4-73 0,-4 3-156 16</inkml:trace>
  <inkml:trace contextRef="#ctx0" brushRef="#br0" timeOffset="74944.45">477 6889 341 0,'1'0'99'0,"2"2"5"15,-2 0-26-15,-1 3-24 16,0 2-6-16,0 3-5 0,-1 3-8 0,-1 3-7 15,0 2-6-15,-1 5-7 0,0 4-5 16,1 1-3-16,1 1-5 0,-1-1-5 16,2 3-7-16,0-2-8 0,0 0-17 15,1-2-6-15,-1-4-10 0,1-1-14 16,1-3 85-16,-1-4-136 0,2-2-75 16,0-9-185-16</inkml:trace>
  <inkml:trace contextRef="#ctx0" brushRef="#br0" timeOffset="75209.74">481 6953 306 0,'5'-16'99'0,"1"3"11"0,0-1-9 0,0 1-34 16,0 3-3-16,-1-2-7 16,1 3-9-16,-2 0-9 0,2 2-12 0,-1 0-10 15,1 2-6-15,1 1-6 0,5 2-2 16,0 4-3-16,3 0-2 0,0 4-4 15,2 4-1-15,1-1-3 0,-2 4-2 16,-4 1-3-16,-1-1-2 0,-3 1 1 16,-4 2 2-16,-2-3 1 0,-6 2 1 15,-5-3-1-15,-3 0-2 0,-3-2-4 16,-4 1-5-16,-1-1-6 0,-3-4-6 0,0-2-4 16,0-3-16-16,2-2-49 0,3-3-66 15,6-2-150-15</inkml:trace>
  <inkml:trace contextRef="#ctx0" brushRef="#br0" timeOffset="75523.26">936 6847 236 0,'11'4'74'0,"-3"-2"8"16,-3 0-16-16,-2 0-10 0,-2 0-2 15,-2 2-1-15,-1-1-2 0,-3-2-3 16,-2 5-4-16,-3-2-2 0,-3 4-3 16,-1-3-5-16,-4 2-7 0,0 0-5 0,-2 3-3 15,-1-1-5-15,3 1-5 0,0 2-4 16,3 0-1-16,2 3-2 0,4 4 0 16,2 0 0-16,5 1-1 0,4 1 1 15,4 2 0-15,4 1-1 0,4-2 0 16,3-3-5-16,4-2-4 0,3-2-5 15,4-6-9-15,1-2-15 0,3-8-13 16,5-3 147-16,2-4-235 0,-1-3-113 0,0-8-315 16</inkml:trace>
  <inkml:trace contextRef="#ctx0" brushRef="#br0" timeOffset="77276.61">301 8902 316 0,'-3'-3'87'0,"3"0"4"0,4 1-43 16,-2 0-6-16,2 1-6 0,-2 2-6 15,2 2-7-15,0 4-4 0,-1 1-4 0,1 2-4 16,0 7-1-16,-1 1-3 0,-1 6-1 16,0 6-2-16,-4 4-3 0,0 3-7 15,0 7-7-15,-3 1-9 0,-1 1-5 16,0-2-1-16,-2-6-1 0,2-2 3 16,1-5 5-16,1-7 7 0,1-4 9 15,2-7 5-15,3-1 2 0,4-4 1 0,3-4 1 16,2-3 1-16,2-3-1 0,1-2 1 15,4-3-3-15,0-1-6 0,0-3-9 16,-2-1-11-16,-2-1-59 0,3-2-67 16,-1 1-156-16</inkml:trace>
  <inkml:trace contextRef="#ctx0" brushRef="#br0" timeOffset="77659.12">516 9126 337 0,'-2'-2'94'0,"2"1"8"0,2-1-37 15,1 0-10-15,1-1-5 0,3 2-5 16,1-2-9-16,3 0-5 0,1 0-7 0,1 1-7 16,2 0-6-16,0-1-2 0,1 2-4 15,0 1-2-15,0 1-1 0,-2 2-2 16,2 0 1-16,-3 4-2 0,-2 1 0 15,-3 1-2-15,-4 2-2 0,-4 3 0 16,-2 2 0-16,-4 0-2 0,-2 3 2 16,-3 2 0-16,-2-1 0 0,0 0 2 15,0-1-1-15,-1 0 0 0,2-1 1 16,1-1 0-16,2-2 0 0,2-2 0 16,2 0 0-16,4-1 0 0,3-1 0 0,4 0 0 15,4-1 0-15,4 0 1 0,4-2 0 16,5 1 6-16,4-3-10 0,2-3-8 15,4-2-14-15,3-2 35 0,2-1-121 16,0-1-94-16,0-3-236 0</inkml:trace>
  <inkml:trace contextRef="#ctx0" brushRef="#br0" timeOffset="78541.36">381 11436 241 0,'3'-1'77'0,"3"0"6"0,1-2-15 15,-2 1-20-15,2 1-5 0,-3 0-7 16,0 3-10-16,-1-1-5 0,-2 4-6 16,-1 0-4-16,-2 4-3 0,0 3-2 15,-2 2-3-15,-1 7-1 0,-1 2-5 16,0 4-5-16,-2 4-4 0,1 2-1 16,-1 1 0-16,2-1 1 0,1-2 0 15,2-2 4-15,1-5 4 0,5-4 2 16,2-4 1-16,4-3 1 0,3-2 0 15,2-4 0-15,4-2 0 0,1-1 2 0,3-4-1 16,0-3-3-16,2-1-6 0,2-4-10 16,-2 0 43-16,-1-4-112 0,0-2-73 15,-2 0-193-15</inkml:trace>
  <inkml:trace contextRef="#ctx0" brushRef="#br0" timeOffset="78926.4">715 11474 363 0,'0'-2'97'16,"3"2"7"-16,1-1-44 0,1 0-12 15,1 0-3-15,2-1-4 0,-1 1-6 16,1 1-8-16,0-1-4 0,0 1-7 16,-1 1-5-16,0 2-3 0,-2 0-5 15,0 0-3-15,-1 4-5 0,-1 0-6 16,-2 4-6-16,-2 4-6 0,-2 1-4 0,-2 2-3 15,-3 1 0-15,0 0 4 0,0 0 6 16,-1-3 7-16,1-2 4 0,2-2 5 16,1-2 5-16,4-2 1 0,3-1 1 15,2 0 3-15,2 2 4 0,4-3 0 16,1 1 3-16,2 2 1 0,1-3 2 16,3 1 2-16,-1-2 0 0,1 1-3 15,-2-2-1-15,-1 1 1 0,-3-2-2 0,-2 2-1 16,-4-1-2-16,-1 4 0 0,-5 0-1 15,-4 4-1-15,-4 2-3 0,-3 2-4 16,-3 1-5-16,-2 2-13 0,-4-1-8 16,-2 3-10-16,-3 0-8 0,1-3-8 15,0 0-3-15,1-1-66 0,1-2-67 16,2-4-166-16</inkml:trace>
  <inkml:trace contextRef="#ctx0" brushRef="#br0" timeOffset="79725.46">355 14123 379 0,'-2'5'91'15,"0"1"1"-15,-1 5-57 0,-3 1-15 16,1 5-5-16,-2 2-4 0,-1 4-8 16,0 4-3-16,-2 0-3 0,0 4 0 15,-1 2-2-15,1-1-1 0,0 2 1 16,0 0 0-16,2-1 2 0,-1 0 3 15,2-4 4-15,3-2 1 0,2-3 2 16,2-4 1-16,2-3 2 0,1-1 1 0,4-4-1 16,0-1 0-16,2-2 0 0,1 0 0 15,1-2 0-15,1-4-2 0,1-1-2 16,1 0 0-16,2-2-6 0,-1-4-6 16,0-2-6-16,2-3-10 0,-1-1-8 15,1-3-12-15,-2-1 91 0,0-1-151 16,1-1-77-16,0-4-208 0</inkml:trace>
  <inkml:trace contextRef="#ctx0" brushRef="#br0" timeOffset="80132.46">685 14128 356 0,'1'-5'105'0,"-1"2"9"0,0 1-39 16,-1 2-12-16,1 3-10 0,-2 0-12 15,-1 5-10-15,-1 1-11 0,-1 4-9 16,-1 4-7-16,-1 3-6 0,-1 3-4 16,0 3-4-16,1 2-5 0,-1 0-5 15,1 2-1-15,3-4 1 0,2-1 0 16,2-3 4-16,1-4 2 0,4-3 5 16,2-2 4-16,1-5 0 0,3-3 2 15,1-1 0-15,1-3 0 0,-1-1 1 0,2-2 0 16,0-4 2-16,1 0 0 15,-3-3 0-15,1-2 1 0,-1-1 0 0,-2-1 1 16,-2-2 0-16,0 3 4 0,-1 0 2 16,-3 1 3-16,0 4 5 0,-1 1 7 15,-2 4 4-15,0 2 1 0,-1 2-2 16,0 6-2-16,-2 4-3 0,1 5-5 16,-2 6-7-16,1 5-3 0,-1 3-2 15,-1 4-2-15,1 0-1 0,1-1-3 0,1-2-7 16,2-2-18-16,0-4-13 0,4 0-9 15,-1-5 26-15,1-1-109 0,4 0-91 16,2-3-203-16</inkml:trace>
  <inkml:trace contextRef="#ctx0" brushRef="#br0" timeOffset="80893.31">469 16078 330 0,'-2'2'92'0,"1"0"4"0,-1 1-35 0,0 2-17 16,-2 0-6-16,1 3-3 0,-2 2-7 16,-1 0-5-16,1 5-4 0,-3 1-6 15,0-1-2-15,1 3-4 0,-2 3-3 16,1 1-3-16,-1 5-2 0,2-3-1 15,0 3-1-15,2 5 0 0,-1-2-2 16,2 1 0-16,0-2-1 0,3-1 1 16,-1-3-2-16,2-1 1 0,1-1-1 0,1-6 2 15,2-1 0-15,-1-4 0 0,3-2 0 16,0-3 0-16,2-3 0 0,1-3 1 16,2-3 2-16,-1-3 1 0,4 0 1 15,1-4 2-15,1-2 1 0,3-1-3 16,0-1-5-16,0 1-6 0,2-1-8 15,0-1-5-15,-1 2-7 0,-1-1-12 16,1 1 90-16,-2 0-144 0,-3 1-71 0,-1 3-201 16</inkml:trace>
  <inkml:trace contextRef="#ctx0" brushRef="#br0" timeOffset="81442.52">897 15979 337 0,'1'-1'100'0,"1"1"8"0,-1 0-33 16,-1 0-8-16,1 1-4 0,-2-1-7 16,1-1-7-16,-1 2-7 0,0-1-9 15,-3 0-8-15,2 1-8 0,-3-1-6 16,-3 2-5-16,-1-1-8 0,-2 3-2 15,-1-1-4-15,-2 0-2 0,-1 1-1 0,-2-1-2 16,2 1-1-16,0 0 0 0,3-1 0 16,1 0 1-16,2 0 0 0,3 2 0 15,2-2 1-15,2 0 1 0,2 3 2 16,1-1 1-16,2 3 3 0,2 2 2 16,-1 0 2-16,3 3 0 0,-3 0-1 15,-1-1-6-15,0 1-5 0,0 1-3 0,-3-1-2 16,1 0 1-16,-2-5-1 0,0 0 4 15,1 1 5-15,-2-4 5 0,2-2 2 16,0-3 2-16,2-2 1 0,-1 0 2 16,2 0 2-16,0-5 2 0,2 1 2 15,0-2 1-15,3 1 0 0,1-2-2 16,1 2 1-16,4 2-2 0,0 0-2 16,2 4 0-16,1 0 0 0,0 3 0 15,2 4 0-15,-3-1-1 0,1 5 0 16,-2 1-1-16,-2 2 0 0,0 3-1 0,-4 0 1 15,-1 0 0-15,-4 4 0 0,-3-3 1 16,-2 0-1-16,-3 3 0 0,-4-3-1 16,-3 2-6-16,-2-3-5 0,-2 1-6 15,-4-3-10-15,-1 0-9 0,-2-2-6 16,-2-2-76-16,2-3-79 0,-2-3-187 16</inkml:trace>
  <inkml:trace contextRef="#ctx0" brushRef="#br0" timeOffset="97225.67">5860 10750 222 0,'8'-7'68'0,"-1"4"6"0,-3 0-17 0,-2 3-11 15,0-2-5-15,-1 2-4 0,-2-2-5 16,1 4-2-16,-2-4-5 0,0 1-4 15,0 0-3-15,-1 0-2 0,-2-1-1 16,-1 1-2-16,-2 0-2 0,-1 2-1 16,-2-1 1-16,-2 2-1 0,-3 0-1 15,-2 2-3-15,-3 0 0 0,1 0-2 16,-2 1 0-16,-2 0-2 0,0 1-1 16,-1-2 1-16,0 0 0 0,0 1 1 15,1 0 3-15,1 2 1 0,2-2 1 0,0 1 1 16,2 1 0-16,1 2 0 0,1-1-2 15,-1 0-1-15,0-1-2 0,1 1-1 16,-1 1 0-16,0-1-1 0,-2 1 1 16,1 0 0-16,2 1 0 0,-2-3 1 15,1 3 0-15,0-1-1 0,4 1 0 0,0 1-1 16,1 0 0-16,2 1-1 0,1 1-1 16,1 0 1-16,2 3 0 0,2 0 0 15,0 2 1-15,2-2-1 0,2 3 1 16,1-2 0-16,0 2 0 0,2-2-1 15,2 2 0-15,-1-2 1 0,1 3-1 16,1-2 1-16,-1 0-1 0,1 1 0 16,2 0 0-16,0-2 0 0,-1 1-1 15,1-1 1-15,-1 0-1 0,2 1 1 0,-1-2-1 16,0 0 0-16,0-1 1 0,1 1-1 16,0-1 1-16,3 1 0 0,1-1 0 15,3 1 0-15,-1-2 1 0,2 1 2 16,3-2 1-16,1 1 0 0,-1-3 2 15,2-1 0-15,2 0-1 0,-1-2 0 16,2 0-2-16,1-1-1 0,2-2-1 16,0 1-1-16,0-1 0 0,1-2 0 15,2 0 0-15,1-1 0 0,1-1-1 0,0 0 0 16,-1 0 1-16,2-3-1 0,-1 2 1 16,-1-2-1-16,-1 1 1 0,0-3 0 15,-2 0 2-15,1-2 2 0,-1 3 0 16,0-3 1-16,0 1 0 0,0-1 1 15,-1-1-1-15,1-1-2 0,-3 2-2 0,0-1-1 16,-1 0 0-16,-1-1-1 16,0 2 0-16,-2 0-1 0,1 0 1 15,-1 1 1-15,-1-3 1 0,2-3-1 0,0-1 2 16,-1 0-1-16,1-2 1 0,1 0 0 16,0-2 0-16,-1 1-2 0,1 1 2 15,-1 2-1-15,0-3 2 0,-3 4-1 16,0-1 2-16,0 0 1 0,-3 1 2 15,-3 0-1-15,-1 2 2 0,-1-1 1 16,-3-3-1-16,0 2 0 0,-3-1-1 16,2-3-2-16,-2 0-1 0,1-3-1 0,-2 1-2 15,0-2 2-15,0 0-1 0,-3 0 1 16,0-3-1-16,-3 1 0 0,-2-1 1 16,-1-1-1-16,-3-1 0 0,-1 1-2 15,0 1 0-15,-1 4 0 0,-2-1 1 16,0 2-1-16,-2-1-1 0,2 3 1 15,-1-3 0-15,0 1 0 0,0 0-1 0,0 1 0 16,0-3 1-16,1 2-1 0,0 0 1 16,0 3 0-16,-2-1 1 0,2 0-1 15,0 1 0-15,0 2 0 0,-1 3-1 16,-1-1 0-16,-1 4 0 0,-3 1-1 16,0 1 1-16,-2 1-1 0,-4 3 2 15,-2-1-1-15,0 0 0 0,-2 1 0 16,-1-3 0-16,-3 2 1 0,2 0-2 15,0-1-1-15,-1 0-1 0,1 1-1 0,-1 0 0 16,1 3-1-16,1 0-1 0,-1 2 0 16,1 1 2-16,-1 1-2 0,1 3-1 15,-1 0-2-15,-1 1 0 0,1 0-1 16,-2 1-6-16,2-2-5 0,0 2 1 16,0-1-6-16,1-2 4 0,3 0-26 15,-1-1-9-15,2-3 0 0,1-1-87 0,3 0-99 16,3-1-222-16</inkml:trace>
  <inkml:trace contextRef="#ctx0" brushRef="#br0" timeOffset="106637.08">7324 11832 279 0,'2'-4'77'16,"0"2"3"-16,-1-2-32 0,-1 1-6 15,-3-1-7-15,2 0-4 0,-2 2-2 16,1-1 3-16,-1 2 3 0,-1-1 1 16,2 1-1-16,0 0 0 0,-1 1 0 15,0 0-3-15,1 0-4 0,0 0-4 16,1 1-3-16,-1-1-1 0,2 0-1 15,0 0-2-15,0 0 0 0,0-1-1 0,1 2-2 16,0-1-2-16,1 1-2 0,1 0-2 16,2 3-3-16,1 1-1 0,2 0-1 15,2 4-1-15,2 1 0 0,0 1-1 16,1 4 0-16,1-1 0 0,3 5-1 16,-1 3 0-16,2-1-3 0,0 0-2 15,2 5-4-15,0-4-4 0,0-3-5 16,-1-2-6-16,0-1-6 0,-1-4-15 0,-1-1-10 15,-1-4-5-15,-1-2-65 0,1-4-12 16,-3-5-74-16,-1-4-140 0</inkml:trace>
  <inkml:trace contextRef="#ctx0" brushRef="#br0" timeOffset="107241.65">8532 11717 308 0,'0'-1'99'0,"0"1"14"0,-1-1-18 16,1 1-16-16,-2 0-5 0,0 0-4 16,1 3-6-16,-2 0-8 0,0 1-12 15,-1 4-7-15,-1 1-8 0,-1 5-5 16,0 1-6-16,-3 2-6 0,0 4-4 0,-2 0-6 16,-1 3-6-16,-1 1-10 0,0 3-10 15,0-1-25-15,1 2-20 0,0-3 11 16,2 2-102-16,0-5-103 0,0-1-228 15</inkml:trace>
  <inkml:trace contextRef="#ctx0" brushRef="#br0" timeOffset="108364.59">6934 11666 222 0,'0'1'67'0,"0"-1"6"16,0 1-10-16,0-2-18 0,0 1-4 16,-1 0 0-16,1 0-2 0,0 0 0 15,0 0-2-15,1-1-2 0,-1 2-3 16,0-2-2-16,0 2-3 0,0-1-4 16,0 1-5-16,1 1-4 0,0 3-4 0,1 0-3 15,-2 4-3-15,1 2-1 0,0 3-1 16,-2 2 0-16,0 5-3 0,-2 1-2 15,0 1-3-15,-1 0-3 0,-1-1 0 16,0-1-1-16,2-2 0 0,-2-4 1 16,2 0 2-16,2-2 2 0,1-2 1 15,1-2-1-15,3 0-1 0,1-4 0 16,2 0 1-16,4-5 1 0,1-3 1 0,4-1 1 16,1-1 3-16,1-4-1 0,3-1-8 15,-1 0-9-15,2-2-11 0,0 1-12 16,-2-1-71-16,0 0-81 0,0-1-183 15</inkml:trace>
  <inkml:trace contextRef="#ctx0" brushRef="#br0" timeOffset="108871.23">7118 11632 266 0,'-2'-8'83'16,"2"4"6"-16,0-3-5 0,2 1-32 16,1-1-2-16,-1 2-2 0,1 0-4 15,0 1-4-15,3-2-4 0,-1 2-5 0,2 1-4 16,2-1-5-16,-1 1-4 0,2 1-3 16,2 1-5-16,0 1-1 0,1 0-3 15,0 1-3-15,-1 1-1 0,1 2-2 16,-2 3-3-16,0 1 0 0,-3-1-3 15,-1 3 0-15,-4 1-2 0,-2 0-2 16,-2 2-2-16,-3 0-3 0,-4 1 0 16,-2-1-1-16,-2 0 1 0,-1-3 1 15,1-2 2-15,0 0 4 0,1-2 3 0,3-2 4 16,2-1 2-16,3 0 3 0,0-2-2 16,2 0 2-16,3-1 1 0,3 0 2 15,1-1 1-15,2 0 0 0,4 1-1 16,1 1 3-16,4 0 0 0,-1 0-1 15,3-1-2-15,-2 2 0 0,0-1-2 16,-3 2 1-16,-1 0-3 0,-3 1 1 0,-2 0-1 16,-4 4 1-16,-3 0 0 0,-2 0 0 15,-6 1 1-15,0 2 0 16,-4-1-1-16,-6 0-2 0,1 1-3 0,-4-2-3 16,-1-1-3-16,1 0-5 0,-2-1-10 15,1-4-9-15,2-1-8 0,1-3-8 16,2-1-3-16,2-2-75 0,4-3-79 15,4-1-178-15</inkml:trace>
  <inkml:trace contextRef="#ctx0" brushRef="#br0" timeOffset="109712.7">8286 11545 202 0,'-5'-7'65'0,"0"0"7"0,2 2-6 0,0 0-19 15,1 2 1-15,1 1 0 0,-1 1-3 16,1-1 0-16,1 1-1 0,0 1-2 16,0 0-3-16,0 0-4 0,0 1-5 15,0-1-5-15,0 0-6 0,-1 3-5 16,1 3-3-16,-2 2-4 0,0 1-2 0,-1 3-1 16,-1 2-2-16,-1 2-2 15,0 1-3-15,0-1-2 0,-1-1-4 0,1 2-2 16,-1-1-1-16,2 0 0 15,1-2 2-15,1-2 1 0,2-1 1 0,0-2 4 16,3-1 0-16,1-2 2 0,2 0-1 16,3-2 0-16,2 0 1 0,2 2 1 15,3 0 0-15,3-1 1 0,2-3-2 16,0 0-7-16,2 0-4 0,2-2-8 16,-4-1-11-16,1-2-10 0,-1-1-75 0,-2 0-81 15,1-2-184-15</inkml:trace>
  <inkml:trace contextRef="#ctx0" brushRef="#br0" timeOffset="110255.16">8593 11529 306 0,'2'-8'87'0,"3"2"6"0,0-1-31 16,2 3-10-16,0 0 0 0,2 1-5 0,0 0-4 15,0 1-3-15,3-2-4 16,0 3-5-16,0-2-4 0,3 3-4 0,-1-1-5 16,3 1-4-16,0 2-4 0,0 0-3 15,-2 0-4-15,0 3-3 0,-1 0-3 16,-2 1-3-16,-4-1-1 0,-2 3-3 15,-3 2-1-15,-3 1-2 0,-3 0 1 16,-3 1-1-16,-2-1 2 0,-3 1 0 16,-1-2 1-16,-3-2 3 0,1 1 2 0,1-3 2 15,0-2 3-15,3-1 3 0,1-1 3 16,3 1 2-16,1-2 2 0,3 0-1 16,0 0-2-16,3 1 0 0,1-2 0 15,1 3 0-15,3-2 0 0,3 3-1 16,1 0 2-16,3 1 1 0,1-2 2 15,2 4-2-15,1-2-1 0,0 0-2 16,1 2-1-16,-3-2-1 0,-2 1-1 16,-2 2-2-16,-1-2-1 0,-3 3 0 0,-3 0 1 15,-3-1-1-15,-3 4 1 0,-2 2 0 16,-5-1-2-16,-3-2-3 0,-5 1-2 16,-1 0-2-16,-3-1-1 0,-3-1-2 15,0-3-1-15,-1 0-6 0,-1-3-11 16,1 0-9-16,0-3-7 0,0-4-4 15,3-1 38-15,1-3-116 0,5-2-79 16,4-2-193-16</inkml:trace>
  <inkml:trace contextRef="#ctx0" brushRef="#br0" timeOffset="112836.05">7300 11197 156 0,'-2'-5'59'16,"1"2"6"-16,-1 0 3 0,1 1-17 16,-2 0-5-16,1 0-4 0,0 0-5 15,0 0-5-15,0-1-2 0,1-2-2 16,-2 1-4-16,2 0 0 0,0-1 0 0,1 2 3 16,-1 0 2-16,1 0 2 0,0 3 1 15,-1 2-2-15,1-1 0 0,0 3-4 16,-1 2-4-16,1 3-2 0,-2 3-3 15,1 4-4-15,0-1 0 0,-1 5-3 16,1 1-1-16,1 1-2 0,1-2-3 0,2 2-3 16,-2-3 0-16,1 2-2 0,1-2-3 15,0 2-2-15,0-2-5 0,-1-2-3 16,0-1-19-16,1 0-13 0,-2-3-10 16,2 0-15-16,-2-4-67 0,1-1-85 15,-2-4-182-15</inkml:trace>
  <inkml:trace contextRef="#ctx0" brushRef="#br0" timeOffset="113504.91">7435 11161 221 0,'2'-6'74'0,"0"3"6"16,-1 0 2-16,-1 0-29 0,2 2-5 0,-1 1-4 16,-1 0-4-16,1 3 0 0,-1-3-3 15,0 0-1-15,0 0-2 0,1 1-3 16,-1-2 0-16,0 1-2 0,0-2-2 16,1 1-2-16,0 0-1 0,0 0-2 15,1-1-1-15,2-1 0 0,0-1-1 16,3 0-2-16,-1 2 0 0,3-3-3 15,0 2-2-15,1-1-3 0,2-1-3 16,-1 1-3-16,-1 0-1 0,1-1-2 0,0 1 0 16,0 2-1-16,-1-1-1 0,-1 2-1 15,-1 2 0-15,-2-1-3 0,0 2-1 16,-2 1-2-16,-3 1 0 0,-2 2-1 16,-1-1 0-16,-4 2 0 0,-1 2 2 15,-2 0 1-15,-1 1 0 0,-1 0 1 16,-1 0 1-16,1 1 0 0,0-3 2 15,1-3 0-15,3 1 1 0,-1-1 2 0,4-3 0 16,0 0 0-16,1-2-1 0,3 3 1 16,0-2 0-16,1-1 0 0,1 1 1 15,2 1 1-15,0 1 1 0,3-2 0 16,-1 3 2-16,3-1-1 0,1 0 0 16,2 1-1-16,1 0-2 0,0 4 0 0,0 3-1 15,1-1 0-15,0 3-1 16,-1-1 0-16,-4 2 1 0,-1-1 0 0,-2-2 1 15,-3-2 1-15,-3-1 0 0,-3 2 1 16,-3 1 1-16,-4-3 1 0,-3 0-1 16,-2 0 0-16,-4-1-1 0,0-2 1 15,-3 1 0-15,0-2-1 0,2 0 0 16,0-3-1-16,1-1-1 0,1 0 1 16,3-3-2-16,3-1 0 0,1 0-1 15,3-2-1-15,4 2 1 0,2-1-3 16,2 0-3-16,1 2-9 0,3-2 1 0,1 0-43 15,3 0 146-15,1-1-252 0,3-1-138 16,2 0-374-16</inkml:trace>
  <inkml:trace contextRef="#ctx0" brushRef="#br0" timeOffset="114739.48">8594 11070 176 0,'-1'0'53'0,"1"1"6"0,-1-2-17 15,-1 2-2-15,0-2-2 16,0 1-2-16,0 1-3 0,0 1-2 0,0-2-4 16,0 1-2-16,-1-1-2 0,2 1 0 15,0 0 1-15,0-1-1 0,1-1 0 16,0 1 2-16,1-2 0 0,1 1 0 16,1-2 0-16,1-1-3 0,3 0 1 15,-1 0-2-15,4-3-1 0,1 2-3 16,1-2-2-16,2 2-2 0,1 1-3 15,-1 1-3-15,1 0-2 0,0 2-1 16,0-1-3-16,-1 5 0 0,-2-2-1 0,0 3-1 16,-2 1 0-16,0 2-1 0,-4 2-1 15,-1 1 1-15,-3 0-2 0,-3 2 0 16,-2 0-1-16,-3 1-2 0,-4 1-2 16,-1 0-3-16,-3 5-2 0,-2-1-5 15,-3 0-2-15,-2-1-2 0,-2 0 1 16,1 0 3-16,-1-2 4 0,3-1 2 15,4-2 5-15,2-3 4 0,3 2 2 0,4-1 1 16,5-5-1-16,3 0 2 0,1-2 4 16,5-1 2-16,4-1 4 0,2-2 3 15,3 0 3-15,4-1 0 0,2 1 0 16,1-1-3-16,0 0-4 0,0 1-2 16,0 0-2-16,-1 0-10 0,-1 1-9 15,0 1-3-15,-2 1-19 0,0-2-11 16,-1 0 77-16,-2 2-150 0,0-2-83 0,-1-3-222 15</inkml:trace>
  <inkml:trace contextRef="#ctx0" brushRef="#br0" timeOffset="115273.15">8938 11001 272 0,'0'0'74'16,"-1"1"4"-16,-1-3-33 0,1 2-7 16,-1-1-4-16,2 1-4 0,-2-3-2 0,1 4-2 15,1-2-1-15,3 4-2 0,-3-6-3 16,1 4-2-16,0-1-2 0,0 2 1 15,1-1 1-15,0-1 1 0,-1 1 2 16,4 0 1-16,-1 1 2 0,2-1-1 16,0 0-2-16,3-2-1 0,2 1-4 15,1-2-2-15,0-1-4 0,2 0-2 16,-1 1-2-16,2 0-3 0,-3 0-1 16,1 1-1-16,-1 0 0 0,-2 2 0 0,0-1-1 15,-2-1 1-15,-1 1-1 0,-1 0 1 16,-1 0 0-16,-1 2 0 0,1 0 0 15,-3 0 1-15,1 0-1 0,-1 4 1 16,0-2 0-16,2 0 0 0,-2-1-1 16,-1 2 1-16,0-1-1 0,0 3 1 15,0-2 0-15,0 1 2 0,-1 2 1 16,-1 1 1-16,-1-2 1 0,-1 4 0 0,-3-1 1 16,-1 3-1-16,-4 2-1 0,-1 0-2 15,0 6-1-15,-3 2-2 0,1 1 0 16,1 2-2-16,0 0-4 0,2 2-5 15,2-2-6-15,0-2-11 0,4-1-18 16,2 0-14-16,3-3 25 0,1-4-112 16,4-1-97-16,3-3-226 0</inkml:trace>
  <inkml:trace contextRef="#ctx0" brushRef="#br0" timeOffset="136785.55">8380 13266 228 0,'4'-2'59'0,"-1"2"3"0,1-1-31 15,0-2-2-15,-1 2-1 0,0 0-3 16,-1-3 0-16,1 2 2 0,-1 0 1 16,1 2 0-16,-1 0-2 0,1-2 0 0,-2 2-2 15,1 2-1-15,-1-2-4 0,0-1-3 16,-1 1-2-16,1 0-1 0,0 1-3 15,-1 0-1-15,1 0-1 0,-1 0-1 16,1 1 0-16,2 0-2 0,-2 0 1 16,0 0-1-16,1 2 0 0,-1 2 0 15,0 1 0-15,0 1 1 0,-2 2 0 16,0 1-1-16,-1 1 0 0,0 1-1 0,-3 2 0 16,0 2-1-16,-2 0-1 0,0 3 0 15,-1 1 0-15,-1 0-1 0,0 2 0 16,-1-1 0-16,2-4 0 0,-2 0-1 15,1-2 0-15,0-3 0 0,3-2 0 16,1-3 0-16,2-4 0 0,1 0-1 16,1-2 1-16,0-1 0 0,1-1 1 15,1 0 0-15,0-1 2 0,1 1 2 16,1 0 2-16,1 0-1 0,2-2 1 0,1 1 0 16,2 1-1-16,0 0 0 0,3 0-2 15,3 1-1-15,1 1 0 0,1 2-3 16,1 2-1-16,1-1-3 0,1 2-3 15,-2-1-7-15,1 2-8 0,-3-1-8 16,1-3-7-16,-1 0-8 0,-2-1-6 16,-2-3-12-16,-1-1-53 0,-1-3-65 15,-2-5-152-15</inkml:trace>
  <inkml:trace contextRef="#ctx0" brushRef="#br0" timeOffset="137027.13">8555 13441 340 0,'-4'1'103'0,"3"0"7"0,0-1-24 15,0 0-26-15,1 1-8 0,-1 0-10 16,0 1-12-16,0 1-7 0,1 4-9 16,-2 5-5-16,2 2-5 0,-3 3-1 15,2 4 0-15,-1 3-3 0,1 2-1 16,0 0-3-16,1 2-8 0,-1-3-9 15,1 1-8-15,0-3-6 0,1-2-8 16,0-5-5-16,1-1-14 0,2-5-52 16,-1-2-64-16,1-3-154 0</inkml:trace>
  <inkml:trace contextRef="#ctx0" brushRef="#br0" timeOffset="137386.17">8703 13386 341 0,'0'-1'95'0,"0"1"7"15,0 0-40-15,0 0-9 0,0 1-8 16,-2 0-8-16,2 3-9 0,-1 3-6 16,0 3-7-16,0 1-7 0,1 3-3 15,-1 5-3-15,1-1-1 0,1 1 0 16,1-1-1-16,4 0 0 0,-1-2-1 15,3-1 0-15,2-4 0 0,2-3 1 0,0 0 3 16,2-4 4-16,0-2 3 0,1-5 5 16,-2-1 4-16,0-4 2 0,-1-3 3 15,0-3 1-15,-4-3-3 0,-1-3-1 16,-2-1-1-16,-3-2-3 0,-2 0 0 16,-2-1-2-16,-5 4-2 0,0 0-1 15,-6 4-4-15,-1 2-3 0,0 3-4 16,-4 3-7-16,0 4-10 0,0 2-5 0,0 4-27 15,0 2-13-15,1 3-94 0,0 3-109 16,3-1-254-16</inkml:trace>
  <inkml:trace contextRef="#ctx0" brushRef="#br0" timeOffset="140223.46">7056 13889 229 0,'2'-8'76'16,"1"1"7"-16,1 3-4 0,-3 2-24 15,0 1-8-15,0 0-6 0,-1 2-4 16,0 1-2-16,-1 1-4 0,1 2-2 16,-2 3-4-16,1 1-4 0,-1 2-3 15,1 2-5-15,-1 2-4 0,2 2-3 0,-1 1-3 16,1 0-1-16,-1 2-2 0,1 2-1 16,1 1-3-16,-1 3-4 0,0-3-4 15,1 3 0-15,0 1-2 0,0-3 0 16,0-1 0-16,1 0 3 0,-1-6 2 15,1 0 3-15,1-4 0 0,0-3 0 16,2 0 0-16,0-6 0 0,2-3 2 16,2 4 0-16,0-4 0 0,4 0 2 15,1-2 1-15,2 1 0 0,2-3 1 0,4 2 1 16,1-4-1-16,4 1 0 0,2-4 1 16,3 3-1-16,3 0 1 0,2 1-1 15,1-2 0-15,2 1 2 0,1 0 0 16,2 3 2-16,-1 0 1 0,3 1 1 15,1 0 2-15,0 1 3 0,3 2 0 16,-3-2 2-16,1 1 1 0,-1-1-1 16,-1-1-1-16,0 2-1 0,-3 0-3 0,3 0-1 15,0 2-3-15,1 1-2 0,1 1-1 16,2 0 0-16,-2-1-1 0,0-1 1 16,-3-1-1-16,-2 1 0 0,0-3 0 15,-3 0-1-15,0 1 2 0,-2 0-1 16,1-1 0-16,1-2 2 0,0 1 0 15,1-2 0-15,-1-1 2 0,-1-2 0 16,1-1-1-16,-3-1 1 0,-2 0-1 16,-4 1-1-16,-2 0-1 0,-4 3 0 15,-2-1-1-15,-4 4 0 0,-3-1-1 0,-3 2 0 16,-3 0-1-16,-3 0 0 0,-2-1 0 16,-1 1 1-16,-2-1 0 0,0 2 1 15,-1-2 1-15,0 1 2 0,0-1 2 16,0 0 0-16,0-1 1 0,-1 1 0 15,1-5 0-15,-1 2-1 0,0-4-1 16,-1 3-1-16,0-3-1 0,-1-2-1 0,0-2 0 16,-2-1-1-16,0-4 1 0,-1 0-1 15,0-4 0-15,-2-2 0 0,0-1-1 16,1-2-1-16,-1 0 0 0,0 1-2 16,3 2 0-16,0 0 0 0,1 5 1 15,2 0-1-15,0 4 1 0,2 2 0 16,0 1 2-16,0 4 0 0,0 2 1 0,0-1 1 15,0 3 0-15,0 1 2 16,-1 0 1-16,-1 0 0 0,0 0 0 0,0 0 0 16,0 1-1-16,0-2 0 0,-1 2-1 15,-1-2-1-15,-1 2-1 0,-1 0 1 16,-1 1-2-16,-2 0 1 0,-2 2 0 16,-3 0-1-16,-4-1 1 0,1 1 1 15,-7 0-1-15,-4 0 0 0,-3 0 0 16,-1 2 0-16,-5 0-2 0,-1 2 1 0,-4-1 0 15,0 1-1-15,-2 0 0 16,-2 1 0-16,-1 0 0 0,-4-2 0 0,-1 0 0 16,-2-2-1-16,-1 1 0 0,1-3 0 15,-1-1 1-15,-1-1 0 0,3 0 2 16,4 0 0-16,-1-1 1 0,1-2 0 16,0 2 1-16,1 0-1 0,2 0 1 15,-1-1 0-15,0 1 0 0,2 0-1 0,0 2 1 16,1 0-2-16,1 0 1 0,2 0-1 15,-1 1 0-15,-1 0 0 0,0 1 0 16,-1 2-1-16,2 1 1 0,0-1 1 16,2 3-1-16,4 2 1 0,3 0-1 15,5-1 0-15,5 2 1 0,5-3-1 16,2 0-1-16,7-1-1 0,1-2-13 16,5 1-8-16,3-1-9 0,4-1-7 15,4 2 12-15,3-2-99 0,4 1-87 16,5 1-195-16</inkml:trace>
  <inkml:trace contextRef="#ctx0" brushRef="#br0" timeOffset="140919.73">8147 13889 292 0,'4'-2'86'0,"-1"0"5"15,-2 2-27-15,0 0-8 0,0 0-2 16,-1 2-4-16,0-1-4 0,0-1-5 0,0 0-4 16,0 0-3-16,0 0-7 0,0 1-7 15,-1 1-6-15,0 2-2 0,0 1-4 16,-2 2-3-16,1 3-2 0,0 0-2 15,-2 1 0-15,-1 1-1 0,1 1-1 16,-2 1-1-16,1 0-1 0,-2 0 0 16,2-1 0-16,-1 3-1 0,1-2 0 0,1-1 1 15,-1 0 0-15,3-1 0 0,1-1-1 16,1-1 0-16,2-2 0 0,1-1-1 16,2 1 1-16,0-4 1 0,2 3 1 15,1-2 1-15,0 1 3 0,2-3 0 16,3 0 1-16,0-2 1 0,2-2-1 15,0-1-1-15,-1-1-4 0,2-2-7 0,-1 3-11 16,-2 0-8-16,0 0-10 0,0 1-9 16,-1-1-9-16,0 2 167 0,-1 1-230 15,0-2-90-15,-1-2-276 0</inkml:trace>
  <inkml:trace contextRef="#ctx0" brushRef="#br0" timeOffset="141485.92">8529 13856 327 0,'4'-2'88'0,"-2"1"7"0,-1-1-38 0,0 2-5 16,-1 2-4-16,-1-1-5 0,0 0-3 15,-1 2-1-15,0 3-4 0,-1 1-4 16,0 1-7-16,-1 1-4 0,0 0-3 16,0 2-5-16,0 1-3 0,0-1-5 15,0-1-1-15,0 1-1 0,-1 0-2 16,1 1 0-16,1 1 0 0,-2-2-1 0,2 1 0 15,0 0 0-15,-1 2-1 0,1-2 1 16,1-4 0-16,1 3-1 0,-1 0 0 16,0-2 1-16,1-1-1 0,1-3 0 15,0 0-1-15,0-2 0 0,0-1 0 16,1-1 0-16,1 0 1 0,0 0 0 16,-1 0 0-16,1-1 2 0,1 2 2 15,2-2 0-15,0 1 1 0,1 0 2 16,1-1 1-16,2-1 1 0,2 2-1 15,0-1 0-15,1-1-1 0,0 0 1 0,3-1-1 16,0 0-1-16,-1 2 0 0,0-1-1 16,-1 1 0-16,0 0-3 0,1-1-3 15,-3 1-4-15,-2 0-5 0,-1 0-7 16,-1-1-12-16,-2-1-8 0,-1-1-8 16,-1-1-5-16,-1 0 55 0,-1-2-132 15,-1-1-84-15,0 0-217 0</inkml:trace>
  <inkml:trace contextRef="#ctx0" brushRef="#br0" timeOffset="141736.3">8661 13987 365 0,'-1'-2'111'0,"0"0"9"15,-1 0-39-15,0 0-8 0,2 0-5 16,-1 4-8-16,-1-2-11 0,1 1-13 16,-1 1-8-16,0 2-9 0,-2 2-5 15,2 0-6-15,0 5-4 0,1 5-1 16,1 1-1-16,0 6-1 0,2 3 1 16,0 5-4-16,-1-1-5 0,3 1-8 0,-2 2-24 15,1 2-18-15,-1-2-10 0,1 1-83 16,-1-1-97-16,1-1-213 0</inkml:trace>
  <inkml:trace contextRef="#ctx0" brushRef="#br0" timeOffset="153341.34">8981 14146 186 0,'-2'5'51'0,"2"-1"5"0,1-2-18 15,0 0-7-15,0-2-1 0,1-4-1 16,0 4 0-16,2 2-1 0,-2-4 1 15,1 0 0-15,-1-3-2 0,2 3-1 16,-2 0-3-16,1 0-3 0,-1-1-2 16,0 0-3-16,2 3-3 0,-1 3-2 15,1 0-2-15,2 1 1 0,2-1-1 16,-1 3 2-16,3 1-2 0,2-1 1 16,1 1-1-16,4-1-1 0,-1 3 0 0,3 0-3 15,2 0 0-15,2-1 2 0,0 0 0 16,0 0 2-16,2-2 2 0,1 1 2 15,1-1 3-15,0 2 0 0,-2 1-1 16,0 1-1-16,-2 2-2 0,-2 0-3 16,-2 0-2-16,-4 1-2 0,-1 3-1 15,-1 1-1-15,-2-1 0 0,-1 2-1 0,4 23 2 16,-7-20-2-16,-3-2 0 16,1 1 1-16,-2-1-1 0,-1 2 1 15,0-2-1-15,-1-3 1 0,-1 3 1 16,0-1-1-16,0 2 1 0,-2 1 1 15,0 1 1-15,0 1 0 0,-1 2 1 16,-1 1 0-16,0 0 1 0,-2-1-1 16,2 1 0-16,-1-1-1 0,-1-1-1 15,0 0-1-15,-1 3-1 0,-1-1 0 0,0 0-1 16,0-3-1-16,0 3 1 0,-1-1-1 16,2-2 1-16,-1 0-1 0,3-1 0 15,-2 0 1-15,2-1 1 0,0 1 1 16,1-2 1-16,-1 0-1 0,2-2 1 15,0 0 1-15,1-3-1 0,1 1 1 16,-2-3-1-16,3 1 1 0,0 1 0 0,1 0 0 16,1-2 0-16,-1 1-1 15,2-2 0-15,-1 0-1 0,1 1-1 0,1-2-1 16,0 5 1-16,-1-1-1 0,2 2-1 16,-1 4 1-16,1 0-1 0,1 2 1 15,0 0-1-15,1 1 1 0,3 0-1 16,-1-1 0-16,1-1 1 0,1 0-2 15,-1-2 1-15,1-3 0 0,-1-1 0 16,1-1 0-16,-1-1 0 0,1 1 0 16,0-2-1-16,-1-1 1 0,-2 1 0 0,0 0-1 15,0-1 1-15,1 2-1 0,-1 1-1 16,-2-2 0-16,2 1-1 0,0 1-1 16,0 2 0-16,0-3-1 0,0 0 0 15,-2-1 0-15,2 2 1 0,1-2 0 16,-1-2 1-16,1 0 0 0,-1 0 2 15,-1 0 0-15,1 0 0 0,0-3 0 16,-2 2 2-16,1-2-1 0,-2-1 0 0,1 0 1 16,-1 1-1-16,1-2 0 15,-1 4 1-15,0-2-1 0,1 0 0 0,-1-1 0 16,1 2 0-16,0-4 0 0,1 3 0 16,3 0 0-16,-1 1 0 0,2-1 0 15,1 1 0-15,0-1 1 0,1 3-1 16,0-4 0-16,1 2 0 0,-1-2 0 15,1 1 0-15,-2 0 0 0,1 0 0 16,0-1 0-16,-1 1 0 0,0 0 0 0,-2-2 0 16,0 1 0-16,-1 0 1 0,-1-3-1 15,-2 0-1-15,0 0 1 0,-2-2-3 16,-1-1-3-16,-1 0-5 0,1-1-2 16,-1 0-21-16,-1-2-14 0,0-2 2 15,1 0-97-15,0 0-98 0,2-2-232 16</inkml:trace>
  <inkml:trace contextRef="#ctx0" brushRef="#br0" timeOffset="154272.58">10030 16249 272 0,'1'-5'79'15,"-1"2"4"-15,-1-1-30 0,1-2-7 16,-1 3-5-16,0-2-6 0,0 3-3 15,0 1-1-15,-1-1-1 0,1 2 0 16,-1 2-1-16,0-1-1 0,0 2 0 16,1 2-3-16,-1-1-3 0,1 4-3 15,-1 1-1-15,-1-1-3 0,2 3-3 0,0 1-3 16,-1 3-2-16,1 2-2 0,0 1-2 16,0-1-2-16,0 2-1 0,0 1-3 15,0 2-2-15,-1-2-3 0,2 1-4 16,-1 1-7-16,1 0-9 0,0 0-8 15,0-3-6-15,-1-3-4 0,1-3-6 16,0-3-7-16,0-5 66 0,0-2-115 16,0-9-69-16,1-5-188 0</inkml:trace>
  <inkml:trace contextRef="#ctx0" brushRef="#br0" timeOffset="155284.33">10022 16256 320 0,'0'0'90'0,"-1"0"4"0,1 0-34 0,0-1-13 16,0 1-8-16,1 0-8 0,-1 0-5 15,2 0-2-15,1 0-3 16,3 0-1-16,0 0-2 0,5 1-1 0,3 1 1 16,4 0-2-16,3 1-2 0,3 1-3 15,3 1-2-15,5-2-1 0,2 1-1 16,3 0 0-16,3 0-2 0,1-3 1 15,0 0 0-15,2-2-1 0,-1 1 1 16,-1-3 0-16,-1-2-1 0,0 3 1 0,-1-2-2 16,1-2 0-16,0 1 1 0,1-2-1 15,0 2-2-15,2-1 0 0,-1 0 0 16,-1-1-1-16,2 1-1 0,-1 1 1 16,-2 1-1-16,0 1 0 0,-1-1 0 15,-1 1 0-15,1 1 0 0,-3-3 0 16,-1 3 0-16,-1-1 0 0,-1-1 1 15,-2-1-1-15,-2 3 1 0,-3-4-1 0,-1 6 1 16,-4-2-1-16,-2 1 0 0,-3 0 0 16,-2 1 0-16,-1-1 0 0,-2 1 0 15,-3-1 1-15,0 0-1 0,-1 1 1 16,-2 0-1-16,-1-1 1 0,-1 0 0 16,-1 2 1-16,-1-2-1 0,0 1 0 15,0 1 0-15,-1-1 1 0,0 0-1 16,0-1 0-16,0 2 1 0,0-1 1 15,0 1 1-15,0-2 2 0,0 2 0 16,0-2 2-16,0 1 0 0,0 0 0 0,0 0-1 16,0 0 0-16,0 0-2 0,0-1-1 15,0 3 0-15,0-2-1 0,0-1-1 16,0 2 1-16,0-1-1 0,0 1 1 16,-1 0-1-16,1 1 1 0,-1-1-1 15,0 5 1-15,-1-1-1 0,0 3 0 0,1 2-1 16,-2 1 0-16,2 2 0 0,-1 2-1 15,1 1-1-15,0 2-2 0,0 1-2 16,0 1-3-16,1-1-2 0,0 1-2 16,0 1-2-16,0-3 1 0,0 1 0 15,1-5 0-15,0 1 3 0,-1-6 3 16,1 0 1-16,-1-3 2 0,1-3 2 16,0-1 0-16,-1 0 1 0,0-2 1 15,0 2 0-15,1 0 0 0,-1 1 1 0,-1-1-2 16,1 2 1-16,-1 0 0 0,-1 0-1 15,0 0 1-15,-2 2 0 0,1-2 1 16,-1 1 1-16,-1-1 0 0,0 0 2 16,-1 1 0-16,1-1 2 0,-3-2 0 15,1 2 0-15,-1-1-1 0,-1 0 0 16,-1 4-1-16,-2-3-1 0,0 4-2 0,-2-1 0 16,-4 2-1-16,-1 1 0 0,-5 1-1 15,-3-2 1-15,-3 3-1 16,-4-2 0-16,-6-2 1 0,-1-1-1 0,-7-1 1 15,-2-1 0-15,-6 3 0 0,-2-2 0 16,-3 1 0-16,-2 3 0 0,-1-4 0 16,0 5 0-16,2-3-1 0,0 0 1 15,2-3 0-15,0-2 0 0,0-3-1 16,-1 2 1-16,2-8 0 0,1 0 0 0,2-8 2 16,2 4 1-16,4-3 2 15,5 1 0-15,7-3 0 0,5 7 0 0,6 0 0 16,5 2-2-16,3-3-1 0,6 5-5 15,3 1-4-15,1-1-3 0,3-1-5 16,0 3-9-16,2-1-18 0,3-2-15 16,1 1-6-16,0-4-79 0,2 0-93 15,3 0-206-15</inkml:trace>
  <inkml:trace contextRef="#ctx0" brushRef="#br0" timeOffset="156230.3">10579 16197 242 0,'0'-2'75'0,"1"0"7"16,-1 1-19-16,0 2-8 0,0 0-2 15,0 0 0-15,1-1-2 0,-1 1-1 16,0-1-3-16,0 0-2 0,0 0-4 16,0 0-4-16,0-1-6 0,0 3-6 15,2-2-4-15,-2 3-3 0,0-2-4 16,1 3-3-16,-1-1-4 0,-1 4-1 15,-1-1-3-15,1 2-3 0,0 2-2 0,-1 1-2 16,0 2-3-16,-1 0-3 0,-1 2-2 16,2 3-3-16,-2 0-1 15,0 1 0-15,0 1 0 0,1 0 2 0,-2 0 2 16,2-2 3-16,-1-2 2 0,2-3 3 16,-1 0 1-16,2-4 1 0,1-2 1 15,1-2-1-15,0 0 1 0,3-4 0 16,0 1 1-16,2-1 1 0,1-1 2 0,2-1 2 15,2-1 1-15,1-1 2 0,2 0 2 16,2-1 1-16,1 1 1 0,3-1-2 16,1 1 0-16,1 0-2 0,2 1-1 15,0 0-3-15,1-1-1 0,-2 0-3 16,0 1-2-16,-1 1-4 0,-3-1-4 16,-3-1-4-16,-2 2-14 0,-4 1-11 15,-1 2-10-15,-3-2-6 0,-1 0-9 16,-2 2-66-16,-1-1-77 0,-2-2-163 0</inkml:trace>
  <inkml:trace contextRef="#ctx0" brushRef="#br0" timeOffset="157148.89">11144 16037 256 0,'1'-1'78'0,"-1"1"8"15,0-1-23-15,0 1-7 0,0 0-2 16,1-1 2-16,-2 1-11 0,1 1 0 0,0 0-4 16,0 0-3-16,-1-1-3 15,-1 0-3-15,0 1-10 0,-1-1 3 0,-3 1-10 16,1-1-2-16,-4 1-7 0,-3 3-6 15,-1 0-5-15,-1 2-4 0,-3-2-1 16,-1 1-3-16,-1 2-2 0,0 2 0 16,2-4 1-16,-1 0 2 0,3 1 3 15,2-1 1-15,2-1 3 0,2-1 1 16,3-1 3-16,2 1 0 0,2 0 1 0,1-3 0 16,2 2 0-16,1 0 2 0,-1-1 0 15,2 3 1-15,-1 1 0 0,1 1 0 16,0 4 0-16,0-5-1 0,-1 6-2 15,0 1-2-15,0-1-1 0,-1 0-1 16,1 0-1-16,0-2 0 0,-1 2-1 16,0-5 1-16,0 0 1 0,0-1 1 15,0-3 0-15,-1-1 2 0,1 0 1 0,0 1 0 16,1-2 2-16,-2-2 2 0,1 1 1 16,1 1 1-16,0 0 1 0,0 0 0 15,-1-1 0-15,0 0-2 0,1 1-1 16,2-1-1-16,-2 1-1 0,0 0-1 15,1 0-1-15,0-1 0 0,1 2-1 16,0-1 1-16,1-1 0 0,0 0 1 16,3-2 2-16,-2-2 2 0,2 2 1 15,2-3 1-15,0 1 3 0,1 1 0 0,1-1 1 16,0 0 0-16,1 0-1 0,1 1 0 16,-1 0 0-16,2 1-1 0,-2 5-2 15,0 0-2-15,0 1-1 0,-1 4-1 16,0-1-1-16,-1 3-1 0,-1 0-1 15,-1-2 1-15,-2 2-1 0,-1 1 0 16,-2 0 0-16,1 2-1 0,-4-1 1 0,-2 0-1 16,-3 1-1-16,-1-1 1 0,-3 0 0 15,-2-1-1-15,-3-1 1 0,-2 0-1 16,-3-1 1-16,-1 1 1 0,-4-1-1 16,-3-1 0-16,0 1-1 0,-1-2-1 15,0 2 0-15,1 3-1 0,1-1-3 16,3-1-1-16,3-1-2 0,3 1-1 15,4 0-2-15,2-3-13 0,2 0-11 0,3-4-9 16,3-2 162-16,1-3-246 0,1-5-112 16,0-3-318-16</inkml:trace>
  <inkml:trace contextRef="#ctx0" brushRef="#br0" timeOffset="177133.58">12624 18562 283 0,'-7'38'73'0,"2"-3"-2"0,1-8-34 16,2-16-19-16,3-10-11 0,1-3-8 15,2-2-5-15,0-3-1 0,0 0 2 16,1 2 3-16,-1 1 3 0,0 0 5 16,-1 1 6-16,-1 2 6 0,1 1 6 15,1 1 5-15,-2 0 3 0,2 0 2 16,1 0 0-16,0 0 0 0,3 1-2 0,0-4-2 16,3-2-1-16,5-1-3 0,-1-4-1 15,4-5-3-15,4-7-4 0,0-2-3 16,4-7-3-16,0-1-5 0,1-8-1 15,-1 5-3-15,-2 5-2 0,-3 6 0 16,-1-5-1-16,-3 5 0 0,-4 2-2 16,-2 9 0-16,-3 1-1 0,-4 0 1 0,-1 0 1 15,-7 8-1-15,-3 4 1 0,-5 6 0 16,-2-1 0-16,-6 5 0 0,-5 7-1 16,-7 9 0-16,-3 5-1 0,-4 7-1 15,-4 5 2-15,-4 1 0 0,-1-4 0 16,-1 1 2-16,4-4 1 0,4-2 0 15,5-5 2-15,2-7-1 0,5 1 0 16,6-1 0-16,5-8-1 0,4-3-1 16,3-5-1-16,3-3-1 0,5-8 0 0,3-3 1 15,6-8 1-15,3-6 2 0,6-4 1 16,5-8 1-16,6-5 1 0,5-4 1 16,4-4-2-16,3-6 0 0,3 4-2 15,1 0-1-15,1-1-1 0,-4 3 1 16,0 3-1-16,-5 5 1 0,-3 10-1 15,-7-1 0-15,-5 5 0 0,-5 6 0 16,-4 6 1-16,-6 4 1 0,-2 3 1 0,-7 2 0 16,-5 3-3-16,-5 3-5 0,-6 1-5 15,-4 5-8-15,-6 5-6 0,-5 5-2 16,-6 10-1-16,1-3 3 0,-2-2 3 16,1 7 7-16,3-1 8 0,3-4 3 15,4-5 4-15,8-7 5 0,5-1 3 16,5 2 1-16,5-10 0 0,4-3-2 15,5-5 1-15,5-2 0 0,4-6 1 0,5-5-1 16,7 0-2-16,6-7 4 0,5-7 1 16,3-2 1-16,3-2-2 0,3 0-2 15,0 1-2-15,1-2-1 0,-1 3-1 16,-4 2-2-16,-2 0-2 0,-2 2 0 16,-4 3 0-16,-6 0-1 0,-4 3-2 15,-7 5-1-15,-3 4-1 0,-7 5 0 16,-4 1-3-16,-7 4 0 0,-6 2-6 15,-5 4-7-15,-6 3-4 0,-8 5-3 0,-5 4-2 16,-5 7 2-16,-2 4 1 0,-2 3 6 16,0 3 12-16,2-1 10 15,6-2 8-15,6-5 7 0,7-7 3 0,6-2 1 16,8-7-4-16,6-9-4 0,11-9-4 16,6-5-4-16,7-4-3 0,7-5-5 15,7-8 2-15,7-5 2 0,7-2 1 16,2 0-1-16,2-1 0 0,1-5 0 15,0-2-1-15,-2 5 1 0,0 1-1 0,-7 4 0 16,-3 3 0-16,-6 3-1 0,-7 9 0 16,-6 8-2-16,-7 5 0 0,-6 4 3 15,-7 5 2-15,-8 6 0 0,-9 8 0 16,-6 3-1-16,-5 4-1 0,-10 8 2 16,-4 5-4-16,-8 4-2 0,-1 1 1 15,-1 1 1-15,0 3 1 0,0-2 2 0,4-4 0 16,4-4 0-16,5-4 0 0,7-6-1 15,6-8-1-15,5-6-2 0,7-5-3 16,4-8-1-16,8-4 0 0,4-8 0 16,6-8 0-16,5-6 2 0,6-9 1 15,6-2 3-15,4-4 1 0,4-7 0 16,5-3 0-16,3 1 0 0,4 2 0 16,0-1 0-16,-1-2 0 0,-1 3 0 0,-2 5 0 15,-3 3 0-15,-4 5-3 16,-7 5-4-16,-7 8 0 0,-3 6-3 0,-7 6 2 15,-6 7 2-15,-7 7 0 0,-8 8 4 16,-6 4 2-16,-7 5 1 0,-5 9 2 16,-10 4 0-16,-3 3-2 0,-3 5 1 15,-2-1 1-15,-1 3 2 0,2-3 0 16,4-2 1-16,6-6-1 0,3-5-1 0,6-7-1 16,7-4-2-16,5-8-1 0,4-5 0 15,6-8-1-15,4-7 2 0,3-4 0 16,3-3 0-16,6-7 2 0,1-5 1 15,6-3 0-15,2-1 1 0,2 1-1 16,2 1 0-16,1 0-1 0,-1 1-1 16,0 3-1-16,-1 3 0 0,-1 4 0 15,-4 1-1-15,-3 5 0 0,-3 2 1 16,-4 5 0-16,-3 3 5 0,-4 3 1 16,-3 1 1-16,-5 4-3 0,-4 2-3 0,-5 3-5 15,-3 4-2-15,-4 1-6 0,-5 4-1 16,-4 6-1-16,-1-1 1 0,0 3 4 15,1-1 7-15,0-1 4 0,3 0 4 16,5-6 3-16,4-3 3 0,5-2 1 16,5-5 0-16,6-5-3 0,3-5-2 0,5-6-3 15,5-3-3-15,5-7-2 16,5-6 0-16,4-5 1 0,5-3 0 0,4-2 0 16,3-2-1-16,3-3 2 0,2 1-1 15,-2 2 0-15,1 1-1 0,-4 2 1 16,-4 4-1-16,-2 4 0 0,-5 4 0 15,-8 5-2-15,-3 7 1 0,-6 2 0 16,-5 5 0-16,-5 6 0 0,-7 8-2 16,-7 4-3-16,-6 7 0 0,-9 4 1 0,-4 6-1 15,-4 3 1-15,-1 1 2 0,-2-2 4 16,1 1 4-16,5-2 3 0,5-6 0 16,6-4 1-16,6-6 1 0,6-2-4 15,5-4-5-15,6-8-2 0,5-8-1 16,5-5-2-16,3-5 1 0,4-2-2 15,4-8 2-15,6-4 3 0,2-3-1 16,2 1 0-16,2-3 0 0,1 1-3 0,-1 1-1 16,0 2-1-16,-4 2-1 15,-3 5-1-15,-4 5 0 0,-4 6 0 0,-6 4 2 16,-6 4 1-16,-6 3 1 0,-7 6-1 16,-6 5-6-16,-6 6-2 0,-6 7 0 15,-5 1 0-15,-2 5-1 0,-1 4 1 16,-2 1 1-16,5 2 3 0,1-1-1 15,5-6-5-15,6-2 64 0,6-6-157 16,8-8-94-16,8-15-261 0</inkml:trace>
  <inkml:trace contextRef="#ctx0" brushRef="#br0" timeOffset="193197.81">12768 18238 269 0,'2'0'78'0,"0"-1"4"0,-2 2-29 15,0-1-6-15,0 0-7 0,0 0-6 0,0-1-6 16,0 2-3-16,0-1-2 0,0 1-4 15,0 0-4-15,-2-1-3 0,2 3-2 16,0 0-3-16,-1-1-2 0,2 2-2 16,-1 0-1-16,2 0 0 0,0-1 1 15,-1 1 1-15,1-1 1 0,0-2 0 16,0 1 1-16,1-2 1 0,-2 0 1 16,0-1 1-16,0-1 1 0,1 0 1 15,-1-3 3-15,0-1 0 0,-1-1 0 16,1-2-2-16,-1-3-1 0,-1-2-2 15,0-3-1-15,-1-2-2 0,0-1-3 0,0-4 2 16,-2-4-1-16,2-2 2 0,1 1-1 16,0-3-1-16,0 0-1 0,1 2 0 15,0-2 0-15,0 2 0 0,0 0 1 16,1 0 1-16,0-2 0 0,1-1 3 16,0-2 1-16,1 4 0 0,-1 0 0 0,1-1 1 15,-1 0 0-15,0 0-1 0,1 2-1 16,-1-2-2-16,0-2 0 0,-1-1 0 15,0-1-2-15,1-2-1 0,1 0 0 16,-1-1-1-16,0-2-1 0,2 1 0 16,1 0 0-16,0 1-1 0,3 0 1 15,-2 2 0-15,3-2 1 0,1 1 0 16,2 0 0-16,0 1 1 0,1-2 1 0,2 1 0 16,-1 0 0-16,0 0 0 15,0-1 0-15,1 0 0 0,-1-1 0 0,-1 3-1 16,-1 0 0-16,0 0 0 0,-1 1 1 15,-1 3-1-15,-1 2 0 0,-1 0 0 16,0 3 0-16,0 1 0 0,-2 3-2 16,0 2 1-16,0 0-1 0,0 4-1 15,-2-2 1-15,2 0-1 0,-1 1 0 16,0 0 0-16,0-1 0 0,-1-2 0 0,2 1 1 16,-2 1-1-16,1-2 0 0,-1 1 1 15,-1 0-1-15,1 2 1 0,-1 2-1 16,1-2 1-16,0 1-1 0,-1 0 0 15,1 2 1-15,0-3-1 0,0-1 0 16,-1 3 1-16,-1-3-1 0,2 0 1 16,-2 0 0-16,0 0-1 0,0 1 1 0,0 2-1 15,0-1 0-15,0 3 0 0,-1 3 1 16,0 1-1-16,-1 1 0 0,1 2 1 16,-2 1-1-16,2 0 0 0,-1 2 1 15,0-3 0-15,0 2 0 0,1 0 1 16,-1-1 0-16,1 2 1 0,-1-2 1 15,0 3 0-15,0-2 0 0,0 1 1 16,0 2-2-16,0 0 1 0,1 0-1 16,-1 2-1-16,0 0 1 0,0-1-1 15,-1 2 0-15,1 1-1 0,0-3 1 16,0 2-2-16,-1-1 0 0,1 1 0 0,-1-2-1 16,0 0-1-16,1-1 0 0,0 0 0 15,0-3 1-15,0 2-1 0,0-2 0 16,0 0-1-16,1 1-2 0,-1 0-1 15,1-1 1-15,-1 2-1 0,1 0 0 16,0 0 1-16,0 1 3 0,-1-1-1 0,0-1-2 16,0 1-2-16,0 0-5 0,-1-3-5 15,0-1-10-15,-1 0-18 0,0-3-15 16,0-3-8-16,-2 0-7 0,2 0-78 16,-1-4-90-16,1 0-192 0</inkml:trace>
  <inkml:trace contextRef="#ctx0" brushRef="#br0" timeOffset="193827.32">13055 15508 252 0,'2'0'76'0,"0"-1"5"0,-1 1-20 15,0-1-12-15,0 0-5 16,0 0-6-16,0 0-4 0,1-1-1 16,-1 0-2-16,3 0-2 0,-1-1-1 0,1-1-1 15,2 0-2-15,0-3-1 0,1 0-3 16,2-2-2-16,1-1-3 0,-1 0-2 16,1-1-2-16,1 0-2 0,0 3-3 15,-1-1 0-15,0 1-2 0,0 3-1 16,-1 0 0-16,-2 1-2 0,-1 0 1 0,-1 1-1 15,0 2-1-15,-2 0 1 0,0 0 0 16,-1 1 0-16,1 1 0 0,-1 1 0 16,0 0 0-16,0-1 0 0,0 1 0 15,2 0-1-15,-1 1 0 0,0-1 0 16,0 1 0-16,1 0 1 0,-1 0 0 16,0 3 2-16,1 2 1 0,-1 5 2 15,0 0 1-15,3 4 0 0,-2 2-1 0,0 3 1 16,2 2-2-16,-1 1-1 15,1-1-3-15,-1 4 0 0,0-1-1 0,-2 1 1 16,0 3-2-16,-1-2-1 0,1 0-3 16,-2-1-1-16,0-3-3 0,-1-2-5 15,0-4-7-15,-1-2-15 0,1-5-13 16,0-3-8-16,-1-3-8 0,1-2-16 16,1-3-56-16,-2-8-78 0,-2-1-150 15</inkml:trace>
  <inkml:trace contextRef="#ctx0" brushRef="#br0" timeOffset="194203.83">13517 15355 317 0,'-3'-3'87'15,"1"2"5"-15,-1-1-31 0,1 1-9 16,-1 0-4-16,2 0 0 0,-1 0-1 16,1 1 3-16,0 0-1 0,1 1-2 0,-1 0-6 15,1 3-7-15,0 4-6 0,1 1-6 16,1 6-6-16,-1 7-5 0,0 4-5 15,3 4-1-15,1 44 1 16,-4-27-6-16,1 1-2 0,1 0-8 16,0 2-2-16,0-2-7 0,-1 1-7 0,3-3-14 15,0-7-11-15,0-4-8 0,0-6-1 16,0-7-9-16,-2-4-6 0,0-7 120 16,-1-5-157-16,-2-6-72 0,0-8-209 15</inkml:trace>
  <inkml:trace contextRef="#ctx0" brushRef="#br0" timeOffset="194613.73">13515 15409 340 0,'-1'-12'104'0,"0"0"9"16,-1 2-32-16,1 2-7 0,0-2-6 15,0 1-8-15,1 0-4 0,0 3-9 16,0 0-7-16,1 1-7 0,0 0-6 15,1 1-8-15,0 1-6 0,1-1-3 16,1-1-4-16,2 2-1 0,2 0-2 16,1-1 0-16,2 1 0 0,2-1-1 0,1 2-1 15,1 0 1-15,1 0-2 0,1 0 1 16,-1 2-1-16,-1 1 0 0,-1 1 0 16,2 3-1-16,-3 3 1 0,-2 1-1 15,-2 2-1-15,-1 2 0 0,-1 1 0 16,-2 3-2-16,-2 0 4 0,-4 5-10 15,-3 1 0-15,-1 1 0 0,-4-1 0 16,-2 2-2-16,-3 1 0 0,-4-4-5 16,0-2 8-16,-2-1-1 0,-1-4 1 0,1 4 0 15,-2-7 0-15,5-1 1 16,2-2 2-16,0-6 1 0,3 0 0 0,2-3-2 16,4-4-3-16,1 0-3 0,3-4-11 15,2-1-11-15,2 0-11 0,3 1-10 16,3 0-74-16,0-2-87 0,7 1-193 15</inkml:trace>
  <inkml:trace contextRef="#ctx0" brushRef="#br0" timeOffset="195080.79">13817 15742 257 0,'-1'-8'81'0,"0"-2"7"15,-2 1-9-15,2 2-22 0,-1 1 0 16,0 2-3-16,0 0-3 0,-1 2-2 16,0 3-2-16,0 1-5 0,1 1-6 15,-3 1-9-15,2 1-7 0,0 3-7 16,-2 2-3-16,1 1-5 0,0 2-2 15,-1 5-2-15,2 0-2 0,0 4-2 16,2 1-2-16,-1 1 0 0,4 0-1 0,1-1 0 16,1-2 0-16,2-3 0 0,1-6 2 15,3-2 1-15,2-6 1 0,1-6 0 16,2-4 1-16,0-5 1 0,1 0 4 16,0-4 2-16,-2-5 4 0,-1-2 4 15,-2-1 3-15,-1-1 2 0,-3-1 1 0,-4-5-1 16,-1 2-3-16,-1 2-2 0,-3 2-2 15,-5 1-3-15,0 3-1 0,-3 5-3 16,-2 4 0-16,-1 1-1 0,-2 5-5 16,0 3-3-16,2 4-9 0,0 3-8 15,2 3-8-15,1 5-25 0,3 0-11 16,1 0-5-16,1-1 80 0,4-2-155 16,1-5-96-16,3-6-235 0</inkml:trace>
  <inkml:trace contextRef="#ctx0" brushRef="#br0" timeOffset="195317.68">14080 15128 390 0,'2'-1'136'0,"0"-1"12"16,-2 3-22-16,-2 0-28 0,0 2-11 0,-2 5-18 15,0 5-19-15,0 1-13 0,-3 6-11 16,2 3-7-16,-1 6-6 0,2 4-4 15,2 3-3-15,2 4-3 0,2 5-3 16,3 3-4-16,2 1-6 0,2 5-5 16,-1 0-5-16,1 2-12 0,1-3-6 15,1-1-27-15,0-5-13 0,-1 0-4 16,0-5-78-16,-1-7-96 0,-1-9-201 16</inkml:trace>
  <inkml:trace contextRef="#ctx0" brushRef="#br0" timeOffset="195731.57">14030 15316 437 0,'-3'-18'127'15,"2"1"8"-15,0 1-51 0,-1-1-5 16,0-1-10-16,0 1-17 0,1 1-8 15,-1 0-6-15,0 2-6 0,1 2-6 16,1 1-4-16,1 1-4 0,2 2-4 16,1 0-2-16,1 1-3 0,3 3-2 0,0-1-1 15,6 1-1-15,1 3-1 16,1 0-1-16,2 4 0 0,-1 2-1 0,5-2 0 16,-1 7-1-16,-1 0 0 15,-3-2 0-15,1 6-1 0,2-1-1 0,0 1-3 16,0 2-2-16,-1-1 0 0,-2-1 1 15,1 3-1-15,-3 0 0 0,-5-2 1 16,-6 2 2-16,-5 0 0 0,-6 0-1 16,-5 2-2-16,-6 0-3 0,-3 2-1 0,-3-1-3 15,-2-1-1-15,1-1-1 0,-2-5-2 16,2-2-1-16,0-1-1 0,0-6 1 16,4-2-2-16,1-2 0 0,1-2-10 15,3-3-16-15,5-2-7 0,2-2-57 16,5-3-32-16,5 0-84 0,7 0-172 15</inkml:trace>
  <inkml:trace contextRef="#ctx0" brushRef="#br0" timeOffset="-208597.83">8635 14115 202 0,'2'-3'65'0,"-1"2"5"0,-2 0-19 16,0 0-6-16,-1 0-6 0,-1-1-5 16,0-1-6-16,0 2-5 0,-1-2-5 15,0 1-1-15,1-1-1 0,-2-2 0 16,2 2-1-16,0 1 0 0,1-2 2 16,-2 2 3-16,2 0 3 0,1 1 2 15,0 0 2-15,-1 0 1 0,1 1 0 0,0-1-2 16,-2 2-2-16,1-1-4 0,1 0-2 15,-1 0-3-15,1 0-2 0,-1-1-1 16,1 1-1-16,1-1-2 0,-3 1-2 16,2 0-1-16,1-2-2 0,-1 2 0 15,0 0-2-15,1-1 1 0,-1 1 0 16,1 0 2-16,0 0-1 0,-1 0 2 16,1 1 0-16,0-2 0 0,-1 1 0 15,1 1-1-15,0-1 0 0,0 0 0 16,0 0-1-16,-1 0 0 0,1 2-1 0,0 0 1 15,0 0-1-15,0 0 0 0,1 0 0 16,-1 2 2-16,1 1 0 0,-1-1 0 16,1 2 1-16,0-1 1 0,0 2 0 15,1-2 0-15,-1 3 0 0,2 1-1 16,0 1 0-16,-1 3-2 0,1 2-1 16,2 3 0-16,-1 5-2 0,1 0 0 0,0 3 0 15,1 3 0-15,-1-1-1 0,0 1 1 16,1 1-1-16,1-1 0 0,-1-1 0 15,1-3 0-15,0 1 0 0,1-3 0 16,1-3 0-16,-3-3-1 0,3-1 1 16,-2-3-1-16,0-1 1 0,0-1 0 15,-2-1 0-15,0-2 1 0,-2 1-1 16,1-4 0-16,-1 0 0 0,-2-2-1 0,1-2-2 16,-1 2-2-16,-1-2-2 15,1-2-2-15,-1 1-2 0,0 1-2 0,1-1-1 16,-1 3-5-16,0-1-5 0,1 0-12 15,0 1-12-15,2-1-9 0,-1 3-6 16,0 0-6-16,1 0-5 0,1-1-61 16,-1 0-66-16,-1-1-156 0</inkml:trace>
  <inkml:trace contextRef="#ctx0" brushRef="#br0" timeOffset="-208169.68">8598 14604 264 0,'2'-8'82'0,"-2"3"5"0,0 1-18 15,0 1-14-15,-2 2-3 0,1 0-7 16,0 1-7-16,-1 1-4 0,-1 1-5 15,1 0-3-15,-2 0-6 0,2 1-7 16,1 3-4-16,2-1-1 0,2 3-3 16,3 3 0-16,0 2-2 0,4 4 0 15,2 5 0-15,4-1 0 0,-1 2-1 0,1 0-1 16,2-2 1-16,1-1-2 0,-1-7 1 16,2-3 4-16,-2-3 2 0,-2-3 3 15,0-3 6-15,-1-2 5 0,-1-5 5 16,-2 0 1-16,-1-5 0 0,-2-3-1 15,-1-3-2-15,-1-4-6 0,-4-2-4 16,1-2-5-16,-3 0-4 0,0 1-3 0,-1 1-6 16,0 3-3-16,0 1-6 0,0 4-6 15,2 3-6-15,-1 2-20 16,1 2-16-16,0 3 142 0,2 3-230 0,0 3-117 16,-2 3-322-16</inkml:trace>
  <inkml:trace contextRef="#ctx0" brushRef="#br0" timeOffset="-207735.4">8548 15145 292 0,'0'-6'86'0,"-1"-2"7"15,0 3-28-15,0 1-1 0,0 1-1 16,0 2-2-16,-2 1-5 0,1 2-4 16,0 3-4-16,-1 2-6 0,-1 4-7 15,1 4-6-15,-2 5-5 0,0 3-4 16,0 5-4-16,-1 4-4 0,0 5-5 16,1 2-3-16,1 4-4 0,2 5-4 15,0 1-8-15,1 3-8 0,2-3-15 16,0-2-15-16,1-4-9 0,0-4-7 0,0-7-4 15,2-4-1-15,-2-8-8 0,1-4-39 16,-1-5-54-16,2-4-141 0</inkml:trace>
  <inkml:trace contextRef="#ctx0" brushRef="#br0" timeOffset="-207421.23">8452 15272 353 0,'2'-27'104'0,"4"3"7"0,0 2-36 16,0-1-10-16,2 1-7 0,-1 1-8 16,0 4-8-16,2 1-7 0,0 3-7 15,0 0-5-15,1 3-3 0,1 5-3 16,-1 3-4-16,4 2-2 0,-1 3-2 16,1 1-2-16,0 7-2 0,0 3-3 0,1 1-1 15,-3 1-1-15,-1 3-1 0,-3 0-1 16,0 2 1-16,-3-4-2 0,-3 0 0 15,-2 2 0-15,-4-2-3 0,-2 3 0 16,-3-2-3-16,-4-1 0 0,-2 4 0 16,-2 1-1-16,-1-2-5 0,-3-2-5 15,-1 1-5-15,1 1-9 0,0-2-11 16,3-2-8-16,1-2-9 0,2 0-10 16,4 3-49-16,3-2-67 0,6-1-144 15</inkml:trace>
  <inkml:trace contextRef="#ctx0" brushRef="#br0" timeOffset="-207019.18">8774 15588 386 0,'-2'-1'111'0,"-2"-4"8"0,1 1-39 0,-2 1-18 15,-2-2-9-15,0 3-9 0,0 2-9 16,0 1-6-16,-1 4-7 0,3 1-6 16,0 1-6-16,1 4-1 0,3 1-3 15,1 4-2-15,3 0-4 0,3 1-4 0,0 1-5 16,4-1-1-16,0 0-2 0,2-3-1 16,1-3 0-16,1-3 1 0,-1-3 3 15,0-4 2-15,1-3 5 0,-1-2 3 16,-1-5 3-16,-1-2 6 0,-1-2 4 15,-2-3 5-15,-2 0 4 0,-3-5 2 16,-2-1-2-16,-4 1-2 0,-2 1-3 16,-4 0-4-16,-2 1-5 0,-5 3-5 0,-2 4-4 15,0 1-5-15,-2 4-3 0,1 2-6 16,2 3-6-16,0 3-2 0,5 1-13 16,1 1-15-16,4 0-7 0,1 0 51 15,4-1-135-15,3-2-98 0,1-5-244 16</inkml:trace>
  <inkml:trace contextRef="#ctx0" brushRef="#br0" timeOffset="-206782.65">8986 15211 404 0,'1'-3'124'0,"2"1"9"16,-1 1-38-16,0 1-15 0,-2-4-9 15,1 5-11-15,-1 3-14 0,0-1-9 16,1 1-7-16,0 5-6 0,0 3-7 0,3 5-4 16,-2 2-2-16,1 5-5 0,2 5-1 15,0 4-4-15,0 1-4 0,2 4-5 16,1 5-12-16,0 2-9 0,0 0-33 16,1 2-14-16,-1-3 68 0,-1-2-154 15,4-3-108-15,0-7-249 0</inkml:trace>
  <inkml:trace contextRef="#ctx0" brushRef="#br0" timeOffset="-206418.69">9049 15244 385 0,'-5'-24'118'0,"2"2"8"16,1-1-37-16,1 0-13 0,1 3-8 15,1 3-9-15,0 2-12 0,1 1-5 0,1 0-5 16,2 3-5-16,0 1-6 0,3-2-3 16,1 1-4-16,3 1-4 0,1 1-3 15,1 1-3-15,3 1-3 0,0 3-1 16,2 2-1-16,-2 2-3 0,0 3-1 16,-3 1-2-16,-1 4-2 0,-2 2 0 15,-4 3-3-15,-4 1-2 0,-2 7-2 16,-5 1-1-16,-4 3-3 0,-4 1-4 0,-4 3-5 15,-5-3-4-15,-2 4 1 16,-5-4-2-16,0 1-1 0,-2 0 2 0,1-5 3 16,-1 0 4-16,3-3 3 0,3-6-1 15,3-3-4-15,5-4-5 0,7-7-5 16,2-5-5-16,7-4 5 0,4-2-86 16,8-2-82-16,3-2-191 0</inkml:trace>
  <inkml:trace contextRef="#ctx0" brushRef="#br0" timeOffset="-169971.45">5258 8520 285 0,'3'3'73'0,"-3"-2"4"16,1-1-41-16,2 1-6 0,-2 0-1 15,1-1 0-15,-2 0-3 0,1 0 0 16,0 0 1-16,-1 1 0 0,0-1 0 15,-2 0-2-15,-2 1-3 0,-1 1-6 0,-4 3-3 16,-2-1-5-16,-3 3-3 0,0-1-4 16,-3 2 0-16,0 2 0 0,-1 2-1 15,0-2 1-15,0-2 0 0,-1 1 0 16,-1 1-1-16,-2 0-1 0,-2-1-1 16,0-3 0-16,-3-1 0 0,0 0-1 15,0-3-2-15,-2-1-1 0,1-3 1 16,-2-4 0-16,1-4 0 0,-3-3-1 0,1-6 0 15,-1-2 1-15,1-4 0 0,0-3 1 16,1 0 1-16,2-4 0 0,1-1 2 16,4-1 2-16,4-1 0 0,2-1 2 15,4-5 2-15,4-1 2 0,6-2 0 16,2-3 0-16,3 0 0 0,5 0 3 16,4 2-1-16,4 1 1 0,3 0-2 15,2 1 3-15,5 5 0 0,1-1 1 16,2 1-1-16,2 3 1 0,2 4-1 0,2 1-1 15,2 7-2-15,0 3-2 16,4 8-1-16,1 3-2 0,4 4-1 0,3 7-1 16,4 4 1-16,2 4-1 0,6 5 0 15,1 2 0-15,2 8 0 0,-1 1 0 16,0 2-1-16,-1 5 0 0,-6 1 0 16,-3 2-1-16,-7 0 0 0,-7 1 0 15,-8 2 0-15,-9 4 0 0,-13-1 1 16,-9 3-1-16,-12 5-1 0,-12 3-2 0,-12 4-8 15,-7 1-12-15,-10 2-11 0,-8-1-5 16,-8 1-88-16,-4-7-92 0,-1-10-212 16</inkml:trace>
  <inkml:trace contextRef="#ctx0" brushRef="#br0" timeOffset="-165184.59">9926 13075 223 0,'-7'-5'57'0,"-1"1"2"16,0 1-30-16,0 0-1 0,-1 2 1 15,-1 1 1-15,-1 0 1 0,1 3 4 16,0-2 2-16,0 0 0 0,2 0-1 0,2 0 1 16,2 1-1-16,0 0-2 0,3-1-2 15,0 0-1-15,3-1 1 0,1 2 1 16,1-1 0-16,0 0-2 0,3 2-2 16,2 4-2-16,2 3-1 0,1 4-7 15,1 3-5-15,1 3-5 0,4 5-3 16,-1 5-3-16,3 0-2 0,1 4 0 15,1 1-3-15,1 6-4 0,2 0-5 16,0 0-7-16,-1-1-5 0,0 1-4 16,-1-1-7-16,-1-4-4 0,-2-5-3 0,-3-4 0 15,-1-4-3-15,-4-3-2 0,-2-8-14 16,-3-4-59-16,-2-4-72 0,-4-6-173 16</inkml:trace>
  <inkml:trace contextRef="#ctx0" brushRef="#br0" timeOffset="-163589.66">9893 13048 269 0,'-2'-2'82'0,"-1"-2"5"15,2 1-22-15,-2 0-16 0,-1 3-4 0,0 1-5 16,-2 1-4-16,2 0-4 0,0 1-3 16,0 0 0-16,2 1-2 0,2-3-3 15,1 0-3-15,1 0-3 0,4 0 0 16,3-2 0-16,1-1 2 0,5-1-1 16,2 1 2-16,5-3 0 0,5-2-1 15,0 1-4-15,3-2-4 0,1 1-5 16,1 1-2-16,0-1-2 0,-1 4-2 0,-2-1-1 15,-1 0 1-15,-4 2-1 0,-1 1 0 16,-4-1 1-16,-2 1-1 0,-4 1 0 16,-3-1 1-16,-2 0-1 0,-3-1 0 15,-2 2 0-15,-2 2 1 0,0-2-1 16,1-2 0-16,-2 2 1 0,0 3-1 16,0-3 0-16,1 0-1 0,0 1 1 15,1 0-1-15,1 0 1 0,1 2-1 0,1 2 1 16,3 3 0-16,0 3 0 0,3 1 1 15,3 4-1-15,1 2 1 0,0 4-1 16,4 1 0-16,-2 1-2 0,2-1-2 16,1 1-2-16,-3 1-2 0,0-4-1 15,0-2-1-15,-3-2 0 0,-1-5 1 16,-3 1 2-16,-2-3 1 0,-1-3 3 16,-3-1 1-16,-1-2 0 0,0-1 0 15,-2 0 0-15,-1-3 0 0,0-1 0 16,0-3 1-16,-1 0 0 0,-1-3 0 0,2 0 1 15,2-4 1-15,-2 0 0 0,2-2 0 16,0-1 0-16,1-1 0 0,2 0 0 16,0 0 1-16,-1-2-1 0,3 1 0 15,0-2 0-15,-1 0 0 0,1 3-1 16,-1-2 0-16,1 0 0 0,2 3 0 0,1 0 0 16,-2-3-1-16,2 2 1 0,-1 2 0 15,0 0-1-15,-3 1 1 0,1 1 1 16,-3 1-1-16,1 3 1 0,-2 2 0 15,-1-1 2-15,1 2 1 0,0-1 0 16,-1 2 1-16,-1 1 1 0,0 1 0 16,-1 0-1-16,0 1-1 0,0 0 1 15,0 1-2-15,0-1 0 0,0 0 0 16,0 1 0-16,0-1 0 0,1 1 0 16,-1-1-1-16,1 0 1 0,0 1-1 0,-1 0 1 15,2-1 0-15,2 1 0 0,-1-2-1 16,2 2 1-16,1 0 0 0,3 1-1 15,1-1 1-15,2 0 0 0,1 0 0 16,4 2 0-16,3-3 0 0,1 1 0 16,3-1 0-16,2 1-1 0,2-2 0 15,1-1-1-15,1 1 0 0,0 0 0 16,1-1-1-16,-1-1 0 0,-1 1 1 0,-1 3-1 16,-3 0-1-16,-2-1 0 0,-2 3 0 15,-4-1-1-15,-1 1 0 16,-4 2-1-16,-4-2 0 0,0 0 0 0,-2 0 1 15,-3 0 0-15,-1 0 1 0,0-2 0 16,-1 0 1-16,-1 0 0 0,1 1 0 16,1-2 0-16,-1 1 1 0,1-2-1 0,-1 2 1 15,1-1-1-15,-1 0 1 0,0 0 1 16,0 2-1-16,-1-2 0 0,1 1 0 16,-2-1 0-16,1 2 0 0,0 0 1 15,-1 0 1-15,0-1 0 0,0 4 1 16,0-2 0-16,0 1 0 0,-1 0 0 15,0 3-1-15,-1 0 0 0,1 1-1 16,-1-1 0-16,-2 3-1 0,1 0-1 16,-1 2 0-16,-2-1 0 0,0 3 0 15,-1 3-1-15,-3 2 0 0,0 4-2 0,-2 1-2 16,-1 4-4-16,0-1-5 0,-1 2-6 16,0 0-4-16,0-2-2 0,1-1 2 15,2-1 2-15,1-2 3 0,2-3 4 16,2-4 6-16,1-3 6 0,2 1 0 15,0-5 2-15,1 0 0 0,1-2 1 16,0 0 0-16,0 0 0 0,-1 1 1 0,1-3-1 16,1 4 1-16,-2-1-1 0,1-1 1 15,-2 0-1-15,1 0 0 0,0 1-1 16,0-1 1-16,-2-2 0 0,2 0 0 16,0-1 2-16,0 0-1 0,1 2 1 15,-1-3 1-15,1 0 0 0,0 2 0 16,-1-1-1-16,1 1 1 0,0-1-1 15,0 0 1-15,0 0 1 0,-1-1 3 16,0-2 1-16,1 1 2 0,-1-3 2 16,-1 1 1-16,0-1 0 0,0-1 0 0,-1 1-3 15,1 1-1-15,-1 0-2 0,2 1-1 16,0-1-2-16,1 1-2 0,-2 1 0 16,0-1-1-16,1 1 0 0,-2-1-1 15,1 2 0-15,-3 0 0 0,1-1 0 16,-2 2 0-16,-1 1 1 0,-1-2-1 15,-2 2 1-15,0 0-1 0,-1-2 1 0,-1 4 0 16,-1-2 0-16,-2 1 0 0,0-1 0 16,-3 0-1-16,1 1 1 0,-3-1-1 15,-1-1 0-15,-1-2 0 0,-2 4 0 16,-1-3 0-16,-2 2 0 0,-2 0-1 16,1 1 1-16,-3 0-1 0,0-1 0 15,0 1 0-15,0-1 0 0,2 0-3 16,1-2-3-16,4-1-2 0,3 1-3 15,4 1-5-15,4-3 2 0,4 1-22 16,2 0-9-16,4-2-6 0,2 1 203 0,1-1-288 16,0-4-121-16,1 1-350 0</inkml:trace>
  <inkml:trace contextRef="#ctx0" brushRef="#br0" timeOffset="-162991.93">9938 12755 258 0,'-1'3'86'0,"-1"-3"7"16,0 1-1-16,1 0-26 0,0 0-6 16,-1-2-6-16,0 0-6 0,1 0-3 15,1 1-5-15,0 1-8 0,0 0-11 16,3 3-5-16,1 2-4 0,1 3-4 16,3 1-4-16,1 4-2 0,2 1 1 0,2 2-2 15,-1 0-6-15,2 2-6 0,0 1-18 16,2-1-10-16,-1 0-8 0,0-1-56 15,1-1-31-15,0-3-77 16,0-4-151-16</inkml:trace>
  <inkml:trace contextRef="#ctx0" brushRef="#br0" timeOffset="-162489.28">11064 12659 353 0,'-2'3'107'0,"1"-3"12"15,0 2-36-15,1 0-7 0,-1 0-5 16,1 3-7-16,-1 1-8 0,0 1-13 16,1 4-13-16,-1 0-8 0,-1 4-8 15,1 4-7-15,-2 0-10 0,1 2-10 16,1 1-5-16,0 1-24 0,1 1-17 15,1 1 136-15,-1-2-227 0,3 0-114 0,3-2-309 16</inkml:trace>
  <inkml:trace contextRef="#ctx0" brushRef="#br0" timeOffset="-157219.3">9488 12214 272 0,'7'-5'78'16,"-2"0"7"-16,1-3-27 0,-1 0-4 0,1 2-1 15,-2 0-1-15,-1 1-1 0,1 0-1 16,-2 2-2-16,-1 2-4 0,-1 2-7 16,-2 1-6-16,-1 3-8 0,0 1-6 15,-1 1-5-15,-1 2-4 0,-2 3-3 16,-1 0-2-16,0 3-1 0,-1 3-1 15,-4 2 0-15,1 2-2 0,-2 4-2 16,0 1-1-16,-1 1-4 0,-1 2-2 16,2-3-2-16,0-1-1 0,2 0-1 0,1-1 2 15,3-6 1-15,2-2 3 0,1-5 2 16,3-1 2-16,2-1 1 0,2-4 1 16,1-3 1-16,2 0 0 0,1-2 2 15,2 1 0-15,3-3 0 0,0-1 0 16,1 1 0-16,1-1 0 0,1-3-4 15,1 2-7-15,-2-1-9 0,1 1-10 16,-1-4-9-16,0-1-11 0,0 1-16 0,0 0-57 16,-1-1-71-16,-1 0-157 0</inkml:trace>
  <inkml:trace contextRef="#ctx0" brushRef="#br0" timeOffset="-156990.2">9523 12353 389 0,'-3'3'116'0,"1"6"9"16,-1 0-41-16,1-1-16 0,0 2-8 15,0 2-11-15,1 4-16 0,0 3-9 16,-1 2-8-16,0 3-6 0,0 2-5 16,0 2-4-16,1 1-7 0,-1 0-5 15,-2-1-9-15,2-2-10 0,1-2-13 16,0-1-9-16,1-4-8 0,0-4-9 15,2-3 166-15,2-5-218 0,0-1-84 0,3-6-255 16</inkml:trace>
  <inkml:trace contextRef="#ctx0" brushRef="#br0" timeOffset="-156642.99">9725 12323 338 0,'1'0'99'16,"-2"1"4"-16,0 1-35 0,-2 2-15 16,-1 0-10-16,-1 3-8 0,-2 3-11 15,0 2-8-15,1 4-6 0,-1 4-5 16,2 3-4-16,2 3-4 0,0 1-4 16,4 1-4-16,3 0-2 0,2-4-1 15,3-3-1-15,1-3 1 0,3-6 1 0,2-3 3 16,3-4 7-16,-1-7 10 0,0-1 7 15,0-6 6-15,0-2 5 0,-2-5 6 16,-1-2 5-16,-3-3 0 0,-2-2-2 16,-2-3-3-16,-3-2-2 0,-3 0-1 15,-3 3-2-15,-3 1-4 0,-5-1-4 16,-3 6-4-16,-3 3-6 0,-1 5-8 16,-3 6-8-16,0 3-9 0,-1 4-17 0,2 6-22 15,0 4 170-15,2 1-267 16,1 1-126-16,4-1-359 0</inkml:trace>
  <inkml:trace contextRef="#ctx0" brushRef="#br0" timeOffset="-142489.46">8389 9156 218 0,'1'-1'62'0,"0"1"4"0,-1 0-27 16,-2-4-9-16,1 2-3 0,0 1-4 16,1-2-5-16,0 1-3 0,0-1-2 15,-3-1 0-15,4 3 1 0,-2-2 0 16,-1-2-1-16,-1 2 0 0,1-1-2 16,0 0-1-16,0 2-1 0,0 0 0 15,-1-1-1-15,3 0-1 0,-2 2 0 16,-1-1-2-16,0 1 0 0,-1-1-1 15,0 0 0-15,-2 0-1 0,3 2 0 0,-2-5 1 16,0 5 0-16,0-2 0 0,-2-1 1 16,2 0-1-16,-1 2 0 0,0 0 0 15,0 2 0-15,0-1 1 0,0 3-2 16,0-2 0-16,-1 3-1 0,1-1 0 16,-2 2-1-16,-1-1 1 0,1 3-1 0,1-1 1 15,0 3 0-15,1 1-1 16,-1 0 1-16,-1 1 0 0,1 2-1 0,-1 0-1 15,-1 1 2-15,-1 2-1 0,2 0-1 16,-1-3 2-16,0 1 0 0,1 0 0 16,1-4 0-16,0 5 1 0,1-6 1 15,0-3 0-15,1 4 1 0,1-2-1 16,0 0 1-16,1 0-1 0,2-5 0 16,-2 4-2-16,2 2 1 0,0-2-2 15,1 3 0-15,-1-1 0 0,0 4 0 16,0 0 0-16,-1 3 0 0,0 0-1 0,0 4 1 15,0-1-1-15,1 1 1 0,0 3-1 16,0-1 0-16,1 1 0 0,0-2 0 16,-1 0 1-16,1 1-1 0,0 0 0 15,0-3 0-15,0 0 0 0,0 3 0 16,0 0 0-16,0-3 0 0,-1 3 0 16,1-1 0-16,-1 1 0 0,1-1 0 15,-1-1 0-15,-1-4 0 0,1 0 0 0,1 0 1 16,0 0-1-16,0 1 0 0,0-2 1 15,-1 3-1-15,1 1 1 0,0 2 0 16,-1 0 0-16,0-1 0 0,-1-3 0 16,0 3 1-16,0-5 0 0,-1 2 0 15,0-2 1-15,1-2-1 0,0 0 1 16,1 3-1-16,1-2 2 0,0 2-1 0,0 3 0 16,1 0 0-16,1 0 0 15,-1 0 0-15,1-2-1 0,1 2 0 0,-1 0 0 16,0-4-1-16,-1-1 1 0,1-1 0 15,0 2 0-15,-1-3 0 0,0 3 1 16,2-2 0-16,-2 0-1 0,0 3 1 16,-1 1-1-16,1 3 0 0,1 0 0 15,-1-3 1-15,1 2 0 0,2 2 1 16,1-1 0-16,1 1 1 0,0 0 0 16,1 0 0-16,0 2-1 0,1 0 0 0,0-2-1 15,-2-2 0-15,1 0 0 0,-2-1 0 16,3-1-1-16,-2-4 1 0,1 0-1 15,1-1 0-15,0 2 0 0,1-3 1 16,1-3-1-16,0 1 0 0,-1 0 0 16,2 0 0-16,2 0 0 0,1-1 1 15,2 0-1-15,1-1 0 16,3 2 0-16,2-2 0 0,0-1 0 0,0-1-1 0,-1-1-1 16,0 1 0-16,0-3 0 0,-1-1 0 15,-2-3-1-15,3-3 0 0,-4-1 0 16,0-4 1-16,2 0 1 0,-2-3-1 15,1-3 2-15,-1-1-1 0,1-2 1 16,2-3 1-16,-2 1-1 0,1-9 0 16,1-2 0-16,-3-3-1 0,2-2 1 15,1-4-1-15,-3-1-1 0,2-3 1 0,-2 0-1 16,2 1 1-16,-2-1-1 0,1-1 0 16,-5-4 1-16,0-2 0 0,-2 0 0 15,-4-4 1-15,-3-7 0 0,-3-3 0 16,-4-1 0-16,-1-1 0 0,-5-3 0 15,-2 0 0-15,-3-1-1 0,-4 4 0 16,-2 2 1-16,-2 3-3 0,-1 6 2 16,-2 3-1-16,-1 5-1 0,-1 7 1 15,-3 5-2-15,-1 5 0 0,2 7 1 0,-3 4 0 16,1 8-1-16,2 3 1 0,0 4 0 16,3 3-3-16,2 3-2 0,0 3-2 15,1-1-3-15,1 2-6 0,2 3-11 16,0 0-9-16,2 4-9 0,1 4-7 15,3 1 59-15,3 3-133 0,2 4-86 16,2 4-215-16</inkml:trace>
  <inkml:trace contextRef="#ctx0" brushRef="#br0" timeOffset="-142272.04">8457 9312 357 0,'1'0'102'0,"1"-1"6"0,-2 4-43 0,-1 4-15 16,-4 4-7-16,-1 3-5 0,-3 7-10 16,-5 7-9-16,-2 6-6 0,-5 8-3 15,-3 7-4-15,-1 7-3 0,-3 6-15 16,2 2-13-16,1 2-11 0,-2 2-9 16,2-1-11-16,6-5-13 0,1-7-8 15,3-5 5-15,3-9-23 0,3-5-40 16,6-9-85-16</inkml:trace>
  <inkml:trace contextRef="#ctx0" brushRef="#br0" timeOffset="-142008.37">8606 9339 301 0,'15'-16'85'0,"-1"5"5"0,-6 8-35 16,-2 5-5-16,-4 10 1 0,-5 6-2 0,-7 5-3 15,-3 11-5-15,-3 5-4 0,-3 7-4 16,-4 11-7-16,-2 3-9 0,-4 4-6 16,2 2-5-16,-1 2-4 0,-2 3-5 15,0-2-4-15,0-3-8 0,4-2-9 16,2-1-6-16,4-5-6 0,3-7-3 16,5-5-3-16,3-5-2 0,2-7-2 15,4-10-2-15,5-8-6 0,0-3-3 0,4-10-10 16,3-8-16-16,3-7-37 0,4-7-65 15</inkml:trace>
  <inkml:trace contextRef="#ctx0" brushRef="#br0" timeOffset="-141793.31">8623 9687 259 0,'23'-39'76'0,"-2"8"7"16,-4 7-30-16,-4 6-3 0,-4 6-1 15,-3 6-1-15,-3 10-3 0,-6 7-2 0,-3 7-2 16,-4 6-1-16,-4 9-3 0,-7 9-5 15,-5 9-6-15,-4 2-7 0,-4 7-4 16,0 4-4-16,-4 3-6 0,2 2-6 16,-2 1-5-16,1-1-7 0,1 0-12 15,0-1-10-15,3-1-8 0,2-5-7 16,4 0-6-16,5-7-8 0,6-6-11 16,3-5-33-16,7-9-56 0,3-11-128 0</inkml:trace>
  <inkml:trace contextRef="#ctx0" brushRef="#br0" timeOffset="-141565.14">8814 9891 318 0,'0'4'89'16,"-7"8"3"-16,-7 8-41 15,-2 5-2-15,-6 9-6 0,-4 6-8 0,-5 6-8 16,-2 4-9-16,-1 5-2 0,-1 1-5 15,1 5-10-15,0-1-7 0,4 3-6 16,0-3-7-16,4-3-6 0,3-7-8 16,4-5-8-16,3-10-5 0,6-8-9 15,3-9-16-15,6-9-19 0,6-7-43 0,2-9-86 16</inkml:trace>
  <inkml:trace contextRef="#ctx0" brushRef="#br0" timeOffset="-141391.6">8757 10271 280 0,'3'12'87'16,"-6"5"7"-16,-2 7-17 0,-4 1-15 15,-2 8-8-15,-5 3-9 0,-4 3-8 0,-4 3-8 16,-1 2-7-16,-1 1-7 0,-1 2-9 16,0-2-14-16,2-4-13 0,1-2-11 15,5-3 103-15,1-7-188 16,5-3-100-16,4-7-267 0</inkml:trace>
  <inkml:trace contextRef="#ctx0" brushRef="#br0" timeOffset="-138959.43">8333 8454 274 0,'3'-5'82'0,"-1"1"6"0,0-2-21 16,1 3-15-16,0 0-2 0,1-1-2 16,-2 3-2-16,0 0-2 0,3 0-3 15,-4 2-3-15,0-2-5 0,0 2-3 16,0 3-4-16,-1 2-3 0,0 3-3 16,-1 4-2-16,1 3 0 0,-2 6-2 0,1 5-1 15,-2 3-5-15,1 2-1 0,-1 1-4 16,2-1-1-16,0-1-2 15,0 0-4-15,1-5-4 0,-2-1-5 0,2-4-8 16,-1-3-13-16,-1-2-17 0,0-2-14 16,-1-3-7-16,-3-3-75 0,-1-3-90 15,-1-1-192-15</inkml:trace>
  <inkml:trace contextRef="#ctx0" brushRef="#br0" timeOffset="-138632.66">8303 8527 342 0,'0'-18'92'0,"1"0"6"0,0 2-42 16,0 0-5-16,3 1 2 0,2 2-3 15,-2-1-3-15,3 0-6 0,-1 2-4 0,3-2-6 16,0 0-7-16,1 3-6 0,0 0-5 16,-1 0-2-16,2 3-3 0,-1 3-2 15,1 0-2-15,0 4 0 0,0 1-2 16,1 2-1-16,0 2 0 0,1 3-1 15,-1 1-1-15,0 3-1 0,-1 1-3 16,0 0-2-16,-2 0-1 0,-1 2-2 16,-2-1 0-16,-1-1-2 0,-3 1 2 15,-2-1 1-15,-3 0 2 0,-4 2 3 0,-3 1-1 16,-4 1-1-16,-4 2-4 0,-3 0-3 16,-1-1-8-16,-4 1-7 0,1-2-7 15,0-2-4-15,1-3-5 0,3-2-3 16,5-2-9-16,3-3-51 0,4-2-63 15,4-3-154-15</inkml:trace>
  <inkml:trace contextRef="#ctx0" brushRef="#br0" timeOffset="-138142.37">8567 8658 291 0,'-2'3'83'0,"-1"-2"7"15,2-1-31-15,0 1-10 0,0 0-4 16,0-1-5-16,1 1-5 0,-2 1-4 15,2 3-4-15,-2 0-4 0,-1 3-5 16,-1 3-3-16,0 3-4 0,0 2-2 0,0 3-4 16,0 0-3-16,0 1-1 0,3 1-1 15,0-4-1-15,3 0 0 0,2-5 0 16,0 0-1-16,1-3 2 0,3-5 0 16,1 2 3-16,3-4 6 0,-1-4 5 15,2 0 5-15,0-3 4 0,1-1 3 16,0-4 4-16,-2-2 0 0,-1 0-2 15,-2 0-3-15,-1-1-2 0,-2-1-2 16,-4 0-2-16,-2 2-3 0,-4-1-4 0,-1-1-1 16,-6 1-4-16,-2-2-3 0,-4 1-3 15,0 0-3-15,0 1-2 0,2 2-4 16,1 2-1-16,1 2-5 0,4 2-4 16,4 1-7-16,0 1-1 0,3 2-21 15,0 0-16-15,2 1-10 0,2 1-79 16,1 0-94-16,3-1-217 0</inkml:trace>
  <inkml:trace contextRef="#ctx0" brushRef="#br0" timeOffset="-137678.28">9096 8384 255 0,'-2'4'84'0,"-1"-1"9"0,-1-1-11 0,1 3-11 16,-2-3-2-16,1 2-4 0,-1-3-4 15,1 3-3-15,0-3-2 0,-2 0-7 16,1-1-7-16,-1-1-5 0,-1 0-4 16,-1-2-4-16,-2 1-7 0,0 1-5 15,-2 1-4-15,-1 1-3 0,-3 4-3 16,-2 1-3-16,0 3-1 0,-1 3-2 16,-3 3 0-16,1 5 0 0,3 2-1 0,0 3-1 15,4 1 1-15,2 4-1 0,4 0 1 16,7-1-1-16,3 0 0 0,6 0 0 15,3-4 1-15,3 0 0 0,5-6 1 16,2 1 0-16,0-4 1 0,2-1-1 16,-1-4 0-16,1-2-1 0,0-1-3 15,-1-2-5-15,1-3-10 0,-1-2-10 16,-1-3-26-16,1-3-9 0,-2-1-102 16,-1-6-116-16,2-4-263 0</inkml:trace>
  <inkml:trace contextRef="#ctx0" brushRef="#br0" timeOffset="-95177.22">9701 11736 255 0,'0'-3'78'0,"2"2"6"0,-1-1-21 15,0-1-10-15,1 1-4 0,-1 0 1 16,-1-2-2-16,1 2 0 0,0 0-3 16,1 0-1-16,-2 2-4 0,0 0-5 15,0 1-7-15,1 3-7 0,0 1-4 16,1 4-2-16,1 3 0 0,2 4-1 15,-1 2-2-15,3 5 0 0,-2 2 0 0,1 4-2 16,0 3-3-16,0 2-2 16,-1 0-2-16,2 2-4 0,-2-1-2 0,1 0-11 15,-2-4-8-15,1 0-19 0,0-6-15 16,-1-5-12-16,0-3-1 0,-3-5-79 16,1-5-82-16,-1-5-181 0</inkml:trace>
  <inkml:trace contextRef="#ctx0" brushRef="#br0" timeOffset="-94795.25">9670 11740 322 0,'0'-8'104'0,"4"-3"11"0,2-4-12 16,0 1-31-16,2-5-7 0,-1 3-8 15,0-4-7-15,0 2-10 0,-2 3-8 16,0 0-7-16,-1-1-6 0,0 1-4 16,2 1-3-16,1 3-3 0,0 1-3 15,4-2-3-15,1 6-1 0,2-2-1 16,4 4 0-16,1 0-2 0,0 0 1 16,2 2 0-16,1 1 0 0,-2-3 0 0,1 4 0 15,-5 2-2-15,0 0 0 0,-2 1-1 16,-3 2 0-16,-4 2 0 0,-2 4 0 15,-4 3 0-15,-3 3-1 0,-5 2-1 16,-4 4-3-16,-2 2-3 0,-5 2-5 16,-2 0-6-16,-3 1-10 0,-3-2-8 15,0-2-8-15,3 0-4 0,0-3-4 16,2-3-6-16,6-3-8 0,4-4-28 16,3-2-7-16,6-5-48 0,4-3-98 15</inkml:trace>
  <inkml:trace contextRef="#ctx0" brushRef="#br0" timeOffset="-94379.83">10090 11730 290 0,'0'-3'92'15,"-2"3"8"-15,1-1-12 0,-1 1-30 16,-1 4-8-16,-1 0-7 0,-3 1-8 16,0 4-5-16,-1 2-4 0,-2 3-6 15,1 4-4-15,-1 1-4 0,2 2-2 0,2 3-3 16,3 2-3-16,1 0-3 0,4-3-1 16,3 0-1-16,3-3 0 0,4-4 1 15,3-5 0-15,3-5 2 0,0-3 5 16,4-4 2-16,0-7 6 0,1-3 3 15,-2-5 5-15,-1-3 3 0,-3-1 0 16,-3-2-2-16,-3-3-1 0,-2 0-2 16,-4 1-3-16,-3 0-3 0,-3 0-1 15,-4-1-2-15,-4 2-1 0,-3 2-2 0,-2-2-3 16,-2 0-2-16,-3 5-2 0,-2 0-5 16,3 4-4-16,0 7-3 0,2 1-7 15,1 8-12-15,2 5-6 0,3 2-22 16,3 3-13-16,0 3-6 0,4 0-81 15,3 0-94-15,4-4-202 0</inkml:trace>
  <inkml:trace contextRef="#ctx0" brushRef="#br0" timeOffset="-94016.18">10561 11356 378 0,'5'-5'120'0,"1"0"7"0,-3-1-25 0,0 2-24 16,-2 0-7-16,-1 1-8 0,-2 1-17 16,-2 0-6-16,-3 1-4 0,-1 1-6 15,-1 1-7-15,-3 2-4 0,-3 3-3 16,1 3-4-16,-2 2-3 0,-2 5-4 0,1 5-2 15,-1 3-1-15,1 7-1 0,1 4-1 16,2 4 1-16,3 4-1 0,3 2 0 16,6-1-1-16,4-1-1 0,6-3-1 15,3-2-2-15,5-5-3 0,4-6-6 16,4-4-1-16,1-5-3 0,3-5-6 16,2-4-5-16,2-4-1 0,2-4-22 15,0-3-8-15,2-7-7 0,-1-4-83 16,3-6-94-16,-3-4-216 0</inkml:trace>
  <inkml:trace contextRef="#ctx0" brushRef="#br0" timeOffset="-24816.19">6913 12125 117 0,'2'-5'32'0,"0"0"2"15,0 1-9-15,-1-1-9 0,0 0-5 16,0 1-5-16,-1 2-2 0,0-1 0 15,1 0-1-15,-2 0 1 0,2 2 2 0,-1 1 4 16,1-1 5-16,-1 0 3 0,0 1 4 16,0 0 1-16,2 1 1 0,-4-1 1 15,2 1-1-15,-2 3-2 0,2-3-4 16,0 1-3-16,0 0-2 0,0-2-5 16,0 1-3-16,0 0-2 0,1-1-3 15,-1 1 1-15,-2 1-1 0,1-1 0 16,-1 1 2-16,-1 0 1 0,-2 0 1 0,1 0 2 15,1 1 0-15,-1 0 1 0,1 0-1 16,2-1 1-16,-1-1 0 0,1 1 0 16,1-1-2-16,-2-1 1 0,2-1 1 15,-1-3-1-15,0 2 0 0,0 0-1 16,0 0-1-16,1 1 0 0,0-2-1 16,-1 2 1-16,1 1-1 0,1-1 0 0,-2 0 0 15,1 1-1-15,-1-2 0 16,1 3 0-16,0-2-1 0,0 0 0 0,0 2-1 15,2-1 1-15,-1 0 1 0,1 2 2 16,1-2 0-16,-1 1 2 0,-2-1 0 16,2 0 2-16,-1 1 0 0,-1-1 0 15,0-1-1-15,1 2-1 0,-1-1-1 16,0 0-1-16,0 1-1 0,0-1-1 16,-1 1 1-16,-1-1-1 0,0-1 2 15,-1 0 0-15,0 1 2 0,1 0 0 0,0-1 0 16,1 0 2-16,-1 1 0 0,0-1 0 15,2 1 0-15,0 0 1 0,0 0 0 16,0 0 0-16,-1 0 1 0,2 1-1 16,-1-1 0-16,0 0 0 0,-1 0-1 15,2 0-1-15,-1 0-1 0,2 1-1 16,-4-1-2-16,5 0 1 0,-2 0-1 0,1 1 0 16,1-2 1-16,2 1 0 0,1-3 1 15,3 3 1-15,0-1 0 0,2 0 0 16,2 0-1-16,1-2-1 0,2 2 0 15,2 0-1-15,2-3-1 0,2 1 0 16,1 0 1-16,3 2 0 0,2-1 1 16,1-1-1-16,2 2 1 0,0 0 0 15,1 0-2-15,0-1 0 0,0 1 0 16,-2 0-1-16,0 1-1 0,-2-1 0 16,1 0 0-16,0-2 1 0,0-1-1 0,-1 1 0 15,2-1 1-15,0-1-1 0,0 2 1 16,1-1 0-16,0-1 0 0,-2 0 0 15,2-2 0-15,-2 3 0 0,1-2 0 16,-3 1 0-16,0 1 1 0,-3 1-1 16,0 2 0-16,-1 0 0 0,-1-1 0 15,0 2 1-15,1-1 0 0,1 1-1 0,0-1 1 16,-1 1-1-16,0 1 0 0,0 2 0 16,-1-2 0-16,0 0 0 0,-1 2 1 15,1-1 0-15,-1 0 0 0,1-1 0 16,0-3 1-16,0 3-1 0,-2-2 1 15,-1 0-1-15,-1 0 0 0,1 0 0 16,-1-1 0-16,-2 1-1 0,-1 1 1 16,0 0-2-16,1 0 1 0,-2 0-1 15,0 0 1-15,0 1 0 0,2 1 0 16,0 0 0-16,2 0 0 0,-2-2 0 0,3 1 1 16,1-1 0-16,1 0-1 0,1 1 1 15,2-2-1-15,-1-1 2 0,3 2 0 16,-1-2 2-16,0-1 1 0,0 2 0 15,2-4 0-15,-2 3 0 0,0 0-1 16,0-3-2-16,-2 2-1 0,0-3 0 16,-2 1-1-16,-1-3 0 0,-1 1-1 0,0-4 1 15,-1 2 0-15,0-2 0 0,0 2 1 16,-3-1-1-16,2 0 0 0,-3 1 1 16,0 1-1-16,0-1 1 0,-2 0-1 15,-1 1 1-15,0-1 0 0,0 0 1 16,-2 2 0-16,-2 1 1 0,-1-2 0 15,0-1 2-15,-2 0-1 0,-1-2 1 16,2-1-1-16,-3-3-1 0,1-1-1 0,-1-3-1 16,-1 0-1-16,0-1-1 0,1-1 0 15,-4-1 0-15,1-1 0 16,-1 2-1-16,-1 1 1 0,0 0 0 0,-1 0 0 16,0 3 0-16,0 0-1 0,0 2 1 15,0-1 0-15,-2 2 0 0,2 2 0 16,0-2-1-16,-1 4 1 0,0-2 0 15,-1 3 0-15,0 0 0 0,-1 3 0 16,1 1 0-16,-2 0 0 0,0 0 1 0,2 0-1 16,-1 1 1-16,1-1 1 0,-1 1-2 15,1 1 1-15,1-1-1 0,0 0-1 16,-3 1 0-16,1 2 0 0,-1-2-1 16,-2 2 1-16,-1 0 0 0,-1-1 0 15,0 2 1-15,-4 0 0 0,2 1 0 16,-1-1 1-16,-1-1 1 0,1 1-1 15,-1 0 0-15,-2-1 0 0,1 0 0 0,-2-2 0 16,0 0 0-16,0 2-1 0,-1 0 0 16,1 1 0-16,-1 1 0 0,1 2 0 15,-2-2 0-15,-1 1-1 0,-3 1 2 16,1 1-2-16,-4-1 1 0,1-1 0 16,1-1 0-16,-1 6-1 0,0-3 0 15,1-2 1-15,-2 1-1 0,1-2 0 16,-3 2 1-16,1-2-1 0,-1-1 1 0,1-1 0 15,1 1 0-15,2 0 1 16,1-1-1-16,2-1 0 0,0 0 0 0,3 1-1 16,-1-1 0-16,1-1-1 0,3 1 1 15,0 0-1-15,1 1 0 0,1 1 0 16,0-2 2-16,2 2-1 0,-1 0 1 16,0 1 0-16,0-2-1 0,-1 1 1 0,0 0 0 15,0 2 0-15,-2-1-1 0,0 1 1 16,-2-2 0-16,0 0 0 0,-2-2-1 15,0 2 1-15,-1-1 0 0,-1 1 0 16,-2-1-1-16,-1 1-1 0,0-1-1 16,1 1 1-16,-2 1-2 0,1-2 1 15,-1 2-1-15,2 0 0 0,1 2 1 16,1 0 1-16,0 1-1 0,1-2 2 16,0 4 0-16,1-2 0 0,1 0 1 15,-1-1 0-15,4 0 0 0,0-1 0 16,2 0 0-16,1 1 0 0,0-2 0 0,2 0 0 15,1-1 0-15,0 1 0 0,0-1 0 16,1 1 1-16,0 0-1 0,0 0 0 16,-1 0 0-16,0 2 1 0,-1-2-1 15,-1 1 0-15,-1-1 1 0,-3-1-1 16,1 1 0-16,-3-1 0 0,1 1 1 0,-2 0-1 16,0-1-1-16,-1 2 1 0,2 3 0 15,-1-3-1-15,0 1 1 0,2 1-1 16,-1 1 0-16,0-3 0 0,1 2 1 15,0-4-1-15,2 2 1 0,-2-1-1 16,1-2 1-16,-2 0-1 0,3 3 1 16,-2-3-1-16,0 3-1 0,0-1 1 15,2 3-1-15,-1 1 0 0,2-1 0 16,-1-1-1-16,2 2 1 0,2 0 0 16,0 0-1-16,2-1 1 0,0 2 0 0,2-3-1 15,0 1 1-15,0 3-1 0,2-3 1 16,-1 4 0-16,1-2 0 0,0 3 0 15,0 0 0-15,0 2 0 0,2-1 1 16,-1 1 0-16,2 1 0 0,0-1 0 16,0 1 1-16,1 1-1 0,1 0 1 15,0 2 0-15,0 1 0 0,0-1 0 16,1 1 0-16,-1 2 0 0,1-2 0 0,-1 1 0 16,0-1 0-16,1 2 0 0,0-3-1 15,0-2 0-15,1 0-1 0,0 1 0 16,1-2 0-16,2-1 0 0,0-3 0 15,1 1 1-15,2 2 0 0,-1-2 2 16,2-1 0-16,-1-2 0 0,0 2 0 16,2-2 0-16,-1 2-1 0,0 0 1 15,1-2-1-15,1 1 0 0,-1-1 0 16,1 3 0-16,-2-1 0 0,3-2 0 0,-1 1 0 16,1 1-1-16,1 0 1 0,1 3 0 15,2 0 0-15,1-2 0 0,2 2 0 16,1 1 0-16,1-2 1 0,1-2-1 15,2-3 2-15,2 1-1 0,0-2 1 16,4-2 0-16,-2-2 0 0,4-2-3 16,-1-1-6-16,0-1-5 0,2 0-25 0,-4 0-13 15,1-1 179-15,-3 1-276 0,-4-3-127 16,-3 0-355-16</inkml:trace>
  <inkml:trace contextRef="#ctx0" brushRef="#br0" timeOffset="-7604.15">9086 13908 203 0,'-2'3'56'16,"1"-6"4"-16,0 2-24 0,0-1-7 15,1 0-1-15,-2 1-4 0,1 1-6 16,0 0-2-16,1 2-4 0,-1 0-3 0,0 2-2 16,0 1-2-16,0 0-1 0,0 1 0 15,0 2 1-15,0-2 2 0,1 1 1 16,1 0 1-16,1-1 1 0,0 2 0 16,0-2 1-16,3 0-1 0,1 0 0 15,2 1-1-15,1-3-1 0,2 3 0 16,1-4 0-16,2 1 0 0,2-1 0 15,2-1-1-15,2-2 1 0,3 0 0 0,0-1-1 16,3-1 0-16,1-1-1 0,0 0 0 16,0 0-2-16,-1 1-1 0,-1-2 0 15,0 1-1-15,-5-1 1 0,-1-1-1 16,0 1 0-16,-3-2 0 0,-2-4 2 16,-1 1 4-16,-1-3 2 0,-1-3 1 15,-2 0 2-15,-1-1 3 0,-2-3 0 16,-1 0-2-16,-2 1-2 0,-1-2-1 15,-1 1-2-15,-1 0 0 0,1-1 0 0,-2 0-1 16,1 0 0-16,0-4 0 0,-1 1-1 16,1 0-1-16,0 1-1 0,0 1 0 15,0 0-1-15,0 0 0 0,0 3-1 16,0 2 0-16,-2-2-1 0,1 2-1 16,-1 0 0-16,-1-1 0 0,-2 0 0 15,1-1-1-15,-1 1 1 0,1 0-1 16,-3 0 1-16,1-1 0 0,-1 2 0 0,2-2-1 15,-2 1 1-15,1 0 0 0,1 0 0 16,1 1 0-16,0-1 1 0,0 2 0 16,2 2 0-16,0 0 1 0,0 0 1 15,-1 2-1-15,1-2 0 0,1 0 0 16,0-1 0-16,-1 0-1 0,2 0 0 16,-1 2-1-16,0 1-1 0,2 1 1 15,-2 3 0-15,2 0-1 0,0-1 1 0,-1 3 0 16,1-2 0-16,0 1 0 0,-1-3 0 15,2 0 0-15,-1 2-1 0,3-3 1 16,-2-2-1-16,2 3 0 0,0-1 0 16,0 1 0-16,0-1 0 0,2 2-1 15,-1-1 2-15,1 2-1 0,-1 0 1 16,1-1 0-16,-1 1 0 0,2 3 0 16,-2-3 1-16,1 3-1 0,-2 0-1 0,2 0 1 15,-2 1 0-15,0 0 0 0,1-2 0 16,0 1 0-16,1-1 1 0,0-2 0 15,1-1 1-15,-1 0 0 0,2-1 0 16,0 0 0-16,-2 1 0 0,1 3 0 16,-2 0 0-16,0 1 0 0,0 2-1 15,0 0 0-15,-2 2 0 0,1 0 0 16,-2-4 0-16,2 3 0 0,0-1-1 16,-1 1 0-16,2-1-1 0,0 0 1 0,1-1-1 15,0 1 0-15,1-1 1 0,-1 0 0 16,0-2-1-16,0 2 1 0,0-2 0 15,1-3 0-15,-1 5 1 0,1-3 0 16,-1 2 1-16,2 0-1 0,0 1 0 16,-2 1 0-16,1 0-1 0,-1 0-1 15,1 2-1-15,1 1 0 0,0 0 0 16,1 1 0-16,1 1 0 0,2 5 1 0,1 0 0 16,0-2 0-16,2 2 1 0,-1 0-1 15,0-2 0-15,0 2 1 0,-1-3-1 16,2-1-2-16,-1-1-4 0,-2 0-6 15,-1-2-6-15,-1 1-17 0,0-2-12 16,-4 1-102-16,2-3-106 0,-3-5-258 16</inkml:trace>
  <inkml:trace contextRef="#ctx0" brushRef="#br0" timeOffset="60791.49">8918 2616 246 0,'16'14'45'0,"2"-7"-13"16,4-5-20-16,7-2-54 0,1 1-1 0,5 0 14 15,4 3 19-15,-2-2 11 0,4 1 17 16,2 1 10-16,6 1 7 0,2 2-2 16,4-3-4-16,3-1-9 0,11-1-5 15,7 1-6-15,5-1-2 0,10-7 0 16,7 0-3-16,11-1-1 0,6 3-1 15,2-2 0-15,9-1-1 0,3 1 0 16,-1 4 0-16,-1 0 0 0,-4-2-2 16,-5 4-2-16,-7 3-8 0,-16 2-50 15,-10-1-51-15,-15 0-128 0</inkml:trace>
  <inkml:trace contextRef="#ctx0" brushRef="#br0" timeOffset="62127.2">9323 563 346 0,'2'-4'93'0,"0"2"13"0,-1-2-44 15,2 1-3-15,0 3-1 0,-2-2-2 16,0 1-5-16,1 0-9 0,-1 4-9 16,0 3-7-16,0 4-5 0,0 3-4 15,0 8-5-15,-1 0-2 0,-2 8-1 0,-1 6-2 16,-1 4-3-16,-3 6-2 0,2 0-2 16,-2 1-5-16,3 2-6 0,0 0-7 15,2-6-9-15,0-4-14 0,2-6-9 16,0-1-9-16,-1 2-6 0,-2-6 142 15,-2-4-204-15,-1-2-89 0,-1-5-256 16</inkml:trace>
  <inkml:trace contextRef="#ctx0" brushRef="#br0" timeOffset="62511.23">9246 755 391 0,'0'-26'109'16,"1"1"12"-16,3 4-53 0,3 3-4 15,3 4-4-15,4-4-3 0,4-1-5 16,4 6-12-16,3 3-10 0,2-4-7 16,4 5-4-16,1-1-7 0,-3 6-5 0,-1 3-4 15,-2 1-2-15,-1 6-2 0,-3 6-2 16,-5 1-1-16,-3 6 1 0,-6 1 0 16,-4 1 1-16,-5-2 0 0,-8-1 2 15,-2-2 0-15,-4 2 1 0,-4-2 0 16,-1-4 1-16,-1-1-1 0,-1 1 1 15,1-5 0-15,-2 2 0 0,1-10 0 16,1 0 0-16,3-1 1 0,3 1-1 0,3 0-2 16,3 0-1-16,4 3-1 0,4 4 1 15,3 3 2-15,3 4 1 0,4 5 2 16,3 4 2-16,2 0 2 0,4 2 1 16,2 2-2-16,0 4-1 0,1-3-2 15,1-2-4-15,0-1-6 0,1 1-10 16,1-2-7-16,3-3-19 0,3-3-18 15,1-3-14-15,-1-3-22 0,1-3-54 16,-1-4-83-16,-4-2-169 0</inkml:trace>
  <inkml:trace contextRef="#ctx0" brushRef="#br0" timeOffset="63104.71">9881 937 355 0,'-7'-2'94'0,"-1"2"10"0,1 1-44 16,1 2-9-16,-1 0-5 0,4 4-5 15,2-2-4-15,4-1-4 0,4-6-7 0,3 6-4 16,4-3-4-16,3-1-2 0,4-3-2 16,2 0-1-16,1 0-3 0,-1 3-3 15,-1-7 0-15,0 0-2 0,-1 0 1 16,-1 0 1-16,-5-4 3 0,-4-1 3 16,-4-2 1-16,-5 0 1 0,-8-1-2 15,-4 0 1-15,-7-1-2 0,-5 4-4 16,-4 3-1-16,-2 6-2 0,-3 7-2 0,-3 10 1 15,-5 3-2-15,5 7 0 0,1 4-2 16,4 3 0-16,3 6-2 0,8-1-1 16,9-1-1-16,8-3 0 0,6 0-1 15,9-2 0-15,9-4 1 0,7-2 1 16,7-4 1-16,5-6 1 0,7-3 1 16,4-7 0-16,6-3 1 0,-1-4-1 15,3-5 0-15,-3-9 1 0,-3 0 1 0,-4-1 1 16,-6 0 0-16,-11-4 2 0,-4-4 0 15,-9-3 0-15,-7 3 1 0,-8-2-1 16,-5 0-1-16,-5-1 0 0,-4 3 0 16,-4 3 1-16,-4 8 0 0,-3 5 0 15,-2 5 1-15,-1 9 1 0,-1 6-1 16,0 3-1-16,1 3-2 0,5 8-1 16,2 6 0-16,3 4-2 0,4 0 0 0,1 8-1 15,3 2 1-15,1 6 1 16,-3-1-2-16,2 3-4 0,-1 1-4 0,0 0-3 15,-2-1-14-15,0 2-3 0,-7-4-4 16,0-1-3-16,-3-8 2 0,-4 0 3 16,-2-6 4-16,1-7 14 0,-2-8 3 15,1-7 5-15,0-10 6 0,2-6 0 16,2-10 2-16,0-8-5 0,0-10-10 16,4-3-11-16,3-12-12 0,4-5-11 0,5-6-10 15,4-3-20-15,5 8-48 0,6 2-63 16,7-4-141-16</inkml:trace>
  <inkml:trace contextRef="#ctx0" brushRef="#br0" timeOffset="63286.74">10654 947 345 0,'27'14'103'16,"-6"2"13"-16,-10 5-34 0,-3 1-13 15,-9 5-6-15,-7 0-5 0,-4 3-12 16,-1 0-11-16,-2-3-15 0,4-1-7 15,0-3-10-15,3-6-9 0,7-1-15 16,2-3-15-16,3-6-14 0,5-4-7 16,3-3-81-16,0 4-87 0,2-8-195 15</inkml:trace>
  <inkml:trace contextRef="#ctx0" brushRef="#br0" timeOffset="63439.33">10669 811 365 0,'-13'1'88'0,"1"-2"4"16,3-1-61-16,9-2-11 0,8-5-7 0,4-4-10 15,8 1-14-15,3-2-31 0,4 0-50 16,3 1-68-16,4 1-147 0</inkml:trace>
  <inkml:trace contextRef="#ctx0" brushRef="#br0" timeOffset="63676.7">11092 844 306 0,'-5'16'88'16,"-6"-2"10"-16,-6 2-38 0,-4-2-5 16,-3-1-2-16,-1 1 0 0,0-2-9 15,1-1-10-15,2 2-10 0,4-1-8 0,7 1-4 16,7 1-5-16,5-1-3 0,7 1-3 16,5 1 0-16,4-1 1 0,5 0 1 15,1 1 0-15,1 1 0 0,-1-4 0 16,-2 3-1-16,-4 0 1 0,-4-2-4 15,-7 3-2-15,-5-2-1 0,-6-1-1 16,-6-1-7-16,-5-2-10 0,-3-1-7 0,-5 1-7 16,-1-5-10-16,-2-2-10 15,1-7-64-15,-1-5-71 0,3-3-159 0</inkml:trace>
  <inkml:trace contextRef="#ctx0" brushRef="#br0" timeOffset="63870.23">11111 498 365 0,'15'-2'106'0,"-3"9"12"0,-2 3-39 15,-4 6-14-15,0 7-3 0,-3 6-3 16,1 0-8-16,-1 10-13 0,1 2-11 16,1 6-10-16,0 2-5 0,1-2-7 15,-1-7-11-15,2 8-7 0,-2-6-27 16,-1-4-17-16,1-6 88 0,-4-3-176 15,1 1-108-15,-2-2-268 0</inkml:trace>
  <inkml:trace contextRef="#ctx0" brushRef="#br0" timeOffset="64379.24">11134 940 369 0,'5'-2'95'0,"3"-3"14"15,6 0-39-15,6-1-23 0,4 1-4 0,2-4 0 16,4 2-2-16,4-1-7 0,0-1-12 16,0 1-8-16,-4 1-4 0,2 0-1 15,-1 4-3-15,-2 0 0 0,-5-1 0 16,-2 2 2-16,-4 0 2 0,-4 0 3 16,-5 0 3-16,-4-1 2 0,-4 1 0 15,-3 1-3-15,-3 0-2 0,-5 1-4 16,-2 1-2-16,-5 2-4 0,-1 2-2 15,-1 4 0-15,1 4 0 0,-1 0-1 0,4 1 0 16,1 0 0-16,7-1-2 0,4 1 1 16,4-6-1-16,4-2 0 0,6 0 1 15,4 0 2-15,4-2 0 0,2-2 1 16,-1 4 0-16,0-3 0 0,3 5 0 16,1-4-1-16,-1 4-2 0,2-3 7 15,-4 2-13-15,1-3 0 0,-3 1-1 16,-5-1-4-16,-5-3-2 0,-2-1-3 0,-7 4-4 15,-4-2 11-15,-3-2 1 0,-3 2 3 16,-1-1 3-16,-1 1 5 0,-1-3 8 16,2-1 3-16,3-1 3 0,5 2 2 15,4-6 1-15,3-2 1 0,7 0-2 16,8-1-3-16,4-1-3 0,4-3-3 16,4-2-3-16,4 1-2 0,2-2-1 15,0 2-2-15,0 1-1 0,0-2-4 0,-1 3-11 16,-2 0-3-16,-1 1-35 0,0 0-77 15,-2-9-29-15,-1 1-106 0,-5 4-208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customXml" Target="../ink/ink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21606E-EF8C-4671-ABA5-CF62B2CE37B5}"/>
                  </a:ext>
                </a:extLst>
              </p14:cNvPr>
              <p14:cNvContentPartPr/>
              <p14:nvPr/>
            </p14:nvContentPartPr>
            <p14:xfrm>
              <a:off x="3490920" y="1284480"/>
              <a:ext cx="4503960" cy="100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21606E-EF8C-4671-ABA5-CF62B2CE37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81560" y="1275120"/>
                <a:ext cx="4522680" cy="102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A2EC05-AFFB-43B8-8B93-31585501EFC3}"/>
                  </a:ext>
                </a:extLst>
              </p14:cNvPr>
              <p14:cNvContentPartPr/>
              <p14:nvPr/>
            </p14:nvContentPartPr>
            <p14:xfrm>
              <a:off x="114480" y="104760"/>
              <a:ext cx="8971920" cy="664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A2EC05-AFFB-43B8-8B93-31585501EF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120" y="95400"/>
                <a:ext cx="8990640" cy="6661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982B36-00B7-45B7-93AE-EE7052C1535D}"/>
                  </a:ext>
                </a:extLst>
              </p14:cNvPr>
              <p14:cNvContentPartPr/>
              <p14:nvPr/>
            </p14:nvContentPartPr>
            <p14:xfrm>
              <a:off x="119160" y="24120"/>
              <a:ext cx="8977680" cy="557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982B36-00B7-45B7-93AE-EE7052C153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800" y="14760"/>
                <a:ext cx="8996400" cy="559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AE17D4-FFE7-4FF6-A53C-BB3E4E091E86}"/>
                  </a:ext>
                </a:extLst>
              </p14:cNvPr>
              <p14:cNvContentPartPr/>
              <p14:nvPr/>
            </p14:nvContentPartPr>
            <p14:xfrm>
              <a:off x="395280" y="156240"/>
              <a:ext cx="8555040" cy="550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AE17D4-FFE7-4FF6-A53C-BB3E4E091E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920" y="146880"/>
                <a:ext cx="8573760" cy="552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15825D-A625-4FA7-8DC2-9C2D2C0DC528}"/>
                  </a:ext>
                </a:extLst>
              </p14:cNvPr>
              <p14:cNvContentPartPr/>
              <p14:nvPr/>
            </p14:nvContentPartPr>
            <p14:xfrm>
              <a:off x="174960" y="48600"/>
              <a:ext cx="8827560" cy="5974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15825D-A625-4FA7-8DC2-9C2D2C0DC52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5600" y="39240"/>
                <a:ext cx="8846280" cy="599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5C38A6-13AF-4F7C-B1B4-D52E8E50F70E}"/>
                  </a:ext>
                </a:extLst>
              </p14:cNvPr>
              <p14:cNvContentPartPr/>
              <p14:nvPr/>
            </p14:nvContentPartPr>
            <p14:xfrm>
              <a:off x="757800" y="174600"/>
              <a:ext cx="8232840" cy="4889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5C38A6-13AF-4F7C-B1B4-D52E8E50F7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8440" y="165240"/>
                <a:ext cx="8251560" cy="4908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15FFF2-65D5-4074-9832-0C7155DC73F4}"/>
                  </a:ext>
                </a:extLst>
              </p14:cNvPr>
              <p14:cNvContentPartPr/>
              <p14:nvPr/>
            </p14:nvContentPartPr>
            <p14:xfrm>
              <a:off x="270360" y="1666440"/>
              <a:ext cx="7776720" cy="421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15FFF2-65D5-4074-9832-0C7155DC73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000" y="1657080"/>
                <a:ext cx="7795440" cy="4235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74EC9B9-1809-4F71-91AC-AB9E30A8C189}"/>
                  </a:ext>
                </a:extLst>
              </p14:cNvPr>
              <p14:cNvContentPartPr/>
              <p14:nvPr/>
            </p14:nvContentPartPr>
            <p14:xfrm>
              <a:off x="1593360" y="232200"/>
              <a:ext cx="7550280" cy="500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74EC9B9-1809-4F71-91AC-AB9E30A8C1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4000" y="222840"/>
                <a:ext cx="7569000" cy="501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703DCA-654B-43D7-AB9E-3DB5D9C03E99}"/>
                  </a:ext>
                </a:extLst>
              </p14:cNvPr>
              <p14:cNvContentPartPr/>
              <p14:nvPr/>
            </p14:nvContentPartPr>
            <p14:xfrm>
              <a:off x="15840" y="32760"/>
              <a:ext cx="9230040" cy="682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703DCA-654B-43D7-AB9E-3DB5D9C03E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0" y="23400"/>
                <a:ext cx="9248760" cy="68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B0722D-41C5-47D0-A4B4-3A979F3DD06D}"/>
                  </a:ext>
                </a:extLst>
              </p14:cNvPr>
              <p14:cNvContentPartPr/>
              <p14:nvPr/>
            </p14:nvContentPartPr>
            <p14:xfrm>
              <a:off x="5146061" y="3755578"/>
              <a:ext cx="25560" cy="111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B0722D-41C5-47D0-A4B4-3A979F3DD06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37421" y="3746938"/>
                <a:ext cx="43200" cy="12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5A471F5-E7B2-4166-8CD6-D692968C78C8}"/>
                  </a:ext>
                </a:extLst>
              </p14:cNvPr>
              <p14:cNvContentPartPr/>
              <p14:nvPr/>
            </p14:nvContentPartPr>
            <p14:xfrm>
              <a:off x="5110061" y="3646498"/>
              <a:ext cx="29520" cy="137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5A471F5-E7B2-4166-8CD6-D692968C78C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01421" y="3637858"/>
                <a:ext cx="47160" cy="15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B6876E-0BB8-453E-983E-36F9D8490BB1}"/>
                  </a:ext>
                </a:extLst>
              </p14:cNvPr>
              <p14:cNvContentPartPr/>
              <p14:nvPr/>
            </p14:nvContentPartPr>
            <p14:xfrm>
              <a:off x="48960" y="54360"/>
              <a:ext cx="8756280" cy="671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B6876E-0BB8-453E-983E-36F9D8490B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00" y="45000"/>
                <a:ext cx="8775000" cy="6730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37852</TotalTime>
  <Words>1008</Words>
  <Application>Microsoft Office PowerPoint</Application>
  <PresentationFormat>On-screen Show (4:3)</PresentationFormat>
  <Paragraphs>401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206</cp:revision>
  <dcterms:created xsi:type="dcterms:W3CDTF">2002-09-20T18:19:18Z</dcterms:created>
  <dcterms:modified xsi:type="dcterms:W3CDTF">2022-03-22T16:53:33Z</dcterms:modified>
</cp:coreProperties>
</file>