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02" r:id="rId2"/>
    <p:sldId id="424" r:id="rId3"/>
    <p:sldId id="383" r:id="rId4"/>
    <p:sldId id="382" r:id="rId5"/>
    <p:sldId id="384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0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37605</TotalTime>
  <Words>1008</Words>
  <Application>Microsoft Office PowerPoint</Application>
  <PresentationFormat>On-screen Show (4:3)</PresentationFormat>
  <Paragraphs>401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205</cp:revision>
  <dcterms:created xsi:type="dcterms:W3CDTF">2002-09-20T18:19:18Z</dcterms:created>
  <dcterms:modified xsi:type="dcterms:W3CDTF">2022-03-22T12:45:47Z</dcterms:modified>
</cp:coreProperties>
</file>