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notesSlides/notesSlide4.xml" ContentType="application/vnd.openxmlformats-officedocument.presentationml.notesSlide+xml"/>
  <Override PartName="/ppt/ink/ink2.xml" ContentType="application/inkml+xml"/>
  <Override PartName="/ppt/notesSlides/notesSlide5.xml" ContentType="application/vnd.openxmlformats-officedocument.presentationml.notesSlide+xml"/>
  <Override PartName="/ppt/ink/ink3.xml" ContentType="application/inkml+xml"/>
  <Override PartName="/ppt/notesSlides/notesSlide6.xml" ContentType="application/vnd.openxmlformats-officedocument.presentationml.notesSlide+xml"/>
  <Override PartName="/ppt/ink/ink4.xml" ContentType="application/inkml+xml"/>
  <Override PartName="/ppt/notesSlides/notesSlide7.xml" ContentType="application/vnd.openxmlformats-officedocument.presentationml.notesSlide+xml"/>
  <Override PartName="/ppt/ink/ink5.xml" ContentType="application/inkml+xml"/>
  <Override PartName="/ppt/notesSlides/notesSlide8.xml" ContentType="application/vnd.openxmlformats-officedocument.presentationml.notesSlide+xml"/>
  <Override PartName="/ppt/ink/ink6.xml" ContentType="application/inkml+xml"/>
  <Override PartName="/ppt/notesSlides/notesSlide9.xml" ContentType="application/vnd.openxmlformats-officedocument.presentationml.notesSlide+xml"/>
  <Override PartName="/ppt/ink/ink7.xml" ContentType="application/inkml+xml"/>
  <Override PartName="/ppt/notesSlides/notesSlide10.xml" ContentType="application/vnd.openxmlformats-officedocument.presentationml.notesSlide+xml"/>
  <Override PartName="/ppt/ink/ink8.xml" ContentType="application/inkml+xml"/>
  <Override PartName="/ppt/notesSlides/notesSlide11.xml" ContentType="application/vnd.openxmlformats-officedocument.presentationml.notesSlide+xml"/>
  <Override PartName="/ppt/ink/ink9.xml" ContentType="application/inkml+xml"/>
  <Override PartName="/ppt/notesSlides/notesSlide12.xml" ContentType="application/vnd.openxmlformats-officedocument.presentationml.notesSlide+xml"/>
  <Override PartName="/ppt/ink/ink10.xml" ContentType="application/inkml+xml"/>
  <Override PartName="/ppt/notesSlides/notesSlide13.xml" ContentType="application/vnd.openxmlformats-officedocument.presentationml.notesSlide+xml"/>
  <Override PartName="/ppt/ink/ink11.xml" ContentType="application/inkml+xml"/>
  <Override PartName="/ppt/notesSlides/notesSlide14.xml" ContentType="application/vnd.openxmlformats-officedocument.presentationml.notesSlide+xml"/>
  <Override PartName="/ppt/ink/ink12.xml" ContentType="application/inkml+xml"/>
  <Override PartName="/ppt/notesSlides/notesSlide15.xml" ContentType="application/vnd.openxmlformats-officedocument.presentationml.notesSlide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748" r:id="rId3"/>
    <p:sldId id="378" r:id="rId4"/>
    <p:sldId id="379" r:id="rId5"/>
    <p:sldId id="419" r:id="rId6"/>
    <p:sldId id="420" r:id="rId7"/>
    <p:sldId id="421" r:id="rId8"/>
    <p:sldId id="422" r:id="rId9"/>
    <p:sldId id="423" r:id="rId10"/>
    <p:sldId id="424" r:id="rId11"/>
    <p:sldId id="425" r:id="rId12"/>
    <p:sldId id="437" r:id="rId13"/>
    <p:sldId id="380" r:id="rId14"/>
    <p:sldId id="382" r:id="rId15"/>
    <p:sldId id="383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1323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16:54.8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3655 5996 280 0,'-1'0'83'0,"0"2"8"0,0-2-22 15,0 0-13-15,1-1 1 0,-1 0-1 16,1 1-3-16,1 1-4 0,-1-2-5 16,0 2-3-16,0-2-5 0,0 1-5 15,1 2-2-15,-1-2-3 0,-1 0-2 0,1 0-1 16,0 0-4-16,-1 0-3 0,1 0-4 15,-2 0-2-15,0 0-2 0,1-1-1 16,0 2-2-16,0-1 1 0,1 0-1 16,0 0 1-16,0 1-2 0,1-1 0 15,-1 3-2-15,0-2-1 0,0 0-2 16,1 0-1-16,-1 2 0 0,0 0 0 0,1 5 0 16,-1 1 1-16,2 4 0 0,-2 5 1 15,1 6 0-15,-1 2 0 0,-1 4 0 16,-2 0 1-16,1 2-1 0,-1 2 1 15,2-1-1-15,-1-7 1 0,-1-2-1 16,3 0 1-16,0-3-1 0,1-4 0 16,1-5 1-16,-2-4-1 0,0-2 1 15,1 2 0-15,-1-5-2 0,1-3 0 16,-1 1 0-16,0-2-3 0,1 1-6 0,0 1-8 16,-1-3-9-16,1 0-10 0,2 0-32 15,1-1-94-15,1 2-113 0,3-3-266 16</inkml:trace>
  <inkml:trace contextRef="#ctx0" brushRef="#br0" timeOffset="586.17">4253 6147 465 0,'3'1'129'0,"-3"-1"8"16,-2 0-59-16,2 2-15 0,-1-5-4 15,-1 1-8-15,1 0-13 0,-1-2-6 16,-1-1-4-16,2 1-3 0,-2-1-4 15,0 0-2-15,1 3-3 0,-1-2-2 16,-1 0-4-16,0-3-3 0,-3 2-2 0,-1 1-3 16,-1 1-1-16,-4 3-1 0,-2 3-1 15,-2 1-2-15,-4 7 0 0,-1 8-2 16,-1-5 0-16,1 1 1 16,1 2-1-16,4-1 0 0,2 3 0 0,1-3 0 15,7-4 3-15,1 6-1 0,3 1 0 16,2-1 0-16,4-3-1 0,3 2 2 15,3-1-1-15,2 1 1 0,4-3 0 0,1-1 2 16,3 0 0-16,3 0 1 0,-2-2-1 16,2 0-10-16,0-3-15 0,1-2-11 15,1 0-27-15,6-6-99 0,-3 1-121 16,1-2-274-16</inkml:trace>
  <inkml:trace contextRef="#ctx0" brushRef="#br0" timeOffset="1316.94">4665 6248 593 0,'-2'-13'154'0,"-2"2"8"0,2 1-66 15,-1 2-39-15,-1 2-8 0,-1 0-5 16,-1 1 2-16,-1-2-10 0,0 2-6 16,-2-2-4-16,-1 0-4 0,0-2-5 15,6 2-3-15,-9-1-11 0,-1-3-2 16,1 0-2-16,1 4-3 0,-1 5-2 0,0 2-2 15,-7 5-2-15,6 9 2 0,0 4-1 16,-1 5 1-16,-2 3 0 0,2 5-2 16,3 2-3-16,1-2-4 0,4-3-5 15,4-2-1-15,2-1-1 0,4-6-1 16,4-5 4-16,1-4 4 0,2-2 6 16,2-4 5-16,0-4 6 0,3-2 1 0,-1-2 2 15,0-7 0-15,3-3 2 0,0-3 1 16,0-4 2-16,0 3 1 0,0-7 3 15,-2 2 2-15,-2 2 1 0,-3-1 0 16,-1 4-1-16,-3 3-3 0,-1 3-1 16,-3 5-1-16,0 1-3 0,-1 4-2 15,-1 2-4-15,-2 4-1 0,0 4 0 16,-2 1-2-16,2 2-2 0,0 5-1 16,-1 1 0-16,3 1 2 0,1-2 1 0,4-1-2 15,2-6 0-15,3-1 0 16,1-2 1-16,1-4 1 0,1-2 2 0,1-2 0 15,1-2 1-15,1-1 1 0,-1-4-1 16,3 0 1-16,-1-3 0 0,3-1 0 16,0-2 1-16,-1-1-1 0,1 4 1 15,0 0 0-15,-3-1 0 0,-1 5-3 16,-1 0 0-16,-2 3 2 0,-1 2-2 0,-2 2 0 16,-2 3 0-16,-2 4 0 0,2-1 2 15,-4 6 1-15,1 1-1 0,-2 2 1 16,-1 1-1-16,2 3-1 0,-2-2-2 15,-1-1-5-15,1 0-4 0,-1-1-4 16,0 3-4-16,0-5-1 0,-1-7-1 16,1 3 4-16,0 1 2 0,-1-6 5 15,0 0 8-15,0-4 9 0,-1-2 11 16,0 2 4-16,1-5 3 0,0 0 2 16,0-2 2-16,1-6-1 0,2-2-5 0,-2-3-10 15,5-5-4-15,3-4-2 0,3-6-4 16,1 4-1-16,3 0-4 0,2 3-1 15,5-1 0-15,-3 5-3 0,-1 5-14 16,-2 4-19-16,1 1 14 0,-1 1-156 16,3 0-143-16,6 5-353 0</inkml:trace>
  <inkml:trace contextRef="#ctx0" brushRef="#br0" timeOffset="5213.08">3215 6736 461 0,'-1'-1'115'15,"1"-2"4"-15,0 1-52 0,2-2-35 16,1-2 0-16,4 3-1 0,0-1-5 16,3-2-1-16,1 0-2 0,0-1-2 0,2 4-4 15,2-1-5-15,-3-1-4 0,0 2-2 16,-1 0-5-16,0 3-4 0,2 3-1 16,-2-1 0-16,2 2 0 0,-1 3 1 15,0 2-1-15,1 0 1 0,-2 1 3 16,-1 3 0-16,-1 1 0 0,-3-1 1 15,-1 2 0-15,-3 0 0 0,-2 3 0 16,-3 2 2-16,-5-3 0 0,-3 3-1 16,-6 0 0-16,-3-1-3 0,-7 0-2 15,-2-1-2-15,-6-3-4 0,1 2 0 0,0 1 0 16,2-1 1-16,1 3 2 0,7-1 2 16,3-2 2-16,7-2 1 0,7-1 1 15,3-3 2-15,5 0 2 0,6-7 3 16,5 0 3-16,7 1 2 0,2 0 2 15,7 0 0-15,1-5-2 0,3 4-1 16,1-1-4-16,-1-2-3 0,-3 3-2 0,-2-3-1 16,-3 0-7-16,-3 1-10 0,-3-3-10 15,-1 1-74-15,-4 1-47 0,-3 1-105 16,0-3-229-16</inkml:trace>
  <inkml:trace contextRef="#ctx0" brushRef="#br0" timeOffset="5584.59">3701 6774 596 0,'5'-1'145'0,"-2"1"6"0,1-2-95 15,0 1-14-15,-2 2-1 0,-1-2-4 16,0 1-9-16,-1 0-7 0,-1 4-5 0,1 1-3 15,-2 5-3-15,-1 2-3 0,-1 4-2 16,0 0 0-16,-3 5-4 0,-1 0 0 16,1-1 0-16,-2-1 1 0,0-3-2 15,2-1 1-15,-1 0 0 0,1-4 0 16,3-2 0-16,0-2 0 0,1-3-1 16,2-1-1-16,1-2 0 0,1-1 0 15,2 1-1-15,0-2 0 0,2 2 1 16,3 0 0-16,1 1 1 0,2 0 0 15,3 2 0-15,2 1 0 0,2 1 1 0,-1 0-5 16,2-1-5-16,-1-2-8 0,-1 2-12 16,-3-3-12-16,1-1-7 0,-2-3-5 15,-1-1-112-15,-3-5-109 0,0 2-261 16</inkml:trace>
  <inkml:trace contextRef="#ctx0" brushRef="#br0" timeOffset="5767.49">3872 6908 601 0,'-4'-3'150'0,"-3"1"3"16,3 4-82-16,-1 2-28 0,1 2-1 16,0 4-3-16,-1 1-8 0,1 2-5 15,1 4-1-15,1 0-1 0,1 4-6 16,1 2-5-16,1-1-6 0,1 3-3 16,0 1-3-16,0-1-4 0,-1-1-8 15,1-5-12-15,2-1-14 0,0-3-16 0,-1-5-125 16,2 0-135-16,1-5-317 0</inkml:trace>
  <inkml:trace contextRef="#ctx0" brushRef="#br0" timeOffset="6466.82">4393 6693 546 0,'0'-4'130'0,"0"-3"8"0,0-2-78 16,0 0-19-16,1 0-3 0,-1 0 0 15,0 0-1-15,0 0-6 0,1 3-5 16,0 1-6-16,-9 6-4 0,9 1-6 16,-2 1-3-16,2 9-4 0,0 4-2 15,0 7-1-15,-2 6 1 0,9 4 0 0,-9 6 2 16,0 5-1-16,-2-1 1 0,-1 5-2 16,0-1-5-16,1 1-4 0,-2-1-3 15,2-2-5-15,1-4-2 0,2-3 1 16,1-8 0-16,1-6 5 0,-1-8 3 15,1-4 3-15,2-3 5 0,-3-6 2 16,1-4 5-16,0-4 1 0,0-5-1 16,2-8 0-16,0-2 0 0,0-7 0 0,4-3-2 15,0-4-3-15,1 0-3 0,5 1 3 16,-1 4 1-16,-1 4 1 0,1 5 1 16,0 5 0-16,2 6 1 0,-2 7 2 15,-1 3 0-15,-1 5 1 0,2 2-2 16,-2 6 0-16,-2 5-1 0,-1 3 0 15,1 3-2-15,-3 3-1 0,1-1 0 0,0 2-3 16,-1-1-5-16,1-2-5 0,-1 0-11 16,1-6-9-16,0-1-7 0,-2 0-5 15,0-4-82-15,1-4-33 0,-3-4-95 16,-1-3-204-16</inkml:trace>
  <inkml:trace contextRef="#ctx0" brushRef="#br0" timeOffset="6784.51">4850 7000 534 0,'8'5'122'0,"-3"2"4"0,0 1-78 15,2 6-25-15,-2-1-1 0,1 3-3 16,-1 4-1-16,-3 3-4 0,1-2-3 16,0 0-5-16,-3-4 0 0,0 1-1 15,2-4-1-15,-2-4-2 0,2-1-1 16,-3-2 0-16,2-1-1 0,-1-2 0 0,1 0 0 15,-3-4 2-15,1 2 5 0,-1-6 7 16,1 3 8-16,-3-4 7 0,2-1 5 16,-1 1 3-16,2-6 0 0,0-3-3 15,2-3-5-15,1-5-9 0,4 0-6 16,4-4-4-16,1-4-3 0,1 6-3 16,3 2-1-16,-1 4-1 0,0 2-1 15,-1 3-1-15,-1 4-1 0,1 3-1 16,1-1-4-16,-1 1-9 0,0-1-19 15,2 1-18-15,1 0 5 0,0 2-134 0,3-6-131 16,-3 6-306-16</inkml:trace>
  <inkml:trace contextRef="#ctx0" brushRef="#br0" timeOffset="7124.19">5452 6840 518 0,'-4'-12'149'0,"-3"11"2"0,0-1-6 16,-5-2-105-16,1 2-12 0,-3 4 0 16,-3 2-10-16,-2 12-8 0,0-9-3 15,-1 0-2-15,2 3-2 0,3 0-1 16,3-3-2-16,4 2-1 0,5 0-1 16,4 1-1-16,5 1 0 0,5 0 1 15,5 0 0-15,0-1 1 0,4 1 0 16,1-2 2-16,2-1-1 0,0 2 1 0,-3 0 1 15,0 2 1-15,-2-1 0 0,-3 0 0 16,-3 3-2-16,-6 1-2 0,-2-2-2 16,-5 1-4-16,-4-2-2 0,-4 0-4 15,-7 1-5-15,-1 0-7 0,-2-1-4 16,-5-2-3-16,-3-1-1 0,-3-4-117 0,3 2-107 16,-3-5-269-16</inkml:trace>
  <inkml:trace contextRef="#ctx0" brushRef="#br0" timeOffset="8718.46">2231 7417 441 0,'-10'3'118'15,"-2"2"3"-15,4-4-48 0,2-1-27 16,1 1-9-16,2-1-6 0,1 1-7 15,1-2-3-15,1 1-4 0,0 0-2 16,0 0-2-16,1 1-4 0,0-1-2 16,0-1-3-16,2 3 0 0,4-1 0 0,2 1 3 15,3 0 1-15,5 0 2 0,7 0 3 16,6 1 2-16,6-3 1 0,7 1 0 16,7 0-3-16,9 2-1 0,9-2-2 15,9 0-2-15,4-2-3 0,8 1-2 16,6 1-1-16,5 0 0 0,1 0 0 15,-4-1-1-15,-4 1 1 0,-3 1-1 16,-5 2 0-16,-12-2 0 0,-11 0 0 0,-12 0-4 16,-12-1-9-16,-9 1-11 0,-11-2-11 15,-12-2 41-15,-11 0-169 0,-7-3-130 16,-19 1-323-16</inkml:trace>
  <inkml:trace contextRef="#ctx0" brushRef="#br0" timeOffset="9234.6">2207 7152 574 0,'0'-1'130'0,"-2"0"4"0,-1 3-101 16,-3 2-11-16,-3 0-4 0,-3 0-4 16,-2 5-5-16,-6 8-4 0,-1-2-6 15,-3-1 1-15,0 1 0 0,-1 5-1 16,1 2 0-16,1-1 1 0,2-6-2 0,2 11 2 15,3-1 0-15,3 2-1 0,3-2 0 16,4 2 0-16,5 1-1 0,5-2 1 16,4-2 0-16,7 0 2 15,5-2 1-15,7 2 0 0,7-4 1 0,10-3 0 16,5-2 0-16,7-5 0 0,5-4-4 16,1-3-10-16,5-4-123 0,2-4-115 15,-3-6-300-15</inkml:trace>
  <inkml:trace contextRef="#ctx0" brushRef="#br0" timeOffset="10187.91">4148 7450 392 0,'-4'1'107'0,"2"1"4"15,-2-1-40-15,3 0-25 0,1-1-8 16,0-2-7-16,1 3-8 0,2-1-3 16,0-1 0-16,1 0 1 0,2 0-1 15,-1-1 1-15,3 1 0 0,0-3-1 0,0 2-2 16,1 0-4-16,1 2-3 0,1-2-4 16,2 1-1-16,1 2-3 0,3-1 1 15,1 2-1-15,3-1 1 0,4 0 2 16,3 1 3-16,0 1 2 0,4-2-1 15,3 0 1-15,6 0-1 0,5 1 1 16,4-1-1-16,7-1-3 0,4-2-1 16,6 1 0-16,3 0-1 0,5-4-1 0,0 2-1 15,2 2 0-15,2 0-2 0,0 0 0 16,-4-1 1-16,1 2-1 0,-2 0 0 16,-2-1 0-16,-4 0 0 0,-3-2 0 15,-3 2 0-15,1 0-1 0,-4-3 1 16,-1 0 0-16,1 3-1 0,-1-1 1 15,-4-1-1-15,2 3 1 0,0 1-1 16,-1-1 1-16,-2 0-1 0,-3-2 1 16,-4 0-1-16,-4 1 1 0,-4-3-1 0,-1 0 1 15,-5 2-1-15,0-1 1 0,-4 2-1 16,1 0 0-16,-2 0 1 0,-4 1-2 16,-3 0 1-16,-3 1-2 0,-4-1-3 15,-2 2-2-15,-3 0-4 0,-1-4-4 16,-3 2-1-16,-1-1-2 0,1 0-1 15,-1 1-1-15,0-1 1 0,2 2-1 0,-3 1-3 16,1 1 2-16,-1-4-46 0,0 3-78 16,0-2-106-16,-1 0-253 0</inkml:trace>
  <inkml:trace contextRef="#ctx0" brushRef="#br0" timeOffset="10950.17">6718 7173 408 0,'0'0'108'0,"0"0"6"15,0 0-37-15,0 0-34 0,-1 2-7 16,1-2-1-16,0-1-4 0,0 0-2 15,3 2-4-15,-6-2-5 0,1 1-4 16,0-4-2-16,0 4-2 0,-2 0-1 16,1 0-3-16,-2-1 2 0,4 4 2 15,0-5 1-15,1 4-2 0,-2-2 0 16,4 2-3-16,-1 0 0 0,0-1-2 16,2 2-1-16,0 4-1 0,4 1 0 0,1 0 1 15,3 3 1-15,3 4-1 0,3-1-1 16,2 2 1-16,3 2-1 0,1-2 0 15,0 2-1-15,0-3 1 0,-1-2-1 16,0 0 0-16,-2 1-1 0,0-2 0 16,-2-1 0-16,-2-3 0 0,-3 0 0 15,-2-1-1-15,-1-2-1 0,-4-2 1 16,-2-1 0-16,-2 1-1 0,-1-2 1 0,0-1 1 16,-1 2 1-16,-1-1-1 0,-2 0 1 15,-5 4 0-15,-3 0 1 0,-4 0 0 16,-6 3-1-16,-2 0 0 0,-4-1-1 15,-5 1 1-15,-1-1-2 0,-2-2 0 16,2 3 0-16,0-4-3 0,-2 3-5 16,4-3-14-16,1 0-18 0,3-3-87 0,5-1-42 15,2-4-115-15,-1 2-245 0</inkml:trace>
  <inkml:trace contextRef="#ctx0" brushRef="#br0" timeOffset="38616.39">7102 4664 382 0,'0'0'92'0,"1"-1"3"16,-1 1-24-16,-1 0-53 0,-1 1-11 16,0 3 1-16,-3 2 0 0,1-2 2 15,-2 3 0-15,2-2 1 0,-2 0 4 16,3-2 5-16,1-1 4 0,-4 1 1 0,5-2-1 16,2-1-2-16,-1 0-4 0,2 0-4 15,-1 2-5-15,0-2-4 0,4-4-1 16,-4 4 0-16,-1 1-1 0,1-1 1 15,-1 1 0-15,0 1 3 0,2-4 1 16,1 1 2-16,0-1 1 0,3-4 1 16,2-3 0-16,3-4-2 0,5-4-1 15,1-4-2-15,3-4 0 0,4-2-1 16,6-4 1-16,4-4 3 0,2-4 2 0,3-5 5 16,3 0 3-16,2-2 2 0,-1-2-1 15,1 1-1-15,-2 1-3 0,-1 4-3 16,-1 8-6-16,-4 6-3 0,-4 2-4 15,-5 9 0-15,-4 6-2 0,-5 5 1 16,-6 3-1-16,-5-1-1 0,0 2 0 16,-4 0 0-16,-2 1-4 0,1 0-3 15,-4 0-5-15,2 1-5 0,0 1-4 0,-1-1-6 16,1 0-8-16,0-4-16 0,-2 6-33 16,1-4-34-16,0 1-30 15,-1-2-83-15,1-2-161 0</inkml:trace>
  <inkml:trace contextRef="#ctx0" brushRef="#br0" timeOffset="39127.44">7504 3984 510 0,'-3'-5'124'0,"2"1"4"15,0 2-73-15,-2 2-17 0,2-3-10 16,0 2-5-16,1 1-5 0,0 0-5 15,-2-4-5-15,3 4-5 0,0-1-2 16,1 2-1-16,-1-1-2 0,3 0 0 0,0 1-2 16,3 2 2-16,-2-2 0 0,2 0 1 15,3-1 1-15,3-1 1 0,2-1 2 16,4 1 3-16,5-2 3 0,3 2 2 16,3-1 0-16,-1-3 0 0,2 0 1 15,2 1-2-15,-1 1-2 0,-4 2-3 16,0-2-1-16,-3 2-1 0,-3 2-1 15,-4 1-1-15,-4 1 0 0,-3 0 1 0,-3 2-2 16,-1 0 1-16,-5 2 0 0,-1 5 1 16,-3 2 2-16,-4 0 0 0,-4 6 0 15,-5 1 1-15,-7 6 0 0,-5 5-6 16,-4-1-3-16,-1 2-8 0,-2 2-6 16,0-2-2-16,0 1-46 0,5-6-88 15,4-5-106-15,4 3-267 0</inkml:trace>
  <inkml:trace contextRef="#ctx0" brushRef="#br0" timeOffset="41669.51">12380 5912 477 0,'-2'-1'106'16,"2"-4"3"-16,2 3-69 0,14 16-22 0,-11-16-7 16,2-1 0-16,-1 1-1 0,2-2 0 15,-2 5-1-15,-1-2 1 0,-1-2 1 16,1 2 5-16,-3 0 1 0,0-1 3 16,-1 0 0-16,1-3 0 0,2 1-3 15,-1-3-2-15,1-3-5 0,3-4 0 16,2-1-1-16,0-5 1 0,3-5 3 15,2 1 3-15,1-7 0 0,3-3 6 16,1-2-1-16,5-4-2 0,5 0-1 0,4-2-4 16,2-3-3-16,3 3-2 0,3 0-3 15,2 2-1-15,-2 4-2 0,-1 2 0 16,-4 6-1-16,-4 2 0 0,-2 3-1 16,-6 5-1-16,-3 5 1 0,-6 1-1 15,-3 4-1-15,-2 2 2 0,-3 2-6 16,-4 4-7-16,1 2-10 0,-4-4-9 15,1 5-7-15,-1-2-6 0,0 1 20 16,0 0-138-16,-4-1-111 0,2 0-284 0</inkml:trace>
  <inkml:trace contextRef="#ctx0" brushRef="#br0" timeOffset="42070.35">12932 5088 365 0,'6'3'104'0,"-2"-3"6"16,1-1-38-16,-2 1-22 0,0 1-9 16,0-1-6-16,-1 0-5 0,-1 0-7 15,0 1-2-15,-1-1-2 0,0 1-2 0,0-1 0 16,0 0-4-16,0-1 0 0,1-1-1 15,2-1 0-15,3 0-1 0,0-6-1 16,3 0-1-16,3 0-1 0,4-1-2 16,0 0-3-16,3 2-1 0,0-1-1 15,4 1-1-15,3 2 1 0,1 0-1 16,1 3 0-16,1 0-1 0,1-1 1 0,-3 4 0 16,-2 1-1-16,-4 3 1 0,-6 1 1 15,-3 2 3-15,-3 0 1 0,-5 6 0 16,-2 3 2-16,-5 7 0 0,-2 5 0 15,-7 2-1-15,-1 3-1 0,-4 3-5 16,-5 1-6-16,0-1-12 0,-2-3-9 16,-1-2-23-16,4-1-101 0,2-2-115 15,0-5-266-15</inkml:trace>
  <inkml:trace contextRef="#ctx0" brushRef="#br0" timeOffset="44853.93">17809 6881 400 0,'-7'5'84'0,"-6"4"-1"15,5-3-72-15,-1-2-8 0,0 2-1 16,2-4 6-16,1 1 7 0,5 0 10 0,0-2 5 16,1-1 2-16,0 0 2 0,1 0 2 15,0 0-4-15,-1-2-7 0,1 0-8 16,0 1-4-16,-1 0-2 0,1 0-1 15,-1 0-1-15,2 0-1 0,2-1-1 16,1-2 1-16,3 0 1 0,3-7 4 16,3-2 3-16,4-7 6 0,1-5 4 15,2-6 3-15,3-6 2 0,5-2 1 16,1-7-2-16,5-5-1 0,3 0-4 0,2 0-4 16,5-3-5-16,0-1-3 0,0 1-4 15,2 5-3-15,-4 1-3 0,-5 4-1 16,-2 2-1-16,-6 9-1 0,-5 9 0 15,-6 3 1-15,-8 5 1 0,-4 8 2 16,-1 3 2-16,-5 3-1 0,-2 2-2 16,-3 0-6-16,0 2-6 0,-4 1-12 0,1 1-12 15,-4 3-12-15,1 2-6 0,1 1-5 16,-1-2-11-16,4 0-28 0,1 0-63 16,2-3-91-16,-5-3-221 0</inkml:trace>
  <inkml:trace contextRef="#ctx0" brushRef="#br0" timeOffset="45213">18094 6119 547 0,'0'1'120'0,"2"0"0"16,0-1-94-16,2-2-6 0,1-3-3 15,2 1-2-15,1-3-2 0,2-1 0 0,1-2-2 16,1 0-1-16,0-3-3 0,3 2-3 16,3-1-1-16,3 2 0 0,3 0-1 15,6 1 1-15,1 1-1 0,3 1 1 16,0 2 0-16,3 2 0 0,-2-1 0 16,-5 2 0-16,-2 2-1 0,-3-1 1 15,-4 2 0-15,-5 0 2 0,-5 1 0 0,-4 8 2 16,-4 0 1-16,-4 3 0 15,-4 8-2-15,-4 3-3 0,-5 4-4 0,-3 4-3 16,-6-3-4-16,0-1-3 0,-1-2-3 16,1-4-3-16,3-1-1 0,5-6-13 15,3-4-107-15,5-1-106 0,3-3-271 16</inkml:trace>
  <inkml:trace contextRef="#ctx0" brushRef="#br0" timeOffset="47013.87">11564 695 503 0,'0'1'117'0,"0"-5"2"0,-1-2-67 0,-1 0-32 15,0-1-8-15,0-2-3 0,-1 2-3 16,0 2-1-16,1-1-2 0,0 2-1 15,-1-1 0-15,1-2 0 0,1 3-1 16,0-2-1-16,0 2 0 0,1-3 0 16,0 3 0-16,0-2 1 0,0 3 2 15,1-1 3-15,-1 1 5 0,1 1 5 16,-1 2 6-16,-1-1 4 0,1 2 2 0,-1-1 2 16,0 2 1-16,-1 0-3 0,0 0-2 15,-1 1-2-15,0 1-4 0,1 1-3 16,-1 0-2-16,0 5-4 0,2 2-3 15,-1 2-2-15,1 1-2 0,1 8-1 16,1 8-1-16,0 9 0 0,1 3 0 16,1 5-1-16,-1 3 0 0,0 8 0 15,0-9-1-15,1-5 1 0,0-5-1 16,-1 1 1-16,1-7-1 0,0-5 0 0,2-6-5 16,-2-3-7-16,0-2-11 0,1-6-14 15,-1-6-8-15,8-1-127 0,-7-4-129 16,6-6-304-16</inkml:trace>
  <inkml:trace contextRef="#ctx0" brushRef="#br0" timeOffset="47435.1">12424 783 403 0,'9'-2'113'0,"-2"1"8"0,-2 0-39 15,-1-1-20-15,0-2-7 0,-2 1-4 16,-1 0-3-16,0-4-3 0,-1 3-2 15,-1 0-3-15,-1-2-6 0,-1 4-5 16,-3-6-6-16,-2 2-7 0,-1 2-5 0,-6 1-4 16,-1-2-4-16,-3 0-2 0,0 3-1 15,-3 13 0-15,-3 3-1 0,0 3 0 16,1 2-1-16,1 10 1 0,2 5-1 16,4 0 0-16,3-5-1 0,6 2 1 15,5 1-1-15,6-4-1 0,6-2 1 16,5-3 1-16,3-2-5 0,4-1-7 15,1-2-9-15,2-3-10 0,3-2-7 16,1-3 21-16,1-2-147 0,0-3-116 0,2-5-295 16</inkml:trace>
  <inkml:trace contextRef="#ctx0" brushRef="#br0" timeOffset="48078.4">12928 908 525 0,'-7'-13'142'0,"-3"2"4"0,-1-3-27 16,-4 3-80-16,1 0-4 0,-1 3-4 16,1 1-4-16,1 2-7 0,-1 3-6 15,-1 3-3-15,0 2-3 0,-4 5-5 16,-1 5-2-16,0 3-4 0,-2 1-1 16,1-2-1-16,3 7-1 0,4 5-1 15,4-3 1-15,5-2-1 0,3 0-1 16,4-5-2-16,2 5 0 0,4-9 0 15,2-4 2-15,6-2-1 0,0-2 2 0,6-4 3 16,0-1 2-16,1-3 2 16,-1-3 1-16,1-2 1 0,-4-2 2 0,-2-5 2 15,-2 0 0-15,-3-1 1 0,-2 0 1 16,-3 2-1-16,0 2 1 0,-3 2-1 16,-1 5 0-16,-1 0-3 0,-4 8-1 0,0-8 0 15,-1 16-1-15,-1 1-1 0,-2 2-2 16,2 2 0-16,-1 1 0 0,4-1 1 15,1 6-1-15,4-12 0 0,2-2 1 16,4-3-1-16,3-4 2 0,4 0 0 16,1-3 1-16,3-5 1 0,1-1 0 15,1 2 3-15,-2-6 1 0,0 0 1 16,-2-3 1-16,1 6 2 0,0 1 2 16,-1 0 0-16,-1-2-1 0,-2 8-2 15,6 2-3-15,0 6-2 0,-4 0-2 16,-3 3-1-16,-2 4-2 0,-1 4 0 0,-1 1 0 15,-6 1 2-15,-4-4-1 0,1-4 0 16,0 0 0-16,-1-3 0 0,1-4-1 16,-1-1 1-16,2-2 0 0,-2-1 2 15,-1 2 7-15,-1-6 2 0,1 0 1 0,-1-3 1 16,1-4-1-16,1-5-1 0,3-11-2 16,0 2-6-16,5-1-2 0,2-5-2 15,2-3 1-15,0-2-1 0,3 3 0 16,-1 10 0-16,2-7 0 0,-2-2-1 15,-1 7 0-15,3 9 0 0,0 2 0 16,0 3-4-16,0 0-5 0,-1 7-9 16,4 4-15-16,3 1-19 0,5-6-108 15,2 2-24-15,15-1-115 0,1 4-232 16</inkml:trace>
  <inkml:trace contextRef="#ctx0" brushRef="#br0" timeOffset="48652">11048 1521 438 0,'-21'14'116'15,"7"-2"3"-15,4-2-5 0,3-6-91 16,4 2-2-16,7-2-1 0,4-2 4 16,7 0 3-16,8-2 1 0,8 0 1 15,13-2 2-15,8-4 3 0,8-1 0 16,9-3-5-16,9 0-3 0,8-2-4 15,8-2-4-15,4-5-4 0,10 7-4 16,9-5-3-16,8-6-3 0,5 0-1 16,5 2-1-16,8-4 0 0,1 3-1 0,3-5 0 15,3 7 0-15,-8 5 0 0,-3-3-1 16,-9 4 1-16,-10 5-1 0,-4-1-4 16,-16 1-8-16,-25-1-12 0,-15 2-15 15,-14 3-8-15,-12 0-7 0,-20 2-108 16,-20 5-5-16,-19-2-91 0,-12 10-175 15</inkml:trace>
  <inkml:trace contextRef="#ctx0" brushRef="#br0" timeOffset="49268.79">11370 2009 518 0,'-14'2'118'16,"5"1"6"-16,3-1-93 0,1-1 2 15,4-1 2-15,0-1 3 0,2 0 0 16,0 2-1-16,0-2-4 0,2 0-3 16,1-3-4-16,0 0-4 0,3-3-4 15,3 1-5-15,3-4-3 0,2 0-2 0,3-2 0 16,3-2 0-16,2 2-2 0,1 4-1 15,-2 2-2-15,0-1 0 0,1 6-1 16,1 4 0-16,-2 7-2 16,-2 3-2-16,-2 1 0 0,-3 3 0 0,0 3 0 15,-9-3-2-15,-4 5-4 0,-9 2 0 16,-4 2 0-16,-5 3-1 0,-2 5 1 16,-7 3-1-16,-2 0 3 0,-2-2 3 0,-1-2 1 15,-1-2 2-15,0-5 0 0,0-5 0 16,4-6 1-16,6 1 0 0,3-4-1 15,6-3-2-15,7-4-3 0,2-1-2 16,9-1-1-16,4-1 1 0,6-1 3 16,5-3 2-16,6-3 2 0,5 2 4 15,4-4 1-15,4-2 2 0,3-1-1 0,3 0-2 16,0-1-7-16,0 1-10 0,-3 0-14 16,2 3 8-16,-5 0-137 0,-4 4-125 15,0-3-309-15</inkml:trace>
  <inkml:trace contextRef="#ctx0" brushRef="#br0" timeOffset="49639.87">12082 1770 504 0,'3'5'138'0,"-1"-1"6"0,-1 0-8 15,0-1-97-15,0 2-6 0,-2 2-4 16,0-1-4-16,-1 6-7 0,-3 6-6 16,-1 4-5-16,-2 2-2 0,-3 5-2 15,-3 0-1-15,-3 1 0 0,0 1-1 16,-2-1 1-16,1-3-1 0,0 0 0 15,4-2-1-15,2-2 1 0,3 0-1 16,4-8 0-16,0-1-1 0,4 0-1 16,3-3 0-16,2-5 1 0,3 3 0 0,3-2 1 15,4 0 2-15,4-1 0 16,4-3 1-16,1-1 0 0,2-3-1 0,1-2 0 16,2-3-3-16,-2-1-11 0,-1 0-12 15,-2-2-9-15,0-1 25 0,-4-15-151 16,-3 13-125-16,-4-1-305 0</inkml:trace>
  <inkml:trace contextRef="#ctx0" brushRef="#br0" timeOffset="49829.39">12227 2056 478 0,'-16'-3'139'0,"-3"-2"9"0,4-1-63 16,3 4 25-16,3 2-33 0,4 1-16 16,3-3-12-16,-3 2-12 0,5 1-9 15,2 3-9-15,1 2-7 0,2-2-7 16,-2 3-7-16,1 8 1 0,3 0 4 15,-3 7 0-15,0 2-1 0,1 5-1 0,1 2-1 16,-1-1-2-16,0-2-16 16,1-1-19-16,-1-1-16 0,2-2-126 15,2-4-139-15,0-1-329 0</inkml:trace>
  <inkml:trace contextRef="#ctx0" brushRef="#br0" timeOffset="50834.94">13051 1569 465 0,'-2'1'118'0,"1"-1"4"15,1 2-30-15,0 0-61 0,0 2-3 16,-1 0-2-16,2 5-3 0,0 5-1 15,-2 4-4-15,2 5-5 0,0 6-3 16,1 6-2-16,0 5-1 0,-1 0-2 16,0 3-2-16,0 3 0 0,-2-1-2 15,-1-2-1-15,-1 0-4 0,-1 2-6 16,0 0-1-16,1-3-2 0,2-5 0 16,1-3-1-16,1-7 2 0,0-6 2 0,1-6 7 15,0-8 3-15,1-4 5 0,0-5 5 16,2-9 2-16,4-4 1 0,1-8 2 15,1-8 0-15,5-3 0 0,5 1-2 16,0 0-2-16,4 5 0 0,0 5 2 16,-10-12 0-16,10 24 1 0,0 7-1 15,-3-3-2-15,0 8-1 0,-9 1-1 0,-1 2-1 16,9 19-1-16,-13-18-4 0,-6 4 1 16,0 7-3-16,-4 4-1 0,2-1-4 15,-2 3 0-15,2 0-1 0,-2 2-2 16,2-6-1-16,-3-5 4 0,5-6-1 15,3-5 2-15,2-4 3 0,2-8 2 16,4-6 2-16,4-3 2 0,7-6 1 16,-2 2-3-16,2-2 2 0,0 2-1 15,2 6-1-15,2 4 0 0,-3 0-1 0,0 7-1 16,-2 0 1-16,-1 4 1 0,-2 5 0 16,-4 1 0-16,-3 4-1 0,-2 4 1 15,-1-1 0-15,0 7 0 0,-3 0 0 16,-2-1-1-16,2 5-1 0,-4-2 0 15,1 0 0-15,-3 1 0 0,0-7 0 16,1-2-1-16,-1-2 1 0,0-6 0 16,0-1 1-16,-1-3 3 0,0-5 4 15,0 1 3-15,0-7 0 0,1-6-1 0,0-4 0 16,3-1-1-16,4-4-3 0,2-1-5 16,1-4-3-16,2 0-1 0,0 1 0 15,1 0 0-15,0 2-1 0,-1 2-1 16,3 3 0-16,0 4 0 0,1 5 1 15,-1 2-6-15,4 4-9 0,0 0-10 16,0 1-14-16,-1 0-13 0,3 1-2 0,-1 0-123 16,0-5-122-16,0 2-281 15</inkml:trace>
  <inkml:trace contextRef="#ctx0" brushRef="#br0" timeOffset="51081.3">14404 1717 526 0,'3'-1'143'16,"-4"2"7"-16,-3-1-38 0,-5 1-67 15,-4 3-8-15,-5 0-3 0,-5 1-8 16,-2 4-9-16,0 1-7 0,-5 0-2 0,2-1-2 16,3 5-3-16,4-2-2 0,4-3-1 15,4 1-2-15,3-1-2 0,9 2 1 16,8-1 0-16,4 3 1 0,2 2 0 16,2 2 1-16,5 1 1 0,3-1 1 15,0 4 0-15,-3-1-1 0,0-1 1 16,-2-5 0-16,-1 3-1 0,-5-5 0 15,-6 2 1-15,-3-5-1 0,-5-3 1 16,-5 0-3-16,-7 4-4 0,-4-4-7 0,-3 5-12 16,-9-3-7-16,0-3 5 0,-1 0-78 15,3 1-51-15,-1-5-102 0,2 3-225 16</inkml:trace>
  <inkml:trace contextRef="#ctx0" brushRef="#br0" timeOffset="53393.94">15000 948 538 0,'1'0'127'0,"-1"1"9"0,0-1-81 16,1 1-8-16,0-1-1 0,0 2 0 15,0-2-2-15,1 3-5 0,-1-2-8 0,0 1-9 16,2-4-6-16,-1 5-4 16,4-2-5-16,-4-5-5 0,9 4-2 0,3 3-1 15,4-4 0-15,9 2 0 0,4-2 1 16,-2-3-1-16,13 3 3 0,-4-3-1 16,-1-2 1-16,-1 0-1 0,-13 1-7 15,1 2-17-15,-2 2-17 0,-10 1-8 16,-7 2-119-16,-4 0-128 0,-3 2-296 15</inkml:trace>
  <inkml:trace contextRef="#ctx0" brushRef="#br0" timeOffset="53570.5">14963 1237 573 0,'0'17'135'15,"2"-11"10"-15,-1 3-99 0,7-12 0 16,3-2-1-16,5-4-2 0,5-3-5 15,8-6-11-15,5-2-8 0,1 1-7 0,6 2-4 16,1 0-7-16,-2 2-11 0,-4 2-20 16,-5 1 159-16,-4 4-292 0,0-1-153 15,-2-1-432-15</inkml:trace>
  <inkml:trace contextRef="#ctx0" brushRef="#br0" timeOffset="53816.4">15940 686 634 0,'1'-1'152'0,"-1"3"0"0,1-1-114 16,0 3-7-16,1-2-1 0,1 1-5 15,0 10-11-15,-1 3-5 0,0 2 0 0,-1 3 2 16,1 6 0-16,-4 5-2 0,1 2-2 15,-1-2-2-15,0-4-2 0,0 4-6 16,-4-1-12-16,14-13-18 0,-9 4 86 16,-1-2-216-16,-1-6-141 0,1 0-371 15</inkml:trace>
  <inkml:trace contextRef="#ctx0" brushRef="#br0" timeOffset="54826.32">15593 726 628 0,'-8'-11'149'16,"4"6"8"-16,0 1-111 0,2 4 0 15,1 0-3-15,1-6-2 0,3 0-9 0,2-2-9 16,0-1-7-16,4-2-5 0,7-1-2 16,3-3-2-16,8 4-1 0,4 0-1 15,6-2-1-15,6 3 0 0,1 0-2 16,-1 1-1-16,3 3 0 0,-5-3-1 15,-1 0 1-15,1-1-1 0,1 1 0 16,-1-2-1-16,2 4 1 0,-1 0-2 16,-3 7-1-16,1 5-3 0,-9 6-2 15,-7 2 0-15,-5 8 1 0,-11 3 1 16,-5 2 1-16,-6 5 1 0,-6 5 4 0,-4 3 2 16,-8 4 0-16,0 1-1 0,0-3 0 15,0-2 0-15,4-1 0 0,3-8-1 16,2-5-1-16,9-8 0 0,1-2-1 15,2-7 0-15,1-1 3 0,0-6 3 16,3-2 2-16,8-7 1 0,3-2 1 16,4-4 1-16,4-2-1 0,2-6-1 15,2-1-3-15,-1-2-3 0,-7 3 0 0,-2-1-1 16,-3 6 0-16,-4 4-3 0,-1 8-4 16,-1 6 0-16,-3 8 0 0,-2 6 0 15,0 7 1-15,-2 0 0 0,0 2 3 16,0 3 3-16,-1 1 1 0,2-4-1 15,1-1-2-15,4-6-2 0,-1 4 2 16,7-9-3-16,-3-2-4 0,4-2-1 16,1-5 2-16,0-12-2 0,1 5 1 15,0-7 0-15,-3 0 5 0,1-6 3 0,0-1 2 16,0-1 1-16,3 7 6 0,-6 2-2 16,2-3 0-16,2 4-1 0,-2 4-2 15,-1 3 0-15,-2 4-1 0,-4 6-2 16,3-4 1-16,-4 11 0 0,-3 4 1 15,-3 1 0-15,-2-1 2 0,0 1-1 16,-1 0 0-16,-1-3-1 0,1-4 0 16,1-2-1-16,-1-3 0 0,3-1 1 0,-1-3 0 15,2-4 3-15,-1 0 2 0,1-3-1 16,1-4 1-16,1-2 0 0,0-3-1 16,4-3-2-16,-1-7-3 0,6-1-1 15,4-4 0-15,2-1 0 0,4-2-1 16,-5-2 0-16,4-1 3 0,1 11 0 15,-2 0-1-15,-3 7 0 0,-1 2 0 16,-1 10 0-16,5 0-1 0,-5 4-2 0,1-1 0 16,-2 1-1-16,-2 2 0 0,-1 2-1 15,-3-7-1-15,-1 3 0 0,-4 13 0 16,-1-3-1-16,-2 9 2 0,-2-1 0 16,-1-2 2-16,0 4 1 0,2 2-1 15,1-7 0-15,2 8 0 0,2-13-1 16,6-4 1-16,1 3 0 0,4-4-1 0,2 1 2 15,3-8 1-15,0-5 1 16,0-2 0-16,1 2 0 0,3-5 1 0,-2 2 0 16,-1-4 1-16,-1-3 1 0,3-8 1 15,-3 7 0-15,-2-5 1 0,-2-2 2 16,-4 2 1-16,-1 2 1 0,-4 4 0 16,-4 10 0-16,0-2-4 0,-2 5-1 15,-1 5-2-15,-2 2-2 0,-1 8-2 16,2 0-1-16,0 5-1 0,2 1 2 0,5 2 2 15,4 1-1-15,4-4 1 0,2-2 0 16,4-3-1-16,-1 0 1 0,2-6-11 16,0 3-22-16,-2 3-18 0,4-11 24 15,-1-1-155-15,1-3-135 0,4-6-328 16</inkml:trace>
  <inkml:trace contextRef="#ctx0" brushRef="#br0" timeOffset="55259.7">17679 708 581 0,'-7'3'139'0,"-2"6"9"15,3-10-91-15,1 13-25 0,1 5-1 16,2 5 4-16,-1 7-2 0,-2 2-14 16,5-1-10-16,-3 8-1 0,0 1-2 0,-2-1-1 15,1 2-2-15,-3-4 0 0,2 4-2 16,-5 3 0-16,2 0 2 0,1-7-2 15,1-4-2-15,1-6-3 0,1-2-5 16,-1-5-4-16,5-6-2 0,-2-10-4 16,11 1 3-16,-11-2 0 0,2-6 3 15,2-1 5-15,2-8 7 0,-1-3 4 16,3-8 1-16,-10-9 3 0,13-5 1 16,-2-3 0-16,-2-8 4 0,1-7 2 15,0-4-1-15,0 5 0 0,-2 3 0 0,5 1 5 16,0 15 1-16,0-6-4 0,3 15-3 15,3 5-1-15,-1 6-2 0,5 15-2 16,-3-4-5-16,7-2-2 0,2 13-2 16,0 2-1-16,-2 5 0 0,0 6-2 15,-2-7 1-15,-3 8-1 0,-4 0 0 16,-6 0-3-16,-5 5 2 0,-1 1-2 0,-7-4-3 16,-3-4-11-16,-7 6-9 0,-11 1-7 15,-4 4-4-15,-7-7-34 0,-5-5-84 16,5-1-103-16,-3 5-233 0</inkml:trace>
  <inkml:trace contextRef="#ctx0" brushRef="#br0" timeOffset="55878.15">18035 773 526 0,'0'-1'132'0,"-1"5"1"15,0-2-67-15,-3 1-42 0,1 4-2 16,-3 3 2-16,0 3-8 0,-2 2-10 16,2 3 0-16,0 1-2 0,2 0 1 0,2-2-1 15,6-1 1-15,-1-2 2 0,5-4 2 16,2-1 1-16,2-3 1 0,2-1 1 16,0-2 0-16,0-1 0 0,3-1-3 15,-1-3-1-15,0 0-1 0,0-1 0 16,-3-4 0-16,1 1 2 0,0-6 2 15,0-2-1-15,0 2-1 0,-1-1 0 16,-3 0 0-16,1 3-2 0,-3 1-4 16,-3 6-5-16,-4 7-2 0,2 3 0 15,-4 2 0-15,1-3 1 0,0 7-1 0,1-2 1 16,0 0 4-16,5-4 1 0,2 1 0 16,3-6-3-16,2 4-1 0,5-1-1 15,-1-4 0-15,4-2-1 0,-4 1-2 16,1-6 0-16,0 9 3 0,1-8 1 15,-3-5-2-15,0-3 0 0,0-5 2 16,3-2 0-16,-1-7 1 0,-1-9 0 16,0-1 0-16,0-5 4 0,2-1 0 0,-2-4 0 15,-1-1 1-15,-2 3 1 0,-3-8 1 16,-2 6 2-16,-3 5 3 0,-3 7 2 16,-1 4 1-16,-1 8 1 0,-2 5-1 15,-3 16-7-15,4 2 0 0,-3 0-3 16,-1 22-3-16,-2-1-3 0,-2-16-3 15,2 25 1-15,3 4 4 0,-7 7-2 16,2 8 1-16,3-12-1 0,-1 7 0 0,3 25 3 16,2-17 0-16,2 0-1 15,2-2 0-15,5 0-2 0,-1-2-1 16,3-3-5-16,1-3-6 0,1-7-8 0,-1-7-9 16,2-3-8-16,2-5-5 0,0-6-2 15,0-2 3-15,1-5-114 0,-1-5-102 16,-1-4-262-16</inkml:trace>
  <inkml:trace contextRef="#ctx0" brushRef="#br0" timeOffset="56068.1">18443 501 590 0,'0'5'133'0,"10"0"12"0,6 2-107 16,7 0-1-16,5-20 1 0,9 16 2 15,9-7-6-15,4 2-10 0,1 2-12 16,3-2-7-16,-5 3-16 0,-2 21-15 16,-4-15-122-16,-9-2-9 0,-6 4-107 15,-3 1-226-15</inkml:trace>
  <inkml:trace contextRef="#ctx0" brushRef="#br0" timeOffset="77892.42">2434 10227 361 0,'1'1'105'16,"-1"0"7"-16,0-2-26 0,0 0-26 0,-1 0-5 15,0 3-6-15,-2 1-8 0,2-5-5 16,2 0-5-16,-1 1-5 0,0-1-6 16,0 2-5-16,0-2-3 0,3-1 0 15,-5 1-3-15,0 4-2 0,0-5-2 16,-1 1-1-16,-1-1-3 0,1 1-2 16,-2 1-2-16,-2 2-1 0,-1-1-1 15,-1 1 0-15,-3 4 1 0,0 0 0 16,-2-2 0-16,1 2 3 0,-1-1 0 0,1 0-1 15,2 3 1-15,1-4-1 0,0 3 1 16,1 0 0-16,3-1 1 0,0 1 0 16,2 2 1-16,-2-4 0 0,2 5 1 15,-1-2-1-15,-2 2 0 0,0 2 0 16,0 2 0-16,-2 0-1 0,-1 5 0 16,-1-3 1-16,0 3-1 0,1 4 0 15,-1 2 1-15,3 1-1 0,-1 1 0 0,1 2 0 16,3-3 0-16,1-1-1 0,2-4 1 15,1-3 0-15,3-4 0 0,2-3 2 16,1-2-1-16,3 1 2 0,1-2-1 16,2-1 1-16,1-3-1 0,0 2 0 15,2-1 0-15,0-3 0 0,0-3 0 16,2 2 0-16,-2-1-2 0,-1-1-3 16,0-2-5-16,-1 1-8 0,-1-1-6 15,0-1-5-15,-14-5-11 0,16 5-22 0,-2-1-32 16,-1-1-48-16,0-2-83 0,-4 0-188 15</inkml:trace>
  <inkml:trace contextRef="#ctx0" brushRef="#br0" timeOffset="78432.22">2181 10491 608 0,'0'4'130'0,"0"-6"0"0,2 4-104 15,1-1-14-15,1 0-4 0,3 0-2 16,1 0-2-16,3-1 1 0,2 0 1 16,2-2-2-16,2 0-1 0,20-8 2 15,-16 1-6-15,0 0-3 16,1 0-5-16,0-2-4 0,0 3-2 16,0 0-1-16,-3 1-3 0,-3 2 2 0,2 1 1 15,-3 0 4-15,-2 4 4 0,-2-2 3 16,0 2 3-16,-2-1 1 0,-3 2 4 15,2-2 2-15,-5 3 4 0,0 2 3 16,-2 0 1-16,-1 1 1 0,1 3-1 16,-2 2-2-16,-1 3-1 0,-1 0-4 15,2 1-2-15,-1 1-4 0,1 0-1 16,1 1-3-16,0 0-1 0,0-1 0 0,0-3 0 16,1-3-1-16,-1 1 2 0,-1-5 2 15,2-3 7-15,-1 0 5 0,-1-1 5 16,3-2 1-16,-2-4 1 0,0-5 1 15,1-1 0-15,1-2-3 0,2-5-5 16,2-4 0-16,2-2 2 0,7-1-2 16,-2 4 2-16,2 0 1 0,0 1 0 15,0 5 0-15,-1-1-5 0,-1 7-2 0,-7 4 0 16,5 0-4-16,-1 1-3 0,0 5-1 16,-1 3 0-16,-1 2 0 0,1 2-2 15,1 3-1-15,-1 3-9 0,0 5-13 16,-1-7-2-16,0 4-4 0,1 2 0 15,1-1-33-15,-3 1-87 0,4-5-95 16,-5 0-239-16</inkml:trace>
  <inkml:trace contextRef="#ctx0" brushRef="#br0" timeOffset="78941.89">3101 10385 605 0,'3'-3'151'0,"-1"-4"8"0,-1 1-80 16,-1-2-31-16,-2 1-10 0,-2 1-8 0,-6 0-7 16,2-2-8-16,0 0-7 0,-1 2-3 15,-2 0-5-15,-1 6-4 0,-1 2-3 16,-1 3 0-16,1 8 0 0,0 1-2 16,2 1 1-16,1 4 0 0,4-4-1 15,1 0 0-15,3 1 0 0,2-4 0 16,2-2-1-16,3-6 4 0,-1 3-1 15,3-5 4-15,-3-7 0 0,7 2 1 16,-1-2 0-16,2-3 1 0,1 3-2 0,0-5 2 16,0-1-1-16,2 2 4 15,-5-4 0-15,-3 1 2 0,0 1 2 0,-2 0 3 16,-1 2 2-16,-3 4 3 0,0 0 1 16,-1 2 2-16,1 1 0 0,-1 2-2 15,0 0-6-15,0 3-4 0,0 0-3 16,1 4-2-16,0 4-2 0,1 1-3 0,0 1 1 15,2 1 2-15,-1 3 2 0,1 2 1 16,1 6 0-16,-1-2-1 0,1 2 1 16,-1 2-3-16,-1 3-5 0,-1-2-4 15,2 1-2-15,-2-4-1 0,-1 0-1 16,-2-3-1-16,1-3 2 0,-3-2 6 16,-3-2 3-16,-2 0 4 0,-3-9 6 15,-1-1 4-15,-2-3 4 0,-3 0 2 16,-4-10 0-16,1-3-1 0,-2-3-4 15,0-1-5-15,3-5-7 0,1-2-4 0,3 0-5 16,6 1-9-16,3 0 150 0,3 0-292 16,6-1-149-16,8 5-440 0</inkml:trace>
  <inkml:trace contextRef="#ctx0" brushRef="#br0" timeOffset="82492.07">4383 10292 342 0,'2'2'106'0,"0"-2"5"16,-1-1-2-16,-1 1-56 0,0 0-17 15,0-2-7-15,0 2-6 0,0 0-3 16,-1 1 0-16,1 0 0 0,0-1 1 15,0 0 2-15,0 1 2 0,0-1 2 16,0 0 1-16,0 0-3 0,0 0-1 0,0 0-4 16,-1 0-4-16,-1-1-3 0,1 1-4 15,-3-1-1-15,0 0-2 0,-3 0 0 16,-1 2 0-16,-4 1-1 0,-4 0-1 16,-3 4-1-16,-3-1-1 0,-1 2-1 15,-1 0-2-15,-1 4 1 0,4 0 0 16,1 1 0-16,2-1-1 0,3 5 0 15,2-2-1-15,2 1 1 0,2 2-1 0,2 1-1 16,4 2 0-16,4 0 0 0,3-2-1 16,3 3 0-16,2 0 0 0,4-3 2 15,2-4-1-15,4-2 2 0,2-1 0 16,1-1-7-16,2-4-10 0,2 0-11 16,-1-2-7-16,2-1-122 0,-1-2-123 15,-4-2-294-15</inkml:trace>
  <inkml:trace contextRef="#ctx0" brushRef="#br0" timeOffset="82924.91">4590 10155 529 0,'-1'-4'145'0,"-6"-7"9"0,6 7-40 0,1 1-40 16,0 1-26-16,0 1-4 0,0 1-6 15,-1 1-11-15,1 1-12 0,0 2-8 16,-1 6-5-16,0 6-4 0,1 6-2 16,0 3-2-16,-1 2-1 0,1 7 4 15,1 3 2-15,-1-2-8 0,0 2-10 16,1-2-7-16,0 2-3 0,1 1 1 16,0-6-1-16,0-6-1 0,2-2 8 15,-2-6 9-15,0-5 6 0,0-6 4 0,0-4 4 16,1-2 3-16,-2-3 5 0,1-4 3 15,0-4 3-15,0-2 3 0,1-3 0 16,1-4-1-16,0-1-3 0,1-2-4 16,0 1-1-16,2 3-2 0,-1 1-1 15,1 3 0-15,-1 2 0 0,2 2-2 16,0 4-1-16,1 1-2 0,-1 1-2 16,2 4-1-16,1 3-1 0,1 0 0 0,0 2 0 15,0 2 0-15,1 1-1 0,2 3-2 16,-2-2-2-16,0 2-7 0,0 4-4 15,0-1-5-15,-1-1-1 0,-1 2-37 16,0 2-90-16,-2 1-110 0,0 1-265 16</inkml:trace>
  <inkml:trace contextRef="#ctx0" brushRef="#br0" timeOffset="83440.41">5155 10410 454 0,'-5'-4'122'16,"-1"-1"5"-16,0 1-28 0,1 0-47 15,0-1-20-15,0 0-3 0,0-1-3 16,0 3-3-16,1-1-4 0,0-1-4 16,-1 2-4-16,-1 2-3 0,0 3-3 0,-3 3-2 15,0 1-2-15,-1 4-3 0,-1 3-3 16,1 4-4-16,0 1-5 0,2 2-4 16,3 0-3-16,3-1-2 0,1 2 0 15,1-2 2-15,2-4 3 0,0-3 5 16,2-2 5-16,1-5 5 0,0 0 4 15,1-5 5-15,0-1 4 0,1-4 3 0,1 0 3 16,-1-4 2-16,0-1 0 16,0-1 2-16,0-3 0 0,0-1 0 0,0-1 3 15,0 0 1-15,-1 2 1 0,1 1-2 16,0 1-3-16,-1 4-3 0,-1 0-5 16,-1 4-5-16,-1 3-5 0,0 1-5 15,1 1-4-15,-2 1-1 0,0 1-1 16,0 5-1-16,2 2-2 0,-1 0-3 15,-1 1-2-15,0 3-5 0,0 0-7 16,3 1 9-16,-2-2-81 0,2 0-50 0,-1-2-102 16,2-4-233-16</inkml:trace>
  <inkml:trace contextRef="#ctx0" brushRef="#br0" timeOffset="83781">5442 10361 563 0,'-3'-6'138'0,"0"0"6"0,-1-1-90 15,1 3-4-15,2 3 0 0,-8-6-10 16,7 6-6-16,-1-1-8 0,-1 3-8 16,0 1-5-16,-4 4-7 0,0 0-4 15,3 6-2-15,-7-1-3 0,0 0-2 16,-1 0-2-16,1 2-3 0,2 2-2 15,2-4-1-15,3 1-2 0,3 0-1 0,2-1 1 16,3 0 1-16,2-2 4 0,3-1 2 16,1 2 1-16,1-1 1 0,-3-3 1 15,2 3 0-15,-2-1-2 0,-1-2-3 16,-2 1 0-16,-3-1-2 0,-1 3 0 16,-3 0 0-16,0 1 0 0,-4 1 0 15,-3-2 1-15,0 0-1 0,-2-2-2 16,1-2 0-16,2 1 1 0,-1-5 42 0,4 0-115 15,-1-2-34-15,4 1-94 0,-1-3-231 16</inkml:trace>
  <inkml:trace contextRef="#ctx0" brushRef="#br0" timeOffset="84128.65">5646 10332 562 0,'-1'-4'143'16,"-3"0"6"-16,1 1-61 0,0 2-39 15,-3 0-11-15,-3 5-6 0,2-2-7 16,-1 1-7-16,-2 3-6 0,-2 2-6 16,0 1-5-16,1 0 0 0,2 1-2 15,0-2 0-15,2 1-1 0,3 1-1 0,3-3-1 16,0-1-1-16,2 1 0 0,1-1-1 15,2 0 1-15,2 2-1 0,-1-2 1 16,2 3-1-16,-2 0 1 0,1 2 0 16,-2 1-2-16,-3 2-3 0,-2-1 0 15,-2 3-3-15,-3 1 0 0,-2 0-2 0,-2 2-2 16,-2 1 2-16,-3-1-5 0,1-1-14 16,0-3-32-16,0 1-60 15,1-6-10-15,3-2-80 0,3-2-151 0</inkml:trace>
  <inkml:trace contextRef="#ctx0" brushRef="#br0" timeOffset="84345.08">5752 10394 552 0,'-2'9'131'0,"-1"0"5"15,-2 3-85-15,1 1-19 0,-2 1-5 16,2 2-6-16,-1 0-6 0,1 0-7 16,0 2-4-16,1-2-6 0,0-1-6 0,3 2-6 15,2-5-5-15,0 0-2 16,1 0-29-16,1-4-89 0,1-2-101 0,0-2-244 16</inkml:trace>
  <inkml:trace contextRef="#ctx0" brushRef="#br0" timeOffset="84527.16">5828 10318 682 0,'-7'0'159'0,"1"-1"1"0,-1 0-101 16,0 2-29-16,1-1-12 0,-1 0-13 15,2-2-12-15,2-2-10 0,-2-1-9 16,5 3-10-16,3 3-125 0,4-4-123 15,1 1-298-15</inkml:trace>
  <inkml:trace contextRef="#ctx0" brushRef="#br0" timeOffset="84788.53">6057 10327 618 0,'-1'5'158'15,"0"-5"8"-15,-1 2-87 0,0-2-24 16,-1 1-5-16,-1 0-5 0,-2-1-13 15,0 0-10-15,-3 0-5 0,0 5-6 16,-3 3-3-16,0 2-3 0,1-3-1 0,0 5-3 16,2-2 0-16,3 7-5 0,2-6-1 15,3 1-1-15,3-3 0 0,2 1 1 16,0 1-3-16,3 3 1 0,1-3 2 16,0-1 1-16,-1 1 0 0,-1 5 2 15,-2 0-1-15,-3 2 1 0,-7 1-5 16,-4 4-10-16,-6 3-12 0,-5 0-12 0,-6 2-6 15,-6 1-127-15,-3 1-125 0,-2-1-298 16</inkml:trace>
  <inkml:trace contextRef="#ctx0" brushRef="#br0" timeOffset="88854.27">6852 10312 399 0,'1'-6'113'15,"1"4"6"-15,-1-1-38 0,1-1-28 16,-1 3-8-16,-2-1-5 0,1 0-9 16,0 1-6-16,0 1-3 0,0 0-1 15,0-1-1-15,0-1-1 0,0 0 0 16,1 0-1-16,-1 0-1 0,-1-3-2 0,-1 1-3 15,1 1-2-15,-1-1-2 16,0-2-3-16,-2 1-1 0,13 13 2 0,-15-12-4 16,-1-1 0-16,-7-9-4 0,3 11-4 15,-3 2-2-15,-3 2 1 0,-14-9-4 16,10 17 3-16,1 0-4 0,4 16 3 16,-8-4 3-16,4 2 1 0,1 2-1 15,4 4 1-15,3 0 1 0,0 7 4 16,7-2 1-16,4 1 0 0,4-1 2 0,3 0 0 15,3-3 0-15,4-5 0 0,2-3 0 16,2-7 0-16,3-4 1 0,-1-6 0 16,4-5 1-16,1-3-1 0,3-4 1 15,-3-4-1-15,2-1 0 0,-1-3 0 16,-1-3-1-16,-2 2 1 0,-4-3-1 16,-3 3 1-16,-3 1 2 0,-3 2 2 15,-4 0 0-15,-1 4 1 0,-2 2 0 16,-1 4-1-16,-1 0 0 0,-8 4-4 0,8-2-7 15,0 2-9-15,0 2-1 0,-1 1-1 16,2 5 1-16,2 3-1 0,7 0 2 16,-6 3 5-16,2 0 5 0,2 1 1 15,1-3 0-15,2-5-1 0,0-3 0 16,-1-3 2-16,0-1 1 0,0-2 1 16,-1-4 3-16,0-2 3 0,-3-1 5 0,1-1 5 15,0-1 0-15,-2-3 1 0,1-1 1 16,-4 0-1-16,-1-1-3 0,-1 1-3 15,-3-2-5-15,-3-2-2 0,0 2-2 16,-3-1-3-16,-4 2-6 0,2 1-6 16,1 2-4-16,-1 2-7 0,0 3-7 15,-2 4-6-15,2 4-5 0,3 0-1 16,-2 1 1-16,-11 2 76 0,16-2-189 0,1 1-117 16,4-1-325-16</inkml:trace>
  <inkml:trace contextRef="#ctx0" brushRef="#br0" timeOffset="89171.57">7272 10378 447 0,'10'0'124'16,"-5"-1"4"-16,-3 0 2 0,0 2-95 16,-3-1-7-16,-1 3-6 0,-3-1-5 15,-3 1-3-15,-1 4-4 0,-2 1-3 16,-2 2-3-16,1 2-1 0,0 1 1 15,1 1-1-15,3-1 0 0,3-2 0 16,3 3 0-16,2-2 0 0,2-3 0 16,3 3 1-16,2-2 0 0,3 1-1 0,1 2 1 15,2-1-1-15,2 1-1 0,0 2 0 16,-2-2-2-16,-1 4 0 0,-1-1 0 16,-5 0-2-16,-1 0-1 0,-5 2 1 15,-4 0-3-15,-1 3-5 0,-5-2-6 16,-3-2-4-16,3-7 32 0,-5 4-155 15,2-3-117-15,-1-3-304 0</inkml:trace>
  <inkml:trace contextRef="#ctx0" brushRef="#br0" timeOffset="89649.88">7417 10512 454 0,'9'-6'124'15,"1"0"2"-15,-6 9-5 0,-1 1-94 0,-2 3-8 16,-3 5-7-16,0 5-6 0,1 3-1 16,-4 4-1-16,0-1 0 0,2 0 0 15,0-3-1-15,2-2 0 0,1 0 0 16,0-5 0-16,0-2-1 0,2-4-1 16,0-2 1-16,-1-3 0 0,0 0 1 15,-1-5 3-15,1 1-1 0,1-6 2 16,1-5 2-16,0 0-1 0,4-6 1 15,0-2-1-15,3-4-2 0,4-1 2 16,0 6 2-16,1-2 4 0,-1 1 2 0,2 5-1 16,-2 3 0-16,-1 4 0 0,-1 2-4 15,0 1-5-15,-2 7-5 0,-1 5-3 16,-2 2-3-16,-1 4-2 0,-2 1-3 16,-1 4-1-16,0-3 2 0,-1 1 0 15,-1-5 0-15,0 1 3 0,-1-4 4 16,1-4 7-16,0-2 4 0,1 1-1 15,0-5 1-15,0-3 4 0,0-4 1 0,2-5 3 16,6-8-2-16,3-3-2 16,-1-4 2-16,6 5 0 0,-1 2-1 15,2 3-3-15,1 3-4 0,-4 9-3 16,1 6 0-16,-1 2-3 0,-1 2-3 16,1 5-1-16,-2 4 0 0,-2 4-6 15,-2 3-4-15,-2 4-8 0,-5 3-14 16,-1 4-2-16,-3 1-132 0,-1-6-130 0,-7 7-311 15</inkml:trace>
  <inkml:trace contextRef="#ctx0" brushRef="#br0" timeOffset="118237.78">2816 10755 378 0,'1'3'115'0,"0"-2"5"16,-1-2-40-16,1 1-16 0,-1 1-13 15,-1-1-10-15,0-3-12 0,0 3-10 16,0 0-4-16,-1 2-4 0,0-2-2 16,-1 0-2-16,0 0 1 0,1 2 2 15,-1-2 2-15,-1 0 4 0,1-2 4 16,0 0 1-16,-1 0 2 0,0 0-1 16,-1-2-2-16,-1 0-3 0,-1 0-4 0,1 0-3 15,-2-1-3-15,1 1-3 0,-3-1-3 16,-1 2-3-16,0 0 0 0,-2 0-2 15,0 2-2-15,-1-1 0 0,-1 2-1 16,0 0 0-16,-1 0 2 0,3 2-1 16,0 2-1-16,1 0 2 0,1 1-1 15,2 0 1-15,2 2 0 0,0-1 1 16,0 2 0-16,2-1 1 0,1 0 0 16,-1 2 0-16,3-1 1 0,-1 0 0 15,1 2 0-15,0 1 1 0,0 0 0 0,1-1 1 16,1-1-1-16,0 3 0 0,1-3 0 15,3 0 0-15,-1-1 0 0,3 1 0 16,3 0 1-16,1-3-1 0,4-1 1 16,3-1 2-16,0 0-2 0,2-1 1 0,1-2 0 15,0 0 0-15,1 2-1 0,-1 1 1 16,-1 3-1-16,-2-2 0 0,0 2 1 16,-2 1-1-16,-3-2 0 0,0 2 1 15,-4-3-1-15,-3-1 0 0,0-1 0 16,-2 3 0-16,-1 0 0 0,-1 1-2 15,-1 0 1-15,-1 4-1 0,-2 1 0 16,-5 5-2-16,-2-2-2 0,-4-1-1 16,-3 3-1-16,0 0 1 0,-2-1 0 0,0-2-1 15,1 0 3-15,1-2 2 0,0 1 3 16,2-4 2-16,1-2 5 0,1-3 4 16,1-2 6-16,3-3 4 0,-2-3 4 15,3-3 3-15,1 0 0 0,1-4-2 16,1-3-3-16,2 0-4 0,1-1-4 15,3 0-3-15,1-4-4 0,5-1 1 16,3 0-1-16,2-3 0 0,1-1-1 0,2 0 0 16,3 0-1-16,0 1-1 0,2-2-2 15,2 4-2-15,0 0-3 0,1 2-10 16,0 0-16-16,0-2-16 0,0-1-139 16,-3 2-145-16,4 5-355 0</inkml:trace>
  <inkml:trace contextRef="#ctx0" brushRef="#br0" timeOffset="120437.21">3088 10888 502 0,'-6'5'107'0,"1"2"0"0,-1-2-89 16,0 1-9-16,0-1 1 0,2-1-1 15,1-1 1-15,0-1 0 0,2 0 2 16,0-1 1-16,0 1-1 0,1 1 3 15,1-3-3-15,-1 0-2 0,2 0-1 16,-1-1-2-16,3 0-2 0,-2 1-1 16,2-3-2-16,1 3 3 0,-2 2 2 0,2-1 3 15,2 0 4-15,2 2 4 0,1-1 3 16,2 1 2-16,3 2 2 0,4-1 1 16,4 2-1-16,2-2-3 0,3 2-2 15,2-1-3-15,2-3-4 0,-2 0-2 16,0 0-3-16,-4-4-2 0,-3 2-4 15,-4-1-6-15,-5-1-8 0,-2 0-17 16,-3 0-11-16,-1-1 112 0,-4 0-238 16,-1-3-139-16,3-2-367 0</inkml:trace>
  <inkml:trace contextRef="#ctx0" brushRef="#br0" timeOffset="120721.24">3507 10800 515 0,'-2'4'124'15,"1"-2"2"-15,1 1-74 0,3-1-16 16,4-1-2-16,2 0 0 0,0 2-1 16,5-2 0-16,0-1-1 0,3 3-2 15,0-1-5-15,-1 0-5 0,0 1-7 16,-2 1-5-16,0 1-3 0,-2 4-2 15,-3 0 0-15,-3 2-1 0,-1 3 1 16,-3-1 0-16,-3 4-1 0,-2 0-1 0,-3 3-3 16,-4 1-3-16,-3 0-4 0,-1-1-6 15,-2 3-9-15,-2-4-7 0,0-1-7 16,-1-6-2-16,-1-1-117 0,1-4-113 16,0-2-276-16</inkml:trace>
  <inkml:trace contextRef="#ctx0" brushRef="#br0" timeOffset="121381.38">1990 10848 393 0,'3'3'113'15,"2"1"6"-15,0-1-16 0,1 0-57 16,2 2-14-16,1 2-3 0,1-1-8 16,0 1-5-16,1-1-3 0,1 2 0 15,2-1-3-15,0-1-1 0,2-2 0 16,0 1-1-16,4-2-1 0,-2-2-2 0,2-1-2 16,2 0-6-16,1-2-7 0,-1 0-5 15,-2-3-121-15,-3 1-113 0,-1-2-287 16</inkml:trace>
  <inkml:trace contextRef="#ctx0" brushRef="#br0" timeOffset="121843.16">1960 10784 452 0,'5'0'126'0,"-2"0"5"0,-1-2-7 15,0-1-82-15,-2 3-7 0,1 3 0 16,-1-2-4-16,0-1-5 0,-1 1-3 15,0 1-3-15,0 1-5 0,-1 2-5 16,0-1-3-16,0 2-3 0,-2-1-1 16,1 2-1-16,-1 0 0 0,-1 0-2 15,0-2 0-15,-2 2-1 0,1-1-1 0,-2 1-1 16,0 0 0-16,1 0 0 0,-1 0-1 16,0 1 1-16,2-2 0 0,0 0 1 15,2-1 0-15,1 2-1 0,1-4-1 16,2 2 0-16,4 2 0 0,0 1 0 15,3-2 0-15,2 2 1 0,0 0 1 16,6-1 0-16,0 1-1 0,0-4-5 0,4 2-5 16,3 0-8-16,0 1 94 0,2-2-220 15,0 2-131-15,9-2-357 16</inkml:trace>
  <inkml:trace contextRef="#ctx0" brushRef="#br0" timeOffset="169818.58">7679 11128 196 0,'-5'8'75'15,"2"-3"17"-15,-1-1 14 0,3-4-26 16,1 0-4-16,0 0 1 0,1-1-8 16,-1 0-13-16,0 1-16 0,0 0-15 0,0-1-8 15,-1 1-4-15,0-1-3 0,-1 1 0 16,1 0 0-16,0-1 2 0,-2 1 0 16,2 1-1-16,0-1-2 0,0 2-2 15,0 0-2-15,1 1 0 0,-1-1 0 16,1 0 0-16,1 0 2 0,-1-1 0 15,2 1 3-15,3 1 3 0,-1-3 4 16,2-1 3-16,1-3 2 0,3-1 3 16,2-3 0-16,2-2 1 0,4-4-1 0,4-4 0 15,5-3-2-15,7-5-2 0,3-4-1 16,8-4 0-16,7-5-1 0,4-1-2 16,5-4-2-16,8-3-3 0,0-4-3 15,3 7-2-15,0-4-2 0,-2-1-2 16,-2 4-2-16,-7 4-2 0,-10 8-3 15,-3 5 0-15,-10 3-3 0,-5 5-7 16,-9 7-5-16,-5 2-8 0,-7 4-12 0,-5-3-15 16,-3 2 35-16,-6-1-176 0,-1 1-142 15,-2 0-360-15</inkml:trace>
  <inkml:trace contextRef="#ctx0" brushRef="#br0" timeOffset="170115.39">8711 10143 665 0,'1'2'152'0,"-1"-2"10"15,3 2-108-15,0 2-5 0,1-2-2 16,3 0-1-16,2 0-2 0,3 0-4 16,3 2-9-16,3-3-9 0,3 2-6 15,4-3-5-15,1 3-5 0,1 1-2 16,3 0-3-16,-1 0-1 0,1 4 0 15,-3-1 0-15,1 2 0 0,-3 1 0 0,-2 1 0 16,-3 0-1-16,-5 1-1 0,-4 0-2 16,-3 1-6-16,-7 3-2 0,-8-1-4 15,-4 3-4-15,-4-2-8 0,-3 2-10 16,0-4-11-16,-3-2-7 0,3-1 33 16,6-6-155-16,0-2-124 0,7-1-309 15</inkml:trace>
  <inkml:trace contextRef="#ctx0" brushRef="#br0" timeOffset="170450.71">9742 9693 527 0,'7'-11'138'0,"-7"-4"10"0,0 4-48 15,0 3-43-15,0 1-2 0,-2 2-1 16,-1 0-4-16,-1 1-7 0,4 5-8 16,-5-1-9-16,-5 0-7 0,-1 2-4 15,-3 3-4-15,-3 3-2 0,-3 5 0 16,-2 8-2-16,2 4 1 0,-1 5-1 16,0 4-2-16,0 3-1 0,0 3-3 0,4 0 0 15,2 0-1-15,0-1-1 0,4-2 0 16,5 0-1-16,4-3 0 0,2-4-3 15,4 0-2-15,4-4-5 0,3-2-2 16,2-2-7-16,1-3-8 0,3-3-14 16,5-4-12-16,2-2-4 0,5-4-31 15,1-6-85-15,1-4-110 0,3-3-243 0</inkml:trace>
  <inkml:trace contextRef="#ctx0" brushRef="#br0" timeOffset="171024.32">9960 10102 509 0,'9'-14'160'0,"-5"-4"9"0,-2-2 5 15,-4-1-95-15,-2 0-7 0,-4 1-9 16,0 4-11-16,-6-2-13 0,-1 6-8 16,-2 1-9-16,-3 6-8 0,1 5-7 15,0 2-3-15,-1 9-4 0,-1 4-1 16,2 4 0-16,3 6-2 0,3 4 1 16,3-1-3-16,2 2-6 0,5-3-4 0,4-2-1 15,5 1 0-15,2-9 0 0,3-2 1 16,2-1 4-16,4-4 6 0,0-5 4 15,4-2 3-15,-1-6 1 0,0-2 1 16,-1-6 1-16,0-3 1 0,-1 0 0 0,-3-1 0 16,-3-3 0-16,-1 2 0 0,-1-2 0 15,-4 4-1-15,0-1-2 0,-2 2 0 16,1 2-1-16,-3 3-1 16,0 1 0-16,-1 3-3 0,0 3-3 0,0 2-3 15,0 3 0-15,-1 2 0 0,1 0 0 16,2 2 0-16,0 0 2 0,1-1 4 15,3 0 3-15,0-4 1 0,3-3 1 16,4-3 1-16,3-6 0 0,3-2 0 0,2-2 0 16,3-2 0-16,1-1-2 15,2 2-1-15,-1 2 0 0,-2 3-1 0,-3 4-1 16,-1 3-1-16,-5 3-3 0,0 2 0 16,-5 5 0-16,-5 1-1 0,0 2-1 15,-4 2 0-15,-1 2 2 0,-2 0 2 16,-1 0 2-16,-1-3 0 0,1 0 1 15,0-5 3-15,1-2 3 0,0-4 5 0,1 0 6 16,-1-4 4-16,0-2 1 0,-2-2 2 16,1-2-1-16,1-3-4 0,0-4-5 15,1-5-6-15,1-2-3 0,5-3-4 16,1 0-1-16,5-2-2 0,4 1-2 16,0 2-3-16,3 3-3 0,2 2-7 15,1 2-5-15,-2-1-9 0,1 2-21 16,-1-1 142-16,0 1-290 0,-2 0-166 15,3 1-456-15</inkml:trace>
  <inkml:trace contextRef="#ctx0" brushRef="#br0" timeOffset="171410.73">10784 9679 681 0,'0'-1'155'0,"1"2"4"0,-1-2-111 16,2-1-13-16,2-2-8 0,3-3-6 15,3-3-4-15,6-3-5 0,2-5-5 16,6-4-4-16,4-2-1 0,2-4-1 16,2-2 0-16,1-1 0 0,-1 1-1 15,1 2 0-15,-3 1 0 0,-1 3 1 16,-6 7 2-16,-3 4 5 0,-5 3 4 15,-3 4 3-15,-5 4 1 0,-3 3 0 0,-3 5 1 16,-1 1-2-16,-3 7-3 0,-3 3 0 16,1 4-2-16,-2 5 0 0,1 4 1 15,0 4-2-15,2 3-1 0,2 0-2 16,0 2-2-16,4 1-2 0,-1-2-2 16,2 0 1-16,0-4-4 0,-1-3-3 15,1-3-4-15,-1-4-6 0,-1-5-8 0,-1-3-9 16,0-3-12-16,-1-2-10 0,1-4-6 15,-1-2 73-15,-1-2-190 0,-1-3-127 16,1-3-329-16</inkml:trace>
  <inkml:trace contextRef="#ctx0" brushRef="#br0" timeOffset="171581.41">11025 9834 563 0,'-15'1'147'0,"4"0"5"15,3 2-50-15,5 0-46 0,6 0 2 16,6 0-2-16,6-2-1 0,8 1 0 0,7-2-5 15,8 0-6-15,7 0-5 0,6-3-14 16,4 0-8-16,4-3-8 0,0-1-11 16,0-2-12-16,2-3-17 0,3 0 119 15,-3-1-293-15,-3 0-180 0,-3-5-494 16</inkml:trace>
  <inkml:trace contextRef="#ctx0" brushRef="#br0" timeOffset="172945.29">784 11721 560 0,'-7'-3'122'16,"-1"0"4"-16,2 2-99 0,0-1-7 16,1 1-4-16,-1 0-1 0,2-1-3 15,2 1-2-15,-1 1-4 0,4 0-3 16,3 0-1-16,5 0 0 0,4-2-2 0,3 1 1 16,5 1 1-16,5-1 3 0,5 0 0 15,5 2 0-15,4 0 0 0,2 2 0 16,6-2-1-16,5 1-2 0,3-1-1 15,1-5 1-15,0 2-1 0,-1-4-1 16,-3-2 0-16,-4 1-6 0,-6-5-6 16,-6 1 57-16,-4 3-182 0,-6-2-122 15,-6 1-331-15</inkml:trace>
  <inkml:trace contextRef="#ctx0" brushRef="#br0" timeOffset="173215.32">1457 11478 547 0,'6'3'130'0,"1"0"3"0,0 1-76 16,4 1-26-16,2 0-6 0,3 4-5 16,2 0-6-16,3-1-4 0,2 1-2 15,1 2-4-15,0 0 0 0,-1 0 1 16,-1-1 3-16,-2 0 3 0,-3 0 4 15,-2 1 3-15,-7-3 1 0,-3 3 1 16,-5 0 0-16,-6 1-3 0,-6 3-4 16,-3 0-7-16,-5 0-9 0,-5 3-14 0,-3-2-14 15,-4 3 9-15,0-4-143 0,-1 1-127 16,1-3-313-16</inkml:trace>
  <inkml:trace contextRef="#ctx0" brushRef="#br0" timeOffset="174287.65">409 11122 562 0,'1'-3'138'16,"-2"-1"6"-16,0 2-76 0,-1-2-26 15,0 1-4-15,-1 0-1 0,-1 0-5 16,0 1-4-16,-2 0-4 0,-2 1-3 15,0 0-5-15,-3 0-3 0,-2 1-4 16,-3 3-3-16,-1 0-4 0,-4 5-2 16,-2 2-2-16,-1 3 0 0,1 5-1 15,0 1 0-15,2 2-1 0,4 5 1 16,4 3 0-16,6-2 0 0,2 3 0 16,5-3-1-16,5 3 1 0,3-1-1 0,6-3 0 15,3-3 2-15,5-4 1 0,3 0 1 16,4-4-1-16,-1-5-13 0,3-3-16 15,-2-6 14-15,1-4-146 0,-5-6-131 16,2 1-327-16</inkml:trace>
  <inkml:trace contextRef="#ctx0" brushRef="#br0" timeOffset="174751.2">627 11120 390 0,'-1'1'109'16,"1"0"4"-16,-1 0-21 0,0-1-53 16,1 0-7-16,0 2 0 0,1-2-7 15,-1 0-3-15,1 0 2 0,0 1 1 16,1 0 1-16,-1-1 1 0,0 0 1 15,0 1 0-15,-1 0-3 0,2-2-4 0,-1 0-4 16,2 0-2-16,2-3-2 0,3-1-1 16,2-3-2-16,3-1-1 0,5-3-2 15,-1-2 1-15,2-1-2 0,-1-2 0 16,0 3 0-16,-3 0-2 0,-2 1 0 16,-4 4 0-16,-1 2-2 0,-3 3 1 15,-1 2-2-15,-2 1 0 0,-1 1-1 16,0 4 1-16,-1 3-1 0,0 5 0 15,-1 3 1-15,0 4 0 0,1 6 0 16,-2 2 1-16,-1 3 0 0,1 2-1 0,0 1 1 16,0-2-1-16,1 2 0 0,-1-1 0 15,-1-1 0-15,3-3-1 0,-1-1 1 16,1 0-2-16,0-5-1 0,1-5-10 16,0 0-10-16,1-4-14 0,-2-3-8 15,1-4 78-15,-1-2-205 0,-3-3-134 16,1 0-338-16</inkml:trace>
  <inkml:trace contextRef="#ctx0" brushRef="#br0" timeOffset="174912.83">668 11455 633 0,'-7'-2'153'16,"1"-1"2"-16,6 3-116 0,4-2 8 16,3 3-8-16,3 1-5 0,6-1-5 15,2-1-5-15,5-1 0 0,2 2 1 16,3-1-2-16,-1-4-11 0,3-1-5 0,-2 0-37 15,1-2-148-15,-1 2-148 0,3 0-384 16</inkml:trace>
  <inkml:trace contextRef="#ctx0" brushRef="#br0" timeOffset="177114.24">2144 12754 387 0,'-2'-6'104'0,"1"2"9"15,0-1-50-15,-1 1-13 0,1 1-1 16,0 2-3-16,0-2-6 0,-1 3-4 0,1-2-5 16,0 3-2-16,1 0-1 0,-1-1-2 15,0-1 0-15,1 1-2 0,-1 0-2 16,0 1-4-16,0-2-2 0,-1 0-4 15,-2 1-1-15,-1-1-2 0,-2 0-3 0,-2 0-1 16,0 1-1-16,-2 0-1 0,-1 2 0 16,-4 1 0-16,0 0 0 0,0 2-1 15,0 0-2-15,1 0-1 16,-1 0-1-16,3 3 0 0,1 0-2 0,2 3 0 16,2 0-1-16,0 2 1 0,2 3 0 15,3 2 1-15,1-2-1 0,2 4-1 16,2 0 0-16,3-1 0 0,0 1-1 15,4 2 1-15,1-1 0 0,2-1 0 16,0-4 0-16,3 2-3 0,0-4-3 0,2-1-3 16,-1-2-2-16,3-3-3 0,2-2-2 15,-2-1-1-15,3-2 0 0,0-2 2 16,2-3-18-16,-1-2-102 0,0-3-107 16,-1-2-270-16</inkml:trace>
  <inkml:trace contextRef="#ctx0" brushRef="#br0" timeOffset="177580.02">2435 12801 472 0,'-4'0'131'0,"2"0"5"15,0 1-20-15,1-2-62 0,-1 0-13 16,2 1-3-16,-1-1-3 0,2 0-5 16,-1-1-4-16,1 2-5 0,1 0-5 15,0 0-6-15,3 0-5 0,1 0-2 16,1 2-2-16,2-1 0 0,0-1 0 16,5 1 0-16,-1-1-1 0,2 1 1 15,0 2-1-15,1 1 0 0,0 1-3 0,-1 0-3 16,0 1-1-16,-4 3-1 0,-3-1 0 15,-1 1-2-15,-3 0 2 0,-3 1 1 16,-5 3 1-16,-2 1-2 0,-4 1-1 16,-2 0-2-16,-3 1-1 0,-2 1-2 15,0-1 0-15,1-2 2 0,0 0 2 16,-1-1 3-16,3-1 3 0,2-3 2 16,2-1 2-16,2-1 1 0,4-1 1 15,2-2 1-15,3 0 0 0,2-1 2 0,4 2 0 16,1-1 1-16,3 0 0 0,4 0 0 15,3 0 0-15,2-1-1 0,4 2 0 16,2-2-1-16,3-1-1 0,2 0-9 16,1-1-10-16,3-2 58 0,2 0-189 15,-6-2-131-15,6 1-350 0</inkml:trace>
  <inkml:trace contextRef="#ctx0" brushRef="#br0" timeOffset="177955.39">3046 12816 400 0,'-10'3'110'0,"1"0"6"16,2-1-37-16,1 0-27 0,1-1-9 16,2 0-4-16,1-1-1 0,2 1-2 15,0-1-1-15,0 1 1 0,2-1-2 16,-1 0-5-16,0 0-4 0,1 0-6 0,2 0-4 16,2 0-7-16,3 0-4 0,3 1-3 15,3 2 1-15,6-2 0 0,4 1 0 16,3 1 1-16,9-1-1 0,2 1 1 15,4-2-1-15,1-1-1 0,-2 1 1 16,1 0-1-16,-5-1 1 0,-4-1-4 16,-4 1-9-16,-6 1-15 0,-4 0-10 15,-4-1-78-15,-6 1-50 0,-3-2-112 0,-4 0-236 16</inkml:trace>
  <inkml:trace contextRef="#ctx0" brushRef="#br0" timeOffset="178235.21">3430 12666 507 0,'1'7'130'0,"-1"-4"4"0,2 2-48 16,1 4-49-16,1-1-7 0,2 1-1 16,2 0-4-16,0 0-3 0,4 2 0 15,4-1-2-15,0-1 0 0,3 0-3 16,1-2-2-16,1 1-3 0,0 1-4 15,0-2-1-15,-1 1-2 0,-4 0-3 16,-2-1-2-16,-3 3 0 0,-4-1-2 0,-3 2-1 16,-4 0-1-16,-4 0-1 0,-5 3-1 15,-4-1-4-15,-7 3-5 0,-4-1-8 16,-5 1-7-16,-5 1-71 16,-2 0-56-16,-3-1-107 0,0 3-244 0</inkml:trace>
  <inkml:trace contextRef="#ctx0" brushRef="#br0" timeOffset="205146.3">4647 13805 378 0,'0'2'112'0,"0"-2"6"0,0-2-3 16,0 2-64-16,-1 0-23 0,1 0-8 15,-1 0-4-15,-1-1-4 0,1 1-2 0,1 1 3 16,-1-1 2-16,0 0 4 0,0 0 4 16,-1-1 3-16,1 1 1 0,-4-1-4 15,1-1-5-15,0 0-4 0,-2 0-4 16,-2-2-4-16,2 1-3 0,-3 1-2 16,0-2-1-16,-3 1 1 0,-1 0-1 15,0 3 0-15,-3 2 0 0,-1 3-1 16,1-1 0-16,-3 5 0 0,3 1 0 0,-2 1-1 15,1 0 0-15,0 2 0 0,2 0 0 16,1 2 0-16,2 1-1 0,3 1-1 16,1 2 1-16,4-1-1 0,3 2 0 15,3 1-1-15,3 1 1 0,3-1-1 16,2-1 1-16,2 0 1 0,4 1 1 16,2-1-1-16,2-4-3 0,1 2-5 15,4-4-5-15,0-3-5 0,1 3 13 0,0-6-135 16,-2-3-113-16,1-2-284 0</inkml:trace>
  <inkml:trace contextRef="#ctx0" brushRef="#br0" timeOffset="205680.1">4837 13820 574 0,'0'1'134'0,"-1"-1"6"16,1 1-91-16,-1-1-17 0,1 1-8 15,0-1-4-15,0-1-5 0,1 2-1 16,1-2-1-16,3 1 2 0,0 0 1 16,2 0-2-16,2 1 1 0,0-1-2 0,1 1-3 15,0 0-6-15,-1 1-3 0,1 2-1 16,-1-2-1-16,-4 1 0 0,2 0 1 15,-2 2-1-15,0 0 1 0,-3 1 0 16,-1 0-1-16,-2 2 1 0,-1 3-1 16,-2 1 0-16,-1 1-1 0,-1 0 0 15,0-1 0-15,0-2 0 0,1 0 0 0,0-3 0 16,2-3 0-16,1 0 0 0,0-1 0 16,2 0 0-16,2 3-1 0,0 0 0 15,1 2 0-15,4-1 1 0,0 1 0 16,1 2 1-16,3-1-1 0,0-2 0 15,1 1-1-15,1-2 0 0,-1 0-1 16,-1-1 1-16,0 2 0 0,-2-3 1 16,-1 2 1-16,-3 0 1 0,0 3 0 15,-4 1 0-15,-2 2 2 0,-3 0 0 0,-2 4 1 16,-4 1 0-16,-3-1 0 0,-4 1-1 16,-1 0-2-16,-2-2-4 0,-2-2-8 15,-1-3-8-15,2-2-5 0,2-3 0 16,2-2-1-16,3-1 0 0,1-2 2 15,5 0 11-15,6-1-30 0,2-1-39 16,5 0-44-16,2-4-89 0,2 0-199 16</inkml:trace>
  <inkml:trace contextRef="#ctx0" brushRef="#br0" timeOffset="205997.01">5152 14006 479 0,'-4'1'124'0,"2"-2"4"0,2 1-48 15,0 0-35-15,1 0-18 0,-1 0-7 16,1-1-1-16,1 1-2 0,0 0 1 15,-1 0 0-15,2 0-1 0,0 0 0 16,3 0-2-16,3 1-2 0,2-1-4 0,3 0-4 16,5-1-2-16,1 0 1 0,6 0-6 15,0 0 0-15,1-2-2 0,1 1-6 16,-4-2-7-16,-1 3-5 0,-4-4-8 16,-1 2 29-16,-4-2-147 0,-2-1-117 15,-3-3-292-15</inkml:trace>
  <inkml:trace contextRef="#ctx0" brushRef="#br0" timeOffset="206246.32">5375 13803 577 0,'-5'0'134'0,"0"0"0"16,3 2-89-16,1 1-21 0,1-1-8 15,2 0-3-15,2 1-4 0,0 2-1 0,3-1 2 16,1 0 1-16,3 2 1 15,4-1-1-15,0 1-3 0,1-1-1 16,2 1-2-16,2-2 0 0,-3 2-3 0,1-1 0 16,-1 1 0-16,-2 0-1 0,-1 2 0 15,-3-2 0-15,-3 3 1 0,-1-2-1 16,-3 2-2-16,-4 0-7 0,-1 2-6 16,-4 4-7-16,-5-2-7 0,0 2 76 15,-4 4-197-15,-3-2-122 0,-2 4-326 0</inkml:trace>
  <inkml:trace contextRef="#ctx0" brushRef="#br0" timeOffset="-212032.5">9554 12210 373 0,'-2'1'110'0,"-1"0"4"16,1 2-23-16,0-3-41 0,-1 0-11 15,1-1-8-15,0-1-9 0,1 2-6 0,0 0-1 16,0-1-2-16,1 1-1 0,-1 1 0 15,1 2 0-15,0-4-1 0,0 1-2 16,0-3-3-16,0 2-2 0,1 1-2 16,0 0-1-16,0-3-1 0,3 0 0 15,1-1 2-15,2-4 2 0,3-3 3 16,3-6 1-16,3-5 3 0,6 2 3 0,2-6 3 16,6-5 0-16,4-2 0 0,3-2 0 15,5-2 0-15,1 2-3 0,1-5-2 16,0 0-2-16,-2 4-4 0,-4 1-1 15,-5 1-2-15,-5 6-2 0,-5 1-2 16,-5 7-8-16,-5 2-7 0,-4 7-6 16,-3 6-6-16,-3 1-2 0,-4-1-1 15,-2 1-129-15,-2-1-110 0,0 2-288 16</inkml:trace>
  <inkml:trace contextRef="#ctx0" brushRef="#br0" timeOffset="-211766.64">10045 11392 456 0,'1'4'115'0,"-1"0"4"15,1-1-34-15,0 1-58 0,2-3-5 16,2 3-2-16,-1-3-2 0,3 0-3 16,2-1 0-16,3 0-2 0,4-2-2 15,1 0-1-15,3 1-2 0,2 0-1 16,2 1-1-16,-1 1-2 0,0 2-1 15,-1 2-2-15,-3 4 0 0,-3 2 0 16,-3 2-1-16,-3 3 0 0,-4 6 1 16,-5 2-1-16,-5 2 2 0,-2 1-1 0,-3 3-2 15,-2 0-4-15,-1 2-6 0,0-1 28 16,-1-1-70-16,0-3-85 0,1-3-110 16,0-2-274-16</inkml:trace>
  <inkml:trace contextRef="#ctx0" brushRef="#br0" timeOffset="-210831.82">10700 11012 492 0,'-5'-6'117'0,"0"-1"4"0,-2-5-74 0,2-1-7 15,-1 3-4-15,0-1-5 0,-1 1-1 16,2 0-1-16,-2 3-3 0,0 5-5 16,-2 3-6-16,-2 4-3 0,-1 2-2 15,-2 5-5-15,-2 6-4 0,0 6-1 16,0 5-1-16,1 4 2 0,0 6-1 0,3 0 0 15,1 9 1-15,3 3-1 0,3-3 1 16,1 0-1-16,4-1 0 0,4-5 0 16,0 0-1-16,4-10 1 0,1-3-1 15,1-5 0-15,2-7 0 0,0-2-2 16,2-5-1-16,-1-4-1 0,2-5-2 16,2-3-6-16,1-1-3 0,2-4-1 15,2-4 0-15,1-2 1 0,1-4 2 16,0-2 1-16,-1-3 8 0,-1-2 1 0,-1 0 3 15,-5 0 2-15,-3 3 5 0,-1 2 4 16,-4 3 4-16,-2 2 5 0,-6 0 2 16,-2 2 0-16,0 7 0 0,-2-2-4 15,-3 2-5-15,0-1-5 0,-2 4-6 16,1 4-3-16,-3 3-1 0,1 1 0 16,0 5 0-16,1 5-1 0,-1 1 3 0,2 6 0 15,0 0 0-15,3-3 1 16,1 0 0-16,1-4 0 0,2-2-1 0,2-3 1 15,0-5 0-15,2-3 0 0,0-2 2 16,0-3 0-16,3-2 1 0,0-3 1 16,1-3 0-16,-1-2-1 0,3-3 0 15,0-1 0-15,1 0-1 0,-3 1 0 16,1-2-1-16,-1 3 1 0,-1 3-2 16,0 2 1-16,-2 3-2 0,1 1-1 15,-1 3-2-15,0 5-3 0,1 3-1 0,-1 3-1 16,2 2-1-16,-2 4-2 0,0 4 2 15,0-2 1-15,0-2 2 0,1-1-1 16,2-3 2-16,-1-4 1 0,1-4 1 16,2-4 3-16,1-3 0 0,-1-5 1 15,0-2 2-15,0-4 1 0,2 2 0 16,-2-1-1-16,2-1 0 0,-1 3-2 0,1 3 0 16,0 4 0-16,0 2-1 0,0 1 0 15,-2-1-1-15,2 3-2 0,0 3-5 16,-1 1 0-16,-2-2-1 0,0 1 1 15,-3 1 0-15,-1 0 0 0,0-2 3 16,-2-1 7-16,-2-1 7 0,0 0 7 16,0-1 7-16,0 0 3 0,-1-4 2 15,0-1 1-15,0-1-3 0,1-1-6 16,-2-2-7-16,2 0-6 0,3-4-4 16,1 2-3-16,3-1 0 0,1 0 0 0,2-2-2 15,3 1-2-15,1 0-7 0,2 1-7 16,2-2-7-16,-1 0 56 0,1 0-185 15,0-1-126-15,0-1-333 0</inkml:trace>
  <inkml:trace contextRef="#ctx0" brushRef="#br0" timeOffset="-210485.95">11443 10985 475 0,'-1'3'112'15,"1"-3"4"-15,2 1-72 0,1-2-19 16,0 2-1-16,4 4 1 0,1-4-3 16,1 3-3-16,2-2-2 0,2-2 1 15,0 3-1-15,0-1-1 0,0-1-2 0,-1 2-1 16,-1-2-1-16,-1 2-1 16,-3 0-3-16,0 0-1 0,-2 1 0 0,-2-1-2 15,-1 5 1-15,-3 0 0 0,-3 5 0 16,-2-1-1-16,-3 2 1 0,-2 3-2 15,-2 3 0-15,0-1-2 0,-1 0 2 16,2 1 0-16,1-2 1 0,3-1 0 0,2-1-1 16,5-4 1-16,4 1 1 0,5-6-2 15,3 1 1-15,5-2-1 0,3-2 1 16,7-3 0-16,0-2-2 0,3-5-6 16,2 3-6-16,0-5-19 0,-1 0-5 15,1-2-34-15,-5-2-93 0,-4 6-113 16,2 0-259-16</inkml:trace>
  <inkml:trace contextRef="#ctx0" brushRef="#br0" timeOffset="-209603.37">8070 11459 449 0,'0'5'105'0,"-1"1"0"0,-1-1-62 16,0 1-25-16,-1 1-7 0,-3 2-6 16,0 1-2-16,-2 0-1 0,0-3 0 0,-1 1 0 15,2 1 3-15,-1-5 3 0,2 3 2 16,0-4 0-16,1 1 3 0,0-1 1 15,1-1 2-15,-1-2-1 0,2 2-1 16,0-1 1-16,1 2-1 0,0-1-1 16,0 0-1-16,1 0-2 0,1-1-3 15,1 0-1-15,1-1-2 0,-2-1-2 16,1 2 0-16,0-2-1 0,0 0-1 0,1 1 1 16,0-1-1-16,0 1 1 0,2-2 0 15,1 1 1-15,3-2 1 0,2 2 0 16,3-1 1-16,2 0 1 0,5-1 0 15,4 3-1-15,6-3 1 0,6 4-2 16,6-2 0-16,8 4 0 0,6-1 0 16,3 0-1-16,4-1-1 0,2-1 1 15,2-1-1-15,1-1 0 0,0-4 1 16,0 1-1-16,-5 2 0 0,-3-2 0 16,-4 2 0-16,-6 0-4 0,-8 0-4 0,-7 1-3 15,-6 2-5-15,-6-2-4 0,-3 2 15 16,-7 0-61-16,-3-1-73 0,-6 1-103 15,-3 0-252-15</inkml:trace>
  <inkml:trace contextRef="#ctx0" brushRef="#br0" timeOffset="-209184.35">9081 11346 428 0,'-2'3'114'16,"1"0"4"-16,1 0-34 0,-1-2-42 16,1 1-7-16,0-1-5 0,0 1-3 15,1 0-6-15,-1-2-3 0,1 0-5 16,1 0-3-16,0 1-3 0,2 1-2 15,0-2-2-15,2 2-1 0,2 1 0 16,1 4 0-16,2-2-1 0,1 3 0 0,3 1-1 16,-1 0 1-16,0 3 0 0,0 1 0 15,1-4-1-15,-1 2 1 0,-1 0 1 16,-2 0 0-16,-1 0 1 0,0 0 0 16,0 0 0-16,-3 0 1 0,-1 0 0 15,-2 2 0-15,-2-2 0 0,-2 2 0 16,-3 0 1-16,-5-1-1 0,-1 3 0 15,-7 0-2-15,-4 3-5 0,-3-2-8 16,-4-1-7-16,-2 2-107 0,-3-2-21 0,-3-3-102 16,2-2-216-16</inkml:trace>
  <inkml:trace contextRef="#ctx0" brushRef="#br0" timeOffset="-208575.29">8134 11349 497 0,'-1'0'121'0,"-2"1"3"0,-1-2-63 15,0 2-24-15,1 0-12 0,-2 2-4 16,2-1 1-16,-1-1 3 0,-1 0 0 16,3 0 1-16,-1 1 1 0,1-1-1 0,-2-1-2 15,2 1-6-15,0 0-4 0,-1 3-4 16,-2-1-5-16,0 1-4 0,-4 2-2 15,-1 2 0-15,-1 3-1 0,-2 3 0 16,-1 0-1-16,-2 5 0 0,2-2 1 16,1 2 1-16,1 2 0 0,1-2 0 15,2 0 0-15,3-2-1 0,0-3 0 16,4-1-1-16,3 0 0 0,2-4-1 16,5-1 1-16,3 1 1 0,4-2 2 0,5 0 2 15,4 0-1-15,4 0-17 0,3-1-7 16,4 0 54-16,0-5-184 0,0 1-132 15,5-2-344-15</inkml:trace>
  <inkml:trace contextRef="#ctx0" brushRef="#br0" timeOffset="-207588.54">8531 10893 356 0,'1'1'102'0,"1"-2"7"0,-1 0-39 16,0 0-20-16,1-1-10 0,-1 0-7 0,0 2-5 16,2-3-7-16,-2 0-5 0,0 2-1 15,0-2 0-15,-1 0 3 0,0 0 2 16,-1-1 0-16,0 2 0 0,-1-1-2 16,-1-2 0-16,0 2-2 0,-1 0-4 15,-1 0-5-15,0 2-4 0,-2-2-2 16,0 4-1-16,-2 1-1 0,0 2-1 15,0-1-1-15,-1 1 0 0,2 1 1 0,-1 1 1 16,-1-1-1-16,1 1-1 16,0-1 1-16,3 1 1 0,-1-1 0 0,2 0-1 15,2-1 1-15,-1 3-1 0,4 1 1 16,0 0 0-16,0 2-1 0,2 0 0 16,2 1 1-16,0 1 0 0,2 0 0 15,1 0 1-15,3-1-1 0,0 3 1 16,3 1 0-16,1 0 0 0,2-2 1 0,0 1-1 15,1 0 1-15,0 0-1 0,2-4-2 16,-2 1-1-16,0-4 0 0,-4 3-2 16,-1-3-1-16,-2 2-2 0,-5-2 1 15,-3 2 0-15,-4 0 0 0,-3 3-2 16,-5-2 0-16,-2 1 0 0,-5-2 2 16,0 1 0-16,-2 1 2 0,0-4 1 15,-1-5 5-15,2-1 4 0,0-2 3 16,2-3 3-16,3-2 6 0,1-3 2 0,2 2 1 15,4-2-1-15,1-1-3 0,5 1-1 16,1-3-1-16,4 0-4 0,1-2-2 16,4 0-2-16,1 0 0 0,1-2 0 15,2-2-2-15,2-2-1 0,-1 1-1 16,2-1-1-16,-1 1-4 0,2-2-3 16,-1-1-4-16,1 6-5 0,-2 1-4 15,0 0-5-15,1 3-3 0,-1-1-1 0,-3 4-8 16,0 0 0-16,-5-1-102 0,-1-1-99 15,-1 3-251-15</inkml:trace>
  <inkml:trace contextRef="#ctx0" brushRef="#br0" timeOffset="-206699.63">8747 10767 512 0,'2'0'131'0,"-1"-1"2"0,-2-2-56 16,1 3-36-16,0 0-14 0,-2 0-7 15,2-2-3-15,-1 2-2 0,1 1 0 16,1 1-2-16,-1-2-2 0,0 0-2 0,0 2-3 16,2 4-1-16,0 1-3 0,0 2-2 15,0 4 0-15,1 5 0 0,2 2 1 16,-2 2 0-16,1 2 1 0,1 1-2 15,0 1 1-15,0-2-1 0,0 1 0 16,1-2 0-16,-1-1 0 0,0-3 0 16,-1-5 0-16,-1-2 0 0,-1-2 0 15,1-4 1-15,-2-2-1 0,0-2 0 16,0-2 1-16,0 0-1 0,-1 0 0 0,0 1 1 16,0-1-1-16,0 0 0 0,1 0 1 15,-1 0-1-15,0 0 2 0,1 0 0 16,0-1 0-16,-1 0 0 0,0-2 0 15,1 1 0-15,2-2 0 0,-1 2-1 16,-1-1 0-16,1-2 0 0,0 2 0 0,1 0 0 16,0 0-1-16,0-1 1 15,-2 1-1-15,1 0 0 0,-1-1 1 16,0 0-1-16,2 1 1 0,-1-3-1 0,-1 2 0 16,1-3 0-16,1 3 0 0,-3 0 0 15,3 1 0-15,-2 4 1 0,-1-2-2 16,1 1-1-16,-1 1-1 0,1 3-1 15,1 2 0-15,-2 1 1 0,1-1-2 16,0 4 2-16,-1 2 1 0,1-1 1 16,-3 0 1-16,0-1 1 0,1-1-1 0,0-1 1 15,-1-2-1-15,1-1 1 0,-1-1-1 16,2 0 1-16,0-3-1 0,0 1 1 16,0-4 0-16,0 4-1 0,2-4 1 15,-2 2-1-15,0 0 0 0,1 2 0 16,0 1 0-16,-2-1-1 0,2 1 1 15,-2 1 0-15,0-1 0 0,1 0 0 16,-2-2 0-16,2 0 1 0,0 0 0 0,-1-1 2 16,2 0 0-16,1-1 1 15,-4 0 1-15,5 1 0 0,-3-2 0 0,0 0-1 16,-1 1-1-16,-1-4 0 0,0 0-1 16,1 1-1-16,-2-4-1 0,1 0 1 15,1-1-1-15,2-5 0 0,2 2 0 16,-1-1-1-16,4-1 1 0,1-2-1 15,1 3 1-15,0 0-1 0,-2 3 1 16,2 0-1-16,1 2 1 0,-3 1 0 0,-1 2-1 16,0 0 1-16,1 3-1 0,-2 1 0 15,0 2-1-15,0 3 0 0,0-1-1 16,1 2 1-16,1 2 0 0,-1 1 0 16,3 2 0-16,0 3 1 0,-1-1 1 15,2 4 0-15,0-2 0 0,1 0 1 16,-1 0-3-16,-2 0-1 0,1 0-5 0,0-1-7 15,-3 0-8-15,1 3 1 0,-1-1-115 16,-1-1-13-16,0-4-98 0,2 2-207 16</inkml:trace>
  <inkml:trace contextRef="#ctx0" brushRef="#br0" timeOffset="-203516.22">11393 13288 456 0,'6'-2'121'15,"0"-2"2"-15,-3 3-25 0,-1 3-65 16,0-1-10-16,-3 0-6 0,1 1-4 16,0-2-4-16,0 2-3 0,-1-2-4 0,2-3-1 15,1 1 0-15,5-1 3 0,0-4 5 16,4-3 4-16,2-6 5 0,4-6 3 15,0-2 4-15,3-7 1 0,1-3-1 16,3-5-3-16,2-7-4 0,4 1-5 16,4-1-2-16,1-5-2 0,5-2-1 15,3-4-7-15,2 1-8 0,-1 5-14 0,-4 0-11 16,-1 4-7-16,-3 4-5 0,-5 8-119 16,-8 3-113-16,-6 8-268 0</inkml:trace>
  <inkml:trace contextRef="#ctx0" brushRef="#br0" timeOffset="-203233.95">11893 12319 526 0,'0'5'117'0,"3"0"8"0,3-3-88 16,4 0-3-16,3-2-1 0,3 0-2 15,4-3-4-15,2-3-2 0,2-1-8 16,3-2-6-16,2-2-4 0,0 1-3 0,1 2-1 16,-2 5 0-16,0 2-2 0,-5 1 1 15,-1 4 0-15,-7 5 1 0,-4 2 1 16,-6 3 2-16,-2 3-1 0,-8 1 1 16,-2 5-1-16,-3-1-9 0,-2-1-13 15,-1-1-8-15,-1-4-5 0,1-4-65 16,1-2-55-16,0-5-100 0,2-3-213 15</inkml:trace>
  <inkml:trace contextRef="#ctx0" brushRef="#br0" timeOffset="-202935.23">12765 11543 550 0,'7'-7'132'0,"-6"1"6"16,-4 3-82-16,0 2-17 0,-3-1-6 16,-5 6-6-16,-5 1-8 0,-3 5-5 15,-4 3-5-15,-4 4-4 0,0 5 0 16,-2 7-1-16,2 1 0 0,1 0 0 16,2 3 0-16,3-1 0 0,3 1-2 15,5-4-1-15,4 1-2 0,5-4-1 0,4-2-1 16,5 1 0-16,4-5-1 0,7-3 1 15,1 0 0-15,5-8 0 0,2-2 4 16,3-4-12-16,2-4-9 0,3-2 7 16,-2-5-134-16,1-3-119 0,0-4-306 15</inkml:trace>
  <inkml:trace contextRef="#ctx0" brushRef="#br0" timeOffset="-202541.06">13007 11493 576 0,'-1'-5'134'0,"1"3"4"0,1-3-83 15,2 4-24-15,2-1-7 0,0 0-6 16,3 1-2-16,0-2-4 0,3 2-4 16,-1-1-4-16,4 0-1 0,-2 2-1 0,2 0 0 15,-2 3 0-15,-1-1 0 0,-2 0-1 16,-3 5 1-16,-1-2 0 0,-3 3 1 15,-4 4 2-15,-3 2 1 0,-1 2 0 16,-5-1 2-16,-1 0-1 0,-3-1 1 16,2-4-1-16,1-2-1 0,1-4 1 15,4 0-2-15,3-1-2 0,2-2-4 16,4 0-1-16,4 1 0 0,1 1 0 16,6 1 0-16,1 0-1 0,2 3 2 0,4-1 4 15,0 1-1-15,2 3 1 0,-2 1-1 16,0 1 0-16,-3 1 0 0,-3 0 0 15,-4 2 1-15,-6 2 2 0,-6 0-1 16,-7 2-1-16,-6 2-2 0,-6 1-3 16,-5 1-6-16,-4 2-17 0,-2 0-11 15,-1-2-117-15,-3-4-8 0,-4-5-103 0,-5-3-209 16</inkml:trace>
  <inkml:trace contextRef="#ctx0" brushRef="#br0" timeOffset="-201700.76">9892 12870 290 0,'-7'3'92'15,"-1"-1"7"-15,1-2-31 0,1 1-2 0,1 0-7 16,1-1-18-16,1 0-5 0,2 0-5 16,0 0-6-16,1 2-2 0,0-2-3 15,1-2 0-15,0 4-3 0,0-2-3 16,-2 0-1-16,3 0-3 0,-3 0-3 16,1-3-1-16,0 4-3 0,1-1 0 15,0 2 0-15,3-2 0 0,1-2 0 16,3 4 0-16,4 0 0 0,2 0 0 0,3-1 0 15,5-2-1-15,5 1 0 16,1-1 0-16,4 0 0 0,4 0 0 0,6 0 1 16,4-3-1-16,5 4 0 0,5-2 0 15,3 1 1-15,3-2-1 0,-2-3 0 16,0 2-1-16,-2 1 0 0,-5-3 0 16,-4 1-1-16,-1-1 0 0,-2 2 0 15,-1 0 0-15,-2 0 1 0,-3 0 1 16,-1 0 0-16,-4 2-3 0,-5 0-9 0,-3 1-8 15,-6 1-4-15,-5 1-121 0,-5-1-115 16,-3 1-288-16</inkml:trace>
  <inkml:trace contextRef="#ctx0" brushRef="#br0" timeOffset="-201368.65">11009 12486 557 0,'-1'6'128'16,"-2"-2"2"-16,1 3-78 0,2 3-31 15,-1 1-7-15,2 4-6 0,3 0-2 16,0 0-1-16,4 2-1 0,3-3-1 16,2-2 0-16,3 2 0 0,3-4 1 15,0 3 0-15,3 0-1 0,1-2 0 16,-3 1-1-16,1 2 1 0,-2-1 0 0,-3-1 0 15,-3 1 0-15,-1 0 2 0,-4 1 0 16,-3-1 1-16,-4-1 1 0,-3 0 0 16,-3 3-1-16,-3-1 0 0,-4-2 0 15,-2-1-1-15,-4-1-1 0,-3 3-3 16,1-3-4-16,-2-1-2 0,-1-2-5 16,-1-1-6-16,0 2-8 0,1-2-122 0,0-1-115 15,0-2-294-15</inkml:trace>
  <inkml:trace contextRef="#ctx0" brushRef="#br0" timeOffset="-200914.34">10007 12773 568 0,'-5'-5'137'0,"1"1"5"0,-2-3-90 15,2 1-12-15,0 1-8 0,0-3-8 16,1 1-9-16,1 1-6 0,-2 0-3 16,3 0-4-16,1 3-1 0,0 1-1 0,1 2 1 15,-1 0 0-15,-1 0 3 0,1 2 0 16,-1 3 1-16,-3 2 0 0,-2 2-1 16,-1 3 1-16,-3 2 0 0,-1 7-2 15,-4-1 0-15,-1-1-2 0,1 2 1 16,0 2 0-16,2-2-1 0,6 0-1 15,2-3-2-15,7 1 0 0,6-3-3 0,5 0 1 16,6-5-3-16,3-3-1 0,3-2-11 16,2-4-6-16,3-5-5 0,2-6-119 15,0-5-117-15,0-5-291 0</inkml:trace>
  <inkml:trace contextRef="#ctx0" brushRef="#br0" timeOffset="-200335.4">10424 12223 481 0,'0'3'117'0,"-1"-3"4"0,-2 0-67 15,2 0-19-15,-2 0-3 0,0 0-3 0,-2 0-2 16,-1 1 0-16,-2-2 2 0,-1 0 1 16,-3-3-1-16,0 1-2 0,-2 0-3 15,-2 0-4-15,-1-1-4 0,1 2-6 16,-2 0-4-16,0 3-3 0,-1 0-3 16,1 3-1-16,2 1 0 0,1-2-2 15,1 4 1-15,1 3-1 0,3-1 1 16,3 1-1-16,-1 0 1 0,4 1-1 0,0 3-1 15,3-3-1-15,2-1-1 0,4 0 0 16,1 2 1-16,3-1-1 0,3-1 1 16,2 1 1-16,2-1 1 0,2 3 1 15,3 0 1-15,1 0 1 0,1-1-1 16,0 4 2-16,-1 0-1 0,-1 1 0 16,-4 1 1-16,-2 0-1 0,-5-2 1 15,-4 0-1-15,-4-3 1 0,-2-2 1 16,-4-1 0-16,-3-3 2 0,-4-3-1 0,-1-1 1 15,-2 0 0-15,-1-2 0 0,-2-1 0 16,2-2-2-16,-1-3 0 0,0 1 0 16,3-3 1-16,1 0 3 0,2-2 0 15,3 0 0-15,3-4 0 0,2 0 1 16,4-3-1-16,4-2-2 0,2-4-3 16,5-2 0-16,1-3 1 0,4 2-1 15,3-1 1-15,2-1 0 0,1 0-1 0,-1 2-7 16,0 0-14-16,-1-4-14 0,-3 2-8 15,-2 2-121-15,-1 1-126 0,-3 1-297 16</inkml:trace>
  <inkml:trace contextRef="#ctx0" brushRef="#br0" timeOffset="-199954.79">10606 11933 408 0,'1'0'115'0,"-1"0"3"0,-1 1-20 0,1 0-56 16,-2 1-17-16,2 3-10 0,0-2-5 15,-1 3 0-15,1 1 3 0,0 5 4 16,-1 1 2-16,1 4 3 0,-1 3 1 16,0 2-1-16,-1 3-3 0,1 4-6 15,0 0-4-15,0 3-3 0,-2-1-2 16,1-2-2-16,1 2 0 0,0-5-2 16,0-4 1-16,0-3-1 0,0-4-1 0,1-5 0 15,1-2-1-15,-1-3 1 0,1-3-1 16,0-2 2-16,-1 0-2 0,1-3 3 15,0-3 1-15,1-3 1 0,1-3 0 16,1-3 0-16,4-3 0 0,0-1 1 16,2-1 0-16,2 2-1 0,0 4 0 15,3 3-1-15,-1 4 2 0,2 3 0 16,1 3-1-16,-1 5 0 0,0-1-1 0,-1 2 1 16,1 3 0-16,-3 1-1 0,1 3-3 15,-2 1-1-15,0 2-4 0,0 5-7 16,-1-4-3-16,-1 3-6 0,-1-1-4 15,-1-2 0-15,0-1-124 0,-2-4-108 16,1-2-281-16</inkml:trace>
  <inkml:trace contextRef="#ctx0" brushRef="#br0" timeOffset="-196354.51">14455 9902 421 0,'6'-8'121'0,"-3"3"6"0,-2 0-25 16,-1 3-45-16,0-2-11 0,0 2-6 15,0-2-5-15,0 2-1 0,0-1-3 0,0 2 1 16,1 1-2-16,-1 0-1 0,0-1-1 16,2 3-3-16,-1 0-3 0,-1-2-3 15,0 2-3-15,0 0-4 0,1 2-4 16,0 2-1-16,0 2-3 0,0 4 0 15,0 7-2-15,0 3 1 0,1 7 0 16,-1 7 0-16,3 6-1 0,-1 7 0 16,0 4-2-16,1 0-2 0,-1 2-2 15,-1-4-3-15,0-4-1 0,-1-5-4 16,-1-4-6-16,0-7-6 0,1-6-7 0,1-3-13 16,-1-5 18-16,0-3-147 0,-1-5-126 15,-4-7-318-15</inkml:trace>
  <inkml:trace contextRef="#ctx0" brushRef="#br0" timeOffset="-195052.37">13912 9951 606 0,'10'-1'142'15,"6"-3"9"-15,5-3-90 0,9-1-19 16,3-4 1-16,8-2 1 0,3-6-2 16,13 1-7-16,5-4-5 0,2-5-7 0,-2 0-6 15,9-1-4-15,-6 1-3 16,4 2-4-16,-7 0-2 0,-11 9-2 0,0 4-2 16,-3 6 0-16,-10 4 0 0,-2 7 1 15,-7 5 0-15,-8 6-2 0,-3 7-1 16,-4 6-1-16,-4 3 0 0,-4 7 0 15,-3 0 0-15,-4 8-1 0,0 0 2 0,-2 3-2 16,-3 1-4-16,-3 1-3 0,0-3-4 16,-2-2-1-16,1-5-1 0,0-5 1 15,3-7 2-15,4-6 5 0,2-8 3 16,3-5 3-16,1-2 3 0,3-3 4 16,0-5 4-16,1 0 6 0,3-1 4 15,0-3 4-15,1-1 3 0,0-8 2 16,0 0-1-16,1-3-2 0,2-2-3 15,0-6-3-15,4 1-3 0,0 2-2 16,3 3-3-16,2 3-3 0,-1 4-3 0,1 1-3 16,-1 6-2-16,-3 4-2 0,-3 3 0 15,-3 3 0-15,0 1-2 0,-3 4-5 16,-2 7-6-16,1 2 2 0,-2 0-4 16,5-1-1-16,1 1-1 0,1-3 2 15,0-3 4-15,1-5 7 0,-1-3 0 16,1-4 4-16,-4 0 3 0,-2-5 2 0,2-1 5 15,1-2 2-15,2-1 2 0,0-2-1 16,0 0 1-16,0 1-2 0,-1 1-2 16,1 2-4-16,-2 2-4 0,-2 4 0 15,0 3-1-15,0 5 0 0,1 4-3 16,-1 0-1-16,-1 2-3 0,1 4-4 16,-1-4-1-16,-5 1-1 0,0-4 1 15,-1-4 3-15,-2-2 2 0,1-2 4 16,-2-1 9-16,0-1 8 0,-1-5 2 0,1-4 2 15,-1-1 1-15,2-5-1 0,-2-4 0 16,2-4-5-16,0-3-7 0,3-3-1 16,1 1-2-16,2 0-1 0,1 2 1 15,1 2 1-15,3 3-1 0,-1 4 1 16,1 1-1-16,-1 5 0 0,-3 2-1 16,0 4-1-16,1 1-1 0,0 3 1 15,-1 2-1-15,-1 4 1 0,2 2 0 16,-3 1 0-16,1 6 0 0,-2 1-2 0,-1 4-1 15,-1 1-5-15,0 2-2 0,1 1-2 16,2-1-1-16,2-3 0 0,3-2 1 16,3-4 0-16,1-4 5 0,3-3 2 15,2-6 2-15,-1-1 3 0,0-2 4 16,0-3 4-16,-2-5 4 0,-1-3 1 16,1-1 2-16,0-5 1 0,-1-5 0 0,-2-3-3 15,0 1-2-15,-3-1 0 0,-1 6-2 16,-3 0 1-16,-3 5 1 0,-1 5 1 15,-2 3-1-15,1 5-3 0,-4 3-1 16,2 5-1-16,-1 5-4 0,2 2-5 16,1 4-5-16,1 5-4 0,0-1-2 15,4-1 0-15,3-3-2 0,3-4 2 0,-1-2 2 16,2-7 4-16,2-3 4 16,3-6 3-16,2-1 1 0,0-4 0 0,-1-4 1 15,5-2 1-15,0 0 0 0,0-3 0 16,-2 3 0-16,-3 3 3 0,-4 1 1 15,-4 2-1-15,-2 3 0 0,-3 6 0 16,-4 3 1-16,-2 8 0 0,-2 5-1 16,-1 8-3-16,-4 6 1 0,-3 5-1 15,-1 6-4-15,-6 4-4 0,-2 4-22 0,-5 6-15 16,-3-1-12-16,2 4-5 0,2-4 1 16,2-3 3-16,3-2 3 0,4-8 23 15,5-9 12-15,4-8 14 0,1-9 8 16,3-4 8-16,-1-2 10 0,1-11 8 15,1-7 6-15,2-7 8 0,1-9 5 16,4-6 0-16,2-12-4 0,4-13-11 0,4-2-6 16,1-6-7-16,1-8-8 15,4 2-3-15,1 3-3 0,-1 10-2 0,2 7 0 16,-2 8 3-16,2 8 0 0,1 11 0 16,0 8-2-16,-1 8-1 0,0 0-1 15,-2 6-1-15,-1 1-3 0,-3 4 0 16,-3 3-1-16,-4 2 0 0,-1 2-3 15,-3 1-2-15,-4 0-4 0,-2 1-6 16,-3 1-6-16,-4-3-10 0,-2 4-6 16,-6 2-9-16,-4 0 31 0,-3 4-157 0,-3 1-125 15,-1-3-318-15</inkml:trace>
  <inkml:trace contextRef="#ctx0" brushRef="#br0" timeOffset="-194484.13">16664 10132 637 0,'3'-3'147'0,"-1"2"3"0,-1-1-104 15,-1 2-15-15,0 4-6 0,0 0-6 16,-3 7-5-16,2-1-4 0,0 3-4 16,0 1-2-16,1 2-2 0,-1-5-1 15,3 1-1-15,4-7-1 0,2 0-1 16,3-2 1-16,3-6 0 0,0-2 0 15,3 0 2-15,0-4 1 0,0-3 1 16,-1 0 2-16,-1-2 0 0,0 0 0 0,-2 2 0 16,0 0-1-16,-4 2 0 0,-1 5-2 15,-2 2-3-15,-3 2 0 0,-1 4-1 16,0 3 0-16,-2 7-3 0,0 1-7 16,2 3-5-16,-2-7-7 0,-1 14-2 15,4-2-3-15,-1-2-1 0,1-5 0 16,2-2 5-16,1-1 5 0,2 5 9 15,3-14 3-15,-2-3 3 0,5-5 2 0,-1-3 5 16,0-4 3-16,1-3 4 0,1-4 5 16,1-4 3-16,-1-2 3 0,-1-5 8 15,3-4 6-15,0-6 0 0,3-5 3 16,-1-6-3-16,-2-7-1 0,1-4-1 16,-2 1-4-16,-2-2-2 0,-3 5 2 15,0 8-1-15,-1 6 3 0,2 17-1 16,-4 6-5-16,-2 5-5 0,1 12-5 15,-3 8-6-15,-1 6-4 0,-3 7-5 0,-5 2-1 16,3 13 2-16,-2 9 1 0,-4 3 0 16,-1 7-2-16,-2-1-2 0,1 5-6 15,-2 2-8-15,3-2-9 0,-2 1-12 16,3 1-18-16,1-5-7 0,2 2-7 16,-1-7 6-16,4-6 6 0,2-4 7 15,2-7 27-15,2-9-63 0,0-2-50 16,0-7-91-16,1-3-246 0</inkml:trace>
  <inkml:trace contextRef="#ctx0" brushRef="#br0" timeOffset="-194320.83">17086 10162 611 0,'-21'-43'169'0,"0"4"5"16,1 10-73-16,6 4-35 0,2 5-11 16,7 11-14-16,2 6-19 0,3 3-13 15,4 1-6-15,6-2-3 0,5 1 0 0,7-2-1 16,7-3 0-16,6-2 2 0,6-1-1 15,6-2-9-15,3 0-23 0,2-2-13 16,2-1-134-16,2 3-140 0,0 0-347 16</inkml:trace>
  <inkml:trace contextRef="#ctx0" brushRef="#br0" timeOffset="-193884.6">17747 10135 556 0,'3'1'126'0,"0"0"8"0,3 3-62 0,1-1-33 16,3 1-2-16,3 2 6 0,0-1 3 15,2 2 2-15,1-2-7 0,-1 1-7 16,3-1-9-16,2 0-6 0,-1-2-7 16,1 1-3-16,1-1-3 0,0-2-3 0,-1-1-1 15,-2-1-2-15,0-1-4 0,-1 0-7 16,-3-1-17-16,2 0-18 0,-2-1 1 16,-2 1-134-16,-2 1-134 0,-2 2-313 15</inkml:trace>
  <inkml:trace contextRef="#ctx0" brushRef="#br0" timeOffset="-193718.04">17825 10399 646 0,'-12'8'148'0,"5"-1"1"16,2-4-104-16,5 1-18 0,5-4-7 16,5 2 3-16,5-2 0 0,7-2-3 15,5 0 0-15,6-2-2 0,2-3-4 16,4-1-4-16,2-3-19 0,0-1 134 15,-3 0-293-15,0-1-160 0,2 5-455 0</inkml:trace>
  <inkml:trace contextRef="#ctx0" brushRef="#br0" timeOffset="-192154.09">18967 9466 418 0,'-5'-13'128'0,"0"1"6"15,3 2-47-15,2 5-26 0,-1 4 29 16,2 1-53-16,-1 2-13 0,1 1-6 16,-1 3-5-16,2 5-5 0,0 5-3 15,1 4-2-15,-1 9-1 0,1 6 3 0,-2 5 3 16,3 8 1-16,-1-1-2 0,0 3 1 15,0 2 0-15,1 1-1 16,0-2-2-16,0-4-5 0,3-1-1 16,-4-5-5-16,3-4-6 0,-1-6-10 0,1-5-8 15,0-6-3-15,1-2-120 0,-2-7-119 16,0-5-284-16</inkml:trace>
  <inkml:trace contextRef="#ctx0" brushRef="#br0" timeOffset="-191897.76">19553 9832 533 0,'16'-6'137'16,"-7"0"6"-16,-2-4-40 0,-2-1-65 16,-1-2-5-16,-4-3-2 0,-2 0-1 15,-3-2-5-15,-1-2-5 0,-1 2-6 0,-2 2-3 16,-2 4-1-16,-2 3-3 0,-1 4-4 15,-4 7-4-15,0 6 0 0,-4 7-1 16,1 6 0-16,-1 7 1 0,-2 5 0 16,1 3 2-16,1 3-12 0,0 3-12 15,5-1-8-15,0-1-18 0,6-4-19 16,7-4-60-16,4-4-34 0,6-3-83 16,8-8-169-16</inkml:trace>
  <inkml:trace contextRef="#ctx0" brushRef="#br0" timeOffset="-191278.57">20018 9904 524 0,'-2'-14'140'0,"-3"0"3"16,1-3-38-16,-4 3-35 0,-2 0-46 15,-4-2-3-15,-1 4-4 0,-3 2 0 16,-6 4-2-16,-1 6-5 0,-4 3-1 15,-2 5-1-15,0 7-1 0,-1 4-2 16,1 2-1-16,3 2-4 0,3 1-6 16,6 1-5-16,6-1-4 0,6-3-3 15,4-1-1-15,5-5 0 0,6 1 2 16,4-6 5-16,3-2 4 0,6-4 4 16,4-3 3-16,4-5 0 0,0-2 0 0,2-2 1 15,2-3 0-15,0-4 0 0,-1 1 3 16,-3-3 3-16,-2 2 1 0,-4 2 2 15,-3 2-1-15,-5 3 1 0,-4 2 0 16,-5 3-2-16,-3 3-9 0,-4 1-3 16,-2 2-1-16,-1 4 0 0,-2 2 0 0,-2 0-1 15,2 5 0-15,-1 0 5 0,3-1 3 16,1 0 1-16,3 0 0 0,3-4 0 16,4-1 0-16,0-3 1 0,6-4-1 15,1 0 2-15,3-1-1 0,4-4 0 16,1-2 0-16,2 0 0 0,1-2 0 15,0 2-1-15,3 1-1 0,-3 1 0 16,-1 3 0-16,-1 2-1 0,-1 5 1 16,-2 3-1-16,-4 3-4 0,-3 4 0 15,-2-1-3-15,-3 1-4 0,-4-2-1 0,-1-3-1 16,-3 1-1-16,0-6 4 16,0 0-1-16,-1-4 7 0,0 0 6 0,0-1 9 15,0-1 6-15,1-4 4 0,0-2 6 16,0-5 4-16,1-3 1 0,1-5-5 15,2-3-7-15,1-2-5 0,5-1-5 16,4 1-5-16,4 2-5 0,5 1-2 0,3 4 0 16,5 0 0-16,3 2-1 0,1 1-10 15,-2 0-10-15,-3 0-10 0,3 1 28 16,-4 1-161-16,-3 2-132 0,-5 2-326 16</inkml:trace>
  <inkml:trace contextRef="#ctx0" brushRef="#br0" timeOffset="-190924.08">18420 10452 578 0,'-7'3'145'0,"-3"7"0"0,8-3-17 15,4-2-101-15,2-2-5 0,6 4 3 16,3-1 2-16,7-1 2 0,7-1 0 16,8 0-2-16,13-6-6 0,11 0-6 15,11-3-2-15,14-3-4 0,13-5-3 16,13 0-3-16,13-1-1 0,8 2-1 15,7-3-1-15,3 2-1 0,1 1-4 0,-1 2-6 16,-5-1-6-16,-8 1-12 0,-9-1-14 16,-14 5-6-16,-13-3-128 0,-15 3-129 15,-18 2-308-15</inkml:trace>
  <inkml:trace contextRef="#ctx0" brushRef="#br0" timeOffset="-190273.28">19180 10844 469 0,'8'0'129'0,"3"-2"6"15,1 0-20-15,0 0-60 0,-1-1-8 16,-1 2-2-16,-2-1 0 0,-2-1-2 15,-1-2-2-15,-4 1-3 0,-2 0-5 16,-4-3-6-16,-3-3-4 0,-3 1-6 16,-3 3-6-16,-6-1-7 0,-3 2-3 15,-5 3-2-15,-1 3-2 0,-2 4-2 0,-1 4 1 16,1 0 1-16,2 1 1 0,5 3 1 16,3-2-1-16,7 0 0 15,3 1 0-15,7-1-1 0,5 3-1 0,4-1 0 16,6 5 0-16,3-1 2 0,4 2-1 15,3 2-6-15,1-1-4 0,1 3-2 16,0 1 1-16,-1-2-5 0,-4-1-3 16,0 2 1-16,-4-3 6 0,-3-1 4 15,-6-3 2-15,-2-2 0 0,-6 0 4 16,-3-2 2-16,-4-3 3 0,-3-2 4 16,-5-5 5-16,0-3 6 0,-2-3 6 0,-2-4 7 15,1-4 6-15,-1-5 3 0,4 0-2 16,0-2-1-16,6 2-4 0,2-3-5 15,6-1-7-15,4 0-6 0,5 3-4 16,8-2-3-16,4 0-3 0,3 1-1 0,4 0 0 16,2 1-8-16,4 4-9 15,0-2-10-15,4 0-14 0,1 3-19 0,4-1 131 16,1 1-270-16,2-2-151 0,4 5-415 16</inkml:trace>
  <inkml:trace contextRef="#ctx0" brushRef="#br0" timeOffset="-189343.02">19593 10485 625 0,'-10'-12'160'0,"0"1"6"0,3 5-94 15,2 8-6-15,-1 3-19 0,3 2-10 16,0 6-8-16,-3 4-4 0,1 7-3 15,-2 6-3-15,0 6-3 0,0 6-2 16,-2 5-4-16,2 1-3 0,1 2-3 0,0-2-1 16,1 3-2-16,0-1-2 0,0-2-5 15,2-2-3-15,-1-1-3 0,-2-4 0 16,3-4-2-16,0-3 1 0,3-9 1 16,-1-7 5-16,-1-7 4 0,5-2 2 15,-1-6 2-15,1-3 1 0,3-9 1 16,3-5-1-16,3-5 1 0,5-2 0 15,0-6-1-15,5-1-1 0,-1-3 1 16,1 2 0-16,-3 4 0 0,-3 7 2 0,-2 3 0 16,-2 7-1-16,-1 6 0 0,-3 5-1 15,-1 7 0-15,-2 4-1 0,-1 4-1 16,-1 2-2-16,-1 1 0 0,-2 1-1 16,0-2-1-16,1-1-5 0,0-4-4 15,3-2-5-15,2-3-1 0,3-4 0 16,3-4 1-16,2-2-1 0,4-3 3 15,2-5 5-15,2-3 5 0,2-3 1 0,2-1 2 16,-1-4 1-16,1-2 2 0,1-2 2 16,0 1 3-16,-3 2 5 0,-1 1 4 15,-1 3 2-15,-6 4 2 0,-2 3-2 16,-4 3-2-16,-2 5-2 0,-1 4-5 16,-4 4-4-16,-1 2-3 0,-1 4 0 15,-1 2 0-15,0 3 1 0,0-1-1 16,-2 0 0-16,2-3-1 0,0-1 0 0,0-5 1 15,0-2-1-15,0-1 0 0,1-4 0 16,0 1 1-16,-3-4 2 0,2 2 0 16,-1-1 1-16,-1-1 3 0,-1-3 2 15,2 1 1-15,-2-5 2 0,2-2-1 16,1-5 1-16,4-3-3 0,4-1-2 16,2-5-2-16,5 0-3 0,5 3-1 15,1 1-1-15,2 3-3 0,1 2-4 16,1 3-3-16,2 3-5 0,-1 0-6 0,1 2-5 15,1 0-10-15,2 2-7 0,-3 1-1 16,3-2 2-16,-4 0 4 0,3 6 7 16,-5-3 5-16,-3 2 12 0,-3-1 11 15,-3 2 10-15,-7 0 7 0,-1 4 7 16,-5-6 6-16,-2 4 6 0,-1 0 0 16,-4-1 2-16,-5 1-2 0,-3 1-3 0,-5 3-4 15,-3 1-4-15,-4-1-5 0,-1 0-1 16,-1 4-5-16,2 0-2 0,6 0-3 15,2 0-3-15,5 0-1 0,5 1-2 16,5-1-1-16,6-1-1 0,4 1 1 16,2 2 0-16,2 1-1 0,4 5-1 15,-1-2-1-15,0 3 1 0,-1 3-8 16,-3-1-1-16,-2-1 0 0,-1 0 0 16,-7-1 2-16,-4 1-1 0,-5-3-5 0,-6-1 7 15,-5 2-7-15,-5-3-7 0,-7 0-7 16,-5-3-6-16,-2 0-124 0,-7 1-117 15,-4 0-299-15</inkml:trace>
  <inkml:trace contextRef="#ctx0" brushRef="#br0" timeOffset="-170890.07">22573 10397 470 0,'1'0'104'0,"0"0"0"0,1-1-70 0,-1 1-24 16,1 1-3-16,0-2 1 0,1 1 2 15,-2 0 2-15,1-1 3 0,-1 2 2 16,0-1-1-16,2-1 1 0,0 1 2 16,1-1 0-16,4 1-1 0,0-1 1 15,2-1 1-15,3-1 2 0,3 1 2 16,1-1 1-16,4 1-1 0,3-2 1 0,3 2-2 16,0 1-2-16,3 1-4 0,-1 2-2 15,0 2-4-15,-1 0-4 0,-5 3-3 16,-1-2-2-16,-2 4-3 0,-6 0-2 15,-3 3-1-15,-3 1-3 0,-5 3-1 16,-4 2 1-16,-5 4 0 0,-5 0 1 16,-2 1 1-16,-4 0 1 0,-3-2 3 15,-2-1 1-15,-1-2 1 0,-1-3-1 0,2-2 0 16,0-4 1-16,3-1 0 0,4-4 1 16,3-3 2-16,3 1 2 0,4-2 3 15,3-2 2-15,1 1 0 0,1-2 0 16,2 3-1-16,3 1-2 0,5 1-2 15,4 1-3-15,3 3-1 0,2 1-2 16,6 3 0-16,1 2 0 0,-1 1 1 16,-1 2-1-16,2 1 1 0,1 3-1 0,-1 2 0 15,0-1 1-15,0-1-1 0,-2 1 0 16,-2-3-1-16,-6 0 0 0,-3-1 0 16,-5-3 0-16,-6 0 1 0,-6-1 2 15,-6 3 1-15,-8-1 1 0,-6 0 3 16,-8-2 1-16,-2-1 1 0,-6-1 0 15,-5-1 0-15,-3-4-1 0,1-1-1 16,2-3-2-16,1 0-4 0,2-2-5 0,5-3-8 16,5-1-6-16,5-4-2 0,3-2-4 15,4 2-4-15,5-4-8 0,3 0-2 16,3 1-1-16,2 1 2 0,3 2 111 16,2 2-230-16,0-1-123 0,2 4-347 15</inkml:trace>
  <inkml:trace contextRef="#ctx0" brushRef="#br0" timeOffset="-170443.96">23948 10717 584 0,'3'-11'128'0,"-1"6"3"0,0 6-101 0,0 2-13 15,-2 1-5-15,-1 3 1 0,-1 1 0 16,-3 1-3-16,-3 2-2 0,-3 3 0 16,-3-1 1-16,-3-1 1 0,-3 2 1 15,-6 2 1-15,0 3 2 0,0 1 2 16,-5-1 1-16,-2 4 0 0,-1 6-2 16,-2-2-2-16,-2 2-1 0,-3-2-4 15,1 0-3-15,2-3-3 0,1-6-4 16,3-1-4-16,5-4-6 0,5-5-7 0,6-4-8 15,3-1-8-15,4-3-5 0,3 0-69 16,4-1-43-16,1-2-97 0,2-3-215 16</inkml:trace>
  <inkml:trace contextRef="#ctx0" brushRef="#br0" timeOffset="-170105.82">23434 10684 488 0,'9'-5'134'16,"-3"-6"7"-16,-5 0-50 0,6 7-17 15,-3-1-25-15,2 4-12 0,-1 2-5 0,1 1-7 16,-2 4-6-16,1 2-5 0,1 2-3 15,0 6-2-15,1 2 0 0,3 2 1 16,3 3 0-16,2 1 0 0,3 3-2 16,5 2 0-16,2 2-1 0,6 0-2 15,2 7-1-15,2-1-1 0,3 0-1 16,3 3 0-16,0-2-3 0,-1-1-3 0,0-1-4 16,2-5-5-16,-3-4-5 0,-1 0-8 15,-3-7-11-15,-5-3-6 0,0-6-44 16,-8-1-77-16,-6-7-109 0,6 4-255 15</inkml:trace>
  <inkml:trace contextRef="#ctx0" brushRef="#br0" timeOffset="-166675.78">16076 1465 527 0,'-11'-1'103'0,"8"1"-9"0,3 2-91 16,2 1-18-16,7 3-2 0,7-1 0 15,5-2 4-15,14-1 10 0,9-2 13 16,7 1 2-16,7 0 2 0,5 1 1 16,4-2-1-16,9 2-2 0,9-1-3 15,0-1-4-15,8-2-1 0,7 2 0 0,6 0 2 16,8 0 1-16,-3 0 3 0,-6 0 3 15,4 1 2-15,4 1 1 0,-6-3 0 16,-7 0-1-16,-7 0-3 0,-5 1-3 16,-6 1-2-16,-9 0-3 0,-18 0-3 15,-6 1 0-15,-10 0-2 0,-13-1 1 16,-10-1-3-16,-20-3 0 0,-13 0-1 16,-18-1 1-16,-17 2 0 0,-16 1 2 15,-18-2-1-15,-14-1 3 0,-10 3 1 16,-11 2-1-16,-8-4-3 0,-5-3 0 0,-3 3 0 15,-1 2-2-15,0-1 0 0,4-1 0 16,8 3 1-16,8 5 2 0,4-1 1 16,7 1 1-16,19 0 0 0,15 4 0 15,11-2 0-15,15 0 0 0,14 2-4 16,18 1-1-16,14-3-1 0,14 4 1 16,20-1 3-16,17-2 1 0,15-1 2 15,16 0 3-15,21 0 2 0,18-2 2 0,12 1-3 16,5-1 0-16,12-1-2 0,6 3-1 15,7-4-1-15,-3 1-1 0,-4 0-2 16,-5-5-2-16,-8 0-3 0,-13 1-4 16,-11-3-2-16,-21 0-59 0,-22 0-56 15,-17 1-93-15,-17 0-218 0</inkml:trace>
  <inkml:trace contextRef="#ctx0" brushRef="#br0" timeOffset="-143478.27">8206 7969 331 0,'-2'-1'97'16,"1"1"8"-16,2 0 4 0,-1 0-60 15,0-1-10-15,-1 2-2 0,-1-2-2 0,-2 1-7 16,-1 2-6-16,-2-3-5 0,0 1-1 15,-3 0 0-15,1-1-1 0,0 1 2 16,2 0 0-16,0-1-1 0,1 2-4 16,0-1-4-16,2 4-4 0,-1 3-2 15,2 1-2-15,2 2-1 0,1 3 0 16,2 3-1-16,1 1 0 0,4-3 0 16,1-2 1-16,3 0 0 0,2-3 1 15,1-4 2-15,0-3-1 0,3-2 1 0,-1-2 0 16,1-2 0-16,-1-4 0 0,-2-1 1 15,0-2-1-15,0 0 1 0,-3 2 1 16,-3-1 1-16,-2 1 3 0,-3 1 3 16,-5 1 0-16,-5-1 1 0,-3 1-2 15,-3 2-2-15,-3-3-2 0,-1 6-4 16,-1-2-4-16,0 4-3 0,2 4-2 16,2 2 0-16,0 0 0 0,2 4 1 0,1 1 0 15,4 0 0-15,2 3 1 16,3-2 2-16,3 0 1 0,3-2-1 0,3-2 2 15,4-3 0-15,1-2 1 0,3-3 1 16,0-2 0-16,1-4 0 0,2 0 0 16,-2-3 1-16,1 1-1 0,-2-2 0 15,-1 1 0-15,-2 0-1 0,-3 3 1 16,-2-2 1-16,-3 2 1 0,-4-2 2 16,-4 3 0-16,-4 0 0 0,-3 1 0 0,-1-1-1 15,-1 2-2-15,-2 2-3 0,0 2-3 16,2 6-2-16,1 1 0 0,1 5 0 15,0 5 0-15,1 2 0 0,3-1 1 16,1 0 2-16,2-6 0 0,4 0 1 16,2-5 0-16,5-3 1 0,0-6 1 15,3-3 0-15,2-1 2 0,2-3 1 0,2-3 1 16,-1-2 1-16,-2-2 1 16,3 3-1-16,-4-3 1 0,-1 0 0 0,-4 2-1 15,-1 1 1-15,-3 2 1 0,-2-1 1 16,-4 3 0-16,-3 5 0 0,-4 0-3 15,1 0-1-15,-2 4 0 0,-1 1-3 16,0 1-3-16,-1 0-2 0,3 5 0 16,1 3 1-16,-2 2 0 0,2-1 0 15,2 0 0-15,3 0 1 0,1-2-1 16,2-5 1-16,0 0-1 0,3-5 0 0,0 0 1 16,1-2 0-16,1-2 1 0,1 1 0 15,2-1 3-15,0-2-3 0,1 3-6 16,1-3 64-16,1-1-209 0,-2 1-136 15,7 4-382-15</inkml:trace>
  <inkml:trace contextRef="#ctx0" brushRef="#br0" timeOffset="-141628.99">8151 7881 288 0,'-1'-2'74'0,"2"4"6"0,-1 1-39 16,0-4-1-16,2 2 8 0,-2-3 7 15,0 2-1-15,0 0-4 0,0-1-5 0,0-1-4 16,0 1-9-16,0 0-7 0,-2 2-7 16,1-5-3-16,-2 2-4 0,2-3-3 15,-1-1-2-15,-1-2 0 0,0 0-1 16,0-6 2-16,1-4 3 0,0-5 1 16,-1-4 4-16,2-7 2 0,-1-6 0 15,1-8-1-15,2-2-2 0,1 0-3 16,1-4 1-16,-1-1-4 0,-1 1-1 0,2 8-2 15,0 3-1-15,-1 8 0 0,0 4 0 16,0 7-2-16,-1 8 1 0,1 7 0 16,-2 0-1-16,1 4-3 0,-2-1-1 15,0 1-4-15,0 0-3 0,-1 2-4 16,1-2-3-16,0 0-6 0,1 2-4 16,0 1 10-16,0 1-48 0,-1 1-86 15,3-3-110-15,-2 4-269 0</inkml:trace>
  <inkml:trace contextRef="#ctx0" brushRef="#br0" timeOffset="-141110.25">8181 6972 448 0,'-2'0'108'0,"-1"0"4"16,0 0-55-16,1 2-31 0,0 0-10 15,-1 1-2-15,-2 1-2 0,-1 2-4 0,-2 2-3 16,-1 6-1-16,-3 1-2 0,-1 4 1 15,0 1-1-15,-1 2 1 0,-1 2-1 16,2-4-1-16,0-3-1 0,3-3 1 16,0-3-1-16,3-5 0 0,0 0 2 15,3-5 2-15,1 1 2 0,3 1 2 16,0-4 0-16,2-1 1 0,1-4 2 16,1-3-3-16,4-1-1 0,1-2-2 0,0-9-2 15,0 1 1-15,2-3-1 0,0 3 1 16,0-2-1-16,-1 3 1 0,-1 0 1 15,0 6-1-15,0 1 0 0,-4 3-1 16,0 4 0-16,0 1-2 0,-2-1 0 16,2 3-2-16,-1 1-1 0,4 4-1 15,3 3 1-15,2 2-1 0,3 7 1 16,5 4 1-16,3 4 1 0,2 8 1 16,3 4 1-16,-1 3-1 0,1 5-1 0,0-2-5 15,-2 0-3-15,-3-1-10 0,-1-5-115 16,-4-6-108-16,-1-1-278 0</inkml:trace>
  <inkml:trace contextRef="#ctx0" brushRef="#br0" timeOffset="-137076.49">8244 8420 400 0,'-8'5'94'0,"0"1"4"15,2 1-54-15,-2-2-26 0,2-1-3 16,3 0 5-16,0 0 4 0,1-2-2 16,1-2 0-16,-1 2 1 0,4-1 2 0,-1-1 1 15,-1-2-1-15,4-1-5 0,-3 3-6 16,0 1-4-16,0-1-2 0,-1 0-2 16,0 1-3-16,1 1-3 0,-5 2 0 15,4 1 1-15,0-2 1 0,0 3-1 16,0-1 1-16,0 2-1 0,0 1 1 15,1 0-1-15,0 2 1 0,0 1-1 0,2 2 2 16,-1 3-1-16,0 4 1 16,1 3 0-16,-1 6 0 0,2 7 0 0,-2 4 0 15,0 5-1-15,-1 6 0 0,0 7 1 16,-3 6-1-16,0 6 0 0,-1-1-1 16,-2 5 0-16,0 0 0 0,-2-4 0 15,1-7-2-15,0-8-1 0,3-10-5 16,1-8-4-16,1-10-4 0,4-6-6 15,0-8-4-15,4-7 31 0,-2-6-141 16,1-5-104-16,-1-6-276 0</inkml:trace>
  <inkml:trace contextRef="#ctx0" brushRef="#br0" timeOffset="-136797.36">8127 9318 577 0,'-1'1'127'15,"-1"-2"2"-15,-1 3-102 0,-2 3-5 16,0-2-1-16,-2 0 0 0,0 5-4 16,-1-2-2-16,1 3-2 0,3-1-2 15,0-3-4-15,1 3-2 0,3-2-1 16,3 0 1-16,0 2-1 0,2-2-1 0,3 4 0 15,1 1 1-15,1-1 0 0,1 1 0 16,1 1-4-16,-1-2-7 0,2 2-9 16,0-3-4-16,-2-3-3 0,0 1-124 15,-1-2-117-15,-1 0-282 0</inkml:trace>
  <inkml:trace contextRef="#ctx0" brushRef="#br0" timeOffset="-136543">8421 9366 313 0,'7'-2'94'0,"-4"-2"8"15,-1 2 8-15,0 2-49 0,-2-2-7 16,-1 3-4-16,-1-1-2 0,-4 0-6 16,0 4-5-16,-3 0-13 0,-1 6-8 0,-3 0-6 15,-2 2 0-15,-3 5-5 16,-1 5-1-16,-2-1-1 0,-1 2-1 0,3 0-1 15,1 4 1-15,1-2-1 0,4-4-1 16,3-2-1-16,2 1-1 0,3-4-4 16,1-3-6-16,1-2-40 0,0-5-90 15,4 2-109-15,1-5-272 0</inkml:trace>
  <inkml:trace contextRef="#ctx0" brushRef="#br0" timeOffset="-31504.71">19191 2402 328 0,'-6'-14'107'0,"0"0"5"0,0 4-36 0,3 5 37 15,1 2-69-15,0-2-16 0,1 4-3 16,0 0-1-16,1 1-3 0,0 1-4 16,0-2-3-16,0 3-4 0,0-1-2 15,1-1-3-15,-1 2-2 0,0-2-1 16,0 3 0-16,0-1 3 0,0-4 3 15,0 1 2-15,1 1 2 0,2-4 1 16,0 0 1-16,2-5 1 0,3 2-3 16,2-1-3-16,2-1-2 0,0-2-3 15,1 0 0-15,0 2 1 0,-2 1-1 0,2 1 3 16,-2 3 0-16,-2 0 3 0,-1 2-1 16,-3 2-1-16,0 0-3 0,-1 3-2 15,-3 1-1-15,-1 1-3 0,0 3 0 16,1 3-1-16,0 4 1 0,3 5 2 15,-1 4 1-15,1 4-1 0,1 5 1 0,0 1-1 16,2 1 1-16,-2 3-1 0,-1 0 0 16,0 0 0-16,-3 1 1 0,-1-2-2 15,-2-1-4-15,-1 1-5 0,-2-3-7 16,1 0-8-16,-3-2-6 0,-4-4-7 16,0-2-2-16,-1-3 3 0,0-5-115 15,-2-5-104-15,-1-4-265 0</inkml:trace>
  <inkml:trace contextRef="#ctx0" brushRef="#br0" timeOffset="-31315.92">19107 2893 617 0,'-4'-3'151'0,"1"-1"6"0,2 0-105 16,-1 3-4-16,4 4-3 0,0-2-4 16,4 1-6-16,3-1-4 0,3 1-3 15,5 0-3-15,3-1-3 0,3 1-1 16,0-4-2-16,4 2-8 0,-1-1-5 15,1-1-6-15,1 0-10 0,-4 0-14 0,0-2-24 16,-1 0-12-16,-3-1-128 0,2-2-140 16,3 3-323-16</inkml:trace>
  <inkml:trace contextRef="#ctx0" brushRef="#br0" timeOffset="-31114.92">19681 2569 619 0,'4'1'143'0,"2"-5"3"0,6 3-103 16,4-1-21-16,4-3-1 0,3 1-2 16,4-2-4-16,2 0-8 0,-1 0-11 15,-3-1-14-15,-2-2 163 0,-2-1-293 0,-2 0-144 16,9 5-426-16</inkml:trace>
  <inkml:trace contextRef="#ctx0" brushRef="#br0" timeOffset="-30439.89">20483 2329 502 0,'-7'-9'122'16,"-4"1"5"-16,-1 2-58 0,0 4-35 16,-5 2-10-16,-1 2 0 0,-4 4-3 15,-2 1-4-15,-2 6-4 0,-1 5-3 16,0 4-3-16,2 3-1 0,2 5-3 16,7-1 0-16,3 0-2 0,4-4-2 0,6-1 0 15,3-2 0-15,4-3-1 0,4-3 1 16,5-3 0-16,3-1-1 0,6 1 0 15,6-4 1-15,2-6-1 0,3-3 0 16,6-3 1-16,0-5-1 0,1-2 2 16,-3-7 0-16,-2 3 1 0,-3-1 2 15,-3-1 2-15,-6 3 2 0,-6 1 2 16,-5 2 3-16,-5 2 4 0,-3 3-1 0,-3 1-1 16,-5 1-3-16,-1 5-2 0,-3 3-1 15,-2 2-5-15,1 0-3 0,-1 1-3 16,1 1 0-16,1 2-1 0,5-3 1 15,4-1 1-15,3 1 0 0,3-1 1 16,3-1 1-16,3-2 0 0,1-3 0 16,1 0 0-16,0-3-1 0,1-2-1 15,4-4 0-15,0 3 0 0,-2-2 1 16,3-1 0-16,0 1 2 0,0-3 0 16,-3 0 0-16,-4 0 2 0,-2 0 1 0,-4 2 2 15,-2 0 1-15,-3 1 1 0,0 4 0 16,-1 3-3-16,-2 1-2 0,1 3-1 15,1 3-2-15,1 3-2 0,2 3-1 16,-1 1 0-16,1 5 3 0,1 4 0 16,-1 3 0-16,0 5 0 0,-1 1 1 15,-1 2-1-15,1 3-2 0,-1-1-4 0,-1 1-3 16,0-4-3-16,-2-4-3 0,-1-2-2 16,-3-2 0-16,-5-5 2 0,-3-4 4 15,-3-2 3-15,-7-2 4 0,-3-4 2 16,-6-2 2-16,1-4-1 0,2-2 1 15,0-3-6-15,3-3-5 0,3-5-4 16,4-4-4-16,4-5-120 0,-1-2-112 16,2-3-281-16</inkml:trace>
  <inkml:trace contextRef="#ctx0" brushRef="#br0" timeOffset="-29722.22">21360 2449 607 0,'-11'3'140'16,"-2"-1"3"-16,-5 2-112 0,-4 1 2 16,-1-1 3-16,-1 3-1 0,-1-1-11 15,2 2-8-15,1 1-3 0,3 2-3 16,2-2-6-16,3-1-2 0,1-1-3 15,2 1 0-15,3-1-1 0,2 0 0 0,4 2 1 16,3-2-1-16,4 3 0 0,1 0 0 16,4 2-3-16,3-2-6 0,4 0-3 15,1-5-5-15,2 0-2 0,4-3-3 16,2 0 0-16,3-4 1 0,3-2 4 16,-2-2 1-16,1-3 3 0,-1-2 2 15,-3 0 4-15,-1-5 1 0,-4-2 2 16,-2-3 3-16,1-4 3 0,-3-5 2 0,0-7 2 15,-2-4 2-15,0-5 3 0,-3-7 6 16,-1-4 3-16,-3 2 3 0,-1 6 5 16,-2 5 4-16,-3 6 3 0,-1 9 1 15,-1 11 0-15,-2 5 3 0,0 5-4 16,-2 4-7-16,0 5-6 0,-2 1-8 16,-2 3-4-16,-2 3-8 0,0 9-3 15,-1 6-2-15,-2 9 1 0,1 6 1 16,0 5 4-16,1 2-1 0,4 8 1 0,0-2 0 15,3 0 0-15,3-4 0 0,4-8 0 16,4 1-3-16,2-4-2 0,2-4-1 16,3-5-2-16,3-1-2 0,3-4 0 15,2-2-2-15,1-7 3 0,2-3 1 16,5-9 2-16,3-4 1 0,2-7 1 16,-1-5 1-16,-2-3 1 0,-2-2 2 15,-5-3 0-15,-5 4 3 0,-6-2 3 0,-6 2 5 16,-5 5 2-16,-2 2 4 0,-2 3 0 15,-1 4 0-15,-3 3-2 0,-4 5-4 16,-3 2-3-16,-2 3-4 0,-1 4-4 16,-1 0-1-16,0 2 0 0,4 3 1 15,5 1 0-15,4 2 0 0,4-1 0 16,7 0 2-16,3 2 0 0,1 1 0 16,3-2-3-16,6-4-3 0,5 2-3 15,3-5-9-15,3 0-9 0,4-2-20 0,8-3-12 16,4-4-33-16,5-3-90 0,4 0-121 15,5 3-264-15</inkml:trace>
  <inkml:trace contextRef="#ctx0" brushRef="#br0" timeOffset="-29320.15">23142 2227 605 0,'-6'-3'138'15,"-2"0"5"-15,-2 3-104 0,0-2-5 16,-4-1 3-16,0 2 2 0,-4 1-10 15,-2 5-4-15,-1 1-4 0,-2 2-7 16,-4 4-3-16,1 4-4 0,-2 2-1 16,0 4-2-16,5 0-2 0,0 1-1 15,5 0-2-15,4 4 1 0,7-2 0 0,5 2 1 16,4-5 0-16,4 1-2 0,9-4-3 16,5 0-5-16,3-3-6 0,0-1-10 15,4-3-6-15,2 1-5 0,4-4-4 16,-2-2-1-16,0-2 3 0,3-8 0 15,2-2 0-15,-1-2-88 0,-1-4-4 16,-4-8-77-16,4 0-170 0</inkml:trace>
  <inkml:trace contextRef="#ctx0" brushRef="#br0" timeOffset="-28868.91">23451 2306 450 0,'5'-15'130'0,"-4"4"6"16,0 7-51-16,-2 0-19 0,1 3-17 15,-1 3-17-15,1 5-3 0,-1 2-4 16,1 3-2-16,-2 5-2 0,2 31 23 15,2-17-24-15,-2 0-7 16,1 2-7-16,0-4-1 0,0-1-2 16,-1 1-3-16,0-2 1 0,1-4 0 0,-1 1-4 15,1-2-2-15,-1-2-4 0,0 0-3 16,1-6-4-16,0-2-3 0,0-2-3 16,-1-6 4-16,0-4 2 0,1-5 3 15,-1-5 4-15,0-5 3 0,2-4 3 16,-2-5 2-16,0-1 4 0,1-5 1 15,1-1 2-15,0-3 1 0,1-7 1 16,2 0 6-16,-1-3 0 0,3-7-1 0,-2-2 1 16,2-2 2-16,1 3 0 0,-1 7 0 15,1 9-3-15,0 5 1 0,-1 8 0 16,1 8-1-16,-3 8-4 0,3 3-2 16,-3 3-3-16,3-1-2 0,0 2-2 15,2 0-2-15,0 3-1 0,4 1 0 16,-2 2 0-16,1 3 0 0,-1 5 0 0,-1 3-1 15,-1 6-1-15,-4 2 0 16,-2 3 0-16,-3 3 0 0,-1-1 1 0,-5-2 1 16,-1-2 1-16,-3-3 0 0,-2-3 2 15,-1-4 0-15,-2 0 0 0,-3-2-1 16,2-1-4-16,0-2-6 0,0-3-4 16,2-2-5-16,0-1-5 0,1-4 0 15,1-5-28-15,2-5-105 0,3 1-113 16,16 7-287-16</inkml:trace>
  <inkml:trace contextRef="#ctx0" brushRef="#br0" timeOffset="-28369.52">23952 2072 542 0,'-1'3'117'0,"4"0"3"0,-5 5-97 16,0 0-4-16,-3 3 5 0,-1 0 3 16,-3 3-1-16,-2 2-2 0,-1 3-4 15,-2 2-2-15,1-2-5 0,-2 2-4 16,3-2-3-16,3-1-3 0,0 0 0 16,2-2 0-16,4 0-1 0,0-1 0 15,3 2 1-15,2-2-1 0,0 2 1 0,7 3 1 16,0-3-1-16,0-2 0 0,6 1 0 15,0-1-1-15,4 1 0 0,-1-3 0 16,-1-1-1-16,-2 0 0 0,0-1 1 16,1-4 0-16,-1-2 1 0,0 0 0 15,1-4 1-15,0-3 0 0,4 0 1 16,0 0 2-16,-1-2 0 0,0-2 1 16,-2-2 4-16,1-2 4 0,-3-2 2 15,0-5 2-15,-5-4 2 0,0-3 2 0,-2-3 0 16,-1-1-3-16,-2-5-4 0,-1-1-2 15,0 0-3-15,-1-1-4 0,0-1-2 16,-3 3-3-16,0-1-1 0,0 6-1 16,-2 6-2-16,0 3 1 0,-1 6-3 15,-2 3-5-15,2 3-4 0,0 2-10 16,-1-1-16-16,0-2-14 0,2 2-132 16,-5-4-138-16,8 6-332 0</inkml:trace>
  <inkml:trace contextRef="#ctx0" brushRef="#br0" timeOffset="-21006.29">3635 3355 359 0,'8'-4'104'15,"-1"-1"4"-15,-3 1-9 0,-1-1-57 16,0 2-10-16,-1-2-3 0,0 2-6 16,-1 1-5-16,-1 1-2 0,-1 0-3 15,0-1 0-15,1 2 0 0,-1 0-1 0,0 0 2 16,1 0 0-16,2 1-3 0,-2-1 0 15,-1-1-2-15,0 1-2 0,-3 1 0 16,0 0-1-16,-4 2 1 0,-5-1 3 16,1 4 1-16,-3 0 0 0,-2 2-1 15,-1-1 0-15,-1 2-3 0,2 0-2 16,0 2-1-16,1 2-2 0,-1 0 0 0,3 2 1 16,0 3 0-16,1 1 1 0,2 1 1 15,-1 0-1-15,0 3 0 0,1 4 0 16,2 0-2-16,0 1-1 0,3 1-1 15,0 1-1-15,4-2 0 0,2-3 0 16,4-3-1-16,2-4 0 0,2-3 1 16,3-4-1-16,3-1 0 0,0-5 0 15,1 0 2-15,1-3 0 0,2-3 0 16,1-2 2-16,-1-3 1 0,1-3 2 0,0 2 3 16,-1-1 1-16,-1-3 3 0,-4 1 1 15,-3-1 3-15,1 6 1 0,-6-6-1 16,-4-1-2-16,-2 0-1 0,-2-4 3 15,-3 0-5-15,-2 4-4 0,-6-6-2 16,0 5-6-16,-1 3-4 0,0-1-1 16,-3 8-7-16,-2 4 0 0,4 0-4 15,-1 2-4-15,5 2-5 0,1-1-5 0,3 2-5 16,1-1-3-16,4 3-4 0,2 0 176 16,3-1-287-16,0 1-126 0,6 0-390 15</inkml:trace>
  <inkml:trace contextRef="#ctx0" brushRef="#br0" timeOffset="-20265.18">3913 3533 530 0,'0'-2'124'0,"1"1"5"0,-1-3-86 15,1 0-10-15,1 1-5 0,-1 0-3 16,0 1-4-16,-1 2-5 0,-2-4-7 16,11 13 0-16,-8-4-4 0,0 2-1 15,1 2-2-15,-1 4 0 0,1 1 0 16,4 6 1-16,-12-5-2 0,9 10 2 15,-2-2-2-15,0 3 0 0,1-3-2 16,0-1 0-16,0-4-1 0,0-2 0 0,-1-5 0 16,1-2 0-16,-1-1 1 0,1-2 0 15,-1-3 4-15,-4 2-3 0,3-4 1 16,0-1 4-16,-1-1 4 0,0-2 2 16,0-2 0-16,0-2-2 0,4-6 2 15,-1 0 0-15,-1-5-3 0,1-5-5 16,2-2-1-16,-1-2 0 0,0-1-1 15,2 2-1-15,-2-2 1 0,1 8-1 0,1 1 1 16,-1 5 0-16,0 4 1 0,2 1 0 16,1 1 1-16,2 3-1 0,0 0 0 15,1 1-1-15,2 1 0 0,1 2-1 16,1-1-1-16,2 3 1 0,1-1 0 16,2 3-1-16,1 0 0 0,-2 1 0 15,2 0 0-15,-1 3-1 0,-3 1 2 16,-1 3-1-16,-2 1 1 0,-1 0 1 0,-1 4 0 15,-2 1-1-15,-3 1 1 0,-3 0-4 16,-2 2-3-16,0 2-1 0,-1 0-2 16,-2-3-3-16,0-2-2 0,0 0-4 15,-1-5 1-15,2 0-2 0,-1-6-1 16,2-1-4-16,0-2 0 0,0-1 16 16,1 0-128-16,0 0-106 0,0-2-276 15</inkml:trace>
  <inkml:trace contextRef="#ctx0" brushRef="#br0" timeOffset="-19757.81">4683 3380 537 0,'0'0'126'0,"0"1"5"0,0-1-86 16,-1 1-10-16,-1 0-3 0,-3 0-3 15,-4 3-3-15,-2-1-3 0,-2 1-5 16,-2 2-4-16,-3-1-2 0,0 1-3 0,-2 1-2 16,3 1-3-16,0 1-2 0,3 0-1 15,1-1 1-15,2 2 0 0,3 2 0 16,2-3 0-16,0 1 1 0,3 1-1 15,1-1 0-15,1-1 0 0,-1 1-1 16,2-2-1-16,3 1 0 0,-1-3-1 16,2 0 0-16,1 0 0 0,-1 0-1 15,1 2 1-15,1-2 0 0,2 2 0 16,1 1 1-16,1-1 0 0,2 1 0 0,1-1 0 16,1 1 1-16,1-1-1 0,-1-1 1 15,0 1 0-15,0-1-1 0,-3 1 0 16,-2 0 1-16,0-3-1 0,-3 3 1 15,-3-1 0-15,-2 1 0 0,-2 1 1 16,-3 0-2-16,-4-1 1 0,-3 3-1 16,-4-2-1-16,-3 2-1 0,-5 0-2 15,-1-2-1-15,-1 2-6 0,-2-1-9 16,-1-2-3-16,1 0-2 0,-1-4-2 0,1 0-122 16,-1-2-114-16,2-5-278 0</inkml:trace>
  <inkml:trace contextRef="#ctx0" brushRef="#br0" timeOffset="-18550.75">5462 3776 359 0,'-5'-2'90'0,"-4"0"4"0,1-1-48 15,-2 1-20-15,2-1 3 0,0 1 3 16,-1 2-3-16,0-1-2 0,0 1-1 16,2-1 1-16,-1 1 2 0,1 0-2 15,1 0-1-15,0 0-2 0,0 2 0 16,0-2-1-16,1 2 0 0,-2-2-1 0,1 2-1 16,1-1 0-16,2-1 0 0,0 0-2 15,1-1-3-15,0 1-2 0,2 1 0 16,2-2-3-16,0 1-2 0,2 0 1 15,4 2-1-15,4-1 1 0,5 1 2 16,5 0 0-16,7 1 2 0,5-3 0 16,8 3-1-16,8-3 1 0,8 0-2 15,5 1-2-15,6-1-2 0,8-1-1 16,4 1-2-16,5-1 0 0,1-1-2 0,1 5-1 16,-3-3-1-16,-1 1-1 0,-4-2 0 15,-3 3 0-15,-7-1 0 0,-5 0-1 16,-8-2 0-16,-7 2 0 0,-7-1-2 15,-9 1-4-15,-11-1-5 0,-7 0-7 16,-7-1-7-16,-4-1-17 0,-6 0-12 16,-3-1 10-16,-2 1-96 0,0-1-31 0,-1-5-102 15,-4 1-216-15</inkml:trace>
  <inkml:trace contextRef="#ctx0" brushRef="#br0" timeOffset="-18289.33">6715 3630 473 0,'0'2'126'0,"-1"-2"5"16,0 1-16-16,1-1-80 0,0 0-2 16,0 0-1-16,2 1-1 0,0 0-3 0,4 1-2 15,3 4-2-15,-1-1-3 16,6 3-3-16,1 3-2 0,1 3-3 0,2 1-2 16,-2 2-4-16,0-1-1 0,-3 0-3 15,-1-1 0-15,-5-1-1 0,0-4 0 16,-5 2 1-16,-1-1 1 0,-4 0 1 15,-4 3-1-15,-5-1 1 0,-3 2-2 0,-5-1-7 16,-3-3-7-16,-4 2-11 16,-4-2-15-16,-3-5-4 0,-4-2-129 0,0-4-127 15,-3 1-301-15</inkml:trace>
  <inkml:trace contextRef="#ctx0" brushRef="#br0" timeOffset="-17722.63">1909 3588 503 0,'8'-2'119'0,"1"-1"3"16,2-2-84-16,1 1-7 0,4-1-3 16,0 4-5-16,4 1-5 0,4 1-6 15,4 1-3-15,5 3-3 0,6 3-1 16,3 0-1-16,7 0-2 0,3 1 0 16,0-3 0-16,5 2-1 0,4-2 1 0,-1 1-1 15,1-1 0-15,-1 1-4 0,-3 0-7 16,-1 0 170-16,-8-2-293 0,-10-2-134 15,-4-2-409-15</inkml:trace>
  <inkml:trace contextRef="#ctx0" brushRef="#br0" timeOffset="-17373.11">2052 3365 497 0,'12'0'131'0,"-3"0"0"0,-2 0-13 16,-2 1-95-16,-3 1-3 0,-2 4-3 15,-6 3-6-15,-7 2-1 0,-5 3-3 16,-5 2 0-16,-3 3-3 0,-5 4-3 15,-3 0 0-15,0 0 0 0,1 3 0 16,4 0 0-16,4 1-1 16,5 1 0-16,6-1-2 0,9 0-1 0,7 0 0 15,9-2 0-15,9-1 1 0,9-4 0 0,7-3 0 16,10-2 1-16,9-3 1 0,8-3-5 16,6-1 55-16,3-2-188 0,5-7-125 15,-2-5-344-15</inkml:trace>
  <inkml:trace contextRef="#ctx0" brushRef="#br0" timeOffset="-14170.59">20200 4945 489 0,'7'-4'119'0,"2"-4"6"0,-2 5-70 16,-2 0-21-16,-1 3 1 0,0 0 4 15,-3 0-4-15,-1-2-7 0,-2 5-3 16,-1 1-1-16,2-1-2 0,-2 0-1 16,-1 1-3-16,-1 7-1 0,1 3-3 15,0 3-2-15,0 3-1 0,3 8-3 16,1 6-2-16,2 2-2 0,4 2 0 0,2 3-3 15,1 5 1-15,1-2-3 0,0-3-4 16,1-2-8-16,-1-4-7 0,4 0-10 16,-4-5 159-16,1-5-293 0,-2-4-148 15,-3 0-420-15</inkml:trace>
  <inkml:trace contextRef="#ctx0" brushRef="#br0" timeOffset="-13654.16">20700 5215 681 0,'8'-2'157'0,"-5"1"3"0,2 2-127 16,-2 0-9-16,0 3 0 0,-2-3 1 15,1 5-10-15,2 0-11 0,1 4-2 16,0 1 0-16,1 3-1 0,1 2 0 15,0 4-1-15,1-3 0 0,-1 2-1 16,0-2 0-16,0 1-1 0,-2-3 1 16,0-4 0-16,-2-2-1 0,0 0 0 15,0-5-1-15,-1-2 0 0,-1-1 0 0,-2-2 0 16,1 2 1-16,0-2 0 16,0 1 1-16,0 0 3 0,0 0 1 0,0-3 1 15,3 1 1-15,0-4 0 0,2 1 0 16,0-2 0-16,1-4 1 0,0-2-1 15,1 0 0-15,-3-7 0 0,3 2 0 16,0-3 0-16,2-3 0 0,0 5-1 16,0 4 0-16,-1-3 2 0,1 6 0 15,-2 1 1-15,-2 3 1 0,1 3 0 0,-1-2-2 16,2 1 1-16,1 3-1 0,1-1-2 16,2 6-1-16,1 2-1 0,3 2 0 15,-1 3-1-15,1 1 0 0,2 1-1 16,-2 2 1-16,2-2-1 0,1 3 0 15,-3 2-3-15,3 0 0 0,-4 4 0 16,-2 2-6-16,-1 2-8 0,-4 0-7 16,-2 1-8-16,0-3-6 0,-3-3-7 0,0-2-5 15,0-3 12-15,-1-4-119 0,1-1 3 16,0-4-87-16,0-2-188 16</inkml:trace>
  <inkml:trace contextRef="#ctx0" brushRef="#br0" timeOffset="-12990.97">20610 5257 386 0,'-4'-10'106'0,"0"0"4"0,0-1-71 15,1 3-9-15,1-1 1 0,0 3 14 16,1 3 20-16,1 0-39 0,-1 0-3 16,3 1 1-16,-1 2-1 0,0 0-2 15,0 0-4-15,1 0 0 0,-1 1-1 0,0-1 0 16,-1 0 2-16,-1 0 1 0,1 1-2 15,-1 1-1-15,-1-2-2 0,1 3-2 16,-1 2 0-16,0-1-1 0,-1 4-1 16,1 3 1-16,3 1-1 0,-1 5-1 15,0 0-1-15,2 2-1 0,2 3-5 16,-2-5-1-16,3 4-4 0,-1-1-1 16,2-2-8-16,0-3-6 0,0-1-16 0,-1-4 159 15,-2-1-292-15,0-3-149 0,-3-3-427 16</inkml:trace>
  <inkml:trace contextRef="#ctx0" brushRef="#br0" timeOffset="-12787.47">20562 5000 581 0,'1'-1'135'15,"0"1"7"-15,1-1-57 0,-1 1-66 16,0-2-6-16,-1 2 0 0,0-2 0 16,0-1-5-16,0 0-9 0,2 2-11 15,-1-1 12-15,1 1-145 0,3-1-122 16,1-2-317-16</inkml:trace>
  <inkml:trace contextRef="#ctx0" brushRef="#br0" timeOffset="-12358.45">21511 5044 630 0,'1'0'142'16,"-3"1"0"-16,-2-1-104 0,-3 0-21 15,-3 0-1-15,-2 2 3 0,-1 1-7 16,-1 0-4-16,1 0-1 0,-1 1 0 0,1 1 0 16,1 3-4-16,3-3-3 0,2 5 0 15,0 0-2-15,3 1 0 0,3 0 0 16,3 4 0-16,4 0-1 0,1 4 2 15,2-3 0-15,5 0 0 0,0 0 1 16,4 4 0-16,-1-3 0 0,-1 2 0 16,0-3-2-16,-3 4 0 0,-4 0-3 0,-6 0 1 15,-6-4 0-15,-5-1-1 16,-4-1 1-16,-2-5 2 0,-3-1-4 0,-5-2-2 16,0-3-4-16,0-2-5 0,0-3 3 15,0-2-61-15,0 1-68 0,0-3-101 16,7-1-243-16</inkml:trace>
  <inkml:trace contextRef="#ctx0" brushRef="#br0" timeOffset="-12138.39">21591 4863 517 0,'12'2'128'0,"-2"6"9"0,-1 3-25 15,-3 4-81-15,-1 3 1 0,-1 1 4 0,1 5-1 16,-1 1-2-16,-1 3-9 0,0 2-8 16,3 4-4-16,-1 0-4 0,1-1-4 15,0-3-4-15,1-1-7 0,-3-4-10 16,1-2-13-16,-3-5 42 0,-1-3-173 16,-1-3-132-16,-1-1-336 0</inkml:trace>
  <inkml:trace contextRef="#ctx0" brushRef="#br0" timeOffset="-11787.24">21658 5171 565 0,'5'-14'142'16,"1"1"4"-16,0 5-88 0,3 5-4 16,-2 4-9-16,1 1-7 0,1 0-7 15,1 3-8-15,1 1-4 0,3 2-3 0,1 1-6 16,1 1-6-16,0-1-3 0,2 1-1 15,-1 0-1-15,2 0-4 16,-4 1-1-16,0 0-3 0,-3-1-4 0,-2 2-1 16,-2 0-3-16,-1-1 0 0,-5-2 1 15,0-2 1-15,-2-2 4 0,1-2 5 16,-2-1 8-16,0-6 7 0,-1 0 3 16,0-2 6-16,0-4 5 0,-1-2 2 0,2-3 0 15,1-3-3-15,1-3-3 0,2-2-2 16,1-1-3-16,1 1-4 0,4-2-3 15,3 1-3-15,6 2-1 0,4 4-2 16,5 5-2-16,6 1 0 0,4 3-1 16,3 4-6-16,1 2-11 0,1 0-14 15,2 2 150-15,-3 2-292 0,0-2-159 16,-8 2-443-16</inkml:trace>
  <inkml:trace contextRef="#ctx0" brushRef="#br0" timeOffset="-11299.99">20235 5626 203 0,'-31'14'68'0,"2"-2"9"0,2 1-10 16,4 0-14-16,0-1 5 0,2 2 6 15,3-5-3-15,1 0-10 0,5 0-6 16,2-1-4-16,3-4-3 0,2-2-5 15,1 0-5-15,2 1 0 0,2-1 3 16,1-2 3-16,5 2 5 0,2-1 0 16,5-1 0-16,6 0-3 0,7-3-2 15,7-3-3-15,11 1-6 0,11-3-7 0,10-4-3 16,12 2-3-16,10 0-3 0,16-1-4 16,12 2-1-16,8 2-1 0,10 0-1 15,9 3-1-15,5 2 0 0,8 0-2 16,-5 4 1-16,0 0-3 0,-1 0-4 15,-6 0 1-15,-8 0-5 0,-7-1-9 16,-17-2-16-16,-12 1-14 0,-17-5 113 16,-20-3-241-16,-17-5-149 0,-26 7-390 15</inkml:trace>
  <inkml:trace contextRef="#ctx0" brushRef="#br0" timeOffset="-10007.02">20879 6007 518 0,'0'-2'121'0,"0"1"5"0,0-1-73 15,-1 1-18-15,0-1-6 0,0 0-1 16,-3 0 0-16,3-2-1 0,0 1 0 15,-1 0-2-15,1-1 1 0,0 1 1 16,0 1 0-16,2 0-1 0,-2 2-4 16,0-1-3-16,-1 0-5 0,2 2-4 15,-1 1-3-15,0-2-3 0,-3 1-1 16,-3 3 0-16,-4 0 0 0,-4 0 1 0,-6 3 1 16,-3 2-1-16,-2 4 0 0,-4 2-1 15,1 4-1-15,-1 5-1 0,2 6-1 16,0 1 0-16,0 4 0 0,0 2-1 15,4 0-1-15,3-1 1 0,4-1 0 16,3-1-2-16,6-1-3 0,7-5-3 0,5 0-2 16,6-4 0-16,5-3 2 0,5-5 1 15,6-4 3-15,6-3 6 0,1-6 5 16,3-2 3-16,3-4 2 0,2-1 2 16,2-2-1-16,-4 0 0 0,-5-2 0 15,-3 0 3-15,-7 1 4 0,-5-1 1 16,-8-2-2-16,-7-1-1 0,-3 1-2 15,-7-2-2-15,-6 1-5 0,-7 0-6 16,-10-1-3-16,-5 1-1 0,-2 7 0 16,-5-3-2-16,0 4 1 0,0 2 1 0,4 1-4 15,7 3-2-15,3 3-7 0,3-4-7 16,7 4-11-16,5 2-13 0,4 1-12 16,-1 0 162-16,10 2-289 0,6-3-149 15,3 1-416-15</inkml:trace>
  <inkml:trace contextRef="#ctx0" brushRef="#br0" timeOffset="-9505.25">21156 6313 474 0,'10'-11'126'0,"0"6"3"0,-1 1-26 16,-2 3-74-16,1 2-4 16,-2 5 1-16,-1 0-6 0,-1 8-5 0,-3 5-3 15,-1 2 0-15,-2 4-2 0,-2 3-3 16,0 0-2-16,0 0 0 0,1 2-2 16,-1-2 1-16,2-1-1 0,2-3-1 15,0-1 0-15,-1-3-1 0,1-3 0 16,0-3 0-16,0-6 0 0,0-3 2 0,-1-2 1 15,1-8 2-15,0 0 0 0,-1-5 0 16,1-3 0-16,1-6 0 0,1-4 0 16,0-2-2-16,2 0-1 0,1-4 0 15,2 0-2-15,-1-5 6 0,4 4-1 16,1 1 0-16,1 1 2 0,1 3 2 16,2 3 2-16,0 3 4 0,1 7-1 15,1 5 2-15,1 2 1 0,1 4 1 0,1 3 1 16,0 4 0-16,0 5-1 0,1 1-2 15,0 4-2-15,-2 0-3 0,-1 4-3 16,1 0-3-16,-3 4-3 0,-1-3-5 16,-4 4-3-16,-4 2 0 0,1 4-6 15,-5-1-3-15,0 0-6 0,0 0-4 16,-2 1-5-16,1-5-10 0,0-4-9 16,0-4-4-16,-1-4 41 0,0-4-159 15,2-4-123-15,-2-6-309 0</inkml:trace>
  <inkml:trace contextRef="#ctx0" brushRef="#br0" timeOffset="-9110.31">22079 6271 521 0,'12'1'137'0,"-6"-1"13"16,-4-3-25-16,-4 3-89 0,-3 0-7 15,-7 2 0-15,-5 1 1 0,-5 1-7 16,-2 0-11-16,-3 4-3 0,-4-2 0 16,-1 4 1-16,2 0-3 0,2 2-4 15,3 0-2-15,3-1-2 0,2 1-1 16,7 1-1-16,5-1 1 0,6 3 2 16,6-2 1-16,6 1 1 0,5 1 1 0,7 1 2 15,1-3 0-15,2 4 1 0,2 0-1 16,5 2-1-16,-1 0-1 0,-2 3 0 15,2 5-1-15,0 1 0 0,-1-3-1 16,-2 1-1-16,-6-3 0 0,-5 1-1 16,-5-3-2-16,-8-1 1 0,-8-3 1 15,-7 3 0-15,-8-3 0 0,-9-2 0 16,-7-3 1-16,-4-1 0 0,-6-3-1 0,-7-3-5 16,-2-3-11-16,-2-1-14 0,-1 0-6 15,1 4 1-15,-3-4-129 0,3 1-121 16,-1 6-290-16</inkml:trace>
  <inkml:trace contextRef="#ctx0" brushRef="#br0" timeOffset="-7900.04">23069 5223 465 0,'2'0'115'0,"1"3"3"0,2 0-57 16,1-1-33-16,4 2 2 0,0-1 5 15,3 0-2-15,5-1 1 0,0 0-2 16,2-1-1-16,0 0-4 0,1-1-5 16,-3 0-6-16,0-1-5 0,-3 1-7 15,-3-1-9-15,-2 1-12 0,-2-2-9 16,-3 2 15-16,1-1-141 0,-4 0-122 16,0-1-303-16</inkml:trace>
  <inkml:trace contextRef="#ctx0" brushRef="#br0" timeOffset="-7705.64">23024 5448 598 0,'4'3'124'0,"2"-2"6"0,3-1-108 16,4 1-6-16,4-1 3 0,5-1 4 15,6-2 0-15,1-1-3 0,6-3-5 16,1 2-7-16,3-3-7 0,1-2-5 15,0 1-12-15,-4-1 0 0,-1-1-128 16,-3-2-118-16,-1 5-295 0</inkml:trace>
  <inkml:trace contextRef="#ctx0" brushRef="#br0" timeOffset="-7467.52">23853 5021 641 0,'6'-4'154'0,"-2"-1"8"0,1 4-109 0,-3-1-12 16,1 4-1-16,-1 3-3 0,0 3-5 15,-2 5-11-15,2 6-5 0,-5 4-3 16,1 6-1-16,-2-1-3 0,-2 4-2 16,1 0-3-16,-1-1-3 0,1 0-3 15,2-4-6-15,0-2-9 0,1-2-16 16,1-4-12-16,-1 1-6 0,1-7-127 15,0-2-126-15,-3-3-301 0</inkml:trace>
  <inkml:trace contextRef="#ctx0" brushRef="#br0" timeOffset="-6687.9">23467 4997 522 0,'-1'-3'136'0,"-1"2"5"16,4-1-41-16,2 1-65 0,5 0 0 0,4 1-3 16,5-2-4-16,5 1-5 0,5-2-1 15,4-2-4-15,3-1 0 0,0-1 0 16,3-3-4-16,0 2-2 0,2-2-2 16,0-1-3-16,-2 3-2 0,-4 1 0 15,-3 1-1-15,-4 3 0 0,-5 0 0 16,-4 2-1-16,-6 0-1 0,-2 1-1 0,0 2-2 15,-3 2-1-15,-1 3 1 0,0 4-1 16,-2 1 0-16,0 6 1 0,1 2 1 16,-1 2 1-16,-1 4 0 0,3 2 0 15,-2 4 1-15,1 2-6 0,-2-2-4 16,0 1-1-16,1-3 1 0,-2-3-1 16,-2-4 0-16,0-4-2 0,0-3 6 15,-1-2 3-15,0-2-1 0,-2-3 1 0,3-2 1 16,-1-2 0-16,1-3 3 0,0-1 3 15,0-3 1-15,2-1-1 0,2-4-1 16,1-2-1-16,2-2 0 0,4-3-2 16,2-1-2-16,3 2-1 0,3-2 2 15,1 4 1-15,-1 2 2 0,1 1-1 16,0 5 1-16,-2-1 0 0,0 3 0 16,-2 1 0-16,-1 2-2 0,-3 2 0 15,-1 2-1-15,-3 2 0 0,-1 3 0 0,-3 1 0 16,0 2 0-16,-2 3 1 0,0-1-1 15,-1-1 1-15,1 0-1 0,1-3-2 16,-2-1-1-16,0-3 1 0,0-1-1 16,0-4-1-16,0 0 0 0,-1-2 0 15,0 1 4-15,1-4 0 0,1-2 0 16,0-1 1-16,3-2 1 0,-1-2 0 16,3-1 0-16,0-8-1 0,3 0-1 15,2 1 1-15,-1-3 0 0,0 2-1 0,0 2 1 16,1 2 0-16,0 3 0 0,-1 6 1 15,0 0 0-15,-1 3 1 0,1 2 0 16,0 1 0-16,-2 2-1 0,-2 2 0 16,1-1-1-16,0 2 0 0,-2 0-2 15,0 2 0-15,-1 2 1 0,0 0-1 16,0 3 0-16,-1 0-1 0,-2 2-5 0,-1-1-3 16,0 2-1-16,0-2-5 0,1-2-1 15,-1-1-2-15,0-1 1 0,2-3 4 16,-2-3 3-16,0-1 0 0,0-2 3 15,-1-1-2-15,1-3-4 0,0-4-4 16,1-1-4-16,3-2 6 0,0-6-68 16,-1 0-60-16,2 2-100 0,2-2-237 15</inkml:trace>
  <inkml:trace contextRef="#ctx0" brushRef="#br0" timeOffset="-6186.91">24637 5276 401 0,'0'0'112'0,"0"-1"4"16,2-2-46-16,-2 0-29 0,1-2 2 16,-1 0 1-16,3 0-17 0,-1 0-8 15,4-1-3-15,1 1-3 0,0 0-3 16,3 1-4-16,1 1-4 0,1-1 0 15,-1 0-1-15,0 2-7 0,0-1-2 0,0 2-1 16,-3 0-1-16,-1-1 22 0,2 1-144 16,0 0-110-16,1-2-286 0</inkml:trace>
  <inkml:trace contextRef="#ctx0" brushRef="#br0" timeOffset="-5478.25">24842 5233 522 0,'2'1'123'0,"-1"-1"3"0,1 0-88 15,-1 0-11-15,2 2 0 0,-1 0-4 16,0 2-9-16,-2 2-4 0,0 3-2 16,0-1-2-16,-1 4-2 0,-2-1-1 15,2 3-1-15,2-2 0 0,1-1-1 16,0-1-1-16,5-1 0 0,1-1 1 0,2-2 0 15,2-1 3-15,3-1-1 0,1-3 1 16,1-1 1-16,-1-2 2 0,-1 0 0 16,-2-2 3-16,-1-1 2 0,-2-1 2 15,-1 0 1-15,-2 0 3 0,0 0 0 16,-3-3 0-16,2 5-1 0,-3 0-2 16,-2 0-2-16,0 3-5 0,-1 1-4 15,-1 1-2-15,-1 3-2 0,0-2-1 0,0 1-2 16,-1 0 0-16,2 0 1 0,-1-2 2 15,3 1-2-15,0-1 2 0,4 1-1 16,-1-1 1-16,3-2 1 0,0 1 1 16,1 0 0-16,-1-1 2 0,0 0-2 15,0-1 1-15,-2 3-2 0,-1 1 1 16,-2 0 0-16,-1 1 1 0,-1 3-1 16,-2 5 1-16,-2 2-1 0,-2 2 1 15,-2 4 0-15,-2 3-2 0,0 4 1 0,-3 4-1 16,-1-1-1-16,0 3 1 0,0 2 0 15,-1-1-1-15,-1 0 0 0,-1-1-2 16,1-4-2-16,0-2-2 0,-1-3-1 16,1-6-1-16,1-3-1 0,6-2 1 15,2-4 3-15,2-6 4 0,3-3 2 16,4-6 1-16,3-4 2 0,4-4 1 0,3-2-1 16,3-6 0-16,2-4-3 0,0-5 1 15,2-2-1-15,-2 1-1 0,2 0 1 16,1 0-1-16,-2 5 1 0,2 5 1 15,1 7 1-15,-1 5 0 0,-3 6 1 16,-1 1 0-16,-2 3-1 0,-2 3 0 16,-1 3-1-16,-2-1-1 0,-1 2 0 15,-1 0-1-15,-2 3 1 0,-1 1 0 16,-3 1-1-16,-4 1 1 0,-1 1-1 16,-3 0-3-16,-1 1-4 0,-4-1-6 0,-3 0-11 15,-4-5-11-15,-2-2 132 0,-3-4-263 16,0-2-143-16,-7 2-397 15</inkml:trace>
  <inkml:trace contextRef="#ctx0" brushRef="#br0" timeOffset="4634.34">8237 15687 506 0,'0'0'135'16,"1"-2"7"-16,-2 1-55 0,-1 2-29 15,1 2-11-15,-2-4-6 0,2 3-5 16,0-4-5-16,0 4-2 0,1-1-1 15,0-2-4-15,0 0-4 0,0 1-4 16,0-1-4-16,1 2-4 0,-1-1-4 16,1-3-3-16,0 2-2 0,2 1-1 0,-1 0 0 15,2-1-1-15,4 1 0 0,2-1 0 16,2 2 1-16,3 1 0 0,3 0 1 16,1-1 0-16,1-1 1 15,0 3 0-15,-3-1 0 0,0 0 0 0,-3-1 0 16,-2 3 0-16,-1 0 0 0,-3 2 0 15,-2-1 1-15,-1 2 0 0,-3 0 0 16,-2 4-1-16,-3-1 0 0,-4 2 0 16,-3 3-1-16,-3 4-1 0,-6 2-3 15,-3 2-3-15,-3 1 0 0,-2 2-2 0,-3 1-2 16,1-1-4-16,0-1 0 0,4-3 1 16,2 0 3-16,3-7 0 0,5-3 3 15,4-2 3-15,3-3 4 0,3-3 1 16,2-1 3-16,3 0-1 0,2 0 1 15,2 0 3-15,3-1 2 0,3 1 0 0,2-2 1 16,3-1-1-16,2-4 2 0,5 2-2 16,4-1-2-16,2-1-2 0,2 0-1 15,1 0-4-15,2-1-4 0,0 3-9 16,-1 0-12-16,-1 0-6 0,-3 1-5 16,-2-1-5-16,2-2 134 0,-4 2-248 15,-1 0-120-15,-2-2-354 0</inkml:trace>
  <inkml:trace contextRef="#ctx0" brushRef="#br0" timeOffset="5008.42">8724 15851 533 0,'-3'-6'152'0,"-1"1"10"0,-1 3-41 16,1 1-50-16,0 1-11 0,1 0-11 16,0 3-16-16,1 4-12 0,0 0-9 15,0 4-8-15,-1 2-4 0,2 4-3 16,-1 1-3-16,1 2-3 0,0-1-5 0,2 0-3 15,-1 0-5-15,0-1-2 0,0-3 0 16,1-2 3-16,0-3 2 0,0-1 5 16,0-5 4-16,0 0 5 0,-1-4 4 15,2-2 7-15,-1-2 4 0,0-2 4 16,-1-5 3-16,1-1 2 0,0-3 2 16,0-2-2-16,2-2-3 0,1-2-4 15,0 0-2-15,2-1-1 0,1 2 0 16,1 0-1-16,1 2 1 0,-1 2 0 0,1 3-2 15,0 1-1-15,1 4-2 0,-1 1 0 16,-1 4-2-16,2 2-1 0,0 3-1 16,1 2 1-16,0 3-1 0,1 4 0 15,0 3-2-15,0 1-5 0,-2 2-6 16,0 4-8-16,-1 2-11 0,-1-2-12 16,1 0-9-16,0-2-4 0,0 1 11 0,0-4-119 15,-1-6-106-15,0-4-260 0</inkml:trace>
  <inkml:trace contextRef="#ctx0" brushRef="#br0" timeOffset="5291.38">9158 15771 600 0,'-1'-1'152'0,"-2"0"2"0,-1 2-92 0,-3 0-11 15,-1 2-12-15,-2 3-15 0,-2-1-12 16,1 5-4-16,-1 0-4 0,4-1 0 15,-1-1-3-15,2 3 0 0,4-1-3 16,2-1-2-16,3 0 1 0,4 0-1 16,0-2-1-16,4 2 2 0,2-1 0 15,1-2 2-15,1 3 2 0,0-1 0 16,-1 1 0-16,-1 1 0 0,-3-1 1 0,-3 2 0 16,-1 1 2-16,-3 0-1 0,-4 0-2 15,-3 2-4-15,-4 2-7 0,-3 0-8 16,-3 0-7-16,-4-2-7 0,-1 1-4 15,-1-2-121-15,-1 0-114 0,0-2-280 16</inkml:trace>
  <inkml:trace contextRef="#ctx0" brushRef="#br0" timeOffset="6573.58">10125 15713 560 0,'1'1'134'0,"0"-2"7"16,0-1-85-16,0-1-4 0,0 0-4 15,0-3-4-15,1 0-3 0,1-2-4 0,-1 0-5 16,0-1-5-16,0-1-6 0,3 1-6 16,-1 5-3-16,2 1-3 0,2 0-2 15,3 0-2-15,1 2-2 0,3 0-2 16,3 2-1-16,2-2 1 0,1-3-1 16,2 4 0-16,0 2 1 0,-2-2-1 15,1 3 1-15,-2 0-1 0,-2 1 1 0,-5 1 0 16,-2 3 1-16,-5 3-1 0,-2 3 0 15,-5 0-1-15,-6 5-1 0,-3 2-1 16,-4 2 0-16,-5 2-1 0,-4 0 0 16,-1 2 1-16,-1 1 0 0,3-2 2 15,2-2 0-15,4-1 0 0,4-6-1 16,4-3-1-16,5-4-1 0,4-4 0 16,3-1 1-16,6-2 0 0,2-2 2 15,6 0 0-15,4-1 2 0,3-1 1 16,3-1 0-16,1-1-1 0,0-2-1 15,0 1-2-15,-2-3-1 0,0 2-3 0,-4-2-1 16,0-1-1-16,-4-1 0 0,0 0 0 16,-2-2 0-16,-1 2 3 0,-3-1 1 15,-1 2 2-15,-3 2 1 0,-2 2 0 16,-1 2 1-16,-1 2 2 0,0 2-1 16,-1 4 1-16,-1 5 0 0,1 2 1 15,-2 4-2-15,0 3-1 0,0-1-2 16,-1 3 0-16,1-1 0 0,-4-7-1 0,4 1 1 15,-2-9 0-15,0 0 0 0,0-3 1 16,0-3 0-16,0-5-2 0,1 1 2 16,1-2 2-16,1-3 1 0,1-4 0 15,3-3 1-15,1-5 2 0,0 1 4 16,3 0 0-16,0 2 0 0,0 3-1 16,1 4-1-16,-1 3 1 0,0 6-2 15,2 6-4-15,-1 3-3 0,1 5-4 16,-1 6 0-16,1 5-10 0,0 3-7 15,-1 1-8-15,1 4-6 0,-1-3-3 0,0-3 1 16,0-2 1-16,0-7 7 0,0-3 2 16,0-7 6-16,0-6 8 0,2-7 3 15,0-5 1-15,0-5 0 0,-1-3 2 16,0-3 3-16,2-1 0 0,0 0 2 16,-2 0-1-16,-1 1 1 0,1 3 0 15,-1 2 2-15,-1 4 0 0,-2 3 5 0,-2 1 8 16,-3 6 9-16,-1 1 9 0,0 2 5 15,-3 1 4-15,-3 1 1 0,1 1-5 16,-2 3-8-16,-2 3-8 0,1 2-10 16,-2 1-5-16,2 1-4 0,-1 0-1 15,4 0 0-15,1-2-1 0,2 0-1 16,2-4-1-16,4 1 0 0,3-1-1 0,1 0 1 16,2 2 0-16,0 0 1 0,0 1 0 15,-2 0 1-15,-1 1 1 0,-2 1 0 16,-3 3-1-16,-4-1 0 0,-3 2-2 15,-3 0-2-15,-4 2-2 0,-5 3-6 16,-4-2-10-16,-3-1-12 0,-2-1-7 16,0-1-119-16,-1-2-3 0,4-5-102 15,3 0-197-15</inkml:trace>
  <inkml:trace contextRef="#ctx0" brushRef="#br0" timeOffset="7474.48">12250 15677 568 0,'0'1'135'0,"0"-1"4"0,-2 1-93 16,2-1-6-16,-1 0-7 0,0-2-4 15,1 3-4-15,0-2-5 0,0 0-3 16,2-2-4-16,0 1-1 0,2 0 2 16,2 1 1-16,3-1 0 0,3 0 2 15,2-2-1-15,2 0 1 0,3 0-2 16,2 0-4-16,-1 3-4 0,-1 2-3 15,0 1-1-15,-4 4 0 0,-3 5-2 0,-1 4-1 16,-6 3-2-16,-3 0-3 0,-4 3-2 16,-5 3-3-16,-2 6 1 0,-5 1-1 15,-2 2 2-15,-4 1 1 0,0 3 2 16,0-3 1-16,1-3 3 0,2-1 0 16,4-4 1-16,3-4 1 0,6-2 1 15,3-4 0-15,5-1 2 0,4-2-1 16,4-3-1-16,3-4 1 0,5-3-2 15,4-2 0-15,2-3-1 0,2-4-1 0,1-4-2 16,1-3 1-16,-2-3 0 0,1 1-1 16,-3-4 0-16,-2 3 0 0,0 2 0 15,-3-4 1-15,-2 3 0 0,-4 2 0 16,-1 3 5-16,-3 1 3 0,-2 3 3 16,-3 0 3-16,-2 4 4 0,-2 2 0 15,-2 0 1-15,1 1-2 0,-1 3-3 16,0 3-3-16,0 4-5 0,0 1-4 0,0 2-2 15,0 4-2-15,0-2 0 0,0-1-1 16,-1-5 2-16,1-2 0 0,0-1 0 16,0-6 2-16,0-2 1 0,1-3 0 15,0 1 3-15,2-1 1 0,0-3 3 16,2-3 2-16,2 0 2 0,1-2 1 16,-1 0 1-16,1-1-1 0,1 0-2 15,-1 2-1-15,1 2-1 0,-1 3-1 16,2 1-2-16,2 4-2 0,1 2 0 0,-1 3-2 15,2 2-1-15,0 2-1 0,2 3-2 16,-2 0-2-16,1 2-3 0,1 2-9 16,-3-1-2-16,1 1-8 0,-1-3-5 15,0 0-14-15,-1-5-11 0,2-2-4 16,-1-5-116-16,1-5-125 0,-1-3-293 16</inkml:trace>
  <inkml:trace contextRef="#ctx0" brushRef="#br0" timeOffset="7738.08">13295 15792 675 0,'1'-1'178'0,"-2"2"5"0,-3 0-104 15,-3 1-13-15,-3 1-12 0,-3 3-19 0,-1-1-17 16,-2 0-9-16,-3 1-6 0,0 5-2 16,4 0-1-16,2 0 0 0,3 0 0 15,2 2-1-15,6 0-2 0,5-1-3 16,6-1-1-16,3 0 0 0,5 0 0 15,2-2 0-15,1 1 0 0,2 1 2 16,-1-1 3-16,-1 0 1 0,-3-1 0 16,-4 5-2-16,-3 1-4 0,-4 4-7 15,-5 2-8-15,-6 4-4 0,-2 2-18 16,-8 1-4-16,-3 6-18 0,-9 5-105 0,0-3-114 16,-3-3-276-16</inkml:trace>
  <inkml:trace contextRef="#ctx0" brushRef="#br0" timeOffset="21457.32">15351 14147 509 0,'0'0'127'0,"1"-1"5"15,-1 2-62-15,0-1-28 0,0 2-6 16,1-2-1-16,-1 2 1 0,0 0-3 0,0-1 0 16,1 0-3-16,-1 0-4 0,0-1-6 15,0 1-7-15,0 1-6 0,-1-1-3 16,1 3-4-16,-1 1 0 0,1 4 0 16,-1 2 1-16,1 4 1 0,-2 4 1 15,2 4 0-15,-1 2 0 0,1 4 1 16,0 0-2-16,0 1 0 0,1-2 0 15,1 2-1-15,-1-1-3 0,1 2-5 16,1-1-4-16,0-3-11 0,-1 3-10 16,-1-3-10-16,-1 0 71 0,-1 0-195 0,-2-3-126 15,-1-1-339-15</inkml:trace>
  <inkml:trace contextRef="#ctx0" brushRef="#br0" timeOffset="22770.06">15021 14411 648 0,'-7'-3'150'0,"1"-4"4"16,-8-1-99-16,9-1-22 0,1-1-7 15,0 0-4-15,-1-1-4 0,4 0-1 16,0 1 0-16,2-1 0 0,3-1-1 0,3-1-1 15,5-5 0-15,12-1 3 0,2-6-1 16,6-3 2-16,4-1 1 16,5-5 0-16,0 2-1 0,1-3-3 0,1 1-2 15,-1 3-4-15,1 2-4 0,1 4-4 16,-4 2-3-16,-1 2-2 0,-4 5-1 16,-6 6-2-16,-3 4 0 0,-6 4-1 15,-1 5-1-15,-3 7-3 0,-1 5-1 0,-1 7-3 16,-1 7-2-16,-1 5-8 0,0 7-6 15,-2 6-8-15,-1 6-8 0,-1 3-4 16,-3 1-1-16,-1 1 0 0,-1-3 9 16,-2-4 4-16,1-5 10 0,-1-6 10 15,1-5 8-15,0-7 3 0,2-6 4 16,-1-4 1-16,-1-7 1 0,0-6 3 16,0-1 2-16,2-5 1 0,-1-4 4 0,3-5 5 15,0-5 4-15,3-3 3 16,0-3 2-16,4-4 1 0,2 1 4 0,0 0 4 15,3 1 2-15,2 0 1 0,1 0 0 16,2 4-2-16,-2 3-3 0,0 2-7 16,-1 0-6-16,-1 7-9 0,-3 5-7 15,-2 4-4-15,1 3-2 0,-3 7 1 16,-3 3-3-16,1 2 0 0,-2 5 2 16,0 3-4-16,-3-1 2 0,1 2-1 0,-2-6 0 15,0-1 1-15,1-5 0 0,-1-3 0 16,1-5 7-16,0-5 3 0,2-5 1 15,0-1 2-15,1-5 1 0,2-2 4 16,2-4 4-16,0-3 1 0,2 1 0 16,-1 1-1-16,1 2-1 0,1 0-1 15,0 5-3-15,-1 4-4 0,-1 2-4 0,1 1-3 16,-1 3-2-16,0 4-1 0,0 2 0 16,0 4-1-16,0 5-2 0,0 2 1 15,-2 0 1-15,0 1 1 0,-2-2 0 16,-1 1 0-16,-2-5 1 0,-1-6 2 15,0-1 3-15,1-3 4 0,-2-5 0 16,2-3 5-16,-1-4 2 0,3-3 3 16,1-2 0-16,-1-4-1 0,1 0-2 15,0-2 1-15,1-1-3 0,0 3-3 16,-2 3-2-16,2 4-2 0,-2 2-2 0,1 2-1 16,-1 5-5-16,0 4-1 0,1 4-1 15,-3 5-1-15,1 5-2 16,0 2 1-16,-2 5 0 0,-1 2 3 0,0 1 2 15,0 0 0-15,0-2 0 0,1-5 2 16,0-3 1-16,3-4 1 0,1-5 2 16,1-6 1-16,2-5 3 0,1-2 1 0,1-2 3 15,1-3 2-15,1-3 3 16,0-3 0-16,1 2 2 0,-3 0-1 0,-2 2 1 16,-2 1-4-16,-2 2-1 0,-1 4-4 15,-3 3-2-15,-2 0-5 0,-1 2-3 16,-1 2-3-16,0 3-1 0,0 2 0 15,1 2 1-15,-1 4 1 0,2 3 0 16,1-1 2-16,0 1 1 0,3-2 1 16,2-1-1-16,-1-3 1 0,4-6 3 0,1-2 1 15,3-4 2-15,-1-5 3 0,2 1 1 16,0-3 3-16,-1 3 1 0,-1-1-2 16,-3 1 0-16,-1 2-3 0,-3 3-1 15,-1 6-5-15,0 2-3 0,-2 5 0 16,0 5-3-16,0 7-3 0,-1 7-1 15,-1 6-13-15,-2 3 3 0,0 7-6 16,-3-1-5-16,0 2-8 0,-2 1 0 0,0-3-2 16,0-3 12-16,2-3 0 0,1-8 6 15,1-3 5-15,0-10 7 0,1-4 10 16,0-5 11-16,1-5 7 0,-1-5 7 16,1-7 7-16,-1-6 4 0,0-10 4 15,-1-8-6-15,3-8-8 0,1-7-7 16,2-7-6-16,1 0-4 0,4 2-2 15,4 6-2-15,4 2 1 0,0 7-1 16,3 6 0-16,1 9-2 0,-2 4 2 0,0 6-4 16,-2 3-1-16,-1 7-2 0,-3 2-2 15,-2 2 0-15,2 7-5 0,-6-4-10 16,-3 3-1-16,-1 2-1 0,-5 2-3 16,-3 4-6-16,-1 3-7 0,-7-2-4 15,3 8-15-15,-2 0 154 0,0-1-291 16,0-1-159-16,-13-10-436 0</inkml:trace>
  <inkml:trace contextRef="#ctx0" brushRef="#br0" timeOffset="23221.08">17360 14485 648 0,'6'-8'172'16,"-1"3"6"-16,-2 1-81 0,-1 4-35 15,-2 1-12-15,-8-3-18 0,6 5-13 16,2 4-10-16,-1-1-5 0,1 1-4 0,0 0 0 15,0 2 0-15,3-2 0 0,-1-1-1 16,2-2 0-16,3-1 0 0,1 1 0 16,1-3 1-16,2 0 0 0,1 0 1 15,0-1 1-15,0 1-1 0,1-1 1 16,0 1-1-16,-1 0-1 0,0 1 1 16,-1-1-1-16,-2 3 1 0,0-2-5 0,0-1 0 15,-1 0-1-15,-1-1 0 16,1 0 1-16,1-2 1 0,-1-2-2 0,2-2 6 15,1-2 1-15,1-5 4 0,2-2 1 16,-1-4 3-16,1-4 2 0,0-3 3 16,0-5 0-16,2-3 2 0,-2-3-3 15,-2-3-2-15,-3-6-2 0,-6-3-4 16,-3 0-1-16,-2 1-3 0,-5 3 0 16,1 8-1-16,-2 6 3 0,3 8 0 0,0 14 0 15,4 3-1-15,1 10 0 16,0 9 3-16,0 8 0 0,0 5-1 0,0 10-2 15,0 4 0-15,-1 9 2 0,-7 2-5 16,5 4-7-16,1 0-7 0,1 0-6 16,0-1-10-16,1-1-13 0,3-2-23 15,8-3-5-15,-2-7-1 0,1-4 18 16,-2-4-130-16,1-7-115 0,1-5-270 16</inkml:trace>
  <inkml:trace contextRef="#ctx0" brushRef="#br0" timeOffset="23409.52">17626 14581 613 0,'-12'-24'154'16,"3"1"7"-16,-6 18-92 0,12-6-16 15,15 1-5-15,-5 3-12 0,4-3-10 16,5 3-8-16,2 0-7 0,15-12-2 0,-3 6-5 16,0-2-2-16,4-3-2 0,3 2-2 15,1-2-10-15,0 1-14 0,1 0-13 16,-2 1-7-16,1 4 8 0,-3 1-134 15,-4 2-121-15,-5 3-283 0</inkml:trace>
  <inkml:trace contextRef="#ctx0" brushRef="#br0" timeOffset="23585.53">18144 14409 650 0,'-2'7'150'0,"4"0"4"0,-2 0-105 16,2-6-9-16,2 6-1 0,1-4-9 15,3 0-5-15,0-3-3 0,0 2-6 16,3-4-8-16,0 1-8 0,1-4-6 16,-1-2-13-16,-1 0-15 0,0 2-11 15,-1-2 7-15,-3 5-129 0,-1 0-123 0,-2 0-294 16</inkml:trace>
  <inkml:trace contextRef="#ctx0" brushRef="#br0" timeOffset="23739.95">18152 14590 692 0,'-2'2'172'16,"-3"-6"5"-16,6 4-84 0,-1 2-38 0,4-1-12 16,0 0-14-16,3 1-9 0,1-1-1 15,2 0-4-15,2-2-7 0,4-2-1 16,-1 0-10-16,2 12-15 0,1-16-23 16,4-2-14-16,2 0-137 0,0 0-145 15,3 0-347-15</inkml:trace>
  <inkml:trace contextRef="#ctx0" brushRef="#br0" timeOffset="24244.29">19535 13725 658 0,'5'-4'157'15,"-3"4"7"-15,-1 0-105 0,-1 0-8 16,0 2-7-16,-1 2-7 0,0 1-1 16,-2 2-5-16,0 2-3 0,-2 6 1 15,1 2-5-15,4 3-4 0,-6 6-3 16,2 4-6-16,1 5-4 0,2 2-3 0,2 4-2 15,1 3-1-15,-3 0 2 0,6 0-2 16,3 0-2-16,0-3-5 0,6 2-5 16,-7-2-11-16,2 0-5 0,1-2-9 15,-1-1-9-15,0-3-10 0,-1-2-5 16,-4-5-1-16,4-1 79 0,1-5-190 16,0-6-121-16,-2-3-320 0</inkml:trace>
  <inkml:trace contextRef="#ctx0" brushRef="#br0" timeOffset="25200.45">20248 14157 203 0,'3'-2'65'16,"0"1"0"-16,0-1-9 0,-2-1-24 16,0 3-13-16,0-2-12 0,-1 1-13 0,0 0-7 15,0 2 2-15,0 1 10 0,-1 1 10 16,-3-1 15-16,4-1 13 0,0-1 15 16,0 1 8-16,2-1 3 0,-2-2-8 15,0 1-7-15,3 0-11 0,-3 1-8 16,1 1-7-16,-1-1-4 0,0 1-3 15,0 0-2-15,0-2-3 0,-1 0-1 16,2 2-3-16,-1-1 0 0,0 0-1 0,0-2 0 16,1 2-2-16,-1 1 1 0,2 0-1 15,-1-1 0-15,2 0-2 0,-1 1-1 16,1 0 0-16,0-1 0 0,-1 1 0 16,1-1 0-16,-1 1 0 0,0-1 0 15,-1 0 1-15,0 0 0 0,0 1 0 16,0-1 0-16,-1 0 0 0,0 0 0 15,0-2 0-15,0 2 0 0,0 1 0 0,0 0 0 16,0-1-1-16,0 0 1 0,0-1-1 16,0 3 0-16,0-1 0 0,0-1 2 15,2 0 3-15,-1 2 3 0,0-1 2 16,0 1 4-16,1 0 3 0,0 3 2 16,-1 1 0-16,1 4-1 0,1 3-3 15,-1 6-2-15,0 1-3 0,1 4-2 16,2 2-4-16,-2 3-1 0,1 0-1 0,0-1-1 15,0 2-1-15,-1-3-2 0,1-2 0 16,-1 0-4-16,0-4-5 0,1-2-8 16,-2-5-11-16,0-4 84 0,-1-3-214 15,1-1-136-15,-3-4-364 0</inkml:trace>
  <inkml:trace contextRef="#ctx0" brushRef="#br0" timeOffset="25390.46">20202 14056 724 0,'0'-1'172'0,"0"2"-1"0,0-2-108 16,1 1-25-16,-1 0-17 0,0-1-17 16,0 2-11-16,0-1-7 0,0-2-12 0,1 0-14 15,1-3-2-15,1 1-128 0,1 0-126 16,0-2-302-16</inkml:trace>
  <inkml:trace contextRef="#ctx0" brushRef="#br0" timeOffset="25963.58">20467 14229 589 0,'11'28'132'0,"1"3"1"0,-3-1-102 15,-3 1-11-15,-1 0-4 0,-3-1-6 0,0-1-6 16,-2-4-1-16,0-5-2 0,0-4 0 15,1-5 0-15,0-3 1 0,0-5 6 16,-1-5 5-16,3-4 2 0,1 1 5 16,0-7 7-16,1-4 4 0,0-1 2 15,1-8-2-15,0-1-2 0,0 1 1 16,-4-2-4-16,3 3-4 0,0 3-3 16,0 2-2-16,1 7-3 0,-2 4-4 0,2 1-2 15,-2 3-2-15,-4 2-4 0,10 9-4 16,-4 1-1-16,-9-12-2 0,11 19 0 15,2 3-1-15,-1 4-3 0,9 2-1 16,-10-4-4-16,3-1-13 0,14 16-10 16,-11-19-8-16,1-4-2 0,1-5 1 15,2-3 3-15,2-4 6 0,1-5 11 16,1-6 13-16,-1-5 7 0,1-4 6 16,2-2-1-16,-1-5 1 0,-1 0 0 0,-1 2 6 15,1 0 7-15,-2 2 7 0,-1 3 11 16,-4 6 7-16,-4 2 7 0,-3 4 8 15,-5 2-3-15,0 0-7 0,-2 6-6 16,-4 2-10-16,-4 2-8 0,-2 2-7 16,-2-1-9-16,-2 4-3 0,-3 6 0 15,2-1-2-15,1-2 0 0,4 1-1 0,4 3-2 16,2-3-1-16,7 1 1 0,2-2-1 16,4-1 1-16,3 1 0 0,4 0 1 15,1-2 3-15,1 2 0 0,0-3-1 16,-3 3-1-16,-1-1-2 0,-3 0-2 15,-2 1-2-15,-4 3-1 0,-5-2-1 16,-4 2-2-16,-4-2-3 0,-4 4-6 16,-5-3-7-16,-3 1-5 0,-5-2-5 0,0 0 30 15,-3-6-157-15,4 0 3 0,3-3-97 16,3-2-216-16</inkml:trace>
  <inkml:trace contextRef="#ctx0" brushRef="#br0" timeOffset="26623.83">21275 13928 648 0,'2'-1'158'0,"-4"1"7"15,2 0-101-15,2 0-12 0,-2 0-3 16,1 1-7-16,0 1-8 0,2 3-6 16,0 2-1-16,4 8-3 0,-1 4-4 15,4 14-7-15,1 1-3 0,-1 7-1 16,-1 4-1-16,1 2-6 0,-5 1-2 15,0-1-3-15,-4-7-4 0,-1 3-4 0,0-2-9 16,-1-6-13-16,0-2-11 0,-1-4-9 16,2-5-2-16,-1-5 5 0,2-5 2 15,-1-4 7-15,0-4 13 0,0-3 11 16,2-4 9-16,-2-5 8 0,0-1 8 16,0-6 9-16,4-4 5 0,-3-5 5 15,0-6 6-15,0-3 3 0,2 0 1 16,2 3 2-16,-1 2-5 0,-2 2 0 15,7 6-1-15,1 7-4 0,2 3-2 0,2 5-4 16,0 2-4-16,1 2-5 0,1 3-3 16,6 1-7-16,-6 3-2 0,-2 4-2 15,-2-1 0-15,0 1-4 0,-3 0-1 16,-3-1 1-16,-6 0 2 0,5-4 1 16,-4-1 0-16,1-3 0 0,-1-2 0 15,-1 0 4-15,-1-1 5 0,1-2 2 16,-1-1 0-16,2-4 1 0,0-4 1 0,1-4 1 15,3-6-3-15,3-5-6 0,1-4-2 16,3 1 0-16,2-2 1 0,3 5-1 16,1 1-1-16,2 5 0 0,0 3 0 15,3 2-1-15,0 3-1 0,1 2-5 16,0 1-7-16,0-1-7 0,-1 3-11 16,-2-2-22-16,-5 2-21 0,-1 1 46 15,-1 4-174-15,-5-2-141 0,-6 3-344 0</inkml:trace>
  <inkml:trace contextRef="#ctx0" brushRef="#br0" timeOffset="27066.67">19561 14984 644 0,'-6'-1'150'15,"3"2"-2"-15,3-6-106 0,2 4-7 16,7 3 1-16,4-1 4 0,7 1-4 16,5 0 1-16,9-3 5 0,8 3-2 15,5-3-5-15,9-4-6 0,8 1-7 16,9-2-5-16,9 1-5 0,8-1-4 16,10 0-2-16,9 1-1 0,5 2-1 0,3-4-3 15,9 0-1-15,-1-2-1 0,0-2 0 16,-6 0 0-16,-3-2 0 0,-4 1-6 15,-7 1-4-15,-12 2-6 0,-5 2-8 16,-10 3-10-16,-10 2-17 0,-10 1 146 16,-9-1-287-16,-14 2-156 0,-11 5-441 15</inkml:trace>
  <inkml:trace contextRef="#ctx0" brushRef="#br0" timeOffset="28587.04">19897 15683 592 0,'5'-2'144'15,"-1"1"4"-15,-1-2-91 0,1-1-14 16,-1 3-4-16,-1 0-6 0,1-4-6 15,1 1-3-15,-1-2-2 0,1-1-1 16,1 1-1-16,1-3-3 0,2 0-1 16,1-1-4-16,2-1 0 0,3 2-2 0,1 1-1 15,4 0-1-15,2 1-2 0,1-2 1 16,1 11-4-16,1-3-4 0,0-1 0 16,0 2-2-16,-1 2 0 15,-1 1-2-15,-1 5-1 0,-2-6 3 0,-1 7-1 16,-5 3 1-16,-2 2 1 0,-4 2 1 15,-4 4 0-15,-5 0-1 0,-7 5 0 16,-2 1-3-16,-4 0-7 0,-6 1-5 16,-3 2-9-16,4 3-8 0,-10-3-1 15,0 0 1-15,-5 0 2 0,0-3 7 0,1 1 6 16,1-4 8-16,-6-5 11 0,13 4 6 16,4-3 5-16,6-3 2 0,5-1 2 15,4 0 0-15,4-3 5 0,5-1 0 16,4-5 0-16,5 0 3 0,6-2 1 15,6-3 0-15,6 0 2 0,5-2-3 16,4-2-2-16,5-3-5 0,-2 0-4 16,3-4-7-16,-1 1-9 0,-2-3-15 0,-1 1-18 15,-1-2-16-15,-3 1-131 0,1 1-140 16,-6 1-332-16</inkml:trace>
  <inkml:trace contextRef="#ctx0" brushRef="#br0" timeOffset="29109.02">20683 15703 597 0,'2'-2'159'0,"-1"3"7"0,-1-1-80 0,0 0-18 15,1 1-6-15,-1 1-8 0,1 1-16 16,0 4-10-16,0 2-8 0,1 3-6 16,-1 3-6-16,0 4-6 0,1 3-5 15,-2 2-3-15,1 0-4 0,-1-1-1 16,1 0-1-16,0-2-1 0,0-2 1 16,-1-4 2-16,1-2 3 0,-1-3 2 15,0-3 2-15,0-1 1 0,0-3-1 16,0-1 4-16,0-1 2 0,0-2 1 0,0-3 0 15,1-1 4-15,1-5 5 0,-2-5 2 16,1-2-2-16,1-5-2 0,0-2 0 16,1 0 0-16,2 0-4 0,0 2-3 15,2 2 0-15,0 4-1 0,3 2 0 16,0 2 0-16,1 4 0 0,1 1-1 16,1 3-1-16,2 0 0 0,1 3 0 15,-1 1 0-15,4 2-1 0,0 2 2 0,1-1-2 16,1 1 1-16,1 2-1 0,-2-2-2 15,1 4 0-15,-2 2-3 0,-1 0 1 16,-4 1-2-16,-2 2-3 0,-2 2-3 16,-4 2-4-16,-3-1-4 0,-3-2-6 15,0 2-12-15,0-3-12 0,-1-2-5 16,-6-1-99-16,7-4-19 0,1-3-105 16,0 0-207-16</inkml:trace>
  <inkml:trace contextRef="#ctx0" brushRef="#br0" timeOffset="29887.27">21501 15636 566 0,'15'-6'143'0,"-6"-1"6"16,0 2-67-16,-4 2-32 0,1 3-4 0,-4-2 0 15,-3 1-4-15,-1 3-4 0,-5-1-2 16,-1 3-5-16,-3-2-6 0,-4 2-6 16,-1 2-7-16,-3-1-3 0,2 0-5 15,-1 0-1-15,2 2-2 0,0-2 0 16,2-4 0-16,2 5 0 0,2-2-1 15,2 0-1-15,0 2 0 0,2-5 0 16,2 1-1-16,3 4-1 0,0-5-2 16,2 1 1-16,2 1 0 0,2-2 0 0,0 4 0 15,3 1 2-15,0 0 0 0,2 0 2 16,1 3 0-16,0-2 0 0,1 0 0 16,0 2-1-16,-1 0 1 0,2 0 0 15,0-1 0-15,-3 1 0 0,-1 0 0 16,0 0 1-16,-4-2 0 0,0 1 2 15,-4 0 0-15,-3 0 1 0,-4 3 0 16,-4 0 0-16,-3 0 1 0,-2 1-2 0,-4 0 0 16,-3-1 1-16,-2 0-1 0,-2-2 1 15,0-2-3-15,-1-1-1 0,0-2-4 16,0-3-2-16,0-1-4 0,3-1-4 16,5-4-6-16,-1 2-14 0,1-4-14 15,3 2-99-15,3-2-34 0,-1-2-119 16,0 0-250-16</inkml:trace>
  <inkml:trace contextRef="#ctx0" brushRef="#br0" timeOffset="33838.37">23430 14274 496 0,'2'0'125'0,"-2"0"5"15,2-2-47-15,-4 3-47 0,4-3-7 16,-1-2-2-16,0 3-1 0,4-3-2 16,5 1-2-16,1 1 0 0,5 0-2 0,2-3-1 15,3 0-2-15,3 4-4 0,2-2-2 16,1 0-2-16,0 1-4 0,0 0-2 16,0 1-2-16,-3 1-2 0,-3 0 1 15,-3 2-4-15,-3 3 0 0,-4 2 0 16,-5 2-1-16,-5 3 1 0,-4 2 0 0,-4 1 1 15,-3 1 1-15,-3-2 0 0,-2 0-2 16,-1 2 1-16,-2-3 0 0,-2-2 0 16,2 0 0-16,-2-2 0 0,0 1 2 15,1-1 4-15,-1-1 3 0,2-4 3 16,4 0 2-16,1 2 1 0,3-4 0 16,3 0-1-16,4-1-4 0,4 2-3 15,3 2-3-15,4 3-3 0,3-3 1 0,4 5-1 16,1 0 1-16,3 1 0 15,2 1 1-15,1 1 0 0,0 0 1 0,1 4-1 16,-1-1 0-16,-1 1 0 0,-3 5 1 16,-4-3 0-16,-2 0 2 0,-4-2 4 15,-5 0 2-15,-3 0 3 0,-5 2 3 16,-3-5 2-16,-7 3 0 0,-3-1-1 16,-5-1-4-16,-5 0-2 0,-6-4-3 15,-4 0-3-15,-2 0-2 0,-2-4 0 0,0 2-2 16,0-2 0-16,1-1 0 0,5 1-3 15,5-5 0-15,6-3-2 0,3-4-1 16,7-2-6-16,2-5-7 0,7-1-11 16,3-5-12-16,3 0-7 0,2 1 165 15,4-3-291-15,2 0-144 0,3 2-404 16</inkml:trace>
  <inkml:trace contextRef="#ctx0" brushRef="#br0" timeOffset="34140.64">24368 14516 640 0,'-5'2'174'0,"-1"-2"8"15,2 2-41-15,-5-2-78 0,3 3-20 16,-1 4-8-16,-1 2-8 0,0 1-7 16,-2 3-6-16,-1 4-5 0,-2 0-3 15,-3 3-2-15,-2 1-1 0,-3 0-5 0,-3 1-7 16,-1 2-8-16,-5 0-9 0,-1-3-4 16,0 0-13-16,-1-2-11 0,0-1-8 15,4-3 80-15,3-1-196 0,2-4-128 16,-2 10-346-16</inkml:trace>
  <inkml:trace contextRef="#ctx0" brushRef="#br0" timeOffset="34431.48">24028 14476 613 0,'-4'2'140'0,"2"1"3"0,0 0-89 16,3 0-28-16,1 3-11 0,0-1-4 16,5 5-3-16,2 0-1 0,4 4-1 0,4 6 1 15,6 3 3-15,2 0 6 0,3 6 3 16,2 2 2-16,1 2-1 0,2 0-3 16,-2-3-4-16,-3 0-3 0,0-4-4 15,-2-1-3-15,-2-3-7 0,-3-2-4 16,-6-4-1-16,-3 1-4 0,-2-5-6 15,-2 0-9-15,-6-3-10 0,0-2 7 16,-1-2-38-16,-1-2-88 0,0-2-110 16,-3 3-255-16</inkml:trace>
  <inkml:trace contextRef="#ctx0" brushRef="#br0" timeOffset="75103.01">1313 680 402 0,'-1'10'118'15,"0"-1"7"-15,-2-4-36 0,2-3-25 16,1-2-3-16,0 0-2 0,-1 0-7 16,1 0-4-16,0 0-3 0,1 0-4 15,-2 0-4-15,1 0-7 0,-1 0-6 16,0-5-6-16,-1 1-8 0,-2 2-2 16,-4-1-5-16,-3 3-3 0,-3 0-1 0,-6 0-1 15,-1 6-2-15,-3 4 0 0,-2 4-1 16,1 2 0-16,-1 4-1 0,7 2 1 15,2 5-1-15,5 3-1 0,4-4 0 16,7-3 0-16,6-1 1 0,2-4 0 16,4-3 0-16,2-3 0 0,5-3 1 0,1-3 1 15,1 1-7-15,3-3-13 0,3-6 7 16,1-1-30-16,0-5-116 0,0-5-124 16,1-1-306-16</inkml:trace>
  <inkml:trace contextRef="#ctx0" brushRef="#br0" timeOffset="75417.69">1516 397 630 0,'-4'-5'155'16,"2"4"4"-16,1 2-105 0,1-3-11 16,1 3-7-16,2 4-6 0,2 2-9 15,1 3-8-15,2 1-5 0,1 7-1 16,-1 10-1-16,3 4 2 0,0 8-3 15,-1-1-2-15,0 8 0 0,-1 9-3 0,1 0-9 16,-1-4-7-16,-2-4-10 0,2-8-8 16,0-2-6-16,1-7-6 0,1-9 72 15,-2-6-186-15,2-5-116 0,-2-5-324 16</inkml:trace>
  <inkml:trace contextRef="#ctx0" brushRef="#br0" timeOffset="75554.35">1860 314 586 0,'2'-9'155'0,"0"6"3"15,-1 6-32-15,0 1-78 0,2 4-11 16,2 9-3-16,0 3-6 0,2 6-4 16,-2 7-2-16,1 4-7 0,-2 6-6 15,-2 6-1-15,1-7-3 0,-2 11-4 16,1 4-9-16,2-3-9 0,2-2-11 0,0-3-11 15,2-4-8-15,-1 4-5 0,-1-11-2 16,1-9 6-16,-3-5-114 0,0-5-104 16,-1-6-269-16</inkml:trace>
  <inkml:trace contextRef="#ctx0" brushRef="#br0" timeOffset="75950.4">2220 626 136 0,'-1'1'58'0,"0"1"13"0,0 0-7 16,-1-1 12-16,-1-2 8 0,2 1 4 15,-1 0-7-15,2 0-11 0,-1 0-9 0,0 0-8 16,0-2-9-16,1 3-5 0,-1-1-1 15,0-1-4-15,-2 1-5 0,0 1-4 16,-4-1-5-16,-1 3-5 0,-3 1-4 16,-5 2-4-16,-1 5-3 0,-4 1 0 15,-2 0-1-15,-1 8 1 0,-1 2 0 16,0 2-2-16,0 0 0 0,5 1-1 16,0 4 0-16,2 0 0 0,6-5 0 0,5-2 0 15,2-1-1-15,6 0 1 0,4-2 1 16,2-1 0-16,3-1 1 0,6-1 1 15,1 0-1-15,1 1 1 0,1-3-2 16,1 0-8-16,2-4-14 0,1 3-9 16,-2-1-136-16,-4-3-134 0,0 8-335 15</inkml:trace>
  <inkml:trace contextRef="#ctx0" brushRef="#br0" timeOffset="76436.36">3042 701 487 0,'-10'-2'135'16,"0"2"8"-16,2 0-44 0,1 0-28 15,0 1-16-15,0-1-5 0,-1 3-7 16,-2 0-7-16,-1-3-7 0,-1 0-8 15,-2 0-6-15,-2 0-7 0,1 7-5 16,1 4-1-16,-1 2-3 0,3 4-1 16,1 0-2-16,3 4 0 0,1 3-1 0,4-7-1 15,3-1-2-15,3 3-1 0,4-3 1 16,4-1 0-16,1-1 2 0,5-2 2 16,0 1 1-16,0-3 2 0,1-3 2 15,0 3 1-15,0-2-1 0,-4 3-1 16,-3 1 1-16,-3-1 0 0,-5 2-1 15,-6 2-1-15,-6 0-1 0,-5 1-9 16,-5-2-8-16,-3 4-10 0,-4 1 36 16,0 2-169-16,-3-2-130 0,1 5-333 0</inkml:trace>
  <inkml:trace contextRef="#ctx0" brushRef="#br0" timeOffset="76820.95">3157 885 525 0,'24'4'117'16,"-4"5"2"-16,-4 6-91 0,-4 4-6 15,-2 9-6-15,-4-3-4 0,-1 5-4 16,-3 1-1-16,-1 0-1 0,-2 1-2 16,1 1-2-16,-1-5 1 0,0-1-2 15,0-5 1-15,0-5-1 0,1-3 0 16,0-7 3-16,-1-5 7 0,-4-5 3 15,0-4 5-15,-4-7 5 0,-1-6 2 0,-2-4 0 16,2-6-1-16,0-6-8 0,3-4-2 16,1-6-5-16,4-1-5 0,3-2-2 15,5 1-1-15,0-1 0 0,5 7 1 16,2 7 0-16,5 10 1 0,1 6 0 16,3 7 0-16,1 6 1 0,0 6 0 15,0 4-1-15,-1-2 0 0,-1 7-1 16,-2 4-1-16,-3 1 1 0,-2 5 0 0,-3 1-4 15,-2-1-5-15,-4 9-5 0,-5-7-10 16,-6 2-7-16,-4-1-7 0,-6 2 128 16,-5-1-252-16,-4-4-132 0,-6 3-374 15</inkml:trace>
  <inkml:trace contextRef="#ctx0" brushRef="#br0" timeOffset="77587.03">3507 863 573 0,'11'9'131'0,"-3"-1"4"16,1 1-96-16,1-5-3 0,-3 4-2 15,1-5-1-15,0-1-5 0,-1-2-2 16,3-3-3-16,0-4-2 0,1 0-5 16,0-4-3-16,0-1-1 0,0-1 1 15,-1 0 0-15,-3 1 4 0,-1-1 1 16,-3 1 3-16,-3 0 0 0,-2 2-2 0,-3-2-2 15,-1 7-5-15,-3 0-7 0,-3 5-5 16,0 4-3-16,-2 5-2 0,-2 6 0 16,2 8 0-16,2 0-2 0,2 4 2 15,5 0-3-15,3 0-2 0,4-3-3 16,6-1-1-16,4-5 0 0,5-3 0 16,4-2 1-16,3-3 2 0,3-6 4 0,4 2 3 15,3-9 1-15,1-3 1 0,0-3 2 16,2-2-1-16,1-2 1 0,-3 2 0 15,-4-3 1-15,-1 2 0 0,-5 2 1 16,-5 2 3-16,-5-1 2 0,-4 2 2 16,-4 0 2-16,-3 3 0 0,-3 0 0 15,-4 3-1-15,-1 1-4 0,-5 1-3 0,0 5-2 16,-1-1-4-16,-1 2-2 0,1 4-5 16,2-2-3-16,2-2-4 0,4 5-4 15,3-2-1-15,6 0 0 0,4-4 2 16,4-2 1-16,6-1 5 0,5-2 3 15,5-4 5-15,1 0 3 0,1-2 0 16,1 2 1-16,2 1 1 0,-4-2 1 16,-3 0 0-16,-4 4 0 0,-4-1 1 15,-5-1 0-15,-5 3 1 0,-5-2 0 16,-3 5 0-16,-4 0 2 0,-3-2 1 0,-3 4 1 16,-4 3-2-16,0-3 1 0,-1 2-1 15,0-2-2-15,2 3-2 0,1-4-2 16,5-4-1-16,3-2-1 0,3-2 0 15,4-5 1-15,2-1 1 0,2-1 2 16,2-3 1-16,4-3 2 0,-1-7 3 16,0 1 4-16,1-2 2 0,-2-4 2 0,1-9 2 15,3-1 0-15,-3-3 0 0,0 2-2 16,1-6-2-16,-1 1-3 0,-1 3 0 16,-3 8 1-16,-4 4 3 0,-2 8 0 15,-1 6 0-15,-4 10-4 0,-4 7-2 16,-3 9 0-16,-1 5-5 0,-1 7-3 15,-2 8-2-15,0 3-1 0,0 5 3 16,4 4 0-16,1 2-6 0,5 1-10 16,2-1-12-16,5-7-10 0,0 4-8 15,4-6 163-15,3-3-293 0,1-8-142 0,2-3-402 16</inkml:trace>
  <inkml:trace contextRef="#ctx0" brushRef="#br0" timeOffset="77749.73">4901 833 613 0,'4'3'136'0,"1"-1"3"15,0 0-100-15,3-1-25 0,1-2-1 16,2-1 0-16,1 0-5 0,1-2-9 16,2-1-10-16,0-1 164 0,2-3-293 15,-1 0-140-15,-2-8-416 0</inkml:trace>
  <inkml:trace contextRef="#ctx0" brushRef="#br0" timeOffset="77918.34">4820 1039 619 0,'1'2'137'0,"4"0"7"15,4-1-98-15,3-1-27 0,8-2 1 16,3-1 1-16,2-3-2 0,6 2-6 0,3-4-16 15,1 2 16-15,2-3-162 0,1 0-129 16,-4 2-343-16</inkml:trace>
  <inkml:trace contextRef="#ctx0" brushRef="#br0" timeOffset="78291.6">6093 288 515 0,'8'6'138'0,"-1"3"7"16,0 4-3-16,-2 1-104 0,2 3-3 0,-3 4-2 16,0 0-2-16,-1 1-6 15,-1 4-6-15,-1-1-6 0,0 6-4 16,0-1-6-16,-2-3-9 0,1 3-18 0,-1 1-12 15,-1-4-61-15,0-5-68 0,-5-6-117 16,-2 2-254-16</inkml:trace>
  <inkml:trace contextRef="#ctx0" brushRef="#br0" timeOffset="78537.14">5601 922 623 0,'17'8'148'16,"3"-2"9"-16,2-5-92 0,6 1-19 15,4 0 0-15,6-3 0 0,-1 1-7 0,7-3-7 16,6-1-8-16,8 1-7 0,8-3-6 16,4-6-4-16,3 1-2 15,4-3-2-15,1 5-2 0,2-3-4 0,2-2-7 16,-5 2-9-16,-6 2-16 0,-4 3-15 15,-7-2 160-15,-7-2-292 0,-13 3-150 16,-15 5-417-16</inkml:trace>
  <inkml:trace contextRef="#ctx0" brushRef="#br0" timeOffset="79050.82">5927 1079 505 0,'-2'0'132'0,"-2"2"3"0,-4 3 0 0,-3-1-113 16,-3 3-8-16,-4 3 0 0,-3 5-3 15,-2 7 0-15,-2 3-5 0,4 1-1 16,0 3-4-16,3 3-2 0,7-1-2 15,5-1-1-15,5-4-1 0,4-3 0 16,7 0 1-16,6-4 2 0,4-7 2 0,3-3 2 16,2-3 1-16,2-4 4 0,1-3 4 15,-1-5 4-15,-4-2 3 0,-1 0 3 16,-3-1 2-16,-5-6 5 0,-3 1 2 16,-4 1 2-16,-4 1-1 0,-5-2-4 15,-4-1-3-15,-3 1-3 0,-4 4-8 16,0 2-9-16,-4 1-10 0,-2 4-9 15,-2 2-12-15,-1 4-14 0,1 2-10 16,2 0 161-16,0 0-288 0,4 0-150 0,-2 6-413 16</inkml:trace>
  <inkml:trace contextRef="#ctx0" brushRef="#br0" timeOffset="79424.98">6186 1275 644 0,'1'0'151'0,"-2"0"5"16,2 1-114-16,-1 2-13 0,-1-3 0 15,0 2-4-15,-2 5-9 0,0 3-10 16,0 5-6-16,-1-2-2 0,-1 2 2 16,1 4 0-16,1-3 2 0,1-3-2 15,-1-5 0-15,3 1 1 0,1-4-2 16,3-1 1-16,-3-4 1 0,2 0 2 15,-1 0 6-15,0-1 4 0,1-7 1 0,0 0 1 16,1-4 0-16,2-2-1 0,0-5-1 16,2 4-7-16,2-2-4 0,-1 5 0 15,1 2-2-15,-2 3 0 0,2 3-1 16,0 2-1-16,1 2 0 0,-1 2 0 16,1 4-1-16,0 0 1 0,0 3-1 0,0-1 0 15,0 3-6-15,-2 0-4 0,2 0-6 16,-1 0-8-16,0-1-9 0,-1-2-7 15,1 2-4-15,1-4 66 0,1 0-177 16,-3-4-115-16,3-2-308 0</inkml:trace>
  <inkml:trace contextRef="#ctx0" brushRef="#br0" timeOffset="79688.36">6584 1249 519 0,'3'-8'126'0,"-2"3"9"0,0-6-76 0,-1 8-13 16,-1-2-3-16,0 1-4 0,0 2-8 15,-1 4-7-15,-2 1-9 0,0 6-7 16,0-5-2-16,-2 5-4 0,3 0-1 16,1 1-1-16,2-1 2 0,2 2 0 15,3-3 0-15,3 3-1 0,3-1 0 16,1 3-1-16,0 0 1 0,0-1 1 0,-1-1-1 16,-1 0 0-16,-2-3 0 0,-4 1 0 15,-3-1 0-15,-4 1-3 0,-5-1-4 16,-6 1-4-16,-6-2-6 0,-1 2-7 15,-3-1-5-15,0-4 9 0,1-4-132 16,2-2-113-16,2-5-287 0</inkml:trace>
  <inkml:trace contextRef="#ctx0" brushRef="#br0" timeOffset="79972.89">7272 618 585 0,'-2'2'140'15,"-1"-2"7"-15,2 1-75 0,0-1-36 16,2-1-5-16,3 3 0 0,0 0-2 15,4 1-7-15,3-1-5 0,3 0-4 16,2-1-4-16,3 1-1 0,1-2-3 16,0-2-6-16,1 0-10 0,0-2-13 0,0 1-11 15,-4-1-43-15,1 0-87 0,-3 0-118 16,-4 8-265-16</inkml:trace>
  <inkml:trace contextRef="#ctx0" brushRef="#br0" timeOffset="80125.49">7233 899 498 0,'7'6'131'0,"6"-3"6"0,4 1-32 16,4-6-72-16,6 1-2 0,3 0-2 16,4-3-16-16,3-3 148 0,1 0-298 15,1-8-147-15,3 3-433 0</inkml:trace>
  <inkml:trace contextRef="#ctx0" brushRef="#br0" timeOffset="81142.42">7921 438 585 0,'-1'-9'134'0,"0"11"4"0,1-2-75 15,-1 2-33-15,1-6-5 0,2 8 0 16,-1-3-2-16,0 4-1 0,3-4-4 16,0 7-5-16,2 3-5 0,-2 5-4 0,0 6 0 15,1 4-2-15,-3 0-1 16,-1 2-1-16,0-1 0 0,-2-2-1 0,-1 0 1 16,1 6-5-16,-2-1-7 0,0 1-8 15,1 0-6-15,0 1-5 0,1-4 25 16,1-2-151-16,-1-11-114 0,2-3-295 15</inkml:trace>
  <inkml:trace contextRef="#ctx0" brushRef="#br0" timeOffset="81588.17">8293 411 513 0,'1'-5'130'0,"0"0"11"0,-1 3-59 0,1 2-27 15,-1-6-5-15,-2 4-3 0,0-1-5 16,-3 1-5-16,-1-1-11 0,-3 5-4 16,-2-2-5-16,-2 5-3 0,-2 2-2 15,-2 5-2-15,1 2-2 0,0 7 0 16,-1 5-1-16,1 6-3 0,1 6-2 15,3 2-1-15,2-4 0 0,4 3 0 0,2 0 0 16,8-8-1-16,2-2 0 0,5-8 0 16,3-2 0-16,5 0 0 0,1-6 0 15,3-6 0-15,0-5 1 0,1-1 1 16,0-7 1-16,-1-1 0 0,-3-3 1 16,-3-11 1-16,-1 2 1 0,-4 2 0 15,-5 2 0-15,-3 1-1 0,-6-1 0 16,-3 1-3-16,-7 4-1 0,-4-1-1 15,-4 0-3-15,-2-1-2 0,-3 1-1 0,-2 5-2 16,3 1-2-16,1 8-5 0,2 4-14 16,4 4-14-16,1 0 157 0,8 0-292 15,-1-2-155-15,5-1-431 0</inkml:trace>
  <inkml:trace contextRef="#ctx0" brushRef="#br0" timeOffset="81990.15">8486 447 544 0,'0'-5'143'16,"-3"5"8"-16,3-4-54 0,-1 4-43 15,2-2-5-15,-1 4-3 0,0-2-7 16,2-1-7-16,-1-1-6 0,2 1-3 16,2-1-2-16,2-1-2 0,3-1-1 15,6 0-2-15,5-4-3 0,4 3-3 16,6-1-4-16,2 5-2 0,1 1-2 16,1 0 0-16,-4 2-2 0,-2 6 0 15,-4 2-1-15,-4 0-1 0,-4-3 0 0,-4 7-1 16,-5 4-1-16,-4 3 1 0,-5 3-1 15,-5 0 2-15,-6 6 0 0,-2 4 1 16,-4-7 0-16,-1 7 2 0,-2 1-3 16,1-2-4-16,0 0-2 0,4-2-3 15,2-2-5-15,3-2-7 0,4-6-12 16,2-9-9-16,4-2-5 0,1-3 102 0,2-3-226 16,0-1-135-16,2-5-361 15</inkml:trace>
  <inkml:trace contextRef="#ctx0" brushRef="#br0" timeOffset="82209.09">9128 405 649 0,'4'-1'153'16,"-2"2"9"-16,-1 4-90 0,0 6-26 15,0 2-2-15,-1 0 2 0,2 6-4 16,-5 3-9-16,0 4-8 0,-1 3-9 15,-1 1-7-15,0 1-4 0,-2-2-2 16,1 5-7-16,-1 0-8 0,1-2-10 16,1 1-18-16,0 0-15 0,0-5 38 15,2 1-171-15,1-10-132 0,-1-1-327 16</inkml:trace>
  <inkml:trace contextRef="#ctx0" brushRef="#br0" timeOffset="82425.03">9091 447 646 0,'6'1'149'0,"-1"0"9"15,3 2-104-15,4 6-14 16,1-4-2-16,3 7 6 0,1 4-5 0,1 3-10 16,0 4-10-16,1 2-6 0,-4-2-5 15,-3 7-3-15,0-5-5 0,-2-2-3 16,-2-6-9-16,-3-4-2 0,1-3-18 15,-3 0-13-15,2-9 0 0,-3-1-52 16,0-3-77-16,-2 3-109 0,0 0-254 0</inkml:trace>
  <inkml:trace contextRef="#ctx0" brushRef="#br0" timeOffset="82619.95">9499 417 595 0,'6'-4'145'0,"-3"2"6"15,-2 4-81-15,-1 8-18 0,-2-2-6 16,-3 6-3-16,-2 3-10 0,-4 5-6 0,-2 7-4 16,-4-5-9-16,0 1-6 0,-1 2-4 15,1-2-5-15,1-1-9 0,2-6-15 16,3-4-13-16,2 1-7 0,3-4-38 16,3-5-91-16,1-1-115 0,2-5-257 15</inkml:trace>
  <inkml:trace contextRef="#ctx0" brushRef="#br0" timeOffset="82817.94">9529 390 566 0,'4'1'135'16,"-2"5"9"-16,-1 2-62 0,1 1-37 16,0 9-5-16,-1 5 1 0,2 6-1 15,-2 3-3-15,0 10-9 0,0-6-8 16,1-2-6-16,0 2-5 0,-1 0-5 15,-1-4 1-15,0 2-16 0,1-9-4 0,-1 5-14 16,-1 0-13-16,0-8-71 0,-1-2-59 16,2-6-122-16,-2 1-240 15</inkml:trace>
  <inkml:trace contextRef="#ctx0" brushRef="#br0" timeOffset="83053.24">9822 393 636 0,'-3'7'146'15,"-3"-4"13"-15,0 9-112 0,0 2-4 16,-1 5 3-16,0 6 0 0,2 2-6 16,1 4-11-16,3 7-12 0,-1-4-7 15,2 2-4-15,0 3-2 0,0-2-4 0,1 1-3 16,1-3-7-16,1-4-8 0,-1 2-11 15,2-4-11-15,2-6-5 0,-2-5-16 16,0-2-111-16,2-5-115 0,-2-2-277 16</inkml:trace>
  <inkml:trace contextRef="#ctx0" brushRef="#br0" timeOffset="83276.65">9994 372 485 0,'4'-16'140'0,"-1"8"-1"16,-2 8 1-16,0 8-82 0,0 8-10 16,-1 2-4-16,-1 5-3 0,-1 9-1 15,-1 1 2-15,-2 4-10 0,1-1-7 16,-1 4-7-16,2-7-7 0,1 4-4 0,2-2-5 16,3-2-4-16,3-2-4 0,0 0-12 15,3-3-8-15,0 4-12 0,0-8-14 16,-1-6 62-16,-1-4-189 0,-4-1-134 15,-1-3-335-15</inkml:trace>
  <inkml:trace contextRef="#ctx0" brushRef="#br0" timeOffset="83454.21">9783 611 598 0,'0'-2'127'0,"5"2"6"0,4 3-90 15,5 2-27-15,4 0-1 0,2 1 4 16,3-3 1-16,2 1-4 0,0-2-7 16,2-2-10-16,-1 0 34 0,-1-2-176 0,-1 1-126 15,-1 4-347-15</inkml:trace>
  <inkml:trace contextRef="#ctx0" brushRef="#br0" timeOffset="83798.83">10138 676 592 0,'2'-10'132'0,"1"0"7"0,4-1-106 0,2 8 11 16,5 0-12-16,2-1-2 0,3 3 0 15,1 4-5-15,0-1-6 0,2 2-6 16,0 7-5-16,-2-1-3 0,-4 4-3 15,0-4-2-15,-3 1-1 0,-2-4-2 0,-6 7-2 16,-2-1-1-16,-6 1 0 0,-2 0 0 16,-6 8 1-16,-3 1 0 0,-4 6 2 15,-1-6 2-15,0-2 1 0,1-2 0 16,2 0 1-16,4-4 0 0,4-2 1 16,6 1 2-16,5-2-1 0,7-2 2 15,6 3 1-15,9 0-1 0,4-1 1 16,7-2 0-16,6 1-4 0,3-4-9 15,4 2-12-15,7-4 153 0,3-3-292 0,0-2-151 16,6 8-436-16</inkml:trace>
  <inkml:trace contextRef="#ctx0" brushRef="#br0" timeOffset="98831.45">19374 17006 472 0,'-2'-1'127'15,"4"-1"4"-15,-2 1-22 0,0 0-67 16,0-1-7-16,0 1-5 0,0 0 1 16,-2 1 1-16,2-1 4 0,-1 1 0 15,0-1 1-15,0 2-1 0,0 0-2 16,1-2-4-16,-1 0-7 0,-1 1-6 0,1 0-5 15,-2 0-4-15,0-1-4 0,-2 1-3 16,-2-2 0-16,-1 1-1 0,-2-1 0 16,-3 0-2-16,-1-1 0 0,-1 2 0 15,-2 0-1-15,0 2-1 0,-1 2 0 16,1 3 0-16,0 2 1 0,2 5-2 0,1 3 0 16,3 1 1-16,1 3-1 0,2 2 2 15,5 0-1-15,2 1 1 0,3-2-2 16,5-1 1-16,4-1 1 0,3-4-1 15,6-2 0-15,3 0 2 0,4-4 1 16,2-2-10-16,1-3-8 0,3-1-10 16,1-5-12-16,1-2 98 0,1-5-230 15,-3-1-142-15,2-4-362 0</inkml:trace>
  <inkml:trace contextRef="#ctx0" brushRef="#br0" timeOffset="99081.96">19621 16496 829 0,'-1'0'196'16,"0"3"0"-16,2 5-126 0,0 4-24 0,1 7-18 16,1 4-17-16,0 8-6 0,-1 7-2 15,0 5 0-15,1 4-2 0,2 1 0 16,-1 3 0-16,2 2-1 0,0 1-4 15,3-1-4-15,-1 2-6 0,0-3-6 16,1-1-9-16,1-5-12 0,-1-1-12 16,1-7-8-16,0-7-2 0,1-6 171 15,-2-4-286-15,1-8-139 0,-1-8-393 0</inkml:trace>
  <inkml:trace contextRef="#ctx0" brushRef="#br0" timeOffset="99290.24">19907 16521 711 0,'4'0'183'0,"-2"4"6"15,0 3-96-15,2 6-23 0,1 5-18 16,0 8-17-16,3 8-13 0,-3 5-7 16,1 8-4-16,-3 2-5 0,1 4-4 15,-2 1-4-15,1-2-4 0,0-2-5 16,0 0-4-16,2-9-11 0,2-1-17 15,2-6-20-15,3-5 160 0,-1-4-289 16,0-4-157-16,2-7-430 0</inkml:trace>
  <inkml:trace contextRef="#ctx0" brushRef="#br0" timeOffset="99522.58">20262 16801 651 0,'-20'13'146'0,"-2"2"0"16,-3 3-109-16,-2 5-17 0,2 1-5 15,4 1-6-15,2-1-7 0,6 0-2 16,3 1-2-16,7 1-1 0,6-4 0 16,6-2 0-16,2-1 0 0,6 0 1 15,3-3 1-15,2-2 0 0,4-2-4 16,1-2-8-16,0-1-131 0,-1-2-121 0,2-1-316 15</inkml:trace>
  <inkml:trace contextRef="#ctx0" brushRef="#br0" timeOffset="100013.95">20735 16792 706 0,'0'1'160'0,"0"-1"4"16,0 0-112-16,0-1-16 0,0 2-6 16,-2-1-6-16,-2 2-5 0,-2 0-5 15,-4 2-4-15,-2 5-5 0,-2 3-5 16,-3 2-2-16,-2 3-1 0,1 6 0 16,1 1 1-16,4 2 0 0,2-1 1 0,3-2 0 15,5 0-1-15,5-1 2 0,4-1-1 16,4-1 2-16,4 0 2 0,3-1 3 15,2-2 5-15,2 0 3 0,1-2 3 16,-2-2 2-16,0-3-1 0,-4-1 0 16,-1 0-4-16,-3-2-2 0,-5 1-4 15,-2-1-1-15,-7 1-5 0,-6 4-4 0,-3 0-5 16,-5 3-7-16,-5 1-7 0,-3 3-14 16,-3-2-8-16,3 2-17 0,0-4 104 15,3 1-229-15,6-3-141 0,1-5-378 16</inkml:trace>
  <inkml:trace contextRef="#ctx0" brushRef="#br0" timeOffset="100416.93">20984 16994 573 0,'19'-4'177'0,"-6"6"3"0,-3 4 0 15,-5 4-114-15,-3 3-19 0,-2 6-19 16,-4 3-19-16,-2 4-11 0,-2 4-8 15,-1 3-4-15,-1 1-3 0,1 1-4 16,3-1 0-16,0 0-3 0,3-3-5 16,1-3-1-16,2-3 1 0,0-6 3 15,1-2 2-15,1-6 3 0,0-3 5 16,0-2 10-16,2-5 5 0,-2-1 5 0,1-3 8 16,2-5 10-16,-1-5 10 0,-1-7 7 15,2-7 1-15,-2-4 4 0,0-6-1 16,3-1-6-16,1-3-9 0,3-1-9 15,2 4-4-15,1 4-4 0,5 0-3 16,1 7-3-16,1 3 0 0,1 4-2 16,1 5 0-16,2 5-2 0,-2 3-1 15,1 4 0-15,-2 2-1 0,-1 2 0 0,-5 1 0 16,-3 1-2-16,-2 1 0 0,-3 0 0 16,-6 3 0-16,-6 1-3 0,-4 2-3 15,-4 2-4-15,-5 4-6 0,-6-1-7 16,-2 0-11-16,1-3-6 0,2-2-2 15,2 2-5-15,3-4 145 0,4-4-265 16,4-2-136-16,1-2-390 0</inkml:trace>
  <inkml:trace contextRef="#ctx0" brushRef="#br0" timeOffset="100901.94">21337 17052 655 0,'15'7'159'15,"-2"1"5"-15,0-5-90 0,1 2-29 0,0-6-11 16,0-4-7-16,0-1-6 0,-1-5-3 16,2 0-3-16,-3-4-2 0,-1 0-1 15,-3 1 1-15,0-1 1 0,-2 0-1 16,-3 2-2-16,-2 1 3 0,-2 3 0 16,-5 1-1-16,-2 0-2 0,-4 5-3 15,-3 3-3-15,-2 3-4 0,-4 2-1 16,4 6-7-16,-4 1-4 0,1 6-5 0,4 1-6 15,2-1-3-15,5 7-5 0,3 5-10 16,2-3-2-16,6 3-3 0,4-2 1 16,5-1 3-16,3-1 6 0,2-5 5 15,4-6 8-15,2-3 6 0,4-4 6 16,2-6 5-16,1-2 1 0,3-5 3 16,-1-6 3-16,2-4 5 0,-1-2 5 15,-2-4 5-15,-3-1 4 0,-1-1 7 16,-4 1 4-16,-2 2 5 0,-6 2 1 0,-5 4-1 15,-4 2 1-15,-3 2-1 0,-6 2-4 16,-3 3-6-16,-7 1-5 0,-2 3-6 16,-3 1-5-16,-3 5-8 0,-1 3-7 15,-1 3-6-15,0 6-4 0,2 2-6 16,3 4-9-16,3 5-9 0,4-1-9 16,5 2-7-16,4-1 85 0,7-4-207 15,4-2-133-15,6-6-347 0</inkml:trace>
  <inkml:trace contextRef="#ctx0" brushRef="#br0" timeOffset="101332.21">21915 17218 601 0,'43'-15'168'16,"-4"1"2"-16,-3-1-68 0,-4 4-27 15,-6 3-10-15,-7 0-10 0,-6 1-13 16,-5 5-7-16,-6 2 0 0,-6 2-9 0,-6-1-7 16,-3 4-7-16,-4 1-8 0,-3 3-10 15,-4 2-12-15,-2 1-8 0,3 1-6 16,1 3-8-16,5-1-7 0,3 0-5 15,4 0-2-15,7-4 1 0,3-2 3 16,4-2 7-16,5-3 8 0,4-3 9 16,3-4 10-16,4-2 8 0,1-4 7 15,2-5 6-15,0-3 3 0,-1-4 2 16,-1-2 3-16,-2-3 3 0,-1-3 2 16,-3-4 4-16,-3-1 1 0,-1-3 2 15,-2-4 3-15,-4-4 2 0,0-2 3 0,-4-1 2 16,-1-4-1-16,-2 1-1 0,-4-1-1 15,0 2-5-15,0 6-4 0,0 6-4 16,1 7-3-16,1 8-2 0,1 9 1 16,1 4-1-16,2 7 1 0,0 6-1 15,2 9-2-15,0 7-2 0,0 5-2 0,-2 9-6 16,1 7-5-16,-1 10-6 0,-1 5-4 16,-1 3-6-16,0 3-6 0,-1 1-6 15,1 3-5-15,-1-1-3 0,1 0-2 16,1-2-2-16,1-1-2 0,1-7-2 15,2-4 0-15,6-8 1 0,3-9 8 16,4-6-69-16,4-9-45 0,3-7-95 16,2-6-221-16</inkml:trace>
  <inkml:trace contextRef="#ctx0" brushRef="#br0" timeOffset="101760.83">22458 16868 613 0,'16'0'161'0,"4"-3"4"0,3 1-75 0,2-1-34 15,3-3-12-15,2-2-10 0,0-1-13 16,-3 0-9-16,0 0-9 0,-3 1-9 16,-4-1-10-16,-2 1-17 0,-5 5-10 15,-3 0-113-15,-4-1-16 0,-2 2-107 16,-3 0-215-16</inkml:trace>
  <inkml:trace contextRef="#ctx0" brushRef="#br0" timeOffset="101946.32">22536 17032 733 0,'17'5'175'0,"4"2"3"0,4-2-116 0,2-1-21 15,2-1-10-15,0-4-14 0,2-2-14 16,-1-2-11-16,-3-2-23 0,0-2-15 16,-1-1-134-16,-3-2-138 0,-3-1-339 15</inkml:trace>
  <inkml:trace contextRef="#ctx0" brushRef="#br0" timeOffset="102258.73">23360 16192 680 0,'-3'1'179'0,"2"0"4"0,0 3-68 16,2-1-49-16,0 7-16 0,1 1-9 15,3 7-6-15,-1 0-4 0,3 7-4 16,0 3-4-16,1 3-5 0,0 0-5 16,0 2-4-16,1 0-3 0,1 2-8 15,-2-2-6-15,-1 0-9 0,0-3-9 16,-1 0-9-16,0 0-21 0,-3-2-21 0,-1 1 6 16,-2-3-131-16,-1-3-133 15,-2 9-312-15</inkml:trace>
  <inkml:trace contextRef="#ctx0" brushRef="#br0" timeOffset="102517.01">23197 16879 715 0,'-2'3'179'15,"1"-2"2"-15,1 0-91 0,1 0-31 16,2-1-21-16,0 2-11 0,4 1-8 15,1 0-3-15,2-1-1 0,1 1-3 16,5-1 0-16,4 0-2 0,3-2 0 16,3-2-1-16,7-2 0 0,7-5 0 15,6-1-2-15,5 1-1 0,1-6-2 0,6 0-2 16,4-3-3-16,0 2-5 16,-1 1-7-16,-6-4-9 0,0 2-10 0,-3 2-10 15,-7 2-17-15,-7 2-12 0,-8 2 16 16,-6 3-136-16,-6 3-125 0,-7 1-305 15</inkml:trace>
  <inkml:trace contextRef="#ctx0" brushRef="#br0" timeOffset="102950.31">23349 17148 553 0,'1'-2'130'0,"2"2"8"0,1 0-77 16,3-2-17-16,0-2-2 0,4 4 0 16,2-3 2-16,4 0-1 0,1-3-6 15,4-1-5-15,5-1-7 0,1 0-5 16,3-4-5-16,1 2-5 0,-2 2-5 15,-2 0-2-15,-4 5-3 0,-6-1-3 16,-3 1-3-16,-5 5-2 0,-5 3 1 16,-3 0-2-16,-4 6-3 0,-5 0-3 15,-4 8-2-15,-3 3-3 0,-3 2 1 16,-5 3-5-16,-2 4 0 0,0-1 3 0,2 4 5 16,2-4 5-16,5 0 5 0,4-2 1 15,6-5 5-15,6-3 1 0,6-3 2 16,5-4 1-16,6-2 2 0,3-2 2 15,4-4 1-15,2-2 1 0,4-2 0 16,0-5-1-16,1-2-4 0,2-5-9 0,-1-2-16 16,0-5-10-16,-4-3 98 0,-2-5-225 15,-3-1-135-15,-3-4-359 0</inkml:trace>
  <inkml:trace contextRef="#ctx0" brushRef="#br0" timeOffset="103264.63">23991 17083 570 0,'2'-5'155'0,"-4"3"6"0,1 3-73 15,-1 1-27-15,0 5-13 0,0-1-12 0,2 8-16 16,-1 5-11-16,2 3-6 0,-1 1-6 16,1 4-6-16,-1 3-17 0,0-2-4 15,-1-1-3-15,-1-5-2 0,-1-2-2 16,1-1 0-16,0-4 4 0,5-7 15 16,-4 0 6-16,0-4 3 0,2 2 1 15,1-6 4-15,2-4 6 0,1-2 9 16,-3-4 11-16,5-4 9 0,2-7 9 0,1-3 4 15,0-3 3-15,3-1-4 16,0-1-4-16,1 4-7 0,0 1-5 0,1 7-6 16,0 0-5-16,-2 6-1 0,0 4-3 15,0 3-2-15,0 4-3 0,-1 4-4 16,0 2-1-16,0 6-3 0,-1 2-4 16,0 4-11-16,-2 2-8 0,0-2-9 15,-1 2-14-15,-1-1-8 0,0-4 0 16,1-3-123-16,-1-4-113 0,2-3-285 0</inkml:trace>
  <inkml:trace contextRef="#ctx0" brushRef="#br0" timeOffset="103549.39">24454 16964 542 0,'3'-7'161'0,"-1"5"10"0,-2 0-33 0,-2 2-64 15,-1 1-13-15,-2 2-9 0,0 0-16 16,-1 1-11-16,0 3-9 0,-2 0-6 15,1 3-2-15,0 0-2 0,1 0-3 16,2 1-2-16,1 0-2 0,3-4-1 16,5 5 0-16,2 1-1 0,4-4 1 15,2 2-1-15,3 2 1 0,1-2 1 16,-1 3 0-16,-3-2 0 0,-1-1-1 16,-2 3 0-16,-6 1-3 0,-6 2-4 15,-3 3-5-15,-5 0-5 0,-5 0-1 0,-4 0-1 16,-4 0-2-16,-2-3-6 0,-5-4-5 15,0-3-4-15,0-4 5 0,1-3-129 16,0-7-124-16,1-7-303 0</inkml:trace>
  <inkml:trace contextRef="#ctx0" brushRef="#br0" timeOffset="104270.27">23845 16101 553 0,'-1'0'134'0,"-2"2"5"15,0-2-75-15,1 1-24 0,0-1-4 16,1 2-5-16,-2-3-5 0,2 1-5 0,2-2-3 16,-1 1-5-16,3-3-3 0,0 0-2 15,2-1-2-15,3-1-1 0,3 0 0 16,1-1 0-16,3 0-1 0,0 0-1 16,1-1-1-16,2 0-6 0,-2 2-9 15,2-1-10-15,-3 3-9 0,0 0-5 16,-2 0-47-16,-2 3-76 0,-2 0-106 15,-2 1-238-15</inkml:trace>
  <inkml:trace contextRef="#ctx0" brushRef="#br0" timeOffset="104453">23890 16204 532 0,'7'3'154'0,"2"1"4"0,2 3-13 0,1-3-94 15,1 1-13-15,2 0-9 16,0 0-11-16,0-2-10 0,1 0-11 0,1-1-15 16,-1-1-10-16,0 0-7 0,-2-3-129 15,-1-1-126-15,-1-2-305 0</inkml:trace>
  <inkml:trace contextRef="#ctx0" brushRef="#br0" timeOffset="105132.24">24352 15495 608 0,'3'0'143'0,"0"0"2"0,-1 0-83 16,-1 1-26-16,-1-1-8 0,1 0-4 16,-1 1 1-16,0 0 1 0,-1-1 2 0,0 0-2 15,-2 0-4-15,1 0-4 0,-1 0-4 16,-4 0-5-16,0 0-5 0,-2 1-4 15,-1 0-1-15,-2 2-1 0,0-1-2 16,1 0 1-16,2 1-1 0,2-1 0 16,-1 1 0-16,3-2 1 0,2 0 0 15,2 1 0-15,-1-1 0 0,1 1-1 16,1 0 2-16,0 3 1 0,0 1 0 0,0 2 0 16,0 3 2-16,0 1 0 0,-1 3 1 15,0 2 0-15,-4 4-1 0,1-2 0 16,-3 2 0-16,-2 0-1 0,1 1 1 15,1-2 0-15,-1-4-1 0,3-2 0 16,2-1 0-16,1-4 0 0,2-3 0 16,1-2-1-16,1-3 1 0,3 1 2 15,2-3 0-15,2-1 1 0,2 0 1 0,2 0 0 16,3-2 0-16,3 1 0 0,1-1-2 16,-1 0-1-16,2 3-1 0,1 0 0 15,-1 2 0-15,-2 0 1 0,-1 4 0 16,0-1 2-16,-2 4 1 0,-2-2 0 15,-1 1 1-15,-2 0-1 0,-2 0 0 16,-2 2 0-16,-4 2-1 0,-3-1 0 16,-2 2 0-16,-5 1-1 0,-4 2-2 15,0 1-1-15,-3 0-4 0,-2-1-3 0,-4 0-3 16,1-1-3-16,0-1-2 0,-2-1-6 16,0-3-11-16,2-4-8 0,3 1-3 15,3-2 53-15,3-2-175 0,2 0-126 16,5-2-316-16</inkml:trace>
  <inkml:trace contextRef="#ctx0" brushRef="#br0" timeOffset="105532.81">24580 15666 576 0,'-2'2'148'16,"-1"2"1"-16,2 4-27 0,-3 2-94 0,0 0-17 16,-2 1-6-16,-1 1-4 0,2 2-2 15,1 2 0-15,-1 1-1 0,3-1-1 16,2 3-2-16,1 1 0 0,3-3-3 16,3 1-2-16,1-5 0 0,2-1 0 15,2-3 1-15,1-5 2 0,1-3 2 16,1-2 3-16,2-2 6 0,-1-6 4 15,2-2 5-15,-2-2 4 0,1 0 2 16,-3-3 4-16,-1-1 2 0,-4-1 2 0,-3 2-2 16,-3 2-1-16,-3-1-2 0,-3 0-1 15,-4 2-4-15,-3 0-5 0,-2 2-6 16,-5 3-7-16,-1 2-10 0,-2 2-12 16,-1 2-8-16,4 0-7 0,1 3-7 15,2 2-8-15,3-2-116 0,2 4-116 0,2 1-284 16</inkml:trace>
  <inkml:trace contextRef="#ctx0" brushRef="#br0" timeOffset="105932.07">24936 15529 607 0,'1'0'159'0,"-1"0"6"0,1 2-62 16,-2-1-46-16,-1 0-12 0,1 2-8 0,0 11-13 16,-7-5-7-16,0 6-7 0,-1 2-4 15,2 4-2-15,0 4-6 0,0 2-2 16,1-10 1-16,8 7 1 0,5-3 0 15,2-3-1-15,2-4 1 16,4-3 0-16,2-4 1 0,3-2 0 0,2-4 1 16,0-2 1-16,2-4 0 0,1-1 1 15,-1-4 0-15,0-4 2 0,-1-2 2 16,-3 0-1-16,-2-5 3 0,-4 0 1 16,-4 2 4-16,-5-2 3 0,-5 1 1 15,-6 0 0-15,-6 1-2 0,-7 2-2 16,-3 2-6-16,-4 3-5 0,-3 1-13 0,1 4-4 15,0 3-3-15,3 2-22 0,0 2-14 16,3 5 41-16,-1-3-177 0,1 13-135 16,4-1-359-16</inkml:trace>
  <inkml:trace contextRef="#ctx0" brushRef="#br0" timeOffset="106249.52">24502 16152 630 0,'0'-6'155'0,"0"7"7"0,3 2-90 16,2 0-17-16,-1-1-6 0,1 1-3 15,2-1-7-15,0 4-4 0,0 4-5 16,2 1-6-16,-1 2-5 0,2 7-5 16,-2 0-5-16,0 6-3 0,0 0-6 0,-3 1-6 15,1 1-4-15,-2 2-5 0,-1-3-6 16,1-1-10-16,-1-4-21 0,-1-1 154 16,1-4-289-16,-4-9-156 0,5-2-439 15</inkml:trace>
  <inkml:trace contextRef="#ctx0" brushRef="#br0" timeOffset="106449.99">24524 16071 702 0,'2'2'160'0,"7"7"2"0,3 0-105 15,0-2-23-15,7 9-11 0,10 10-6 16,-4-4-4-16,-1 1-3 0,-2-3-3 15,-1 2-3-15,-1 0-5 0,-4-3-6 16,0 0-7-16,-3-2-9 0,-1 2-10 16,-4-6-9-16,-3-2 165 0,-1-2-291 0,-1-2-141 15,-2-3-406-15</inkml:trace>
  <inkml:trace contextRef="#ctx0" brushRef="#br0" timeOffset="106647">24865 16001 709 0,'4'13'179'15,"0"6"3"-15,0 0-93 0,-1 4-33 16,-1 2-19-16,-2 0-13 0,-2 2-9 16,-4 1-9-16,-5-2-6 0,-2 0-7 15,-1-2-11-15,-2-1-16 0,0-3-16 16,2-4 156-16,2-2-291 0,4-7-156 15,3-2-427-15</inkml:trace>
  <inkml:trace contextRef="#ctx0" brushRef="#br0" timeOffset="106854.79">24851 16010 676 0,'5'4'177'16,"-2"6"4"-16,3 0-65 0,2 3-53 0,-1 5-26 15,3 3-12-15,0 5-9 0,1-1-4 16,-3 1-3-16,1 3-4 0,-1-1-2 16,-2 2-5-16,-1-2-2 0,-2 1-4 15,-1-2-7-15,-1-3-14 0,2-2-23 16,-2-1 156-16,0-4-290 0,7 1-159 16,-6-7-438-16</inkml:trace>
  <inkml:trace contextRef="#ctx0" brushRef="#br0" timeOffset="107078.44">25037 15884 729 0,'2'-1'187'16,"0"3"6"-16,1 6-101 0,2 4-26 0,0 5-21 15,0 4-15-15,1 12-16 0,1-4-8 16,-1 5-5-16,1 0-1 0,-2 1-3 15,0 2-3-15,-1-1-5 0,-1-8-4 16,1 6-12-16,-1-1-13 0,-1-3-18 16,-2-3-8-16,-5 0-113 0,4-7-7 15,1 0-103-15,-2 0-194 0</inkml:trace>
  <inkml:trace contextRef="#ctx0" brushRef="#br0" timeOffset="107309.38">25152 15805 717 0,'4'8'183'0,"3"1"5"16,0 6-75-16,2 4-54 0,2 8-24 16,1 0-11-16,-1 5-6 0,0 1-6 15,-1 3-6-15,0-1-2 0,-2 2-2 16,-1-2-4-16,0 1-5 0,-3 2-5 15,0-6-5-15,-1 0-19 0,0-2-19 16,-3-4-8-16,1-2-26 0,-3-4-99 16,2-5-123-16,0-2-270 0</inkml:trace>
  <inkml:trace contextRef="#ctx0" brushRef="#br0" timeOffset="107516.4">25092 16112 692 0,'4'3'162'16,"3"6"3"-16,1-4-96 0,5 1-27 0,1-3-18 15,5 2-6-15,0-2-2 0,2-1-3 16,-3-5-2-16,1 0-5 0,-2 1-5 16,0 0-11-16,-3-1-17 0,0 0-16 15,-1 0-1-15,-2 0-132 0,-1 1-129 16,-2 0-309-16</inkml:trace>
  <inkml:trace contextRef="#ctx0" brushRef="#br0" timeOffset="107813.59">25259 16046 669 0,'1'0'166'0,"0"0"5"0,2 0-92 16,1-1-24-16,0 2-11 0,3 0-5 15,0 0-9-15,3 1-8 0,1 0-6 16,0 3-5-16,0 0-5 0,0 0-3 0,-2 0-4 16,-1 4-1-16,-4-1-2 0,-2 1-2 15,-1 4-1-15,-2 0-2 0,-3 2-3 16,-4 5-2-16,-1 1-3 0,1 2 1 16,-1 1 0-16,1-2 3 0,1-2 0 15,6-1 2-15,5-1 0 0,2-4 1 16,4-1-2-16,4-4-1 0,4-1-4 15,2-2-6-15,2-3-4 0,1-6-5 16,2-4 7-16,1-4-130 0,-2-1-119 16,-2-1-297-16</inkml:trace>
  <inkml:trace contextRef="#ctx0" brushRef="#br0" timeOffset="-167048.4">2200 5344 490 0,'0'-3'130'16,"-1"0"5"-16,1 3-46 0,-1-3-42 15,-2 1-11-15,-1 0-7 0,1 2-8 16,-3 2-5-16,-1-1-6 0,-2-1-1 15,1 1-2-15,-2 4-2 0,1-1-1 16,-1-3 0-16,2 0 0 0,2 2-1 16,3-1-1-16,0 0-3 0,2-2-1 0,1 1 0 15,5 2-1-15,0 0 0 0,2-1 2 16,3 0 1-16,2 2 2 0,4 0 4 16,5 3 1-16,4-1 5 0,4-2 1 15,3 1 1-15,6 1 0 0,1-3 0 16,5 1-2-16,1-4-1 0,4 2-4 15,4 0-2-15,5-1-2 0,4 1-1 0,4 1-1 16,4-1 0-16,2 1 0 0,4-2 0 16,6 4 0-16,1 0 0 0,1-3-1 15,4-1 0-15,3 5 1 0,4-6-1 16,1 5 0-16,1-3 1 0,2 1-1 16,3-1 1-16,3 3-1 0,0-3 1 15,2 1-1-15,-1-7 1 0,1 1 2 16,2-1 2-16,-3 0-1 0,-2-1 4 15,-2-1 1-15,0 1 1 0,-1 4 1 0,-3 0-2 16,-4 1-1-16,-3-1 0 0,-1 2-3 16,-3 1-2-16,-2 1-1 0,-2 2 0 15,-1-4-1-15,-2 2 0 0,0 1-1 16,3-1 1-16,1-2-1 0,2 0 1 16,-3-1-1-16,1 0 0 0,2 0 0 15,-2 1 1-15,-4-3-1 0,-3 4 1 16,-8-2-1-16,-7 1 0 0,-6-1 1 0,-11 2 0 15,-11-2-6-15,-9 2-8 0,-8-2-11 16,-9 1-5-16,-10-1-15 0,-9 4 47 16,-5-4-183-16,-7-1-133 0,-4-2-339 15</inkml:trace>
  <inkml:trace contextRef="#ctx0" brushRef="#br0" timeOffset="-166613.5">6726 5157 516 0,'-3'-9'128'0,"2"7"3"0,-1 2-38 16,-1 0-67-16,1 0-5 0,1 1-2 16,-1-1 0-16,1 1 0 0,1 0-2 15,0 0 1-15,1 2 1 0,2 2 0 16,2 0 0-16,2 6-1 0,4-1 1 0,2 3 0 16,5 4-3-16,3-2-2 15,2 2-3-15,2 2-1 0,2 0-5 0,1 2-1 16,0 1-1-16,-3-1-1 15,-3 0-1-15,-2 2 0 0,-5-1-1 0,-4 2 1 16,-4 1 0-16,-4 1-1 0,-4 2 1 16,-3 2 0-16,-5 2 0 0,-2-1 0 15,-3 2 0-15,-4-2 0 0,-4 0 0 16,-2-2 0-16,-3-4-2 0,-5 0 0 0,-2-4 0 16,-4-3-4-16,-5-3-11 0,-4-6-19 15,-2-3 58-15,-2-6-192 0,-1-3-142 16,-4 2-370-16</inkml:trace>
  <inkml:trace contextRef="#ctx0" brushRef="#br0" timeOffset="-165895.04">2244 5113 403 0,'3'0'119'0,"-2"-1"5"0,-1 0-38 16,2 1-23-16,-1 0-10 0,-1 0-6 15,1 0-11-15,0-1-6 0,0 3-3 16,0-2-4-16,0 0-3 0,-1 2-3 0,1-2-2 16,-2 1-5-16,0 3-2 0,-2-2-4 15,-4 5 0-15,-2 4-1 0,-5 0 0 16,-3 4-1-16,-5 1 0 0,-5 0 1 16,-2 4-1-16,-4 2 0 0,2 0-1 15,1 1 1-15,1 2-1 0,3-1 0 16,4-1 0-16,4-2-2 0,7-1 1 0,4 0-2 15,5-4 0-15,4 0 0 0,5 2 1 16,7-2-1-16,5 3 1 0,5 1 1 16,7-3 0-16,7 5 1 0,4-2 0 15,5 4 2-15,4 2-11 0,0 1-11 16,4-1-6-16,-4 0-132 0,-1-3-129 16,-2 8-325-16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59:45.9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6729 4707 616 0,'0'1'148'16,"3"-2"8"-16,-2 0-103 0,1 1-7 0,-1 0-4 16,0-3-4-16,-1 2-10 0,0 2-8 15,0 0-7-15,0-2-5 0,0 2-2 16,0 1 0-16,0-2 1 0,0 2-1 15,0-3 0-15,-1 1-1 0,1 1 0 16,0-1-1-16,0-1-1 0,0 2-1 16,0-3-1-16,1 0 1 0,-1 2-2 15,1 0-1-15,1 2-5 0,-2-2-7 16,1 0-9-16,1 1-13 0,-1 0-10 0,-1-1-5 16,1 1-2-16,0 0-117 0,-1 2-110 15,1-2-270-15</inkml:trace>
  <inkml:trace contextRef="#ctx0" brushRef="#br0" timeOffset="140740.46">1979 10848 318 0,'-1'2'97'16,"0"-1"9"-16,1-4-30 0,-1 5-18 16,1-2-1-16,0-2-5 0,0 2-11 15,0 2-10-15,0-2-8 0,0 0-4 16,0-2-2-16,0 4-1 0,0-2 0 16,0 0 1-16,0 1 3 0,-1-1 2 15,1 1 1-15,0-2 1 0,0 1 2 0,0-1-1 16,2-3-2-16,-1 0-4 0,3-2-2 15,0-6-6-15,1 5-4 0,3-3-3 16,0-1-2-16,0 2-1 0,2-1 0 16,-1 1-2-16,2 6 2 0,-1-1-1 15,2 2-1-15,1 3-1 0,-1-1-1 16,0 3 1-16,1 2-1 0,0 3 1 16,-2-2-1-16,-2 2 1 0,-3 0 0 0,1 3 0 15,-3-1-1-15,-1 0 0 0,-2 0 0 16,-2 1 0-16,-2-3 1 0,-1 3 0 15,-3-1 0-15,0 1 2 0,-2-1-1 16,-3-1 1-16,0 1 0 0,-2 1-4 16,-1-2-2-16,2 0-1 0,-1 0 0 15,1-1 0-15,1 0 0 0,3-2 2 16,1-2 1-16,2 1 3 0,1-3 2 0,3-1-1 16,1-1 0-16,1 0 0 0,1-1-1 15,0 0 0-15,3 1 0 0,0 1 0 16,1-1-1-16,3 2 2 0,1 0-1 15,2 1 1-15,3 0 0 0,0 1 0 16,2 0 0-16,1 3-1 0,1 2 1 16,-1 1 0-16,1 1 1 0,-1 0-1 15,1-1 0-15,-2 1 0 0,0-2 0 0,-3-1 0 16,-2-3 0-16,-2 1 1 0,-3 0 0 16,-4 0 1-16,0-1 0 0,-5 2 1 15,-3 1 1-15,-3-1 0 0,-3 2 0 16,-4 1-1-16,-2 1 0 0,-4-1 0 15,-2 1-1-15,-1-3 1 0,-3 3-1 16,-1-3 0-16,0 0 0 0,0-1 0 0,0-1-1 16,3-3-1-16,2-2-3 15,2 1-2-15,3-2-3 0,2-3-5 0,2 1-5 16,4 0-10-16,3-2-5 0,2 3-124 16,1-3-119-16,1 0-301 0</inkml:trace>
  <inkml:trace contextRef="#ctx0" brushRef="#br0" timeOffset="141594.59">2114 10513 473 0,'1'-9'108'16,"-1"0"5"-16,-1-1-80 0,-1 1-9 15,-3-2 3-15,1 4 5 0,-2 2 1 16,0 1-2-16,-2 1-1 0,0 1-1 15,0 1 0-15,-2 0-4 0,-2 2-2 16,-1-1-3-16,-2 2-4 0,0 0-4 16,-3 2-2-16,0 1-3 0,-1 0-1 0,1 1-2 15,-3 2-4-15,-2-2 1 0,0 6-1 16,1-3 1-16,-2 1 1 0,1 7-1 16,-1-3 1-16,1 4 1 0,1 1-1 15,0 2 1-15,0 2-1 0,1 2-1 16,-1 1 1-16,2 5-2 0,1 0 1 0,-1 0-3 15,1 3 0-15,1 3 1 16,0 0 2-16,4 1 0 0,0 1 0 0,2 0-1 16,2-1 3-16,1 0 1 0,5-1-3 15,0-2 0-15,2-1-1 0,2-5 0 16,1 3 0-16,3-1 1 0,2 0 0 16,2-3 0-16,2-2 0 0,3 3 0 15,2-1-1-15,5-1 1 0,3 1 0 16,2-1-1-16,4 1 0 0,2-1 0 0,5-4 1 15,3 0-1-15,1-1 1 0,3-4-1 16,1-2 1-16,4-6 0 0,0 0 0 16,2-5 0-16,1-1 0 0,1-2-1 15,2-4 1-15,1-5-1 0,-2 2 0 16,-3-6-1-16,-2 0 1 0,-3-5 0 16,-3-3 0-16,-4-2-1 0,-2-2 1 0,1-5 0 15,-3-1 0-15,-2-4 1 0,1-1-1 16,-2-2 0-16,1 0 1 0,-6-2-1 15,-1 2 0-15,-4 2 1 0,-2 0 2 16,-5 0 0-16,-4 3 2 0,-5-2 1 16,-4 0 0-16,-4-2 0 0,-2-5 1 15,-5 3-2-15,-7-1 0 0,-1-3 0 16,-5 1-1-16,-3-3 0 0,-2 1 1 16,-3 2 3-16,-3-3 0 0,1 3 0 15,1-3-1-15,-2 1 0 0,0 6 0 0,0 2 0 16,-1 3-4-16,-2 6-1 0,0 0 0 15,-3 5 0-15,-3 5-2 0,-3 4-2 16,-2 3-3-16,-3 5-4 0,0 5-10 16,-1 5-5-16,-1 4-9 0,-1 2-6 15,1 0-21-15,1 3-114 0,3-3-123 16,12-3-295-16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6:07:29.0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11477 654 297 0,'-3'-3'88'0,"2"2"4"0,-2-4-17 0,2 0-32 16,0 3-5-16,1-1-5 0,0 1-6 15,0 0-6-15,0-1-3 0,0-1-3 16,1 1-2-16,-1 2 0 0,-1-2-2 16,1 1 1-16,1-1 1 0,-1 1 2 15,0 0 1-15,-1 0 1 0,1-1 2 0,0-1 2 16,1-1 3-16,-2-2 0 0,2 2 1 15,-1-5-1-15,2 2-1 0,-1-1 0 16,0 2-2-16,0 2-3 0,0 0-1 16,-1-1-3-16,0 5 0 0,-1 0-2 15,0 2-1-15,0 0-1 0,0-3-2 16,0 3-4-16,0 2-1 0,0-1-3 16,-2 4 0-16,-1 3-2 0,1 1 0 15,-1 5 1-15,-2 4 1 0,2 4 0 0,-1 2 1 16,2 1 0-16,1 6 0 15,1 1-1-15,0 1 0 0,2 4-1 0,2 0 0 16,0-3 0-16,4 1 0 0,-1-2-1 16,3-2 1-16,0-4 0 0,0-5-1 15,0-3 1-15,0-1-1 0,0-4-1 16,1-3 0-16,-1-6 0 0,1-1 0 16,-1-4 0-16,2-3 2 0,0-4 0 0,4-3 1 15,0-7 1-15,1-3 0 16,2-3 2-16,2-2-1 0,0-3-1 0,1-8 2 15,-1 1-1-15,-1-4 1 0,-3-1 0 16,-2 1 1-16,-4-4-1 0,-2 2 2 16,-4 6 0-16,-3-2 2 0,0 5 0 15,-2 6 3-15,-1 2 2 0,1 7 2 16,0 5 0-16,1 3-1 0,0 3-3 16,0 5-2-16,-1 4-3 0,1 5-3 15,0 3-1-15,-1 6-2 0,0 7-1 0,0-1 2 16,1 11 0-16,1 4 1 0,0 1 0 15,1 3-1-15,0 1 0 0,3-4 0 16,-1 9-2-16,1-9-1 0,2-4-4 16,1-3-8-16,0-3-2 0,2-4-6 15,0-4-8-15,1-7-4 0,0-1-7 16,-1-1-2-16,0-4 3 0,0-5-4 0,-1-4-114 16,0-8-110-16,-1 0-276 0</inkml:trace>
  <inkml:trace contextRef="#ctx0" brushRef="#br0" timeOffset="832.38">11999 896 492 0,'0'1'116'16,"1"-1"4"-16,0 0-79 0,-1 4-6 0,3-1-4 15,-2-2 1-15,2 3-3 0,-1 1 0 16,0 3-3-16,0-2-2 0,2 7-1 15,-3 5-1-15,0 4-4 0,0-2-3 16,-1 6-5-16,0-2-1 0,1 7-2 16,-1-3-2-16,2-1-3 0,-1 1 0 15,2-2-2-15,-1-1 1 0,1 1-1 0,0-2-1 16,0-2 1-16,-2-4 0 0,0-4-1 16,0-1 1-16,-1-2-1 0,0-3 1 15,-1-1 1-15,1-4 2 0,0-3 5 16,-1-2 2-16,0-5 3 0,-2-3 1 15,1-3 1-15,-1-3 1 0,0-5-2 16,-1-9-4-16,1-3-2 0,0-2-2 16,-1-1 0-16,2-6 0 0,-2-1-1 15,2 0 1-15,-2 5-1 0,3 3 2 0,1 5 2 16,-1 4 0-16,3 6-1 0,3 4-2 16,-1 6 1-16,4 4-1 0,0 4-3 15,0 1-2-15,2 1-1 0,1 3 0 16,1 0-1-16,0 2 1 0,0-1-1 15,0 3 0-15,0 0 0 0,0 3 0 16,-1-2 0-16,-2 0 0 0,0 2-1 0,-3 0 0 16,0-2 0-16,-3 1-2 0,1-1 1 15,-2-1-1-15,-1-6-1 0,-1 4 1 16,1 1-1-16,-2 0 1 0,1-1-1 16,-1 1 0-16,1 3 0 0,0 6 0 15,1-5 0-15,-1-4 0 0,0 1 0 16,1-1 2-16,-1-2 0 0,1-3 2 15,-1-1 0-15,0 0 1 0,0 1 0 0,0 0 0 16,0-3 0-16,1 3 0 16,-2-2-1-16,1 1 1 0,0 1 0 15,0-3 0-15,0 2-1 0,1 1 0 0,-1 1-1 16,3-2 0-16,-3 1 1 0,0-1-1 16,0 1 1-16,0 0 0 0,0-1 0 15,-1 0 1-15,-1 1 0 0,2-2 0 16,0 2 0-16,0-1 0 0,2 0-1 15,-1 3 1-15,-1-2 0 0,0 3 0 0,4-2-1 16,-1-1 1-16,0 3 0 0,-2 0 0 16,4 0 0-16,-1 2 0 0,1-2-1 15,-3 4 1-15,0 2 0 0,0 0 0 16,1 1 0-16,0 0 0 0,0 2 0 16,0 1 0-16,2 0 0 0,-2 0 0 15,0 2 0-15,1-2 0 0,0-2-1 16,-1-2 2-16,-1-1-1 0,0-5-4 0,0 0-4 15,-1-1-4-15,0-3-6 0,-1 1-5 16,-1 1-6-16,1-3-12 0,0 1 0 16,-3-2-120-16,1-2-118 0,-1-3-292 15</inkml:trace>
  <inkml:trace contextRef="#ctx0" brushRef="#br0" timeOffset="1379.63">12411 965 503 0,'1'2'127'0,"0"2"9"0,-1 0-53 16,1 2-34-16,0 5-7 0,1 1-1 0,-2 3-5 15,1 4-5-15,0 1-7 0,0 2-8 16,0 2-4-16,1 4-4 0,0 1-2 15,1 1-2-15,0-1-2 0,0 4-1 16,0 2-1-16,0 2-4 0,-1-3-5 16,-1-2-9-16,1 1-5 0,-1-2-3 15,0-3-4-15,-1-3 0 0,0-6 0 16,0-5 5-16,1-3 6 0,-1-3 6 16,-1-4 4-16,0-7 3 0,1-3 3 15,-1-6 3-15,1-4 2 0,-1-5 1 0,0-4 2 16,1-5 0-16,-1-4 3 0,0-1 4 15,-2-1 1-15,-1-6 3 0,-1-5 1 16,-1 3 3-16,0 2 1 0,0 3 3 16,4-3-2-16,0 3-3 0,3 9 2 15,1 9 0-15,1 3-1 0,3 2-2 0,0 3-4 16,0 7-2-16,0 6-1 0,2-3-3 16,1 4-3-16,3 2-2 0,1 0-1 15,2 6-1-15,2 1 0 0,-1-2 1 16,0 4-2-16,-2 4 1 0,-2-1-1 15,-2 0 0-15,-4 1-3 0,0 1-1 16,-5-1-4-16,0 1-2 0,-4 0-1 16,-3-2-2-16,-1 0-4 0,-4 3-4 15,-4-4-8-15,1-1-4 0,-2-3-3 16,0-1-3-16,2 0-2 0,3-4 10 0,2-5-117 16,2-7-99-16,2-1-265 0</inkml:trace>
  <inkml:trace contextRef="#ctx0" brushRef="#br0" timeOffset="1616.06">12802 995 492 0,'4'14'117'16,"-3"0"3"-16,-2 3-84 0,-1 1-2 15,0-1-6-15,0-2-5 0,1-3-6 16,0 0-6-16,0-2-1 0,2-1-4 0,1-3-2 16,0-1-2-16,2-1-1 15,0-2-1-15,0-3-2 0,3 0-6 0,-1-3 2 16,2-2-123-16,-1-1-108 0,1-4-282 16</inkml:trace>
  <inkml:trace contextRef="#ctx0" brushRef="#br0" timeOffset="1768.65">12870 851 592 0,'-9'-1'139'0,"1"1"5"0,0-1-98 15,0-1-10-15,3 2-5 0,0-1-4 16,2-4-5-16,2 0-16 0,1-4-13 16,0 1-6-16,2-2-11 0,3-1 10 15,1-1-138-15,2 4-120 0,2-7-289 16</inkml:trace>
  <inkml:trace contextRef="#ctx0" brushRef="#br0" timeOffset="2167.44">13030 990 494 0,'4'31'112'0,"-1"-1"5"16,0-1-90-16,-2 4-3 0,0-2-5 16,-1-2-4-16,1 2-6 0,-1 0-3 15,-1-2-7-15,1 1-2 0,-1-4 0 0,0-4 0 16,-1-2 0-16,1-6 0 0,0-3 0 15,-2-3 2-15,2-5 6 0,0-2 7 16,1-5 4-16,-1-2 4 0,0-1 4 16,-1-6 5-16,1-2 6 0,1-6-1 15,-1 1-4-15,1-3-2 0,-1-8-1 16,2-5-2-16,1-2-3 0,-1-2-5 16,1 5-4-16,1-7-2 0,2 4-1 15,0 5 0-15,1 10-1 0,-1 3-1 16,3 7-2-16,-3 2 0 0,3 9-3 0,0 1-1 15,0 5-3-15,6 2 0 0,0 0-1 16,2 4 1-16,2 2 0 0,5 1 1 16,-1 4 0-16,0 1 0 0,-2 1-3 15,-3 1-1-15,-3 2-5 0,-3 0-5 16,-9 2-4-16,-3 1-3 0,-11 0-6 16,-4-1-5-16,-6-2-2 0,-5-1 0 15,0-2 1-15,2-6-1 0,0-2-56 0,7-8-54 16,5 6-94-16,4-4-226 0</inkml:trace>
  <inkml:trace contextRef="#ctx0" brushRef="#br0" timeOffset="2933.37">13352 1093 481 0,'1'7'114'0,"1"0"4"15,2 0-83-15,-1-1 0 0,4-4-3 16,1-1-3-16,4-3-4 0,3 0-5 16,2-1-4-16,-1-1-2 0,1-1-2 15,2-1-1-15,-4 2 0 0,-2 1 2 16,-2-2 3-16,-3 0 4 0,-2-1 4 0,-2 3 4 16,-3-3-1-16,-3 0-3 0,-3 0-3 15,-2 0-5-15,-4 3-4 0,-4 1-5 16,0 1-5-16,-4 3-1 0,-1 4-1 15,0 3 0-15,2 3-1 0,3 0 0 16,2 4 0-16,2 5 0 0,3 1-1 16,6-1 0-16,2 2-2 0,4-1 0 15,5-5 0-15,3 0-1 0,5-5 1 16,3-4-2-16,3 0-1 0,4-6-3 0,1-1-5 16,3-1-6-16,2-2-5 15,3 0-3-15,1-2 0 0,0-3 1 0,1-2 2 16,-4-5 6-16,-4-2 5 0,-6-3 6 15,-5-2 4-15,-5-2 2 0,-4-3 3 16,-2-2 1-16,-3-1 4 0,1-3 4 16,-1-3 2-16,-1-2 3 0,-2-8 0 15,-2-7 4-15,-2 2 4 0,-3 1 4 0,1 0 2 16,-2 9 3-16,1 3 2 0,0 11 3 16,1 10-3-16,2 4-6 0,1 7-7 15,-1 3-8-15,0 7-4 0,0 5-5 16,-1 6-3-16,0 2-1 0,1 14 1 15,-2 7 0-15,0 6 2 0,-1 2 0 16,3 3-1-16,0 0 0 0,2 2-1 16,0-6 0-16,3-5 0 0,2-4 0 0,-1-4-2 15,2 1 0-15,-1-8-1 0,2-1-1 16,0-4 1-16,3-4-1 0,1-3 0 16,2-4 2-16,3-5 1 0,1-3 1 15,-1-4 1-15,0 0 1 0,0-2 0 16,-1-3 1-16,0-6 1 0,-1-5 0 15,-1-1 1-15,1-3 0 0,-5-5 0 16,1 1 0-16,-3 1 0 0,-3 7-2 0,1 6 1 16,-4 1-4-16,-4 7-3 0,2 7 0 15,-3 3 0-15,0 4 0 0,-1 1-1 16,0 3 1-16,1 4 1 0,2 0 2 16,1 3-2-16,2-2-3 0,4 0-4 15,2 0-4-15,5-6-8 0,2-3-7 16,0-2-9-16,1-4-6 0,0-2-4 15,7-1-1-15,-2-3-116 0,-3-1-112 0,-1-3-275 16</inkml:trace>
  <inkml:trace contextRef="#ctx0" brushRef="#br0" timeOffset="3077.19">14106 821 600 0,'-7'-14'122'0,"1"2"1"15,-1 1-112-15,1-2-11 0,0-2-3 0,3 3-3 16,0 0-65-16,0 3-51 0,3 3-95 16,-1-1-220-16</inkml:trace>
  <inkml:trace contextRef="#ctx0" brushRef="#br0" timeOffset="3947.63">14356 1159 446 0,'2'11'109'0,"-2"-2"8"0,1-6-50 16,-2-2-20-16,0-3-6 0,0-6-3 15,-1 0-2-15,-2-3-6 0,1 0-8 16,1-1-7-16,-1 0-9 0,0 1-1 16,2 1 1-16,1-1-1 0,4 2 1 15,-1 0-2-15,1 4-2 0,4 2 0 0,2 1-3 16,0 5-1-16,1 0 0 0,-2 3 0 15,2 2 1-15,-1 1 1 0,-1-3-1 16,-1 1 1-16,0 0 0 0,0-4 0 16,1-1 1-16,3-1 1 0,3-3 0 15,8 0 0-15,4 1 0 0,-2-6 2 16,0 4 2-16,2-3 4 0,2 1 4 16,-2-1 2-16,-4-1 2 0,-2-2 2 0,0 0 3 15,0-2 2-15,-4 3 1 0,-1-6 0 16,-7-4 0-16,-2 7-1 0,-2 0-2 15,-2 2-3-15,-4 2-8 0,-2 0-6 16,-4 7-5-16,-2 4-3 0,-4 1-3 16,-4 4 0-16,2 0 0 0,-3 4 0 15,2 4 2-15,3-1 1 0,3 2-5 16,8-3-5-16,4-2-7 0,8 3-5 16,5-7-4-16,7 0-4 0,-1-1-6 0,2-2-3 15,8-3-1-15,0-2 3 0,-1-1 3 16,-3-1 3-16,0-4 4 0,2 1 7 15,1-2 7-15,-6 3 7 0,1-2 7 16,-1-2 6-16,0 2 5 0,2-1 7 16,-2-2 10-16,-5 2 8 0,-3-3 5 15,-6 3 1-15,-3 0-1 0,-5-3-4 16,-3 1-6-16,-5 3-12 0,-3 1-6 16,-3 2-6-16,-2 2-4 0,-4 1-1 0,2 4-3 15,-1 4 1-15,4 1 1 0,1 0-2 16,4-2-2-16,3-1-3 0,4-2-4 15,1 2-1-15,3-5 0 0,2 0 0 16,1-1 0-16,3 1 3 0,1-2 3 16,2 0 3-16,1-4 2 0,0 0 0 15,3-2 1-15,0-1 3 0,-1-3 4 16,-2 1 5-16,0-5 3 0,-2-7 4 0,-1 6 4 16,0-5 4-16,-2-6 1 0,3-4-1 15,1-9 0-15,0-1-3 0,-1-6-3 16,-1-12-4-16,-3-9-2 0,1 2-4 15,-4 1-3-15,0 6-1 0,-2 2 3 16,-1 12 2-16,0 10 1 0,1 15-1 0,-2 4-3 16,-1 6-3-16,-3 9-3 0,-5 10-2 15,-1 6-4-15,0 6-1 0,-1 6-1 16,-1 12 3-16,1 8 2 0,0 2 1 16,7 5-1-16,1 6 0 0,2 4-1 15,3-1 0-15,8-3-2 0,5-4-3 16,3-1-6-16,2-5-10 0,3-5-15 15,6-2-12-15,4 0-10 0,-3-4-16 16,4-2-3-16,4-9-113 0,2 0-117 16,12-5-271-16</inkml:trace>
  <inkml:trace contextRef="#ctx0" brushRef="#br0" timeOffset="6878.41">15873 876 369 0,'-1'4'105'0,"2"-1"5"0,-1-2-36 15,1 0-26-15,1-1-2 0,0 0 0 16,0 0-12-16,1 0-5 0,2-1-2 16,2 0-1-16,2-2-2 0,2 1-1 15,2-1 0-15,3 0 1 0,2 0 1 0,3 3 0 16,1 0-1-16,0 3-3 0,-2-1-3 15,4 3-2-15,4-1-5 0,1 4-3 16,4-4-5-16,1-1-1 16,2 0-1-16,2-2-1 0,-4-1-1 0,-8 0-4 15,-2-3-7-15,-10-1-11 0,-2 2-10 16,-6-1-7-16,-3-3-4 0,-2 1-121 16,-1-4-116-16,2 0-277 0</inkml:trace>
  <inkml:trace contextRef="#ctx0" brushRef="#br0" timeOffset="7161.17">16295 771 501 0,'-2'0'124'0,"1"5"6"16,2-6-64-16,4 2-29 0,3-1 0 15,1-4 2-15,3 1-2 0,1 1-6 16,2-2-6-16,1 4-3 0,-2 1-3 15,-2 1-5-15,-1 2-5 0,0 4-5 16,-1-2-2-16,-2 5 0 0,0-4-2 16,-1 1 0-16,-2 0-1 0,-2 3-1 15,-2 1 0-15,-2 4-1 0,-5-2 1 16,-2 4 0-16,-5 0 0 0,-1 2 1 16,-5-2 1-16,-6 3-6 0,-8-1-12 0,-6 0-10 15,-6 1 166-15,1-1-293 0,-4-1-145 16,-1 3-415-16</inkml:trace>
  <inkml:trace contextRef="#ctx0" brushRef="#br0" timeOffset="9013.07">17225 637 515 0,'-3'1'124'0,"0"0"6"16,1 0-80-16,-1-1-4 0,3 0 1 15,-2 0-3-15,2-1-3 0,0 2-3 16,-1-1-4-16,0 0-4 0,1 0-7 16,-2 3-5-16,0 1-1 0,1 6-2 15,-3-1-3-15,1 3-1 0,-3 9-1 16,2 6 0-16,-1 5-1 0,1 5-2 15,-2-2-2-15,1 8-3 0,2 3 0 16,0-6-2-16,-1-3 0 0,1-3-1 0,2-5-2 16,1 0-3-16,1-6-3 0,-1-4-5 15,2-3-6-15,0-1-9 0,2-5-10 16,-2-1-9-16,-1-2-3 0,1-2 135 16,-1-2-248-16,3-3-128 0,-1-1-356 15</inkml:trace>
  <inkml:trace contextRef="#ctx0" brushRef="#br0" timeOffset="9425.56">17527 698 579 0,'-2'-2'128'0,"0"0"3"0,-1 2-102 15,-2 4-10-15,0-4 0 0,-4 0-1 16,0 0-2-16,-2 14-4 0,-1 4-3 0,0-3-2 15,-1 7 0-15,3 4-1 0,2 4-2 16,1 4-1-16,3-9-1 0,3-1 0 16,3-1 0-16,3-3 0 0,3-3 0 15,3-2 1-15,2 0-1 0,2-2 0 16,3 0 0-16,0-3-1 0,1-2 0 16,1-4 1-16,0-3 0 0,-2-5 1 15,1-7 0-15,1-1 0 0,0-1 0 0,-1 0 2 16,-2-3 1-16,0 1 3 0,-3-2 3 15,-3 4 1-15,-5-2 1 0,-6-5 1 16,-4-1-1-16,-3-2-4 0,-5-6-3 16,-3 5-3-16,0-3-5 0,0 5-2 15,-3 5-1-15,0 4-1 0,0-4 0 16,2 12 1-16,0 2-1 0,1-3 1 0,2 4-3 16,2-4-7-16,2 3-9 15,4 9-8-15,0-4-6 0,4-2 133 0,1 6-252 16,1-4-129-16,8 2-360 0</inkml:trace>
  <inkml:trace contextRef="#ctx0" brushRef="#br0" timeOffset="9830.91">17979 833 482 0,'-1'14'114'15,"-1"2"3"-15,-3 3-81 0,2-3-12 16,-3 4-1-16,1 0-5 0,-1 1-7 16,0-1-5-16,2 0-3 0,0-1 0 15,1 1-2-15,1-5 0 0,1-2 0 16,-2-4 0-16,3-3 0 0,-1-1 0 0,0-3 5 16,1-1 8-16,0-1 8 0,0-1 7 15,0 1 4-15,1-6 2 0,0 2 2 16,1-4-4-16,1-3-7 0,0-4-7 15,3 0-6-15,1-6-4 0,2 5-2 16,2-3-2-16,0 1-1 0,1 2-1 16,-1 4 0-16,0 1-2 0,0 2 1 15,-1 4 0-15,-2 0 0 0,2 2 0 0,1 4-1 16,0 1 1-16,2 3-1 0,-3 3-1 16,1-1-1-16,0 3 0 0,-2 3-1 15,0 1 0-15,-3 0 0 0,0 3 2 16,-1 0 2-16,-1 3-18 0,0-2-2 15,-1-1-11-15,0-1-7 0,2-1-5 16,1-2-4-16,2 0 170 0,2-6-272 16,0 0-133-16,1 0-381 0</inkml:trace>
  <inkml:trace contextRef="#ctx0" brushRef="#br0" timeOffset="10223.27">18644 862 568 0,'-2'-1'135'0,"-1"2"3"15,-1-1-98-15,-4 0-5 0,0 1 2 16,-4 3-6-16,-2-4-7 0,-1 5-6 16,0-1-2-16,-2 5-1 0,2 1-4 15,0 0-4-15,2 0-1 0,2 2-2 16,2-2-1-16,2 0-1 0,4-5-1 15,0 4 0-15,3 0 0 0,1-3 0 0,2 5 0 16,3-1 1-16,0 2 0 16,2 2 0-16,2-3 1 0,2 1 0 0,0 3 0 15,0-6-1-15,1 2 1 0,-1 0-2 16,-2-1 0-16,-1-1-1 0,-4-1 0 16,-2 0-2-16,-2 1 1 0,-3 1-1 15,-4 0 0-15,-2-1 0 0,-4 4 0 16,-3 0 0-16,-3-2 0 0,-3-1 0 15,-2-3-3-15,-1-4-4 0,1 0-5 16,0-6-4-16,-1-4-4 0,2-3-7 0,2-1-4 16,2-1 29-16,0 1-145 0,2-3-111 15,1 1-297-15</inkml:trace>
  <inkml:trace contextRef="#ctx0" brushRef="#br0" timeOffset="11929.65">20069 812 460 0,'0'-1'117'0,"-1"1"3"15,1 1-62-15,-1 1-17 0,0-3-5 16,-1 1-8-16,-2-1-7 0,-1 1-3 16,-2-1-1-16,-1 1-1 0,-4-1-2 15,-4 3 1-15,0 0-2 0,-2 2-1 16,2 5-2-16,-3 3-1 0,-2 6-1 15,2 1-1-15,1 6 1 0,-3 3-2 0,3 3 2 16,-1 1-3-16,6-4 0 0,9-1-2 16,4 1 0-16,4-5 1 0,10-4 0 15,3-3 2-15,2-1-1 0,2-2 2 16,-3-2-1-16,1-3 0 0,3-1 0 16,-1-3 2-16,-1 5 2 0,3-14 2 15,0 1 4-15,0-5 2 0,0-1 3 16,-2-1 1-16,-3 1-1 0,-1-7-3 0,-3 8-2 15,-2-2-3-15,-3 5-4 0,-4 0-2 16,-3 2 0-16,1-1-3 0,-3 3-2 16,-1 1-4-16,-1 2-1 0,0 2 0 15,0 3-1-15,0-1-1 0,0 3 0 16,0-1 2-16,0 0 3 0,4 1 1 16,0-2 1-16,3 0 1 0,4-3 0 15,4 1 1-15,4-2 0 0,2-1 0 0,3 0 0 16,1-3-1-16,1-1-1 0,-1 0 0 15,-2-1 0-15,-2 0-1 0,-3-2 2 16,-3-2-1-16,-2 2 1 0,-2-2 1 16,-2 1-1-16,-3 0 1 0,-1-1 1 15,1 3-2-15,-2 0-1 0,-2 3 0 16,0 1-3-16,1 1-1 0,-1 5-1 16,1 0-1-16,-1 5 0 0,1 4 0 0,1 4 1 15,2 7 1-15,0 2 1 0,0 2 1 16,2 4 0-16,0 2 0 0,-1 2 0 15,-1 1 0-15,-1-2 0 0,-2 2-4 16,-2-1-2-16,-3-2-3 0,-3-2-4 16,-1-6-2-16,-3 0-4 0,-5-3-1 15,-2-5 2-15,-3-3 2 0,-3-5 1 16,-2-3 2-16,-2-4 2 0,1-5 2 16,3-6 0-16,2-4-1 0,2-1-3 0,6-2-6 15,2-4-8-15,3-1-4 16,3-5-4-16,1 0-1 0,3-3 3 0,2-5 56 15,3-1-169-15,5-2-108 0,5 0-311 16</inkml:trace>
  <inkml:trace contextRef="#ctx0" brushRef="#br0" timeOffset="12212.22">20768 1098 484 0,'7'1'129'15,"-3"0"8"-15,-4 0-39 0,-2 0-56 16,-6 1 3-16,-3 3 4 0,-2 0-2 16,-2 3-7-16,-4 1-8 0,1 3-1 15,-2-1-6-15,5 5-6 0,0-1-4 0,3 3-5 16,3-1-5-16,4-3-1 16,3 0-1-16,3-1 1 0,3-6 1 0,5 1-1 15,3-4 0-15,0-1 0 0,4-1-2 16,2-3-3-16,4 0-5 0,2-1-7 15,2-3-9-15,3 3-9 0,2-3-8 16,-2-3-6-16,-3-2-1 0,1-1-1 0,-3-2-10 16,-2-4-99-16,-4-6-100 0,0-4-263 15</inkml:trace>
  <inkml:trace contextRef="#ctx0" brushRef="#br0" timeOffset="12644.44">21106 839 346 0,'-3'-35'121'16,"8"-4"2"-16,-8 4-41 0,-2 4-23 15,2 6 6-15,0 15 28 0,0 1-37 16,1 0-21-16,1 9-3 0,0-1 1 16,-1 6-5-16,0 5-4 0,-1-3-2 0,0 10-3 15,-1 3-2-15,-2 7 0 0,0 8-1 16,-2 2-5-16,-1 0-4 0,2 9-3 16,-1-2-1-16,1-1-1 0,1-3 0 15,4-5 0-15,2-1 0 0,2-2 0 16,3-2-1-16,3-5 1 0,2-5 1 15,3 3 0-15,3-5 0 0,5 0 1 0,3-8 0 16,-1-5 0-16,4-2 1 16,3 1-2-16,1-10 0 0,1 1 0 0,-2-5-1 15,-1 1 0-15,0-5 0 0,-3 0 0 16,-8-4 1-16,-2 2 0 0,-6-1 0 16,-4 1 0-16,-3 3 1 0,-2 2 0 15,-2 4-2-15,-3 3 0 0,-4 3 1 16,-3 4 0-16,-3 5 0 0,-5 2 0 15,0 3-1-15,-1 1 2 0,1 5-1 0,5-1-2 16,5 0 1-16,5-3-1 0,7-1 2 16,6-1-1-16,6-2 0 0,5-1 0 15,3-2-1-15,1 0-1 0,3-2-9 16,1 1-2-16,-2-2-8 0,1-3-12 16,-3 1-11-16,0-1-9 0,1-1-9 15,-1-2-120-15,-1-2-131 0,0 0-303 16</inkml:trace>
  <inkml:trace contextRef="#ctx0" brushRef="#br0" timeOffset="13314.34">22432 585 482 0,'0'-1'114'16,"0"2"2"-16,1 0-63 0,-1 0-29 15,0 1 1-15,0 1 2 0,2 0 0 16,-1 3 1-16,0 1 3 0,0 4 0 16,0 7 0-16,-1-4-2 0,0 4-3 15,-1 10-2-15,-2 4-3 0,-2 5-5 0,1 1-4 16,-2 1-2-16,2 1-2 0,1 6-3 16,-1-5-2-16,2-5-2 0,2-1-4 15,-1-2-6-15,2-2-5 0,-1 2-9 16,0-5-13-16,1-4-5 0,-1 0 12 15,0-8-131-15,1 1-112 0,2-6-285 16</inkml:trace>
  <inkml:trace contextRef="#ctx0" brushRef="#br0" timeOffset="13661.43">22142 953 555 0,'2'-6'130'0,"5"6"3"0,1-6-99 16,1 3 1-16,5 0 3 0,1 3-5 15,5-3-3-15,1 3-2 0,4-1-1 0,1-1-1 16,2 1-5-16,2 0-3 0,1-1-6 16,-5 2-4-16,2 0-4 0,-2 3-1 15,-1 0-2-15,-2 5-1 0,-1 0-1 16,-1-1 1-16,-2 3-2 0,1 2 1 15,-4-1-2-15,-2 4 0 0,-2-1-1 16,-4-1 0-16,0 2-1 0,-2 0 1 16,-4 0 1-16,-2 0 1 0,0 0 1 0,-1 2 1 15,0-1 1-15,1 1 1 0,-2 0 0 16,2 0 0-16,2-3 0 0,1-1-3 16,0-4-4-16,4-2-12 0,-1-3-6 15,3-3-7-15,2-1-6 0,1-5-123 16,-1-1-119-16,-11 7-285 0</inkml:trace>
  <inkml:trace contextRef="#ctx0" brushRef="#br0" timeOffset="13821">22750 791 548 0,'-12'0'118'16,"4"-1"3"-16,4-1-105 0,1 3-1 0,2-1 0 15,1 0-3-15,1-2-7 0,0 1-1 16,0-4-125-16,0 2-105 0,1 0-281 16</inkml:trace>
  <inkml:trace contextRef="#ctx0" brushRef="#br0" timeOffset="14617.21">22911 1050 467 0,'2'25'112'0,"-1"0"3"0,2-3-80 16,-3 0-1-16,-1-4-4 0,-1 0-12 15,0-2-7-15,1-2-3 0,1-1-2 16,-1-6-2-16,0 0-1 0,1-2 1 16,0-2 5-16,-1-3 4 0,1-2 9 15,0 1 6-15,0-2 2 0,0-3 3 0,1-3 0 16,1-3-1-16,1-4-4 0,1 0-5 15,0-4-5-15,3 1-2 0,-1-2-2 16,0 1 0-16,0 2-1 16,2 1-2-16,0 4-2 0,0 2-3 0,0 3 0 15,2 5-2-15,0 5-3 0,0 0-3 16,0 5 0-16,-1-1-2 0,1 3 0 16,0 2 0-16,-2 0-1 0,-2-4 1 15,1 5 0-15,-2 2 1 0,0 2 1 0,-2-1 1 16,0 3-1-16,1-4 2 0,-2 8 0 15,0-7 0-15,0-4 0 0,0-9 0 16,0 4 0-16,-1-6 3 0,-1-1 0 16,3-6 1-16,0-3 0 0,3-5 0 15,0 5 0-15,2-8-1 0,3-1-1 16,3 1-1-16,-2-3 1 0,1 3-1 16,2 3 0-16,-2-1 0 0,-1 0 0 0,-2 3 0 15,-3 2-1-15,0 2 0 0,-3 4-1 16,0 2-3-16,-2 7 0 0,0 5-1 15,1 0-1-15,0 4 0 0,0 2 1 16,0 1 1-16,1 3 2 0,2-5 1 16,3 1 3-16,0 0 0 0,6-1 0 15,2-1 1-15,5-3 1 0,1 2-1 0,0-1 1 16,1-2-1-16,3-7 0 16,-2 5-1-16,1-3 0 0,-2-5-1 0,1-8 1 15,2-2-1-15,-2-1 0 0,0 0 1 16,-1-8-1-16,-1-3 0 0,-2 5 0 15,-1-3 0-15,-2 0-1 0,-2-3 1 16,-2 2-1-16,-2-1 0 0,-3 6 2 16,-4-1 1-16,0 6-1 0,-5 1 1 15,-5 8 1-15,-4 1 0 0,-2 3 1 16,-4 1 0-16,-5-1-1 0,-2 11 2 0,-1 2-1 16,-2 4 1-16,1 3-1 0,2 3 1 15,1 0-1-15,6 8-2 0,3-9 1 16,5 2 0-16,7 0 0 0,5-1 1 15,4-1 0-15,-3 6 1 0,17-10 2 16,7-3-1-16,4-1-4 0,3-4-5 16,13 7-7-16,1-9-7 0,8-5-8 0,-9 4-16 15,0 1-14-15,-2 2-7 0,-4-1-124 16,-10-10-128-16,2 5-309 0</inkml:trace>
  <inkml:trace contextRef="#ctx0" brushRef="#br0" timeOffset="18906.97">11961 1978 460 0,'0'0'124'0,"0"1"3"16,0 0-19-16,0-1-72 0,0 0-7 15,0 0-3-15,0 0 2 0,-1 1-1 16,1 0-1-16,-1-1-2 0,-2-1-1 16,0 3-3-16,-2-2-3 0,-4 1-5 15,-2 1-5-15,-5-1-2 0,-2 2 0 16,-2-1-2-16,-1 1-1 0,1 0 0 15,1 1-1-15,1-1-1 0,3-1 1 16,1 0-1-16,2 2 1 0,2-3-1 0,3 1 1 16,1 0-1-16,1 0 1 0,3 2 0 15,2 0-1-15,2-1 0 0,1 2 1 16,0-1-1-16,0 1 0 0,2 2 0 16,-1-1 1-16,-2 0-1 0,-1-2 1 15,-1 4-1-15,-4 3 1 0,-2 1-1 16,0-1 0-16,-2 4 1 0,-4 2-1 0,1 1 1 15,0-1-1-15,2-3 1 0,1 0-1 16,1-2 0-16,2-3 0 0,2-2 0 16,3-3-1-16,0-1 0 0,3 2-1 15,0-5 2-15,3 1-1 0,3-2 1 16,3 1 1-16,3 0 1 0,1 0 0 16,0-2 0-16,2 2 0 0,-3 0-1 15,3 2 0-15,-1 1-1 0,1 0 1 16,0 2-1-16,2 2 1 0,-1 0-1 0,-1 2 0 15,-2-2 0-15,-2 1 0 0,-3 1 0 16,-2 1 0-16,-4 1-1 0,-1 0 0 16,-4 2 1-16,-4 2-1 0,-2 2-1 15,-6 2 1-15,-4-1-1 0,-3-1 0 16,-1 1-4-16,-2-2-6 0,1-4-7 16,0 0-6-16,6-3-3 0,2-1-2 15,5-3-3-15,2-2-2 0,2-2 178 0,3-1-284 16,1-3-129-16,3 3-396 0</inkml:trace>
  <inkml:trace contextRef="#ctx0" brushRef="#br0" timeOffset="19098.48">12166 2280 565 0,'0'0'132'0,"2"0"9"0,-2 1-78 16,1-1-23-16,1 0 1 0,5 1 1 15,2-2-4-15,4 1-9 0,3-2-8 16,2-1-10-16,1-2-7 0,2 0-12 16,-1-2-16-16,1-1-11 0,-3 1-3 15,2 0-124-15,0-2-123 0,4 4-290 16</inkml:trace>
  <inkml:trace contextRef="#ctx0" brushRef="#br0" timeOffset="19427.41">12792 2201 586 0,'-1'-2'142'0,"-2"1"4"15,-4 1-80-15,-1 0-30 0,-7-1-8 16,-3 1-4-16,-5 1-7 0,-5-1-4 0,1 2-6 16,2 1-3-16,1-1 0 0,4 3 0 15,4-1-1-15,5-1 0 0,4 1 0 16,2-2-1-16,1 1 1 0,5 3-2 15,3 0 2-15,2 2 1 0,2 1 0 16,3-1 1-16,1 3 0 0,3 1 1 16,-1-2 1-16,1 1-2 0,-2 1 0 15,-1 0-2-15,-2-1-1 0,-4 3 0 0,-3-2-1 16,-5 0 0-16,0 1-1 0,-7-2-1 16,-1 0-1-16,-6 0-4 0,0-2-7 15,-1 1-14-15,0-1-8 0,-1-1-4 16,2-4-3-16,3 1 9 0,1-1-124 15,3-3-106-15,1 0-264 0</inkml:trace>
  <inkml:trace contextRef="#ctx0" brushRef="#br0" timeOffset="19642.63">12761 1938 487 0,'17'-14'139'16,"-3"2"8"-16,2 12-19 0,-6 0-63 15,-2 4-20-15,-3 4-5 0,-1 7-5 16,-2 1-3-16,2 3-7 0,-4 2-5 0,-3 5-2 16,0 1-3-16,1 3-5 15,0 2-2-15,0 4-4 0,0 0 0 0,4 1-2 16,0-1-2-16,1 0-11 0,1-4-13 16,1-3-12-16,-1-2-1 0,-1-2-139 15,2-4-134-15,-1-4-320 0</inkml:trace>
  <inkml:trace contextRef="#ctx0" brushRef="#br0" timeOffset="19849.59">12864 2230 558 0,'-7'-21'144'16,"0"2"9"-16,2 3-99 0,3 12 52 15,2-1-48-15,0 2-10 0,1 1-8 16,2 0-4-16,2 0-8 0,1 1-8 15,2-2-9-15,3 2-7 0,1 0-2 0,2-1 0 16,4 4-5-16,-1-6-12 0,3 1-11 16,2 0-11-16,1 2-10 0,2-1-13 15,-2 1-121-15,4 6-124 0,1 4-285 16</inkml:trace>
  <inkml:trace contextRef="#ctx0" brushRef="#br0" timeOffset="20662.07">13345 2262 591 0,'-3'-2'151'0,"2"-2"8"0,-1-4-82 16,-1-2-17-16,-3 0-10 0,-1-1-4 16,-4-4-12-16,0 2-9 0,-1 0-9 15,-9 3-8-15,-1 2-3 0,-3 8-4 16,0 2-3-16,0 6 0 0,-1 5-1 16,2 4-1-16,4 2-2 0,5 1-5 15,2-2-5-15,4-3-2 0,4-1-2 16,1-4-2-16,4-3 0 0,4-3 2 0,2-2 4 15,3-3 6-15,1-1 2 0,2-1 4 16,3-1 3-16,2-1 3 0,0-2 3 16,1 1 3-16,1-1 0 0,2 0 1 15,-2 0 1-15,-5-2-1 0,-1 3 0 16,-2-1-2-16,-2 2-1 0,-6 1-2 16,1 3-1-16,-2 3-3 0,-1 4-1 15,0 2-1-15,-1 1 0 0,1 1-1 0,1 1 0 16,1 0 1-16,2-2 0 0,3-1 0 15,1-2 1-15,2-3 0 0,1-1 1 16,3-2 0-16,-1-3 1 0,0 0 3 16,-1-1 2-16,2-3 5 0,-2 1 4 15,0-1 4-15,-1-3 3 0,-1 0 2 16,0-1-1-16,-2 0-2 0,-3 0-3 16,1 2-2-16,-2-1-3 0,-2 3-3 0,0 3-2 15,-3 2-5-15,-1 2-1 0,-1 7-1 16,-1 3-2-16,0 4-2 0,-2 5 0 15,1 3 1-15,0 2 1 0,-1 4 1 16,2 1-1-16,-1-1-3 0,-1 3-3 16,0 1-3-16,-2-3-4 0,-2 2-3 0,0 0-9 15,-3-2 0-15,0-2 2 16,-2-3 1-16,4-3 4 0,1-2 2 0,1-4 4 16,2-6 12-16,3-3 5 0,0-4 6 15,0-7 6-15,0-4 3 0,1-4 3 16,-1-3 5-16,1-3-4 0,0-1-4 15,3-2-5-15,2 0-5 0,4-1-3 16,2 2-3-16,5 2-3 0,4-1-2 16,3 2 0-16,2 1 0 0,3 3 0 15,2-1 1-15,2 3 0 0,5-1 0 0,2 1 0 16,2 0 0-16,3 1 1 0,-2 1 0 16,-1 0 0-16,-7-1-1 0,-8 3 2 15,-4-1-1-15,-6 0 1 0,-6-1 1 16,-5 1 3-16,-1-2 1 0,-2 2 1 15,-2 1 2-15,-1 2 0 0,-2 3-1 16,-1 4-1-16,-5 5-2 0,-3 5-1 0,-2 1-1 16,-3 1-2-16,0 3 0 0,2-1 0 15,0 0 0-15,7-1 0 0,6 0-3 16,4 1 0-16,7-1 0 0,5-3-2 16,5-2-2-16,5-4-4 0,0 1-6 15,4-6-9-15,4-6-15 0,2-3-17 16,-1-2-130-16,-1-4-138 0,7 1-333 15</inkml:trace>
  <inkml:trace contextRef="#ctx0" brushRef="#br0" timeOffset="21033.18">14527 2090 635 0,'4'12'150'0,"-2"0"7"0,0 9-109 16,0 4-6-16,-2 5-2 0,0 1-1 15,-3 6-8-15,1 2-11 0,2 4-7 16,-2 0-7-16,1-4-1 0,-1-3-1 16,-3 2-3-16,1-3-7 0,-2-2-14 15,0-2-17-15,-1-1-8 0,1 0-107 16,0-3-19-16,2-3-108 0,1-2-202 15</inkml:trace>
  <inkml:trace contextRef="#ctx0" brushRef="#br0" timeOffset="21281.51">14511 2204 555 0,'16'-30'151'0,"6"8"9"0,2 2-23 16,-6 1-85-16,8 13-6 0,0-1-2 0,1 7-4 15,-1 4-9-15,2 0-10 0,-2 2-8 16,-1 3-4-16,-4 2-3 0,-3 1-2 16,-8 0-1-16,-5 0-3 0,-4 0-1 15,-2 2-2-15,-7 2-2 0,-7-3-3 16,-6 0-6-16,-4 0-6 0,-2 1-8 16,-4-1-7-16,-1-2-6 0,3-3-5 15,7 1 9-15,6-2-44 0,4-4-82 0,1-3-102 16,4 1-260-16</inkml:trace>
  <inkml:trace contextRef="#ctx0" brushRef="#br0" timeOffset="21445.37">14989 2185 515 0,'3'13'137'0,"4"-6"3"0,-3 5-4 16,-2 1-102-16,-3 2-16 0,1 1-5 0,-2 0-3 15,5-5 0-15,-6 0-2 0,0-3-3 16,1-1-1-16,-1-3-4 0,1-2-5 15,1 2-4-15,1-4-33 0,1 0-106 16,1-2-118-16,-7 0-294 0</inkml:trace>
  <inkml:trace contextRef="#ctx0" brushRef="#br0" timeOffset="21594.24">15025 2100 591 0,'-8'-10'130'0,"2"1"3"0,2 2-99 15,0-2-11-15,1 2-6 0,1-1-5 16,0 3-8-16,0 1-8 0,4-1-7 16,-8 1 0-16,5 2-128 0,3-1-112 15,0 3-277-15</inkml:trace>
  <inkml:trace contextRef="#ctx0" brushRef="#br0" timeOffset="21931.89">15209 2180 506 0,'11'41'118'0,"-4"-2"7"0,-3 2-79 15,-1-1-18-15,-1-2-4 0,-2-1-1 16,-2-3-5-16,0-1-6 0,-3-5-6 16,-3-2-4-16,-1-2-2 0,-2-3-1 15,1-6-1-15,1-3 0 0,-1-5 0 0,3 0 2 16,3-5 7-16,1-4 8 0,0-5 9 16,2-2 7-16,1-1 5 0,-1-5 7 15,2-3 3-15,1-4-2 0,3-1-3 16,-1-6-5-16,-1-1-4 0,2-7-4 15,1 3-5-15,2 2-5 0,0 2-5 16,-1 4-3-16,2 5-3 0,1 4-3 16,5 9-1-16,0 0-1 0,-1 6-2 0,1 2 0 15,2 3 0-15,-2 2-1 0,-1 2 1 16,-3 2-1-16,-2 1-1 0,-2 2 2 16,-4 0-2-16,-1 1-2 0,0 3-6 15,-2 1-8-15,-3-1-7 0,-1 3-9 16,-3-4-9-16,-3 1-6 0,0-2-8 15,-4-4 44-15,0 0-163 0,1-5-125 16,1-4-327-16</inkml:trace>
  <inkml:trace contextRef="#ctx0" brushRef="#br0" timeOffset="22293.22">15457 2230 534 0,'10'3'131'16,"-2"2"4"-16,-2 2-71 0,-1 1-28 15,-1-2-2-15,-1 1 2 0,0-2-2 16,1-2-3-16,-2 0 1 0,2-3-1 16,3-1-3-16,0-2-3 0,3-1-4 0,1-3-5 15,2-1-3-15,-1-1-4 0,0 0-2 16,-1-2-1-16,-2 2 0 0,-2 1 3 16,-4-1 2-16,-1 3 1 0,-1-4 1 15,-2 3 1-15,-1 0-1 0,-2 0-4 16,-2 2-2-16,-3 2-4 0,-2 3-2 15,-3 8-1-15,-1 1-1 0,-3 3 0 0,3 6 1 16,0 1 1-16,3 0-1 16,3 0 1-16,4 0-1 0,3-2-1 0,4 0 1 15,4-3-1-15,4-2 1 0,3 0-1 16,3 0-1-16,2-3-2 0,1-3-3 16,7 1-4-16,2-6-6 0,6-1-14 15,4-2-15-15,2-5-7 0,5 0-8 0,0-3-121 16,-2-1-124-16,2 3-292 0</inkml:trace>
  <inkml:trace contextRef="#ctx0" brushRef="#br0" timeOffset="22600.4">16116 2131 486 0,'-5'2'120'15,"1"-2"5"-15,0 0-70 0,0 0-18 16,2 0-2-16,-1 0 4 0,2 1 1 16,0-2-3-16,1 0 0 0,0 3-1 15,4-3 1-15,-3 0-6 0,-1 0-8 16,2 0-6-16,0 3-4 0,2-1-5 16,1-2-1-16,4 3-5 0,6 0 3 0,8-1 0 15,3 1-2-15,5-4 0 0,3 4-1 16,1-2-3-16,-2-2-4 0,-3 4-5 15,-2-2-8-15,-4 0-9 0,-2 2-8 16,-1-2-8-16,-3 0-4 0,-1 0-2 16,-2 0-55-16,-3 0-49 0,-2 0-95 15,-2-4-215-15</inkml:trace>
  <inkml:trace contextRef="#ctx0" brushRef="#br0" timeOffset="22959.55">16360 1975 465 0,'-5'-3'117'0,"3"0"7"16,1 3-53-16,1 0-35 0,-2 5-5 16,3-3 1-16,2 4-5 0,1 3-6 15,4 1-4-15,3 0-2 0,6 1 0 16,2 4-1-16,2 2-1 0,2 1-1 0,2 1-2 16,3 7-3-16,0-2-3 0,-4 5-1 15,0-5 0-15,-2 2 0 0,-18-6-1 16,11 1 4-16,-7-4-3 0,-6-1 1 15,-2-2-2-15,-5 2-4 0,-2-2-7 16,8 2-8-16,-23 0-9 0,-3 2-3 16,-9-2-40-16,-7-3-82 0,-7-2-103 0,-12 5-246 15</inkml:trace>
  <inkml:trace contextRef="#ctx0" brushRef="#br0" timeOffset="25810.49">17566 2068 430 0,'0'-5'119'0,"0"0"8"0,2-1-10 0,1 2-77 16,2-1-4-16,-1 2 2 0,2 0-2 15,-1-1-3-15,2 1-6 0,-2-1-4 16,1 0-3-16,1 2-1 0,2-1-4 16,0 0-4-16,2 0-3 0,3 1-2 15,2 1-2-15,1 1-1 0,0 0-2 16,0 1-1-16,2 4-1 0,-1 0-2 0,-3 3 0 16,-1-1 0-16,-2 2 1 0,-1 0 1 15,-4 0 1-15,-4 0 1 0,-5-1 0 16,0 1 3-16,-9 3-1 0,-4 6-1 15,-7 1-1-15,-3 7 0 0,-3-1 0 16,1 3-1-16,-4 1-1 0,5-1 0 16,2-4 0-16,12 11 1 0,-4-17-4 0,3-3 1 15,5 0-2-15,1-2-2 0,5-2 0 16,4-4-1-16,-3-12 3 0,10 11 2 16,2 0 2-16,3-2 3 0,6-4 2 15,7 0 1-15,3-3 1 0,5-1-1 16,4-4-2-16,0 0-3 0,0-3-4 15,-2-2-8-15,-6 0-6 0,-1 1-7 16,-4-1-3-16,-7 1-1 0,0 0-1 16,-3 0 1-16,0 1 7 0,-4-2 5 0,-3-2 7 15,-3 3 2-15,0-1 4 0,-3-2 5 16,0 3 4-16,-2 3 6 0,1 2 4 16,-2 4 4-16,2 0-1 0,-1 3 0 15,0 5-1-15,-1 1-2 0,1 4-4 16,0 3-3-16,-2 2-3 0,2 3 1 15,-2 1 0-15,-1 2-1 0,1 0-2 16,-1-2 0-16,1-1-2 0,1 0 1 0,0-2-1 16,1-3 0-16,1-2-1 0,-1-3 1 15,-1-3-1-15,2-1 5 0,-2-4 7 16,0-1 6-16,-1-3 2 0,1 0 2 16,1-4 1-16,0-4 1 0,2-2-4 15,1-5-8-15,2 0-5 0,2-3-2 16,2-3-2-16,3 0-1 0,0 2 0 15,0 3 1-15,0-1 1 0,1 2 0 16,1 4 0-16,-2 5-1 0,0 8 0 0,0 2-1 16,1 4-1-16,0 6-1 0,0 5-1 15,-2 2 0-15,0 4 1 0,-2-5-1 16,0 3 1-16,-3 0 3 0,2 2-7 16,-4 0 1-16,2-1-4 0,1-1-11 15,-1 2-7-15,0-3-8 0,2-3-12 16,-2-2-1-16,3-3 1 0,-2-2-117 15,0-3 5-15,-1-3-91 0,3-2-187 0</inkml:trace>
  <inkml:trace contextRef="#ctx0" brushRef="#br0" timeOffset="26129.4">18735 2143 573 0,'7'-3'149'0,"-3"3"10"0,-4-5-94 15,-4 3-7-15,-2 0-2 0,-3-1-7 16,-2-1-15-16,-1 2-12 0,-2 4-8 16,0 1-6-16,-1 0-2 0,2-1 1 15,2 9-1-15,3-2-2 0,-1-1-1 16,3-3-3-16,1 9-4 0,3-2 0 16,1 2-2-16,3-3 1 0,0 5 0 15,2 0 1-15,2-1 0 0,0-2 4 16,2 3 0-16,1-2 1 0,1 2 0 15,-1-3 0-15,4 2 0 0,-4 0 1 0,2 2-1 16,-2-1-1-16,-2-3 3 0,-5 2 0 16,-8-1-1-16,-2 0 1 0,-5 1-2 15,-7 0-1-15,-3-3-4 0,-5 0-6 16,-2-3-12-16,-3-4-17 0,0-2-6 16,2-4-126-16,0-4-129 0,-3 6-309 15</inkml:trace>
  <inkml:trace contextRef="#ctx0" brushRef="#br0" timeOffset="35326.62">3515 5986 542 0,'-8'11'119'0,"5"-4"3"0,6-4-87 15,4 0-21-15,1 0-3 0,1-2-1 16,2 1-3-16,3-1-3 0,-1 0-1 16,2 0-1-16,1-3-1 0,2 2 2 15,2-2-1-15,2-3 0 0,2 1 1 16,2 0 0-16,2-2-1 0,4 0 0 16,2-1 0-16,2 0-1 0,2 1 0 0,1-1 0 15,2 0 1-15,3-1 4 0,1 2 1 16,4 0 3-16,1 0 1 0,4 2 3 15,-1 2 0-15,2-1-1 0,-2 1-3 16,0-1-1-16,1 2-2 0,0 0-1 16,-3-1-3-16,4 0 0 0,1-1 0 15,2 2-1-15,1 0 0 0,-1-2-1 16,1 0 0-16,2 2 0 0,-2-2-1 16,2 3 1-16,2-1 0 0,-3 2-1 0,5 0 0 15,-2 1 1-15,2-4 0 0,3 1-1 16,-2-2 0-16,5 1 1 0,2-3-1 15,1 0 0-15,4 0 0 0,2 0 0 16,2-1 4-16,3 0 2 0,-2 1 1 16,0-2 2-16,2 3 0 0,-2-2 1 15,-1 2 2-15,0-1-4 0,-2 4-1 16,0-1-1-16,1 0 0 0,-1 4-1 16,0-2-1-16,1 0-1 0,-1-2-2 0,-2-4 1 15,0 2-1-15,0-3-1 0,1-1 0 16,-2 3 1-16,-1 0-1 0,-2 3 0 15,2 1 1-15,-3-2-1 0,0 4 0 16,-4 1 0-16,0-1 0 0,0 3 0 16,1-2 0-16,-3 0 0 0,1 2 1 15,-1-1-1-15,0-2 0 0,4 1 0 16,-2-6 1-16,0 4-1 0,2-1 0 0,1-1 1 16,2-4-1-16,0 2 0 0,3 0 0 15,0 2 1-15,0-3 0 0,2 2-1 16,-1-1 1-16,2 3 0 0,1 1 0 15,-1 1 0-15,-1 1 0 0,0 2 0 16,0-2 0-16,2 1 0 0,2 0 0 16,-2 1 0-16,3-3 0 0,0 1 0 0,1 0 0 15,3-2 0-15,1 2 0 0,-1 0 1 16,0-1 0-16,-1 1 0 0,3-2 1 16,0 1 0-16,0 1 0 0,-1 1-1 15,-3 1 1-15,2 0-1 0,-4 2 0 16,1 0-1-16,-1 1 1 0,-4 0-1 15,-1 1 0-15,0 0-1 0,-4-4 1 16,3-1-1-16,-1 1 1 0,-2-1-1 0,2-2 1 16,-1 0-1-16,-1-1 0 15,-1 2 1-15,-2 2-1 0,1 0 0 0,-3-1 0 16,-3 2 0-16,1 2 0 0,-4 0 0 16,2-2 0-16,-4 2 0 0,-3-5 1 15,2 4-1-15,3-2-1 0,-3-2 2 16,-3 0-1-16,-1 1 0 0,1-1 0 15,-2 0 0-15,0-2 0 0,-1-2 1 16,2 2-1-16,3-1 0 0,-4 1 1 0,2-3-1 16,-1 5 1-16,1-4 3 0,-2 2-1 15,-1-1 1-15,1-3 0 0,3 4 1 16,3 1-1-16,1-2-1 0,-3 1-1 16,-6 2 0-16,-2-2-1 0,-1 1 0 15,-2-5 0-15,-8 2 0 0,-10 1 0 16,-3-4-2-16,-4 1-3 0,-4-1-8 15,-7 4-8-15,-6-1-19 0,-2-1-6 0,-1 0-130 16,-1 0-129-16,1 2-313 0</inkml:trace>
  <inkml:trace contextRef="#ctx0" brushRef="#br0" timeOffset="49642.45">18641 1386 317 0,'-2'-8'100'16,"2"2"7"-16,-1-2-23 0,2 4 3 16,-1 1-44-16,0 2-5 0,0 2 1 0,0-1-4 15,0-2-6-15,2 3-3 0,-4-1-4 16,2 1-2-16,0 1-2 0,2-1-5 16,-4 0-3-16,2-1-3 0,0 0-2 15,0 1-2-15,0 2-2 0,0-1-1 16,-1 3-2-16,1 2 0 0,0 3 0 15,0 4 1-15,0 0 1 0,0 2-1 16,1 2 1-16,1-1 1 0,-2 2-1 16,1-3 0-16,-1-1 0 0,1 2 0 0,-1-3-1 15,0 0 0-15,0 0 1 0,1-3-6 16,-2 2 1-16,1-1-8 0,0 0-7 16,0-2-5-16,0-3 0 0,-1 1-117 15,1 0-103-15,-1-6-269 0</inkml:trace>
  <inkml:trace contextRef="#ctx0" brushRef="#br0" timeOffset="50091.59">18448 1526 435 0,'-1'-4'111'0,"0"-3"1"0,1 1-16 16,1 2-80-16,2 0-2 15,-4 0 0-15,2 0 4 0,-1 3-2 16,0-1-1-16,0 5 0 0,0-4 0 16,0 3-4-16,1 2-3 0,0-3 0 15,-1-2 1-15,1 1 3 0,0-6 1 16,2 6 1-16,3 2 0 0,0-6-1 16,0 2-1-16,4 2-3 0,3-2-1 15,0 2-2-15,5-3-1 0,-4-2 0 0,4 6 1 16,-2-1-1-16,0-1-2 0,-1 4-1 15,-1-1-6-15,-2 1-8 0,0-1-8 16,1 0-5-16,4 0-4 0,-2 0 25 16,0 2-145-16,1-3-109 0,1 1-281 15</inkml:trace>
  <inkml:trace contextRef="#ctx0" brushRef="#br0" timeOffset="50642.39">18997 1409 339 0,'-1'-12'104'15,"-1"6"7"-15,1 0-15 0,-1 4-38 16,0-3-1-16,0 3-22 0,0 2-3 16,-1 2-5-16,0-2-4 0,-1-1-3 15,0 2-3-15,1 1-3 0,-1 2-2 16,-1 0-3-16,1 0-2 0,0 2-2 0,-1 3-1 16,1 1-2-16,1 2 0 0,0 0 0 15,1 0-1-15,0 2 0 0,2 2 1 16,0-1-2-16,0 0 0 0,0-1-1 15,1 0-1-15,2-1 1 0,1-1 1 16,1-3-1-16,2 0 3 0,3-2 3 16,1-4 2-16,2 0 1 0,1 0 1 0,1-3 0 15,1-3 2-15,0 0-1 0,-2-1-1 16,2-3-1-16,-1-2-1 0,-1-1 0 16,-2 1-2-16,-2-3 2 0,-1-3 1 15,-1 0-1-15,-4-1 2 0,-2-1 2 16,-3-3 2-16,0 0 0 0,-1 0-2 15,-3 1 0-15,0 1-4 0,-2 3-1 16,-1 4-4-16,-2 4-2 0,-2 3-1 16,-2 1-1-16,1 2-2 0,0 2-1 0,0 0-3 15,1 4-5-15,1-1-7 0,3 0-7 16,1 4-5-16,1-1-7 0,2 0 13 16,2 2-134-16,-1 0-114 0,6 0-292 15</inkml:trace>
  <inkml:trace contextRef="#ctx0" brushRef="#br0" timeOffset="50828.89">19375 1571 601 0,'0'-1'140'0,"-5"-2"11"16,5 2-101-16,1-1-18 0,-1-2 0 0,1 1 0 15,1 0-4-15,-2-3-18 0,1 4-20 16,-1-5-15-16,1 3-5 0,1 2-125 16,-2-3-123-16,3 1-300 0</inkml:trace>
  <inkml:trace contextRef="#ctx0" brushRef="#br0" timeOffset="51341.63">19518 1296 551 0,'1'0'130'15,"-1"-1"4"-15,1 1-91 0,0 0-12 16,2 0-1-16,-1 0-2 0,1 0-6 16,1 1-4-16,1 0-3 0,0 0-2 15,2 0-1-15,1 3-3 0,-1 0-3 16,2 2-2-16,1 0-2 0,-1 2-1 16,1 1-1-16,-2 0 0 0,1 3-1 15,-2 0 0-15,-2 1 0 0,-2 1 1 0,0 0 1 16,-1 0 0-16,-3-1 1 15,-2-1 1-15,0 2 1 0,-1 1 0 16,-4-3 0-16,-1 1 1 0,-3 0-1 0,-1 0-1 16,0 3 0-16,-3-4 0 0,-1-1 0 15,1 2-1-15,1-3-1 0,2 1 0 16,2-2 0-16,3 0-1 0,2 2-2 0,3-1-1 16,2-1 0-16,2 0-1 0,3 1 1 15,2-2 1-15,1 0 0 0,3-4 2 16,1 3 1-16,1-4 1 0,1-1-1 15,2 0-3-15,-2-2-8 0,1 0-3 16,0-3-8-16,-1-3-7 0,2-1-5 16,-3 1 20-16,-1-4-62 0,-1-1-69 15,-3-1-102-15,1 0-245 0</inkml:trace>
  <inkml:trace contextRef="#ctx0" brushRef="#br0" timeOffset="51710.53">19719 1557 359 0,'3'3'103'0,"-2"0"8"0,-1 2-36 15,0 0-29-15,0 3 1 0,0-1 0 16,-1 3-10-16,1 0-11 0,0 3-8 16,0 3-5-16,1-1-4 0,0 2-1 15,-1-1-3-15,1-3-2 0,-1 0 0 16,1-1-2-16,-1-2 0 0,-1-1 0 0,1-2 0 16,0-1 0-16,0 0 0 0,0 0 1 15,-1-4 0-15,1-1 0 0,0 1 6 16,0-2 5-16,0-4 4 0,1-1 0 15,0-4 2-15,2 0 1 0,0-2 1 16,2-4-6-16,2-1-5 0,2-2-2 16,-2 0-1-16,5 3-1 0,0 1-2 15,-1 2-1-15,-1 3 0 0,-1 3 0 16,0 1-2-16,-1 3-1 0,-3 1 0 0,1 0-2 16,2 2 1-16,0 1 0 0,-1 2-1 15,2 4 1-15,0 2 0 0,0 3 1 16,-4-1 0-16,1 1 1 0,-1 4-3 15,0-1-8-15,-1 1-1 0,0 0-9 16,1-3-6-16,-1 2-5 0,2-1-32 16,-2-3-91-16,-1-2-101 0,1-3-263 0</inkml:trace>
  <inkml:trace contextRef="#ctx0" brushRef="#br0" timeOffset="52042.03">20226 1607 516 0,'-6'-2'126'0,"-1"0"6"0,-2 0-71 0,1 5-24 16,-2-3 0-16,-2 2 1 0,0-2-4 16,0 2-10-16,1 2-5 0,0 0-3 15,-2-2-5-15,6 3-3 0,1 1-4 16,2 3-2-16,4 0-1 0,-6 1-3 15,10-1-1-15,0 5 0 0,2-2-2 0,1 2 1 16,2 2 0-16,-2 1 2 0,7-2 1 16,-8 0 1-16,-1 0-1 0,-2 0 1 15,-2-3-1-15,-4-3-1 0,-3-2-4 16,-3 0-2-16,-4 1-5 0,-3-3-2 16,-3 0-4-16,-4-2-3 0,-1-1-3 15,0-1 2-15,0-2-11 0,3 0-101 16,4-2-104-16,1-1-260 0</inkml:trace>
  <inkml:trace contextRef="#ctx0" brushRef="#br0" timeOffset="65300.47">18986 1827 268 0,'2'3'84'0,"-1"-1"12"15,0-1-12-15,-2-1-30 0,1 1-3 16,0 0-1-16,-1 1-10 0,0-2-10 16,0 2-11-16,0 0-6 0,1-1 1 15,-1-1-1-15,1 0 2 0,1 0 2 16,2 2 3-16,1-1 3 0,3 2 1 0,2 1-1 16,3-1 0-16,5 1 0 0,4 1-3 15,4-2-2-15,3 1-2 0,6 1-4 16,3 2-2-16,7 0-2 0,1 1-2 15,-2 0-2-15,2 3-1 0,2-1-1 16,-3-1 0-16,1-1-1 0,-5-1 0 16,-3 1-1-16,2 0 1 0,-3-1-2 0,-2 2 0 15,-4 0-1-15,-3-2 0 0,-6 1 0 16,-2 1-3-16,-5-1-3 0,-8-2-3 16,-4-2 0-16,-6-1-1 0,-5 1 0 15,-6-1 0-15,-5-2 2 0,-2 1 5 16,-4-2 3-16,-3-2 0 0,-5 1 2 15,-1-4 1-15,-2-2 1 0,-2-1-1 16,-1-3 0-16,-2-1 0 0,-3-4 0 16,-4-1 0-16,2-3 0 0,1-1-1 15,-3-1 0-15,2 4 1 0,2 0-1 0,4 4 0 16,6 1 1-16,2 4-1 0,2 3 0 16,7 2-1-16,3 0 1 0,7 0-1 15,3 2-2-15,6 2-1 0,1-1-2 16,7 1 1-16,2 2 1 0,4 3 1 15,4-2 2-15,4 2 3 0,5 1 4 16,7 3 2-16,5-1 2 0,3 1-1 0,7-1-1 16,5 3-1-16,5 2-1 0,0 0-1 15,-1 2-1-15,-1 0-2 0,-1-1 0 16,-4 0-2-16,-5-4 1 0,-6 1 0 16,-5-3-1-16,-5-2 1 0,-6-4-1 15,-5 3-1-15,-6-3 1 0,-5 0-1 16,-4-2-1-16,-2-1 1 0,-7 1-1 15,-4-2 1-15,-7 0 0 0,-7-2 1 0,-6 0-1 16,-7-4 1-16,-4 2-1 0,-5-5-1 16,-4 2 0-16,0-1-1 0,5 3 0 15,1-4 0-15,4 3 1 0,6 0 0 16,7 6 2-16,10-3-1 0,4 1 0 16,5 1-1-16,6 5-4 0,4 0 1 15,5 4 1-15,9-3-1 0,4 5-2 16,8 1-2-16,9-1-4 0,10 2 165 15,5 1-292-15,0-2-140 0,2-2-416 0</inkml:trace>
  <inkml:trace contextRef="#ctx0" brushRef="#br0" timeOffset="74357.08">18987 2507 333 0,'0'-4'104'0,"1"1"10"16,-1-1 4-16,1 0-54 0,-1 3-28 15,2-1 1-15,-1 2 3 0,1-1-7 16,0 0-7-16,0 2-3 0,-1 0 1 16,1-2-1-16,-1-1-2 0,0 1-1 15,-1 1-4-15,1 2-3 0,-1-2-6 16,-1 1-4-16,1 2-4 0,-1 3-3 0,1-1-2 16,0 4-1-16,-1 1 1 0,1 4 3 15,0 4 1-15,1 1 2 0,-2 6 0 16,1 0 1-16,-1-1 0 0,2 3 0 15,-1 2 0-15,1-5 0 0,0-1 1 16,1-5-2-16,0-1-3 0,1-1-5 16,-1-5-9-16,0-4-8 0,-1 1-60 15,0-3-63-15,0 0-106 0,1-1-239 0</inkml:trace>
  <inkml:trace contextRef="#ctx0" brushRef="#br0" timeOffset="74772.05">18893 2632 420 0,'1'0'114'16,"-1"0"5"-16,0-2-36 0,0 5-39 0,1-4-7 15,-1 2-1-15,-1-2-6 0,1 1-5 16,0-2-3-16,-1 1-2 0,2-1-3 16,-4 3-3-16,2-3-3 0,1 1-1 15,0-1-3-15,-1 2-2 0,1-1-2 16,0 0-2-16,0 0 1 0,0 1 1 15,0 0 0-15,0 1 0 0,1-1-1 16,2-1-1-16,-1 1 1 0,2 0-1 0,4-2 0 16,2 2 0-16,5-1 2 0,4-1 3 15,4 2 1-15,1-3-1 16,2-2 1-16,0 1-1 0,2-2 0 0,-3 0-6 16,-4 1-9-16,-4-2-11 0,0 3-8 15,-2 0 30-15,-3 1-157 0,1 2-124 16,-2-2-310-16</inkml:trace>
  <inkml:trace contextRef="#ctx0" brushRef="#br0" timeOffset="75224.02">19436 2570 514 0,'-3'-4'117'0,"1"2"2"0,-1 2-79 0,0 0-22 16,0 1-4-16,-1 2 2 15,0 0-3-15,0 2-3 0,-2 2-2 0,2 4-1 16,-1 0 0-16,2 4-3 0,0 2 0 16,2 0-1-16,1 2-1 0,0-1 0 15,2-2 0-15,0 2 1 0,4-4 0 16,-2-1 0-16,4-1 0 0,0-3 0 0,5-1 2 15,1-4 1-15,1 0 1 0,3 0 1 16,-1-4 2-16,0-1 3 0,-3-2 1 16,-1-1 3-16,-2 0 1 0,-2-3 3 15,-4-4 2-15,-2-1-2 0,1-2-1 16,-3-3-3-16,-2-2-4 0,0-2-3 16,-3-5-4-16,1-2-4 0,0 4-1 0,-1 3-1 15,0 1-1-15,1 6 0 0,-2 2-1 16,1 6-1-16,1 3-2 0,-3 2-1 15,-1 0-4-15,-1 1-3 0,-2 1-2 16,-1 3-4-16,0 0-5 0,-1 0-3 16,1 1-2-16,1 0 3 0,2 1-17 15,1-1-104-15,3-2-107 0,1 1-268 16</inkml:trace>
  <inkml:trace contextRef="#ctx0" brushRef="#br0" timeOffset="75429.53">19904 2678 509 0,'-2'4'139'16,"-1"-4"7"-16,1 1 2 0,1 0-118 0,0 5 5 16,1-6 5-16,-1 0-1 0,2-1-9 15,-1-1-5-15,0 0-4 0,0 1-8 16,10 7-18-16,-10-13-20 0,0 1 43 15,1 1-188-15,-1-3-142 0,2 4-369 16</inkml:trace>
  <inkml:trace contextRef="#ctx0" brushRef="#br0" timeOffset="75874.17">20011 2501 471 0,'5'-3'129'0,"-1"-1"8"16,0 1-6-16,2 0-97 0,0 0-1 16,1 1 4-16,1 0 0 0,-1 0-7 15,3 1-6-15,1 0-2 0,0 1-3 16,1 2-5-16,0-1-4 0,1 3-4 15,-1 0-1-15,0 2-4 0,-1 1-5 16,0 2-3-16,-1 0 0 0,-1 2-9 16,-1-3-3-16,-3 2-2 0,-1 2 4 0,-4 0 2 15,-2 2 4-15,-3-3 0 0,-4 4 9 16,-4 0 4-16,-2 5 0 0,-4-4 1 16,0 3 1-16,1-3-1 0,-1 2 0 15,2-6 0-15,3 0-1 0,5-4 0 16,2-1 1-16,5-2-2 0,-9-2 3 15,13 0 2-15,5 3 2 0,4-3 1 16,2 1 0-16,4 0 0 0,2 0 0 0,14-1-1 16,-10-1-8-16,4 0-6 0,-2-1-10 15,0 0-9-15,1-1-6 0,-1-1-3 16,-1 1-125-16,-2-2-114 0,-5-2-283 16</inkml:trace>
  <inkml:trace contextRef="#ctx0" brushRef="#br0" timeOffset="76237.22">20426 2724 446 0,'1'-3'120'0,"1"3"5"0,-1 3-30 16,-1 0-59-16,1 2-6 0,0 3 1 15,-1 0-8-15,1 3-7 0,0-1-3 16,-1-1-2-16,0 1-4 0,-1 1-2 16,1-2-2-16,0 0 0 0,-1 0-2 15,1-2 1-15,0-1-1 0,0-2 0 16,0-2 0-16,0-1 2 0,1 2 5 15,-1-5 7-15,0 0 5 0,0-1 2 0,-2-5 2 16,3 3 0-16,0-5-1 0,2-1-6 16,2-1-6-16,0-1-5 0,3-1-3 15,2 0 0-15,-2 1-1 0,1 0-1 16,0 3 1-16,0 1 0 0,-2 3 1 16,1 0-1-16,0 5-1 0,0-1 0 15,1 3 0-15,0 3-1 0,0 0 0 0,2 5 0 16,-1 1-1-16,2 3 0 0,-1 1 0 15,-2 0 1-15,2 3-1 0,-1 0-1 16,-2 0 1-16,0-1 1 0,-2 0-13 16,-1 2-5-16,-2-3-10 0,-1-2-7 15,1-3-7-15,0-1-36 0,-1-2-87 16,0-3-99-16,0-3-250 0</inkml:trace>
  <inkml:trace contextRef="#ctx0" brushRef="#br0" timeOffset="76549.73">21063 2637 594 0,'-6'-7'136'0,"-5"6"5"0,-3 0-101 0,-3 1-14 16,-4 1 1-16,0 4 3 0,0-2-6 15,2-1-7-15,3 3-5 0,3 1-2 16,3 2-2-16,3 2-3 0,2-4-4 15,3 6-1-15,2 3 0 0,0 0-1 16,4-1 1-16,3 2 0 0,1-1 0 16,0 3 1-16,2 0 0 0,1 2 0 15,0-2 0-15,0 1 0 0,0 1-1 16,-3-2 1-16,-2-2-1 0,-1-2-1 16,-6-2 0-16,-4 0 0 0,-4-1 1 15,-4-3-4-15,-6-2-4 0,-3 0-7 0,-9-2-7 16,-4 0 50-16,-3-1-181 0,-1 0-129 15,-1 0-335-15</inkml:trace>
  <inkml:trace contextRef="#ctx0" brushRef="#br0" timeOffset="85424.3">15589 4824 458 0,'0'-1'113'16,"0"-3"6"-16,1 1-66 0,-1 0-12 15,-2 3-6-15,2 0-1 0,-1-1-3 16,1 1 1-16,0-1-1 0,-2 0 0 16,3 2 1-16,-1-1-1 0,0-1 0 15,0 1-3-15,0-1-4 0,1-2-3 16,-1 1-1-16,0-1-3 0,0-2-2 0,0 2-2 16,0-1-3-16,1 2-3 0,-1-1-2 15,1 1-2-15,-1 1-2 0,1 0 0 16,1 1-1-16,-2 0-3 0,-2-1-1 15,4 5-2-15,-4 4 1 0,2 1-1 16,-1 4 1-16,0 4 0 0,0 4 2 16,0 4 3-16,-1 1 0 0,1 1 0 15,1-1 0-15,1 0 0 0,1-1 0 0,1 0-1 16,4 0-1-16,0-2 0 0,0-1-3 16,1-1 1-16,1-3 0 0,2-1 0 15,2-4 1-15,2-5 2 0,4-3 0 16,3-4 1-16,3-4 2 0,3-4-1 15,-1-4 0-15,-3-2 1 0,-1-3-1 16,-4-2 1-16,0-1 0 0,-5-1 0 0,-2 0 0 16,-1 0 0-16,-2 0 1 15,0-1 0-15,-3-2 2 0,0-2 0 0,-3-4 0 16,0-3 0-16,-1 0 0 0,-2-1-1 16,-2-2 0-16,1 3-1 0,0 1 2 15,-1 8 2-15,0 6 2 0,1 3 0 16,0 5 0-16,0 4-3 0,1 4-4 15,0 8-2-15,0 4-3 0,0 4-3 16,0 6 1-16,0 4-1 0,1 9 3 16,1 2 3-16,0-1 1 0,2 0 0 0,3 0 0 15,2-2-1-15,0-3 1 0,2-4 0 16,1 0-2-16,1-2-1 0,1-2-4 16,1-2-3-16,0 0-5 0,0-2-5 15,-1-2-12-15,-2-7-12 0,-1-1-9 16,-3-4 110-16,-2-4-229 0,0-5-135 15,-3-4-359-15</inkml:trace>
  <inkml:trace contextRef="#ctx0" brushRef="#br0" timeOffset="85975.07">16463 4870 428 0,'-4'0'115'0,"4"1"6"0,-2 0-44 16,1-1-27-16,0-1-1 0,2 1 0 16,-1 0-5-16,1 0-4 0,1-2-3 15,2-3-4-15,-1 4-3 0,2-1-4 16,1-1-4-16,3 2-4 0,2 0-1 16,-1 1-1-16,6 1 0 0,0 0-1 15,2 0-1-15,0-1-1 0,0-1-2 0,4 0-2 16,1-1-2-16,-1-2-2 0,1 0-3 15,1 2-1-15,1 1-1 0,-1-3 0 16,-3 1-3-16,-2-1-6 0,-4 0-7 16,-1 2-9-16,-6-2-13 0,-2 0-15 15,0 2-1-15,-4 1-123 0,-1 1-123 16,-2 0-290-16</inkml:trace>
  <inkml:trace contextRef="#ctx0" brushRef="#br0" timeOffset="86249.24">16523 4993 508 0,'0'0'132'15,"1"1"11"-15,1-2-43 0,1 1-49 16,3-2-5-16,2 1-1 0,1-1-1 15,3 1-6-15,2 0-7 0,1 0-7 16,1 1-2-16,5-1-4 0,2 1-4 16,3-1-5-16,2 0-2 0,3 1-4 15,-1-1 0-15,0-2-4 0,-4 2-9 16,-4 3-25-16,-3-6-10 0,-5 2-132 0,-2-3-138 16,0 3-340-16</inkml:trace>
  <inkml:trace contextRef="#ctx0" brushRef="#br0" timeOffset="89469.05">17502 4750 490 0,'1'2'121'0,"-2"-4"6"15,1 1-66-15,1 1-19 0,-1-1-4 16,1 2-2-16,-1-1-2 0,0-1-4 16,2 0-2-16,-1 2-2 0,0-4-3 15,-1 3-3-15,0-1-7 0,0 1-5 16,1 2-4-16,-1 2-3 0,0 4-2 16,0 6-2-16,0 2 1 0,1 3 1 15,0 2 1-15,0 2 1 0,0-2 0 0,1-1 0 16,2 1-1-16,-2-4 1 0,2 0 0 15,-2-4 0-15,1-1-5 0,-1 0-7 16,0 0-9-16,-1-3-7 0,0-4-4 16,0 1-4-16,0-1-75 0,1-1-43 15,1-1-95-15,0-3-214 0</inkml:trace>
  <inkml:trace contextRef="#ctx0" brushRef="#br0" timeOffset="89855.68">17817 4788 578 0,'-1'-2'128'15,"-2"-2"2"-15,2 4-87 0,4 10-28 16,-6-6-8-16,0 2 1 0,-2 1-1 16,-2 0-3-16,0 5 0 0,0 0-2 0,-3 0 0 15,4 5 1-15,4 0-2 16,2 1 0-16,6-1-1 0,-1-1 3 0,5-2 0 15,4-3 1-15,3-2 1 0,-1-2 0 16,1-1 1-16,-2-1 1 0,-1-3 0 16,0-3 2-16,-2 0 2 0,1-3 1 15,0 0 4-15,0-3 3 0,-1-3 4 16,0 1-1-16,-2-1-1 0,-4-2 2 16,-1 0 1-16,-3-1-3 0,-2-3-3 0,-2 0-5 15,-5 1-1-15,-1-2-3 0,-1 0-5 16,-6 1-3-16,0 0-2 0,0 5-2 15,-3 0 1-15,1 2-1 0,-1 3-1 16,3 4-4-16,2 0-7 0,2 1-7 16,2 1-9-16,2 1-8 0,5-1-7 15,7 2-4-15,2-1 85 0,4-1-196 16,2 2-117-16,7 2-325 0</inkml:trace>
  <inkml:trace contextRef="#ctx0" brushRef="#br0" timeOffset="90017.78">18139 4907 599 0,'17'19'143'0,"-16"-14"2"15,-1-1-105-15,0-2-4 0,0-1-5 16,0 1-5-16,0-3-8 0,2-1-8 0,-2-2-13 16,1 0-13-16,2-1-49 0,2-4-85 15,-1-1-118-15,2 2-278 0</inkml:trace>
  <inkml:trace contextRef="#ctx0" brushRef="#br0" timeOffset="90421.7">18390 4738 597 0,'2'-6'143'0,"3"-1"6"0,5 2-103 0,2 0-3 16,0 1 1-16,4 1-1 0,0-1-7 16,4 4-11-16,-2-4-6 0,0 3-5 15,-4 2-4-15,2 1-4 0,-2 6-6 16,0-2-4-16,-2-1-1 0,0 7-1 16,-3 0-1-16,2 2-3 0,-6 3 0 15,-1-2 1-15,-4 5 3 0,-3 2 0 16,-2 0 1-16,-4-1 0 0,-3 0 2 15,-2-1 1-15,-4-2 0 0,1-2 1 16,-1-2 1-16,2-1 1 0,1-2 0 0,4-2 0 16,1-1 0-16,4-3-1 0,3 1 0 15,4-1 3-15,3-3 2 0,4 3 2 16,3-1 3-16,4-1 0 0,4 3 0 16,4-5 2-16,3 0-4 0,1 1-1 15,1-3-3-15,3-1-8 0,1 0-14 16,0-2-15-16,1 1 55 0,-2-3-190 0,16-2-140 15,-21 1-357-15</inkml:trace>
  <inkml:trace contextRef="#ctx0" brushRef="#br0" timeOffset="90821.68">19025 4858 484 0,'0'9'127'0,"0"0"2"15,-1 2-34-15,-1 5-71 0,0-1-1 16,-2-1-3-16,2 4-8 0,-1-2-7 0,1 2-2 16,0-4-1-16,0-2-1 0,1 1 0 15,0 0 0-15,0-2 0 0,0-1 0 16,0-1 0-16,0-1 0 0,0-2 0 16,0-2 2-16,-2-3 12 0,3-5 6 15,-1-1 2-15,0-4 1 0,0 0 2 16,0-3 1-16,1-2-1 0,1-1-11 15,1-2-5-15,3 0-2 0,-1 0 2 16,3 1-1-16,-1 1-1 0,1 2 0 0,-2 2 0 16,2 4-2-16,-1 2-1 0,1 3-2 15,1 2-2-15,-1 2-2 0,3 1 0 16,1 3 0-16,1 2 0 0,1 0 0 16,1 1 0-16,-1 3 2 0,0 1 0 15,0 1 0-15,-1 0 0 0,0 0-5 0,-1-2-2 16,-1 1-12-16,0 2-11 0,-1-1-10 15,-2-1-6-15,-1 1 22 0,-1-2-93 16,0 2-47-16,-2-2-94 0,0-5-229 16</inkml:trace>
  <inkml:trace contextRef="#ctx0" brushRef="#br0" timeOffset="91152.99">19572 4903 565 0,'1'-8'142'16,"0"6"7"-16,-1-1-75 0,-2-1-34 15,-3 2-5-15,-1 1 0 0,-4 0-7 16,-1 2-9-16,-3 0-6 0,-2 0-4 16,2 2-1-16,1 1 0 0,1 1-3 0,3 1-3 15,4 0-2-15,2 2-1 0,4 0 0 16,2 3 0-16,3-2 1 0,3 4-1 15,1 1 2-15,2-3 0 0,1 0 0 16,0 1-1-16,1 0 0 0,0 0 1 16,-1-1-1-16,0 0 0 0,-2 0 0 15,-1 1 0-15,-2-3-1 0,-4-3-2 0,-3 1-1 16,-4-1-3-16,-5 0-4 0,-5-1-7 16,-6 1-8-16,-4-2-6 0,-2 6-1 15,-6-7 37-15,-1-1-159 0,-2-2-117 16,-3-3-302-16</inkml:trace>
  <inkml:trace contextRef="#ctx0" brushRef="#br0" timeOffset="93703.01">15684 5556 466 0,'11'-9'113'16,"0"2"4"-16,-5 3-19 0,-2 1-81 16,0 3-6-16,1 1 0 0,0-1 4 0,-1 3 2 15,1 0-2-15,1 3-1 0,-1 0-1 16,1 6 2-16,-2 4 0 0,2 6-2 16,-3 1-2-16,1 5-1 0,-1 4-1 15,-1 2-1-15,0 2-2 0,0 0-2 16,-1-1-1-16,3-2-4 0,-1-3-7 15,1-2-6-15,2-3-5 0,-2-5-3 16,-1-4-68-16,0-6-54 0,-2-1-97 0,-1-4-221 16</inkml:trace>
  <inkml:trace contextRef="#ctx0" brushRef="#br0" timeOffset="94020.16">15699 5564 578 0,'0'-14'131'16,"0"2"5"-16,2 1-101 0,3 2-4 15,2 3 3-15,4-3 5 0,2 3-1 16,7-1-2-16,2 1-4 0,1 2-1 16,2 1-4-16,-2 2-5 0,1 1-7 15,0 3-6-15,-4 2-5 0,-2 4-3 16,-4 2-3-16,0 1-1 0,-4 1-1 15,-2 2 0-15,-5-1 0 0,0 2 1 0,-3 0 0 16,-3-3 1-16,-4 0 0 0,-1 0 1 16,-3 2-1-16,-4-1 1 15,-3-2-3-15,-2-2-4 0,-1-1-4 0,-4-2-6 16,1-3-8-16,-1-3-8 0,3-2-6 16,2-2 47-16,3 0-167 0,2-3-120 15,7 3-313-15</inkml:trace>
  <inkml:trace contextRef="#ctx0" brushRef="#br0" timeOffset="94329.58">16568 5635 519 0,'0'-2'135'0,"0"2"5"15,0 0-50-15,1 2-53 0,3-2-1 16,3 0 3-16,0 0-1 0,4-2-6 16,1 1-4-16,1 0-1 0,2-1-2 0,0 2-5 15,2 0-6-15,-3 0-5 0,0 0-4 16,1 0-4-16,1 2-1 0,-3-1-5 15,-2 0-6-15,-1 2-11 0,-1 0-12 16,-2-1-11-16,0 3 112 0,-3-2-237 16,2 2-136-16,-4 3-363 0</inkml:trace>
  <inkml:trace contextRef="#ctx0" brushRef="#br0" timeOffset="94525.75">16543 5872 558 0,'0'0'126'0,"0"-2"3"16,1 2-60-16,3 1-48 0,3-2 1 15,4 1 6-15,1-2 3 0,4 0-1 16,8-2-2-16,4 0-3 0,3 1-7 0,4-2-7 16,2-1-6-16,-1 5-6 0,-1-5-14 15,-5 5-70-15,-3 0-73 0,-10 3-120 16,-4-2-286-16</inkml:trace>
  <inkml:trace contextRef="#ctx0" brushRef="#br0" timeOffset="97653.37">17437 5675 432 0,'1'-3'113'0,"1"2"6"0,-2-3-24 16,0 2-55-16,0 2-17 0,0-1-1 15,0-2-2-15,0 2-2 0,1-3-4 0,1 2-2 16,0-1-2-16,3-1-1 0,0-3-1 16,2 3 0-16,2-3 1 0,0-2 0 15,2 3 0-15,1-2 2 0,0 0-1 16,3 3-1-16,0-2 0 0,-1 1 0 15,3 0-3-15,-2 0 0 0,1 1-3 0,-1 3 0 16,-2 0-1-16,-2 2-1 16,-2 3-1-16,-2 3 0 0,0 0-1 0,-3 3 0 15,-1 1 1-15,1 1-1 0,-2 0-1 16,-2 3 1-16,-1 1-1 0,-2 1-1 16,-3 0 1-16,-2 2 0 0,-4 0-1 15,-2 4 1-15,-2 0 0 0,-2 3 0 16,-2-1 1-16,1 3-1 0,-1-4 1 15,4 0 1-15,-1-3 0 0,6-4 0 0,1-2 0 16,4-1-1-16,2-4 0 0,6 0 2 16,2-1-1-16,4-2 1 0,1-1 2 15,6-3 1-15,1 0 2 0,4-1 1 16,2-1 0-16,-1-1 0 0,-1-2-2 16,3-2 1-16,-1 0-4 0,-1-3-11 15,-1-2-11-15,-3-4-44 0,2 0-87 0,-1 1-117 16,-5-3-278-16</inkml:trace>
  <inkml:trace contextRef="#ctx0" brushRef="#br0" timeOffset="97819.47">17912 5793 503 0,'1'0'128'15,"-1"2"5"-15,0-1-8 0,0-2-97 16,0-3-9-16,1 1-2 0,-1-4-3 0,2 0-7 15,1-2-12-15,-1-2 62 0,2 1-200 16,2 0-127-16,0 0-343 0</inkml:trace>
  <inkml:trace contextRef="#ctx0" brushRef="#br0" timeOffset="98322.43">18031 5590 565 0,'6'-4'132'16,"0"-2"5"-16,3 0-98 0,0-2-8 16,2 1 8-16,1-3 3 0,0 2-7 0,2 1-7 15,-1-1-4-15,2 2-2 0,-2 1-6 16,1 2-5-16,1 2-6 0,2 0-2 15,-1 1-2-15,4 3 0 0,-1 1-1 16,0 2-1-16,0 3 0 0,-1 0-1 16,-3 4-1-16,0 0 1 0,-5 1-1 15,-2 0 0-15,-2 1 0 0,-4 3-2 16,-4-2 1-16,-4 1-2 0,-4-1 0 0,-4 1-1 16,-4-1 1-16,-4 3-1 0,0-4 1 15,-1 2 1-15,2 1 0 0,2-1 2 16,3 0 1-16,3-3 0 0,4 0 0 15,3-3 2-15,2-5 0 0,2 0 0 16,0-2 1-16,1-1 0 0,1-2 0 16,1 0 0-16,0 1 1 0,0-1 0 15,2 0 4-15,0 1 1 0,0-1 2 0,3 1 1 16,0-1 2-16,4 0-1 0,2 2 1 16,2 0-4-16,5-1-2 0,1 2-1 15,3 1-1-15,2-1-2 0,0-1-1 16,0 0 0-16,1-2-2 0,-2 1-5 15,0-3-6-15,-1-1-9 0,-2 1-10 16,-3-3 159-16,1 3-292 0,-2-1-148 16,-3-2-418-16</inkml:trace>
  <inkml:trace contextRef="#ctx0" brushRef="#br0" timeOffset="99259.31">19333 5638 471 0,'3'4'114'0,"-2"1"3"0,-3 0-78 16,-1 3-12-16,-4 2 2 0,-5 0 4 15,-4 0-9-15,-5 3-5 0,-3 1-2 16,-3 2 0-16,-4 1-3 0,0 1-2 16,1 3-5-16,-1 1-3 0,0-2-3 15,3-2-1-15,1-1-4 0,3-2-2 16,5-2-4-16,2-5 10 0,5-2-66 16,3-1-69-16,5-3-102 0,2-2-250 15</inkml:trace>
  <inkml:trace contextRef="#ctx0" brushRef="#br0" timeOffset="99491.21">19013 5646 523 0,'11'8'128'16,"-1"5"6"-16,2 2-73 0,0 1-29 15,4 4 0-15,0 0 0 0,1-2-7 16,2 2-7-16,1 0-6 0,4-2-2 16,0 2-3-16,-1-4-1 0,4 0-4 15,1-1-11-15,1-2-10 0,1-1 160 16,-6-2-287-16,-1-4-142 0,-1 1-413 0</inkml:trace>
  <inkml:trace contextRef="#ctx0" brushRef="#br0" timeOffset="100172.2">19996 5503 441 0,'1'6'112'0,"-2"-4"2"0,-5 2-43 16,2-2-49-16,-4 3-2 0,-3-4 2 15,-3 0-6-15,0 0-4 0,-7 0-4 16,-2-3 1-16,-5 0-1 0,-3-2-2 0,-1 2-3 16,1 0-1-16,2-1-1 0,5-1 1 15,4 3-1-15,7 1 0 0,5-1 0 16,4 0 1-16,2 2 0 0,1 1 1 16,2 5 1-16,0-1 1 0,0 0 1 15,2 6 2-15,-1 0 0 0,0 1 0 16,2 3 1-16,-3 1 0 0,0 2-1 15,-1 1-3-15,-2-3 0 0,0 2-2 16,-3-2-1-16,1-2 0 0,1-3-1 0,-1-4 0 16,1-1 0-16,1-3 0 0,2 0 2 15,-1-3 1-15,1 0 4 0,0-1 5 16,2-1 0-16,0 0 1 0,1-2 0 16,4 0-2-16,2 1-1 0,5 0-3 15,3 0-3-15,2 0-1 0,4 4 0 16,1 1-1-16,2 2 1 0,1 1 0 0,-6 1 0 15,-1 3-1-15,-2 1 1 0,-4 0-1 16,-2 1 1-16,-4 1-1 0,0-1 0 16,-4 1-1-16,0-3-1 0,-1 3 0 15,-2-3-1-15,-1 0 0 0,-4-1-1 16,0 1 0-16,-3-1 0 0,-2-1 0 16,-5 0 0-16,-1 0-1 0,-7-1-3 15,-4 0-2-15,-4 0-4 0,-2-1-5 0,1 0-10 16,2-2-3-16,1 2-7 15,5-1-119-15,2-4-114 0,4 0-287 0</inkml:trace>
  <inkml:trace contextRef="#ctx0" brushRef="#br0" timeOffset="100688.97">20454 5641 469 0,'0'8'116'0,"-1"-4"3"15,0 1-73-15,1-1-14 0,-2-2 3 16,2-1 4-16,0 0-7 0,0-1-3 16,3 0 2-16,0 0 2 0,1-1 2 15,4 1-2-15,1 2-4 0,2-2-3 16,1 0-5-16,1 0-4 0,1-1-5 0,0 2-4 16,2-2-4-16,-1 0-1 0,0 0-1 15,1 1-2-15,0-1-2 0,0-1-6 16,-2 1-8-16,-1-1-11 0,-3-1-8 15,-1 1 3-15,-4-1-135 0,-2 0-124 16,-3 0-302-16</inkml:trace>
  <inkml:trace contextRef="#ctx0" brushRef="#br0" timeOffset="100876.1">20412 5861 432 0,'6'0'126'0,"2"1"4"0,3-1-48 16,6 0-30-16,1-4-4 0,2 1-8 15,3-3-20-15,1 2-11 0,0-6-8 0,3 2-7 16,-3-1 4-16,-2 0-72 0,0-3-62 16,-3-1-103-16,3 3-244 0</inkml:trace>
  <inkml:trace contextRef="#ctx0" brushRef="#br0" timeOffset="101217.62">21089 5482 572 0,'0'2'126'0,"1"3"7"15,-1 1-91-15,1 6-17 0,1 3 7 16,-1 3 5-16,1 5 3 0,0 6-3 16,0 3-5-16,1 0-5 0,1 1-5 15,-2 1-7-15,1 2-4 0,1-3-5 16,-1-4-2-16,-1-2-2 0,-1-2-2 0,1-4 0 15,2-2-2-15,-2-5-2 0,0-3-6 16,0-1-5-16,1-4-7 0,1-1-7 16,-2-2-9-16,-1-2 40 0,0-3-164 15,-1-1-121-15,0-1-317 0</inkml:trace>
  <inkml:trace contextRef="#ctx0" brushRef="#br0" timeOffset="101501.53">21298 5514 493 0,'5'-5'136'0,"-3"0"11"16,-1 2-5-16,-1 2-95 0,1 1-6 16,-1 1 2-16,0 1-3 0,-1 4-7 15,1 5-7-15,-2 4-6 0,2 4-1 0,0 6-2 16,0 4 0-16,3 3-1 0,1 3-4 15,1-3-4-15,3 2-3 0,-1-1-1 16,1-4-2-16,3 0-1 0,-1-2 0 16,2-3 0-16,-1-2-3 0,-1-3-3 15,0-4-7-15,-1 0-7 0,-2-5-10 16,0-1-19-16,-3-2-6 0,-1-1 58 16,1-4-181-16,-1 0-125 0,1-4-325 0</inkml:trace>
  <inkml:trace contextRef="#ctx0" brushRef="#br0" timeOffset="101957.41">21601 5710 522 0,'2'7'122'0,"0"3"4"0,8 6-71 0,-7-1-37 16,1 0 1-16,-2 1 4 0,0-2-3 15,1 1-6-15,0-4-3 0,-1-1-1 16,0-2-2-16,0 0-1 0,-1-4-1 16,0-1-1-16,1 0 0 0,-2-1 1 15,2-1 0-15,-2-1 3 0,0-2 3 0,-2 1 0 16,2-2 0-16,0-1 1 0,0-1-2 16,0-2-1-16,0-2-3 0,2-2-2 15,-1-2-1-15,1-1-1 0,2-3 2 16,1 3-1-16,0 0 1 0,1 3 1 15,0 1 1-15,1 4 0 0,-1-2 0 16,0 5-2-16,-2-1 0 0,1 1-2 16,-1 1-1-16,0 0-1 0,2 2-1 15,-2 2-1-15,2 0 1 0,1 0 0 16,4 4-1-16,0 0 0 0,2 4 0 0,1 1 0 16,0 2 1-16,1 3-1 0,0 2 0 15,-3 1 0-15,2 0-3 0,-1-2-4 16,-2 1-4-16,-1-3-4 0,-3-1-6 15,-1-2-7-15,-2-2-5 0,1 0 1 16,-4 0 15-16,1-5-59 0,-1 0-68 16,1-3-99-16,1-2-244 0</inkml:trace>
  <inkml:trace contextRef="#ctx0" brushRef="#br0" timeOffset="102361.59">22272 5625 500 0,'-1'0'123'16,"0"1"1"-16,-2 0-47 0,0-2-54 16,-3 2-1-16,0 0-1 0,-3 1-2 15,-1-1-3-15,-1 1-2 0,0 3 0 16,0 0-2-16,1 2-4 0,2-1-3 15,0 0 0-15,1 1-1 0,3 0 0 16,1 1 1-16,0 1-1 0,5-2 0 0,0 2-1 16,2 1 1-16,4 2-2 15,1 0 0-15,0 2-1 0,3 2 0 0,-1 0-1 16,0 3 0-16,0-3 0 0,-1 2 0 16,-1-3 0-16,-4 0-1 0,0-3 0 15,-3 0 0-15,-3-3-1 0,-1 0 0 16,-4-2-1-16,1-1 0 0,-3-3 1 15,-1 2-1-15,1-3 1 0,-3-2 0 16,-1-1 1-16,-2-1 1 0,0-3 0 0,1-1 0 16,-3-3-5-16,0-1-5 0,0 0-6 15,2-3 3-15,0 0-123 0,1-1-7 16,2 1-95-16,-4 5-195 16</inkml:trace>
  <inkml:trace contextRef="#ctx0" brushRef="#br0" timeOffset="125687.64">19705 6308 332 0,'-2'-11'107'0,"1"0"5"0,-1-3-34 0,1 12 0 16,1 3 2-16,1-2-42 0,0 3 0 15,0-2 1-15,-1 0 1 0,1 2-2 16,0-4-2-16,0 0-3 0,1 1-5 0,-2-1-5 15,1-2-2-15,-1 4-2 0,0-2-3 16,-1 1-2-16,1 1-1 0,0 1-2 16,-2 0-1-16,2 0-5 0,-1 1-4 15,0 2-3-15,0 4-2 0,0 1 0 16,-2 2-1-16,2 4 0 0,-1 3 3 16,-1 4 0-16,1-1 2 0,1 2 0 0,1 1 0 15,0-3-1-15,2 1 1 0,2 0-1 16,0-1 0-16,4-1 0 0,4 0 1 15,0-2-1-15,2 0 0 0,5 0 0 16,0-3 1-16,2-2-1 0,0-2 1 16,-2-3 0-16,-2-5 0 0,-1-5 1 15,-1-3 1-15,-2-4 1 0,-1-4 0 16,0-4 0-16,1-5 0 0,0 0 0 16,0 0-1-16,1-2 1 0,-3 0-1 15,-2 0 1-15,-2-2 1 0,-2 0 0 0,0-3 0 16,-3-1 1-16,-1 4 4 0,0 1 2 15,0 3 1-15,0 6 2 0,0 6-1 16,-2 3-2-16,4 7-4 0,-6 0-5 16,1 7-4-16,-1 4-1 0,-1 4-2 15,-1 4-1-15,2 5 2 0,0 2 2 16,0 4 2-16,3-3 0 0,4-2-1 0,0 3 1 16,4-2-1-16,0-1 1 0,3 0-4 15,0 1 1-15,1-1-6 0,2 0-7 16,-2-3-16-16,1-4-10 0,1-2-14 15,0-4 163-15,-1-6-287 0,2-4-143 16,0-2-397-16</inkml:trace>
  <inkml:trace contextRef="#ctx0" brushRef="#br0" timeOffset="125917.71">20443 6407 478 0,'-2'3'135'0,"2"-1"11"0,3 0-5 16,0-1-92-16,2 0-1 0,1 1 1 15,4 0-7-15,1-2-9 0,3 0-10 16,2 0-7-16,0-1-5 0,3 2-5 16,-3-3-3-16,2 0-1 0,-3 0-7 15,1-1-6-15,-1 2-12 0,-2 0-14 16,-3-7 161-16,-1 8-294 0,-1-1-151 15,-1 4-418-15</inkml:trace>
  <inkml:trace contextRef="#ctx0" brushRef="#br0" timeOffset="126119.44">20446 6560 557 0,'3'6'141'0,"4"-4"8"15,3 0-73-15,3-1-26 0,3 1-1 16,2-3-3-16,2-1-8 0,2-1-10 0,-1-1-9 16,1-3-7-16,-1 0-3 0,-1 1-8 15,-3-1-14-15,0-2-18 0,-1 3 156 16,0-1-294-16,1 2-155 0,6 3-439 16</inkml:trace>
  <inkml:trace contextRef="#ctx0" brushRef="#br0" timeOffset="126768.81">21444 6259 452 0,'0'-2'121'0,"0"0"4"15,0 1-41-15,0 1-39 0,-1 1-6 16,1-1-2-16,-1-1-3 0,1 1-3 16,0 1-3-16,0 0-2 0,0 1 1 15,0 3-3-15,1 2-2 0,0 7-2 0,-1 3-1 16,0 4 1-16,0 4-2 0,0 2-4 15,0 2-2-15,-1 1-2 0,-1 1-2 16,0 1-2-16,0-2-3 0,-2 3 0 16,2 0 0-16,0 1-1 0,0 1 0 0,1-3-5 15,1 0-6-15,0-3-5 0,2-2-7 16,0-6-12-16,1-2-9 16,1-5-9-16,-1-2 56 0,-1-5-172 0,2-4-125 15,0-4-316-15</inkml:trace>
  <inkml:trace contextRef="#ctx0" brushRef="#br0" timeOffset="127585.69">21870 6476 405 0,'1'1'120'0,"-1"-1"5"0,-1 0-16 16,1 0-54-16,-2-1-7 0,1-1-5 16,-1 1-6-16,-7-1-8 0,-1-2-4 15,-4 1-4-15,-4 0-3 0,0 0-5 16,-3 2-3-16,-1 1-3 0,5 3 0 15,-1 0-1-15,3 2-1 0,0 2-2 16,1 4-1-16,0 1-2 0,2 4 0 0,0 3 0 16,2 3-1-16,3 1 1 15,5 3-1-15,2-2 0 0,6-1 1 0,1-3 1 16,4-2 0-16,3-4 0 0,1-4 2 16,1-3-1-16,4 0 1 0,2-4 1 15,2 0-1-15,1-3 1 0,2-3 0 16,1-1 0-16,-1-2 0 0,-2-4 1 15,-4 1-1-15,-1-3 3 0,-2-4 1 16,-2 1 0-16,-1 0 1 0,1-4 2 16,-2-1 1-16,0-1 0 0,-2 2-2 0,-2 2 0 15,-2 2 0-15,-4 2-1 0,-2 4-2 16,2 6-3-16,-4 3-1 0,-1 3-1 16,-3 5 0-16,1 1-3 0,1 2 0 15,0 3-1-15,-1-1 2 0,3 1 0 16,3-1-1-16,1-1 1 0,3-1 0 15,-1-1 0-15,4-2 0 0,0-1 1 16,3-2 0-16,0-2 0 0,1-3 0 0,1-3-1 16,1-1 1-16,1-1 0 0,-1-3 0 15,-2-4 0-15,-1 1 0 0,-1-1-1 16,-3 0 2-16,-1-2-1 0,-3 1 1 16,0-1 0-16,-1 4 1 0,-1-2-1 15,0 2 1-15,-1 2-1 0,1 3 2 16,-2 0 0-16,0 2 0 0,-1 0-3 0,0 5 0 15,0 0-1-15,1 2-1 0,-1 4-1 16,1 3 0-16,3 4 0 0,-1 3 1 16,0 4 1-16,3 2 0 0,0 1 0 15,0 1 1-15,-1 0-1 0,0 1 1 16,-2-1 0-16,0 0-3 0,-3-3-1 16,-1-2-5-16,-2 1-4 0,0-3-4 15,-5-5-5-15,0-1-5 0,-2-2-1 16,-1-1-3-16,2-2 0 0,-2-5 2 15,1 0 1-15,2 2 1 0,0-7 0 0,2-1-1 16,1-2 10-16,1-4-24 0,0 0-101 16,0-6-108-16,0-2-273 0</inkml:trace>
  <inkml:trace contextRef="#ctx0" brushRef="#br0" timeOffset="127969.77">22568 6465 500 0,'1'1'130'16,"-1"-1"8"-16,0 0-53 0,-3 0-39 16,-2 1-9-16,-4 1-2 0,-2 2-5 15,-3 0-5-15,-1 2-5 0,-2 2-1 16,-1 4 0-16,4 3-1 0,2 1-2 16,1 2-3-16,6-1-3 0,1 2-1 15,5-1-3-15,5 1-1 0,4-3-1 0,2-1-1 16,4-3 0-16,3-1 0 0,3-3 0 15,2-1-3-15,0-2-10 0,0-1-13 16,0-3-12-16,-1 1 52 0,-1-3-185 16,-1 0-139-16,1 2-344 0</inkml:trace>
  <inkml:trace contextRef="#ctx0" brushRef="#br0" timeOffset="129017.14">19871 6945 465 0,'1'0'123'0,"-1"0"6"0,1 0-54 16,-1 0-23-16,2 0-7 0,-1-1-4 16,2 1-5-16,-1-1-3 0,-1 1-3 0,0 0-2 15,0 0-2-15,0 1-3 0,-2-1-5 16,1 1-6-16,0 3-4 0,0 3-3 15,-1 3-2-15,1 4-2 0,1 5 0 16,0 4-1-16,-1 4 2 0,0 0-2 16,1 2 1-16,3 3-1 0,-3 2 1 15,0 1-1-15,-1-1-8 0,0-3-7 16,2 1-10-16,-1-1-10 0,-1-3-6 0,0-4 3 16,0-4-47-16,-1-5-73 15,1-1-99-15,0-5-239 0</inkml:trace>
  <inkml:trace contextRef="#ctx0" brushRef="#br0" timeOffset="129344.09">19850 6939 614 0,'6'-8'145'0,"-1"3"8"0,4-2-103 16,-2 3-7-16,1 0-4 0,-2 1-3 15,-3 3-8-15,0-4-7 0,3 3-8 16,-2 1-4-16,0 1-3 0,4 2-1 16,3 0-2-16,1 2 0 0,2 1-1 15,3 0-1-15,-1 2 0 0,3 0-1 0,-3 0-1 16,0 0-2-16,-3-2 1 0,-2 2-14 16,-5-1-2-16,-1 2 1 0,-5 2 0 15,-6 1 1-15,-4-1 0 0,-6 5-1 16,-5-1 13-16,-4 2 2 15,-1-3-4-15,-1-2-5 0,3-1-3 0,1-1-4 16,5-5-4-16,3 0-2 0,5-6 9 16,2-3-44-16,2 1-35 0,5-3-42 15,8-4-87-15,1-2-198 0</inkml:trace>
  <inkml:trace contextRef="#ctx0" brushRef="#br0" timeOffset="129616.36">20361 7057 613 0,'2'-1'148'16,"1"-2"7"-16,6-2-99 0,-4 2-15 15,3 0-3-15,0 1-4 0,-1 0-7 16,3-2-9-16,1 1-4 0,-3 5-1 15,6-4-3-15,1 1-4 0,2 1-1 16,0 0-2-16,2 1-2 0,-1 1 1 0,-1 0-4 16,1-4-6-16,-1 2-6 0,0-4-12 15,-3 0-11-15,-3-4 52 0,1 6-185 16,-2 0-132-16,-4 1-338 0</inkml:trace>
  <inkml:trace contextRef="#ctx0" brushRef="#br0" timeOffset="129836.91">20363 7219 600 0,'1'1'150'0,"4"-1"5"0,3-2-96 15,3 1-11-15,2-2 2 0,4 5-6 16,0-5-10-16,3 2-11 0,2-1-6 15,-2 1-4-15,-1 0-5 0,3 3-6 0,-4-4-11 16,-4 1-18-16,-2-3-14 0,-1 2-110 16,0 2-21-16,-1 0-116 0,-3 1-227 15</inkml:trace>
  <inkml:trace contextRef="#ctx0" brushRef="#br0" timeOffset="132032.19">21583 7048 555 0,'0'0'128'0,"-1"1"5"0,-2-4-95 0,2 4-8 16,-2-2 0-16,-4 1 4 0,-4-2-1 15,-3-3-7-15,-2 1-3 0,-2 0-3 16,-4 0-4-16,0-3-3 0,-1 2-5 15,1 0-4-15,0 2-2 0,-1 1-1 16,5 0-1-16,-1-1 0 0,1 3-1 16,4 0 0-16,3 2 1 0,2-1-2 0,4 2-1 15,1-1 1-15,0 3-1 0,3 0 2 16,1 3 0-16,6 3 1 0,-5 0-2 16,2-1 2-16,-2 3 0 0,1 0 0 15,-2 0 0-15,0 0-1 0,-5-5-1 16,2 4 3-16,-3-1 1 0,2-2-1 15,-1-2 0-15,2-1 0 0,-1-2 0 16,1-2 0-16,3 1 0 0,0-3 0 16,2 0 2-16,2 0 0 0,3-1 3 0,0-1 0 15,4 1 1-15,1 2 1 0,4-1 0 16,0 2 0-16,1-1-2 0,2 3-2 16,-1 3 0-16,0 0-1 0,-1 1-1 15,0 3 0-15,0 0-2 0,-2 2 1 16,-2 1-1-16,0 4 0 0,-3-2-1 15,-1 0-1-15,-5-2 1 0,-3 2-1 0,-3 0 1 16,-3-2-1-16,-5-3 2 0,-1 2 0 16,-2-1-1-16,-1 1 2 0,-3-1-1 15,-3-2-1-15,1-1-3 0,-3-4-4 16,0 1-6-16,0-2-3 0,0-4-5 16,2-3-7-16,4 0-3 0,1-4-4 15,2-2 3-15,5-2-118 0,1-1-110 16,3 1-278-16</inkml:trace>
  <inkml:trace contextRef="#ctx0" brushRef="#br0" timeOffset="132729.1">21962 7165 581 0,'4'-1'134'0,"-1"2"6"0,-3-1-101 16,-1 1-13-16,-4 1 3 0,0-3 3 16,-2 2-5-16,-1 2-7 0,0-5-5 15,0 4-2-15,-3 0-2 0,-1 1-3 16,-1 5-3-16,1 1-3 0,-2 3-1 16,0 3 0-16,0 4-1 0,5-2 0 15,0 1-2-15,6-2 0 0,0 0-1 16,6 0 0-16,2-4 1 0,4-3 0 0,3-2 0 15,3-2 2-15,2-1 2 0,0-3 0 16,1-2 0-16,-1-1 0 0,1-4 2 16,-1-1-1-16,1-1 1 0,-1-2 1 15,-1-3 1-15,-1-2 1 0,-2 2 0 16,-2-2 1-16,-3 2 0 0,-2 3 2 16,-3 0-1-16,-1 5-2 0,-1 3-5 15,0 1-1-15,-4 4-1 0,0 6-1 16,-1-1-3-16,1 1 0 0,1 3 0 0,-1-2 4 15,3 1 0-15,2 0 1 0,1-7-1 16,1 3 0-16,4-3 1 0,-2-1 0 16,3-3 1-16,0-2 0 0,1 0 0 15,-1 0 0-15,-1-2 0 0,2-1 1 16,-1 0-1-16,-2 2 1 0,0-3 0 0,1 0 1 16,-2-1 3-16,0 0 0 0,1 2 0 15,-3-2 0-15,-1 2 0 0,-1 0-1 16,-1 2-1-16,1 1-2 0,-2 1-2 15,0 1-2-15,0 2 0 0,1 1-1 16,0 3 0-16,2 2-1 0,-1 1 2 16,2 5-1-16,-2 1 2 0,0 1 0 15,0 1 0-15,-1 0 0 0,0 2 1 16,-1 0-2-16,-1-1 0 0,1 2 1 16,-1-4 0-16,-1 2-1 0,-1 0 1 0,-2 1-2 15,2-1 0-15,-4-3-1 0,1-2-2 16,-3 1-4-16,1-3-4 0,2-1-4 15,-2-3-4-15,-1-4-5 0,3-1-6 16,-2-4-6-16,2-2-1 0,1-3 0 16,-1-2-2-16,1 1 1 0,-7-15-103 15,7 14-100-15,4-1-252 0</inkml:trace>
  <inkml:trace contextRef="#ctx0" brushRef="#br0" timeOffset="133025.35">22518 7117 564 0,'-1'2'128'0,"0"2"7"0,-5 1-77 16,-3 0-19-16,-3 2-1 0,-1 2-1 15,-3-1-1-15,-2 0 1 0,-1 1-7 16,0 0-9-16,2 4-5 0,3 1-5 0,3 0-4 16,3 3-4-16,4 2-1 0,4 0 1 15,6 0 1-15,5-3-1 0,3-3 1 16,3 2 1-16,3-5 0 0,2-1 1 16,2-1-6-16,2 0-9 0,1-4-22 15,1-1-4-15,1-8-136 0,0 1-136 16,4-1-332-16</inkml:trace>
  <inkml:trace contextRef="#ctx0" brushRef="#br0" timeOffset="155504.18">21744 6891 368 0,'-1'5'105'0,"0"-4"7"0,0-5-5 16,5 6-67-16,4-4-8 0,3 1-1 16,4 0-5-16,2-2-4 0,6 1-4 0,2 0-1 15,0-2 0-15,5 0 0 0,3 1 0 16,2-3 1-16,4 0-5 0,5-2-1 15,2-1-3-15,7-2-3 0,-1 0-2 16,2-1-3-16,-3 2-1 0,1 0 4 16,-6 1-2-16,-3 2-1 0,-5 3 1 15,-5-1-1-15,-6 2 0 0,-3 1 0 16,-4 1-3-16,-3 2-1 0,-8-1-3 16,-2 1-2-16,-4 1-3 0,-4 2-3 0,-5 1 0 15,-9 1 0-15,-2-1 0 0,-7 1 8 16,-5 4 0-16,-8-3 3 0,-7-2 2 15,-7 1 1-15,-2-3 0 0,-5 2 0 16,-2-1-4-16,-5-5-1 0,4 2 1 16,3-2 0-16,3-2 0 0,-1 1 0 15,2-2 0-15,6-2 3 0,5 1 2 16,7-1 1-16,3 2 1 0,8-1 2 0,10 1 4 16,-8-8 2-16,18 8 7 0,3 2 0 15,4 0-2-15,4 0 0 0,8 0-3 16,7-1-1-16,22 7-4 0,-6-7-4 15,10-1-2-15,7-1 3 0,7 1 0 16,6 0-1-16,3 0 0 0,0 1-1 16,0 2-1-16,-2 0-1 0,-3 3-4 15,-9-2-2-15,-8 3-4 0,-11-1-5 0,-8 2-5 16,-10-2-2-16,-7 0-7 0,-9-3 90 16,-7 4-204-16,-6-4-120 0,-4-3-331 15</inkml:trace>
  <inkml:trace contextRef="#ctx0" brushRef="#br0" timeOffset="156645">21799 7621 428 0,'17'-3'109'16,"2"-1"3"-16,1-1-46 0,3 0-39 15,3-1-7-15,3 0-3 0,0 4-7 16,2-2-5-16,3 1-3 0,2-2-1 0,3 5 0 15,-1 0-1-15,-2 1-1 0,2 0-1 16,-1 4 0-16,-5-2 0 0,0 7-2 16,-4-4 0-16,-3 3-1 0,-2 0 0 15,-6 0 0-15,-2 0 0 0,-5-1-1 16,-2-1-5-16,-5-5-9 0,1 4-3 16,-6-3 2-16,-5 0 2 0,-6-3 1 15,-7 0 1-15,-6 0 4 0,-5 1 11 16,-6-5 5-16,-1 2-1 0,-6-2 2 15,1 2 4-15,0-2 4 0,1-1 1 0,-1 2 7 16,2 1 1-16,5-1-1 0,2 0-2 16,2 1-2-16,4 1-3 0,7 2 0 15,5 0-5-15,1-2-3 0,6 1 2 16,2 2 2-16,4-6 1 0,2 5 1 16,4 0-1-16,2 0 4 0,3 2 0 0,3-2 0 15,4 0-2-15,4 2-1 0,4-5-1 16,2-1-1-16,4-3-2 0,6 2-2 15,4-3-2-15,6 0 0 0,2 3-1 16,2 0 0-16,3 0 1 0,-1 2 0 16,-2 0-1-16,-6 3 0 0,-6-2 0 15,-3 3 0-15,-8 0-1 0,-6 2 0 16,-8-1 0-16,-4 0-1 0,0 2-5 16,-11-4 0-16,-7 1 0 0,-5-2 0 0,-7 1 0 15,-7-1-1-15,-8-1 1 0,-10-2 6 16,0 5-1-16,-4-3 1 0,-3 2 0 15,-1-2 0-15,1 1-1 0,6 2 1 16,4 2-1-16,5-3 0 0,6 3 1 16,8-2-1-16,5 1 0 0,8-2 2 15,2 0 3-15,3-3 5 0,7 2-1 0,7 0 2 16,6 1 0-16,2-4 2 0,5-1 0 16,6 0-3-16,7 1-5 0,7 0 0 15,2-2-1-15,1 0 0 0,6 2-3 16,2 2 0-16,-2-3 0 0,0 3-1 15,-5-1 0-15,-6 2 0 0,-7 0 0 16,-5 1 1-16,-9 0-1 0,-6 0 0 16,-4 0-4-16,-8 0-5 0,-6-1 0 15,-6-1-1-15,-7 0-3 0,-6 0-5 16,-7 0-3-16,-2 0 0 0,-5 1 1 16,3-2-1-16,1 3-101 0,6 0-13 0,7 0-86 15,-3-3-190-15</inkml:trace>
  <inkml:trace contextRef="#ctx0" brushRef="#br0" timeOffset="165513.51">22612 4968 427 0,'-1'3'108'0,"2"-3"2"16,-1 0-57-16,-1 0-24 0,0-1-6 0,1 2-6 15,2-1-9-15,-3-1-5 16,0-2-1-16,1 2-2 0,1-1 0 0,1 2 1 16,-3-4 1-16,2 0 1 0,1 2 1 15,3 1-1-15,-1 0 0 0,1-3-1 16,1 1 0-16,2 2 2 0,-1-1-1 16,1 1 0-16,0 1 0 0,1 0 2 15,0 1 0-15,1 0 1 0,0-1-2 16,0 2 0-16,3-2 0 0,2 0-1 15,2 2-1-15,2-2-1 0,0 1 0 0,6-1-1 16,-2 3-1-16,0 1 0 0,-2 1 1 16,-2 0 1-16,0 2 0 0,-4 0 1 15,-4 2 1-15,0-2 1 0,-1-2 0 16,1 1-1-16,-2-1-1 0,-1 2 0 16,1-2-1-16,-3 3 0 0,1 1 0 15,1 3-1-15,-2-1 1 0,-1 2 0 16,-1 2 0-16,1 3-1 0,1-1 1 15,-2 3-1-15,0 0 1 0,0 3-1 0,0-3 1 16,0 0-1-16,-1 1 1 0,0-1-1 16,2-1 1-16,0 3-1 0,-2-2 1 15,1 2-1-15,-1 2 0 0,0-1-1 16,-1-1 1-16,1-1 0 0,-3-3 0 16,2 0 0-16,-1 0 0 0,0-2 0 15,-1-1-1-15,0 0 1 0,0-3 0 0,1 3 0 16,-1-4-1-16,0-1 1 0,-1 1 0 15,2 0 0-15,-1 2 0 0,0 1 0 16,0-1 0-16,0 3-1 0,0-1 1 16,-1-2 0-16,1-1-1 0,-2-2 0 15,1-2 1-15,-1-1-1 0,-1 0 0 16,0-2 0-16,0 3 1 0,-2-1-1 16,1-3 1-16,0 3 0 0,-1-3 1 0,-1 0 0 15,-1 0 1-15,-3-3 0 0,0-1 0 16,-3 0 0-16,-3-3 0 0,-1 0-1 15,-1-2 0-15,-1 0-1 0,-1 0 0 16,-1-1 0-16,-1 2 0 0,-3 0 0 16,-1 0 0-16,-1 3 0 0,1 0-1 15,0-1 1-15,3 2 0 0,4-1 0 16,1 4-1-16,5-2 2 0,1-1-1 0,2 1 1 16,2-1 1-16,2 1 1 0,0 1 0 15,2-4 0-15,2 1 1 0,0 2 0 16,2-1 1-16,0-1-2 0,-2-1 0 15,2 1 0-15,3 1-2 0,-4 0 0 16,1 0 0-16,1-1-1 0,0 3 1 16,0-1-1-16,0 0 1 0,1 2 0 15,0-3 0-15,2 0 0 0,0 3 0 0,1-2 0 16,1 1 1-16,2 0 1 0,-1-1 1 16,3 2 0-16,2-1 0 0,3-2 1 15,3-1-1-15,2 2 0 0,2-2-1 16,3 0-1-16,0-1 0 0,1 0 0 15,-3-1 0-15,0 0-1 0,1-1 1 16,-1 1 0-16,0 0 1 0,-1 2 0 16,-2-4 1-16,2 3-1 0,-2 1 0 15,-2-1 0-15,-2-1-1 0,-3-1 0 0,-3 1-1 16,0 2 1-16,-5-1 4 0,-1 0 3 16,-1-1 1-16,-2 0-1 0,-1-1 2 15,0-2-1-15,0-1 1 0,0-4-6 16,0 0-3-16,-1-6-1 0,0 1-2 15,2-2-1-15,0-3-1 0,0 1 1 16,0-2 0-16,-2-2 0 0,2 4 0 16,-1 0 2-16,-1-3 0 0,-2 2 0 0,-1 1 0 15,0 0 0-15,-2 0-1 0,0-2 0 16,-1 0 1-16,0 0 0 0,0 4 0 16,0-1 1-16,2 2-1 0,1 0 1 15,1 0 0-15,0 0 0 0,2 3-1 16,0-3 1-16,-1-2-1 0,0 1 1 15,-1 1 0-15,1 1 0 0,1 2-1 0,-2-1 1 16,1 3-2-16,-2 4 1 0,1-2-1 16,-1 3 1-16,-1 0-1 0,1 1 0 15,-2 2 2-15,2 2-1 0,-2-1 2 16,3 2-1-16,-1 1 1 0,2-2 0 16,1 1 0-16,1 0 0 0,0 1 0 15,0-2 0-15,-2 0 4 0,4 0 0 16,-2 3-1-16,1 0 1 0,0 0-1 15,-1 0-2-15,-2 0-1 0,2-2-5 16,-4 2-2-16,-1-2-1 0,-3 1 1 0,-2-1 0 16,-1 0 2-16,0 1 1 0,-1 2 1 15,1-3 2-15,-2-1 0 0,0-2 0 16,-2 0-1-16,-3-1 0 0,-4-2 0 16,-2 0-2-16,-4 1 1 0,0 0-1 15,0 3-1-15,-1 0 0 0,2 2-3 16,0 1-2-16,-1 0 0 0,2 1-1 0,0-1 0 15,0-1 0-15,4 1 1 0,3 0 2 16,3 0 2-16,5 0 2 0,4 0 1 16,2 3 4-16,4-2 0 0,0-2 1 15,3 2 0-15,1-2-1 0,-2 1 0 16,2-2-1-16,0-4-2 0,3 3-1 16,-2 1 0-16,0-2 1 0,3 0 0 15,3-1-2-15,-2 3 0 0,-1-1-1 16,2 1 0-16,1-1-1 0,2 0 1 15,2 3-1-15,0-1 3 0,5-3 1 0,3 3-1 16,1-1 1-16,5 1 0 0,2-1 1 16,3-1 0-16,1 6-1 0,0-2 1 15,-2 0 0-15,-2 0 0 0,-5 0 0 16,0 1 1-16,-7 2 0 0,-4-4 0 16,-2 2 1-16,-2 0 0 0,-3 0 1 15,-1 1-1-15,0 1-1 0,-2-2 0 0,0 1-1 16,0 2-1-16,-1-2 1 0,1 3-1 15,0 2 1-15,0 0-1 0,1-1 1 16,0 1-1-16,2 1 1 0,-1 0-1 16,1-1 1-16,0 3-1 0,0 0 1 15,1 2-1-15,0 3 0 0,-1-1 1 16,1 0-1-16,1 0 0 0,-3-3 0 16,0 2-1-16,0-1 1 0,-1-1-1 15,-2 1 0-15,-1 2 1 0,-2-1 0 0,1 1 0 16,-1 4 1-16,-1 2 0 0,1 0 0 15,-2 1 0-15,-1 2 0 0,-1 4 0 16,1-2 0-16,-1-2 0 0,0-1-1 16,0 0 1-16,1-1 0 0,1-1-1 15,0-1 1-15,1-3 0 0,2-1-1 16,-1 0 1-16,-1-1 0 0,2 1-1 0,-1-3 1 16,-2 0-1-16,1 1 0 0,0 3 1 15,-2-3-1-15,1-1 0 0,-1 1 0 16,1 1 0-16,-1-3 0 0,0-3 0 15,0 0-1-15,1 1 1 0,1-3 0 16,0-1 0-16,-1 1 0 0,2-2 1 16,1 0-1-16,-2-1 0 0,0-2-1 15,1 0 1-15,-2 0-1 0,2-1 1 16,-4-1-1-16,0 1 1 0,-2-1 0 16,-2 0 0-16,-4-2 0 0,-3-1 1 0,-2 1-2 15,-2-1 1-15,-1-2-2 0,0 0 0 16,-2-2-1-16,-3 3 0 0,0-3-3 15,0-1 2-15,-1 2-1 0,-1 1 0 16,1 0 1-16,4 2 1 0,5 0 1 16,2 3 2-16,0 0-1 0,7-2 1 0,2 2 1 15,2 1-1-15,2-3 1 0,-1 3-1 16,3-2 2-16,1 2-2 0,-1 1 1 16,2-2 0-16,-1 0 0 0,-1 1 0 15,0-1 0-15,0 0-1 0,0 0 1 16,0 1 0-16,0-2 0 0,-1 2 0 15,1-2 0-15,6 7-1 0,-6-4-2 16,0-4-1-16,0 2 0 0,1 0-1 16,1-1-1-16,1 2 0 0,-6-7 0 0,8 8 3 15,1 0 0-15,3-2 1 0,4 1 0 16,3 0 1-16,1-2 1 0,4 1 0 16,4-1 0-16,0 0 0 15,2 0 1-15,-2-1 0 0,0 1-1 0,1 0 1 16,-2 1-1-16,1-1 0 0,-2-3 0 15,-4 3 0-15,0-1-1 0,-4 2 1 16,-4-1 1-16,-3-3 1 0,-3 4 1 16,-2-2 0-16,0 2 1 0,-3-1 1 0,0 0-1 15,0-1-1-15,1 1 0 0,-1-1-2 16,1 2-1-16,-1-3 3 0,1 1 0 16,0 1-1-16,1-2 0 0,-2 3-3 15,4-8 1-15,-2 0 0 0,0-1-4 16,1-7 1-16,1-1-1 0,-2-2 1 0,0-7 2 15,-2 3 0-15,0-3 0 16,-1-2 0-16,-5-2 1 0,3-1-1 0,-3-3 0 16,1 1 1-16,1-1-1 0,-3 0 0 15,3-3 1-15,2 5 0 0,-2-1-1 16,2-1 1-16,-2-1-1 0,1 2 0 16,-2 3 1-16,1 3-2 0,-1 4 1 15,0 5 0-15,-1 4 0 0,0 6 0 16,1-1 1-16,1 4-2 0,0 0 0 15,0 1 0-15,2 1 0 0,0 0 0 0,2 2-1 16,-1 0 0-16,0-1-2 0,0 3-2 16,-1-1 0-16,2 1-1 0,-3 1 0 15,0 1-2-15,1 0-4 0,0 2-2 16,-4 0-3-16,1 0-2 0,-3 1-3 16,3-4-67-16,-2 3-50 0,-1-1-94 15,1 1-221-15</inkml:trace>
  <inkml:trace contextRef="#ctx0" brushRef="#br0" timeOffset="203487.02">5868 7940 426 0,'0'3'111'0,"-1"-2"2"16,1 0-9-16,0 2-83 0,1 1-10 16,1-3 0-16,3 1 3 0,0 1 4 0,2 2 2 15,2-3 2-15,1 1 4 0,2-1 1 16,3 1-2-16,1 0-2 0,3-2-4 16,2 0-3-16,2 1-2 0,4-1-3 15,4 0-2-15,4 1 0 0,5 0-2 16,8 0-1-16,3-3-1 0,6-1 0 15,3-2-1-15,6 2 1 0,6 0 1 16,5-2 0-16,5-2 1 0,6 2 0 16,4 2-1-16,6-1 0 0,4 2-3 0,2-2-1 15,-1 1 0-15,2 2-1 0,1 2-1 16,0-1 1-16,-3-1 0 0,-3-2-1 16,-3 2 1-16,3-1 0 0,-3-1-1 15,-3-3 1-15,-6 0 0 0,-3-1 0 16,-2 1 0-16,-5-2-1 0,-7 1 1 15,-8 0-1-15,-4 2 0 0,-8 0 0 16,-3 2 0-16,-6 3-2 0,-6-2-6 0,-3 3-8 16,-4 0-18-16,-3 1 164 0,-6-1-292 15,-1-1-150-15,-5 2-421 0</inkml:trace>
  <inkml:trace contextRef="#ctx0" brushRef="#br0" timeOffset="210060.31">18705 7476 340 0,'1'0'101'0,"-1"0"7"15,0 0-30-15,1 0-18 16,-1 1-12-16,2 0-8 0,-2-1-10 0,0-1-4 15,0 2-3-15,0-1-1 0,0 0-1 16,-2 2 1-16,2-4 2 0,0 2 0 16,0 0 1-16,0 0-2 0,0 0-2 15,0-1-3-15,0 1-5 0,0 4-4 16,-1 0-3-16,1 4-3 0,-2 4-2 16,2 2 0-16,-1 5-1 0,0 4 1 15,0 2 0-15,0 2 0 0,1 2-1 0,1 0 1 16,0 5-1-16,2-3 0 0,2 0 0 15,0-4-1-15,3-1-1 0,-1-3 1 16,2-4-2-16,1-6-1 0,3-1 0 16,-1-3 1-16,1-1 0 0,-2-4 1 15,4-3 4-15,0-1 3 0,1-3 4 16,-1-6 1-16,-1-3 1 0,1-5 3 16,3-4 2-16,-3-6 0 0,-1-1 2 0,-1-1 1 15,-1 0 1-15,-1-3-1 0,-2 0 1 16,-3 2-4-16,-3 1-2 0,-1 2-2 15,-3-1-3-15,0 4 1 0,-1 7 1 16,0 3 1-16,-1 5-1 0,1 2-1 16,0 5-5-16,1 5-2 0,-1 5-1 15,2 3-3-15,0 3-2 0,0 4 0 16,2 3 0-16,0 7 4 0,3 0 1 0,0 1-1 16,2 1-2-16,0 0-2 0,2-1-6 15,1-1-2-15,1 1-14 0,1-4-8 16,0-1-15-16,-1-3-11 0,0-3-5 15,0 0 19-15,-2-4-138 0,-3-5-110 16,0-3-289-16</inkml:trace>
  <inkml:trace contextRef="#ctx0" brushRef="#br0" timeOffset="210293.14">19235 7690 556 0,'5'-2'143'16,"4"-2"8"-16,-4 3-52 0,3 0-51 15,2-1-6-15,1 0-2 0,1-1-5 16,2-1-8-16,1 0-9 0,2 0-6 0,-1-2-4 16,-1 2-3-16,1 0-4 0,-2 1-5 15,0 0-6-15,-1 1-12 0,-1 2-14 16,1 1 159-16,-4 0-293 0,-2 1-150 15,-3 3-426-15</inkml:trace>
  <inkml:trace contextRef="#ctx0" brushRef="#br0" timeOffset="210465.69">19258 7854 429 0,'17'1'125'15,"4"-2"4"-15,3-1-41 0,1-2-33 16,1 0-10-16,1-1-19 0,-1 1-18 16,-1-5-6-16,-3-1-20 0,0 1-114 0,0 0-108 15,-1-3-277-15</inkml:trace>
  <inkml:trace contextRef="#ctx0" brushRef="#br0" timeOffset="210707.18">19762 7608 586 0,'0'-1'153'15,"4"-2"8"-15,-4 3-44 0,0-1-71 16,0 2-8-16,1 2-2 0,0 1-3 16,1 4-7-16,0 0-6 0,1 6-7 15,0 3-1-15,0 4-2 0,0 3-1 16,1 1-5-16,1 0-2 0,1 3-1 15,0 1-2-15,2-1-4 0,0-3-14 0,0 0-9 16,2-2-13-16,-2-3-12 0,-1 0 65 16,-3-1-191-16,-1 0-133 0,-3 4-329 15</inkml:trace>
  <inkml:trace contextRef="#ctx0" brushRef="#br0" timeOffset="211058.34">18918 8105 580 0,'-1'-8'148'0,"-2"1"10"0,2 2-75 16,0 1-13-16,1 3-13 0,1 1-4 16,-1-1-6-16,-1 1-11 0,1 1-13 15,0 0-11-15,0 10-7 0,1 1-2 16,2 2-4-16,0 7-1 0,1 1 0 16,2 4 2-16,-1 2 1 0,3-2 0 0,-2-1-5 15,0 1-5-15,0-1-9 0,0-2-11 16,-2-3-15-16,1-1-9 0,-3-4-5 15,-1-1-14-15,2-5-100 0,-2-1-109 16,-1-2-251-16</inkml:trace>
  <inkml:trace contextRef="#ctx0" brushRef="#br0" timeOffset="211325.7">18956 8153 586 0,'2'-15'141'0,"-1"3"9"0,4 1-92 0,-1 1-11 15,3 4-2-15,-1-3-2 0,3 1-4 16,1 0-6-16,2 1-6 0,2-1-4 16,4 3-2-16,-3-2-4 0,4 3-5 15,-1 1-3-15,2 8-4 0,-2 1-3 0,-1 4-2 16,-3 3-3-16,0 4-2 16,-5-1-2-16,-1 0-2 0,-4-2-3 0,-1 0-2 15,-7 0-4-15,-3-2 1 0,-3-4 3 16,-4 4 1-16,-3 0-1 0,-5-1-3 15,-1-3-3-15,1-3-7 0,-11-10-5 16,14 9-4-16,2-5 78 0,2-3-200 16,4-3-118-16,1 2-332 0</inkml:trace>
  <inkml:trace contextRef="#ctx0" brushRef="#br0" timeOffset="211545.12">19272 8273 592 0,'5'0'139'0,"3"2"7"15,1-1-87-15,2-1-25 16,4-1-2-16,2-2 2 0,1 0-6 0,-1-1-8 16,0 1-6-16,-1 2-5 0,1-1-2 15,-3-1-8-15,-1 2-13 0,0 2-12 16,-2 0-5-16,-2-2-87 0,0 1-42 15,-4 5-110-15,0-2-224 0</inkml:trace>
  <inkml:trace contextRef="#ctx0" brushRef="#br0" timeOffset="211738.31">19250 8434 572 0,'17'-2'143'15,"3"-1"8"-15,0-2-72 0,3 1-35 0,-1-1-5 16,-2 2-4-16,2-1-9 0,-3-1-10 16,1 1-10-16,3 0-13 0,-5 2-12 15,1 0-12-15,0-1 136 0,0-1-266 16,2 0-141-16,-1 1-394 0</inkml:trace>
  <inkml:trace contextRef="#ctx0" brushRef="#br0" timeOffset="211977.4">19838 8221 723 0,'-1'-3'172'16,"0"1"7"-16,1 2-115 0,0 1-21 15,-1-1-5-15,1 3-7 0,0 0-7 0,0 3-9 16,1 4-7-16,-1 2-3 0,2 3-3 15,-1 3 0-15,-1 3 0 0,1 2-2 16,-2 1-9-16,0 1-6 0,0 0-4 16,-2 0-17-16,-1 2-15 0,5 1-10 15,-4-4 132-15,3-2-248 0,-2-1-140 16,1 3-377-16</inkml:trace>
  <inkml:trace contextRef="#ctx0" brushRef="#br0" timeOffset="-183440.12">4164 9111 297 0,'-2'-5'86'16,"0"1"4"-16,0 0-30 0,-2-1-13 16,0 2-1-16,1 1-4 0,0 0-5 15,1-1-5-15,1 2-2 0,-1 1-4 16,2-1-6-16,0 0-5 0,2 0-1 0,0 3-3 16,1-1 0-16,2 2 0 0,2-1 4 15,1 0 3-15,2 0 5 0,1-1-1 16,3 1 0-16,1 3 1 0,4-2-4 15,2-2-3-15,2-1-4 0,4 1-5 16,1 0-2-16,2-2-1 0,5-3-3 16,-1-2 0-16,3 0 0 0,5 0 0 15,2-1-1-15,3 0 1 0,7 1-1 0,1-1 1 16,5 0 0-16,0 2-1 0,2-1 1 16,3 1-1-16,2 0 1 0,2 2-1 15,0 2 1-15,1 0-3 0,1 0 0 16,0 3 0-16,2 2 1 0,-1-3-1 15,1 2 1-15,2-2 0 0,0 1 2 16,1-2 1-16,1-2 2 0,1 0 2 16,2 2 2-16,-3-1-2 0,0-3 1 15,0 1 1-15,-1 1-2 0,0-1-1 0,-3 0-1 16,0 0-2-16,-2 2 0 0,0-1 0 16,-1 1 0-16,-1-2-1 0,-1 1 0 15,0 2 0-15,-2 0-1 0,0-1 1 16,-2 1-1-16,0 3 0 0,-1-2 1 15,-1 0-2-15,-2-3 1 0,2-1 0 16,0 2 0-16,0-1-1 0,2-1 1 16,3-2 0-16,4 1 0 0,0 1 1 15,2-3-1-15,4 1 0 0,2-2 1 0,4 3-1 16,2 2 0-16,0 0 3 0,3 2-2 16,-1 0 1-16,0 2 0 0,-3 0 0 15,-4 0 0-15,-5 0 1 0,-6 1-3 16,-6 1 1-16,-6 1-4 0,-13 5-10 15,-1-6-16-15,-6-2-135 0,-7-2-134 16,-12-2-341-16</inkml:trace>
  <inkml:trace contextRef="#ctx0" brushRef="#br0" timeOffset="-180634.79">11056 7968 467 0,'0'-1'119'0,"1"3"4"0,1 2-59 15,-2-6-19-15,1 2-13 0,-2 0-5 16,2 0-3-16,-1-1-1 0,0 1 0 0,-1-1-1 16,1 2 0-16,0 0-2 0,1-1-3 15,-2 0-2-15,1 0-4 0,0 3-5 16,0-2-3-16,0 1-4 0,-2 1-1 16,0 4 0-16,0 2-1 0,-2 0 0 15,0 5 1-15,-2 2 2 0,2 5 0 16,0 1 1-16,0 1-1 0,2 0 0 15,1 1 0-15,2-3-1 0,4 1 0 16,0-5 0-16,4 0-1 0,0-1 0 0,2-1 0 16,-1-4 0-16,4 1 1 0,-2-2-1 15,0-2 2-15,0-3 0 0,1-4 1 16,-1 2 0-16,0-4 1 0,0-3 1 16,1-1 0-16,0-5 1 0,2-2-1 15,-2-3-1-15,-1-4 0 0,0-1 0 16,-2 0-1-16,-1-1 1 0,-3-1 0 0,1 0 3 15,-3 0 0-15,-1-1 2 16,1 0 3-16,-3 0 1 0,-1 2 4 0,0 3 2 16,-2 4 2-16,0 2 1 0,0 7-1 15,1 1-1-15,-1 2-4 0,1 2-6 16,1 2-5-16,-2 3-4 0,1 4-2 16,-2 1-2-16,1 6 0 0,2 4 1 15,-1 4 3-15,2 2 1 0,1 4 0 16,3-2 0-16,0 4 0 0,2-3 0 15,0 0 0-15,3-3 0 0,1 0 0 16,0 0-1-16,1-4-3 0,1-3-6 0,2-2-2 16,-1-4-6-16,-1-3-6 0,0-4-7 15,3-1-7-15,-2-6-4 0,1-6-58 16,0-3-62-16,0-3-105 0,-1-1-241 16</inkml:trace>
  <inkml:trace contextRef="#ctx0" brushRef="#br0" timeOffset="-180370.41">11641 8083 471 0,'-2'0'124'16,"1"-3"2"-16,-2 1-29 0,5-2-62 16,-5 3-8-16,2 0-3 0,-1 3-2 15,3-5-1-15,-1 3 0 0,3 0 2 0,2 0-1 16,2 0-1-16,1 0 1 0,5 0-1 15,2 1-2-15,2 1-1 0,1-2-4 16,0-1-3-16,1 1-2 0,1-1-3 16,0 0-2-16,-1 1-2 0,1-3-4 15,-1 1-6-15,0 1-10 0,-2-2-12 16,-2 3-7-16,-3-2 138 0,-2 2-267 16,-4 0-139-16,-1-2-390 0</inkml:trace>
  <inkml:trace contextRef="#ctx0" brushRef="#br0" timeOffset="-180119.26">11593 8227 571 0,'6'-1'138'0,"-1"0"5"16,-2-2-82-16,1 2-19 0,-1 0-3 15,1-1-6-15,0 2-6 0,3-1-3 16,2-1-4-16,2-2-4 0,2 0-6 16,5 0-2-16,2 1-2 0,3-1-2 15,2 2-3-15,0 0 0 0,4 3 0 0,-2 0-9 16,2 0-14-16,-1 1-12 0,-2 1-129 16,2-3-132-16,-2 4-328 0</inkml:trace>
  <inkml:trace contextRef="#ctx0" brushRef="#br0" timeOffset="-177244.62">12762 7946 408 0,'2'-4'117'0,"-1"-3"3"0,0 2-33 0,3 0-28 15,-1 1-11-15,-2 0-10 0,1-1-8 16,-2 0-2-16,-1 2-2 0,0-2-2 16,0 2 0-16,0 0-1 0,-1 0-2 15,2 2-2-15,-1 1-2 0,2 0-4 16,-1 2-5-16,2 2-3 0,-1-1-4 15,0 4-1-15,0 1 1 0,1 1 0 16,0 2 0-16,0 1 3 0,1 0 0 0,0 4 0 16,0-2-1-16,5-2-5 0,-4 3-1 15,2-1-2-15,-1 1-5 0,2-1-11 16,-1-1-7-16,-1-2-9 0,-3 1-11 16,0-1-111-16,-1-4-116 0,-1-3-271 15</inkml:trace>
  <inkml:trace contextRef="#ctx0" brushRef="#br0" timeOffset="-176949.73">12480 8188 424 0,'-9'-1'108'16,"4"3"5"-16,4-2-66 0,1 0-3 0,1 0-3 15,3-2-1-15,1 2-6 0,3 0-4 16,2-2-4-16,5-1-1 0,2 0 0 16,5-2 3-16,6 1 1 0,10 2-1 15,0-3-1-15,6 1 0 0,6 1-3 16,5 1-6-16,3 1-5 0,2 1-5 16,-4-3-1-16,4 1-2 0,2 1-5 15,-3 2-2-15,-3-1-3 0,-9-1-12 0,-6 0-10 16,-8 1-9-16,-7 3 9 0,-10-2-140 15,-9-2-125-15,-8 1-306 0</inkml:trace>
  <inkml:trace contextRef="#ctx0" brushRef="#br0" timeOffset="-176658.22">12677 8329 588 0,'-1'-1'140'0,"2"3"4"0,0-2-80 0,-1 0-35 15,5 5-7-15,-13-15-5 0,4 22-3 16,4-4-7-16,-2 2-4 0,-2 2-2 15,0 4-1-15,-4-4 0 0,4 6 0 16,2-3-10-16,1-2-6 0,1 1-4 16,3 0-13-16,2-3-114 0,2 1-115 15,1-4-279-15</inkml:trace>
  <inkml:trace contextRef="#ctx0" brushRef="#br0" timeOffset="-176359.59">12802 8378 459 0,'-3'5'114'16,"0"2"1"-16,-1 2-20 0,1 1-80 15,0 2-11-15,0 2-1 0,0-1-2 16,2 0-3-16,1 1-1 0,2-2-3 0,1-2 4 16,1-2 2-16,0-3 5 0,4 1 4 15,2-4 4-15,1-3 4 0,1 1 6 16,0-5 1-16,2-2 3 0,0-2 1 15,-2 0 2-15,-2 2 1 0,-2-2 3 16,-3-2-3-16,-2 3-5 0,-4 2-4 16,-5-1-4-16,1 1-3 0,-2-4-9 15,-1 1-3-15,-3 1-10 0,2 0-4 0,0 0-6 16,0 2-7-16,0 1-11 0,2 2 14 16,2-3-126-16,1 5-9 0,1 0-102 15,4 3-221-15</inkml:trace>
  <inkml:trace contextRef="#ctx0" brushRef="#br0" timeOffset="-176189.04">13086 8412 574 0,'3'5'146'0,"-2"-4"2"16,-1-3-45-16,1 3-73 0,1 0-7 15,0-1-8-15,-2-2-5 0,3-3-8 16,-2-8-9-16,4 5-8 0,0-1-21 15,2-1-117-15,1 0-118 0,3 4-298 0</inkml:trace>
  <inkml:trace contextRef="#ctx0" brushRef="#br0" timeOffset="-175874.89">13251 8389 536 0,'-2'-8'128'0,"7"-3"7"15,3 1-80-15,6 2 3 0,4 1-8 16,-4 5-13-16,2-6 0 0,0 3-1 0,-2 0-6 16,0 3-10-16,-5 1-7 0,1 3-11 15,-1 2-5-15,-1-1-3 0,-3 2-3 16,0 4 0-16,-4-2-2 0,-4 4 0 16,-2-2 1-16,-5 3-1 0,-2 6-2 15,-1-3 0-15,-4 2 1 0,-1 1 1 16,-1 1 2-16,3 0 3 0,-1-4 4 15,4-1 1-15,3-1-1 0,2-2-2 16,5-1-1-16,5-3 1 0,5-3 2 0,4 1 0 16,2-4 1-16,3-1 3 0,4-3 2 15,6-2 0-15,-2-2-1 0,1-5-10 16,2 1 54-16,3-3-189 0,-1-1-127 16,-2-1-353-16</inkml:trace>
  <inkml:trace contextRef="#ctx0" brushRef="#br0" timeOffset="-175545.34">13941 8102 484 0,'1'-1'119'0,"2"2"6"16,-2 1-68-16,9-5-16 0,0 3-8 0,1-1-6 15,0 1-5-15,2 0-5 16,0 2-4-16,-2-2-3 0,2 1-4 0,-1-1-1 15,0-1-2-15,0 0-4 0,-1-1-6 16,0-2 9-16,-2 1-140 0,-1 0-117 16,-3-2-308-16</inkml:trace>
  <inkml:trace contextRef="#ctx0" brushRef="#br0" timeOffset="-175322.94">13973 8202 585 0,'-1'-2'136'0,"2"2"4"0,0 3-96 15,3-4-11-15,0 4 2 0,-2-1-4 0,6 2-6 16,1 0-1-16,1 0-1 0,2 0-2 16,-1 2-8-16,3-3-4 0,2 0-2 15,-1 1-5-15,-2-2-11 0,0-1-14 16,2-1 153-16,-2 3-291 0,-4-6-152 15,6 6-439-15</inkml:trace>
  <inkml:trace contextRef="#ctx0" brushRef="#br0" timeOffset="-172737.25">14647 8049 347 0,'0'-1'100'15,"0"1"6"-15,0-2-28 0,1 2-25 16,-1-2-15-16,1 1-6 0,0 1-6 16,1-1-5-16,-1 2-4 0,0-2-3 15,0-1 0-15,-1 1 0 0,0 1 0 0,1-1-1 16,-1-1 2-16,0 0 1 0,0 1-1 15,0 0 1-15,0-1 0 0,1 0-1 16,-1 0 0-16,1 1-2 0,0-1-1 16,-1-2-2-16,1 0-2 0,2 1-1 15,-2-2 0-15,-1-1 0 0,-1 2 1 16,-1-1 1-16,2 0-1 0,-1 0 0 16,-1 0 1-16,0 2-3 0,-1-1 0 0,2 1-3 15,-3-1-1-15,-1-1-2 0,-1 1-1 16,-4 0-4-16,0-1 2 0,0 0-1 15,-8 3-3-15,-1 2 0 0,0 0 2 16,-1 3 0-16,4 1 2 0,0 4-2 16,0 2 1-16,7 1 2 0,1 2 1 15,3 4-1-15,-1 0 0 0,3 0 1 16,1 1 0-16,1 2-1 0,0-4 1 0,2-2 0 16,1-2 1-16,1-3 1 0,2 0-1 15,0-3 2-15,3-6 0 0,1-1 1 16,1-2-1-16,-1-1 1 0,2-3 0 15,2-2 0-15,1 1 2 0,-1-2 1 16,-1-1 0-16,-1 0 0 0,1 0 0 16,0 0 0-16,-3-2 2 0,-3 0-3 0,0 0 0 15,-1 1 1-15,0 4 0 0,-2-2 0 16,-1 1 0-16,-1 5 0 0,1 1 0 16,-2-1-1-16,1 6-4 0,-1-3-4 15,2 2-2-15,-2 4-1 0,1 0-2 16,0 4 1-16,2 4 0 0,-2 0 2 15,1 7 3-15,0 1 1 0,1 0 0 16,-1 3 0-16,-2 1-1 0,0 1 1 16,-7-3-3-16,5 2-5 0,0-2-4 0,-1 1-4 15,-1-3-7-15,2-2-1 0,1-3-5 16,7 0-1-16,-5-4 0 0,-2-2 176 16,2-4-289-16,0 1-126 0,0-7-398 15</inkml:trace>
  <inkml:trace contextRef="#ctx0" brushRef="#br0" timeOffset="-171400.83">15047 7964 438 0,'1'0'108'0,"-1"-1"4"16,0 0-63-16,0 1-11 0,0-1-3 16,-1 2-1-16,2-1 0 0,-2 0-2 0,0 1 0 15,2-1-1-15,-2 1 1 0,1 0-2 16,0-1-4-16,-1-1-5 0,0 1-4 15,-1 1-2-15,-2 0-4 0,0-1-5 16,-2-1-1-16,0 2-2 0,-2 1 0 16,2-2 0-16,-2 1-1 0,0-1-1 0,1 1 0 15,-1-1 0-15,-1 0-1 16,2-1 1-16,-2 2-1 0,1-2 0 0,0 1 0 16,3-1 0-16,-1 1 0 0,2-2 1 15,0 2 0-15,3 0 1 0,0 0 0 16,1 1 0-16,0-1 0 0,-2 0-1 15,2 2 0-15,0 0-2 0,-1 2 1 16,-2 3-1-16,-4 0 0 0,-1 3 1 16,-2 3-1-16,-1 1 1 0,-1 2 1 15,-2-1-2-15,3-1 1 0,2 1 1 0,1 0-2 16,4-3 0-16,1-2 1 0,0-3-1 16,3 1 2-16,0-3 1 0,1-1 0 15,3-2 1-15,1-1 2 0,4 1 0 16,4-1 1-16,2 0-1 0,2-2-1 15,0 0-1-15,1 1 0 0,-2-1-1 16,0 1-1-16,-5 1 0 0,-1 0-1 16,-3 4 0-16,-1-2 0 0,-1-1-1 0,1 4 0 15,-2-2 0-15,-2 2-1 0,0 0-2 16,1 2 1-16,-2 1-2 0,-2 0-1 16,-1 5 1-16,-1 0 1 0,-1-1 0 15,-1-1 1-15,-2 2 1 0,-1 0 1 16,-2-3 1-16,-4 1 1 0,-5-3 0 15,-1 1 0-15,-2-2-3 0,4-2-7 16,1-1-12-16,0-1-8 0,5-2-2 16,4-2-5-16,5 0-6 0,1 1-7 0,0-1-103 15,2-1-96-15,2-2-264 0</inkml:trace>
  <inkml:trace contextRef="#ctx0" brushRef="#br0" timeOffset="-171177.42">15379 7996 629 0,'4'4'141'0,"-1"-1"1"16,1 4-112-16,-2-1-8 0,0 1 0 16,-1 2 0-16,-2 1-8 0,-1 3-5 15,0 2-1-15,0 4-2 0,0-2-3 16,-1 2-1-16,2 1-3 0,0 1-6 15,0 0-11-15,-1-3-7 0,2-2-8 0,0 1-117 16,0-2-116-16,0-3-284 0</inkml:trace>
  <inkml:trace contextRef="#ctx0" brushRef="#br0" timeOffset="-170957.4">15343 8031 613 0,'4'-15'146'0,"8"3"7"0,-5-1-96 16,3 3-16-16,1 5-4 0,1 3-1 16,0 3-6-16,1 2-11 0,-1 5-8 15,2 2-7-15,-2 2-3 0,-1 0-1 16,0 2 0-16,0 0 0 0,-2 3 1 16,1-3-5-16,0 3-8 0,1 0-16 15,1-2-7-15,0-1-5 0,0-3 127 0,0-2-252 16,0-2-132-16,-1-5-358 0</inkml:trace>
  <inkml:trace contextRef="#ctx0" brushRef="#br0" timeOffset="-170773.73">15773 7962 485 0,'-5'1'132'0,"4"-3"2"0,0 3-24 0,-1 1-68 15,-3 2-22-15,-2 2-5 0,-2 1-2 16,-4 3-3-16,-3 1-1 0,3 2 1 15,-1 0-1-15,1 3-3 0,2 0-2 16,2 0-1-16,4-2-4 0,0 0-5 16,2-3-8-16,0 0-5 0,1-1 11 15,1-6-136-15,0-2-116 0,1-1-290 16</inkml:trace>
  <inkml:trace contextRef="#ctx0" brushRef="#br0" timeOffset="-170590.69">15706 7945 525 0,'3'2'125'0,"0"3"6"16,0 1-78-16,1 2-16 0,1 3 0 15,-2 3-5-15,1 5-3 0,0 2-7 0,-2 2-5 16,-1 0-7-16,0 0-3 0,-2 0-2 16,2-4-5-16,-2 1-6 0,0-3-10 15,2-2 1-15,-2 0-50 0,3-3-83 16,0-3-112-16,0 0-260 0</inkml:trace>
  <inkml:trace contextRef="#ctx0" brushRef="#br0" timeOffset="-170336.24">15936 7890 559 0,'1'4'131'0,"1"-1"7"16,0 2-82-16,0 5-22 0,-1 2-3 16,-1 4 1-16,0 5-2 0,-1 3-7 0,0 2-6 15,-1 3-5-15,0 1-3 0,1 0-3 16,-2 0-2-16,3-3-1 0,-1-2-3 16,1-2-7-16,1-2-5 0,1-2-17 15,-1 1-4-15,0-1-55 0,0-4-68 16,0-3-106-16,0-3-236 0</inkml:trace>
  <inkml:trace contextRef="#ctx0" brushRef="#br0" timeOffset="-170108.33">16070 7942 540 0,'-10'-13'135'0,"8"6"9"0,1 2-76 16,0 2-1-16,1 2-25 0,-1 1-5 15,2 1-6-15,-2 1-6 0,2 3-7 16,0 1-3-16,0 1-3 0,1 6-2 0,2 5-2 16,-2 5 0-16,1 4 1 0,-1 4-2 15,2 1-2-15,-1 0-4 0,0-2 0 16,1-1-5-16,-1-2-13 0,-1-5-12 16,1-3-7-16,0 0-12 0,-3-1-122 15,2-4-124-15,-2-2-291 0</inkml:trace>
  <inkml:trace contextRef="#ctx0" brushRef="#br0" timeOffset="-169901.82">16019 8111 586 0,'-3'-6'137'0,"0"4"5"15,2 2-79-15,1 1-31 0,1 0-7 16,-1-1-1-16,3 2 2 0,0 2-3 15,2-3-3-15,3 1-1 0,1-2-3 16,2-1-3-16,1 0-6 0,1-5-10 0,0 3-16 16,-1-1-14-16,-2-1 93 0,-1 1-224 15,-3 0-139-15,3 3-368 0</inkml:trace>
  <inkml:trace contextRef="#ctx0" brushRef="#br0" timeOffset="-169557.33">16293 8057 457 0,'0'-3'128'0,"0"-1"7"0,0 1-11 0,1 1-84 15,3 0-9-15,3-1-4 0,-3 3-6 16,4 0-8-16,1 2-6 0,0 0-4 16,0-1 0-16,1 2-2 0,-1 3 0 15,1-3-1-15,-3 3-1 0,0 1 0 16,-2-1-1-16,-1 3-2 0,-3 0-1 0,-4 0 1 15,-3 2 0-15,1 0 0 0,-4-1 2 16,-1 3 0-16,-1-3 1 0,-1 1 3 16,0 0 0-16,2 0 1 0,0-2 2 15,3 1-1-15,2 0 2 0,3 0 3 16,5 0 1-16,5-1 1 0,2-2 0 16,3 3 0-16,3 0 0 0,4-1-2 0,3-2-2 15,2-1-1-15,2-1-3 0,2 1-8 16,2-5-9-16,-1-2-8 0,0-1 161 15,-3 0-293-15,-2-2-145 0,6-6-417 16</inkml:trace>
  <inkml:trace contextRef="#ctx0" brushRef="#br0" timeOffset="-167813.16">11273 8906 542 0,'-10'0'128'0,"8"-1"6"0,2 1-81 15,0 0-11-15,-1 0-4 0,1 0-2 16,0-1-3-16,0 1-5 0,-1 0-4 16,1 0-5-16,0 1-8 0,0 1-5 0,1 2-3 15,0 3-3-15,-1 3 1 0,0 3-2 16,0 5 0-16,0 1 2 0,1 8 1 16,-1 0-1-16,0 1 0 0,2 4-1 15,1 0-2-15,2-1-10 0,-1 0-6 16,2-4-8-16,0-3-6 0,0-2-4 15,-1-1 124-15,-1-7-243 0,1-2-120 16,-2-4-358-16</inkml:trace>
  <inkml:trace contextRef="#ctx0" brushRef="#br0" timeOffset="-167501.9">11238 8933 617 0,'-5'-7'143'0,"3"-1"3"0,1 1-105 16,2 1-5-16,2-1-7 16,2 3-1-16,-1-2-5 0,2 2-1 0,0 0-2 15,0-2-2-15,-1 3-3 0,2 2-2 16,0-4-5-16,2 3-3 0,1 0-3 16,1 1-2-16,1 2-2 0,1 0 0 15,-1 0-2-15,1 5 0 0,-3-3-1 16,0 3 1-16,-1 0-1 0,-3 1-1 0,-1 0-1 15,-2 2 1-15,-3-1 0 0,-2 1 1 16,-2-1 1-16,-3-1 0 0,-2-1-1 16,-2 1-3-16,0-3-8 0,0 0-6 15,0-1-6-15,2-2-3 0,-2 0-5 16,2-1-84-16,2 0-29 0,2-2-90 16,0 1-209-16</inkml:trace>
  <inkml:trace contextRef="#ctx0" brushRef="#br0" timeOffset="-167273.18">11598 8926 524 0,'3'2'122'0,"0"-1"5"0,1 1-75 15,0-2-25-15,3 1-6 0,1 0-4 0,0 0-3 16,2-1-5-16,0 2-3 0,1-1-3 15,0 1-2-15,0-1-5 0,-1 0-6 16,0 0 19-16,1 2-141 0,-4 0-112 16,1-2-298-16</inkml:trace>
  <inkml:trace contextRef="#ctx0" brushRef="#br0" timeOffset="-167130.05">11607 9089 525 0,'10'3'119'0,"0"-4"2"0,3-2-80 15,3-4-22-15,2 3-9 0,-1 1 5 16,1-2-133-16,-3 0-106 0,1 0-284 16</inkml:trace>
  <inkml:trace contextRef="#ctx0" brushRef="#br0" timeOffset="-166778.06">12454 8727 440 0,'-1'-8'115'0,"-1"-1"5"0,-1 5-3 16,2-2-93-16,0 5-2 0,0 1 4 16,0-1 0-16,1 1-4 0,0 2-5 15,1-1-5-15,0 4-4 0,1 0-3 16,-1 0-5-16,3 5-1 0,-1 1 1 15,1 2 1-15,0 2 1 0,0-2-2 16,-2-1 1-16,4 0-5 0,-14-13-5 16,12 11-3-16,0-2 12 0,0 1-137 0,-1 0-113 15,1-4-295-15</inkml:trace>
  <inkml:trace contextRef="#ctx0" brushRef="#br0" timeOffset="-166505.24">12185 8899 332 0,'6'2'103'15,"-1"1"6"-15,4 0-19 0,4-3-28 16,3 1-21-16,16 4-7 0,-7-3-10 0,-1 0-4 15,6-1-3-15,1 0-3 0,4 0-2 16,1 0-2-16,2 0-1 0,-5 1-3 16,4-1-2-16,-3-1-1 0,0 2-4 15,-4 1-6-15,1 1-3 0,-5-1-45 16,-1 0-73-16,-6 0-98 0,1-1-237 16</inkml:trace>
  <inkml:trace contextRef="#ctx0" brushRef="#br0" timeOffset="-165905.96">12115 9060 536 0,'1'0'126'16,"-1"0"4"-16,3-1-79 0,-2-1-19 0,0 1-7 16,1-1-5-16,0 1-7 0,0-1-1 15,4 1-4-15,-1-1-3 0,3 5-2 16,2-2-2-16,1 3 0 0,2 0-1 16,2 3 0-16,1 1-1 0,-2-1 1 0,0 1-2 15,-2 0 0-15,-1-1-3 0,-1 1-1 16,-3-2-1-16,-3 0-2 0,-3 2-1 15,-1-1 0-15,-3 2 0 0,-4 0 4 16,-3 0-1-16,-3 3 2 0,-2-2 1 16,-3 1 3-16,-1-3 1 15,-1 2-1-15,2 0 1 0,3-3 1 0,3-3 0 16,3 2 0-16,4-4 1 0,2 1 1 16,6-1 2-16,1-1 1 0,3 3 1 15,2-1 0-15,5 0 1 0,1-1-1 0,4 1-2 16,0-1-2-16,2-4-4 0,0-2-7 15,-1 1-1-15,-1-3-125 0,0 1-111 16,-4-2-291-16</inkml:trace>
  <inkml:trace contextRef="#ctx0" brushRef="#br0" timeOffset="-165781.5">12485 9134 492 0,'0'2'129'0,"0"-2"4"0,0 0-19 15,1 2-85-15,-2-1-9 0,1-1-3 16,0 1-6-16,-2-3-10 0,2-1-6 16,0 2-8-16,-2 0-123 0,4 0-116 15,-3-4-288-15</inkml:trace>
  <inkml:trace contextRef="#ctx0" brushRef="#br0" timeOffset="-165443.58">12581 9047 504 0,'3'-1'127'0,"0"-1"4"16,2 0-38-16,3-5-63 0,-3 6-9 16,3-1-7-16,-2 1-2 0,3-1-3 15,1 1-4-15,-1 1-3 0,1 2-1 16,-1 0-1-16,-1 2-1 0,-2 2-2 15,-2 0-2-15,-4 3 1 0,-2 0-2 16,-3 2 0-16,-2-1 1 0,-3 1 1 0,-2 4-1 16,1-2 1-16,0-2 1 15,0 0 1-15,2 0 0 0,3 1 1 0,1-2 1 16,5-3 4-16,-1 1 1 0,3 3 1 16,2-3-1-16,3 2 2 0,5 0-1 15,3-2-1-15,2 0-1 0,3 1-2 16,3-3-6-16,3 0-6 0,-1-2 7 15,-2-3-132-15,-1 2-112 0,-1-5-296 16</inkml:trace>
  <inkml:trace contextRef="#ctx0" brushRef="#br0" timeOffset="-164888.67">13445 8905 506 0,'7'1'118'0,"-1"-1"4"16,3-1-71-16,4-2-28 0,-1 4-1 15,4-2-4-15,-1-2-3 0,0 1-3 16,2 0-4-16,-1 1-2 0,2 0-2 16,0 1-3-16,1 0-5 0,-1 0-6 15,-2 2 17-15,-5-12-137 0,1 12-109 16,-4-2-291-16</inkml:trace>
  <inkml:trace contextRef="#ctx0" brushRef="#br0" timeOffset="-164704.08">13483 9021 529 0,'14'2'121'0,"0"-3"3"0,4 1-90 0,4-1-10 15,3-2-3-15,4-3-4 0,2 2-10 16,3-3-3-16,1 3-128 0,-7-3-110 15,0 1-289-15</inkml:trace>
  <inkml:trace contextRef="#ctx0" brushRef="#br0" timeOffset="-164129.58">14359 8702 543 0,'-1'-3'131'0,"0"0"5"0,-1-1-71 15,9 12-30-15,-8-8-10 0,-1 2-6 16,1 3-4-16,-3 1-7 0,-3 4-3 0,-3 5-5 16,-11-7-3-16,7 11 1 15,-2 3 1-15,-1-1 0 0,-3-2-3 0,0 2 1 16,2-2 0-16,2-5 0 0,1 2 1 16,2-4-1-16,3-1 0 0,4 1 2 15,4-4 1-15,0-4 1 0,2 1 1 16,1-4 0-16,0 4 0 0,0-3 0 15,2 1 0-15,6-1 0 0,1 1 0 0,2 3 1 16,1-1-1-16,1-3 1 0,8 2-1 16,2-3 0-16,-2 2 0 0,4 0-2 15,1-1-5-15,-1 1-5 0,-1-2-6 16,-4 0 10-16,-5 1-135 0,-1-2-115 16,-5 0-292-16</inkml:trace>
  <inkml:trace contextRef="#ctx0" brushRef="#br0" timeOffset="-163897.2">14445 8914 588 0,'-5'-3'141'16,"2"2"5"-16,1 0-97 0,2 2-8 16,-1 0-6-16,2 2-4 0,0 2-4 15,-1 1-5-15,1 1-5 0,-1 3-4 16,0 4-1-16,0 3-2 0,-1 1-1 0,-1 1-4 15,0 4-2-15,0 0-9 0,1-2-7 16,0-1-9-16,2-3-8 0,1 0-8 16,1-3-3-16,-1-5-24 0,0-2-93 15,0 0-104-15,3-5-252 0</inkml:trace>
  <inkml:trace contextRef="#ctx0" brushRef="#br0" timeOffset="-163322.08">14849 8668 563 0,'5'2'133'0,"-1"-2"5"16,-2 2-87-16,-1-1-8 0,-1 0-4 15,-1-1-5-15,-1 0-6 0,-3 2-4 16,0-1-6-16,-3 1-7 0,0 0-5 16,1 1 0-16,-5-1-1 0,-3 2-1 15,-1-2-2-15,0 1-1 0,-4 0 0 16,-1-1-1-16,0 0 1 0,6 2-1 16,2-3 0-16,2 2-1 0,5 0 0 0,2 0 1 15,3 0 1-15,1 1 0 0,-1 3 1 16,0-1 0-16,1 3 0 0,0 2 1 15,-2 1 0-15,0 2-2 0,1 0 1 16,-2 0-2-16,3 1 0 16,-2-1 0-16,0-2-1 0,-1 0 0 0,1-2 1 15,0-1-1-15,1-4 1 0,-1-1 1 16,1-3-1-16,-1 1-1 0,2-2 2 0,2 0 0 16,-1-1-2-16,-1 2 2 0,2-2-1 15,1 0 1-15,2-1 0 0,0 0 0 16,5 1-1-16,3 2 1 0,3 1 0 15,4 0-1-15,4 2 0 0,-1-1 0 16,-2 4 0-16,-4 0 0 0,-4-3 0 16,-5 0-1-16,-1 1 0 0,-5 0 0 0,-2 2-1 15,0-1 0-15,0 2 0 0,-2 1 0 16,-1 0 0-16,-1 1-1 0,-1 1 0 16,-2 2 0-16,-4 0-1 0,-2 0 2 15,-1 0-3-15,-3 1-7 0,-2-2-10 16,-1-1-6-16,6-1-5 0,1-1-99 15,2-3-24-15,2 0-100 0,6-2-199 16</inkml:trace>
  <inkml:trace contextRef="#ctx0" brushRef="#br0" timeOffset="-162913.24">14977 8886 501 0,'0'-1'135'0,"-1"1"8"16,1 0-22-16,0 0-77 0,-1-1-6 0,1 3-5 15,-1-2-4-15,0 4-9 0,1 1-7 16,-2 2-6-16,2-1-4 0,0 3-1 16,2 3 0-16,0-2 1 0,0 4-1 15,1-1 0-15,1-1 0 0,0 0-1 16,0 2 0-16,3-6 1 0,1 3-1 15,1-9 0-15,5 1 1 0,1-2 1 16,1-2 1-16,3-5 0 0,4-2 2 16,0-4 1-16,-1 3 0 0,-4-1 1 0,0-2 4 15,-4-2 4-15,-2 2 2 0,-6 0 0 16,-4 1-1-16,-2-2-1 0,-1-1-2 16,0 1-5-16,-7-2-8 0,-6 1-7 15,-6 6-2-15,-6 0-1 0,-5 5 0 16,-2 4-1-16,-1 1-6 0,3 3-5 15,3 1-6-15,5-1-12 0,7 0-7 0,2-1-6 16,1-3-43-16,5 1-70 0,1 1-102 16,4-1-231-16</inkml:trace>
  <inkml:trace contextRef="#ctx0" brushRef="#br0" timeOffset="-162535.2">15699 8732 555 0,'-2'14'126'0,"0"0"5"0,-1 2-82 16,1 4-26-16,0 1-3 0,0 2-3 0,-1 0 1 15,0 0-6-15,0 0-5 0,2 0-4 16,-1-2-4-16,2-1-7 0,0-2-6 16,2 0 169-16,-1 0-293 0,1-3-136 15,-1-3-407-15</inkml:trace>
  <inkml:trace contextRef="#ctx0" brushRef="#br0" timeOffset="-162323.75">15702 8802 560 0,'0'0'129'15,"4"4"2"-15,-1-3-75 0,3 4-18 16,2 4-11-16,3 3-6 0,3 1 0 0,0 0-2 16,3 0-3-16,-2 1-6 0,0 4-4 15,-2-4-7-15,-2-3-8 0,-2 1-9 16,-1-1 5-16,-2-3-135 0,0-6-121 15,-3 2-307-15</inkml:trace>
  <inkml:trace contextRef="#ctx0" brushRef="#br0" timeOffset="-162140.67">16128 8743 579 0,'-1'9'133'0,"-2"-1"4"15,-1 4-95-15,-1 4-17 0,-8-6-4 16,2 5-2-16,-2 2-4 0,-2 0-7 16,-3-2-3-16,-2 3-6 0,2-7-10 15,0 0-7-15,2-2 170 0,2-1-293 16,3-2-138-16,3-2-407 0</inkml:trace>
  <inkml:trace contextRef="#ctx0" brushRef="#br0" timeOffset="-161943.42">16100 8810 564 0,'1'0'133'0,"1"1"8"0,-1 0-75 0,-1 3-30 0,0 3-6 16,0-1 0-16,-1 3-2 0,1 1-6 16,-1 2-7-16,1 1-5 0,-1 0-4 15,0 0-2-15,1-2-1 0,-1 1-6 16,0 0-9-16,1-3-12 0,0 0-8 15,1-1-26-15,-1-1-98 0,1 1-115 16,1-5-261-16</inkml:trace>
  <inkml:trace contextRef="#ctx0" brushRef="#br0" timeOffset="-161657.16">16335 8632 535 0,'-3'7'127'0,"-2"4"5"16,-1 4-84-16,1 7-12 0,-2 2-1 15,4 6-2-15,-1 0-4 0,2 3-8 16,4 0-5-16,0-1-5 0,1-4-4 15,0-1-2-15,1-3-2 0,-2 0-3 0,0-3-6 16,0-5-7-16,0-1-8 0,2 1-5 16,-1-2 144-16,-1-4-267 0,1-3-133 15,0-1-377-15</inkml:trace>
  <inkml:trace contextRef="#ctx0" brushRef="#br0" timeOffset="-161429.24">16464 8702 615 0,'-1'-7'147'0,"1"1"9"0,-2 4-95 15,4 4-14-15,-4-1-12 0,5 6-1 16,-3 4-2-16,0 3-5 0,1 6-8 16,0 3-6-16,2 2 0 0,0 3 0 15,1 0-2-15,-2-4-4 0,1-1-4 16,2-3-2-16,-3-4-6 0,0 3-13 0,0-4-15 15,0-2-12-15,-1-2 2 0,1-1-134 16,-1-1-129-16,0-3-301 0</inkml:trace>
  <inkml:trace contextRef="#ctx0" brushRef="#br0" timeOffset="-161245.21">16378 8890 597 0,'1'-2'133'0,"0"5"4"0,4-2-88 16,0 1-18-16,5-1-1 0,2-1-3 16,2 0-1-16,5 1-3 0,1-3-2 15,-1-1-7-15,2-1-16 0,-2-1-13 16,0-1-13-16,-3 2-111 0,-2-1-18 16,-2 0-107-16,3-1-219 0</inkml:trace>
  <inkml:trace contextRef="#ctx0" brushRef="#br0" timeOffset="-160926.02">16728 8807 592 0,'-1'-1'147'16,"2"2"7"-16,-1-1-84 0,1 0-23 0,0 1-8 16,2-1-6-16,4 2-7 0,0 0-8 15,3 1-6-15,2 3-5 0,0-2-2 16,2 0-1-16,-4 3-1 0,-1-2-1 15,-1 1-3-15,-3-1-1 0,-2-1-1 16,-2 1-1-16,-2 2-1 0,-4-2 0 16,-2 3 0-16,-2-1 2 0,-4 1 2 15,-2 3 0-15,1 0 5 0,-2 0 2 16,1-3 2-16,5 0 0 0,1 0 2 0,5 1 1 16,4-3 0-16,5 1 0 0,6 1-1 15,5 0-1-15,3 0-1 0,3 2-2 16,4-1-1-16,3-3 0 0,2-2-4 15,1 0-7-15,0-1-7 0,2-1-18 16,1 1-15-16,-1-3-132 0,-1 0-139 16,-3 0-334-16</inkml:trace>
  <inkml:trace contextRef="#ctx0" brushRef="#br0" timeOffset="-117021.14">14244 10198 500 0,'3'0'143'0,"-2"0"7"16,2-1-5-16,-3 3-90 0,1-4-8 16,0 3-2-16,-1-2-6 0,1 1-4 0,-1 0-3 15,0 0-5-15,0 2-6 0,0-1-7 16,1 1-6-16,0 7-3 0,1 1-4 15,4 4-2-15,1 7-2 0,4 2 0 16,1 4 2-16,3 4 2 0,0-2-7 16,3 3-6-16,-2 1-15 0,-1-1-15 15,0 0 154-15,-1 0-292 0,-1 0-159 16,-10-2-427-16</inkml:trace>
  <inkml:trace contextRef="#ctx0" brushRef="#br0" timeOffset="-116780.27">14890 10178 680 0,'11'-9'154'0,"-20"-3"4"0,15 11-109 15,0 5-25-15,-1 4-5 0,-2 4-3 16,1 6-4-16,-2 4-5 0,1 5-3 15,0 5 1-15,1 0-2 0,-1-2 0 16,1 3-16-16,1-1-7 0,-2 0-12 16,1-5 14-16,0-2-129 0,-1-3-16 15,0-1-106-15,-2-6-203 0</inkml:trace>
  <inkml:trace contextRef="#ctx0" brushRef="#br0" timeOffset="-116327.4">14915 10210 529 0,'2'-25'150'0,"2"6"10"16,2 4-19-16,1 0-79 15,1 5-4-15,0 1-4 0,0 0-4 0,2 2-10 16,0-1-9-16,0-1-9 0,4 5-6 16,3-1-6-16,2 4-4 0,3 2-3 15,2 1-3-15,2 4-3 0,-2 1-5 16,-5 0-3-16,-1 2-3 0,-7-1 0 15,-4 3-1-15,-7 4 1 0,-7 1 2 16,-5 3 5-16,-7 1 2 0,-2 1 4 16,-4 1 1-16,0-2 1 0,1-3-1 0,3-1 2 15,6-5-1-15,4-5 2 0,4-1-1 16,5-2 2-16,1-1-2 0,2-4 1 16,3 3 2-16,4 1 2 0,4 2 0 15,4-1 1-15,5 0-1 0,5 0 1 16,1 4 0-16,-2-3-3 0,-2 1-2 15,-4 0-2-15,-3 1-1 0,-6-2-1 0,-4 3 1 16,-4 1-1-16,-2 1 1 0,-2 1 0 16,-8 2 0-16,-7 2 0 0,-5 3 0 15,-4 0-2-15,-4 2 0 0,-1 0-3 16,0 1 0-16,6-1-4 0,4-1-5 16,6-6-4-16,4-3-7 0,3-4-11 15,1-6-5-15,3-4-10 0,1-3 0 16,2-8 10-16,2 0-98 0,3-8-20 15,3 1-90-15,6-1-207 0</inkml:trace>
  <inkml:trace contextRef="#ctx0" brushRef="#br0" timeOffset="-116146.89">15340 10268 643 0,'4'10'149'0,"-2"4"3"15,-2 1-106-15,0 1-9 0,0 0-7 0,-2 2-8 16,1 0-5-16,-2 0-4 0,0-5-3 15,2 1-3-15,2-1-3 0,2-2-2 16,0-2-3-16,2-2-3 0,2-1-9 16,2 0-7-16,-2-3-12 0,3-3 97 15,0-2-226-15,0-4-139 0,-1-1-366 16</inkml:trace>
  <inkml:trace contextRef="#ctx0" brushRef="#br0" timeOffset="-115994.27">15386 10229 479 0,'-3'0'111'0,"0"0"1"0,3 0-48 16,-1 0-50-16,0-1-10 0,0-1-51 16,1 0-64-16,-1-1-89 0,2-5-226 0</inkml:trace>
  <inkml:trace contextRef="#ctx0" brushRef="#br0" timeOffset="-115732.42">15544 10117 577 0,'-4'-6'158'0,"0"2"9"16,2 0-33-16,2 4-70 0,0-1-19 15,1 2-7-15,-1-1-6 0,2 5-11 16,1 3-9-16,1 4-6 0,0 4-8 16,1 7 0-16,1 3 1 0,-1 6-3 15,-2 2 0-15,0-1 0 0,-1 0-9 16,-1-1-6-16,-1 0-29 0,0-1 4 0,0-4-83 16,2-4-47-16,0-1-117 0,2 0-230 15</inkml:trace>
  <inkml:trace contextRef="#ctx0" brushRef="#br0" timeOffset="-115509.93">15770 9867 717 0,'1'-5'171'0,"-2"21"0"15,1-11-109-15,-1 5-20 0,-1 4-9 16,-1 6-8-16,-2 5-5 0,1 8-3 15,-2 3 1-15,2 4-2 0,1 2-3 16,2 3-6-16,1 0-2 0,2 1-2 0,0-2-3 16,2-1-11-16,2-1-8 0,0 0-15 15,2-5-21-15,2-1 64 0,2-6-198 16,0-3-145-16,1-4-353 0</inkml:trace>
  <inkml:trace contextRef="#ctx0" brushRef="#br0" timeOffset="-115294.95">16080 10247 620 0,'-10'14'141'0,"0"5"6"0,-3 3-99 0,1 2-16 15,0-1-4-15,2 0-2 0,3-3-6 16,2-4-6-16,3-1-9 0,3-3-14 0,1-2-9 15,4-1-2-15,-1-3-6 0,4-4-3 16,2-3 23-16,1-5-146 0,0 0-110 16,0-3-297-16</inkml:trace>
  <inkml:trace contextRef="#ctx0" brushRef="#br0" timeOffset="-115163.79">16073 10312 538 0,'-9'-14'119'0,"0"4"3"0,2 0-86 15,3 1-24-15,3 2-3 0,2 1-8 16,5 0-6-16,2 3-59 0,2 2-58 16,3 1-92-16,-1 0-218 0</inkml:trace>
  <inkml:trace contextRef="#ctx0" brushRef="#br0" timeOffset="-114747.14">16188 10305 376 0,'8'11'129'0,"-1"0"10"15,-3-3-5-15,-3-1-42 0,0-3-10 16,1-1-7-16,-4-2-7 0,4-1-7 15,-2 0-5-15,-2-2-6 0,4-2-6 0,0 1-6 16,-1 0-10-16,2 1-10 0,0-2-6 16,2 1-6-16,0 4-2 0,2 1-3 15,1 2-1-15,1 0-2 0,1 0 0 16,2 2 0-16,3-1 0 0,-1-2-1 16,0-2-1-16,2-1 1 0,1-4 1 15,-2 3 0-15,2-4 2 0,0 0 3 0,1-1 2 16,-2-2 2-16,-2 3 2 15,-2-2 3-15,1 3 2 0,-6-1 0 0,-1 2-1 16,-4 2 0-16,0 3-3 0,-2 2-1 16,0 2-3-16,-1-2-2 0,0 7 0 15,0 3-2-15,0-1-1 0,-2 1 1 16,2 4-1-16,1 0-2 0,0 4-3 16,-1-1-1-16,-1 0-1 0,-1 3-2 15,-2 3-3-15,-1-2-2 0,-3 1 0 0,-1-3-3 16,-1 0 0-16,-1-4 0 0,0 0 1 15,0-5 2-15,-1-3 3 0,2-3 2 16,0-5 6-16,-1-3-2 0,0-4-5 16,-1-6-6-16,0-4-5 0,-2-2-11 15,0-3-5-15,-1-7-15 0,4-5 7 16,3-2-30-16,7-2-105 0,4-2-123 0,6-15-296 16</inkml:trace>
  <inkml:trace contextRef="#ctx0" brushRef="#br0" timeOffset="-114083.33">17202 10210 538 0,'0'-1'138'0,"0"0"7"0,0 1-47 16,0 1-49-16,0-1-5 0,1 1-3 16,-1 0-7-16,0 2-9 0,2 5-5 0,1 3-7 15,-1 2-6-15,0 3-5 0,0 4-1 16,1 1 0-16,1 1-2 0,1-3-7 16,0-2-7-16,0-3-9 0,1-1-6 15,1-3-8-15,0-3 29 0,0-4-118 16,1-1-29-16,-1-2-101 0,0-3-234 15</inkml:trace>
  <inkml:trace contextRef="#ctx0" brushRef="#br0" timeOffset="-113918.75">17204 10021 544 0,'-2'-6'147'15,"1"4"-1"-15,1 2-5 0,0 0-112 16,0 0-22-16,2 0-8 0,3-2-4 0,0 0-5 15,3 0-3-15,4 1-6 16,2-1 14-16,6 0-80 0,1 0-56 0,2 5-105 16,0 1-243-16</inkml:trace>
  <inkml:trace contextRef="#ctx0" brushRef="#br0" timeOffset="-113506.28">17509 10340 408 0,'-2'24'106'0,"-2"-4"4"16,1-8-38-16,0-2-27 15,1-5 1-15,2-2 4 0,-1-2-2 0,2-2-1 16,1-2-1-16,1-2-5 0,3-3-6 16,2-3-7-16,2-2-8 0,2-1-3 15,2-3-4-15,1 1-3 0,0 3-3 16,-2 1-2-16,-1 4-1 0,1 2-2 16,-1 2-4-16,-1 2-4 0,1 4-4 15,1 0-2-15,1 3 0 0,1-3-1 0,-1 0 0 16,-1-3 1-16,3 0 5 15,-3 0 2-15,0-3 2 0,-2-2 0 0,-1 1 2 16,0-2 1-16,0-1 2 0,-3 0 2 16,1-2 2-16,-1 0 0 0,-2 1 0 15,1 0 0-15,-3 2 0 0,-1 2-2 16,2 3 0-16,-1 2 0 0,1 4 1 16,0 2 0-16,1 3-1 0,0 4 1 0,3-2 0 15,-2 3-1-15,3-1-2 0,0 0-1 16,0 0 0-16,0-2 0 0,-1-4 0 15,1 5-2-15,-2-5 1 0,-2-1-1 16,-3-1-2-16,0-3 0 0,0 0-5 16,-4-1-7-16,-2-4-6 0,1-1-11 15,-3 0-49-15,1 1-80 0,-2-4-115 16,0 1-265-16</inkml:trace>
  <inkml:trace contextRef="#ctx0" brushRef="#br0" timeOffset="-113338.73">17919 9987 559 0,'11'-4'151'16,"0"4"4"-16,1 3-33 0,1 6-69 16,2 1-3-16,-1 4-2 0,1 4-5 15,-1 2-6-15,-1 3-3 0,-1 2-6 0,-2-1-9 16,0 1-6-16,-3-1-6 0,-1 0-1 16,0-2-9-16,-1-1-8 0,-1 0-13 15,-2-4-20-15,-1 0-10 0,2-4-136 16,-1 0-143-16,-1-3-333 0</inkml:trace>
  <inkml:trace contextRef="#ctx0" brushRef="#br0" timeOffset="-113031.42">18068 10201 537 0,'3'-18'152'16,"3"5"10"-16,3 0-25 0,9 3-75 15,-4 6-8-15,1 2-4 0,2 3-8 16,0 0-12-16,2 3-9 0,-2 3-7 15,1 1-5-15,-4 0-3 0,0 4-4 16,-1 1-5-16,-4 2-5 0,-1-1-6 16,-2-1-6-16,-2 1-3 0,0-2-2 0,-3-3 1 15,2 1 2-15,-2-3 3 0,-1-5 5 16,0 2 6-16,0-3 5 0,0-1 5 16,0-1 6-16,1-5 3 0,2-6 5 15,3-4 3-15,3-5 3 0,2-3-1 16,2-1-4-16,4-2-3 0,4 2-1 15,2 0-3-15,-1 6-3 0,1 3-5 16,1 3-7-16,2 1-7 0,-2 0-20 0,-2 3-14 16,-1 3-135-16,-4-3-141 0,2 4-337 15</inkml:trace>
  <inkml:trace contextRef="#ctx0" brushRef="#br0" timeOffset="-112704.71">18692 10084 511 0,'1'-5'135'15,"-2"2"6"-15,1 2-27 0,2-3-73 16,-3 3-9-16,-1 3-6 0,-3-1-5 16,-3 4-3-16,-2 0-4 0,-4 3-4 15,-2 2-1-15,-1 2-3 0,-1-1 0 16,1 2 0-16,1-2 1 0,6 1-1 15,1-1 2-15,2 0 0 0,4 1 1 0,6 2 1 16,4-1 1-16,4 1 0 0,3-1 0 16,3-1-1-16,3 0-2 0,3 0-1 15,-3-4-2-15,1 3-3 0,-4-1-2 16,-4 1-3-16,-4 1-4 0,-7 1-1 16,-5 1 1-16,-7 3-3 0,-9 0-8 15,-8 2-12-15,-7 3-8 0,-8-3 2 16,-7 1-128-16,-2 0-127 0,-12 5-300 15</inkml:trace>
  <inkml:trace contextRef="#ctx0" brushRef="#br0" timeOffset="-110649.59">21064 9659 483 0,'-1'-5'132'16,"0"1"5"-16,1 2-12 0,0-2-75 15,0 4-7-15,0 0-2 0,0-2-2 0,0 3-4 16,0-1-2-16,0 0-6 0,1 0-7 16,-1 1-5-16,0 1-6 0,0 2-2 15,-1 2-3-15,1 8-3 0,-2 4-2 16,-1 7 0-16,1 3 1 0,1 6 1 15,-1 2-3-15,3 0-2 0,1 1-1 16,3-4-2-16,1-1-1 0,4-2 0 16,2-4-1-16,2-2 4 0,3-3 2 15,0-6 2-15,2-1 0 0,0-5 2 16,-3-3-1-16,2-2 3 0,-2-7 1 0,-1-6 3 16,1-5-1-16,-2-7 2 0,0-3 0 15,0-3 1-15,0-3-1 0,-1-1-1 16,-3-2-1-16,-2-1 1 0,1-2 1 15,-1-3 0-15,0-1 1 0,-1 1 1 16,-1 2 0-16,-1 3 1 0,-2 5 1 16,2 8 0-16,-3 7 1 0,-2 3-2 0,2 6-3 15,0 5-1-15,-1 4-3 0,2 7-3 16,0 5-1-16,0 7-2 0,0 7 1 16,2 6 1-16,1 2 1 0,0 3 0 15,0 2 1-15,1-2-1 0,1 1-2 16,2-1-1-16,0-2-2 0,1-1-5 15,4-3-3-15,-1-2-6 0,2-1-9 16,1-7-7-16,-1-1-12 0,3-6-9 0,-2-3-2 16,1-4 169-16,-1-4-287 0,0-9-137 15,5-4-395-15</inkml:trace>
  <inkml:trace contextRef="#ctx0" brushRef="#br0" timeOffset="-110331.68">21930 9811 532 0,'0'-3'131'16,"0"-1"7"-16,-2 4-74 0,2-2-18 0,2 0-6 16,0 3-4-16,2 1-1 0,2 0-5 15,0 1-3-15,6-1-5 0,2 2-4 16,3 0-3-16,-1-4-2 0,4 0-5 16,1 1-3-16,1-1-5 0,-4-3-7 15,-1-1-8-15,-2 2-12 0,-1-3-11 16,-3 4 0-16,-1 1-129 0,-4 1-121 0,-2 2-292 15</inkml:trace>
  <inkml:trace contextRef="#ctx0" brushRef="#br0" timeOffset="-110111.91">21913 9964 589 0,'-1'4'141'0,"0"-3"10"15,1 2-94-15,0-3-8 0,2 1 0 16,-1-1 1-16,2 1-4 0,4-1-4 16,2-2-9-16,4-2-6 0,4 3-7 15,3-5-3-15,4 2-7 0,-1-4-8 16,3 1-17-16,-1 2-19 0,1 1-16 16,-1-3-134-16,-1-1-144 0,9 4-344 0</inkml:trace>
  <inkml:trace contextRef="#ctx0" brushRef="#br0" timeOffset="-106830.75">22503 9521 437 0,'-2'2'119'0,"2"1"3"0,0-3-44 16,2-1-30-16,-4 3-8 0,1 0-6 15,1-2-4-15,1 0-3 0,-1 3 1 16,0-1-1-16,0 2-1 0,2-1-4 15,-1 4-3-15,-1 6-4 0,0 2-2 0,-1 6-2 16,-2 5-2-16,2 5-2 0,0 3-1 16,-1 3 0-16,1 0-1 0,0 1-1 15,1-1-2-15,-1-3 0 0,1-1 0 16,0-1-5-16,-1-5-6 0,2 1-8 16,0-3-7-16,-1-2-8 0,2-5-2 15,-1-1-19-15,0-6-107 0,0-2-108 16,1-6-271-16</inkml:trace>
  <inkml:trace contextRef="#ctx0" brushRef="#br0" timeOffset="-106447.53">22698 9683 516 0,'-2'-5'119'16,"0"1"1"-16,2 3-93 0,-1 4 21 0,1 2-33 15,-2 4-4-15,0 0 2 0,-2 7 0 16,1-1-2-16,-1 5-1 0,-2 0-2 16,2 3-1-16,0-2-1 0,1 2-3 15,3-2-2-15,1-1-1 0,4-2-1 16,3-3 1-16,1-3-1 0,3 0 0 16,3-5 3-16,0-1 3 0,3-1 4 15,0-2 3-15,2-3 2 0,-1-2 3 16,0-2 2-16,2 0 0 0,-1-4 2 0,-3-3-1 15,0-1 0-15,-4-3-1 0,-1-3-2 16,-3-3 0-16,-4-2-2 0,0-3-2 16,-4-2-2-16,-4-2-2 0,2-1-1 15,-3 2-2-15,0 4-2 0,-2 2-1 16,1 5-2-16,-3 5-2 0,0 3-2 16,-2 5-3-16,-3 2-2 0,1 3-1 0,-2 1-1 15,-2 3-11-15,-1 1-2 0,1 1-9 16,3 0-5-16,3 3 32 0,2-1-159 15,3-2-125-15,2 3-309 0</inkml:trace>
  <inkml:trace contextRef="#ctx0" brushRef="#br0" timeOffset="-106248.99">23169 9812 562 0,'-5'-7'157'0,"9"7"2"0,-2 2-9 16,0 0-113-16,0-1-14 0,-2 2-4 16,0-3-7-16,1 0-4 0,-2-2-2 0,2 1 1 15,-1-4-7-15,1 3-12 0,0-1-14 16,-1 1 14-16,0-4-152 0,0 5-134 16,5-2-330-16</inkml:trace>
  <inkml:trace contextRef="#ctx0" brushRef="#br0" timeOffset="-105866.83">23326 9505 638 0,'4'-8'145'0,"1"-1"8"15,0 3-99-15,2 1-13 0,2 3-2 16,2-3 1-16,0 1-1 0,1 3-5 15,0 0-7-15,0 1-7 0,-1 3-5 16,2-1-6-16,-3 6-5 0,1 2-3 16,-1 2-3-16,0 0 0 0,0 4-2 15,-2 2 0-15,-3 4 1 0,-1-3 0 0,-3 1 0 16,-3 1-1-16,-4 3 0 0,-1 0 0 16,-3 1 0-16,0-2-4 0,-2 0 1 15,-1 4 0-15,0-5 1 0,2-2 0 16,0-1 0-16,2-3 3 0,0-1 5 15,4-1 2-15,4-3 2 0,2-1 1 16,2-2 4-16,4 0 1 0,0-1-1 16,3-1 0-16,3 1-1 0,3-4-2 15,2 2 0-15,4-3-13 0,0 0-9 0,2-3-14 16,1-4-18-16,-2 1 156 0,2 1-292 16,-5-4-160-16,1 2-420 0</inkml:trace>
  <inkml:trace contextRef="#ctx0" brushRef="#br0" timeOffset="-105533.5">24047 9665 594 0,'6'-10'143'0,"-1"-1"9"15,-7 5-73-15,2 1-37 0,-4 0-10 16,-4 2-2-16,-3-1-3 0,-3 2-2 15,-2 2-4-15,0-1-4 0,1 3-2 0,0 1-2 16,2 4-1-16,3 2-2 16,1 2-4-16,0 1-4 0,3 2-1 0,2-1-1 15,1 4 0-15,2-3 1 0,2 0-1 16,3 3 1-16,3-2-1 0,-1 3-1 16,0-3 0-16,0 1-3 0,1 1-2 15,-4-2-2-15,-1-1-2 0,-2-3-2 16,-1-1-4-16,-2 1 0 0,-5-3 0 15,-2-4 0-15,-2 1-4 0,-3-2-5 0,0 0-4 16,0-4 2-16,2-1-80 0,2-3-48 16,4 1-105-16,0-3-234 0</inkml:trace>
  <inkml:trace contextRef="#ctx0" brushRef="#br0" timeOffset="-105215.8">24010 9802 484 0,'14'5'125'0,"1"1"6"0,-1-4-26 16,2 2-74-16,1-4-8 0,0-3 1 16,3 1-3-16,0-1-5 0,0-4-3 15,0 1-2-15,-1-1 0 0,-2 2 0 16,-2 0-1-16,-3 0 0 0,-4-2 0 0,0 2 1 16,-2-3 0-16,-2 0 0 0,-1 0 1 15,-2 0 1-15,-1 0 1 0,-1 3 1 16,-1-1-4-16,-2 4 0 0,-2 1-1 15,-3 2-1-15,-1 3-2 0,-3 0-1 16,-1 6-2-16,-1 2 0 0,-2 1 1 16,1 1-3-16,1 3-1 0,3 0 0 15,2 0-1-15,3-3-1 0,3 0-1 16,4 0-3-16,-1-2-7 0,7-2-8 0,2-1-2 16,4 1-19-16,1-2 2 0,3-3 5 15,2-2-36-15,4 2-89 0,-1-3-104 16,3-3-263-16</inkml:trace>
  <inkml:trace contextRef="#ctx0" brushRef="#br0" timeOffset="-104966.95">24614 9753 540 0,'3'-14'138'0,"-1"3"5"0,-2 5-52 15,-2 7-37-15,-2 3-20 0,-2-1-3 16,-2 2 2-16,-2 2 1 0,-6 2 0 15,-1-1-1-15,-2 0-3 0,0 2-4 16,0 1-5-16,1 1-6 0,1 0-5 16,3 0-5-16,4-1-6 0,2 1-2 0,3 0-1 15,3-1 0-15,4-1 1 16,5 1 0-16,3-1-3 0,5-1-1 0,4-1-8 16,3 0-12-16,3-1-12 0,0-1 149 15,3-1-289-15,1-2-153 0,-4 0-427 16</inkml:trace>
  <inkml:trace contextRef="#ctx0" brushRef="#br0" timeOffset="-103024.49">21225 10397 453 0,'1'-2'123'0,"0"1"3"0,0 1-16 0,-1-1-64 15,0 2-23-15,1-1-3 0,-1 0-3 16,0 0-2-16,0 0-1 0,2-1-1 16,-2 1 0-16,0-1-2 0,0-2-1 15,0 5 1-15,0-2-3 0,0 1-2 16,0 2-3-16,0 0-2 0,-2 4 1 16,4 5-1-16,-4 3 2 0,2 6 2 15,0 4 2-15,0 5 1 0,2 4 0 16,-2 3-1-16,0 1-1 0,0 2-2 0,0 1-2 15,-2-3-2-15,1-2-4 0,-1-3-5 16,2-2-4-16,0-5-4 0,0-6-5 16,1-4-3-16,0-3-4 0,0-3-91 15,1-5-25-15,-4-3-94 0,2 1-214 16</inkml:trace>
  <inkml:trace contextRef="#ctx0" brushRef="#br0" timeOffset="-102697.24">21218 10451 457 0,'4'-7'129'0,"-2"-3"5"0,1 3 1 16,6 1-94-16,-2-1-15 0,1-1-5 0,2 2-1 15,1 1 1-15,2-1-1 0,2 3 2 16,1 1-1-16,0 4-1 0,2 1-2 15,-1 2-3-15,0 0-6 0,-1 2-4 16,0 3-3-16,-1 0-1 0,-2 1-1 16,-1 1 0-16,-1 0-1 0,-2 1-1 15,-1 0 0-15,-4-2-3 0,-3-1-1 0,-4-1 0 16,-6-1-2-16,-3 2-4 16,-2-3-1-16,-6 0-4 0,-4 0 1 0,-6-2-2 15,-1 0-1-15,-1-3-1 0,0-1 0 16,0-1-18-16,5-3-95 0,4-2-5 15,6 0-91-15,8 1-185 0</inkml:trace>
  <inkml:trace contextRef="#ctx0" brushRef="#br0" timeOffset="-102297.27">21702 10613 460 0,'0'-1'122'0,"-1"0"2"0,-1 1-9 16,5-2-82-16,-3 2-10 15,1 1 2-15,0-1 2 0,2 1 2 0,0-1 2 16,1 1-1-16,0-1-2 0,3 0-2 16,-1 0-2-16,2 0-5 0,4-1-4 15,1 0-5-15,2 0-3 0,2 2-2 16,1-1-3-16,2 0-4 0,0 1-5 15,-4 0-6-15,1 0-9 0,-4 0-10 16,0 1-4-16,-2 1-44 0,-2-1-81 16,-4-1-112-16,1 1-256 0</inkml:trace>
  <inkml:trace contextRef="#ctx0" brushRef="#br0" timeOffset="-102043.45">21745 10754 517 0,'-1'-2'126'0,"0"-1"5"15,2 3-64-15,-2-1-32 0,2 1-4 16,-1-3-3-16,1 2-1 0,-1 2-1 16,3 1-1-16,0-4 1 0,2 5 0 15,3-1-2-15,1 2-3 0,2 1-4 16,1-4-4-16,2 2-2 0,0-1-5 15,3-1-8-15,-2-1-9 0,2 2-10 0,-3-3-11 16,0-1 158-16,-2 0-293 0,0 1-148 16,-1 2-420-16</inkml:trace>
  <inkml:trace contextRef="#ctx0" brushRef="#br0" timeOffset="-100923.83">22421 10517 449 0,'-1'1'106'0,"0"-1"4"16,1 1-55-16,0 1-32 0,0 0 0 15,0-1 3-15,0-2 0 0,0 0-2 16,1 1 0-16,-1-1-2 0,1 0-3 16,1 0-2-16,-1-1-5 0,2-1-3 15,1 0-2-15,2 1-4 0,0-1 0 16,4 4-2-16,1-5 0 0,1 4 1 15,0 1 1-15,5 1 2 0,0 0 1 16,1 0 0-16,0-2 1 0,1 3 0 16,2 3-1-16,-1-4-2 0,-2 2-1 15,-1 1-2-15,-1 0 0 0,-1 2-1 0,-1-1-1 16,-4 1 1-16,0 2-2 0,-2-1 0 16,-3 2 0-16,0-1-1 0,-3 1-1 15,-2 0 1-15,-2 1 0 0,-3-1 0 16,-1 3-1-16,-5 1 1 0,-2 2 1 15,-4 1 0-15,-2 1-1 0,-2 1 1 16,-2 1 0-16,0-7-1 0,0 3 1 0,2 0 0 16,1-3 0-16,5 0 2 0,4-2-1 15,2-1 2-15,5 4 2 0,4-5 2 16,4 0 0-16,5-1 2 0,2-1-1 16,2 2-1-16,2-1 0 0,3-1 0 15,2 0-2-15,2-3-1 0,1-2-1 16,2 0-2-16,0-2-6 0,-1-2-6 15,1-1-5-15,-3 0-11 0,-2-3-64 16,-5 3-52-16,-4 0-98 0,-2-2-216 0</inkml:trace>
  <inkml:trace contextRef="#ctx0" brushRef="#br0" timeOffset="-100594.4">22957 10759 771 0,'-9'-1'164'15,"14"5"1"-15,-3-1-130 0,-2 8-30 16,0-10-4-16,1 1 0 0,-2-3 0 16,1-1-4-16,0-1-6 0,0-2-13 15,-1 2-5-15,1-1-86 0,1-1-49 0,1 0-117 16,4 1-249-16</inkml:trace>
  <inkml:trace contextRef="#ctx0" brushRef="#br0" timeOffset="-100230.84">23194 10529 523 0,'6'-14'128'0,"2"2"2"15,3 5-52-15,3-2-44 0,5 3-11 16,1 1-6-16,2 1-1 0,-1 1-1 16,2 3-2-16,-1 0-3 0,0 5-3 15,-4-1-2-15,-2 5-2 0,-2 1 0 16,-4 2-2-16,-3 0-3 0,-4 1 0 0,-2 2 0 16,-4 3 0-16,-2-4 1 0,-5 1 0 15,-3 2 1-15,-3-2 1 0,-1 1 1 16,-2-1-1-16,-1 0 2 0,1 1 1 15,2-3 1-15,3 1 1 0,4-2 0 16,2 0 1-16,5-2 3 0,3-1 1 16,6-1 0-16,2 1-1 0,3-2-1 15,5-1 0-15,2-1-1 0,3-1-3 0,3-1-3 16,0-1-7-16,5-4-9 0,1 0-7 16,2-1 12-16,1-3-77 0,0 0-73 15,0-4-115-15,-3 0-264 0</inkml:trace>
  <inkml:trace contextRef="#ctx0" brushRef="#br0" timeOffset="-99869.52">24033 10567 517 0,'2'-7'132'0,"-4"-4"4"15,3 6-45-15,-2 3-50 0,-4 2-13 16,-2 1-3-16,-5 0-4 0,-1 3-3 16,-3 2-3-16,-1 0-3 0,-4 3-2 0,1 0-3 15,2 1 0-15,0 3-2 0,3-2-2 16,1 0-2-16,4 1 0 0,3 0-1 16,4 2 0-16,4-1 1 0,3 3 0 15,3-1 0-15,1 1 0 0,2 1 0 16,0-3 0-16,4 2-1 0,-1 1-1 15,-2-2-3-15,-1 0 1 0,-2-1 1 16,-1-3-1-16,-4 0 0 0,-4-4-1 16,-2-1 0-16,-5-3 0 0,-3-2-6 0,-3-2-5 15,-4 0-4-15,-1-1-4 0,-2-3 1 16,0 1-18-16,4-1-39 0,0 0-62 16,-6-12-95-16,14 13-227 0</inkml:trace>
  <inkml:trace contextRef="#ctx0" brushRef="#br0" timeOffset="-99524.28">24007 10744 530 0,'18'4'134'0,"1"-2"2"0,-3 1-33 16,-1-1-75-16,-3-1-7 0,-2-1 1 16,-2-3 0-16,1 1-2 0,-1-2-1 15,1-3-2-15,-1 0-2 0,0-1-3 16,1 0-3-16,-3-2-3 0,1 1-2 15,-2 0-1-15,0-2-1 0,-2 1-1 0,0 0 1 16,0 1 1-16,-1 2 3 0,-1 1 1 16,-1 0 2-16,0 4 3 0,-7 4-3 15,3 1-2-15,-4 0 1 0,-2 1-4 16,-3 6-2-16,-1 0 0 0,-4 3-4 16,6-3 3-16,-2 5 0 0,1 1-1 15,3-2-1-15,4 0 1 0,3-1 0 16,4 0 0-16,5 0 0 0,3-4 0 0,1-2-6 15,4 3-4-15,2-6-9 0,4 1-10 16,2-5 2-16,2-1-71 0,1-1-70 16,6 0-110-16,1-5-261 0</inkml:trace>
  <inkml:trace contextRef="#ctx0" brushRef="#br0" timeOffset="-99317.66">24622 10656 619 0,'0'-9'157'0,"-2"1"4"15,-5-1-80-15,-5 9-31 0,-4 6-4 16,-5-2-7-16,-3 4-7 0,-1 1-6 16,-2 5-3-16,2 2-3 0,2-1-4 15,3 0-4-15,4 1-4 0,4 1-3 16,3-2-1-16,4-1-2 0,3 1-1 16,5-3-1-16,3-1-2 0,7-1-5 0,1-2-3 15,6 2-5-15,5-2-9 0,8 0-12 16,3-2-11-16,6-2 8 0,2 1-140 15,7-2-132-15,7 2-321 0</inkml:trace>
  <inkml:trace contextRef="#ctx0" brushRef="#br0" timeOffset="-74381.73">9765 13304 446 0,'0'7'120'15,"2"-1"6"-15,-4-1-34 0,3-1-41 16,0-2-5-16,1 0-7 0,-1-1-5 16,0 1-3-16,-1-1-5 0,1 0-5 0,-1 3-5 15,0-1-5-15,0 1-3 0,0 2-1 16,1 2-2-16,-1 4-1 0,1 1-2 15,1 1 0-15,2 6-1 0,-1 4 0 16,0 2-1-16,0 1 0 0,3-2-2 16,-2 1 0-16,2 1-9 0,-1-6-4 15,1 0-6-15,0-5-7 0,0 0-4 16,-1-6 9-16,0-3-130 0,-1-4-107 16,-1 1-282-16</inkml:trace>
  <inkml:trace contextRef="#ctx0" brushRef="#br0" timeOffset="-74200.69">9678 13044 610 0,'-14'-5'168'16,"7"1"6"-16,0 2-47 0,2 1-71 0,1-1-11 16,1 0-16-16,2 2-11 0,1-2-15 15,1 1-14-15,1-3-18 0,4-1-17 16,4-2 12-16,1-1-144 0,4 4-133 15,4-3-310-15</inkml:trace>
  <inkml:trace contextRef="#ctx0" brushRef="#br0" timeOffset="-73102.48">10142 13383 482 0,'3'2'137'15,"-4"-2"9"-15,0-2-26 0,-1-1-59 16,-2 0-8-16,-1-2-6 0,-2-1-8 16,0 0-7-16,-2-2-7 0,1 2-5 0,-2 0-2 15,0 1-3-15,0 4-3 0,-1 2-4 16,0 4-2-16,-1 4-2 0,1 2-4 16,-1 5-1-16,1 3-2 0,1 0-3 15,2 2-3-15,3 3-4 0,2-1-4 16,3-2-2-16,1-2 0 0,3-3 0 15,3-3 3-15,2-2 4 0,0-4 6 16,3-4 4-16,2-4 3 0,1-2 1 16,-1-3 1-16,0-4 1 0,2-2 1 0,-3-2-1 15,1-2 1-15,-2-2 1 0,0-5 0 16,0 0 1-16,-2-2 0 0,-1-2 0 16,-1-4 1-16,-1 0 3 0,-1-2 2 15,-3-2 2-15,-2-2 1 0,-2-2 1 16,-2 1 1-16,-1 0-1 0,0 3-2 15,0 1-2-15,0 8-2 0,2 5 0 16,0 8-1-16,1 3 0 0,1 4-2 16,0 5-2-16,0 3-2 0,0 7-2 0,1 3-2 15,0 5-1-15,0 5-1 0,1 7 0 16,2 6 2-16,1 7 1 0,3 1-2 16,2 0-2-16,2 2-3 0,2-1 0 15,4-3-1-15,1-4 0 0,3-5-1 16,1-6 2-16,3-1 1 0,1-3 3 0,-1-8 0 15,0-3 1-15,0-4-1 0,-3-7 1 16,0-3 0-16,-3-7 2 16,-1-5-1-16,-1-5 1 0,-3-2 1 0,-2-3-1 15,-2 0 1-15,-3 0 1 0,-4 1 1 16,-2 1 0-16,-2 5 1 0,-2 2 0 16,-1 4 1-16,-2 3 1 0,1 4 1 15,-3 3-2-15,0 6-1 0,-1 4-1 16,0 6-1-16,0 2-1 0,0 7-2 15,1 5-1-15,3-1 0 0,4 2-1 16,3 1-4-16,4-2-4 0,3-2-3 0,2-4-5 16,3-4-5-16,3-3-5 0,2-3-2 15,3-7 1-15,2-1 2 0,0-8-5 16,3-1 3-16,0-3 6 0,0-4 3 16,1-5 4-16,-2-1 3 0,-1-3 3 15,-2 0 13-15,-2-3 7 0,-4 0 6 0,-4 2 6 16,-4 3 8-16,-4 1 5 0,-4 2 1 15,-5 4-2-15,-1 2-4 0,-1 3-5 16,-2 1-5-16,-3 3-8 0,0 2-5 16,0 4-4-16,-1 3-2 0,3 3-1 15,-3 2-1-15,3 5-2 0,1 1-3 16,3-1 0-16,3 1-2 0,3-2 0 16,3-3 0-16,3-1-1 0,2-6 2 15,0-1 3-15,2-1 1 0,1-2 2 16,-1-2 0-16,0 1 2 0,-1-3-1 0,-1 3 0 15,-1-3 0-15,0 1 1 0,-3 0-1 16,0 0 0-16,-2 0 0 0,1-2 0 16,-1-3 0-16,0-4 1 0,2 0-1 15,0-4 1-15,3-5 0 0,0-2 1 16,2-1 1-16,-1-2 2 0,1-1 1 16,-3-2 2-16,0-3 1 0,-2 0 2 0,-2-2 1 15,-2 1 0-15,-1 1 1 0,-1 2 0 16,0 3 0-16,-1 6 0 0,0 5 0 15,0 6-1-15,0 3-2 0,0 5-4 16,-1 8-1-16,-1 5-3 0,1 7-2 16,0 9 0-16,0 6-1 0,0 8 0 15,-1 4 2-15,3 3-2 0,1 2-7 16,3-1-8-16,0 1-9 0,2-5-18 16,1-6-20-16,4-1-11 0,0-3 48 15,2-9-168-15,1-3-129 0,-1-8-316 0</inkml:trace>
  <inkml:trace contextRef="#ctx0" brushRef="#br0" timeOffset="-72649.37">11869 13265 618 0,'-2'-1'150'0,"-1"1"6"15,3-1-92-15,0 3-15 16,0-2-2-16,0 1-7 0,1-1-6 0,1 0-5 16,1 0-2-16,3 3-3 0,2-4-4 15,3 3-4-15,2-1-1 0,4 0-3 16,0-1-3-16,3 0-3 0,1-1-3 15,1 0-2-15,0-3-4 0,-1 3-3 16,1-2-6-16,0 0-7 0,-2-2-13 16,-1 0-18-16,-2 4 153 0,-3 1-288 15,-2 1-157-15,-2 3-432 0</inkml:trace>
  <inkml:trace contextRef="#ctx0" brushRef="#br0" timeOffset="-72476.83">11865 13433 631 0,'4'2'155'0,"3"4"8"16,7-4-69-16,1-3-41 0,-4 0-9 15,11-3-7-15,3 0-7 0,0-2-4 16,1-2-8-16,0 0-16 0,1 0-24 16,0 2-22-16,1 1 66 0,-1 1-203 15,1 1-147-15,2-2-372 0</inkml:trace>
  <inkml:trace contextRef="#ctx0" brushRef="#br0" timeOffset="-71850.35">12939 12988 570 0,'9'1'147'16,"-4"0"10"-16,1 0-76 0,-2-1-16 15,-2 2 0-15,0-2-3 0,-2 1-6 16,-2-1-8-16,1 1-7 0,-1 0-7 16,-1 0-6-16,-4 0-7 0,-1 1-4 15,-4-1-5-15,-3 0-3 0,-1 0-3 16,-3 2-2-16,-3-3-2 0,3 1-2 0,-1 0 0 15,3 2 0-15,2 0 0 0,0 1-2 16,2 0 1-16,2 2-1 0,2 1-1 16,0 0-1-16,1 2 0 0,2 3 0 15,0 1-1-15,2 3-1 0,0 3-2 16,-3 2-1-16,3-2 0 0,-2 8-2 16,1-5-1-16,-1 2 2 0,2 0 0 15,-2-3 2-15,2-2 3 0,1 0 2 0,1-8 1 16,0 0 2-16,2-5 0 0,3-1 1 15,0-2 2-15,2-3-1 0,2 1 2 16,3-2 0-16,1 1 1 0,4-1 1 16,-1-2 0-16,3-2-1 0,1 3-1 15,0-2 0-15,1 2-2 0,-1-2 0 16,-1 3-1-16,-1 1 0 0,0 2-1 16,1 2 0-16,-3 0-1 0,-1 2 1 0,-2 2-1 15,-1 1 0-15,-2 4 1 0,-3 1-1 16,-3 1 1-16,-3 1 0 0,-2 2-1 15,-5 1 0-15,-3 2-1 0,-3-1 0 16,-4 0-2-16,-4 3-1 0,-1 0 0 16,-4 2-1-16,0-2-1 0,0-2-1 15,-1-3-6-15,2-2-3 0,1-4-4 16,1-4-6-16,1-3-11 0,1-6-11 16,1 0-9-16,4-3 3 0,3 0-117 0,2-4-119 15,3 2-279-15</inkml:trace>
  <inkml:trace contextRef="#ctx0" brushRef="#br0" timeOffset="-71432.37">13422 13392 581 0,'8'-3'143'0,"-1"-1"7"0,1 0-89 16,-1 0-11-16,-1 0-1 0,-1 0-4 0,-2 3-6 16,0-1-5-16,-1 2-3 0,-4 0-7 15,2 1-3-15,-1 5-3 0,-2 2-5 16,-2 3-4-16,-4 4-3 0,-3 1-4 16,-6 8-2-16,-3 4-2 0,-4-1-4 15,1 0-3-15,-1 2-4 0,1 2-8 16,1-3-5-16,3-5-9 0,4-5-11 15,1-3-4-15,2-4 2 0,1-7-121 16,3-3-116-16,2-3-281 0</inkml:trace>
  <inkml:trace contextRef="#ctx0" brushRef="#br0" timeOffset="-71254.85">13227 13280 519 0,'10'11'161'0,"1"3"6"0,0 0 5 15,4 7-106-15,3 4-10 0,3 1-13 16,2 0-14-16,0 3-11 0,1 1-6 16,1-1-6-16,2-1-7 0,-2-3-8 15,-1-1-10-15,-2 1-23 0,1-4 0 16,-3-4-137-16,-1 0-137 0,4-8-325 16</inkml:trace>
  <inkml:trace contextRef="#ctx0" brushRef="#br0" timeOffset="-66081.62">16433 13294 549 0,'0'-1'134'16,"0"0"6"-16,1 0-77 0,-2-1-18 0,1 2-7 15,-1 0-4-15,1 2-8 16,0-1-5-16,1 0-5 0,-1 4-4 0,2 1-4 15,1 2-4-15,1 3-2 0,1 5 0 16,1 2-3-16,-1 2-4 0,1 0-3 16,-1 2-2-16,1 0-1 0,-2-2-2 15,1-2 2-15,0-3 1 0,0 0 4 16,-1-3 3-16,-2-4 1 0,-1-2 2 16,1-2 2-16,-1-3 6 0,-2-1 3 15,-1-3 4-15,-1-2 2 0,0-3 0 0,-2-2 1 16,-2-3 0-16,1-2-6 0,-1-1-3 15,1-2-3-15,0-3 0 0,2 0 1 16,2 1 0-16,-1 2-1 0,5 0 0 16,0 1 0-16,3 3-1 0,3 5-1 15,3 0-2-15,2-1-1 0,2 2 1 16,4 2-2-16,1-1 0 0,0 1 1 0,3 0-2 16,-2 1-4-16,1 0-6 15,1 3-9-15,-1-1-14 0,-1 2-9 0,0 0 164 16,-3 1-291-16,1 0-145 0,-3-3-407 15</inkml:trace>
  <inkml:trace contextRef="#ctx0" brushRef="#br0" timeOffset="-65702.97">16809 13381 455 0,'2'6'119'0,"1"-2"4"16,1 1-50-16,1 1-27 0,2 0-4 15,1-1-7-15,2-1-5 0,2-3-2 16,1 0 0-16,2-1-4 0,0-4 0 16,1-2 0-16,0-2-2 0,-1 1-2 0,-4-2-2 15,0 1-2-15,-1 0-2 0,-4 2-2 16,0 0 1-16,-5 1-2 0,-1 0 0 16,0 0-1-16,-3-2 0 0,-3 2-1 15,-1-3-1-15,-2-3-5 0,-1 4 0 16,-3-1-2-16,0 3-1 0,-2 1-1 15,1 3-2-15,-1 2-1 0,-2 9 2 16,3-1-2-16,1 3-1 0,1 3 1 16,2 4-1-16,2 2-3 0,5 1-1 15,2 2-3-15,4 2-2 0,4-1-1 0,5 0-3 16,3-1 1-16,4-3-2 0,3-3 2 16,4-1-1-16,2-2-8 0,0-3-5 15,-1-2 1-15,-1-2-42 0,2-6-40 16,-3 1-35-16,0-9-87 0,0-3-171 15</inkml:trace>
  <inkml:trace contextRef="#ctx0" brushRef="#br0" timeOffset="-65148.71">17281 13484 388 0,'11'-15'127'0,"-3"1"9"15,-4 2-9-15,-3 1-33 0,-2 0-21 16,-2 1-17-16,-2 1-10 0,-1 3-7 16,-3-1-8-16,1 2-10 0,-2 2-8 15,-1 5-6-15,-1 4-1 0,-1 3-2 16,-1 2-4-16,1 3 0 0,-1 4-2 15,2-2-2-15,4 2-2 0,1-4-5 16,3-2 0-16,2-2-1 0,3-2-4 16,2-2 1-16,3-3 3 0,0-2 4 0,2-1 7 15,0-2 2-15,3 0 4 0,-2-4 5 16,3-1 2-16,-2 1 2 0,-1-2 1 16,0 1 0-16,0 2-2 0,-4-1-1 15,-1 3-2-15,-1 3-3 0,-1 1-3 16,0 1-3-16,-1 2-3 0,0 4-2 0,1 1-1 15,1 3-2-15,1 1-1 0,-1 0 0 16,3 1-1-16,1-1 1 16,3-3-1-16,1-1 1 0,2-1 2 0,3-6 2 15,2-1 2-15,3-3 0 0,1-2 4 16,1-4 3-16,0-3 3 0,1-4 2 16,-2-1 2-16,1-2 3 0,-2-3 2 15,-1-4 0-15,-3-2 3 0,0-1 0 16,-2-2 1-16,-3 0 0 0,-2-4 0 0,-5-1-2 15,-2 1 0-15,-5 0-1 0,-1-1-4 16,-2 2-1-16,-1 4-1 0,1 7-1 16,-1 4 1-16,3 6-1 0,1 4-1 15,0 6 0-15,-1 2-5 0,2 4-3 16,-1 6-2-16,2 9-1 0,-2 4-3 16,1 6 0-16,-1 9-1 0,-1 6 5 15,2 6-2-15,2 0-3 0,0-1-5 0,2 0-4 16,1-3-3-16,4-4-1 0,2-2-15 15,1-7 1-15,1-4-4 0,3-8 0 16,2-1-4-16,3-6-7 0,-1-5-5 16,2-6 7-16,2-3-4 0,0-2 28 15,-3-6-138-15,0-3-110 0,-2-4-284 16</inkml:trace>
  <inkml:trace contextRef="#ctx0" brushRef="#br0" timeOffset="-64871.26">18019 13361 563 0,'4'0'132'16,"1"2"6"-16,1-1-78 0,2 1-22 15,3 1 0-15,1-4-4 0,3 3-4 16,1 0-5-16,1-2-7 0,0 1-6 16,2-1-6-16,-3-1-4 0,-1 3-2 15,0-2-6-15,-4-2-8 0,-2 2-10 16,0 1-7-16,-3-2 5 0,-1 1-131 16,-1-2-117-16,-2 2-290 0</inkml:trace>
  <inkml:trace contextRef="#ctx0" brushRef="#br0" timeOffset="-64665.79">18062 13460 562 0,'-10'11'140'0,"1"-1"3"0,2 0-65 0,2-1-37 16,2-2-1-16,1 5-7 0,3-4-2 15,2-3 2-15,4-1 2 0,4 0-2 16,1-1-2-16,4-2-7 0,6-6-3 15,0 2-6-15,1-1-5 0,1-2-8 16,-1-2-12-16,0 0-21 0,-2-1 140 16,-14-12-291-16,6 11-165 0,2 1-464 0</inkml:trace>
  <inkml:trace contextRef="#ctx0" brushRef="#br0" timeOffset="-63322.05">16679 13557 272 0,'-2'-2'53'16,"-2"-2"-11"-16,-4 2-43 0,-1-1-62 15,0-2-47-15,-3 0-83 0</inkml:trace>
  <inkml:trace contextRef="#ctx0" brushRef="#br0" timeOffset="-62184.17">16443 13402 524 0,'-9'-7'129'0,"-1"-2"7"0,1 1-81 0,2 3 1 16,1 2-12-16,2 2-10 0,2-1-4 15,0 2-5-15,4 1-7 0,3-1-8 16,6 2-3-16,6-2 3 0,6 3 2 0,8-2 1 16,8-1 0-16,7 1 0 0,7 2 1 15,7 0 0-15,5 2-3 0,9-2-4 16,5-2-2-16,4 1-1 0,6-2 0 16,6-2-1-16,5-1-1 0,-2-5-1 15,4 3 0-15,-5 1 0 0,-2 1 0 16,-4 2 0-16,-11-1 0 0,-10 2 0 15,-10 3-1-15,-13-2 1 0,-11 1-1 0,-11 0 0 16,-11 0 0-16,-10 0 0 16,-10 1-1-16,-10 2 0 0,-10-3 0 0,-9-1-2 15,-7 0-1-15,-8-2-1 0,-8-1-4 16,-5-5 1-16,-5-1-4 0,-5 0-5 16,-4-1-2-16,-7-5-3 0,-3 4 0 15,-1-1 3-15,-4 1-1 0,2 1 6 16,7 3 6-16,4-1 4 0,6 6 3 15,9-6 8-15,7 5 3 0,10 2 5 0,5-1 2 16,12 3 2-16,10 1 2 0,8 0 1 16,4 1-6-16,8 0 0 0,9-2-2 15,9 3 1-15,5 1 0 0,8-1-2 16,9 3 1-16,12-2 1 0,8 2-4 16,7-2-2-16,4-1-3 0,5-2-2 15,4-1-2-15,3-3 1 0,0 1-1 16,1-4 0-16,-4 2 1 0,-4-4 1 0,-2 2-1 15,-11 0 0-15,-10 0 0 0,-9 0 0 16,-11 1-1-16,-9-1 0 0,-10 3 1 16,-6-1 0-16,-7 1 1 0,-8-1-3 15,-7 0-3-15,-11 0-2 0,-9 1-3 16,-11 1-5-16,-12 1-6 0,-13 1-1 16,-10 2 0-16,-7 1 2 0,-4 5 3 15,-4-1 2-15,-5-1 3 0,5 3 5 0,2-1 4 16,5 2 1-16,6 1 2 0,9-1 0 15,8 0 1-15,12-1 1 0,11-1 0 16,11-2 0-16,9-2 2 0,8-3-2 16,10 0 3-16,12 0 2 0,9 0 3 15,10 0 1-15,8-3 2 0,12 1-2 16,11-1 0-16,10-1-2 0,5-3-2 16,7-2-5-16,3-1-1 0,3-1 0 15,2 0 0-15,-1 0 0 0,-3-3 1 0,-4 1-1 16,-7 1 0-16,-6 1-1 0,-8 3-1 15,-12-2-1-15,-11 3-2 0,-9 2-1 16,-11 1-1-16,-5 2-3 0,-12-1-1 16,-11 2-7-16,-8 6-5 0,-7 0-3 15,-12 2 0-15,-11 3 1 0,-9 2 0 16,-6 1 4-16,-2-1 5 0,-4 0 5 16,-1 0 4-16,2-2 3 0,4 0 0 0,4 0 0 15,4-3 1-15,5 0-1 0,9-2 1 16,9-3 1-16,8 0-1 0,8-3 1 15,8 0-1-15,8 1 2 0,9 1 1 16,9 1 4-16,10-2 0 0,8 2 2 16,9-2-1-16,12 0 2 0,9-2-1 15,6-1-2-15,6-1-1 0,5-1-2 16,3 2 0-16,4-1 1 0,-2-1 0 16,0 0 0-16,-2-1 0 0,-4-1 0 0,-8 2 0 15,-5-2-2-15,-11-1 0 0,-12 2-1 16,-7 1-1-16,-13-1 3 0,-11 0 0 15,-11 1-4-15,-11-1-3 0,-11-1-4 16,-10 1-4-16,-8 0-2 0,-8 0-6 16,-9 0-3-16,-3 0-3 0,-4 2-4 15,2 1 4-15,3 2-4 0,2 4-1 0,3-1 1 16,11 3 2-16,8 1 4 0,6-1 7 16,12 1-3-16,12 0 5 0,10 0 4 15,13-3 3-15,9 0 1 0,9-3 1 16,9-2 1-16,9-1-1 0,3-7-7 15,5 0-113-15,-1-4-17 0,6 1-103 16,6-1-225-16</inkml:trace>
  <inkml:trace contextRef="#ctx0" brushRef="#br0" timeOffset="-61300.48">18761 13148 537 0,'-2'0'135'16,"1"-5"5"-16,-1 2-61 0,1 2-32 15,-1-1-15-15,0 2-4 0,1-1-5 16,-1 2-5-16,1-1-3 0,0 1-3 16,1 3-9-16,-1 3-3 0,0 4-3 15,-2 1-2-15,1 6-3 0,1 4-5 16,-1 4-2-16,4-1 5 0,1-2 0 0,3-2 0 15,3 0 0-15,2-6 4 0,2-3 4 16,2-4 4-16,-2-4 7 0,0-2 4 16,2-2 6-16,-2-3 5 0,0-2 4 15,-1-1 5-15,-2-2 0 0,-1 0-4 16,-2-1-4-16,-1 0-5 0,-3 3-5 16,0 0-6-16,-1 2-4 0,0 2-6 15,0 2-3-15,1 3-3 0,3 1-1 16,-1 3-2-16,4-1 1 0,2 1 0 0,2 1 2 15,2-2 4-15,2-1 2 0,2-3 2 16,2-2 4-16,1-4 2 0,-1-1 4 16,1-3 6-16,-1-3 2 0,-1 0 3 15,-3-1 4-15,-2 0-1 0,-4 0 1 16,-3 1-1-16,-4 1-5 0,-3 2-3 16,-5-3-4-16,-3 0-4 0,-5-1-6 0,-1 0-7 15,-3-4-8-15,-3 2-7 0,0-1-7 16,1 2-8-16,1 2-17 0,3 0-12 15,3 3 157-15,4 4-286 0,2-1-155 16,10 5-427-16</inkml:trace>
  <inkml:trace contextRef="#ctx0" brushRef="#br0" timeOffset="-60806.66">19872 13124 455 0,'-7'-10'124'0,"-5"-4"0"0,-2 2-28 0,1 0-47 15,-1 0-5-15,2 0-1 0,-4 6-4 16,4-1-1-16,8 4 2 0,2 2-1 15,0 0-5-15,0 0-5 0,1 1-6 16,5-4-4-16,-4 4 0 0,1 0 0 0,0 1-2 16,1-1-1-16,0 2-3 15,0 2-1-15,3 3-2 0,-2 5-2 0,1 3-4 16,0 6-1-16,0 4-1 0,-1 6-2 16,0 2 1-16,0 1-2 0,0-1-2 15,0 1-4-15,1-3-6 0,-1 0-9 16,1-1-5-16,2 0-18 0,-3 0-6 15,3-3-5-15,-2 0-2 0,0-4-117 16,1-5-116-16,-1-3-280 0</inkml:trace>
  <inkml:trace contextRef="#ctx0" brushRef="#br0" timeOffset="-60206.11">20142 13365 610 0,'0'-1'142'16,"0"-1"4"-16,0 0-92 0,-4-3-24 16,-1 0-3-16,-4-3-8 0,0 3-5 15,0-3-4-15,1 0-3 0,-1 3-2 16,0-1-2-16,2 5-5 0,1 4-1 16,-3 2-5-16,2 2-5 0,-2 3-8 15,0 7-4-15,0 2-4 0,2 0 2 16,1-2 0-16,3 0 3 0,3 0 5 15,1-3 4-15,3-4 6 0,3-3 4 0,1-1 3 16,0-3 5-16,2-2 4 0,0-3 5 16,2-2 5-16,0-3 5 0,1-2 5 15,0-2 3-15,1-2 2 0,-1 0 0 16,-1 0-1-16,-2 1-3 0,-3 0-7 16,1 2-4-16,-3 2-5 0,0 4-7 15,-2 2-5-15,0 3-5 0,0 2-1 16,0 7 1-16,1 1-1 0,3 2 1 15,-1 2 0-15,3 1 2 0,2-2 3 0,3 0 0 16,2-4 0-16,0-2 2 0,3-5 2 16,1-3 4-16,-1-3 2 0,-1-3 4 15,-1-5 4-15,0-5 2 0,-2-2 3 16,-2-3 0-16,-1-2 0 0,-1-3 0 16,-1-3-1-16,-2-3-2 0,-2 0 0 15,1-3-2-15,-4-2-1 0,-1-1-2 16,-1 1-1-16,-2 0-1 0,-2 2-2 15,-1 3 0-15,-1 7-1 0,1 6 3 0,-2 2 0 16,3 8-1-16,2 7-2 0,0 6-1 16,1 10 0-16,0 5-1 0,0 7-5 15,2 9-2-15,-3 5 1 0,2 8 1 16,1 4 0-16,1-3-1 0,0 3-3 16,1 0-1-16,3-2-15 0,7 1-2 15,-10-10-17-15,3-3-16 0,-3-2-22 0,1-7 150 16,0-5-292-16,0-4-153 0,-9 0-447 15</inkml:trace>
  <inkml:trace contextRef="#ctx0" brushRef="#br0" timeOffset="-59536.82">20372 13246 617 0,'12'11'160'16,"-2"-11"9"-16,3 6-86 0,10 1-19 15,1-2-11-15,3 2-6 0,1-4-11 16,0 1-12-16,1 1-8 0,-1-4-5 16,-2 0-7-16,0 0-10 0,-3 0-7 15,-2 0-14-15,0 0-14 0,1 0-12 16,-3 1-5-16,-1 0-21 0,0 0-19 0,-3 0-3 16,0 0 13-16,-6-1 30 0,-2 1 31 15,-3 0 17-15,-1-2 29 0,-3 0 34 16,-4-2 17-16,0-1 8 0,-2 0-7 15,-1 2-12-15,-4 0-10 0,-2 3-6 16,-3 4-6-16,0 2-8 0,-2 5-8 16,2 6-9-16,-2 3-6 0,5 2-3 0,2 3-4 15,4 2-1-15,2-3-3 0,4 1 0 16,3-4-1-16,4-4 1 16,1-1 0-16,4-4 2 0,3-3 1 0,0-4 1 15,2-3 2-15,3-3 1 0,-1-3 2 16,4-5 2-16,-1-5 1 0,1-2 0 15,-1-5 1-15,0-5 4 0,0-3 3 16,-1-3 2-16,-1-1 1 0,-1-5 3 16,0-1 3-16,-3-1 1 0,1 0 0 15,-3-3-2-15,-4 2-1 0,-2 2-3 0,-1 8-3 16,-2 6-2-16,-2 6-1 0,0 6-2 16,-2 9-3-16,0 8-1 0,0 9 0 15,-4 4-1-15,1 5-2 0,-1 6-1 16,-1 4-1-16,4 1-6 0,-5 1-1 15,-1-3-3-15,4-2-3 0,0-3-2 16,1-9-1-16,3-2 0 0,-3-2 4 0,5-5 2 16,2-6 2-16,-2-2 8 0,3 2 1 15,-2-3 1-15,0-2 2 16,2-3 0-16,-1 0 2 0,2-1-1 0,3 1-3 16,-3-2 1-16,6 1 0 0,0 1 1 15,2 3 0-15,3 1 0 0,0 3-2 16,1 4-3-16,0-1-2 0,1 3-7 15,2 2-8-15,-2 0-7 0,1 0-10 16,-2 0-16-16,3-3-20 0,-1-1 99 16,4 3-230-16,-4-7-152 0,4 3-394 15</inkml:trace>
  <inkml:trace contextRef="#ctx0" brushRef="#br0" timeOffset="-59106.19">21797 13215 603 0,'-14'-8'148'0,"2"3"5"15,-5 0-94-15,3 4-14 16,-1 3-3-16,3 6-8 0,-2 4-9 0,3 7-8 16,2 2-4-16,3 3-4 0,1-1-3 15,1 1-4-15,3 1-2 0,5-3-1 16,2-3 0-16,3-5 0 0,2-2 2 16,1-4 3-16,3-3 3 0,4-3 3 15,0-4 3-15,0-2 2 0,1-4 0 0,-3-3 0 16,2 1-2-16,-4-2 0 0,-4-2 0 15,-4 0 0-15,-5-2 0 0,-5-1-3 16,-5-3 0-16,-4-5-2 0,-6 0-2 16,-3-2-6-16,-1 0-7 0,0 3-3 15,1 4-2-15,0 4-7 0,0 5-10 16,7 3-16-16,1 6-11 0,2 2-3 16,1 2-100-16,4 2-20 0,1 3-101 15,6-3-197-15</inkml:trace>
  <inkml:trace contextRef="#ctx0" brushRef="#br0" timeOffset="-58835.78">21851 13183 583 0,'26'5'158'0,"-4"-1"7"16,-4 2-67-16,0 2-29 0,-5-2-14 15,-1 3-13-15,-1 4-11 0,-3 1-12 16,-1 0-8-16,-1 2-7 0,-1 2-3 16,1-2-3-16,-1 1-2 0,1-3 0 0,3-1 0 15,-1 0 1-15,4-2 0 0,1-1 0 16,-1-2 1-16,2 1 3 0,1-3 2 15,-2-2 2-15,3-3 3 0,-3-4 3 16,1-4 4-16,0 0 5 0,-3-5 0 16,-2-2 0-16,-1-4 0 0,-1 0 0 15,-1-6-3-15,-3 1-4 0,-2-3-5 16,-2 1-8-16,1 1-3 0,-1 2-7 16,-1 0-12-16,0 5-11 0,1 1-16 15,1 2-15-15,2 2 48 0,-1 0-175 0,1 2-140 16,1-1-342-16</inkml:trace>
  <inkml:trace contextRef="#ctx0" brushRef="#br0" timeOffset="-58507.14">22379 12996 588 0,'7'-9'157'0,"-1"1"8"0,-2 4-51 0,-2 0-53 16,0 0-8-16,4 2-9 0,-5 4-10 15,-1 5-10-15,1 4-7 0,0 2-4 16,-1 9-7-16,1 6-6 0,-5 6 0 15,4 1 2-15,0 2-1 0,1-1 0 16,-1 1-3-16,1-3-4 0,0-4-2 16,-1-3-2-16,1-2 0 0,1-3-1 15,-2-6 2-15,0-1 1 0,0-7 4 16,0 1 3-16,-5-4 4 0,7-5 1 0,-2 1 3 16,0-3 2-16,1-4 4 0,2-2 2 15,0 0 1-15,6-2-2 0,-5 0 0 16,4-2-1-16,3-1-1 0,0 1-4 15,1 2-2-15,1 1-2 0,1 2-1 16,-1 3 0-16,0 1-3 0,-2 3-6 0,0 2-8 16,0 2-7-16,0 1-14 15,-2-1-11-15,1 3-12 0,1-2 3 0,1 0-59 16,2-1-66-16,0-2-110 0,3-1-246 16</inkml:trace>
  <inkml:trace contextRef="#ctx0" brushRef="#br0" timeOffset="-58094.83">22870 13283 614 0,'7'-6'165'16,"-1"0"9"-16,-5-2-64 0,-1-1-40 0,-2 4-15 16,-4-5-11-16,0-1-13 0,-3 2-11 15,-3 1-10-15,-4 3-7 0,-2 4-4 16,-3 1-2-16,-1 9-1 0,0 4-1 16,1 0-3-16,4 1-5 0,4 4-8 15,5-3-8-15,5-4-4 0,4 1-1 16,5-2 1-16,2-8 2 0,7 3 7 15,5-3 8-15,3-3 8 0,3-3 7 16,3-1 6-16,-2-3 1 0,2 3 3 16,-5-6 5-16,-3-3 3 0,-2-2 3 0,-2 0 1 15,-3-3 2-15,-4-2 4 0,0-2 1 16,-1-2-2-16,-3 0 1 0,-3-7-3 16,-4-3-1-16,-2-4 1 0,-2-4-5 15,-4-1-3-15,-1 0-1 0,0 2-5 16,0 7 1-16,4 6 3 0,2 9-5 15,2 7-1-15,1 10-4 0,0 6-1 0,2 9 1 16,0 6-2-16,-2 7-5 0,0 6 1 16,1 9 1-16,1 3 1 0,1 4 1 15,2 1-5-15,1 2-6 0,4-3-5 16,2 0-7-16,3-4-20 0,3-4-7 16,4-2-12-16,1-6-3 0,-2-3 1 15,5-2-40-15,1-3-81 0,2-5-96 16,-1-1-259-16</inkml:trace>
  <inkml:trace contextRef="#ctx0" brushRef="#br0" timeOffset="-57217.65">21888 13975 571 0,'-1'-1'137'0,"0"0"5"0,0 0-82 0,0 0-13 15,-2-1-3-15,2 1-1 16,-1-1-3-16,1 1-3 0,-1-1-5 16,2 2-6-16,0 0-6 0,1 0-5 0,0 0-5 15,-1 1-4-15,1-1-3 0,1 1-1 16,-1-1 0-16,2 0-1 0,-1 1 1 15,2 1-1-15,3-1 1 0,1 0 0 16,6 0 0-16,1 1 0 0,4-1 0 16,2 0 0-16,2-1-1 0,3-2 0 0,0 1-2 15,0 1-1-15,-1-2-3 0,-2 1-2 16,-1-2-10-16,-2 2-10 0,-5-1-12 16,-1 2-8-16,-6-2-5 0,-1 2 92 15,-4-1-212-15,-2 1-123 0,1 0-336 16</inkml:trace>
  <inkml:trace contextRef="#ctx0" brushRef="#br0" timeOffset="-57034.14">21890 14117 610 0,'-2'3'147'0,"3"-3"5"0,1 1-79 15,3 1-24-15,4 5-5 0,2-2-2 16,4-3-6-16,3 2-1 0,2-1-5 15,4-1-4-15,0-2-10 0,1-1-10 0,-1-1-12 16,1 0-14-16,-4-3-20 0,0 3-9 16,-2-1-134-16,1-2-138 0,-1 2-326 15</inkml:trace>
  <inkml:trace contextRef="#ctx0" brushRef="#br0" timeOffset="-56254.07">22616 13718 544 0,'-1'-2'121'0,"0"-1"1"0,-1 2-84 0,5 5-15 16,-3-5-2-16,0-1-3 0,-1 2 0 15,1-1-1-15,0 1 1 0,1-1-1 16,-1 1-1-16,0-1-1 0,1 2 1 16,-1 0 0-16,0-1-1 0,0 3-1 15,-1-1 0-15,1-1-2 0,1 3 1 0,-1-1-2 16,2 2 0-16,0 4 0 0,0 0-1 16,0 2-1-16,0 6-2 0,2-1-2 15,-2 5-1-15,2 3-2 16,-2 3 0-16,2-1-1 0,-1 3 0 0,0-1-1 15,-1 1-1-15,1-2-1 0,-2-2-1 16,0-2-1-16,0-2-2 0,0-5-6 16,0 2-6-16,0-4-9 0,0-3-3 15,0-2-4-15,0-5-4 0,1-1 4 16,1 1-120-16,-3-4-108 0,-2 0-275 0</inkml:trace>
  <inkml:trace contextRef="#ctx0" brushRef="#br0" timeOffset="-55838.75">22912 13822 668 0,'6'-5'144'0,"-6"4"1"0,0 1-113 16,0 3-15-16,-1 1-5 0,0 3-4 15,-3 0-3-15,-4 5 1 0,2 3-1 16,1 1-1-16,-1 3-2 0,1 0-1 16,0 3-1-16,1-1-3 0,2 1-2 0,2-3-1 15,1-3-1-15,2-2-1 0,2-3 1 16,2-3 1-16,2-2 3 0,2-3 2 16,2-4 2-16,3-3 1 0,2-1 2 15,2-3 3-15,-1-3 3 0,3-2 3 16,-2-2 1-16,-4-2 1 0,0 1 3 15,-5-1 1-15,-5 0 2 0,-2 0 0 0,-6 1 0 16,-1 1 1-16,-2 1 2 0,-4-2-4 16,-3 1-3-16,-2-1-3 0,-3 2-3 15,0 2-4-15,-3 0-2 0,2 1-5 16,2 4-1-16,3 2-2 0,2 3-6 16,3 1-7-16,1 3-15 0,3 0-11 15,2 1-11-15,0 2 1 0,1 0-128 16,2 1-125-16,2 0-292 0</inkml:trace>
  <inkml:trace contextRef="#ctx0" brushRef="#br0" timeOffset="-55669.29">23264 13900 752 0,'0'2'184'0,"0"-2"0"0,1 0-83 16,-1 0-65-16,0 1-27 0,0-1-15 0,-1-3-20 15,0-1-11-15,0 1-12 0,-1 1-8 16,0 0 169-16,1-2-287 0,0 3-141 16,7 5-396-16</inkml:trace>
  <inkml:trace contextRef="#ctx0" brushRef="#br0" timeOffset="-55266.29">23467 13585 737 0,'2'-3'162'16,"2"-1"2"-16,-1-2-118 0,5 4-15 16,2 1-2-16,3-1-6 0,0 2-2 15,2-1 1-15,-1 3 0 0,0 0-5 0,0 1-5 16,-1 3-4-16,-1 0-4 0,-2 3-1 15,0 2-2-15,-2 1-2 0,-2 3-3 16,-2 0 0-16,-2 2-2 0,-3 1 0 16,-1-1 0-16,-5 2-3 0,-3-2-2 15,-3 2 0-15,-2 0 0 0,-3-2 1 16,0 1 0-16,-1-2 1 0,1-2 4 0,4-1 2 16,1-2 2-16,4-2-1 0,4 0 1 15,3-2 1-15,5-1 0 0,5 0 1 16,4-1 1-16,6-2 1 0,5 1 1 15,5-3-1-15,3 0 0 0,4-1-1 16,2-2-4-16,0-2-9 0,-1 1-11 16,1 0-8-16,-2-1-9 0,-4 0-7 15,-5 0 63-15,-4 2-187 0,-5-1-122 16,-5 2-323-16</inkml:trace>
  <inkml:trace contextRef="#ctx0" brushRef="#br0" timeOffset="-54820.44">22482 14350 579 0,'-12'1'134'0,"2"1"4"0,0 0-88 0,3 0-12 15,-1 2-3-15,0-1-2 16,1 2-1-16,3-2 0 0,0-2-1 0,1 2-5 16,0 2-2-16,5-4 0 0,4 1 1 15,3-1-1-15,5 1-3 0,6-2-2 16,6-3-1-16,7-1-2 0,8-4-2 15,8-2-4-15,7-2-1 0,5-2-1 16,7 1-2-16,6-1 1 0,6 2-1 16,6-2 0-16,0 2-1 0,2 1 0 0,4 1 0 15,-2 0-2-15,-2 1 1 0,-5 0-2 16,-7 2 0-16,-7 2 0 0,-8-2-3 16,-13 3-1-16,-10 3-4 0,-5 1-3 15,-11-1-7-15,-10-2-8 0,-6 2-9 16,-4 2-17-16,-8-1-16 0,-6 0 20 15,-12 0-145-15,-3 1-127 0,-8 2-313 16</inkml:trace>
  <inkml:trace contextRef="#ctx0" brushRef="#br0" timeOffset="-54273.03">22657 14676 551 0,'-5'3'132'15,"-2"-3"8"-15,0 2-78 0,2-2-16 0,1 0-3 16,0 0-2-16,6 7 2 0,-6-7-2 16,2 2-5-16,1-1-5 0,7 4-2 15,-2-6 1-15,1-1-2 0,-3-11-7 16,10 7-3-16,1-1-2 0,3-1-2 16,-7-6-5-16,6 8-4 0,0 0-3 15,-1 2 0-15,1 1-1 0,-2 1-1 16,0 2 1-16,-1-1-1 0,-2 4-2 0,-1-1-1 15,-3 4-1-15,-2-1-3 0,-3 4-5 16,-4 1-2-16,-3 4-3 0,-3-1-1 16,-2 6 1-16,-3 1 0 0,1-1 3 15,-3 1 5-15,3-1 4 0,1-1 3 16,2 0 4-16,3-2 1 0,1 0 1 16,3-4 2-16,3 0-1 0,2-1 1 15,3-2-1-15,2-1 1 0,2-1-1 16,3-4 1-16,1 2-1 0,4 0-1 0,1-4 0 15,1-1-2-15,3-1-1 0,1-4-2 16,0-1-3-16,2-2-9 0,-1-5-20 16,2 0-16-16,0-2-132 0,0-2-139 15,-1 0-344-15</inkml:trace>
  <inkml:trace contextRef="#ctx0" brushRef="#br0" timeOffset="-54118.23">23227 14639 749 0,'1'1'186'0,"0"1"0"0,-1 0-86 15,1-1-55-15,0 0-31 0,-1 0-16 16,2 1-18-16,-1-6-20 0,2-1-13 16,0 1-133-16,-1-3-138 0,1 0-331 0</inkml:trace>
  <inkml:trace contextRef="#ctx0" brushRef="#br0" timeOffset="-53670.38">23458 14514 672 0,'6'-4'146'0,"3"-2"5"0,3-1-109 0,2-1-9 0,3 0-2 0,2 1 3 16,-3 0 0-16,-1 2 2 0,1 1-2 16,-3 3-5-16,0 1-7 0,0 1-5 15,-4 3-5-15,1 0-3 0,0 4-5 16,-2 1-3-16,-1 0-2 0,-2 1-2 0,-1 1-2 16,-3 0-2-16,-2 1 0 0,-4 2-2 15,-2 2-1-15,-3 0-1 0,-4 3 1 16,-4-1 1-16,-2 2 2 0,-1 2 0 15,0-1 4-15,0-2 1 0,0 0 2 16,2-1 2-16,5-2 1 0,1-3 2 16,3-3-1-16,2-1 1 0,3-2 2 0,2-3 1 15,0-1 2-15,2 1 1 0,2-1 0 16,3 1 2-16,1 1 2 0,5-1 0 16,3 0 0-16,4 1-2 0,3-2-2 15,5-2-2-15,2 0-4 0,5-1-6 16,3-1-7-16,1-1-5 0,2 1-7 15,2-1-8-15,0-2-12 0,-1 2-12 16,-3-1-8-16,-3-2 71 0,-2-1-196 0,-4 0-133 16,0 1-346-16</inkml:trace>
  <inkml:trace contextRef="#ctx0" brushRef="#br0" timeOffset="-53041.12">21904 15518 282 0,'-7'6'87'0,"0"0"-1"0,-1 2-13 15,1-3-54-15,-1 2-23 0,-1-2-8 16,1 2 0-16,0-3 9 0,1 0 12 16,0 0 15-16,-1 1 18 0,-2-3 5 15,-1 6-2-15,0-2 3 0,1-1-4 16,0-1-4-16,3 1-3 0,1 0-2 0,3-1-2 15,3-4 3-15,0 0-4 0,2 3 0 16,0-1 0-16,2 0 2 0,1 1 1 16,2 0-1-16,-1 1-2 0,3-1-5 15,1 0-6-15,2-1-6 0,3 1-5 16,2-1-3-16,0 0-3 0,4-2-1 16,3 3-1-16,3-4-1 0,-1-1-1 15,2-2-1-15,-1 2-2 0,-1-1-5 16,-2-2-3-16,-2 2-5 0,-6 0-8 0,-3-1-10 15,-4 4-7-15,-3-2-6 0,-4-1-5 16,-2 4 1-16,2 2-79 0,-5-2-29 16,-3-1-89-16,-2 1-204 0</inkml:trace>
  <inkml:trace contextRef="#ctx0" brushRef="#br0" timeOffset="-52840.82">21725 15816 592 0,'-7'9'140'16,"4"-2"6"-16,6-1-88 0,4-3-5 15,6 1-15-15,3 0-10 0,4-1-2 16,3 0-2-16,1-3-4 0,1 0-7 0,3-2-5 16,-1-1-2-16,2 0-16 15,0-4-18-15,0 5-25 0,-2-6-111 0,-1-3-129 16,9 2-311-16</inkml:trace>
  <inkml:trace contextRef="#ctx0" brushRef="#br0" timeOffset="-50018.51">22901 15367 415 0,'4'-7'116'15,"-2"3"3"-15,-1-2-27 0,2 6-42 16,4-4-15-16,-7 3-11 0,1 1-7 15,-1 1-4-15,0-1-3 0,0-1-3 16,-3 0-4-16,-3 4-1 0,6-3 1 16,-1-1 0-16,1 2-1 0,0-2 0 15,0 2 0-15,0-1 1 0,-1 2-1 16,1 0 0-16,-1 4 0 0,-1-1 1 0,-1 2-1 16,-1 2-1-16,-3 2 0 0,-1 1 2 15,-5 4-2-15,-2-2-1 0,-3 3 1 16,-2 1-1-16,-3 2 1 0,-1 1 2 15,0 1 0-15,1-1 5 0,0 2 1 16,2 1 2-16,2-2 0 0,4-2 1 16,2-3-1-16,3-4-3 0,2-2-2 0,3-3-2 15,0-4-2-15,3-1 1 0,2 1 1 16,2-2 3-16,2 0 5 0,1 1 5 16,4 2 4-16,2-1 3 0,3 2-1 15,4-3 0-15,2 1-2 0,3 1-5 16,4-3-5-16,1 1-3 0,3-2-3 15,0 1-2-15,-2 1-3 0,-1-3-3 16,-3 0-5-16,-3-2-5 0,-5 1-7 16,-4 0-7-16,-3-2-10 0,-1 1-6 0,-4 1-3 15,-1 1 2-15,-2 0-117 0,-2-1-113 16,0 1-273-16</inkml:trace>
  <inkml:trace contextRef="#ctx0" brushRef="#br0" timeOffset="-49734.59">22794 15513 748 0,'3'6'176'16,"-1"-5"0"-16,2 3-92 0,0 1-54 16,5-2-20-16,-4 5-8 0,2 1-3 15,-2 1-1-15,2 4-1 0,0 2 0 16,-1 6 1-16,1 2 0 0,-3 2 1 15,0 5 1-15,0 1 0 0,-2 4 0 0,-1 2 1 16,-1 0 1-16,-1-1 0 0,0 1-10 16,1-2-5-16,0-2-9 0,1-5-11 15,0-8-13-15,0-5 97 0,1-3-225 16,13 7-130-16,-12-16-364 0</inkml:trace>
  <inkml:trace contextRef="#ctx0" brushRef="#br0" timeOffset="-49570.77">23102 15787 771 0,'4'4'164'0,"-3"-3"-3"0,0-1-131 15,0 0-35-15,-3-1-16 0,3 2-12 0,-1-2-6 16,0 1-2-16,0 0-22 0,-1-1-94 15,1 1-104-15,1 0-245 0</inkml:trace>
  <inkml:trace contextRef="#ctx0" brushRef="#br0" timeOffset="-49002.6">23617 15312 519 0,'-1'3'145'15,"-2"2"1"-15,0 0-1 0,0 0-109 16,-2 3-18-16,0 1-5 0,-2 1-7 16,-1 0-2-16,-2 0 3 0,0 0 2 15,-2 3 3-15,-1 2 4 0,-1 0 3 0,-3 5 3 16,3 3 1-16,-2 5 0 0,3 4-2 16,1 3-5-16,2 1-3 0,3 3-3 15,2-1-4-15,3 0-2 0,2-3-3 16,2-2-1-16,3-1 0 15,0-3 0-15,4-3 2 0,3 3-1 0,2-2 1 16,3-4 0-16,6-3-1 0,-4-4 0 16,2-3-2-16,2-3-1 0,-1-7 1 15,-1-2 0-15,0-2 0 0,-6-2 4 0,4-3 0 16,-1-1 2-16,-1-5 1 0,-4-2 1 16,-2-3 2-16,-2 0 1 0,-2-3 2 15,-2 0-2-15,-3 0 1 0,-3 4 0 16,-5 2-1-16,-3 1-2 0,-7 3-2 15,-5 4-4-15,-5 4 2 0,-5 3-3 16,-4 5-1-16,-2 1 0 0,0 3-1 16,3 4 0-16,3 1 1 0,5 0-4 15,4 1-5-15,6 1-6 0,5-5-14 0,4 0-21 16,3-3-6-16,15 12-137 0,-6-14-139 16,1-2-333-16</inkml:trace>
  <inkml:trace contextRef="#ctx0" brushRef="#br0" timeOffset="-47888.11">22488 16361 606 0,'1'-3'137'0,"-2"3"0"0,1-1-90 16,0 0-24-16,1-3-8 0,2 0-5 15,0 1-2-15,0 1 6 0,5-5 4 0,3 4 2 16,2-1 4-16,4 0 2 0,4 1 2 15,6 1-2-15,3 1-3 0,7 1-4 16,6 0-4-16,4-1-3 0,7 2-4 16,6 1-3-16,5-3-2 0,4 0-1 15,3-1-2-15,2-2 1 0,0 1-1 16,1-1 0-16,-4-1 1 0,-4 2-1 16,-7-1 0-16,-6 0 0 0,-8 0 0 15,-7 1 0-15,-9 0 0 0,-11 1 0 16,-4 1-2-16,-6 0 1 0,-6 0-4 15,-8 2 0-15,-9-1 0 0,-10 1 0 0,-9 0 0 16,-10-1 1-16,-7 1-1 0,-11 3 4 16,-7-2-1-16,-5 1-3 0,-2-1-2 15,-2 3 0-15,0-1-1 0,1-1 0 16,-1 2 0-16,5-3 2 0,4 2 1 0,8 1 3 16,7-2 0-16,6 1 1 15,7 1 0-15,11-1 0 0,9-2 0 0,6-1 1 16,5 0-1-16,6 1 1 0,7-1 0 15,8 0 1-15,9 1 1 0,9-3 4 16,10 1 1-16,11 0 1 0,6-1 0 16,6-1 1-16,4-2 1 0,2 0-3 15,0 1-2-15,-2-1-1 0,-4 1-2 16,-4 1 0-16,-7-1-2 0,-7-2 0 16,-10 4-1-16,-10 1 1 0,-6 0-1 0,-7 0 0 15,-5-1-2-15,-5 1-2 0,-9 1 0 16,-8 1-2-16,-9 2 0 0,-8 1 0 15,-9 2-1-15,-7 1 2 0,-9 0 1 16,-4 0-1-16,2-1 0 0,-2 1 1 16,0-3 0-16,1 1 1 0,2-1 0 15,6 0 1-15,7-1 1 0,4 2 0 0,8-1 1 16,9 0-1-16,7-3 1 0,6-1 1 16,8 1 1-16,5 0 1 0,9 2 0 15,10-1 4-15,8 0 3 0,11 0 2 16,8 0 0-16,11-2 0 0,9-1 0 15,6-1 0-15,3-3-2 0,6 0-3 16,-1 0-2-16,3-1-1 0,-3 2-1 16,-4-2-6-16,-6 0-13 0,-9-2-20 0,-11 2-34 15,-8 1-100-15,-14 0-129 16,-9-1-298-16</inkml:trace>
  <inkml:trace contextRef="#ctx0" brushRef="#br0" timeOffset="-37272.84">14950 15314 574 0,'-2'1'134'0,"-3"0"0"0,5 0-92 16,-1 2-14-16,1-1-10 0,-1 2-6 15,-1-2-4-15,1 6-3 0,-1 4 0 16,0 1-3-16,2 4 0 0,-1 0 1 16,1 9 0-16,-2-1-5 0,2-1 0 15,5 3 1-15,-3 3 1 0,-2 0-4 16,2 2 0-16,0-7-2 0,2 3 2 0,1-4-2 15,0-6 0-15,2-4 1 0,6-8 8 16,-3-2 2-16,2-4 4 0,1-2 3 16,6-3 8-16,-3-4 2 0,2 0 3 15,-8-2-5-15,5 0-2 0,-4-3-2 16,-1 1-2-16,-8 3-5 0,1 1-2 16,-1 2-2-16,-1 3-1 0,-1 1-1 15,1 3-1-15,4 3-2 0,2 4-1 0,4 3-1 16,1 2 0-16,2 1-1 0,0-1-1 15,1 1 0-15,3-2 0 0,-2-3 0 16,1-5 0-16,-2-2 0 0,2-4 1 16,2-1 2-16,0-5 2 0,-6-3 4 15,0-1 3-15,-2-1 4 0,-2 0 4 16,-4-2 2-16,-3 2-1 0,-4-2 3 16,-2 4-4-16,-5-3-3 0,-1 1-4 0,-1 0-6 15,-1 3-5-15,2-2-3 0,0 6-5 16,3-4-1-16,2 4-1 0,4-2 0 15,1 1 2-15,5-2 0 0,2 0-1 16,8-2 1-16,15 2-1 0,-7-2-1 16,5 3 2-16,1-1 0 0,2 2 3 15,-2 1 2-15,-3 3 2 0,-14 4 2 16,6 0 1-16,-3 4 2 0,-3 7 3 0,-5 2 3 16,-1 7 0-16,-4 3 0 0,-3 2 1 15,-2 1 0-15,-2 2-1 0,0-2-3 16,-2 0-4-16,3-2 1 0,1-5-1 15,1-3-1-15,5 0-3 0,1-4 0 16,0-3-4-16,4-2-2 0,2-6-9 16,0 0-11-16,1-4-7 0,0-3 169 15,-3 1-293-15,1-7-141 0,-1-7-406 16</inkml:trace>
  <inkml:trace contextRef="#ctx0" brushRef="#br0" timeOffset="-37129.67">15539 15141 635 0,'1'-1'141'15,"0"0"-3"-15,0 0-106 0,1-6-26 0,1 1 157 16,3-1-303-16,2-7-143 0,-4 2-409 16</inkml:trace>
  <inkml:trace contextRef="#ctx0" brushRef="#br0" timeOffset="-36946.63">15737 15019 636 0,'5'24'164'0,"-1"4"4"0,-2 1-76 0,-1 1-40 15,-1 4-10-15,0 2-15 0,-2-4-9 16,-1 7-7-16,1 1-1 0,-3 6-4 16,5-3 0-16,0 1-4 0,4 1 2 15,0 1-29-15,1 0-16 0,4-3 156 16,3-9-292-16,2 0-160 0,-1-4-436 15</inkml:trace>
  <inkml:trace contextRef="#ctx0" brushRef="#br0" timeOffset="-36573.36">15719 15544 569 0,'1'-12'154'0,"1"-2"7"0,5-6-55 0,-2-1-46 15,3-2-2-15,2-2-6 16,2 0-11-16,1 0-8 0,1 0-7 0,1-2-6 16,1 3-5-16,1 0-6 0,-1 6-3 15,-1 3-3-15,0 4-4 0,1 6-2 16,-1 4-1-16,1 6 0 0,2 7-2 16,-2 6-4-16,3 6-2 0,-6 6-8 15,-1 8 3-15,-2 2-8 0,-2 1-4 16,-4 0 0-16,0-1 4 0,-1-6 3 15,0-7 9-15,0-6-1 0,2-7 6 0,-2-3 6 16,0-9 7-16,1-3 6 0,0-3 6 16,-1-5 4-16,1-4 3 0,0 0 2 15,2-5-1-15,1 2-3 0,-2 1-6 16,3 3-5-16,2 2-4 0,1 5-3 16,2 3-1-16,1 4 0 0,3 6 4 15,0 5-17-15,0 8 1 0,-2 4-11 16,0-1-22-16,-3 4-11 0,2 0-128 15,-5-2-142-15,2-4-310 0</inkml:trace>
  <inkml:trace contextRef="#ctx0" brushRef="#br0" timeOffset="-35285.1">17159 15381 657 0,'-10'-1'153'0,"-3"0"2"0,-1-1-108 15,-3-1-9-15,-1 3-9 0,1-1-12 16,0 0-8-16,2 3-4 0,-2 3-2 16,4 0-3-16,0 5-3 0,4 5-2 15,0 4-5-15,3 6-7 0,2-1-5 0,5 3-5 16,1-1-3-16,5-2-2 0,1-5 0 16,4-3 3-16,2-5 8 0,3-3 5 15,-1-5 6-15,3-3 5 0,1-3 7 16,0-6 6-16,0-3 8 0,1-5 5 15,-2-2 4-15,-3-6 3 0,2-5-2 16,-3-5-2-16,-1-1-4 0,-1-4-4 16,-1-1-3-16,0-4-1 0,-2 2 1 15,-2-3 3-15,-4 1 1 0,0 2 2 16,-3 3 1-16,-2 6-2 0,0 2 1 0,-1 7 1 16,0 8 0-16,1 6 2 0,-1 5-2 15,1 3 2-15,0 0-3 0,0 8-4 16,-2 1-4-16,2 8-5 0,0 3-4 15,0 7-2-15,1 9-1 0,0 8-1 16,1 1-2-16,0 8-7 0,3 4-5 0,0 3-6 16,4 0-2-16,0-2 0 0,2-2 1 15,4-5 3-15,1-8 5 0,2-6 6 16,3-7 4-16,1-8 1 0,0-5 0 16,3-8 1-16,0-4 1 0,0-2 1 15,-1-8 2-15,-1-5 4 0,0-3 4 16,-1-5 3-16,-4-2 2 0,0-4 2 15,-4-4 1-15,-1 4-1 0,-3-2-2 16,-4 3 0-16,-2 3 0 0,-5 2 0 16,-2 5-1-16,-4 3 0 0,-2 3-1 0,-1 3 2 15,-1 8-4-15,-1 7-3 0,-1 4-2 16,0 7-3-16,2 7-2 0,1 7-3 16,0 4-5-16,3 0-5 0,4 1-2 15,5-3-1-15,3-4-1 0,5-8-1 16,5-4 2-16,3-8 2 0,2-6 4 15,4-5 3-15,1-5 3 0,4-6 2 0,-1-3 3 16,-1-3 1-16,1-1 2 0,-1-3 3 16,-3-1 1-16,-1 0 4 0,-3 3 4 15,-2 0 1-15,0 0 2 0,-5 4-2 16,-1 2-3-16,-4 3-1 0,0 3-3 16,-4 4-5-16,-1 4-2 0,-1 8-1 15,-1 5 1-15,-1 7-1 0,0 6-2 16,-2 4-3-16,-2 6-1 0,0 4-2 15,-2-2-4-15,2 1-4 0,-3-4-2 16,3-3-4-16,-1 2-1 0,2-7-1 0,1-6 0 16,-1-2 3-16,3-5 2 0,0-3 5 15,1-6 5-15,1-4 7 0,0-3 6 16,0-4 5-16,1-5 1 0,0-3 4 16,-1-6 2-16,1-6 0 0,-1-7 0 15,0-9-2-15,0-6-1 0,0-1 0 16,2-7 0-16,2 2 0 0,2 4 0 0,3 4-2 15,3 6 0-15,3 7-2 0,3 6-2 16,-1 7-3-16,2 5-2 0,0 2-3 16,-2 5-2-16,0 5-2 0,-3 4-1 15,-2 3 1-15,0 3 0 0,-4 4 0 16,-2 3 1-16,-2 0 0 0,-2 1 0 16,-2 0 1-16,-5 2-1 0,1-2-1 15,-2-3 0-15,-2 0 0 0,-1-1-2 0,-1-3-1 16,-4 0-3-16,1-4-3 15,-4-1-5-15,1 0-3 0,-4-3-9 0,-1-1-6 16,2-2-10-16,-1 1-14 0,-3-8-2 16,-1 3-123-16,5 3-128 0,-1-7-301 15</inkml:trace>
  <inkml:trace contextRef="#ctx0" brushRef="#br0" timeOffset="-34670.6">18776 15478 499 0,'-6'0'129'0,"-2"-2"5"0,2 1-50 16,0 0-41-16,5 1-8 0,-1 1-4 15,3 0-4-15,0 1-7 0,1 3-5 16,2 4-4-16,-1 3-3 0,1 2-4 0,1 3 0 16,0 3-1-16,1 3-2 0,-1 0 0 15,2-2 0-15,-1 1-1 0,2-4-1 16,-1 2-2-16,1-3-3 0,0-5-7 15,-2 0-6-15,1-2-5 0,0-3 1 16,-1-1-50-16,0-5-75 0,0 0-101 0,-1-1-242 16</inkml:trace>
  <inkml:trace contextRef="#ctx0" brushRef="#br0" timeOffset="-34505.5">18851 15303 640 0,'-3'-2'141'0,"-1"1"1"0,2 1-112 0,1 1-12 16,0-2-7-16,1 3-15 15,1-2-9-15,0 2-5 0,4 1-10 0,0 3-36 16,3 2-77-16,0 3-99 0,3 1-234 16</inkml:trace>
  <inkml:trace contextRef="#ctx0" brushRef="#br0" timeOffset="-34256.14">19044 15647 410 0,'2'10'119'0,"-1"-5"4"16,-1 0 1-16,-1-5-75 0,0 0-7 15,-1-3-3-15,3-3-6 0,-2-3-2 16,0-3-3-16,-1-6-3 0,5-3-4 16,1-1-2-16,2-3-1 0,0 2 1 15,3 1 0-15,2 1 1 0,2 5-1 16,1 2-2-16,-1 3-3 0,4 3-3 15,-1 1-5-15,2 5-4 0,-2 5-1 16,2 5-2-16,-2 1-1 0,1 5-1 16,-8-3-6-16,2 11-7 0,0 1-11 0,0 0-9 15,-2-1-8-15,-1 0-4 0,-1-1-123 16,7 4-115-16,-3-21-280 0</inkml:trace>
  <inkml:trace contextRef="#ctx0" brushRef="#br0" timeOffset="-34001.14">19618 15364 606 0,'8'-12'167'15,"-5"5"9"-15,-3 0-62 0,-7 2-38 16,2 0-10-16,-3 4-13 0,-2 1-15 16,-1 2-11-16,-5 4-9 0,-3 3-7 15,4 5-6-15,-6 2-2 0,0 8-1 0,3 3-2 16,0 2-1-16,6 2-2 15,4 0-3-15,5-2-3 0,6-2-4 0,5-4-2 16,5-4-4-16,5-3-5 0,3-5-4 16,3-5-1-16,2-3-2 0,1 0-2 15,1-7-4-15,-1-3-3 0,0-5-1 16,2-4 11-16,-4-1-129 0,-1-4-117 16,-1-1-292-16</inkml:trace>
  <inkml:trace contextRef="#ctx0" brushRef="#br0" timeOffset="-33523.2">19796 15022 535 0,'-12'-2'154'0,"7"1"3"0,-2 2-16 16,4 5-90-16,1 5-7 0,2 2-5 16,3 3-14-16,0 3-4 0,-1 8-4 0,-1 7-3 15,-1 3-3-15,-4 0-2 0,1 7-3 16,-1-1-5-16,-2 2-6 0,1 0-5 15,-1-3-9-15,2-2-8 0,3 0-5 16,3-5-4-16,1-8 1 0,3-3 1 16,1-4 5-16,3-6 8 0,2-4 8 15,3-7 8-15,-1-5 5 0,1 0 6 16,0-4 5-16,2-6 7 0,0-3 5 0,0-2 4 16,-2-1 0-16,1 0 1 0,-2 0 1 15,-1 2-1-15,-3 3-5 0,-3 4-5 16,-1 2-1-16,-3 3 0 0,-1 3-3 15,-3 1-3-15,0 1-5 0,-2 2-3 16,1 4-3-16,-3 4-5 0,2 2-12 16,0 7-11-16,2 0-4 0,2 2-3 0,3 1 0 15,3-2 0-15,4-2 2 0,1-4 9 16,2-6 13-16,1-3 4 0,3-2 6 16,2-5 4-16,-2-6 3 0,2-3 3 15,0-2 3-15,-2-2 2 16,-1-2 2-16,-2-1 1 0,-3 1 0 0,-2 2-1 15,-2 2-2-15,-3 2-2 0,-3 3-6 16,0 1-5-16,-2 4-7 0,-1 2-6 16,-1 2-9-16,-1 5-6 0,0 5-8 0,0 2 7 15,0 6-132-15,-1 1-119 0,-1 1-298 16</inkml:trace>
  <inkml:trace contextRef="#ctx0" brushRef="#br0" timeOffset="-32588.89">20401 15547 726 0,'-3'-2'171'0,"0"1"0"0,-2 1-110 16,0 1-26-16,-3 3-13 0,-1 2-13 15,-4 3-7-15,-1 4-3 0,-3 2-4 16,-1 5-3-16,-1-1-4 0,2 2-4 15,2-1-4-15,5-3-9 0,2 0-4 16,2-5-2-16,5-2 3 0,6-2 3 0,3-4 4 16,2-3 7-16,7-4 9 0,-2-1 7 15,1-4 7-15,2-2 3 0,-2-5 4 16,0-4 3-16,-2-2 0 0,-3 2 6 16,1-10 2-16,-3 0-1 0,-2-5 1 15,-2-1 0-15,-3-4-2 0,-3-2-1 16,-2-2-5-16,-1 2-1 0,1 5 0 15,0 5 0-15,1 6 4 0,1 8 2 16,1 6 1-16,0 4 0 0,0 5-1 0,1 3-2 16,0 6-5-16,2 4-6 0,-1 3-5 15,1 8-6-15,1 3-2 0,-1 6-1 16,0 6-3-16,0 1-1 0,-1 3-1 16,0 3-3-16,0-3 4 0,2 2-20 15,1-2-1-15,0-5 1 0,2-6 1 16,2-4 2-16,2-8 2 0,1-5-1 0,0-4 21 15,0-8 10-15,1-1 2 0,0-2 4 16,0-3 2-16,-1-5 4 0,0-1 3 16,0-2 3-16,-1-2-3 0,0-1 0 15,-2-1 1-15,-1 2 1 0,-2 1-1 16,-1 3-1-16,-2 3-1 0,-3 3 0 16,0 1-3-16,-1 3-3 0,-4-1-5 15,2 4-4-15,-2 3-5 0,-1-1-3 16,3 5-3-16,-1 2-1 0,1 2 0 0,6 3-1 15,0-1 0-15,2-1 1 0,5-3 0 16,1-1 0-16,2-4 1 0,3-1 2 16,-1-3 1-16,1 0 3 0,1-5 0 15,-1 1 1-15,1-2 2 0,-3 0 3 16,0 1 1-16,-3-3 2 0,-2 1 0 16,-1 1 4-16,-5 0 1 0,-1 0 0 15,-1 0-2-15,-2 0 0 0,0 2-1 0,-1 2-2 16,0-1-4-16,-2 2-2 0,1 0-2 15,-1 0-4-15,-3-1-4 0,0 3-3 16,0 1-2-16,-3 3 0 0,-1-2-2 16,6 2-3-16,0 1-3 0,6 1 3 15,6-3 1-15,3-2 4 0,5-4 2 16,7 2 7-16,-1-7 8 0,0-2 7 16,-1-5 2-16,-1-4 4 0,0-1 0 0,-3-4 1 15,-1-5-1-15,-4 0 0 0,0-2-1 16,-2-5 0-16,-3-1-1 0,-4-6-1 15,-2-2-1-15,-5-3 0 0,0-2-1 16,-2-2-1-16,-1 4-1 0,0 3-1 16,0 8-2-16,3 8 1 0,3 8 0 15,0 6 0-15,2 7-1 0,-1 3-2 16,0 7-2-16,1 9 0 0,-1 8-8 0,-1 8-4 16,-1 9-7-16,-1 7-6 0,1 9-8 15,0 4-13-15,1 1-21 0,-3-1-129 16,2-4-141-16,-1 1-342 0</inkml:trace>
  <inkml:trace contextRef="#ctx0" brushRef="#br0" timeOffset="-24826.69">17754 16426 393 0,'-5'6'116'0,"-2"-1"2"16,1 3-27-16,-1-3-36 0,3-3-9 15,-2 1-11-15,4-1-7 0,0 0-5 16,2-1-1-16,1-1-1 0,1 1-2 15,1 0 1-15,4 0-2 0,0-1 0 0,2 1 4 16,2 3 1-16,5-3 2 0,-1 3-3 16,4 2-2-16,1 0-4 0,6 1-4 15,1 0-3-15,3 1-5 0,-1 0-1 16,2-1-2-16,-2-1-1 0,-1 2 0 16,-3-3 0-16,-3 1-4 0,-2-3-5 15,-3-1-7-15,-1-3-10 0,-3 0-11 16,-3-4 95-16,-3 3-226 0,-3 0-136 0,1-1-370 15</inkml:trace>
  <inkml:trace contextRef="#ctx0" brushRef="#br0" timeOffset="-24581.14">17760 16639 651 0,'-6'-1'161'0,"5"2"4"0,0-1-100 0,1 0-11 16,0 0-9-16,0 1-12 0,1-1-12 15,2 1-6-15,4 3-4 0,2 2-4 16,4 2-4-16,3 3 0 0,5-1-1 16,3 0 1-16,4 0 0 0,0-2-3 0,3-3-9 15,1-4-14-15,-1-1-20 16,2-2 20-16,0 0-154 0,1-6-140 15,6-3-333-15</inkml:trace>
  <inkml:trace contextRef="#ctx0" brushRef="#br0" timeOffset="-17589.51">18782 16200 307 0,'0'-7'97'0,"0"0"8"16,0 1-25-16,0 3-11 0,0-3-12 15,0 3-13-15,0-3-9 0,0 3-3 16,0-2-5-16,0 2 3 0,0-1 1 0,0 2 2 16,1-1 1-16,-1 3 2 0,0 0 1 15,0 1 1-15,1 1-5 0,-1-1-4 16,0 2-2-16,0-2-6 0,-1-1-4 16,0 0-9-16,1 4-3 0,-1 1-3 15,-1 1-3-15,-1 4-1 0,0 3-1 16,-2 7 0-16,-2 2 4 0,-3-1 0 15,-1 5 1-15,-2 4-2 0,-1-2 0 16,-1 2-3-16,0 0-2 0,1 2-3 0,0 3 0 16,0-4-2-16,0 0 0 0,3-2 0 15,1-1 3-15,0-7 1 0,1-3 3 16,1-6 1-16,4-2 0 0,-1-2 3 16,2-6 1-16,2 0 2 0,1 0 1 15,1-4 1-15,0 5 2 0,0-2 2 16,2-2 2-16,1 1 1 0,3-1 1 15,-1-1 1-15,2 3 0 0,2-2-1 0,3 2-2 16,1 0-3-16,1 4-1 0,3 1-3 16,4 1-3-16,1 0 0 0,1 0 0 15,2 1-1-15,-1-2 0 0,3-1 0 16,-2-2 0-16,-3 0-1 0,0-2-3 16,-2-2-7-16,-4-1-9 0,-1 0-11 15,-4 1-25-15,-3-5-6 0,-1 4-126 16,-1-4-134-16,-5 4-311 0</inkml:trace>
  <inkml:trace contextRef="#ctx0" brushRef="#br0" timeOffset="-17272.32">18876 16464 570 0,'1'2'163'0,"0"-1"6"0,-1 1-27 15,1-2-77-15,-1 1-8 0,-1 0-8 16,0 2-9-16,-1 2-6 0,-1 1-6 16,-1 5-3-16,1 12-7 0,-1-3-1 15,-1 2-2-15,7 0-8 0,-8 8-3 16,3 1 0-16,-2 2-3 0,1-7 1 0,1 9-5 16,1 3 0-16,-6 2 2 0,6-3 2 15,3-2-1-15,-1 2-3 0,2-6-4 16,0-2-2-16,1-3-4 0,1-5-4 15,0-2-9-15,-1-5-5 0,1-4-5 16,-2-4-3-16,-1 0-9 0,1-6-7 16,-1 0-1-16,0-5 126 0,-1 0-239 15,0-2-131-15,3-1-365 0</inkml:trace>
  <inkml:trace contextRef="#ctx0" brushRef="#br0" timeOffset="-16602.71">19225 16760 693 0,'1'0'179'0,"-1"2"8"0,0-3-101 16,0 1-12-16,1-1-12 0,-1 1-17 16,2 4-13-16,-1-4-8 0,-1 0-8 15,0 0-5-15,-1 0-6 0,1 1-5 16,0-1-7-16,-1-1-9 0,1 2-11 16,0-2-18-16,-1-2-21 0,2 0 156 15,0-1-290-15,-3-6-157 0,7-1-429 16</inkml:trace>
  <inkml:trace contextRef="#ctx0" brushRef="#br0" timeOffset="-16162.88">19500 16335 693 0,'3'-1'183'0,"0"1"6"0,-5 0-94 16,0 1-20-16,-2 2-13 0,-1 1-16 0,-1 3-16 15,-1 3-9-15,-2 2-7 0,0 8-6 16,1 2-3-16,-1 1-4 0,1 5-2 16,3 1-1-16,1 5-4 0,3 0-3 15,2-1-3-15,3 0-3 0,1 1-3 16,4-2 0-16,2-2-2 0,0-4 4 16,4-2 2-16,2-1 2 0,2-4 2 15,-2-4 4-15,0-2 0 0,1-3 1 0,-1-5 2 16,-2-2-1-16,0-5 2 0,-2-5 6 15,2-3 1-15,0-5 4 0,-1-4 5 16,1-5 3-16,0-2 3 0,1-7 0 16,-2-3-1-16,-1-6-1 0,-3-1-2 15,-2-3-4-15,-5-2-1 0,-4-1-2 16,-3 2-1-16,-5 2-1 0,-4 2 0 16,-4 7-2-16,1 3 1 0,-3 6-2 15,-1 5-1-15,0 9-2 0,-2 4-2 0,1 6-3 16,-1 3-5-16,-2 8-6 0,0 1-9 15,1 7-6-15,1 1-31 0,2 10 21 16,-1-2-164-16,4 5-148 0,3 0-366 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6:15:05.1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1509 2605 572 0,'-7'5'127'0,"10"1"2"0,2-5-80 16,3 2-36-16,0 0-7 0,3 0 0 16,3-1 0-16,1 2-3 0,1-4 0 15,2 2-2-15,2-3 0 0,3 1 1 16,3 1-1-16,3-1 0 0,2 0 1 0,5-2-1 16,3 0 0-16,2 0 1 0,2-2-1 15,2 1 0-15,4-1 2 0,4 2 0 16,5 2 0-16,3-2 2 0,5 2 1 15,1 0 0-15,4 1-1 0,4-3 0 16,5 2 0-16,1-3-1 0,3-1-1 16,4 0 1-16,5 2 0 0,4-2 0 15,2 0-1-15,1-4 1 0,0 2 0 16,5 1-2-16,5 2 0 0,0-2-1 16,0-3 0-16,4 3 0 0,6 2 0 0,2 0 0 15,0-2 0-15,4 0-1 0,2 5 1 16,4 0-1-16,-1-1 0 0,2 1 1 15,2 2-1-15,1 0 0 0,0 2 1 16,1-5-1-16,1 4 1 0,2-2-1 16,1 0 2-16,1 0-1 0,2 0 0 15,-1-1 1-15,2 0-1 0,0 0 1 16,1-2 0-16,1 1-1 0,-1-2 0 16,0-2 1-16,0 0-1 0,1-2 1 0,0 1 0 15,-3-1 0-15,1 2 0 0,-3-2 0 16,0 2-1-16,-2-1 1 0,-3 3-1 15,-3-2 0-15,-3 3 0 0,-6-3 0 16,-3 2 0-16,-5 1 0 0,-8 5 0 16,-7-3-1-16,-9 0 0 0,-10 0 1 15,-8 4-1-15,-10 0 0 0,-8 1 0 16,-9-1-1-16,-9 4 1 0,-9-4 0 0,-6 5 0 16,-7-2 1-16,-9-4 1 0,-4 1 0 15,-9 1 1-15,-6-1 0 0,-7 0 0 16,-9-1-1-16,-3 1 0 0,-6 1 0 15,-8 0 0-15,-6-2-1 0,-2 0 1 16,-4-2 0-16,-4 2 0 0,-7-3 0 16,-5-1 0-16,-4-3 0 0,-7 3-1 15,-3-2 1-15,-6 0-1 0,-3-1 0 0,-4-2-1 16,-7 0 1-16,-1 2 3 0,-5-3-1 16,-4 4 0-16,-3-4 1 0,-2 3-1 15,-4-1 1-15,1 4 1 0,-6-4 0 16,-1 3 0-16,-1-1 0 0,-1 0 1 15,-2 2 1-15,2 0 1 0,-2-2-1 16,1 2-1-16,-1 1 0 0,-2-2 0 16,1 1 1-16,-3-1 0 0,-2 4-2 0,1 0 0 15,3 3-3-15,-7-4-1 0,-2 6 1 16,-2 4-1-16,-1-2-4 0,-2 2 2 16,-2 0-1-16,-5-4 0 0,6 5 1 15,0 1-2-15,3-2-2 0,1 3 2 16,1-2 0-16,5 3 0 0,5 0 0 15,1 3 1-15,5-6 1 0,4-2 2 16,5 1-1-16,7-1 1 0,2-3 0 16,4-2 0-16,8-2 1 0,7 2-1 0,3-1 0 15,2 0 0-15,6-3 0 0,4-1-1 16,4 2-1-16,4 0 1 0,4-2 0 16,7 2-1-16,6-2 1 0,6 1-1 15,6-2 0-15,7 1 1 0,6-3-1 16,5 3 0-16,6-3 0 0,5-1 0 15,3-2 3-15,7 6-2 0,5-2-3 16,7 0 0-16,6-1 0 0,6-1 1 0,7 2 0 16,10-1-3-16,4-5 2 0,9 0 3 15,5 0 0-15,5 0 1 0,6 1-2 16,3 0 1-16,2 1 0 0,5 3 0 16,7 0-2-16,4 3 0 0,2 2-1 15,2-1 1-15,5-1-1 0,10 1 1 16,3 5-1-16,1-2 3 0,3-5 0 15,6 2 0-15,8 6 0 0,1-2 0 0,6-1 1 16,6-1-1-16,7 1-1 0,6 3 2 16,7-4-1-16,5 1 0 0,12 0 0 15,5 0 1-15,4 0-1 0,10-3 0 16,4 4 1-16,11-4-1 0,0 1 0 16,5-1 0-16,5 0 0 0,1 0 1 15,1 3-1-15,1-2 5 0,-5 2-16 0,2-1-14 16,-4 3-138-16,-3-2-137 15,-1 1-351-15</inkml:trace>
  <inkml:trace contextRef="#ctx0" brushRef="#br0" timeOffset="4357.13">2055 10272 628 0,'-5'11'148'0,"-1"-4"3"16,-9-28-108-16,12 21-9 0,1 1-4 0,-3-4-8 16,-1 1-12-16,-6-1-4 0,2-2-3 15,-3 0-1-15,-4 1-1 0,-1-1-1 16,-3 4 0-16,-5 1 0 0,-5-2-2 15,-7 6 3-15,-3 0 1 0,1 0-3 16,-6 5-1-16,0 3 0 0,-2 5 1 16,-1-1 0-16,9 3-3 0,0 2 2 15,0 2 2-15,3 0-2 0,4-1 0 16,2 3-1-16,7 11-2 0,-4-2 1 0,2 6-4 16,2 4 2-16,4 5 1 0,2 5 0 15,1 1 2-15,1 0 1 0,2 8 1 16,0 3 0-16,1 4 1 0,0 5-1 15,-2 4 1-15,2 5 0 0,-1 5-1 16,3 0 1-16,3 7 1 0,0-2-1 16,3-3 2-16,3-3 0 0,7-7 0 0,4-5 2 15,5-7 0-15,7-8-1 0,7-6 0 16,9-1 0-16,7-6-1 0,6-2-1 16,3-4 0-16,6-5-1 0,8 1-4 15,4-7-16-15,7-3-29 0,3-4-101 16,8-9-116-16,2-8-290 0</inkml:trace>
  <inkml:trace contextRef="#ctx0" brushRef="#br0" timeOffset="5453.62">14732 11481 365 0,'4'-1'93'0,"1"-1"1"16,0-1-42-16,-1 0-17 0,2 2-9 16,-3-1-3-16,0 0 1 0,-1 1 0 15,1 0 1-15,-2 1-1 0,0 0-2 16,-1 1-5-16,1 0-3 0,-1 1-2 16,1-1-3-16,0 0 1 0,1 1 4 15,-1-1 3-15,0-1 5 0,1 1 4 0,3 4 1 16,-4-3 0-16,1-2 1 0,2 1-4 15,0 1-3-15,1-1-2 0,6 0-2 16,3-3 0-16,6 2 0 0,2 1 0 16,1-2-3-16,0 1-2 0,0-2-3 15,0 2-3-15,-1-1-1 0,2 0-3 0,5 3-2 16,4 0-1-16,0 2 1 0,1 5-1 16,-3 1-1-16,-2 4 1 15,-3 0-1-15,-4 4 1 0,-6 1 0 0,-1 3 0 16,-4 2-1-16,-2 2-1 0,0 2 2 15,-7 3-2-15,-2 2 1 0,-2 3-1 16,1 1-4-16,-1 4 0 0,0 3-4 16,0 2-3-16,0 2-1 0,2 2-4 15,2 2-1-15,-1 0 3 0,0-1 1 16,1-5 5-16,-1-1 2 0,0-5 2 0,0-4 3 16,-1-4 8-16,-1-3 5 0,0-3 4 15,-8-3 4-15,1-2 4 0,-5-3 4 16,0 1 5-16,-5-4-2 0,-11 0-1 15,-8-3-4-15,-1-2-4 0,-4-2-2 16,0 0-5-16,-7 0-4 0,-2-3-5 0,5-3-8 16,0-4-8-16,2 0-8 0,-3-1-11 15,-4-6-4-15,4-1-19 0,4-1-3 16,4 1-120-16,8 1-118 0,6 3-295 16</inkml:trace>
  <inkml:trace contextRef="#ctx0" brushRef="#br0" timeOffset="6385.77">16998 11828 427 0,'1'-1'112'0,"-1"2"0"16,0 0-23-16,-1-1-62 0,1 0-8 16,0 2 4-16,0-3-1 0,-1 2 2 15,1-1 3-15,-1-1 3 0,1 1 1 16,2 1 0-16,-3-2-4 0,0 3-3 16,2-1-1-16,-2-1-1 0,1 3 0 15,-4-1 1-15,-2 0 1 0,-3-1-1 0,0 3 0 16,-7 0-3-16,-1 2-3 0,-5 3-5 15,0 1-5-15,-3 5-4 16,-2 7-2-16,0 3-2 0,1 5-1 0,-2 6 1 16,5 6-1-16,-1 6-2 0,1 1-5 15,6 5-6-15,4 1-4 0,5 1-2 16,5-5-6-16,4-1-2 0,6-8 1 16,10-2 4-16,3-9 4 0,4-4 5 15,4-10 3-15,6-3 9 0,4-10 8 0,4-3 6 16,2-7 9-16,0-6 6 0,1-4 8 15,-2-4 4-15,-1-1-1 0,-7 0-4 16,-6 0-6-16,-6 3-5 0,-7 3-4 16,-5 5-5-16,-5 3-3 0,-4 3-3 15,-3 3-2-15,-3 5-1 0,-2 5-3 16,-3 3-3-16,-1 3-4 0,-1 4-5 16,1 3-1-16,2 3-1 0,3-2-3 0,6-1-4 15,6-1 1-15,4-6 1 0,5-4 2 16,6-4 2-16,4-7 4 0,5-5 5 15,2-5 8-15,2-4 5 0,2-4 4 16,1-2 5-16,-3-2 4 0,-4 2 3 16,-4 3-1-16,-7 0 1 0,-5 2 1 15,-8-2-6-15,-7 2-6 0,-7 1-2 16,-9-1-5-16,-8 0-3 0,-8 3-1 16,-5 3-7-16,-5 7-1 0,-6 6-1 15,-1 3-4-15,0 7-3 0,4 2-4 0,3 0-9 16,6 2-8-16,9-4-15 0,6-2-12 15,9-3-124-15,9-7-132 0,9-4-316 16</inkml:trace>
  <inkml:trace contextRef="#ctx0" brushRef="#br0" timeOffset="6902.48">17523 12363 510 0,'49'-3'132'0,"-3"4"4"16,-7 2-71-16,-5 1-19 0,-7 5-11 15,-5 4-8-15,-4 2-9 0,-5 2-7 16,-6 2-4-16,-3 0-1 0,-3 0 0 15,-2-3 0-15,-3-4 0 0,2-1 0 16,-1-3 1-16,1-3 0 0,2-1 1 16,0-4 5-16,0-2 4 0,3-3 0 15,2-5 3-15,4-3 2 0,1-7 1 0,1-2-1 16,3-3-3-16,3-1-3 0,0 1 1 16,2 4 0-16,-2 1-2 0,0 6-3 15,-1 6-3-15,0 6-2 0,-1 6-2 16,-3 5-3-16,0 8-7 0,-3 5-5 15,1 5-3-15,-2 7-11 0,0 2 0 16,1 2-10-16,0 1-7 0,2-4 1 16,3-3 1-16,3-7 5 0,3-9 11 0,2-7 0 15,0-7 10-15,3-5 10 0,0-8 3 16,-2-4 2-16,0-5 1 0,0-4 1 16,-2-6 0-16,-1-5 1 0,-5-4-1 15,-1-4-1-15,-2-5 0 0,-2-6 1 16,-3-3 0-16,-3-1 4 0,-3 0 4 15,-2 0 5-15,0 1 3 0,-1 9 4 16,-1 5 2-16,-2 8 2 0,2 6 1 16,2 11 0-16,0 6-4 0,0 6-3 0,1 4-5 15,0 5-4-15,1 5-3 0,1 6-3 16,0 6-2-16,0 6 0 0,2 5 1 16,-2 8 1-16,1 5 1 0,0 4-2 15,0 3-1-15,-1 3-2 0,0-1-3 16,-3 1-3-16,0-2-8 0,-1 0-15 15,-1-3-18-15,0-2-14 0,-1-5-6 0,2-4-126 16,-1-1-131-16,2-9-296 0</inkml:trace>
  <inkml:trace contextRef="#ctx0" brushRef="#br0" timeOffset="7423.6">18340 12508 597 0,'-4'-45'152'0,"0"6"10"0,-4 1-82 16,7 7-15-16,4 7-9 0,2 5-5 15,1 6-9-15,2 3-6 0,2 1-7 0,1 3-5 16,4 3-5-16,4 3-2 0,2 0-2 16,5 1-2-16,2 5-4 0,3 4-2 15,0 3-3-15,-1 1-2 0,-1 2 0 16,-4 0 0-16,-2 6-10 0,-3-3 0 16,-5 0-3-16,-2-1-3 0,-3 0-2 15,-3-4 1-15,-3-1-2 0,-2-4 10 16,-1-4 2-16,-1-3 6 0,-1-2 4 0,-1-3 2 15,-1-5 0-15,-1-4 2 0,0-5 0 16,0-6-2-16,0-6-1 0,2-1-2 16,3-3-2-16,5-1-1 0,2 4 1 15,6 1-2-15,1 6 1 0,2 5 0 16,3 4-1-16,2 5 1 0,-1 4-1 16,0 2 0-16,0 9-1 0,-1-1 0 15,0 5-1-15,-2 2 1 0,-2 3 0 0,-1 2 0 16,-2-2 1-16,-2 1-1 15,-1-1 1-15,-2-1 0 0,0-1 0 0,-2-3 0 16,1 0 0-16,-2-1-1 0,3-4 2 16,0-1 0-16,0-4 0 0,3-2 4 15,1-5 1-15,3-1 2 0,1-3 3 16,2-3 0-16,-2 0 2 0,-1 0 0 16,-1-2 0-16,-4 1 1 0,-4 0-3 15,-6 0-1-15,-2 2-3 0,-6 1-5 0,-5 2-3 16,-7 6-3-16,-2 2-5 0,-4 4-1 15,-2 3-2-15,-3 1-4 0,0 4-3 16,6-5-9-16,5-1-10 0,3-1-16 16,5-3-12-16,5-2-7 0,11 2-121 15,0-9-127-15,5-1-298 0</inkml:trace>
  <inkml:trace contextRef="#ctx0" brushRef="#br0" timeOffset="7685.55">19344 11728 731 0,'-3'-10'176'0,"-2"-3"6"15,3 3-101-15,-1 0-29 0,1 2-6 16,1 2-10-16,-1 6-5 0,1 2-5 0,0 5-5 16,-1 7-3-16,1 7-2 0,-1 8-3 15,0 6-2-15,-2 6-1 0,1 10 0 16,-1 2 0-16,-1 2-3 0,1 1-3 15,-1 2-2-15,3-1-2 0,2-2-4 16,2-3-5-16,3 1-16 0,0-5-6 16,3-3-11-16,3-2-14 0,-1-3-7 15,1-3-8-15,1-5-5 0,0-2-110 0,-1-4-127 16,0-5-294-16</inkml:trace>
  <inkml:trace contextRef="#ctx0" brushRef="#br0" timeOffset="8337.01">17918 13461 400 0,'3'3'111'0,"-2"-2"3"0,1-1-12 0,-1-5-65 16,0 4-4-16,0 1 0 0,-1-1 0 16,0 1 3-16,0 0 3 0,0 0 4 15,-1 1 2-15,1 0 1 0,0-1-1 16,1 1-1-16,0-2-5 0,-1 0-3 16,9 3-7-16,-7-3-5 0,0 0-4 15,-1 1-3-15,0-2-2 0,0 2-3 16,1 0-4-16,-7 2 2 0,9 6-1 15,1 5-2-15,2 6-1 0,2 8-2 0,1 7-1 16,-1 7 1-16,1 1-1 0,-2 4-3 16,-3-1-2-16,1 2-6 0,-1-3-5 15,-4-3-6-15,3-2-10 0,-2-5-14 16,0-5-11-16,1-4-11 0,2-5-3 16,-2-5 151-16,1-4-265 0,-1-5-134 15,-1-2-375-15</inkml:trace>
  <inkml:trace contextRef="#ctx0" brushRef="#br0" timeOffset="8671.2">17779 13332 692 0,'-9'-9'168'0,"1"1"5"0,4 3-108 16,1 5-10-16,13 8-6 0,-5-9-14 15,7 10-1-15,4-3-2 0,7 3-3 16,9 1 0-16,6 0-4 0,4-2-4 0,13 12-2 15,-3-3-5-15,4 3-4 0,2 3-2 16,-3 4-4-16,-2 2-2 0,-3 3-2 16,-3 3-3-16,-6 3 0 0,-7-1-2 15,-7 0-2-15,-7 1-1 0,-9-2 2 16,-8 3 0-16,-10-2 1 0,-7 1 0 16,-8 2 0-16,-5-3 0 0,-5-2 1 0,-4-1-2 15,-4-4 0-15,-2-7 2 0,-3-4-2 16,-1-6-1-16,-2-2-4 0,-5-6-5 15,1 4-14-15,2-15-12 0,6-1-6 16,5-2-4-16,8-2-8 0,6-5-1 16,13 0-94-16,5-11-12 0,11 8-93 15,8-5-211-15</inkml:trace>
  <inkml:trace contextRef="#ctx0" brushRef="#br0" timeOffset="9569.93">18919 13677 567 0,'-9'-4'134'16,"-1"-2"3"-16,0 1-89 0,-2-2-12 16,5 5-5-16,0-1 0 0,2 0-4 15,0 1-5-15,3 4-2 0,5 4-6 0,-3-3-2 16,3 3-2-16,0-1-4 0,2 0 0 16,4-1 2-16,1-3 0 0,1-5 3 15,4 4 1-15,4-6-2 0,-1 1-1 16,0 2 1-16,1-4-4 0,-3-2 0 15,-5 2 1-15,-1 1 1 0,-4 1 2 16,-1-1 2-16,-3-1-1 0,-6-1 2 0,-5 3-1 16,-4 1-3-16,-6-2-2 0,-6 2-2 15,-3 4-3-15,-3 4-3 0,-2 3-1 16,-2 9 1-16,-1 3-1 0,4 6 1 16,2 6-4-16,4 3-4 0,4 3-3 15,7 4-4-15,6-1-1 0,9 1-3 16,7-5-1-16,7-3 0 0,8-2 4 15,6-7 4-15,7-8 3 0,7-5 2 16,5-6 4-16,6-4 4 0,1-6 3 0,3-4 4 16,1-6 4-16,-1-3 3 0,-3-3 2 15,-7-2 4-15,-4-3 2 0,-6 0 0 16,-5 1 1-16,-7 4 2 0,-6 0 1 16,-7 4 0-16,-3 4-3 0,-6 1-2 15,-4 2-3-15,-4 0-4 0,0 4-4 16,-3 3-7-16,-2 8-3 0,0 4-3 15,-2 9-1-15,0 8-1 0,-1 7-3 16,-2 7-5-16,2 6-5 0,0 2-9 0,1 2-11 16,1 3-13-16,1-3-14 0,-1 1-3 15,3-4 4-15,0-6 5 0,3-2 10 16,1-9 12-16,-1-8 14 0,4-5 13 16,2-9 8-16,-1-1 4 0,1-4 3 15,1-7 4-15,3-5 5 0,1-5 4 16,0-9 6-16,3-8 4 0,-1-9 5 15,2-10 4-15,0-4-1 0,0-8 1 16,1-2 2-16,1-2 1 0,1 0 0 0,4 3-6 16,1 1-3-16,4 5-2 0,1 9-2 15,2 6-4-15,3 12 0 0,1 5-4 16,1 8-2-16,-2 8-2 0,0 5-3 16,-2 7-3-16,-2 4-4 0,-3 2-5 15,-3 9-4-15,-4-1-1 0,-3-1 1 0,-4 6-1 16,-3-1 0-16,-7 2 2 15,-5 0-1-15,-3-5 3 0,-8 7 1 0,-6-1-1 16,-4-6-1-16,-6 0-3 0,-1-5-7 16,-1-6-9-16,3-4-5 0,6-8-11 15,1 1-15-15,5 0-8 0,5-2 33 16,4-4-166-16,5-5-134 0,3-4-342 16</inkml:trace>
  <inkml:trace contextRef="#ctx0" brushRef="#br0" timeOffset="10271.15">20036 13710 558 0,'-3'-1'135'0,"-1"1"2"16,-3-1-80-16,-1 1-23 0,-1-4-8 16,0 5-3-16,2 0-5 0,2 0-4 15,0 0-3-15,2-1-1 0,3 0-2 16,3 3-1-16,3 1 1 0,3 0-1 16,2 2 1-16,3 0 1 0,4-3 2 0,4-1 1 15,2-3-1-15,2-1-2 0,-1-4-1 16,-1-4-2-16,1 0-1 0,-2 0-2 15,-4-1 0-15,-3 2 6 0,-5-1 3 16,-8 8 1-16,-1-8 2 0,-5-2-1 16,-4-1 0-16,-6 0-2 0,-2 0-4 15,-3-1-1-15,0-5-3 0,-6 11 0 16,-2 8-1-16,-2 5-1 0,-1 7 0 0,-2 7-1 16,3 8-3-16,0 3-2 0,3 6-6 15,5 2-8-15,5 2-6 0,4 1-5 16,8-5-3-16,5-4-1 0,6-4-1 15,5-4 6-15,6-6 8 0,7-6 12 16,3-5 10-16,5-5 6 0,3-3 7 16,3-6 5-16,2-6 9 0,0-1 3 15,0-3-2-15,0-1-3 0,-3-2-3 0,-3 1-3 16,-2 4-4-16,-7 2-7 0,-4 2-6 16,-5 2-3-16,-6 4-5 0,-4 4-2 15,-4 2-4-15,-5 3-3 0,-2 5 0 16,-4 2 1-16,-1 2 1 0,-1 2 2 15,-1 2 3-15,0-4 5 0,3 0 1 16,2-3 1-16,2-3 1 0,3-2 4 16,2-3 2-16,4-4 4 0,2-1 3 15,4-7 4-15,4-1 2 0,3-3-1 0,2-4-3 16,4 0-1-16,1 1-1 0,2 3 0 16,-2 3-4-16,0 4-1 0,0 5-1 15,-3 4-1-15,-4 6-4 0,1 3-9 16,-4 1-9-16,-1 2-8 0,-4 3-15 15,-1 0-27-15,-2 1 73 0,-1-3-203 16,-3 0-147-16,4-3-371 0</inkml:trace>
  <inkml:trace contextRef="#ctx0" brushRef="#br0" timeOffset="11222.93">21225 13736 805 0,'0'-11'186'0,"-3"-1"2"0,-3-2-126 16,-1 2-26-16,-4 4-12 0,-5 8-11 0,-3 6-5 16,-4 5-4-16,-4 5-2 0,-1 6-2 15,0 3 0-15,3 6-5 0,3-2-7 16,4-1-9-16,7-2-9 0,5 1-5 16,6-5-4-16,6-1-5 0,4-4-2 15,4-4 5-15,6-3 10 0,1-2 9 16,5-5 8-16,1-3 6 0,3-6 9 15,-1-3 11-15,3-8 4 0,2-2 4 0,-1-6 4 16,-1-4 4-16,-3-3 3 0,-3-5 2 16,0-6 0-16,-7-5 1 0,-3-5-1 15,-5-3-1-15,-5-4-2 0,-4-5-5 16,-3-1-3-16,-2 3-3 0,-2 4-5 16,-1 2-4-16,0 11-3 0,0 8-2 15,2 11-2-15,-4 11-1 0,-1 10-1 16,-2 11 0-16,0 11-1 0,-1 7 0 0,-3 8-1 15,-3 8-1-15,3 11 1 0,1 7-2 16,1 5-5-16,1 3-4 0,2 0-5 16,4-1-3-16,5-5-1 0,6-6 0 15,3-8 1-15,6-8 4 0,5-8 4 16,6-5 6-16,6-6 4 0,5-7 1 16,5-7 2-16,3-4 1 0,5-5 3 15,1-5 1-15,2-3 2 0,-2-2 1 16,0-2 3-16,-7-1 4 0,-2-2 2 15,-7 2 1-15,-8 0 2 0,-4 0 2 0,-7 1 0 16,-6 0 0-16,-3 0-2 0,-5 0-3 16,-3 0-4-16,-6 2-3 0,-5 5-4 15,-6 6-4-15,-5 3-2 0,-5 13-3 16,-2 6-2-16,-3 5 1 0,2 5-2 16,5 3 0-16,5 0-3 0,5-2-1 15,6-3-3-15,7 0-2 0,6-1-3 0,6-5 0 16,3-3 0-16,7-3 4 0,3-3 0 15,4-2 2-15,6-3 5 0,2-4 3 16,1-3 2-16,1-3 2 0,1-2-2 16,2-3 2-16,-1-4 2 0,-2-1-1 15,-2-3 0-15,-2-1 1 0,1-1 1 16,-6 4 0-16,-4-2 0 0,-4 4-1 16,-4 2-2-16,-5 2 2 0,-3 6-3 0,-5 4-3 15,-2 5-1-15,-4 6-1 0,-2 5-3 16,-3 4-6-16,-2 6-6 0,-3 2-2 15,-2 5-4-15,1-4-5 0,1 0-5 16,1-4-3-16,3-2 3 0,2-6 5 16,3-2 3-16,2-8 5 0,1-1 6 15,2-3 12-15,2-3 12 0,1-3 5 16,2-4 3-16,3-3 6 0,4-3 5 16,2-5 0-16,1-5-4 0,4-1-5 0,-1-3-1 15,0 2 0-15,0 2-4 0,-1 3-3 16,-1 5-1-16,-1 3-1 0,-2 5-1 15,-1 4-1-15,0 6-2 0,-1 1-2 16,1 3-1-16,-2 2-1 0,-1 3-2 16,1 2-2-16,-1 1-5 0,-1-1-7 15,0 0-4-15,-1-2-6 0,-1 2-3 16,2-3-7-16,-3-1-5 0,3-3 4 0,-1 0-44 16,0 0-77-16,2-2-109 0,1-1-257 15</inkml:trace>
  <inkml:trace contextRef="#ctx0" brushRef="#br0" timeOffset="11630.71">22738 13663 573 0,'2'-2'160'16,"-3"-1"7"-16,1 3-30 0,-2 2-78 15,-5 2-14-15,-4 3-13 0,-3 4-11 16,-4 3-5-16,-4 6-6 0,-4 3-5 15,1 3-2-15,0-2 0 0,4 1-2 16,4 2 0-16,5-6-4 0,-7 4-2 16,16-13 1-16,5 1-3 0,7 1-2 0,6-4 0 15,5-4 2-15,7-1 2 0,17-11 3 16,-6 10-1-16,4-10 5 0,4-4 6 16,-3-1 1-16,2-3 1 0,-4 0 3 15,-1-3 2-15,-4 1 3 0,-4-2 3 16,-6 3 0-16,-11-9 3 0,4 9 2 15,-6-1 1-15,-3 0-2 0,-6 1-4 16,-5-1-2-16,-8 5-3 0,4 9-6 16,-15-6-4-16,-5 5-3 0,-3 7-2 15,-3 7-2-15,1 3 0 0,5 2-4 0,5 4-1 16,7 3-4-16,8 1-1 0,6 0 2 16,6 0-3-16,12 3-6 0,2-1-3 15,5-3-2-15,4-1-5 0,3-2-23 16,4-2-19-16,6-3-127 0,-5-5-139 0,9-4-339 15</inkml:trace>
  <inkml:trace contextRef="#ctx0" brushRef="#br0" timeOffset="36683.64">2379 4218 318 0,'-5'1'79'16,"4"-5"6"-16,-2 3-41 0,-1 2-16 0,-2-1-3 16,2 0-2-16,-3 1-2 0,0-1-4 15,0 0-4-15,-3 0-1 0,1 0 0 16,-2-1 1-16,-2-1 2 0,-1-1 0 15,-1 3 0-15,-5-2 0 0,-1 2-1 16,-2-2-1-16,-4 2-4 0,-3 1-1 16,-4-1-2-16,-1 1 0 0,-3 6-1 15,3-4-1-15,1 2 0 0,2 0-2 0,2 1 2 16,3 0-1-16,2 0-3 0,6-3 3 16,0 2 0-16,-1 1-1 0,3 0 1 15,2 0-1-15,4 2 0 0,0 2-1 16,2 1-1-16,1 5-1 0,1 2 1 15,-1 5-1-15,2 5 0 0,-2 1 1 16,-2 4 0-16,-2 4 1 0,0 4 0 0,-3 2-1 16,-2 4 0-16,1 1 1 0,-2 3-1 15,2 6 0-15,1-2-1 0,-3 1 0 16,3 0-1-16,1 0 1 0,1-1-1 16,1-3 1-16,3-3-1 0,1 0-1 15,5-3 0-15,3-5 0 0,1-3-2 16,4-2 0-16,3-5 0 0,3-2 1 15,3-2 1-15,4-4 0 0,3 0 2 16,5-2 3-16,1-3 0 0,5-3 0 0,4-1 2 16,3-5-4-16,2-2-5 0,3-8-32 15,1-5-79-15,-1-3-93 0,3-1-233 16</inkml:trace>
  <inkml:trace contextRef="#ctx0" brushRef="#br0" timeOffset="38050.86">14826 5467 326 0,'-2'1'65'15,"-1"2"1"-15,3 1-58 0,1-2-12 16,-1 1 1-16,2-1 2 0,-2 0 5 0,1 0 3 16,0-2 5-16,-1 1 6 0,0 0 8 15,0-1 5-15,0 0 6 0,1 0 2 16,-1 0-2-16,0 0-2 0,1 0-6 16,0-1-5-16,0 1-5 0,1-3-5 15,2 3-4-15,0-1-2 0,4 1-3 16,2-1-1-16,3 0-1 0,1 0-2 15,1 0 0-15,1 0 0 0,0 2-1 16,-2-2 0-16,2 1 1 0,-2 0 0 16,0 2 1-16,5-1 1 0,5 1 4 15,-1-7-1-15,8 5 1 0,0-1 1 0,1 0 0 16,-1 2-1-16,-1 0-1 0,-4 0-3 16,1 7 0-16,-8-4-1 0,-3 3-2 15,-2-2 1-15,-2 3 0 0,-4 3-1 16,-1 2 1-16,-5 6 0 0,-1 2 1 15,-1 7 0-15,-1 6 0 0,-1 3 0 0,-3 9-1 16,0 4 0-16,-2 3 1 0,-1 2-1 16,-4 0 0-16,0 5 0 0,-1-4 0 15,3-3-1-15,1-3 1 0,1-2-1 16,2 0 0-16,7-6 0 0,2-8 1 16,-1-3-1-16,4-4 0 0,-3-4 0 15,2-4 1-15,-4-2 0 0,-3-4 0 16,-1-1 1-16,-4-3 2 0,-8 0-1 15,-6-2 1-15,-12 0 0 0,-1-4 0 0,-2 0 0 16,-6-1-1-16,-10-4-3 0,-1 1-5 16,-6-1 4-16,-1-4-133 0,-9-1-115 15,-2-1-301-15</inkml:trace>
  <inkml:trace contextRef="#ctx0" brushRef="#br0" timeOffset="78781.58">12067 3733 363 0,'3'4'105'16,"2"5"8"-16,-9-10-7 0,7 4-64 15,-4 1 2-15,-1-1 2 0,0 2 0 16,0-1-6-16,0-1-2 0,2 4-2 15,-10-1-4-15,5-4 0 0,-3 1-2 0,-1-1-4 16,-5 1-6-16,-3-1-6 0,-1 0-4 16,-1 0-3-16,-7 1-3 0,-1 2-3 15,-1 0 0-15,2 1-1 0,1 3 0 16,-1-1 0-16,5 2-1 0,1 2 0 16,3 0 0-16,4 0-1 0,2 3 0 15,3-4-1-15,4 3-1 0,4-2 0 16,7 0 1-16,2 1 1 0,4 0 1 15,1 0 1-15,2 0 1 0,3-2 0 0,2 0 1 16,-1 1 0-16,0 1 0 0,1 0 0 16,-1 0 0-16,0 2 0 0,-4 0 2 15,-4 1 1-15,-4-1-1 0,-4-2 3 16,-4 2-1-16,-4 1 2 0,-6-2 0 16,-5 0-2-16,-4 2-1 0,-3-2 1 0,-3-1-2 15,-1-1-1-15,-3-2 0 0,1-2-1 16,0-3-2-16,2 0-4 0,1-4-6 15,-2-2-5-15,7-4-12 0,1-2-14 16,4-2-5-16,5-5 85 0,5-5-208 16,10-8-130-16,9-6-346 0</inkml:trace>
  <inkml:trace contextRef="#ctx0" brushRef="#br0" timeOffset="79042.28">12262 3474 724 0,'7'-5'180'16,"-3"-1"10"-16,-3 3-115 0,4 0-16 16,-3 3-11-16,-4 2-4 0,0 3-15 15,-1 3-12-15,0 4-11 0,0 2-6 16,-4 10 0-16,4 6 1 0,-1 5 1 16,2 4 0-16,1 6-1 0,1 5 0 0,2 1 0 15,2 1-1-15,0-3-6 0,0-3-6 16,1-2-8-16,-2-3-9 0,0-2-11 15,-2-8-16-15,1-1-12 0,-4-3 1 16,1-2 158-16,0-6-269 0,-2-7-132 16,-3-7-375-16</inkml:trace>
  <inkml:trace contextRef="#ctx0" brushRef="#br0" timeOffset="79632.71">12074 3890 673 0,'-3'-7'162'0,"1"-1"13"15,1 5-107-15,3 0-8 0,3-2-8 16,1-1-4-16,5-1-5 0,5 3-9 16,3 4-11-16,4-4-8 0,5 3-2 15,1 2-5-15,2 4-2 0,-1 1-2 16,-1 4-3-16,0 1 1 0,0 6-5 0,-4-1-3 16,-2 4-2-16,-2-1-3 0,-2 3-2 15,-3-3-4-15,-4 2-3 0,-3-2 3 16,-3 1 1-16,-3-2 2 0,-2-1 3 15,-1-4 3-15,0-1 2 0,-2-2 6 16,0-5 4-16,1-4 11 0,-1-3 5 16,0-4 3-16,2-3 2 0,-2-5 0 15,2-2 0-15,1-7-6 0,2 2-11 16,3-3-3-16,2-1-2 0,-1 2-1 0,4 0-1 16,1 1-1-16,1 5 2 0,-1 1 0 15,0 4-1-15,-2 3-2 0,2 2 0 16,-1 5-1-16,0 4 0 0,-1 4 0 15,1 2-2-15,0 1-1 0,0 3-1 16,-3 3-3-16,-2 3-2 0,1-1-2 16,-3 1-3-16,-2 0-2 0,2-2 2 0,2 2-6 15,1-4 2-15,2-2 1 0,0 0 3 16,5-4 3-16,0-4 2 0,0 1 0 16,-2-5 10-16,0-3 3 0,1-2 4 15,1-2 2-15,-4 0 5 0,4-3 3 16,0-4 4-16,0-1 1 0,1 0-1 15,1-3-2-15,-2-3 0 0,-1-4-1 16,-2 4-2-16,-2 1-2 0,-3 2 0 0,0 5-2 16,-4 1 0-16,-1 7-3 15,0 5-4-15,-1 4-2 0,0 6-1 0,0 2-3 16,0 2 0-16,1 6 1 0,2 1-1 16,-1 1 3-16,1 0-2 0,0-5-4 15,4-2-5-15,1-1-7 0,1-3-6 16,5-5-7-16,-8-7-8 0,12 5-30 15,-2-1 22-15,4-1-148 0,-1 0-136 16,0-5-337-16</inkml:trace>
  <inkml:trace contextRef="#ctx0" brushRef="#br0" timeOffset="80253.17">13517 3768 590 0,'1'3'138'16,"0"-3"14"-16,-3 1-96 0,-9-3-8 0,8 3 5 15,-3 1 4-15,-3 1-5 0,-4 1-9 16,-5 0-12-16,0 2-11 0,-3 0-3 15,0 2-10-15,1 4-3 0,2 0-3 16,2 2-2-16,5 2-1 0,3 0-1 16,3 3 0-16,4-1-1 0,3 0 0 15,4-2-1-15,3 0 0 0,2-3 1 16,5 0 1-16,3-4 0 0,0-3-1 0,4-1-4 16,2-3-8-16,2-2-6 0,0-5-15 15,0-10-12-15,4 1-7 0,3-5-118 16,-1-3-118-16,1-5-282 0</inkml:trace>
  <inkml:trace contextRef="#ctx0" brushRef="#br0" timeOffset="80428.03">13843 3437 533 0,'0'-28'147'0,"-1"5"10"0,1 7-51 16,0 5-46-16,0 8-4 0,-2 8-8 0,2 3-8 15,0 5-10-15,-2 5-7 0,0 4-6 16,1 5 0-16,0 4-2 0,-2 3-1 15,1 3-3-15,-2 3-3 0,4 3-3 16,-1-1-3-16,1 0-6 0,-1 2-16 16,2 0-19-16,0-2-23 0,-1-1-29 15,0-1-95-15,-7-3-124 0,4-3-267 0</inkml:trace>
  <inkml:trace contextRef="#ctx0" brushRef="#br0" timeOffset="81125.75">13750 3745 618 0,'-7'-11'150'15,"7"5"10"-15,3 2-98 0,2 1-10 16,0-2-4-16,3 1 1 0,1 1-7 16,1-3-9-16,0 1-9 0,1-1-7 15,2 4-3-15,2 0-4 0,0 3-4 16,3 0-2-16,3 3-2 0,0 4-2 15,0-1 0-15,-1 2-1 0,-2 1-1 16,-4 0-1-16,-2 1-2 0,-3 1-1 0,-3 1-2 16,-2 2 0-16,-2 0-2 0,-2 2 0 15,0 1 3-15,-2-2 1 0,-1 1 3 16,3-3 1-16,0-1-1 0,3-4 1 16,2-2 1-16,2-3-1 0,4-3 1 15,0-2 2-15,2-3 0 0,1-3 3 16,0-3 1-16,0-3 2 0,0 0 1 15,3-4 1-15,1 1-1 0,-3-1 1 16,0 0 1-16,-1 3-2 0,-2 3 0 0,-3 0-2 16,-4 3 0-16,-4 4 0 0,0 2-2 15,-1 3-3-15,0-1-2 0,-1 3 1 16,-1 6-1-16,1-3-2 0,0 4 0 16,1 1-2-16,0 2 1 0,2 1 0 15,2-3-1-15,5-3 1 0,5-2-1 16,5-5 1-16,4-2 1 0,3-4 1 15,1-1 1-15,1-3 2 0,-3 1-1 0,-4 2 0 16,-4 2 0-16,-2 0 0 0,-6 3-1 16,0 2 0-16,-2 2-2 0,-2 3-5 15,0 2-5-15,-3 3-5 0,0 5-9 16,-1-1 0-16,-1 2-3 0,0-2 1 16,-2 1 5-16,0-5 4 0,0-1 5 15,-1-3 9-15,2-3 5 0,-1-3 13 16,1 0 12-16,1-4 7 0,0 2 7 0,-1-5 5 15,1 0 7-15,0-3-1 0,-1-2-9 16,1-6-11-16,0-1-6 0,2-3-6 16,0 2-6-16,1-2-6 0,3 0-4 15,3 2-1-15,4 5 0 0,3 2-3 16,5-1-5-16,2 2-6 0,0 1-7 16,2 0-8-16,4 5-10 0,3-2-12 15,3 2-10-15,-8 1-4 0,5 3-1 16,7 0-116-16,-2 2-117 0,-3 0-281 0</inkml:trace>
  <inkml:trace contextRef="#ctx0" brushRef="#br0" timeOffset="81681.78">14996 3723 619 0,'-2'1'170'0,"1"0"7"0,-1 0-98 16,-1 0-16-16,-3-1-6 0,-2 2-6 16,-7 1-21-16,-5 2-18 0,-4-1-9 15,1 4 0-15,-6 3-1 0,-1 3 0 0,0-1-3 16,5-1-4-16,6 1-7 0,7 0-3 15,4-1-1-15,12-6-2 0,8 0 1 16,5-3 1-16,2-3 4 0,4-2 7 16,3-4 4-16,-2-1 5 0,-1-2 2 15,-4-4 6-15,-1 2 3 0,2 1 3 16,-3 0 0-16,-7 1 1 0,-1 2 2 16,-2 0 0-16,-2 4-2 0,-1 0-5 0,-3 0 0 15,1 2-1-15,-2 1-4 0,-1 1-5 16,-3 4-4-16,2 0 0 0,-2 5-2 15,1 0-2-15,-2 2-1 0,3 1 1 16,0 0-3-16,1-2-2 0,3 0-1 16,2-1 0-16,3-3 0 0,2-2 1 15,2-2 1-15,2 0 2 0,3-3 3 16,5-3 1-16,4-1 1 0,4-1 1 0,-2-4 2 16,2-2 1-16,1-1 3 0,3-4 3 15,-3 0 1-15,-4-6 2 0,-2-4 1 16,3-3-1-16,2-8 0 0,-4-3-2 15,-2-6-2-15,0-6 0 0,-1-4-2 16,-2 1 0-16,-6 3 0 0,-4 9 3 16,-3 7 3-16,-3 7 1 0,-4 10-1 15,-1 11-7-15,-2 8 0 0,-5 8-1 0,-4 6-3 16,-4 9-4-16,0 8-1 0,-5 7 0 16,-2 6 6-16,1 7-1 0,3 5 0 15,-1 2 0-15,3-1-1 0,5-2-2 16,5-1-4-16,4-3 1 0,7-6-17 15,5-8-1-15,8-4-4 0,8-5-4 16,6-5-1-16,7-8-6 0,2-4-6 16,6-6 6-16,10-2-11 0,7-6-3 0,4-1-36 15,3-5-83-15,0-6-109 0,10-3-257 16</inkml:trace>
  <inkml:trace contextRef="#ctx0" brushRef="#br0" timeOffset="82375.53">17126 3187 619 0,'0'1'141'16,"-6"0"5"-16,8 6-104 0,-3 0-5 16,1 4 2-16,0-1 7 0,-2 15-2 15,0 1-5-15,-3 7-4 0,-1 6-6 16,-3 5-6-16,-2 7-7 0,-3 11-5 15,-2-2-3-15,-2 6-3 0,0 5-2 0,0-5-1 16,1-8-2-16,4-7 1 0,3-7-1 16,4-10-1-16,0-8 2 0,4-13 0 15,4-3 0-15,-1-3-1 0,4-4 2 16,8-3 1-16,-6-9-1 0,7-5-3 16,0-5 0-16,2-9 2 0,4-6 0 15,1-3-1-15,-7-3-2 0,13 2 3 0,-5 6 3 16,-5 8 0-16,5 2 0 0,-2 8 0 15,0 7 0-15,0 7 1 0,-6 11 1 16,3 1-4-16,3 3 1 0,-5 10-1 16,-2 7 1-16,-1-1-1 0,-1 2-1 15,1-1 2-15,-1 0-5 0,-1-2 1 16,0-3-4-16,0-5-4 0,3-4-3 16,-1-5-5-16,1 1-8 0,3-7-3 15,1-5-13-15,1-3-8 0,4-2-6 16,2-3-4-16,1-4-5 0,1-6-105 0,-1-2-106 15,6-5-255-15</inkml:trace>
  <inkml:trace contextRef="#ctx0" brushRef="#br0" timeOffset="82781.63">17912 3751 594 0,'12'-12'154'0,"-6"2"15"16,-2-1-93-16,-2 2-13 0,-3 2-5 16,-6 4-4-16,-2 2-11 0,-5 1-17 0,-2 3-13 15,-4 3-5-15,-6 4-4 0,-1 2-2 16,-2 3 0-16,1 0 0 0,0 4-1 15,5 0-1-15,4 0-2 0,4-2-2 16,8 1-2-16,4-4-1 0,8-3 0 16,2-2 0-16,6-4 0 0,-1 1 2 15,3-5 2-15,5 1 1 0,-1-2 3 16,1-1 0-16,2-3 3 0,-1-2 1 16,0-3 1-16,-3-1 4 0,-4-5 1 15,0 3 2-15,-6-2 1 0,-3 1-1 0,-3 1-2 16,0 4-1-16,-1 3-3 0,-1 0-4 15,-1 3-4-15,1 6-2 0,0 5-1 16,-1 4 0-16,1 5 0 0,-1 0 1 16,2 4 2-16,-1-1 1 0,2-1 0 15,-1-4 1-15,2-2-1 0,1-6-1 0,0-2 0 16,2-2 0-16,1-1 0 0,2-1 0 16,3-4 1-16,3 1-1 0,0-3 2 15,0 0-1-15,2-3 1 0,-1-2-1 16,-1 0-1-16,1-4-4 0,-1-1-3 15,0 0-10-15,0-4-14 0,-1-3-20 16,1 1 159-16,2-2-293 0,0 1-154 16,4-4-430-16</inkml:trace>
  <inkml:trace contextRef="#ctx0" brushRef="#br0" timeOffset="83728.12">18394 3643 636 0,'-3'4'154'15,"-2"-1"9"-15,2 1-107 0,0-1-5 16,2-2 7-16,1-1 1 0,0 2-9 16,0-1-9-16,2-2-6 0,0 0-6 0,1 2-6 15,2-1-8-15,0 3-5 0,6 0-4 16,2 0-3-16,2 1-1 0,1 2-1 16,3-1 0-16,-1 4 0 0,1-3-1 15,-3 1 0-15,0 1 0 0,-3 1-2 16,-3 2-1-16,-4-2-1 0,-1 0-2 15,-6 6 1-15,-6 0-1 0,-4 1 0 16,-6 5 3-16,-5 0 0 0,-3 3 2 16,0-1 1-16,1 0 1 0,-1-2-1 15,2-1-1-15,7-3 1 0,3-1-2 0,5-2 0 16,4-3-2-16,6-1-2 0,5-1 1 16,4-3 0-16,6 1 0 0,5-4 2 15,5-2 0-15,4 0 1 0,5-3-3 16,1-3-4-16,8 0-5 0,2-3-4 15,2-2-1-15,2 1-13 0,-3 0 0 16,-1-2 4-16,0-1 4 0,-5 0 5 16,-5-1 4-16,-5-2 0 0,-8 1 15 0,-2-6 1 15,-7 2 4-15,-5-2 5 0,-7-2 1 16,-2 0 4-16,-5 4 5 0,-4 1-1 16,-4 5-1-16,-3 2-3 0,-4 5-4 15,-1 5-1-15,-4 1-5 0,1 2-4 16,-1 4-1-16,0 4-1 0,1 5 0 15,1 5-2-15,2 1 1 0,1 1-1 0,4 1-2 16,4-1 1-16,3-2-2 0,5-5 0 16,8 0 0-16,3-4-1 0,5-1 0 15,1-3 2-15,4-1 0 0,0-4 1 16,2-1 2-16,-2-3 2 0,1-3 1 16,2-3 1-16,0 2 1 0,1-4 2 15,0 0 1-15,0-1 0 0,0 1 0 16,-3-1-1-16,-2 1 0 0,-4 1-1 15,-2 4-2-15,-5-2 0 0,1 2-1 16,-4 3 2-16,-2 0 1 0,-1 1-2 0,-1 0 0 16,-1 1 0-16,0 2 0 0,0 1 0 15,-2-2 0-15,2 2-2 0,0-1 1 16,1-2-1-16,2 1 0 0,1-2-1 16,3 0 0-16,1-3 1 0,4 1 0 15,3-1 1-15,4 1 1 0,5-4 2 0,2 1-2 16,3-2 1-16,3 2-1 0,1-1-1 15,1 4-1-15,-1-1 1 0,-5 4-2 16,-1 1 1-16,-2 5 0 0,-3 0 0 16,-5 4-3-16,-1 0 1 0,-2 1 0 15,-3 0-1-15,0 1-1 0,-4-2 1 16,-3-2-1-16,-1-2 2 0,-1-1 0 16,-2-2 1-16,-2-1 1 0,0-1 3 15,-1-2 1-15,0 0 5 0,-2-1 2 16,0-2 5-16,-1-1 2 0,2-3 3 0,1-2-2 15,1-4-1-15,2-3-4 0,5-3-3 16,3-4-5-16,4-4-3 0,5-1-4 16,3-3-1-16,3 4-2 0,4 0-1 15,2 2-4-15,1 4-2 0,1 4-6 16,1 0-9-16,2 3-10 0,2 1-13 16,3 2-8-16,-3 3-4 0,0 1-124 0,1 1-122 15,-1 5-293-15</inkml:trace>
  <inkml:trace contextRef="#ctx0" brushRef="#br0" timeOffset="84196.24">20191 3775 651 0,'-8'6'154'0,"-7"-6"5"0,1 3-114 16,-2 3-8-16,-2-4 3 0,-2-1 3 0,-1 0-13 15,-1 1-10-15,-2 3-7 0,0 0-3 16,-1 1-4-16,3 2-4 0,2 1-3 15,4 2-1-15,3 1-6 0,4 0-4 16,3-1-1-16,5 2-3 0,3-3-1 16,2 1 0-16,3-1 1 0,5-2 5 15,4-1 4-15,1 1 2 0,4-3 2 16,1 0 2-16,2-4 1 0,-1-2 1 0,0-1 2 16,-2-4 4-16,-1-2 6 0,-3-3 4 15,-1-1 2-15,-2-3 1 0,-3-5 1 16,0-3 4-16,-1-4-4 0,1-5-4 15,-2-6-3-15,2-8-2 0,1-1 0 16,0-4-1-16,-1 0-2 0,-2-1-1 16,0 3 3-16,-4 6 2 0,-1 10 2 15,-2 8 0-15,-2 7-1 0,0 6-2 0,-1 5-6 16,-3 9-3-16,-1 7-3 16,-3 4-2-16,-2 5-1 0,0 6 0 0,-3 8 1 15,1 6 4-15,4 5 1 0,1 6-2 16,2 2 0-16,2 3 0 0,6 2 0 15,1-1-2-15,3-2-4 0,2-2-4 16,5-6 0-16,3-4-7 0,6-1-3 0,3-6-9 16,3-1-6-16,3-3-2 0,3-1-9 15,2-2-14-15,1-2 3 0,3-4-125 16,0-2-120-16,5-6-299 0</inkml:trace>
  <inkml:trace contextRef="#ctx0" brushRef="#br0" timeOffset="103750.72">2518 7485 490 0,'-9'-1'114'0,"-1"0"1"15,-1 1-43-15,2 0-65 0,0 3-3 16,-2-2-1-16,5 0-2 0,1 0-8 16,0 1-9-16,3-2-7 0,2 1-1 15,0-1-1-15,2-1 2 0,0-1 7 16,-1 2 14-16,1 0 15 0,-1 0 12 15,0-1 9-15,-2 1 5 0,1 0 4 0,-1 1-2 16,-2-2-7-16,-3 1-7 0,-2 1-7 16,-1-1-5-16,-6-1-8 0,0 1-11 15,-4-1-5-15,-3 0-3 0,-2 2 1 16,-2-2 0-16,0-1 2 0,-1 3-1 16,0-1 7-16,2 2 3 0,2 4 3 15,3 0-1-15,0 5 0 0,2 6 0 16,1 3 1-16,6 7-1 0,-5 13-2 15,1 0 0-15,-1 6 0 0,1 3-1 0,0 5 0 16,-2 1 0-16,-4 3 1 0,6-7 1 16,0 10 0-16,-1 2 0 0,4-1 0 15,2 1 0-15,5-5 0 0,3-4 0 16,5-6 1-16,7-4 0 0,4-6 1 16,7-5 1-16,6-3 0 0,7-1-1 15,6-1-1-15,6 0-3 0,4-4-5 0,5 0 0 16,2-5 68-16,0-4-197 0,0-2-122 15,-1-2-337-15</inkml:trace>
  <inkml:trace contextRef="#ctx0" brushRef="#br0" timeOffset="104976.46">21435 8467 351 0,'2'0'97'0,"-7"3"2"15,6-3-21-15,0 2-44 0,2-3-16 16,-2 1-9-16,2 1-4 0,0 0-4 16,0 0 1-16,4 0 0 0,1 3 3 15,3-1 3-15,4 0 3 0,3 1 3 16,2 0 2-16,6-1 1 0,3 1-1 15,5-3 0-15,0 1-2 0,4-1 0 0,3 2-2 16,2 0-2-16,-3 3-1 0,0 1 0 16,-3 1-1-16,-1 2-2 0,-4 0-1 15,-4 0-1-15,-6 1-3 0,0 2 0 16,-3 2-2-16,-4 2 0 0,-4 1 0 16,-2 4-2-16,-4 6 1 0,-1 2 0 15,-4 2 1-15,-2 1-1 0,-1 1 1 16,-1 0 1-16,-1 3 0 0,1-1 1 0,1 4-1 15,-1-1 1-15,1 3 0 0,1 1 0 16,-1 1-1-16,2-1 1 0,-2 0-1 16,0-4 1-16,0 0-1 0,0-3 0 15,-4-3-1-15,2-3 1 0,-8 0 0 16,-1-5 0-16,-3-1-2 0,-7-1-1 16,-6-1 0-16,-9-1 9 0,-7-5-109 15,-9 2-23-15,-2-4-93 0,-12 2-214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6:20:20.46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2070 2611 614 0,'-23'2'126'16,"5"0"-1"-16,5-2-116 0,6-3-10 16,3 8-3-16,-1 1-2 0,0-4 0 15,2 1 0-15,2 1 0 0,-1-1 1 16,1-1 2-16,-1 0 5 0,2-4 3 16,-2 4 1-16,2-2 2 0,-2 0 0 0,3 1 1 15,-1-2-1-15,3 0-3 0,1 0-3 16,6 1-1-16,4 0-1 0,9 1-1 15,4 1 0-15,10 2 1 0,5 1 0 16,9 4 4-16,0-5-1 0,6 5 0 16,5-2 0-16,5-4 0 0,8 3 0 15,3-2-1-15,6-4 0 0,6 1-1 0,9-3 0 16,6-1 0-16,2-2 0 0,3-5 0 16,6 1-1-16,4 4 1 0,3-1 1 15,0 0 1-15,0 1 0 0,3 10 1 16,2 1-1-16,-8 2 1 0,-1-1 1 15,-3 1-3-15,-5 7-1 0,-8-2 0 16,-7-2 1-16,-11-2 0 0,-4-1 3 16,-11 0 0-16,-10-1 0 0,-10-3 1 0,-10-2 0 15,-8 0-1-15,-8 0-1 16,-8 0-1-16,-7-1 1 0,-4-1 4 0,-4 0 2 16,-6-1 0-16,-7-2 0 0,-7-1-2 15,-10-1 0-15,-10-3-3 0,-9 2-3 16,-15-2-2-16,-7-1 0 0,-11-2 0 15,-5 0 2-15,-6 2 0 0,-11-1-1 16,-6-1 0-16,-7-1 0 0,-8 5 0 16,-5-5-1-16,-6 4 1 0,-6 1-1 0,-3-1 1 15,-1 2 0-15,2 1-1 0,1-3 0 16,3 5 0-16,7-2 1 0,7-1-1 16,10 5 0-16,10-3 0 0,22 8 0 15,7-8-1-15,-1 0 1 0,13 2 3 16,10-7-3-16,8 4 0 0,9-1 1 15,-3-5 0-15,10 7 1 0,20 2-1 16,3-3-4-16,4 7-3 0,8 1 0 0,8-1 0 16,8 1-1-16,8-1-1 0,11 0 1 15,13 1 3-15,9-1 4 0,15-2 1 16,10 0-1-16,9-1 1 0,11 1 0 16,11 1 0-16,9 0 0 0,9 0 0 15,5 1-1-15,10 1 2 0,5-1-1 16,4 1 0-16,4 0 0 0,0 0 0 15,3 1 1-15,-1 0 1 0,-4-3 0 16,-4 2 0-16,-3 1 0 0,-11 1 1 0,-8-3 0 16,-11-1 0-16,-16 3 0 0,-14 1-1 15,-15-1-1-15,-18 0 0 0,-17-1 0 16,-14 3-9-16,-17 4-2 0,-22-2-9 16,-26 3-7-16,-30 6-129 0,-28-4-123 15,-37-1-310-15</inkml:trace>
  <inkml:trace contextRef="#ctx0" brushRef="#br0" timeOffset="3450.75">3079 5447 4 0,'-22'41'-4'15</inkml:trace>
  <inkml:trace contextRef="#ctx0" brushRef="#br0" timeOffset="4101.72">2961 5457 419 0,'-9'1'107'16,"0"-1"2"-16,1-3-58 0,1-1-20 15,1 1-8-15,3-1-9 0,0 0-10 16,0-3-4-16,2 0 0 0,1 2 2 0,0 1 2 16,0-1 4-16,1 1 4 0,1-1 2 15,-2 3 1-15,1 0-1 0,0 3-1 16,-1-1-3-16,0 0-2 0,1 0-1 16,0 0-2-16,2 1-1 0,1 3-1 15,1-3 0-15,0 2 1 0,3 0 2 16,0 2 0-16,2 0 2 0,2-1 1 15,1 1 0-15,1 0 1 0,4 2 1 16,1-1 0-16,4 0-2 0,3-1 0 0,0 3-2 16,5-1-1-16,3-1-2 0,3-1-1 15,2 1-1-15,2 0-1 0,1-3 1 16,-1 0 1-16,2 0 2 0,-1 0 0 16,3 1 1-16,0-2 2 0,2 0 0 15,4 3 1-15,3-3-1 0,0-1-1 0,3-1-1 16,1-1 1-16,5-1-2 0,0 0-2 15,2-2 0-15,2 3 0 0,2 0-2 16,0 1 1-16,-1 1 0 0,-1-1 0 16,2 2 0-16,-1 2 0 0,2 1-1 15,-2 1 1-15,2 1-1 0,1-2 0 16,0 0-1-16,1 2 1 0,3-3-1 16,-1 3 1-16,2-3-1 0,-1 1 1 15,1 0 1-15,0 0 1 0,0 1 0 16,2 1 1-16,-1-1-1 0,0 1 1 0,2-2 0 15,2 1-2-15,2-1-1 0,1-3 0 16,1 2 0-16,0-3-1 0,-2 1 1 16,4-1 0-16,-2 0 1 0,2 2 2 15,-3 0 0-15,2-2 0 0,-1-1 1 16,4 0 0-16,0 1-1 0,0 0-1 0,-1-1-1 16,1 0-1-16,-3 0 1 0,3-2-1 15,-1 2 2-15,-2 0 1 0,-2 0 0 16,0 0 1-16,-2-1 0 0,1 1 0 15,-4 0-2-15,-1-2 0 0,-3 2-2 16,-6-2 1-16,-5 0-2 0,-6 1-7 16,-8-2-19-16,-9-3 126 0,-9 0-272 15,-10-1-157-15,-7-8-441 0</inkml:trace>
  <inkml:trace contextRef="#ctx0" brushRef="#br0" timeOffset="16881.93">2824 12541 516 0,'-17'8'119'0,"7"-1"2"15,5-5-70-15,0-2-28 0,2 0-7 0,1-3 0 16,1 3-3-16,1 0-2 0,-3-4-1 16,2 5-2-16,1-1-3 0,1 1-2 15,-1-2-1-15,0 1-2 0,2 2 1 16,-1-1-2-16,2 3 1 0,2-1 0 15,-1-1 1-15,3 4 2 0,1-2 1 16,4 0 1-16,3 2 1 0,2-3 1 16,5-1 2-16,4-1 1 0,6-1 0 0,5 2-2 15,7-5 0-15,7 2 0 0,4 1 1 16,6 0-2-16,2 2-1 0,2 4 0 16,2-1-1-16,2 4 1 0,1 2-1 15,0 1-3-15,4 2 1 0,4 2-1 16,4-3 0-16,3 0-1 0,6-2 1 15,5-3 0-15,2-4 0 0,2-3 2 0,6-1 0 16,1-1 3-16,4-3 2 16,-3-3 1-16,1 1 2 0,2 1 0 0,0 0 0 15,-1 0-1-15,-4 1-3 0,-2 5-2 16,-1-1-1-16,-2 3-2 0,-6 3-1 16,-4-1-1-16,-6 3-1 0,-5 0 1 15,-5-2-1-15,-6 3 0 0,-4-1-1 16,-9-4 1-16,-3 5 1 0,-6-6-1 15,-5-1 0-15,-6-1 1 0,-5-2-1 16,-7 1 1-16,-7-2 0 0,-4-2 0 0,-4 3 1 16,-3 1 2-16,-3-2 0 0,-4 1 0 15,-2-2 0-15,-3 0 0 0,-4-3-1 16,-5 0-1-16,-6-1-2 0,-6-2-2 16,-7 2 0-16,-8 1-1 0,-5 1 1 15,-8-2 0-15,-5 1 0 0,-7 1 2 16,-6 4-1-16,-7 0 1 0,-6 1 0 15,-5 3-1-15,-7 5 1 0,-6 3-1 0,-6-1 1 16,-4-1-2-16,-3 2-1 0,-6 1 0 16,1-4 0-16,-1-2 0 15,3 1 0-15,1 0 0 0,1-3 1 0,4-2 2 16,4-2-2-16,4 2-1 0,1 1-3 16,4-2-10-16,6 4-13 0,1 0 119 15,6 3-255-15,7 2-145 0,4 2-402 16</inkml:trace>
  <inkml:trace contextRef="#ctx0" brushRef="#br0" timeOffset="23075.25">10003 11162 204 0,'3'0'57'16,"-1"-3"2"-16,1-1-25 0,-1 0-2 16,0 1 1-16,0-1 1 0,0 1 2 15,0 0 1-15,0 1 4 0,-1 0 4 16,0 4 4-16,-1-5-1 0,1 3-2 15,-1 1-2-15,0-1-3 0,0 0-2 0,0 2-3 16,0-4-6-16,0 2-4 0,0 0-2 16,0-1-2-16,0 0 1 0,0 1-1 15,0-1-1-15,0 0 0 0,0-1-1 16,-1 0-1-16,0-2-1 0,0 2-3 16,-3-3-2-16,0 0-2 0,-1 0-4 15,-3 2-1-15,-1-1-4 0,-2 1-1 16,-2 2-4-16,-2 1-1 0,-3 1 0 0,0 2-1 15,-3 1 0-15,0 1 1 0,0 2 0 16,2 1 2-16,2 1 0 0,3-1 1 16,3-1-1-16,3 1 0 0,4 0 1 15,2-3 2-15,3 2 0 0,1-1 0 16,2 2 1-16,3-2-1 0,3 1 1 16,4-1-2-16,1 4-3 0,-1-4 0 15,4 2 1-15,1 2 0 0,0-3 3 16,1 4 0-16,-5 2 3 0,3 2 0 0,-2 1 0 15,0 2-1-15,-3-2 0 0,-2 7-3 16,-7-4-3-16,4 2 0 0,-4-2 0 16,-1 1-1-16,-1 0 1 0,-2-3-1 15,-3 1 1-15,6-2 3 0,-9-3 1 16,-2-2 1-16,-3 0 1 0,-2-2 1 16,-3-1 0-16,-3-4 1 0,-3-1 0 15,-3-3-2-15,-2 0-3 0,-2-2-2 0,2-2-2 16,1-2-3-16,0 1-3 0,5-2-6 15,2 2-3-15,4-1-2 0,2 0-5 16,5 0-3-16,1 3-15 0,4 0-39 16,5-1-46-16,2 0-24 0,4-3-89 15,2 3-172-15</inkml:trace>
  <inkml:trace contextRef="#ctx0" brushRef="#br0" timeOffset="23432">10210 11310 411 0,'1'0'118'0,"-1"-1"9"16,1 2-40-16,0-1-21 0,-1-1-10 0,1-2-3 15,1 2-6-15,-1 0-6 0,0 0-5 16,-1 0 0-16,1 0-1 0,-1 0 0 15,0 2-5-15,0-1-2 0,-1 1-2 16,1 0-1-16,4-3-6 0,-5 4-6 16,1-1-6-16,0 3-3 0,0 0-3 0,2 4-2 15,-2 1-3-15,-3 7 4 16,5 0-1-16,0 7 1 0,1 2 1 0,-1 5-1 16,0 1 1-16,0 5 1 0,0 1-2 15,2 4-5-15,-2-3-7 0,1-1-3 16,0-2-11-16,3-1-5 0,-4-3-8 15,-1-5-7-15,0-4 2 0,-1-4-10 16,-1-4-39-16,0-3-65 0,-3-4-108 16,1-5-244-16</inkml:trace>
  <inkml:trace contextRef="#ctx0" brushRef="#br0" timeOffset="23731.77">10164 11507 527 0,'0'-29'134'0,"-1"1"7"0,2 1-64 15,3 0-17-15,1 6-7 0,0 4-3 16,1 0-2-16,0 1-5 0,3 2-4 0,1 0-4 16,1 0-8-16,1 0-7 0,8 8-5 15,-6-6-8-15,1 1-2 0,3 2-2 16,-2 0-4-16,3 4-2 0,-1-1-1 16,-4-4 0-16,5 9 5 0,-2 2 1 15,-2 3-1-15,-1 0 0 0,-4 1-3 16,0 5-2-16,-3 1-2 0,-5 3-3 15,-3 2-1-15,-5 1 0 0,-4 4-1 16,-2 1-1-16,-6-1 0 0,-5 1-2 16,0 0-5-16,-1-3-6 0,-2 0-6 0,3-6-3 15,3-3 0-15,2-1 0 0,3-8-13 16,4-2-38-16,5-10-64 0,3 1-98 16,3 0-235-16</inkml:trace>
  <inkml:trace contextRef="#ctx0" brushRef="#br0" timeOffset="24111.95">10535 11334 455 0,'5'9'124'0,"-2"-4"5"0,2 1-61 16,-1-2-15-16,2-1-8 0,1-2-6 15,1 1-7-15,2-4-4 0,2-1-2 16,1-5 0-16,2 0 0 0,-1 0-2 0,3-4-4 15,0-5-4-15,1 10-5 0,-2-9-4 16,0 0 0-16,-3 0-2 0,-2-4-1 16,-3 3 0-16,-2 2 1 0,-3-7 1 15,-4 7 3-15,-2 3 0 0,-3 2-2 16,-2 2 0-16,-4 3-2 0,-3 1-1 16,-1 3-3-16,-5 7-2 0,-1 3-1 15,1 8 1-15,1 5 0 0,-1 4 1 0,2 5 0 16,3 1 0-16,3 0 0 0,4-1 0 15,3-2 0-15,4-1 0 0,5-3-1 16,5-3 1-16,3-1-1 0,2-2 0 16,2-4 0-16,3-2-3 0,2-1-5 15,-1-4-6-15,3-2-6 0,0-4-10 16,2-1-7-16,0-4-41 0,3-4-89 16,-2-4-112-16,2-3-268 0</inkml:trace>
  <inkml:trace contextRef="#ctx0" brushRef="#br0" timeOffset="24518.31">11028 11203 550 0,'-2'-12'149'0,"-2"0"10"15,0 4-60-15,1 1-29 0,-2 5-20 16,-3 2-11-16,-2 5-11 0,-3 3-8 0,0 5-7 16,-2 4-2-16,-2 3-4 0,1 2 0 15,-1 1 1-15,2 2-2 0,3 2 1 16,2-1-2-16,5 1-4 0,4 1-1 15,2-4 1-15,5-1-1 0,4-4 1 16,2-4 0-16,5-5 0 0,0-1 0 16,4-7 0-16,0-2 1 0,1-4-1 15,1-1 1-15,1-2-1 0,-3-5 1 16,0-3-1-16,0 1 1 0,-1 0 2 16,-2-2 0-16,-3 2 2 0,-1-1 2 15,0-4 0-15,-4 9 1 0,-2-1 0 0,-4 2-1 16,1 4 1-16,-3-1-2 0,-1 3-3 15,-2 10-1-15,0-4-2 0,1 5-2 16,-1 4 0-16,1 1-1 0,-1 7-1 16,2 0 1-16,1 3 2 0,2 0-2 15,2 0-1-15,1-3-1 0,1-2-1 0,3-4-2 16,1-3-1-16,0-3-1 0,2-6-2 16,1-4-3-16,0-4-6 0,0-2-13 15,-2 0-12-15,1-6-42 0,-2-4-92 16,-1-4-122-16,3 0-288 0</inkml:trace>
  <inkml:trace contextRef="#ctx0" brushRef="#br0" timeOffset="24682.76">11279 11042 560 0,'-14'-15'161'16,"-1"1"11"-16,5 6-68 0,4 6-3 0,2 4-47 15,0-2-10-15,0 1-15 0,1-1-10 16,1 0-11-16,2-1-9 0,0 1-3 15,2-1-16-15,2 0-19 0,3-1-12 16,7 4-55-16,-1-2-74 0,6 5-116 16,8 14-259-16</inkml:trace>
  <inkml:trace contextRef="#ctx0" brushRef="#br0" timeOffset="25320.63">11612 11338 662 0,'-2'-2'166'0,"0"-2"2"0,0-1-97 16,-3 0-19-16,-1-3-9 0,-3-2-14 0,-2 3-13 16,-1-2-4-16,0 2-2 0,0-2-2 15,0 3-3-15,2 6-1 0,1 4 2 16,2-5 0-16,2 4-3 0,1 2-2 16,1 6-1-16,2-2 0 0,-1-1-1 15,4 1-2-15,0 6-3 0,1-1-1 16,0-1-4-16,1-2-1 0,-8-4-4 15,8 1 0-15,-1-4-1 0,-1-1 2 0,-1-1 4 16,1-3 3-16,1 0 5 0,5 1 8 16,-7-6 1-16,2 3 3 0,-1-4 3 15,0 1 0-15,0 1-1 0,0 0-2 16,-1-1-2-16,2 5-3 0,-1-1-3 16,0 3-2-16,0 2 1 0,0 0 0 15,2 3-2-15,0 2 0 0,-3-2-2 16,5 5 0-16,0 4-1 0,1-3-3 15,2 1-3-15,-2 0-2 0,3-3 0 0,5-2 3 16,-3-5 2-16,2-8 2 0,0 0 5 16,1-4 7-16,1-3 5 0,0-1 2 15,-2-1 4-15,-1-3 3 0,1 0 2 16,-4-4 0-16,3-2 0 0,-1-6-2 16,0-3-2-16,0-6-1 0,-1-1 0 15,-2-5-3-15,0-1-2 0,-3-2-3 16,-4 2 2-16,-2 4 2 0,-1 3-2 15,0 8-1-15,-4 4 6 0,5 3-2 0,-1 11 1 16,0 4-1-16,0 3-3 0,0 3-4 16,0 5-3-16,1 6-6 0,-6 7 1 15,2 4-3-15,2 5 0 0,-1 6 2 16,0 6 2-16,1 4 0 0,2 2 1 16,0-1-1-16,3 2 0 0,2-1-4 15,2-2-6-15,3-3-3 0,2-3-18 16,3-6 2-16,-13 0-7 0,20 3 5 0,-7-17-11 15,4-2 7-15,0-3-6 0,2-6 11 16,0 0-12-16,14-8-3 0,-15-9 35 16,5 10-155-16,-1-4-132 0,1-3-320 15</inkml:trace>
  <inkml:trace contextRef="#ctx0" brushRef="#br0" timeOffset="26129.43">12995 11019 557 0,'1'-3'141'16,"-1"2"5"-16,0 0-64 0,0 0-33 16,-1-1-10-16,0 2-4 0,-3-3-6 15,-2 2-5-15,-2 1-4 0,-4 0-6 16,-3 0-2-16,-2 1-2 0,-5 3-3 15,-3 1-1-15,0 6 0 0,0 1-1 16,1 4 0-16,2 4-4 0,2 8 0 16,5 2 1-16,5 3-8 0,2 5-13 0,4-1-13 15,5 0-7-15,5-2-5 0,4-5-5 16,4-6-12-16,4-3 0 0,10-7-9 16,4-5-20-16,4-5-41 0,3-6-79 15,5-4-169-15</inkml:trace>
  <inkml:trace contextRef="#ctx0" brushRef="#br0" timeOffset="26656.79">13338 11280 485 0,'12'-11'144'0,"-7"0"9"16,-1 0-49-16,-6 0-21 0,-3 1-22 15,-4-2-20-15,-2 1-11 0,-4 3-12 16,-3 0-10-16,-3 0-6 0,-1 7-5 16,-3 2 3-16,-3 5 1 0,2 4-2 15,1 1 1-15,3 5-1 0,3 3 1 16,2-3 2-16,7 2-8 0,2-6-4 0,6 0-1 15,5-3 0-15,4-6-1 0,3-1 2 16,4-5 0-16,2-1 5 0,3 1 6 16,1 2 3-16,-2-2 0 15,1 2 0-15,0 2 0 0,-3 1 0 0,-1 0-2 16,-2 1 0-16,-2 1-1 0,-2 0 0 16,-1-1 0-16,-3 2 0 0,-1-1 0 15,-1 2 0-15,-1-1 0 0,1-2 0 16,0 2 0-16,-1-2 0 0,2-1 0 0,2-1 2 15,0-1 2-15,2 1 5 0,4-3 2 16,1-2 1-16,5-3 3 0,-1 2 2 16,0-1-1-16,-1 0-1 0,0-4-4 15,-1 4-2-15,-2 2-2 0,-2 0-2 16,-2-3-2-16,-1 1-1 0,1-1 0 16,-2 0-1-16,-3-1 0 0,-1 2-1 15,2 2 0-15,-3-2-4 0,0 5 1 16,2 3-2-16,2 5 1 0,2 2-1 0,-2-2 1 15,2 4 0-15,2 5 3 0,-2-2 1 16,1 0-1-16,-1-2 0 0,0 2 0 16,-2 0-1-16,-1 0-3 0,-2 2 1 15,-3 2-1-15,-2-3 1 0,-3 2 0 0,-2-3 4 16,-7 6-3-16,3-7-2 0,-2-3-7 16,2-2-6-16,-1-1-4 0,1-5-9 15,1-1-12-15,6-6-12 0,-4 2 2 16,5-1-103-16,2-5 0 0,2-6-92 15,5-1-175-15</inkml:trace>
  <inkml:trace contextRef="#ctx0" brushRef="#br0" timeOffset="26977.49">13730 11326 404 0,'10'7'107'0,"-3"1"8"0,1-1-46 0,-1 0-7 15,1-1-10-15,-2-1-7 0,2-1-5 16,1-3-3-16,2-2-2 0,2-2-6 15,0-2-4-15,4-1-3 0,3-4-1 16,0-1-1-16,-2-2-1 0,-1-1-4 16,-2-1-1-16,-3 3 0 0,-4 0 0 15,-1 1 4-15,-5 2 3 0,-4 3 0 0,-1-1 0 16,-3 1-1-16,-4 1-1 0,-3 1-3 16,-1 3-2-16,-4 1-6 0,-2 3-2 15,2 0-5-15,0 11-2 16,3 2-1-16,3 0 1 0,1 2-2 0,4 0-1 15,5 1 1-15,3 3 2 0,3-5 0 16,5-2 1-16,5 1 0 0,5-1-1 16,3-6-2-16,4 2-6 0,2-6-5 0,3-1-25 15,5-4 18-15,1-4-117 16,-1-3-48-16,6 2-126 0,5-1-273 0</inkml:trace>
  <inkml:trace contextRef="#ctx0" brushRef="#br0" timeOffset="27463.04">15004 11226 517 0,'-8'-17'122'0,"-2"-1"10"0,2 1-79 0,1 2-6 15,2 0-1-15,1 5 5 0,1 2 4 16,1 0-9-16,1 3-6 0,0 0-7 16,-1 1-7-16,1-1-7 0,0 3-5 15,-3 3-3-15,1 1-4 0,-2 5-4 16,-3 4-1-16,-2 4-2 0,-2 4-2 15,0 3 1-15,3 0 0 0,2 2 0 16,4-1 0-16,6-3-1 0,4-4-1 16,4-3 0-16,2-3-1 0,7 1 2 0,-10-15-1 15,6 5 2-15,2-6 3 0,0 0 2 16,2-4 3-16,5 0 5 0,-16-18 2 16,15 21 0-16,-8-8-1 0,-4 2 1 15,-8-2-1-15,-5-3-2 0,-11 1-4 16,5 9-3-16,-8-10 1 0,-4 1-3 15,1-2-5-15,0 3-6 0,3 0-7 16,2 2-9-16,2 0-10 0,2 4-15 0,1-1-12 16,3 4-122-16,-1 0-130 15,5 1-310-15</inkml:trace>
  <inkml:trace contextRef="#ctx0" brushRef="#br0" timeOffset="27671.14">15467 10782 674 0,'15'-10'172'16,"-7"-1"8"-16,-4 4-99 0,-6 2-15 16,-1-4-11-16,-4 4-14 0,-3 2-12 15,-5 4-10-15,-2 7-8 0,-3 1-4 16,-1 5-3-16,-1 8-3 0,0 7-1 16,2 3 1-16,-1 8 0 0,3 4 1 15,2 2 0-15,4 3-5 0,3 1-6 0,1 3-9 16,1 2-20-16,7-4-18 15,5-3 118-15,-4 0-256 0,4-4-150 0,-4-3-402 16</inkml:trace>
  <inkml:trace contextRef="#ctx0" brushRef="#br0" timeOffset="27868.16">15077 11121 655 0,'2'-14'160'0,"6"3"3"0,7 4-97 16,5 3-20-16,0 0-9 0,2 3-6 16,6 1-9-16,0-3-7 0,2 1-3 15,0-3-3-15,4-3-5 0,5-1-7 16,1-3-13-16,-1-1-17 0,2-2 60 16,2-6-202-16,-4 2-146 0,4 7-378 0</inkml:trace>
  <inkml:trace contextRef="#ctx0" brushRef="#br0" timeOffset="28553.56">16893 11244 620 0,'-1'0'146'0,"-1"-6"8"0,2 6-89 15,-1-3-15-15,1 0-8 0,-2-1-2 16,-2-4-5-16,0-4-2 0,-2 3-7 16,-2-3-4-16,0 2-7 0,-2-1-4 15,-2 0-4-15,-2 5-3 0,-3-1-3 0,0 4-1 16,-4 5-4-16,-2 2 0 0,1 11-2 16,0 0 3-16,4 9 0 0,0 5-4 15,4 0-2-15,6 2-4 0,4-4-4 16,4-4-3-16,3 0-1 0,5-6-1 15,6-5 4-15,3-4 4 0,4 0 5 16,2-6 7-16,0-1 5 0,0-5 3 0,1-3 3 16,-3-1 2-16,0-7 3 0,-2-2 0 15,-2-6 0-15,2-2-1 0,-1-5 0 16,1-4 0-16,-5-5-2 0,-1-4 0 16,0-2 0-16,-4-3 1 0,-1-3 0 15,-4 1 0-15,2 1 0 0,-2-1 1 16,-2 1-1-16,0 0 0 0,0 8 1 15,-2 4 0-15,1 8 3 0,-3 3 2 16,1 9-2-16,1 8 0 0,-2 7-5 16,2 3-7-16,-1 9-2 0,2 6-5 0,-1 11-2 15,0 4-2-15,2 10 1 0,0 6 2 16,-1 8 8-16,0 6-8 0,-1-1-5 16,2 4-9-16,4-1-6 0,-1-3-7 15,3-2-7-15,3-7 0 0,2-8-18 16,2-4 2-16,4-9 2 0,1-6 0 0,0-5 20 15,0-8 22-15,1-5-158 0,-1-4-91 16,-2-6-311-16</inkml:trace>
  <inkml:trace contextRef="#ctx0" brushRef="#br0" timeOffset="29133.59">17455 11159 638 0,'-2'-14'161'0,"-4"3"4"16,0 2-90-16,-2-1-27 0,-4 4-5 15,-1 3-10-15,-2 2-13 0,-5 4-9 16,-1 4-4-16,-2 0-3 0,0 4-2 0,2 4-1 16,1 1 0-16,2 2-1 0,5-1 1 15,3-1-3-15,5 1-3 0,3-1-2 16,5-4-3-16,2-1-1 0,4-2 0 16,4-1 1-16,1-3 1 0,5 0 3 15,-1-3 4-15,2-2 2 0,0-3 1 16,0-2 3-16,-3-2 2 0,0 0 4 0,-3-2 3 15,-1-2 3-15,-3-2 4 0,0 4 3 16,-2-3-1-16,-1 0-1 0,-3 2-4 16,-1-1-3-16,-2 5-3 0,-1 1-6 15,0 2-9-15,0 9-1 0,-1 2-2 16,0 7 1-16,1 4 0 0,2 7-2 16,0 1 0-16,2 3-1 0,3-5-4 0,3-1-5 15,2-4-4-15,2-4-4 16,2-5-3-16,1-5 1 0,3-4 2 15,-1-2 2-15,0-4 0 0,1-1-6 0,-3-7-2 16,4-4 0-16,0-3-8 0,0-5-8 16,1-6 1-16,1-5 4 0,0-4 17 15,-1-3 17-15,-5-4 8 0,-2-5 19 16,-3 2 18-16,-2-1 9 0,-3-1 11 0,-2 0 0 16,1-1-3-16,-2 3-2 0,-1 4-2 15,0 6-2-15,-2 4-2 0,0 8-3 16,-2 7-6-16,-1 8-1 0,4 8-11 15,-3 5-7-15,0 9-5 0,-2 8-6 16,2 7-5-16,-1 9-3 0,1 8-5 16,-3 1 6-16,1 12 2 0,2 3 2 15,0 2-7-15,0 5-8 0,1 1-15 16,-1-2-24-16,1 2-1 0,0-3-144 0,-1-7-149 16,1-4-340-16</inkml:trace>
  <inkml:trace contextRef="#ctx0" brushRef="#br0" timeOffset="29656.37">17698 11098 639 0,'-7'-12'156'0,"0"1"3"16,12 5-109-16,1 3 6 0,3 5-14 15,2-2-10-15,13 0-8 0,-4 1-4 16,0 1-2-16,2 0-2 0,1 1-5 15,3 1-3-15,1 1-4 0,1-1-7 16,1 2-10-16,2 2-14 0,1-1-15 16,0 1-9-16,2 0-3 0,-2-2-1 0,-1 3 2 15,0-4 9-15,0 0 13 0,-2-2 15 16,-4 2 9-16,-3-2 6 0,-5-1 7 16,-4-2 13-16,-4-1 13 0,-4-3 10 15,-4-2 4-15,-5-4 5 0,-1-1 0 16,-5-2-1-16,-4 0-10 0,-4 1-14 15,-3 3-10-15,-3 1-3 0,-2 6-6 16,-1 3-3-16,0 8-6 0,3 4 0 0,0 6 0 16,3 3 0-16,5 3 0 0,6 0-3 15,5 0-2-15,6-2-2 0,6-3-2 16,6-3 1-16,5-6 0 0,3-4 0 16,3-1 5-16,-1-5 3 0,3-2 3 15,0-4 3-15,-1-3 0 0,-1 0 3 16,-2-2 2-16,-3-3 3 0,0-1 3 15,-4-3 0-15,0 0 1 0,-6-2 0 16,-1-2-1-16,-2 1 0 0,-3 4-3 0,-1 2-2 16,-2 4-1-16,-1 4-4 0,0 5-4 15,0 9 0-15,0 4-1 0,0 6-2 16,2 4-1-16,-1 2 1 0,3 3 1 16,1 0-3-16,2-3-7 0,4-2-9 15,2-3-15-15,4-5-14 0,6 2 22 16,2-15-160-16,4 4-139 0,2-4-336 15</inkml:trace>
  <inkml:trace contextRef="#ctx0" brushRef="#br0" timeOffset="30522.51">19368 10639 600 0,'-1'-18'149'0,"2"0"8"15,1 6-73-15,-1 3-34 0,-5-3-3 16,6 10-3-16,-2 2-7 0,1 3-6 16,3 18-9-16,-3-1-6 0,-1 7-5 15,5 13-4-15,-7 0-3 0,1 7-1 16,0 5 0-16,-6-8 0 0,4 7 1 16,1-2-3-16,-1 0-2 0,2-1-5 15,1-3-5-15,1-4-3 0,3-1-1 16,-1-10-1-16,0-3 0 0,2-6 3 0,-2-7 5 15,0-5 4-15,2-3 4 0,-1-6 1 16,0-6 2-16,3-2 0 0,1-5-1 16,0-7 2-16,3-2 0 0,1-2 2 15,3-1-1-15,0 2 1 0,1 2-1 16,1 2 2-16,-1 6 0 0,2 3-2 16,2 4 0-16,-1 15 1 0,1-8-3 15,0 5-1-15,-1 4-1 0,2 4-1 16,0 4 3-16,0 4-2 0,0-10-2 0,2 13 2 15,3-4-4-15,-1 1-3 0,0-1-5 16,0-4-6-16,-1-5 2 0,0-2 0 16,-1-3 1-16,-4-1 3 0,4-5 4 15,0-4 6-15,3-4 2 0,-1-2 1 16,-1-3 2-16,-2-7 1 0,-1-2 3 0,-5-4 3 16,-1-3 1-16,-5-2 3 0,-3-2 1 15,-4-2-1-15,-4 1-1 0,-4 3-2 16,-2 4-4-16,-5 7-3 0,-3 5-4 15,-4 10-1-15,-4 7-1 0,0 9-2 16,-3 7 1-16,-1 4 0 0,3 4 0 16,4 4-4-16,2 0-2 0,7 1-3 15,6-5 1-15,5-4-1 0,4-3 0 16,6-3 1-16,3-5 4 0,4-2 4 16,2-4 3-16,3-4 2 0,0-4 0 0,1-3 1 15,0-2 3-15,-1-4 2 0,-1-4 2 16,-3 0 0-16,-1 0 0 0,-4 2-1 15,-3 2-1-15,-3 1-2 0,-1 4-6 16,-4 6-4-16,-1 8-1 0,-2 6 0 16,-1 5-1-16,-1 2 1 0,-2 4 0 15,3 2 0-15,0-1 0 0,2-1-3 0,3-6-5 16,3-2-5-16,3-4-9 16,5-3-5-16,2-5-5 0,4-3-7 0,1-4 66 15,-2-1-190-15,1-3-127 0,-2-1-343 16</inkml:trace>
  <inkml:trace contextRef="#ctx0" brushRef="#br0" timeOffset="31325.01">20429 10938 656 0,'2'-5'154'0,"3"-2"8"0,5 11-90 15,4 2-24-15,5 0-19 0,3-1-1 16,2 4 1-16,1-3-1 0,4 3-6 15,-2-2-2-15,0 0-3 0,-1 1-3 16,-3-1-4-16,-3-1-4 0,-3 2-5 16,-4 0-4-16,-3 3-2 0,-6-3-1 0,-3 3-2 15,-3 3 1-15,-7 2 0 0,-4 2 3 16,-4 3 1-16,-5 1 0 0,-3 4 2 16,-2 2 0-16,2-1 1 0,2 1 1 15,5-3-1-15,2-4 0 0,7-2-2 16,6-2-1-16,5-5-2 0,6-3 1 15,6-3-1-15,6-4-1 0,6-1 1 16,4-5 1-16,5-1 1 0,7-2 2 16,2-4 0-16,2 0 0 0,5-1 0 0,1-5 1 15,3 1 0-15,-3-2 0 0,-2-1 0 16,-3-2 3-16,-4-2 4 0,-6 2 2 16,-6 2 2-16,-8-2 3 0,-7 1 1 15,-7-4 1-15,-8 2 0 0,-4 1-2 16,-7 2-3-16,-6 1-1 0,-6 5-3 15,-5 4 0-15,-1 8-1 0,-3 4-3 0,-4 5-1 16,1 5-1-16,-1 5 0 0,4 0-1 16,5 1-1-16,4-1-2 0,6 1-2 15,7-1 0-15,5-3 0 0,6-1 0 16,6-1 0-16,3-2 1 0,3 1 2 16,4-2 1-16,2-1 1 0,3-1 0 15,1-2 1-15,-1-1-1 0,-1-2 0 16,-3-1 1-16,-2-1-1 0,-2-1 1 15,-6 0 0-15,-1-2 0 0,-2 1 1 0,-3 1 0 16,-1-1-1-16,-1-1-1 0,0-2 0 16,1-1 0-16,1 0-1 0,1-1-1 15,3-2-1-15,1-1 1 0,3 3-1 16,5-1 0-16,1 2 1 0,4 2-1 16,2-1 1-16,1 4 1 0,2 0-1 15,1 2 1-15,-5 1 0 0,-1 1 0 0,-1 2-1 16,-3 0 0-16,-5 3-2 0,-2-3 0 15,-5 4-2-15,-1 1 2 0,-4 1-2 16,-2 0 2-16,-2 0-3 0,-3-1 1 16,1 3 1-16,-2-5 1 0,1 1 0 15,1-4 1-15,3-2 1 0,-1-3 5 16,3-1 2-16,2-1 1 0,1-2 2 16,4-3 1-16,2 0 1 0,4-5-2 15,4-2-2-15,5-4-2 0,1-6-1 0,3-1-2 16,4 0-2-16,0-1-2 0,1 1-5 15,-2 1-6-15,1 4-9 0,1 3-15 16,1 2-12-16,0 2 157 0,-2 4-290 16,0 0-153-16,-3 0-423 0</inkml:trace>
  <inkml:trace contextRef="#ctx0" brushRef="#br0" timeOffset="31755.69">22058 11092 659 0,'1'-8'162'0,"0"-1"6"15,0 2-88-15,0-3-32 0,0 1-10 16,-1 0-4-16,-3-1-8 0,-6 4-8 16,-2 1-6-16,-6 3-5 0,-5 5-2 15,-3 3-2-15,-4 4 0 0,-1 5-1 16,5 15 0-16,-3-12-4 0,3 4-6 16,4 1-9-16,2 0-12 0,10-3-6 0,5-1-2 15,2-17 0-15,9 12 4 0,7-3 6 16,4-4 9-16,3-3 10 0,1-3 7 15,1-2 4-15,0 1 6 0,1-4 5 16,-1-5 4-16,0-2 0 0,-2-4 2 16,0-3 3-16,0-5 2 0,-2-4 0 15,2-8-2-15,-1-7 0 0,-2-2 0 0,2-6 3 16,-2-4 2-16,-4-8 0 0,0-1-4 16,-4 2 0-16,-1 1 0 0,-2 5 0 15,-3 2 3-15,-2 12-4 0,-5 8-7 16,2 14-3-16,-5 9-3 0,-2 15-3 15,-5 7-2-15,0 16-6 0,0 8-2 16,-7 4 2-16,5 13 5 0,3 5 0 16,1 5 0-16,7 0-4 0,2 4-4 15,6-3-3-15,14 9-4 0,-6-14-8 16,6 2-6-16,4-2-13 0,0-3-26 0,3-6 144 16,3-3-290-16,0-3-170 0,0 5-467 15</inkml:trace>
  <inkml:trace contextRef="#ctx0" brushRef="#br0" timeOffset="35314.64">2739 8413 573 0,'-2'-2'130'0,"3"1"6"15,7 1-70-15,-2 0-41 0,0 3 1 16,2-2 5-16,-1 2 2 0,3 1-1 0,2-1-5 16,1 1-4-16,4 2-6 15,7-2-4-15,4 2-4 0,7-2-4 0,10 3-2 16,10-2-2-16,10 5-2 0,10 1 3 15,5 0-1-15,11 1 0 0,9 3 0 16,8 1-1-16,3 1 0 0,8-2 0 16,11-2 0-16,6 1 0 0,4-5 2 15,8-4 1-15,1 0 1 0,6-5 4 16,3-3 2-16,-3-2 2 0,-1-6 3 0,-1 0-1 16,-1-1-2-16,-4-4 0 0,-6 0-3 15,-7 1-4-15,-7 1-4 0,-7 4-8 16,-9 1 0-16,-19-4-19 0,-10 5 137 15,-17 4-292-15,-8-2-163 0,-14 7-463 16</inkml:trace>
  <inkml:trace contextRef="#ctx0" brushRef="#br0" timeOffset="35949.17">3953 6869 572 0,'-1'-10'158'0,"2"9"7"15,-1 0 1-15,-1-1-119 0,1 1-13 16,0 1-5-16,2 1-3 0,-2 0-9 16,0 2-7-16,1 5-5 0,2 2-3 15,-2 4 0-15,0 4 0 0,0 4 0 0,0 4 1 16,0 6 0-16,0 1 1 15,0-1-2-15,0 1-4 0,2 1-5 0,-2 0-11 16,1-2-11-16,0-2-9 0,-2-4-10 16,-2-3 26-16,2-3-154 0,0-6-124 15,-2-3-309-15</inkml:trace>
  <inkml:trace contextRef="#ctx0" brushRef="#br0" timeOffset="36247.41">3818 6801 654 0,'19'-13'160'0,"5"1"6"0,-2-2-100 16,9 3-19-16,2 2-3 0,7 4-4 0,-1 4-10 16,1 3-9-16,2 7-7 0,-1 5-4 15,1 3-4-15,-2 6-7 0,-3 3-3 16,-7 1-1-16,-2 1-1 0,-5-1 0 15,-7 2 0-15,-5 1 1 0,-5-3 4 16,-5 2 1-16,-6 0 0 0,-5 2 2 16,-8 0-1-16,-5-4 1 0,-6 2-1 15,-5-1-1-15,-5 1-6 0,-2-3-7 16,-5-3-3-16,3 0-7 0,2-1-8 0,4 0-4 16,-5-9-12-16,13-2-121 0,3-5-123 15,10-1-309-15</inkml:trace>
  <inkml:trace contextRef="#ctx0" brushRef="#br0" timeOffset="36994.58">4570 7100 514 0,'9'0'138'0,"-4"6"2"0,13 13-3 15,-16-14-114-15,0 1-1 0,-2-3-2 16,1 0-4-16,-1 3-2 0,1-4 2 15,-1-2-1-15,5 0 4 0,1 0 3 16,3-1 2-16,2-4 0 0,3-2 0 16,2 0-4-16,1-1-2 0,0-1-2 15,-2-4-4-15,-1 3-4 0,-2 1-1 16,-3-1 0-16,-4 2 1 0,-1-2-1 0,-3 2 0 16,-4 0-2-16,-3-1-2 0,-4 1-1 15,-3 2-1-15,-1 0-4 0,-5 4-2 16,-2 7 0-16,-2 3-1 0,-1 8 1 15,0 5 1-15,2 4 0 0,1 1 1 16,5 4-1-16,6-2-2 0,7-2-3 16,5-1 0-16,7-7-1 0,6 1 1 15,5-5 1-15,3-1 0 0,2-4 4 0,2-4 3 16,2-2 3-16,2-3 2 0,-1-6 2 16,0-2 2-16,-2-3 4 0,0-1 2 15,-1-2 2-15,-3-1 2 0,-2-3-1 16,-2 4-1-16,-3 2-1 0,-3 0-4 15,-2 3-2-15,-5 3 1 0,-2 2-2 16,-3 2-2-16,-2 3-4 0,-1 1-1 0,-3 6 1 16,1 2-2-16,-2 3-2 0,0 5-2 15,-1 5 0-15,-1 3-2 0,0 6-2 16,-2-1-2-16,0 2-3 0,-1-1-3 16,0 1-1-16,0-2-1 0,1-4 5 15,0-4 1-15,2-4 2 0,1-4 3 16,1-4 3-16,2-6 3 0,1-2 4 15,0-9 1-15,2-5 1 0,2-2 0 16,1-6 1-16,4-2 0 0,0-7-1 16,3-4-1-16,3-4 1 0,2-2 1 0,0-3 4 15,1 2 1-15,2 1 0 0,-2 1 1 16,3 7 1-16,0 3-2 0,-1 8-1 16,0 4-4-16,-3 6-2 0,-1 3-2 15,1 4-1-15,-3 2-3 0,0 4 0 16,-3 2-1-16,1 4 1 0,-1-3 0 0,-2 4 0 15,-2 0 1-15,-2-2 0 0,0 2 0 16,-3-1-1-16,-5-1 1 0,-1 2-2 16,-3-2-5-16,-4 2-5 0,-1-1-4 15,-6 1-4-15,0-1-10 0,0-1-13 16,2-2-7-16,-3-3 40 0,4-4-169 16,4-4-131-16,5-2-338 0</inkml:trace>
  <inkml:trace contextRef="#ctx0" brushRef="#br0" timeOffset="37576.22">5255 7145 417 0,'5'6'116'0,"0"0"4"0,-2-1-17 16,-1 0-66-16,0 0-1 0,2-3-2 15,-1 0-4-15,2-2-5 0,2 1-2 16,2-1-1-16,2 0 1 0,3-2 1 0,1 0-2 15,2-2-2-15,1 0-3 0,2-2-2 16,0-2-4-16,-1-5-4 0,0 2-1 16,-1 1-2-16,-3-3 2 0,-3 2 2 15,-3 0 4-15,-3 0 1 0,-4 3 5 16,0-3-1-16,-6-3-2 0,2 4-1 16,-2 0-4-16,-2 2-3 0,-3 2-3 0,1-2-5 15,-7 8-1-15,2 8 1 0,-4-1 0 16,-1 4-1-16,-1 3-1 0,0 3 1 15,1 5 0-15,2 1 0 0,3-1 0 16,3 0-1-16,1 0 0 0,6-2 0 16,3-2 0-16,5-3 0 0,4-3 1 15,2-4 0-15,4 1 0 0,1-3 2 16,2-3 0-16,1-3 1 0,-1 0-1 16,0-3 1-16,0-1 0 0,-2 0 0 0,-1 0 0 15,-2 0 0-15,-3 2 0 0,-2-1-1 16,-1 3 0-16,-4-1-4 0,0 1-5 15,-3 1-3-15,0 2 0 0,-2-1-3 16,-1 3 0-16,1-1 0 0,-1 0 3 16,1 2 6-16,0-4 1 0,1 1 1 15,1-1 4-15,1-4 6 0,2-1 4 16,3-5 1-16,0 0 0 0,4-5 1 16,3-2 1-16,3 0-2 0,2-1-6 0,1 1-2 15,0 4-2-15,-2 0 1 0,0 7-3 16,-2 2 0-16,-1 3-1 0,-3 5-2 15,1 1-5-15,0 6-3 0,1 0-6 16,1 4-5-16,-1-2-8 0,3 6 5 16,3-1-59-16,3-2-75 0,2-1-112 15,4-2-264-15</inkml:trace>
  <inkml:trace contextRef="#ctx0" brushRef="#br0" timeOffset="38393.75">6069 7314 333 0,'17'-8'106'0,"-2"-3"13"15,-3-2-27-15,-4-2-12 0,-1-1-5 16,-5-2-9-16,-2 1-7 0,-4 0-9 15,-3-2-12-15,-4 2-4 0,-2 3-7 16,-1 1-7-16,-2 3-4 0,-1 5-6 16,-1 5-4-16,0 7 0 0,-1 5-5 15,2 5-1-15,-1 3-1 0,3 3 0 16,3 1-1-16,3-1 0 0,3 1 0 0,4-3-1 16,4-2-2-16,3-5 0 0,0-3 1 15,3-3 1-15,1-6 2 0,1-1 0 16,-1-3 2-16,2-4 1 0,2-1 0 15,-1-4 0-15,0-5 0 0,1 2-1 16,0-7-1-16,2-2 1 0,-2-1 2 0,2-3 4 16,-1-2 1-16,-1-5 2 0,-2-1 3 15,0 0 1-15,-3-1 1 0,-2-2 1 16,0-1-3-16,-2 3 1 0,-1 6 1 16,0 0 0-16,-2 7 3 0,-1 3 0 15,0 6-2-15,-1 7-1 0,-2 3-5 16,1 5-5-16,-2 8-3 0,-1 4-4 15,1 7-2-15,0 4 0 0,-1 3 0 16,1 4 2-16,1 3 2 0,1 0 0 16,1-2 0-16,4-1-1 0,2-2 0 0,3-3-1 15,3-3-1-15,2-5 1 0,1-2-1 16,2-5 0-16,3-3 1 0,-1-3 1 16,0-4 0-16,3-1 1 0,-1-1 0 15,1-4 1-15,-3-4 0 0,1-1 0 16,-3-3 0-16,0-2 1 0,-3-1 1 0,-2-2 1 15,-4-2 1-15,-2 1 0 0,-3 2 1 16,-1 0 1-16,-2 4-1 0,-1 2-1 16,-4 5-4-16,0 4-2 0,-3 7-1 15,-1 5-1-15,-4 2-1 0,0 7-1 16,-2 2 1-16,3 5 2 0,1 0 0 16,4-3-1-16,4-1 0 0,5-4-2 15,4-3 1-15,2-5-1 0,4-2 1 16,2-1 0-16,2-4 1 0,1-1 2 15,0 0 0-15,1-2-1 0,0-2 1 0,1-1 0 16,-1-2 0-16,1 1 0 0,-3 0 1 16,0 1-1-16,-3-1 1 0,-3 2-1 15,-2 2 0-15,-3 0-1 0,-1 1-2 16,-2 2-2-16,-2 1-1 0,-2 2-1 16,-1 2 1-16,-1 1 0 0,-1-3 2 15,2 1 1-15,-2 2 2 0,2-4 2 0,1-3 0 16,1 0 2-16,2-4 0 0,2 2 3 15,0-2 1-15,1-5 0 0,2-1 0 16,2 0 0-16,1-2-1 0,2 3-1 16,1-3-3-16,-1 3-1 0,3 3-1 15,-2 2-2-15,1 1 0 0,-1 3 0 16,-2 3-3-16,2 2-2 0,1 1-8 16,2 0-7-16,0 1-9 0,1-1-10 15,3-2 10-15,1-2-113 0,3-1-30 0,1-1-106 16,1-4-234-16</inkml:trace>
  <inkml:trace contextRef="#ctx0" brushRef="#br0" timeOffset="38761.35">7033 7156 566 0,'0'-16'156'0,"-2"-1"5"0,-4 1-58 16,0 3-37-16,-9-1-17 0,3 5-13 15,-3 5-10-15,-3 2-10 0,-1 6-6 0,-2 3-4 16,-2 5-3-16,7 8-1 0,-4-2 0 15,2 1 0-15,5 0-2 0,4 2 0 16,7-1 0-16,5-4-1 0,5-1 1 16,5 0-2-16,6-1 2 0,5-2 0 15,1-3 1-15,3-3 1 0,-1-3 1 16,1 0 2-16,1-6 1 0,-1 1 2 0,-2-4 1 16,-2-1 1-16,1-4 3 0,-2-1-1 15,-3-3 0-15,-3 1 1 0,-3-3 1 16,-2 2 0-16,-2 1 0 0,-5 1 1 15,-2 4 3-15,-2 1-1 0,-2 4-3 16,-3 1-3-16,-4 6-2 0,-4 1-3 16,-1 7-4-16,-5 4-3 0,1 4-2 15,-3 5 0-15,5 1 2 0,4 1-1 16,5 1 0-16,6-3 1 0,5-1-1 0,6-6-1 16,6 0-5-16,4-9-6 0,6 0-3 15,7-4-23-15,6-7-162 0,7-1-160 16,6 3-406-16</inkml:trace>
  <inkml:trace contextRef="#ctx0" brushRef="#br0" timeOffset="40295.07">14230 1698 536 0,'0'0'123'0,"0"0"6"0,0 2-77 0,0-2-16 16,1 4 1-16,-1-2 3 0,-1-1 3 15,1 0 2-15,0-1 1 16,1 0-3-16,-1 0-2 0,1 0-3 0,1 0-4 15,4 0-5-15,1 0-6 0,5 2-5 16,5 0-3-16,5-1-3 0,4-1-2 16,2 0 0-16,1-1-2 0,1 0 0 0,7-1-1 15,4 0-2-15,-2-1 0 0,3-1-3 16,6 0 0-16,3 0-1 0,-6 0-3 16,-6 2-2-16,-6-2-5 0,0 3-6 15,-9-4-6-15,-7 4-12 0,-7 2-12 16,2-2-16-16,-6-1-6 0,-2 3 168 15,-6 0-285-15,-6-2-146 0,7 1-398 16</inkml:trace>
  <inkml:trace contextRef="#ctx0" brushRef="#br0" timeOffset="40529.51">14643 1671 623 0,'1'6'141'0,"-1"-3"10"0,0-2-109 15,1 2-5-15,-1 2 0 16,1 1 5-16,0 4-2 0,-1 4-8 0,-1 3-8 16,-1 4-6-16,-2 2-3 0,-3 5-2 15,-2 2-5-15,-2 2-4 0,-3 0-1 16,1-1 0-16,-3-1-2 0,6-2-1 16,-1-4 1-16,3 2-9 0,1-2-13 15,5-4-15-15,-2 4-12 0,3 0 164 16,-3-1-292-16,2-1-152 0,0-3-406 15</inkml:trace>
  <inkml:trace contextRef="#ctx0" brushRef="#br0" timeOffset="40729.96">14246 2267 553 0,'-1'5'125'0,"7"-4"11"0,2-4-84 0,10 4-7 16,5 0 5-16,5 0 3 0,2 0 1 15,2-1-5-15,1-1-11 0,4 1-9 16,4-2-11-16,0-2-6 0,6-1-3 16,6-2-5-16,1-2-11 0,7 1-16 15,-8-3-19-15,-4 0 1 0,-6-1-135 16,-5-1-135-16,-3-1-316 0</inkml:trace>
  <inkml:trace contextRef="#ctx0" brushRef="#br0" timeOffset="41191.67">15211 1786 561 0,'-4'-14'148'0,"2"3"9"0,3 2-39 16,1 1-75-16,4 4-4 0,0-2-7 0,7 3 0 15,4 3-6-15,1-1-7 0,1 2-3 16,2 4-2-16,0 3 0 0,1 2-2 15,-4 1-3-15,0 3-4 0,-2 2-2 16,-1-2-2-16,0 2 0 0,-2 0-1 16,-1 2 1-16,-7 1-1 0,-2-2 1 15,-6 1-1-15,-4 1 1 0,-6-3 1 16,-5 0 0-16,-3-2 0 0,-3-4 0 0,-1 0 1 16,-4-2-1-16,3-4 1 0,4 0-1 15,4-3 1-15,1-3 0 0,5 0-1 16,4 0 1-16,6-1 1 0,3 3-2 15,3 0 0-15,4 1 0 0,7 3 0 16,2 0 0-16,3 3 0 0,2 3-2 16,3-3 2-16,2 5 0 0,-1 1 0 15,-1 2-1-15,-2 4 1 0,2 3 0 16,-1 3 0-16,-2 6-1 0,-1-3 1 16,-4 2-1-16,-2-4 0 0,-6 0 0 0,-4 1 1 15,-7-4 1-15,-7-1 1 0,-8-1 0 16,-7 0 1-16,-5-1-1 0,-6-1-1 15,-10-3-2-15,-2-3-6 0,-11-1-8 16,-6-2-16-16,2-2-25 0,-1-3 51 16,-7-7-189-16,8 0-148 0,-10-1-367 15</inkml:trace>
  <inkml:trace contextRef="#ctx0" brushRef="#br0" timeOffset="41913.28">13114 1764 565 0,'7'-4'127'0,"0"6"5"0,-2-1-95 0,-1 0-6 16,0 0 3-16,-2-2 8 0,-3 2 2 16,1-3-2-16,-2-3-1 0,-1 0-5 15,0-2-4-15,0 0-4 0,0 0-6 16,-3-4-7-16,1 1-3 0,-2 0-4 16,-3-1-2-16,-3-4-1 0,-6 0-3 15,-5-3 0-15,-6 2-1 0,-11-1-1 16,-5-2-1-16,-9-1 1 0,-10 0 0 15,-8-2 0-15,-10 4 1 0,-9-1-1 0,-13 5 1 16,-6-4-1-16,-5 4 0 0,-1 6 0 16,-8 6 1-16,5-1-1 0,7 3 0 15,11 4 0-15,3 9 0 0,10 3 1 16,10 0 0-16,12 1-2 0,7 2 1 16,9 2 1-16,10-4-6 0,10-3-9 15,5 0-6-15,11-1-8 0,6 2-8 16,6-1-9-16,4-1-10 0,5 0 155 0,0 0-268 15,8-4-135-15,14-2-391 0</inkml:trace>
  <inkml:trace contextRef="#ctx0" brushRef="#br0" timeOffset="42231.41">11287 1259 570 0,'-12'4'123'0,"-1"6"-1"0,-5 1-75 16,-4 7-31-16,-7 1-1 0,-4 6 1 0,-3 4 3 16,-5 3 2-16,-1 2 1 0,-3 2-7 15,0-1-5-15,1 2-3 0,1 3-1 16,5-2-2-16,4 0-2 0,5-3-4 15,10-4 0-15,7-1 0 0,9-4-1 16,9-3 2-16,6-4 1 0,15-2 1 16,12-1 4-16,12 0 0 0,10-3 2 15,15-2-8-15,7-3-8 0,10-1-9 16,4-2 50-16,3-6-179 0,8 3-127 16,2 2-332-16</inkml:trace>
  <inkml:trace contextRef="#ctx0" brushRef="#br0" timeOffset="42679.39">8536 1946 563 0,'3'-2'123'0,"-2"8"5"15,1-5-86-15,1 0-17 0,0-1-2 16,0-2 3-16,1 2 2 0,3 0 3 16,3 0-3-16,6 1-2 0,1 3 0 0,6-7-1 15,4 7-1-15,5-3-4 0,2-1-4 16,6 2-2-16,-1 0-4 0,3-3-4 16,0 3-3-16,0-4-1 0,1 2-1 15,-2-2 1-15,0 0-4 0,-2 1-8 16,-4-2-7-16,7 7-15 0,-7-5-9 15,-7-2-82-15,-8 0-49 0,-3-1-109 16,-3-3-233-16</inkml:trace>
  <inkml:trace contextRef="#ctx0" brushRef="#br0" timeOffset="42882.36">8875 1915 667 0,'1'7'143'15,"5"0"11"-15,0 1-110 0,-2 3-8 0,5 3 1 16,0 3 3-16,-3-5 0 0,-1 4-6 16,-3-3-9-16,1 6-10 0,-4-2-5 15,-2 0-2-15,-4 7-1 0,2-5-4 16,-1 9-8-16,2 6-13 0,-4-8-17 16,4 5-14-16,-1-3-6 0,0-6-24 15,3 8-102-15,-3-17-111 0,5-1-257 16</inkml:trace>
  <inkml:trace contextRef="#ctx0" brushRef="#br0" timeOffset="43057.41">8696 2370 624 0,'-4'10'137'0,"6"-2"10"16,3 4-108-16,6-4-2 0,2 3 3 15,4 0 4-15,8 2-2 0,2-6-3 16,5 0-10-16,4-6-6 0,2 3-6 0,3-6-4 15,2-4-12-15,-4-3-27 0,5 3 143 16,-2-5-293-16,3-2-163 0,4 3-469 16</inkml:trace>
  <inkml:trace contextRef="#ctx0" brushRef="#br0" timeOffset="43406.93">9634 2047 638 0,'-5'-2'152'0,"7"2"10"0,-4-4-107 15,4 2-10-15,4 1-4 0,2 1-2 16,6-7-10-16,7-2-9 0,-1-4-6 16,3 2-3-16,0-3 2 0,-3-1 2 15,1-4-2-15,-2 8 0 0,-6-1 0 0,-2 2-2 16,-3 4-2-16,-1 1-2 0,-2 5-4 15,-4-1 3-15,12 15-1 0,-13-3-4 16,-1 6 0-16,-1 1-2 0,-1 4 1 16,0 1 1-16,1 9-3 0,-15-9 1 15,13 13 3-15,1 3-1 0,0-2 1 16,-1 2-1-16,2 3 0 0,1-5 0 0,1-2 0 16,1-4-4-16,0-3-3 15,1-3-8-15,-1-4-17 0,3-1-12 0,-3-6-16 16,1 0 135-16,-1-5-261 0,1-11-148 15,3 9-391-15</inkml:trace>
  <inkml:trace contextRef="#ctx0" brushRef="#br0" timeOffset="43593.95">9569 2472 576 0,'-16'7'153'0,"9"13"5"15,4-12-45-15,0-4-64 0,-1 2-8 16,5-4 8-16,9 1-1 0,3-1-9 15,8 0-5-15,7-3-8 0,7 0-1 16,5 1-2-16,6 1-13 0,2-2-6 16,4 2-2-16,-1-2-5 0,0 6-8 0,-2-6-38 15,4-1-139-15,-1 4-5 0,2 1-130 16,-5-1-260-16</inkml:trace>
  <inkml:trace contextRef="#ctx0" brushRef="#br0" timeOffset="49530.78">9058 3564 477 0,'3'-2'137'0,"-2"0"9"0,1-2-5 15,-2 0-84-15,0 1-3 0,0-2-2 16,-1 2-2-16,-3-3-7 0,3 3-8 15,-1 1-6-15,5 1-7 0,-3 2-5 16,1 0-11-16,-1 2-5 0,4 7-2 16,-2 2-3-16,0 6 0 0,1 7-2 15,0 3 2-15,1 6 3 0,3 4 1 16,1 3 2-16,-1 1-2 0,1 0 2 16,1-4-2-16,-2-3 1 0,0-1-2 0,-1-4-10 15,0-6-9-15,-3-6-19 0,-2-5-12 16,2-2-5-16,-5-6-123 0,1-4-127 15,-6-7-283-15</inkml:trace>
  <inkml:trace contextRef="#ctx0" brushRef="#br0" timeOffset="49827.93">9017 3507 629 0,'1'-15'158'0,"3"-3"9"0,1 3-82 16,0-2-23-16,-1 1-8 0,0 4-3 15,3 3-4-15,-3-2-10 0,-1 5-9 16,-1-3-8-16,2 4-9 0,-1 1-5 16,6 3-5-16,0 2-2 0,3 3-2 15,3 2 0-15,4 3 0 0,4 0 1 0,2 5 2 16,-1-1 0-16,0 0-2 0,-1 0 1 16,-1 0-1-16,-2-1-1 0,-6-1 0 15,-2 1-1-15,-4-1-3 0,-5 0-1 16,-3 3 0-16,-8-2 0 0,-4 4-1 15,-5-3-2-15,-8 2-3 0,-2 0-9 16,-5-2-19-16,-1-2-11 0,2-1-4 0,0-4-124 16,-1 2-127-16,10-7-292 0</inkml:trace>
  <inkml:trace contextRef="#ctx0" brushRef="#br0" timeOffset="50390.73">9336 3714 552 0,'16'13'123'16,"-5"6"2"-16,7 4-100 0,-6 2-3 0,-1 0-7 16,-3 4-2-16,0-1-3 0,-3 1-5 15,0-2-1-15,-1-4-2 0,1-5 0 16,-2-3-1-16,-1-6 0 0,0-3 1 16,0-2-1-16,-2-2 3 0,1-2 17 15,-2 0 6-15,-2-4 2 0,-1-2 2 16,-4-2 2-16,3-3-1 0,6 4 0 15,-8-11-19-15,-1-6-6 0,3-1-3 0,3-3 0 16,3-1-2-16,0 0-1 0,-4-7-2 16,11 11 2-16,4 2 1 0,1 5-1 15,4 3 1-15,4 4-1 0,1 2 0 16,2 3 1-16,2 4-1 0,0 0 0 16,1 6-1-16,0-1 0 0,-1 5 0 15,-1 0 0-15,-3 5-1 0,-5-1-2 16,-1 0-1-16,-3-1-1 0,-6 2-2 15,-2-1-1-15,-4 0 0 0,0 2 0 16,-2 0 1-16,0 1 1 0,-2 1 2 0,-1 0 2 16,0-1 1-16,1-2 0 0,0 0 1 15,2-2 0-15,1 0 1 0,2-2-1 16,2-2 0-16,1 0 0 0,3 1 1 16,0-4 1-16,0-1 1 0,4-1 0 15,3-3 1-15,0-1 1 0,2-2 1 16,2-3 1-16,1-3 1 0,-3-2 0 0,1-1 0 15,-3 0 2-15,-3-3 1 0,-2-1 0 16,-3 1 2-16,-3 1 0 0,-2 2-1 16,-5-1 0-16,-2 1-2 0,-4 2-3 15,-3-1-8-15,-5 2-7 0,-4-1-5 16,-3 2-4-16,-2 2-5 0,1 0-13 16,2 3-10-16,2 0 0 0,5 3-2 15,5 2-117-15,3-1-120 0,6 2-279 16</inkml:trace>
  <inkml:trace contextRef="#ctx0" brushRef="#br0" timeOffset="50805.36">10262 3773 590 0,'9'2'150'0,"-5"-3"6"0,-4 0-100 0,-21-15-6 15,10 16-4-15,-1-1-2 0,-3 1-12 16,-4 0-16-16,-3 3-6 0,-1 1-6 15,2 5-1-15,1 2-1 0,5 4-1 16,2 5-1-16,4 1 0 0,5-2-1 16,5 2 0-16,3-1 1 0,4-3-1 15,2-4 0-15,1-2 1 0,0-4-1 16,4 1 1-16,-1-2 1 0,-1-4 3 0,0-4 5 16,1-4 2-16,0-3 1 0,1-6 2 15,-1-5-1-15,-2-7 1 0,-1-4-3 16,-2-1-2-16,0-4-2 0,-3-4 3 15,-1-3 1-15,-3 0 0 0,-1-2 0 16,3-1-1-16,-1 1 3 0,-1 6 3 16,-1 5 1-16,1 8 3 0,1 6-1 15,-2 8 0-15,-1 6-6 0,-1 8-4 0,-3 7-4 16,1 8-4-16,0 6-5 0,-2 3-1 16,2 9 1-16,0 7 3 0,3 5 2 15,4-3 0-15,3 3-1 0,6-2 0 16,3-1-1-16,6-4-10 0,3-3-3 15,4-5-11-15,3-4-34 0,3-3 147 16,0-10-293-16,3-6-171 0,9-4-454 16</inkml:trace>
  <inkml:trace contextRef="#ctx0" brushRef="#br0" timeOffset="51435.61">11459 3747 467 0,'6'4'117'0,"-20"-7"8"15,5 5-71-15,0 0-4 0,0 1-12 16,2-1-5-16,1 1-4 0,0 0-2 16,3 1-4-16,1-2-1 0,2-2-5 15,2 3-3-15,2-2 2 0,4 2 2 16,4 0 2-16,7-2 0 0,6-1 0 15,7-1 5-15,9-2 5 0,12 1-4 0,6-1-4 16,9 1-4-16,8 3-3 0,6-1-1 16,10 3-4-16,5 0-3 0,2 3-3 15,4 2 0-15,4-3-1 0,3 1 0 16,-1 0-1-16,-6 2 0 0,-2-1-1 16,-10-3 1-16,-1 0 2 0,-3 1-1 15,-12 1-1-15,-10-3-1 0,-12-2 0 16,-12 1 0-16,-5 3-1 0,-15-5-7 0,-11-1-3 15,-9-1-5-15,-1 4-23 0,-3-8-17 16,-6-2-6-16,-4-3-125 0,-4-3-130 16,0-3-306-16</inkml:trace>
  <inkml:trace contextRef="#ctx0" brushRef="#br0" timeOffset="51644.12">13312 3642 590 0,'5'16'133'0,"-2"-2"9"15,2 2-102-15,-1 0 3 0,3 1 1 16,-1-2 2-16,3 0-2 0,-1 0-5 16,5 1-8-16,0 1-7 0,1 3-8 15,1 1-6-15,-1 1-5 0,-3-1-5 16,-1 0-1-16,-5-1 0 0,-5-1-5 0,-4 0-5 16,-7-4-4-16,-3-1-9 0,-3 0-12 15,-6-1-8-15,-4-3 7 0,-3 1-131 16,-4-5-116-16,2-3-296 0</inkml:trace>
  <inkml:trace contextRef="#ctx0" brushRef="#br0" timeOffset="52643.91">14630 3489 628 0,'-1'-1'149'16,"-1"-1"7"-16,-4 0-106 0,-7-1-11 15,-6 4 0-15,-4-2-4 0,-2 3-8 0,-5-1-9 16,-1 1-7-16,-2 6-4 0,0 3-1 16,-3 1-3-16,1 8-2 0,-6 5-1 15,2 8 0-15,1 5 1 0,7 8-3 16,5 3-3-16,9 2-1 0,4-3-3 15,9-4-1-15,13-7-1 0,4-4-2 16,7-9 4-16,11-5 2 0,8-5 2 16,5-4 2-16,1-5 3 0,-1-4 2 0,7-5 4 15,2-4 5-15,-5-4 3 0,-4-1 4 16,3-1 3-16,0-3 3 0,-2 4-1 16,-11 1-1-16,-7-1-4 0,-4 3-1 15,-7 1-2-15,-12 3-4 0,-6 2-4 16,-9 1-4-16,-9 5-2 0,-5 5-3 15,-2 3-1-15,-1 3-2 0,4 2 0 16,2 1 2-16,4 0 2 0,10-1-1 16,10-3 0-16,10-2-1 0,8-2 1 0,7-1 0 15,3-3 0-15,4-3 2 0,4-2 2 16,2 0 3-16,-5 1 1 0,-7-3 2 16,-6-2 3-16,-2 1 1 0,-3-1 3 15,-7 1 1-15,-4 0 2 0,-3-3-1 16,-3 0-2-16,-2-2-3 0,-4-1-4 15,-4-2-3-15,-8-4-5 0,-2 1-5 16,-5-1-5-16,-7-1-4 0,-6 4-4 0,-4 1-3 16,4 2-6-16,7 2-10 0,3 2-7 15,5 3-10-15,6 0-4 0,10 1-5 16,12 1 5-16,13 1 6 0,9 1 11 16,1-1 10-16,6 0 12 0,8 2 10 15,3-2 7-15,-3 3 2 0,-8-2 1 16,-9 1 3-16,2 3 3 0,-2 4 6 0,-3 1 2 15,-2 2 1-15,-1 2 0 16,-2 1 1-16,0 2-3 0,-4-4-4 0,-3-1-4 16,-5-1-2-16,-1-1 0 0,-1-3 0 15,-2-1 0-15,-2-4 6 0,1 1 9 16,0-2 5-16,2-1 6 0,2-3 2 16,4-1 3-16,4-2 3 0,1-2-3 15,1-3-5-15,2-1-2 0,0-5-4 16,2-1-4-16,0 0-3 0,0-1-3 15,1 0-5-15,-1 1-4 0,-2 5-3 0,-1 2-3 16,-6 6-3-16,-1 6-1 0,-2 9 0 16,-3 3 0-16,0 8-1 0,-1 3 1 15,2 4 1-15,-2 3 4 0,1-1 0 16,0-3-5-16,2-3 2 0,1-2-4 16,3-1 0-16,2-4-2 0,1-2-7 15,2-4-18-15,1-4-12 0,3-1 3 0,-1-10-141 16,-16-16-137-16,17 8-334 0</inkml:trace>
  <inkml:trace contextRef="#ctx0" brushRef="#br0" timeOffset="52962.6">15934 3771 606 0,'-4'-1'154'0,"-2"3"12"0,-12-6-52 0,3 2-64 15,-2 0-11-15,-5-1 7 0,-1 2 1 16,4 2-14-16,-6-2-14 0,9 3-7 16,-4 0-6-16,1 0-1 0,8 5-6 15,1 1-2-15,1 1 1 0,9 6-1 16,3 4 0-16,5 2 1 0,2 4 0 0,3-2 1 16,3 1 1-16,2 0 0 0,-1-2 0 15,1-1 1-15,-6-3 0 0,-3-1 0 16,-7-2 1-16,-7 1-2 0,-12 0 0 15,-9-1-1-15,-6-1 0 0,-3 2-2 16,-7-2-3-16,-1 0-3 0,-5-4-7 16,-1-1-32-16,3-5-4 0,-10-3-130 15,5 0-137-15,-1-2-329 0</inkml:trace>
  <inkml:trace contextRef="#ctx0" brushRef="#br0" timeOffset="66035">7924 6567 454 0,'1'0'111'0,"0"-1"5"0,-2 1-60 16,2-1-17-16,0 0-6 15,-2 0-1-15,1 1 0 0,-1 0 0 0,-2 0 1 16,3 0 0-16,-1-2-1 0,1 4-2 16,0-2-5-16,0 1-4 0,0-2-5 15,1 1-4-15,-1 2-5 0,0-2-4 16,0 1-1-16,2 0-1 0,-1 2 1 16,0 2 0-16,0 2 3 0,1 2 1 15,-2 5 3-15,1 4 2 0,-2 5 0 16,-1 4 1-16,-5 9 1 0,-1 7-2 0,-3 5-1 15,-4 3-4-15,-3 3-1 0,-4 8-2 16,-1-1-1-16,0 1-2 0,0-1 0 16,1-1 0-16,1 0 0 0,1-3 0 15,3-7-1-15,3-2-1 0,0-5-1 16,3-5-1-16,2-7-4 0,1-4-4 0,4-4-6 16,1-4-10-16,2-5-11 0,1-4-9 15,2-6 170-15,2-3-290 0,-1-2-141 16,9-12-401-16</inkml:trace>
  <inkml:trace contextRef="#ctx0" brushRef="#br0" timeOffset="67157.98">8544 6770 320 0,'0'-6'103'0,"-1"0"7"0,0 0 3 15,1 4-53-15,0-2-12 0,0 0-5 16,0 2-2-16,1 0-1 0,-5 1-3 16,3-4 1-16,1 3 0 0,-2 0-1 15,2 0 0-15,-1 0-4 0,-1-4-4 0,5 2-1 16,-2 4-5-16,-1-1-4 0,1 0-5 15,-1 2-4-15,1 0-4 0,0 5-4 16,2 6-1-16,-2 7-3 0,2 4 1 16,-1 5 0-16,0 5 0 0,1 6 2 15,-2 0 0-15,1 2 0 0,-1-2-4 16,-1 1-7-16,0-3-6 0,0-4-6 16,0-2-4-16,-1-2-3 0,0-7-3 0,1-6-3 15,-1-4-3-15,0-4 3 0,-1-3 4 16,1-6-119-16,-2-3-112 0,-1-3-277 15</inkml:trace>
  <inkml:trace contextRef="#ctx0" brushRef="#br0" timeOffset="67421.33">8515 6861 554 0,'-2'-38'136'0,"0"2"11"0,2 4-73 16,2 5-20-16,1 3-4 0,4 5-6 0,1 4-3 15,0-3-5-15,7 2-8 0,1 1-4 16,4-1-3-16,4 3-4 0,1 1-2 15,5 2-4-15,1 7-1 0,0 3-4 16,0 3-2-16,-2 5-3 0,-2 4-2 16,-3 4 0-16,-6 3-1 0,-2 1-1 15,-6 1 0-15,-8 4 0 0,-7-1-1 16,-5 0-2-16,-5 1 1 0,-6-1-2 0,-4 1-5 16,-2-3-8-16,-4 0-8 0,-1-3-8 15,0-4-7-15,2-5-5 0,2-4-4 16,3-2 48-16,4-2-154 0,6-8-112 15,9-2-297-15</inkml:trace>
  <inkml:trace contextRef="#ctx0" brushRef="#br0" timeOffset="67974.48">8863 6784 468 0,'25'12'112'0,"-3"-2"4"0,-2 7-78 16,-2 2-4-16,-4 2-8 0,-2 5-6 15,-4 1-5-15,-3 5-5 0,-2 1-3 16,-5-1-3-16,1-1-2 0,-1-3 2 15,-1-2 3-15,1-4 4 0,0-6 3 16,2-4 6-16,-2-5 7 0,2-5 13 0,0-2 11 16,-1-1 0-16,-1-5-2 0,0-3-3 15,1-2-3-15,-2-4-7 0,0-4-11 16,2-4-13-16,1-2-5 0,2 1-1 16,3-1 0-16,1 2-1 0,4 1 0 15,1 5 0-15,1 4 0 0,3 0-1 16,2 3 0-16,0 2-1 0,0 3-2 15,1 4-1-15,-1 2-1 0,2 1-1 16,0 1 1-16,1 4 0 0,-2 1 0 16,0 2 1-16,0-6-1 0,-3 1-1 0,1 2-1 15,-3-2-1-15,-3 0 0 0,-2-2-2 16,0 0 0-16,-1 3 0 0,-2-1 1 16,-1 0 0-16,0 0 1 0,-4 2 1 15,0-1 0-15,-1 2 0 0,-2 1 0 16,1-2 1-16,-1 2 0 0,1 0-1 15,1 0 1-15,2 2 0 0,1-3 1 16,3 2 0-16,1 0-1 0,2 0 0 0,1 1-1 16,2 0 1-16,0-3 0 0,1 0 0 15,0-2 0-15,0-1 1 0,1-2 1 16,-1-5 2-16,-1-2 2 0,-2 1 1 16,0-5 3-16,-1 0 2 0,-2-3 2 15,-1 1 1-15,-2-5-2 0,-2 0 0 16,0-3-2-16,-1 0-2 0,-2-2-3 15,-2 0-1-15,-2 0-2 0,-1 2-1 16,-2 3-3-16,-2-2-5 0,-3 3-6 0,-3 4-5 16,0 5-9-16,-4 4-11 0,0 4-10 15,0 2-8-15,3 6-1 0,0 4-120 16,8-3-123-16,4 2-291 0</inkml:trace>
  <inkml:trace contextRef="#ctx0" brushRef="#br0" timeOffset="68439.89">9792 6920 649 0,'1'0'166'16,"-1"-6"3"-16,-7 8-106 0,1-4-10 16,-2 0-5-16,2 5-10 0,-5-3-17 15,-3-1-10-15,-1 9-2 0,1-5-4 16,-2 4-1-16,0 0-1 0,-1 4-3 0,2 3 0 15,2 4-1-15,0 1-1 0,2 2 0 16,3-1-1-16,4 5-2 0,5-5-2 16,3 2 1-16,4-5-10 0,1-2-2 15,3-1 0-15,1-4 1 0,2-4 1 16,2-3 2-16,-2-2 0 0,0-3 11 16,1-4 2-16,-1-5 5 0,-1-1 5 15,-1-5 4-15,-2 0 5 0,-1-5 1 0,0-3 5 16,-1 0 2-16,-2-1-1 0,-1-3-2 15,-1-4-2-15,-1-4-3 0,-2-2-2 16,-2-4-3-16,-1 1-3 0,-2 0-1 16,-2 3 2-16,1 7 2 0,-2 8 0 15,1 7 0-15,0 8-3 0,1 7-2 16,-1 8-1-16,-1 9-4 0,1 7-3 0,-1 6-2 16,3 8-1-16,0 3 2 0,3 2 1 15,4 3 0-15,1-3 1 0,3 0-2 16,2-5-4-16,1-2-8 0,2-2-8 15,0 0-20-15,0-6-14 0,3-1-18 16,0-5-45-16,1-2-79 0,1-4-121 16,5-8-257-16</inkml:trace>
  <inkml:trace contextRef="#ctx0" brushRef="#br0" timeOffset="68657.41">10137 6987 650 0,'-9'3'159'0,"1"-1"11"15,3-1-105-15,3 0-12 0,3-1-2 0,4-1-4 16,4-2-10-16,4 0-11 0,3-1-9 16,6-1-7-16,1-2-1 0,0 1-3 15,0-1-4-15,0 0-11 0,-2 2-30 16,-1-3 127-16,-3-2-274 0,3 4-166 15,5-5-452-15</inkml:trace>
  <inkml:trace contextRef="#ctx0" brushRef="#br0" timeOffset="69674.42">11117 6536 589 0,'-6'-6'141'16,"5"3"9"-16,-1 5-94 0,1 0-3 15,-5-4-3-15,-4 0-3 0,-4 5-9 16,-5 1-11-16,-5 2-10 0,-3 1-10 15,-5 5-7-15,-2 8-1 0,-1 4-1 0,0 3 1 16,4 9-1-16,3 2-1 0,6 1-1 16,4 4-3-16,8-5 0 0,7-1-1 15,5-3-1-15,5-7 1 0,5-5 0 16,5-1 1-16,4-6 2 0,5 0 2 16,3-5 0-16,3-5 1 0,4-3 2 15,-1-3 4-15,0-3 5 0,-1-2 4 16,-3-6 5-16,-2 1 3 0,-4 2 5 0,-6-2 1 15,-3 1 0-15,-4-1-2 0,-6 0-3 16,-2-1-4-16,-3 1-3 0,-4 0-5 16,0 5-3-16,-4-3-5 0,1 5-3 15,-4 5-3-15,0 5 0 0,-1 5 0 16,2 2-2-16,3 1 0 0,1 2 0 16,6-1 0-16,7-4 0 0,5-1 0 15,7-3 0-15,3-4 0 0,2-1 2 16,3-2 2-16,-2-2 2 0,0 0 4 0,-3-3 2 15,-4 1 4-15,-3-3 2 0,-3 2 4 16,-3-1 3-16,-4-1-1 0,-4-2 0 16,-5-1-3-16,-3 0-3 0,-4-2-2 15,-4-3-7-15,-2 0-4 0,-3-2-7 16,-3 0-3-16,1-2-5 0,1 1-3 16,2 3-5-16,4 0-4 0,0 2-7 15,6 2-6-15,6 5-14 0,3 0-4 0,6-1 1 16,6 4 4-16,3 1 4 0,5 0 10 15,3 2 9-15,0-1 18 0,5 5 8 16,-1 1 2-16,0 3 1 0,2 1 2 16,-2 0 2-16,0 2 3 0,-2 3 6 15,-3-1 3-15,-3 0 1 0,-4 0 0 16,-3 1 0-16,-3 0-2 0,-3 2-1 0,-4-4-6 16,-3 1-3-16,0 0 0 0,-2-1 0 15,-1-2-1-15,0-2 1 0,1-3-1 16,0 0 4-16,1-2 9 0,0-3 10 15,2-1 8-15,0-1 3 0,0-3 4 16,1 0 2-16,2-2-1 0,0 0-8 16,-1-3-9-16,2 0-6 0,1 0-5 15,1 0-3-15,0 2-3 0,3 3-3 16,-1-1-2-16,2 4-1 0,-1 4-2 16,2 5 0-16,-2 2 0 0,2 1 1 0,-2 2-2 15,2 2-4-15,0 0-4 0,0-1-6 16,0-2-9-16,-1-1-19 0,0-2-15 15,2-2-9-15,0-2-51 0,2-2-61 16,4-2-110-16,1-3-224 0</inkml:trace>
  <inkml:trace contextRef="#ctx0" brushRef="#br0" timeOffset="69976.17">12252 6719 588 0,'-3'-5'158'0,"-3"-1"9"0,-1 3-58 15,-4 1-53-15,-3 1-11 0,-5 1-4 16,-2 3-10-16,-1 1-8 0,-2 2-6 16,1 1-2-16,3 2-2 0,4 1-1 15,3 1-3-15,2-1-3 0,2 1-2 0,6 1-2 16,3 1-2-16,3-1-1 0,4 3 0 16,1 0 1-16,3 0 0 0,3 0 1 15,-3 1 0-15,-1-2 0 0,1 1 0 16,-3 0-1-16,-1-1 1 0,-6-1-2 15,-2 2-2-15,-5 3-1 0,-5 2-2 16,-6-2-2-16,-10 4-4 0,0 0 0 16,-4 0-6-16,-5 0-6 0,0-2-14 0,-3-5-12 15,2-4-1-15,5-7-123 0,-2 1-127 16,0-8-296-16</inkml:trace>
  <inkml:trace contextRef="#ctx0" brushRef="#br0" timeOffset="77142.6">22843 9271 691 0,'-6'0'157'0,"2"6"2"0,3-5-109 16,-1 1-25-16,0 3-7 0,1 3-2 15,1 2 1-15,1 5-1 0,5 5-1 16,1 4 0-16,2 3-1 0,0 3-1 16,-1 4 0-16,0 3-6 0,0 0-2 0,-6-2-6 15,0-1-3-15,-2 0-3 0,1 0-4 16,-1-9-8-16,-1-4-8 0,2 0-10 16,-2-4-6-16,1-8-3 0,0-2-1 15,0-4-56-15,-1 0-55 0,1-1-95 16,0-9-222-16</inkml:trace>
  <inkml:trace contextRef="#ctx0" brushRef="#br0" timeOffset="77592.91">22831 9340 656 0,'-2'-18'160'0,"1"2"4"16,0 4-105-16,2 6-10 0,1 3-4 16,6 3-11-16,1 1-5 0,3-1-2 15,4-2-2-15,4 3-1 0,-1 1 0 16,4-1-3-16,0 4-4 0,2-1-5 15,-2 2-4-15,-3 1-3 0,0 1-4 16,-2 0-4-16,-3 1-2 0,-5 0-2 0,-5 0-1 16,-1 1 1-16,-5 0 0 0,-5 2 2 15,-2-2 0-15,-5-2 4 0,-1 2 1 16,-4-1 2-16,0-2 0 0,-1-3 0 16,3-1 0-16,2-1 1 0,4 0 0 15,2-1 0-15,5 0-1 0,1-1 0 16,4 1-1-16,1 0 0 0,4 1 1 0,0 5-1 15,5 0 0-15,4 3 1 0,0 3 0 16,2 3 0-16,-1-1 0 0,0 3-1 16,-2-2-1-16,-2 0 0 0,-2 3 0 15,-2-2 0-15,-3-3 0 0,0 0 0 16,-3 0 0-16,-3-4 1 0,-3 0 1 16,-5-1 1-16,-3-3-1 0,-4-1 0 15,-4-2-1-15,-3-2-1 0,-1 0-2 16,1-3-1-16,2-1-4 0,1-5-3 15,4-1-5-15,3-2-8 0,4-1-7 0,1-1-12 16,-1 1-8-16,4-1 2 0,6-7-6 16,4-2 1-16,7-2 6 0,7-1 167 15,7 0-270-15,10-2-126 0,5-3-393 16</inkml:trace>
  <inkml:trace contextRef="#ctx0" brushRef="#br0" timeOffset="77856.27">23709 9314 669 0,'12'-2'162'0,"-7"5"6"16,-5-3-104-16,-4 1-21 0,-6 0-9 16,-5 4-1-16,-7-1-4 0,-9-1-6 15,-3-3-3-15,-3 2-2 0,1 0-1 16,0 0 0-16,1 3-5 0,2-2-4 16,3 6-6-16,6 3-2 0,2 2-2 15,2 4-1-15,6 3 0 0,4 3 1 16,6 2-1-16,4 4 1 0,4 2 1 0,5-1 0 15,4 2 0-15,2-1-1 0,5-3-2 16,0 1-4-16,2-6-4 0,3-2-5 16,1-5-9-16,2-2-4 0,-1-4-14 15,-3-5-6-15,-3-4-2 0,-3-1 0 16,-4 1-117-16,-8-6-111 0,-2 0-275 0</inkml:trace>
  <inkml:trace contextRef="#ctx0" brushRef="#br0" timeOffset="78028.03">23284 9540 666 0,'-1'4'149'0,"4"-7"2"0,6 3-105 15,5 2-15-15,6-1-7 0,5 1-2 16,4 0-3-16,9-1-4 0,1 0-1 16,4-1-6-16,0-3-2 0,0 0-7 0,2-5-11 15,2-2-12-15,0-2-11 0,-2 1-6 16,-1-1 37-16,-4 0-163 0,-5 0-119 15,-2 4-295-15</inkml:trace>
  <inkml:trace contextRef="#ctx0" brushRef="#br0" timeOffset="78543.2">23939 9474 568 0,'-16'7'134'0,"0"2"4"0,0 3-86 0,-3 2-23 15,-2 2-5-15,1 1-3 0,2 1-6 16,1 1-6-16,4 2-4 0,2-3-2 15,5 0 0-15,5-1-1 0,4-3 2 16,5-1 1-16,1 8-2 0,9-11 2 16,4-1 2-16,4-3 0 0,3-1-1 15,1 0 2-15,4-3 3 0,2-9 5 16,-2 4 1-16,-1 1 1 0,-1-4 2 16,1-2 2-16,-3-2 0 0,-4-1-2 0,-3-2 2 15,-3-1-1-15,-5-6 0 0,-2 0-2 16,-3-5-1-16,-4-6-2 0,-3 2-1 15,-2-1-5-15,-3 3-2 0,-5 3-2 16,-4 5-1-16,-4 7-2 0,-7 8-1 0,-3 3-3 16,-5 3 0-16,-4 5-1 0,-2 6-1 15,0 2 0-15,3 5 1 0,0 4-2 16,2 1-1-16,5 0-2 0,2-4-2 16,5 0-1-16,5-2-1 0,1-2 0 15,4-7 0-15,5 0 2 0,0-5 3 16,3 2 1-16,2-3 4 0,-1-4 3 15,3 0 5-15,-1-1 5 0,2 0 3 16,2-4 2-16,2-2 0 0,5-2 0 16,1 0-4-16,1 0-4 0,2 0-4 0,0 1-2 15,2 1-2-15,2 6 0 0,-3 5 3 16,2 3-3-16,0 2-1 0,0 4 0 16,1 6 0-16,1-1 4 0,-2 8-4 15,4-1-4-15,1 1 1 0,5 1-13 16,3 1-3-16,4-4-16 0,3 2-18 15,5-8-64-15,0-3-80 0,-1-3-131 16,9-1-287-16</inkml:trace>
  <inkml:trace contextRef="#ctx0" brushRef="#br0" timeOffset="87321.71">22746 9891 361 0,'1'-6'111'0,"-6"-3"0"0,4 4-40 16,0 2-27-16,3 4 5 0,-4 2-4 16,2-3-28-16,-1 1-6 0,6 5 1 15,-4-5 2-15,-2-1-1 0,1 0 2 16,0 0 2-16,0 1 1 0,0-1 1 16,-2 0-1-16,1 0-2 0,-1 0-2 15,0 1-4-15,-1 0-3 0,-3 3-1 0,1 0-2 16,-3 2 0-16,1 2-1 0,0 2-1 15,-2 3 1-15,0 5 1 0,-1 0 0 16,1 4-1-16,-2 3 1 0,-1 3-1 16,-2-1 1-16,1 1-1 0,-1 2 0 15,-2 3-1-15,-2 0 0 0,3 0 0 16,0 0 0-16,2 4 0 0,3-3-1 16,4-2 1-16,4-2 0 0,4 3 0 15,3-1 0-15,5 2 2 0,4-2 2 0,4 2-1 16,4-1 0-16,1-3-1 0,3 0 3 15,-1-15-3-15,9 25-8 0,-8-23-10 16,-1-5-12-16,-4-1 51 0,-4-3-182 16,-3-6-133-16,0 9-341 0</inkml:trace>
  <inkml:trace contextRef="#ctx0" brushRef="#br0" timeOffset="87622.87">22841 10502 579 0,'3'6'135'15,"-2"-2"2"-15,3-1-92 0,1 5-20 16,-2-4-1-16,0 0-1 0,-1 1-2 16,1 3-4-16,-1 1-1 0,1 2 0 15,-1-2 0-15,1 7 0 0,2 2-3 0,1 2-3 16,-1 1-2-16,3 1 0 0,-1 1-2 15,-1 1-3-15,0 0 0 0,-3-1-3 16,-1-1 0-16,-3-1-1 0,-4-1-1 16,-4 0 3-16,-4-2-3 0,-11-5-2 15,0 0 0-15,-4-1 0 0,-1-1-3 0,-4-1-3 16,1 0-7-16,0-2-8 0,7-3 20 16,-1-1-85-16,5-1-66 0,3-6-109 15,7 3-265-15</inkml:trace>
  <inkml:trace contextRef="#ctx0" brushRef="#br0" timeOffset="87960.5">23070 10712 566 0,'1'-5'133'0,"0"2"6"16,3 3-64-16,0 2-30 0,0 0-9 15,4 3-1-15,-1-2 2 0,2 0 3 16,2 3-2-16,2-2-4 0,3 2-6 16,1-3-4-16,3 0-2 0,4 0-5 15,2-3-5-15,3 1-3 0,1-2-4 16,-2 1-2-16,3 0-2 0,-4 0 0 15,-1 0-1-15,-4 1-3 0,-1-1-3 0,-2 2-5 16,-4-4-6-16,-3-1-22 16,-3 1-8-16,-1 0 10 0,-4-1-74 0,-1 1-69 15,-2 1-116-15,0 1-257 16</inkml:trace>
  <inkml:trace contextRef="#ctx0" brushRef="#br0" timeOffset="88258.16">23317 10833 634 0,'6'-2'147'15,"-3"0"8"-15,4 3-103 0,-5-3-6 16,0-2-2-16,-2 3-2 0,0 0-3 16,0-1-5-16,0 1-6 0,-1 0-7 15,1 2-7-15,-1 1-4 0,-1 1-2 16,-2 5-2-16,-2 2-2 0,0 3 3 0,-1 3-1 15,-2 5 0-15,0 3 0 16,3 3-2-16,0 1 1 0,2 1 2 0,-3 2-12 16,3 1 1-16,1-4-2 0,-1-1-4 15,0-2-4-15,0-4-7 0,-2-2-16 16,3-3-5-16,-3-2-12 0,0-2 10 16,-2-3-131-16,2-2 0 0,-1-1-99 15,4-2-190-15</inkml:trace>
  <inkml:trace contextRef="#ctx0" brushRef="#br0" timeOffset="88450.98">23096 11153 542 0,'-4'-3'144'0,"2"-1"5"0,3 2-34 16,-1 1-69-16,0 0-10 0,3 2-2 16,-1-1-2-16,4 2-4 0,3 3-3 15,4-3-1-15,1 2-2 0,3 4-3 0,4-3-3 16,4 0-3-16,4-1-3 0,2-2-2 15,2 3-7-15,5 0-7 0,-3-4-4 16,0 0-8-16,-1 2-11 0,-2-6-12 16,-4 2 2-16,-4 0-140 0,-4-4-129 15,1 3-326-15</inkml:trace>
  <inkml:trace contextRef="#ctx0" brushRef="#br0" timeOffset="88713.5">23624 10782 630 0,'9'5'150'0,"2"4"7"0,-2 5-101 16,0 4-13-16,-3 0 5 0,-1 9-2 0,-3 0-4 15,-1 5-9-15,0 5-7 0,-2 1-5 16,-1 1-4-16,0 2-8 0,-2-5-4 15,1 0-2-15,0-4-3 0,-2-5-12 16,1 0-3-16,-1-3-1 0,3-4-13 16,0-3-10-16,0-1-14 0,1-6 32 15,1-1-150-15,0-6-131 0,1-1-326 16</inkml:trace>
  <inkml:trace contextRef="#ctx0" brushRef="#br0" timeOffset="88959.84">23665 10889 581 0,'-2'-15'147'0,"3"5"4"0,0 9-88 15,-1 1 1-15,0 1-30 0,1 2-5 0,2 3-2 16,5 2 0-16,-3 0 0 0,4 2 2 16,1 3-1-16,4 2-2 0,2 4-4 15,0 2-4-15,4 4-5 0,1-1-5 16,-2 0-3-16,1 0 0 0,-1 0-11 15,-1-4 0-15,0-1-6 0,-3-3-9 16,-2 0-10-16,-2-4-13 0,-1-1-12 16,0-4 16-16,-5-2-88 0,-1-3-47 15,0-1-102-15,-2-3-231 0</inkml:trace>
  <inkml:trace contextRef="#ctx0" brushRef="#br0" timeOffset="89167.94">24104 10870 647 0,'2'-2'152'0,"0"1"5"16,-5 4-97-16,2 1-29 15,-3 1-8-15,-2 4-1 0,-1-1-3 0,-4 1-2 16,-3 2-4-16,-4 5 0 0,-1 1 0 16,-1 3 1-16,0 3-4 0,1-1-4 15,-1 0-2-15,2-1-7 0,1-2-6 16,3-1-14-16,2-5-14 0,0-1 67 15,2-1-203-15,3-2-141 0,1-3-358 16</inkml:trace>
  <inkml:trace contextRef="#ctx0" brushRef="#br0" timeOffset="89440.24">23980 10864 546 0,'13'-12'141'15,"-3"2"9"-15,1 1-77 0,0 7-7 16,0 3-14-16,-3 7-6 0,-1 0-6 0,-3 6-5 16,0 4-5-16,0 7-6 0,-5 7 3 15,-3 5 1-15,2 7 2 0,-2 6-2 16,-2 3-2-16,4 1-6 0,-6 0-2 16,3-1-6-16,0 0-5 0,0-4-4 15,0-3 0-15,-1-1-7 0,-2 0 4 16,7 0-6-16,0-9-5 0,0-5-6 0,1-5-10 15,2-5-19-15,2-7-15 0,-3-4-95 16,-1-7-38-16,0 2-122 0,-1-9-251 16</inkml:trace>
  <inkml:trace contextRef="#ctx0" brushRef="#br0" timeOffset="106946.82">18535 845 424 0,'-1'1'121'16,"2"3"9"-16,1 1-2 0,0-3-81 16,1 2-1-16,2-1 5 0,0 3-2 15,1-7-7-15,3-2-6 0,1-1-7 0,1 2-5 16,1-3-5-16,1 0-6 0,5-4-3 16,3 7-3-16,2-1-2 0,6 2-2 15,2-1-1-15,5-1-1 0,-1 0-1 16,1 2 0-16,-4-1 0 0,-1 0 1 15,-6 1-4-15,-2 1-8 0,-5 0-13 16,0-2-15-16,-3 4-5 0,0 0-49 0,-4 0-78 16,-4 2-111-16,3-6-239 0</inkml:trace>
  <inkml:trace contextRef="#ctx0" brushRef="#br0" timeOffset="107244.14">18893 840 583 0,'0'-1'148'15,"-2"1"11"-15,2 0-98 0,2 0-4 16,-2 1 1-16,1 0-3 0,2-1-13 16,-3 2-17-16,2-2-10 0,-2 0-7 15,0 2-6-15,-2 2-4 0,1 4-4 16,-6 6 0-16,3 5 2 0,1 4 1 15,-2 4 3-15,3 3 0 0,0-1 0 0,1 3 1 16,1-1-1-16,2 0 0 0,-1-1 1 16,0 1 0-16,0-3-4 15,0 0-9-15,0-3-10 0,-1 1-9 0,0-2-10 16,-2-7-4-16,6 9 38 0,-7-10-160 16,-2-6-116-16,4 9-301 0</inkml:trace>
  <inkml:trace contextRef="#ctx0" brushRef="#br0" timeOffset="107440.75">18527 1394 557 0,'-6'2'134'16,"5"-2"6"-16,3-1-98 0,3 5 2 16,2-2 10-16,4-3 4 0,4 3-6 15,1 2-8-15,1-2-6 0,4 1-3 0,3-3-8 16,2 1-11-16,-1 1-7 0,3-2-3 15,3-1-1-15,2 1-9 0,-1-3-13 16,-3 0-25-16,-1-2-12 0,-2 1-126 16,-3-4-138-16,2 2-328 0</inkml:trace>
  <inkml:trace contextRef="#ctx0" brushRef="#br0" timeOffset="107822.27">19248 1001 547 0,'-2'-1'129'0,"-3"-6"6"0,7 10-91 0,1-5-7 16,-1-5-4-16,0 8-3 0,1-7-7 15,2 0-2-15,9 3-5 0,-3-5-2 16,-3 1 0-16,4-2 3 0,3-1 2 15,-1 1 1-15,1-1-2 0,-5-2-1 16,0 0-2-16,-1 0-1 0,-3 6-2 16,-1-5-1-16,-3 4-2 0,0 3-4 15,-2 3-1-15,0 2-3 0,0 4-1 16,0 1-1-16,-1 6-1 0,-1 2 1 16,1 1 0-16,1 7 1 0,-1 4 1 0,1 4 1 15,2 2-1-15,-2 0 0 0,2 3 0 16,0 2 0-16,-2 1-2 0,0-7-9 15,-1-2-16-15,-2 2-11 0,1-1-9 16,-4-8 165-16,8 7-292 0,-6-4-146 16,-5-4-395-16</inkml:trace>
  <inkml:trace contextRef="#ctx0" brushRef="#br0" timeOffset="107996.33">19152 1399 572 0,'0'-1'135'15,"0"2"7"-15,1 3-87 0,4 2-16 16,1-3 3-16,5 0 4 0,5 3-4 16,1-2-7-16,5 0-7 0,2-3-7 0,2-1-6 15,2-4-2-15,-2 1-5 16,-2-3-20-16,-1 0-18 0,-2-2-15 0,-2 2-125 16,-3-1-134-16,2 1-328 15</inkml:trace>
  <inkml:trace contextRef="#ctx0" brushRef="#br0" timeOffset="108242.19">19793 1065 681 0,'-2'-1'154'16,"5"4"1"-16,1-5-128 0,-4 6-5 0,1-6 3 16,2 8-1-16,-2-4-12 0,0 0-4 15,-4-1-2-15,1 1-3 0,3 0-1 16,1 0-2-16,0-1-18 0,-2 6-13 16,3-3-130-16,1 0-130 0,-7-2-327 15</inkml:trace>
  <inkml:trace contextRef="#ctx0" brushRef="#br0" timeOffset="108437.67">19788 1332 521 0,'-7'2'155'0,"6"3"12"0,1-4-19 16,0-1-89-16,-1 1 2 0,1 0 7 15,1-2-12-15,-1 0-19 0,1-1-12 16,0-2-5-16,0 3-4 0,0-4-9 0,0-2-10 15,2 1-17-15,-2-1-34 0,0 1-55 16,2-1-83-16,8-15-139 0,7 22-300 16</inkml:trace>
  <inkml:trace contextRef="#ctx0" brushRef="#br0" timeOffset="109496.47">20465 1231 484 0,'3'0'113'0,"1"-5"6"16,2 3-80-16,-2-3-6 0,0 5 4 16,-3-2 1-16,1-3-4 0,-2-6 0 15,-1 2 1-15,-3-3-2 0,-1 2-4 16,-1-4-4-16,-1 4-6 0,-2-2-2 15,0 0-6-15,-2 0-6 0,-1 1-2 16,-1-2 0-16,1 2-1 0,0 1 0 16,-1 0-1-16,1 2-1 0,-3 5 0 0,1 1-1 15,2 4-1-15,-1 4-1 0,-2 0 0 16,-1 6 1-16,0 4-1 0,5 0 0 16,-1 5 1-16,2 0 0 0,1 4 0 15,5-3-1-15,1 1-1 0,3-5 0 16,3-5-1-16,3 0 0 0,0-6 0 15,4-4 2-15,1 0 3 0,1-6 3 16,3 3 3-16,2 0 4 0,-2-1 2 16,0-4 2-16,5-4 2 0,-1 0-1 0,-3-5-1 15,0-3-2-15,-3-5-2 0,0 2-2 16,-2 0-1-16,-4 2-1 0,-1 2-2 16,-1 5-1-16,0 4 0 0,-3 3 0 15,-1 1-3-15,0 4-1 0,-2 5 0 16,0 4 0-16,-2 6-1 0,-2 5 1 15,1 5 0-15,0 1 2 0,1 1-1 16,0-1 0-16,3 2-3 0,1-4-7 0,4-2-6 16,1-6-5-16,4 2-9 0,3-4-5 15,4-1-6-15,1-7-1 0,2-3 3 16,3-3 0-16,2-1 22 0,-1-5-126 16,-2-1-103-16,0-6-276 0</inkml:trace>
  <inkml:trace contextRef="#ctx0" brushRef="#br0" timeOffset="109940.26">20834 1205 538 0,'1'-15'138'0,"-5"3"5"16,-4 0-77-16,-2 4-22 0,-3-1-4 15,-6 4-3-15,1-2-11 0,-2 12-8 16,2-6-5-16,-2-2-5 0,1 9-4 16,2 4-1-16,1 4-2 0,3 3-2 15,0-2-3-15,1 3-1 0,5 5 1 16,2-4 0-16,3-3 0 0,2 1-1 15,4-3 0-15,1-2 1 0,3 2 0 0,3-1 1 16,0-2 1-16,0-2 0 0,0-3 3 16,0-2 2-16,-2-4 3 0,-2-3 5 15,1-4 3-15,-4-2 1 0,2-3 2 16,-2-4 2-16,1 2-1 0,-3-4-3 16,0-5-2-16,0-4-3 0,0-2-2 15,-1-2 0-15,2-1-3 0,-1-11-1 16,-2 1-1-16,0 2 0 0,0-1-1 0,0 0 0 15,1 2-1-15,0 2 0 0,-1 11 0 16,3-1 1-16,1 8 2 0,-2 7 1 16,-2 4-1-16,0 6-1 0,2 3-1 15,-1 0-2-15,2 7-2 0,1 5-2 16,0 4-1-16,3 6 1 0,-3 2 1 16,0 7 4-16,-1 7 0 0,-2 1 1 0,-4 3-1 15,1 1-7-15,1-1-10 0,1 3-10 16,2-5-5-16,2-1-7 0,6-3-7 15,3-1-3-15,1-6 3 0,2-3 16 16,4-6-88-16,2-3-26 0,0-3-89 16,-2-5-211-16</inkml:trace>
  <inkml:trace contextRef="#ctx0" brushRef="#br0" timeOffset="110386.45">21182 1259 580 0,'-4'-6'137'15,"-3"-5"10"-15,-1 3-85 0,-3 5-26 16,-1 5 3-16,-2 4 0 0,1-5-8 16,-1 4-6-16,1 6-9 0,0 2-5 15,0-7-3-15,-1 2-6 0,1-4-3 16,2 7-2-16,2 1-3 0,0 1 1 0,2 1-1 16,3 1 1-16,3-2-1 0,2 6 2 15,1-1 1-15,2 0 0 0,2-6 2 16,3-3-1-16,-1-3 1 0,1 4 1 15,2-9 0-15,-1-4 2 0,3 0 2 16,-2 2-1-16,1-8 0 0,0-4 2 16,2-7 0-16,0-1 0 0,-1-1 0 15,-2-4 0-15,0-10 1 0,-2 0 2 0,0-3-2 16,-2 1 3-16,-3-7 1 0,-3 2-3 16,0-8 1-16,-1 1 3 0,-2 6 2 15,-1 3 2-15,0 3 0 0,0 11 2 16,2 2 4-16,0 12-2 0,-1 5-4 15,2 7-7-15,-2 5-2 0,0 5-4 16,-2 7-4-16,2 6-1 0,0 5-1 16,1 8 1-16,-1 3 2 0,2 6 1 15,3-1 0-15,1 2 0 0,2 1-3 16,3-2-5-16,4-4-6 0,4 2-4 0,2-3-12 16,4 0-16-16,1-6-12 0,5-4 29 15,0-3-150-15,-2-4-126 0,3 0-312 16</inkml:trace>
  <inkml:trace contextRef="#ctx0" brushRef="#br0" timeOffset="111105.21">22056 979 524 0,'2'-5'127'0,"-2"1"4"0,0-4-70 15,0 2-26-15,0 2-1 0,-4 2-1 16,-1-1-8-16,-4-2-6 0,-2 0-4 16,-1-1-2-16,-1 3-5 0,-2 3-1 15,0-2-1-15,-2 3-2 0,0 4 1 0,3-1-1 16,0 2-3-16,3 2-3 0,0-4-1 15,0 2 0-15,5-1 0 0,2 0-1 16,2 2 1-16,1 3 0 0,0 0 4 16,5 2 1-16,5 1 1 0,2 3 1 15,2 0 1-15,-1-1 1 0,4-2-2 16,-1 3 0-16,1 1-1 0,1 6 0 16,-1-2-1-16,0 1-1 0,1 1-1 15,-3 0 0-15,-2-4 0 0,-4-1 0 16,-3-7 1-16,-6 0 0 0,-3-2 0 0,-4-2 1 15,-5-3 0-15,-3 1 0 0,-3-1 0 16,-2 1-1-16,-1-8 1 0,-2 5-5 16,-5-2-7-16,1-2-7 0,-2-1-7 15,-1-2-5-15,0-1 23 0,3 7-150 16,4-11-116-16,7 1-294 0</inkml:trace>
  <inkml:trace contextRef="#ctx0" brushRef="#br0" timeOffset="111377.88">21923 618 596 0,'0'-1'139'15,"2"3"2"-15,3 0-101 0,-2 11-16 16,-1 0 5-16,2-2 1 0,-3 12-7 15,-1 7-5-15,-1 6-2 0,-4 9 0 16,2-5-2-16,-2 9-6 0,2 7-3 16,2-3-3-16,-1 2 0 0,1 1-2 15,2-6 1-15,0 2-6 0,1-5-10 16,0-2-8-16,-11-7-8 0,12-3 0 0,1-3-67 16,-2 0-60-16,3-6-100 0,-3-3-227 15</inkml:trace>
  <inkml:trace contextRef="#ctx0" brushRef="#br0" timeOffset="111805.57">22283 709 534 0,'3'0'120'16,"-3"0"7"-16,0 0-93 0,-4 8 0 16,3-2 6-16,-1 8 1 0,-5 5-6 15,3-3 0-15,1 5-1 0,-1 3-5 16,3-2-4-16,-1-1-3 0,2 1-4 15,3-3-2-15,-1 6-4 0,-1 3-3 16,0 1-3-16,-1 0 0 0,1 2-4 0,-2 1-1 16,0 2 0-16,-2 2-2 0,1-4 1 15,1-3 0-15,0-1-1 0,1-2-1 16,1-4 1-16,2-1-2 0,3-5 1 16,2 1-1-16,0-2 0 0,2-4-3 15,3-2-1-15,2-4-4 0,0-3-4 16,1-4-5-16,1-3-7 0,-1-5-11 15,1 0 0-15,-5-1 88 0,0-2-206 16,-3 1-124-16,-3 3-337 0</inkml:trace>
  <inkml:trace contextRef="#ctx0" brushRef="#br0" timeOffset="112017.39">22200 1020 542 0,'-2'-4'135'15,"-8"20"5"-15,10-17-81 0,1 0-13 0,0 0-5 16,1 3-1-16,2-5-9 0,-2 3-6 16,1-1-5-16,3-4-3 0,-1 2-5 15,4 0-3-15,3-2-2 0,1 2-3 16,2-4-1-16,5 2-3 0,1 1-10 16,3-2-10-16,1 1-10 0,-1 0-9 15,2 0 32-15,-2-1-155 0,-2 4-122 16,-2 0-295-16</inkml:trace>
  <inkml:trace contextRef="#ctx0" brushRef="#br0" timeOffset="112290.86">22675 876 524 0,'-2'4'123'0,"0"-2"5"0,2-1-79 16,-1 5-8-16,-1 3 5 0,-1 2-3 16,0 1-4-16,-2 8-1 0,1 2-4 15,-2 2-5-15,1 0-5 0,-1 0-6 16,1 2-6-16,0-2-3 0,3 1-2 16,1-2-3-16,1 3 0 0,0 0-2 0,0-3 0 15,1 0-2-15,-1-1-3 16,0-6-9-16,-1-1-15 0,-1-7-13 0,1-2 158 15,0-1-287-15,0-3-147 0,4 1-411 16</inkml:trace>
  <inkml:trace contextRef="#ctx0" brushRef="#br0" timeOffset="112727.64">22958 1143 510 0,'-4'0'122'16,"2"-2"5"-16,1 4-84 0,1-2-1 16,-1-1 6-16,1 0-4 0,0-1-4 15,1 2-2-15,-1 3-2 0,0-6-4 16,0 3-4-16,1 0-5 0,0 2-6 0,1-1-6 16,5-2-2-16,2-3-3 0,5 5-1 15,3-1-3-15,4 0-1 0,5 1 0 16,5-1 1-16,4 3-1 0,2 0 0 15,3-2-1-15,1 1 1 0,4 1 0 16,-1-1-3-16,-2 2-3 0,-5 1-3 16,-1-1-4-16,-3-1-6 0,-6-2-8 15,-5-3-6-15,-3 0-5 0,-4-2-3 16,-3-2 1-16,-3-3-120 0,-4-3-109 0,-2 1-277 16</inkml:trace>
  <inkml:trace contextRef="#ctx0" brushRef="#br0" timeOffset="113141.59">23178 926 487 0,'-2'-6'115'0,"1"3"1"0,-1 0-83 0,-1 2-11 16,-2 2 2-16,1-1 1 0,-4 4-5 15,0 4-1-15,-5-1 2 0,1 5 0 16,-2 4 0-16,-2 2 0 0,-2 2-1 16,0-1-4-16,-2-1-3 0,0 1-4 15,0-1 0-15,3-4-3 0,2-2-2 16,1 0-1-16,5-3-1 0,2-3-1 15,3 0 0-15,1-2 1 0,2 2-1 0,1-3 1 16,0 0 0-16,3 3 0 0,-1-1 3 16,0 3 1-16,1-1 1 0,2 1 0 15,1 2 2-15,3 3-1 0,2 1-1 16,2 2-1-16,2-2-3 0,4-2 0 16,2 2-1-16,1-3-8 0,1-4-8 15,0-3-9-15,2-1-7 0,0 0-128 16,-4 0-124-16,1-2-306 0</inkml:trace>
  <inkml:trace contextRef="#ctx0" brushRef="#br0" timeOffset="114112.08">23756 756 496 0,'-1'-2'122'0,"1"1"3"16,1-5-69-16,-1 1-21 0,0-5 1 15,1 8-1-15,0-2-6 0,-1 4-5 0,0-1-2 16,0 0-6-16,0-1-3 0,0 2-3 15,-1-3-3-15,1-2-4 0,-1 5-1 16,1 0-1-16,0 6 1 0,-1 1 1 16,0 1-1-16,1 3 1 0,-1 0 1 15,1-3-1-15,0 0 0 0,0-2 0 16,0-1 0-16,0 1-1 0,0-3 1 16,0 2-1-16,-2-1 1 0,4 0 0 15,-4-1-1-15,2 1 1 0,0-1-1 0,0 0 1 16,0 0-1-16,0-2 1 0,0 1-1 15,2-1 0-15,-2 0 0 0,0 0 1 16,0-2-2-16,0 2 1 0,0-1-1 16,0 0 0-16,0 1-1 0,0-1 0 15,0 1 0-15,0-1 0 0,0 0 0 16,0 2 0-16,0-2 0 0,0 0 0 0,0-2 0 16,-2 2 1-16,2 2-1 0,0-4 2 15,0 1 1-15,2 4 2 0,-4-5 2 16,2 4 1-16,-1-2 0 0,2 0 1 15,-1 0 1-15,-1 2-2 0,1-3-2 16,0 0 0-16,0-1-1 0,-1 2 0 16,0-1-1-16,-2 0-1 0,0 0 0 15,-3-1-1-15,1 3 0 0,-1-1-1 0,0 1 0 16,-2 1 0-16,1 2-1 0,1-1 1 16,0 2 0-16,1 0-1 0,-1 2 1 15,2 0-1-15,1 3 1 0,-1 0 0 16,1 0 0-16,1 2 0 0,1-1 0 15,0 0 0-15,1-2 0 0,0-1 0 16,2 0-2-16,2 2 1 0,4-4-1 16,0 4 1-16,3 0-1 0,2 2 1 0,2 1-1 15,2 4 1-15,1-3 0 0,2 3 0 16,2-1 0-16,1 0 1 0,1-1-1 16,-1 0 0-16,-1-2 0 0,-5 2 0 15,-1-1 1-15,-5 2-1 0,-4-2-1 16,-1-2 1-16,-5 0-1 0,1-1-2 15,-3-3-1-15,-2-1 0 0,-3-2-2 16,-5-1-1-16,-4-1-1 0,-3-3-4 16,-5 0-2-16,-3-1-3 0,-2-1-6 15,2-2-6-15,1 0-2 0,2-1-5 0,1-3 0 16,5 0-2-16,0-4 24 0,2-3-131 16,1 1-105-16,2-2-280 0</inkml:trace>
  <inkml:trace contextRef="#ctx0" brushRef="#br0" timeOffset="114420.15">23734 627 519 0,'-1'1'120'0,"0"-1"3"0,1 1-86 16,0 1-5-16,-1 0 4 0,1 2 0 0,-3-1-6 15,3 8-2-15,-1 1 0 16,0-2-4-16,0 6-3 0,1 8 1 0,0 7-1 16,2 6-3-16,-1-1-2 0,2 6-3 15,-1 7-3-15,1-3-3 0,2-1-2 16,-1-2-4-16,1-3 1 0,1-1-2 16,2-1 0-16,1-5 1 0,2-1-3 15,0-5-6-15,-2-2-8 0,0-3-10 16,-1 1-8-16,-2-6-6 0,-2 0 155 15,-2-3-277-15,0-1-135 0,0-4-383 0</inkml:trace>
  <inkml:trace contextRef="#ctx0" brushRef="#br0" timeOffset="114757.74">23997 701 518 0,'0'0'127'0,"0"0"4"15,0 1-65-15,-1 0-38 0,0 2 0 16,0-3 2-16,-2 3-6 0,1 8-6 16,-1 2-1-16,0 4 0 0,-1 8-3 15,1 1-1-15,1 7-3 0,0 2-1 0,2-5-3 16,1 4-1-16,1 4-2 0,0-5-1 15,-1-1-1-15,1-1 0 0,2 1-1 16,-2 3 1-16,2-5-2 0,1-4 1 16,0-2-1-16,2 0 0 0,2-3-2 15,0-4-1-15,2-7-2 0,1-2-1 16,2-4-4-16,-1 1-4 0,1-5-6 16,-1-3-2-16,-1 0-3 0,1 1 13 0,-2-2-132 15,0-5-109-15,0-8-284 0</inkml:trace>
  <inkml:trace contextRef="#ctx0" brushRef="#br0" timeOffset="114947.24">23960 933 525 0,'-3'-5'128'0,"3"3"7"0,3 1-89 15,1 0-7-15,0-3-1 0,6-1-11 16,1 3-11-16,3-2-5 0,3 1-6 15,2 0-3-15,1-3 0 0,1 2-1 16,-1 1-7-16,1-1-8 0,1 1 167 16,-3 0-292-16,0-2-139 0,-2 4-413 15</inkml:trace>
  <inkml:trace contextRef="#ctx0" brushRef="#br0" timeOffset="115373.62">24224 1007 461 0,'-3'-6'121'16,"3"-5"5"-16,0 5-39 0,0 1-51 0,3 2-2 16,-2-7-1-16,2 10-10 0,0 2-7 15,4-2-4-15,-1 4-4 0,4-1-4 16,2 1-2-16,2 11 0 0,-1-5 0 15,0-1-1-15,-1 5 0 0,-2-3 0 16,-3 1 0-16,-1 1 0 0,-4-1 1 0,-2 0 1 16,-2 0 0-16,-2 2 1 0,-4 1 0 15,-1 2 0-15,-3-2 0 0,0 4 0 16,0 1-1-16,0-3-1 0,1 0 0 16,2-3-1-16,1-1 0 0,3-1 0 15,1-4-1-15,0-4-1 0,2 3 0 16,2-2-2-16,1 1 1 0,5-1-1 15,0-1 1-15,6 2 1 0,4-1 1 16,2 2-1-16,5-2 2 0,3 1 1 16,2-3-2-16,-1 0-3 0,0 3-6 0,-2-3-6 15,-2-3-5-15,-1 0 35 0,-4 2-159 16,-1 0-115-16,-2-4-305 0</inkml:trace>
  <inkml:trace contextRef="#ctx0" brushRef="#br0" timeOffset="115774.97">24654 1081 461 0,'0'-1'113'0,"-1"0"3"0,0 0-41 15,-1 1-48-15,0 2-1 0,-1 4 3 16,0-1-2-16,0 2 0 0,0 5-2 16,-1 5-6-16,1 2-3 0,2 5-3 15,-2 0-2-15,2 4-2 0,-1-5-5 16,4-2-1-16,-2-4-1 0,0-4-1 16,0-4-1-16,1-3 1 0,-1-1-7 15,2 0-5-15,-1-1-8 0,1-1 1 0,-1 0-126 16,1-2-115-16,1 0-289 0</inkml:trace>
  <inkml:trace contextRef="#ctx0" brushRef="#br0" timeOffset="115966">24525 1224 549 0,'0'-5'128'0,"1"-1"2"16,3 13-100-16,2-8-4 0,2 6 1 15,1 0-8-15,4-8-8 0,-1 10-5 16,3-1-2-16,1-6-1 0,2 0 0 16,-1 0-5-16,2-1-8 0,1 1-1 15,-1-7-73-15,-2 2-50 0,-2-2-100 16,7 1-227-16</inkml:trace>
  <inkml:trace contextRef="#ctx0" brushRef="#br0" timeOffset="116356.84">25010 1011 392 0,'-1'0'108'0,"-2"-1"1"0,-3 2-3 15,-3-5-82-15,-5 4-1 0,-2 0-1 16,-6-3-7-16,-1 3-2 0,-1 2-1 16,0-2-2-16,3 3-3 0,1 3-1 15,5-4-1-15,4 4-1 0,1 0 0 0,5 0 0 16,1 2 1-16,6 4-1 0,2-2 1 16,4 3 0-16,1 0-1 0,3 1 0 15,6 2-1-15,0 2-1 0,1 0 0 16,1 2-1-16,0 0-1 0,-2 1 1 15,-1-3-1-15,-6-2 0 0,0-4 0 16,-5-2-1-16,-2-1 0 0,-3-5 0 16,-2 0 0-16,-1-1-1 0,-3-1-1 15,-4-1 0-15,-2-1-1 0,-3-2-2 0,-4 1-1 16,-1-1 3-16,-4 0-123 0,-1-4-105 16,1-1-276-16</inkml:trace>
  <inkml:trace contextRef="#ctx0" brushRef="#br0" timeOffset="116625.08">24807 660 511 0,'3'-4'120'0,"-3"-1"3"15,0 11-65-15,-5 10-31 0,5 6-5 16,0 4 2-16,0 9-4 0,2 3-1 15,0 5-3-15,1 3-3 0,5 0-2 16,-5 0-3-16,2-2-4 0,0-1-1 0,1-5 0 16,-1 5-9-16,6-9-7 0,0-5-2 15,0-1 94-15,1-4-219 0,0-5-128 16,4 7-351-16</inkml:trace>
  <inkml:trace contextRef="#ctx0" brushRef="#br0" timeOffset="116939.84">25082 743 487 0,'-5'6'117'0,"0"3"6"15,-1 0-83-15,0 4-2 0,-2 9-3 16,0 1-10-16,1-1-5 0,1 6-5 16,1 1-5-16,1 2-3 0,1-1-3 15,2 0 0-15,1-2-1 0,1 0-1 16,1-3-1-16,0 2-1 0,2-5 0 16,1 7 1-16,1-2-1 0,0 0 0 15,3-4 0-15,0 0 0 0,1-5-2 16,1-4 0-16,1-6-3 0,-4-2-2 0,2-4-3 15,-1 0-3-15,0-1-4 0,-2-1 149 16,1 2-255-16,-1-14 7 0,-2 11-10 16,2 0-89-16,-3-1-213 0</inkml:trace>
  <inkml:trace contextRef="#ctx0" brushRef="#br0" timeOffset="117137.83">24996 863 546 0,'-2'-1'132'16,"3"9"4"-16,-3-12-94 0,4 1-4 15,1 1-5-15,3 1-11 0,4-4-7 16,2 1-7-16,3 2-4 0,1 1-2 0,3-1-2 16,2-1-3-16,-3 4-10 0,1 1-5 15,-1-1-122-15,-4 1-115 0,-1-2-294 16</inkml:trace>
  <inkml:trace contextRef="#ctx0" brushRef="#br0" timeOffset="117736.25">25172 973 530 0,'-1'-5'127'15,"0"1"5"-15,2-1-90 0,0 0-3 0,-1 0 1 16,3 3-5-16,-2-3-5 16,2 3-7-16,-1-1-4 0,0 3-5 0,1 0-3 15,0 1-3-15,0 0-3 0,0 1-4 16,2 0-2-16,0 3 1 0,2 0-1 15,1 3-1-15,-1 2 2 0,1 2-1 16,1 2 1-16,1 0 0 0,-2 3 1 16,1-1 0-16,0 2-1 0,-2-3 0 15,-2-1-1-15,-3 3 0 0,-4-4-2 0,-3 2 1 16,-1-3-1-16,-4 2 1 0,-4-3 0 16,-2 0 1-16,-1 0 2 0,-1 1 0 15,-1-3 1-15,1 1 0 0,2-9-1 16,5 5 1-16,1-1 0 0,4-10 0 15,4 6-1-15,1-6-1 0,2 3-1 16,3 8 0-16,-1-6 0 0,0 0 0 0,3 10 0 16,1-4 0-16,1 4 0 0,1-3 2 15,1 2 0-15,1 0-1 0,1 2 1 16,0 2 0-16,-1-2-1 0,1 6 1 16,0 1-1-16,-2 4 0 0,-1 0 1 15,-1 2-1-15,-4-1 0 0,0 2 1 16,-5-2 1-16,-3 0 0 0,-1-3 2 15,-5 2 0-15,-4-3 2 0,-6-2 1 16,-4 2 1-16,-3-5-1 0,-5-1 0 0,-5 0 0 16,0-2-2-16,2-2-5 0,2-5-9 15,1-1-8-15,0 1-9 0,2-4-8 16,5-8 41-16,2 5-167 0,-2 0-122 16,0-3-308-16</inkml:trace>
  <inkml:trace contextRef="#ctx0" brushRef="#br0" timeOffset="121466.91">18721 2467 386 0,'0'2'105'0,"1"1"8"15,0-3-45-15,0-1-23 0,1 1 0 16,2 0 5-16,0-3-11 0,1 0-6 16,1-1-7-16,2 0-3 0,6 1-4 15,0 1-4-15,3-2-5 0,4 1-3 16,1 0-2-16,1 2-3 0,0-1-1 15,-3 1 0-15,1 0-1 0,-2-1 0 0,0 1 1 16,1 4-5-16,-3-5-5 0,2 2-6 16,-1-1-5-16,-1 0 19 0,-1 1-110 15,-3-1-31-15,-2 0-94 0,-2-1-220 16</inkml:trace>
  <inkml:trace contextRef="#ctx0" brushRef="#br0" timeOffset="121713.9">18925 2458 524 0,'0'2'129'0,"2"2"7"16,0 0-63-16,1-1-39 0,-1 1 2 15,1-1 4-15,0 0-7 0,0 6-9 0,-1-1-8 16,0 1-5-16,2 1-3 0,-3 1-3 15,1 3-3-15,0 3 0 0,-1 0 0 16,0 1-3-16,1 3-10 0,0 1-11 16,0 0-7-16,-2 2-4 0,1-3-110 15,8 0-12-15,-12-2-95 0,-1 1-181 16</inkml:trace>
  <inkml:trace contextRef="#ctx0" brushRef="#br0" timeOffset="121925.28">18718 2896 439 0,'7'-1'124'16,"1"2"9"-16,-1 0 3 0,6-2-93 16,4-2-1-16,1 0 2 0,4-2-3 0,1 0-10 15,3-3-8-15,1-5-8 0,-3 3-4 16,3-4-8-16,0 1-13 0,-1 0-13 15,0 0-8-15,3 0-70 0,-1 2-55 16,-1 0-110-16,-2-2-232 0</inkml:trace>
  <inkml:trace contextRef="#ctx0" brushRef="#br0" timeOffset="122402.01">19181 2460 530 0,'3'-3'127'15,"4"2"5"-15,2-2-92 0,3 1-2 0,4 0 4 16,4-2-1-16,1 4-7 0,1 0-5 16,5 0-6-16,0 4-5 0,-1 3-5 15,-2 0-6-15,-3 3-3 0,0 4-3 16,-2-2-3-16,-5 2-2 0,-4 1-1 15,-3-1-2-15,0 0-2 0,-5 0 0 16,-3-2-2-16,-4 3 1 0,-6-2 1 16,-4 3 2-16,0-2 5 0,1 2-1 0,-4-4 1 15,0-2 2-15,1-3 1 0,3 0 0 16,4-5 2-16,1 0 1 0,0-4 4 16,4 1 1-16,5 1-1 0,1-1-1 15,5 4 1-15,1-1-1 0,4 1-1 16,0 1-1-16,4 2-1 0,1 1 1 15,3 2 0-15,-1 1 0 0,0 2 0 16,0 0 0-16,0 1-1 0,-2-1 0 16,-1 1-1-16,-4 1 0 0,-4 0-1 15,-3 1-2-15,-6 1 1 0,-5 1-1 0,-6-1 1 16,-6 1 0-16,-4-2-1 0,-8 0-2 16,-3-2-2-16,-8-2-2 0,-3-2-6 15,-1 0-13-15,-3-3 158 0,0-3-292 16,0-6-147-16,-4-1-427 0</inkml:trace>
  <inkml:trace contextRef="#ctx0" brushRef="#br0" timeOffset="124267.46">19857 2547 546 0,'-5'4'130'16,"2"0"13"-16,1-1-76 0,1-4-27 16,1-1 4-16,1 2 5 0,-1 0-3 15,1 1-11-15,-1-1-12 0,0 0-6 0,0 0-5 16,0 1-5-16,-1 0-4 16,0-2-7-16,1 0-8 0,-2-1-15 0,0-1-12 15,1 0-80-15,0-1-48 0,-9-12-113 16,8 14-234-16</inkml:trace>
  <inkml:trace contextRef="#ctx0" brushRef="#br0" timeOffset="124458.01">19823 2758 547 0,'-1'3'136'0,"-7"-9"11"0,15 9-88 0,-7-3-14 16,0 0 3-16,0 0 4 0,1 0-10 15,-1 0-14-15,0 1-11 0,0-1-5 16,0 0-3-16,0 1-6 0,0-2-10 16,1 1-17-16,1-3-13 0,3 2-127 15,5-3-132-15,2-6-321 0</inkml:trace>
  <inkml:trace contextRef="#ctx0" brushRef="#br0" timeOffset="125335.87">20236 2697 485 0,'0'0'117'0,"0"0"4"0,1 1-64 16,-1-1-26-16,1-1-1 0,0 1 2 15,0-1-5-15,0 0-1 0,0-1-1 16,-2-5-3-16,1 3-2 0,-2-4-3 15,-1 0-2-15,-3-2-4 0,1 1-3 16,5-1-3-16,-7 6-3 0,0-3-5 0,-1 5-1 16,-1 2-1-16,-1 3 1 0,-2 0-1 15,-5 5-2-15,2 2 2 0,1 3 3 16,0 5 1-16,1 0 0 0,3 2-1 16,0 1 1-16,4-3-1 0,1 0 1 15,4-3-2-15,2-3-1 0,1-3 1 16,4-1-1-16,0-4 1 0,2 1 1 0,3-3 1 15,0-3 3-15,0-1 3 0,1-4 3 16,-1-2 4-16,0 1 2 0,-1-3 0 16,0-1 0-16,-2 0 1 0,0-1-2 15,1 0-1-15,-3 0-1 0,0 1-2 16,-2 1-1-16,0 2 0 0,-2 2-1 16,-2 1-3-16,0 5-7 0,-2 5-2 15,-1 3 0-15,-1 6 0 0,0 1-1 16,-2 6 0-16,1 3 2 0,0 2 5 0,2 0-13 15,1-1-2-15,3-1-4 0,3-1-9 16,5-4-6-16,4-2-3 0,2-6-4 16,6-2 66-16,2-5-171 0,5-4-111 15,0-6-300-15</inkml:trace>
  <inkml:trace contextRef="#ctx0" brushRef="#br0" timeOffset="125803.87">20555 2782 561 0,'-4'-8'140'0,"0"0"7"16,-3 1-89-16,0 2-20 0,-9-3-3 16,3 0 0-16,0 6-10 0,-2-1-12 15,-1 7-10-15,1-2-1 0,0 1-2 16,8 7-1-16,-4 1-2 0,-1-2 0 16,2 2-1-16,3-1 1 0,2 5 1 0,3 1-2 15,2 3-1-15,3-1-1 0,4-2-1 16,1 2 0-16,1-5 1 0,2-1 0 15,1-2 2-15,3-4 1 0,-2 0 1 16,1-3 1-16,0-5 1 0,1-2 2 16,-1-3 3-16,-1-2 1 0,-1-4 2 15,-1-5 3-15,-2-4 4 0,-2-1 1 16,-2-2 0-16,-1-4-1 0,-1-5 0 16,-2-6-1-16,1 0-3 0,-2 0-1 0,-2-1-2 15,2-1-1-15,-1-2 0 0,-1 6 0 16,1 3 0-16,0 5 3 0,0 3 2 15,0 4 2-15,0 6 1 0,0 7 1 16,0 5-2-16,1 5-3 0,-2 1-8 16,1 5-4-16,0 1-4 0,1 9-1 15,0 2 0-15,-1 7 1 0,2 4 1 0,0 4 5 16,2 5 0-16,1 2 1 0,1 4-1 16,1 4-2-16,3-2-2 0,0 1-4 15,4 0-9-15,-1-4-9 0,0-4-9 16,0-7-7-16,1-5-4 0,-1-3 0 15,2-5 0-15,4-5 6 0,-2-6 47 16,4-3-152-16,2-3-108 0,3-5-302 16</inkml:trace>
  <inkml:trace contextRef="#ctx0" brushRef="#br0" timeOffset="126234.74">20995 2687 587 0,'-1'-10'146'0,"-2"3"4"0,-4-1-95 15,-2 2-21-15,-2 0-2 0,0 7 0 0,0 0-11 16,-3 6-11-16,-1 1-4 0,1 5 0 16,-2 1 0-16,3 4-2 0,0 0-1 15,3 0-2-15,1-2-2 0,5 1 1 16,4-2-1-16,2 0 0 0,4-3 0 16,2-1 0-16,3-2 1 0,1-1 0 15,-1-4 1-15,1-2-1 0,-1-2 2 16,1-2 2-16,-2-3 0 0,-1-3 2 15,0-2 1-15,1-3 3 0,0-2 1 16,-1-5 0-16,0-3 0 0,0-3-1 0,-3-8 0 16,-1-3-2-16,-2-1 0 15,-2-4 2-15,0-1-1 0,-1-3-1 0,0 1 2 16,-1 3 0-16,0 6 0 0,0 4 2 16,0 8-3-16,-1 5 0 0,1 10 0 15,-3 4-6-15,1 7-2 0,0 3-2 16,-4 4-2-16,2 6-2 0,-2 5 0 0,2 7 1 15,0 5 3-15,4 2 2 0,5 5-1 16,1 1 1-16,4 1-2 0,1 2-4 16,3 0-4-16,2 1-7 0,2-4-10 15,-1-2-16-15,4-3-10 0,1-3-5 16,-2-3-64-16,1-8-53 0,-1-5-102 16,1 1-219-16</inkml:trace>
  <inkml:trace contextRef="#ctx0" brushRef="#br0" timeOffset="127251.93">24074 2536 476 0,'1'1'115'0,"0"0"4"16,-1 1-74-16,1-4-9 0,-1 2 4 15,0 0 0-15,-1 2-4 0,1-2-3 0,-1-2-4 16,0 1-3-16,-2-1-5 0,-2 1-7 16,-2-3-4-16,-3-2-7 0,-4 1-3 15,-2 1-1-15,-1 0-2 0,-2 1-1 16,-3 1 2-16,-1 1 1 0,-1 2-1 15,2 3 1-15,1-2 1 0,-1 4 1 16,4 1-1-16,5 1 0 0,3 1 0 16,7-3 1-16,2 2-1 0,3-1 0 15,5 0 1-15,4 3-1 0,2-1 1 0,4 2 0 16,2 4-1-16,1 2 1 0,0 1 0 16,0 2-1-16,0 0 1 0,2-1 1 15,-2 1-1-15,-3-2 0 0,1-1 0 16,-1 1 0-16,-2-3 0 0,-6-2-1 15,-3-1-1-15,-5 1 0 0,-4 1 1 16,-5-4-1-16,-3 0 0 0,-5-1 0 0,-2 1 0 16,-1-2-1-16,-2-3 1 0,-1-1-3 15,-2 0-3-15,-2-2-7 0,0-3-4 16,-4 1-3-16,0-3-3 0,2-2-2 16,2 0-119-16,3-3-106 0,4-4-274 15</inkml:trace>
  <inkml:trace contextRef="#ctx0" brushRef="#br0" timeOffset="127506.15">23928 2280 547 0,'-2'-1'131'0,"2"0"3"15,0 3-70-15,0 2-38 16,-1 4 1-16,-1 3 2 0,0 8-4 0,2 4-5 16,0 5-2-16,1 6-2 0,3 2-5 15,0 1-4-15,0 3-2 0,4 1 0 16,-2 4-6-16,-2-2-6 0,1 0-9 16,1-2-8-16,-1 3-7 0,1-3-28 15,-2-7-95-15,1-8-107 0,-1-2-251 16</inkml:trace>
  <inkml:trace contextRef="#ctx0" brushRef="#br0" timeOffset="127887.4">24261 2357 492 0,'-1'3'122'0,"-1"3"6"15,1 1-63-15,-2 4-33 0,0 0 3 16,0 2 0-16,-1 2-7 0,-1 4-7 16,1 2-4-16,-3 0-4 0,-1 2-3 15,1 5-2-15,-1 4-3 0,0 0-2 0,1 3-1 16,1-1-1-16,2 2 0 0,2-1 0 15,2-3 0-15,1-5 0 0,2 1 1 16,3-5-2-16,1 0 1 0,2-4 0 16,0-2 0-16,1-3 0 0,2-1 0 15,1-3-1-15,3-3 0 0,2-3 0 16,1-2-3-16,3-1-5 0,0-2-7 16,-1-4-5-16,1-2-5 0,-2 0 23 0,-5-5-144 15,-2-1-114-15,-3-3-289 0</inkml:trace>
  <inkml:trace contextRef="#ctx0" brushRef="#br0" timeOffset="128092.38">24144 2581 513 0,'2'2'128'16,"-6"-3"5"-16,1 0-71 0,1 1-15 15,2 0-1-15,1 1-3 0,3-2-6 16,0 1-5-16,4-1-5 0,1-1-7 15,5 0-6-15,0 0-4 0,2-2-4 16,2 1-2-16,3 1-2 0,-1 0-11 16,1-2-12-16,0 2 4 0,0-2-130 15,-1 0-14-15,-1-1-110 0,0-1-227 16</inkml:trace>
  <inkml:trace contextRef="#ctx0" brushRef="#br0" timeOffset="128402.92">24501 2503 473 0,'1'2'124'0,"-1"-4"3"0,0 1-48 16,0 2-42-16,0 1-4 0,0 0 0 15,-1 1-4-15,2 2-5 0,-1 3-1 16,0 2 1-16,0 3-2 0,0 5 1 16,0 7-1-16,-1 2-4 0,0 6-3 0,1 1-2 15,-1 3-3-15,0 1-3 0,1-2-2 16,1-3-1-16,0-4-2 0,0-3-1 16,1-1 1-16,0-5-1 0,2-2-5 15,-2-4-7-15,1-4-10 0,0 0-12 16,1-4-6-16,-2-1-126 0,2-3-126 15,-2-2-296-15</inkml:trace>
  <inkml:trace contextRef="#ctx0" brushRef="#br0" timeOffset="128899.47">24837 2638 532 0,'-1'0'121'0,"1"0"2"0,0 0-90 0,-1 2-10 16,0-1-1-16,0 2-5 0,0 2-4 15,-1 4 1-15,-1 0 0 0,0 4 0 16,0 2 1-16,1 4 0 0,-1 2-1 16,3-1-2-16,1 2 0 0,-1 2-2 15,-2-1-4-15,4 0-2 0,2-1-1 16,-2-1 0-16,0-3-2 0,0-2-2 16,1-2-1-16,2-2-3 0,-4-2-8 15,-1-2-7-15,0-4-6 0,0 1-33 0,0-3-87 16,-1-1-107-16,1-2-243 0</inkml:trace>
  <inkml:trace contextRef="#ctx0" brushRef="#br0" timeOffset="129152.79">24665 2839 485 0,'-2'-3'121'0,"2"2"6"16,-1 0-83-16,3 0-6 0,1 0 2 16,4 0-11-16,2 3-8 0,2-1-6 15,2 3-3-15,1-1 0 0,0 3-2 16,2 1 0-16,0 1-2 0,-1-1-2 16,3 2-1-16,-2 1-1 0,1 1-1 0,-1-6-2 15,1 1-9-15,-2-3-8 0,0-3 108 16,1 0-234-16,-4-1-131 0,3-6-371 15</inkml:trace>
  <inkml:trace contextRef="#ctx0" brushRef="#br0" timeOffset="130104.86">25163 2620 428 0,'1'-2'109'0,"-1"1"4"16,-1 0-72-16,-1 0-1 0,4 3 1 16,-2-3-15-16,-3 1-11 0,2 0-4 15,-3 0-4-15,-3-2-1 0,0 3-3 16,-3-4-1-16,-1 6-1 0,0-1 2 15,-2-1 0-15,2 1 0 0,2 0 0 0,2 0-1 16,1 2 3-16,4-3 2 0,1 2 1 16,1 0 0-16,0 5 1 0,2 1 1 15,0-3 0-15,0 5 0 0,1 4-2 16,1 2-2-16,0 0 0 0,2 1-2 16,-1-3-1-16,1 6 0 0,1-3-1 15,-1-1 1-15,0-2-2 0,0-1 1 0,-3 0-1 16,1 1 0-16,-1-5-1 0,-4 2 0 15,-2-3 1-15,-2 0-2 0,-3-1 1 16,-2-3 0-16,-2-2 0 0,0 0 0 16,-1-3-3-16,0 0-5 0,0-3-1 15,5 1-2-15,-2-5-5 0,3 2-4 16,3-2-39-16,0-1-76 0,3-3-95 16,-1 0-243-16</inkml:trace>
  <inkml:trace contextRef="#ctx0" brushRef="#br0" timeOffset="130309.55">25029 2479 473 0,'5'17'113'0,"1"1"5"16,-2 5-78-16,3 7-4 0,-4 4-4 0,0 5-8 15,-6 2-5-15,5-4-4 0,2 4-6 16,-2-5-2-16,0-4-3 0,0-4-1 15,-1-2-3-15,0 0-1 0,-1-6-5 16,0-2-6-16,-1-5-116 0,0-2-107 16,-2-1-276-16</inkml:trace>
  <inkml:trace contextRef="#ctx0" brushRef="#br0" timeOffset="130657.15">25185 2565 466 0,'-2'4'111'0,"2"5"4"0,2 3-81 15,-2 4-2-15,0 5 1 0,-2 2-5 16,0 2-8-16,1 4-3 0,-2-3-4 15,0 4-2-15,-2-3-3 0,-1 1-2 16,0-1-1-16,0-3-2 0,-1 0-1 16,0-1 0-16,2-2 0 0,-1-3-1 15,3-2 0-15,0-1 0 0,2-2 1 0,0-2-1 16,3-1 0-16,1-1 1 0,2-1-1 16,1-3-1-16,1-2 0 0,1 1-3 15,3-1-1-15,0-2-2 0,0 0-4 16,0-2-3-16,0 0 2 0,-2 0-119 15,-2-1-105-15,-1 2-271 0</inkml:trace>
  <inkml:trace contextRef="#ctx0" brushRef="#br0" timeOffset="130872.57">25064 2789 509 0,'2'5'121'0,"6"-3"4"16,5 10-84-16,-9-8-9 0,2 0 1 16,0 0-3-16,3-1-10 0,2 2-5 0,1 0-4 15,4 0-3-15,2 0-3 0,1-1-2 16,-1 2-5-16,3-1-8 0,1 1-5 16,2-1-55-16,-4 4-67 0,0-3-102 15,1 0-241-15</inkml:trace>
  <inkml:trace contextRef="#ctx0" brushRef="#br0" timeOffset="131270.23">25293 3005 466 0,'-1'2'113'0,"2"4"4"0,-5-1-73 16,0 2-16-16,5 1 3 0,-4-1-3 15,-1 0-6-15,-1 3-6 0,2-2-2 16,-1 2-3-16,-2 1-2 0,0 1-1 16,-2 3-1-16,-1 2-3 0,-1 0-1 15,-1 0-2-15,-1-3 0 0,0 3-1 16,-1-2 0-16,0 0 0 0,1-5-1 0,2 2 1 15,0-2 1-15,4 0-1 0,0-4 1 16,4-1-1-16,1 0 1 0,3 2-1 16,0-3 1-16,4 2 1 0,1 0 0 15,3 1-1-15,2-1 1 0,3 1 0 16,0 0-1-16,2 0 1 0,0 0-1 16,-1 1-1-16,1-4-2 0,-3 0-3 15,-2-1-5-15,0-1-4 0,-4-2 172 0,-2 2-292 16,-1-3-134-16,-2-1-396 15</inkml:trace>
  <inkml:trace contextRef="#ctx0" brushRef="#br0" timeOffset="131495.01">25324 3280 480 0,'-1'-1'136'15,"-2"1"6"-15,1 0-2 0,-1 0-101 16,0 1 0-16,-1-1 0 0,1 3-4 15,-1 1-8-15,-2 0-6 0,1 3-4 16,-1 1-3-16,-1 3-4 0,-1 5-3 16,-1 0-2-16,1 3-3 0,0 1-1 15,-1-1 0-15,-1 2-3 0,1 0-7 16,1-1-7-16,-1-3-18 0,1 3-2 0,0 0 164 16,-4-4-294-16,6 0-142 15,-1 1-404-15</inkml:trace>
  <inkml:trace contextRef="#ctx0" brushRef="#br0" timeOffset="132546.9">23481 2640 453 0,'1'4'107'16,"-2"-4"4"-16,1 0-72 0,-1 2-15 16,0-1 1-16,-3-1 0 0,1 2-6 15,-1 4-4-15,-3-5-2 0,-1 0-3 16,-5 3-2-16,-7-2-2 0,-5 4-1 16,-2-1-3-16,-4-5-1 0,-2 7-1 15,-3-1 1-15,0-2-1 0,4 2-1 0,2 1-2 16,2-3-4-16,1 1-3 0,1-1 0 15,4 0-108-15,1-1-7 16,2-1-81-16,3-7-178 0</inkml:trace>
  <inkml:trace contextRef="#ctx0" brushRef="#br0" timeOffset="132838.85">23001 2552 464 0,'0'4'112'0,"-3"-7"3"15,2 3-71-15,-2 3-17 0,-3 0 1 16,-2 3-6-16,-2 0-7 0,-2 4-3 0,4 7-3 16,-10-3 0-16,2 3-3 0,-3 1-1 15,2 3 1-15,2 0-2 0,1-3 0 16,2 1 1-16,5-2-2 0,4-2 0 15,7-2 1-15,4 0-1 0,6-1 0 16,4-1-1-16,3 1 0 0,3-2 0 16,2-1-4-16,3-3-4 0,0-1 169 15,1-3-293-15,-1-2-134 0,5-5-406 16</inkml:trace>
  <inkml:trace contextRef="#ctx0" brushRef="#br0" timeOffset="133439.29">22092 2471 376 0,'-11'2'108'0,"-5"-2"3"0,10 12-24 16,-13-13-51-16,3 0-1 0,-1-1-3 16,3 2-10-16,1 0-9 0,2 2-4 15,2 0-3-15,3-1-1 0,-1 1-1 16,3 1-1-16,1 2-1 0,0-2 0 15,1 0-1-15,1 3 1 0,0 0-1 0,1 0 0 16,2 2 0-16,-1-1 1 0,1 3 0 16,2 0 1-16,0 2 1 0,3 2 0 15,-2 0 0-15,2 1 0 0,0 2 0 16,0 0-1-16,0-1 1 0,-1-1-2 16,-2-1 1-16,-1-2-1 0,-3-1 0 15,-3-4 1-15,-3-1 1 0,-4-1-1 16,-2-3-1-16,-1 1 0 0,-5-1-3 15,-4-4-4-15,-3-2-3 0,-3-1-4 0,-2-3 18 16,2-2-137-16,-1-3-109 0,4-2-283 16</inkml:trace>
  <inkml:trace contextRef="#ctx0" brushRef="#br0" timeOffset="133678.21">21921 2269 494 0,'3'0'120'0,"-1"2"5"0,0 0-71 16,1 2-24-16,-2 1 1 0,2 3 2 15,0 3-7-15,-2 5-3 0,0 4-4 16,2 4-3-16,-4 7-1 0,-1 0-3 16,-1 4-1-16,0 3-3 0,1-1-4 15,-2 5-1-15,1 0-1 0,2 0-3 16,0 1-8-16,1-2-7 0,1 1-7 0,-1-5-4 15,2-3 0-15,2-8-120 0,-1-3-107 16,1-4-268-16</inkml:trace>
  <inkml:trace contextRef="#ctx0" brushRef="#br0" timeOffset="134021.12">22184 2257 540 0,'0'0'123'0,"0"0"5"16,-1 1-95-16,1 0-6 16,0 0 0-16,-1 2 0 0,1 2-3 0,0-2-2 15,1 5-3-15,0 2 0 0,0 0-1 16,0 3-2-16,0 3-4 0,0 1-3 15,0 3-3-15,0 4 0 0,0 2-3 16,-1 2-1-16,0 2 0 0,0-1 0 16,3 2-1-16,-2 1 0 0,0 0 0 15,2-4-2-15,0-1-1 0,2 0-1 16,-1-4-1-16,0-4-2 0,2-1-3 0,-1-7-3 16,1-1-4-16,-1-4-5 0,2-2-2 15,3-3-3-15,1-2 28 0,1-4-146 16,-1-4-111-16,1-4-293 0</inkml:trace>
  <inkml:trace contextRef="#ctx0" brushRef="#br0" timeOffset="134254.01">22114 2434 531 0,'-7'-1'123'0,"3"0"3"0,1 1-88 16,3 1-9-16,0-1 2 0,0-1 0 15,0 1-4-15,3 0-4 0,2-1 2 16,1 0-1-16,2-2-3 0,3-1-2 16,2 3-4-16,2-4-3 0,0 2-3 15,1-2-3-15,2-1-4 0,2 2-9 0,-1 0-8 16,4-2-8-16,4 1-6 0,0-3 14 16,3 4-27-16,-3 3-114 0,-1-4-108 15,0 2-277-15</inkml:trace>
  <inkml:trace contextRef="#ctx0" brushRef="#br0" timeOffset="134869.29">22606 2325 489 0,'1'-1'124'0,"-2"0"5"0,-1 1-67 16,1 0-26-16,1-1-1 0,-1-1-3 0,-2 1-9 15,1-1-8-15,-3 0-6 0,1 0-3 16,-4 0-2-16,-2 0-2 0,-2 0-1 16,0 0-1-16,-3 1-1 0,0 0 1 15,0 0 0-15,2 0 0 0,2 1 1 16,4 1-1-16,0 0 0 0,4-1-1 15,1 0 1-15,2 2-1 0,0 0 1 0,1 3-1 16,-1 0 1-16,1 4 0 0,-1 2 0 16,0 3 0-16,-1 0 1 0,0 3-1 15,-2 1 1-15,1 0-1 0,-2-1 1 16,-1 1-1-16,2-4 1 0,-1 0-1 16,-1 1 0-16,2-4 1 0,0-1-1 15,1-3 0-15,2-1 0 0,-1-2 1 16,1-2-1-16,0-1 1 0,0-1 1 15,1 0 1-15,0-2 1 0,1 1-1 0,-1-1 1 16,2 0-1-16,1 1 1 0,-2-3-3 16,1 2-1-16,0 0 1 0,1 1-1 15,-1 1 0-15,2 1-1 0,0 1 0 16,2 4 0-16,2-2 0 0,1 4 1 16,2-1 0-16,0 6 0 0,1 1 1 15,0 1 0-15,1 5 0 0,-2 0-1 16,-2 0 1-16,-2 1-1 0,-1-1 0 0,-2-1 0 15,-2-1 0-15,-3-4-1 0,-3 2 1 16,-1-4 0-16,-4-1-1 0,-4-2 1 16,-4-1 1-16,-3-2 0 0,-2-3 0 15,-1 0-1-15,-3-2-3 0,0-2-5 16,2-1-4-16,1 0-4 0,0-1-4 16,3 0-123-16,1-1-113 0,6 1-283 15</inkml:trace>
  <inkml:trace contextRef="#ctx0" brushRef="#br0" timeOffset="173196.76">2662 8702 495 0,'-3'4'115'0,"7"-3"0"16,0-4-27-16,4 1-86 0,0-1-11 0,2-5 1 16,3 2 0-16,5 0 0 0,-2 1-1 15,1 0 2-15,0 2 0 0,-2 0 6 16,-1 2 5-16,1 1 3 0,-2 1 5 16,3 0 2-16,-1 1 2 0,4 0 2 15,3 2-3-15,6-1-2 0,3-2-3 16,8-1-2-16,8-1-1 0,8-1-2 15,7-3-3-15,6 0 0 0,5-3 0 16,8-1-1-16,5-2 0 0,6 0 0 0,6-2 0 16,4-3 0-16,6 3-1 0,7 0 1 15,2-1-1-15,5 3 0 0,3 4 0 16,2 1 1-16,0 4 0 0,0 0-1 16,1 2 1-16,-3 4 0 0,-1 2-1 15,-6-2 1-15,-1 2-1 0,-7 0 0 16,-3 0 1-16,-9-3 0 0,-9 4-1 15,-1-9 0-15,-9 1 1 0,-5-3 0 0,-8 0 0 16,-9 0-1-16,-10 0 0 0,-5-5 1 16,-12 6-1-16,-9 0 0 0,-8 1 2 15,-6 0 2-15,-5 2 0 0,-3 0-1 16,-8 1 3-16,-5 5-1 0,-12-2-2 16,-9 3-1-16,-8-1-1 0,-11 2-2 15,-10 2 3-15,-9-3-3 0,-3-2 1 16,-3 0 1-16,-3-1-1 0,-4-3 0 0,-6-1 1 15,-10-12-2-15,5 9 1 0,-7-6 0 16,0 2 1-16,-4 0 0 0,-2-1-1 16,-2-1 1-16,6 10-1 0,-8-6 1 15,-1-2-1-15,-2-1-2 0,0 4 2 16,-3 0 0-16,4-4-2 0,-1 0-2 16,3 2-1-16,3 0 0 0,4-1-2 0,2-3 0 15,6 3 2-15,6 1 1 16,7-1 0-16,7-1 2 0,5 0 3 0,12 1-2 15,7 0 0-15,7-2-2 0,10 3 2 16,8 2 0-16,6-4 0 0,8 4-5 16,6-2 3-16,8 3-3 0,10 2-1 15,9-2 1-15,9 0 0 0,11 3 0 16,12-1 3-16,14 3 1 0,9 2 2 16,9 1 1-16,8 2 1 0,5-3 0 0,9 7 2 15,6 0 1-15,7 0 1 0,6-1-1 16,11-1 1-16,6 1-2 0,8-2 1 15,6 0-2-15,7-4-1 0,4 0-1 16,6-1 0-16,2-3-4 0,2-2-3 16,1-2-121-16,-1-7-109 0,-6 1-285 15</inkml:trace>
  <inkml:trace contextRef="#ctx0" brushRef="#br0" timeOffset="175466.82">15461 7120 546 0,'0'0'126'0,"1"1"4"0,0 1-67 15,0 1-22-15,4 0-5 0,3 0 2 16,-2-2 3-16,7 3 1 0,5-1-2 16,4-2-4-16,1-1-5 0,7 0-5 0,8-3-7 15,9 1-4-15,3-4-2 0,4-1-4 16,2 3-3-16,5-1-4 0,0 0-1 15,-4 2 0-15,-3-1-1 0,1 0-4 16,-3 3-3-16,-4-1-4 0,-8 1-8 16,-5 2-10-16,-5-1-12 0,-9 2-7 15,-9 1-27-15,-9 1-98 0,-10-2-118 16,-9 6-273-16</inkml:trace>
  <inkml:trace contextRef="#ctx0" brushRef="#br0" timeOffset="175718.12">15282 7467 663 0,'23'-5'168'0,"23"5"5"16,7-3-103-16,5-3-9 15,3 0-8-15,6-1-8 0,4-2-12 0,3 4-10 16,-3-5-6-16,3-2-5 0,-4 3-4 15,0-1-5-15,-4-1-3 0,-5 2-4 16,-4-2-6-16,-2 1-10 0,-9 2-17 16,-5-3-15-16,-7-1 155 0,-7 0-293 15,-8-3-155-15,-4 0-429 0</inkml:trace>
  <inkml:trace contextRef="#ctx0" brushRef="#br0" timeOffset="175980.98">16225 6878 641 0,'-9'-5'151'0,"10"5"8"15,5 1-54-15,1 1-67 0,6 1-1 0,6 4 3 16,4-3 2-16,3 1 2 0,7 2-5 16,-1 2-6-16,3 2-9 0,2 0-7 15,-1 0-5-15,4 1-4 0,-3 3-3 16,-2 2-3-16,0 2-5 0,-3 4-1 15,-3 4-2-15,-8-1-4 0,-7 2-1 16,-7 3 0-16,-11 1 1 0,-9 3 2 16,-10-1-1-16,-10 0-3 0,-8 3-4 0,-6-1-11 15,-3-1-11-15,2-3-12 0,-3-6-9 16,3 1 28-16,4-6-150 0,7-3-124 16,5 7-301-16</inkml:trace>
  <inkml:trace contextRef="#ctx0" brushRef="#br0" timeOffset="176315.9">17410 6840 548 0,'-2'-15'140'0,"0"-3"7"0,-1-3-81 0,0 4 0 16,1 0-3-16,1 2-4 0,0 2-6 16,2 5-5-16,-2 2-8 0,2 5-10 15,-2 2-10-15,1 7-3 0,-1 6-5 16,0 7-3-16,-4 7-3 0,2 6 2 16,-2 7 0-16,-1 6 1 0,-3 3 0 15,1 0-3-15,-2 0-1 0,0 0-2 16,2 1-1-16,2 1-4 0,4-5-7 15,5-1-9-15,-1-3-7 0,8-5-15 0,1-6-11 16,2-6-11-16,8-5 25 0,-5-6-150 16,-3-6-127-16,7-7-315 0</inkml:trace>
  <inkml:trace contextRef="#ctx0" brushRef="#br0" timeOffset="177331.16">17624 7180 535 0,'-1'-11'137'0,"0"3"0"0,13 7-105 15,-16 4 51-15,7-2-55 0,-6 7-12 16,3-3-4-16,0 3 0 0,2 0 3 16,2-3 4-16,3-1 1 0,2 0 0 15,7-4-2-15,3-1-3 0,6-3-2 16,3 0-1-16,1-3-4 0,0 0-3 16,-2-1-2-16,-4-2-1 0,-2-1 0 15,-4-1-1-15,-5 0 4 0,-5-1 2 0,-1-2 3 16,-4-3 2-16,-4-2 1 0,-5 3 1 15,-3-2 0-15,0 4-4 0,-6 2-2 16,-6 5-2-16,-4 6-3 0,-6 6-1 16,2 8 0-16,-3 5-2 0,-3 7 0 15,3 4 0-15,4 4-1 0,6 3 0 16,8 2 0-16,4 0-2 0,6-4-3 16,10-1-1-16,4-4 0 0,6-3-1 15,10-2 0-15,6-6-1 0,5-2 2 0,6-4 3 16,1-5 1-16,7 0 0 0,2-3 1 15,0-5 1-15,0-3 0 0,0-1 1 16,-5-4 1-16,-2-2 4 0,-7-3 3 16,-4-2 3-16,-7 0 4 0,-7-3 0 15,-5-2 2-15,-8-1-2 0,-5 0-3 16,-4 2-3-16,-5 2-3 0,-5 4-3 0,-5 4-2 16,-2 8-1-16,-1 5 0 0,-4 6-1 15,-3 3 0-15,3 3-1 0,2 5 0 16,1 1-2-16,6-1-3 0,4 0-2 15,6-4 0-15,5-2 0 0,5-2 0 16,6-4 2-16,3-3 4 0,3-1 2 16,0-3 3-16,1-1 2 0,2 0-1 15,-1-2 2-15,0-3 0 0,-3 2 1 16,-1 0-1-16,-1-2 0 0,-3 4-1 16,-2-1-1-16,-5 3-4 0,-2 1-2 0,-2 3-1 15,-2 5 0-15,-5 2 0 0,1 4 1 16,-2-2-1-16,0 2-3 0,4 0-6 15,2-3-4-15,6-2-3 0,6-3-2 16,5-2-3-16,11-2 2 0,2-3 5 16,6-3 6-16,4-2 5 0,3-4 1 15,2-1 3-15,1-2 2 0,-3 0 1 16,0-3 3-16,-1 1 5 0,-4-1 5 0,-3-1 5 16,-4-1 5-16,-8-3 3 0,-4 2 1 15,-5 2-1-15,-6 3-1 0,-7 1-5 16,-9 2-5-16,-6 6-5 0,-3 6-2 15,-3 2-2-15,-3 4-4 0,-4 5-2 16,2 6-1-16,3 3 0 0,4-1 1 16,3-1-1-16,4 3-2 0,6-4-1 0,3-3-1 15,4-6-1-15,6-1 1 0,3-1 0 16,1-4-1-16,4-2 2 0,1-2 2 16,1-4 0-16,2 2-2 0,-1-6-1 15,4-3 0-15,1-3 0 0,-1-6 0 16,1-1 1-16,3-4 1 0,1-3 3 15,-2-4 2-15,-4-4 1 0,-1-6 2 16,-2-2 2-16,-2-1 4 0,-3-1 1 0,-4 0 1 16,0-1 2-16,0 3 2 0,-2 9 0 15,0 5 2-15,-3 6 0 0,-1 7-2 16,-2 6-2-16,-1 7-5 0,-2 10 1 16,-1 6-6-16,-3 7-4 0,-1 7-3 15,1 4 0-15,-1 6 0 0,0 8 2 16,1 1-2-16,1 0 5 0,4 2-6 15,-1 0-4-15,2 0-7 0,1-1-9 0,3-3-23 16,8 0-14-16,-5-7-14 0,4-5 1 16,6-5 19-16,2-6-135 0,3-5-119 15,8-5-267-15</inkml:trace>
  <inkml:trace contextRef="#ctx0" brushRef="#br0" timeOffset="177610.99">19416 7163 568 0,'2'-24'153'0,"-4"8"6"0,-3 7-62 16,-4 4-49-16,-6 6-4 0,-5 0-3 16,-4 6-7-16,-6 2-7 0,1 1-2 15,1 2 0-15,1-2-1 0,4-2-5 16,5 4-5-16,7-3-6 0,6 2-4 16,4 1-3-16,5 2 0 0,4 4 0 15,4 1 0-15,3 0 1 0,1 2 0 16,-1 0-1-16,0 0 0 0,-3-2 0 0,-1 0-1 15,-6 1-1-15,-4-1 1 0,-8-2 0 16,-5-2 0-16,-4-2 1 0,-6-3 0 16,-7 0 0-16,-4-4-2 0,0-5-2 15,-3-2-6-15,1-5-12 0,-1-2-15 16,3-3-10-16,5-6 152 0,5-4-291 16,1-6-156-16,8 4-426 0</inkml:trace>
  <inkml:trace contextRef="#ctx0" brushRef="#br0" timeOffset="177918.12">20433 6683 673 0,'-6'3'141'0,"2"3"4"0,1 4-121 15,0 5-7-15,-1 6 5 0,2 5 3 16,1 3 3-16,1 5-2 0,1 3-2 16,0 4-4-16,-1 2-3 0,-1 1-8 15,0 3-4-15,-1-3-4 0,-2 1-9 0,1 0-11 16,-2-2 0-16,-1-3-19 0,2-6-131 15,-3-1-131-15,-1 4-324 0</inkml:trace>
  <inkml:trace contextRef="#ctx0" brushRef="#br0" timeOffset="178339.33">20132 7086 665 0,'-4'-22'149'15,"4"9"8"-15,4 1-103 0,4 2-20 16,4 4 7-16,4-4 0 0,9 2-1 16,7 2-5-16,5-2-6 0,5 5-5 0,0 0-6 15,7 1-9-15,0 3-1 0,0 0-3 16,-1 2-1-16,-2 1-2 0,-3 4-2 16,-1 4-2-16,-4 4 0 0,-6 2-3 15,-7 5-3-15,-6 2-1 0,-7 0-1 16,-6 2-1-16,-7 1 1 0,-4-2 2 15,-3 2 2-15,-2-3 2 0,1-1 3 16,2-1 0-16,2-2 1 0,4-5 0 16,4-4 0-16,3-2 1 0,4-3 1 15,3-4 3-15,2-1 2 0,1-3 3 0,2-4 2 16,0-3 1-16,-1-2 0 0,0-5-1 16,-2-4 0-16,-2-3 0 0,1-3-1 15,-5 0-1-15,-2-4-1 0,-2 1-1 16,-2 0-2-16,-4 1-2 0,-4 3-3 15,-5 0-2-15,-1 4-2 0,-3 3-1 16,-3 3-4-16,-3 3-5 0,-2 3-6 0,2 0-8 16,2 5-13-16,2-3-14 15,4 4 152-15,6-1-289 0,6-1-155 0,10 2-432 16</inkml:trace>
  <inkml:trace contextRef="#ctx0" brushRef="#br0" timeOffset="178753.01">22052 7041 611 0,'-6'-1'138'0,"0"-2"6"0,-1 0-102 15,-1-1-14-15,-1 0 0 0,0 1 1 0,-1-2-3 16,1 2-5-16,-5 0-4 0,3 1-5 16,-1-1-2-16,3 2-2 0,-1 1-1 15,1 1-2-15,1 4-3 0,1 2-3 16,1 2-2-16,3 2-1 0,1 2 0 16,2 2 1-16,2 3 0 0,1 2 0 15,5 0 2-15,3 1 1 0,5 2 0 16,3 2 0-16,1 0 0 0,3 1 1 15,3 0 0-15,0 0 0 0,-1-3-1 16,-3 1 1-16,-4-2-1 0,-5-3 0 0,-7-1 1 16,-6-4 0-16,-8-2 1 0,-8-1 0 15,-8-5-4-15,-7-3 0 0,-5-3-2 16,-2-3 0-16,-7-5-7 0,-4-4-11 16,4 1-5-16,3-2-2 0,8-4-127 15,2 1-122-15,3-6-303 0</inkml:trace>
  <inkml:trace contextRef="#ctx0" brushRef="#br0" timeOffset="179018.97">22301 6519 647 0,'23'-7'149'0,"0"15"9"0,-7-2-85 0,-1 5-34 16,-3 11-2-16,-6 3 5 15,-4 5 2-15,-5 7-3 0,-2 5-7 0,-3 7-9 16,-2 2-5-16,4-1-3 0,-1 4-7 16,3-1-3-16,1 3-5 0,3-5-6 15,2-3-6-15,1 2-7 0,2-2-9 16,1-4-16-16,0-4-14 0,3-6 157 16,-1-1-288-16,-2-7-153 0,-1 0-424 0</inkml:trace>
  <inkml:trace contextRef="#ctx0" brushRef="#br0" timeOffset="179978.29">22153 7075 679 0,'13'-5'144'0,"4"0"10"15,6 1-121-15,7 0-4 0,8 0 2 0,4 2 2 16,4 1 1-16,1 1-6 0,5 1-9 15,-2 0-7-15,1 0-6 0,-3 2-3 16,-1 1-2-16,-2 4-3 0,-1-1-2 16,-4 2-2-16,-4 2-1 0,-5 3 0 15,-5-1 0-15,-5-1 0 0,-7-2 2 16,-4-1 0-16,-5-2 2 0,-3-4 0 0,-1-2 1 16,-3-1 3-16,-5-2 1 0,-3 1 0 15,-3-4 2-15,-7 2 1 0,-4 0-1 16,-3-1-1-16,-4 6-1 0,0 2-2 15,-2 3 0-15,0 2 0 0,2 3-2 16,4 1-1-16,2 1-1 0,6-2-5 16,4 0-4-16,7-3-1 0,6-2 0 15,5-1 3-15,8-1 2 0,4-3 1 0,5 0 6 16,3-6 4-16,6 0 3 0,1-5 4 16,2 1 3-16,0-1 3 0,-2-2 5 15,-2 1 2-15,-1 0 5 0,-6 1-1 16,-3 1-2-16,-5 1-3 0,-5 1-4 15,-1 1-5-15,-5 4-6 0,-2-1-3 16,-4 3-3-16,-4 5-1 0,-3 4-1 16,-2 4-1-16,0 4 1 0,0-2 0 0,0 6-1 15,5-1-4-15,7-1-1 0,5-3 0 16,7 0-1-16,3-5-3 0,3 1 1 16,2-3 3-16,1-3 3 0,1-2 1 15,2-1 0-15,1-5 0 0,0-2 3 16,2-6 1-16,0-3 0 0,1-3 2 15,0-7 2-15,-3-5 4 0,0 0 0 16,-1-6 1-16,0-6 1 0,2-6 2 0,-2 0-3 16,0-1-2-16,-3 0-1 0,-2-6 1 15,-1 1 0-15,-3 4-1 0,-4 2 1 16,-4 3 1-16,-1 7 0 0,-2 6-1 16,-2 6-2-16,-2 9-2 0,-2 9 0 15,-4 7-4-15,1 7 0 0,-5 6 0 16,-1 9-1-16,-4 10-1 0,-1 6 2 15,-3 6 0-15,0 5 1 0,2 5-2 16,0 3-4-16,5-1-5 0,3-3-4 0,6 1-7 16,5-3-3-16,5-5-3 0,5-4 1 15,7-8 5-15,3-2 4 0,3-6 3 16,1-4 5-16,2-6 3 0,2-5 2 16,-3-4 0-16,-2-7 0 0,0-3 2 15,1-7 2-15,-1-5 1 0,-1-4 2 16,0-9 5-16,0-9 3 0,-1-3 1 15,-2-6 1-15,0-7 1 0,-2-7 1 0,-3-4 1 16,0 1 0-16,-3 1 0 0,-1-5-2 16,-3 2-2-16,-1 4 0 0,-4 8 0 15,-1 5 1-15,-2 9-2 0,0 9-2 16,-2 11 1-16,-1 8 0 0,-3 10-1 16,-2 10-3-16,-1 9-1 0,-2 5-2 15,0 10-1-15,0 8 1 0,0 5-1 16,2 0 0-16,1 6 0 0,4 5 0 15,3 0-1-15,2-1 0 0,4-1-2 16,4 2-3-16,3 0-3 0,1-4-7 0,5-8-7 16,-1-1-11-16,2-5-6 0,0-4-8 15,4-4-7-15,1-7 20 0,1-4-56 16,-1-3-79-16,6-7-108 0,-3-8-270 16</inkml:trace>
  <inkml:trace contextRef="#ctx0" brushRef="#br0" timeOffset="180264.53">24257 7267 543 0,'3'-21'136'16,"-4"4"1"-16,-1 6-93 0,-13 14 23 15,0-3-24-15,-8 2-8 0,-3 6-5 16,-7 0-1-16,-3-1 1 0,-2 3-2 16,6-2-7-16,4 3-5 0,4 0-6 15,7 0-5-15,7 1-2 0,5-1 0 16,6 2-1-16,4 0 1 0,4 4 0 0,4 5 1 15,4-3 1-15,5 4 0 0,3 3-2 16,2 1-1-16,2 3-1 0,-3 0 0 16,0-2-1-16,-6 3 0 0,-5-4-1 15,-8-3 1-15,-8-3 0 0,-9-2 2 16,-8-5 1-16,-14-3 1 0,-7-2 0 16,-12-3 0-16,-9-2-1 0,-5-4-3 0,-6 0-15 15,-5-5-23-15,0-1-139 0,-3-3-142 16,-8 5-360-16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27:54.9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13340 5470 344 0,'6'1'102'0,"1"2"0"0,4 0-2 0,2 1-60 15,3 1-23-15,1-1-9 0,1 1-5 16,3 0-1-16,1-1-1 0,1-3 0 16,1 3 7-16,3-3 2 0,7 0 4 15,3-1 3-15,6 1 1 0,1-1 3 16,6 1 0-16,5-3-2 0,4 0-3 0,1-4-1 16,7 1-2-16,4-1 0 0,12 1-2 15,-3-2-2-15,12-2-2 0,3 1-3 16,8 0 0-16,4 4-2 0,0-2 0 15,4-3-1-15,11 5-1 0,-9 4 1 16,-2 2-1-16,-2 0 1 0,-9-1 0 16,-3 0-1-16,-8 4-2 0,-9-2-5 15,-7 0 0-15,-9-1-129 0,-10 0-113 16,-8 1-298-16</inkml:trace>
  <inkml:trace contextRef="#ctx0" brushRef="#br0" timeOffset="5356.88">17491 827 399 0,'-5'-6'116'0,"2"-1"5"16,-1 4-40-16,3-3-23 0,1 2-3 16,-1-1-9-16,1 3-12 0,0 0-7 0,1 0-5 15,0 1-7-15,-1 1-7 0,0 2-3 16,0 3-3-16,-1 3-2 0,-2 6-1 16,-3 7-1-16,2 3 0 0,-3 4 4 15,0 5-1-15,0 6 0 0,1-1-1 16,1 1 0-16,2-2-2 0,1 3 0 15,3 0-2-15,2-8 1 0,4-6-2 16,3-2-1-16,1-3 1 0,2-5-3 16,0-7 0-16,2-2 2 0,2-3 1 15,-1-2 6-15,0-3 3 0,2-4 5 0,2-3 6 16,-2-5 1-16,4-10 1 0,0-1 2 16,1-4-1-16,-1-3 0 0,-1-1 0 15,1-7 0-15,-1 2-1 0,-5 4 1 16,-2-3-1-16,-4 0-2 0,-3 1-1 15,-1 1 0-15,-3 7 0 0,-3 4 3 16,0 4-1-16,-2 7-2 0,1 4-3 0,0 5-6 16,-1 6-6-16,0 6-2 0,0 6-4 15,-5 6 0-15,2 4-1 0,-2 9 2 16,2 4 5-16,-1 1 2 0,2 2 0 16,6-3 0-16,4 0 0 0,3 1-1 15,4-5-2-15,4-6-5 0,-1-1-2 16,3-5-7-16,-5-3-6 0,0-4-4 15,1-6-8-15,-1-3-5 0,1-4-2 16,2-2-14-16,1-2-38 0,1-4-62 0,1-3-99 16,-1-2-223-16</inkml:trace>
  <inkml:trace contextRef="#ctx0" brushRef="#br0" timeOffset="5695.31">18107 1121 462 0,'6'-13'133'16,"-2"4"7"-16,-1 4-49 0,-1 7-24 15,-6-6-18-15,4 4-13 0,-1 4-9 16,-1 1-8-16,0 5-5 0,-1 2-3 15,0-1-3-15,5 11 1 0,-5 1 0 0,1-1-3 16,1-3-1-16,0 0-3 0,1 0 0 16,1-4-1-16,0-3 0 0,0-3 0 15,1 1 0-15,-2-1 0 0,0-3 0 16,0-2 1-16,1 0 1 0,-2-2 1 16,1-2 8-16,0-2 3 0,0-5 0 15,0-2 1-15,2 0-1 0,2-2 1 16,0-5 1-16,2-1-3 0,2-4-3 0,1 2 1 15,1 3 1-15,-1 1-1 0,-1 0-1 16,0 4-3-16,-1 6-3 0,0 5-2 16,3-1-1-16,1 5 0 0,0 3-2 15,2 0 1-15,2 1-1 0,2 3 1 16,-1 2 0-16,1 1 0 0,-2-2 0 16,2-1 0-16,-2 1 1 0,-3 2-5 15,0 0-5-15,-2 2-7 0,-1 4-16 0,-3 2-6 16,0 3-13-16,-2 1 20 0,0 0-155 15,1-3-129-15,-1-5-325 0</inkml:trace>
  <inkml:trace contextRef="#ctx0" brushRef="#br0" timeOffset="6114.7">18652 1365 530 0,'2'-19'145'0,"-1"-1"12"0,0 4-77 0,0 11 15 16,0 4-31-16,-1 1-19 0,0 6-6 15,-1 2-8-15,-1 5-10 0,0 4-7 16,-2 0-4-16,1 7-1 0,-1 2 0 16,-2 4-3-16,0-1 0 0,-1-1-3 15,-1 5-1-15,0 4 0 0,-2-1-5 16,0 2-4-16,0 0-3 0,2-2-1 16,2-1-1-16,-1-7 0 0,4-10-1 15,1-4 4-15,1-4 3 0,1-6 4 0,0-4 3 16,0-8 0-16,1-7-1 0,-1-3 0 15,1-7 2-15,0-9-1 0,1-6-3 16,0-7-2-16,1-3 1 0,-1-4-1 16,0-5 1-16,2 3-1 0,2 7 0 15,0 3 2-15,1 8 2 0,3 2 1 0,2 12 1 16,1 10 1-16,-1 1 1 0,0 7 0 16,2 8 2-16,3 2 0 0,0 7-1 15,1 1-1-15,2 0 0 0,1 3-1 16,0 0 0-16,-2-2-1 0,-4 1-1 15,-4 4-1-15,-4 0-2 0,-5 4-4 16,-4 1-5-16,-7-2-7 0,-5 0-10 16,-7-2-8-16,-2-2 10 0,-1-2-50 0,-1-4-92 15,4-4-114-15,4 1-275 0</inkml:trace>
  <inkml:trace contextRef="#ctx0" brushRef="#br0" timeOffset="6309.19">19023 1229 535 0,'1'2'141'0,"-2"10"5"15,-1-2-44-15,-3 1-71 0,1 2 3 0,0 4 3 16,-1 0-8-16,3 0-13 0,0-2-3 16,3 2-3-16,1-1-3 0,3-2-6 15,0-3-7-15,2-2-22 0,0 0 82 16,3-6-213-16,3 3-136 0,4 0-373 15</inkml:trace>
  <inkml:trace contextRef="#ctx0" brushRef="#br0" timeOffset="6457.79">19009 1081 492 0,'-13'1'121'0,"5"4"4"16,2-3-22-16,2-3-95 0,4 2-2 15,1-4-3-15,2-2-26 0,4 1-99 0,1-3-104 16,7 2-261-16</inkml:trace>
  <inkml:trace contextRef="#ctx0" brushRef="#br0" timeOffset="6845.89">19256 1144 473 0,'2'26'136'0,"2"5"8"16,-2 4-18-16,0 3-80 0,-1 4 1 0,-1-1-9 15,-1-2-9-15,1 1-11 0,-2 0-8 16,1-5-4-16,-1-3-2 0,-2-2-2 16,1 0 0-16,0-1-2 0,0-3-1 15,-1-4-1-15,1-3 0 0,1-3 1 16,0-8-1-16,2-2 1 0,-2-5 2 16,0-5 0-16,0-4 1 0,0-6 1 15,-2-5 1-15,0-4-1 0,0-9 0 16,1-3-1-16,-2-9-1 0,1-7 1 0,-1-3-1 15,4 6-1-15,1 0 6 16,3 7 4-16,1 2 6 0,4 11 5 0,1 11 1 16,3 7 0-16,5-1 1 0,0 7-6 15,5 1-4-15,0 9-6 0,2 1-4 16,0 1-2-16,-1 3 0 0,-3 2 0 16,-2 1-1-16,-5 0-1 0,-2-3 0 15,-5 4 0-15,-4 3 0 0,-5-1 0 0,-3 2-4 16,-7 0-4-16,-6 1-7 0,-3 0-15 15,-5-6-12-15,-1-2-2 0,1-3 39 16,0-6-170-16,2-7-125 0,10 2-320 16</inkml:trace>
  <inkml:trace contextRef="#ctx0" brushRef="#br0" timeOffset="7578.51">19561 1264 556 0,'1'13'138'0,"-1"-10"6"0,0-6-81 0,1 7-23 16,-1-3 5-16,0 0 6 0,3-1-3 16,4-2-9-16,3 1-5 0,4-3-2 15,4 1-7-15,2-6-6 0,8-2-6 16,2-1-6-16,2-2-4 0,1-3-2 16,-2 0 0-16,-4 2 1 0,-2 1 0 0,-7 3 0 15,-6 0 3-15,-8 1 1 0,-7 2 0 16,-9 4 0-16,-6-2-2 0,-8 5-1 15,-3 3 0-15,-4 8-4 0,-1 3 0 16,0 7 0-16,4 4 0 0,4 1 0 16,7 1-1-16,5 1 0 0,5-2-1 15,7 0-1-15,5-2 0 0,6-1-3 0,3-3-1 16,5 2 0-16,2-4-1 16,5-4-2-16,4-4 1 0,5-3-1 0,3-4 5 15,2-3 1-15,1-7 1 0,0-3 1 16,-2-5 2-16,-2-1 0 0,-3-4 0 15,-5-2-2-15,1 0 0 0,-3-7 0 16,-1-10-1-16,-3 3 1 0,-2-7 0 16,-4-5 1-16,-3-5 2 0,-2-6 2 15,-4 2 0-15,-2 1 0 0,-2 5 0 16,-1 6 6-16,-1 11 2 0,0 8 2 0,0 9-1 16,-1 9-1-16,-1 9 1 0,-3 0 1 15,0 8-5-15,-4 4-1 0,-1 7 0 16,-1 7 0-16,-1 8 0 0,-1 6 0 15,1 9-1-15,0-2-1 0,2 1-2 16,1 1-1-16,3 0-1 0,2-2 1 16,4-2-1-16,3-7 0 0,4-4-1 0,3-2-2 15,4-5 1-15,4-5-1 0,1-3 1 16,1-4-1-16,3-1 1 0,2-4 1 16,1-6 1-16,2-4 0 0,1-7 1 15,0-3 0-15,0-5 1 0,-3-3 0 16,-4 0 0-16,-1-1 1 0,-5 3 0 15,-5-1-1-15,-2 6 1 0,-2 2 1 16,-3 4-1-16,-2 3-4 0,-3 3 1 16,-2 4-1-16,-2 1-1 0,0 1 0 15,-2 4-1-15,2 3 1 0,2 1 1 0,1-2 1 16,5 4-1-16,1-1 1 0,4 0-1 16,2 0 0-16,3-2 0 0,1-2 0 15,1 0 0-15,2-3-2 0,0 1-5 16,1-4-10-16,-1-1-14 0,-7-11-17 15,8 5 156-15,-1-2-291 0,2-6-157 0,-2 6-426 16</inkml:trace>
  <inkml:trace contextRef="#ctx0" brushRef="#br0" timeOffset="7735.14">20583 1030 611 0,'-9'-6'136'15,"4"3"4"-15,-2 24-117 0,5-28-4 0,0 8 2 16,2-17-5-16,0 8-13 0,1-5-15 16,0 4-9-16,1-3-119 0,3 1-115 15,3-3-286-15</inkml:trace>
  <inkml:trace contextRef="#ctx0" brushRef="#br0" timeOffset="8613.12">20768 1150 540 0,'1'62'131'0,"-1"-29"4"0,-2-3-91 0,-3 1-4 16,-3-4-6-16,0-6-8 0,1 0-10 16,0-5-4-16,2-5-4 0,1-2-3 15,2-3-1-15,0-4 3 0,2-1 8 16,0-2 4-16,1-3 0 0,1 0 0 16,1-4 0-16,2-4 0 0,3-3-5 15,1 0-8-15,1-2-2 0,2 2 0 16,1 2-1-16,3 1 1 0,-2 4-1 0,-1 5 1 15,1 2-1-15,2 2-2 0,-3 4 0 16,-2 4 0-16,-1 3 0 0,-2 2 1 16,-1 2-1-16,0-1-1 0,-1 0 1 15,1 1 0-15,0-2-1 0,6-1 0 16,2-3 0-16,2-1 0 0,4-2 0 16,1-1 1-16,4-3 0 0,2-2 3 0,-3-1 4 15,-1 0 2-15,-2-2 3 0,0-2 0 16,-1-4 1-16,0-2-1 0,-2-2-2 15,0-4-2-15,0-6-2 0,1-2-3 16,-1 1 0-16,-4 2 0 0,-4 3 0 16,-2 3-1-16,-4 4-1 0,-3 4-1 15,-9 6-1-15,-7 2 0 0,-4 2-2 16,-3 2 1-16,0 5-2 0,-4 4 1 16,3 4 1-16,5 3-1 0,5 3 1 15,5 0-1-15,5 0-1 0,3-4 0 0,6-2 0 16,4-1 1-16,5-5 0 0,5-2 0 15,6-2 0-15,5-1-1 0,3-2-1 16,1-1-1-16,3-4-2 0,0 0 0 16,1-1 0-16,-2-3 1 0,-2 0 1 15,-2-3 2-15,-2 1 2 0,-5-6 1 0,-5 0 1 16,-4-4 2-16,-7 2 1 0,-5 1 1 16,-4 0 1-16,-3 1-1 0,-3 4-1 15,-5 5 1-15,-4 1-2 0,-2 3-3 16,-4 1 1-16,0 3-3 0,1 5 1 15,1 2-1-15,4-1 0 0,3 2-1 16,4-1 0-16,4 4-1 0,3-4 0 16,3-1 0-16,4-4 1 0,2 1 0 15,3-2 0-15,1-1 1 0,2-4 1 16,1-3 1-16,-2 1-1 0,1-5 2 16,0 0 2-16,-1-4 4 0,2-3 1 0,-1-6 1 15,2-5 2-15,4-7 0 0,-2-2 0 16,5-7-1-16,-1-7-2 0,-4-6-2 15,2-4 0-15,-2-1-3 0,-3-5 0 16,-3-2 0-16,-3 1-1 0,-4 6 4 16,1 8 3-16,-4 11 0 0,-1 7 0 0,-3 13-1 15,-4 10-1-15,-1 16 0 0,-3 8-5 16,-1 8-3-16,-5 9 0 0,-1 6 0 16,1 11 1-16,2 2 1 0,2 3 0 15,3 2 0-15,3 1 0 0,8-3 0 16,3 5-1-16,1-5 1 0,2 0-1 15,0-5-1-15,2-3-4 0,-2-5-6 16,-2-3-3-16,2-7-5 0,-1-9-16 0,5-1-18 16,-1-7-10-16,1-2-117 0,2-6-5 15,3-1-113-15,5 0-212 0</inkml:trace>
  <inkml:trace contextRef="#ctx0" brushRef="#br0" timeOffset="9190.7">22832 1040 496 0,'1'3'115'16,"0"2"5"-16,1 1-88 0,-1 4-4 15,4 2 5-15,0 2-2 0,0 5-7 16,2 2-6-16,-1 4-3 0,4 0-4 16,2-1-3-16,-2-1-1 0,2 0-1 15,0-1 1-15,1-1 0 0,3-4 3 0,-1-2 1 16,-2-1 2-16,2-1 3 0,1-2 2 15,-1-6 4-15,-1-1 3 0,0-4 1 16,-1-4 3-16,-2 0 3 0,-2-6-1 16,1-3 0-16,-2 2-1 0,-2-3-2 15,-1 1-5-15,-2-5-4 0,0-7-5 16,-1-5-3-16,-2 4-4 0,-2-5-4 16,0 1-4-16,0 0 0 0,0 2-3 15,-1 8-6-15,-1 2-8 0,3-1-10 16,0 0-17-16,2 2-13 0,2 0-28 15,4 1-104-15,4-1-125 0,5 8-286 0</inkml:trace>
  <inkml:trace contextRef="#ctx0" brushRef="#br0" timeOffset="9513.95">23642 994 496 0,'-2'14'128'0,"-3"-6"8"0,-1-3-66 0,-7 3-24 15,-5-3 6-15,-4-5-5 0,-2 2-6 16,-2 0-10-16,-3-1-8 0,2-1-6 16,3 2-6-16,5-2-3 0,4 0-5 15,4 0-3-15,3 1-2 0,5 0-2 16,3 0 2-16,5 2 0 0,4 3 1 16,2 4 2-16,2 0 2 0,0 4 0 15,2 3 2-15,1 5-1 0,-2 3-1 0,-1 4-1 16,0-2 0-16,-4-1-1 0,-1-3 0 15,-2-4 0-15,-5 0 1 0,-6-5 2 16,-3-6 0-16,-3-1 2 0,-4 2 0 16,-3-2 0-16,-4-2-5 0,-2-3-11 15,-6-4-10-15,-4 0 6 0,-5-4-55 16,-3 0-97-16,10-13-126 0,-14 15-290 0</inkml:trace>
  <inkml:trace contextRef="#ctx0" brushRef="#br0" timeOffset="10001.35">19187 2065 556 0,'-1'-5'129'16,"1"3"4"-16,-1 3-82 0,1 1-15 15,0 3-9-15,0 5-1 0,0 5 0 16,0 10-1-16,0 4-1 0,0 4-4 15,1 8-4-15,1 1-4 0,1 2-2 16,-2 0-3-16,1-1-3 0,0-4-5 0,-1-2-9 16,-1-3-9-16,-1-1-9 0,0-3-9 15,0-2 35-15,-1-6-157 0,2-4-117 16,-1-3-294-16</inkml:trace>
  <inkml:trace contextRef="#ctx0" brushRef="#br0" timeOffset="10266.71">19147 2121 613 0,'-1'-32'150'0,"0"7"10"0,2 8-96 15,1 2-15-15,1 7-3 0,4-2 4 16,4 0-3-16,-3 0-15 0,8 3-7 16,3 1-8-16,8 4-3 0,1 2-5 15,5 3-3-15,-2 7-8 0,5 0 0 16,-3 2 0-16,1 4 0 0,-6 4 0 15,-3 2 1-15,-5 3-2 0,-3 0 0 0,-4 5 0 16,-8-1-1-16,-6 2 0 0,-8-6 0 16,-6-3-1-16,-7-2 0 0,-2-5-2 15,-6-3-7-15,-2-4-11 0,-5-5-12 16,1-3-12-16,1-2 166 0,2-4-292 16,3-4-146-16,7 0-408 0</inkml:trace>
  <inkml:trace contextRef="#ctx0" brushRef="#br0" timeOffset="10466.27">19689 2242 668 0,'14'23'151'16,"-5"1"4"-16,-2 3-124 0,-3 2-3 16,-1-8 1-16,-4 8-6 0,-1-4-6 0,-1-1-8 15,2-1-5-15,2-5-1 0,2-3-8 16,1-2-7-16,4-4 1 0,1 0-4 15,1-5-4-15,1-3-7 0,3 0 9 16,1-4-136-16,3-5-119 0,3 0-316 16</inkml:trace>
  <inkml:trace contextRef="#ctx0" brushRef="#br0" timeOffset="10598">19816 2098 461 0,'-26'-23'128'0,"1"9"3"16,5 9 0-16,4-1-94 0,8 6-16 15,-2-2-8-15,2-3-11 0,5 0-7 16,4 1 14-16,2-2-144 0,8 0-114 16,-3-2-295-16</inkml:trace>
  <inkml:trace contextRef="#ctx0" brushRef="#br0" timeOffset="10984.03">20028 2280 471 0,'4'39'123'0,"7"13"5"0,-8-9-24 0,1-5-84 16,-2 5-2-16,-1-4 1 0,-1 3-3 16,-2-2-9-16,-3 1-6 0,0-3-4 15,-1-2-1-15,0-7-2 0,-1-2 0 0,-1-7-3 16,3-7-1-16,1-4-6 0,-1-4 5 16,3-3 7-16,-2-4 7 0,1-6-1 15,1-7 4-15,-1-6 7 0,0-6 11 16,-2-11-1-16,0-7-4 0,0-2-3 15,3-6 6-15,3-3 2 0,3-1-6 16,1 5-1-16,4 1 2 0,4 4 0 16,2 4 0-16,2 11 2 0,0 2 0 15,1 8 0-15,0 3 0 0,3 15-4 0,0 5-1 16,-1 5-2-16,2 6-6 0,-3 4-4 16,2 4-1-16,0 2-2 0,-4-6 0 15,-3 2-1-15,-1-2-1 0,-5-1 0 16,-3 1 0-16,-5-3 1 0,-7 2-1 15,-5-2-4-15,-3 1-5 0,-5 0-8 16,-3-3-9-16,-3-1-9 0,0-3-10 16,-1-3 3-16,4-1-39 0,5-3-83 0,0-3-105 15,6-2-254-15</inkml:trace>
  <inkml:trace contextRef="#ctx0" brushRef="#br0" timeOffset="11729.38">20420 2288 472 0,'14'5'130'0,"-5"1"6"0,-4-3-6 0,-1 0-96 16,0 1-3-16,-3-1 3 0,1 1-2 15,-1-3-3-15,3 1-3 0,0-1-1 16,3 2-1-16,4-2-1 0,1-1-3 16,3-2-4-16,2 2-5 0,2-4-2 15,0 2-3-15,-1-2-1 0,-1 0-2 16,-4 2 1-16,-2-1 3 0,-3 1 4 15,-4 0 1-15,-3-1 1 0,-1 2 2 16,-4-2 0-16,-4 1-1 0,-3 1-4 16,-4 1-6-16,-4 2-1 0,-4 3-2 0,-3 3-2 15,-2 2-1-15,4 6 0 0,2 0 0 16,5 1-1-16,3 3-1 0,5-3-1 16,6 0-1-16,6 1 1 0,2-3-1 15,6-1 2-15,6-1 2 0,3-2 0 16,5-1-1-16,3-2-1 0,4-5-3 15,1-2-3-15,0-2-6 0,3-2-3 0,-1-5-3 16,3-2-5-16,-3-1-4 0,1-2 1 16,2 7 0-16,-7-12 2 0,-5-6 1 15,-3-1 3-15,-5-8 7 0,-2-2 6 16,-5-7 1-16,-7-18 4 0,5 14 7 16,-4 2 4-16,-3 0 7 0,2 8 4 15,-2 5 7-15,-2 9 7 0,0 10 5 16,-1 1 0-16,-1 5-4 0,2 4-5 15,-5-1-4-15,1 3-6 0,-1 5-3 0,0 4-2 16,-1 0 0-16,2 2 0 0,-1 2 1 16,0 9-1-16,1 4 0 0,-2 5-4 15,2 6-3-15,0 2-2 0,-1 3-1 16,2 3-1-16,2-4 0 0,1 1-1 16,1-6 0-16,1-3 0 0,2-3 0 15,3-1 0-15,2-6-1 0,2-2 1 16,1-6 0-16,2-4 0 0,2-2 0 0,1-4 1 15,2-1-1-15,-2-4 2 0,2-4-1 16,0 0 1-16,0-2 0 0,0-3 1 16,-3-2 0-16,-1-4 2 0,-1 0 0 15,-5 0 1-15,-2-1 0 0,-2 4 1 16,-1 2 1-16,-2 3-2 0,-2 1-2 16,0 6-1-16,-2 5 0 0,1 0-2 15,-3 4-1-15,2 2-2 0,0 1 0 0,2 4 0 16,0-1 1-16,1-1 0 0,3 1-5 15,2-4-2-15,2 1-6 0,0-2-7 16,3-2-9-16,3-2-14 0,0 0 22 16,1-2-159-16,3-3-136 0,0-2-339 15</inkml:trace>
  <inkml:trace contextRef="#ctx0" brushRef="#br0" timeOffset="11882.49">21314 2262 628 0,'-14'-16'137'0,"2"2"6"0,1-5-116 16,4 4-9-16,3-2-3 0,0 0-4 15,4-2-13-15,1 3-11 0,4-2 108 0,-1 6-238 16,2-2-130-16,1 4-370 16</inkml:trace>
  <inkml:trace contextRef="#ctx0" brushRef="#br0" timeOffset="12814.77">21469 2387 363 0,'-4'28'114'0,"-7"-11"7"15,8 8-14-15,2-2-59 0,0-3 0 16,-1-5-4-16,1-4-19 0,0-2-10 16,1-1-7-16,-1-5-3 0,0-1 2 0,1-2 2 15,-1 0 3-15,1-1 1 0,0-1 2 16,0-2 1-16,0-2 1 0,1-1-1 15,1-2-4-15,2-3-2 0,-1-1 0 16,5-2 0-16,0-1-3 0,3 3-1 16,0 2-2-16,1 0-1 0,0 5-1 15,0 2-1-15,0 2 0 0,-2 5-1 0,0 0 1 16,-1 3 1-16,1 4-1 0,0-3 0 16,1 4 1-16,0 0 0 0,2 1 0 15,2-1 1-15,3-1 0 0,-1-1 1 16,3-1 3-16,3-2 2 0,2-3 1 15,1 0 1-15,3-1 1 0,0-2 2 16,0-2 0-16,-2-1-1 0,-4 0-3 16,-3-2-1-16,-3-3 1 0,-1-2-1 0,-4-3-1 15,-2 0 0-15,0-5 0 0,-2-3 1 16,-1 2 0-16,-3 1 0 0,-1 2-1 16,-3 2-1-16,-3 3-1 0,-3 5-1 15,-3 5-2-15,-1 4-1 0,-2 3-1 16,1 5-2-16,-1 2-1 0,0 2-1 15,5 3 0-15,2 1 0 0,4 1 0 16,2 0-1-16,0-3 2 0,5 2-1 0,0-4 1 16,3 0 1-16,4-4-2 0,3-2-5 15,5-1-2-15,3-2-6 0,5-5-7 16,7 2-5-16,1 0-6 0,1-5-2 16,0-1 3-16,3-2-3 0,5 2 5 15,-3-1 7-15,-6-3 5 0,-1-2 5 16,-1 3 6-16,-5-3 2 0,-7-2 6 15,-5-2 5-15,-4 0 4 0,-2 0 6 0,-3 1 6 16,-4 1 0-16,-6 3 2 0,-4 3-1 16,-6 5-3-16,-5 0-4 0,-1 4-6 15,-8 2-4-15,-4 2-3 0,-1 3 0 16,-1 2-2-16,1-1 0 0,3 0-1 16,2-1-2-16,7-1-1 0,6-2-2 15,8-2-1-15,5 0 0 0,7-1 1 0,2-1 0 16,7 0 2-16,4 0 2 0,2-1 2 15,0-2 1-15,-2 0 0 0,-1-1 2 16,-1-1 2-16,-5 0 5 0,-2-5 3 16,-1 3 3-16,0-4 2 0,0-3 1 15,1-6-1-15,1-4-1 0,3-6-4 16,-2-8-2-16,-2-2-3 0,-1-9 0 16,1-2-2-16,-4-6 0 0,-1-4-1 15,0 6 0-15,-3 5 2 0,0 2 2 16,-1 6 2-16,-2 8 1 0,-1 11-1 0,-2 7 0 15,-1 4-2-15,-4 5-4 0,-1 3-4 16,-4 7-1-16,-2 2-2 0,0 4 0 16,-2 7-1-16,0 8 2 0,2 10-1 15,2 10 1-15,3 5-1 0,5 6 0 16,1 6 1-16,6 3-1 0,2-3-1 16,4-7-6-16,3 1-7 0,1-3-13 15,2-5-12-15,2-3-12 0,-1-3 159 0,4-2-291 16,1-7-147-16,2 0-414 0</inkml:trace>
  <inkml:trace contextRef="#ctx0" brushRef="#br0" timeOffset="17520.54">19104 4111 537 0,'0'0'126'0,"1"1"5"0,-1-1-84 16,-1 0-12-16,1-1-2 0,0 1 1 16,0 1-3-16,0-2-4 0,-1 0-3 15,1 1-3-15,0 1-1 0,0-1-4 16,-1 0-4-16,1 0-1 0,0 1-3 15,1-1-1-15,-1 0-2 0,0 0-3 16,0 3-1-16,1 1-1 0,-2 2 0 0,0 3-1 16,-1 0 0-16,-2 5 0 0,1 2 1 15,0-2 0-15,-2 3 1 0,3-1-1 16,0 0 0-16,2 0 1 0,1 0-1 16,2 1 1-16,2 0-1 0,0 2 1 15,1-1-1-15,0-1 1 0,1-1-1 16,-1 0 1-16,1-2 0 0,0 1-1 15,-3-1 1-15,1 0-1 0,0-2 0 16,-1 0 0-16,2-1-1 0,1-2 0 0,1-2 1 16,3 1-2-16,3-3 1 0,3 1 0 15,3-1 1-15,3 1 0 0,3-1 0 16,0-1 0-16,-1 0 1 0,-1-1-1 16,-2 1 1-16,-2 0-1 0,0-2 0 15,-4 0 1-15,1 3 0 0,-2-6 0 16,1 1-1-16,1-5 2 0,-1 1-1 15,-2-2 1-15,1-2 0 0,-2-4 1 16,-3 2-1-16,-2-2 4 0,0 0 2 0,-4-2 3 16,0-2 1-16,-3 2 0 0,-3-8 2 15,-1-1-1-15,-1-2-1 0,0-3-3 16,-2 0-1-16,2 1-2 0,-2-2-1 16,2 6-1-16,0 2-1 0,-1 2 0 15,1 5-1-15,-1 1-1 0,2 1 0 16,-1 5-1-16,0 2 0 0,2-1 0 0,0 3 1 15,0-1-1-15,1 3 0 0,0 0-1 16,0-3-1-16,1 1-2 0,1 1-2 16,-1-1-2-16,3-1-3 0,-2-2-5 15,1 1-10-15,2 1-11 0,-2 0-10 16,1-3-5-16,1 3-68 0,0-1-51 16,1 2-106-16,7-3-220 0</inkml:trace>
  <inkml:trace contextRef="#ctx0" brushRef="#br0" timeOffset="18343.99">20009 4236 280 0,'-3'-3'101'15,"2"3"8"-15,1 3-8 0,-2-6-30 16,4 4-10-16,-4-2-1 0,4 1-10 15,-2 3-13-15,1-3-7 0,1-2-1 16,0 4-3-16,2-4-1 0,1 1-2 16,1 1-1-16,1-2-1 0,2 1-2 0,-2-2 0 15,3 1-3-15,1-1-4 0,1 0-3 16,4 2-3-16,-1-1-1 0,1 0-3 16,1 2-1-16,-1-1 0 0,0-2-1 15,0 4-1-15,-4-1-1 0,1 2-4 16,0-2-8-16,-1 1-6 0,-1 0-8 15,0 1-7-15,-2-2 0 0,-1 1-26 16,-3 0-95-16,-1 0-104 0,-3 1-258 0</inkml:trace>
  <inkml:trace contextRef="#ctx0" brushRef="#br0" timeOffset="18604.56">19976 4400 512 0,'0'2'124'16,"1"-2"8"-16,2 0-77 0,2 0-11 16,0-1 3-16,3 2 1 0,1 0-5 15,1-1-4-15,2 1-6 0,0-3-4 16,-1 4-8-16,2-5-6 0,-1 0-6 0,2 0-3 15,0-1-4-15,3 2-1 0,1 1-7 16,1-2-10-16,3 1-14 0,3 1 109 16,1 0-245-16,2 3-146 0,1-3-397 15</inkml:trace>
  <inkml:trace contextRef="#ctx0" brushRef="#br0" timeOffset="27145.9">21423 3815 390 0,'1'1'115'0,"1"0"8"0,-1-2-39 16,-1 2-20-16,1-1-5 0,-1 0-4 15,0 0-16-15,-1 0-9 0,1-1-6 16,-1 2-5-16,-1-1-5 0,2-2-2 15,-2 3-1-15,1 0-1 0,0 0-2 16,-2 1-1-16,-2-1-3 0,-1 2-1 0,-2 3 0 16,-2 1 0-16,-1 1 1 0,-4 1-1 15,-3 1 1-15,-1 4 2 0,-2 1-1 16,-2-2-1-16,-1 2 0 0,2 2-1 16,1 1 0-16,0 1-1 0,4-2-2 15,1 3 1-15,2 3 0 0,2 2-1 16,1 2 1-16,2 2-1 0,3 0 0 15,3 3 0-15,3-1 0 0,3-3-1 16,3-3 0-16,4-2 0 0,2-2 1 0,4-3-1 16,1-2 0-16,4-3 1 0,3-3-1 15,0-3 2-15,4-2 2 0,-1-5 0 16,3-4 1-16,-3-1 1 0,-3-1 2 16,-3 0 1-16,-6-4 2 0,-4-3 0 15,-3 0 2-15,-5-2-1 0,-2 2 0 0,-2-2-2 16,-3-4-3-16,0 4-5 0,-2 0-2 15,-3 1-5-15,-3 3-1 0,-4 1-2 16,-5 1 0-16,-3 2-1 0,-3 3-5 16,0 4-8-16,1 2-8 0,-2 1-6 15,3 6-5-15,1 1 16 0,3 1-75 16,4 2-56-16,-1-2-96 0,4 0-233 16</inkml:trace>
  <inkml:trace contextRef="#ctx0" brushRef="#br0" timeOffset="27659.21">21614 4171 601 0,'2'-1'142'0,"1"1"2"0,1 0-103 0,-2 1-14 16,2 2-6-16,0 3-4 0,-2 1-9 16,1 3-9-16,-1 2-3 0,0 2 1 15,0 4-1-15,-2 0 4 0,1 0 2 16,-1 1-1-16,1 1 1 0,0-2-1 0,0-3 0 16,1 2 0-16,0-5 0 0,-1-1 0 15,2-2 0-15,-2-4 0 0,0 0-1 16,-1-3 2-16,1-2 2 0,-1 0 0 15,0-1 7-15,-1 0 5 0,1-3 3 16,-1-2 1-16,1-3 1 0,0-2-2 16,1-5 1-16,2-3-7 0,0-4-4 15,4-1-2-15,1 3 0 0,-1-1-1 16,2 1 0-16,0 4-1 0,-1 4 0 0,-1 1 1 16,-1 3-2-16,-1 0 0 0,0 4-1 15,-2 1-2-15,0 4 0 0,3 1-1 16,1 3 0-16,2 2-2 0,3 4 0 15,1 0 0-15,3 3 1 0,1 2 0 16,1 3 0-16,-2 2 1 0,0 2 0 16,-1 1-4-16,-2 4-2 0,-2 1-12 15,-4 0 3-15,-1-1-14 0,-3-2-8 0,-1-2-6 16,0-2-1-16,-1-4-1 0,0-3 32 16,0-4-110-16,0-3-20 0,2-3-90 15,-1-2-219-15</inkml:trace>
  <inkml:trace contextRef="#ctx0" brushRef="#br0" timeOffset="28011.27">22418 4126 584 0,'2'1'135'0,"-3"-2"0"16,-3 3-104-16,-4-3-11 0,-7 2 1 15,-5 4 1-15,-5-2-7 0,-2 0-2 16,-2 3-1-16,1-1 1 0,1 3 0 16,4-1-2-16,6 0-5 0,3-2-3 0,3 4 0 15,2-1 0-15,2 1 0 0,3-1 0 16,4 3 1-16,3 0 0 0,4 1-1 16,1 2 1-16,3 1-1 0,5 0-2 15,0 5 2-15,4-1-2 16,1 2 1-16,-2 0 0 0,1-1-1 0,0 2 0 15,-5-5 0-15,-1 2 0 0,-7-1-1 0,-8-3-1 16,-3 0-1-16,-11-3 0 0,-4-1 0 16,-6-1 1-16,-5-3-4 0,-4-1-5 15,-3-2-7-15,-2-3-8 0,0 0 165 16,-2-3-292-16,3-2-144 0,-5 2-408 16</inkml:trace>
  <inkml:trace contextRef="#ctx0" brushRef="#br0" timeOffset="43207.74">19173 4931 349 0,'1'-3'105'15,"-1"-1"11"-15,0-3 2 0,-1 0-49 16,0 3-30-16,1 0 0 0,-1 1-3 15,0-1-3-15,0 3-11 0,1 1-5 16,0 2-7-16,0-2-3 0,0 3-5 16,0 0-2-16,0 4-1 0,0 2-1 15,0 4 1-15,1 4 1 0,0 2 2 16,2 7 0-16,2 6 1 0,-2 6 0 0,1 0 0 16,1 6 0-16,1 2-2 0,-1 2 1 15,-3 0-3-15,0-2 0 0,-1-3 0 16,0-4-3-16,0-2-5 0,-3-3-6 15,2-4-5-15,1-2-119 0,-1-9-112 16,0-1-285-16</inkml:trace>
  <inkml:trace contextRef="#ctx0" brushRef="#br0" timeOffset="43611.58">19211 5004 553 0,'4'-7'129'0,"1"-2"6"0,3 3-69 16,2-2-33-16,0 0-6 0,4-2 0 16,0 1 5-16,0-1 0 0,-2-1-3 15,0 0-4-15,-1-1-4 0,0 1-1 16,-3 1-1-16,0 2-6 0,-2 3-5 15,1 1-4-15,0 3-1 0,1 2-1 16,0 3-2-16,2 3-2 0,-1 3-4 16,2 1-2-16,0 2 0 0,1 3 0 15,3 1 1-15,-2 0-2 0,2-1 1 0,-2-1 1 16,0 1 3-16,0-1 0 0,-6-1-4 16,-5 1 2-16,-5 0 1 0,-8 1 1 15,-7 3 0-15,-7 0-2 0,-6-3 0 16,-8-1 2-16,-5 0-5 0,1-5-8 15,2-4-4-15,4 0-2 0,4-6 0 0,6-4 0 16,6 0 0-16,8-5-8 0,5 3-48 16,5-5-53-16,4-5-95 0,5 4-229 15</inkml:trace>
  <inkml:trace contextRef="#ctx0" brushRef="#br0" timeOffset="43951.73">19901 5213 620 0,'-2'-5'144'16,"4"2"7"-16,-2 1-99 0,0 2-21 0,1 0 1 16,0 0 3-16,3 0-1 0,-1 0-4 15,7 1-5-15,1-3-2 0,5 0-3 16,2-2-4-16,4 1-4 0,2-1-4 16,5 1-4-16,-3 0-7 0,4 0-2 15,-2-3-4-15,-3 5-10 0,-1-2-7 16,-2 2-6-16,-2-1-11 0,-3 0 1 0,-6 5-37 15,-3 1-88-15,-2 3-107 0,-6-1-264 16</inkml:trace>
  <inkml:trace contextRef="#ctx0" brushRef="#br0" timeOffset="44163.05">19924 5447 552 0,'-4'0'135'15,"2"0"14"-15,1-1-60 0,0 2-40 16,2 0-2-16,-2 0 3 0,3-2-1 16,1-3-9-16,3 0-13 0,3 0-8 15,5 0-4-15,3-3-7 0,5 2-2 16,5 2-2-16,1-4 0 0,3 2-4 16,-1-1-3-16,1-1-16 0,3 1-19 15,-2 0-140-15,1 1-143 0,2 8-363 0</inkml:trace>
  <inkml:trace contextRef="#ctx0" brushRef="#br0" timeOffset="47964.2">20883 5087 523 0,'2'-6'117'16,"-4"6"4"-16,1-3-87 0,1 1-13 16,1 1 0-16,4-5 1 0,-2 3-3 0,-2 3 1 15,4-6-1-15,2 2 0 0,0-1 1 16,-1-2-2-16,3 3-3 0,0 0-3 15,0 2-3-15,1-1-3 0,1 2-2 16,3 1-3-16,0 2-1 0,-1 0 0 16,-1 1-1-16,2 3-1 0,-3 2 1 15,-1 0-1-15,0 2 0 0,-2 3-1 16,-1 3 1-16,-2-2 0 0,-1 0 1 16,-1 2-1-16,1-3 3 0,-2 4-1 0,-2-1 0 15,-3-5 1-15,0 3-1 0,-2-2 0 16,-1-1 0-16,-5 1-1 0,-2-1 0 15,-1-4-1-15,-2 3-1 0,-3-1 2 16,1 1 0-16,0 1 0 0,4 0 0 16,-1 1 0-16,3 0 2 0,1 1 0 15,3-1 0-15,1 1-1 0,3-2 1 16,-1-1 0-16,6-1-1 0,0 0 2 16,3-1-1-16,3-1 1 0,2 1 1 0,2-2 1 15,3-1 0-15,3 0 0 0,1-2-1 16,4-3 0-16,2-1-3 0,0-2-7 15,3-1-10-15,-1-3-4 0,-1-2 4 16,-4-13-130-16,0 13-116 0,-2-5-289 16</inkml:trace>
  <inkml:trace contextRef="#ctx0" brushRef="#br0" timeOffset="48377.7">21437 5217 554 0,'-5'-1'123'0,"1"0"4"15,-1 3-85-15,3 1-17 0,-2 5-6 16,2 3-1-16,-1 1 1 0,3 2-4 16,-1 3-3-16,0 3-2 0,0-2-5 15,1 2-2-15,0-3-1 0,0 1-1 0,-1-3 0 16,2 0 0-16,-1-5-1 0,0 0 1 16,0-1-2-16,1-2 1 0,-1-1-1 15,0-6-1-15,0 2 2 0,-6-11 2 16,8 5 1-16,-3-3 0 0,0-4 1 15,1-2 0-15,1 2 3 0,0-9-1 16,9 6-1-16,-9-11 1 0,4 2 3 16,0 2 2-16,0-1 2 0,0 0 1 15,0 5 1-15,0 4 0 0,0 5 1 0,3 2-2 16,-1 3-2-16,1 0-1 0,0 2-3 16,0 1-1-16,1 3-1 0,2 0-2 15,-1 3 0-15,1 1-2 0,-1 1-1 16,3 5 0-16,-1 2 0 0,1 6-1 15,-2-1 0-15,-1 0 4 0,0 5-10 0,1 1 2 16,-6-1-8-16,1-2-7 0,-2-3-6 16,-2 1-8-16,0-1-11 0,-2-3 174 15,1-1-295-15,1-5-134 0,-1-2-406 16</inkml:trace>
  <inkml:trace contextRef="#ctx0" brushRef="#br0" timeOffset="48824.8">21994 5225 522 0,'2'-9'123'0,"2"0"8"15,-1-1-83-15,0 3 7 0,-1 1-26 16,-2 0 4-16,-1-1 1 0,-1 5-8 0,-3-1-9 15,-3 0-4-15,-5 3-3 0,1 2-3 16,-2 1-5-16,-4 2-2 0,-2 0 1 16,1 0 1-16,-1 3-1 0,3-2-1 15,2 0 0-15,1-1 0 0,3-2 0 16,4 0 0-16,3 0-1 0,3-1 0 16,1 1 1-16,1 0 0 0,2 1 3 15,3 2 1-15,1-1 2 0,1 2 1 0,3-1 2 16,3 3 0-16,0 1 0 0,2 1-2 15,-4 1-2-15,2 3-1 16,-1-3-2-16,-1 4 1 0,-3-3-2 0,1 2 0 16,-2-1 0-16,-1-3-1 0,-1-2 0 15,-3 2-1-15,-1-2 0 0,-2-3 0 16,-1 0 0-16,-2-2 0 0,-4 2 1 16,1-2 0-16,-4-1 1 0,-2-3 1 15,-5 3-1-15,-2-4-6 0,-3-1-8 0,-2 0-10 16,-5-1-8-16,0 0 56 0,0 0-186 15,6 1-131-15,2-1-330 0</inkml:trace>
  <inkml:trace contextRef="#ctx0" brushRef="#br0" timeOffset="49365.2">22774 5033 482 0,'0'1'116'0,"0"0"5"0,0 0-41 16,-1 4-60-16,-1 0-1 0,1 3 7 16,0 2 4-16,-3 0-1 0,2 5-1 15,-3 0 0-15,-2 4-1 0,-3-2-4 16,-3 5-7-16,-1-1-4 0,-6 2-4 15,-4-1-4-15,-2 2-4 0,-3-2-2 16,-1 1 0-16,0-1-3 0,1-2-12 16,1-1-9-16,3-2 17 0,1-2-143 0,4-3-121 15,5-2-310-15</inkml:trace>
  <inkml:trace contextRef="#ctx0" brushRef="#br0" timeOffset="49648.67">22431 5111 579 0,'-1'3'135'16,"1"-4"5"-16,2-1-100 0,2-1-6 15,0 6 2-15,2-1-4 0,-1-2-7 16,7 4-6-16,0 7-3 0,1 1-1 15,3 5-4-15,-2-2-5 0,2 5-1 0,1 0-2 16,1 1 0-16,0 0-1 0,3 1 0 16,-2-1-4-16,2 2 1 0,-1-2-5 15,1 1-7-15,1-3-9 0,1-2-6 16,-2-1-6-16,0-2 172 0,1-6-294 16,0 1-135-16,3-4-397 0</inkml:trace>
  <inkml:trace contextRef="#ctx0" brushRef="#br0" timeOffset="50406.74">23216 5018 540 0,'-10'-14'130'0,"10"11"6"16,1 2-85-16,1-1-14 0,1-1 0 0,2-1-1 15,1 0-4-15,11 12-6 0,-7-13-2 16,1-1-2-16,1 0-3 0,0 2-2 16,0 0-3-16,0-2-3 0,1 3-2 15,0 2-2-15,-1 0-2 0,2 2-1 16,1 0-2-16,1 1-2 0,-1 3 0 16,1 2-1-16,-2 0 0 0,-1 1-1 15,-1 1 1-15,-2 0-1 0,-2 3 1 0,-1 0-1 16,0 0-2-16,-4 1-3 0,-1-1-1 15,-3 6 0-15,-3-2-1 0,-5-2 0 16,-1 1 0-16,-2-2 3 0,-2 2 3 16,-2-2 0-16,-1-4 2 0,1 0 0 15,0-3 1-15,3 0 1 0,1-3 0 16,3-1 0-16,3-1 0 0,2-1 1 16,2 0 0-16,1 2 0 0,1-4 1 0,0 4 0 15,1-4 1-15,-1 4 0 16,0-2 0-16,0 0 0 0,2 0 0 0,-2 0 0 15,2 1 0-15,0-1 0 0,2 0-1 16,3 1 0-16,3 1 0 0,2-1-1 16,2 1 0-16,1 0-1 0,0 3 0 15,1-1 0-15,0 4 0 0,0 1-1 16,-2 1 0-16,0 0 1 0,-1 6-1 0,0-1 0 16,-4 2 0-16,-1-1 0 0,-4 0-1 15,-1 0 0-15,-3-1 0 0,-3-3 0 16,0 1 0-16,-5-2 0 0,0-1 0 15,-5-2 1-15,-2 1 0 0,-3-3 1 16,-3 0 0-16,-3-4 1 0,-3-2 0 16,-4-2 1-16,-3-2 1 0,-1-1 0 15,0-4-1-15,0-2-2 0,1-2-4 16,0-1-12-16,5-2-16 0,3-1-9 0,3 2-109 16,3 1-18-16,0-1-106 0,2 4-210 15</inkml:trace>
  <inkml:trace contextRef="#ctx0" brushRef="#br0" timeOffset="62474.31">10816 5461 512 0,'0'-1'124'0,"0"0"6"16,0-1-71-16,1 2-22 0,-1 0-4 16,0 1 2-16,3-2-7 0,-2 2-6 15,1 1-7-15,1 3-2 0,-1 1-2 16,0 2-1-16,3 4-3 0,-5 7 0 0,2-1 2 16,0 5-1-16,-1 5-2 0,-1 2-2 15,0 1-1-15,0 0-2 0,0-1 1 16,-1 2-2-16,1-1 1 0,2-3-3 15,-1-5-4-15,1-2-5 0,1-3-7 16,-1-5-8-16,1-2-4 0,-1-6 57 16,-1 0-180-16,0-3-117 0,-1 0-318 0</inkml:trace>
  <inkml:trace contextRef="#ctx0" brushRef="#br0" timeOffset="62742.81">10839 5438 580 0,'-1'-5'146'0,"0"2"6"0,0 5-74 16,2-3-33-16,0 3-9 0,1 1-6 0,1 4-6 15,4 1-7-15,2-2-5 0,1 2-5 16,-1 7 3-16,3-1-2 0,4 4-2 16,0-2-4-16,4 5-2 0,0 2 2 15,5 2-1-15,0-1-2 0,1 3-1 16,2-2 0-16,0 1-2 0,-1-1-3 15,-2-3-3-15,0 1-7 0,1-2-10 16,-3 0-9-16,-4-3 164 0,-4-6-289 0,-4-4-142 16,1 2-411-16</inkml:trace>
  <inkml:trace contextRef="#ctx0" brushRef="#br0" timeOffset="62977.18">11140 5364 599 0,'0'-1'148'0,"0"1"7"15,1 2-82-15,0-2-28 0,-3 19-7 16,4-16-5-16,4 4 0 0,-3 5-7 16,2 3-7-16,0 1-4 0,3 5-3 15,0 5-1-15,0 2-2 0,0 3-4 16,-2 0-2-16,1 1-4 0,-2 1-7 0,0-1-7 15,-3-2-15-15,1 2-10 0,2-7-9 16,0-2-4-16,1-2-87 0,-1-3-27 16,2-4-95-16,-1-5-197 0</inkml:trace>
  <inkml:trace contextRef="#ctx0" brushRef="#br0" timeOffset="63307.26">11421 5600 592 0,'0'1'139'0,"-2"-2"7"0,0 4-84 0,4-1-27 16,-4 5-8-16,1-2-3 0,0 3-3 15,1 4-4-15,1 4-6 0,0 2-2 16,2-2-2-16,0 1-1 0,2 0 0 16,2 1-1-16,1-4-1 0,-1-4 0 15,2 0 1-15,1-3 0 0,-1-1 0 0,2-2 2 16,0-4 1-16,0 0 1 0,-1-3 1 15,0-4-1-15,-1-1 1 0,1-3 1 16,-3-1 0-16,-1-3 0 0,-1-1 0 16,-3-1-1-16,-2-1 2 0,-1 1-1 15,-3 0-1-15,-1 1-3 0,-3 2-5 16,-3 3-2-16,-3 4 0 0,-2 3-3 0,-4 4 0 16,-1 5-4-16,-3-1-9 15,2 3-12-15,0 0-19 0,3 2 22 0,4 0-155 16,5-3-141-16,4 3-328 0</inkml:trace>
  <inkml:trace contextRef="#ctx0" brushRef="#br0" timeOffset="64004.92">10795 7572 491 0,'-1'1'129'0,"-4"-8"2"16,6 8-12-16,0-2-92 0,1 1-8 15,1 0-1-15,2 1-1 0,2 4-4 16,3 2-2-16,1 3-3 0,4 4-1 15,1 2-2-15,0 2-1 0,1 1-1 16,1 0-1-16,0-2-1 0,-1-2-3 0,1 0-3 16,0-4-5-16,-1-2-6 0,-1-1-7 15,-1-1-52-15,-3-2-68 0,-3-2-104 16,-1-1-237-16</inkml:trace>
  <inkml:trace contextRef="#ctx0" brushRef="#br0" timeOffset="64396.91">11186 7467 576 0,'0'-1'140'0,"0"1"4"0,0-1-74 16,1 2-38-16,-1 0-9 0,-1 1-4 16,-1 0-5-16,-1 1-5 0,-3 4-2 15,-4 6-3-15,-1 0 0 0,-2 6-1 0,-1 4 0 16,-1 3 0-16,-2 0 0 0,2 2-2 15,4-4 0-15,1 0 0 0,1-3-2 16,4-5 1-16,2-4-1 0,0-1 0 16,3-4 0-16,2-3 0 0,-1-2 1 15,-1-1 0-15,1-1 1 0,-1-1 2 16,1 0 0-16,-1 1 2 0,1 0 3 16,-1 0 1-16,0 0 2 0,0 1 2 15,0-1-1-15,0 0 0 0,0 0-2 0,1 2-2 16,0 3-1-16,1 1-2 15,2 6 0-15,0 3 1 0,0 4-1 0,1 4 1 16,-2 3 1-16,0 1-2 0,-2 0 0 16,-1 2-2-16,-1-2-2 0,0 1-2 15,0-3-4-15,1 0-12 0,0-1-7 16,1-3-13-16,1-5-9 0,2 0-126 16,-2-5-126-16,1-3-304 0</inkml:trace>
  <inkml:trace contextRef="#ctx0" brushRef="#br0" timeOffset="64785.41">11335 7898 492 0,'1'4'123'0,"3"-2"2"0,0 2-48 0,1 0-50 15,4 0 0-15,2 0 0 16,2-4-4-16,3 1-3 0,-1 0 1 0,4-4-2 15,-1-2 0-15,1 0-2 0,-4-2-4 16,1 0-1-16,-4-1-2 0,-1-1-2 16,-4 3 0-16,-2-3-1 0,-1-2-1 15,-3 3-1-15,-2-4 2 0,-1-2 0 0,-9-5 2 16,6 1 2-16,0 2 1 0,-2 3 2 16,-1 0 1-16,-3 7-2 0,-2 3-1 15,4 9-3-15,-8 5-8 0,-2 1 0 16,-3 4-4-16,1 5-1 0,3 2 1 15,3 2-1-15,4 3-1 0,3-2 4 16,6-1-1-16,6 2 1 0,2-1 0 16,3-3-1-16,3-2 0 0,3-1 0 15,3 0-8-15,-1-1-3 0,3-3-7 16,1-4-10-16,1-2-9 0,1-4 166 0,0-5-293 16,-1-7-136-16,5-8-412 0</inkml:trace>
  <inkml:trace contextRef="#ctx0" brushRef="#br0" timeOffset="65097.01">11994 7660 678 0,'-1'-3'164'0,"-2"2"7"0,1 1-102 0,-3 2-27 16,-3 3-6-16,-3-2-3 0,-4 2-7 15,-2 2-11-15,-3-1-5 0,-1 3-1 16,-1 0-2-16,0 0-3 0,4 2-2 15,3 2-3-15,2-2 2 0,4 4-2 16,4 0 1-16,2 2-1 0,5-1 0 16,0 0 0-16,3 0 0 0,4 2 1 0,3-2 0 15,1 3 0-15,4-2 0 0,0 1 0 16,1 1 0-16,-1 1 1 0,-1-1-1 16,-3-2 0-16,-3 1 0 0,-5 0-1 15,-3 0 1-15,-4-2-2 0,-3 1 1 16,-9-4 1-16,-3 1 1 0,-7-2 1 15,-4-1 0-15,-6-3-5 0,-7-4-29 16,-5 11 128-16,1-15-277 0,0-2-164 0,-12-6-453 16</inkml:trace>
  <inkml:trace contextRef="#ctx0" brushRef="#br0" timeOffset="67923.8">18919 6475 439 0,'-2'-2'113'16,"1"-3"5"-16,1 2-13 0,0 0-82 0,1-1-2 16,0 3-1-16,-9-11 0 0,10 10 0 15,-1-1 1-15,0 1 0 0,1 2 0 16,-1 0 0-16,-1-3 1 0,0 7 0 16,0-4-5-16,-1 2-4 0,1 0-3 15,-2 0-2-15,2 2-1 0,-1-1 0 16,0 5-1-16,1 0 0 0,0 2 3 15,-1 0-1-15,0 2-1 0,1 3-1 16,-1 2-2-16,1 0 0 0,-1 0-2 16,-1 3-1-16,2 1 0 0,0-1 0 0,0 1-1 15,0-1 1-15,1-2 0 0,1 3-1 16,2-3 1-16,0-1-1 0,0 0 0 16,2 0 0-16,0 1 1 0,1-1-2 15,0 0 1-15,3 0 0 0,2 0 0 16,1-2 0-16,4-1 1 0,-1-1-1 15,3-1 1-15,1-2 0 0,0-2 0 16,0-3-1-16,1 0 1 0,-2-3 0 0,-2-2 0 16,0-2 0-16,-3 1 1 0,-4-3 1 15,0 1 2-15,-3-2 4 0,3 0 2 16,-4-5 2-16,1 2 2 0,0-7 1 16,-1 0 3-16,0-5-1 0,-2 0-1 15,-2-7-2-15,2 2-1 0,-3-2-3 16,0 0 0-16,-1-1-4 0,0 2-2 0,0 0-1 15,0 2-3-15,-1 3 0 0,1 2 0 16,0 0-1-16,-1 5-1 0,2 1 1 16,-1 4-2-16,0 2-1 0,0 1 0 15,0 3-2-15,0-1-1 0,0 2-3 16,0 1-2-16,0-2-4 0,1 2-4 16,1 1-6-16,0-2-9 0,0 0-9 15,3 1-9-15,0 1-3 0,3-15-119 16,-4 15-120-16,7-2-288 0</inkml:trace>
  <inkml:trace contextRef="#ctx0" brushRef="#br0" timeOffset="68654.17">19711 6614 511 0,'-2'1'124'16,"3"0"4"-16,-2-1-73 0,1-2-20 16,0-1-2-16,-1 4 2 0,1-2-1 15,0-3-3-15,-3 4-5 0,5-1-4 16,1 1-3-16,3-1-5 0,5-2-3 15,3 0-4-15,3 3-3 0,6-4 0 16,0 6 1-16,1-2-1 0,-2 1 1 16,-1 0-2-16,0 0-1 0,-4-2-1 0,-2 0-3 15,-5 0-7-15,0-1-8 0,-1 1-7 16,-2-1-9-16,-4 1 4 0,-1 1-130 16,-1-1-117-16,0-2-288 0</inkml:trace>
  <inkml:trace contextRef="#ctx0" brushRef="#br0" timeOffset="68896.49">19662 6744 495 0,'0'0'124'16,"-1"0"6"-16,1-1-52 0,0 2-45 15,1 1-6-15,1-1 1 0,1-1 2 16,2 2-2-16,3 0-1 0,5 0 1 0,6-2 1 16,3 0 0-16,6-1-2 0,4-1-6 15,0-1-6-15,0-2-7 0,-3-1-10 16,2 0-20-16,-4 1-12 0,-4-2-132 16,-14-2-134-16,17 3-333 0</inkml:trace>
  <inkml:trace contextRef="#ctx0" brushRef="#br0" timeOffset="74091.85">20769 6471 496 0,'0'0'123'0,"0"-2"5"16,4 5-69-16,-7-4-15 0,4-2-3 16,2 2-3-16,-3-2-5 0,2 2-7 15,1 0-3-15,0-1-5 0,1-1-2 16,0 0-3-16,1 1-3 0,4 0 0 15,0-3 1-15,0 1 0 0,3 0-1 0,2-2-2 16,3 3-1-16,1-4-2 0,-1 3 0 16,-1-1-2-16,3 3-2 0,0-1 0 15,0 4 0-15,-1-1-2 16,-1 4-1-16,0 2-1 0,-1 3 0 0,-4 1-1 16,-4 1 0-16,-3-2 1 0,-4 6 0 15,-2 0 1-15,-4 2 1 0,-4 1 0 16,-2-2 0-16,-2 4 0 0,-4 0-1 15,0-4 0-15,-1 2 1 0,3-4 0 0,1-4-1 16,3 0 1-16,2-4 1 0,4-1 1 16,0-2 0-16,3-4 1 0,1 1 1 15,0 0-1-15,2-1 0 0,-1-1 1 16,1-2-1-16,0 3-1 0,2 0 0 16,3 0 0-16,0 0 0 0,3 1 0 15,1 1 0-15,3 2 1 0,1 1-1 16,1 0 0-16,0 4 0 0,0 0 1 15,0 2-1-15,-3 1 0 0,0 0 0 0,-1 1-1 16,-1 3 1-16,-4-3-1 0,0 0-1 16,-2 0 1-16,-2 2 0 0,-4-3-1 15,-2 0 1-15,-6-2 0 0,-5-1 1 16,-5 1 0-16,-3-2 0 0,-4-3 1 16,-2 0-1-16,-2-1 0 0,-2-1-1 0,0-2-2 15,4 0-4-15,-1-5-2 0,2 3-7 16,6-4-7-16,1-4-7 0,7 0-5 15,2-3-2-15,5 0-3 0,5 1-110 16,1-1 0-16,2 0-86 0,8 6-182 16</inkml:trace>
  <inkml:trace contextRef="#ctx0" brushRef="#br0" timeOffset="74572.77">21377 6490 463 0,'7'-3'127'0,"-2"0"7"0,3-2-3 0,-2 2-93 16,-2 0-4-16,-1 2 3 0,-1-2 2 15,-2 3-7-15,-1 0-5 0,-1 0-5 16,-3 3-3-16,-2 1 0 0,-3 0-5 15,-1 2-4-15,0 2 1 0,-2 5-1 16,1 0-1-16,0 2-1 0,4 0-3 16,3 6-3-16,2 1 0 0,3-1-1 15,4-1-1-15,1-2 0 0,5-1 1 16,1-1-1-16,4-4 1 0,1-3-1 0,0-1 1 16,3-3 0-16,3-3 0 0,2-2 0 15,0-5 0-15,1-1 0 0,1-3 0 16,-1-3 1-16,0-4-1 0,-2 0 1 15,-2-5-1-15,-3 0 1 0,-2-4 1 16,-6-1-3-16,-4 3 1 0,-5 1-1 16,-5 1 1-16,-7 2-2 0,-6 5-1 0,-7 4 0 15,-4 3 1-15,-5 0-1 16,-2 4 0-16,0 3 0 0,2 2-3 0,1 0-5 16,7 2-6-16,6 1-8 0,4-1-8 15,6-2-9-15,4 1-5 0,6-2 0 16,8 0 17-16,4 0-127 0,2 0-106 15,4-2-275-15</inkml:trace>
  <inkml:trace contextRef="#ctx0" brushRef="#br0" timeOffset="74857.2">22111 6432 517 0,'5'-3'127'0,"-3"0"8"0,0 1-67 15,-2 1-25-15,0 1-6 0,-2 1-5 16,1 2-3-16,-2 1-3 0,-1 0-4 16,0 3-6-16,-3 1-1 0,-9-3 1 15,8 3 2-15,-2 3-2 0,-2 2-4 16,-2 3-4-16,-2 0-1 0,-4 3-2 15,9 7 0-15,-9 2-5 0,-3-5-9 16,-1-3-12-16,-1-2-12 0,1 1-6 0,0-4 45 16,2-3-171-16,-3-6-126 0,5 2-311 15</inkml:trace>
  <inkml:trace contextRef="#ctx0" brushRef="#br0" timeOffset="75101.78">21900 6418 628 0,'2'-4'152'0,"-4"0"6"0,4 3-108 15,-1 1-9-15,5 0-6 0,-4 7-4 16,0-2-10-16,1 4-7 0,4 2-6 16,-4 1-2-16,3 2 0 0,-3 5 1 15,5-3-1-15,2 5-3 0,2 0-2 16,4 4 0-16,3 3-3 0,1-1-7 15,2 0-9-15,4-3-15 0,-2-3-8 0,1 0 2 16,-3-7-128-16,-1-5-120 0,-4-2-285 16</inkml:trace>
  <inkml:trace contextRef="#ctx0" brushRef="#br0" timeOffset="75575.47">22815 6237 559 0,'1'-4'137'0,"0"-2"6"15,-2 3-86-15,0 1-14 0,-3 1-2 0,0 0-3 16,-2 1-6-16,-1 1-6 0,-2 1-6 15,-1 1-3-15,-2 3-4 0,0 2-2 16,-2 4-2-16,-1 5-3 0,-4 4-1 16,-3 3-2-16,-2 5-1 0,0 1 0 15,-2 0-1-15,0 1 0 0,3-1 0 16,4 0 0-16,1-2-1 0,6 2 0 16,2-2 1-16,5 1 0 0,4-5 0 0,3-1-1 15,3-3 0-15,5-2 1 0,3-5-2 16,2-3 1-16,3-2 0 0,2-3-1 15,3-2 1-15,0-3 0 0,0-4-1 16,0-4 2-16,-1 0 0 0,-2-1 0 16,-3-4 0-16,-4-4 0 0,-3 0 1 15,-5-1-1-15,-3 0 1 0,-7-3 0 16,-2-1 0-16,-7 2-1 0,-2 4-1 16,-5 1 0-16,-2 5-1 0,-4 1-2 0,-2 3-3 15,2 4-4-15,2 2-8 0,3 1-9 16,2-1-8-16,5 3-5 0,5 1-5 15,3-1 135-15,5 3-249 0,2-3-126 16,3 1-360-16</inkml:trace>
  <inkml:trace contextRef="#ctx0" brushRef="#br0" timeOffset="76112.35">23008 6484 505 0,'2'-1'125'0,"0"-1"4"0,-1 4-62 16,0 0-38-16,0 5-3 0,-1 5 1 16,-1 5-5-16,0 3-5 0,0 6-3 15,-1 4-2-15,0-1-1 0,-2 2-3 16,1-2-2-16,-1-2-1 0,0-2-2 15,0-5-2-15,1-4 0 0,0-2 0 16,1-4 0-16,1-3 1 0,0-3 1 16,0-3 6-16,1-2 2 0,0-6 2 15,0-1-1-15,2-3 1 0,0-5-2 0,2 1-1 16,0-5-4-16,0 1-3 0,3-2-1 16,0-1 0-16,0-1 0 0,2-1 0 15,1-1-2-15,0 0 2 0,-2 4 3 16,1 3 0-16,-1 2 1 0,-1 6 5 15,-2 2 1-15,-1 3 0 0,1 1-1 0,-2 2-1 16,1 1-1-16,2 1-1 0,0-1-4 16,1 3-2-16,0-1-3 0,2 5 0 15,4 1-1-15,-1 4-1 0,2 2 1 16,-1 4-1-16,2 5 0 0,1 5 2 16,-2-2 1-16,-3 2-1 0,-2 1 0 15,-4 1 1-15,-1-3 1 0,-2 0-3 16,-2-3-5-16,-3 1-3 0,1-6-4 15,0-3-7-15,1-2-7 0,0-4-10 16,0-6-2-16,1 1-1 0,0-2-4 0,1-4-111 16,2-3-105-16,-3-1-267 0</inkml:trace>
  <inkml:trace contextRef="#ctx0" brushRef="#br0" timeOffset="76451.71">23695 6489 457 0,'-5'-1'126'15,"0"0"7"-15,-1-1-4 0,-3 1-94 16,-2-2-5-16,10 11 2 0,-13-9-3 16,0 0-6-16,-1 3-7 0,0 1-3 15,1 1-3-15,3-1-5 0,0 2-3 16,2 3-3-16,1 2-1 0,2 2 0 0,1 2 0 15,1 3-1-15,1 5 3 0,4-2 1 16,2 1 1-16,3 1 0 0,3 0 0 16,1-1 1-16,-1-1-1 0,2-1 1 15,0 0-1-15,-1 0-1 0,-2-2 0 16,-2-2 0-16,-2 1-1 0,-3-2 1 16,-4-3 0-16,-6-3 3 0,-3-3 1 0,-4 0 1 15,-4-3-1-15,-6-3-4 0,-1-4-6 16,-2-1-8-16,0 0-12 0,-3-3 5 15,-1-2-136-15,3-3-121 0,-2-2-300 16</inkml:trace>
  <inkml:trace contextRef="#ctx0" brushRef="#br0" timeOffset="81221.88">19026 7342 509 0,'2'3'116'0,"0"-4"2"0,-1 2-83 15,0-2-9-15,1 2-3 0,-2-1 1 16,0-3 1-16,-1 0 1 0,2 1 2 0,-2 0 3 15,2 0-1-15,-2 0-3 0,2 0-5 16,-2 1-5-16,1 0-5 0,-2 5-4 16,1 1-6-16,-3 3-1 0,3 2 0 15,-1 3-2-15,1 5 2 0,-1 1 0 16,2 1 0-16,0 5 0 0,0 1 0 16,0 3 0-16,2 0 2 0,0 3-1 15,-1 1-1-15,1 0 0 0,-1-3 0 0,2-1 2 16,-1-1-1-16,0 1-3 0,-1-6-6 15,0-2-6-15,0-3-6 0,1-1-7 16,0-3-9-16,0-3 2 0,-1-3-122 16,0-2-110-16,-1-3-280 0</inkml:trace>
  <inkml:trace contextRef="#ctx0" brushRef="#br0" timeOffset="81632.46">19026 7400 482 0,'0'-9'121'16,"1"1"5"-16,-1 6-33 0,1-2-62 16,-2-2-9-16,2 3 2 0,-1-2 3 0,2 2-1 15,-4-1-2-15,4-1-1 0,0 0 0 16,-1-1 1-16,2 1-1 0,1-1-1 15,2 1-2-15,2-2-1 0,-1 2-3 16,2 2-3-16,3 2-3 0,0-1-3 16,1 0-2-16,0 3-3 0,2 3-2 15,-2-2 0-15,3 2-1 0,-1 2 0 0,1 5-1 16,-2 2 3-16,-1-4-1 16,-2-1-1-16,-1 1-1 0,-2 3 0 0,-4-1-2 15,-6-3-2-15,0 2-3 0,-4 2-1 16,-2 2 0-16,-3-1 0 0,-1 0 1 15,-5-2 0-15,3 3 1 0,-1-3 2 16,0 0-1-16,1-2-3 0,2 0-4 16,0-1-7-16,2-3-5 0,0-4-4 15,1-1-4-15,3-1 146 0,0-1-261 0,1-3-124 16,1 0-369-16</inkml:trace>
  <inkml:trace contextRef="#ctx0" brushRef="#br0" timeOffset="82029.49">19692 7478 472 0,'-1'4'116'0,"-1"-2"4"16,1 0-67-16,0 0-17 0,-1-2 3 16,1 0-1-16,-1-1 0 0,2 1-1 15,0-1-2-15,2 1-2 0,0 0-2 16,0-1-2-16,3 2-3 0,3-1-5 15,5-1-4-15,3 1-4 0,2-1-1 0,4 3-3 16,3-3-3-16,2 2-3 0,-3-1-2 16,-1 2-1-16,0 1 0 0,-1 0-1 15,-4-1-7-15,-3 2-11 0,-2 0-9 16,-2 0-11-16,-4 2-7 0,-2-1 10 16,-5 0-132-16,-4 1-113 0,-3-2-278 15</inkml:trace>
  <inkml:trace contextRef="#ctx0" brushRef="#br0" timeOffset="82255.89">19715 7699 521 0,'-2'4'133'0,"2"-2"8"0,-3 3-63 16,4-5-29-16,0 1 0 0,0-2 5 15,1 0-3-15,4-1-7 0,2 1-6 0,1-3-6 16,2 1-4-16,5-3-6 15,3 0-7-15,4 0-6 0,-1 1-3 0,3-3-3 16,3 3-2-16,1 2-2 0,2 2-3 16,0 0-10-16,1-3-21 0,2 3-18 15,-2-2-129-15,0 1-140 0,4-2-341 16</inkml:trace>
  <inkml:trace contextRef="#ctx0" brushRef="#br0" timeOffset="87606.35">20913 7392 509 0,'-2'1'110'0,"1"3"3"0,-1-3-83 0,2-2-11 16,0 1 2-16,2 0 8 0,-1-1 5 15,0 1 0-15,2-2 2 0,0-1 1 16,2 0-3-16,-1-3-4 0,-1 1-4 16,3-2-4-16,-2-1-3 0,0 1-2 15,0 0-2-15,1 1-3 0,1 0 0 16,3-1-2-16,2 1-6 0,2-1 0 16,2 2-1-16,3 0-1 0,1 3-2 15,3 1-2-15,0 2 0 0,0 4 1 0,0 0 0 16,-2 5-1-16,-2 1 1 0,-3 0-2 15,-3 2-1-15,-5 1-1 0,-3 1-1 16,-6 1-1-16,-1-2 0 0,-5 0-1 16,-4-2 1-16,-4 2 1 0,-3 0 0 15,-1-1 0-15,-3-2 0 0,-3-2 1 16,2 0 1-16,0-2 1 0,4-2 0 0,2-2 2 16,6-3 2-16,1-1 0 0,4 0 0 15,2 3 0-15,6-3 0 0,2 3 0 16,5-3-1-16,1 2 1 0,4 2 1 15,2 2 1-15,5-2 2 0,1 1 0 16,2 2 0-16,0 4 1 0,-1-2-1 16,-1 3 0-16,-1 0-2 0,-1 2-1 15,-5 2-1-15,-4-2-1 0,-2-2 0 0,-5 0 0 16,-2-1 0-16,-2-1 1 0,-4 0 1 16,0 0 0-16,-4 0 1 0,-1 0 0 15,-2-3 2-15,-3 1-2 0,0-2-1 16,-3 0-6-16,1-2-5 0,-1-2-8 15,0-2-10-15,2 0-9 0,2-4-5 16,2 1-6-16,3 1 152 0,4-2-261 16,-1 1-123-16,4-2-366 0</inkml:trace>
  <inkml:trace contextRef="#ctx0" brushRef="#br0" timeOffset="88014.85">21513 7392 512 0,'0'-1'119'0,"0"1"4"0,-1 0-72 16,-2 2-27-16,-2-1-3 0,-1 0 2 16,-2 1 1-16,-2 4-3 0,2-4-1 15,-3 2-2-15,1 3-1 0,0 1-4 16,0 3-3-16,1 0-3 0,2 3-4 15,-3 3-3-15,3 2-1 0,2 1-2 16,1 1 1-16,4-3-1 0,1 4 0 16,4-6 1-16,0 2 1 0,5-5 3 0,3 0 3 15,3-3 1-15,3-1 3 0,1-6 3 16,2-2 4-16,3-4 2 0,-1-1 3 16,-1-4-1-16,-1-4 6 0,-3-1-1 15,1 5 2-15,-8-12-3 0,0 3-3 16,-2-4-4-16,-5-1-2 0,-4 0-4 15,-2-2-4-15,-6-5-5 0,2 9 0 16,-6-1-1-16,-2 1-2 0,0 4-2 0,-3 3-2 16,1 2-8-16,0 4-11 0,-2 5-16 15,2 2-10-15,0 3-7 0,-1 5 2 16,3-1-123-16,3 2-113 0,5 5-270 16</inkml:trace>
  <inkml:trace contextRef="#ctx0" brushRef="#br0" timeOffset="88340.22">22206 7374 514 0,'6'0'133'0,"3"0"11"0,-4-1-56 16,3 1-37-16,-1 0-3 0,-1 0-1 16,0-2-3-16,-2 4-7 0,-3-4-10 15,2 4-5-15,-1-4-5 0,-5 4-4 16,0 2-4-16,-1 1-4 0,-3 4-2 16,-4 1-3-16,-2 2 1 0,-3 3 0 15,-4-1 0-15,1 3 0 0,-5 1-2 16,1 0-8-16,0 1-8 0,1-2-15 0,1 2-11 15,1-2-6-15,0-3-5 0,5-2-117 16,0-4-111-16,4-3-266 0</inkml:trace>
  <inkml:trace contextRef="#ctx0" brushRef="#br0" timeOffset="88552.89">21958 7335 581 0,'0'0'129'15,"1"1"5"-15,-1 3-90 0,4 3-14 16,2 3 1-16,3 1 2 0,2 3 0 16,4 1-2-16,1 3-3 0,5-2-7 15,2 1-5-15,1 2-4 0,3 0-4 16,-1-2-3-16,1 2-1 0,2 0-8 16,0 1-6-16,-1 0-12 0,0-2-10 0,-1-1-9 15,-2 2-80-15,-1-6-43 0,-3-1-101 16,-2 1-216-16</inkml:trace>
  <inkml:trace contextRef="#ctx0" brushRef="#br0" timeOffset="88977.59">22731 7354 535 0,'5'-15'122'0,"-1"-1"6"16,2 4-102-16,0 2 29 0,3 2-24 16,3 1-3-16,1 1-1 0,-1 4 1 15,1-1-5-15,3 3-3 0,-2 3-4 0,1 1-3 16,0 3-2-16,-2-1-4 16,1 4-3-16,0 3-2 0,-3 0-1 0,0 0-1 15,-3 0-1-15,-4 2 0 0,0 2-1 16,-4 0 0-16,-3-2 1 0,-2 2-2 15,-3-1 0-15,-5 4-1 0,-4-1-1 16,-8 2 0-16,-2-1 0 0,-1 3 1 0,-2 0 0 16,-1 1 2-16,4-4 1 15,4-1 1-15,5-5 0 0,6-3-1 16,4-3-2-16,4-2 2 0,6-1 1 0,6-1 4 16,3-1 1-16,4-1 0 0,7 3 2 15,4-2 1-15,2-2 0 0,3 0-4 16,-1-2-4-16,2-2-5 0,-1 0-4 15,-3-2-4-15,0-1-4 0,-1-2-8 16,-4-1-7-16,-2-4 1 0,0 0-28 16,-3-1-85-16,-2-4-101 0,-1 0-245 15</inkml:trace>
  <inkml:trace contextRef="#ctx0" brushRef="#br0" timeOffset="89358.13">23205 7454 537 0,'2'0'124'0,"-2"3"6"0,0 1-80 16,0 2-16-16,-1 4-1 0,-1 4-2 15,1 0-1-15,-1 4-2 0,1 2-4 16,0 3-4-16,1 0-4 0,0-1-4 0,2 0-3 16,0-1-2-16,-1-4-2 0,0 0-3 15,-1-4-1-15,0-4 0 0,0-1-1 16,0-1 0-16,-1-4-2 0,0-2-1 16,2-1 2-16,0-1 0 0,-2-2 1 15,0-3 1-15,1-2 0 0,1-3 1 16,1-1 1-16,0-5-3 0,1-1 1 15,3-5 0-15,0 0 0 0,3-5 1 0,1 2 4 16,0 3 1-16,1 1 3 0,1 3 1 16,1 5 1-16,-2 3 1 0,0 6-1 15,-2 1-2-15,-1 2-3 0,1 3-1 16,-2 2-2-16,0 1-2 0,1 4-1 16,2 3-1-16,0 2 0 0,1 2 0 15,0 1 1-15,-1 3-1 0,-2 1 0 16,2 3 0-16,0-2 0 0,-1 1-3 15,-1-1 2-15,0 0-7 0,2 0-5 0,1-1-11 16,-2-5-10-16,0-1-8 0,-3-3-3 16,1-1 36-16,-2-2-154 0,0-5-118 15,-3-1-297-15</inkml:trace>
  <inkml:trace contextRef="#ctx0" brushRef="#br0" timeOffset="89719.44">23860 7438 544 0,'3'-3'132'0,"1"-2"6"0,-3 3-79 16,-2 1-24-16,-3 0-3 0,-1 0-5 16,-4 1-4-16,-4 1-7 0,-2-1-5 15,-3 2-3-15,2-1 1 0,-1 4-2 16,2-2-1-16,2 2-1 0,3 0-4 0,3 1-1 15,1 0-1-15,1 4-1 0,2-3 0 16,1 4 0-16,1 0 0 0,2 2 2 16,0 3-1-16,1 1 1 0,2-1 0 15,2 2 0-15,0 1 1 0,2-1 0 16,1 0 0-16,1-2 1 0,1 0 0 16,-3-1-1-16,2-2 1 0,-2-2-1 0,-1-1 0 15,-3-1 0-15,-3-3 1 0,-2 1 2 16,-5-2 0-16,-3-2 0 0,-5-3-5 15,-3 0-7-15,-3-3-11 0,-4 1-7 16,-1-2-5-16,-1-1-124 0,-1 2-118 16,2 1-284-16</inkml:trace>
  <inkml:trace contextRef="#ctx0" brushRef="#br0" timeOffset="124252.18">21630 6683 384 0,'3'1'107'0,"-1"0"3"16,-1-1-24-16,0 0-51 0,-1-1-9 16,1 1-3-16,0-1-5 0,-1 2-4 15,1-1 0-15,0 1 0 0,2 1 0 16,-1 4-1-16,-1-3-5 0,1 2-1 16,1 0-2-16,0 2-2 0,-1 1 0 15,-1 2-2-15,1 0 0 0,-2 4 1 16,1 4 0-16,-1-1 0 0,-1 2 0 15,0-3 0-15,2 2-1 0,-1-2 1 0,0-1-1 16,1-4-1-16,0 0-2 0,0-4-1 16,0 1-3-16,0-4-4 0,1 1-1 15,0-2-56-15,0 2-61 0,-2-7-95 16,1 3-227-16</inkml:trace>
  <inkml:trace contextRef="#ctx0" brushRef="#br0" timeOffset="124522.29">21626 6690 544 0,'2'-4'126'0,"0"1"5"16,2 2-89-16,-1 0-12 0,1 0-4 16,0-1-6-16,0 2-4 0,-1-2-6 0,2 5-6 15,-2-1-2-15,-8 0-3 0,9 4 3 16,0 4-1-16,1 3 0 0,-2 1 1 15,-3-2 0-15,3 4-1 0,8 6 0 16,-9-3-2-16,1-3 0 0,-1-2-1 16,1 1 1-16,4 1 0 0,-3-4 1 15,0-3 0-15,3-2-2 0,0-2-4 16,0-1-5-16,2 0-5 0,0-1 70 0,0-4-191 16,-1 0-119-16,-2-2-324 0</inkml:trace>
  <inkml:trace contextRef="#ctx0" brushRef="#br0" timeOffset="124848.6">21863 6682 420 0,'0'-2'113'0,"0"1"4"16,0 1-29-16,0 2-52 0,0-2-10 16,0 2-4-16,1 0-4 0,-2 0-4 15,1 2-3-15,0 1-3 0,-1 2-1 16,-2 2 0-16,1-1-1 0,-3 3-2 0,-1 4-2 16,-1 0 0-16,-1-1-1 0,-3 0 0 15,0 2 0-15,-1-1 0 0,0 0 0 16,0-2 0-16,1-2-3 0,1 0-3 15,3-4-2-15,2-3-3 0,1 0-1 16,3-3 1-16,3 3-79 0,-2-4-38 16,0-2-90-16,1 0-212 0</inkml:trace>
  <inkml:trace contextRef="#ctx0" brushRef="#br0" timeOffset="125123.11">21816 6751 389 0,'2'-9'112'0,"2"3"6"15,-1-1-32-15,2 0-28 0,0 6-6 16,0-1-16-16,0 1-6 0,0-1-3 16,-1 1-3-16,0 0-4 0,-1 0-4 0,0 0-2 15,-2 1-3-15,1 1-3 0,0 2-2 16,0 1 1-16,2 2 1 0,-1 0 1 16,0 3 2-16,2 3 2 0,-2 0 2 15,1 2 1-15,1 2-1 0,-1 0-2 16,1 2-1-16,-1 0-3 0,-2-1-2 15,2 1-2-15,0-1-3 0,-2-3 0 0,-1-1-1 16,1-1-1-16,-2-2-3 0,2-1-12 16,-2-2-13-16,0-4-7 0,0 2-7 15,-1-1-54-15,1-2-69 0,0 0-106 16,0-1-226-16</inkml:trace>
  <inkml:trace contextRef="#ctx0" brushRef="#br0" timeOffset="125672.48">21599 6744 352 0,'0'-3'106'0,"-1"-1"5"16,1 0-17-16,1 2-54 0,1-1-4 16,-1 0-5-16,0 3-7 0,0-1-8 15,0 1-2-15,0-3 1 0,0 3 5 16,-1 0 1-16,0 0 1 0,2 0 0 0,-2 0 0 16,1 1-1-16,0 1 1 0,0-2-3 15,-1 1-1-15,2 0-3 0,-1 1-1 16,0-1-2-16,1 2 0 0,-1 1-2 15,1 2-3-15,-1 2 0 0,0 3-1 16,0 1 0-16,-1 4-1 0,-1 0-2 16,1 4 0-16,-1-1 0 0,0 1-1 15,-1-2 0-15,0 1 0 0,1-1 0 16,1-2-1-16,-2-4-1 0,1-2 1 16,1-1-3-16,0-3-4 0,0 0-10 0,0-2-14 15,-1-1 0-15,2-1-133 0,-1-1-127 16,0-1-312-16</inkml:trace>
  <inkml:trace contextRef="#ctx0" brushRef="#br0" timeOffset="129853.63">21731 7654 318 0,'4'-2'90'0,"-2"-1"6"0,2 1-37 16,-2 0-7-16,0 0-1 0,1 1-4 15,-2 0-8-15,-1 1-4 0,0-1-3 16,0-1-6-16,0 1-2 0,0 1-3 16,0 0-3-16,-1 0-1 0,1 0-4 15,0 1-3-15,0 1-2 0,0-2-2 16,0 1-2-16,0-1-3 0,1 0 0 16,-1 0-2-16,0 1-1 0,0 0 0 15,1 1-1-15,0 0-1 0,-1 1 1 0,0 3-1 16,1-1 1-16,0 2 1 15,-1 2-1-15,1 1 2 0,-1 3-1 0,1-1 2 16,-1 3 0-16,-1 2 1 16,-1-1-1-16,0-2 1 0,0 1-1 0,-1-3 1 15,0 1-1-15,0-3 1 0,1-2-1 16,0 1 1-16,-2-3 1 0,2-2-1 16,2 0 1-16,-1-3 1 0,0 1-1 15,1-1 0-15,0-2 0 0,0 3-1 0,0-1-1 16,-1-1 0-16,0 3 0 0,0 0-2 15,-2 2 1-15,1 0 0 0,-1-3 1 16,1 3 0-16,0-1-1 0,-1-1 1 16,2 1 1-16,-1-3 0 0,2-1 1 15,0 0 1-15,0 0 2 0,0 1 1 16,0-2 2-16,0 0 1 0,0 0-1 16,0 1 0-16,0-3-2 0,0 1 0 15,0-3-2-15,0-3-1 0,0 0 0 0,0-1-1 16,-1-3 0-16,1-4 1 0,-1 1-1 15,0 0 1-15,1 0 1 0,0 0 2 16,1 1 1-16,-1 3 3 0,2 0 0 16,-1 1 0-16,0 1 0 0,3 2-2 15,-2-1-2-15,0 1-1 0,0 3-2 16,-1 1-1-16,1-1-2 0,1 2 0 0,-2 1-1 16,0 0-1-16,-1 2-2 0,1-1-1 15,0 1 0-15,0 1 0 0,0 2 0 16,2-1 0-16,2 2 2 0,-1 2 2 15,3 2 0-15,2 1 1 0,-1 1 0 16,2 2 0-16,0 0 1 0,0 2-1 16,-1-1 0-16,-2 1 0 0,3-1 0 0,-3-2 1 15,0 0-1-15,0-1 0 16,-2-2 1-16,1-1 0 0,-2-1-1 0,-3-3 1 16,2 1 0-16,-3-3 0 0,1-1 0 15,0 0 2-15,-1-2-1 0,1-2 2 16,0 2 0-16,1-4-1 0,0 2 1 15,3-4-1-15,0 1-1 0,2-1 0 16,2 2-2-16,-2-4 1 0,2 0-1 16,1 2 1-16,-2-2-1 0,-1 1-1 15,0-3 1-15,-2 1 1 0,2 2-1 0,-3-1 1 16,2 1 0-16,-2 3 1 0,-1-2 0 16,1 3 0-16,-1 3 0 0,-2 0 0 15,1 1 0-15,-1 0-1 0,-1-2 1 16,1 4-1-16,2-1 0 0,-2-1 0 15,1 1-1-15,1 0 1 0,0 0 0 16,2 1 0-16,-3-2-1 0,1 2 1 16,3 2-1-16,-3-1 0 0,-1 2 1 0,0 3-1 15,1 3 1-15,-2 1 0 0,0 0 0 16,-2 2-1-16,2 3 1 0,-1 0 0 16,0 0 0-16,0-2-1 0,1 0 1 15,-1 1-1-15,1-1 1 0,0-1-2 16,-1-2 0-16,0 2-3 0,0-2-3 15,1-1-6-15,-1 2-9 0,0-3-8 0,0-2-6 16,1 1-3-16,-1-3 16 16,0-1-135-16,0 1-110 0,0-3-282 0</inkml:trace>
  <inkml:trace contextRef="#ctx0" brushRef="#br0" timeOffset="185878.05">8417 9616 536 0,'-3'2'139'16,"1"3"4"-16,-1-1-63 0,4 7-33 0,-3-8-13 16,12 6-7-16,-12-5-8 0,-1 1-6 15,2-1-1-15,0 3-2 0,-2-7-1 16,4 11 2-16,-1 2 0 0,2 2-3 15,-1 3 0-15,3 1-4 0,-3 2-2 16,0 1 0-16,-1 0-2 0,0 1-3 16,-1 0-9-16,0-3-9 0,-2-4-11 0,1 2-7 15,1-2-3-15,0-3-117 16,0-1-113-16,1-5-263 0</inkml:trace>
  <inkml:trace contextRef="#ctx0" brushRef="#br0" timeOffset="186378.3">8326 9407 520 0,'-8'-4'126'0,"0"0"7"16,2 1-63-16,-2 1-30 0,-1 0-1 15,2 6-2-15,-2-3-4 0,0 2-5 16,-2 4-5-16,-1-1-7 0,-3 5-4 16,-1-1-5-16,-1 4-4 0,-3 6 0 0,2 1 0 15,-1 3-1-15,1 7-1 0,4 1-1 16,1 10 2-16,4 2 0 0,5 2 1 16,3-1 0-16,5 3-4 15,4 0-1-15,3 2-2 0,5-5-5 0,4-4-5 16,4-5-3-16,3 2-1 0,3-9 3 0,4-4 0 15,3-5 3-15,-2-7 3 16,1-3 6-16,0-3 2 0,-4-5 2 0,-1-3 5 16,-4-7 5-16,-1-2 5 0,0-7 6 15,-3-5 2-15,1-7 2 0,-1-4 1 16,-1-4-2-16,0-4-3 0,-2-8-5 16,-4-2-4-16,-3-2-1 0,-3 0-2 15,-6-3-2-15,-5 3 0 0,-5 1-1 16,-6 4-1-16,-5 6-2 0,-6 7-3 15,-4 6-5-15,-7 8-4 0,-6 9-8 0,-2 7-5 16,-6 7-6-16,-3 7-1 0,1 5-9 16,2 4-5-16,4 1-3 0,5 3 158 15,11-2-272-15,7-2-135 0,13 0-390 16</inkml:trace>
  <inkml:trace contextRef="#ctx0" brushRef="#br0" timeOffset="186777.66">9581 9482 555 0,'5'12'133'0,"-8"-4"5"0,2-1-75 0,0-1-17 15,1 2-4-15,-2 2-1 0,4 0-1 16,-2 0 1-16,0 1-3 0,-1 4-4 15,1 1-7-15,-1 3-4 0,1 4-6 16,0 7-5-16,-1 3-5 0,1 6-4 16,-1 3-1-16,0 2 0 0,1 5-6 15,-1 1-13-15,-2-4-17 0,2 0-14 16,-1 0-9-16,2-8-5 0,0-2 136 16,0-9-251-16,0-8-120 0,1-4-345 0</inkml:trace>
  <inkml:trace contextRef="#ctx0" brushRef="#br0" timeOffset="187061.37">9469 9661 670 0,'-2'-20'161'0,"1"-1"5"0,7 5-92 0,0-3-27 16,4 3-6-16,2-1-7 0,3 1-3 15,1 0-4-15,-1 2-3 0,3 3-4 16,0 0-3-16,3 3-5 0,0 3-2 15,1 4-4-15,0 6-2 0,1 0-3 16,0 4-1-16,-1 2-1 0,-3 1 0 16,0 3-1-16,-5 2 0 0,-1-1 1 15,-5 0-1-15,-4 1-1 0,-4 0-1 16,-4 1 0-16,-4-3-1 0,-3 0-2 0,-2-1-3 16,-4-1-3-16,-4 0-5 0,-1-3-4 15,-3-2-5-15,-1-1-15 0,-1-1-12 16,2-4-2-16,4-1-121 0,3-2-121 15,1-1-298-15</inkml:trace>
  <inkml:trace contextRef="#ctx0" brushRef="#br0" timeOffset="187649.99">9845 9856 489 0,'5'9'120'0,"-1"-3"4"15,0-3-68-15,3 3-22 0,1-2 1 16,0-1-2-16,3-2 0 0,1-2-5 16,4-2 0-16,1-1 1 0,2-4-2 0,1 0 0 15,-1-3-2-15,-1-1-2 0,-2-1-2 16,-1 0-2-16,-4 1-3 0,-3 2 0 16,-2-2-1-16,-4 4-1 0,-2-3 1 15,-2 1-2-15,-5 0-1 0,-3 0-3 16,-4 0-3-16,-5 5-4 0,-4 1-2 15,-1 9-3-15,-3 2-1 0,0 4 0 16,-3 6 1-16,5 3 0 0,1 2-1 16,4 3 0-16,4 0 0 0,3 0-1 0,7 2-3 15,5 1-1-15,5-1 0 0,6-3 1 16,4-4-1-16,5-2 1 0,3-4 4 16,4-4 2-16,3-6 2 0,2-4 1 15,2-2 1-15,0-6 3 0,2-4 1 16,2-2 2-16,1-1-1 0,-2 0 0 15,-2 1-1-15,-2 0 1 0,-4 3-3 16,-5 3-1-16,-4 3-2 0,-6 2-3 0,-3-1-2 16,-4 4-3-16,-2 2-3 0,-2 2-2 15,-2-1 0-15,-1 1-1 0,0 3 3 16,-2 1 2-16,0-3 3 0,0-1 3 16,1 2 1-16,-1-2 8 0,2-3 6 15,0 1 7-15,0-6 3 0,0 2 5 16,0-1 2-16,-1-4 1 0,1-3-6 15,0-3-6-15,2-3-7 0,1-1-4 16,3 0-4-16,5-2-2 0,2 2-1 0,4 0-1 16,-1 4 0-16,1 0-2 0,1 2-2 15,-1 2-8-15,1-1-7 0,-1-1-12 16,3 3-18-16,0-4-18 0,4-1-5 16,0 0-119-16,5-2-126 0,1 0-291 15</inkml:trace>
  <inkml:trace contextRef="#ctx0" brushRef="#br0" timeOffset="187860.43">10909 9493 622 0,'8'-11'164'16,"-4"-1"9"-16,-2 0-85 0,-3 1-23 15,-1 1-10-15,-2 0-12 0,-3 1-11 16,-1-1-11-16,-1 2-7 0,-2 3-3 16,0-1-4-16,-1 5-2 0,-2 3-1 15,1 5-2-15,-1 5 0 0,0 4-3 0,0 6 0 16,1 6 1-16,3 3-1 0,0 6 0 15,4 3 0-15,2 2 0 0,2-1-2 16,1 1-5-16,2 0-4 0,1-2-24 16,0-4-14-16,0-3-11 0,-1-5-124 15,1-1-134-15,0-3-309 0</inkml:trace>
  <inkml:trace contextRef="#ctx0" brushRef="#br0" timeOffset="188245.23">10716 9743 639 0,'0'-5'145'15,"2"3"4"-15,3 2-102 0,1 2-13 16,4 0-4-16,1 0-7 0,2 6-1 16,2 0-2-16,0-2 0 0,4-2-4 0,1 1-2 15,2-3-2-15,3-1-3 0,1-4 0 16,2-4-2-16,2 3-2 0,-2-4-1 15,0-2-1-15,-3 1 1 0,-2-2 1 16,-5 0 3-16,-2 2 2 0,-5-1 4 16,-4 1 1-16,-2-1 3 0,-3 0 3 15,-4-1-3-15,-1-1-2 0,-3 1-1 0,1-1-4 16,-3 2-3-16,0 2-5 0,-1 2-4 16,0 6 0-16,-3 6-1 0,-1 3-2 15,-2 7 0-15,1 5 0 0,-1 5-1 16,1 2-1-16,3 2-2 0,4 0-3 15,2-2-4-15,3-3-5 0,4-2-5 16,3-3-4-16,1-5-5 0,3 0-8 16,2-7-9-16,2 0 3 0,1-4-126 15,3-3-121-15,2-3-300 0</inkml:trace>
  <inkml:trace contextRef="#ctx0" brushRef="#br0" timeOffset="188663.98">11507 9696 711 0,'-3'1'172'0,"-5"1"5"16,-3 3-104-16,-3-1-25 0,-5 3-14 0,-2 1-10 15,-2 2-8-15,-2 1-5 0,4 1-3 16,1-1-3-16,2 2-2 0,5-1 0 16,3 1-3-16,5 0-2 0,4-1-3 15,4 0-3-15,2 0-2 0,6-2-6 16,4-2-6-16,2 0-5 0,5-1-6 15,1-4-5-15,2 0-4 0,1-4-1 16,0 0-6-16,1-5 5 0,-2-1-1 16,-2-1-7-16,-1-3 6 0,1-1 7 15,-1-2 9-15,-2-1 15 0,-1 2 8 16,-2-3 12-16,1-1 19 0,-1-7 6 0,-1-2 5 16,-3-3-2-16,-2-2 0 0,-4-7 7 15,1-3 2-15,-4 2 4 0,-3 0 0 16,-1 9 3-16,0 3 4 0,-1 4-1 15,1 8-9-15,4 6-10 0,-5 6-13 0,-1 5-5 16,0 6-7-16,-1 4-7 0,0 5-5 16,-3 5-2-16,-3 9 3 0,4 0 3 15,1 4 1-15,1 0 0 0,0 2-2 16,3-1-3-16,0-2-7 0,2-4-10 16,3-2-15-16,-5-2-22 0,5-4 164 15,1-5-292-15,-1-4-154 0,1-3-418 16</inkml:trace>
  <inkml:trace contextRef="#ctx0" brushRef="#br0" timeOffset="188833.61">11573 9575 651 0,'0'9'141'0,"3"1"0"0,2 0-99 16,7 2-33-16,4-2-8 0,7-3 0 0,5 0-6 15,5-4-7-15,6-3 16 0,6 0-145 16,-1-5-118-16,7-4-314 0</inkml:trace>
  <inkml:trace contextRef="#ctx0" brushRef="#br0" timeOffset="189165.25">12878 9474 548 0,'-1'13'139'0,"6"6"3"0,-2 3-32 15,1 1-80-15,1 7-5 0,1 6-1 16,-1 3-2-16,2 6-6 0,-2 6-2 16,0 1-3-16,-2 5-3 0,-3 3-20 15,-3-1-15-15,-5-1-128 0,-2 1-128 16,-2-5-329-16</inkml:trace>
  <inkml:trace contextRef="#ctx0" brushRef="#br0" timeOffset="189510.16">12860 9705 733 0,'-2'-12'171'0,"2"1"6"15,2 1-118-15,3 1-12 0,2-2-14 16,3 2-8-16,3 3-2 0,-1 0-4 16,3 1-3-16,0-1-2 0,3 5-4 15,0 1-2-15,2 2-2 0,0 3-2 0,0 1-3 16,0 4-3-16,-1 6-1 0,-3-1-1 16,-2 5-1-16,-4 0-2 0,-3 3-2 15,-4-2 0-15,-2 2 0 0,-3-2 0 16,-5-3 1-16,-3-2-2 0,-5-1-4 15,-2-1-2-15,-6-2-4 0,-2-5-5 16,-2 0 1-16,-1-3-4 0,0-4-5 16,3-3-1-16,3-1 2 0,5-2 1 15,2 1 2-15,3-1-2 0,6-2-122 16,5 1-106-16,-4 5-283 0</inkml:trace>
  <inkml:trace contextRef="#ctx0" brushRef="#br0" timeOffset="191147.27">13467 9812 515 0,'1'-2'126'0,"-2"-1"7"16,0-3-76-16,1 2-14 0,1-3-6 15,-1 1-4-15,1-4 2 0,-2-1-4 0,0-4-4 16,-1 2 1-16,-1-2-2 16,-2 0-2-16,0 0 0 0,-2 2-7 0,0 3-2 15,-1 4-2-15,-1-1-5 0,-3 5-1 16,-1 3-4-16,-4 2-2 0,1 4-2 15,-1 5 0-15,-2 2-1 0,0 5 1 16,3 2-1-16,4 2-2 0,2 1-1 16,2-1-1-16,4-2-2 0,5-4-1 15,3-3-1-15,5-1 1 0,2-5 3 0,1-1 3 16,0-3 5-16,2-2 3 0,1 0 5 16,-1-4 5-16,0-2 3 0,0 0 3 15,2-3-1-15,-1-2-1 0,-1 3-2 16,-2-4-4-16,-2 3-4 0,-2-1-3 15,-4 0-2-15,0 1-3 0,-2 4 1 16,-2-1-1-16,0 1-2 0,0 3-3 16,0 4-2-16,0 1-1 0,1 2-1 0,-1 0-1 15,2 1-1-15,0 2 2 0,2-1 3 16,0-3 0-16,0-2 2 0,3-1 1 16,1-2 1-16,0 0 1 0,2-3 2 15,2-2 1-15,1 0 2 0,1-1 0 16,0-3 0-16,2-1 0 0,4 1-1 15,-1-2-2-15,-1 3 0 0,0-1-1 0,-2 3-1 16,1 3 0-16,-3 4-2 16,-3 6-1-16,0 2-5 0,-3 0-3 0,0 5-6 15,-1 2-3-15,-3 3-2 0,-1-3 0 16,-2-2 2-16,1-3 4 0,-2-1 5 16,-2-2 6-16,1-6 8 0,0-1 9 15,0-1 7-15,0-1 5 0,0-1 4 16,0-1 2-16,0-1 1 0,0-2-4 15,1-3-6-15,2-1-7 0,1-2-6 16,5-1-3-16,1-2-2 0,-1 1-2 0,4 0-1 16,3 2-1-16,0 1 1 0,1 2-2 15,2 0-3-15,1 1-7 0,1 1-10 16,0-2-11-16,2-1-19 0,0-2-10 16,0-1-127-16,0-2-132 0,0-3-313 15</inkml:trace>
  <inkml:trace contextRef="#ctx0" brushRef="#br0" timeOffset="191342.35">14160 9446 655 0,'-3'-6'167'15,"0"-2"4"-15,1 3-89 0,1 3-30 16,1 1 1-16,0 6-25 0,-1 1-5 16,0 6-5-16,0 2-1 0,1 5-4 15,-1 5-2-15,-1 6-1 0,0 2-1 16,0 2-2-16,-1 3-4 0,-1 0-4 0,-3-4-6 15,1 3-13-15,4 0-23 0,0-2 10 16,1-2-156-16,0-7-147 0,1-1-354 16</inkml:trace>
  <inkml:trace contextRef="#ctx0" brushRef="#br0" timeOffset="191630.08">14056 9757 641 0,'6'-9'151'0,"4"5"6"0,3 0-103 16,2-1-14-16,3 2-2 0,3 3 2 15,0-1-7-15,-1 2-6 0,1 0-6 16,2 0-4-16,4 5-4 0,-2-4-3 16,-3 3-4-16,0 2-3 0,-3 1-1 0,1 2-2 15,-5 0 0-15,-3 5-1 0,-3 2 1 16,-1-1-1-16,-3 0 0 0,-1 0 0 15,-1 1 0-15,-2-2-3 0,1-4-4 16,-2-1-7-16,1-1-4 0,1-3-7 16,1 0-9-16,-1-2-8 0,1-2-7 15,0 0 14-15,3-4-128 0,-1 2-116 16,0-3-288-16</inkml:trace>
  <inkml:trace contextRef="#ctx0" brushRef="#br0" timeOffset="191775.44">14475 9578 709 0,'-5'-12'152'0,"-2"-1"-2"0,3 1-123 15,-2 5-20-15,11 10-8 0,-9-8-18 16,1 0-8-16,1 1-1 0,1-1-4 0,-1 2-121 16,-1-3-107-16,1-4-265 0</inkml:trace>
  <inkml:trace contextRef="#ctx0" brushRef="#br0" timeOffset="191949.71">14652 9412 718 0,'2'15'164'0,"-1"3"3"16,1-2-119-16,-3 12-13 0,0-1-4 0,-2 5-8 16,-1 2-8-16,0 4-3 0,-2 0-4 15,1 1-1-15,-2 0-4 0,0-1-6 16,-2-4-17-16,-2-1-24 0,0-4-132 15,-2 0-141-15,2-1-354 0</inkml:trace>
  <inkml:trace contextRef="#ctx0" brushRef="#br0" timeOffset="192249.06">14499 9854 552 0,'-1'-1'147'15,"2"-2"3"-15,-1 2-26 0,4-3-87 16,1 0-8-16,5-4-4 0,4-3-5 0,4 2-3 16,2 1-3-16,0 2-4 15,3 0-2-15,2 0 0 0,2 5-2 0,-1 2 1 16,-1 0-2-16,0 1-1 0,2 1 0 16,-5 3 0-16,-4 0-1 0,-1 2-2 15,-2 2 0-15,-4 1-2 0,1 3 0 16,-2-2-2-16,1 4-1 0,-1 0 2 15,-3 0 0-15,1 2 0 0,-1 0 0 16,-3-5-2-16,4 2-3 0,-3-2 2 0,1-1-5 16,-2-3-10-16,-2-6-9 0,1-1-9 15,0-5 123-15,0 3-244 0,-3-3-139 16,3-5-376-16</inkml:trace>
  <inkml:trace contextRef="#ctx0" brushRef="#br0" timeOffset="192398.31">14985 9679 549 0,'-14'-9'114'16,"14"11"-1"-16,0 0-126 0,-1-1-98 16,1-2-94-16,1 2-242 0</inkml:trace>
  <inkml:trace contextRef="#ctx0" brushRef="#br0" timeOffset="193260.39">15143 9823 571 0,'-4'12'117'0,"-2"-2"1"15,-3 3-110-15,-1-3-4 0,-1 1-1 16,0 0 0-16,-1-4-1 0,3 0-1 0,3 1-1 15,1-4-3-15,4-1 1 0,4 1 1 16,4-2 2-16,5 0 3 0,7-3 3 16,1 0 6-16,3-2 6 0,2-4 4 15,2 2 3-15,0-4 6 0,-5 1 5 16,-4-1 2-16,-4 2 0 0,-2 1 1 16,-2 2 1-16,-7-1 0 0,-2 2-6 15,-1 0-7-15,-2 1-6 0,-8-6-15 16,-2-2-6-16,-5-2-5 0,-11 1-5 0,-7 0-1 15,-4 4-1-15,-2-2-4 0,6 7 6 16,3 2-4-16,4 1-5 0,10-1-8 16,9-3-8-16,6-3-1 0,6 2 4 15,8-3 2-15,9-1 8 0,3 2 4 16,12-1 9-16,9 4 7 0,2 3 6 16,5 0 2-16,-2 4 5 0,-3 2-1 15,3 2 0-15,-7 3 2 0,-5 3-2 16,-1-2-1-16,-5 1-3 0,-6-1-5 0,-5-1-1 15,-5 0-1-15,-4-4 2 0,-11-1-5 16,1 0 0-16,0 1 0 0,-3-3 1 16,-1 2 0-16,1-5 3 0,-2 2-1 15,7 1 8-15,-4-4 2 0,-1 0 4 16,2-2 5-16,2 1 5 0,-1 0 1 0,0-2-1 16,3-1-1-16,2-1-2 15,0 0-4-15,2-3-5 0,-1-2-5 0,2-2-3 16,1 0-2-16,0 0 0 0,0-1-2 15,1 0 1-15,0 2-1 0,2-1 0 16,0 3-1-16,1 0-1 0,-2 0 0 16,1 3-2-16,0 1-1 0,-1 2-1 15,1 1-1-15,0 2 1 0,-1 0 0 16,0 0 1-16,-1 1 1 0,-1-3 1 0,-1 0 1 16,-3 1 1-16,0-3 3 0,-2 3 1 15,-1 3 4-15,-1-3 3 0,0 0 3 16,-1 2 5-16,0-1 0 0,-1-1-2 15,0-1-1-15,1-2-3 0,-1 3-4 16,0-1-3-16,-1-2-3 0,1 1-1 16,0-2 0-16,-1 3-1 0,-2 1-3 15,3 1-3-15,2 2-1 0,0 5-2 0,1 3 1 16,3 3 1-16,0 2-1 0,3 4 1 16,3 1 3-16,-2-1 1 0,1 0-1 15,0-3-3-15,-3 1-2 0,1-2 2 16,-2-2 0-16,-6-5 1 0,1 1 1 15,-2-4-1-15,-2 0 4 0,-1-3 0 16,-6-2 1-16,-2-2-1 0,-1-2 1 16,-2 0-1-16,-4-4-2 0,-3-3-12 15,-1-3-16-15,0 0-9 0,3-3-5 0,-17-8-97 16,14 4-32-16,-7-2-108 0,6-2-209 16</inkml:trace>
  <inkml:trace contextRef="#ctx0" brushRef="#br0" timeOffset="194429.38">16913 9507 182 0,'0'2'81'0,"0"-2"14"16,0 0-6-16,0 0-6 0,0 1 1 16,0-1 4-16,0 1-14 0,0 0-16 15,-1-2-10-15,0 1-9 0,0 0-6 16,-2 1-6-16,0 1-3 0,-6 2 0 15,-2 3 0-15,-2 4-1 0,-3 2 2 16,-5 2 0-16,-2 5 0 0,-3 5-1 16,-1 5-7-16,2 5-4 0,0 2-4 0,4 5-4 15,1 2-1-15,6 0-2 0,5 0-2 16,6-2-1-16,4-2-1 0,3-4-4 16,3-5-3-16,5-2-10 0,5-4-7 15,2-4-8-15,7-6-10 0,2-5-5 16,4-4-121-16,2-4-120 0,0-3-285 15</inkml:trace>
  <inkml:trace contextRef="#ctx0" brushRef="#br0" timeOffset="195247.56">17084 9676 488 0,'-1'5'131'15,"0"-1"4"-15,-1 4 1 0,1 3-107 0,2 2-10 16,-1 1-3-16,0 5-1 0,0-2-4 16,-1 4-4-16,0 2-4 0,1-1-4 15,1 0-2-15,0-4-1 0,2-2-2 16,1-2-1-16,4-3 0 0,0-2-2 16,3-4 2-16,3-2 3 0,0-1 4 15,0-1 4-15,4-4 4 0,-1 0 4 16,2-3 8-16,-2-3 4 0,2-2 5 15,1 1 0-15,-2-2 3 0,-1-2 1 16,-2-2 0-16,-2 2-4 0,-1 0-3 0,-3 2-3 16,-4 1-2-16,-1 2-5 0,-2 5-3 15,-1 0-7-15,-2 6-7 0,-2 0-1 16,-2 3-3-16,-1 5-1 0,0 2 0 16,1-1-2-16,0 4 2 0,3 0 5 15,2 0-1-15,3-2-2 0,5-3-1 16,0-1 0-16,4 0 0 0,1-5 1 15,3-2-1-15,2-2 2 0,4-1 2 0,1-2 0 16,2-2 1-16,1 0 0 0,2-3 1 16,-1 1 0-16,-2-1-1 0,-2 0 1 15,-1 3-1-15,-4 1 0 0,-2 3 0 16,-3 2 0-16,-3 4-2 0,-1 1 0 16,-5 1-1-16,0 2-3 0,-2-2-1 15,-3 1 0-15,-3 1 0 0,0-3 1 0,-1 0 1 16,2-2 3-16,0-2 5 0,0 0 2 15,2-1 5-15,0-2 3 0,1-4 2 16,1 1-1-16,2-3 1 0,3-3-2 16,3-1-2-16,2-5-4 0,4-2-3 15,1 2 0-15,5-2-1 0,1 0-1 16,-1 3 0-16,-2 1-1 0,0 8-1 16,-2 4 0-16,1 1 0 0,-4 4-2 0,-1 6 1 15,-1 2-1-15,0 1 0 0,-1-1 0 16,0 1 1-16,-1 1 0 0,-1-1 0 15,-2-1 2-15,-1-5-1 0,2 2 1 16,-2-3 0-16,2-3 0 0,1-4 1 16,2 0 2-16,2-3 0 0,2-1 3 15,2-6 2-15,2 0 3 0,0 0 3 16,1 0 1-16,-3-2-2 0,-1 1-1 16,-3 2-2-16,-2 3-3 0,-5 3-3 0,0 1-3 15,-3 1-5-15,-1 6-2 0,-1 8 0 16,-1 0 1-16,-2 6 0 0,0 2-1 15,0 2 0-15,-2 3 1 0,3-1-1 16,0-5-6-16,1 2-6 0,2-4-10 16,1-3-19-16,0-3-19 0,1-2 10 15,0-2-138-15,-2-1-134 0,4-5-314 16</inkml:trace>
  <inkml:trace contextRef="#ctx0" brushRef="#br0" timeOffset="195399.19">18188 9540 659 0,'0'-2'144'0,"1"2"-1"15,-1 0-91-15,0 1-47 0,0 0-19 0,1-1-8 16,-1-1-2-16,0 0 6 0,1-2-125 16,2-2-114-16,1 0-268 0</inkml:trace>
  <inkml:trace contextRef="#ctx0" brushRef="#br0" timeOffset="195646.54">18639 9482 660 0,'-5'-4'159'0,"2"4"0"16,-5-3-99-16,-3 2-27 0,-2 3-8 15,-6 2-6-15,-1 3-8 0,0 6-2 16,-5-6 2-16,0 8 0 0,1 2 0 15,2 3-1-15,5 2-2 0,2 4-3 16,3 3-2-16,4 8-1 0,4 0-1 16,2 1 0-16,5 1-4 0,0-2-5 0,-1 0-6 15,2 1-8-15,-1-7-13 0,-1 3-9 16,-1-2-127-16,-1-3-126 0,1-3-307 16</inkml:trace>
  <inkml:trace contextRef="#ctx0" brushRef="#br0" timeOffset="196246.93">18350 9739 565 0,'4'-1'139'0,"2"4"10"0,2-3-66 15,4 3-37-15,4-3-3 0,4 1-1 16,3 4-2-16,2-3-9 0,3-2-7 0,1 0-8 15,2 2-4-15,-4 1-4 0,-2 1-2 16,-4-3-1-16,-3 3-2 0,-5 3-4 16,-3 2-3-16,-6 1-4 0,-2 3-2 15,-4 3-2-15,-1 1-1 0,-3 2 1 16,0-3 1-16,-1 1 4 0,1-4 3 16,0-2 2-16,3-2 2 0,2-3 2 15,2-1 1-15,1-2-1 0,4 0 1 16,1-3 4-16,2 1 1 0,0-2 3 15,1-2 0-15,0-1 1 0,0-1 2 0,0-1-2 16,-3-3-2-16,-1 0-1 0,0-4-2 16,-3-4-2-16,-3 1-3 0,-3-7-1 15,-3 1-4-15,0 0 0 0,-3 1-4 16,0 5-2-16,1 2 0 0,0 3 0 16,2 5 0-16,3 5 1 0,0 0 1 15,1 3 1-15,1 0 2 0,2 4 0 0,3-1 1 16,3 4 0-16,4 1 1 0,3 2 1 15,3 0 0-15,3 4 1 0,5-1 0 16,0 2 0-16,0-1 1 0,-2 0-1 16,0-1 0-16,-1 1-1 0,-4-4-1 15,-1-1-1-15,-4-2-1 0,-2-2 1 16,-3-1-1-16,-2-3 1 0,-3-1 1 16,-1-2 4-16,-2-1 1 0,-1-2 2 15,0 0 0-15,-2-3 2 0,0 0 1 16,-2-4 0-16,1-2-1 0,-2-4-1 0,2 0-1 15,0-5-2-15,3 0-4 0,3-3-2 16,4 2-1-16,2 0-3 0,3 5-8 16,1 0-12-16,1 4-11 0,-1 1 159 15,-3 6-288-15,-1 1-151 0,0 1-420 16</inkml:trace>
  <inkml:trace contextRef="#ctx0" brushRef="#br0" timeOffset="196680.56">19154 9820 454 0,'2'13'114'15,"-1"0"0"-15,-2-4-2 0,-1 2-107 16,2 0-4-16,-7-5 2 0,6 2-1 16,0-2-1-16,-2-2 0 0,3-1-1 15,0-1 2-15,-1 0 4 0,10 3 6 0,-9-6 7 16,0-1 5-16,2-1 3 0,0-2 2 15,3-1 0-15,1-3-3 0,2-2-7 16,1-1-6-16,4-1-6 0,1 1-1 16,2 0-2-16,-1 5-2 0,0 1 0 15,1 4-1-15,0 4 1 0,-1 3 0 0,-2 2-9 16,1 4-11-16,-3-1-7 0,-3 3-5 16,0-1-6-16,-1 0-8 0,-4 0-9 15,-2-3 5-15,1-2 13 0,-1-2 14 16,0-1 14-16,-1-2 10 0,1 0 16 15,1-3 12-15,0 1 8 0,-1-1 5 16,1-1 0-16,0-2-4 0,4-2-2 16,0-2-4-16,3 0-5 0,2 0-4 15,1 1-3-15,2 0-6 0,8 2-6 0,-5 3-5 16,-2 2-2-16,1 4 1 0,0 4-1 16,-1-1-1-16,-2 2-4 0,-8 1-4 15,7 4-15-15,0 1-10 0,0-1-3 16,1-2-126-16,1-3-128 0,3 0-296 15</inkml:trace>
  <inkml:trace contextRef="#ctx0" brushRef="#br0" timeOffset="197088.68">20175 9773 569 0,'6'16'126'16,"-5"-13"3"-16,3 1-96 0,0 2-17 15,3-3 1-15,3-3 1 0,3 3-2 16,4-3-3-16,3 1-4 0,1-3 0 15,5-2-4-15,0 1-11 0,1-4 163 0,-1 1-294 16,-1-3-141-16,0-1-418 0</inkml:trace>
  <inkml:trace contextRef="#ctx0" brushRef="#br0" timeOffset="197886.38">20699 9549 585 0,'1'-1'129'0,"0"2"2"0,3 0-95 16,1 0-8-16,3 3 5 15,5 0 3-15,3 1 2 0,3 2 0 0,4 1 0 16,-1 2-7-16,0 1-8 0,-2 1-9 16,-5 2-6-16,-3 3-6 0,-5 2-5 15,-6 4-2-15,-6 1-4 0,-2 2 0 16,-7 1-1-16,-3 0 1 0,-7-2 0 0,-1 0 2 15,-2-2 1-15,4-2 4 16,-1-2 0-16,6-2 2 0,3 0-1 0,9-2 0 16,1-4 0-16,5 0-2 0,4 0 0 15,2-3-1-15,4-2 0 0,5-2 0 16,4-3 0-16,5-2-6 0,4-3-4 16,1-3-7-16,2-3-6 0,4-2-2 15,-1 1-2-15,1-2 2 0,-2-3 5 16,0 2 6-16,-2 0 9 0,0 2 10 0,-5 0 7 15,-3-1 7-15,-4 2 7 0,-4 3 5 16,-4 1 1-16,-3 5 1 0,-3 0-4 16,-3 4-4-16,-4 5-4 0,-1 3-7 15,-1 1-2-15,-1 4-3 0,-2 0 0 16,-1 3 0-16,-1-2 1 0,3 0-3 16,0-4 0-16,1 0 0 0,0-6 0 15,4 0 0-15,0-3 1 0,2 0-1 0,1-3-1 16,2-4 1-16,1-4 1 0,2-2-1 15,3 2 0-15,2-6-1 0,2 0 1 16,1-3 1-16,3 0-1 0,2 1-2 16,-1 0 1-16,0 1-2 0,0 4 1 15,0 2 0-15,-1 4 0 0,-2 6 0 16,0 3-1-16,-3 7 1 0,0 2-1 0,-2 2 1 16,-2 1-1-16,2 3-1 0,-1-2-1 15,1 1 0-15,3-2-1 0,1-3 1 16,4 1-1-16,1-5 0 0,0 1 1 15,1-4 1-15,1-6 0 0,-1-2 2 16,-2-5 0-16,0-2 1 0,-3-3 1 16,2-1 1-16,-4-1 1 0,-1 1 1 15,-2 0-1-15,-1-2 2 0,-2 4-2 16,-3 3 0-16,-1 0 0 0,-1 2 0 16,-1 4 1-16,-1 1-3 0,1 3 0 0,2 3-1 15,2 2 0-15,3 2 0 0,2 1-2 16,1 1-1-16,3 1 2 0,1 2 0 15,1 2 0-15,1-4-1 0,-4 1 0 16,-1 0-2-16,-4 0-4 0,-1-3-5 16,-5 1-3-16,-4-3-7 0,-5 0-7 15,-1-1-8-15,-8-5-7 0,-4 0 8 16,-4-2-127-16,0-3-117 0,2 0-290 0</inkml:trace>
  <inkml:trace contextRef="#ctx0" brushRef="#br0" timeOffset="198076.87">22066 9837 567 0,'10'7'139'0,"0"-2"0"0,0 1-35 16,5 4-87-16,-6-8-9 0,1 0 1 15,0-1 0-15,1-2-4 0,2-3-2 16,2-1-3-16,3 0-9 0,4-4-3 15,0-2-132-15,0-2-120 0,2-1-307 16</inkml:trace>
  <inkml:trace contextRef="#ctx0" brushRef="#br0" timeOffset="198810.99">22501 9613 653 0,'2'-6'147'0,"1"1"1"0,3 1-98 16,4 2-30-16,2 1-8 0,4 1 0 15,4 2 0-15,3 1 2 0,4 2 2 16,-1 0 2-16,1 4 0 0,0 3-3 0,-2 1-1 16,-2 2-5-16,-3 1-4 0,-7 3-4 15,-4-1-4-15,-7 2 1 0,-6 1-2 16,-3-1 1-16,-9-2 0 0,-2 2 1 16,-3 1 1-16,-1-3 1 0,1 0 1 15,0-2 1-15,4-1-1 0,3-2-2 16,5-4-1-16,3-1-2 0,8 0-2 15,2 0 0-15,7-3 0 0,4-3 0 0,7 2 0 16,4-3-1-16,4-4-3 0,5 0-4 16,2-2-2-16,-1-2-1 0,0 1 1 15,-2-3 1-15,-3 0 3 0,-2-1 7 16,-2 0 8-16,-5 0 7 0,-1-1 5 16,-5 2 5-16,-1 0 3 0,-7 1 2 15,-1 3-3-15,-5 3-2 0,-1-1-10 16,-2 6-4-16,-2 2-4 0,-3 4-3 15,0 2-2-15,-2 0 1 0,-1 0 0 0,1 1 5 16,0 0-2-16,1-2-1 0,3-5-1 16,0-1-2-16,1 0-2 0,1-4 0 15,2 0 0-15,0-1 0 0,0-3 1 16,2 0 0-16,4-1 2 0,1-1 1 16,4-1 2-16,1-1-1 0,5-3 2 15,5 0 0-15,1-1 1 0,1 0-1 0,0 1-1 16,-1 2-1-16,0 2 1 15,-2 5 1-15,-4 2 0 0,0 5 0 16,-3 1 0-16,-1 4 1 0,-2-1 1 0,0 1-2 16,-1-1 0-16,1 0-1 0,-2-1 1 15,1-2 0-15,-1-3 0 0,4 1 0 16,-1-3 0-16,1-1 0 0,-3-3 1 0,2 0 0 16,-3-4 0-16,1 0-1 0,-1-1 1 15,0-2 1-15,0 2-1 0,-1-1 1 16,1 2-1-16,-1-2 0 0,-1 5 0 15,-1-1-1-15,-1 5 0 0,0-1-3 16,0 4-1-16,0 5 0 0,1 3-1 16,1 2 0-16,3 2 1 0,-2 4 0 15,2 0 2-15,0 2 0 0,-1-2 1 16,-1-1-1-16,-2-1 1 0,-1 0-3 16,-3-5-6-16,-1 0-6 0,-1-3-11 15,-2-5-9-15,-3-1-5 0,-1-2-5 0,-3-2 18 16,-2-2-136-16,0-5-113 0,-1 0-283 15</inkml:trace>
  <inkml:trace contextRef="#ctx0" brushRef="#br0" timeOffset="198994.38">23734 9795 715 0,'16'10'157'0,"3"-7"-1"0,0 4-121 15,4 3-21-15,3-1-2 0,-1-5-5 16,-2-4-4-16,-1 4-2 0,-1-4-3 16,-1-1-13-16,-5-3-11 0,-4 1-4 15,-2-3-127-15,6 8-125 0,-7-14-306 0</inkml:trace>
  <inkml:trace contextRef="#ctx0" brushRef="#br0" timeOffset="199742.23">24077 9483 636 0,'9'4'133'15,"3"-4"2"-15,2 3-114 0,3 1-10 16,0-1 3-16,3 6 7 0,-1-1 4 0,0 5-4 16,-4 6-3-16,0-5-4 0,-6 4-2 15,-3 1-5-15,-4 0-6 0,-4 1-4 16,-4 0-1-16,-1-3 1 0,-6 5 0 15,-3 0 0-15,-1 0 1 0,-2-2 0 16,-1 0 0-16,2-1 1 0,2-2 1 0,4 0 0 16,4-2-1-16,3-2 1 0,5-1 0 15,3-3-1-15,6 0 3 16,0-7-2-16,4-1 1 0,4 0 0 0,2-3 0 16,3-3 0-16,0-2 1 0,-1-3-4 15,4 2 3-15,-2-3 1 0,-2-2 2 16,-3 0 3-16,0 2 5 0,-1-2 2 15,-4 3 2-15,-3 0 1 0,-3 2-2 16,-1-1 1-16,0 8-10 0,-5-1-4 16,-2 5-3-16,-4 2-2 0,-2 5 0 0,1 4 0 15,-2 2-2-15,-2-4 6 0,4 2 1 16,1 0 0-16,3-2-1 0,1-4 0 16,2-1 0-16,0-2 1 0,2-2 2 15,3 1 2-15,2-7-2 0,-2 2 0 16,2-1 1-16,4 0 1 0,1-2-1 15,1-3-2-15,-1-1-1 0,-1 0 2 16,2-1 0-16,-1-2 0 0,-3 2 0 0,-2 1 1 16,-1 4 0-16,-1-1-3 0,-3 3-6 15,-1 6-1-15,-4 1 0 0,1 3 0 16,-3 0-3-16,1 3 0 0,-1 2 3 16,3-1 4-16,1-2 2 0,2-3 0 15,3 1 0-15,2-2 0 0,-1-2 1 16,3-1 0-16,1-4 4 0,2 1 1 15,1-2-1-15,1-2 0 0,0-1 0 0,0 0 1 16,1-3-1-16,2 2-4 0,-2-3 0 16,1 1 0-16,-1 1-1 0,-1 4 1 15,-3-4-4-15,1 6-1 0,-3 1 1 16,-1 5-2-16,-1-1 1 0,0 4-1 16,-3-3 1-16,4 6 2 0,-4-2 0 15,-1 1 1-15,1 0 0 0,0 0 1 16,-1-4 0-16,0 3-1 0,0-1 0 15,-1-3-1-15,0-1-1 0,-2-1-1 0,1 0-2 16,-1-2-4-16,-1 0-6 0,-1-1-8 16,-1-1-5-16,-2-1-10 0,0-1-7 15,-3-3-124-15,-1 1-124 0,-1-3-299 16</inkml:trace>
  <inkml:trace contextRef="#ctx0" brushRef="#br0" timeOffset="200067.01">24853 9270 593 0,'6'2'141'0,"3"4"7"0,5 0-58 16,5 5-55-16,3 1-7 0,3 6-2 16,3 2 1-16,2 3 1 0,2 7-4 15,-1 5-5-15,1 4-5 0,2 6-1 16,-4 6-2-16,-3 0-4 0,-5 7-3 16,-5 0-3-16,-8 2-2 0,-4 0 1 15,-11 4-2-15,-7-3-5 0,-3 8-7 0,-12-8-18 16,-6 3-11-16,-5-3-66 0,-9-3-64 15,-7-5-116-15,-6-1-250 0</inkml:trace>
  <inkml:trace contextRef="#ctx0" brushRef="#br0" timeOffset="-150510.24">8274 10611 531 0,'1'-1'129'0,"0"0"4"15,-2-1-75-15,2 2-16 0,0 2-7 16,3 0-7-16,-4-1-7 0,0-1-5 16,1 1-4-16,0 1-7 0,0-3-4 15,1-1-2-15,0-1 2 0,6 3 2 16,2-3 3-16,1 1 0 0,4 0 4 16,2 0 0-16,0-3 1 0,2 2-2 15,-2 0-2-15,0 2-3 0,0-1 0 16,-4 0-3-16,-2 2 0 0,-1 3 0 0,-4-1-2 15,-2-1 1-15,-3 1-3 0,-1 1-1 16,-2 2-4-16,-1 2-1 0,-5 3-4 16,-2 2 0-16,-4 4-3 0,-1 2-1 15,-6 3 2-15,-1 0 3 0,0-1 1 16,2-1 4-16,2-1 1 0,2-1 4 16,4-3 2-16,5-3 1 0,2 0-2 15,5-3 1-15,6-1 1 0,2 1 1 0,5-3 2 16,2-1 1-16,2 0 2 0,4-1 0 15,2-2 1-15,-2 0-6 0,-1-2-6 16,-1-1-8-16,1-1-7 0,-3-2-47 16,-2-1-76-16,-4-3-107 0,-5-2-242 15</inkml:trace>
  <inkml:trace contextRef="#ctx0" brushRef="#br0" timeOffset="-149923.24">8109 10416 552 0,'-4'-5'129'15,"1"2"5"-15,-2 1-78 0,-2-5-22 16,2 2-5-16,-1-1-3 0,-2 2-1 15,1 2-3-15,-3 1-3 0,0 0-5 16,-2 5 0-16,-1 3-3 0,-4 2-3 16,2 7-2-16,0 3-1 0,2 6 0 15,2 6 0-15,4 8-2 0,3 3 1 0,4 5-3 16,5 4-4-16,4-3 0 0,4 0-3 16,4-4-3-16,2-4 0 0,5-6-2 15,2-6 0-15,2-2 2 0,3 0 0 16,1-7 2-16,3 0 0 0,2-2 3 15,2-3 0-15,0 0 1 0,1-10 0 16,-3-2 1-16,2-2 0 0,-5-3 1 16,-4-4 0-16,-1-5 1 0,-3-3 0 15,-1-2 2-15,-1-2 2 0,-1-3 2 16,-2-2 2-16,0-2 1 0,0-2 2 0,-5-1 3 16,-1-2 0-16,-3-3 4 0,-5-2 0 15,-1 0 2-15,-4-2 0 0,-3 1 0 16,-1 2 0-16,-5 0 0 0,-1 2-3 15,-3 4-1-15,-2 0-1 0,-2 1-2 16,-3 2-4-16,-1 2-1 0,-1 2-6 16,0 4-4-16,1-1 0 0,-3 5-3 0,0 5-2 15,0 0 1-15,-4 1-2 0,-2 2 4 16,-6 4 0-16,-2 2 0 0,0 3 0 16,-4 1-1-16,1 2 0 0,2 5-3 15,1 0-1-15,4 1-2 0,3 3-5 16,3-1-5-16,3 0-10 0,6 1-8 15,1 1 163-15,7-1-292 0,5-1-147 16,4-1-417-16</inkml:trace>
  <inkml:trace contextRef="#ctx0" brushRef="#br0" timeOffset="-149324.62">9559 10378 616 0,'-1'-3'144'0,"0"0"3"15,-1-3-96-15,0-1-11 0,0 1-6 16,-1 0-4-16,2-1-1 0,-1 3 2 16,1 0-1-16,0 1-3 0,0 3-3 15,1 0-3-15,-1 1-8 0,0 3-8 16,-3 3-4-16,0 2-3 0,-3 5-2 16,-1 6 0-16,-4 3-2 0,-2 5 3 15,-2 5 0-15,0 1-3 0,-3 5-4 16,1 0-2-16,0-2-2 0,0 2-2 0,3-4 2 15,2-4 2-15,1-4 3 0,4-4 3 16,4-5 2-16,1-4 2 0,6-5 1 16,0-1 0-16,5-2 3 0,3-1 0 15,2-1 1-15,4 0 0 0,4-1 2 16,2-3-1-16,1 0 1 0,5-2-1 16,-3 0-6-16,3-3-11 0,1 1-15 15,0-1-10-15,0 2-81 0,0 0-44 0,-2 2-113 16,3 2-227-16</inkml:trace>
  <inkml:trace contextRef="#ctx0" brushRef="#br0" timeOffset="-148756.83">10046 10749 568 0,'-1'-7'151'0,"-3"-3"3"15,-3-2-54-15,-3-2-53 0,-2 0-13 16,-4 0-9-16,-2-1-9 0,-2 1-7 15,-1 3-5-15,0 5-2 0,0 2-1 16,-4 4-3-16,4 6-4 0,1 7-4 16,1 3-6-16,2 4-8 0,2 2-3 15,7 1-3-15,3-1 0 0,5-1 1 16,6-4 3-16,4-3 7 0,3-4 9 0,4-1 7 16,4-5 8-16,2-2 7 0,1-4 7 15,3-3 5-15,-2-4 6 0,0-1 1 16,-3-2 1-16,-4 0 0 0,-1-1-3 15,-5 0-5-15,-4 2-4 0,-3 4-3 16,-2 2-1-16,-2 1-4 0,-1 1-5 16,0 6-9-16,0 3-2 0,2 5-1 0,-2 4-5 15,0 5-5-15,1 3-5 0,1 1 1 16,1-1 4-16,3-1-2 0,0-5 0 16,3-4 2-16,2-4 10 0,2-5 8 15,0-2 6-15,1-3 5 0,1-4 4 16,-1-3 5-16,2-4 1 0,0-7-5 15,-1-2-3-15,1-6-5 0,0-6 0 16,0-4 1-16,-2-4 1 0,0-4-1 16,-5 3 3-16,0-5 2 0,-3 3 3 0,-2 3 0 15,-3 3-2-15,-1 3-5 0,-1 7 2 16,1 7 0-16,-1 4 0 0,1 6-1 16,-1 3-1-16,2 6-2 0,-2 2 0 15,1 0-3-15,0 2-6 0,1 5-4 16,1 2-2-16,0 7 0 0,-2 4-1 15,1 7 1-15,1 9 0 0,-1 6-2 0,-1 4-5 16,0 2-7-16,0 3-19 0,1-1-25 16,2 1-12-16,0-7 22 0,1-1-145 15,0-6-130-15,1-4-303 0</inkml:trace>
  <inkml:trace contextRef="#ctx0" brushRef="#br0" timeOffset="-148544.37">10185 10690 655 0,'-7'-12'156'0,"1"2"7"0,2 3-110 15,6 3-2-15,3 3-11 0,5 1-4 16,2 0-6-16,5 0-6 0,4 1-6 16,4 1-4-16,3 1-2 0,0 1-4 15,1-1-6-15,2 2-9 0,-1-1-14 16,0 1-19-16,0 2-14 0,0-3-9 0,0 0 2 15,0 3-117-15,0-4-114 0,-3 3-254 16</inkml:trace>
  <inkml:trace contextRef="#ctx0" brushRef="#br0" timeOffset="-147627.67">10734 10724 526 0,'2'-2'139'0,"-5"0"7"16,-4 0-75-16,-3-2-11 0,-1-5-8 16,-2 2-4-16,-2 1-10 0,-4 0-10 15,2 5-7-15,0 6-4 0,2 6-4 0,-2 7-6 16,2 5-7-16,2 3-3 0,5 4-6 15,4 0-3-15,3-4-8 0,5-2-7 16,4-3-5-16,4-5 0 0,4-4 1 16,4-2 4-16,1-2 4 0,2-3 6 15,0-2 7-15,1-3 5 0,0-4 2 16,1-1 1-16,0-5 3 0,1-5 5 16,0-4 3-16,0-4 7 0,2-3 5 15,-3-7 6-15,-1-6 6 0,-2-2 2 0,-3-5 3 16,-2-1 3-16,-3-4-1 0,-2 0-1 15,-1 3-3-15,-3 2-4 0,-1 2-3 16,-3 4-2-16,-1 7-3 0,-1 8-2 16,-2 9-1-16,1 4-3 0,-1 6-3 15,0 6-7-15,-1 8-3 0,-1 6-3 16,-2 7-3-16,-2 4-2 0,0 9-2 16,-3 6-1-16,0 7 1 0,-2 3-5 0,1-1-8 15,3 0-8-15,0-4-5 0,2-4-3 16,1-2 0-16,1-7 2 0,3-5 6 15,1-5 7-15,1-6 6 0,1-3 5 16,1-3 3-16,-1-4 4 0,2-5 3 16,-1 0 5-16,2-5 3 0,-1 2 5 15,2-2 3-15,-1-3 1 0,1 2 0 16,1-2-3-16,0 2-4 0,1 0-3 16,-1 0-3-16,1 3-3 0,1 1-1 15,0 3 0-15,2-1-1 0,1 2 0 16,2 2 0-16,0 0 0 0,1 1-1 0,4-1 1 15,2-1-1-15,1 0-1 0,3-2 0 16,3-2 0-16,-1-6-1 0,4 2 1 16,-1-5 1-16,-4 0 2 0,-1 1 3 15,-3-3 3-15,-4 0 2 0,-4 2 3 0,-5-2 3 16,-3 2 1-16,-4-2 2 0,-4-2 0 16,-4 1-2-16,-4-1-3 0,-1 0-2 15,-1 2-3-15,-1 1-4 0,1 6-6 16,-3 7-2-16,1 7-3 0,2 5-1 15,0 7-4-15,2 2-4 0,2 1-4 16,5 2 0-16,8-5-1 0,3-6 1 16,7-2 0-16,4-6 4 0,1-3 5 15,4-4 3-15,0-4 4 0,-2-2 1 16,0-1 2-16,-2-1 0 0,-3-2 2 0,0-1 1 16,-2-1 1-16,-1-1 1 0,0 0 1 15,-2-3 1-15,-1 1 1 0,-1 2 0 16,-3 1-1-16,-2 3-1 0,-2 3-2 15,2 3-1-15,-1 4-1 0,2-1-1 16,2 4-2-16,2 2-3 0,1 1-3 0,1 0-1 16,1 0-1-16,2 0-3 15,-3 3-2-15,0-3 1 0,-1 1 3 0,-2-2 3 16,-3-1 2-16,-1-1 2 0,-3 2 2 16,-4-5 1-16,-4 5 1 0,-9-2 0 15,-3 3 1-15,-6-1 1 0,-6-1-2 16,-5-1 2-16,-1 1-3 0,1-5-5 15,5-1-5-15,3-2-5 0,6-2-6 16,5 2-17-16,2-4 14 0,-1-12-160 16,12 2-136-16,5-7-356 0</inkml:trace>
  <inkml:trace contextRef="#ctx0" brushRef="#br0" timeOffset="-146726.74">12852 10646 495 0,'8'9'141'16,"0"-4"7"-16,-1-2-11 15,-1 1-83-15,1-2-2 0,-1 0-2 0,-1 0-3 16,-2-3-3-16,-1 0 0 0,-2-2-4 16,-1-3-6-16,-1-1-5 0,-3-4-5 15,0-3-4-15,-4-3-7 0,-1-3-4 16,-3-1-5-16,-1 2 0 0,0-1-2 16,-2 2 0-16,2 0-2 0,3 2-5 15,0 9-4-15,-1 3 0 0,1 6-5 0,0 3-3 16,-2 5-4-16,0 10-3 0,-3 5-1 15,-1 0-4-15,4 4-4 0,3 0-1 16,2-2 1-16,4 2 1 0,3-6 4 16,2-2 4-16,3-5 7 0,4-4 6 15,1-1 9-15,1-3 9 0,1-5 7 16,3-3 5-16,1-2 6 0,2-2 6 16,0-5 5-16,2-5-2 0,1-3-2 15,0 0-2-15,-2-3-3 0,1 0-4 0,-2 0-4 16,-2 3-6-16,-3 3-3 0,-1 4-3 15,-3 2-3-15,-1 2 1 0,-4 1-4 16,-1 5-2-16,-2 4-1 0,1 1-2 16,-1 4 0-16,0 3-3 0,0 3-4 15,1 3 0-15,0 0-1 0,3 2 0 16,0-1 0-16,2-3 0 0,2-2 2 0,2-4 2 16,2-1 1-16,2-1 3 0,2-7 2 15,-1-1 3-15,2-1 2 0,-2-2 2 16,-1 0 1-16,-1-1 1 0,-1-2-1 15,-2 4 0-15,-2 0-2 0,-4 0-1 16,1 2-2-16,-4 1-3 0,0 1-2 16,0 2-3-16,-1 1-3 0,-1-1 0 15,1 2-1-15,0-1 1 0,0-1 2 0,0 2 1 16,0-2 4-16,0-1 3 0,1 0 5 16,1-4 3-16,0 1 6 0,1-2 4 15,1-1 5-15,2-3 2 0,2-1 1 16,1-5-1-16,1 0-3 0,1-4-4 15,2 0-6-15,0-3-3 0,1 3-3 16,-1 1-3-16,2 2-2 0,-1 3 0 16,-2 4-2-16,-1 1-3 0,-1 2-4 0,0 0-8 15,-2 2-6-15,3 0-8 0,1 2-18 16,2-1-19-16,4 1-5 0,3 1-124 16,1-4-131-16,2 1-312 0</inkml:trace>
  <inkml:trace contextRef="#ctx0" brushRef="#br0" timeOffset="-146354.14">13582 10615 588 0,'-1'0'134'0,"0"0"2"0,1 1-77 16,1 0-36-16,-1-1-2 0,2 1-2 16,2-1 5-16,0 1 2 0,3-1 3 15,0 0 0-15,4-2-2 0,3-1-2 16,2-1-2-16,0-2-4 0,3 1-6 15,-2-2-2-15,0 1-1 0,-3 0-1 16,-2-2 0-16,-2 1 2 0,-3 1 2 0,-3 1 3 16,-3-2 2-16,-3 1 0 0,-3-3-1 15,-3 0 0-15,-3 1-2 0,-3-3-4 16,-3 2-3-16,0 1-2 0,-2 4-2 16,-3 2-1-16,1 8-2 0,0 4-1 15,-1 10 0-15,3 3-1 0,2 4-1 16,2 2 0-16,5 3-1 0,5 3 0 15,4-2-4-15,4-4-1 0,4-2-1 16,3-3-2-16,5-3-3 0,2-2-6 16,6-5-3-16,5-3-4 0,0-2-14 0,4-3-12 15,-2-5-77-15,3-2-54 0,1-4-114 16,1-4-258-16</inkml:trace>
  <inkml:trace contextRef="#ctx0" brushRef="#br0" timeOffset="-145928.42">15192 10247 601 0,'-11'-9'142'0,"-2"-3"3"0,-4 1-93 0,-1-3-15 16,-2 2 0-16,1 1 1 0,1 1-5 16,0 5-5-16,0 4-1 0,3 2-5 15,1 3-2-15,0 6-8 0,-1 4-5 16,2 5-3-16,2 5 0 0,0 3-3 16,4 6 0-16,-2 4 0 0,1 5 1 15,1 0-2-15,-1 6-4 0,1 1-7 0,1 0-7 16,-1 1-17-16,2-2-12 0,0-5-128 15,2-3-130-15,1-7-314 0</inkml:trace>
  <inkml:trace contextRef="#ctx0" brushRef="#br0" timeOffset="-145113.79">14669 10561 643 0,'20'-11'162'0,"2"3"7"16,4-1-100-16,6 5-6 0,5 0-8 16,0 2-11-16,-3 2-13 0,-2 0-10 15,-1 2-6-15,-3 4-6 0,-3 1-6 16,-1 3-1-16,2 2-3 0,1 0-3 16,2 5-4-16,-3 1-2 0,-2 2-2 0,-4-2-3 15,-7 0-2-15,-3 4 0 0,-5-2-1 16,-4-1 1-16,0-3 1 0,-2-3 1 15,-2-1 1-15,1-2 3 0,0-4 3 16,-1-1 7-16,2-4 5 0,-1 0 5 16,1-2 4-16,1-1 2 0,1-5 1 15,0-4-1-15,1-7-3 0,2-5-2 16,0-4-4-16,3 0-3 0,0-3 0 0,1 2 0 16,5 5 1-16,0 3 0 0,2 7-1 15,-2 3 1-15,0 3 0 0,1 6 1 16,1 3-2-16,-1 5-1 0,0 1-1 15,2 1 1-15,4 2-1 0,2 0 0 16,2-3-1-16,1-1 0 0,0-4 0 16,3 1 0-16,-3-4 0 0,-1-5 0 15,0-1 1-15,-2-3 0 0,-1-2 1 16,-5-1 2-16,-3-2 2 0,-3-1 1 0,-2 2 2 16,-5 0 3-16,-1-1 1 0,-3-1-1 15,-2-1 0-15,-1 2-1 0,-4-1-2 16,-1 0-2-16,0 2-1 0,0 4-1 15,-5 4-1-15,-1 3-1 0,-1 4-1 16,-2 7-1-16,2 4-1 0,-2 4-2 16,2 4-2-16,4 2 1 0,5 5-3 15,4 1 0-15,6 1-2 0,2-1-1 0,4-1-2 16,7-3 0-16,0 0-2 0,4-3-2 16,1-4 0-16,2-5-1 0,4-2 1 15,4-3 1-15,3-3 1 0,4-5 2 16,4-2 3-16,3-5 3 0,2-3 2 15,-2-1 1-15,-3-5 2 0,-3 1 2 16,-5-3 2-16,-5-2 2 0,-5 2 3 0,-4-4 4 16,-5-2 2-16,-2 2 1 0,-6 2 1 15,-4 1 1-15,-1 3 2 0,-2 2 0 16,-2 5-2-16,-1 1-1 0,-2 2-1 16,-7 2-2-16,-5 4-3 0,-4 4-2 15,-4 3-5-15,-3 5-2 0,0 9-2 16,2 3-2-16,6 5-3 0,5 1-3 15,11 2-4-15,5 0-1 0,7-3-1 16,7-3-1-16,6-3 0 0,4-1 1 0,5-7 0 16,1-2-1-16,5-1-3 0,3-4-11 15,4-5-21-15,0-2 2 0,1-3-135 16,3-8-134-16,3-3-324 0</inkml:trace>
  <inkml:trace contextRef="#ctx0" brushRef="#br0" timeOffset="-72852.04">8442 11387 398 0,'1'2'109'0,"-1"0"3"0,-1 0-23 0,-1-1-41 15,3 0-6-15,-1-1 0 0,0-1 1 16,1 1 2-16,0-2 1 0,2-3-2 16,2-1-2-16,0-2-7 0,2-1-5 15,0 0-4-15,1-3-6 0,1 2-5 16,-3-1-5-16,1 2-2 0,-2 1-3 15,2 3-3-15,-2 0-1 0,1 2-1 0,0 1-2 16,1 4 0-16,2 0-1 0,0 3-1 16,2-1 0-16,-1 3 1 0,3 0 0 15,-1 1-1-15,-1 0 1 0,-2-1-2 16,0 2-1-16,-3 0-1 0,-2 0-1 16,-1-1-2-16,-3 0 1 0,-1 1-1 15,-3-3 2-15,-3 0 1 0,-3-1 3 0,-1 0 1 16,-1 0 1-16,0 0 2 0,1-2 1 15,0-1 1-15,5 0 0 0,0 1 2 16,2-2 1-16,2-2 1 0,1 1 0 16,2 1-1-16,1 0 0 0,2 0 0 15,2 0-1-15,0 1-2 0,3 1-1 16,2 2 0-16,0 0-1 0,0 2 0 16,1 0 0-16,-1 2-1 0,0 2-1 15,-3 0 1-15,-1 1-1 0,-1 0 0 0,-4 0 0 16,-1 1 0-16,-3 1 2 15,-5-1 0-15,-3 0-1 0,-4 1 0 0,-4 1 0 16,-4 2-1-16,-6 0-3 0,0 1-5 16,-3 1-5-16,-3-4-5 0,-1 0-7 15,-1-3-4-15,1-4-4 0,1-3 1 16,2-5-2-16,4-5 26 0,5-3-131 16,3-3-105-16,7-4-281 0</inkml:trace>
  <inkml:trace contextRef="#ctx0" brushRef="#br0" timeOffset="-72351.02">8432 11122 547 0,'2'-4'126'0,"0"-1"6"15,-3 0-83-15,2 3-12 0,-1-1 4 16,8 17 4-16,-10-14-2 0,0 0-1 15,-3 1-2-15,1 1-2 0,-5 1-4 16,-2 4-7-16,-13-16-7 0,6 19-2 16,-3 4-5-16,-4 4-2 0,1 2-5 0,0 4-3 15,1 3 0-15,4 3-2 0,0 1 0 16,5 3 0-16,2 1-1 0,3 5 0 16,4 0-1-16,5 3-2 0,6 3-1 15,3 1-2-15,4 0-4 0,4 1-4 16,5-5-5-16,4-2-3 0,2-5-5 15,3-4-8-15,3-8-5 0,1-2 1 16,2-8 4-16,0-4 4 0,4-6 5 16,1-1 6-16,2-6 9 0,2-2 8 15,4-6 1-15,-1-4 2 0,2-5 0 16,-4-5 3-16,-2-7 1 0,-3-8 2 0,-5-2 2 16,-3-7 1-16,-6-1 2 0,-5-3 3 15,-6 1 4-15,-5 2 5 0,-5 1 1 16,-8 1 2-16,-8 2-1 0,-9 1 1 15,-10 5-7-15,-3 1 1 0,-8 3-7 16,-8 4-2-16,-6 3-4 0,-7 5-3 16,-4 5-3-16,2 4 2 0,-8 7-7 0,0 3-5 15,-2 7-3-15,5 5-5 0,3 4-12 16,7 1-9-16,5 6-6 0,8 1-124 16,6 3-124-16,13 7-300 0</inkml:trace>
  <inkml:trace contextRef="#ctx0" brushRef="#br0" timeOffset="-36387.52">21000 10605 516 0,'-2'9'116'16,"0"-2"4"-16,1-3-86 0,0 0-7 16,0 0-2-16,1-1-1 0,0-2 1 15,0 0 4-15,1-1 3 0,1 1 1 16,1-2 0-16,4 0-1 0,3 0-2 16,2-2-4-16,4-1-4 0,4 0-6 0,4-2-5 15,4 1-1-15,0 0-4 0,3-2-1 16,0 0-2-16,1 3-2 0,-1 0 0 15,-4 1-4-15,-4 1-7 0,-1 2-11 16,-5 2-10-16,-4 2-10 0,-3-2-7 0,-5 0-121 16,1-1-117-16,-3 1-282 0</inkml:trace>
  <inkml:trace contextRef="#ctx0" brushRef="#br0" timeOffset="-36131.41">21195 10599 680 0,'2'0'161'0,"0"-1"4"16,3 7-101-16,-1-6-26 0,0 2-8 16,-1 2-9-16,-2 3-7 0,0 2 0 15,-2 5-2-15,-3-1-3 0,1 9 1 16,-4 6-1-16,0 0-1 0,1 4-5 0,-2 1-2 15,1-1-6-15,0-3-5 0,3 1-2 16,-5 5-10-16,8-4-12 0,0-1-11 16,1-1-7-16,1-3 14 0,0 0-129 15,0-4-119-15,3-8-282 0</inkml:trace>
  <inkml:trace contextRef="#ctx0" brushRef="#br0" timeOffset="-35936.82">20957 11030 493 0,'-6'-2'141'0,"4"1"7"0,2 1-3 16,2 1-99-16,1 0-7 0,5 6 0 15,3-1 0-15,3 3-3 0,3 0-5 16,4 1-4-16,2-1-1 0,2-1-6 16,-1-2-10-16,1-1-13 0,-1-1-10 15,-1-2-15-15,0-1-13 0,2-1-12 16,0 0-99-16,-1 0-24 0,0-1-105 0,5-1-212 15</inkml:trace>
  <inkml:trace contextRef="#ctx0" brushRef="#br0" timeOffset="-34616.23">21705 11028 658 0,'-2'-1'165'16,"1"-1"6"-16,0-1-92 0,-1-3-21 15,1 0-9-15,0-4-13 0,-1-2-11 16,1-2-5-16,-1 0-6 0,0 1-3 16,-2 1-5-16,1 3-3 0,-2 2-3 15,-4 5-1-15,-2 7-1 0,-3 3-3 16,-3 4-5-16,0 3-4 0,-3 4-5 16,0 5-4-16,4 1-5 0,1-3-6 0,6 1-2 15,3-2 0-15,5-2-1 16,3 0 5-16,5-5 1 0,2-1 5 0,2 0 4 15,2-2 5-15,0-3 3 0,2 0 4 16,-1-4 1-16,0-4 6 0,0-2-1 16,-2-2 5-16,0-5 0 0,-1-2 4 15,-1-3 4-15,0-5 5 0,-1-1 3 16,1-3 3-16,-1-6 1 0,0-3 3 16,-1-5 2-16,-1-4-2 0,-1-4 5 0,-4-4-2 15,-1-1 2-15,0-1 2 0,-1 3-4 16,0 2-2-16,-1 4 0 0,0 7-7 15,1 8-1-15,0 7-1 0,0 8-2 16,-1 3-1-16,0 6-2 0,0 3-2 16,-2 5-2-16,1 8 0 0,-1 1-4 15,-1 4-1-15,0 8-1 0,0 3-1 0,1 6 1 16,-1 4 0-16,3-3-3 0,0 3-1 16,1-2-1-16,2 1-4 0,2-2-2 15,1-2-2-15,2-1-1 0,5-2-2 16,1-3 0-16,3-1 0 0,1-4 1 15,0-3 3-15,4-3 2 0,-1-4 1 16,-2-1 6-16,-1-6 2 0,0 3 0 16,-4-8 0-16,1-2 2 0,-1-3 1 15,-1-3 1-15,0-4-2 0,2-2 1 0,-4-8 4 16,3 0 0-16,-1-3-1 0,-3-4 0 16,0-1-1-16,-3 0 0 0,-1 1-2 15,-1 7 1-15,-1 4 2 0,0 5 1 16,-1 4 0-16,-2 5-2 0,-1 4-3 15,-2 4 0-15,-1 1-2 0,-1 3-2 16,-2 4-1-16,-2 3 0 0,0 4 1 16,0 3 3-16,0-1-2 0,2 3-2 15,1-1-2-15,3-2-3 0,5-2-1 16,1-3-3-16,5-2-1 0,5-3-2 0,3-3 2 16,6 0-2-16,3-2 0 0,5-4 0 15,2-1 1-15,4-1 2 0,2-3 2 16,3-1 2-16,0 0 3 0,1-3 2 15,-2 1 1-15,1-1 2 0,-5 0 1 16,-4-1 2-16,-5 0 6 0,-6-1 6 16,-6-2 7-16,-4-4 1 0,-5-5 1 0,-4-1 2 15,-3-1-3-15,-5 1-2 0,-1 1-8 16,-6 3-7-16,-5 6 0 0,-2 9-3 16,-3 4-1-16,-2 3-2 0,0 4-4 15,2 2-6-15,3 3-6 0,5-1-4 16,4-2-1-16,4-1-1 0,4-1 0 15,4-2 3-15,3 0 7 0,3-2 5 16,2-1 6-16,2-1 4 0,3-1 0 16,1-3 2-16,1-3 0 0,1 0 4 15,1-1 2-15,-1-3 1 0,1 1 1 0,-4-3 0 16,-1 1 1-16,-2 3-1 0,-4-1 0 16,-4 0-4-16,0 5-3 0,-4 0-6 15,-3 4-3-15,-3 6 0 0,-1 0-3 16,-1 5-3-16,0-1-2 0,-2 0-1 15,5 0 4-15,3-1-3 0,3-3 0 0,6-3 0 16,4 0 2-16,3-3 3 16,3-1 2-16,3-1 1 0,3-2 7 0,2-2 2 15,1-1 6-15,0-3 3 0,-2 5-2 16,3-7 2-16,1-3 0 0,-1-5 1 16,1-5-1-16,-2-4-5 0,0-5-1 15,1-10 2-15,-3-3 0 0,-4-6-1 16,-2-4-1-16,-1-4 1 0,-4 0 0 15,-3-1-1-15,-3-1-1 0,0 5 1 0,-3 10-1 16,-2 7 1-16,-1 10-1 16,-1 6 0-16,-1 10-1 0,-2 7 0 0,-1 5-2 15,-4 6 0-15,-2 5 0 0,-3 9-2 16,-5 6-1-16,0 9 1 0,-1 8-1 16,0 8 1-16,0 2-1 0,2 5-1 15,2 0-1-15,6-2-1 0,3 0-3 16,5-4-2-16,6-3-4 0,6-3-2 0,4-1-2 15,6-4-4-15,3-1-4 0,1-5-1 16,2 0-2-16,1-3-1 0,1-5-4 16,3-3-12-16,-1-3-13 0,3-4-4 15,2-5-124-15,2-4-132 0,6-5-315 16</inkml:trace>
  <inkml:trace contextRef="#ctx0" brushRef="#br0" timeOffset="-34011.73">23326 10881 572 0,'-1'4'131'0,"1"-1"2"0,0-1-95 16,1 1-7-16,0-2 5 0,2 1-1 0,-1 0 0 16,1 0-1-16,3-1-1 0,1 0-3 15,2-1-4-15,2 1-8 0,1 0-6 16,0-2-4-16,2 1-8 0,2-1-5 15,-1 1-7-15,0 0-10 0,1 0-9 16,0 0-9-16,-1 1-6 0,1 0-81 16,-2-1-35-16,-3 3-97 0,-1-2-209 0</inkml:trace>
  <inkml:trace contextRef="#ctx0" brushRef="#br0" timeOffset="-33816.04">23330 11071 566 0,'-3'4'134'15,"3"-2"3"-15,3 0-79 0,0 0-23 0,2 0-4 16,3 0-2-16,3-1-4 0,2-1-4 16,0 0-5-16,4 0-3 0,0-1-11 15,2-2-13-15,0 1-15 0,0-2 112 16,1 1-240-16,2-4-138 0,1 2-378 15</inkml:trace>
  <inkml:trace contextRef="#ctx0" brushRef="#br0" timeOffset="-33259.33">23899 10679 669 0,'10'-8'147'15,"-1"1"5"-15,2 3-112 0,1-4-17 16,-2 2 3-16,0 5 3 0,-1 0 1 16,0 1-4-16,2 1-4 0,0 3-2 15,2 0-5-15,2 0-4 0,0 1-4 16,0 2-4-16,0-1-3 0,-2 2-1 0,0-4-1 15,-2 5-1-15,-3 2 0 0,-4-2-2 16,-1 2-2-16,-3 2-1 0,-3 0-2 16,-4 1-1-16,-5 2-1 0,-3-3-2 15,-5 0 1-15,-2-1 1 0,0-1 2 16,0 0 3-16,2-2 1 0,1-3 2 16,5 1 3-16,3 1 1 0,1-4 0 15,3 1 2-15,2 1 0 0,2-1 2 16,3 2-1-16,1 0 1 0,2-1 2 0,2 2 3 15,3 2 2-15,4 2 0 0,2 0 0 16,4 0 1-16,3 3 1 0,2 4-2 16,1-1-1-16,-1 2-3 0,0-1-1 15,-2-1-1-15,-5 2-2 0,-5-5 0 16,-3 2-2-16,-6-2 0 0,-4-2 1 16,-7 2 0-16,-4-2 0 0,-7-1 1 0,-3 1-1 15,-3-2 0-15,-2 0 0 0,-1 0-1 16,-1-2-2-16,1-3-1 0,0 2-2 15,4-4-3-15,2-1-4 0,1-1-8 16,4-4-12-16,3 1-8 0,4 0-6 16,4-2-3-16,1-3-122 0,3-2-120 15,1-5-285-15</inkml:trace>
  <inkml:trace contextRef="#ctx0" brushRef="#br0" timeOffset="-32975.5">24690 10892 612 0,'-2'5'151'0,"0"2"7"16,-1 1-80-16,-3 3-36 0,0 1-4 15,-4 1 2-15,-1 3-4 0,-3 0-11 16,-4 0-6-16,-2 3-5 0,-4-1-4 16,-2-1-4-16,-1-1-2 0,-2 1-6 15,1-3-4-15,0 0-11 0,2-2-15 0,1-2-15 16,1 0-7-16,0-1-122 0,3 0-125 16,2-2-297-16</inkml:trace>
  <inkml:trace contextRef="#ctx0" brushRef="#br0" timeOffset="-32751.56">24393 10871 575 0,'8'18'152'0,"4"2"7"16,2 3-50-16,4 4-59 0,4 6-10 15,2 0-5-15,2 3-7 0,4 0-11 16,2 0-5-16,1 0-5 0,-1-2-4 16,-3-3-9-16,-3-1-17 0,-3-4-17 15,-4-5-112-15,-5-3-18 0,-2-1-115 0,1-3-226 16</inkml:trace>
  <inkml:trace contextRef="#ctx0" brushRef="#br0" timeOffset="-25671.17">21301 11501 546 0,'0'-3'124'0,"0"0"2"16,-1 0-84-16,-1-1-19 0,1 2-2 15,0 0-2-15,-1 1 0 0,1 1 0 16,-2 0 2-16,1 2 2 0,-2 0 0 16,1 1-2-16,-1 1-2 0,-1 8-2 15,2 1-3-15,0 4-3 0,-1 9-3 16,0 3-3-16,0 10-3 0,-1 7 1 0,-1 0-2 16,-1 2-1-16,2 1-4 15,-2-2-2-15,3-1-4 0,1-6-5 0,2-7-6 16,2-4-7-16,2-3-2 0,-1-5-3 15,0-5 17-15,-1-3-133 0,0-6-107 16,-1 0-283-16</inkml:trace>
  <inkml:trace contextRef="#ctx0" brushRef="#br0" timeOffset="-25178.65">21182 11534 592 0,'-1'-8'143'0,"0"1"3"0,1 4-88 16,1-1-16-16,-1 1-7 0,1 0-4 15,2 0-5-15,-1-2-4 0,2 0-1 16,2-1-3-16,1 1-2 0,3-3 0 16,3-1 1-16,4 2 0 0,4 2 0 15,2 2-2-15,2 2-1 0,2 4-2 16,-3-2-3-16,4 11-1 0,-1 4-3 15,-3 0-2-15,-1 2-5 0,-2 1 2 16,-5-1-11-16,1 7-1 0,-8-5-3 16,-6 1-2-16,-5-5-2 0,-14-8 3 0,5 9 2 15,-2 2 7-15,-5-4 3 0,-5-1 0 16,-4-4 1-16,1-2 4 0,6 8 0 16,-8-15-3-16,-2-3 4 0,5 1 3 15,3-3 2-15,5-4 1 0,2 5 2 16,7-3 4-16,2 2 0 0,3 1 1 15,3-1 0-15,-2 3-6 0,5 3-1 16,2 2-1-16,5 5-3 0,1 3-1 0,3 4-1 16,5 4-3-16,5 2 3 0,-1 3 1 15,-1-2-3-15,-2 1-4 0,2 1-4 16,1-2-6-16,-2-1-5 0,-1-1-9 16,2-4-8-16,-1 1-8 0,1-2-5 15,-3-2-1-15,-2-3 102 0,-2-5-217 16,-1 2-123-16,-3-4-345 0</inkml:trace>
  <inkml:trace contextRef="#ctx0" brushRef="#br0" timeOffset="-24854.94">21669 11907 661 0,'16'1'154'0,"-17"-12"4"0,-1 4-115 16,-1 2-12-16,0-1-7 0,2 3-8 15,0-1-7-15,1 3-4 0,2 0-6 16,3 2 6-16,1-1-4 0,3 0-1 0,1 0 1 15,0-1 0-15,5-2 0 0,2 0 0 16,0 0-1-16,1-2 1 0,-1-1 0 16,2-1 0-16,-2-2 0 0,-3 3-1 15,-3-1 2-15,-4-1 2 0,0-1 2 16,-5-1-1-16,-2-1 3 0,-2 1 0 16,-3 0 6-16,-2-1-2 0,-4 4-3 15,-7 2-2-15,-3 6 0 0,-2 7-3 16,0 2-1-16,-3 3-6 0,1 6 0 0,1 1 1 15,5 5 1-15,2 0-2 0,3 1-1 16,4-1-4-16,5 0-4 0,4-3-2 16,3 0-5-16,6-1-5 0,4-4 1 15,4-4-2-15,4-1 0 0,4-6-8 16,6 0 7-16,5-3-99 0,1-3-23 16,5-6-97-16,1-3-215 0</inkml:trace>
  <inkml:trace contextRef="#ctx0" brushRef="#br0" timeOffset="-24306.25">22241 11951 387 0,'15'-10'132'0,"-5"1"7"16,-6 0 3-16,-4-1-64 0,-2-3-22 16,-3 0-12-16,-4 2-11 0,-4 0-10 15,-4 2-9-15,-4 1-5 0,-4 5 0 16,-2 5-2-16,-2 3-6 0,-1 4-1 16,1 2-4-16,2 4-7 0,4 2-5 15,5-1-2-15,4-2-3 0,6 0-2 0,6-2 0 16,8-1 2-16,2-2 9 0,6-3 5 15,1-1 4-15,4 0 5 0,-1-3 6 16,2 0 2-16,-3-2 1 0,0 0-1 16,-1-1-1-16,-3 3-1 0,1 0-2 15,-5 0-4-15,1 3-2 0,-3-1-1 0,1 4-2 16,-3 2 1-16,0-3-1 0,0 2-1 16,-1 1 0-16,1-1 0 0,0-2-1 15,1 0 1-15,-1-3 0 0,3 1 0 16,0-3 2-16,5-2 3 0,1-1 5 15,1-2 4-15,4-2 3 0,3-1 6 16,0-2 7-16,2-2 4 0,-1-1 2 16,0-2-1-16,1-5 0 0,-1-1-1 15,0-6-2-15,0-4-6 0,-1-2-2 16,0-4 1-16,-2-4 1 0,-1-3 0 0,-1 0 0 16,-4-1 1-16,-3 1 0 0,-4-1-3 15,0 5-2-15,-4 5-3 0,0 8 0 16,-3 6-2-16,-3 5-2 0,1 5-4 15,-2 9-2-15,-4 5-1 0,-2 8 0 16,-4 7-3-16,-4 7-1 0,-1 9-1 16,-1 8 2-16,2 6 1 0,1 3-1 0,2 2-1 15,4-2-2-15,5 1-2 0,5-2-6 16,4-4-3-16,6-5-3 0,9-1-3 16,5-3-1-16,8-2 0 0,5-8-5 15,5-1-1-15,4-4-11 0,3 0-11 16,-1-5-10-16,0-4 40 0,-6-5-172 15,0-2-135-15,-6-3-333 0</inkml:trace>
  <inkml:trace contextRef="#ctx0" brushRef="#br0" timeOffset="-23849.45">22217 11891 598 0,'11'8'140'0,"-11"-10"3"15,-4-1-86-15,2 0-25 0,0-1-6 16,0 2-4-16,-1 1-4 0,1 3-4 16,-1 1-2-16,0 4-4 0,-1 2 1 15,-1 7-7-15,-3 0-19 0,-2 5-6 16,1 2 31-16,-3 1-163 0,-3-1-128 16,2 8-328-16</inkml:trace>
  <inkml:trace contextRef="#ctx0" brushRef="#br0" timeOffset="-22354.56">18702 10156 488 0,'0'1'116'15,"0"-1"4"-15,0 1-64 0,0 0-27 16,1-2-8-16,-1 1-4 0,0 0-1 15,0 0-1-15,0 1 1 0,0-2-2 0,0 1 0 16,0 1-1-16,0-2-2 0,2 1-1 16,0 0-3-16,4 0-2 0,0 5-2 15,3-2-2-15,1 1 0 0,3 2-1 16,0 5 0-16,2-3 0 0,-1 2 0 16,1-1 0-16,-1 1 0 0,-1-2 0 15,-1 0-1-15,-3 1 0 0,0 2 0 16,-3-1-2-16,-4-2 0 0,-1 2 0 15,-3 4 0-15,-3-1 1 0,-2-1 1 0,-5 2 0 16,-4 2 2-16,-3 2 1 0,-6 0-1 16,0 0 0-16,-1 1 0 0,1 1 0 15,0-2 0-15,3 0-1 0,3 2 0 16,4 0 0-16,3-1 0 0,1 0 1 16,4-3-1-16,4-1 1 0,4 1 1 15,3-4 1-15,3-2 1 0,4-1 1 0,2 2 0 16,0-4-1-16,2 0 1 15,2-3-1-15,-2-1-1 0,-2 2-2 0,-1-3 0 16,-3-3-1-16,-2 4-2 0,-5-1 0 16,-4 3 0-16,-6 0-1 0,-2 2 1 15,-3 3 0-15,-3 0 1 0,-3 3 2 16,0 3-1-16,2-2 1 0,2 2 0 16,0-3 0-16,4 2-1 0,4 3 0 15,1-1 1-15,4-3 2 0,4 3 1 0,4 2 1 16,1 3 0-16,4-2 1 0,1 2 1 15,0 1-2-15,0 2-1 0,-3-1-2 16,-3-2-1-16,-4-2 1 0,-6 0 0 16,-7-2 0-16,-8 0-1 0,-11-1 0 15,-8-1-1-15,-3-1-4 0,-6 0-7 16,-4-1-9-16,-3-6 164 0,2 0-294 0,7-5-142 16,3-1-417-16</inkml:trace>
  <inkml:trace contextRef="#ctx0" brushRef="#br0" timeOffset="-21789.3">18990 10708 465 0,'-11'-4'106'0,"0"1"3"16,3 0-71-16,4 1-11 0,2 3-3 16,1-2-1-16,2 4-2 0,0 0-1 15,1 0-1-15,4 4 0 0,0 0 0 16,4 3 0-16,3 3-1 0,3-2 2 15,4 6-1-15,5 1 1 0,3 2-4 16,6-1-3-16,4 2 0 0,7 2-2 16,6 6 0-16,5-3-2 0,5 6-3 0,7 1 1 15,3 5 0-15,5 1-1 0,-1 3 2 16,5 0 1-16,1 4 0 0,3-6 0 16,-5 2 0-16,3-1-2 0,-6-1 0 15,-3-3-3-15,-7 0-2 0,-5-6-2 16,-12 1-6-16,-7-6-7 0,-10-1-11 15,-7-9-11-15,-7-4-6 0,-6-3 169 0,-4-4-291 16,-3 1-138-16,0-3-393 0</inkml:trace>
  <inkml:trace contextRef="#ctx0" brushRef="#br0" timeOffset="-21436.25">20284 11314 451 0,'-2'-3'118'0,"1"0"8"0,0 1-43 16,1 1-34-16,1 2-7 0,-2-3-5 15,2 1-6-15,0 3-6 0,0 3-5 16,2 0-3-16,0 5-3 0,4 1 1 0,2 4 2 15,2 6 0-15,2 1 1 0,0 1-2 16,3 2-1-16,2 3-3 0,1 0-3 16,-1 0-3-16,0 0-2 0,0 1-1 15,-1-1 0-15,-2 0-2 0,-5 0-1 16,-2-6-1-16,-5 1-2 0,-6-5 0 16,-7-2 0-16,-6-4-4 0,-7-2-3 15,-6-9-10-15,-12 0-10 0,-5-4-2 16,-4-2-129-16,-9-6-126 0,-10-5-305 15</inkml:trace>
  <inkml:trace contextRef="#ctx0" brushRef="#br0" timeOffset="-16658.04">23058 11868 536 0,'7'3'128'0,"1"-1"4"0,7 0-80 15,2-1-16-15,3-1-3 0,1 0-4 16,1-1-2-16,1 2-1 0,0-1-2 16,0 0-2-16,-2 0-4 0,1 1-1 15,0 0-1-15,-1 0-5 0,0 1-4 16,-4-4-5-16,-1 1-5 0,-4 1-7 0,-2 0-7 15,-3-2-8-15,-1 1-8 0,-2 0-4 16,-2 1-122-16,0-1-115 0,0 0-284 16</inkml:trace>
  <inkml:trace contextRef="#ctx0" brushRef="#br0" timeOffset="-16398.69">23138 12004 522 0,'-3'1'143'0,"2"0"8"16,2-1-27-16,1 0-69 0,1 2-3 15,3 0-3-15,2-1-6 0,3 1-8 16,4-1-8-16,0 1-6 0,2-2-6 0,4-1-6 16,2-2-3-16,0 3-1 0,4-1-2 15,-1-2-1-15,1 0-1 0,4 2-5 16,-3-1-6-16,3 2-13 0,0-2-17 15,-1-1-12-15,-1-1 59 0,-2-1-188 16,0 0-132-16,-5 0-334 0</inkml:trace>
  <inkml:trace contextRef="#ctx0" brushRef="#br0" timeOffset="-16003.66">23710 11811 471 0,'5'-3'134'0,"2"1"6"0,-2 1 0 15,3-1-90-15,-1-3-8 0,-1 1-2 0,1 2-4 16,0 1-2-16,3-2-2 16,2 1-3-16,3-1-4 0,-1 4-3 0,3-1-3 15,2 1-2-15,3 5-4 0,-2-3-3 16,-2 2-3-16,0 3-4 0,-1 1-3 15,-1 1 0-15,-3 2-2 0,-3-2-1 16,-3 1 0-16,0 2-1 0,-5 0 1 16,-3 1 0-16,-6 1-1 0,-2-1 0 15,-5 1 1-15,-2 2-1 0,-5 4 1 0,-3-2 1 16,-4 0 1-16,-1-1 0 0,0 3 1 16,-1-1-1-16,3-3 2 0,4-3-1 15,4 2 0-15,6-1-1 0,5 0 1 16,5 0-1-16,4-4 1 0,5-1-1 15,3 2-1-15,5-3 1 0,6 2 0 16,1-3 1-16,2-4-2 0,3 1-10 16,1 0-10-16,0-6-15 0,-1-1-9 0,-4 1-128 15,0-6-132-15,0 0-312 16</inkml:trace>
  <inkml:trace contextRef="#ctx0" brushRef="#br0" timeOffset="-15816.47">24180 11948 739 0,'2'7'174'0,"-2"-2"1"0,0-2-117 0,2 0-24 16,-1-1-9-16,0 1-8 0,-2-3-8 16,1-1-6-16,0-4-6 0,0-2-8 15,0-1-14-15,1-2-20 0,1-2-8 16,1 2-124-16,-2 1-131 0,2 0-304 15</inkml:trace>
  <inkml:trace contextRef="#ctx0" brushRef="#br0" timeOffset="-15445.65">24398 11763 615 0,'0'0'138'0,"2"-1"2"15,-2 3-97-15,1 1-16 0,-1 3-4 0,-1-3 0 16,0 2-3-16,0 1 0 0,0 1-1 16,-1-2-2-16,-1 3-2 0,2-5-2 15,0 7-1-15,1-3-2 0,1 2-1 16,3 2-2-16,2-1-2 0,0 3 0 16,2 2 0-16,1 1 1 0,2 2 1 15,1 0-1-15,0 1-1 0,1 2 1 16,3 2-2-16,-2-2-2 0,-1 0 0 15,-1-3-2-15,-2-1 1 0,-2-2-1 0,-2-1 0 16,-1-3 0-16,-3 1 1 0,0-3-1 16,-1 0-1-16,-3-1 0 0,-1 0-1 15,-4-1-2-15,-2-1-3 0,-4 0-2 16,-1 0-7-16,-3 0-5 0,-1-4-10 16,-2-2-10-16,0 4-4 0,-1-7 100 15,1 3-218-15,2-3-125 0,2-3-344 16</inkml:trace>
  <inkml:trace contextRef="#ctx0" brushRef="#br0" timeOffset="-15256.16">24369 11801 639 0,'8'-2'158'0,"3"-1"6"0,2 1-90 16,3 4-19-16,11 3-8 0,-8-5-12 0,1 0-7 15,2 1-7-15,1-1-7 0,-1 1-6 16,2-2-4-16,-14-7-10 0,10 6-9 16,-3 0-20-16,0-2-17 0,-3 4-126 15,-1-2-138-15,-1 3-329 0</inkml:trace>
  <inkml:trace contextRef="#ctx0" brushRef="#br0" timeOffset="-15002.78">24963 11978 603 0,'6'3'146'0,"-1"1"8"16,1-2-81-16,-1-1-29 0,-3 3-7 0,-1 0 0 15,-2 1-2-15,-2 5-3 0,-2 1-7 16,-2 4 0-16,-2 1-4 0,-3 3-3 15,-4 2-5-15,-2 0-3 0,0 1-3 16,-4 0 0-16,-2-3-9 0,-1 1-9 16,4-5-16-16,0 2-23 0,1-7-8 15,1-3-126-15,5 1-139 0,3-4-309 16</inkml:trace>
  <inkml:trace contextRef="#ctx0" brushRef="#br0" timeOffset="-14781.82">24707 11932 646 0,'11'13'146'0,"2"0"5"0,3 3-110 16,4 2-10-16,4 0 0 0,1 8-4 15,2-5-3-15,0 1-7 0,0 1-4 16,0 0-5-16,-3 4-2 0,0 1-4 15,-3-8-12-15,-2 5-19 0,-1-1-123 16,0-5-11-16,-3-1-114 0,-3-5-235 16</inkml:trace>
  <inkml:trace contextRef="#ctx0" brushRef="#br0" timeOffset="30721.26">18186 13722 558 0,'2'1'127'0,"-2"11"3"0,0-12-92 0,0 0-10 16,0-2-4-16,-1 0-3 0,1 1 0 15,0 1 0-15,0 0 1 0,0-1-1 16,1 1-1-16,0 1-1 0,1-1-2 16,3-1-2-16,1 1 0 0,4 0 1 15,2 0 1-15,5 2 2 0,2 1-2 16,6 2 0-16,1 0 0 0,3 1-3 0,6-1-2 16,2 1-4-16,1-3-2 15,0 1-2-15,0-2 0 0,-2-1-3 0,-3 1 0 16,-6-2-3-16,-3 0-3 0,-3-3-5 15,-4 3-7-15,-5 0-15 0,-1 0-16 16,-4 0 3-16,-3-1-131 0,-1 2-129 16,-7-2-305-16</inkml:trace>
  <inkml:trace contextRef="#ctx0" brushRef="#br0" timeOffset="30974.1">18544 13702 695 0,'0'0'176'0,"-1"2"3"0,1-1-88 16,-1 0-34-16,0-2-16 0,-1 2-13 0,0 3-11 15,-2 1-5-15,1-1-5 0,-1 2-3 16,0 5-3-16,0 3 0 0,1 1-1 16,1 1 1-16,2 3-2 0,2 4 0 15,0 2-6-15,0-2-5 0,2 3-10 16,-1 2-12-16,0-1-13 0,-1 0-10 15,-2-3 11-15,0-1-135 0,-1-1-123 16,-1-4-294-16</inkml:trace>
  <inkml:trace contextRef="#ctx0" brushRef="#br0" timeOffset="31162.8">18194 14096 656 0,'-3'1'162'0,"1"1"3"15,2 0-83-15,0 3-37 0,3 2-7 0,4 0-6 16,4 1-3-16,5 0-3 16,4 1-1-16,4-2-3 0,6-4-2 0,4 0-5 15,3-4-6-15,3 0-3 0,2-4-5 16,2-1-7-16,0 0-11 0,-1-4-18 16,0 0-22-16,-2 0 15 0,-2 0-150 15,-2 1-138-15,-1-2-324 0</inkml:trace>
  <inkml:trace contextRef="#ctx0" brushRef="#br0" timeOffset="32557.1">19227 13826 401 0,'4'4'118'0,"-1"-1"4"0,0 0 5 16,-2 0-84-16,0 2-3 0,0-1-2 15,-1 1-3-15,-1-1-2 0,-1 0-2 16,-2 0-2-16,2 3-3 0,-4 0-2 16,-2-2-5-16,-2 2-3 0,-1-1-5 0,-4 2-2 15,-1 0-4-15,-1-3-2 0,2 1-2 16,-3 0 0-16,2 3-2 0,-2 1-1 15,6 3-2-15,0 4-2 0,1 2-4 16,3 2-8-16,3 2-6 0,4 0-5 16,3 0-1-16,2-3-2 0,4 0 1 15,3-4 6-15,2-4 10 0,1-2 6 16,2-4 4-16,2-3 4 0,1-6 7 16,-2-5 3-16,2-4 3 0,-1-5-1 15,0-6 2-15,1-2 3 0,-3-6-1 0,-2-6-4 16,1 0 0-16,-3-5 3 0,-2 1 5 15,-4-3 4-15,-1-4 1 0,-3 2 4 16,-1 0 5-16,-2-2 1 0,-2 6-3 16,-2 0-6-16,2 7-4 0,-2 9-1 15,2 3-3-15,0 8 0 0,1 8-1 16,1 2-1-16,1 4-1 0,0 1-2 0,1 4-4 16,0 4-3-16,1 2-2 0,1 7-3 15,3 5-2-15,-2 5 0 0,2 10 2 16,-1 5 1-16,-1 1 0 0,3 4-4 15,-3 5-4-15,2 1-5 0,-1 2-4 16,3-6-3-16,2-4-2 0,2-2 1 16,2-8 1-16,5-8 5 0,4-6 4 15,3-6 5-15,2-3 3 0,1-6 3 16,2-5 5-16,-1-4 4 0,2-3 1 16,-1-5 3-16,-3-4 3 0,0-3 2 0,-2 0 0 15,-5-1-2-15,-4-1 1 0,-5 4 0 16,-4-1-1-16,-3 3-1 0,-7 4-1 15,-2 1-1-15,-3 2-2 0,1 2-6 16,-3 4-4-16,-1 7-1 0,-1 3-3 16,1 4-4-16,-1 4-2 0,4 4-4 15,-1 3-5-15,5 1-5 0,4-2-3 16,4 1-2-16,6-6 0 0,7-4 2 0,3-1 5 16,4-3 7-16,1-5 6 0,5-1 6 15,4-6 5-15,2 0 3 0,3-4 1 16,0-3 2-16,1-2 3 0,-1-1 1 15,-2-3 1-15,-5 0-2 0,-5-2 0 16,-7 4 1-16,-5 0-2 0,-6 0-1 16,-6 2-1-16,-3 3-3 0,-3 2-2 15,-3-1-1-15,-2 2-3 0,1 1-3 0,-4 2 0 16,-10 3-5-16,7 0-2 0,-2-1-4 16,-5 7-5-16,3-1-3 0,2 1 1 15,3 2-2-15,13-3 1 0,-4 3 3 16,7 1 2-16,7-3 6 0,1 0 4 15,5 0 1-15,0-3 2 0,3-1 2 16,0 1 2-16,-2-4 1 0,-1-2 2 0,-2-2-1 16,-1 1 2-16,-4 1-1 0,-2-1 1 15,-3 0 1-15,-1 1-2 0,-2 1-1 16,-2 2-3-16,-1-1-4 0,0 0-2 16,-2 3-3-16,3 1 0 0,-1 0-1 15,1 0 0-15,2 1 4 0,2-1 3 16,1 1 6-16,2-4 6 0,2 0 2 0,3-3 4 15,2-5 4-15,2-3 5 0,3-4 4 16,2-6 1-16,1-4-4 0,0-8 1 16,1-6 1-16,-3-7 0 0,1-6-4 15,-1-9-2-15,-4-2-3 16,-1-5 2-16,-2 5-2 0,-3 3-3 0,-3 5-3 16,0 11-1-16,-4 12 0 0,-2 10 0 15,0 9-3-15,-1 6-5 0,-3 10-2 16,-2 10 0-16,-4 9-1 0,-3 8-3 15,-1 11-3-15,-2 6-1 0,1 9-1 0,3 2-5 16,1 4-11-16,5-5-13 0,5 1-11 16,3-6-13-16,5-2-12 0,3-5-5 15,4-3 1-15,4-3 7 0,4-1 10 16,1-5 7-16,3-5 12 0,3-1 16 16,2-4-118-16,-1-5-106 0,4-7-282 15</inkml:trace>
  <inkml:trace contextRef="#ctx0" brushRef="#br0" timeOffset="32937.51">21168 13780 509 0,'11'7'151'16,"2"-1"7"-16,3 0-1 0,2-2-96 16,3 1-7-16,3-1-4 0,0-1-9 15,2-1-10-15,0 1-7 0,0-3-6 16,-2 0-7-16,-1 0-5 0,0-3-6 16,-3 0-5-16,-3 1-6 0,0-2-8 15,-3 1-12-15,-1 0-18 0,-3 1-7 0,-2 0-124 16,-3 1-127-16,-2-2-306 0</inkml:trace>
  <inkml:trace contextRef="#ctx0" brushRef="#br0" timeOffset="33118.44">21170 14065 603 0,'4'8'152'16,"4"1"4"-16,4-3-49 0,8 1-64 15,5-3-9-15,8-3-1 0,3-3-4 16,4-1-9-16,1-3-11 0,4-3-21 16,-3-4-18-16,1 1 27 0,-6 0-171 15,-1 0-139-15,-2-3-341 0</inkml:trace>
  <inkml:trace contextRef="#ctx0" brushRef="#br0" timeOffset="33459.61">22059 13606 667 0,'2'9'167'0,"0"3"4"0,0-1-75 0,2 4-50 15,0 0-15-15,0 4-4 0,0 2-5 16,0 2-6-16,-1 2-4 0,1 1-3 16,-2 5-3-16,0 0-2 0,-1 2-1 15,0 1-5-15,-1 0-4 0,-1 0-7 16,0-2-10-16,1-2-18 0,-1-3-14 15,1 1-73-15,-1-6-52 0,1-4-115 16,1-1-239-16</inkml:trace>
  <inkml:trace contextRef="#ctx0" brushRef="#br0" timeOffset="33856.77">22281 13708 655 0,'1'4'150'0,"-1"-1"6"0,0-1-107 0,0 4-15 15,-1 1-5-15,0 3-4 0,-1 2-4 16,-2 0-6-16,1 8-4 0,-1 1-5 16,1 2-2-16,0 7-1 0,2-3-2 15,0 2-2-15,5-2-3 0,0-2-2 16,4 1-3-16,1-5 0 0,5-5-1 0,2 0 0 15,3-5 2-15,3-3 3 0,0-4 2 16,2-3 4-16,2-4 3 0,-1-3 4 16,3-5 3-16,-2-5 3 0,-2-1 3 15,-2-3 4-15,-2-1 2 0,-4-3 0 16,-4-2 0-16,-4 0-1 0,-6 0 1 16,-3 0-2-16,-4 2-2 0,-4-1-2 15,-5 3-3-15,-2 2-4 0,-4-3-2 0,-2 10-2 16,-4 8-4-16,-4-1-4 0,-2 8-7 15,-10 0-6-15,6 10-4 0,4 9-8 16,2-6-22-16,6 0-16 0,6 2 155 16,7-1-279-16,10 0-150 0,1-6-418 15</inkml:trace>
  <inkml:trace contextRef="#ctx0" brushRef="#br0" timeOffset="34146.25">23153 13731 679 0,'1'3'170'0,"2"3"7"16,-3-2-102-16,-2-1-17 0,1 2-9 15,-1 2-10-15,-3 0-10 0,-2 4-9 16,-3 1-7-16,-2 0-3 0,-2 4-3 16,-5 4-3-16,-1 0-3 0,-2 1-2 15,-2 1-6-15,-2 1-5 0,3 0-12 16,3-4-25-16,1 0-11 0,1-1-130 0,3-3-139 16,2-3-330-16</inkml:trace>
  <inkml:trace contextRef="#ctx0" brushRef="#br0" timeOffset="34389.6">22806 13664 660 0,'15'10'162'0,"6"2"5"0,1 3-95 16,0 4-26-16,3 6-13 0,1 1-7 15,4 5-10-15,0 1-4 0,0 2-3 16,2 2-2-16,3-1-2 0,0-2 1 16,0-2-2-16,0-4-1 0,-1-2-6 15,-1-2-7-15,-1-4-11 0,-5-4-21 0,0-2-6 16,-5-3-128-16,-6-2-132 0,-1-6-312 16</inkml:trace>
  <inkml:trace contextRef="#ctx0" brushRef="#br0" timeOffset="37355.48">18695 14599 448 0,'0'-6'130'0,"1"0"9"0,-1 3-24 15,0 2-42-15,0 1-13 0,0 2-6 16,-3 6-8-16,4-5-9 0,0 2-6 16,0 5-4-16,2 3-9 0,-1 4-6 15,1 6-4-15,3-1 0 0,-4 11 0 16,0 3-3-16,-1 2-3 0,-1 0-6 0,1 0-8 15,-3 0-13-15,2-6-7 0,0-1-11 16,0-1 8-16,-4 2-139 0,4-12-124 16,0-7-300-16</inkml:trace>
  <inkml:trace contextRef="#ctx0" brushRef="#br0" timeOffset="38500.39">18612 14623 691 0,'0'-10'171'0,"4"3"8"16,2 1-109-16,3 0-8 0,4 0-10 15,3-1-13-15,5 3-9 0,3 2-9 16,4-1-6-16,0 3-5 0,3 1-3 16,-2 2-4-16,1 1-4 0,-4 1-2 0,-2 2-3 15,-4 1-3-15,-4-1-2 0,-2 3-3 16,-8 0-3-16,-4 2 0 0,-5 1 0 15,-7 2-3-15,-3 0-2 0,-3 1 2 16,-6 0 1-16,-1-3 3 0,-1-2 4 16,-2-5 4-16,1 0 9 0,0-4 8 15,2-1 6-15,3 0 6 0,4-2 3 16,3 0 2-16,3 2-1 0,4 0-2 16,5-1-4-16,1 2-5 0,4 1-4 0,1 2-3 15,4 3-3-15,3 3 0 0,3 2-2 16,4 7 1-16,2 0 0 0,1 6-2 15,2 1-8-15,2-1-8 0,1-1-9 16,3 0-10-16,2-5-14 0,2-1-10 16,2-5-5-16,-1-4 2 0,0-3 7 15,0-3-13-15,-3-2-10 0,-4-4-1 16,-3-1 0-16,-2-3 4 0,-3-1 7 0,-3-3 21 16,-5 0 47-16,-5-1 33 0,0 0 26 15,-5 0 18-15,-2 2 14 0,-3 3 4 16,-2-1-15-16,-1 3-23 0,-2 2-9 15,2 3-8-15,-1-1-10 0,3 3-9 16,0 1-9-16,5 5-3 0,4 0-4 16,3 2-4-16,1-2-2 0,5 0-1 15,2 0 2-15,2-6 2 0,1 0-1 16,3-4 1-16,0-3 0 0,0 0 0 0,-1-4 0 16,-4-3-1-16,1 0 0 0,-5-1 1 15,-3 1 0-15,-5-1 3 0,-2 1 3 16,-7-2 0-16,-2 1 1 0,-3-1 0 15,-4 1 1-15,-1 1-2 0,-4 1-2 16,2 2-2-16,0 4-4 0,2 4-3 16,0 7-2-16,2 2-4 0,1 8-5 15,4 5-9-15,2 5-16 0,4 5-13 0,3 2-5 16,5-2-12-16,4-2-32 0,5-2-16 16,6-6 10-16,4-8 23 0,5-4 27 15,4-4 18-15,2-6 28 0,5-4 53 16,-1-6 23-16,1-1 10 0,-1-2-1 15,-2-1-6-15,-4-3 1 0,-3 1-7 16,-7 1-15-16,-4 3 3 0,-7-1-5 0,-5 4-2 16,-6-3-4-16,-6 4-11 15,-5 0-5-15,-3 3-4 0,-5-1-8 0,-2 4-5 16,-2 2-6-16,1 2-5 0,0 3-3 16,4 1-4-16,3 0-3 0,4-1-2 15,4 1-1-15,4-2-1 0,3 0 1 16,3 0 2-16,3-1 2 0,3-1 4 15,4-1 3-15,0-3 7 0,2 0 4 16,0-1 3-16,1-2 3 0,-3 1 0 0,-3 1 0 16,-2 0-1-16,-3 2-4 0,-1 0-2 15,-4 3-2-15,-1 3-3 0,-1 1-3 16,0 3-4-16,0 3-6 0,1 2-6 16,1 3-5-16,0-2-3 0,2 4 0 15,2-5 1-15,3 0 4 0,2-4 5 16,2-1 6-16,4-7 9 0,1-2 7 15,2-6 4-15,1-4 5 0,2-6 7 16,-1-2 5-16,0-6 6 0,0-3 0 0,-1-3 1 16,-1-5 2-16,-1-4 0 0,-4-2-3 15,-2-7-3-15,-2 1-4 0,-4-2-1 16,-2 1-2-16,-4 4-2 0,-2 6-2 16,0 7 0-16,-1 9 0 0,-1 7 1 15,-1 7-3-15,1 6-3 0,-1 5-5 16,0 10-2-16,-2 8-4 0,-1 9-3 15,-2 8-4-15,-1 7-5 0,3 6-3 0,0 5-2 16,3 1-5-16,2-5 0 0,3-5-16 16,4-5-6-16,4-4-12 0,4-4-14 15,18 3 78-15,-14-17-199 0,3-4-143 16,4-3-345-16</inkml:trace>
  <inkml:trace contextRef="#ctx0" brushRef="#br0" timeOffset="38919.97">21271 14845 584 0,'-1'1'138'0,"2"1"2"0,1 3-75 16,5 0-25-16,14 13-2 0,-7-12 0 16,3 3-7-16,2 0 2 0,1-2-1 15,2-1-7-15,1 0-7 0,-1-3-7 16,0 0-4-16,-1-2-9 0,1 1-12 16,-5 2-17-16,-2-2-12 0,-3 0-95 0,-3 0-34 15,-1 0-114-15,-3 3-228 0</inkml:trace>
  <inkml:trace contextRef="#ctx0" brushRef="#br0" timeOffset="39105.49">21256 15094 630 0,'-8'8'157'0,"6"-3"1"15,5 2-44-15,8-2-82 0,6 2 0 16,4-3-13-16,6 0-2 0,2 0 0 15,2-4-2-15,1-1-7 0,2-5-23 16,1-2-22-16,-1 1-88 0,0-4-49 16,-2-1-121-16,6-1-258 0</inkml:trace>
  <inkml:trace contextRef="#ctx0" brushRef="#br0" timeOffset="39487">22371 14582 675 0,'-1'-5'171'0,"1"1"5"0,1 3-90 16,-1 0-28-16,0-1-12 0,0 3-9 15,-4-2-9-15,3 2 5 0,-2 2-24 16,1 5-4-16,-2 2 2 0,-3 5-3 15,-2 4-4-15,-1 6-2 0,-5 5-11 16,-1 3 16-16,-3 1-5 0,-1 2-6 16,1 1-5-16,-2 0-3 0,3-3-3 0,3-1 1 15,1-4 2-15,4-3 2 16,3-4 3-16,4-5 5 0,2-3 2 0,5 0 1 16,3-3 1-16,4-4-1 0,2 1 2 15,5-3 1-15,4 0 0 0,3 0 1 16,2 1 1-16,3-3 0 0,1 3-1 15,2-1 1-15,-1-2-3 0,-2 2-4 0,-2-4-8 16,-4 0-9-16,-2 0-9 0,-4-3-12 16,-5-2 143-16,-3 2-270 0,-4-1-139 15,-4-2-392-15</inkml:trace>
  <inkml:trace contextRef="#ctx0" brushRef="#br0" timeOffset="39701.96">22441 14888 670 0,'-1'0'172'0,"0"2"7"0,1-1-87 0,0 1-24 16,-1 3-11-16,1 4-11 0,-1 5-10 15,1 3-6-15,-1 5-7 0,-2 6-8 16,0 2-4-16,0 2-5 0,-1 2-4 16,-1-2-5-16,0 3-4 0,-2 0-3 15,1-1-6-15,-1-2-4 0,3-3-8 16,-1 1-9-16,4-5-17 0,0-5-10 0,2-2-127 15,2-5-135-15,2-2-325 0</inkml:trace>
  <inkml:trace contextRef="#ctx0" brushRef="#br0" timeOffset="39954.35">23199 14798 727 0,'10'1'179'0,"-2"1"8"0,-7 3-113 15,-1-1-14-15,-6 4-5 0,-2 4-11 16,-5 2-14-16,-5 4-10 0,-4 3-8 16,-2 5-6-16,-6 2-5 0,0 0-4 15,-1-2-4-15,3-1-5 0,0 1-8 0,2-3-11 16,2-2-13-16,3-4-11 0,6-1 30 15,0-4-167-15,3-2-140 0,1-2-342 16</inkml:trace>
  <inkml:trace contextRef="#ctx0" brushRef="#br0" timeOffset="40159.81">22866 14704 755 0,'6'14'171'0,"1"4"5"16,4 5-118-16,4 4-22 0,2 6-7 16,4 2-3-16,3 2-3 0,1 0-1 15,4 2-7-15,2-2-3 0,1-1-6 16,3-2-5-16,0 0-8 0,-1-4-12 16,0-3-15-16,0-1-21 0,-2-2-137 15,-5-3-144-15,3 2-351 0</inkml:trace>
  <inkml:trace contextRef="#ctx0" brushRef="#br0" timeOffset="61151.59">8192 12865 436 0,'7'-5'128'0,"-2"-1"3"16,-1 1-7-16,-1 1-78 0,-1-1-12 0,-1 3-4 15,1-1-4-15,-1 2-2 0,0-2-2 16,0 3 4-16,-1-1-1 0,3-2-4 16,-3 3-3-16,1 1-5 0,-1 0-3 15,0 0-4-15,0 2-5 0,1 1-1 16,-3 6 3-16,2-3 1 0,0 2 1 15,1 3 2-15,-1 5 1 0,0-1 1 16,1 3 1-16,0 5-1 0,1 3-1 16,0 6 0-16,0 3-1 0,2 6-1 0,-1 6-2 15,-1 5 0-15,-1 5-4 0,-1 6 3 16,-1 7 0-16,1 4-1 0,-1 3 1 16,-1 1-1-16,1 5-1 0,-2-1 5 15,-1 3-5-15,2-1 0 0,-1 3-1 16,-3 2 0-16,2 2 1 0,-2 1 0 15,2 0-1-15,1-2 0 0,-1-2 1 0,0-5 0 16,1-5 0-16,0-6-1 0,0-6 0 16,1-5 1-16,0-7-2 0,0-3-3 15,2-7-5-15,0-5-4 0,0-2-4 16,1-5-10-16,-1-4-14 0,2-4-7 16,-2-5-125-16,1-5-126 0,-1-3-310 15</inkml:trace>
  <inkml:trace contextRef="#ctx0" brushRef="#br0" timeOffset="61752.44">8138 12913 421 0,'1'0'112'0,"1"-2"2"0,-4 4-34 0,2-7-40 16,-1 8-14-16,0 2-5 0,-1 1-4 16,-1 4-4-16,-3 8-2 0,1-2-5 15,-4 9 0-15,-1 0-1 0,0 0-1 16,-1 2-1-16,1-4-2 0,1-3 1 16,0-3-1-16,2-2 2 0,1-6 3 15,-1-4 5-15,3-5 5 0,0-1 4 0,2-7 1 16,1-4 2-16,2-2 1 0,3-4 0 15,1-3-4-15,3-3-5 0,2-2 0 16,2-4-1-16,1 1-1 0,2-1 0 16,0 1-2-16,1 1 0 0,-1 1-2 15,2 3-1-15,-3 5-2 0,-2 3-2 16,-2 3-1-16,-2 4-1 0,-2 2-1 16,-2 3-1-16,0 2 0 0,-2 2-1 0,-1 1 0 15,2 0 0-15,2 0 0 0,0 1 0 16,4 2 0-16,3 3 1 0,3 3 1 15,4 3-1-15,2 5 1 0,2 5 1 16,-1 5-1-16,-2 4 1 0,0 3-2 16,-3 1-6-16,-4 1-14 0,0-2-12 15,-2 2-7-15,-1-4-129 0,-2-2-131 16,1 3-314-16</inkml:trace>
  <inkml:trace contextRef="#ctx0" brushRef="#br0" timeOffset="62804.83">8182 15290 477 0,'-1'1'132'16,"0"1"3"-16,0-1-20 0,1-1-71 16,-1 0-7-16,2-1-5 0,-1 1-6 15,0 1-4-15,0-2-3 0,0 1-3 16,0 0-4-16,1 0-4 0,-1 1-3 0,1-1-2 15,0 0-1-15,1 1-2 0,2 2-1 16,2-1 0-16,2 2-1 0,4 1 1 16,3 1 0-16,6 3 0 0,3 1 0 15,4 1 1-15,3 0 0 16,1 0-1-16,3 0 1 0,1 1 0 0,2-4 0 16,0 0 0-16,2 0 0 0,3 1 0 15,4-1 1-15,6 0-1 0,-1-1 0 16,4 1 0-16,2 2 1 0,0-1-1 15,4 1 0-15,-1 0 0 0,1 1 1 0,3-3-1 16,2 1 0-16,0 0 0 0,3-1 1 16,-1-3-1-16,2 1 0 0,0-1 0 15,2 0 1-15,0 0-1 0,2-2 0 16,1-1 0-16,1 4 0 0,3-6 0 16,2-1 0-16,-1-3 0 0,1 0 0 15,1-4 0-15,1 0 1 0,1-3-1 16,3-2 0-16,-2 0-1 0,-1 3 3 15,2-3 0-15,-1 1 1 0,1 0 0 16,0 2-1-16,-1 3 2 0,-4 0 1 0,-1 2 1 16,-2 0 1-16,0 3 2 0,-3 0 1 15,-1 0 0-15,-2 1 0 0,1-1-2 16,-2-2-1-16,0 2-3 0,0 0-2 16,-1-1 0-16,-1-1-1 0,0 0-1 15,0 0 0-15,0 0 0 0,0 1 1 0,2-1-1 16,-2 0 0-16,0 3 0 15,1-1 0-15,0-1 0 0,0-1 0 0,1 1 0 16,-2-1 1-16,-2 2-1 0,-3-3 0 16,1 3 0-16,-3 0 0 0,-5-1 0 15,-3 0 1-15,-6 0-1 0,-3 1 0 16,-8-1 1-16,-4 0-2 0,-5 1-6 16,-5 2-13-16,-7 0-17 0,-3 0 160 0,-5 0-292 15,-1 0-153-15,-6 0-427 0</inkml:trace>
  <inkml:trace contextRef="#ctx0" brushRef="#br0" timeOffset="63287.87">13558 15003 622 0,'0'0'154'0,"0"-1"4"0,0 2-91 16,0-1-17-16,1 0-7 0,-1 0-8 15,0-1-10-15,0 1-6 0,1 0-5 16,-1 0-3-16,1 0-4 0,2 2-2 16,1 0-2-16,3 3-2 0,0 0 0 15,4 4 0-15,5 3 0 0,2 2 0 16,1 1-1-16,2 6 1 0,-1-1 1 0,1 2 0 16,0 0 1-16,-6-1 2 0,0-2 1 15,-2 1 3-15,-2-3 0 0,-2-2 2 16,-2 0-2-16,-2-3 0 0,-1 0 0 15,-3 1-2-15,-2-1-1 0,-5 2-2 16,-1 1-2-16,-6 1-2 0,-5 1 0 16,-7 0-4-16,-5 5-2 0,-4 0-3 0,-3 1-2 15,-6 0-1-15,0-1-2 0,-2 1-4 16,2-1-3-16,2-6-13 0,5-2 0 16,7-5-5-16,3-3 70 0,7-8-202 15,3-7-136-15,2-10-356 0</inkml:trace>
  <inkml:trace contextRef="#ctx0" brushRef="#br0" timeOffset="69251.86">14620 14688 457 0,'1'3'119'15,"0"-3"5"-15,0-1-30 0,-1 3-57 16,0-2-6-16,-1-1-2 0,1 2-2 16,-1 0 1-16,0 2-1 0,0-1 0 0,0-1-2 15,0 3-3-15,-2 0-4 16,2 2-3-16,0-1-4 0,-2 3-5 16,0 5-2-16,-2 2-2 0,0 3-1 0,-2 5 1 15,-2 2 2-15,-1 5 0 0,0 5 0 16,0 0 1-16,-1 3 0 0,0 4-1 15,0 1-1-15,1 3-5 0,0 0-5 16,1-2-6-16,-1-3-10 0,2-1-9 16,-2-3-5-16,2-10-4 0,2-5-1 0,0-7 68 15,2-4-175-15,0-4-107 0,13-5-303 16</inkml:trace>
  <inkml:trace contextRef="#ctx0" brushRef="#br0" timeOffset="69613.95">14724 14759 566 0,'3'-5'133'16,"-1"1"3"-16,1 2-90 0,-2-1-14 15,-1 0-7-15,-6-9-8 0,6 11-3 16,0 1-1-16,0 1 0 0,-1-1-1 0,1-1 1 16,0 3 2-16,0-3 1 0,0 2-1 15,0 1-4-15,0 1-1 0,0 1-2 16,-1-1 0-16,0 5-2 0,-2 4-1 16,-2 1 0-16,-1 1-1 0,-2 5 4 15,0 6-1-15,-2 5-1 0,1 2-1 16,-1 0 0-16,0 3-1 0,0 3-1 15,1-1-6-15,-2-5-3 0,3 0-5 0,0-6-9 16,1 0-10-16,2-3-7 16,-1-2-4-16,2-6-104 0,0 2-14 0,-1-5-98 15,0 1-195-15</inkml:trace>
  <inkml:trace contextRef="#ctx0" brushRef="#br0" timeOffset="69938.97">14394 14850 606 0,'-1'1'160'0,"1"0"5"16,1-1-58-16,0 0-49 0,-1 0-11 15,3 1-12-15,-3-2-8 0,2 1-6 0,-1 0-6 16,0 0-5-16,3-1-5 0,3 1-3 15,4 2-1-15,1 1 0 0,3 1-1 16,4 3 0-16,4-1 2 0,3 1-1 16,1 0 0-16,4 0-2 0,-1 1-2 15,1 0-5-15,3-1-8 16,-3 1-14-16,-5 0-13 0,-3-2-10 0,-3 1-4 16,-3-2-7-16,-5 2-110 0,-6-2-106 15,-1-2-255-15</inkml:trace>
  <inkml:trace contextRef="#ctx0" brushRef="#br0" timeOffset="70140.91">14466 14950 712 0,'-1'1'159'15,"-2"-1"1"-15,4 3-122 0,-2-2-8 16,2 4-19-16,0 2-12 0,1-1 0 15,2 2-1-15,0 2 1 0,2-1 0 16,1 4 0-16,2-7 3 0,2 4 0 16,4 0 0-16,5-3 1 0,1 0-1 15,-14 0-6-15,19-5-12 0,2 2-15 16,3 0 164-16,1-3-292 0,-4 0-149 16,4-5-421-16</inkml:trace>
  <inkml:trace contextRef="#ctx0" brushRef="#br0" timeOffset="70665.37">15505 15022 578 0,'1'-3'139'0,"0"2"8"0,-4-1-88 16,3 2-10-16,-1-1-2 0,0 1-6 15,-1 0-8-15,-4 2-5 0,-3-1-9 16,-3-1-7-16,-5 2-5 0,-6 3-5 15,-2-1-4-15,-2 3-1 0,2 2-4 16,1-1 0-16,3 3 0 0,1-1-1 0,5 0 1 16,7 0 0-16,3-2 0 0,2 1 2 15,3 0 1-15,3-3 2 0,7 2 1 16,1 2 2-16,0 1 1 0,3 1 2 16,2-3 2-16,5 1 0 0,2 3 0 15,0-3 1-15,2 1-2 0,-3 0 0 16,-2 0 0-16,-5 1-1 0,-3 1 1 15,-4-1-1-15,-5 2 0 0,-4 2 0 16,-3 1-1-16,-5-2 1 0,-4 1-1 16,-2 1-2-16,-5-1 0 0,-2-1-2 15,-1-4-2-15,0-3-3 0,1-2-5 0,1-3-6 16,3 0-7-16,-1-4-7 0,4-1-6 16,2-3-5-16,0-6 173 0,4-1-288 15,2-1-135-15,2 0-392 0</inkml:trace>
  <inkml:trace contextRef="#ctx0" brushRef="#br0" timeOffset="70920.25">15730 14659 649 0,'0'2'169'0,"0"11"6"15,0-5-78-15,-3-3-36 0,1 9-11 0,-1 2-14 16,-3 5-14-16,3 1-4 0,-2 3-4 16,0 7-4-16,1 3-3 0,0 1-1 15,1 3-2-15,2 4-1 0,0 3-2 16,0 3-6-16,-7-5-4 0,7 5-7 16,1 0-17-16,0-1-23 0,-1-3-8 15,1-4-125-15,-1-3-130 0,8-1-312 16</inkml:trace>
  <inkml:trace contextRef="#ctx0" brushRef="#br0" timeOffset="71131.99">15538 15094 610 0,'-2'2'161'0,"1"-2"4"0,2 0-64 16,1 0-49-16,3 0-4 0,0-7-9 0,8 4-6 15,4-3-6-15,4-4-4 0,4-1 0 16,4-5-4-16,4-2-7 0,3-3-6 16,2 0-7-16,3 0-12 0,-2-2-20 15,3 0-21-15,-3 1-135 0,-5 2-148 16,2 0-355-16</inkml:trace>
  <inkml:trace contextRef="#ctx0" brushRef="#br0" timeOffset="72155.6">16119 15197 456 0,'-4'-1'132'0,"3"1"7"0,-1 0-7 16,0-5-76-16,5 9-7 0,-6-7-9 0,-5-10-9 16,5 8-6-16,-6-3-7 0,-1-4-8 15,-1 4-2-15,0-1-3 0,-2 0 0 16,1 4-3-16,1-1 1 0,-1 6-5 15,-2 2-8-15,0 5-3 0,-2 2-1 16,2 8-6-16,0 3-4 0,0 7-6 16,4-2-1-16,3 4 7 0,4 2 0 15,2 0 2-15,2-5 6 0,2-4 5 0,3-2 5 16,0-5 4-16,3-3 2 0,1-7 0 16,0-3 3-16,3-3 4 0,0-2 5 15,1-5 5-15,2-6 5 0,-2-3 6 16,0-1 7-16,1-3 0 0,-3 1 0 15,0-2-3-15,-3 4-5 0,0 4-4 16,-5 2-6-16,1 5-5 0,-4 1-3 16,1 6 0-16,-3-1-8 0,1 4-4 0,1 5 0 15,1 6-3-15,0 2-1 0,3 6-3 16,-2 0-3-16,6 3 6 0,0-2 4 16,2-4-1-16,2-4 2 0,2-4 2 15,4-8 3-15,1-5 4 0,2-5 5 16,0-4 3-16,2-3 5 0,1-4 3 15,-2 1 1-15,-2-5 1 0,1 2-2 16,-4 1-2-16,-2-1-3 0,-3 1-2 0,-3 2-3 16,-5-2 2-16,-3 4-3 0,-6 2 1 15,-4-1-3-15,-3 5-1 0,-4 0-1 16,-2 2 0-16,1 4-4 0,-1-1 3 16,1 4-3-16,0 5-1 0,2 5-1 15,4 4-4-15,-1 6-3 0,4 6 1 16,-1 6-4-16,5 3 2 0,2 2 0 15,4 4 0-15,-2 5 1 0,5 1-5 0,-6-11-6 16,6 12-2-16,-1-2-7 0,-1-1-6 16,-2-2-6-16,-2-6-2 0,0-3-3 15,0 8 1-15,-3-14 0 0,-4-3 6 16,1-3 7-16,-3-4 6 0,0-3 6 16,-1-3 10-16,-5-3 6 0,5-3 4 15,0-5 3-15,0-1 2 0,3-5 4 16,-2-5 5-16,2-3 5 0,6-4 3 15,-5-5 1-15,0-2-2 0,3 0 0 0,1 1-3 16,3 2-6-16,1 0-5 0,2 3-6 16,2 3-2-16,3 0-1 0,2 2 0 15,0-2-2-15,3 2-5 0,3 0-7 16,3-7-9-16,3 0-11 0,1-5-11 16,5-4-8-16,0-2-125 0,2-3-122 15,3-5-296-15</inkml:trace>
  <inkml:trace contextRef="#ctx0" brushRef="#br0" timeOffset="72748.31">16646 15167 612 0,'-4'9'153'0,"-1"2"5"15,-1 1-80-15,0 1-30 0,0-2-8 16,4-1-6-16,-1-2-11 0,3-1-5 16,2-2-3-16,1-3 0 0,4-1-2 15,2-1 0-15,0-2 1 0,5-1 1 16,0-5 2-16,1-1-1 0,0-1-3 0,1 1-1 15,-2 0-3-15,0-2-4 0,-2 1 2 16,-2 0 0-16,-1 4 1 0,-2 1 1 16,-3-2 2-16,-2 2 2 0,-1 3 2 15,-2-3-3-15,-2 4-1 0,-5-4-2 16,-1-2-2-16,-4 4-2 0,-4-3-2 0,-1 3-1 16,0 6-2-16,-2 2-4 0,1 6-2 15,3 5-2-15,2 5-2 16,6 6-3-16,0 1-4 0,5 2 1 0,3 2 2 15,5-3 3-15,4-3 1 0,2-3 2 16,3-4 3-16,4-6 2 0,1-6 2 16,1-1 0-16,2-5 0 0,-1-1 1 15,2-3 2-15,3-6 2 0,0-1 2 16,1-2 1-16,0-4 2 0,1-3 2 16,1-3 1-16,-3 0-1 0,-1-2 0 0,-2 0-1 15,-2 0 1-15,-4 2-1 0,-3 1-2 16,-4 4-1-16,-1 0 1 0,-4 10 0 15,-2 1-1-15,-1 3-1 0,-3 3 0 16,1 1 0-16,0 0-2 0,2 7-4 16,1-6-3-16,2 2 0 0,2 6 0 15,3-1-2-15,2 2-1 0,1 1 1 16,2-1 3-16,-2 4-3 0,0-2-1 0,-3-3 0 16,-2 2 0-16,-2-1 0 0,-4 2 0 15,-1-2 0-15,-4 1 3 0,-5 5 1 16,-4 0-1-16,-4 1 0 0,-4-1 1 15,-4 2-1-15,-3-2-3 0,-3 1-2 16,-1-4-4-16,1-2-7 0,-2-1-5 16,-3-6-11-16,1-8-15 0,-3-4-14 15,0-9-128-15,-1-4-135 0,1-10-328 16</inkml:trace>
  <inkml:trace contextRef="#ctx0" brushRef="#br0" timeOffset="75200.4">6132 13163 386 0,'-1'-1'107'0,"1"0"5"0,0-1-32 0,0 2-31 16,1-2-15-16,-1 2-7 0,1-2-5 15,-1 2-5-15,0-1-2 0,0 2-2 16,0-1 0-16,0 1 0 0,0 0 2 16,-1 0 2-16,1-1 1 0,0 1 2 15,0 0 2-15,0 0 0 0,-1-1-1 16,0-1 1-16,1 0-1 0,-2 0-2 0,-1 0-2 16,-2-2-4-16,-1-2-3 0,-2 0-1 15,-3 0-4-15,-3 2-4 0,0-1-3 16,-4 4-4-16,-1 2-2 0,0 4-2 15,-2 4-2-15,2 5-2 0,2 1 2 16,0 1 1-16,3 1 2 0,3-2 0 16,1 1 2-16,5-2 1 0,1-3 1 15,4-2 0-15,2-1 0 0,2-1 0 0,1-2 0 16,4 2 0-16,1-2 1 0,3 0 2 16,3 0 2-16,1 1 1 0,2 0 1 15,2 0 0-15,-1-1 1 0,2 4 0 16,-2 1 0-16,-3 0-2 0,-2 2 0 15,-2 0 1-15,-3 2 0 0,-5 3 1 16,-3-2 0-16,-4 1-1 0,-3-3 1 16,-3 1-1-16,-3 0 1 0,-4 1 0 15,-3-2 0-15,-3 0 1 0,-2-1 1 16,-1 2 0-16,-2-1 3 0,-2-3-2 0,-1-2 0 16,1-4-2-16,-2-3-7 15,0-2-5-15,2-1-6 0,2-3-8 0,2-1-7 16,4 2 12-16,2 0-117 0,6 0-15 15,6 0-96-15,0 3-212 0</inkml:trace>
  <inkml:trace contextRef="#ctx0" brushRef="#br0" timeOffset="75648.07">6285 13431 562 0,'6'3'130'0,"-3"3"2"16,0-1-79-16,-1 4-35 0,0 2-4 0,-2 5-1 16,0 5-5-16,-2 4-4 0,1 4-1 15,0 4-1-15,0 2-1 0,1 2-1 16,1-2-4-16,2 0-5 0,0-1-3 16,1 2-5-16,1-3-4 0,-1-3-2 15,2-4 1-15,-2-5 2 0,0-3 5 16,-2-6 3-16,0-6 5 0,-2-4 6 15,-2 0 7-15,0-4 3 0,-3-5 1 0,0-7 1 16,-1-4 3-16,-1-5 2 0,-1-6 1 16,-2-5 2-16,1-6 3 15,0-4 7-15,2 0 6 0,1 0 1 0,3-2 2 16,3 3 1-16,3 4 0 0,3 4-3 16,1 4-6-16,3 5-6 0,2 4-3 15,2 6-6-15,-2 1-4 0,1 5-6 16,-1 3-3-16,1 2-3 0,-2 3-1 15,0 3-2-15,-2 0-3 0,-1 2-1 0,0 1-4 16,0 2-3-16,-3 4-1 0,0 1-2 16,-3 2-2-16,-1 1-3 0,-3 1-6 15,-2-1-6-15,-2-1-4 0,-1-2 147 16,-2 0-269-16,0-2-135 0,-2-4-387 16</inkml:trace>
  <inkml:trace contextRef="#ctx0" brushRef="#br0" timeOffset="76986.8">6481 13500 545 0,'8'-1'125'0,"1"1"2"0,1-4-92 15,2 0-4-15,-1-1-4 0,0-2-7 16,1-2-2-16,-1 2-2 0,-1-4 0 0,-1-1-1 15,-2 1-1-15,1-1 0 0,-1-1 1 16,-2 3 0-16,-2-1-1 0,1 1-2 16,-2 1-1-16,-1-2-1 0,-1 1 0 15,-2-2 0-15,-2 2 0 0,-1 1 0 16,0 1 0-16,-4 0 0 0,-1 0-1 16,0 3-1-16,1 4-4 0,0 2 0 15,-3 0-5-15,3 3 0 0,-3 7 0 0,5 5-3 16,0 6 0-16,3-1 3 0,0 5-1 15,5 8-1-15,3-4 0 0,6-2-5 16,-1-4 2-16,3-6-3 0,2 2-4 16,2-6 0-16,4-8 3 0,0-1 2 15,3-1-1-15,0-2 1 0,1-4-2 16,1-4-1-16,0-3 0 0,1-2 1 0,-2-3-2 16,-1-1 4-16,-2-3 0 0,-2 2 8 15,-2-1 4-15,-4 1 3 0,-3 2 5 16,-5 3 4-16,-2 0 4 0,-1 0 3 15,-6 1 0-15,-2 0-3 0,-3 2-2 16,-2 1-4-16,-1 0-4 0,-2 2-5 16,-2 1-2-16,1 6-3 0,1 0-1 15,1 2-1-15,-1 7 0 0,4 3 1 16,1 4-2-16,2 2 1 0,3 3 0 0,3 1 1 16,2 0-2-16,4-3-5 0,5-1-6 15,3-1-5-15,5-1-2 0,2-4-5 16,1-3-5-16,5-2-5 0,-1-3 2 15,0-1 1-15,1-8 9 0,1-1-33 16,-1-5-37-16,-1-2 3 0,0-2 8 16,1-1 11-16,-3-1 22 0,-2-1 20 15,-1 0 50-15,-3 1 50 0,-3 2 12 0,-4 0 7 16,-4 0-1-16,-4-1-13 16,-4 1-21-16,-4 1-12 0,-4 0-10 0,-3 1-7 15,-3 1-8-15,1 2-5 0,0 1-6 16,0 6-3-16,1 4-2 0,2 4-1 15,1 4-2-15,2 5-1 0,3 2-2 16,1 4-1-16,4 2-3 0,4-3-4 16,2-3-2-16,3-3 1 0,-1-4-1 15,4-3 1-15,0-5 2 0,0-4 5 0,1-3 6 16,-1-1 4-16,2-3 2 0,-2-3 2 16,0-3 5-16,0-3 2 0,-1-5 3 15,-1-2 1-15,-1-6 2 0,-2-2 4 16,-2-1 2-16,0-3 0 0,-3-2 2 15,-2-3-1-15,-4 1-1 0,0 0 0 16,-4 2-3-16,1 1-3 0,0 6-3 16,0 6 0-16,3 8 0 0,0 5-2 0,3 5-3 15,1 3-4-15,1 7-5 0,0 4-2 16,1 6-3-16,1 7-3 0,0 6-3 16,3 8-1-16,-1 7-1 0,4 4-1 15,-1 2-4-15,2 0-10 0,0-2-6 16,2-3-4-16,1-8 0 0,0-5 1 15,1-7 3-15,0-6 3 0,2-3 8 16,-2-7 7-16,0-4 6 0,-1-1 2 16,-1-2 3-16,-2-5 3 0,-1-4 4 0,0-2 4 15,-1-5 3-15,-2 2 4 0,1-2 2 16,-4-1 3-16,2 5-1 0,-2 1 0 16,1 3-4-16,-2 5-2 0,-1-1-3 15,0 4-4-15,1 2-6 0,-1 3-3 16,0 1-2-16,1 7-2 0,0 1-3 15,1 4-2-15,1 1-2 0,2 0 3 0,-2-2-1 16,3-2 0-16,0-5 2 0,2-3 2 16,1-3 1-16,0-6 2 0,1-2 2 15,1 0 2-15,0-5 1 0,-1-1 2 16,-2-1 1-16,-2 0 2 0,0 3 0 16,-2 0 0-16,-1 2-1 0,0 3-1 15,-1 3-2-15,-1 1 0 0,1 1-1 16,0 3-2-16,2 1 0 0,-2 2-1 15,1-1 1-15,2 1-1 0,-1 1 0 16,0-2 0-16,2-1 1 0,0-3-2 0,1-4 3 16,2-2 3-16,-1-2 3 0,1-3 3 15,1-1 3-15,0-2 2 0,1 0 1 16,-1 0 0-16,0 3-2 0,-1 1-3 16,1 2-2-16,-1 0-2 0,0 4-1 15,0 4-1-15,-2 3 0 0,2 1-1 16,-1 6-1-16,-2 5-1 0,0 4-1 0,-2 5-16 15,-2 2-2-15,-3 3-9 0,-2 3-11 16,-1 2-7-16,-1 2-3 0,0-5-2 16,-2 0 20-16,3 1-128 0,6-11-106 15,-3 4-275-15</inkml:trace>
  <inkml:trace contextRef="#ctx0" brushRef="#br0" timeOffset="77234.67">7656 13739 605 0,'0'-34'167'0,"0"-4"5"0,-2 0-70 15,0-4-33-15,1 0-11 0,3-1-18 16,1 7-15-16,3 4-11 0,1 5-5 16,2 3-5-16,1 7-4 0,2 6-1 15,1 7 0-15,-1 2 0 0,1 2 0 16,3 3 0-16,-1 0-1 0,-1 2-3 16,0 1-1-16,-2 0-2 0,-1 0-2 15,-4 2-1-15,-1-2-1 0,-2 2 1 0,-3 1 3 16,-3 0 1-16,-4-1 3 0,-2 2 1 15,-5-1 0-15,-4 1-2 0,-2 0 0 16,-2-3-5-16,-4 0-11 0,1-4-13 16,-17-1-1-16,12-3-131 0,2 0-126 15,-1-3-310-15</inkml:trace>
  <inkml:trace contextRef="#ctx0" brushRef="#br0" timeOffset="78017.53">5902 14015 615 0,'-2'0'144'16,"-1"-2"5"-16,-3 7-103 0,0-4-14 16,-2 2-8-16,-2 2-9 0,-1 0-5 15,-2 3-4-15,-1 5-4 0,0-1 2 16,-2 8-1-16,3 5-1 0,0 6-1 15,1 6 0-15,4 10 1 0,3 3-2 0,3 7-8 16,3 0-11-16,3 1-8 0,5-3-2 16,5-4-75-16,2-11-48 0,3-6-101 15,1-10-211-15</inkml:trace>
  <inkml:trace contextRef="#ctx0" brushRef="#br0" timeOffset="78632.65">6117 14296 562 0,'0'2'129'0,"0"3"1"16,0 1-81-16,0 4-27 0,0 5-10 16,1 2-4-16,-1 5-4 0,0 0-3 15,1 1-2-15,-1-1-2 0,0-1-2 16,0-5-1-16,0-3 0 0,1-3-1 0,-1-2 1 15,0-5 1-15,1-1 2 0,-1-2 1 16,0-2 3-16,0-5 3 0,1 0 2 16,1-5 4-16,-1-3 5 0,1-4 6 15,1-2 4-15,0-1 3 0,2 1 1 16,-1 1 0-16,2 2-1 0,-1 1-4 16,1 4-5-16,-1 2-5 0,2 4-6 15,-2 0-2-15,3 4-3 0,2 2-2 16,0 0 1-16,2 2-1 0,2-1 0 0,1 0 1 15,3 0-1-15,0-1 1 0,1-3-1 16,0 2 0-16,-2-1 0 0,0-2-1 16,-2-1 1-16,-2-1 0 0,-3 0 0 15,-1 0 2-15,-2 0 0 0,-2 0 2 16,-1-1 2-16,-2 0 0 0,0 2 2 16,-2-3 1-16,-1 0 0 0,-1 2 0 15,-1-1 0-15,-2 0 0 0,-1 1-2 0,-3-1-1 16,-1 0-1-16,-1 3-2 0,0-1-2 15,-1 1 0-15,0 3-1 0,-1 1-1 16,1 1 0-16,1 1 0 0,1 0 0 16,0 0-1-16,4 2-1 0,-1-1 0 15,2 4-1-15,0 2 0 0,1 0 1 16,0 3-1-16,1 5 0 0,1 0 2 16,2 4-1-16,1-1 1 0,2 0 0 0,2 2 0 15,3-2 0-15,2-3-1 0,2-2 1 16,2 0-1-16,1-3 0 0,2 1 0 15,1-3 0-15,1 0 1 0,1-2 0 16,0-1-1-16,0-4 1 0,2 1-2 16,0-3-3-16,-1-4-8 0,-2 1-11 15,0-3-17-15,-1 0-6 0,-3-2-127 16,-2 1-130-16,-3-4-308 0</inkml:trace>
  <inkml:trace contextRef="#ctx0" brushRef="#br0" timeOffset="78884.95">6606 13924 557 0,'1'-1'151'0,"0"1"7"16,-1 0-53-16,0 0-46 0,0 1-8 0,0-1-7 15,0 1-10-15,0 0-10 0,1 3-6 16,0 3-6-16,1 6-3 0,1 3-2 15,2 8-2-15,0 5 0 0,2 6 0 0,2 5-1 16,-1 2-1-16,1 2-1 16,1 1-3-16,0 2-6 0,1-1-11 0,1-3-20 15,-1-4-13-15,1-1-6 0,0-6-122 16,1-4-126-16,-2-8-292 0</inkml:trace>
  <inkml:trace contextRef="#ctx0" brushRef="#br0" timeOffset="79162.67">7128 13853 560 0,'2'1'140'0,"-1"0"6"0,1 1-72 0,-1 6-22 16,-1 1-7-16,1 6-4 0,0 6-7 16,1 4-6-16,0 4-7 0,0 7-7 15,1 2-4-15,0 1-4 0,0 1-6 16,2-1-6-16,-2 0-9 16,1 1-18-16,1-4 62 0,-2 0-197 0,0-4-140 15,-2-1-362-15</inkml:trace>
  <inkml:trace contextRef="#ctx0" brushRef="#br0" timeOffset="79584.01">7033 14195 614 0,'-1'-3'152'15,"1"0"6"-15,0 0-91 0,0 0-18 0,3-2-8 16,-1-2-7-16,2 2-9 0,3 2-6 15,3-5-4-15,1 0-2 0,3 5-2 16,3-1-3-16,2 1-1 0,2 0-2 16,0 1-1-16,0 3-2 0,1 0-1 15,-1-3 0-15,-2 4-2 0,-1 1-2 16,-2 2-1-16,-1 1-3 0,-2 1-2 16,-2 1-2-16,-2 1-1 0,-1 1 1 15,0 0-4-15,-2 4 2 0,0-2 2 16,-1 2 2-16,1-3 2 0,-1-3 1 15,3 4-1-15,-1-5 6 0,0-3-2 0,2 0 1 16,1-5 0-16,0-2 2 0,0-1 1 16,-2-3 3-16,0-2 2 0,1-2 4 15,-2-3 4-15,-1 2 3 0,-1-3 0 16,-1-1 1-16,-4-2-1 0,-3 2-2 16,-1-1-2-16,-5 2-5 0,-3 2-2 0,-1 1-6 15,-16-3-2-15,13 10-9 0,2 1-5 16,-1 1-5-16,3 6-12 0,-2 1-11 15,5 5 0-15,13 7-130 0,-14-4-120 16,-1 4-305-16</inkml:trace>
  <inkml:trace contextRef="#ctx0" brushRef="#br0" timeOffset="80649.18">5712 14958 466 0,'0'0'114'0,"0"-1"3"0,0 2-68 16,0-2-12-16,0 1-3 0,0 0-4 15,0 1 0-15,0 0 0 0,0-1 1 0,0 0 1 16,0 1-1-16,1 0-3 16,-1-1-4-16,0 1-7 0,0 2-4 0,0 1-5 15,-1 5-4-15,1 1-3 0,0 3 0 16,0 5-2-16,0 3 0 0,1 2-4 16,1 3-6-16,1 0-2 0,2-6-1 15,-2 1-2-15,2-6 1 0,2-1 1 16,1-8 1-16,0-2 7 0,2-7 2 15,1 1 3-15,2-3 1 0,2-4 3 16,-1-6 1-16,1 2 4 0,-1-7 0 16,2 0 2-16,-3-4 2 0,-2 0 1 0,0 1 1 15,-1 1 0-15,-4 1 0 0,1 3 1 16,-3 4-2-16,-1 6 0 0,0-1-3 16,-2 4-1-16,-2 4-1 0,1 0-5 15,0 5-4-15,-1 1-3 0,1 4-4 16,0 3-3-16,2 2-3 0,0 1-1 15,1 3 3-15,2-1 3 0,0-3 1 0,2-3 2 16,0-4 3-16,2-1 0 0,1-3 1 16,0-2 0-16,1-2 1 0,-1-1-1 15,2-3 1-15,-1 2 0 0,1-2 0 16,-1-3 0-16,2 0 1 0,-1-3 0 16,2 0 0-16,0-2 1 0,1 0 0 15,-1-1 1-15,-1 1 0 0,-1 1 0 16,-1 2-1-16,-1 1 1 0,-3 5 0 15,0 2 0-15,-1 4-1 0,-2 3-1 16,0 4-1-16,1 3-2 0,-2 2-3 0,-1 2-2 16,-1 1-2-16,0-2 0 0,-1 1 1 15,-1-3 1-15,1-2 2 0,-1-1 1 16,1-5 3-16,-1-1-1 0,2-3 1 16,0-4 0-16,1-4 1 0,3-2 1 15,-1-4 1-15,3-3 1 0,2-2 3 0,0-2 3 16,2 0 2-16,1 4 2 0,2 1 1 15,-2 2 0-15,1 2-1 0,-2 4-1 16,0 3-1-16,-1 5-3 0,-1 3-4 16,0 2-4-16,0 2-3 0,-1 7-5 15,-2 0-6-15,1 2-7 0,-2 2-5 16,2-3-5-16,-14-3 26 0,14 3-146 16,-2-4-114-16,-1 0-296 0</inkml:trace>
  <inkml:trace contextRef="#ctx0" brushRef="#br0" timeOffset="81067.3">6589 14938 592 0,'1'8'140'0,"-1"2"2"0,-1 3-92 15,-1 3-22-15,0 4-6 0,-1 4-8 16,-1 0-8-16,0 6-6 0,-1-1-4 15,0 2-4-15,1 2-5 0,0-1-4 16,1-3-4-16,2 0-5 0,1-6-5 16,0-1-15-16,2-6-4 0,0-3 1 15,2-4 1-15,-2-3 13 0,1-4 14 16,0-4 16-16,1-5 26 0,-1-3 14 16,-1-7 6-16,0-6 8 0,-1-8-5 15,-1-4-4-15,-2-3-1 0,0-6-3 0,2 1-1 16,0 2 3-16,2 2 3 0,3 5-1 15,1 6-1-15,3 2-5 0,1 7-7 16,0 2-5-16,-2 5-6 0,2 3-6 16,-2 4-4-16,1 3-3 0,-3 2-1 15,1 3 0-15,-2 1-1 0,0 3 1 16,-2-2-2-16,-1 5 0 0,-2-2-2 16,-1 2 0-16,-2 2-5 0,-3 0-6 0,0 1-7 15,-2 1-11-15,-1-2-11 0,2 2-7 16,0-4 166-16,1-3-288 0,2 1-141 15,1-4-399-15</inkml:trace>
  <inkml:trace contextRef="#ctx0" brushRef="#br0" timeOffset="81276.52">6850 14935 640 0,'2'5'154'0,"-1"1"3"15,0 3-104-15,0 1-9 0,0 1-5 16,2 2-10-16,-3 2-11 0,1-2-5 16,0 0-5-16,0-1-3 0,1-1-5 0,0-2-4 15,2-2-5-15,1-2-3 0,1-2-12 16,0-3-10-16,2-2-2 0,0-1-129 16,-2-4-122-16,1-1-302 0</inkml:trace>
  <inkml:trace contextRef="#ctx0" brushRef="#br0" timeOffset="81427.5">6872 14787 582 0,'-8'-1'135'0,"3"0"-2"16,0-1-86-16,3 1-37 0,1-3-15 16,2 0-6-16,3 1-13 0,7 0-110 15,-4-3-105-15,1 0-255 0</inkml:trace>
  <inkml:trace contextRef="#ctx0" brushRef="#br0" timeOffset="81770.57">7037 14860 529 0,'9'27'120'0,"-2"0"0"15,-1 1-87-15,0 0-12 0,-1-1-7 16,1 0-8-16,-2 0-3 0,0-3 0 16,1 0-2-16,-2-2 0 0,1 0 0 15,-1-3-1-15,-1-4 3 0,0-4 3 16,-1-3 7-16,0-4 12 0,-1-2 11 15,0-4 8-15,-1-6 3 0,-2 0 2 0,-2-7-3 16,-2-3-3-16,-1-3-9 0,-3-4-11 16,1-1-6-16,-1 0-2 0,1-1 0 15,3 2-1-15,2 1-1 0,3-2-2 16,3 1 0-16,4 3-2 0,0 1-2 16,4 3-1-16,2 0-3 0,1 6 0 15,2 5-2-15,0 2 1 0,0 2-1 16,1 2 0-16,-1 2 0 0,-1 1 0 15,-1 1 0-15,-2 1-1 0,-1-1 0 0,-1 2-2 16,-3 1-3-16,-5 6-3 0,10-1-2 16,-10-1-3-16,-2 0-6 0,-1 1-9 15,-2-1-9-15,1-2-8 0,2-7-9 16,-9 2-5-16,7-1 31 0,3 0-146 16,-1-3-115-16,2 2-293 0</inkml:trace>
  <inkml:trace contextRef="#ctx0" brushRef="#br0" timeOffset="82157.67">7307 14855 549 0,'12'7'126'0,"-3"-1"3"16,0 1-86-16,1-4-12 0,0 0 1 15,1-1-7-15,-1-2 2 0,0-2 1 0,1-2 3 16,0-4 0-16,-1-1 0 0,1 0-4 15,1-3 7-15,0 1-3 0,-5-4-6 16,1 2-2-16,-4-1-4 0,0 2 0 16,-2 1-1-16,-4 1-1 0,-4-2-2 15,3 5 1-15,-4 1-3 0,0 3-1 16,-4-1-3-16,-1 0-2 0,0 5-3 16,-4 1-2-16,-1 4-2 0,-1 4-1 15,0 2-1-15,-1 3 0 0,4 4-1 0,-2-1-1 16,7 3 1-16,6 2 0 0,3-1-1 15,5-1 0-15,6 0 0 0,4-1 0 16,3-1 1-16,1-5 0 0,2-1 0 16,2-3 1-16,0-1 1 0,-1-3-1 15,1-3-4-15,1-2-3 0,-1-2-9 16,-4-1-17-16,2-2-18 0,-3-4 13 0,1-3-148 16,-4-1-136-16,-2-2-329 15</inkml:trace>
  <inkml:trace contextRef="#ctx0" brushRef="#br0" timeOffset="82463.37">7585 14420 628 0,'-2'0'160'15,"0"0"5"-15,2 0-85 0,1 2-23 16,1 2-8-16,1 0-6 0,2-1-9 15,2 5-4-15,4 1-4 0,2 2-2 16,5 0-3-16,1 0-3 0,4 1-5 16,-2 4-2-16,5-1-3 0,-3 1-2 0,0 2-3 15,-2 3-1-15,-3 2 0 0,-3 3-1 16,-1 3 0-16,-7 2-2 16,-1 3 0-16,-6 6-8 0,-4 1-2 0,-5 7-7 15,-5 2-10-15,-4 5-10 0,-3 4-8 16,-4 6-10-16,-5-1 0 0,-4 2-2 15,1-1 78-15,-3-2-190 0,-3-2-119 16,-3-9-332-16</inkml:trace>
  <inkml:trace contextRef="#ctx0" brushRef="#br0" timeOffset="85968.58">8825 15258 402 0,'-2'0'119'0,"3"0"4"16,-1 0-17-16,0 0-46 0,-1-2-17 15,2 1-12-15,-1 0-6 0,0-1-3 16,-1-1 2-16,2 1 2 0,-1 0 3 16,0 2 1-16,-1-1 2 0,1 1 2 15,0 0 2-15,0-1-4 0,-1 2-3 16,1 1-7-16,-1-1-4 0,1 5-5 16,-1-1-3-16,0 3-5 0,1 2-3 0,0 2-1 15,2 4-2-15,0 4 0 0,4 4 1 16,-4-1-3-16,1 2-5 0,-1 2-9 15,1-2-14-15,-1-2-10 0,0-2-11 16,-2-6 134-16,2 1-261 0,0-4-142 16,-1-1-381-16</inkml:trace>
  <inkml:trace contextRef="#ctx0" brushRef="#br0" timeOffset="86784.91">8077 14490 431 0,'1'-1'119'0,"-2"-2"8"16,1 2-53-16,1-6-11 0,-2 10-11 0,-1-4-12 15,1 1-7-15,0-1 0 16,-1 2-2-16,1-1 0 0,0 0-2 0,2-3 1 15,-2 5 1-15,2-3-4 0,-1 4-9 16,3-4-5-16,1 1-4 0,3 0-3 16,2 3-2-16,6-3-6 0,3 4 1 15,4-3 2-15,4 4-2 0,8 4-14 16,-1 0-21-16,3-1-8 0,2-1-60 16,-1 3-68-16,-1 0-118 0,0 2-247 0</inkml:trace>
  <inkml:trace contextRef="#ctx0" brushRef="#br0" timeOffset="88049.34">8807 14529 282 0,'-3'0'85'0,"1"0"8"16,2 1-30-16,-5-2-8 0,3 1-7 15,2 0-8-15,0 0-11 0,1 1-6 16,-1 0-6-16,2 0-4 0,-1 0-2 16,0 0 0-16,1-1 0 0,-1 1 2 15,0-1-1-15,-1-1 1 0,0 1-1 16,2-1 2-16,-2 0 3 0,0 0 2 15,1-1 1-15,-1-1 0 0,0 0-2 0,1 0 0 16,-2 1-2-16,0-1-3 0,-1 1-2 16,0 0-2-16,-2 1 0 0,3 2-4 15,-4-2 0-15,0 1-2 0,-1-1-1 16,0 0-1-16,0 2-3 0,2 1-2 16,-3-2-2-16,2 3-1 0,2 4 0 15,0 1-2-15,2 0 0 0,1 1 0 16,1 1 3-16,2 0 2 0,1-3 1 15,3 1 1-15,0 0 1 0,1-3 0 16,2 0 2-16,0-3 0 0,-2-1 0 0,1 0 2 16,0-2 2-16,-1-3 3 0,-2-1 2 15,0 1 1-15,-1-2 1 0,0 0 2 16,-2-1-1-16,-4 2 1 0,0-2 1 16,0 2-1-16,-5-2-1 0,1 2-1 15,-1 1-1-15,-3-2-1 0,2 1-4 16,0 5-4-16,-3-3-2 0,1 3-2 15,1-1-1-15,-1 1-1 0,2 2-3 0,1 3-1 16,0-3 1-16,3 5 0 0,2 1 2 16,2 2 0-16,0 0 0 0,4 0 3 15,0-1 1-15,2-1 1 0,-1-2-1 16,3-1 1-16,-1-2 0 0,0-1 1 16,1-4 0-16,0 0 1 0,0-2 1 15,-1-1 1-15,0-1 0 0,-1-2 1 16,-1-1 0-16,-4 1 2 0,1 0 1 0,0 0 0 15,-4 1 1-15,-1 0-1 0,-2 1 1 16,-1 2-1-16,-3 3-2 0,-1-2-4 16,-3 0-1-16,0 1-2 0,0 1-1 15,1 1-2-15,0 1-3 0,3-1-3 16,0 5 2-16,2-1-1 0,4 2 0 16,1 0 1-16,2 0 1 0,3-1 2 15,1 1 2-15,0-4 1 0,3 0 1 0,0-2 1 16,1-1 0-16,-1-1 0 0,1-1 2 15,0-2 1-15,-1 1 0 0,-2-1 0 16,0 1 1-16,-1 2 3 0,-2 0 1 16,0-3 0-16,-3 2 1 0,0 1 2 15,-3 0-1-15,-1 5-2 0,-3-8-3 16,0 3-2-16,-1 2-1 0,-2-1-5 0,0 2-5 16,0-1-6-16,2-3-4 0,1 5-15 15,2 1 141-15,0 1-276 0,3 0-147 16,1 3-415-16</inkml:trace>
  <inkml:trace contextRef="#ctx0" brushRef="#br0" timeOffset="99327.59">9339 14043 391 0,'1'2'98'0,"0"-2"3"15,-1 1-50-15,0-2-18 0,0 1-7 16,0-1-7-16,0 0-3 0,0 1-1 16,0 0-2-16,0-1-2 0,0 1 0 15,1 0-1-15,-1 1-2 0,1 1 0 0,-1-3-1 16,0 2-1-16,0-2-1 0,-1 1-1 15,1 0-1-15,0-1 1 0,0 0-1 16,0-2 1-16,0 4-2 0,1-1 1 16,-1-1 1-16,0 1 0 0,-1-1 2 15,1 1 0-15,-1 2-1 0,-1-3 1 16,0 2-1-16,-1 1-1 0,-2 0-1 16,1 0-2-16,-1 2-1 0,2 0 0 15,0-1 0-15,0 2 0 0,-1-1-1 0,3 2 0 16,1-1 1-16,1 1-1 0,2-1 1 15,0 2-1-15,0-3 1 0,1 3 0 16,2-2 0-16,-2-3-1 0,2 3 1 16,-2-3 1-16,1 0 0 0,0-1 0 15,-1-3 5-15,-2-2-1 0,3 0 2 16,2 1 1-16,-3-2 2 0,1-3 1 16,1 0 0-16,-2 1 0 0,6 2 0 15,-8-1 1-15,-3-1 2 0,1 2 3 0,-2 0-1 16,-1 2 1-16,-2 0-2 0,-2 0-1 15,0 2-2-15,-2-1-5 0,2 1-3 16,-1 0-3-16,-2 0-2 0,3 0-1 16,-2 2-2-16,2 0 0 0,3 1 0 15,1 1 0-15,-1 1 0 0,4 1 0 16,0 2 1-16,1-1 0 0,3 1 0 16,-1 1 0-16,2-2-1 0,1 1 0 0,0-4 0 15,1 0 1-15,2-2 0 0,-3 2 4 16,2-6 1-16,-1 1 2 0,-1-2 0 15,1 2 1-15,-3-4 1 0,-1 0 0 16,2-3 1-16,-5 2 0 0,0 0-1 16,-1-2 2-16,-3 0-1 0,2 1 0 15,-3 2-1-15,-2 0-1 0,1-1-2 16,-2 0-2-16,-1 2-1 0,1 2-3 0,1 0-3 16,-1 1-4-16,0 3-1 0,3 2-1 15,0 4 2-15,1 2 0 0,0-1 3 16,2 4 2-16,1 3 2 0,2-1 1 15,1 0-1-15,1-1 0 0,3-2-1 16,0-2 0-16,1-1 1 0,-1-6 2 16,1 0 3-16,-1-4 2 0,2-1 2 15,-2-3 0-15,-1-2 0 0,-2-1 1 0,3-1-1 16,-3-1-1-16,-1-1-1 16,1-1-1-16,-5-1 3 0,2 3 0 0,-1-1 0 15,-3 1 0-15,-2 3 1 0,2 1-1 16,-2 2 0-16,-1 0-3 0,-2 2-2 15,2 1-3-15,-1 3-1 0,1 2-2 16,1 5-1-16,-1 1-2 0,2 0 0 16,1 2 2-16,2 1 2 0,2 1 0 0,1-4 0 15,3-3 1-15,0 0 1 0,3-1 1 16,-2-1 0-16,2-3 0 0,-1 0 1 16,0-2 3-16,-2-1 0 0,7 1-2 15,-8-2-1-15,-1-2-1 0,2 1-1 16,-4-2-2-16,1 2-15 0,-2 1-7 15,-5-2-127-15,5 3-125 0,-1-2-318 16</inkml:trace>
  <inkml:trace contextRef="#ctx0" brushRef="#br0" timeOffset="116272.15">8273 15086 212 0,'-3'1'80'0,"-2"0"9"15,1 0-2-15,0 2-18 0,0-2-5 16,2 0-8-16,-2-1-11 0,2 1-10 15,-2-1-10-15,1 1-5 0,0-1-6 16,-1 0-6-16,1 1-1 0,0 0 0 16,0-1 1-16,0 0 1 0,1 0 0 15,1 4 1-15,0-4-1 0,1 0 0 16,0 0-2-16,0 1-2 0,1 0-1 16,-1 0-2-16,2-3 0 0,-1 1-1 0,3 1 2 15,-1-3 1-15,0 1 3 0,2-1 2 16,0 0 1-16,1-3 2 0,1 2 2 15,0-3-1-15,1 2-1 0,11 11-2 16,-9-12-2-16,-1-3-3 0,0 0-1 16,-1 1-2-16,2 1 0 0,2-1-1 15,-14-14-1-15,13 11 1 0,0 1 0 0,0 2 0 16,0-2-1-16,0-1 0 0,0 1 1 16,0 1-1-16,-1 0 0 0,1 2 2 15,0-3-1-15,0-2 2 0,-2 0 0 16,2 0 1-16,-1-3 0 0,1 2 1 15,-1-1 0-15,0 1 0 0,1 0 0 16,-1 0 0-16,1 1 0 0,-1 0 1 16,-1-3-1-16,1 3 0 0,-1-1-1 15,0 2 0-15,-2 0 1 0,0 1-1 16,0 0 0-16,-2 3 1 0,-1 2 1 0,2 1-2 16,-2 0 1-16,2 0-1 0,-2 1 0 15,2-1-1-15,0-1-2 0,1-1 1 16,0-1-1-16,1-4 1 0,0 1 1 15,1-1 0-15,-1 0 2 0,1-2 2 16,0 1-1-16,-1-1 1 0,-1 2-1 16,2-1-1-16,-1 0-2 0,-1 1 0 15,1 0-1-15,1 0-1 0,1 2 1 0,-2 0 0 16,2-1 1-16,1-1-1 0,-1 3 1 16,1 1 0-16,1 0 0 0,-2-2-1 15,0 2-1-15,1-1 0 0,0 0 0 16,0-2 0-16,-3 0-1 0,2 0 0 15,1 0 0-15,0 0 0 0,0 0 1 16,-1 1-1-16,0-2 0 0,1 2 0 16,-1-1 0-16,1 2 0 0,0-3 0 0,-2 2 0 15,2 1 0-15,0 0 0 0,0-2 1 16,-1 3-1-16,1 1 0 0,-2-2 0 16,1 0 0-16,-3 3 0 0,1-1 0 15,-1 3 0-15,-1 1 0 0,1 1 0 16,-2-2 0-16,1 2 1 0,0 0-1 15,0-2 0-15,0 0 1 0,1-4-1 16,1-1 1-16,-1 2 1 0,2-2-1 0,0 1 1 16,0-2 0-16,-1 0 0 0,0 1 1 15,0 0-1-15,-1-2 0 0,1 2 0 16,-1 0-1-16,0 1 1 0,1-2-2 16,-2 1 1-16,2 2 0 0,1-2-1 15,0 1 1-15,1-1-1 0,-1 0 0 16,0 3 1-16,2-3-1 0,-1 0 0 15,-1 1 0-15,-2-2 0 0,2 1 1 0,-1 0 1 16,1 1 1-16,-2-1 0 16,0 3 2-16,-1-2 0 0,2 0 0 15,-2 2-1-15,0-2 0 0,1-1-2 0,-2 1 0 16,1-2-1-16,0 1 0 0,0 0-1 16,-1-1 0-16,1 0 1 0,0 1-1 15,0-1 0-15,1 0 0 0,1 0 0 16,0-1 0-16,1 2 0 0,-1-2 0 15,2 2 0-15,-2 0 0 0,-1 1 0 0,1-1 0 16,-3 3 1-16,0-2 1 0,-2 3-1 16,1-2 1-16,-1 3 1 0,0-1-1 15,0 0-1-15,1 0 1 0,-1 1-2 16,1-1 1-16,0 0-1 0,-1 0 0 16,0 0 0-16,2 2 0 0,-2-1 0 15,0 0 0-15,1-1 0 0,0 1 0 0,-1 1 0 16,2 0 0-16,-1-1 1 0,1 0-1 15,1 1 0-15,-1-1 0 0,1 0 0 16,2 0 1-16,-2-5-1 0,2 2 0 16,1 1 0-16,-3-2 0 0,3 0 0 15,-3 0 1-15,2-1-1 0,-1 1 0 16,-1 1 0-16,1-3 0 0,-2 4 0 16,2-2 0-16,-2 4 0 0,1-2 0 15,-1 1 0-15,0 2 0 0,-2 0 0 16,1-2 0-16,1 2 0 0,0 0 0 0,0-1-1 15,1 0 1-15,1-1 0 0,0 1 0 16,2-2 0-16,0 2 0 0,0-2 0 16,-1 1 0-16,1 2 0 0,0 0 0 15,-2 0 0-15,-2 0 0 0,1-1 0 16,-2 2 0-16,0 0 0 0,1-1 1 16,-1 0-1-16,2-2 0 0,-1 2 1 0,2-1-1 15,0-1 1-15,0-1-1 0,1 1 1 16,-1-2 0-16,2 2 0 0,0-2-1 15,-1 2 1-15,0-1-1 0,1 0 0 16,0 4 0-16,-2-2 0 0,1 0 0 16,0 0 0-16,-2 1 0 0,0 1 0 15,1 1 0-15,0-3 0 0,0 2 0 16,-1 1 0-16,2-2 1 0,-1 0-1 16,1 0 1-16,0-2-1 0,1 2 1 15,-2-1 0-15,2-2 0 0,0 2-1 0,0 1 1 16,-2-2 1-16,2 2-1 0,-1-1 0 15,-1-1-1-15,1 2 1 0,1 0 0 16,-2-2-1-16,1 0 0 0,-1 1 0 16,-1 0 0-16,2 1 0 0,-3-2 0 15,1 2 0-15,-1 0 0 0,1-1 0 0,0 1 0 16,0-1 0-16,0 1 0 0,2 0 1 16,-1-1-1-16,1-1 0 0,2 2 1 15,0-1 0-15,0-2 1 0,2 2 0 16,-1 0 0-16,1 0 1 0,0-1-1 15,-1 1 0-15,0 1 0 0,-1-1-1 16,-1-1-1-16,-2 2 0 0,0-1 0 16,-1 0 0-16,1-1 0 0,-1 2 0 15,-1 0 0-15,3 1 0 0,-2 0 0 0,2-3 0 16,-2 2 0-16,3 0 1 0,0-2-1 16,-1-1 0-16,0 1 0 0,1-1 0 15,0 2 1-15,0 0 0 0,-2 0-1 16,2 2 1-16,-1-3 0 0,-2 3 0 15,1-2-1-15,0 1 1 0,-2 2-1 16,1-4 0-16,0 1 0 0,1 1 0 0,0-1 0 16,1 2 0-16,1-2 0 0,1 1 0 15,1 2 0-15,0 0 0 16,-2-2 0-16,3 2 0 0,2-1 0 0,-2-1 0 16,1 1 1-16,0-2-1 0,0-2-1 15,1 3 1-15,-1-2 0 0,1 1 0 16,-1 2 0-16,0-2 0 0,0-2 0 15,1 5 0-15,2 0 0 0,-2 0 0 16,0-1 0-16,1-3 1 0,1 5-1 16,-1-2 0-16,0 0 0 0,0-1 0 0,0-2 1 15,2 2-1-15,-1 1 0 0,-1-3 0 16,3 0 0-16,-2 1-1 0,2-1 2 16,-1 0 0-16,2 1 1 0,0 2 1 15,-1 2 0-15,1-2 0 0,-1 1 1 16,1 0-1-16,-3-1 0 0,1 2-1 15,-2-4-1-15,2-1 0 0,-3 2-1 0,0 0 0 16,-1 0 1-16,0-1-1 0,2 0 0 16,-1 0 1-16,0-1-1 0,3 0 0 15,-1 0 0-15,-1 0 1 0,3 0-1 16,-2-1 0-16,0 2 0 0,-1-1 1 16,-1 1-1-16,-1 1 1 0,-1-1 0 15,1 1 0-15,-4 0 0 0,1 2 0 16,-1-1-1-16,-1 1 0 0,-2-1 1 15,1 2-1-15,-1-1 0 0,0-1 0 0,-1 2 0 16,1 0 0-16,0-1 1 0,2 1-1 16,1-2 0-16,1 1 0 0,1 0 1 15,1-1-1-15,0-1 0 0,2 2 0 16,0-1 1-16,1 1-1 0,-1-3 1 16,0 2 0-16,0-2 0 0,0 1 0 15,0 1 0-15,-3 0 0 0,2 0-1 16,0 0 1-16,-1 0-1 0,0 1 0 0,2 0 1 15,-1-3-1-15,2 0 0 0,-2 4 0 16,0-2 1-16,0 0-1 0,-1-1 0 16,0 1 0-16,0 1 0 0,0 0 0 15,-1-1 0-15,1-1 0 0,0 2 0 16,0-2 0-16,2 2 0 0,-1-1 1 16,1 1-1-16,-1-2 1 0,0 3 1 15,1-2-1-15,0 0 1 0,-1 1-1 0,0 0 1 16,-2 0-1-16,1 3 0 0,0 0 0 15,-1 0-1-15,0 0 1 0,1-1-1 16,0-1 1-16,0 0 0 0,1-2 0 16,1 0 0-16,2 0 0 0,-2 0 0 15,1 0 1-15,0 1 0 0,0 0 1 16,0 0-1-16,-1-1 1 0,1 2-1 16,-1-1 0-16,0 0 0 0,-2 0-1 0,1 1 1 15,-1 0-2-15,0 0 1 0,1-1-1 16,0 0 1-16,-1 1-1 0,1 0 1 15,0-1-1-15,1 2 0 0,1 0 1 16,-1-1-1-16,0 0 0 0,0-1 1 16,2 0-1-16,-1 1 0 0,-1-1 1 15,0-1 0-15,1 2-1 0,-1 0 1 16,2-2 0-16,0 2 0 0,-2 0 1 16,1 0-1-16,1-3 0 0,0 1 0 0,0-1 1 15,1 0-1-15,0-1 0 0,2 1-1 16,1-1 1-16,-1 3 0 0,1-1 0 15,0 0-1-15,0 1 1 0,-1 1-1 16,0-1 1-16,-1 0 0 0,-2 1-1 16,0-2 1-16,0 1-1 0,0-1 0 15,0 0 1-15,0-1-1 0,3 0 1 16,0 0-1-16,1-1 0 0,-1 3 1 0,3-2 0 16,-1 1 0-16,2 0 0 0,-1-1 1 15,0-1 1-15,1 1 0 0,2-1 0 16,0-1 0-16,-2 1 1 0,2-2-1 15,-2 0-1-15,0 4 0 0,-1-2 0 16,-1 1-1-16,-2-2 0 0,0 2-1 16,-3 1 1-16,2-1-1 0,-2-1 0 15,0 2 0-15,0-3 1 0,2 2-1 0,-3 1 0 16,1-1 0-16,1 1-1 0,-2 0 1 16,2 1 0-16,-2 0 0 0,-3 1 0 15,0 0 0-15,-1 0 0 0,-1 0 0 16,0 0 0-16,-2 0 1 0,1 0-1 15,1 0 0-15,1 2 0 0,0-2 0 16,0 0 0-16,0-1 0 0,1 1 0 16,1-1 0-16,0 1 1 0,0-1-1 15,1 0 0-15,-1 1 0 0,0 0 0 0,-2-1 0 16,0 0 1-16,-1-1-1 0,-1 0 0 16,0 1 0-16,0-1 1 0,0 0-1 15,1 1 0-15,1 1 0 0,0 0 1 16,-2 0-1-16,3-3 0 0,2 3 0 15,-3-1 1-15,1-1-1 0,-1-1 0 16,-1 2 0-16,0-1 0 0,-1 1 1 16,-2-2-1-16,0 2 0 0,-1 0 1 15,-1 0-1-15,4-1 0 0,0 1 1 0,1 1 0 16,0 1-1-16,1-1 1 0,-1 0-1 16,0-2 1-16,-3 2-1 0,-1 0 0 15,0-2 1-15,3 1-1 0,-1 0 0 16,2-1 0-16,0 2 0 0,2-2 0 15,-1 2 0-15,2-1 1 0,-3 0-1 16,1 0 0-16,-1-1 0 0,-1 1 0 16,-2 0 0-16,0 0 1 0,-3 0-1 0,1 0-1 15,-3 0-5-15,-1-1-7 0,-2-1-6 16,-1-1-32-16,-1-3-114 0,-2-4-50 16,1-1-148-16,-12-7-312 0</inkml:trace>
  <inkml:trace contextRef="#ctx0" brushRef="#br0" timeOffset="-209508.42">8468 15096 258 0,'-2'0'65'16,"-2"1"0"-16,-1 0-22 0,1-1-29 15,-5 2-5-15,2-3-1 0,1 0 6 16,-1 1 10-16,1 0 8 0,0-1 4 15,2-1 1-15,1-2 0 0,-3 1-4 0,0 2-8 16,-1-1-10-16,1 1-11 0,-1-1-7 16,1 2-4-16,0-2-1 0,0 1 0 15,1-1 1-15,-2-1 2 0,2 2 10 16,1 0 7-16,1 1 5 0,2-1 4 16,0 1 1-16,1 1 0 0,2 1-1 15,-1-3-7-15,-1 1-5 0,2 1-5 0,-2 0-4 16,2 0-1-16,-2-1-1 0,1 3-1 15,0-1 0-15,2 0 0 0,-3-1 3 16,2 1-1-16,0 0 1 0,2 1 0 16,-2-1 0-16,0 0 0 0,0 0 0 15,-1 0 1-15,2 2-1 0,-1-1 0 16,-1-2 0-16,0 0 1 0,-1 0 0 16,1 0 1-16,0-1 0 0,-1-1 1 15,1 1 1-15,-1 0 0 0,1 2 1 16,-1-3 0-16,1 2 0 0,0 0 0 0,-1-1-1 15,0 0-1-15,-1-1-1 0,2 2 0 16,-1 2-2-16,0-3 0 0,-1-1 1 16,2-1-1-16,1 1 1 0,-1 1-1 15,0-2 1-15,0 0 1 0,1 1 0 16,1-1 1-16,-2 3 0 0,3-1 1 16,-1-2 0-16,-1 2 0 0,0-1 1 0,1-1-1 15,-1 1 1-15,1 1 0 0,0-1 1 16,1 0 1-16,-1 0 1 0,1 0 1 15,2-1 1-15,-3-2-1 0,1 1-1 16,2 0-2-16,-1 0 0 0,-1-1-3 16,1 0 0-16,0 0-1 0,0 0 1 15,-1 1 3-15,2-1 0 0,-2-1 2 16,3 1 0-16,-2-2 0 0,1 3-1 16,0-1 0-16,0-2-4 0,-1 3 0 15,2-1-2-15,-1 0 0 0,1 1 1 0,0 0-1 16,0-1 0-16,2 0 0 0,-1 0 0 15,1-1-1-15,-1 0 1 0,2-3 0 16,1-1 1-16,-1-2 0 0,2 0 1 16,-1-2 0-16,1 0 1 0,0-1-1 15,-1 1 1-15,0 0-1 0,-1 2 0 16,-1 1-1-16,-1 1 0 0,0 1 0 16,0 3 0-16,-1 0-1 0,-1 2 1 0,0-1-1 15,1 1 0-15,-2-2 0 0,2 0 0 16,-1-1-1-16,0 1 1 0,1-2-1 15,1-1 1-15,1-2 0 0,-1 0-1 16,2-2 1-16,1-2 2 0,2 1 0 16,0-1 2-16,-1 1-1 0,1 0 1 0,-1-1 0 15,0 0-1-15,-1 2-2 16,-2-1 0-16,0 1-1 0,0 0 0 0,-1 0-1 16,2 1 0-16,0 0 0 0,0-1 1 15,1 1-1-15,-1 0 0 0,1 0 0 16,0 0 0-16,0 1 1 0,-2 1 0 15,2-2 2-15,0 0 1 0,1-1 1 16,0 1 1-16,2-1 1 0,-1-2 0 16,1 1-1-16,-1 1-1 0,1-1-1 15,1 0-2-15,-1-1-1 0,1 1-1 0,1-1 1 16,0 1-1-16,0-1 0 0,2 0 0 16,-2 0 1-16,4-2-1 0,0 2 0 15,1-3 1-15,-1 1 0 0,2 0 0 16,-1-1 1-16,1 0 0 0,-2-2 1 15,0-1 0-15,-2 2 1 0,2-1 0 16,0-1-1-16,-1 2 1 0,1-1-1 0,1-1 0 16,1 3-1-16,0-1-1 15,1-1 0-15,-1-2 0 0,1 1-1 0,0 0 1 16,1 2-1-16,-1-2 1 0,1 1-1 16,0 2 0-16,0 3 1 0,-2-1-1 15,-1 4 0-15,0 2 0 0,-2 0 0 16,-1 0 1-16,-3 1-1 0,-1 0 1 15,2 1 0-15,0-2 0 0,-2 0 0 16,3 0 0-16,-2-1 1 0,2 0 0 16,0 1 0-16,-2-3 1 0,2 3-1 0,-1 3 1 15,0 0-1-15,-1 0 0 0,1 0 0 16,0 0 0-16,-2 2-1 0,0 0-1 16,1-4 1-16,-1 2-1 0,0-1 1 15,-1-1-1-15,0 4 0 0,2-2 1 16,-1 0-1-16,0 3 1 0,1-2 1 15,1 1-1-15,-1 2 0 0,0-1 1 16,1 0-1-16,-1 1 0 0,-1 0 0 0,-1 1-1 16,1 0 1-16,0 0-1 0,-1 0 0 15,1-2 0-15,2 2 1 0,-2-2-1 16,3 1 1-16,0-1-1 0,1-3 0 16,3 2 1-16,1 1 0 0,1 0 1 15,1 1 0-15,3-1 1 0,0 2 1 16,0-1-1-16,2 2 1 0,0 0-1 15,0 0-1-15,-1-1 0 0,0 4 0 16,-2-1-1-16,0 2-1 0,-2-1 1 0,1 1-1 16,-2-1 1-16,0-1-1 0,0 2 1 15,0-1 0-15,-2-1-1 0,1 3 1 16,-1 1 0-16,1-1 0 0,-1 3 1 16,-1-4-1-16,0 4 0 0,1 1 0 15,1-4 0-15,0 3 0 0,-2 1-1 16,2-2 1-16,0 3-1 0,-3-3 1 0,2 2-1 15,0 3 1-15,-1-2-1 0,-1 1 1 16,0 1-1-16,1-3 0 0,1 4 1 16,-1-5-1-16,0 3 1 0,2-2-1 15,0-1 0-15,1 3 0 0,0 0 0 16,0 2 1-16,0 0-1 0,1-1 0 16,-2 2 0-16,1 3 0 0,-1-2 0 15,2 0 0-15,-2 1 0 0,1-1 0 16,0 2 0-16,0 0 1 0,-1 0-1 0,-1 0 0 15,-3-1 0-15,1 2 1 0,-2-1-1 16,2 0 1-16,-1 0 0 0,-2 2 1 16,2-2-1-16,0 2 0 0,0-2 0 15,-1 1 0-15,0 1 0 0,-1-1 0 16,-1 2 0-16,1-1-1 0,-2-2 0 0,0 4 0 16,-1-2 0-16,2 2 0 0,-2-5 0 15,1 2 0-15,-1 0 0 0,1 1 0 16,2-2 1-16,-1 0-1 0,2 0 1 15,0 3-1-15,1-2 1 0,-1-2-1 16,1-1 0-16,-1 3 1 0,0 0-1 16,-1 0 0-16,-2-3 1 0,-1 1-1 15,1 1 0-15,1 0 1 0,-2-1-1 16,1 0 0-16,1 2 0 0,-1-2 0 16,1 3 0-16,-1 0-1 0,1 0 1 15,-1 1 0-15,0-1 1 0,0 2-1 0,1-2 0 16,0 0 0-16,0-3 0 0,-3 3 1 15,0-5-2-15,-1-1 0 0,-1-1-4 16,-2-2-6-16,-3-3-12 0,0-3-27 16,-3-2 133-16,-1 1-275 0,-1-7-163 0,-2-2-438 15</inkml:trace>
  <inkml:trace contextRef="#ctx0" brushRef="#br0" timeOffset="-205641.39">10896 13543 289 0,'-1'3'101'0,"-1"-2"6"16,1 4-19-16,1-2-20 0,-2 0-13 16,2 1-15-16,-2 0-12 0,2-1-11 15,0 1-7-15,0-1-1 0,-1 3-3 16,1-1-2-16,0 2-3 0,0 2-1 15,1 1 0-15,1-1 0 0,0 4-1 16,1 0-1-16,0 3 1 0,0 2-87 0,1 0-30 16,-3 1-87-16,-1 4-203 0</inkml:trace>
  <inkml:trace contextRef="#ctx0" brushRef="#br0" timeOffset="-205128.42">10939 14809 526 0,'1'4'108'0,"0"-1"1"0,0-2-95 16,1 2-32-16,-1-1-90 0,-1 1-90 15,1 2-235-15</inkml:trace>
  <inkml:trace contextRef="#ctx0" brushRef="#br0" timeOffset="-205019.71">10941 14945 121 0,'2'0'0'0,"-2"1"-17"16,1 0-87-16</inkml:trace>
  <inkml:trace contextRef="#ctx0" brushRef="#br0" timeOffset="-204909.08">10974 15034 453 0,'2'13'121'0,"-1"-1"3"15,0-1-50-15,-1 0-24 0,0-1-20 16,0-5-9-16,0 1-9 0,-1-2-10 15,0 0-6-15,-1 3-23 0,1-2-101 16,-2 2-104-16,0-1-264 0</inkml:trace>
  <inkml:trace contextRef="#ctx0" brushRef="#br0" timeOffset="-204744.36">10969 15243 407 0,'3'8'112'0,"-2"0"3"15,-1 3-24-15,0 3-53 0,0 2-11 16,-4 0-7-16,3 2-7 0,-1-1-6 16,-1 1-5-16,-1-2 5 0,2 1-82 15,-1-4-44-15,0-2-94 0,2-1-219 0</inkml:trace>
  <inkml:trace contextRef="#ctx0" brushRef="#br0" timeOffset="-204433.43">10801 14160 607 0,'1'-2'143'15,"-1"1"3"-15,0 2-100 0,0-2-12 16,1 2-7-16,-2-2-9 0,1 2-10 16,0-1-8-16,-1 1-12 0,2 0-6 15,-1 2-3-15,0-1-7 0,0 2 0 16,1 1-78-16,-1 1-38 0,2 2-85 15,-1 2-214-15</inkml:trace>
  <inkml:trace contextRef="#ctx0" brushRef="#br0" timeOffset="-204288.77">10942 14435 442 0,'2'17'94'0,"-3"0"1"0,0 2-93 15,-1 3-90-15,0 2-81 0,-2 0-207 16</inkml:trace>
  <inkml:trace contextRef="#ctx0" brushRef="#br0" timeOffset="-203980.25">10962 14087 626 0,'-3'0'158'0,"2"-1"6"0,-2 2-82 16,0-2-31-16,-1 1-11 0,1 1-13 16,-1 0-13-16,-1 1-13 0,1 3-14 15,0 0-18-15,-1 4-12 0,1 4 45 16,1 4-172-16,-1 1-125 0,0 4-318 16</inkml:trace>
  <inkml:trace contextRef="#ctx0" brushRef="#br0" timeOffset="-199726.12">10585 15678 428 0,'2'-1'120'0,"-1"0"4"15,-1 1-50-15,0 0-18 0,-1 2-13 16,1-1-9-16,0 0-13 0,-1 1-5 16,0-1-5-16,1 1-1 0,0 1-2 15,1-3-2-15,-1 2 0 0,1-1 1 16,-1 1 0-16,1 1 0 0,0 3 1 0,-1 0 0 16,0 3 0-16,1 3 0 0,0 4-1 15,-1-1 0-15,0 5-1 0,0 3-1 16,0 0-2-16,0 2 0 0,0 0-1 15,1 0-1-15,1 0-2 0,0-4-3 16,-1-3-5-16,1-4-3 0,-1-3-5 16,1-4-5-16,0-3-1 0,1-3-17 15,-1-3-11-15,2-1-8 0,2-4-41 16,-1-2-33-16,1-2-76 0,-2-2-155 0</inkml:trace>
  <inkml:trace contextRef="#ctx0" brushRef="#br0" timeOffset="-199244.06">10787 15772 510 0,'-2'1'130'0,"2"-1"5"16,0-1-57-16,-1-1-26 0,-1 0-18 15,1 1-3-15,-1-2-3 0,-1 3 0 16,0-1-2-16,0 1-2 0,0 1-4 15,-1 0-2-15,1-1-4 0,-1 4-3 16,0-3-4-16,1 2-1 0,-1-1-2 16,0 3-2-16,1 0-1 0,0 2 0 0,1 0-1 15,-1 2 0-15,2 1 1 0,1 2-2 16,1 0 1-16,2 0 0 0,0 0 0 16,2 0 0-16,2-1 0 0,1-1-1 15,0-3 1-15,2-1-1 0,1 0 0 16,0-1-1-16,1-2-1 0,-2 1-1 15,0-3-2-15,0 0 0 0,-1-3 0 0,-1-2 1 16,0-2 1-16,-1-2 2 0,-1-2 3 16,-1-3 4-16,-1-2 2 0,0 1 1 15,-3-2 1-15,1 2 1 0,-2 1-1 16,-2 3 0-16,-2 1-1 0,-3 4-1 16,0 0 0-16,-3 2-2 0,-1 1 0 15,-2 0-3-15,-1 2-5 0,-1 1-3 16,1 2-4-16,-1 2-4 0,2 0-4 15,1-1-1-15,2 3 0 0,1-3 0 0,3 0-2 16,3-3-4-16,2 0-3 0,1-2 0 16,3-3 1-16,2-17 12 0,4 15-40 15,0-1-90-15,3-3-102 0,3-4-265 16</inkml:trace>
  <inkml:trace contextRef="#ctx0" brushRef="#br0" timeOffset="-198930.17">11062 15718 557 0,'0'-1'143'0,"-2"1"6"0,2 0-64 16,-1 0-38-16,1 1-13 0,0-2-8 16,0 3-9-16,0-3-7 0,0 4-6 15,1-3-4-15,0 1-2 0,3 2-1 16,1-1 0-16,2-3-1 0,1 3 0 16,4 0 0-16,2-1 0 0,0-2-2 0,2 0-5 15,1 1-2-15,2-1-12 0,1 1-10 16,0-2-114-16,0 0-115 0,2 0-281 15</inkml:trace>
  <inkml:trace contextRef="#ctx0" brushRef="#br0" timeOffset="-198445.72">11357 15665 434 0,'-12'-9'122'0,"11"9"3"15,2 1-44-15,-1-2-32 0,-1 0-12 16,3 0-11-16,0 1-11 0,2-1-6 0,1-2-2 16,2 1 3-16,3-1 2 0,2 0-2 15,0 0 1-15,0-1 0 0,0 1 0 16,1 1-2-16,-1 2-4 0,0-2-3 15,-1 5 0-15,-2-3-1 0,-2 5 1 16,1 0 0-16,-2 0 0 0,-1 2 1 16,-2 4-1-16,-2-4 0 0,-5 5-1 15,3 0-2-15,-2 4 0 0,-3-1-1 0,0 1 0 16,-2 1-1-16,-2 0 0 0,2 2 1 16,-3-3 1-16,-1 2 0 0,3-2 1 15,-2 0-1-15,2-1 1 0,1-2 1 16,3-2-1-16,0-2 1 0,3-2 0 15,1-1 0-15,2 0 0 0,1-1 0 16,3-1 1-16,0 1 1 0,3-1 0 16,-2 0 0-16,3-2 0 0,1-1 1 15,0 0-2-15,1-3 0 0,1 0 0 0,1-1-4 16,1 1-2-16,1-1-5 0,0 0-8 16,1-2-20-16,2 0-26 0,-2-1-54 15,1-3-26-15,-2-2-87 0,-1-2-164 16</inkml:trace>
  <inkml:trace contextRef="#ctx0" brushRef="#br0" timeOffset="-198093.67">11711 15731 488 0,'-2'-1'137'0,"-1"1"5"0,3 9-28 16,-5-11-54-16,1 2-19 0,0 0-12 16,0-1-6-16,1 0-5 0,0 1-4 15,-4-7-2-15,5 12-6 0,1-2-1 16,-2 3-3-16,2 1-3 0,1 3 0 15,1 1-1-15,3 1-1 0,-2 1 1 16,3 1-1-16,2 1 0 0,3 0 3 0,0-2-1 16,1-1 0-16,1-1-1 0,2-4 0 15,0 0-1-15,2-3-1 0,-2-3 0 16,1-1-1-16,-1-1 0 0,0-4 1 16,-1 2 0-16,-2-5 1 0,0-1 2 15,-3-3 3-15,-1-1 5 0,-3-1 1 16,0 0 2-16,-4-4 2 0,-4 3 2 0,-2-3 1 15,-4 1 0-15,0 0 0 16,-3 0-1-16,-5 2-1 0,1-2 0 0,-2 3-3 16,-1 3-1-16,2 2-4 0,0 1-9 15,2 5-6-15,2 1-10 0,2 7 1 16,0 5-30-16,1 5-124 0,-3 3-129 16,7 4-320-16</inkml:trace>
  <inkml:trace contextRef="#ctx0" brushRef="#br0" timeOffset="128734.55">12570 13983 468 0,'0'5'123'0,"-1"3"4"16,-2 0-54-16,-1-1-19 0,0 2-15 16,-3-1-11-16,1-2-4 0,-1 0-2 15,1-1-1-15,1-1 1 0,0 0 2 16,0-2 1-16,2 2 3 0,0-3-1 16,2 0 0-16,0 0-2 0,0-2-5 0,-1 1-5 15,1-1-4-15,2 2-3 0,1-2-4 16,-1 1-1-16,-1 0-2 0,1 0 0 15,2 1 0-15,1-1 0 0,1-1 1 16,4 1 4-16,1 0 3 0,6-4 6 16,5 1 4-16,4-2 0 0,6 0 3 15,4 0-1-15,5-4-1 0,5-3-3 16,2 2-5-16,1-1-5 0,1-2 0 16,-2-2-3-16,1-1-2 0,-5 2-1 0,-3 2-2 15,-4 0-1-15,-4 2-4 0,-6 2-5 16,-4 4-7-16,-5 1-10 0,-5 2-14 15,-10 3-14-15,0 0-10 0,-3 1-84 16,-2 2-40-16,-4-1-112 0,-6 9-231 16</inkml:trace>
  <inkml:trace contextRef="#ctx0" brushRef="#br0" timeOffset="129205.47">12547 13847 611 0,'2'1'142'0,"0"0"3"16,-1 1-99-16,1-2-9 0,-1 2-6 16,0-1-5-16,0 0-5 0,-1 0-2 0,0 0 0 15,1 0-2-15,-1-1-2 0,0 1-1 16,-2 2-1-16,-2 3-1 0,-2 4-2 16,-2 1-4-16,2 22 2 0,-6-15-6 15,-4 2-1-15,0 4-1 0,-3-3-2 16,2 1 0-16,-1 0-1 0,-2-20-2 15,5 16 3-15,2 1 0 0,3-7 0 16,3 0 0-16,3-2 0 0,4 1 0 16,2-3 2-16,4 0 1 0,4 1 2 15,2 2 1-15,5-1 1 0,1-1 1 0,1 1 1 16,3 0-2-16,0-4-2 0,0 1 0 16,1-2-4-16,-1 0-3 0,3 0-7 15,0-4-14-15,2 1-13 0,0 0 158 16,1-3-293-16,-1-1-152 0,-2 3-426 15</inkml:trace>
  <inkml:trace contextRef="#ctx0" brushRef="#br0" timeOffset="131124.18">13817 13790 474 0,'1'0'129'0,"-1"1"7"0,0-1-35 0,0 0-43 16,0 1-9-16,0-1-2 0,0 0-4 16,0 0-3-16,0 0-4 0,0-1-3 15,0 1-4-15,0-2-2 0,-1 2-3 16,-1 0-3-16,-1-1-5 0,-1-1-2 15,0 1-5-15,-3 1-2 0,2 0-5 16,-3 0-3-16,-1 3-4 0,-2 3 0 16,-4 7-1-16,-1 1-3 15,-1 7-4-15,-5 2-4 0,6 1-5 16,2 1 0-16,2 1-1 0,8-5 1 0,0 3-1 16,7-10 3-16,6-5 7 0,-2-2 5 15,0-3 6-15,4-4 3 0,1-1 3 16,3-9 7-16,-3 2 1 0,-1-2 3 15,1-5 2-15,-2-4 0 0,0-6-1 16,0-3-2-16,-1-2-3 0,-2 0 0 16,2-3-4-16,0-1-1 0,-1 3-1 0,-1-2 0 15,-1-1 2-15,-3-1 2 16,-2-2 3-16,-2-1 0 0,-1 2 1 0,-3-3-1 16,0 4-2-16,1 4-1 0,-2 3 1 15,1 5-1-15,1 5 1 0,0 4 0 16,3 5 3-16,-1 4 2 0,1 2-1 15,-1 2-3-15,1 2-5 0,1 4-1 16,-1 4-3-16,-1 5-3 0,1 6-2 16,0 6-1-16,0 7 1 0,0 8 3 0,2 3 1 15,3 1-1-15,2-1 0 0,1 0-2 16,3-3-3-16,2-5-2 0,2-7-2 16,2-6-3-16,1-1 2 0,2-5-14 15,0-4 3-15,-3-5-3 0,4-4-2 16,-3-3 0-16,0-3-2 0,-3-3-7 15,0-3 5-15,0-3-11 0,2-2-2 16,-5-4-3-16,1-2 10 0,-2-1-37 0,-1-4-58 16,-4 3-17-16,-1 0 22 0,0 0 32 15,-2 2 50-15,-3 7 10 0,1 1 54 16,-1 6 74-16,-1 1 33 0,0-1-9 16,-2 3-18-16,1 2-35 0,0-4-12 15,0 6-11-15,3 1-9 0,0 0-4 16,3 3 0-16,2 6-4 0,0-3-6 15,3-1-4-15,1-1 1 0,1-3 0 16,-1 0-2-16,-1-1-2 0,1-6 0 0,-1 1-1 16,-1-1 0-16,0 0-2 0,2 0 1 15,0-2 0-15,0-2 0 0,0 0 0 16,-1-1 1-16,-2 2-2 0,0-3 2 16,-5 1 0-16,-1 0 1 0,0-1-1 15,-7-1-1-15,-1 1-1 0,1-1-1 16,-2 2-3-16,-1-2 0 0,0 2-1 0,-1 4 3 15,2 5-4-15,2-1-3 0,-2 4 0 16,-1 7-1-16,2 7-2 0,-1 5 0 16,-1 4-7-16,4 4 2 0,-1 5 0 15,1-1-2-15,4-1-2 0,3-3 4 16,2-5 0-16,4-5 1 0,4-6 2 16,3-4 2-16,3-7 1 0,-2 2 2 15,5-6-1-15,1-3 1 0,-2-3 1 16,2-1 1-16,2-3 0 0,0 1 3 0,2-6-1 15,-3-1 0-15,0-2 0 0,0-3-1 16,-2-1 2-16,-3 1-1 0,-2-2 1 16,-5 2 0-16,-2 1 1 0,-1 5 2 15,-3 2 0-15,-2 6 0 0,1 0 1 16,-2 5-1-16,0 2-2 0,0 5-2 16,0 2-2-16,1 7-2 0,0-1 0 15,3 7 0-15,-3 3 0 0,2 2-5 0,1 5 0 16,-2 0-6-16,-1-4-6 0,2 7-6 15,-2-1-7-15,-4 2-7 0,4-2-2 16,-1-5-10-16,0 0 1 0,0-1 2 16,-1-6 5-16,2-4 8 0,1-6 5 15,0-4 8-15,1 1 8 0,-4-4 9 16,0-5 8-16,1 0 5 0,-2-5 7 16,0-4 5-16,0-6 6 0,-5-12 6 0,5-5-2 15,1-7 0-15,-1-7-4 0,1-1-3 16,2 0-1-16,2 0-2 0,-1 4-1 15,1 5 0-15,1 9-2 0,0 5-1 16,2 5-3-16,-1 5-3 0,2 6-4 16,1 6-2-16,2 1-2 0,3 2-2 15,1 1-1-15,-1 2 1 0,1 1-1 16,-2 1 0-16,0 1-1 0,-2 0 0 16,-5 1 0-16,-1-2 4 0,-4 2 0 0,-2 1 0 15,-6 10-2-15,0-7 0 0,-4 1-1 16,-6-1-2-16,0 3-8 0,-1-3-4 15,0-1-6-15,1-11-5 0,2 4-9 16,1-1-11-16,4 0-9 0,4-2-6 16,1 1 58-16,3-1-176 0,2 2-125 15,2 2-323-15</inkml:trace>
  <inkml:trace contextRef="#ctx0" brushRef="#br0" timeOffset="131782.91">14792 13632 533 0,'1'3'135'16,"1"-2"4"-16,0-2-56 0,-1 1-44 16,3 1-5-16,-1-1-4 0,-1 1-2 15,1-3-1-15,0 2 1 0,0 1 1 16,0-1 0-16,2 0-2 0,-2 0-2 15,1-5-2-15,2 4-2 0,-1-4-3 16,2-1-2-16,-1-1-1 0,2-3-2 16,0-1-1-16,-2 1-1 0,2-2-2 0,-3 1-2 15,1-1-1-15,-3 1-2 0,-1 0-1 16,-2 2 1-16,1 1-1 0,-2 1 0 16,-2 0 0-16,-1 2 0 0,-3 1 2 15,4 7-6-15,-6-2-3 0,-3 3-3 16,0 4-4-16,1 4-2 0,-1 3-2 15,1 6-6-15,-1-2-1 0,4 7 1 16,3-1 1-16,2 1 2 0,0-2 1 0,4-2 5 16,-1-5 3-16,3-4 4 0,0-3 4 15,3-5-1-15,0 0 1 0,1-3 4 16,1-2 0-16,5-3 2 0,1-2 2 16,1-1 1-16,-1-1 4 0,3-4 1 15,-3-2-2-15,-1 0-2 0,-2 1-2 16,-1-1-1-16,-3 1-3 0,0 3-2 15,0 2-3-15,-2 4-1 0,-1 3-3 16,2 2-3-16,-2 5 0 0,1-1-3 16,-2 3 0-16,-1 1 0 0,1 0 1 0,0-4 3 15,-3 3 1-15,0-4 3 0,0-3 2 16,2 0 4-16,-2 1 4 0,1-4 5 16,0-1 3-16,3-2 3 0,2-3 4 15,2-3 2-15,1-3-1 0,3-4-3 16,4 1-3-16,2 0-4 0,2 0-2 15,2 3-4-15,-1 2-2 0,-1 2-4 16,-3 4-3-16,0 2-6 0,-3 2-3 0,2 4-4 16,-1 3-5-16,-1 3-8 0,-1 3-6 15,0 2-10-15,0 3-7 0,-2 2 5 16,-3-4-130-16,1 0-121 0,-1-3-297 16</inkml:trace>
  <inkml:trace contextRef="#ctx0" brushRef="#br0" timeOffset="132633.39">15640 13603 615 0,'1'-2'171'0,"-1"0"9"16,-2 0-77-16,-3-1-25 0,-1-4-11 16,-3 1-16-16,-1-3-13 0,-2 5-14 15,1-3-8-15,-2 2-7 0,1 4-4 16,0 3 1-16,0 7-2 0,-1 3-5 0,2 0 1 15,1 4-2-15,0 5-3 0,3-3-3 16,5 1-4-16,3 0 2 0,1-6-3 16,4-2-1-16,1-2 1 0,4-5 2 15,1-2 1-15,0 0 4 0,0-5-2 16,2 0 3-16,0-4 3 0,-1-2 0 16,0-6 2-16,-2-1 2 0,1-6 1 0,0-5 0 15,-1 0 1-15,-1-4 0 0,-1-1 2 16,-2-4 2-16,-2 3 1 0,-2-6 2 15,-1-1 1-15,-4-2 1 0,1-1 1 16,-3-1 0-16,1 4 0 0,-2 3 1 16,2 4 1-16,0 8 0 0,-1 5 1 15,2 6-1-15,1 6-2 0,0 4 0 16,0 2-6-16,2 2-6 0,0 6-2 16,-1 6-2-16,2 3-1 0,-2 6-2 0,3 7 1 15,-3 8 2-15,0 5 2 0,-2 6 0 16,4-1-2-16,-4 5-2 0,5-1 0 15,-2-3-7-15,2-3-1 0,2-4-1 16,3-7-1-16,2-4 3 0,2-5 2 16,0-2-1-16,5-7 7 0,2-2 1 15,1-5 1-15,0-1 2 0,-1-5 2 16,2-3 0-16,-1-5 2 0,-1-3 0 16,-1-3 2-16,0-4 0 0,-4 0 0 0,-1-3 1 15,-4-1 0-15,-3 1 3 0,-2 1-2 16,-4 0-1-16,-4 2 0 0,1 2-1 15,-2 3-1-15,-1 1 1 0,1 1-2 16,-1 7-5-16,0 5-1 0,-1 3-2 16,1 4-2-16,0 4-1 0,1 4-7 15,0 0-3-15,2 3-1 0,3-1-3 16,4-4-1-16,2 0 0 0,0-4 0 0,4-3 3 16,0 0 3-16,0-2 5 0,4-4 2 15,-5 1 2-15,1-2 2 0,-3-2 1 16,0-2 0-16,-1 0 2 0,0-2-1 15,-4-1 5-15,4-3 0 0,-1-1 1 16,2-1 0-16,-1-1-1 0,2 1 0 16,-2 0 1-16,-1 2-2 0,3 0 0 0,-1 0-1 15,2 3 0-15,0-1 0 0,0 0 1 16,2-1 0-16,0 3 1 0,-2-2 1 16,2 3 1-16,-1 1 1 0,1 2 1 15,0 1 0-15,-1 1-1 0,1 3-1 16,0 1-5-16,-1 2-3 0,0 1-2 15,-1 0-5-15,0 0-2 0,0 2-6 16,0-1-11-16,-3-2-7 0,1-2-10 16,0-2-11-16,-1-4 0 0,3 1 168 0,-1-5-287 15,0-2-134-15,2-3-389 16</inkml:trace>
  <inkml:trace contextRef="#ctx0" brushRef="#br0" timeOffset="133276.95">16560 13345 494 0,'6'-1'153'0,"-5"0"9"0,0 0 1 0,-1 1-87 15,1 0-3-15,-6-1-12 0,15 6-13 16,-12-4-13-16,0 2-9 0,-2 2-9 16,-1 3-7-16,-4 4-10 0,7 0 0 15,-15-2-1-15,11 4-1 0,3 1-1 16,1 0-3-16,2-2-1 0,3-2 0 0,2 1 0 15,1 0-1-15,-1-3 3 16,2-1 2-16,2 1 0 0,-3 1 0 0,4-7 0 16,3-1 1-16,2-3 1 0,1-1-2 15,-1-4 1-15,2-2 1 0,5-7 2 16,-4 1 2-16,0 1 1 0,1-2 2 16,-1-3 1-16,0 3 1 0,-1-1 2 15,-4-1-1-15,-1 3 3 0,-4-2 0 16,-1 2 1-16,-4 1 1 0,-1 1 2 0,-2 1-1 15,0 1 2-15,-1 2 0 0,3-1-7 16,-5-6-6-16,-4 16-4 0,-3 4-8 16,-2 6-2-16,-2 3-1 0,-1 4-7 15,-4 7 2-15,7 11-2 0,6-15-3 16,3 0 1-16,6-4 0 0,3 0 3 16,5-3 3-16,4-3 3 0,2-3 5 15,5 0 6-15,-2-5 2 0,1-3 4 0,2-4 2 16,-1-2 4-16,1-2 2 0,-1-2 2 15,-3-4 1-15,4 0 3 0,-3-2-4 16,0 0-4-16,-3 3-3 0,-3-3-3 16,-1 4-3-16,-2 1-2 0,-3 5-2 15,-2 1-1-15,-2 4-4 0,-1 0-2 16,3 2 3-16,-2 0-3 0,-1 4 0 16,-3-3-5-16,5 4 0 0,-1 0 3 15,0 3 0-15,-1 1-3 0,0 2 0 0,0 0-1 16,4 3-2-16,-6 1-1 0,-1 0-4 15,-1 0-3-15,-3 2-1 0,-2-1-4 16,-3 2-2-16,-3 0 4 0,-2 0 1 16,-6 0 2-16,-3 0 3 0,-2-3 1 15,-5 2 1-15,0-5-1 0,-1-1-121 16,2-5-111-16,-10 0-292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40:26.40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671 5801 489 0,'-6'2'122'0,"4"2"6"15,-4-6-66-15,7 2-23 0,0 0-1 16,0 2 0-16,2-2-1 0,3-2-3 16,-1 0-2-16,3 3-3 0,2 0-1 0,1 1-4 15,1 0-2-15,1 0-4 0,1-1-6 16,1 5-2-16,2-4-2 0,-1 0-1 16,2 1-2-16,0 1-2 0,1-4 0 15,0 5-1-15,0-4-2 0,-2 2-2 16,-1 0-6-16,0 0-9 0,-3-2-16 15,-1 3-11-15,-1-3-6 0,-3 2-120 16,0-2-121-16,-1-3-284 0</inkml:trace>
  <inkml:trace contextRef="#ctx0" brushRef="#br0" timeOffset="230.97">870 5842 607 0,'-5'5'155'0,"0"-4"9"0,2-2-85 0,1 1-27 16,0-1-3-16,1 1-4 0,1 0-12 16,0 1-11-16,-1 0-8 0,1 3-4 15,-2 3-3-15,1 5-4 0,-1 5-2 16,0 2-1-16,-1 3 0 0,-1 3 0 16,1 3 0-16,0-1-3 0,-1 1-5 15,2 2-6-15,0 1-9 0,1 0-13 16,0 0-13-16,2-2-6 0,-2-1 174 15,0-1-289-15,-4-4-136 0,3-4-390 0</inkml:trace>
  <inkml:trace contextRef="#ctx0" brushRef="#br0" timeOffset="414.68">617 6343 671 0,'2'3'161'0,"3"-1"10"0,1 0-109 0,2 0-9 15,2 1 1-15,0 0-3 0,2 0-11 16,1 1-11-16,0-1-8 0,1 2-7 16,1-1-6-16,0 1-8 0,2-2-7 15,2 4-9-15,1-4-8 0,2 0-33 16,1-4-9-16,0 0-126 0,1 1-135 16,3-4-319-16</inkml:trace>
  <inkml:trace contextRef="#ctx0" brushRef="#br0" timeOffset="764.69">1177 6006 628 0,'-7'0'144'0,"4"0"3"16,-1 0-110-16,2-1-2 0,0 0 2 15,1-2-5-15,5 0-8 0,-1-2-3 0,4-2-3 16,1-3-2-16,3 1-5 0,1-4-1 15,3-1 0-15,-1 0-1 0,0-1-2 16,-1 0-2-16,0 3-1 0,-2 1-2 16,-2 0-1-16,-2 4-2 0,-2 2 0 15,-1 3-2-15,1 2-1 0,-2 5 0 16,0 0 2-16,0 7 0 0,-1 2 2 16,1 7 1-16,-2 1 2 0,0 2 1 0,-1 3 0 15,0 4 0-15,0 2-1 0,1 2-1 16,0-1-1-16,1 3-1 0,-2 0-4 15,2 0-5-15,-1-4-4 0,-1-2-11 16,0-2-9-16,-1-4-10 0,0-2-5 16,0-3 119-16,-2-6-234 0,0-2-129 15,1-4-353-15</inkml:trace>
  <inkml:trace contextRef="#ctx0" brushRef="#br0" timeOffset="945.22">1145 6401 622 0,'0'6'152'16,"1"-3"6"-16,4-2-94 0,1 2-14 16,3 1 0-16,2-2 1 0,1 2-7 15,1-1-9-15,3 0-7 0,0 0-7 16,1 1-5-16,0-4-8 0,2 3-9 0,0-2-10 16,2 1-17-16,0-2-31 0,0 0 10 15,1 1-139-15,3-1-136 0,3-5-315 16</inkml:trace>
  <inkml:trace contextRef="#ctx0" brushRef="#br0" timeOffset="1312.96">1555 6060 574 0,'1'2'144'0,"0"-2"3"15,-1 0-80-15,1 1-27 0,3-1-1 16,1 1-2-16,3 1-3 0,2 2-8 15,3 0-1-15,3 1 1 0,6 2-1 16,4-2-7-16,3 1-5 0,4-2-2 0,3 1-2 16,4-1-4-16,2-4-2 0,1 1-1 15,-2-2-1-15,0 2-2 0,-1-3-6 16,-2 0-6-16,-4-2-20 0,-4 2-16 16,-3-1 65-16,-5 2-195 0,-6-2-137 15,-2-3-348-15</inkml:trace>
  <inkml:trace contextRef="#ctx0" brushRef="#br0" timeOffset="1595.27">2083 5898 652 0,'-3'-5'170'0,"1"4"5"15,2 2-78-15,-2-1-42 0,1-1-6 16,0-2-9-16,1 3-13 0,0 2-10 0,4-1-7 15,1 2-4-15,4 4-4 0,3 2-2 16,3 3-1-16,3-1 0 0,4 2 1 16,1 1 1-16,-1-1 0 0,2 0-1 15,-2-1 0-15,1 0 0 0,-5 4 0 16,0-3-1-16,-3 3 0 0,-3 0-1 16,-5 2-3-16,-4 0-1 0,-5 2-5 15,-6 0-8-15,-7 3-7 0,-2 6-10 16,-12-4-15-16,-10-2-3 0,-2 1-125 0,-6-2-126 15,-3 0-299-15</inkml:trace>
  <inkml:trace contextRef="#ctx0" brushRef="#br0" timeOffset="5426.35">2897 4290 504 0,'7'1'123'15,"1"0"5"-15,1-2-54 0,3-1-41 16,1 0-1-16,4 0 0 0,3 0 3 15,3-3 0-15,5 2-1 0,5-1-2 16,4-1 0-16,7 1-1 0,2-2-8 0,5 1-5 16,3 0-6-16,1 1-3 0,3 0-3 15,4 2-3-15,1-2-3 0,0 2 1 16,1 1-1-16,-3 2 1 0,-2 1-1 16,-5 0 0-16,-9 2 0 0,-8-1 1 15,-8-1-2-15,-8 0-1 0,-8 1-1 16,-8 0-2-16,-5 1-2 0,-9 3 1 0,-4 2-2 15,-7 2 2-15,-8 1 1 0,-8 2 1 16,-6 0 3-16,-5-2 1 0,-3 0 1 16,-5 4 1-16,-1-9 0 0,-3-1-1 15,0-3 1-15,-2-1-1 0,-3 1 0 16,3-4-1-16,-1-4-2 0,-6-3 1 16,11 5-2-16,9 2 0 0,8 0 1 15,7 0 0-15,6 0 0 0,9-1 1 16,16 9 0-16,-3-6-1 0,3-1-1 15,3-2-3-15,6 0 1 0,5 2 2 16,6-2 1-16,9-1 3 0,8-3 4 0,10 0 3 16,6 2 4-16,7-3 0 0,4 2 0 15,4-1-2-15,3 0-2 0,2 5-1 16,-1 0-3-16,-3-2 0 0,-3 3-2 16,-5 0-1-16,-6 2-1 0,-10 1 1 15,-9 0-1-15,-10-1 0 0,-8-1 2 0,-7 0 3 16,-5 3-1-16,-9-1 1 0,-11 0 0 15,-9 2-1-15,-10 1-1 0,-10 0-4 16,-11 3-5-16,-12-3-6 0,-20-8-7 16,7 10-5-16,-5-1-7 0,0 0-5 15,0-1-2-15,1 2 3 0,5-1 2 16,21 6 6-16,-6-9 5 0,11-2 7 16,12-1 7-16,10 3 4 0,11-4 1 15,9 0 4-15,12 2 4 0,12-1 6 16,12-1 5-16,13-2 3 0,15-1 0 0,12-3 1 15,16 4-1-15,9-6-1 0,8 2-6 16,6-1-4-16,1 0-3 0,-5 0-2 16,-3 4 0-16,-9-3 0 0,-12 2-1 15,-14 3 0-15,-16-2-1 0,-12 3 2 16,-14 3 1-16,-17-2-3 0,-16 2-18 0,-17 4-10 16,-16 0-129-16,-10 2-129 0,-17 3-329 15</inkml:trace>
  <inkml:trace contextRef="#ctx0" brushRef="#br0" timeOffset="8059.78">3921 8334 570 0,'2'1'128'0,"-2"0"2"16,0-1-98-16,1 0-8 0,1-1 0 0,1 2 3 15,3-1 1-15,1-1 0 0,3 0 1 16,2-1-1-16,3-2-3 0,3-1-2 16,1 0-6-16,0 0-5 0,2 0-5 15,1-2-3-15,1 3-4 0,-3-1-3 16,0 3-4-16,-2 0-8 0,-1 0-12 16,-2 1-8-16,-3 1-8 0,-1-1-118 0,-3-3-119 15,-3 3-285-15</inkml:trace>
  <inkml:trace contextRef="#ctx0" brushRef="#br0" timeOffset="8245.07">4097 8387 509 0,'-4'6'138'0,"1"0"6"0,1-3 4 16,1 0-110-16,1 3-6 0,2-2-3 15,1 2-1-15,3 0-4 0,0 3-4 16,1 0-7-16,2 5-2 0,-2 0-7 15,1 2-7-15,-1 0-12 0,-1 2-14 16,-1 2-11-16,-3 2 66 0,0 1-190 16,-2-2-129-16,-2 0-327 0</inkml:trace>
  <inkml:trace contextRef="#ctx0" brushRef="#br0" timeOffset="8423.66">3939 8808 635 0,'0'6'148'0,"1"-2"9"0,3 1-103 16,4-3-13-16,4-1-2 0,5 1 0 16,2-4-5-16,3 2-10 0,3-3-8 0,5-5-4 15,2-4-8-15,1 1-12 0,2-3-20 16,1-5-16-16,1-4-18 0,-1 0-111 16,-1 2-128-16,-1-3-286 0</inkml:trace>
  <inkml:trace contextRef="#ctx0" brushRef="#br0" timeOffset="8729.58">4497 8399 506 0,'-3'-1'147'0,"1"0"7"15,0-2-5-15,2 3-103 0,2 1-4 16,2-1-2-16,1-1-5 0,4 2-9 16,3 2-5-16,2-1-3 0,2 2 0 15,4 0-4-15,0 1-3 0,1 3-4 16,-4 0-4-16,1 2-3 0,-4 1-6 15,0 3-4-15,-4 3-4 0,-4 0-3 0,-4 5-1 16,-4 2-1-16,-5 3 0 0,-5 2 3 16,-4 3 3-16,-4-1 5 0,-2 2 3 15,-2-4 0-15,2 0 3 0,2-3 1 16,4-3 2-16,3-5-1 0,4-2-2 16,4-4 0-16,9-1-1 0,3-4 0 15,7-2 0-15,2-3 0 0,8 2 1 0,2-4 2 16,5-4-11-16,3-2-13 0,2-1-5 15,3-4-124-15,0-1-120 0,-3-5-304 16</inkml:trace>
  <inkml:trace contextRef="#ctx0" brushRef="#br0" timeOffset="8967.04">4886 8576 517 0,'12'7'142'15,"2"-2"8"-15,4 0-39 0,4-2-58 16,1 0-4-16,6-2-8 0,0 2-9 16,3-5-11-16,1 1-7 0,1-2-4 0,2 1-6 15,-1-1-6-15,-2-2-13 0,-2 0-16 16,-3 0-8-16,-4 1-125 0,-4-3-129 15,-5 0-307-15</inkml:trace>
  <inkml:trace contextRef="#ctx0" brushRef="#br0" timeOffset="9174.5">5260 8400 585 0,'0'8'135'0,"1"-1"10"16,4 2-89-16,1 0-14 0,5 4 3 15,2 0-1-15,4 1-1 0,1 2-5 16,3 1-9-16,0 0-7 0,-1 2-5 16,-2 1-6-16,-2 1-2 0,-4-1-6 15,-2-1-7-15,-6 2-8 0,-4 1-8 16,-5 2-15-16,-7-1-13 0,-8 4 164 0,-8 1-290 16,-7 0-145-16,-5 2-409 0</inkml:trace>
  <inkml:trace contextRef="#ctx0" brushRef="#br0" timeOffset="17630.5">2849 5207 441 0,'0'2'122'0,"-1"-2"3"0,1-2-49 0,0 2-28 16,-1 1-10-16,2 0-12 0,-2-3-11 16,2 2-4-16,0-1-4 0,-1 2-2 15,4 0 1-15,0-3 1 0,3 1 4 16,5 2 1-16,2 0 2 0,5-2 1 16,7 0 5-16,4-1 2 0,4 1 0 15,3-1-3-15,4-1-3 0,4 0-2 0,2 1-3 16,-2 3-4-16,0-2-4 0,-3 1-2 15,-2 1 0-15,-4-1-1 0,-4 0 0 16,-6-1 1-16,-4-1-1 0,-5-2 0 16,-5 2 0-16,-2 0 1 0,-5 2 0 15,-3 0 2-15,0 0 1 0,-3-1-2 16,-2 2-2-16,-3 1-1 0,-3-2-2 16,-4-1-5-16,-4 4-2 0,-6 1-1 15,-7 0 0-15,-4 1 2 0,-6-2 2 16,-3 2 2-16,-2-4 3 0,-3 0 2 0,-1 1 0 15,0-1 0-15,4 1 0 0,4 0 0 16,2 2 1-16,7 1-1 0,3-2 1 16,8 0-1-16,7 1 1 0,4-3 0 15,4 2-1-15,5-3-2 0,2 2 1 16,4 0 2-16,4 1 2 0,3-2 2 16,4 2 3-16,4-4 2 0,6 1 4 0,4-1 1 15,5-1-2-15,4-1-2 0,2 1-2 16,2 0-3-16,1 1-2 0,-3 0-1 15,-1 3-2-15,-4-1 0 0,-2 1-1 16,-6 1 0-16,-5 0-1 0,-4-1 0 16,-6 0-1-16,-2-1-1 0,-7 0-1 15,-3 1 0-15,-3 0-1 0,-3 0 1 16,-6-1 0-16,-5 1 0 0,-5 0 2 16,-6 1 1-16,-7-2 0 0,-3-1 1 0,-4-1 0 15,0-1 0-15,-1-1 1 0,2 0-1 16,4-1 1-16,6 1-1 0,6 1 1 15,6 0-3-15,7 1-6 0,6-1-8 16,9 1-1-16,8 2-4 0,7-2-1 16,7-3-140-16,7 1-124 0,14 3-312 15</inkml:trace>
  <inkml:trace contextRef="#ctx0" brushRef="#br0" timeOffset="18679.74">6337 5220 413 0,'-2'-4'118'0,"0"0"5"0,1 0 3 15,2 4-76-15,-1-2-21 0,1 3-5 16,-1 0-2-16,0-2-1 0,2 1-4 15,2 0-1-15,1-1 2 0,4 2 2 16,0-2 2-16,8 0-1 0,6 1 1 16,4-4-1-16,5-2-2 0,6-3-4 15,8 0-4-15,4 1-2 0,5-2-3 16,-1 1 0-16,3 2-2 0,-1-1 0 16,-3 6-2-16,-6 0-1 0,-4-2 0 15,-8 2-1-15,-5 1 1 0,-7 1-2 0,-6-1 0 16,-6 0-1-16,-5 2 0 0,-5 0-3 15,-5 2-1-15,-6 0 0 0,-5 1-2 16,-5 2 1-16,-7 2-2 0,-6 0-1 16,-6 3 0-16,-2-2 0 0,-4-1-1 15,0 0 1-15,0 0 1 0,1-4 0 16,3-1 3-16,3-2 3 0,6 2 0 16,5-1 2-16,4 0-1 0,8 0 2 0,5 0 0 15,5-1-1-15,2 1 0 0,3-2-1 16,4 0 0-16,3-3 0 0,4 1 1 15,6 0-1-15,6 0 1 0,3-2 1 16,7 3 2-16,3-1 0 0,5 2 0 16,-2 0-1-16,2 2 1 0,-3 1-1 15,-1-1-1-15,-3 0-3 0,-5-1-6 16,-5 1-6-16,-6-1-5 0,-6 0-9 0,-4-1-119 16,-4 3-113-16,-5 0-283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40:59.40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1565 6556 388 0,'1'0'117'16,"0"0"5"-16,-1-1-16 0,-1 1-48 16,1 0-18-16,0-2-7 0,0-1-6 15,0 2-4-15,0 0-1 0,1-2 0 16,-1 1 0-16,1 0 2 0,-1 2 0 16,0-1 0-16,0 1-1 0,0-2-3 15,-2 4-3-15,1-2-3 0,0 1-3 16,-3-2-4-16,2 1-2 0,-2-2-3 0,-2 1 0 15,-1 1-1-15,-2-1 0 0,-2 0-1 16,-1 0 0-16,-1 0 0 0,-1 2-2 16,-1 0 0-16,1 1-1 0,1-1 0 15,1 4 0-15,1-1 1 0,2-1-1 16,1 0 1-16,3-1 1 0,2-1 0 16,1 2 1-16,-1-2-1 0,2 0 0 15,1 2 0-15,-1 0 0 0,1 0 1 0,1 2-1 16,-1 0 2-16,-1 1-1 0,1 0 1 15,0 1 0-15,0-1 1 0,-1 4-1 16,0 0 1-16,0 1-1 0,0 0 0 16,0 3-1-16,-2 1 1 0,2 4-1 15,1 1 1-15,-1 3-1 0,2 4 0 16,-1 2 0-16,-1 2 0 0,0 3 0 16,-1 2 0-16,-1 3 0 0,-2 1 0 0,0 4 0 15,-2-1-1-15,2 2-1 0,-1 1 1 16,1 0 0-16,0-3-1 0,2-2 0 15,1-3 1-15,0-1 1 0,1-2-1 16,0-1 1-16,1-3 0 0,0-2 0 16,1 1 0-16,0-1 0 0,1 2 0 15,-1 1 0-15,2 2-1 0,0 1 1 16,0 3-1-16,0 2 0 0,-2-1-1 16,-1 2-1-16,-1-4-1 0,0-1 1 0,-2-1 1 15,-1-2-1-15,1-1 1 0,1-2 0 16,0 0 2-16,1-3 0 0,0-2-1 15,0-3 1-15,1 0 0 0,1-2 0 16,0-5-1-16,-1 0 1 0,2 1 0 16,-1-1 0-16,-1 0 0 0,0-4 0 0,0 1 1 15,1 0-1-15,-1-1 0 0,-1-3 0 16,0 1 0-16,1-1 1 16,0 1-1-16,0-2 1 0,-1 1 0 0,-1-2 1 15,1 3 0-15,-2-1 0 0,1 3-1 16,0-1 1-16,-1-1-1 0,0 1 0 15,1 0 0-15,0-2-1 0,1 0 1 16,0-3-1-16,1-2 1 0,0 2 0 16,0-4-1-16,-1 0 1 0,2 0 1 15,-1 0 1-15,0-1 1 0,1 1 1 16,-1-2 0-16,2 2 2 0,0-1 0 0,1-1 0 16,0 1-2-16,1 0 0 0,1 0-1 15,0 1-1-15,-1-1-1 0,3 0-1 16,-1 1 0-16,0 0 0 0,1-1-1 15,0 2 1-15,1-2 1 0,0 1 0 16,-1-1 1-16,2 0 0 0,0 0 0 0,2 1 1 16,1-1-2-16,0 0 1 0,1 1-1 15,4 1-1-15,-1 0 0 0,1-1-1 16,2-1 1-16,2 1 0 0,0 2-1 16,1-1 0-16,1 0 1 0,0 1-1 15,0 1 0-15,0 0 1 0,0 0 0 16,0-1-1-16,-1-1 1 0,-3-1 1 15,-1-3-1-15,-4 1 1 0,-1-1 1 16,-4-1 0-16,-2 0 0 0,-2 0 0 0,-1-1 1 16,0 3-1-16,-1-1 1 0,0-1-1 15,1 1-2-15,0-2 1 0,-1 2-1 16,2 0 0-16,-1-4 0 0,-1 1-1 16,1-1 0-16,0 0 1 0,0 0 0 15,1-2 0-15,-1-1 1 0,-1-1-1 16,2-1 2-16,-2-2-2 0,1-2 2 15,0-4-2-15,-1-3 1 0,-1-4-1 16,-1-3 1-16,0-3-1 0,2-3 0 0,-2-3-1 16,2-5 1-16,0-1 0 0,1 0-1 15,0-2 1-15,-1-3 0 0,-1-1 0 16,1 2 1-16,-2 1 2 0,0 1 2 16,0 1 0-16,0 1 1 0,1 1 1 15,1 5 0-15,1 1-1 0,-2-2-2 16,0 1-1-16,-1 0-2 0,-1-4 0 15,-1-1-1-15,-1-3 0 0,0-1-1 16,2-3-1-16,0-2-1 0,2 1 1 16,0 5-1-16,1 2 0 0,1 3 0 0,0 3 0 15,-2 3 0-15,0 6 0 0,-2 1 1 16,2 2-1-16,0 2 0 0,-1 2 0 16,1 2 1-16,1 1-1 0,0 2 0 15,0 1 0-15,1 3 0 0,-1 0 1 0,2 0 0 16,-1 1 0-16,2-1 0 0,-1 0-1 15,1-2 0-15,-1 1 0 0,0 1-1 16,0 0 1-16,-1 0 0 0,0 3 1 16,-1 0-1-16,0 2 1 0,-2 2 0 15,2 1 0-15,-2 2 0 0,-1 0-1 16,1 2 1-16,-1-2 0 0,0 2 0 16,0-1 0-16,0 1 0 0,0-1 0 15,0 1 1-15,0-2 0 0,0 3-1 0,0-2 0 16,-1 1-1-16,1 1 0 0,-3 0 0 15,2-1-1-15,-1 2 0 0,-2-2 0 16,-1 1 0-16,-1 0 2 0,-2-1-1 16,-2 1 2-16,-2 1-1 0,-1-1 1 15,-3 1-1-15,-3 0 1 0,-2 1 0 16,-4 0-2-16,-5-1-1 0,-5 0-1 16,-4 0-4-16,-5 1-3 0,-3 1-4 0,-3 1-1 15,-1 0-2-15,2 4-2 0,2-1-7 16,3 3 1-16,3-1 1 0,6 1-1 15,6-3-4-15,5 1-3 0,5-1 77 16,6-2-192-16,4 0-125 0,5 1-341 16</inkml:trace>
  <inkml:trace contextRef="#ctx0" brushRef="#br0" timeOffset="1046.41">1259 8799 516 0,'0'-6'130'0,"1"4"4"0,0 3-56 16,-2 0-45-16,1 0-10 0,0-1-5 15,0 4-6-15,0-1-4 0,0 4-2 16,1 2 1-16,-1 3 1 0,0 5 1 0,0 4-1 15,0 3 0-15,-1 4 0 0,0 4-2 16,-2 7-2-16,0 3-1 0,-2 1-3 16,2 1-6-16,0 0-7 0,0-1-7 15,2-2-5-15,0-5-16 0,2-5-38 16,-1-5-66-16,1-5-93 0,-2-5-214 16</inkml:trace>
  <inkml:trace contextRef="#ctx0" brushRef="#br0" timeOffset="1377.06">1187 8870 531 0,'8'-11'154'0,"-2"2"7"0,0 3-7 15,0-1-99-15,1 0-11 0,1 3-7 0,1-1-7 16,1-1-12-16,2 2-6 0,1-1-6 15,3 4-2-15,1 2-3 0,1 0-1 16,1 0-1-16,0 3 0 0,0 0-1 16,-3 3 0-16,-1-2-3 0,-1 3-1 15,-5 1 0-15,-1-1-2 0,-3 2 0 16,-4 2 1-16,-5-1 0 0,-2 0 2 16,-5 1 0-16,-5 0 0 0,-3 1-1 0,-4 3-2 15,-5-3-3-15,-1 1 0 0,-2-3-3 16,1 0-3-16,2-1-3 0,3-5 1 15,4-2 0-15,8-2-3 0,3-2-2 16,5 5 1-16,7-9-12 0,4-2-31 16,15 0-74-16,-4 1-97 0,14 6-230 0</inkml:trace>
  <inkml:trace contextRef="#ctx0" brushRef="#br0" timeOffset="1732.1">1707 9052 482 0,'9'3'146'0,"-8"-7"12"0,-2 1 2 0,-2-4-99 16,-1 0-9-16,0 0 0 0,-1-4-10 16,-1 0-11-16,0-1-8 0,0 1-4 15,1 3-2-15,-2 1-3 0,2 3-2 16,0 2-1-16,-1 1 0 0,-2 2-4 15,-1 1-1-15,-4 2-2 0,-2 6-1 16,-4 4-2-16,-3 6-1 0,0 4-1 0,1 6 1 16,2 4 0-16,2 4 0 15,5 2-1-15,3-2 0 0,6-2-1 0,3-1-1 16,3-3 0-16,6-5-1 0,4-4 1 16,3-5-1-16,4-3 1 0,3-3 1 15,5-4 2-15,-2-2-3 0,3-3-6 16,0-6-12-16,2-1-16 0,0-1 147 15,-1-6-293-15,1-4-165 0,1 3-446 16</inkml:trace>
  <inkml:trace contextRef="#ctx0" brushRef="#br0" timeOffset="2382.14">1862 7715 452 0,'0'-1'131'16,"0"2"3"-16,-1-1-18 15,1 0-64-15,-1-1-21 0,-1 0-11 0,2 2-8 16,-1-1-6-16,0-1-3 0,1 0-1 16,-1 1-2-16,1 1-1 0,1 1 0 15,0-1-1-15,3 2 1 0,1 2 1 16,2 1 1-16,1 2 2 0,3-1 3 16,4-1 3-16,0 2 1 0,3-3 0 0,2 0-1 15,2 0-1-15,1-3-1 0,2 2-2 16,2-1-2-16,0-1-2 0,1 2-2 15,-4 0-6-15,-1-5-2 0,-1 2-18 16,-5-3-27-16,-3 2-93 0,-3-5-112 16,-3 1-263-16</inkml:trace>
  <inkml:trace contextRef="#ctx0" brushRef="#br0" timeOffset="2699.99">2043 7637 485 0,'7'-1'136'0,"-1"5"5"16,2-2-44-16,1 0-38 0,1 2-7 15,0-2-17-15,2 2-10 0,2-1-5 16,3 1-4-16,-1 0-3 0,3 0-3 15,-2 2-3-15,1-2-1 0,-1 4-1 16,0 0-2-16,-4-1-1 0,-2 2-1 16,-2-2 0-16,-4 3 1 0,-2 1 1 15,-4 0 1-15,-5 0 0 0,-5 4 1 16,-5 3 0-16,-2 1-1 0,-6-1-4 0,-4 2-6 16,-1 1-10-16,-1 0-9 0,1-2 0 15,0-2-42-15,4-2-97 0,2-3-117 16,4 1-276-16</inkml:trace>
  <inkml:trace contextRef="#ctx0" brushRef="#br0" timeOffset="9211.54">5018 9453 387 0,'0'-1'114'16,"-1"1"5"-16,0 0-18 0,0 0-42 15,0 0-18-15,1 1-7 0,-1-1-5 0,0 1-5 16,-1-1-2-16,1 1 0 0,0-1-2 15,-1-1 0-15,0 1-3 0,-1-2 0 16,-1 1-2-16,1-1-2 0,-1 0-3 16,-4 1-4-16,0 1-2 0,-3-2-3 15,-1 1-1-15,-2 0-6 0,-2 0-2 16,-1 1-3-16,1-1-1 0,-1-1-1 16,2 4 1-16,2-1 0 0,1 0 3 15,2 1 2-15,2-1 2 0,3 2 2 16,0 1 0-16,1-1 0 0,0 2 0 0,-1 3 0 15,2 1 1-15,-1 1 1 0,-2-2 0 16,2 3 0-16,-1 3 1 0,2 0 0 16,-2-1 1-16,0 0 1 0,2 1 0 15,-2 4 1-15,1-3 3 0,1 3 0 16,-2 1 1-16,3 3 0 0,0 4 0 16,0-1-2-16,2 2 0 0,0 3-3 15,0-1 0-15,0 2-1 0,0 0 0 0,1 0 0 16,0 2 0-16,-1 2-1 0,1 4 1 15,-1 1 0-15,1 3-1 0,0 1 1 16,0 0-1-16,2 3 0 0,1-1 1 16,-1-2-2-16,3 2 1 0,-2-2 0 15,-1 0 0-15,2 2 0 0,-3-4 1 16,0 2-1-16,-1-2 0 0,0-2 0 0,-1-2 0 16,0-2 0-16,2-5 0 15,-2 0-1-15,-2-5 1 0,2-3-1 16,0-4 1-16,-1-5-1 0,0-1 1 0,0-2 0 15,0-3 0-15,0-3 0 0,-1 0 1 16,1 0-1-16,0 1 1 0,-2-2 0 16,1 1-1-16,-1 3 1 0,0 0 0 15,-1 1-1-15,1 0 1 0,-1 0-1 16,0 2 0-16,1-2 0 0,1 1 0 0,-1 1 0 16,0 0 0-16,1 1-1 0,0 0 1 15,1-1 0-15,0-1-1 16,2-3 1-16,-1 1-1 0,1-3 1 0,-1 0-1 15,2-2 2-15,-1-1-1 0,0 2 1 16,0-2 1-16,-1-1 0 0,2 0 2 16,-1-1-1-16,-1 0 1 0,0-1 1 15,0 1 0-15,0 0 0 0,0 0-1 0,0-1 0 16,0 0 0-16,0 1-1 0,1 0 1 16,1 1-1-16,1-1-1 0,2 0 2 15,0 0-1-15,4-1 0 0,2 1 0 16,2-1 0-16,2-2 0 0,3 3 1 15,3-2 0-15,2 2 1 0,2-4 0 16,3 2-1-16,2-2 1 0,1 0-1 16,1-1-1-16,0 0-1 0,1 0-1 15,-1 1 0-15,-4-1-1 0,1-1 1 0,-5 2-1 16,-1 0 0-16,-4 0 1 0,-3 0 1 16,-1 1 1-16,-4 1 0 0,-2-1 0 15,-2 2 0-15,-3 0 1 0,-1-1-1 16,0 1 0-16,-3-3 0 0,1 1-1 15,1-2 1-15,0-1 0 0,0-3-1 16,0 0 1-16,2-6-1 0,-1 0 1 16,0-1-1-16,-1-1 0 0,1-3-1 0,-1 0 1 15,-1-3 0-15,-1-4 0 0,1-4-1 16,1-7 1-16,0-4-1 0,-2-7 1 16,0-9-1-16,0-2 1 0,0-4 0 15,-1-1 1-15,-1-3-1 0,-1 0 2 16,0-1 1-16,-2 3 4 0,1 1 1 15,-1 5-1-15,0 5 2 0,2 4-1 16,-1 3 2-16,3 3 0 0,1 4-5 16,0 3-1-16,1 1-1 0,0 2-1 0,1 3-1 15,-1 2-2-15,-1 6-1 0,-1 4 1 16,-1 2-1-16,1 5 0 0,-1 1 1 16,1 3-1-16,0 0 1 0,-1-1-2 15,2 1 1-15,0 2-2 0,0-3 0 16,1 2-1-16,-1-2 0 0,0 2-1 15,1 1 1-15,-1 3-1 0,0-1 1 0,0 2-1 16,-1 1-1-16,0 1 0 0,-1 0 0 16,-1 1-2-16,0-3-2 0,-2 3-3 15,-2 0 0-15,-4 3-3 0,-3-2-5 16,-5 2 0-16,-4 3-1 0,-4 1-2 16,-4 2 0-16,-4 2-3 0,0-2-5 15,-1-1 0-15,-1 0-5 0,0 0 6 16,5-3-123-16,2-1-112 0,5-4-277 15</inkml:trace>
  <inkml:trace contextRef="#ctx0" brushRef="#br0" timeOffset="9610.62">4797 11508 513 0,'-1'9'132'16,"0"1"5"-16,1 2-46 0,0 3-57 0,0 1-8 16,1 4-4-16,0 1-6 0,1 1-8 15,-1 0-6-15,1 1-5 0,0 0-3 16,1 0-5-16,-1-1-5 0,-1-3-1 15,1 2-49-15,-1-2-73 0,0-4-101 16,0-3-243-16</inkml:trace>
  <inkml:trace contextRef="#ctx0" brushRef="#br0" timeOffset="9899.04">4809 11644 664 0,'-6'-31'161'0,"3"1"7"0,2-2-105 15,2-2-8-15,2 3-4 0,4 2-3 16,2 2-8-16,-2 1-12 0,4 4-7 16,2 3-6-16,1 7-8 0,-2 1-5 15,0 3-4-15,0 1-2 0,0 5 1 0,-2 0-1 16,-3 2-2-16,0 1 0 0,-3 2-2 16,0 4 0-16,-3 1 0 0,-1 2 0 15,-4 2 0-15,-1 5-1 0,-3 0-1 16,-3 2-2-16,-1 0-2 0,-3-1-3 15,1 3 0-15,-2-5 0 0,1 0-1 16,3-3-1-16,1-4-1 0,3-3 0 16,3 3-5-16,0-8-1 0,4-2-24 15,4 1 1-15,0-1-103 0,1 1-109 16,5 0-261-16</inkml:trace>
  <inkml:trace contextRef="#ctx0" brushRef="#br0" timeOffset="10180.12">5173 11482 548 0,'-2'0'152'15,"2"1"9"-15,-1-1-24 0,0 0-80 16,-1 1-5-16,-3 0-4 0,-3-1-4 16,-3 1-9-16,-2 1-8 0,-2 3-6 15,-3-1-5-15,-1 0-5 0,2 5-4 16,0 2-3-16,2 2-2 0,2 2-3 15,2 1-3-15,2 4-2 0,3-1-1 16,2 2-1-16,4 2-1 0,4 0-3 0,2-1-1 16,4-1-1-16,4-2-2 15,4-1-2-15,0-5-2 0,4-3-12 0,2-5-6 16,7-6-8-16,0-4 19 0,2-4-140 16,1-9-124-16,4-6-302 0</inkml:trace>
  <inkml:trace contextRef="#ctx0" brushRef="#br0" timeOffset="10582.75">5193 10158 495 0,'-4'4'117'0,"3"-3"3"0,2-1-59 16,3 1-39-16,6-1-1 0,5 0 3 16,8 1-1-16,2 0-1 0,5-1 0 15,5-1-1-15,3 0-3 0,0 1-3 16,1-4-5-16,-2 0-2 0,0 0-4 16,-1-2-6-16,-3 1-5 0,-1-1-6 0,-5 0-7 15,-3 1 2-15,-5-1-104 0,-4 0-22 16,-5 2-92-16,-1-2-205 0</inkml:trace>
  <inkml:trace contextRef="#ctx0" brushRef="#br0" timeOffset="10840.58">5546 9910 513 0,'-7'3'129'15,"3"-2"3"-15,4 1-39 0,5 1-62 0,3 2 2 16,3 1 3-16,6 2 2 0,1 2-2 15,5 3 0-15,1 1-2 0,2-2-8 16,0 6-7-16,-1-2-6 0,-1 2-7 16,-3-1-3-16,-1 2-3 0,-7 0-2 15,-5 3-1-15,-6-2 0 0,-10 3-4 16,-4 4-4-16,-8-2-6 0,-6 3-11 0,-6 4-10 16,-6 0 121-16,-5-1-248 15,-2 0-139-15,0 8-379 0</inkml:trace>
  <inkml:trace contextRef="#ctx0" brushRef="#br0" timeOffset="24569.18">2033 8437 332 0,'2'-8'90'16,"-1"2"4"-16,2-1-40 0,-2 2-9 15,2 3-7-15,-3-1-9 0,0 2-4 0,0 0-5 16,0 1-4-16,0 0-5 0,1 0-4 16,1 0-3-16,1 2-1 0,0 1-2 15,4 0 0-15,1 0 0 0,1 2 3 16,7 0-1-16,-3 2 2 0,0 0 0 15,1 0 1-15,1 2 0 0,-1-1 0 16,0 2 0-16,-6 3 2 0,5-1-1 16,-2 2 0-16,0-1-1 0,-1-1 0 15,-2 3-1-15,0-2-2 0,1 0-1 0,-3 3-1 16,0-3-1-16,-2 1 1 0,-2 1-1 16,-2 3 1-16,2 1 0 0,-4 3 1 15,2-1-1-15,-1 4 0 0,1 2 1 16,4-1-1-16,0-2-1 0,3 2 1 15,0-3-1-15,2 0 1 0,4-3-1 16,1-1 0-16,2 0 1 0,0-1-1 16,3-1 1-16,-1-2-1 0,3-1 0 0,-2 2 0 15,-2-2 1-15,2-1-1 0,0-2 0 16,-1-1-3-16,1-1-2 0,-2-3 8 16,2 0-128-16,-2-2-105 0,-3-4-282 15</inkml:trace>
  <inkml:trace contextRef="#ctx0" brushRef="#br0" timeOffset="24870.1">2635 8966 528 0,'0'1'123'15,"-1"0"1"-15,1-1-84 0,0 0-19 16,0 2-3-16,1-2-5 0,-1 1-5 15,1 1-3-15,1 0 0 0,2 2-1 16,-1 2 0-16,3 2 0 0,-1 1-1 0,1 2-1 16,0 3 0-16,2 1-1 0,-1 1 0 15,1 0 0-15,-1 0 2 0,0 2-1 16,-1-1 1-16,-1 1 1 0,-1-3-1 16,-2 3 1-16,0-1 1 0,-5-1-2 15,-1 1 1-15,-2-2 1 0,-3-2 1 16,-7-8-1-16,8 11 1 0,-11-7-2 0,1 0-7 15,-2-4-4-15,-2-3-8 0,1 2 85 16,6 7-209-16,-10-19-125 0,9 7-342 16</inkml:trace>
  <inkml:trace contextRef="#ctx0" brushRef="#br0" timeOffset="25430.62">2898 9293 543 0,'1'1'126'0,"-1"-1"6"0,0 1-81 15,0-5-22-15,-3 5-7 0,2 1-2 0,-1 3-4 16,-1 4-5-16,0 2-4 0,0 2-2 15,0 8-4-15,2 0 2 0,-4 1 0 16,1 3-1-16,-1 1 0 0,1 3-1 16,-1 4-2-16,-1 1-3 0,1-1-6 15,1 1-2-15,1-2-5 0,1-3-1 16,0-4-1-16,2-5 1 0,1-5 1 16,0-3 5-16,0-4 1 0,-1-5 4 15,1-5 1-15,0-4 1 0,-1-4 2 0,1-5 1 16,-1-5 2-16,0-4 1 0,1-3 2 15,1-4 0-15,0-6 2 0,1-1 2 16,1-2 1-16,1 0 3 0,1-1 6 16,0-1 3-16,1 7 6 0,1 4 3 15,0 2 3-15,0 6-1 0,0 2-2 16,0 6-5-16,2 3-5 0,-1 2-6 0,0 2-5 16,2 6-3-16,0 1-2 0,0 2 0 15,1 5-1-15,-1-1 1 0,0 3-1 16,-1 3 0-16,-2-1 0 0,-1 1-3 15,-2 1 0-15,-3-1-2 0,-1 2-1 16,-2 0 0-16,-2-1-1 0,-5 1-2 16,-1 0-1-16,-2 0-5 0,-1-1-6 15,-2-1-4-15,0-1-3 0,-1-2-2 16,3-4 0-16,1 0-2 0,3-2 3 16,0-1 12-16,2-1-118 0,2-1-104 0,2 1-271 15</inkml:trace>
  <inkml:trace contextRef="#ctx0" brushRef="#br0" timeOffset="25960.76">3290 9401 408 0,'-1'-2'112'16,"1"1"5"-16,-2 0-39 0,0 0-29 0,-2-3-4 16,0 2-4-16,-2 0-7 0,0 1-4 15,-1-2-4-15,-1-2-2 0,0 1-3 16,-1 2-4-16,1-3-3 0,0 1-3 16,-1 0-1-16,0 1-2 0,2 1-2 15,-1 2-2-15,-1-1-1 0,1 3-2 16,-1 3-2-16,-1 1 0 0,-1 3-1 15,-1 4 0-15,2 0 2 0,1 2-2 0,-2 6 0 16,3 4-2-16,-1 2 0 0,3 0-1 16,2 1-1-16,2 0-3 0,-2 2 2 15,7-7 1-15,1-1 0 0,2-6 0 16,2-1 1-16,2-2-1 0,2-3 0 16,0-2-1-16,1-5-3 0,2-3-3 15,0-1-1-15,-1-1-10 0,2-2-114 16,-1-3-109-16,0-4-279 0</inkml:trace>
  <inkml:trace contextRef="#ctx0" brushRef="#br0" timeOffset="26188.19">3420 9387 610 0,'-1'0'142'0,"-1"-1"5"0,2 1-103 15,-1 0-12-15,1-1-6 0,1 1-7 16,2 1-6-16,0-1-4 0,1 2-5 16,2-2-2-16,1 0 1 0,1 1 0 15,2-1 1-15,0 0-2 0,0 0-5 16,1-1-5-16,1 1-6 0,-2 0-8 16,-1-1-7-16,0 2 0 0,0-1-123 15,-2 2-110-15,-4 0-279 0</inkml:trace>
  <inkml:trace contextRef="#ctx0" brushRef="#br0" timeOffset="26366.25">3427 9512 507 0,'3'5'117'0,"0"-2"4"16,4-1-81-16,2 1-13 0,3-2 0 15,0 2-2-15,1-2-5 0,3 2-6 16,-1 0-5-16,0 2-17 0,-1 2-75 15,-2 0-46-15,-2-3-100 16</inkml:trace>
  <inkml:trace contextRef="#ctx0" brushRef="#br0" timeOffset="26680.17">2800 10132 611 0,'2'0'135'16,"-3"0"2"-16,0 2-103 0,-1 1-19 16,0 1-3-16,1 4-1 0,-2 6-4 15,1 3-4-15,-1 3-5 0,1 4-6 16,0 3-4-16,1 5-5 0,-1-2 1 0,1-2-122 16,-1 1-111-16,-1-1-274 0</inkml:trace>
  <inkml:trace contextRef="#ctx0" brushRef="#br0" timeOffset="26966.5">2789 10110 622 0,'1'-23'150'0,"-1"6"4"15,1 1-97-15,0 3-18 0,1 3-8 16,0 2-6-16,2 2-8 0,0-1-8 15,1 2-4-15,3 2-1 0,1-2-3 0,1 3-1 16,2 1 1-16,0 0-1 0,1 2 0 16,0 2 0-16,-2 2 0 0,1 3 0 15,-3 2 0-15,-1 1-2 0,-3 2-1 16,-3 3 0-16,-2-2-2 0,-2 1-4 16,-5-1-6-16,-1 1-6 0,-4 0-5 15,-3 0-4-15,-1-1-4 0,-2-4-3 16,1 3 116-16,-3-7-223 0,2-2-117 15,0-2-343-15</inkml:trace>
  <inkml:trace contextRef="#ctx0" brushRef="#br0" timeOffset="27313.76">3206 10124 544 0,'2'2'137'16,"-3"-3"8"-16,-2 1-76 0,0 1-23 15,-3-1-5-15,-2-1-2 0,-1-1-8 16,-4 2-8-16,-1 0-8 0,0 1-5 16,-1 3-2-16,-1-2-2 0,2 4-3 15,0 4-1-15,2 4-2 0,2 4 0 16,1 1-1-16,3 1 0 0,1 3-1 15,3 2 0-15,1-4-1 0,2-2 0 0,1-1-1 16,1-2 0-16,1-3-1 0,1-1-1 16,2-2 0-16,-1 0-1 0,2-3 1 15,1-2-3-15,2-2-2 0,0-1-3 16,1-3-4-16,1-3-5 0,2-4-5 16,1-2-3-16,0-3-117 0,2-4-108 0,0-2-275 15</inkml:trace>
  <inkml:trace contextRef="#ctx0" brushRef="#br0" timeOffset="27493.35">3392 10065 586 0,'2'0'150'0,"-2"-1"5"0,-1 1-86 16,1 0-16-16,0 1-7 0,0 0-9 16,0 3-13-16,0 1-8 0,0 2-5 15,3 0-4-15,-2 4-3 0,0 0 0 0,1 3-1 16,0 3-1-16,1-1-6 0,0 4-11 15,-1-1-16-15,0 3-12 0,0 1-5 16,-1-2-120-16,0-1-122 0,-1-2-278 16</inkml:trace>
  <inkml:trace contextRef="#ctx0" brushRef="#br0" timeOffset="27708.28">3316 10197 599 0,'-2'-2'145'0,"4"1"4"16,-1 0-79-16,1 0-31 0,1-1-8 15,0 1-3-15,4-1-7 0,1 0-6 16,2-1-4-16,0 1-5 0,3-1-7 16,-1 0-11-16,2-1-11 0,0 1-9 15,0 0-5-15,1-1-124 0,-1 2-120 0,-1 0-286 16</inkml:trace>
  <inkml:trace contextRef="#ctx0" brushRef="#br0" timeOffset="28093">3637 10051 597 0,'0'-1'149'15,"-2"1"5"-15,4-1-91 0,-2 2-15 0,0 0-6 16,0-1-7-16,0 0-8 0,0 0-9 15,-2 1-5-15,2 2-3 0,-1 2-3 16,0 2-2-16,-1 3-3 0,-1 0-1 16,0 3-1-16,-2 3-1 0,2-2-2 15,0 0-2-15,0-1-2 0,2-1-1 0,2-2-1 16,0-1-2-16,4-2 0 0,-1-2 1 16,2-2 2-16,-1-2 0 0,2-1 1 15,-1 0 2-15,0-3 2 0,0-1 0 16,0-1 1-16,0-1 1 0,1-1 0 15,0-1 0-15,-2 1 0 0,1-1 0 16,-2 0 1-16,-1 3 0 0,-1 2 2 0,1 0 0 16,-2 2 3-16,-1 4 3 0,1 1 0 15,0 4 0-15,-1 3 1 0,1 1-1 16,-1 6-1-16,-1 2-3 0,0 1-1 16,0 2-1-16,0 0-5 0,0 0-4 15,-1-1-17-15,1-3-10 0,0 1 56 16,0-3-185-16,0-4-130 0,1-1-336 15</inkml:trace>
  <inkml:trace contextRef="#ctx0" brushRef="#br0" timeOffset="30177.38">3978 9809 350 0,'-1'-2'103'0,"1"0"3"15,0 2 1-15,0-1-70 0,0 1-12 0,0 0-5 16,0 0-4-16,1 3-2 0,-1-2-3 15,0 0 1-15,1-1 0 0,-1 0 0 16,0 0-1-16,2-5 1 0,-1 5 1 16,1 0 0-16,0-1 1 0,1 2 1 15,4-2-1-15,1 0 1 0,0 3-2 16,3-3-1-16,1 0-2 0,0 1-3 16,2 0-1-16,-1 1-3 0,0 0 0 15,-1 0-2-15,1 3 1 0,0-2-1 16,-1 0 0-16,-1 1 0 0,1 1 0 0,-2 0 1 15,-1 4 1-15,-1-2 1 0,-2 2-2 16,-1 3 0-16,-2-1 0 0,-1 4-1 16,-2-1 0-16,0 3-1 0,0 2-1 15,0 2 2-15,1 2-1 0,1 1 0 16,2-1 0-16,2 1-2 0,2 0 1 0,1-4-1 16,2-1 1-16,2-2-1 0,2 1 0 15,3-3 0-15,-2-1 0 0,2-2 0 16,0 0 0-16,1-1 2 0,-1-1 0 15,1-2 2-15,0 0 1 0,1-1 2 16,0-1 0-16,1 0 0 0,1-1 0 16,0 0-1-16,1-1-2 0,-1 2-4 15,0-2-8-15,0 0-8 0,-3 1-6 0,-1 0-19 16,-3-2-104-16,-3 3-111 0,-2-3-263 16</inkml:trace>
  <inkml:trace contextRef="#ctx0" brushRef="#br0" timeOffset="30679.24">4629 10083 519 0,'-4'2'126'16,"-1"0"5"-16,1 0-74 0,1 2-16 15,-1-1-3-15,1-1-2 0,1-1-3 16,1 0-4-16,0 0-2 0,0 0-3 15,1 2-5-15,0-1-3 0,0 0-3 16,2 1-3-16,0 2-2 0,2-1-2 16,2 3-2-16,1-1 0 0,1 2-1 0,1 1-1 15,1 0-1-15,0 2 1 0,-1 1-1 16,-1 2 0-16,0 0 0 0,0 0 0 16,-1 0 0-16,0 2 1 0,-2-2 0 15,-1 0 0-15,-1-1-1 0,-3-1 1 16,-2 1-2-16,-2 0 0 0,-1 0-1 0,-3-1-2 15,-3-2 0-15,-3-1-2 16,-1 2-1-16,-4-1-1 0,-2-2-3 0,-2-1-8 16,0-2-11-16,-1-1-6 0,1-1-3 15,1-1-122-15,1-2-120 0,4-1-288 16</inkml:trace>
  <inkml:trace contextRef="#ctx0" brushRef="#br0" timeOffset="47800.58">5525 10966 331 0,'3'2'84'0,"-3"-2"0"0,0-1-35 0,0 1-25 16,0 0-12-16,0 0-7 0,0 1-3 16,0-1-1-16,1 0 2 0,-1 0 6 15,2 0 6-15,0 1 6 0,0-1 6 16,3 0 4-16,1 0 4 0,1 2 1 15,2-1-3-15,0 1-4 0,3 2-2 16,2-2-4-16,0 2-3 0,-1 4-2 0,1-3-3 16,3 2-4-16,-2 1-3 0,1-3-2 15,1 4-2-15,0 2-1 0,1-1-2 16,-1 1 0-16,0 1 0 0,-1 0 0 16,-1 2-1-16,-3-2 0 0,-1-1 1 15,-3 1 0-15,-1 2 0 0,-2-2 0 16,0 5 1-16,-2-1-1 0,0 1 0 0,0-3 0 15,-2 3 2-15,2-2-1 0,0 1 1 16,-1-6-2-16,3 3-1 0,-1 1 1 16,1 1-1-16,2-2-1 0,-2 0-1 15,0 1 1-15,2 7 1 0,-3-2 0 16,0 0 0-16,2 2 0 0,-3 2 1 16,3 2-1-16,-1 2 0 0,1-3 0 0,0 1 1 15,2 1-1-15,1 1 0 16,3 0 0-16,0-3 1 0,-1 2-1 0,1 2 1 15,1-5-1-15,0-1 1 0,0 0 1 16,0-3-1-16,-1 0 1 0,3-4 1 16,-1-3 0-16,0 1 0 0,0-2-2 15,1-2-4-15,-1-3-3 0,-1-2-2 16,0-1-28-16,0-2-35 0,-2 1-74 16,-2-4-103-16,0-1-240 0</inkml:trace>
  <inkml:trace contextRef="#ctx0" brushRef="#br0" timeOffset="48073.32">6319 11702 604 0,'-2'1'148'0,"0"-1"7"0,-1 1-80 16,1 1-30-16,0-1-10 0,-1 2-11 16,1 1-7-16,-1-1-6 0,1 1-7 15,0 3-3-15,0 0-2 0,1 0-1 0,2 3 2 16,3-1 1-16,0 3-1 0,3 0 1 15,0 0-1-15,1 0 1 0,1 1-1 16,-2 2 0-16,-1-2 0 0,-1 0-1 16,-2 2 0-16,-2 3 1 0,-6 2-1 15,-1-3 0-15,-4 0 2 0,-2-1 0 16,-5 1-1-16,-2 0-6 0,-3-5-10 16,-1-1-11-16,-6 1-3 0,4-2-20 0,-1-1-111 15,-4-3-117-15,6 1-271 0</inkml:trace>
  <inkml:trace contextRef="#ctx0" brushRef="#br0" timeOffset="48676.79">6461 12055 474 0,'2'1'126'0,"-1"1"5"16,0-1-54-16,-2 3-22 0,2 2-19 15,0 3-11-15,1 1-9 0,0 3-5 16,-1 4-3-16,0 3-4 0,2 1-1 16,-2 1-5-16,0 3 0 0,-1 0-2 0,2 1-1 15,-4 0-1-15,2-6 0 0,-1 3-2 16,0-2 4-16,0-7 0 0,0 1 2 16,-1-7 0-16,1 0 2 0,-1-1 1 15,-1-5 2-15,0-1 3 0,0-2 3 16,0-1 4-16,-2-4 3 0,1-4 2 15,-1-3 2-15,-1-5-1 0,0-9-3 16,2-4-3-16,1-2 0 0,0-3 0 16,5-1 5-16,-1 2 1 0,4 4 2 0,2 5 1 15,0 3 0-15,2 4-2 0,0 2-6 16,-1 5-6-16,0 2-5 0,1 4-4 16,0 0-2-16,0 4-1 0,0 2 0 15,0 3 0-15,0 2 1 0,1-1 1 16,-1 2-1-16,-1 0 1 0,-1 1-1 15,0-2-2-15,-3 1-1 0,-1-1 0 0,-2 2 0 16,-3 3-4-16,-3 1-7 16,-3 1-4-16,-3 2-3 0,-1-1-4 0,-2 2-7 15,-1 2-6-15,1-5 2 0,1-1-36 16,3-2-73-16,1-3-102 0,3 1-238 16</inkml:trace>
  <inkml:trace contextRef="#ctx0" brushRef="#br0" timeOffset="49012.52">6796 12197 569 0,'7'-4'140'0,"-4"2"8"16,-1-5-87-16,-2 2-3 0,0 5-3 15,-2-7-5-15,-1 6-5 0,-2-1-4 0,-1-2-7 16,-1 3-5-16,0-1-7 0,-2-1-4 16,0 4-3-16,-2-1-5 0,-1 5-4 15,1 1-3-15,-1 3-2 0,1 4-1 16,0 2-2-16,0 2 0 0,4 4 0 16,0-2 0-16,3 4-3 0,1-1-3 0,4 0-3 15,2-2-2-15,0-3-2 16,2-3-4-16,2 1 0 0,1-6 1 15,0 0 1-15,3-2-1 0,-1-3-1 0,3-1-4 16,-1 0-4-16,1-4-6 0,0 1 61 16,-1-2-190-16,-1-2-126 0,-1 2-342 15</inkml:trace>
  <inkml:trace contextRef="#ctx0" brushRef="#br0" timeOffset="49399.48">7067 12171 573 0,'-1'-2'148'0,"0"-2"11"16,-2 3-65-16,1 0-31 0,1 0-4 0,0 0-7 15,1 2-6-15,-1-1-9 0,1 2-10 16,0-1-11-16,0 2-9 0,1 2-5 15,0 2-3-15,0 4-2 0,1 1-4 16,1 4-3-16,-1 4-2 0,0-1-5 16,-1 3-14-16,1 0-13 0,-1 1-9 15,-1-2 114-15,0-3-237 0,0-1-137 0,-1 0-364 16</inkml:trace>
  <inkml:trace contextRef="#ctx0" brushRef="#br0" timeOffset="49650.63">6954 12277 661 0,'-4'-1'158'16,"1"1"4"-16,2 0-103 0,1-1-13 15,0 1-11-15,0 0-10 0,3-2-8 16,0-2-4-16,2 1-1 0,3-2-3 15,3-1-2-15,2-1-1 0,1-1-1 16,4 1 0-16,0 3-2 0,2-2-2 0,-1 5-4 16,-1-1-11-16,-1 3-13 0,0 1-3 15,0 2-145-15,-4 0-139 0,-1 6-347 16</inkml:trace>
  <inkml:trace contextRef="#ctx0" brushRef="#br0" timeOffset="50093.08">7330 12058 573 0,'1'-1'143'0,"0"4"7"0,-1-3-88 15,0 0-13-15,0 0-2 0,0 0-4 16,1 0-7-16,-1 2-12 0,-1-2-9 16,-1 7-4-16,-2 2-4 0,2 4-3 15,-2 0-4-15,-3 6 0 0,1 1 0 16,-3 1-3-16,2 0-2 0,1-1 1 15,0-3-1-15,1 0 0 0,2-4 0 0,2-2 1 16,1-3 2-16,2-1 2 0,1-1 2 16,2-1 1-16,2 0 0 0,2-2 1 15,2 0 0-15,2 0 1 0,0-2-1 16,1 3-2-16,1-3-6 0,-2-1-7 16,0 1-8-16,-2-2-10 0,0-1-9 15,0 1 164-15,-1-3-292 0,-3 2-139 0,1-1-407 16</inkml:trace>
  <inkml:trace contextRef="#ctx0" brushRef="#br0" timeOffset="50250.2">7426 12205 643 0,'-4'-1'160'16,"-1"1"5"-16,3 2-100 0,-2-2-15 0,5 8-12 15,-1 1-9-15,2 5-12 16,0 2-6-16,2 2-4 0,0 2-2 0,0 1-4 15,1 1-6-15,-1 2-16 0,3-5-17 16,-5 4 73-16,1-1-206 0,0 3-142 16,1 7-365-16</inkml:trace>
  <inkml:trace contextRef="#ctx0" brushRef="#br0" timeOffset="51045.08">7671 12260 524 0,'-10'-2'121'0,"-2"-1"3"0,3-3-73 16,1 0-29-16,2 1-1 0,-1-1-2 15,2 0 0-15,1-2 5 0,1 6-1 16,2 1 3-16,0-2 0 0,1 3-3 15,0 0-4-15,1-1-4 0,0 4-5 16,2-2-5-16,2 2-4 0,1 5-2 0,3-2-2 16,2 3 0-16,2 5 0 0,2 2 2 15,2 0 0-15,0 1 1 0,1 0 0 16,-1-1 1-16,1 0 0 16,-1-1 0-16,0-3-1 0,-2 2 1 0,0-2-1 15,-2-2-1-15,-2 2 1 0,-2-2-2 16,-1 0 0-16,-1 1-1 0,-1-1 0 15,1 0-1-15,-2 1-2 0,1-3-2 16,-1 2-4-16,4-1-3 0,0-2-1 16,1-3-1-16,2-1 0 0,1-2-1 0,3-3 1 15,1-3 2-15,0-3-1 0,1-1-32 16,-1-2-84-16,-2-2-101 0,-3-2-247 16</inkml:trace>
  <inkml:trace contextRef="#ctx0" brushRef="#br0" timeOffset="51298.92">8018 12391 402 0,'-13'1'125'0,"3"-1"5"16,2 0-18-16,5 1-24 0,0 0-44 15,3-1-12-15,1 3-2 0,1 0-2 16,1 1-2-16,3 2-2 0,0 1-5 16,3 4-1-16,1 1-4 0,0 0-5 15,1 3-3-15,-2 0-3 0,0-1-2 16,0 2 1-16,-1-1-1 0,-3 0-1 15,1 2 1-15,-2-2-1 0,-3 0 0 16,0 2 1-16,-2 1-4 0,-2-1-4 0,-2-3-6 16,-2 3-10-16,-4-2-8 0,-2-4-77 15,-3-2-52-15,1-5-107 0,-4 1-237 16</inkml:trace>
  <inkml:trace contextRef="#ctx0" brushRef="#br0" timeOffset="52174.37">8144 11970 633 0,'1'4'152'0,"-2"0"4"0,0 3-91 15,-1 4-20-15,-1 1-11 0,2 5-7 16,0 5-8-16,0 3-2 0,1 5-3 16,2 4-3-16,2 1-2 0,0 5-3 15,1 4-1-15,2 2-1 0,0 5-1 16,0 2-1-16,0 4-1 0,0 2-2 16,1 4-4-16,-2 0-1 0,-2 0-1 15,-2 3 0-15,-1-3-2 0,-1-4 1 0,-1 3-1 16,-1-4-1-16,-2 1-2 0,-4 3-5 15,0-3-5-15,-2 2-2 0,-1-2-2 16,-1-2 2-16,0-2 3 0,1-5 4 16,3-8 5-16,1-5 6 0,2-6 2 15,0-6 3-15,2-2 2 0,1-8 0 16,1-4 2-16,1-5 2 0,-1 0 1 16,2-3 2-16,1 0 0 0,1-3 1 0,0 0 4 15,2 0 1-15,1 3-2 0,2-3 0 16,2 1 0-16,2-1-1 0,2-1-1 15,1 2-2-15,4-1-3 0,3-1-1 16,2 2 0-16,4-4-2 0,0 2 1 16,-1 0-2-16,3-3 0 0,0 3 0 15,-2-3 0-15,-3-1-1 0,-2 4 1 0,-3-3 0 16,-1 0 0-16,-4 2-1 0,-3-1 1 16,-3 1-1-16,-2 0 1 0,-1-2 0 15,-2 4 0-15,-2-1 1 0,1-1 0 16,-2 1 1-16,-1 0 0 0,1 1 0 15,-2-3 0-15,1-3-1 0,0-1 0 16,-1-4-1-16,1-3-1 0,1-1 1 16,-1-7-1-16,0-2 1 0,1-3-1 15,1-5 0-15,0-4 1 0,2-5-1 0,0-7 1 16,0-3-1-16,0-5 1 0,-1-5 0 16,0-5 0-16,2-3 0 0,-1-6 1 15,-2-5 0-15,-1-3 1 0,-1-5 2 16,2-2 0-16,-1 1 2 0,-2-1 3 15,-3 2 0-15,1 6 1 0,1 7 0 16,-1 7-1-16,0 6-2 0,0 8-2 16,1 8-2-16,0 9-2 0,2 5 0 15,-1 6 0-15,0 5-1 0,0 7 0 0,0 2 2 16,0 4 2-16,-1 3 2 0,0-1 1 16,1 4 1-16,-1-1 1 0,1 3 1 15,-1-1-1-15,2 1-2 0,-1 1 0 16,0 0-3-16,-2 1-1 0,-3 2-2 15,-4 2-2-15,-3 4 0 0,-5 1-1 0,-8 1 0 16,-5 3-1-16,-7 3 2 0,-3-1 0 16,-4 1-2-16,-1-4-2 15,1-1-6-15,1-1-5 0,6-1-8 0,5-2-19 16,-1 1-18-16,11 3 95 0,7-1-220 16,8 2-143-16,3 10-372 0</inkml:trace>
  <inkml:trace contextRef="#ctx0" brushRef="#br0" timeOffset="52773.84">8249 13916 691 0,'-2'7'179'0,"-1"-1"6"16,-1 3-94-16,0 2-26 0,1 1-10 16,-2 2-18-16,2 4-14 0,0 4-9 15,0 2-6-15,0 2-5 0,1 0-3 16,0 5-3-16,0 1-3 0,0 3-4 0,1-1-7 15,-1 0-5-15,1 2-7 0,2-1-7 16,0-4-6-16,1-5-1 0,0-6 0 16,1-5 2-16,-1-4-1 0,0-3 3 15,0-6 2-15,-1-4-10 0,2-6-14 16,-3-5 1-16,0-7 2 0,0-7 6 16,-1-7 9-16,-1-5 19 0,0-4 35 15,1-1 29-15,0 2 14 0,2 3 10 0,-1 3 10 16,0 6 2-16,1 4-7 15,0 3-14-15,2 6-8 0,0 3-6 0,-1 4-7 16,2 1-8-16,3 1-7 0,0 0-4 16,1 5-4-16,2-3-3 0,1 3-2 15,1 0-3-15,1 3-2 0,1 1-2 16,-2 1 0-16,-1 1-1 0,-21-7 0 16,17 10 2-16,-1 2 0 0,-5 2 2 0,-2 1-1 15,-5 3 1-15,-2 3-1 0,13 8 0 16,-21-10-2-16,-5 3-3 0,1-3-2 15,-2-4-1-15,0-2-3 0,0-3-7 16,4-1-9-16,-1-5-7 0,8 1-9 16,2-1-3-16,4-4-47 0,5 1-76 15,4 1-108-15,4-5-248 0</inkml:trace>
  <inkml:trace contextRef="#ctx0" brushRef="#br0" timeOffset="53023.54">8514 14007 577 0,'6'2'148'0,"-3"0"11"16,-1 3-87-16,-2-1-11 0,-1 2 0 15,-2 1-10-15,-3 3-6 0,0 2-10 16,-4 2-9-16,-1 2-4 0,-1 2-4 0,-1 0-3 16,1 2-5-16,0-1-3 0,3-2-2 15,1-1-2-15,3 1-2 0,0-3-2 16,6 0 1-16,3-2-1 0,2-2 1 15,4 2 1-15,3-2-1 0,3-3 1 16,2-4 1-16,2-3-2 0,4-4-1 16,1-5-6-16,1-3-27 0,3-7 138 15,1-4-293-15,-2-8-170 0,-3-6-473 16</inkml:trace>
  <inkml:trace contextRef="#ctx0" brushRef="#br0" timeOffset="53429.83">8559 12416 575 0,'4'8'140'15,"2"-3"7"-15,3 1-84 0,4-3-14 16,3 0-4-16,4 0-4 0,5-2-6 0,4-1-5 16,2-1-7-16,3 0-5 0,4-2-7 15,-1-1-9-15,0 1-13 0,-1-3-14 16,-1 2-11-16,-3 1-8 0,-3-2 42 16,-3 3-168-16,-4-1-122 0,-6 2-307 15</inkml:trace>
  <inkml:trace contextRef="#ctx0" brushRef="#br0" timeOffset="53673.69">8948 12307 663 0,'-4'0'155'16,"0"0"1"-16,5 1-101 0,3 1-15 16,2 0-6-16,3 0-9 0,2 2-4 15,2 0 0-15,1 3-1 0,2 1-3 16,-2-1-6-16,-2 3-5 0,0 0-2 0,-3 0-3 15,-2 0-1-15,-1 5-2 16,-4-2 2-16,-2 3-2 0,-3 4 1 0,-4 0-1 16,-1 2 1-16,-5 1-1 0,-3-4-1 15,-3 2-5-15,-4-1-12 0,-4-5-16 16,-10-4 148-16,2 3-285 0,-5-5-156 16,1 2-433-16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42:05.0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4198 7230 471 0,'-4'0'123'0,"5"2"3"0,2 0-31 0,-1 0-61 16,0 1-10-16,1 0-2 0,0 0-5 16,2 1-4-16,0 1-2 0,3 0-2 15,1 1-1-15,2-2 1 0,1 2 2 16,4-3 0-16,2-1 1 0,0-2 0 16,2-2-1-16,1 0-2 0,1-3-2 15,-1 0-2-15,-3-1-4 0,2 1-5 16,-3 1-8-16,-1-1-7 0,-4 1-5 0,-3-1 34 15,-5 2-160-15,-1-1-118 0,-2-2-306 16</inkml:trace>
  <inkml:trace contextRef="#ctx0" brushRef="#br0" timeOffset="233.42">4360 7264 655 0,'1'1'154'0,"-1"0"5"15,1 0-108-15,-1 2-13 0,0 2-11 16,1 1-3-16,-1 5-3 0,-1 2-4 16,0 5-4-16,-1 2-1 0,-3 3-2 15,2 1 0-15,-1 0-3 0,-2 3-2 16,3 3-3-16,-1-3-1 0,0 2-1 16,4-3-4-16,0 1 0 0,1 1-8 15,1-4-12-15,1-3-12 0,0-5-9 0,2-1 30 16,-2-4-153-16,-3-4-128 0,3-3-306 15</inkml:trace>
  <inkml:trace contextRef="#ctx0" brushRef="#br0" timeOffset="403.2">4265 7692 608 0,'0'1'144'0,"2"-1"5"0,1 1-76 15,7 3-26-15,-3-3-1 0,2 1-3 0,3 0-8 16,0-2-3-16,1 0-6 0,1 0-10 15,-5-2-6-15,5 0-8 0,0 1-11 16,1-1-7-16,2-1-21 0,0 2 154 16,-1-3-294-16,0-2-158 0,9-4-439 15</inkml:trace>
  <inkml:trace contextRef="#ctx0" brushRef="#br0" timeOffset="768">4623 7368 572 0,'-7'1'141'15,"4"0"4"-15,3 0-85 0,2-1-17 0,1 0-1 16,2-5-6-16,-2 1-4 0,5-1-7 16,0-3-3-16,2-2-1 0,1-1-4 15,1-1-6-15,-1-1-3 0,0-2-2 16,1 2-2-16,-2 0-1 0,1-1-1 15,-3 5-1-15,-2 1 0 0,0 2-1 16,-3 3-2-16,-1 3 0 0,-2-1-4 16,1 5-1-16,-1 1 0 0,0 1-1 15,0 6 1-15,0 3 1 0,0 2 3 16,0 6 2-16,0 0 2 0,0 5 0 0,-1 1 1 16,0 2 0-16,0 3 0 0,-1 1 0 15,0 2-1-15,-3 1 0 0,1-1-1 16,1-2 0-16,-1-2-4 0,2-4-8 15,0-2-7-15,1-4-7 0,1-5-8 16,0-2-6-16,1-2 19 0,-1-5-140 0,-2-1-113 16,-2-6-290-16</inkml:trace>
  <inkml:trace contextRef="#ctx0" brushRef="#br0" timeOffset="954.5">4600 7751 649 0,'-3'1'154'0,"0"2"5"16,4-2-108-16,0-1-10 0,1 1 0 16,4 0-3-16,2 0-6 0,4 2-1 0,2 2-4 15,5-3-3-15,4 1-2 0,2 0-6 16,3 2-3-16,2-3-8 0,3 2-18 16,1-1-34-16,2 1-140 0,3-2-150 15,6-8-382-15</inkml:trace>
  <inkml:trace contextRef="#ctx0" brushRef="#br0" timeOffset="15983.14">5824 7018 455 0,'-1'1'116'15,"1"0"4"-15,7 5-42 0,-7-5-40 0,0-1-6 16,0 1-2-16,0 2 1 0,1 2 0 15,-1 1 1-15,0 0-2 0,0 3-1 16,0 4-3-16,-1 2-4 0,0 2-6 16,1 1-4-16,-1 3-5 0,0 4-3 15,0 2-1-15,-2 0-3 0,3 1-2 16,-1 4-4-16,1-1-7 0,-1 2-9 0,1-4-5 16,-1 0-5-16,1-4-2 0,-2-4-4 15,1-3-20-15,-1-4-88 0,-1-6-96 16,-1-4-250-16</inkml:trace>
  <inkml:trace contextRef="#ctx0" brushRef="#br0" timeOffset="16397.87">5783 7102 656 0,'1'-4'157'0,"-1"0"4"16,0 0-110-16,0-1-10 0,1 1-9 15,0 0-7-15,1 0-8 0,3 0-9 16,0 0-3-16,3 0-3 0,2 1-1 16,2-1 0-16,2 2 0 0,1 1-1 15,1 1 0-15,-1 2 0 0,0 2 0 0,-2 0 0 16,0 2 1-16,-4 0-1 0,-1 2 1 16,-1-1 0-16,-3 0-1 0,-1 0 0 15,-1-3 0-15,0 0 0 0,-1-1-1 16,-2-2-1-16,-1 1 1 0,-2-1 0 15,-1 2-1-15,-4 2 1 0,-3-2-1 16,-2 0 0-16,-3 4 1 0,1-3-1 16,0 4 1-16,2-4 0 0,1 2 0 15,3-2 1-15,4 1 0 0,1 0 1 16,2-1 1-16,2 1 1 0,2 0 1 0,2 3 2 16,2 1 1-16,2 2 1 0,4 2 0 15,0 2-1-15,1 1 0 0,4 3-1 16,-1 0-2-16,1-1-4 0,1 3-4 15,-3-1-6-15,2-2-19 0,1 0-13 16,-2 0-8-16,1-3 166 0,-1-1-287 16,-1-3-141-16,0-1-392 0</inkml:trace>
  <inkml:trace contextRef="#ctx0" brushRef="#br0" timeOffset="16891.37">6234 7289 636 0,'-4'-7'148'0,"-1"2"5"0,0 2-106 0,-1-2-9 16,0 1-3-16,-1 1-5 0,0 0-6 15,-1 3-5-15,-1 0-3 0,0 1-5 16,0 5-3-16,0 2-4 0,-1 3-3 16,1 3-1-16,0 1-2 0,2 2 0 15,1 3-4-15,2 0-1 0,2 0-1 16,2 0-1-16,2-5-1 0,2 0-1 15,4-2 0-15,1-2 2 0,2-3 1 16,1-3 0-16,0-3 1 0,0-2 2 0,1-4 3 16,0-3 4-16,-2-4 3 15,0-3 2-15,-1-3 3 0,-1-5 2 0,-1-5-1 16,0-3 1-16,-2-3-2 0,-3 1-1 16,-1-3 4-16,-2 0-3 0,-3-1 1 15,-2-2 1-15,-2 3-1 0,-2 0 0 16,1 0-2-16,0 3-1 0,0 2 4 15,1 6 1-15,3 7 1 0,1 2 3 0,0 6 2 16,2 3 0-16,1 3-3 0,0 2-5 16,0 3-5-16,3 2-3 0,0 4-3 15,1 3-3-15,2 4 0 0,0 7 1 16,1 7 2-16,0 6 0 0,1 2 1 16,0 6 0-16,1 5 1 0,0 2-1 15,4 0-14-15,1 1-1 0,0-5-13 0,0 0-6 16,3-4-7-16,-1-7-8 15,2-3-6-15,-2-6 4 0,0-8-4 0,1-1 20 16,-2-5-127-16,1-4-110 0,-3-3-285 16</inkml:trace>
  <inkml:trace contextRef="#ctx0" brushRef="#br0" timeOffset="17785.33">6775 6857 579 0,'-1'-2'134'0,"0"-1"3"15,1 3-100-15,0-1-9 0,0 1-6 0,0 0-5 16,0 1-7-16,0-1-3 0,1 3-3 16,-1-3-1-16,1 3 0 0,-1-2-1 15,0 2 0-15,3-1-1 0,-3 0 1 16,1 0 0-16,0 1 0 0,0-1 2 15,1 2 1-15,-1-1 2 0,0 1 1 16,0-1 0-16,0 0 1 0,1 0 0 16,-1 0 0-16,-1-1 1 0,0-1 0 0,1-1 1 15,-1 2 0-15,1-1 1 0,-1 0-1 16,0 0-1-16,1-1-3 0,0 5-1 16,0-3-1-16,0 2-2 0,-1 1-1 15,1 2-1-15,3 2 1 0,-4 2 0 16,2-2-1-16,0 6 1 0,0 1 0 15,-1 4 0-15,1 2 0 0,-3 2 0 16,4 3-1-16,-3 2 0 0,1-1 0 16,0-1-1-16,0-2 1 0,2 2-2 15,2-3 1-15,-1-2-1 0,2-1 0 0,2 0 0 16,1-2-1-16,1-2-1 0,1-3 1 16,0-3-2-16,1-5-1 0,0 0 0 15,1-5-6-15,0-4-1 0,0-2-7 16,-1-2-3-16,1-2-8 0,-2-2-4 15,-2-5-5-15,0 2 3 0,-5-2-117 0,-2-1-104 16,-4-1-274-16</inkml:trace>
  <inkml:trace contextRef="#ctx0" brushRef="#br0" timeOffset="17958.87">6764 7065 584 0,'-12'-5'152'16,"3"6"6"-16,2-1-77 0,4 1-26 0,1-1-4 15,0 0-8-15,4 0-11 0,1 8-8 16,3-8 0-16,2 0-5 0,1-2-5 16,4-2-2-16,2-1-1 0,3-3-1 15,0-1-2-15,0-2-11 0,2 0-7 16,-1-1-14-16,1 1-17 0,-1 2-12 16,0-1 162-16,-1 1-292 0,-2 0-150 15,2-2-407-15</inkml:trace>
  <inkml:trace contextRef="#ctx0" brushRef="#br0" timeOffset="18142.38">7042 6829 653 0,'-4'2'162'0,"1"1"5"0,2-3-102 16,1 2-10-16,0 1-9 0,1 4-7 15,1 5-8-15,2 1-9 0,-2 5-5 0,0 2-5 16,0 3-2-16,1 2-2 0,-1 0-7 15,-1 1-7-15,-1 1-8 0,0 0-22 16,1 1-18-16,-1 0-131 0,0 2-142 16,3-5-339-16</inkml:trace>
  <inkml:trace contextRef="#ctx0" brushRef="#br0" timeOffset="19067.53">6885 7538 528 0,'-1'-1'144'16,"0"-1"9"-16,0 1-40 0,0 0-58 16,0 1-6-16,1 1-6 0,0-1-6 0,0 1-9 15,0 1-9-15,0 0-5 0,0 1-3 16,0 5-2-16,-2 0-2 0,1 7-3 16,0 4 0-16,-1 4-2 0,0 5 0 15,0 2 0-15,-1 4-2 0,2 3-3 16,1-2-1-16,1-2-1 0,2-1-1 15,0-3-1-15,1-6-1 0,3-5 1 0,-1-3 1 16,3-5 0-16,-1-2-4 0,0-3 0 16,1-2-4-16,0-2-8 0,0-1-4 15,0-2-3-15,-1-1-5 0,2-5-1 16,-1-1-3-16,0-3 92 0,-1 0-200 16,-2-2-119-16,0 1-332 0</inkml:trace>
  <inkml:trace contextRef="#ctx0" brushRef="#br0" timeOffset="19244.05">6793 7735 564 0,'-7'1'138'0,"5"0"2"0,3-1-63 16,3-1-36-16,1-2-5 0,5-2-5 16,0-4-6-16,4 2-1 0,4-2-2 15,-1 0-6-15,4 1-7 0,-1-1-16 16,-1 0-15-16,1 1-12 0,0 3-115 0,-2 0-12 15,-2 3-109-15,2 0-210 0</inkml:trace>
  <inkml:trace contextRef="#ctx0" brushRef="#br0" timeOffset="19600.16">7045 7781 543 0,'-2'-2'136'0,"-2"-2"7"16,0 4-69-16,5-3-34 0,4 0 1 16,-2 1-3-16,3 2-6 0,3-3-4 15,0 2-6-15,4-1-1 0,-3 3-3 16,0 4-4-16,-1 0-4 0,-2 1-2 16,1 1-2-16,-4 2-2 0,1 1-2 0,-2 2-2 15,-2 1-4-15,-2 0-2 0,-2 0-3 16,-2 2-1-16,0-2-1 0,-5 2 0 15,0 0 3-15,-2-1 2 0,1 1 2 16,1-3 2-16,0 1 3 0,3-1-1 16,3 0 2-16,2-2 0 0,3 1 1 15,3-2 1-15,2 0 0 0,4-2 0 16,3 0 0-16,5-3 0 0,3-1-1 16,4-4 0-16,2 0 0 0,4-2-9 0,2-4-17 15,2-2-132-15,-1-2-9 0,3-5-114 16,3-2-242-16</inkml:trace>
  <inkml:trace contextRef="#ctx0" brushRef="#br0" timeOffset="21526.42">7345 7501 499 0,'1'3'120'0,"0"-1"3"16,-2-3-72-16,0 2-17 0,0-1-5 16,2 0-4-16,-1-1-1 0,-1 1 0 15,0-1 0-15,1 1-1 0,-1 1-2 16,1-1-2-16,-1 0-3 0,2 0-2 15,-1-1-5-15,-1 0-2 0,1 1-3 0,1 1-2 16,-2-2-1-16,2 1 0 0,-1 3 0 16,3 1 0-16,0 1 2 0,3-1 2 15,0 1 3-15,4 2 1 0,1 0 1 16,2-3 0-16,2 0 0 0,3 2-1 16,1-2-2-16,4 2-2 0,-2-1-1 15,3 2-2-15,0-1 0 0,2 2 0 16,-1-3-2-16,1 1-5 0,-4-2-5 15,1 1-8-15,-4-3-8 0,-1 0-9 0,-4-3-5 16,-1 1-3-16,-3-2-118 0,-3 0-111 16,-2-2-276-16</inkml:trace>
  <inkml:trace contextRef="#ctx0" brushRef="#br0" timeOffset="21826.99">7688 7447 527 0,'0'1'131'0,"-4"1"2"15,4-1-60-15,1 1-43 0,0-1-9 16,1 2-5-16,0-1-6 0,0 1-4 16,2 1-2-16,0 1-1 0,2-1 0 15,0 3 0-15,2-1 1 0,1 3-2 0,0 0 1 16,3 1 0-16,1 0 0 0,0 1 1 15,-1-1 0-15,0 1 0 0,-1 0 0 16,0-1 0-16,-4 0 1 0,-1 3-1 16,-2-3 2-16,-3 3 0 0,-4 0 2 15,-4-1-2-15,-5 3-2 0,-3-1-7 16,-5-1-5-16,-6 2-8 0,-5 1-8 16,1-2 5-16,-4-1-131 0,1-3-114 15,1-2-286-15</inkml:trace>
  <inkml:trace contextRef="#ctx0" brushRef="#br0" timeOffset="32064.73">2663 5442 478 0,'0'0'124'16,"0"-1"3"-16,0-2-65 0,0 1-17 15,-1 2-11-15,1-1-9 0,-2-1-8 16,2 2-2-16,0-2-2 0,0 2 0 16,0 1 0-16,0-1-1 0,0 0-2 0,0 0-3 15,0-2-3-15,2 2-2 0,-2 0-2 16,2 1-1-16,-1-1 0 0,2 0-1 16,1 2 1-16,2 0 1 0,-1 0 1 15,4 3 1-15,0-4 0 0,1 1 1 16,1 0 0-16,3 0 1 0,0 1-1 15,3-2 1-15,-1 0-1 0,2-1-1 0,-1 1 0 16,2 1 0-16,-2-1-1 0,1-1 1 16,-2 1-1-16,2-1 0 0,-2 2 1 15,2-3-1-15,0 2 1 0,1-2 0 16,1 1 0-16,-1 0 0 0,2-1 0 16,2 2 2-16,1-1 0 0,-1 1 2 15,2 2-1-15,-1 1 2 0,1-1 0 16,1 4-1-16,-2-4-1 0,1 3-1 15,1-2 0-15,-2 2-1 0,1-4-1 0,0 0 0 16,0-1 0-16,1 0 0 16,-1-2 0-16,1 1-1 0,2-2 0 0,3-1 0 15,1 0 0-15,1 0 0 0,1-1 0 16,2-1 1-16,2 1-1 0,2-2 1 16,-2 3-1-16,1-1 1 0,1 0-1 15,-1 1 0-15,0-1 0 0,-3-1-1 0,0 2 1 16,1 0-1-16,-1-2 0 0,1 3 0 15,-1 0 0-15,2 0 0 0,0 0 0 16,3 0 0-16,-2-3 0 0,3 2 0 16,-1-2 0-16,3 0 0 0,0 1 0 15,3-1 0-15,1 1 0 0,1 1 0 16,1-2 1-16,3 5-1 0,-1 1 0 16,3-2 0-16,-2 3 0 0,0 3 0 15,1-1 0-15,0 2 0 0,-3-3 0 0,1 3 1 16,-2 0-1-16,1-1-1 0,-3 0 2 15,-1-3-1-15,-3 0 0 0,-3 0 0 16,-1-2 0-16,-3 0 0 0,-1-1 0 16,-3 1 0-16,-2-1 0 0,-4 2 0 15,-2-1 0-15,-4 2 1 0,-5 0-1 16,-3-2 0-16,-5 2 0 0,-3 1 1 0,-2-4 0 16,-2 0 3-16,-2 0 0 15,-1 2-1-15,-5-1-2 0,-3-2-1 0,-4-1-1 16,-4 3-2-16,-10 0-1 0,-4-2-1 15,-4-1 2-15,-5 2 1 0,-3-2 2 16,-5 0 0-16,-4 0 1 0,0 0-1 16,-4 0 0-16,-1-1 0 0,-1 0 0 15,-1 1 0-15,-1-1-1 0,-1 1 1 16,-2 0 1-16,0-3-1 0,-1 4 1 16,-3-2-1-16,1 0 1 0,0 1-1 0,0 1-1 15,-2-2-2-15,-1 1-1 0,-2-1-2 16,1 2 0-16,-2-3-2 0,-1 3 0 15,1-1 0-15,0 4 0 0,-1 1 3 16,1 0 0-16,1 3 1 0,-1 2 2 16,1 0 0-16,0-1 1 0,0 0 1 15,0 2 0-15,3-2 1 0,2 1 0 16,0 1 0-16,4-3 0 0,4 3 1 16,5-3 0-16,4 1-1 0,3-3 0 0,4-1 0 15,4-1-1-15,5 0 1 0,6-1-1 16,4 0 0-16,4-1 0 0,7 2 0 15,4-1 0-15,4 1 0 0,2-2-1 16,1 1-2-16,5 3-1 0,0 0-1 16,2-1-2-16,5 5 0 0,3-3-1 15,5 3 1-15,6-1 1 0,6-2 3 0,2 2 0 16,7-2 2-16,2 1 0 0,5-1 1 16,5-1 1-16,1 3 0 0,6-2 0 15,4 1 0-15,2 0 0 0,3 0 0 16,2-1 1-16,1 2-1 0,2 1 0 15,1 3 0-15,-1-1 0 0,5-2 0 16,0 2 0-16,2-2 0 0,3-1-1 16,3 0 1-16,2-2-1 0,-1 0 0 15,0-1 1-15,3 1 0 0,0 2 0 0,-1-2 1 16,-2 1 0-16,-1 0 1 0,0-1 1 16,2 2 0-16,-3-1-1 0,1 3 0 15,-5 1 0-15,1-3 0 0,-3 1-2 16,0-1 1-16,-2 1-1 0,1-1 0 15,-3-2 1-15,2-2-1 0,-3-1-1 16,4-1 1-16,-4-1 0 0,4 0 0 16,0-1-1-16,-1-2 0 0,2 1 0 15,0 0 0-15,0-1-1 0,1-1-4 0,-4 1-9 16,0-1 19-16,-5 1-158 0,-3 2-129 16,2 6-340-16</inkml:trace>
  <inkml:trace contextRef="#ctx0" brushRef="#br0" timeOffset="42369.09">11925 891 526 0,'-3'-6'133'16,"1"3"7"-16,2 0-54 0,-1-1-36 15,1-5-2-15,0 2 0 0,0 1-3 0,0 1-3 16,-1-2-4-16,1 2-6 0,1 2-4 15,-2 3-6-15,1-3-4 0,-1 2-4 16,1 0-6-16,0 1-3 0,-1 5-4 16,2 2-3-16,0 6-2 0,2 6 0 15,2 5 0-15,-1 9 1 0,2 8 3 16,0 6 0-16,2 5 1 0,-2 3 0 0,1 4-1 16,0 1-3-16,0-1-6 0,0-2-3 15,-1-8-2-15,0-5-9 0,-1-6-10 16,0-5-10-16,-2-8-5 0,-2-6 34 15,-2-8-155-15,-3-1-127 0,0-7-309 16</inkml:trace>
  <inkml:trace contextRef="#ctx0" brushRef="#br0" timeOffset="42665.41">11941 1329 578 0,'-1'-2'151'16,"3"1"10"-16,3 1-41 0,0-3-67 15,2 0-5-15,1 0 0 0,2-3-4 16,3 0-11-16,1 1-10 0,0 1-9 16,1 2-6-16,2 2-2 0,0 2-4 15,2 6-3-15,2-1 0 0,-2 8 0 0,2 0-2 16,-1 1 1-16,-2 3-1 0,0-1 0 16,-3-1-2-16,-4 2-1 0,-3-5-1 15,-6 4 0-15,-3-2-1 0,-4-1-1 16,-8 3-3-16,-7-2-2 0,-4 0-5 15,-4-1-8-15,1-4-5 0,-3-1-5 16,1-4-1-16,2-2-4 0,8-4 8 16,2-1-29-16,5-5-85 0,6-6-105 15,8-3-261-15</inkml:trace>
  <inkml:trace contextRef="#ctx0" brushRef="#br0" timeOffset="43013.97">12454 1366 385 0,'4'10'113'0,"-2"-1"7"0,-1 0-15 16,1-2-61-16,0 1-5 0,0-4-4 15,-1-2-2-15,1 8-8 0,3-7-6 16,0-3 1-16,3 0 1 0,3-2 0 16,3-1-3-16,1 0-5 0,4-9-2 15,1 2-1-15,2 1-4 0,-2-2-3 16,-1-2-2-16,-3 1 0 0,0 1 0 15,-3 1 1-15,-5 1 1 0,-5-1 3 16,-4 0-1-16,-2 0 0 0,-7 1-1 0,-2 2 0 16,-4 1-2-16,0 1-2 15,-4 5-3-15,-1 5 0 0,-3 4 0 0,2 4 0 16,1 1 0-16,1 6-1 0,0 3 1 16,3 3 0-16,4-1 1 0,6 3 0 15,4-2 1-15,3-2-1 0,6-1-1 16,5-2-1-16,5-4-3 0,4-1-8 15,4-5-2-15,5 0-26 0,5-1-4 0,7-6-40 16,3-5-59-16,3-4-93 0,0-1-196 16</inkml:trace>
  <inkml:trace contextRef="#ctx0" brushRef="#br0" timeOffset="43480.62">13150 1415 609 0,'9'-16'153'15,"-6"-1"8"-15,-7 1-93 0,-4 0-15 16,-6-1-9-16,-3 5-9 0,-5 4-11 15,-2 2-10-15,-2 7-7 0,-2 5-4 0,-1 5-3 16,-2 6 1-16,1 2 0 0,3 0 2 16,6 9-2-16,4-8-1 0,3-3-2 15,9-2-2-15,4-5-2 0,5-2 1 16,7 0-3-16,0-8 3 0,6 3 1 16,2-3 2-16,4-1 2 0,1 1 1 15,2 0 0-15,-2-3-1 0,0 1 1 16,-2-1-1-16,-3 4 1 0,-1-1 0 0,-3-1 1 15,0-1-1-15,-3 2 1 0,-3 0 0 16,-1 3 0-16,0 2 1 0,-5 3 0 16,-2 1-1-16,-2 1 0 0,-3 5 1 15,-2-2-1-15,-3 2 0 0,-1-1-1 16,-1 6 0-16,-3 2 0 0,-2 4 0 16,-3 2-3-16,-3 4-4 0,-1 4-6 15,-4 4-10-15,-5-2-5 0,2 2-6 0,0-2-5 16,5-4 1-16,4-3 4 0,5-7 6 15,5-5 11-15,5-7 7 0,5-4 11 16,2-5 13-16,2-3 12 0,4-1 8 16,3-1 5-16,4-2 4 0,5-3 0 15,2-2-3-15,3-1-6 0,2-2-8 16,2-2-7-16,0-1-6 0,-1 0-5 16,-1-2-1-16,1 1-2 0,-2-1-6 15,-1 0-16-15,0 1-19 0,6 2-149 0,-5-3-148 16,8 3-382-16</inkml:trace>
  <inkml:trace contextRef="#ctx0" brushRef="#br0" timeOffset="44077.51">14990 1128 639 0,'-2'4'138'0,"-2"-9"5"0,-2 11-115 16,-3-9-8-16,-4-4-3 0,-5 6 1 16,-4-2-2-16,1 4-4 0,2 2-6 0,1 0-1 15,1 1-2-15,6 0-1 0,7-1 0 16,3 2-1-16,0 1-1 0,-1 1 1 16,2 6-1-16,2-5 1 0,-1 7 0 15,3 2 2-15,6 1 1 0,4-1 1 16,5-1 0-16,2-7 0 0,-3 6-3 15,5-6-1-15,-3 1 0 0,-4-3-1 16,-4 1-1-16,-4 4-1 0,-1 0 1 16,1-1 1-16,-5 3 0 0,-4 0 0 0,-4 2 0 15,-1-2 0-15,-6 1-4 0,-9-3-6 16,-4 3-6-16,-7-5-9 0,-9-1 13 16,-8-2-46-16,2-4-95 0,-3-5-111 15,4-2-269-15</inkml:trace>
  <inkml:trace contextRef="#ctx0" brushRef="#br0" timeOffset="44295.21">14993 825 659 0,'-1'19'144'0,"-1"3"7"0,-1 11-120 16,-4 5-3-16,1 4 1 0,-5 6 3 15,-5 3-2-15,-4-1-8 0,-3 4-7 0,4-1-5 16,2 3-3-16,2-3-9 0,4 0-7 16,4-3-10-16,5-3-13 0,4-1-5 15,-4-6 51-15,-1-6-182 0,2-7-121 16,2-3-327-16</inkml:trace>
  <inkml:trace contextRef="#ctx0" brushRef="#br0" timeOffset="44632.31">15329 886 636 0,'-1'5'145'16,"7"-1"5"-16,-3-2-105 0,-3-5-17 15,4 7-1-15,-3 5 2 0,-5 0-1 16,6 10-7-16,-4-5-5 0,1 9-3 0,-1 5-2 15,-1 3-2-15,-3 3-1 0,3 3-4 16,-8-1-2-16,4 6-3 0,0-6 0 16,3-3-1-16,0-1 0 0,5-3 0 15,4-3-1-15,6-3 0 0,-3-4 3 16,3 0-1-16,1-4 1 0,1-3-3 16,0-4 0-16,0-5-5 0,-2-5-1 15,7 0-9-15,-1-8-11 0,0-6 36 0,1-6-170 16,-3-1-133-16,1 5-339 0</inkml:trace>
  <inkml:trace contextRef="#ctx0" brushRef="#br0" timeOffset="44773.75">15239 1038 622 0,'-1'0'138'0,"-4"1"10"0,14 2-91 0,2 0-21 16,1-6-2-16,5 3 1 0,1-3 1 15,2-5-7-15,1 1-11 0,-4-4-21 16,3-2-26-16,1-3-51 0,0-4-86 16,3 1-126-16,6-2-291 0</inkml:trace>
  <inkml:trace contextRef="#ctx0" brushRef="#br0" timeOffset="44932.84">15818 893 606 0,'-6'17'155'0,"1"10"11"0,-3-2-77 15,-3 2-30-15,-2-1-4 0,-2 5-3 16,0 2-9-16,-1-1-13 0,-1-5-11 16,1 4-8-16,1-1-5 0,4-5-8 15,3-2-11-15,1 2-20 0,2-1-14 16,4-3-138-16,-1 4-145 0,10-6-351 0</inkml:trace>
  <inkml:trace contextRef="#ctx0" brushRef="#br0" timeOffset="45341.08">16190 1440 573 0,'2'5'133'0,"0"1"7"0,-2 6-92 0,2 0-17 16,2 0 1-16,-3 5 3 0,1 3-4 15,-1 0-8-15,-2-1-8 0,1 1-3 16,-4 1-7-16,-4 0-6 0,-2-2-9 16,-3 3-10-16,1-3 9 0,-4 3-18 15,4-7-127-15,3-2-119 0,0-4-301 16</inkml:trace>
  <inkml:trace contextRef="#ctx0" brushRef="#br0" timeOffset="45705.29">16890 1173 565 0,'13'-3'138'0,"-1"-8"12"16,-3 7-85-16,-3 0-18 0,-5-8 3 15,-1 14 6-15,-2-18-11 0,-3 7-13 16,-2 8-13-16,-2-2-7 0,1-1-6 0,-4 3-5 16,-3-2-2-16,-1 11 1 0,0-6 0 15,1 3-1-15,1 0 0 0,1 2 1 16,3 1-1-16,2-1 1 0,6 3-1 16,2 0 1-16,1 1-1 0,3 3 2 15,2 0-1-15,2 0 0 0,3 2 0 0,0 0 0 16,2 1 1-16,1 1 0 0,0 0 0 15,1-2-1-15,-4 2 2 0,14 7 2 16,-15-3-3-16,-4-8-1 0,-1-2 0 16,-3 1-1-16,-4-4 0 0,-3 3-4 15,-20-11-7-15,9 0-4 0,-6 8-10 16,-7-2-1-16,-7-6-17 0,-2-3-76 16,2-5-45-16,-1 3-106 0,7-3-232 15</inkml:trace>
  <inkml:trace contextRef="#ctx0" brushRef="#br0" timeOffset="45949.01">16845 830 659 0,'5'-1'154'0,"25"9"8"0,-25 16-119 0,-1-14-6 15,-3 4 1-15,0 5 2 0,0 5-9 16,-1 4-7-16,-17 0-9 0,18-7-2 15,-1 13-2-15,-1 2-3 0,-1 2-2 16,4-1-3-16,-2-2-7 0,1 2-1 16,0 0-18-16,1-2-8 0,-1-1-12 15,-5-8 156-15,6 6-290 0,-1-4-150 16,4-2-420-16</inkml:trace>
  <inkml:trace contextRef="#ctx0" brushRef="#br0" timeOffset="46209.75">17204 883 606 0,'9'-13'146'16,"-2"6"11"-16,-3 2-93 0,-1 4-24 0,-3 7-4 16,0 2 3-16,4-4-5 0,-4 8-10 15,0 4-10-15,-2 6-4 0,-1 6 2 16,-2 4-1-16,-2 4-2 0,-4 8-2 15,2 1-1-15,1-1-2 0,-1-1-1 16,2 0-2-16,7-4 0 0,0-3-1 16,5-2 1-16,-1-5-1 0,5 0-1 15,1-6-2-15,1-8 0 0,2 2-2 16,3-8-3-16,1-6-6 0,6 0-7 0,-3-9-9 16,4-2-10-16,0-7 0 0,-2-7-130 15,-2-3-124-15,1 4-302 0</inkml:trace>
  <inkml:trace contextRef="#ctx0" brushRef="#br0" timeOffset="46386.27">17217 1069 637 0,'-5'-2'146'0,"4"-1"10"0,3 4-115 16,5 0-6-16,6 0 3 0,5-2 4 15,9-4-8-15,-2 0-11 0,4 1-9 16,1-4-1-16,3 5-4 0,-2-17-16 15,-3 7-21-15,-2 6-11 0,4 0-20 16,0 0-111-16,-1 6-127 0,6 3-291 16</inkml:trace>
  <inkml:trace contextRef="#ctx0" brushRef="#br0" timeOffset="46709.27">17709 1169 589 0,'-1'-3'139'16,"3"-3"5"-16,1 4-105 0,3 0-11 16,5 4 1-16,2-2 3 0,2 0-11 0,2 3-7 15,1 3-6-15,0-1 0 0,-1 2-1 16,-3 3-1-16,-2 1-4 0,-2 1 0 16,-4 0-1-16,-1-1-2 0,-4-1-1 15,0 1 1-15,-2 7-3 0,-7-2 0 16,-4 0 0-16,-2-1 0 0,-5 2 2 15,0 4 1-15,-2 2 1 0,-2-9 2 0,7 3 3 16,2 2 2-16,4 0-1 0,8-1 2 16,3 0 1-16,6-4 1 0,8-1-1 15,6 0-2-15,5-2 0 0,2-2 0 16,2-2-2-16,4-3-5 0,1-2-7 16,-2 0-9-16,0-3-10 0,2 0-5 15,0-3-132-15,-3-1-125 0,-1-1-309 16</inkml:trace>
  <inkml:trace contextRef="#ctx0" brushRef="#br0" timeOffset="46901.83">18383 1651 470 0,'7'18'128'0,"0"-2"9"16,1-1-20-16,0 5-74 0,2-1 0 15,-2-2 4-15,-1 2-3 0,-2-4-9 0,-4 1-7 16,-3-1-5-16,-4-3-6 0,-6 2-5 15,-4-3-3-15,-6 2-5 0,-5-2-4 16,-4-3-6-16,-4 0-13 0,1-1 34 16,-1-2-181-16,3-3-140 0,5 1-369 15</inkml:trace>
  <inkml:trace contextRef="#ctx0" brushRef="#br0" timeOffset="49613.1">19156 1122 392 0,'1'2'108'0,"-1"-1"5"0,0-2-33 16,0 0-43-16,0 3-3 0,0-3-4 15,0 0-10-15,-1 0-7 0,2 2-3 16,-2-1-1-16,1 0-3 0,0-1-2 0,1 1 0 15,-2 0-1-15,2 0-1 0,-2 0 0 16,1 0 0-16,0 1 1 0,0 0 0 16,0 0 0-16,-2-1 1 0,2 1 0 15,0-1-1-15,0 0 1 0,0 1-1 16,-1-3 0-16,0 3 0 0,0-2 0 16,-1 0 0-16,0-1 0 0,-3 1-1 15,1-1 1-15,0 0-1 0,-3 0-1 0,2 3 0 16,-2-2 0-16,0 3 0 0,1-3-1 15,-1 2 1-15,0 3 0 0,-1 0-1 16,0-1 1-16,-1 5-1 0,2 0 1 16,-1 6 1-16,0 2 0 0,3 2 1 15,0 1-1-15,-1-1 0 0,4 1 0 16,0-1-1-16,3-2-1 0,0-3 0 0,2 0-2 16,2-1 2-16,1 1-1 0,2-2 0 15,1-2 3-15,0 0 1 0,3-4 3 16,2-1 1-16,2-6 3 0,0-1 3 15,3-3 3-15,1-3 0 0,2-3-2 16,0-1 0-16,-2-2-2 0,-2 2-1 16,-2 3 0-16,1 1-2 0,-9-2-1 15,1 3-1-15,-1 2-4 0,-12-6-4 16,-6-1-4-16,-4-3-6 0,-6 0-4 0,2 4-2 16,-8-1-1-16,-2 0 0 0,8 8 0 15,2 0-2-15,4 2 1 0,1 0-2 16,3-4-5-16,2 2 8 0,5-4-120 15,3 1-104-15,6 2-269 0</inkml:trace>
  <inkml:trace contextRef="#ctx0" brushRef="#br0" timeOffset="49862.99">19779 835 566 0,'16'-6'142'0,"-10"1"8"0,-6 3-96 15,-7-2-17-15,-10 2 1 0,-3 5-1 16,-3 0-4-16,-4 1-15 0,-2-1-5 16,-2 6 0-16,2 1-2 0,3 3 0 15,-1 1-3-15,1 5-4 0,2 5-2 0,4 5-2 16,4 3 0-16,3 4 0 0,3 0 1 16,5 5-3-16,4 4-3 0,2-5-12 15,0-2-8-15,4 5-9 0,-1 2-114 16,1-8-15-16,0-5-104 0,1-1-210 15</inkml:trace>
  <inkml:trace contextRef="#ctx0" brushRef="#br0" timeOffset="50062.48">19425 1235 543 0,'8'-9'131'0,"3"1"4"0,5 0-84 16,4 0-21-16,4-5-5 0,4-3 1 16,4 2-8-16,0-4-8 0,2 0-9 0,2 2-6 15,5-2-8-15,-1 2-6 0,1 0 124 16,-2 0-245-16,1-3-128 0,-3 3-362 16</inkml:trace>
  <inkml:trace contextRef="#ctx0" brushRef="#br0" timeOffset="50247.99">20119 881 539 0,'-4'-12'128'16,"-1"1"3"-16,-4 1-85 0,-3 1-11 0,0 3-2 16,-5 3-3-16,2-1-4 0,-4 7-3 15,1 4-1-15,-2 4-3 0,2 3-3 16,-2 4-3-16,3 5-3 0,1 2-3 16,2 4-2-16,2 3-1 0,2 0-1 15,3 1 0-15,1 3-3 0,1-1-6 16,1 1-9-16,1-5-9 0,-2 1-8 15,1-6-1-15,1 2-124 0,0 3-116 0,-16-11-280 16</inkml:trace>
  <inkml:trace contextRef="#ctx0" brushRef="#br0" timeOffset="50662.88">19645 1229 564 0,'0'-10'135'0,"0"-1"2"0,4 6-96 0,1 1-8 16,3-5-5-16,5 3-5 0,7-1-10 16,5 1-5-16,7 3-2 0,3-7-1 15,2 6-1-15,4-1-7 0,1-2-9 16,1 0-6-16,0-6-6 0,-1 5-7 16,-1-1-15-16,3 4-19 0,-3-2 2 15,-5 8 7-15,-4-4 15 0,-4 8 18 0,-9-7 17 16,-3 2 24-16,-9 3 26 0,-6-3 2 15,-2-4 4-15,-5 5-5 0,-9 1-7 16,-3-1-8-16,-2 2-5 0,-1-4-3 16,-2 3 1-16,-3-1-3 0,2 1-3 15,3 1-5-15,-13 0-4 0,19 1-1 16,3-1-5-16,4 6-1 0,4 0-1 16,4 2-1-16,0 8-1 0,23-2 0 15,-18 0-1-15,3 6 0 0,0-6 2 0,-2 2 0 16,0-2 0-16,-3-5 1 0,-4 6-2 15,-3-4 0-15,-4 5-6 0,-4-5-4 16,-4 3-6-16,-3-2-4 0,-3-3 4 16,-2-5-123-16,5 2-112 0,3 1-274 15</inkml:trace>
  <inkml:trace contextRef="#ctx0" brushRef="#br0" timeOffset="51243.73">20282 1285 485 0,'4'1'120'15,"2"0"4"-15,1 0-83 0,2-1-3 16,2 2 1-16,3-4-9 0,5 2-11 16,-3-3-4-16,2 0-3 0,-1-2-1 0,0 1-1 15,-2 1-1-15,-2-1 1 0,-5-1 2 16,2 3 3-16,-4 0 2 0,-1-2 4 15,6-7 4-15,-12 7-4 0,-4 1-3 16,-2 1-1-16,-4-2-4 0,-1 1-4 16,-4 4-5-16,-11 7-6 0,6-3 3 15,-1 1-1-15,0-1 0 0,2 6-1 16,2 1 0-16,1 0-2 0,5 5 0 16,5-3 0-16,5 3 0 0,2 2-2 0,5-4 0 15,6 0 0-15,3-1 0 0,6-3 0 16,3-5 0-16,1 0 1 0,2-5-2 15,3 0 1-15,-1-5 0 0,0-4-2 16,-2-3 2-16,0 2-1 0,2-2-1 16,-2 0 2-16,-1-5 0 0,-2 1 1 15,-2-1 2-15,0-1-3 0,-4-7 2 16,-1-7 4-16,-2 1 3 0,-4 0 5 0,0-4 2 16,-2-5 1-16,-4 1 5 0,-2 4 1 15,-2 5 3-15,-2 4 2 0,-2 3-1 16,1 7 1-16,3 4 1 0,2 8-1 15,-7 5-7-15,3 0-7 0,-2 0-3 16,1 7-5-16,-1 5-2 0,-4 10-3 0,-2 0 0 16,8 2 3-16,-2 8 2 15,1 4 0-15,1 3-1 0,1-6 1 0,1 1-1 16,0 1-3-16,0-1 0 0,0-2-4 16,1-1-9-16,1-7-7 0,1 2-9 15,0-5-8-15,2-6-5 0,1-3-6 16,0-2 2-16,1-6-114 0,-3-3-111 15,3 0-274-15</inkml:trace>
  <inkml:trace contextRef="#ctx0" brushRef="#br0" timeOffset="51410.29">20613 1159 619 0,'-10'0'143'16,"2"7"5"-16,12-26-116 0,0 22 1 15,7 4 2-15,4-6-6 0,4 1-10 0,7-3-9 16,8-5-5-16,6 7-8 0,2-2-11 16,2-4-11-16,2 3-130 0,2-7-125 15,4 9-316-15</inkml:trace>
  <inkml:trace contextRef="#ctx0" brushRef="#br0" timeOffset="67903.35">7287 8307 449 0,'-3'2'107'0,"-2"0"3"0,0 0-56 16,-2-1-30-16,1 3-4 0,-1-1-3 0,0 0-2 15,0 4-3-15,1 0-1 16,2 1-3-16,0 0 0 0,2 2-3 0,-1 0 1 15,3-1-1-15,1 0-2 0,3-1 1 16,-1 1 2-16,1-2-1 0,3-1 3 16,-2-3 2-16,2 0 4 0,0 0 7 15,-1-2 5-15,0-1 2 0,-1-1 3 16,-1-2 1-16,0-1 1 0,-1 0 0 16,-3-3-5-16,-1-2-4 0,-1 0-2 15,-3 0-3-15,-1-1-4 0,-1-1-4 0,-2 0-4 16,0 1-3-16,0 3-1 0,-2 1-2 15,2-1-2-15,-1 3-2 0,2 4-1 16,-2 2-2-16,2 2 0 0,1 3-3 16,2 3-1-16,3 2-1 0,2 1 0 15,2-1 1-15,4 1-1 0,3-1 2 16,4-2 0-16,2-1 3 0,0-2 2 16,3-3 0-16,-1 0 1 0,1-3 2 0,-3-1 1 15,-1-1 2-15,-2-1 2 0,-3 0 1 16,-4-1 3-16,0-3 1 0,-4-2 2 15,-1 1-1-15,-3-2 0 0,-3-1 0 16,-2-2-1-16,-1 0-1 0,-3 1-3 16,-3 1-1-16,0 4 0 0,0 0-3 15,-1 2-2-15,1 6-2 0,1 1 0 16,1 5-1-16,1 2 1 0,2 1-1 0,2 1 2 16,4 1-1-16,3-4 0 0,4 0-1 15,3-4 0-15,5 0 1 0,3-2 1 16,2-3 2-16,1-4 2 0,2 2 4 15,-2-3 2-15,-1-2 2 0,-2-1 1 16,-2 2 0-16,-2-1 0 0,-4 3 0 16,-2-3 2-16,-3 3-2 0,-3-2 0 15,-1 3 0-15,-5-2-2 0,-1 0-1 0,-2 3-4 16,-3 1-4-16,-1 4-2 0,-2 4-3 16,2 4-1-16,0 4 0 0,1 3 0 15,5-1 1-15,1 1 0 0,5-3-3 16,3-1 0-16,3-2 0 0,5-3-1 15,2-4 0-15,4-2 1 0,1-1 3 16,1-2 2-16,-1-2 3 0,-2-1 2 16,-2-2 1-16,-3 1 3 0,-1-2 2 15,-3 1 0-15,-2-3 0 0,-2-1 1 0,-2 0-1 16,0-3 0-16,-1-3-2 0,-3 3-1 16,1-2-1-16,-2 3 1 0,0 0-1 15,-2 3-1-15,0 1-2 0,0 5-3 16,0 3-2-16,-2 4-2 0,1 4-4 15,-1 4-1-15,2 2-5 0,0 3-5 16,4-2-26-16,2 1 105 0,1-1-239 0,4-3-152 16,1-4-408-16</inkml:trace>
  <inkml:trace contextRef="#ctx0" brushRef="#br0" timeOffset="76327.47">7203 8474 174 0,'1'-4'48'0,"-1"1"7"0,-1-3 3 16,1 1-27-16,0 1 2 0,0 1 7 15,-1 0 4-15,1 0 2 0,-1-1-2 16,1 1-4-16,0 2-1 0,0-1-1 15,1 1-2-15,-1 0 1 0,0 1-5 16,0 0-3-16,0 1-3 0,1-1-3 16,-1 0-2-16,0 0-2 0,0 0-3 0,0 1-1 15,0-2 0-15,0 1-1 0,0 0-2 16,0 1-1-16,-1-2-1 0,2 1-2 16,-1 1 0-16,0 1-2 0,0-3 1 15,0 2-2-15,0-2-1 0,1 2-2 16,-1-1-2-16,0-1 0 0,0 0-1 0,0 2-1 15,1 0 0-15,-1 1 0 0,1 0-1 16,0 0 0-16,1 4 0 0,0-2 1 16,2 2 0-16,-1-1 0 0,0 1 2 15,2 0-1-15,-1 2 1 0,0 1 0 16,2 0 1-16,-1-1-1 0,1 3 0 16,0-1 0-16,1 1 0 0,0-1-1 15,-1 1 1-15,0 3-2 0,-1 0 1 16,1 2 1-16,-1 0-2 0,-1 1 1 15,0 2 1-15,-2 1 0 0,0 0 0 16,-1 2-1-16,0 1 1 0,0 0 1 0,-1 0-1 16,2 0 1-16,-2 0-1 0,1-1 1 15,0 0-1-15,-1-4 1 0,1 3-1 16,-1 1 0-16,0 0 0 0,0 1 1 16,-1-1-1-16,0 0 1 0,0 2-1 0,-2-1 1 15,1-2-1-15,0 2 1 16,-1-3 0-16,-2 4-1 0,1 1 2 0,-2 1-2 15,0 1 1-15,-1 3 0 0,0-1 0 16,-1 1-1-16,1 1 1 0,0-2-1 16,0 2 1-16,-1-3-1 0,1 2 0 15,-1 1 0-15,0 2 0 0,0-2 0 16,-1 3 0-16,-1 1 0 0,0 3 1 16,0 0-1-16,0-1 0 0,0-1 0 15,-1 0 1-15,0-2-1 0,0 0 0 0,0-1 0 16,0 0 1-16,2 0-1 0,1 1 0 15,1 0 0-15,1 1 1 0,2 2-1 16,-1-1 0-16,1 2 0 0,-3 0 0 16,1 3 1-16,-3-3-1 0,0 2 1 15,1-1 1-15,-1 2-1 0,0 0 1 16,2-2 0-16,1 2 0 0,0 2-1 16,2-2 1-16,1 2-1 0,-2-5 0 0,1 1 0 15,1-1 0-15,-1-1-1 0,2 1 1 16,-1-2 0-16,1 2-1 0,1-1 1 15,1 1 0-15,1-2-1 0,1 0 0 16,1-1 1-16,2 0-1 0,-1-1 1 16,0-1-1-16,1 2 0 0,-1-1 1 15,-1 0-1-15,2 1 0 0,-2-1 0 16,1 0 0-16,1 0 1 0,0-1-1 0,2-1 0 16,-1 0 0-16,1 2 1 0,1-1-1 15,-2-1 0-15,0 1 0 0,-1 0 1 16,1-1-1-16,-3 1 1 0,0-3-1 15,1 2 0-15,-1-3 1 0,-1 4-1 16,1-3 0-16,0-2 0 0,0 2 0 16,0-1 0-16,0-1 1 0,2 0-1 15,-1 0 0-15,1 0 0 0,-2 2 0 0,-1-2 1 16,0 1-1-16,0 1 1 0,0 0-1 16,-1-3 1-16,0 1 0 0,0-2 0 15,1-2 0-15,0 0 0 0,1-1 1 16,1-1-1-16,0 0-1 0,2 0 1 15,-2 0 0-15,1-2 0 0,0-2-1 16,0-1 0-16,-1-1 1 0,-1-2-1 16,0-2 1-16,-1-2-1 0,-1 1 0 0,2 1 1 15,-2-2-1-15,-1-1 0 0,1 0 0 16,0-3 0-16,0 3 0 0,0-1 0 16,1-3 0-16,1 3 0 0,0-1 0 15,1 0-1-15,2 0 1 0,-1-2 0 16,2-1 0-16,2 3 0 0,0-4 0 15,3 2 1-15,0-1 0 0,4-1 0 16,0 1-1-16,2-1 1 0,0-1 0 16,0 0-1-16,-1-1-3 0,0 0-1 0,-2 2-6 15,-1-2-8-15,-1 0-4 0,-3 0 12 16,1-1-56-16,-3 0-87 0,1 0-112 16,-3-2-271-16</inkml:trace>
  <inkml:trace contextRef="#ctx0" brushRef="#br0" timeOffset="76599.96">7450 12662 541 0,'-13'-5'138'16,"1"1"9"-16,2 0-88 0,4 1 10 16,5 2 0-16,-2 0-21 0,3-1-5 15,0 5-8-15,0-3-10 0,1 0-9 16,1 1-7-16,-1 2-3 0,4 1-2 15,2 1-4-15,0 0 0 0,4 1 0 0,0 4-1 16,2 1 1-16,2-1 0 0,-2 1 0 16,-1 1 0-16,-1 2 0 0,-2 0 0 15,-2 2 0-15,-2 0-1 0,-4 1 1 16,-2-2-1-16,-5 1-3 0,0 0-5 16,-5-2-4-16,-2 0-10 0,-2-2-12 15,-1-1-12-15,-1-2 45 0,-1-5-166 16,0 0-125-16,2-3-319 0</inkml:trace>
  <inkml:trace contextRef="#ctx0" brushRef="#br0" timeOffset="77606.57">7607 12063 521 0,'3'-3'146'0,"-3"2"6"0,0 1-13 16,0-1-87-16,0 1-11 0,1-4-6 16,-1 4-5-16,0 1-7 0,1 0-4 15,1 1-5-15,-1 6-2 0,2 2-3 16,0 4-2-16,3 5 0 0,0 6 0 16,1 5-1-16,1 6 0 0,-2 5-1 0,2 4-2 15,-3 3 0-15,1 6-1 0,-2 4 0 16,2 3-1-16,-1 2 0 0,-1 1-1 15,2-1 1-15,-1 0 0 0,0-1-1 16,-1-3 1-16,1-2-1 0,-2 1 1 16,0-1-1-16,0 0-1 0,1-1 0 15,-2-2-1-15,0-3 0 0,0-3-1 16,-1-5 0-16,0-7 0 0,1-5 1 16,-2-5 0-16,2-5 0 0,-1-7 1 0,0-4-1 15,1-3 0-15,-1-1 0 0,0-2 0 16,1-4 0-16,1 1 1 0,0-1 0 15,0-1 0-15,2 0 2 0,-1 0 0 16,1-2 0-16,2 3 0 0,0-2 0 16,-1-2-1-16,3 4 1 0,2 0-1 15,1-1 0-15,2 2 0 0,0-2 1 16,2 0-1-16,2 1 0 0,1 0 0 16,2 0 0-16,1-1 0 0,2-1 0 0,1 1 0 15,1-3 1-15,1 2-2 0,-1-2-2 16,0 0-3-16,-2-2 0 0,-1 2-1 15,-3-2-1-15,-1 2-1 0,-5-1 1 16,-2 1 1-16,-3-1 2 0,-4 2 1 16,-1 1 0-16,-3 0 1 0,0 1 1 15,-2-1-1-15,0-2 1 0,-2 0 1 16,1-5 0-16,1-1 0 0,-1 1 0 0,0-5 0 16,-1-2 1-16,2-3 1 0,1-3 0 15,-1-3 1-15,1-2 2 0,1-8-1 16,0-5 1-16,1-3 0 0,-4-8-1 15,-1-6 0-15,-2-3-1 0,-3-8-2 16,-3-7 1-16,-2-3 2 0,-1-5 1 16,1 0 2-16,-1 1 1 0,2 2 2 15,0 1 3-15,0 7-1 0,1 5 1 16,1 6 0-16,1 5-1 0,0 5-1 0,-1 5-1 16,3 7-3-16,2 6 1 0,-1 6-2 15,2 4-1-15,0 3 0 0,0 5-1 16,1 1-1-16,1 5 0 0,0 2-1 15,1-1 0-15,0 4 0 0,-1 2-2 16,2 1 0-16,-1 1-1 0,0 2-4 16,-1 1 0-16,-1 4-1 0,-5 3 0 0,-2 2 2 15,-4 3-1-15,-6 4 3 0,-5 1 4 16,-5 2 1-16,-3 0 0 0,-6 1-1 16,-2-3-1-16,-3-1-11 0,-1-5-11 15,2 0-14-15,0 0-13 0,4-1 43 16,3 1-175-16,5-2-137 0,8 8-328 15</inkml:trace>
  <inkml:trace contextRef="#ctx0" brushRef="#br0" timeOffset="78030.84">7870 13900 470 0,'-4'-8'130'0,"1"3"6"0,1 2-45 16,0 2-27-16,0 0-21 0,2 4-7 15,0 2-11-15,0 2-6 0,1 3-5 16,1 2-5-16,1 6-4 0,1 4-2 0,1 3-1 15,2 1 0-15,-2 4 1 0,2 3-2 16,-2 1-6-16,1-1-9 0,-3 1-7 16,1 0 84-16,-1-4-214 0,-3-1-132 15,-2-3-359-15</inkml:trace>
  <inkml:trace contextRef="#ctx0" brushRef="#br0" timeOffset="78329.14">7825 13942 511 0,'-2'-24'144'16,"3"6"7"-16,1-1-13 0,4 2-87 15,0 0-4-15,3 1-3 0,1 1-6 16,3 2-6-16,1 0-5 0,1 2-3 16,3 1-6-16,0 2-6 0,1 0-5 15,2 3-4-15,-1 3-1 0,0 2-1 0,-3 1-2 16,-2 3 0-16,-1 1-1 0,-5 4-2 15,-1 2 1-15,-5-1 0 0,-3 4-1 16,-3 0-3-16,-4 6-7 0,-5 2-4 16,-2 2-4-16,-3-1-2 0,-3 1-3 15,0-2-3-15,-1-1-2 0,3-6 1 16,2-3 1-16,2-4 0 0,3-2-6 0,4-3-27 16,3-4-52-16,4-3-23 0,5-1-84 15,0-2-171-15</inkml:trace>
  <inkml:trace contextRef="#ctx0" brushRef="#br0" timeOffset="78612.03">8342 13918 513 0,'-2'0'148'0,"5"0"10"0,-2 1-13 16,-2-1-74-16,0 1-6 0,7-1-16 15,-13 2-6-15,-1 0-6 0,-3 1-8 16,-3 3-8-16,-2 2-9 0,-1 4-5 16,-1 3-3-16,1 2 0 0,1 2-4 15,3 2 0-15,3 0 0 0,5 0-1 16,3-1 1-16,4-1-2 0,4-1-2 0,4-1 0 16,4-4-2-16,4-2-1 0,3-2-7 15,5-7-4-15,2 0-3 16,3-6-11-16,-1-5-13 0,2-8 158 0,-1-2-293 15,-3-5-147-15,-1-2-431 0</inkml:trace>
  <inkml:trace contextRef="#ctx0" brushRef="#br0" timeOffset="79485.12">5987 12448 543 0,'-1'-1'142'0,"-1"-1"3"16,1 1-38-16,0 1-65 0,1-1-9 16,0 1-5-16,0 1-5 0,0 0-6 15,1 1-3-15,0 2-4 0,2 5-4 16,0 6-2-16,1 6-3 0,1 4 1 0,0 7-1 16,1 8 2-16,-2 0-6 15,0 3-10-15,-3-1-14 0,1-2 22 0,-1-2-94 16,-1-4-62-16,-1-4-117 0,-1-5-257 15</inkml:trace>
  <inkml:trace contextRef="#ctx0" brushRef="#br0" timeOffset="79794.98">5965 12502 600 0,'-5'-34'149'0,"4"2"7"16,1 3-93-16,5 8-10 0,-1 0-5 15,3 2-6-15,0 4-6 0,2 2-8 16,0 3-6-16,1 2-4 0,2 2-5 16,0 2-4-16,1 3-3 0,1 2-3 15,3 3-2-15,-1 0-1 0,4 2 1 16,-2 1-1-16,1 2-1 0,0 0 1 0,-2-2-2 16,-2 4-1-16,-3-1-1 0,-3 0 0 15,-3 1-1-15,-4 2 1 0,-5 2-1 16,-4 0 0-16,-5 1 0 0,-3 3-1 15,-5-1-2-15,-2 0-4 0,-3-3-6 16,1-2-5-16,0-2-9 0,0-4-8 16,2-4-7-16,3-3-86 0,3-1-29 15,2 0-98-15,5-1-209 0</inkml:trace>
  <inkml:trace contextRef="#ctx0" brushRef="#br0" timeOffset="80110.69">6529 12378 588 0,'5'0'145'16,"-1"0"9"-16,-3-1-81 0,-2 1-16 16,-3 1-4-16,0-2-5 0,-4 1-7 15,0-1-5-15,-4 3-8 0,-2-1-10 16,-1 4-5-16,-1 4-4 0,-2 4-2 15,1 3-3-15,-2 2-2 0,2 8-2 16,2 1 0-16,3 3-1 0,3 0 0 0,5 1 0 16,4 1 1-16,3 1-1 0,5-6 0 15,4-1-2-15,2-1 1 0,3-5-1 16,2-2-1-16,1-4-1 0,3-4-2 16,-1-3-4-16,1-1-4 0,1-5-11 15,-1 0-6-15,0-5-9 0,0-1-7 16,-1-2 30-16,-2-1-152 0,-4-3-121 15,-3 0-304-15</inkml:trace>
  <inkml:trace contextRef="#ctx0" brushRef="#br0" timeOffset="80664.86">5250 13018 488 0,'3'1'123'0,"-2"1"4"15,-2 0-55-15,2 4-27 0,-1 1-16 16,0 4-5-16,-1 5-5 0,1 2-3 15,-2 4-4-15,1 3-2 0,1 3-4 16,-1 2-2-16,1 2-1 0,-1-1-5 16,0 0-8-16,1-3 13 0,-1 2-69 15,0-4-74-15,0-5-109 0,-1-3-265 16</inkml:trace>
  <inkml:trace contextRef="#ctx0" brushRef="#br0" timeOffset="80879.34">5070 13258 653 0,'2'0'144'0,"2"-1"4"0,2-1-108 16,0 1-15-16,4-1-4 0,4-1 0 15,1 2-4-15,2-2-3 0,4-3-5 16,3 2-10-16,3-2-10 0,3 2-1 15,1-2-22-15,2-1-123 0,-1-1-126 16,2 2-311-16</inkml:trace>
  <inkml:trace contextRef="#ctx0" brushRef="#br0" timeOffset="81393.7">5588 12953 572 0,'2'-2'151'0,"-1"3"3"16,-1-2-42-16,0 1-68 0,0 1-10 0,0-1-3 15,0 1-7-15,0 3-7 0,-1 1-5 16,-1 3-2-16,-1 4-5 0,-1 2-2 16,0 2-2-16,-3 2 0 0,2 3 0 15,-3 2-1-15,3 1 0 0,-2 0-1 16,2-1 0-16,0-2 0 0,3-2 0 15,1-2 0-15,1-5 0 0,2-3-1 16,3-2 0-16,-1-3 1 0,1 0-1 0,2-2 0 16,0-2 1-16,0 2 0 0,1-2 1 15,0 3-1-15,-1-1-5 0,1-3-7 16,1 1-7-16,0 1-8 0,2-5-6 16,-1 1 1-16,1-5-31 0,0 2-14 15,0-1-3-15,0 0 3 0,-1-1 6 16,0-1 7-16,-1 0-1 0,-2 2 33 15,0-1 27-15,-2 3 26 0,-1-1 26 16,-3 2 12-16,0 2 8 0,-2-3 9 16,-1 3 5-16,-2-1 2 0,1-1-10 0,0 2-15 15,-2 0-6-15,1 2-3 0,0 1-5 16,-1 1-6-16,2 2-9 0,0 3-7 16,-1 2-6-16,1 1-5 0,1 1-6 15,0 4-3-15,1 1-1 0,1 0-2 16,1 0-5-16,1 1-4 0,1 0-9 15,0 0-13-15,2-3-12 0,0 1-3 0,2-3-32 16,-1-2-98-16,1-1-119 0,3 1-273 16</inkml:trace>
  <inkml:trace contextRef="#ctx0" brushRef="#br0" timeOffset="81608.5">6002 13094 611 0,'0'-4'168'0,"1"3"8"0,-1 0-56 16,0 2-49-16,0-1-12 0,0 1-11 15,0 3-14-15,0 3-12 0,0 3-9 16,0 2-6-16,0 2-5 0,0 4-4 16,1 1-6-16,-1-1-5 0,-1 1-9 15,1-4-19-15,-1 0-17 0,1-2 103 16,0 1-233-16,-1-5-144 0,1 2-380 0</inkml:trace>
  <inkml:trace contextRef="#ctx0" brushRef="#br0" timeOffset="82035.23">5941 13232 604 0,'0'-1'140'0,"1"0"5"0,4 0-73 0,4 0-42 15,2-2-8-15,1 1 0 0,2-3-2 16,2 1-3-16,1-2-9 0,1-1-9 16,1 0-10-16,-1 1-8 0,2-1-6 15,1-1-4-15,-1 1-2 0,1 1 2 16,-1 3 4-16,-3-4 8 0,0 5 6 16,-4 1 5-16,-3 2 8 0,-3 1 5 0,-1 2 2 15,-2-1 3-15,-2 5 2 0,1-1 0 16,-2 3-1-16,-1 3-2 0,0 1-4 15,1 3-2-15,1 2-3 16,1-2-1-16,2 1-1 0,2-3-1 0,3-2 0 16,3-2 0-16,2-2 0 0,0-6 0 15,1 0 4-15,2-3 4 0,-2-2 5 16,0-2 5-16,-2-3 4 0,-3-2 5 0,-1-2 6 16,-3 1 1-16,-2-3 0 15,-3-1-3-15,-2 3-1 0,-2-2-5 0,-2 4-4 16,-3-2-6-16,-4-1-5 0,-1 2-7 15,-2 3-6-15,-3-2-7 0,1 0-7 16,-2 2-9-16,2 1-9 0,3 3-10 16,3-2 37-16,5 5-168 0,1-2-131 15,3 1-336-15</inkml:trace>
  <inkml:trace contextRef="#ctx0" brushRef="#br0" timeOffset="82281.16">6683 12923 535 0,'15'-14'163'0,"-9"1"9"0,0 3-3 16,-2 0-95-16,-3 3-9 0,-3 0-10 0,-2 1-11 15,-4 1-11-15,-2 0-6 0,-1 3-7 16,-1-1-7-16,0 3-4 16,0 3-4-16,0 2-4 0,1 5-1 0,2 5-3 15,2 5 0-15,0 5 0 0,3 5-1 16,2 3-5-16,4 2-5 0,1 4-5 15,1 1-7-15,2 0-13 0,-1-3-11 16,1 4 10-16,-2-3-63 0,-1-2-80 16,-2-7-121-16,1-3-281 0</inkml:trace>
  <inkml:trace contextRef="#ctx0" brushRef="#br0" timeOffset="82443.72">6591 13119 541 0,'1'-9'140'0,"3"2"3"0,0 6-60 0,2 0-40 16,1 0-12-16,3 1-10 0,3-2-9 15,2 1-6-15,2-3-8 0,3-2-10 16,2-2-8-16,3-4 42 0,1-3-168 16,0-4-125-16,2-1-320 0</inkml:trace>
  <inkml:trace contextRef="#ctx0" brushRef="#br0" timeOffset="82616.25">6993 12835 627 0,'-13'0'158'0,"-1"1"6"0,0 0-90 15,1 3-19-15,-2 2-10 0,2-1-9 16,1 5-7-16,1 2-11 0,0 4-6 16,3 3-5-16,1 5-5 0,1 5-1 15,3 2 0-15,2 1-3 0,1 3-6 16,2-1-14-16,2 1-15 0,1 2 35 15,3-3-174-15,-4 2-140 0,4-4-350 0</inkml:trace>
  <inkml:trace contextRef="#ctx0" brushRef="#br0" timeOffset="82808.28">6803 13174 601 0,'4'-8'138'0,"5"4"1"0,1-3-98 16,3 2-17-16,-2 1-7 0,6 1-8 15,4 2-16-15,1-3 162 0,1 0-294 16,2-1-141-16,5 2-418 0</inkml:trace>
  <inkml:trace contextRef="#ctx0" brushRef="#br0" timeOffset="140918.16">4511 9887 534 0,'1'1'128'16,"0"0"4"-16,-1 0-70 0,-1-1-27 16,-1 0-2-16,1 0 1 0,-2 0 0 15,2 1 2-15,-1-3 0 0,-1 2-2 16,1-2-1-16,0-1-4 0,-1 1-5 16,0 0-5-16,-1-4-6 0,-1 3-5 0,0-2-5 15,-2 3-2-15,0-4-3 0,-4 4-2 16,-1-3-1-16,-3 5-2 0,-2 2-3 15,-3-1-1-15,-1 0-3 0,-2 1-2 16,0 1-1-16,2 3 1 0,3-3 1 16,1 2 3-16,5 0 1 0,2 0 3 15,5 1 3-15,1-2 4 0,1 2 0 16,3-1 2-16,0 1 1 0,1 0 1 16,2 2 3-16,-4-8 1 0,13 13 0 15,-9-1 0-15,1 1-1 0,-6 4-1 0,5 0-1 16,2 6 1-16,1 8-2 0,-13-9-2 15,9 5 1-15,-2 5 0 0,5 2-1 16,-4 6 0-16,-3 0-2 0,2 4 2 16,1 6-1-16,-1 4 1 0,0 3-1 15,1 4 0-15,1 4 0 0,-1-2-3 16,0 4-1-16,0 0-3 0,-2-2-2 16,-3-1-2-16,-1-3 0 0,-2-2-1 0,-2-2 0 15,-1-6 1-15,0-4 2 0,0-5 2 16,1-9 2-16,3-5 1 0,-1-7 0 15,2-6 3-15,1-1 0 0,1-9 3 16,2 0 0-16,0-2 0 0,2-3 1 16,1 0 1-16,1-1 2 0,4-1 1 15,1 2 0-15,4-1 1 0,4 0 0 16,5 3 0-16,3-2-1 0,2 3-2 0,3 0-2 16,0 1 0-16,1-1-2 0,1-1 0 15,-4-1 0-15,2 0-1 0,0-1 1 16,-2-1-1-16,2-1 0 0,-3-1 1 15,-2 1-1-15,-3-1 0 0,-3 0 1 16,-5-1-1-16,-3 2 0 0,-5-2 1 16,-2-1 2-16,-1-1 0 0,-4-3 1 15,1-2 0-15,-2-4 0 0,0-8 0 16,-2-4 0-16,0-6-3 0,-1-8 1 16,1-7 1-16,-2-8 1 0,2-5 0 0,2-8 0 15,2-6 2-15,1-6 1 0,2-2 3 16,3-2 2-16,2 3-2 0,0-1 2 15,2 4 1-15,-1 6-1 0,-2 7-1 16,1 6-2-16,-3 6-2 0,1 5 0 16,-3 7-2-16,-2 6-1 0,1 4-1 15,0 5-1-15,-1 4-1 0,0 3 0 0,0 5 0 16,0 1 0-16,0 6 1 0,-1 1-1 16,1 5 1-16,-1 0 0 0,0 1 1 15,1 1 0-15,0 1-1 0,-1 0 0 16,-1 1-1-16,-3-1 0 0,-1 2-1 15,-5 1-2-15,-4-1-1 0,-3 4 0 16,-5-2-5-16,-3-1-5 0,-4 2-9 16,-1-3-15-16,0 2-15 0,-1-2-46 15,0-1-85-15,3 2-122 0,-3 3-274 0</inkml:trace>
  <inkml:trace contextRef="#ctx0" brushRef="#br0" timeOffset="141503.76">4022 11524 598 0,'1'0'135'0,"-1"0"3"0,1 2-99 0,-1-2-13 16,0 1-5-16,3 2-3 0,0 2-4 16,1 4-4-16,2 4-1 0,0 4-4 15,2 4 0-15,-1 5 0 0,-1 5-5 0,1 1-9 16,-3 2-8-16,-1 1-6 15,0 0-6-15,-2-1 20 0,-1-3-138 0,0-5-111 16,-1-3-273-16</inkml:trace>
  <inkml:trace contextRef="#ctx0" brushRef="#br0" timeOffset="141759.07">4044 11586 530 0,'7'-19'138'0,"-1"2"8"0,3 1-47 16,3 1-45-16,1 2-4 0,3 1-4 16,0 2-7-16,0 2-6 0,2 2-8 15,0 1-6-15,-3 3-9 0,0 3-5 16,-1 1-1-16,-2 1-2 0,-1 1 0 0,-1 3-3 16,-1 0-1-16,-2 4-3 0,-4 2-2 15,-2 3-2-15,-3 3-3 0,-5 1-3 16,-3 1-3-16,-2 1-2 0,-4-1-9 15,-2-2-6-15,-1-1-5 0,-1-5-1 16,1-3-116-16,2-6-112 0,0-2-273 16</inkml:trace>
  <inkml:trace contextRef="#ctx0" brushRef="#br0" timeOffset="142041.04">4540 11562 530 0,'7'3'141'0,"-3"-2"10"0,-3 0-51 15,-4 1-44-15,-2 2-2 0,-3-1-10 0,-4 2-5 16,-3 2-10-16,-4 2-9 0,-2 1-10 16,-1 2-3-16,1 1-1 0,1 2-2 15,3 3-3-15,4 0-4 0,2 1-2 16,6-2-3-16,5 1-1 0,5 1-1 15,5-3-1-15,5-4 0 0,6-3-1 16,3-1-5-16,6-5-10 0,2-4-8 16,4-6 24-16,1-5-149 0,2-5-123 0,2-8-307 15</inkml:trace>
  <inkml:trace contextRef="#ctx0" brushRef="#br0" timeOffset="142573.24">4671 10481 508 0,'2'2'124'15,"0"-2"5"-15,4 1-70 0,0 0-17 16,3 0-4-16,3 1-1 0,2 0-4 0,4 0-3 15,3 2-4-15,2-2-4 0,3 2-4 16,2 1-3-16,3-3-3 0,2 0-3 16,1 0-2-16,2-1-2 0,-1 0-1 15,0-1-3-15,-2-2-8 0,-2 1-9 16,-4 0-11-16,-2-1-8 0,-4-3 35 16,-3 1-161-16,-7-4-122 0,-1-4-307 15</inkml:trace>
  <inkml:trace contextRef="#ctx0" brushRef="#br0" timeOffset="142859.5">5088 10295 452 0,'0'3'122'0,"2"2"6"0,1-1-6 15,-1 2-86-15,3 2-2 0,3-1 2 16,2 0-1-16,2-1-2 0,0 2-5 15,3 1-4-15,2-1-6 0,1 0-5 16,0 1-4-16,-1 0-4 0,2-1-2 16,-1 0-1-16,-2 0-1 0,-2 2 0 15,-3 2 0-15,-2 0 1 0,-6 1-1 16,-3 2 0-16,-5 3-4 0,-7 3-2 16,-5 0-5-16,-5 2-8 0,-4 0-9 15,-5 3-6-15,-3-2 52 0,-2-1-174 0,0-4-123 16,0-1-319-16</inkml:trace>
  <inkml:trace contextRef="#ctx0" brushRef="#br0" timeOffset="152667.1">12276 2213 521 0,'0'-5'119'0,"-1"-1"3"15,-1-4-90-15,-2-1-4 0,-3 3-3 16,-1-2-2-16,0-1-1 0,-2 0-4 16,-2-1-1-16,0 2-3 0,-1 1-4 15,-2 1-1-15,1 2-3 0,-2 1-3 16,0 5-3-16,2 4-1 0,1 5-1 16,-1 0 0-16,2 6 0 0,2 3-1 0,1 4 2 15,1 3-2-15,3 1 0 0,-1-2-2 16,4 1 1-16,2-2-2 0,1-3 1 15,3-6-1-15,0-2 1 0,1-2 1 16,0-4 2-16,0-1 3 0,0-2 3 16,-1-2 3-16,0-4 3 0,1-2 3 15,-1-2 3-15,3-3 1 0,0-3-2 16,3 0 0-16,0-3-1 0,2 0 1 16,0-1 0-16,-1 1-2 0,0 2-1 0,-2 2 0 15,-1 2-2-15,-4 2-4 0,1 5-4 16,-1 2-3-16,-2 6 0 0,0 5 0 15,0 2-1-15,-1 1 1 0,2 2-2 16,-2 1-3-16,1 4-8 0,2-3-8 16,3 0-8-16,3 0 5 0,2 0-133 15,3-2-119-15,2 2-294 0</inkml:trace>
  <inkml:trace contextRef="#ctx0" brushRef="#br0" timeOffset="153079.6">12592 2325 601 0,'-2'-7'135'0,"-4"0"3"0,-3-1-105 16,-2 1-9-16,-1 2-5 0,-2 3-1 15,-2-1-6-15,-1 3-5 0,1 3-2 0,1 0-3 16,0 1-1-16,1 4-3 0,4 1-4 16,0 1-4-16,4 2-2 0,1 0 0 15,4 2-2-15,5-1 0 0,1 1 2 16,4-3 2-16,2 0 2 0,2-1 1 15,2-1-1-15,0-5 0 0,-2 3 0 16,0-4 1-16,-2-3 0 0,0 0 0 16,-3-3 3-16,0-5 2 0,0-2 3 0,-2-4 2 15,1-5 3-15,-2 0 2 0,0-6 5 16,0-4 1-16,-1-3 3 0,-2-3 1 16,1-5 1-16,-2 2 2 0,1 0 2 15,-2 5-1-15,0 1 0 0,0 4 1 16,0 6 1-16,-2 10 0 0,1 1-3 15,1 4-6-15,-1 3-6 0,0 7-3 16,0 7-5-16,-1 3-3 0,0 3-3 0,2 7-1 16,0 7 5-16,0 9-4 0,2 0-16 15,0 4-12-15,2 3-5 0,3 2 8 16,4-3-132-16,-1-1-123 0,3-7-274 16</inkml:trace>
  <inkml:trace contextRef="#ctx0" brushRef="#br0" timeOffset="153455.35">13003 2243 532 0,'-6'-13'122'16,"-1"3"2"-16,-3 7-87 0,-5 6-11 16,2 5-6-16,-4 6-3 0,-1 3-6 15,0 3-2-15,1 3-2 0,4 2-1 16,1 0-3-16,4-1-3 0,5 2-3 15,4-3-2-15,6-3 0 0,0-1-2 0,5-7 1 16,3-4-1-16,1-4 3 0,2-2 3 16,-1-4 4-16,1-7 3 0,0-3 3 15,-1-3 3-15,-1-7 2 0,0-3 2 16,-3-8 0-16,0 0 2 0,-2-7 1 16,-2-5 0-16,-2-4 0 0,-1 6 0 15,-3-3-2-15,-3-2-1 0,-1 1-3 16,-2 8 0-16,-2 5 2 0,1 7 2 0,-1 1 1 15,2 9 0-15,0 4-2 0,2 10-5 16,0 7-4-16,1 6-4 0,0 7-4 16,0 6-3-16,1 6-1 0,0 7 1 15,2 2 5-15,3 7 1 0,0 2-6 16,3 0-9-16,2-1-8 0,4-3-15 16,2 0-11-16,0-2-6 0,4-3-119 15,2-9-117-15,-1 0-275 0</inkml:trace>
  <inkml:trace contextRef="#ctx0" brushRef="#br0" timeOffset="156304.41">10938 5867 423 0,'2'1'117'0,"0"0"7"0,-1 0-13 15,-1-2-62-15,1 0-10 0,0 2-3 16,0-1 0-16,0 1 0 0,-2 1-3 16,2-1-1-16,0 1-1 0,-1-2-1 15,-1-2-3-15,0-1-3 0,0 2-5 16,-2-1-5-16,-1 0-5 0,0 1-7 16,-1-1-2-16,-2 5-2 0,0 1-1 15,-3 0-1-15,0 3 0 0,1 4 1 0,-2 1 2 16,2 2 0-16,2 2 1 0,2-1-1 15,3 0-1-15,2 0-1 0,4-5-1 16,3 3-1-16,3 0 0 0,1-5 0 16,3 0 0-16,3-4 1 0,0-2 3 15,3-5 2-15,1-2 5 0,-1-4 2 0,0 1 2 16,0-2 2-16,-5-3 3 0,-1 3-1 16,-3-5 0-16,-3 0 0 0,-4-4-1 15,-2-2-1-15,-4 0 1 0,-2-2-2 16,-4-2-1-16,-3 2-1 0,-2 5-3 15,-2 0-2-15,-3 4-3 0,-1 5-6 16,-1 5-4-16,-2 4-5 0,1 4-4 16,2 3-9-16,1 1-9 0,5 0-15 0,2 0-7 15,4-1 2-15,6-2-119 0,6-1-119 16,6-1-275-16</inkml:trace>
  <inkml:trace contextRef="#ctx0" brushRef="#br0" timeOffset="156522.54">11479 5492 679 0,'7'-12'164'16,"1"2"4"-16,-5-1-85 15,-2 0-39-15,-2 3-8 0,-5 3-7 0,-4 0-4 16,-4 4-7-16,-3 1-4 0,-1 5-6 16,-3 4-2-16,-2 3-4 0,0 1 1 15,2 9 0-15,2 1 0 0,4 4-1 16,4 2-1-16,5 5-1 0,2 0-3 15,5 2-2-15,4-2-6 0,2 2-11 16,1 0-16-16,2-3-15 0,-1 0-6 0,1-2-124 16,-4-4-126-16,0-3-296 0</inkml:trace>
  <inkml:trace contextRef="#ctx0" brushRef="#br0" timeOffset="156707.14">11239 5746 711 0,'-5'-7'164'16,"5"0"6"-16,5 3-115 0,2 2-9 0,6-3-11 16,2 1-5-16,4 0-9 0,2-2-4 15,6 2-5-15,0-4-8 0,2-1-14 16,0 0-11-16,2-1-20 0,2-2-13 16,-3 0 12-16,2-1-140 0,0 1-126 15,0 2-299-15</inkml:trace>
  <inkml:trace contextRef="#ctx0" brushRef="#br0" timeOffset="156956.99">11781 5592 507 0,'1'1'148'0,"-3"0"4"0,1 9-22 16,-8-10-76-16,-6 4-11 0,-4-2-8 15,-5 4-8-15,-3 1-12 0,-1 0-2 16,-2-6-4-16,3 10 0 0,7-1-3 16,2 2-2-16,6-1-1 0,3 0-3 15,4 0-1-15,4-1-2 0,2 3 0 16,3-1-1-16,4 2 1 0,1 4 1 0,-1-2 0 15,2 3 2-15,-1-3 0 0,0 2 0 16,-4-1 1-16,-2 1-2 0,-1-3 1 16,-4 2-2-16,-2-3 0 0,-2 2-3 15,-7-2-3-15,0 0-5 0,-3-5-10 16,-4-1-8-16,0-2-3 0,2-2 32 16,-2-5-156-16,1-1-120 0,2-4-303 15</inkml:trace>
  <inkml:trace contextRef="#ctx0" brushRef="#br0" timeOffset="157516.85">11856 5723 338 0,'13'-2'90'0,"-4"2"17"0,-5-1-23 16,-2 0-26-16,-2 1 5 0,-1-2 4 0,-2 1-1 15,1 0-9-15,-3-2-13 0,2 2-12 16,0 1-6-16,0-1-5 0,1 2 1 15,-1-2 0-15,-1 0-1 0,0-1-2 16,0 2-2-16,-1-2 1 0,2 0-2 16,-2 0-3-16,3 1-2 0,-2 1-2 15,1-2-1-15,1 2-4 0,0 0-1 16,0 2-3-16,0-1-1 0,0 2-1 16,2-1 0-16,-1 1 0 0,0-1 0 0,0 2 1 15,1-1-1-15,0-1 1 0,-1-1 1 16,1 0-1-16,-1 0 1 0,2 0-1 15,-2 1 1-15,1-4-1 0,0 2 0 16,0 2 1-16,0-4-1 0,0 4 0 16,1-2 0-16,-2-2-1 0,2 4 1 15,-1-2 1-15,0-2-1 0,0 2 1 16,0 0 0-16,0-1 1 0,1 2 0 16,-1 1 1-16,0-4 1 0,0 4-1 0,0-2 1 15,1 0 0-15,-1 0 0 0,-1-2 1 16,1 2-1-16,0 2 0 0,-1-4-1 15,1 2 0-15,-1-1 0 0,0 1 0 16,1 0-1-16,-2-1 0 0,2 1-1 16,0 0 0-16,0 0 0 0,0 1-1 0,2-1-1 15,-2 1 0-15,0-1 0 16,0-1 0-16,0 1-1 0,0-1 2 0,0 1-1 16,-2 0 2-16,2-1-1 0,0 1 1 15,0 1 1-15,0-3-1 0,0 3 0 16,0-1 0-16,0 0 1 0,0-1 0 15,0 2-5-15,-1-2-9 0,1 2-17 16,-2-2 11-16,4-2-158 0,-5-1-142 16,5-1-356-16</inkml:trace>
  <inkml:trace contextRef="#ctx0" brushRef="#br0" timeOffset="157851.04">11784 5402 480 0,'-11'-8'118'0,"-2"-2"7"16,0 1-56-16,1 0-34 0,-2-2-4 15,1 1 3-15,1 3-4 0,2-19-3 16,0 22-6-16,3 2-4 0,0 5-5 15,0 5-2-15,-1 6-1 0,1 5-2 0,-1 22-2 16,-1-13-1-16,2 6 2 0,-1 4 0 16,1 5-1-16,3 1-2 0,2 5-1 15,1 4 0-15,1 1-3 0,-2-1-5 16,-1-1-4-16,1-4-6 0,0-1-7 16,1-3-2-16,-2-7-6 0,-2-5-4 15,2-6 5-15,2-5-110 0,-1-3-101 16,1-5-259-16</inkml:trace>
  <inkml:trace contextRef="#ctx0" brushRef="#br0" timeOffset="158221.39">11884 5745 523 0,'-1'-1'131'0,"-1"0"4"16,0 0-62-16,-4-2-30 0,1 0-9 15,-2 0-3-15,-1 0-6 0,2 2 0 16,-1-2-1-16,0 1-3 0,-1 2-2 16,-1 0-4-16,0 4-4 0,1-2-3 15,-2 2-4-15,-1 2-2 0,1 0-2 16,-1 3 0-16,2-1-1 0,3-1-1 0,0 2-1 15,4 2 0-15,2 0-1 0,3 1 0 16,3 2 0-16,1 1 1 0,2 1 1 16,0 1 1-16,-1-1 1 0,-1 0 1 15,0 0-1-15,-3-1 2 0,-2 1-2 16,-3-1-1-16,-2-2-4 0,-3 0-6 16,-5-1-9-16,-4-1-9 0,-2 1 16 15,-2-2-135-15,-1-2-7 0,1-5-99 0,-1-3-210 16</inkml:trace>
  <inkml:trace contextRef="#ctx0" brushRef="#br0" timeOffset="158665.26">11815 5937 575 0,'12'2'133'0,"-2"-1"6"16,0 0-98-16,0 2-4 0,1-3 1 0,-3 0-2 15,2 1-7-15,0-4-2 0,0 1-6 16,2-1-3-16,-1-1-3 0,1-4-2 15,0 0-3-15,-1-1-2 0,-2 1-1 16,-3-2-1-16,0 0 4 0,-4 2 0 16,0 3 2-16,-3 0 1 0,-2 2 2 15,1 3-5-15,-2 2-3 0,-1 3-4 16,1 0-2-16,-2 4-2 0,1 3-3 0,0 1-1 16,1-1-1-16,1 2 0 15,3 0-3-15,1-2-2 0,2-4-1 0,2-1-1 16,3-3 2-16,1 0 3 0,2-3 2 15,1-2 2-15,2-4 3 0,0 1 1 16,1-6 1-16,-2-2 0 0,1-3 1 16,-2-4 0-16,-1-3 1 0,0-4 3 15,-2-3 0-15,-1-4 1 0,1-3 2 16,-1 0 0-16,1-7 1 0,-3 0-1 0,1-1-1 16,-2 3 0-16,0 4-1 0,-1 5 1 15,-1 6 2-15,-2 10 1 0,1 5 0 16,-2 6-3-16,0 7-1 0,-3 8 0 15,1 8-3-15,-2 6-4 0,-1 4 1 16,2 11-4-16,0 0-3 0,1 5-8 16,2 1-17-16,1 1-18 0,2-3 23 15,-1-1-159-15,1-5-138 0,-1 0-332 16</inkml:trace>
  <inkml:trace contextRef="#ctx0" brushRef="#br0" timeOffset="158833.15">12139 5860 639 0,'-5'-18'154'0,"1"0"7"16,1-2-83-16,4 3-32 0,3-1-7 0,1 1-7 15,4 3-6-15,1-2-7 0,2 3-9 16,1-1-5-16,3-3-14 0,1 1-18 16,0 1-17-16,3-1-4 0,-5-2-124 15,2-3-129-15,9 3-307 0</inkml:trace>
  <inkml:trace contextRef="#ctx0" brushRef="#br0" timeOffset="158973.89">12568 5593 583 0,'-5'3'136'16,"10"7"6"-16,-4-10-97 0,-2 0-12 16,0 0-8-16,0-2-9 0,-6-6-13 15,6 6-13-15,-2-10-132 0,2 8-119 16,-1-1-309-16</inkml:trace>
  <inkml:trace contextRef="#ctx0" brushRef="#br0" timeOffset="159147.95">12554 5841 698 0,'-7'7'188'0,"1"2"8"15,3-5-80-15,1 0-45 0,0-4-12 16,2 1-8-16,-1-2-12 0,1 0-15 15,0-1-7-15,0-1-7 0,-1-1-11 0,0-1-14 16,-1-1-19-16,2 5-31 0,2-3-147 16,1 4-164-16,3-5-390 0</inkml:trace>
  <inkml:trace contextRef="#ctx0" brushRef="#br0" timeOffset="159782.4">13351 5561 646 0,'-10'1'135'0,"-3"-1"5"16,-4 0-119-16,-3 1-6 0,-4 2-1 15,-3 0 1-15,-1 0-1 0,2 2-3 16,3-1-4-16,3 1-5 0,5 1-3 16,5 0 0-16,5 2 0 0,4 0-2 15,2 2 0-15,3 3 0 0,1 0 0 16,6 0 0-16,3 0 2 0,4 3 0 16,2-1 1-16,1 0 2 0,3-1-2 0,-1 1 2 15,-4 0-1-15,-2 3 2 0,-6-2 0 16,-7 2 1-16,-5-1 0 0,-6 3 0 15,-6 1-3-15,-8-4-3 0,-6 1-6 16,-4-1-6-16,1-1-7 0,-1-2-6 16,0-3-19-16,1-4-100 0,7-1-104 15,6-4-260-15</inkml:trace>
  <inkml:trace contextRef="#ctx0" brushRef="#br0" timeOffset="160535.82">13461 5700 595 0,'7'1'128'16,"-2"3"4"-16,-4 1-106 0,0 3-5 15,-2 1-2-15,0 5 0 0,-1 4-3 0,-2 2-3 16,1 2-4-16,3-1-4 0,1 0-4 16,2-2-2-16,3-3-1 0,3-3 1 15,0-5 2-15,3-3 2 0,3-4 5 16,-1-2 4-16,-1-4 4 0,2-2 4 15,1-6 6-15,-1 0 4 0,2-3 1 16,-3-2 1-16,0-3-2 0,-1 0-1 0,-1-1-5 16,-3 6-5-16,-2 2-4 15,-3 2-3-15,-1 4-3 0,-2 5-3 0,-1 4-2 16,1 7 0-16,1 7-2 0,-1 1-4 16,2 5-3-16,0 3-3 0,4 1-3 15,2 2-2-15,0-6-2 0,5-1 0 16,0-6 3-16,1-2 0 0,-1-2 3 15,1-2 4-15,-3-7 3 0,-1 0 3 16,0-4 1-16,-2-4 3 0,4 0 2 0,0-9 2 16,2-6 1-16,3-3 3 0,-1-4-1 15,-1-8 1-15,3 0-3 0,-2-7-2 16,-3-3 0-16,-1 0 0 0,-1-1 0 16,-1 0 0-16,-1 6 2 0,-4 5 3 15,-1 8 2-15,-2 11-1 0,-2 6 0 16,-1 10-5-16,-2 7-2 0,-2 7-3 0,0 6-3 15,1 5-2-15,0 5-1 0,-1 4 0 16,3 3 2-16,0 1 0 0,2 0-2 16,-1 0-4-16,1-2-3 0,1-1-2 15,0-1-2-15,-2-2-1 0,2-5-1 16,-2-2 3-16,2-6 3 0,-1-2 3 16,-1-6 3-16,0-2 1 0,0-3 2 15,1-3 3-15,-1-4 0 0,1-5 0 16,3 2 0-16,1-7-1 0,3 0 1 15,1-2-3-15,0 1-1 0,1 4 0 0,2 1-1 16,-1 4 1-16,-1 3-1 0,-1 2 1 16,0 1 1-16,1 3 0 0,3 2 0 15,0 0 0-15,0 5 0 0,0 1 0 16,-1-1 0-16,-1 2-2 0,-2 1-1 16,-6 0-1-16,-1-1-2 0,-3-4-3 15,-1 0 1-15,-6 0-1 0,-3 1 1 0,-1-2 1 16,-2-2 1-16,-2 1 3 0,-1-1 1 15,1-3 2-15,2-2 0 0,2-4-6 16,-3-3-9-16,-1-2-17 0,4-6-15 16,-2 0-131-16,2-4-140 0,2-2-334 15</inkml:trace>
  <inkml:trace contextRef="#ctx0" brushRef="#br0" timeOffset="171459.36">13240 6246 275 0,'-2'-2'88'16,"3"-2"10"-16,3 7-28 0,3-7-12 16,-3 4-4-16,2 0-7 0,7-2-9 15,2 3-14-15,-2-2-8 0,-1-2-7 16,5 3-2-16,5-3-1 0,3-1-1 0,4 2 1 15,3-2 2-15,4-1 2 16,11 1 1-16,4 0 3 0,3-1-1 0,1 1 0 16,3 1-1-16,2 0-2 0,0 1-3 15,0 1-1-15,-7-1-2 0,-2 0-3 16,0 1 0-16,-8-1 0 0,-8 2-2 16,-9-1 5-16,-8 0 2 0,-7 1 3 15,-11-1-4-15,-11 0-1 0,-9-1-1 16,-8-2 0-16,-7 1-5 0,-10 1-2 0,-8 1-3 15,5 1 4-15,-6 0-2 0,-2 1-1 16,-2-1-1-16,1 1 0 0,4-3-2 16,3 2-1-16,0 1 2 0,6 0 1 15,6 1 3-15,10 2 1 0,7-3 2 16,5 2 0-16,5-2 3 0,6-1 0 16,1-1 1-16,5 0-1 0,2 1 0 15,4-1 1-15,5 0 1 0,6 0 0 0,4-1-1 16,7-3 0-16,11 1 3 0,4-2 0 15,3 1 0-15,0-2-1 0,2 1-1 16,0 0 0-16,-1 5-1 0,-11 0-2 16,-5 0 0-16,-7 3-2 0,-6 1 1 15,-5 0-1-15,-9 1-1 0,-7 0-2 16,-7 5-3-16,-12 0 0 0,-4 0-2 16,-10-1-4-16,-12 4 5 0,-10-2-121 15,0 7-106-15,-7-10-274 0</inkml:trace>
  <inkml:trace contextRef="#ctx0" brushRef="#br0" timeOffset="177766.92">553 7555 569 0,'1'1'121'16,"-1"5"2"-16,-1-1-96 0,1 6-20 15,-2 3-3-15,2 4 1 0,0 4-1 0,2 4 0 16,-1 4-2-16,2 4 0 0,0-1-1 15,2 2 1-15,-1 2-1 0,1-1-1 16,0-2-3-16,-2 1-3 0,-2-2-1 16,-1 0 0-16,-2-3-1 0,-2-1-1 15,-3-4 1-15,2 0 3 0,-2-5 2 16,2-6 1-16,0-3 0 0,1-3 2 16,0-6 1-16,1-3 2 0,-1-3 4 0,1-4 2 15,-1-3 2-15,1-3 1 0,1-4 2 16,2-3 1-16,1-1-2 0,3 1-1 15,4-1 0-15,3 0 1 0,1 2 0 16,2 0 0-16,1 4-2 0,4 2 0 16,0 0-1-16,0 4-3 0,1 1-2 15,1 4-3-15,1 2 0 0,-2 3-2 16,-2 1 0-16,0 4 0 0,-3 1-1 0,-2 3 2 16,-5-3-1-16,-3 5 2 0,-1-1 1 15,-5 1-1-15,-5 1 0 0,-5 3 1 16,-4-1 1-16,-4 0-2 0,-3 2-1 15,-3 0-7-15,-1-2-7 0,-1-2-6 16,2-4-5-16,3-3-59 0,2-6-64 16,3-4-105-16,5-6-231 0</inkml:trace>
  <inkml:trace contextRef="#ctx0" brushRef="#br0" timeOffset="178585.75">876 7914 347 0,'12'5'105'0,"0"0"9"0,0-2 4 15,-2-2-73-15,3 0 1 0,-1-1-13 0,2 0-6 16,-1-4 3-16,0-2-8 0,1-2-2 16,0-1-3-16,-1 0-1 0,-1-3-2 15,-1-2-3-15,0-2-7 0,-2 0 0 16,-3 5-2-16,-1-1 2 0,-3 1 2 15,-4 0 1-15,-4 1 1 0,-1 3-1 16,-4 4-1-16,-3 0-1 0,-3 5-2 0,-1 2-3 16,1 8-2-16,-1 4-1 0,1 4 0 15,0 3 1-15,4 3 1 0,4-1-1 16,3 1-2-16,3 0-3 0,4 1-2 16,4-3 0-16,4-1 0 0,3-1-1 15,4-3 1-15,3-2 2 0,3-4 3 16,3-3 3-16,1-1-4 0,3-5 0 15,2-4-5-15,0-4-1 0,3-1-2 16,1-4-2-16,-2-3-4 0,0-4 5 16,-1-4-1-16,-4 3 5 0,-2-2 6 0,-6-1 7 15,-2 1 9-15,-4 0 8 0,-2 0 5 16,-5 4 7-16,-3-5 4 0,-3 0 2 16,-3-2-5-16,-3-2-3 0,-3 2-1 15,-1 1 0-15,0 3-2 0,0 3-4 16,-1 3-6-16,0 5-2 0,-2 7-3 15,0 4-6-15,0 2-4 0,-4 6-4 0,0 5 0 16,-1 3-1-16,2 3 0 0,2 0-1 16,2 0 1-16,2-1-2 0,4-4 1 15,3-3-2-15,2-3 1 0,3-2-1 16,3-3 1-16,2-3 3 0,2-2 1 16,2-1 3-16,1-2 2 0,0-2 3 15,2 0 3-15,-1-4 1 0,-2 1 3 16,0-1 0-16,-3-1-1 0,-2 2-2 15,-1 0-1-15,-3 2-2 0,-1 0-3 16,-2 1-3-16,1 4-2 0,0-1-1 0,-1 4-1 16,0 0-1-16,-1 4 0 0,1 4 0 15,-1 3 0-15,-3 4 0 0,1 6-2 16,-4 6-3-16,-2 2-5 0,-3 6-6 16,-1 5-7-16,-3 2-9 0,-3 1-1 0,0 3-4 15,1-4 4-15,0-2 5 0,3-5 7 16,3-6 6-16,3-5 10 0,4-6 2 15,2-7 4-15,5-4 1 0,3-3 6 16,2-5 5-16,4-5 4 0,3-5 4 16,1-4 5-16,5-3 2 0,3-3 0 15,3-8-4-15,3-3-5 0,1-3-3 16,3-2-4-16,2-3-3 0,1-3-4 16,1 2-12-16,-2-3 110 0,-3 0-261 15,-2 0-151-15,-3-2-433 0</inkml:trace>
  <inkml:trace contextRef="#ctx0" brushRef="#br0" timeOffset="189559.85">7273 8345 263 0,'0'1'69'15,"1"4"5"-15,-1-4-5 0,-1-1-32 0,-2 0-3 16,0-4 2-16,0 2 6 16,0-2 2-16,-1-2-3 0,0 1-8 0,2-3-8 15,0 0-9-15,0 2-4 0,-1-3-7 16,1 4-2-16,0-2 0 0,-1 1 2 16,-2 0 2-16,0 3 0 0,0-1 2 15,-1 2 1-15,-4 2 0 0,0 2-2 16,-2 2-1-16,0 2-3 0,-1 3-1 15,0 1-1-15,1 4-2 0,2 2 0 0,3 0-1 16,2 4 0-16,1-3 0 0,4 0-1 16,3 3 1-16,0-3-1 0,4-3 1 15,1-2 0-15,3-4 0 0,1 0-1 16,3-3 2-16,-1-3 0 0,0-1 2 16,1-2 2-16,1-2 2 0,-2-1 4 15,0-3 3-15,-2-2 1 0,0-1 2 16,-2-1 0-16,-3-1-1 0,-2 0 0 15,-3-1-2-15,-3 0-1 0,-2 0 0 16,-2 1-2-16,-4 0-1 0,-1-1 0 0,-2 3-1 16,0 0-3-16,-1 2-1 0,2 2-2 15,0 1-2-15,0 4-1 0,0 6-2 16,-1 0 0-16,0 5-2 0,1 5-1 16,-1 3-3-16,1 1-1 0,3 2-2 15,3-2 1-15,1 0 0 0,4-3-1 0,4-5 1 16,2-3 4-16,4-5 2 0,2-2 4 15,2-1 2-15,3-4 5 0,0-2 5 16,3-3 4-16,0 1 2 0,-2-2 1 16,1-3 0-16,-4-1-2 0,0 2-3 15,-4 0-2-15,-4 1-1 0,-4 1 0 16,-4 1-2-16,-4-2 0 0,-4 2-1 16,-3-1-1-16,-2 1-2 0,-3 2-3 15,-2 0-4-15,-1 4-1 0,-1 4-1 0,1 4 0 16,1 2 1-16,1 2 0 15,3 2 0-15,3-2 1 0,3 4-1 0,4-3-3 16,1-3-2-16,5-3-1 0,4 2 1 16,1-4 4-16,4 0 3 0,4-3 2 15,2-3 3-15,0-1 3 0,3 2 1 16,-2-5-1-16,1 1-2 0,-4-1-1 16,-2-2-1-16,-2 0 1 0,-2 2 1 15,-4-3 1-15,-1 1 1 0,-2 1 1 0,-1-2 1 16,-3 0 0-16,-1 4 0 0,-2-2-2 15,0 3-1-15,-1-1-3 0,2 3-1 16,-1 1 0-16,1 3-2 0,0 1-2 16,2 1 1-16,2 3-5 0,-1 1-6 15,1 0-8-15,1 3-9 0,3-1 57 16,-1 1-189-16,3-1-134 0,8 3-346 16</inkml:trace>
  <inkml:trace contextRef="#ctx0" brushRef="#br0" timeOffset="202551.23">1763 9024 481 0,'-2'1'115'0,"1"1"4"16,0-2-73-16,0 0-18 0,1 0-7 15,0 1-5-15,0-1-5 0,-1 3-2 16,1 0-2-16,-2 4 2 0,0-1 0 15,-1 4 0-15,0 1 1 0,-2 2-1 0,0-1-2 16,-1 3-1-16,2-1-2 0,0 2-2 16,1-1 0-16,1 1-2 0,3 0 0 15,0 3 0-15,3 1-1 0,1-3 1 16,3 3 0-16,0 0 0 0,2-3 1 16,1 1 0-16,3-3 1 0,-1-1 0 15,2 1 1-15,1-3 2 0,2-1 1 16,0 0 1-16,0-2 1 0,1 1 3 15,2 0 0-15,-3 1-1 0,2 0-1 0,0 2-2 16,-1 4-1-16,1 3-1 0,1 3-2 16,-1 4-1-16,-2 1 0 0,0 4 0 15,-2 3 0-15,-2-1 0 0,3-1-4 16,-6 0 1-16,0 1-1 0,0-4 0 16,1 0 0-16,1-5 0 0,0 0-1 15,1 1 3-15,4-1 0 0,2-2 0 16,0 1 0-16,3-2 1 0,2 0-1 0,0-2 1 15,1-3-1-15,0-3 0 0,0-2 0 16,1-3 1-16,-1 0-4 0,2-4-6 16,-1 0-9-16,-1-3-5 0,1 0-3 15,-2-1-111-15,-3-2-8 0,-3-2-91 16,-3-2-182-16</inkml:trace>
  <inkml:trace contextRef="#ctx0" brushRef="#br0" timeOffset="202798.57">2700 9899 573 0,'2'-4'131'0,"-2"4"0"0,0 0-89 15,1 2-21-15,2 4-4 0,2-2-1 16,1 4-4-16,2 5 0 0,4-1-1 16,2 2 0-16,2 1-2 0,0 1-1 0,-1 2-2 15,2 1-2-15,-5 0-1 0,-2-1-1 16,-3-3 1-16,-2 4 0 0,-3-3 1 15,-4 1 1-15,-4 1-2 0,-1 0-1 16,-6 2-3-16,-5 1-9 0,-2 0-7 16,-4 1-4-16,0 1-4 0,-1-3-2 15,1-2-2-15,1-2 126 0,2-4-234 0,6-3-116 16,1-1-353-16</inkml:trace>
  <inkml:trace contextRef="#ctx0" brushRef="#br0" timeOffset="203263.97">3038 10139 570 0,'1'8'131'0,"1"0"4"0,-1 3-100 15,-1 2-11-15,0 3-2 0,0 2-3 16,-1 2-7-16,1 2-5 0,-2 1-5 15,1-1-1-15,1 1 0 0,-1-5-1 16,1 1 0-16,0-2 1 0,0-2-1 16,1-4 0-16,-1-2-1 0,1-1 1 0,-1-2-1 15,0-3 1-15,0-2-2 0,2 0 2 16,-2-1 3-16,0 0 4 0,0 0 4 16,0-2 4-16,0-5 2 0,-2-1 3 15,1-8 1-15,0-5-2 0,0-4-4 16,0-7-3-16,0-2-3 0,0-1 0 15,2 0-2-15,0 4 1 0,1 3 1 16,3 5 2-16,-1 6 0 0,2 3-1 16,-1 6-2-16,0 3-1 0,0 2-4 0,0 2-2 15,1 0-2-15,-1 2-1 0,2 2 0 16,-1 1 0-16,2-1 0 0,0 2 3 16,-1 0-1-16,1-1 2 0,0 2-2 15,-2-1-1-15,1 2-2 0,-3-1-2 16,1-1-2-16,-2 0-1 0,-1 2-4 15,-2-2-7-15,-1 1-11 0,-2-2-7 16,-2 0-5-16,0 1-120 0,-2-3-121 0,-2-1-291 16</inkml:trace>
  <inkml:trace contextRef="#ctx0" brushRef="#br0" timeOffset="203600.71">3461 10107 566 0,'1'1'145'0,"-1"-1"9"16,-1 1-74-16,-2 0-29 0,0 0-7 15,-4 0 0-15,1 3-5 0,-4-1-10 16,-1 2-7-16,-3 2-6 0,-1-1-2 15,-1 4-3-15,-1 2-2 0,1 0-5 0,-3 4-2 16,3 0-2-16,-1 1-1 0,5 2-1 16,1 2-1-16,5 0-1 0,3 0 0 15,4-2-1-15,2 0 0 0,6 1 0 16,2-5 0-16,1-2 1 0,2-3 0 16,1 0-6-16,2-3-2 0,-1-1-4 15,2-4-10-15,-3 2-14 0,0-4-5 16,0 0-122-16,-2-1-120 0,-1-2-298 0</inkml:trace>
  <inkml:trace contextRef="#ctx0" brushRef="#br0" timeOffset="204151.9">3157 10720 583 0,'-1'2'150'0,"1"0"7"16,-3-2-77-16,2 0-29 0,1 1-9 0,-1 1-6 16,0 1-10-16,1 3-10 0,-1 0-8 15,1 4-4-15,2 5-2 0,-1 4-1 16,2 0 0-16,-1 4-3 0,0 0-7 15,-1 1-7-15,0 1-12 0,-1-1-11 16,-1-2-5-16,0 1-109 0,1 0-9 16,-3-2-96-16,2-5-188 0</inkml:trace>
  <inkml:trace contextRef="#ctx0" brushRef="#br0" timeOffset="204364.22">2951 10888 545 0,'-4'3'125'0,"7"0"5"0,2-1-82 15,4-1-12-15,4 0 3 0,3-3 3 0,4-2-1 16,2 1-5-16,2-1-5 0,1 0-7 16,1 0-8-16,-3 0-10 0,0 2-10 15,-1-1-13-15,-3 2-14 0,0 1-8 16,-1 1 26-16,-1 1-149 0,-2-1-118 15,-2 1-293-15</inkml:trace>
  <inkml:trace contextRef="#ctx0" brushRef="#br0" timeOffset="204666.62">3503 10598 609 0,'1'0'153'0,"-1"0"8"16,0 0-92-16,0 0-20 0,-1-2-6 16,0 4-6-16,0 0-11 0,-1 4-10 0,-2 1-8 15,0 4-4-15,-2 4-2 0,0 5 0 16,-2 3-1-16,0 2 0 0,0 0-1 16,0 4 0-16,0-3-3 0,2-1 0 15,0-2-1-15,3-4-1 0,2-2-2 16,1-3-1-16,2-5-1 0,4-1 1 15,0-2 1-15,3-2-2 0,1-2 2 0,1 1 0 16,2-1 4-16,1-2-12 0,1-2-5 16,2-1-8-16,0 0-4 0,0-4-2 15,2 1-122-15,-2-2-119 0,-3-1-266 16</inkml:trace>
  <inkml:trace contextRef="#ctx0" brushRef="#br0" timeOffset="204848.14">3653 10824 619 0,'-3'-2'160'0,"-1"1"10"0,0-1-97 16,1 2-10-16,1 1-6 0,-2 1-11 16,1 1-13-16,1 3-13 0,0 2-10 15,1 3-5-15,-1 2-2 0,2 0 0 16,0 3-1-16,0 5-3 0,0 2-6 16,-1 1-11-16,0 1-26 0,-2 0-10 15,0 1-66-15,-1 1-61 0,0-2-119 0,1-5-239 16</inkml:trace>
  <inkml:trace contextRef="#ctx0" brushRef="#br0" timeOffset="210115.82">10869 2199 528 0,'-3'0'125'0,"0"1"3"0,-1 0-57 16,-1 1-45-16,1-2-5 0,1 0 3 15,0 1 4-15,2-1 2 0,2-1 1 16,5-1-2-16,2 0-2 0,1-1-1 16,6-1-6-16,2 0-5 0,5-4-6 15,3 5-2-15,3-4-2 0,0 3-2 16,5 0 0-16,2 2-1 0,5 4-1 0,2 4 0 16,2-4-1-16,3 4 1 0,1 0-1 15,0 2-5-15,-6-4-7 0,-3 2-9 16,-5-4-9-16,-7 0 79 0,-5-1-215 15,-8-5-140-15,-4 3-364 0</inkml:trace>
  <inkml:trace contextRef="#ctx0" brushRef="#br0" timeOffset="210379.25">11277 2076 602 0,'2'1'139'0,"3"3"8"15,2-2-104-15,4-2 0 0,5 4 2 16,3-3 0-16,3 1-6 0,4 1-10 16,0-1-7-16,0 0-9 0,0 2-5 0,1-3-4 15,-4 4-3-15,-1 0-1 0,-3 3 0 16,-2 0-1-16,-5 0 0 0,-3 3-2 16,-5 4 1-16,-4 0 0 0,-5 2-1 15,-6 1 2-15,-7 2-1 0,-4-2 3 16,-7 3-3-16,-9-1-9 0,-4-2-11 15,-6 1-14-15,-1 0-16 0,-3-4-114 16,-3 10-127-16,4-1-291 0</inkml:trace>
  <inkml:trace contextRef="#ctx0" brushRef="#br0" timeOffset="211728.06">5629 11129 415 0,'3'1'121'0,"0"-1"6"0,-1 1 4 16,-1-1-74-16,-1 1-12 0,0-1-1 15,-2 1-3-15,1-1 1 0,-1-1-2 16,-2 0-3-16,1 0-3 0,0-2-5 16,0-1-3-16,-2 0-4 0,1-4-5 15,-3 0-4-15,1-1-4 0,-2-3-4 0,-2 0-1 16,0-2-3-16,0 1 0 0,1 0-2 16,-2 2-1-16,0 0-2 0,0 4-3 15,1 1-4-15,-2 5-4 0,0 2-5 16,-1 6-2-16,-1 7-2 0,2 3-1 15,0 4-2-15,2 6 0 0,3 3 0 16,0 3 3-16,4 2 2 0,3-3 2 0,1 1 2 16,3-6 5-16,3-4 5 15,1-5 3-15,2-7 6 0,2-5 6 0,1-4 5 16,0-6 8-16,1-1 5 0,3-6 4 16,-2-3 3-16,1-5 1 0,-1-1-2 15,-2-3-3-15,-1-1-5 0,-2-1-4 16,-5 1-2-16,-2 1-4 0,-2 3-2 15,-3 1-2-15,0 4-3 0,-2 3-1 16,0 2 1-16,1 4 0 0,1 2-1 0,1 3-3 16,1 2-3-16,1 5-1 0,3 3-1 15,1 6-1-15,-1 4-2 0,3 2-1 16,0 6 0-16,1 1-4 0,2 2-14 16,-1-3-13-16,2-2-10 0,1-2 2 15,1-3-50-15,1-7-79 0,2-3-108 16,2-5-244-16</inkml:trace>
  <inkml:trace contextRef="#ctx0" brushRef="#br0" timeOffset="212530.55">5956 11186 512 0,'4'-11'154'0,"-3"3"10"0,-2 1-20 16,-2 1-66-16,-2 2-11 0,-4 0-11 16,-2 0-13-16,-2 2-13 0,-4 2-10 15,0 2-9-15,-2 2-5 0,-2 2-5 16,0 5-2-16,2 3-2 0,0 0 1 15,3 5-3-15,4 1-1 0,3 1-2 0,6 2-3 16,3-4-1-16,5 1-2 0,5-1-2 16,3-3 1-16,3-2 2 0,2-4 2 15,2-3 2-15,2-3 4 0,-3-3 3 16,2-5 3-16,-3-3 1 0,-1-2 3 16,0-4 2-16,-2-3 3 0,-3-5 0 15,-1-3 1-15,-3-3 0 0,-2-4 1 16,-2-5 1-16,-2-3-1 0,-2 0 1 0,0-4 2 15,-2-1 1-15,0 1 1 0,-1-2 2 16,1 3-3-16,0 4 1 0,0 4 0 16,-2 7 1-16,2 6-1 0,1 5 2 15,0 7-3-15,0 5-3 0,1 6-7 16,-1 6-4-16,0 8-2 0,-2 6-4 16,0 7-3-16,2 8 0 0,0 8 4 15,1 5-1-15,3 6-7 0,3 3-8 0,0 5-9 16,3 1-14-16,2-2-11 0,1-5-14 15,1-2 6-15,3-10 6 0,-1-5 2 16,1-10 8-16,3-7 13 0,0-9 11 16,0-8 11-16,0-8 0 0,1-5 2 15,-2-12 4-15,3-7 2 0,-1-6 2 16,1-3-1-16,-2-1 0 0,0-2 3 16,-1 1 4-16,-4-1 6 0,-1 5 6 15,-4 3 7-15,-4 3 9 0,-2 3 10 0,-3 4 6 16,-3 4-1-16,-2 7-2 0,-3 3-4 15,-2 2-6-15,-2 5-8 0,-3 3-10 16,-2 6-9-16,-1 5-5 0,-2 4-4 16,1 3-1-16,2 7-1 0,3-2-3 15,2 3-3-15,4-1-4 0,3-4-4 16,4-4-2-16,2-2-2 0,4-4 1 16,0-4 3-16,5-4 3 0,0-5 5 0,3-4 5 15,1-3 4-15,2-6 0 0,0-4 3 16,2-4 1-16,-1-4 3 0,2-4 1 15,0-4 1-15,-3-3 3 0,-2-4 3 16,0-1 2-16,-2-3 0 0,-4-4-1 16,-2-1-2-16,-3 1 0 0,-3 0-3 15,-1 1-3-15,-2 0-3 0,-2 3-1 16,1 8-1-16,-1 6 0 0,1 6 1 16,2 6 1-16,1 7-4 0,1 7-3 0,1 10-1 15,1 9 0-15,0 9-1 0,0 7-2 16,2 7-2-16,-1 11 4 0,1 7-4 15,1 1-9-15,1 2-16 0,1-1-23 16,1-4-17-16,3-5-6 0,-1-3-66 16,5-14-56-16,-1-4-110 0,2-2-219 15</inkml:trace>
  <inkml:trace contextRef="#ctx0" brushRef="#br0" timeOffset="-181895.04">8949 12792 131 0,'8'1'42'16,"-1"-1"4"-16,2 0-2 0,0-2-14 16,0 0-4-16,1 0-3 0,-3-3-2 0,2 1 3 15,-2-1 8-15,-1 0 3 0,2 3 8 16,-3-2 8-16,1 2 6 0,-2 0 3 15,-1 1-4-15,0-1-8 0,-1 2-3 16,-1-1-7-16,-1 1-8 0,0-3-2 16,0 5-2-16,-1-4-1 0,1 2-1 15,-1 0 0-15,0 0-3 0,-2 2-2 16,1-2-4-16,-2 0-1 0,-1-2-4 0,-1 2-4 16,-3 0-3-16,-1 0-2 0,-3 3-2 15,-2 0 0-15,-3 1-2 0,-1 4 1 16,-2 2-2-16,-2 0 1 0,0 3-2 15,0-1 1-15,1 1 1 0,1 0 1 16,5 0-1-16,1-2 0 0,5 4 0 16,4-2 0-16,4 0-2 0,5-2 1 0,4 0-2 15,5-2 1-15,5 0 1 0,4-2 0 16,3-2 2-16,2 0 2 0,2-1 0 16,0 1 2-16,-2 1-1 0,-1 0 1 15,-2 1-1-15,-3 2 0 0,-2 0-1 16,-2 1 1-16,-4 1-1 0,-2 2 0 15,-4 2 1-15,-5-1 2 0,-2 4 0 16,-4 2 1-16,-3 2 0 0,-4 1 1 16,-4 0-1-16,-1 1-1 0,-1 1-2 0,-3-4-1 15,-1 0-3-15,1-3-5 0,-1-3-5 16,-1-4-4-16,0-3-5 0,1-4-3 16,4 0-3-16,1-3-6 0,2-3-18 15,7-3-80-15,3 0-4 0,5-3-79 16,4-2-164-16</inkml:trace>
  <inkml:trace contextRef="#ctx0" brushRef="#br0" timeOffset="-181002.28">9213 12977 536 0,'7'-2'117'0,"-5"2"3"0,0 2-95 15,0 1-9-15,0 1-4 0,0 3-3 0,-1 2-1 16,-1 2-2-16,1 2-1 0,0 2 0 16,0 2 0-16,1 3-1 0,1 0 0 15,1 1-1-15,1-1 0 0,2 2 0 16,-1-3-2-16,3-1 1 0,1-6 1 16,1-2 2-16,1-7 5 0,2 3 3 15,0-7 4-15,3-4 4 0,-2-2 4 16,1-2 3-16,-2-4 1 0,-1 1-2 15,-2-6-2-15,-2 2-3 0,-2 2-2 0,0-3-5 16,-2 3-3-16,0 3-4 0,-2 2-3 16,0 2-1-16,-2 1-1 0,1 3-3 15,-1 3-1-15,0-1-5 0,1 4 1 16,0 4 0-16,2 1 0 0,2 7-4 16,2 2-2-16,1 4-1 0,4 2 0 15,0 1-4-15,1-3-2 0,2-3-1 16,3-3 2-16,-2-8 4 0,3 0 2 15,0-5 5-15,-1-6 5 0,0-4 3 0,0-3 5 16,-4-4 1-16,1-4 1 0,-3-7 0 16,0-3 0-16,-2-1-2 0,-2-5-1 15,-3-7 0-15,-1-1-1 0,-2 0 0 16,-3-2 0-16,-1-4 4 0,-3-2 2 16,-1 0 4-16,-2 3 2 0,2 6 2 15,-2 2 3-15,2 8 2 0,0 6-1 0,1 10-1 16,2 7-4-16,2 7-5 0,0 8-3 15,1 11-3-15,2 7-3 0,1 5-3 16,0 8-3-16,4 4 2 0,0 5-1 16,2 3 0-16,0 0-3 0,1-3-1 15,1 1-4-15,0-3-3 0,0-3-1 16,0-2-1-16,-1-8 1 0,0-3 3 16,-2-5 2-16,-1-7 3 0,-3-3 3 0,-1-4 2 15,-1-2 1-15,-2-4 1 0,-1-1 2 16,-1-4 1-16,0-1 0 0,-3-2 0 15,2-1 1-15,-1-1-2 0,1-1-2 16,-2 0 0-16,2-2-2 0,2-1-1 16,2 1 1-16,1 0 0 0,1 0-1 15,1-1 2-15,2 3-1 0,2 1 0 16,1 2 0-16,-1 0 0 0,5 2-1 16,-2 1 1-16,2 1-2 0,0-2 1 0,0 4-1 15,2 2 0-15,-1 0-1 0,-1 1 0 16,-1 3 0-16,0-1 0 0,-4 3-1 15,0 0-1-15,-1 3-5 0,-4-1-1 16,1 2 0-16,-4-1-2 0,-1 2 0 16,-3 2 2-16,-1-2 0 0,-2-1 5 15,-3 0 0-15,-2-3 1 0,-2 1 2 16,-2-2-1-16,-2-5 1 0,-1 0-1 16,0-1 2-16,0-3 2 0,2-3 1 0,0-3 0 15,3-2-1-15,2 0 1 0,4-2 0 16,2-1 1-16,2-1-10 0,3 2-15 15,1 0-134-15,1 0-131 0,2-3-338 16</inkml:trace>
  <inkml:trace contextRef="#ctx0" brushRef="#br0" timeOffset="-169620.36">13256 6107 498 0,'-3'-6'119'15,"-1"0"0"-15,-2-2-37 0,-2 0-69 16,1 3-11-16,0 1-3 0,-1-2 1 0,0 2 0 16,1-2 1-16,3 0 1 0,1 0 0 15,2 0 3-15,1 1 3 0,4 2 0 16,6 0 2-16,7 2 3 0,5-3 3 15,3 3-1-15,6 2-1 0,6-1-3 16,5 1 0-16,3-1-1 0,5 0-5 16,8 3-2-16,6 0-1 0,5 1-1 15,4 1-1-15,0-1 1 0,4-1-1 0,-6 3 0 16,0 0 0-16,-3-1 0 0,0-1 1 16,-7 2-1-16,-6-1 0 0,-10 2 0 15,-5-2 0-15,-13-1-1 0,-8-1 1 16,-10-2 4-16,-6 1-3 0,-9-1 0 15,-10 1 0-15,-11 1 0 0,-4 0 1 16,-12 1-1-16,-9-1-3 0,-4 0 2 16,-4 0 0-16,-1 0 1 0,1 0-1 0,1 1-3 15,1-2-5-15,-5-1-3 0,1-1-1 16,1 0 0-16,4-2-1 0,4 1 2 16,-4 1 2-16,6 2 5 0,11 2 3 15,6 3 1-15,6-1 1 0,7 2-1 16,5-2 0-16,6 0-1 0,7 0 0 15,4-1 1-15,5-1 0 0,2 2 2 16,8 1 2-16,5-2 1 0,5 0 2 0,8-1 1 16,7-2-2-16,11-1 1 0,6-1-1 15,2-1-2-15,5-1-1 0,2 0-1 16,2-1 0-16,0-1-1 0,-1-1-1 16,-6-1 1-16,4-1-1 0,-3-1 0 15,-2-2 2-15,-9 1 1 0,-7 0 1 16,-12 3 1-16,-4-2 3 0,-12 2 4 15,-8 3 1-15,-6 2 2 0,-5-2-9 0,-9 2-5 16,-14 0-6-16,-8 1-4 0,-15 1-5 16,-14-2-2-16,-12 4-5 0,-11 3 7 15,-4-3 3-15,-9-1 2 0,0 0 0 16,3 4 1-16,2 0 0 0,9-1 1 16,9-2 1-16,9 1 0 0,18 1 3 15,12 1 1-15,10-4 0 0,14 0-4 16,13-1 1-16,9 0 1 0,16 0-1 0,12 2-1 15,12-1 40-15,17 0-158 0,10-2-103 16,11 2-302-16</inkml:trace>
  <inkml:trace contextRef="#ctx0" brushRef="#br0" timeOffset="-157618.85">9334 10547 405 0,'-1'5'118'15,"3"-1"4"-15,-1-3-12 0,-1-2-59 16,0 3-14-16,0-2-4 0,0 1-1 15,1-1-2-15,-1-1 3 0,0 1 3 16,0 0 2-16,0-2 0 0,-1 1-3 16,1-1-3-16,-2 1-3 0,-1-5-6 0,-1 3-6 15,0-4-6-15,-2 1-4 0,-1-2-2 16,-2-4-3-16,-1 1-1 0,-1-1-1 16,0 1 0-16,-1 0-3 0,0 2 0 15,-1 2-2-15,-2 4-1 0,1 3-3 16,0 4-2-16,-2 3-3 0,-1 4 0 15,0 4-2-15,1 5-4 0,3 2 0 16,2 3 2-16,2 1 2 0,4-3 1 0,5 1 2 16,2-2 5-16,4-6 2 0,1-2 4 15,2-2 1-15,2-2 0 0,0 0 2 16,1-4 2-16,-2-3 0 0,0-1 1 16,-3-1 3-16,2-2 1 0,-2-3 3 15,0-3 2-15,0-3 0 0,0-1 0 16,-1-3 1-16,1-1-1 0,-2-1 2 15,0 1-1-15,-1 1 1 0,-1 0 0 0,2 4-1 16,-3 0-1-16,0 2-2 0,0 3-3 16,-1 3-2-16,1-1-5 0,-2 6-2 15,2-1-1-15,0 5-1 0,0 1 0 16,1 3-1-16,3 2 1 0,-1 2 1 16,3 2 3-16,-1-1-3 0,4 2-7 15,2-2-8-15,0-1-8 0,2-4-10 16,3-1-7-16,0-2-5 0,2-3-2 0,1-3 4 15,1-4 177-15,-2-2-284 0,2-2-126 16,-2-5-395-16</inkml:trace>
  <inkml:trace contextRef="#ctx0" brushRef="#br0" timeOffset="-157134.15">9675 10613 566 0,'0'0'146'0,"-3"-1"6"16,1 0-58-16,0-4-40 0,-3 2-12 15,-1-1-10-15,-1-1-8 0,-4-1-5 16,1 1-7-16,-1 0-5 0,1 3-3 16,0 1-2-16,0 1-2 0,1 3-1 15,0 3-1-15,2 2-1 0,-1 6-6 16,0 6-6-16,1 1-6 0,1 2-4 16,2 0-5-16,3 2-4 0,1-1-5 15,3-5-4-15,0-3 6 0,3-3 3 0,1-1 5 16,1-4 9-16,3-6 7 15,2-2 8-15,1-3 12 0,1-1 2 0,0-5 7 16,1 0 5-16,1-3 2 0,-1-2 6 16,-2-4 3-16,0-1 1 0,-3-6 5 15,0 0-3-15,-3-8 0 0,-2-2-3 16,-4-3-3-16,-1 0-3 0,-1-4-3 16,0-1-4-16,-3-2-2 0,1 2-2 0,-2 0-2 15,2 2-2-15,-1 3-1 16,-2 6-2-16,1 5 2 0,1 6 1 0,-1 8 1 15,2 3-1-15,0 7-1 0,1 2-5 16,1 5-3-16,1 6-2 0,0 6-3 16,2 8-1-16,1 7-1 0,-1 5 1 15,3 7 4-15,-3 3 1 0,0 0-1 16,3 2-7-16,-1-2-5 0,1-2-6 16,0 0-9-16,2-6-9 0,1-3-8 0,0-1-10 15,2-8-3-15,0-1 0 0,1-6-23 16,2-3-20-16,0-5-53 0,0-6-90 15,2-3-190-15</inkml:trace>
  <inkml:trace contextRef="#ctx0" brushRef="#br0" timeOffset="-156672">10019 10641 426 0,'12'-17'129'0,"-1"-1"8"16,-1 3-35-16,-2 1-22 0,-3 1-7 0,0 3-13 16,-3-1-6-16,-2 1-7 0,-2 4-5 15,-1 1-8-15,-3 1-7 0,0 1-7 16,-3 1-7-16,-2 1-7 0,0 1-4 15,-1 2-2-15,-2 3-1 0,0 2-1 16,1 4-1-16,2 2 0 0,1 4 0 16,2 0-5-16,1 2-6 0,5 1-5 15,1-1-2-15,4-1-2 0,1-2-1 16,3-2-1-16,3-1 4 0,2-2 7 0,0-5 4 16,1-2 3-16,1-3 3 0,0-5 2 15,-1 0 2-15,-1-5 1 0,-1-2 1 16,0-4 2-16,-1-3 3 0,2-1 3 15,-1-5 2-15,-1-4 0 0,4 0 3 16,-2-3 3-16,0-1 4 0,-1-2 0 0,-3-2-1 16,-1-1 0-16,-3-3 2 0,-3-4-3 15,-2-1-2-15,-1-1-4 0,-3-2-1 16,-1 5-2-16,-1 2-1 0,0 7 0 16,0 7 0-16,1 4 0 0,0 7 0 15,3 8-2-15,1 4-3 0,0 8-3 16,1 4-1-16,1 12-1 0,1 5-2 15,0 8-2-15,2 6 1 0,0 7 3 16,3 2 1-16,-1 3-2 0,2-3-4 16,1 1-5-16,1-4 0 0,1 0-18 0,1-4-7 15,1 0-8-15,0-4-10 0,-1-2-4 16,0-2-4-16,-1-2-125 0,-2-4-108 16,-3-3-295-16</inkml:trace>
  <inkml:trace contextRef="#ctx0" brushRef="#br0" timeOffset="-155156.15">10274 10002 551 0,'1'-11'139'0,"3"1"6"0,0 1-61 0,2 0-44 16,-2 4-1-16,1-1 0 0,-2 3-2 16,-1 0-2-16,-1 1-1 0,-1 0 0 15,1 4-3-15,-1-2-4 0,-1 1-8 16,-1 3-5-16,-1 5-4 0,-4 6-3 16,-2 6-2-16,-4 4 0 0,-4 6-1 15,-5 5 3-15,-6 3 1 0,-1 4 1 16,-5 5 1-16,-5 1-2 0,-4 5 1 0,-5 5-1 15,-7 6 0-15,-3 4-1 16,-5 2 1-16,-5-1-1 0,-2 1-1 0,-1-4 0 16,1-3-2-16,2-3-4 0,1-8-4 15,6-7-2-15,6-8-1 0,7-5-2 16,4-8-4-16,9-6-3 0,5-7 0 16,7-5-2-16,5-4-7 0,3-3-16 15,6-1-14-15,8-1-134 0,-2-8-140 16,13-4-347-16</inkml:trace>
  <inkml:trace contextRef="#ctx0" brushRef="#br0" timeOffset="-154802.65">9051 9803 626 0,'-20'-5'161'0,"6"6"9"15,4-2-85-15,6 2-19 0,2-1-12 16,2 2-14-16,1-3-10 0,4 4-5 16,3 1-3-16,3 2-1 0,2 3-3 0,6 5 0 15,4 5-1-15,5 6 0 0,6 7-3 16,3 8-6-16,7 8-5 0,6 13-1 15,4 7-1-15,3 3-1 0,3 8-2 16,7 7 1-16,5 0-1 0,5-1 0 16,4 0-1-16,3-8-1 0,4 0-3 15,4-9 0-15,0-7-2 0,-1-4-4 16,-5-5-15-16,-7-9 117 0,-9-7-284 16,-2-6-172-16,-14-4-480 0</inkml:trace>
  <inkml:trace contextRef="#ctx0" brushRef="#br0" timeOffset="-152554.7">13547 10157 653 0,'2'-1'166'0,"1"2"9"16,-2 0-94-16,0-1-10 0,-1 1-6 16,-2-1-10-16,-1 0-9 0,-1 1-12 15,-4 3-10-15,-3 1-9 0,-4 3-7 0,-4 6-4 16,-6 3-4-16,-2 4 1 0,-4 4-1 15,-4 2 1-15,-2 4 0 0,-6 0 0 16,-3 2 0-16,1 2 0 0,-4 3-3 16,-4 2-7-16,-1 2-8 0,-2-1-9 15,4 0-9-15,2-3-15 0,3-6-12 16,3-7-9-16,5-6 108 0,3-10-220 16,3-10-133-16,9-6-353 0</inkml:trace>
  <inkml:trace contextRef="#ctx0" brushRef="#br0" timeOffset="-152352.7">12788 10017 711 0,'-4'-6'171'0,"0"3"0"16,4 6-103-16,5 6-14 0,1 5-20 0,5 4-7 16,5 6-3-16,4 6-2 0,8 3 2 15,6 4-1-15,5 0-6 0,3-1-6 16,8 4-4-16,8 1-2 0,0 1-3 15,8 0-7-15,2-2-9 0,1 2-11 16,7-1-23-16,1-1-27 0,-3-4-122 16,2-5-143-16,3-5-327 0</inkml:trace>
  <inkml:trace contextRef="#ctx0" brushRef="#br0" timeOffset="-152004.7">16981 10186 680 0,'-24'9'151'0,"1"6"6"0,1-1-109 0,0 4-17 15,-1 0 1-15,0 3 0 0,-2 2-1 16,-6 0-7-16,0-1-4 0,-4 3-7 16,-4 0-4-16,-4 3-9 0,-7-2-11 15,-4 5-14-15,0-3-19 0,-6-2 47 16,-4 0-179-16,2-2-141 0,6-3-341 15</inkml:trace>
  <inkml:trace contextRef="#ctx0" brushRef="#br0" timeOffset="-151795.75">16344 10002 709 0,'4'-5'170'0,"1"6"2"0,5 5-89 15,0 3-45-15,1 4-14 0,2 6-5 16,2 6-4-16,3 3-2 0,1 5-2 0,7 4-1 16,4 1 0-16,4 3-2 0,8-2-3 15,7 3-6-15,6 1-2 0,9-2-2 16,3 1-12-16,9 0-25 0,5-3-9 16,5-2-134-16,0-4-134 0,9-3-345 15</inkml:trace>
  <inkml:trace contextRef="#ctx0" brushRef="#br0" timeOffset="-151391.3">20473 10229 595 0,'-5'-6'139'0,"-2"2"3"0,0-1-67 0,-2 4-45 16,0 4-3-16,-1 3 2 0,-3 5 1 16,-2 3 3-16,-5 5-1 0,-6 3-3 15,-6 4-5-15,-6 0-4 0,-7 7-5 16,-7 1-4-16,-8 0-4 0,-2 3-4 16,-5-1-7-16,-3-2-10 0,1 0-17 15,-1-5-15-15,3-4-9 0,6 0 1 0,3-10-124 16,9 0-117-16,9-5-269 0</inkml:trace>
  <inkml:trace contextRef="#ctx0" brushRef="#br0" timeOffset="-151172.37">19708 10055 660 0,'1'-9'149'0,"3"8"6"16,5 6-101-16,2 4-15 0,2 3-13 15,3 2-1-15,3 8 4 0,3 3-2 16,1 6-3-16,1 4-4 0,6 6-3 16,5 6-3-16,4 6-2 0,7 3-3 15,2 3-4-15,7 4-5 0,2-1-5 16,2-2-7-16,2-1-14 0,-1-4-17 16,-2-8 154-16,-2-6-292 0,-3-8-157 0,4-5-433 15</inkml:trace>
  <inkml:trace contextRef="#ctx0" brushRef="#br0" timeOffset="-131509.83">10113 9929 497 0,'2'1'127'0,"-1"-1"6"0,-2-1-60 15,0 0-30-15,0 0-11 0,-1-1-7 16,1 0-6-16,-2-3-8 0,1 2-5 16,0-1-2-16,-2-2 2 0,1 2 5 15,0-2 8-15,0 2 1 0,-1 1 3 0,0-1 2 16,0 1 2-16,-2 1 0 0,1-1-3 16,-3-1-7-16,-2 2-1 0,-2-2-2 15,-2-1-3-15,-4 3-4 0,-4-1-3 16,-3 1-3-16,-4-1-1 0,-5 0 0 15,-3 2 0-15,-5 2 2 0,-3 0 1 16,-3 5 0-16,-3 0-1 0,3 4 0 16,-1 2-1-16,-2 1 1 0,2 2-2 15,0 4 0-15,0 2 0 0,2 4 0 0,1 3-1 16,2 2 0-16,4 6 0 0,5 2-1 16,6 5-1-16,6 5 0 0,6 0 0 15,6 2 0-15,5 5-2 0,8 2-3 16,4 2-4-16,7 4-10 0,5-2-12 15,5 2-9-15,6 1-7 0,5-2-1 16,7-2-2-16,3-5 1 0,4-6 1 16,2-6 7-16,1-9 10 0,3-6 12 15,2-8 11-15,2-6 8 0,4-7 11 0,-2-12 13 16,1-6 13-16,4-5 3 0,-4-7 3 16,-1-7 0-16,-5-5 0 0,-1-6 1 15,-2-5-3-15,-3-9-4 0,-4-6-1 16,-5-2-6-16,-6-3-4 0,-7-3-2 15,-8 1-5-15,-9 3 0 0,-9 2-3 16,-7 3-1-16,-10 3-2 0,-8 2 0 16,-8 1-2-16,-8 1-1 0,-5 6-3 0,-5 5-3 15,-6 5-4-15,10 1 12 0,-12 11-21 16,-5 2-6-16,-1 5-1 0,-5 5 1 16,0 3-1-16,-2 5-3 0,-10 10-21 15,9-4 6-15,6 11-2 0,9 2-1 16,9 2-121-16,9-2-117 0,10 2-281 15</inkml:trace>
  <inkml:trace contextRef="#ctx0" brushRef="#br0" timeOffset="-130834.61">13781 10051 657 0,'-11'2'138'0,"-3"-2"1"16,-4-4-111-16,-2 7-23 0,-4-7-5 0,-2 1 1 15,-2 0 0-15,0-1 1 0,0 2-1 16,2-2 0-16,5 0 3 0,-1 1 3 16,2-3 4-16,0 0 3 0,-1-2 4 15,0-1 5-15,2-2 4 0,-3 0 1 16,2 0-1-16,1 1-2 0,1-1-2 16,-2 2-5-16,-1 0-4 0,-3-1-6 15,-2 1-3-15,-4 0-1 0,-3 3-3 16,-3-2-1-16,-1 2 2 0,-4 2-1 0,-1 5 1 15,-3-1 1-15,-2 4 0 0,-4 1-1 16,-4 7 1-16,1 6-2 0,-2 4 0 16,0 7-1-16,2 8-1 0,-1 7-1 15,2 7-1-15,3 3-3 0,6 5-2 16,5 2-2-16,5-1-2 0,9 3 0 16,12-1-2-16,11-1-4 0,10 1 0 0,14-4-3 15,10-1 2-15,12-7 0 0,11-6 1 16,10-5 0-16,11-6 5 0,10-4 5 15,4-11 4-15,7-7 2 0,7-2 1 16,0-4 4-16,0-7 2 0,-4-6 3 16,-6-10 3-16,-3-3 2 0,-4-4 3 15,-15-7 1-15,-9-6 2 0,-10-6 5 16,-10-4 1-16,-10-4-1 0,-15-1-2 16,-12-3 3-16,-6 0 0 0,-7-2-10 0,-8-2-7 15,-17 1-4-15,-7 1-2 0,-7 2-1 16,-10 2-7-16,-12 1-3 0,-6 6 1 15,-5 9 1-15,1 7-4 0,-1 8-5 16,-1 8-7-16,3 6-9 0,7 8-10 16,4 3-5-16,10 6-36 0,12 2-88 15,12 1-114-15,10 5-263 0</inkml:trace>
  <inkml:trace contextRef="#ctx0" brushRef="#br0" timeOffset="-130206.66">17078 10133 514 0,'-5'-8'110'0,"-4"-1"0"16,1-1-72-16,2-1-35 0,-2-1 1 15,0 2 1-15,0-6 3 0,-3-1-6 16,2 3 18-16,-3-1 8 0,-2 1 2 0,-3-1-1 16,-4 2 1-16,-2 4-1 0,2 6 6 15,-10-2-15-15,-4 1-8 0,-4 2 2 16,-3 0 1-16,-2 2-2 0,-4-2 2 15,-6 1-1-15,-2 1-2 0,1 3 0 0,-1 3-6 16,-3 4-4-16,1 5-1 16,5 9-2-16,3 6-1 0,6 6-2 0,2 7-4 15,6 3-3-15,7 3 1 0,8 3-1 16,5-1-1-16,5 1-4 0,10-1-4 16,8 2-1-16,10-2-5 0,5 1-3 15,11-2-2-15,12-1 0 0,9 0 5 16,12-4 4-16,6-8 6 0,5-3 8 15,10-8 4-15,-1-3 3 0,1-7 6 16,-1-5 3-16,-6-5 5 0,-1-5 9 0,-5-5 8 16,-7-6 6-16,-4-4 6 0,-8-5 1 15,-7-2 3-15,-6-7-2 0,-11-6-4 16,-4-6-4-16,-10-6-8 0,-7-8-5 16,-8 1-1-16,-11-7-4 0,-6-1-5 15,-11-2-1-15,-7 0-8 0,-8 4-1 16,-7 2-3-16,-7-1-4 0,-7-1-3 15,-3 9-1-15,0 6-5 0,-3 4 2 0,3 7-3 16,6 8-5-16,5 7-8 0,11 9-14 16,6 1-10-16,9 5-1 0,11 4-2 15,9 3-118-15,9 2-112 0,10 3-268 16</inkml:trace>
  <inkml:trace contextRef="#ctx0" brushRef="#br0" timeOffset="-129580.34">20568 10108 530 0,'-4'-11'120'0,"0"-3"3"15,-3-3-82-15,0-1-21 0,-2-4 6 16,-1 0 7-16,-2-1 1 0,-2 2 1 16,-1 1 0-16,-3 2 0 0,-2 2 4 15,-2 3-10-15,-3 3-7 0,-3 0-4 0,-6-1-4 16,-4 4-4-16,-3 3-3 0,-5 1-3 15,-5 3-1-15,-2 2 0 0,-2 4 0 16,-1 5-1-16,-2 3-2 0,-2 1 1 16,0 7-2-16,1 6 1 0,5 5-2 15,-1 2-4-15,2 4-2 0,5 2-2 16,8 2-1-16,7 1-2 0,4-1-1 0,8 0-3 16,10 1 3-16,7 2 1 0,8 0-4 15,10 3-5-15,6 1 1 0,11 2-2 16,10-2 2-16,7-1 0 0,10 0 2 15,4-4 4-15,7-5 7 0,7-5 2 16,4-5 2-16,4-5 3 0,3-3 3 16,-2-8 2-16,3-2 3 0,-3-7 4 15,-2-8 5-15,-7-3 5 0,-5-7 4 16,-5-5 2-16,-7-7 3 0,-4-8 2 16,-10-6-2-16,-8-6 0 0,-9-7-2 0,-11-4-2 15,-7-4-3-15,-10-1-2 0,-11-4-1 16,-7-2-14-16,-11-1-8 0,-8 0 3 15,-13 4-5-15,-16-2-1 0,-15 2-1 16,-17 10-6-16,-18 11 7 0,-16 7 0 16,-13 13-13-16,-18 7-20 0,-8 13-8 15,-7 10-131-15,-3 0-133 0,1 13-322 0</inkml:trace>
  <inkml:trace contextRef="#ctx0" brushRef="#br0" timeOffset="-79680.59">17093 7767 444 0,'2'-5'107'15,"-2"1"4"-15,0 2-54 0,1-4-27 16,-1 6-16-16,1 1-4 0,0 0-1 16,0 2 1-16,0-1-2 0,0 0-1 15,3 1 3-15,-2-2 1 0,0 1 1 16,1 1-1-16,1-3-1 0,-2 1-2 0,-1 0-1 15,1-1 0-15,-2 0 0 0,0 0 0 16,1-1 3-16,-2 1 3 0,2 0 2 16,-1-2 2-16,1-2 0 0,0 1-1 15,1-5-2-15,3-3-2 0,1-3-3 16,4-8 1-16,5-4 1 0,3-8 4 16,8-5 3-16,7-6 2 0,7-4 3 15,6-5 2-15,6-1-3 0,4-1 0 16,3 2-4-16,4-2-2 0,4-1-4 0,0 3-3 15,-3 4-2-15,3 7-1 0,-2 1-4 16,-2 2 0-16,-8 8-2 0,-9 9-1 16,-8 2-2-16,-7 5-2 0,-11 3-5 15,-7 5-9-15,-8 1-6 0,-6 4-15 16,-2-2-6-16,-3 3-10 0,0-1-118 16,-4-2-121-16,-1 0-289 0</inkml:trace>
  <inkml:trace contextRef="#ctx0" brushRef="#br0" timeOffset="-79328.92">17923 6687 548 0,'-1'4'119'0,"2"-1"2"15,0-2-98-15,1 1-7 0,0-1-2 16,2 2 0-16,-1-2 2 0,1 1 1 15,1-2 0-15,0 0 4 0,1 0 2 16,1-2 2-16,1-2-1 0,2 2-4 16,0-3-2-16,4 1-1 0,1-1-4 15,3-2-5-15,3 1-2 0,4 1-3 16,-1-1-1-16,3-1 0 0,2 2-2 0,-1 2 1 16,2 1-1-16,-5 5-2 0,-3 0-2 15,-1 2-1-15,-6 7-1 0,-3 4 1 16,-6 5 0-16,-6 5-2 0,-8 2 0 15,-3 6-2-15,-7 5-8 0,-4 0-7 16,-2-2-3-16,-1 3-19 0,2-2-103 16,3-3-108-16,1-5-261 0</inkml:trace>
  <inkml:trace contextRef="#ctx0" brushRef="#br0" timeOffset="-79012.5">18603 6479 449 0,'-1'1'126'0,"1"-1"5"16,0-1-21-16,0 3-65 0,1-2-15 15,-1 0-7-15,1 2-3 0,1-2-6 16,0-2 0-16,0 4 0 0,2-4 3 16,3 4 3-16,2-4 2 0,0 0 0 15,4 0-4-15,4-2-4 0,4-2-4 16,2 1-3-16,1-2-3 0,1 0-2 0,1 0 0 16,1-1-1-16,-5 5-3 0,-4-1-7 15,-1-1-11-15,-6 2-9 0,-1 1-5 16,-4 2-11-16,-3-1-115 0,2-3-114 15,-3 5-268-15</inkml:trace>
  <inkml:trace contextRef="#ctx0" brushRef="#br0" timeOffset="-78763.1">18723 6530 494 0,'-2'2'129'0,"2"0"3"0,0-2-21 15,-2 1-88-15,2 0-7 0,0 1-3 16,-1 2 1-16,-1 1-3 0,-1 1 0 16,1 4 1-16,-2-2 0 0,1 5 1 0,-1 1-1 15,0 2-3-15,1 0-2 0,1 1-3 16,0 3-2-16,0-1 0 0,1 1-4 16,1-1-4-16,1-3-6 0,0 3-6 15,0-3-3-15,1 0 0 0,-1-2-38 16,0 1-86-16,-1 0-100 0,-2 0-253 15</inkml:trace>
  <inkml:trace contextRef="#ctx0" brushRef="#br0" timeOffset="-78566.1">18474 7067 374 0,'-4'12'112'0,"4"-6"8"0,4 3-19 15,4-3-48-15,3 0 2 0,0-1 3 16,4-1-5-16,0-2-11 0,2 0-7 15,0-2-5-15,2-3-6 0,-3 1-7 0,4-3-8 16,-2-1-8-16,-1-3-9 0,-2-1-6 16,5-4-4-16,-2 1-3 0,0-3-5 15,3 1 117-15,0 1-244 0,1-2-126 16,3 1-377-16</inkml:trace>
  <inkml:trace contextRef="#ctx0" brushRef="#br0" timeOffset="-78146.54">19014 6673 403 0,'-6'3'107'0,"1"-1"5"15,0-2-42-15,1-2-30 0,3 1 0 16,0-1-3-16,2-1-4 0,2-4-4 15,1 1-3-15,3-1 3 0,-1-2-7 16,4 0-4-16,0-1-3 0,0-3-1 16,0 1-3-16,2-3-3 0,1-1-3 15,1-1-2-15,1 0-1 0,2 0 0 16,-1 2-2-16,1-1 1 0,0 0-1 16,2 4 1-16,-3 2-1 0,-2-1 0 0,-2 0 0 15,1 4 2-15,-5 2-1 0,-1 3 0 16,-4 2 1-16,-1 2-1 0,-1 7 1 15,1 2 0-15,-2 3-1 0,-2 5 1 16,-1 6 1-16,0 5-1 0,0 3 1 16,-1 4 0-16,2 5-1 0,2 5-1 15,-2 1 1-15,0 0-1 0,-2-2 0 16,0-2-1-16,-1-4-4 0,0-4-3 0,-1-7-10 16,0-2-4-16,3-2-5 0,1-6 66 15,1-1-191-15,-2-3-121 0,0-4-330 16</inkml:trace>
  <inkml:trace contextRef="#ctx0" brushRef="#br0" timeOffset="-77964.55">19033 7099 545 0,'1'10'123'0,"4"-3"4"15,5-2-88-15,6 2-16 0,4-1 1 16,6-1 4-16,5-2-5 0,7 0-3 15,3-2-3-15,3-1-3 0,-1-2-3 16,0-3-4-16,1 0-4 0,-1 1-10 16,-3-4-6-16,1-5-131 0,-8 6-120 15,2 2-312-15</inkml:trace>
  <inkml:trace contextRef="#ctx0" brushRef="#br0" timeOffset="-76114.34">20796 9409 485 0,'-5'9'120'0,"1"-4"1"15,-2 2-41-15,2-3-50 0,0-2-6 16,0 0-2-16,1 1-2 0,1-2 0 15,0 0 1-15,2-1 0 0,0 0-4 0,0 0-3 16,1 0-2-16,1 0-2 0,1 1 0 16,2-2 1-16,1 0 4 0,5-4 5 15,4-1 4-15,4-4 4 0,3-5 0 16,3-4 1-16,6-2-4 0,4-7-5 16,1-3-7-16,0-2-4 0,-2 1-5 15,0-1 0-15,-1 2-4 0,-4 0 0 0,-5 6-2 16,-4 3-3-16,-1 2-5 0,-3 4-12 15,-1 2-20-15,-3 1 1 0,-5 3-138 16,-2 3-135-16,0-3-328 0</inkml:trace>
  <inkml:trace contextRef="#ctx0" brushRef="#br0" timeOffset="-75846.99">20998 9025 604 0,'17'2'150'16,"4"-2"9"-16,4-4-93 0,7 1-12 16,4-4 3-16,4-1-5 0,1-2-9 15,5 0-11-15,0-2-8 0,2 0-7 16,-1 2-5-16,-3 2-6 0,-7 3-3 0,-6 0-3 16,-8 4-2-16,-6 2-1 0,-8 4-1 15,-6 6-1-15,-7 4 0 0,-5 3-2 16,-5 6 0-16,-6 3-11 0,1 4-7 15,-2 1-9-15,0-4-8 0,5-2-6 16,3 0 117-16,5-11-244 0,8-1-127 16,5-5-369-16</inkml:trace>
  <inkml:trace contextRef="#ctx0" brushRef="#br0" timeOffset="-74925.57">22547 7875 440 0,'-6'-4'120'16,"-2"-2"4"-16,-3-1-23 0,0 0-59 15,-1-2-5-15,0 2 5 0,-3-1-4 16,-5 0 0-16,-3 2-2 0,-6 1-5 15,-7 3-1-15,-3 4 0 0,-5 5-7 16,-3 3-4-16,-5 3-5 0,-4 3-3 0,4 5-2 16,0 1-3-16,-3 5-3 15,-2 4 1-15,6 6-2 0,6 5 0 0,7 5-2 16,3 3-1-16,7 6-2 0,7 1-1 16,10 0-1-16,5 1-1 0,9 4-1 15,6-1 3-15,12-2 0 0,12-1 1 16,9-1 1-16,11-3-2 0,9-6-1 0,9-6-3 15,10-6-2-15,9-7 1 16,4-6 0-16,7-5 0 0,1-8 3 0,5-5 2 16,-2-5 2-16,1-6 5 0,-6-8 6 15,-2-7 2-15,-4-11 4 0,-7-8 3 16,-10-6 5-16,-9-7 5 0,-14-7 0 16,-11-5-3-16,-14-4 1 0,-13-2-2 15,-15-3-2-15,-18 1 0 0,-12-2 0 16,-14 3-3-16,-16 6 0 0,-14 3-6 15,-15 7-2-15,-14 4-2 0,-9 7-4 0,-4 8-7 16,-4 3-1-16,-1 6-1 0,4 6 0 16,7 7-7-16,7 5-2 0,13 4-5 15,7 4-1-15,11 5-7 0,9 5-10 16,10 2-15-16,10 3-12 0,12 2 161 16,10 5-286-16,11 2-155 0,18 4-423 15</inkml:trace>
  <inkml:trace contextRef="#ctx0" brushRef="#br0" timeOffset="-74641.39">22661 8042 702 0,'0'20'169'16,"-3"0"2"-16,-5 3-122 0,-1 0-10 15,-6 1 2-15,-4-2-11 0,-6 2-12 0,-2-3-7 16,-2 3-3-16,-2-1 0 0,-1 1-1 16,-4 1-3-16,0 0-5 0,0 0-9 15,2-2-18-15,0-3-19 0,3-3-24 16,3-3-109-16,5-4-132 0,5-2-296 15</inkml:trace>
  <inkml:trace contextRef="#ctx0" brushRef="#br0" timeOffset="-74445.84">22176 8122 629 0,'-3'-9'162'0,"2"4"4"15,2 2-70-15,2 3-54 0,5 6-7 16,3 3-1-16,7 2-4 0,7 6-5 15,9 3-1-15,6 5 0 0,6 3-1 16,5 3-3-16,6 3-4 0,1-1-5 16,2 1-5-16,-1-3-13 0,1 0-12 15,-2-2-25-15,-6-3 70 0,-6-2-218 16,-3 1-160-16,-6-2-403 0</inkml:trace>
  <inkml:trace contextRef="#ctx0" brushRef="#br0" timeOffset="-72447.4">22476 11735 475 0,'0'0'116'0,"0"0"3"0,-1-3-58 16,1 1-26-16,0 1-10 0,0 2-2 15,0-1-3-15,0 0 0 0,1 0 0 16,-1 2-2-16,0-1-3 0,0-1-4 16,1 0-2-16,-1 2-2 0,1-1-3 15,1-2-2-15,0 3-1 0,1-2 0 16,0 1 0-16,2-1 0 0,0 0 1 15,1 0 2-15,-1-1 3 0,3 0 6 0,1 0 2 16,1-2 6-16,4-5 4 0,0-3 4 16,3-4 2-16,5-2-2 15,1-6-1-15,6-3-4 0,1-5-2 0,7-3-1 16,3-4-4-16,1-5-2 0,3-2-1 16,2-2-3-16,0-2-2 0,0 1-1 15,-5 4-4-15,-2 3-3 0,-2 8 0 0,-4 5-2 16,-7 7-2-16,-5 6-4 0,-6 5-5 15,-5 2-7-15,-6 3-18 0,-5-1-16 16,-4 4-11-16,-3 1-11 0,-3 2-109 16,-3 0-120-16,-3 1-272 0</inkml:trace>
  <inkml:trace contextRef="#ctx0" brushRef="#br0" timeOffset="-72129.05">22978 11029 526 0,'2'1'133'0,"0"-1"5"15,-2 0-45-15,0 0-53 0,1 1-4 16,-2-1-2-16,1 2-2 0,0-2-3 16,1 0-4-16,1 1-4 0,2-1-6 0,3-1 0 15,5-1 0-15,3-1 1 0,6-3 0 16,4-2-1-16,5-3 0 0,2-2-1 15,1 2-4-15,2-2-4 0,-1 2-3 16,-1 4-2-16,-2 3-1 0,-4 5 0 16,-3 3-2-16,-2 4 1 0,-5 6-2 15,-4 6 0-15,-4 3-1 0,-5 3 0 16,-5 4 1-16,-5 2-1 0,-3 2 0 0,-4 2 0 16,-3-2-1-16,-5 1 0 0,-1-4-9 15,0 0-11-15,3-3-11 0,-2-5-3 16,2-4 0-16,5-5-132 0,3-3-124 15,4-5-292-15</inkml:trace>
  <inkml:trace contextRef="#ctx0" brushRef="#br0" timeOffset="-71797.73">23486 10422 517 0,'6'2'148'16,"1"-3"5"-16,6 4-3 0,0-1-102 15,1 0-8-15,3 0-2 0,0-2-4 16,0 1-6-16,3 3-4 0,1-7-3 15,1 0-4-15,2-1-4 0,-1-2-3 16,3 1-4-16,1-3-2 0,-1-2-2 16,1 1-3-16,0 2-6 0,-1-2-7 0,-2 1-7 15,-3 1-12-15,-4 1-9 0,-2 2-10 16,-6 3-3-16,-3 0-6 0,-2 1-104 16,-2 2-108-16,-3 1-256 0</inkml:trace>
  <inkml:trace contextRef="#ctx0" brushRef="#br0" timeOffset="-71610.69">23778 10453 580 0,'-13'8'139'16,"2"-1"6"-16,4 0-88 0,3-1-12 0,-1 3 0 15,4-1-4-15,1 0-1 0,2 4-3 16,4 3-1-16,-2 0-5 0,1 4-5 16,-1 0-6-16,-1 4-3 0,0 2-5 15,-3 2-5-15,-3-1-6 0,0 2-10 16,-2 1-8-16,0-1-10 0,0-3-12 15,-2-1-14-15,3-1-7 0,-2-4-79 0,2-3-35 16,0-2-99-16,2 2-215 0</inkml:trace>
  <inkml:trace contextRef="#ctx0" brushRef="#br0" timeOffset="-71423.6">23652 10907 547 0,'-13'-4'129'0,"1"2"3"0,3 2-80 0,4 1-14 15,3-1-16-15,3 1-6 0,4-1 3 16,3 1 7-16,7-1 3 0,3-2 0 16,6-1-1-16,7-4-2 0,4-3-1 15,4 1-9-15,-1-3-20 0,-1-2-20 16,-3 0-13-16,-3-2 10 0,-5 3-137 16,-3-1-127-16,-4 1-296 0</inkml:trace>
  <inkml:trace contextRef="#ctx0" brushRef="#br0" timeOffset="-71097.93">24147 10480 582 0,'-4'-13'146'16,"0"0"6"-16,3 3-76 0,8 4-15 16,4 2-17-16,2 3-8 0,2-2 2 15,3 4-4-15,1 1-3 0,2 0-5 0,2 3-4 16,-2-2-6-16,-1 1-3 0,-3 3-6 15,0 0-4-15,-3 0-2 0,-3 3-2 16,-4 1-6-16,-3 1-3 0,-2 6-4 16,-4 0-7-16,-5 4-13 0,-5 5-4 15,-4 1-4-15,-6 6-3 0,-4 1 1 16,-5 0 5-16,0 1 5 0,0-2 15 16,2-2 5-16,5-2 9 0,4-4 9 15,7-2 5-15,8-2 3 0,6-4 2 0,8 0 3 16,9-2-1-16,6-3 0 0,9-3-1 15,5-4-3-15,7-4-2 0,4-4-3 16,3-5-10-16,1-2-13 0,2-7 13 16,-2-1-148-16,4-3-126 0,2-2-326 15</inkml:trace>
  <inkml:trace contextRef="#ctx0" brushRef="#br0" timeOffset="-797.52">9923 3431 401 0,'11'-1'118'0,"-1"-2"6"0,-2 2-3 15,-1-1-63-15,0-2-8 0,-2 2-4 16,0 0-2-16,-2 1-2 0,0-1-5 15,-1 0-3-15,1-1-4 0,-2 2-5 16,0 0-3-16,-2 0-4 0,1 0-4 0,-1 1-3 16,-2-1-3-16,1 2-6 0,-3-1-3 15,-4 0-1-15,-2 1-2 0,-2 0-1 16,-4 1-1-16,-1 1 1 0,-5-3 2 16,1 1 1-16,1 0 1 0,2 0 0 15,3-1 1-15,1-1 2 0,4 0 0 16,4 3 0-16,2-4 0 0,2 3 0 15,1-1 0-15,2 1 0 0,-1-1 0 16,2 3-1-16,-1-3-1 0,0 5-1 0,-1-2 0 16,0 1-1-16,-1 4 1 0,-2 2-1 15,-2 1 1-15,-2 4 0 0,-2 3 1 16,0 0 0-16,-1 3 0 0,0-2 0 16,1-3 0-16,1-1 0 0,2-3 0 15,2-5 0-15,3 0-1 0,1-4 1 16,1-1-1-16,-1-1 3 0,2 0 2 15,0 0 2-15,0 0 1 0,1-1 2 0,1-1-1 16,3 1 1-16,3 0-1 16,2 0-3-16,1 1-2 0,2 3-1 0,2 0 0 15,3 0-1-15,-2 2 0 0,1 3-1 16,1-1 0-16,-2 1 0 0,2 1-1 16,-3 1 1-16,-2 2-1 0,1 0 1 15,-4 2-1-15,-4-1 0 0,0-1 1 16,-4 2 0-16,-3-3-1 0,-3 3 1 15,-5 0 0-15,-5-2-1 0,-6 2 1 0,-4 1 0 16,-2-1 0-16,-4-1 0 0,-3 0 0 16,-1-7-4-16,0 0-1 0,0-3-5 15,4-3-5-15,0-2-8 0,5-4-13 16,2-3-10-16,5-1-3 0,3 2-91 16,7-4-28-16,1 1-102 0,3 0-206 15</inkml:trace>
  <inkml:trace contextRef="#ctx0" brushRef="#br0" timeOffset="1228.23">10766 3493 256 0,'1'0'88'15,"-1"0"7"-15,0 0-11 0,1 0-17 0,0 0-8 16,-1-1-9-16,0 0-10 15,0 1-7-15,0-2-6 0,0 1-6 0,-1-1-4 16,1 3-2-16,0-3-2 0,0 1-2 16,1 0 0-16,-1 0-1 0,0 0 0 15,0 2 0-15,0-1-1 0,-1-1-1 16,1 2-1-16,0-1-1 0,0-1-1 16,-1 0-1-16,1 1-1 0,0-2-1 15,0 2-1-15,-1-1-1 0,1 2 1 0,0 1-1 16,0-2-1-16,0 2 1 0,-2-3-1 15,2 2 0-15,0-1-2 0,-1 1 1 16,1 0-1-16,-1-2 0 0,0 1 1 16,-1 1 0-16,-1 0 1 0,-3-2 1 15,0 1 0-15,-2-1 1 0,-1 3 0 16,-1 0-1-16,-1 0 1 0,-2 0 1 0,-1 1 0 16,-2 3 0-16,-2 2 0 0,-1 1 0 15,2 2-1-15,2 2 0 16,2 6 0-16,3 0-2 0,3 0 0 0,3 2 1 15,1-2-1-15,3 2-1 0,3 0 1 16,-1-3 0-16,3-3 0 0,4-1 1 16,2-2 3-16,3-3 2 0,2-2 3 15,2-3 3-15,5-3 3 0,1 0 3 16,0-2 3-16,-1-1 0 0,0 0-1 16,-1-4 1-16,-2 0-1 0,-4-3 0 0,0-1-1 15,-2-3-2-15,-1 0-2 0,-2-4 0 16,-1 2-4-16,-2-2-1 0,-1 2-2 15,-1 2-2-15,-3 3 0 0,-1 1 0 16,0 3-2-16,-2 3-1 0,0 1-3 16,0 6-2-16,2 3-1 0,-1 0 0 0,0 3 0 15,2 2 0-15,0 2 1 0,4 0 2 16,-1-1 2-16,2-3-1 0,2 2 0 16,1-4-1-16,-1 0 0 0,2-3 1 15,-2 0 0-15,0-3 1 0,-1 0-1 16,-1-2 1-16,-1-2 0 0,0-1 1 15,0-5 1-15,0 0-1 0,-1-2 1 16,2-2-1-16,-1-2 1 0,2 0-1 16,-2-4 1-16,-2 2-2 0,0 0 1 0,-1 3-1 15,-2 3 0-15,0 4-1 0,-1 2 0 16,1 4-3-16,-1 4 0 0,0 2-1 16,0 4 0-16,1 2 0 0,-1 3 0 15,2 4 1-15,1 3 2 0,0 1 1 16,1 0 0-16,1 1 1 0,1 2-1 15,-1-2 1-15,0-1-1 0,-1 0 1 16,-2 0-2-16,0-2-1 0,-3-1-1 16,-1-3-1-16,-3-3-1 0,-1-2 0 0,-3-3-3 15,-2-3-1-15,0-2-3 0,-1-3-4 16,-1 0-2-16,1-1-6 0,2-6-8 16,-1-2-5-16,-3-1-5 0,4-3-8 15,1-5 0-15,3 5-100 0,4-7-102 16,-3-3-243-16</inkml:trace>
  <inkml:trace contextRef="#ctx0" brushRef="#br0" timeOffset="1477.13">11489 3534 553 0,'1'3'133'0,"-3"-3"5"16,-4 3-84-16,-3 0-7 0,-2 0-4 15,-3 2-1-15,-1 4-7 0,-2 0-5 0,2 1-5 16,0 1-7-16,3 0-5 0,3 3-6 16,3 0-3-16,3-3-3 0,3-1 0 15,2 1 0-15,4 0-1 0,1 0 0 16,3-3 0-16,0-1-1 0,3-1-2 16,0 0-6-16,3-5-12 0,0-2-12 15,2-4-7-15,3-2 73 0,-1-1-196 16,1-6-127-16,-1-3-328 0</inkml:trace>
  <inkml:trace contextRef="#ctx0" brushRef="#br0" timeOffset="1682.01">11639 3266 566 0,'-4'0'125'0,"1"3"4"0,2 5-92 0,1 4-8 16,1 7 0-16,2 2 4 0,1 7-1 15,0 5-1-15,-1 4-4 0,2 1-7 16,-3 1-4-16,0 0-4 0,0-1-4 16,-1-1-3-16,3-1-7 0,-1-4-5 15,1-2-21-15,3 0 13 0,-2-5-143 16,1-3-127-16,-4-2-319 0</inkml:trace>
  <inkml:trace contextRef="#ctx0" brushRef="#br0" timeOffset="2196.26">11805 3611 421 0,'0'6'108'0,"-1"-2"5"16,0 0-22-16,1 1-63 0,1-4-5 16,-1 4 2-16,2-1 2 0,3-1 0 15,0 0-1-15,3-2-2 0,2 2 0 16,2-1-1-16,2-4-3 0,0-1-2 15,1 1-4-15,-2-2-3 0,0-1-2 16,-2-2-2-16,0-3 0 0,-4 0-1 16,1 0 0-16,-2-3 0 0,-2 0 1 15,-2-3 1-15,-2 4-1 0,0 2 1 16,-3-1-1-16,0 5 0 0,-1 2-2 0,-1 0-1 16,-2 5-1-16,-2 3-1 0,1 3 0 15,-2 6 0-15,-1 5-1 0,0 4 0 16,0 1 1-16,3 3-1 0,2 3 0 15,2-3 0-15,4-3-1 0,3-3-1 16,2-1 1-16,5-1-1 0,1-5 1 16,4-2 0-16,5-3 0 0,4-3 1 15,6-3-2-15,0-3-13 0,9-4-16 0,4-3-72 16,7-2-59-16,1-2-119 0,2-2-264 16</inkml:trace>
  <inkml:trace contextRef="#ctx0" brushRef="#br0" timeOffset="5306.06">13494 3618 207 0,'0'0'64'0,"1"0"11"0,-1 1-11 16,0-2-13-16,1 1-3 0,-1 0 3 15,1 0-2-15,1 1-7 0,0-3-8 16,-1 2-10-16,1 1-4 0,1 0-5 16,-1 0-3-16,0-1-4 0,-1 0-1 15,1 3-2-15,2-2 1 0,-1-1 1 16,-1 0-1-16,4 0 1 0,-1 0-1 15,1-1 1-15,1 1 0 0,2 0 2 0,3-1 2 16,2 1 2-16,6 0 2 0,3-1 3 16,5 0 3-16,6-1 0 15,0 1 2-15,4 1-1 0,5 0-1 0,1-3-2 16,1-1-2-16,3 0-4 0,0-1-3 16,7 2-3-16,7 0-2 0,2 3-2 15,0 2-1-15,-3 4-1 0,-2 1 0 0,13 0 0 16,-9-1 0-16,4-2-1 0,-4-1 1 15,1-2 0-15,4 0-3 0,-3 0-2 16,-16 0-6-16,-4 0-5 0,-13 0-7 16,-8-1-7-16,-9 2-5 0,-7-2 62 15,-5-2-178-15,-2 0-114 0,-1-2-312 16</inkml:trace>
  <inkml:trace contextRef="#ctx0" brushRef="#br0" timeOffset="5628.2">14832 3505 387 0,'0'0'107'0,"-2"0"7"0,3 0-9 15,0 1-75-15,2 0-7 0,2 1 3 16,3 0 3-16,3 3-13 0,4-1-7 15,0 3-3-15,2-1-2 0,1 2 1 16,0 0-2-16,-3 0 1 0,-2 3-2 16,-1 1 0-16,-2 0-1 0,-1 2 0 15,-2-1-1-15,-1 0-1 0,-1 0-2 16,-2-1 0-16,-3-1-3 0,-2 4 1 0,-3-2 1 16,-3 3 1-16,-6 1 1 0,-9-1 1 15,-4-1 1-15,-7 3 1 0,-10-6 6 16,-6 1-46-16,1-3-56 0,4-3-26 15,8 0-86-15,3-4-185 0</inkml:trace>
  <inkml:trace contextRef="#ctx0" brushRef="#br0" timeOffset="6511.19">16510 3345 493 0,'0'1'117'16,"0"0"5"-16,0-1-69 0,-1 3-23 16,1 1-3-16,0 2 2 0,-2 4-1 15,2 1-3-15,0 4-3 0,0 5 0 16,0 1-3-16,-1 3-2 0,1 1-4 16,-1 5-4-16,0 1-1 0,-1 1-3 15,1 2-4-15,-1 0-2 0,1-3-4 0,2-2-5 16,-2-6-3-16,2-4-5 0,0-2-6 15,0-7 19-15,2-3-103 0,0 1-35 16,0-6-98-16,1-2-231 0</inkml:trace>
  <inkml:trace contextRef="#ctx0" brushRef="#br0" timeOffset="6912.23">16834 3406 494 0,'-1'0'115'0,"-1"1"1"15,-2 1-75-15,-1 1-19 0,-1 3-1 16,0 1-1-16,-3 2-4 0,-4 3-2 16,0 3-1-16,-1 2-2 0,0 3-2 0,1 3-1 15,1 1-2-15,3 3 0 0,9-2-1 16,3-1-1-16,5-2 1 0,6 0 1 15,5-5 0-15,3-1 1 0,0-5 0 16,2-5 0-16,4-3 2 0,-2-1 0 16,0-7 2-16,0-3 1 0,0-4 1 15,0-3-1-15,0-4 2 0,-3-2 1 16,-2-5 4-16,-2 2 0 0,-5-2 2 16,-3 1 0-16,-6 0-1 0,-5-1-2 0,-5 4-4 15,-6 2-5-15,-7 2-5 0,-6 3-3 16,-5 4-3-16,-3 3 1 0,-2 5-2 15,-2 3 1-15,2 2-3 0,3 0-5 16,6 0-13-16,7 2-12 0,5 0-10 16,5-2 159-16,8 2-284 0,3-2-142 0,7 0-394 15</inkml:trace>
  <inkml:trace contextRef="#ctx0" brushRef="#br0" timeOffset="7810.4">17863 3450 508 0,'0'-2'122'0,"0"-1"3"0,1 0-73 16,-2-2-25-16,0 3-3 0,0-5 3 15,-2 1-6-15,-3 1-7 0,-3 3-4 16,-5 0-4-16,-3 3-1 0,-3 3-1 15,-7 3-5-15,-3 2 0 0,2 4 1 0,2 3-1 16,3 1 1-16,3 0 0 0,5-2 1 16,5 2 0-16,6 0 1 0,2-2 1 15,6-1 1-15,1-2 1 0,5-1 0 16,5-3-1-16,5-2 0 0,4-5 0 16,5-3-1-16,1-1-1 0,2-3 1 15,-2-1 0-15,-3 0 3 0,-3-3 2 16,-3 1 2-16,-6 2 1 0,-3-3 0 0,-2 2-1 15,-3 1 0-15,-2 1-3 16,-1 3-4-16,-4 1-8 0,-1 2-2 0,-4 3 1 16,0 5-1-16,-1 0 0 0,2 3 0 15,-2 1 2-15,4 3 8 0,2-3 0 16,5 1 1-16,1-3 0 0,4-3 0 16,1-1 1-16,3-2-2 0,0-1 0 15,1-1 1-15,-1-4 0 0,0 0 2 16,-1 0 1-16,-2-1 1 0,0-2 1 0,-1-3 3 15,-1-1 0-15,-1-1 1 0,-3 0 0 16,2-1-2-16,-3-1 1 0,0 3-1 16,-1 3-2-16,-1 1-2 0,-1 1-1 15,0 3-4-15,-1 2-2 0,0 4-2 16,0 3 1-16,-1 4-1 0,-1 1-1 16,1 6 2-16,-1 3 1 0,1 1 2 15,0 3 0-15,0-2-1 0,1-1 0 0,0 0 0 16,0-3-1-16,-1 1 0 15,1-1 0-15,-3-3-3 0,-3 1-2 0,0 1-2 16,-3-1-2-16,-2-2-1 0,-3 1-5 16,-3-4-3-16,-2-3-2 0,-1-3-4 15,0-2-4-15,2-2-4 0,1-5 12 16,2-4-136-16,6-1-117 0,2-3-298 16</inkml:trace>
  <inkml:trace contextRef="#ctx0" brushRef="#br0" timeOffset="8060.89">18360 3561 505 0,'4'0'132'0,"-6"1"13"0,-1-2-73 0,-5 1-25 15,1-4-8-15,-9 7-3 0,-4 0-7 16,-6 3-9-16,2 3-12 0,0 4 0 15,2 3 1-15,1 2 2 0,9-1-3 16,5-1-4-16,3-1-1 0,5-1 0 16,3-5-1-16,2 1-2 0,6-3-6 15,4 0-8-15,3-5-9 0,6-1-7 0,2-4 166 16,1-3-291-16,2-4-139 16,1-1-401-16</inkml:trace>
  <inkml:trace contextRef="#ctx0" brushRef="#br0" timeOffset="8471.56">18591 3254 504 0,'-3'-9'121'16,"-2"4"6"-16,-1 4-50 0,1 5-50 16,0 4 1-16,1 3 0 0,-1 5 1 15,1 6-3-15,0 4-6 0,0 4-2 16,1 0-4-16,1 3-5 0,1 1-4 15,2-3-2-15,2 0-1 0,3-3 0 16,2-3 0-16,6-1-1 0,0-3 0 16,3-3 2-16,1-2 1 0,2-6 0 15,0-2 0-15,2-3 2 0,0-3 2 0,1-2 2 16,-1-5 1-16,-1-4 2 0,-2-1 3 16,-3-2 0-16,-2-2 3 0,-4-1 1 15,-2-1 0-15,-3 5-3 0,0 0 1 16,-5 4-4-16,-3 1-3 0,-3 5-3 15,-5 3-4-15,-4 6-2 0,-4 4-1 16,-2 5-4-16,0 4 2 0,3 5 1 16,3 0 1-16,10 1 1 0,7-3-1 0,7 2 2 15,7-2-1-15,7-2-1 0,5-3-6 16,1 2-9-16,1-2-11 0,2-1-24 16,2-2-71-16,-3-4-63 0,-1-2-125 15,2-4-267-15</inkml:trace>
  <inkml:trace contextRef="#ctx0" brushRef="#br0" timeOffset="21161.53">22358 799 333 0,'1'0'103'0,"-1"2"6"0,0-1-17 16,-1-1-46-16,1 0-4 0,-1 1 6 15,1-1-10-15,0 1-9 0,0-2-5 16,1 1-2-16,0 1-1 0,1 0 0 16,0 3-2-16,1 0-1 0,0 0-2 15,-1 4-1-15,0 3-1 0,0 3-1 16,0 2-3-16,-2 1-1 0,0 3-2 16,0 4-1-16,-3 2-2 0,2 2 0 15,-1-1-2-15,0 5 0 0,-1-1-2 0,-3 5-6 16,0-4-4-16,-1 1-3 0,1-5-4 15,1-2-4-15,1-5-5 0,-1-3-2 16,3-6 5-16,2-3-37 0,0-4-79 16,-1-3-100-16,1-2-246 0</inkml:trace>
  <inkml:trace contextRef="#ctx0" brushRef="#br0" timeOffset="21744.36">22318 814 464 0,'-1'-11'123'15,"0"-1"6"-15,0 3-51 0,0-4-30 16,0 3-4-16,0-2-6 0,1 0-4 0,1 4-3 16,0 2-4-16,6-2-4 0,-1 3-1 15,2-4-2-15,2 1-1 0,1 1-4 16,2-7-2-16,2 4-3 0,-2-3 0 15,2 5 0-15,1 1-2 0,2 4-2 16,-1-2 0-16,2 4 0 0,0 1 0 16,1 3-2-16,0 2-1 0,-2 2-2 15,-1 4-1-15,-2 0-1 0,-2 2-2 0,-3-2-1 16,-2 2-2-16,-3 1 0 0,-2 2 0 16,-3-2-2-16,-4 0-1 0,-2 2 0 15,-4 2 1-15,-3-2 2 0,-4 1 1 16,-4-1 1-16,0-2 3 0,-1 1 1 15,0-3 1-15,1-1 0 0,3-3 0 16,3-2 0-16,5-3 1 0,4-1 0 16,0-1 2-16,4-1 1 0,1 0 1 0,1 0 1 15,2 0 1-15,1 0-1 0,2 0 0 16,0 0-2-16,3 3-1 0,2-2 0 16,3 0-2-16,1 1-1 0,3 1 0 15,0 3 0-15,0 0 0 0,0 0-1 16,-2 3-1-16,0 3-1 0,-4 0 0 15,-2 3-1-15,-1 1-1 0,-2 2 0 16,-2 1-1-16,-1-2 0 0,-1 1 0 0,-3-1 0 16,-2-4 0-16,-3 0 1 0,-2 0 0 15,-5-1 2-15,-3 1 0 0,-2-4 1 16,-4 3 1-16,0 2-1 0,-1-3 0 16,0 0-3-16,0-5-6 0,2-2-4 15,0-1-8-15,3-4-6 0,1-3-5 16,3 0-3-16,2-5 0 0,3 1-101 0,4-3-11 15,2-1-88-15,1-3-197 0</inkml:trace>
  <inkml:trace contextRef="#ctx0" brushRef="#br0" timeOffset="22125.72">22798 960 461 0,'8'0'131'0,"-5"0"3"0,-3 2-2 15,-1-3-103-15,3 3-7 0,-3 2 3 16,0 1-6-16,1 5-9 0,0 2-3 16,1 3-2-16,-1 3 0 0,2 0 0 15,0 1 0-15,0 2-2 0,1-4-1 16,0-2 0-16,5-1-1 0,0 0 0 16,-2-1 0-16,1-1-1 0,-3-3 0 0,2-3 0 15,-2 0 1-15,-4-2 1 0,0-5 4 16,0-3 0-16,-1-2 2 0,-1-4 0 15,1-2 2-15,-3-3 1 0,3-5-1 16,1 0-2-16,-1-3-1 0,2-4 1 16,3 0 0-16,-2-1-1 0,2 1 2 15,1 3 0-15,-1-1 1 0,4 5 0 16,0 4-2-16,1 1 0 0,1 4-2 16,0 3-2-16,1-1-3 0,1 5-1 15,1-1-1-15,1 1 1 0,4 2-1 0,0-1-5 16,1 1-12-16,1-1-13 0,1 0 42 15,-3 1-177-15,1 1-136 0,-2 2-349 16</inkml:trace>
  <inkml:trace contextRef="#ctx0" brushRef="#br0" timeOffset="22810.17">23702 832 406 0,'1'-5'119'0,"-1"1"6"0,0 0-26 16,0 2-30-16,0 2-33 0,-1-1-5 0,-1 1-8 15,0-1-8-15,-1 1-3 0,-3 2-1 16,1 0-2-16,-3 1 1 0,-1 3 0 16,-1 4 0-16,-2 3 1 0,0 5-2 15,-1 0-4-15,1 5-1 0,-1 0-2 16,4 5-1-16,4-3-1 0,2 0 0 15,4-3-1-15,5-1-1 0,3-2 2 16,5-5 1-16,2-2 0 0,6-2 2 16,1-3-1-16,1-2 3 0,6 0 0 15,-2-5 3-15,4 1 2 0,-1-3 0 0,0-3 0 16,-2-2 0-16,1-3 0 0,-6-4 0 16,0-2-2-16,-1-4 1 0,-3-4 0 15,-4-1-1-15,-2-6 0 0,-5-1-2 16,-2 0-2-16,-7-1-4 0,-8 5-4 15,-7-1-3-15,-6-1-2 0,-9 10 0 16,-5 5 1-16,-4 3 2 0,-1 5 2 0,1 4 2 16,3 5-5-16,4 6-8 0,6-3-10 15,7 3-6-15,7 0 122 0,4-1-248 16,4-1-137-16,3 1-370 0</inkml:trace>
  <inkml:trace contextRef="#ctx0" brushRef="#br0" timeOffset="23393.82">24088 926 441 0,'3'3'114'16,"-2"-2"3"-16,-1 8-51 0,-2-3-38 16,-1 1 3-16,1 0-1 0,-1 6-16 15,1 0-4-15,2-1-3 0,0-1 1 16,3-1 0-16,4 0 2 0,2-2 3 15,3-2 0-15,1-2 0 0,2-2 1 0,4-2-1 16,0 2 1-16,-1-4 0 0,0 2 1 16,-1-5 2-16,1-2 2 0,-2-1 1 15,1-3-1-15,-2-1 1 0,-1 0-3 16,-1-2-2-16,-3 5-1 0,-1 1-1 16,-4 2-2-16,-2 3-2 0,-2 0-6 15,-3 3-4-15,-1 3-3 0,1 2-2 16,1 2-1-16,-1 3 0 0,1 2 1 15,1 5 2-15,4-4 4 0,2 0-1 0,2 2 1 16,1-4-1-16,3-2-1 0,2-1 0 16,1-2 1-16,0 0 0 0,-1-3 2 15,-2-2 1-15,-1-2 1 0,-1-2 1 16,0-3 1-16,1-2-1 0,1-7 0 16,2-6 1-16,4-3-1 0,-1-8 2 15,1-5 0-15,-1-1 1 0,-1-9 1 0,-3 2 0 16,-2-3 0-16,-1 3 1 0,-3 4 2 15,0 5 3-15,-3 5 1 0,-1 9 1 16,-2 7-1-16,-1 7-1 16,-3 3-3-16,-1 5-4 0,-1 7-5 0,-2-1-2 15,-1 6-2-15,0 3 0 0,-1 1 2 16,0 5 0-16,0 7 0 0,1 2 0 16,0 6 0-16,1 2 1 0,1 3-2 15,1 1-4-15,3 3-10 0,2-3-5 16,1-4-4-16,3-3-16 0,0-5-10 0,2 2-7 15,0-4 20-15,2-7-50 0,-1-1-81 16,0-4-110-16,-2-3-253 0</inkml:trace>
  <inkml:trace contextRef="#ctx0" brushRef="#br0" timeOffset="23585.53">24468 764 539 0,'-12'-18'131'0,"-1"3"6"15,4 13-51-15,2-6-46 0,6 13 4 16,7-5 1-16,7-7-4 0,6 7-6 16,7 0-6-16,2 1-9 0,5 8-10 15,3-6-5-15,2 10-2 0,-2-2-3 16,-2 1-12-16,2 0-11 0,-2-5-12 0,0-4 56 16,-5 0-188-16,-3-2-136 0,-7 7-343 15</inkml:trace>
  <inkml:trace contextRef="#ctx0" brushRef="#br0" timeOffset="25274.86">22481 1476 267 0,'0'2'97'0,"-3"2"12"15,3 5-5-15,0 2-43 0,3 2 2 16,1 3 0-16,-1 0-18 0,1 3-16 16,2 6-12-16,-1-2-6 0,-1 2-2 15,-2 5-4-15,-2 1-3 0,1 4-1 16,0-1-1-16,-2-3-1 0,-1-1-1 15,1-2-1-15,0-4-4 0,-1-3 0 0,1-3-15 16,-1-2-77-16,2-3-27 16,0-2-86-16,0-3-192 0</inkml:trace>
  <inkml:trace contextRef="#ctx0" brushRef="#br0" timeOffset="26289.77">22741 1690 282 0,'-3'3'77'0,"0"-1"15"15,-4 0-24-15,-2 4-33 0,-4-4 13 16,-2 3 4-16,-5-2 1 0,1 2-16 16,-2-1-15-16,0 3-7 0,1-2-5 15,4 2-3-15,1-1-1 0,6 4-3 16,1-1 0-16,2 2-1 0,5 1 2 0,4-1-1 15,1 0 1-15,4 1 2 0,1 0-1 16,4 1 1-16,2-1 0 0,2 0-2 16,2 0 0-16,3-1 0 0,1-3-1 15,3-1 0-15,2-2-1 0,0-2-1 16,3-2 0-16,-2-2 0 0,2-2 0 16,-2 0 0-16,-5-3 0 0,-2-4 0 15,-6 2 2-15,-3 0 4 0,-3-1 4 16,-5 0 1-16,0 0 2 0,-3 1 0 0,0 2 2 15,0 2 0-15,0 0-3 0,-1 2-6 16,-1 0-8-16,0 5 0 0,-3 2-1 16,1 4-1-16,-2 5-2 0,1 4 0 15,-2 0 2-15,2 4 5 0,-1 2 0 16,2-2-1-16,0-1 0 0,2-3 0 16,0-5 0-16,1-1 0 0,0-4 1 0,1-3 0 15,-1-2 2-15,1-1 2 0,0 1 4 16,-1-3 1-16,0-3 0 0,0-2-1 15,0-2 0-15,2-4-2 0,-1-2-2 16,1-4-3-16,-1-3-1 0,2-2 1 16,0-1 0-16,0 0 0 0,1 1-1 15,-1 2 1-15,2 1 1 0,-1 2 0 16,-1 4 1-16,1 7 1 0,-1-2 0 0,-1 3-1 16,1 2-1-16,-2 2-3 0,1 2-1 15,0 1-3-15,2-2-1 0,0 5 0 16,2 0 0-16,1 0 0 0,1 1 2 15,2 1 0-15,0 0 2 0,0 3-1 16,0 0-1-16,0-1-1 0,1 4 0 16,-2 1-1-16,-1 1-1 0,-1 1 0 15,-2 0 1-15,0 1 3 0,-1 3-4 0,1-4 1 16,-2-3 0-16,0 0 0 0,3-2-1 16,-1-3 0-16,2 0-5 0,1-4 4 15,2-2-2-15,1 1 2 0,3-1-1 16,1-1 2-16,0-2 0 0,3-3 3 15,-2-2 1-15,2 0 0 0,-2-3 1 16,1-2 0-16,-2 1 0 0,1-1 1 16,-3-3 2-16,-1 2 1 0,-2-1 3 15,-2-1 3-15,-3 1 2 0,-1 1 3 0,-2 1 2 16,-1 1 0-16,0 4-1 0,-2 2-2 16,0 2-5-16,-1 3-3 0,0 0-4 15,-2 6-3-15,0 1-1 0,-1 2-2 16,1 3 0-16,-1 1 2 0,2-2 1 15,-1 3 2-15,3-2 0 0,3-1 0 16,0-3 1-16,2-1 1 0,4 1 0 16,1 0 2-16,2-5 0 0,2 0 0 0,2-2 0 15,1-1 0-15,0-2 0 0,-2-1-2 16,-1-1 1-16,-1-1 1 0,-3 1 3 16,-1-1 2-16,-4-1-1 0,0-2 0 15,-3 0 0-15,-3-4-2 0,-4-2-2 16,-2-5-5-16,-4 1-2 0,-2-3-2 15,-5 4-5-15,0-2-6 0,-2 4-8 16,-1 2-6-16,3 3-8 0,3 4-7 16,2-1 33-16,3 1-154 0,4 0-117 15,2 1-306-15</inkml:trace>
  <inkml:trace contextRef="#ctx0" brushRef="#br0" timeOffset="27026.08">23718 1850 462 0,'9'3'119'0,"-2"3"1"0,-5 0-48 16,0 1-49-16,-2 3 0 0,-1-3 2 15,-1 8-8-15,-2-4-9 0,3 0 0 16,1 1-2-16,1-2 0 0,3-1 1 16,6 5 1-16,3-9 0 0,2 0 1 15,2-3 1-15,6 2 0 0,0-5 0 16,0-1 2-16,0-1 0 0,-1 0 2 15,-1 1 3-15,-3-2 3 0,-4-3 2 0,-1 2 0 16,-5 1-2-16,0-4-2 0,-3 4-4 16,-2-2-3-16,1 1-6 0,-1 1-5 15,-2 2-4-15,-1-1-4 0,0 5 0 16,-1-1-1-16,2 0 0 0,-1 5 1 16,1-5 5-16,5 4 4 0,1 1 3 15,1-1 0-15,4 0-2 0,1-1 1 16,2 0-2-16,1 6-2 0,-3-5-2 15,3-5 1-15,-2 3 0 0,-4-2 3 0,0-1 0 16,-4-2 1-16,0-3 1 0,-3 3 0 16,-2 0 1-16,-1-6-2 0,-3 1 1 15,-3-6-2-15,1-3 1 0,-3-1-2 16,-1-2 1-16,2 2-1 0,-1 0 1 16,4 2 0-16,1 3 0 0,3 3 0 15,3 2-1-15,1 0 1 0,2-2-1 16,2 3 0-16,4 3 0 0,3 1-1 0,1 1 1 15,2 1-1-15,0 5 0 16,2 2-1-16,1 0 1 0,1 1 0 0,-2 1-1 16,0 5 1-16,1-1 0 0,-2 3 0 15,-2 0-1-15,-3 1-1 0,-4-2 0 16,0 4 0-16,-4-7-1 0,-3-2 0 16,-1-2 0-16,-1 1 0 0,0-3 0 15,-1 0 1-15,1-4 2 0,-2 0 1 16,2 1 4-16,2-6 1 0,0 0 1 0,2-1 1 15,3-3-1-15,2-3 1 0,1-4-2 16,1 2-3-16,3-1 0 0,0-5 0 16,3 1 0-16,-3-1 1 0,2 3 1 15,-1 5-1-15,-2-2 1 0,-3 6-1 16,-2 3 0-16,-6 2-1 0,2 2-2 16,-1 2-3-16,-3 0-1 0,0 2 0 15,3 5 0-15,-2-1-1 0,3 3 2 0,-1 2 1 16,0 2 1-16,2 2 1 0,0 0-1 15,1-4-5-15,1 0-7 0,2-1-7 16,1-1 25-16,0-1-165 0,0-3-133 16,-1 1-340-16</inkml:trace>
  <inkml:trace contextRef="#ctx0" brushRef="#br0" timeOffset="27475.6">22653 2430 395 0,'1'12'119'16,"0"0"6"-16,1 5-64 0,2 0-6 15,2 2 5-15,-1-1-17 0,1 3-24 0,-1-1-12 16,1-2-3-16,-1-1-5 0,-1-2-1 16,-1 2-3-16,-1-3 1 0,0-5-19 15,0-3-81-15,1-2-24 0,-2-8-86 16,0 2-193-16</inkml:trace>
  <inkml:trace contextRef="#ctx0" brushRef="#br0" timeOffset="27641.34">22642 2327 629 0,'-7'-3'144'0,"-2"4"4"0,1-2-113 15,1 1-11-15,0 1 1 0,13 2-1 16,-9-6-8-16,-3-3-11 0,4 2-7 15,1-3-6-15,0-1-10 0,2-3 160 16,0 2-293-16,3-1-146 0,2 3-419 0</inkml:trace>
  <inkml:trace contextRef="#ctx0" brushRef="#br0" timeOffset="28008.2">22945 2511 295 0,'0'22'78'0,"-2"0"5"0,-1-3-15 0,-1-3-55 16,2-2 1-16,0 0-1 0,1-4 0 16,-1-1-8-16,0-3-2 0,2-4 0 15,1-3 2-15,-1-2 2 0,1 0 0 16,0 0 0-16,0-6 2 0,3-1 1 16,-2-1 4-16,2-1 4 0,-1-1 1 15,1-1 6-15,-1-4 3 0,-1 1 0 16,0-4-1-16,-1-1-2 0,0-1-3 15,0-3-2-15,-1 2-2 0,1 2-1 0,0 4 2 16,-1 6 1-16,0 3-3 0,2 4-2 16,-1 4-4-16,2 3-2 0,0 5-4 15,4 1-3-15,2 2-1 0,2 4-1 16,2 5 0-16,2 1 2 0,1 3 0 16,4 0 0-16,-1-1-1 0,2 0 0 0,-1-2 0 15,1 2 0-15,-1 0 0 0,-1-3-2 16,-2 2-6-16,-2 1-7 0,-1 2-4 15,-5-2 19-15,0-5-78 0,-1-1-67 16,-2-6-104-16,-1-1-248 0</inkml:trace>
  <inkml:trace contextRef="#ctx0" brushRef="#br0" timeOffset="28948.59">23767 2363 304 0,'2'0'86'16,"0"0"11"-16,-2-1-2 0,1 1-54 15,0-1-2-15,-2 0 5 0,2 1 2 16,-2 1-8-16,1-1-9 0,1 0-8 15,-1 0-3-15,1 0-3 0,2 0-2 16,0-1-4-16,2-1-3 0,2 2-3 16,1-4-1-16,-1 4 0 0,2 0 0 15,1-1 1-15,1 0 1 0,1 1 1 16,2-2 0-16,3 3 1 0,0 0 0 0,2-1 0 16,-2 2-2-16,1 4-1 0,-1-2-1 15,0 2-1-15,-4-3-1 0,1 4 0 16,0 0-2-16,0 1 0 0,-3-3 0 15,0 2-1-15,-2 3-1 0,0 1-1 16,-3-6 1-16,-2 4-1 0,0 0 0 16,-1-2 1-16,-2 2 0 0,-1-2 2 15,0 0-1-15,-1 1 2 0,-3 0 0 16,1 0 0-16,-5-1 0 0,-2 1 1 0,-3 1 1 16,-2-2-1-16,-3 1 1 0,0-1 0 15,-1 1 1-15,0 2 0 0,-1 1-1 16,2 1 1-16,4 1-1 0,2-1-1 15,2 5 1-15,4-2-1 0,2-2 0 16,8 0 1-16,2 1 1 0,3 1 1 0,2-1 1 16,1-4 1-16,4 1 0 0,4 1 0 15,3-3 0-15,1-2-3 0,2-2-3 16,4-2-6-16,2-1 18 0,1-4-83 16,-2-3-65-16,-1-4-106 0,-3-5-258 15</inkml:trace>
  <inkml:trace contextRef="#ctx0" brushRef="#br0" timeOffset="29331.59">24340 2319 418 0,'3'15'117'0,"-3"1"1"0,-1 2-36 15,0-2-47-15,-1-2-2 0,0-1-10 16,-2-1-13-16,2-3-5 0,1-4-2 16,0-1-1-16,0-3 1 0,1 0 2 15,0-2 0-15,0-3 0 0,1-4 1 16,1 0-1-16,1-3 1 0,2-2-2 16,1-1-2-16,2-4-1 0,1 2 2 0,1 2 0 15,2-2 2-15,0 2 0 0,-1 3 2 16,-1 1 0-16,-2 3 1 0,0 2-2 15,-1 2-3-15,-4 6-1 0,0 1-1 16,-2 3-2-16,0 5 0 0,-2 3-1 16,2 0 0-16,-2 4 3 0,1-3-1 15,2 0 1-15,2 1 0 0,0-5-1 16,4-1-3-16,3-1-4 0,3-3 8 16,0-1-37-16,4-2-98 0,2-6-107 15,2 0-274-15</inkml:trace>
  <inkml:trace contextRef="#ctx0" brushRef="#br0" timeOffset="29763.13">24851 2308 551 0,'-8'0'125'16,"-3"1"5"-16,-5 3-98 0,1-1-5 0,-4 0 4 16,1 3-3-16,-3-1-7 0,3 5-6 15,2 0-3-15,1-2-5 0,2 0-3 16,0 1-2-16,5 1-1 0,1-2 0 15,5-1 0-15,2 0 0 0,2 0-1 16,4-4 1-16,3 2-1 0,2-2 0 16,4 0 0-16,-2-4-2 0,1-3 1 15,0 3 0-15,2-1 0 0,-2-2 1 16,1-1 0-16,-1-1 0 0,2-1 2 16,-1 0 1-16,-2-5 3 0,2-3 2 0,-1 1 2 15,-1-4 1-15,-2-1 2 0,1-5 2 16,-2-2 0-16,1-2-2 0,-5 1-2 15,-1-1 3-15,-2 5 2 0,-1 3-2 16,-2 6-3-16,-1 5-5 0,-3 9-1 16,-2 5-2-16,-3 8-4 0,-1 6-3 15,-4 7-1-15,1 2 1 0,0 5 3 0,2 5 1 16,1 0 0-16,1 0 0 0,6-3-1 16,2-4-6-16,3 1-9 0,3-3-7 15,3-3-10-15,2-2 13 0,5-8-108 16,0-1-35-16,-3 3-101 0,-4-1-227 15</inkml:trace>
  <inkml:trace contextRef="#ctx0" brushRef="#br0" timeOffset="30525.96">24461 2856 481 0,'-1'-1'116'16,"-1"0"1"-16,0 6-73 0,-7-2-18 15,-6-3-6-15,-4 2-9 0,-5 3-8 16,-3 2 0-16,-2 4-1 0,-1-3 0 0,7 4 1 16,2 2-2-16,4 0-1 0,6-1-1 15,6-1-2-15,4-2 1 0,4 0 0 16,4-2 2-16,4-1 1 0,6 0 2 16,2-2 0-16,4 0 1 0,3-3 0 15,3 0 2-15,0-1 0 0,-3-1 2 16,-3-2 1-16,0 3 1 0,-3-4 0 0,-1 1 1 15,-6-1-1-15,-2 0-2 0,-1 0-3 16,-3 2 0-16,-2-1-5 0,-4 4-2 16,-3 0-1-16,-3 1 1 0,0 4 0 15,-2-1 0-15,1 1-1 0,-1 0 3 16,4 0 1-16,2-2 1 0,2-1 0 16,4-1 1-16,3-1 0 0,3 3 1 15,2-4 0-15,2-2 0 0,2 1 0 0,-1-1-1 16,3-3-1-16,0 1 0 0,-1-2 1 15,1 0-1-15,-4 2 1 0,2-1-1 16,-3-1 1-16,-3 1 0 0,-1 0 1 16,-4 1-1-16,-1 1 0 0,-2 2-2 15,-2 3-1-15,0 3 0 0,-1 3-2 16,0 1 0-16,-1 2-1 0,0 3 1 16,-1 2 2-16,-1 4 0 0,1 0 0 0,-1 2 0 15,0 1-1-15,-1-1-1 0,1-1-5 16,-3-3-2-16,-1-4-1 0,-3 0-4 15,-2-4-3-15,-3-1-2 0,0-3-55 16,0-1-49-16,1-1-6 0,1-1-77 16,9 4-145-16</inkml:trace>
  <inkml:trace contextRef="#ctx0" brushRef="#br0" timeOffset="30791.8">24985 3037 489 0,'-8'2'122'0,"-4"1"6"16,-3 0-58-16,-4 0-34 0,-2-1 4 0,-4 2-4 16,0 2-11-16,1-2-5 0,7 5-7 15,2-1-6-15,4-3-4 0,4 0-4 16,3 0 0-16,6-2 2 0,3 3-1 15,6-5 0-15,5 1-2 0,3 1 0 16,6 2-6-16,2-6-6 0,-1 1-6 16,0-4-3-16,0 4-23 0,0-6-67 15,-2 2-25-15,-2-3-83 0,-2-1-180 16</inkml:trace>
  <inkml:trace contextRef="#ctx0" brushRef="#br0" timeOffset="31176.26">25168 2693 509 0,'-8'1'122'0,"2"1"5"0,-3 3-71 15,-1 1-30-15,3 7 0 0,-1 3 5 16,2 1-4-16,0 4-5 0,-1 3-2 16,1 6-2-16,-1 0-3 0,2 2-2 15,-3-1-3-15,1 1-4 0,2-3-2 16,-1-3-2-16,4 1-1 0,1-3-7 15,1-1-1-15,5 2-2 0,2-2-2 16,3 1 0-16,2-2-1 0,6-3 0 0,1-3 5 16,4-2 1-16,3-5 2 15,-1-3 0-15,0-4 2 0,-2-2 2 0,-2-1-1 16,-4-5 3-16,-1-3 3 0,-4-4 1 16,-2-2 1-16,-3 2 4 0,-3-1-1 15,-7 0 1-15,-2 5 0 0,-6 2-2 16,-4 10-1-16,-3 4-1 0,-2 2-2 15,2 3-2-15,1 3-1 0,4 4-1 16,3-2-2-16,5 0-1 0,4-1 0 16,6 3-1-16,3-1-1 0,3-1-7 0,2-1-6 15,3 3 41-15,5-2-171 0,-1-1-126 16,-3 2-332-16</inkml:trace>
  <inkml:trace contextRef="#ctx0" brushRef="#br0" timeOffset="36546.45">22190 3632 357 0,'-6'-3'117'16,"7"3"3"-16,1-3-1 0,7 2-62 16,-3-2-13-16,4 0-6 0,2-4-13 15,2 1-6-15,4-2 2 0,2 1 1 16,1 1-2-16,4 0-2 0,0 2-2 16,0 1-2-16,-1 3-3 0,-1 0-3 0,0 1-3 15,-2 0-2-15,-2 0-1 0,-1 1-1 16,0 2 0-16,-1-1-1 0,0-1 0 15,-3 0-3-15,-1 1-2 0,-1 1-5 16,-1-2-4-16,-3-1-4 0,0-1-4 16,-3 3 24-16,-2-1-35 0,1-1-110 15,-3 1-109-15,-1 1-288 0</inkml:trace>
  <inkml:trace contextRef="#ctx0" brushRef="#br0" timeOffset="36891.07">22070 3770 410 0,'-2'-4'98'16,"0"2"7"-16,1 0-55 0,0 0-21 15,0 0 5-15,1 1 2 0,-1 0-4 16,3 1-5-16,-1 0-5 0,4 1-5 16,-1 0-2-16,4-1 0 0,3 2 3 15,3 0 2-15,5-1 1 0,3-1 3 16,3 1 1-16,8-1-2 0,5 0-3 0,5 3-5 16,3-1-3-16,0 0-4 0,3 3-2 15,-3 0-3-15,-2-1-2 0,-6 0-1 16,-6-3-6-16,-5-2-4 0,-3 1-8 15,-5-4-10-15,-2 1-8 0,-5-1-119 16,-4-3-119-16,0-2-285 0</inkml:trace>
  <inkml:trace contextRef="#ctx0" brushRef="#br0" timeOffset="37393.83">22600 3470 443 0,'-2'-6'112'15,"1"0"7"-15,1-1-57 0,0-2-31 16,1 3 3-16,0-3 1 0,0 2-8 16,0 1-8-16,-2-1-7 0,3 2-2 15,-2 3-1-15,-1 0-3 0,1 1-2 16,1 0 0-16,-2-1-1 0,1 2-2 15,-1 0-2-15,1 0 0 0,-1 1 0 0,1 1 0 16,0-1-1-16,-1 4 2 0,2-1 2 16,-1 1 0-16,1-2 2 0,1 0 2 15,-1 3 1-15,3-4 3 0,1 2 2 16,1 0 2-16,1 0 0 0,3-1 1 16,2 2 0-16,1-1-2 0,2 4-2 15,-1-1 0-15,0 2-2 0,4 0-2 16,2 3-1-16,0 0-1 0,0 2-1 15,3 0-1-15,1 4-3 0,1 1 1 16,-3 3-1-16,-4-1-1 0,-4 4 1 0,-2 0 0 16,-4-1 0-16,-5-1 1 0,-4-2-1 15,0 3 0-15,-7-6-1 0,-4 0 0 16,-6-1 1-16,-7 0 0 0,-6 1-1 16,-5-1 0-16,-4-3 2 0,-1 6 0 15,-1-1-1-15,-1-2-2 0,2 1-6 16,4-2-5-16,3 3-7 0,3-5-5 15,6-2-5-15,5-1 0 0,8-1 0 0,4-3 16 16,4 0-9-16,3-3-113 0,5 0-105 16,0-3-281-16</inkml:trace>
  <inkml:trace contextRef="#ctx0" brushRef="#br0" timeOffset="38760.52">23485 3483 451 0,'1'2'121'16,"2"-3"6"-16,-2 1-67 0,1 1-6 15,-1-1-1-15,1 1-8 0,-1-2-10 16,0 1-3-16,0 0-2 0,-1 0-3 16,0 0-3-16,0 1-5 0,1 0-3 15,-1 0-3-15,3 3-3 0,-2-1-2 16,1 0 0-16,1 4 1 0,2-2 1 15,-2 1 0-15,2 2 0 0,2 5-2 0,-2 3 1 16,2 0-4-16,-1 7 0 0,-1 7-1 16,-2 3-1-16,1 1-1 0,-3 1 0 15,-1 1-2-15,-3 5 3 0,2-5-2 16,-1-1-1-16,0-2 0 0,-1-4-2 16,2 1 0-16,-2-5-1 0,0-5-1 15,0-3-4-15,1-1-5 0,-3-2-5 16,3-3-5-16,-1-2-7 0,0-5-8 15,1 1-2-15,1-2 49 0,0-7-169 0,1-3-121 16,0 0-320-16</inkml:trace>
  <inkml:trace contextRef="#ctx0" brushRef="#br0" timeOffset="39742.14">24101 3472 392 0,'3'5'107'15,"1"2"6"-15,-1-3-57 0,1 6-9 16,1 0 4-16,-1 4-5 0,0 4-9 0,-1-1-8 16,0 10-3-16,-1 3-3 0,-1 4-4 15,1 2-5-15,1 4-1 0,-2-1-5 16,-1 2-2-16,2-2-3 0,-2-3-1 16,1-3-1-16,0-1-3 0,-1-5-3 15,2-2-4-15,-1-5-5 0,-1-2-4 16,1-1-3-16,-1-2-17 0,0-2-101 15,1-4-104-15,-1-2-261 0</inkml:trace>
  <inkml:trace contextRef="#ctx0" brushRef="#br0" timeOffset="40042.73">24132 3931 425 0,'3'-20'119'0,"-1"3"6"16,1 0-44-16,0 9-7 0,-1 1-21 15,1-1-20-15,0 6-2 0,2 1-1 0,1 0-2 16,0 2-5-16,3 1-3 0,-1 3-3 16,3 0-4-16,1 4-3 0,0 0-2 15,2 3-3-15,-1 1-1 0,-1 1-1 16,1 1-2-16,-1 3 1 0,-2-1-1 16,-3-1 0-16,-2-1-1 0,-3-2-2 0,-3-1 1 15,-5-2-2-15,-2-1 1 0,-3-1-1 16,-3-2-1-16,-4 1-1 0,-2-2-2 15,-2 0-3-15,-1-3-3 0,0-2-5 16,1 0-6-16,3-2-4 0,3-3-2 16,3 0 2-16,4-2-119 0,7 2-106 15,-1-5-276-15</inkml:trace>
  <inkml:trace contextRef="#ctx0" brushRef="#br0" timeOffset="40854.74">24341 3908 571 0,'6'2'128'16,"-1"3"4"-16,-7-14-97 0,6 18-12 15,-1 0-3-15,-2 2 0 0,3 4-4 16,-2 1-4-16,1-1-3 0,0 1-4 0,1-3-2 16,1 0 2-16,4-1-1 0,1-1-2 15,1 2 0-15,0-4 0 0,0 0 3 16,-1-3 5-16,-1-1 3 0,0-2 2 15,0-3 2-15,-1-6 4 0,3 0 0 16,-3-3-1-16,2-1-4 0,0 0-2 16,-1-1-2-16,0-1 0 0,-2 0-3 15,-1 1 1-15,-1 1 0 0,1 3 1 16,-3 0 0-16,-1 2-2 0,-1 1-4 16,0 4-3-16,-2 4-2 0,-1 0-2 0,0 2-2 15,1 1 0-15,0 1-1 0,0 2 4 16,2-1 1-16,1 0-1 0,2 2 0 15,3 0-1-15,1 0-2 0,0-2-2 16,2 1-1-16,0-1 0 0,2-3-1 16,-1-2 1-16,-1-3 0 0,1-2 2 15,-1-3 2-15,1-2 1 0,0-3 1 0,0-2 1 16,0-2 1-16,-1-1 0 0,0-3 1 16,0-4 0-16,-2-2 1 0,-2-5 0 15,-1-6 0-15,-1-2 2 0,1-2-1 16,-2-2 4-16,0 3 0 0,0-1 1 15,0 7 2-15,-1 7 2 0,-1 4-2 16,-1 5-1-16,0 7-5 0,0 2-2 0,-1 9-2 16,-1 4-3-16,-1 4-1 15,1 7 0-15,-1 3 0 0,1 0 1 0,-1 8 5 16,-3 5-3-16,4-3 0 0,0 0 0 16,-2 0 0-16,2-1-1 0,-1 1-1 15,1-4-6-15,1-5 3 0,-2-1-3 16,1-3-2-16,1-3 0 0,1 1 0 15,0-3 0-15,1-3 3 0,1-4 1 16,1 0 2-16,0-4 3 0,1-2 1 16,1-4 1-16,0-3 0 0,2 0 0 0,0 0 2 15,2 0-1-15,1 1-1 16,0 1-1-16,1 2 0 0,-1 1 0 0,0 1 0 16,-1 1 0-16,2 1-1 0,0 1 0 15,-1 2 0-15,-1 2 0 0,0 0 0 16,-2 3 0-16,0 1-1 0,-3 0 1 15,-1 1 0-15,-2-1 0 0,-2 1 0 0,-2 0 0 16,-2-3 0-16,-2 1 1 0,-1 0 0 16,-2-3-1-16,-2 0 1 0,-2-2-1 15,-1-4-1-15,0-1-5 0,3-2-4 16,0-3-5-16,1-2-6 0,3-2-7 16,3-6-2-16,1 0-32 0,2 1-22 15,1-2 26-15,1 2-86 0,2 0 1 16,21 10-69-16,-11-9-119 0</inkml:trace>
  <inkml:trace contextRef="#ctx0" brushRef="#br0" timeOffset="41273.92">24979 3612 455 0,'-3'-10'122'0,"2"14"5"16,1 7-9-16,1 4-77 0,2 5-14 15,-2 3 8-15,0 1 2 0,0 2-3 16,1 2-4-16,-1 2-4 0,0 1-3 0,1-1-6 15,-1 1-5-15,1 0-5 0,-1-2-2 16,-1-2-3-16,-1-3-2 0,-1-3 0 16,-1-5-1-16,0-1-1 0,0-3-1 15,0-2-1-15,1-2 0 0,0-5-1 16,1 2 1-16,0-3 0 0,1-1 2 16,0-3 4-16,1-1 1 0,0-2 0 15,-1 1 4-15,2-4 0 0,2 1 1 16,-1-1 0-16,0 2-2 0,-1 2 0 15,2 0 1-15,0 2-4 0,0 2 0 0,1 0-1 16,0 2-1-16,3 3-1 0,1-2-1 16,1 5-1-16,-1 3 1 0,3 2 0 15,-1 6-3-15,0-3 1 0,-2 1-1 16,-1 1 1-16,-2 0 0 0,-2-3 0 16,-2-1-3-16,-4-5 1 0,-2 1-1 15,-1-1-2-15,-4-4-3 0,-2-3-4 0,-2-1-5 16,0-1-2-16,0-3-5 0,1 0-5 15,2-1 9-15,2-1-24 0,2-3-25 16,3 4-34-16,2-2-19 0,-1-6-4 16,2-3-63-16,0-7-92 0</inkml:trace>
  <inkml:trace contextRef="#ctx0" brushRef="#br0" timeOffset="41672.01">25105 3764 415 0,'4'-15'119'0,"0"-1"1"0,-2 6-75 15,1 2-2-15,0 4-1 0,-1 9 27 16,1 1-48-16,2 1-4 0,-1 5 2 16,2 0 0-16,-2 5 0 0,0 3-2 15,0 3-1-15,-2 3-5 0,0 4-2 16,-2 0-1-16,0 2-2 0,0 0-2 0,1-1-1 16,0 0-2-16,1 0-2 0,2-2-1 15,2 0-1-15,1 0 0 0,2-1-1 16,2-4 1-16,1-4-2 0,0-5 1 15,2-2 2-15,0-3 0 0,3-6 0 16,-1-1 1-16,-1-3 2 0,2-1 2 16,-2-3 1-16,-2 0 3 0,1-3 2 15,-4-1 2-15,-2-5 0 0,-1 3-1 16,-6-3 0-16,-1 1-4 0,-3 1-1 16,-6 3-3-16,-2 2-2 0,-3 4 0 0,-2 3 0 15,3 2-1-15,1 5 1 0,1 1 0 16,4 2-1-16,6 1 1 0,4 3 0 15,3 3 0-15,4 0 0 0,2 3 1 16,3 0 0-16,2 1-2 0,1 2-6 16,1-1-4-16,2 0-8 0,-2 0-8 15,0-2 43-15,-2-1-169 0,-3-3-123 16,0 0-316-16</inkml:trace>
  <inkml:trace contextRef="#ctx0" brushRef="#br0" timeOffset="47404.88">23821 5384 443 0,'0'1'112'16,"1"1"3"-16,0-2-64 0,1-8-11 16,-2 11 4-16,0-2-7 0,1-4-6 15,-1 3-1-15,0 2 1 0,1-2 0 16,-2-2-1-16,1 1-3 0,-1 1-1 15,1 1-2-15,-1-1-4 0,-2 2-6 0,-4-4-3 16,-2 2-5-16,-3-1-2 0,-1-1-1 16,-6 1-4-16,0-2 0 0,-4 1 1 15,0 2 0-15,1 0 0 0,0 0 0 16,1 1-1-16,5-1 1 0,0 0 1 16,6 0 0-16,2 0-1 0,2 1 1 15,2-1-1-15,0 2 1 0,1 2-1 16,0 1 0-16,0 0 0 0,-2 3 0 15,1 0 0-15,-2 0 0 0,0 1 0 16,-1 0 0-16,1 1 0 0,-1 0 1 0,0-3-1 16,2 1 0-16,2-2-1 0,-1 0 1 15,3-4-2-15,0 1 1 0,1-2 0 16,0 1 1-16,2-2 1 0,-1 1 2 16,2-1 1-16,0 1 1 0,0 0 0 15,3 0 0-15,-1 0-1 0,2 1 0 0,2 0-3 16,0 2 1-16,3 2-2 0,2 1 1 15,0 3-1-15,1 1 1 0,5 2 0 16,-1 0 1-16,1 3-1 0,2 1 1 16,0-2 1-16,-1 3-2 0,-2-1 1 15,-2 0-1-15,-4-2-1 0,-2-2 1 16,-5 0-2-16,-4 0 1 0,-3-2-1 16,-6 0 1-16,-3 1 0 0,-5-2 0 15,-5 1 0-15,-3-1 1 0,-2-1 0 0,-2-1 0 16,-3-3-1-16,2-2-1 0,0 2-4 15,3-5-5-15,5 1-10 0,4-2-5 16,4-3-7-16,4 0-8 0,3-3 164 16,4 1-288-16,0-2-138 0,1 1-401 15</inkml:trace>
  <inkml:trace contextRef="#ctx0" brushRef="#br0" timeOffset="48258.77">23766 5315 547 0,'0'1'139'0,"1"-1"6"0,0 0-46 16,-2-1-49-16,1 0-1 0,0 1 4 15,0-4-5-15,0 1-7 0,0-1-2 16,1 3-13-16,-1-1-2 0,1 0-3 16,0 1-5-16,-1 0-3 0,1 2-3 15,-1 1-5-15,1 2-3 0,-1 3-2 16,0 6-1-16,-1 1 1 0,-2 5-1 15,0 4 2-15,-2 4 0 0,0-1 0 0,-2 6 1 16,1 1 0-16,-1 6-1 0,3 2 0 16,-1 1 0-16,2 2 0 0,1 2 0 15,2-2 1-15,1-2-1 0,1-3 0 16,0-3 0-16,2-2 1 0,-2-5-1 16,0-5 0-16,-1-6-2 0,0-2-2 15,-1-5-3-15,-1-4-4 0,0-2-6 16,1-2-7-16,-1-2-8 0,1 1-4 0,0-2-5 15,-1-2-11-15,0-3-14 0,0-2-111 16,-2-4-121-16,1 0-295 0</inkml:trace>
  <inkml:trace contextRef="#ctx0" brushRef="#br0" timeOffset="48705.9">23720 5338 605 0,'1'-3'146'16,"0"0"6"-16,-1 1-96 0,1 1-14 16,-1 1-1-16,0 0-2 0,-1-1-10 15,0 1-9-15,-1 1-6 0,-3 4-3 16,-2 2-4-16,-3 1-3 0,-3 4-1 16,-6 3 1-16,-1 3 0 0,-3 3 0 15,-4 0 0-15,-2 4-1 0,0 5-1 0,-1-1 1 16,3 5-2-16,-2-2 0 0,3 1 0 15,3-1-2-15,2-2 1 0,3-5-2 16,0-1 0-16,2-7-2 0,1 0 0 16,5-3-2-16,1 1 0 0,2-4 0 15,0-1-1-15,3-1 1 0,2 0 0 16,0-6 1-16,1 1 1 0,2-1 2 16,-3-1-1-16,4 0 2 0,0-5 0 0,2-2 1 15,4 3 0-15,2-3 0 0,3-4 0 16,8-2 3-16,0-1-1 0,4 3 1 15,1 0 3-15,5 1 1 0,2 1 2 16,-1 4 0-16,1 1 0 0,0 4-1 16,0 1-1-16,-1 1-2 0,-4 0-3 15,-1-1-1-15,-3 0 0 0,-5-1-1 16,-1 0-8-16,-3-4-7 0,-2 0-11 0,0-1-16 16,-5-2-130-16,0-4-134 0,3-1-327 15</inkml:trace>
  <inkml:trace contextRef="#ctx0" brushRef="#br0" timeOffset="48975.79">24028 5035 648 0,'4'-6'151'15,"-1"2"5"-15,1 2-115 0,-2 2-8 16,0 1-2-16,-1 8-2 0,-2 0-8 16,-1 7-7-16,-2 4-4 0,0 5-1 15,-3 4-2-15,0 2 1 0,-3 0-2 0,1 1-1 16,0 0-3-16,2-3 0 0,0-1-4 16,1 0-9-16,0 1-15 0,1-3-14 15,0-1-5-15,0-4-123 0,-1-2-126 16,2-5-293-16</inkml:trace>
  <inkml:trace contextRef="#ctx0" brushRef="#br0" timeOffset="49391.69">23886 5316 603 0,'-1'-5'144'0,"2"2"8"15,0 2-85-15,-1 0-22 0,4 0-3 16,0-1 1-16,5-3-6 0,1-1-7 15,2 0-5-15,1-3-7 0,4 3-5 16,2-4-2-16,0 0-2 0,0 4-3 16,1 1-1-16,1 1-3 0,-1 1-1 0,-3 0-1 15,-3 2-1-15,0 3-2 0,-4 2-1 16,-1 0 0-16,-2 4 1 0,-3 5-1 16,-1 2 0-16,-1 4 2 0,-5 2 0 15,0-1 2-15,-1 1-1 0,0 0-1 16,0-4 0-16,2-4 0 0,0-2 0 15,2-3 0-15,1-3 1 0,2-1 1 0,3-3 0 16,0-2 2-16,2 0 0 0,2-3 0 16,3-3 1-16,0 1-1 0,0-1 0 15,0-1-1-15,-1 2-1 0,-2 2 0 16,-1 4-1-16,-1 3-1 0,-4 0 0 16,-1 5-1-16,-2 3 1 0,-1 1-1 15,-1 1-2-15,0 1-6 0,0 0-5 16,0 2-19-16,1 0-10 0,2 0-4 15,1 2-5-15,4 0-8 0,1-1-102 0,2 1-104 16,6-1-238-16</inkml:trace>
  <inkml:trace contextRef="#ctx0" brushRef="#br0" timeOffset="49887.36">24486 5701 515 0,'0'-5'131'0,"1"2"6"0,-2-1-44 16,-1 3-62-16,-3-2-6 0,1 2 0 0,-3 1-3 15,-3 2-6-15,-3 2-6 0,-5 1-2 16,0 1-1-16,-3 4-1 0,0 1 0 16,0 3-3-16,3 0-1 0,5 0-1 15,3 1 0-15,4-1 0 0,4 1 0 16,4-3 0-16,5-1 1 0,4-1 0 16,1-1 0-16,2-2 0 0,5 1 0 15,2-4 1-15,-2-1 0 0,2 0 1 16,-1-6 1-16,-2 1 2 0,0-2 2 0,-1-2 3 15,-3 0 2-15,-1-2 0 0,-2-1 0 16,0 2-1-16,-1 1-2 0,-4 2-1 16,-1-2-1-16,-2 2-3 0,-3 4-4 15,0 1-1-15,-1 1-1 0,-1 0-1 16,-1 2-1-16,1-2-2 0,2 4 1 16,0-1 1-16,1-2 2 0,4 0 1 15,0 0 0-15,2-2-1 0,1 0 1 0,1-1 1 16,0 0-1-16,1 0 1 0,-3-2-2 15,1 2 1-15,-1 1-1 0,-2 2-2 16,1 1 1-16,0 5-1 0,-1 1 0 16,-1 5 0-16,-2 1-1 0,0 2 2 15,-1 0 0-15,1 1 0 0,-2-1 1 16,-3 2 0-16,2-1-1 0,-1-1-2 0,0 0-2 16,-2 0-3-16,-1 0-2 15,-3-4-2-15,0-2-2 0,-4-5-5 0,-3 0-4 16,0-5-1-16,0-6 12 0,-1-6-79 15,1 1 6-15,3-3-65 0,3 0 3 16,5-4-76-16,3-4-121 0</inkml:trace>
  <inkml:trace contextRef="#ctx0" brushRef="#br0" timeOffset="50100.53">24950 5765 539 0,'-1'8'124'0,"-7"-6"7"0,0 4-88 16,-2 3-9-16,-5 2 3 0,-4 1 2 16,-3 2-3-16,-2 0-4 0,0 1-5 15,3 2-7-15,1 1-6 0,6-2-2 16,4 0-4-16,6-1-3 0,5-1-3 0,5 1-2 16,7-2-7-16,4-3-8 0,4-3-9 15,-5-1 159-15,17-2-293 0,-3-2-149 16,6 7-420-16</inkml:trace>
  <inkml:trace contextRef="#ctx0" brushRef="#br0" timeOffset="52055.85">22765 6549 498 0,'-6'3'114'16,"0"0"4"-16,5 0-84 0,-3-4 3 15,3 3 7-15,0-2 5 0,4 2 0 16,-3-2-2-16,2-1 0 0,0 1-6 16,3 0-8-16,4-2-7 0,0-1-8 15,5 0-6-15,3-2-3 0,3 2-4 0,2-3-2 16,0 2 0-16,-4 0-2 0,3 0 0 15,1 1-1-15,-1 1 1 0,-3-1-2 16,3 2-4-16,-1-1-6 0,0 2-7 16,-2 2-11-16,-3 1-11 0,-2-1-8 15,-1 2-1-15,-3 2-116 0,-5-4-112 16,0 4-270-16</inkml:trace>
  <inkml:trace contextRef="#ctx0" brushRef="#br0" timeOffset="52257.38">22694 6752 546 0,'-1'2'138'0,"3"-3"7"0,3-1-76 16,5 1-21-16,7-1-2 0,5 1-2 0,7-2-7 16,3 0-10-16,3 1-6 0,3-2-5 15,0 0-5-15,-1-2-4 0,-2 0-10 16,-1 2-9-16,-2-3-18 0,-1 1-11 15,-2-2-90-15,-3-2-36 0,-2-1-108 16,6 4-221-16</inkml:trace>
  <inkml:trace contextRef="#ctx0" brushRef="#br0" timeOffset="52525.22">23278 6372 568 0,'-6'-1'133'15,"-1"2"6"-15,2 0-93 0,2 2-10 16,0 2 2-16,3 0 2 0,1 3-3 16,5 2-5-16,4 1-4 0,2 2-3 15,3 0-2-15,5 2-4 0,3 1-6 16,1 1-2-16,0 1-5 0,-2 2-2 0,0 5-2 16,-4 2-2-16,-1 0 0 0,-6 3-4 15,-4 0-6-15,-3-2-5 0,-8 2 0 16,-3-4-3-16,-6-2-5 0,-6 0-4 15,-5 0-2-15,-7-3-2 0,-4-1-1 16,0-2-4-16,-1-2-1 0,1-1-112 16,3-3-105-16,6-2-266 0</inkml:trace>
  <inkml:trace contextRef="#ctx0" brushRef="#br0" timeOffset="53073.95">23750 6486 594 0,'5'-5'140'16,"0"3"10"-16,2 1-81 0,0 0-34 15,3 1 0-15,1 0 3 0,-1 0 0 16,1 0-6-16,1 2-8 0,0-2-3 0,0 4-3 16,1-1-4-16,1 1-5 0,-1 2-3 15,0 1-1-15,-2 2-4 0,-2 2-1 16,-3 0-3-16,-1 0-2 0,-5 2-1 16,-3 0-1-16,-4 2-2 0,-4-2 1 15,-6 0 2-15,-4-1 2 0,-3 0 1 16,-1-2 2-16,1-3 2 0,2 0 1 15,4-4 0-15,3-2 1 0,7 2-1 16,3-3 1-16,2 1-1 0,3 1 0 0,2 0 0 16,4 2 1-16,0 2 1 0,5 2-1 15,3 0 0-15,4 4 2 0,3 3 0 16,1 0 1-16,2 4 0 0,0-1 0 16,-5 2-1-16,-1 0-1 0,-4-2-1 15,-4 0-1-15,-4-2-1 0,-5-3-1 16,-5 0-2-16,-3-3 0 0,-2 0 1 0,-6 0-1 15,-6-2 1-15,-5-3-1 0,-2 1 0 16,-1-4-1-16,1-1-2 0,-1-1-5 16,4-2-5-16,6-2-9 0,11 5-8 15,-3-8-13-15,5 3-6 0,0-2-5 16,1 0 33-16,2-1-129 0,5-5-1 16,-5-11-87-16,16-6-191 0</inkml:trace>
  <inkml:trace contextRef="#ctx0" brushRef="#br0" timeOffset="53505.77">24441 6394 608 0,'15'11'143'0,"-10"-13"4"15,-5 8-103-15,2 2-14 0,-4 1-2 0,0 3 1 16,-1 4-7-16,0 5-4 0,-2 7-2 15,1 5 0-15,-2 1-2 0,-1 3-1 16,-1 2-4-16,2 4-3 0,-2-4-2 16,1-3-2-16,1-4-1 0,-1 0 0 15,3-5-1-15,0-3 0 0,0-7-1 16,2-2 0-16,-1-3 0 0,0-4-1 16,3-4 1-16,-1-2 0 0,2-4 0 0,2-2 1 15,1-4-1-15,0-2 2 0,5-2 0 16,1 0 0-16,2-1 0 0,1 1-1 15,0 1 1-15,0 2 0 0,1 4 0 16,-3 2-1-16,-2 3 0 0,0 3 0 16,1 3-1-16,0 3 0 0,-1 4 0 15,-1 0 0-15,0 0-1 0,-1 3 1 16,-3-1-1-16,-1-2 1 0,-3 0-1 16,-1-2-1-16,-2 0-7 0,-4 0-4 15,-2-1-3-15,-7-1-1 0,1-3-5 0,-5 2-5 16,-2-2-2-16,-2-3 19 0,1-1-38 15,2 0-97-15,2-7-110 0,4 3-276 16</inkml:trace>
  <inkml:trace contextRef="#ctx0" brushRef="#br0" timeOffset="54207.27">24569 6774 507 0,'14'-2'130'0,"-5"1"1"16,0 3-44-16,-4 4-53 0,-2 4-12 15,-2 1-1-15,-1 2-4 0,-1 2-4 16,1-1-2-16,-1 0-1 0,0 0-2 16,1 0-2-16,2-3-1 0,2-1 0 15,2-1-1-15,2-1 0 0,3-2 0 0,2 0-1 16,1-3 0-16,2 1 1 0,-2-4 2 16,1 0 2-16,-1-3 2 0,-3-1 4 15,1 0 2-15,-3-2 1 0,-1 1 0 16,-1-1 1-16,-2 1-1 0,-2 0 1 15,-1 4-4-15,-2-1-3 0,0 2-4 16,-3 1-2-16,0 3-3 0,-2 3-1 16,1 1-3-16,1 0 0 0,-1 3 2 15,3 0 1-15,1 0-1 0,3-1-2 0,2 1 2 16,0-4 1-16,0-2-9 0,4 2-1 16,-2-1-3-16,3 0-4 15,-1-3-3-15,0-4-4 0,-1 1-3 0,4-1 8 16,-2-5 0-16,1-2 3 0,0-1 4 15,1-3 6-15,1-2 2 0,2-5 1 16,-1-2 1-16,0-6 3 0,0-6 0 16,0-3 1-16,-2 0-3 0,-3-1 11 0,0 3 3 15,-1 3 3-15,-3 7 2 0,-1 8 3 16,-2 3-3-16,-2 7 3 0,-2 6-12 16,-2 3-3-16,0 7-2 0,-3 1-5 15,3 4-1-15,0 4 1 0,-1 3 0 16,2 4 1-16,1-1-1 0,0 4 0 15,2-1 0-15,-1 0 1 0,-1 2-1 16,0-5 0-16,-1-3-2 0,2-1-2 0,-2-6-4 16,-1 0-4-16,2-6-2 0,0-1-3 15,0-4-1-15,1-1 3 0,0-2 1 16,-1-1 2-16,1-1 3 0,1 1 2 16,0-1 1-16,1-2 1 0,3 4 1 15,-1-1 0-15,2 2 3 0,2 0 1 16,1 4 0-16,0 0 2 0,6 1-3 15,-7 2 0-15,1 2 1 0,0 2-1 16,-3 2 0-16,0-4 0 0,-2 0 0 0,-5-1 2 16,2-2-2-16,-1 0-1 0,-2-6 0 15,-1 1-2-15,-3-3-4 0,0-1-3 16,-3 0-23-16,2-1-31 0,-1-1-39 16,3-1-34-16,3 1-4 0,-1 2-69 15,4-6-86-15</inkml:trace>
  <inkml:trace contextRef="#ctx0" brushRef="#br0" timeOffset="54543.38">25122 6722 467 0,'4'4'114'0,"1"5"1"16,-1 5-38-16,1 4-59 0,-1 3 0 15,-1 3 2-15,-1 4-2 0,-2 0-3 16,0 0-1-16,-2-4-2 0,-1 0-4 0,-1 0-2 15,-2-3-3-15,1-2-2 0,-1-3 0 16,-2-3 0-16,3 2-1 0,1-3 0 16,-1-4 0-16,2-3 0 0,0 0 0 15,2-1 1-15,-1-2 2 0,2-2 1 16,0 2 2-16,2-2-1 0,-1 1 0 16,1 0-1-16,2 2-1 0,1 0-1 0,0 4-1 15,3 2-2-15,1 4 0 0,0 1 2 16,-2 1-2-16,0-2 1 0,-2 3-2 15,-2-3-3-15,-4-1-5 0,-1-1 99 16,-3-2-224-16,-2 1-124 0,-5-1-359 16</inkml:trace>
  <inkml:trace contextRef="#ctx0" brushRef="#br0" timeOffset="99118.4">435 356 279 0,'1'-1'70'0,"-2"0"0"15,1-2-24-15,-1-3-30 0,1-2-7 16,1 6 5-16,-1-2 3 0,0-6 2 15,1 6 5-15,0 0 7 0,-1-1 8 16,2 4 6-16,-2-4 0 0,0 2 1 16,0 4 1-16,0-5-1 0,0-2-2 15,0 3-5-15,0-1-2 0,-2-3-1 16,2 4-2-16,-3 6-2 0,4-5-2 16,-1 1-1-16,1 1-5 0,-1-3-5 0,0 6-5 15,0-3-4-15,4-8-5 0,-3 10-6 16,-1 2-2-16,1 3-2 0,1 4 0 15,0 3 0-15,2 3 1 0,-1 6 2 16,1 3 3-16,1 3 0 0,-3 2 0 16,0 7-1-16,-1-1 1 0,0 4-1 15,-2-1 0-15,1-6-1 0,-1-2 1 16,1 2 0-16,0-6-1 0,1-3-1 0,0-2-2 16,1-5-3-16,-2-1-7 0,1 2-8 15,1-11-8-15,-2-3-8 0,0-1 54 16,-3-7-182-16,1-3-130 0,0-10-334 15</inkml:trace>
  <inkml:trace contextRef="#ctx0" brushRef="#br0" timeOffset="99338.86">476 379 610 0,'-2'-3'150'0,"-2"-5"4"15,3 7-84-15,0 1-31 0,2 1-8 16,3-2-7-16,0 1-8 0,4 1-5 15,3 7-5-15,1-4-2 0,3 2-1 16,4 1 0-16,-1 5-1 0,1-3 0 16,-1 3-1-16,1 2 0 0,0 3-1 15,-3 0 1-15,-1 4-2 0,0-3-2 0,-1 0-7 16,-2 0-7-16,-1-4-11 0,-1 3-6 16,-1-21 7-16,-1 8-40 0,-1-7-91 15,-2-5-104-15,2-2-259 0</inkml:trace>
  <inkml:trace contextRef="#ctx0" brushRef="#br0" timeOffset="99572.57">951 161 628 0,'2'-3'149'0,"0"1"2"16,-4-3-102-16,1 7-17 0,-1 3-6 15,-3 4-9-15,-3 1-6 0,-2 6-6 16,-2 6-2-16,-3 4 0 0,-1 0-1 15,-1 4 1-15,-1-1-1 0,2 3 0 16,-3-2-2-16,4-1 0 0,0-1-5 0,0-3-3 16,4-2-5-16,2-2-3 0,3-5-5 15,3 0-5-15,1-1-3 0,4-19-6 16,2 7-15-16,4-10-52 0,3-4-37 16,2-3-86-16,0-7-189 0</inkml:trace>
  <inkml:trace contextRef="#ctx0" brushRef="#br0" timeOffset="99754.51">944 200 583 0,'4'-10'147'0,"-2"0"1"0,-2 7-79 16,0 5-26-16,0 7-13 0,-5 11-7 15,6 2-7-15,-1 8-5 0,0 4 1 16,0 0-1-16,0 7-1 0,0 4-3 16,3-2-1-16,-4 11-2 0,1-6-2 15,1 3-2-15,1 3-13 0,2-5-1 16,2-6-7-16,2-5-7 0,-1-11-3 15,1 2-14-15,0 0-10 0,0-17-92 0,-1-6-109 16,0-9-256-16</inkml:trace>
  <inkml:trace contextRef="#ctx0" brushRef="#br0" timeOffset="100052.7">1141 566 521 0,'0'-8'140'15,"0"5"7"-15,3-10-53 0,-3 16-50 16,-1 4-13-16,1 4-6 0,1 2-8 0,-1 10-8 15,2-4-6-15,-2 14 2 0,5-15 2 16,0-3-3-16,4 4-3 0,0-1-1 16,2-7 0-16,2-1 2 0,1-2 2 15,2 1 4-15,1-9 3 0,-2-5 4 16,2-4 3-16,-1-2 3 0,1-2-1 16,-3-4 0-16,-1-2-1 0,-2 7 0 0,-1-6-3 15,-4 1-1-15,-1-3-2 16,-5-4-2-16,-5 5-3 0,-1 2-7 0,-5-3-9 15,-2 3-5-15,-4 2-7 0,-1 2-8 16,-1 8-5-16,-2 2-6 0,3 2-5 16,0 5 6-16,2 3-14 0,4 5-60 15,3 6-43-15,5-8-99 0,9-7-219 16</inkml:trace>
  <inkml:trace contextRef="#ctx0" brushRef="#br0" timeOffset="100556.5">1449 538 444 0,'19'7'114'0,"-1"3"5"0,-1-1-63 16,-1 4-12-16,1 15-10 0,-6-9-11 16,-1 3-10-16,0-5-2 0,-1-4-5 15,-2 2-1-15,1 1 0 0,-2-3-1 16,-1-8-2-16,-2 0-2 0,1 2 8 0,-3-2 13 16,-1-6 9-16,-1-5 5 0,0 0 8 15,-3 1 1-15,-1-6 7 0,-1-5-7 16,0-1-12-16,1-1-10 0,0-2-6 15,2-3-7-15,3-2-1 0,2 7-3 16,4 2-3-16,2 3 0 0,1 3 0 16,3 5 0-16,1 4 0 0,1 1-2 15,2 1 0-15,-1 6 0 0,1 0 0 16,3 1 0-16,0 0 0 0,0 0 0 0,1 0 1 16,2-3-1-16,0-4 0 0,2-3 1 15,0-6-1-15,-1-1 1 0,-2 1 0 16,0-6-1-16,-4 5 1 0,-3-2 1 15,0-1 0-15,-7-1 0 0,-1 1 1 16,-3-1 1-16,-3 3 0 0,-2-3 1 16,-3-2 1-16,-3 6 1 0,-1 2-1 15,-3-1 0-15,-1 3-2 0,-1 5-1 0,-2 3-2 16,0 5-1-16,0 6-2 0,1 1-1 16,1 9 0-16,1 3 1 0,3 1-1 15,3 2 1-15,4 1 0 0,5-6 0 16,3 5 0-16,3-7-1 0,5-8 1 15,4 6-1-15,3-2 1 0,2-6-2 16,3-1-4-16,1-2-11 0,2-7-16 16,2 4 21-16,-1-11-169 0,-2-1-147 15,6-1-364-15</inkml:trace>
  <inkml:trace contextRef="#ctx0" brushRef="#br0" timeOffset="101133.34">3082 301 568 0,'-10'-13'134'15,"-1"4"7"-15,2 6-85 0,-2 7-4 0,-1-1-6 16,1 3-2-16,-4-4 1 0,0 0-1 16,-3 3-4-16,1-2-7 0,-3 7-7 15,0-3-8-15,-3-7-5 0,0 5-4 16,-2 3-5-16,0-5-3 0,-1 5-1 16,2-6-1-16,2 3 0 0,2 4 0 15,6-10-4-15,4 10-2 0,3 12 2 16,8-11-2-16,5-3 0 0,5 1 0 0,6 7 1 15,4 14 4-15,3-17 1 16,5-6-1-16,-1 9 2 0,1 1 1 0,-2-2 0 16,-4-2 0-16,-3 0-1 0,-5 3 1 15,-4-2 0-15,-9-1-1 0,-2 2 0 16,-7 12 1-16,-5-8 0 0,-5-3-1 16,-2 2-2-16,-6 5-6 0,0 1-6 15,-5-1-15-15,-2-4-11 0,2 1-9 0,3-2-4 16,3-1-1-16,7-4-4 0,4-7-71 15,5-3-18-15,10-7-81 0,0-1-190 16</inkml:trace>
  <inkml:trace contextRef="#ctx0" brushRef="#br0" timeOffset="101317.84">3036 162 638 0,'13'-17'159'0,"-3"5"4"0,-5 4-85 16,-2 4-35-16,-1 9-11 15,0 2-5-15,-1 5-9 0,2 6-5 0,-1 5-3 16,1 10-3-16,1 3 1 0,1 2 0 16,1 1-1-16,3 7-3 0,0 5-2 15,0 0-6-15,1-1-13 0,-2-4-4 16,1 10-38-16,-2-3-115 0,-3-4-135 16,0-6-324-16</inkml:trace>
  <inkml:trace contextRef="#ctx0" brushRef="#br0" timeOffset="102247.19">3018 610 588 0,'-7'-14'142'16,"2"3"7"-16,3-3-70 0,7 4-32 0,1 2 11 16,6-5-18-16,0 3-3 0,5 11 1 15,8-32-7-15,-4 28-9 0,3 1-8 16,2-1-4-16,3 3-4 0,4 0-2 15,2-2-4-15,-5 30 1 0,7-30 0 16,0 0-1-16,-1 0 0 0,-2-3 0 16,-3 0 0-16,-5-3 0 0,-5-1 0 15,-6 6 2-15,-5 1-1 0,-4 2 1 16,-4 0 0-16,-5-1 1 0,-3 0-1 0,-4 3-1 16,-4 1-2-16,-4 5-3 0,-2 1-1 15,-1 0 0-15,0 5-1 0,1 1-2 16,2 0-3-16,6 1 1 0,4-5 0 15,2 0-1-15,4-4-2 0,2 3 0 16,4-3 1-16,3-2 3 0,1-1 1 16,1-1 1-16,2-1 2 0,2 0 3 15,0-2 1-15,0-1 0 0,-1 1 1 0,-1-2 0 16,-1 2 1-16,-3 0-1 0,-1-1 0 16,-2 0 0-16,-2 1 0 0,-1 0 0 15,1 0-1-15,-1-2 0 0,0 2 0 16,0-1 0-16,0-1 0 0,2-1 0 15,1 0 0-15,0-1 0 0,1 0 1 16,2 1-1-16,1-1 1 0,-1 4-1 16,0-1 1-16,1 3-1 0,-1 3 0 15,-1 0 0-15,-1 3 2 0,1 7-1 0,0-6 1 16,0 6 0-16,-1-1 0 0,1-3-1 16,-1-2-1-16,3 0-1 0,-1-10 1 15,1 7 1-15,1-6 2 0,0-7 1 16,1-1 4-16,0-4 1 0,1-3 0 15,1-6 1-15,2-3-2 0,0-9-3 16,5 1 2-16,-1-5-1 0,2-1 1 16,0-3 3-16,-2 3 0 0,-1-8 0 0,-3 6 4 15,-4 5 1-15,-3 5 2 0,-1 6 1 16,-4 6 0-16,-1 3 0 0,-1 9-1 16,-1 5-7-16,0 4-5 0,-2 6-4 15,-1 8-3-15,1 6-2 0,-2 7-1 16,-1 8 1-16,1 6 5 0,-2 8 2 15,4 4-5-15,0-2-9 0,0 0-5 16,6-7-3-16,1-3-3 0,2-2-1 0,3-11-2 16,2-7 5-16,1-5 8 0,0-7 4 15,0-2 3-15,0-2 6 0,0-9 5 16,-1-5 7-16,1-7 2 0,-1-8 4 16,1-4 3-16,1-7 2 0,1-6-4 15,-1-6-1-15,0-3-4 0,-1 0 0 16,-2-2-3-16,-1-6-4 0,-2 3 0 15,-1 1 1-15,-3 5-2 0,-1 3 2 0,1 8 0 16,-2 8 2-16,1 11 0 0,2 6-2 16,-5 1-1-16,0 19-1 0,-6 9-5 15,5 3-4-15,-1 9-2 0,1 3 1 16,-5 8 3-16,7 5-1 0,1-6-1 16,4 1-1-16,-3 1-5 0,1-3-8 15,3 0-8-15,1-5-10 0,1 3-13 16,2-10-11-16,3-7-5 0,1-4-83 15,2-6-33-15,-2-5-108 0,1-1-223 0</inkml:trace>
  <inkml:trace contextRef="#ctx0" brushRef="#br0" timeOffset="102492.63">4466 415 610 0,'-3'-2'144'0,"-5"6"4"0,-1 1-87 16,-3 2-22-16,-3-2-4 0,-5 7-2 15,-1 1-4-15,-2 2-5 0,1 1-5 16,3 0-5-16,2 4-5 0,6-1-5 16,5-1-5-16,6 0-2 0,5-3 0 15,6 6 0-15,2 0 0 0,4-4 1 16,0-2 1-16,1-4 1 0,-2 4 1 16,-2-4 0-16,0-5 0 0,-5-1 0 15,-3 4 0-15,-6 4-1 0,-4 2-6 0,-6-3-12 16,-7 3-8-16,-7-4 0 0,-5 3-140 15,-4-5-131-15,-1-3-322 0</inkml:trace>
  <inkml:trace contextRef="#ctx0" brushRef="#br0" timeOffset="102900.91">5164 424 685 0,'-3'0'150'16,"-2"0"7"-16,4 3-117 0,0 4 0 15,1 2-16-15,0 5-2 0,0 2 0 16,1 3-2-16,0 2-7 0,1-2-7 15,1 1-5-15,-1-2-3 0,0-3-18 16,0-3-20-16,0-2 52 0,0-3-182 16,1-4-135-16,1 3-350 0</inkml:trace>
  <inkml:trace contextRef="#ctx0" brushRef="#br0" timeOffset="103055.04">5144 348 660 0,'-3'-8'147'0,"1"0"0"0,3 4-97 0,1 4-37 16,1-3-8-16,2-1-12 0,0 0-4 15,3 1-11-15,0 5 34 0,5 1-160 16,0 0-119-16,2 5-312 0</inkml:trace>
  <inkml:trace contextRef="#ctx0" brushRef="#br0" timeOffset="103278.44">5371 559 550 0,'2'9'141'16,"-2"-6"11"-16,-12-11-69 0,12 14-18 0,0-16-6 16,1 1-4-16,0-3-8 0,1-7-9 15,2 0-11-15,1 2-10 0,0-3-6 16,1 7-5-16,2 0-2 0,1 3-2 16,-1 7-1-16,3 2-1 0,1-1-1 15,1 7 1-15,1 3-1 0,-1 7 1 16,2 3 0-16,0 1-2 0,3 4-6 15,-2 2-11-15,4-4-24 0,3-2 156 0,2-6-293 16,2-3-160-16,2 0-437 0</inkml:trace>
  <inkml:trace contextRef="#ctx0" brushRef="#br0" timeOffset="103816.23">6541 468 607 0,'-2'-9'146'0,"-2"-2"6"0,1 5-88 16,5 6-17-16,-8-16-6 0,-2 9-4 0,-2 2-10 15,0-4-8-15,-2 8-5 0,-1 0-8 16,-10-2-6-16,6 18-1 0,-1-4-2 15,-2 5 1-15,1 5-3 0,1 6-4 16,2 0-2-16,5 2-2 0,4-5-2 16,4 2 0-16,5-4-3 0,6-3 1 15,2-7 8-15,4-4 6 0,2-7 4 16,2 1 6-16,0-7 3 0,2 1 7 16,1-6 4-16,-1-2 3 0,-2-3-1 0,-1 0-1 15,-2-1 1-15,-1-3-2 0,0-3-3 16,-5 0-3-16,0 3-3 0,-1 3-4 15,-3 2-1-15,-1 4-4 0,-2 3-2 16,-1 8-4-16,0 2 0 0,0 4 0 16,1 1 0-16,0 11-1 0,2-2-5 15,2 8-2-15,2-2-10 0,1 1-14 16,4-1-13-16,2-5-131 0,3-6-136 0,6 5-323 16</inkml:trace>
  <inkml:trace contextRef="#ctx0" brushRef="#br0" timeOffset="105121.65">7651 474 561 0,'-6'-14'134'16,"0"6"6"-16,-2-1-83 0,-1 12 2 15,-2-7-29-15,-2 2-5 0,-1 4-3 16,-5 0-5-16,2 4-7 0,-3 7-4 15,0-4-9-15,2 13 1 0,-1 5-1 16,3 4 0-16,3 2-1 0,-2-2-3 16,7-5-2-16,2-6-3 0,6 5-2 0,2-6-2 15,5 0-1-15,0-2 0 0,6-9 5 16,1 1 3-16,1-1 5 0,2-17 4 16,-2 6 4-16,2-6 7 0,3-8 4 15,-1-3 4-15,-4-4 3 0,3-5 4 16,-3 0 2-16,0-11-1 0,-2-5-2 15,-2 5-3-15,-1-6-3 0,1-6-5 16,-5-1-4-16,-3-1-5 0,-1-2-2 0,0 8 2 16,-1-3 2-16,-1 11 4 0,-1 9 4 15,1 9 3-15,1 5 0 0,1 11 2 16,-2 2-11-16,0 8-4 0,-3-3-5 16,0 9-3-16,-2 9-4 0,-1 14 0 15,1 8 0-15,-1 6 6 0,3 5 2 16,4 7-1-16,2-6-1 0,8-3-2 15,3-4-1-15,5-8-1 0,2-2 0 16,3-4-1-16,2-3 0 0,1-3 2 16,-2-5 1-16,0-6 1 0,-1-7 1 0,2-7 1 15,0-4 1-15,-2-5 1 0,0-6 1 16,-1-1 0-16,-3-6 0 0,-3-2 1 16,-5-1 1-16,-3 0 0 0,-5 1 0 15,-5 2 1-15,-3 2-1 0,-3 6 0 16,-2 5-1-16,-4 6-1 0,-2 5-2 15,0 4-1-15,-3 3-2 0,2 7 0 0,-2 5 0 16,4 6-1-16,4-1-1 0,3 0 2 16,5 6-2-16,6-6 1 0,2-8 0 15,5 0-1-15,6-6 1 0,2-2 0 16,4-3-1-16,4-6 2 0,2 2 1 16,5 2 0-16,2-6 1 0,1-7 0 15,2 0 1-15,0-4 0 0,-1-3 0 16,-5-1 1-16,-2-2 1 0,-5-8 0 15,-4 7 2-15,-4-7 1 0,-6 3 1 16,-5-2 0-16,-4 3 2 0,-3 0-2 0,-5 6 0 16,-1 3-1-16,-5 12-3 0,-1-2-1 15,-2 5-2-15,-4 2-2 0,1 7-1 16,-1 7 0-16,2 4-1 0,2 1 1 16,6 6 0-16,4-1 0 0,8 0-1 15,2-2 0-15,5-7 0 0,3-5 1 0,4-5-1 16,2-6 1-16,0 3 1 0,1-5 2 15,2-3 1-15,0 1 2 0,3-7 0 16,-2-2 1-16,1-4 1 0,2-4-1 16,0-1 0-16,0-5 0 0,-2-2-1 15,-2 4 0-15,-2 3-1 0,-4 5-1 16,-5-1 1-16,-3 6-2 0,-4 5-2 16,-4 8 2-16,-3 7-1 0,-3 4 0 15,-1 7 0-15,-5 5-2 0,0-1-1 0,-1 13-1 16,-2 0-5-16,0 2-7 0,1 0-10 15,-1-3-19-15,1 1-3 0,0 6-5 16,2-9 1-16,1-6 4 0,2-8 7 16,2-3 9-16,1-2 19 0,4-6 8 15,1-8 11-15,2-3 12 0,2-5 9 16,1-4 8-16,5-7 8 0,0-2 7 16,2-2 3-16,1-7-2 0,0-7-7 15,2-3-8-15,0-6-8 0,-3-3-7 0,2-7-7 16,1-1-6-16,4 1-4 0,-2 6-3 15,1 3-2-15,-1 14-1 0,2 7 0 16,-1 4-1-16,-1 12 0 0,1 10-1 16,-1 3 0-16,1 5 1 0,-2 2 0 15,0 0 0-15,-3 8 2 0,-2-4 0 16,-3-9-1-16,0 7-1 0,-2-4-3 0,-3 3-5 16,-1 2-3-16,-3-6-4 0,-2-2-3 15,-4 1 0-15,-5 5-2 0,-3-9-3 16,-5-1 0-16,-6-3-3 0,-1-2 20 15,-1 0-148-15,0 0-124 0,5-7-319 16</inkml:trace>
  <inkml:trace contextRef="#ctx0" brushRef="#br0" timeOffset="105669.18">9042 486 432 0,'3'9'115'15,"2"5"6"-15,-2 3 1 0,-1-2-89 16,1-3-6-16,0 0 1 0,1-3 2 16,5-3 0-16,2-6-2 0,4-7-4 0,4 0-2 15,4-1-3-15,1-7-2 0,3 2-3 16,-3-2 0-16,-1 1-2 0,-1 4 0 16,-3-1 2-16,-6 3 3 0,-2 1 6 15,-4-2 0-15,-3 1-2 0,-4-2-3 16,-4 1-3-16,-4 0-3 0,-6-3-3 15,-6 7-7-15,-3 5-3 0,-4 2-1 16,-4 8 0-16,-1 1 0 0,3 8 1 16,2 2-1-16,5-3 0 0,6 5-1 15,4-3 1-15,5-1-2 0,7-3-2 0,4-3 1 16,6-3-1-16,5 1 0 0,6-7 0 16,7 1 1-16,6-5 2 0,7 0 2 15,4 1-1-15,-1 0 2 0,5-3 0 16,-1 0 0-16,-4-1 0 0,1 4 0 15,-4 1-1-15,-2-1-1 0,-4 1-4 16,-7 7-5-16,-4-1-5 0,-5 3-4 0,-7-2-3 16,-5 5-1-16,-7-1 0 0,-8-3 4 15,-5-1 4-15,-6-2 6 0,-2-3 5 16,-2 6 3-16,-1-10 7 0,2-1 12 16,3-4 8-16,4 0 8 0,4-3 6 15,3-3 5-15,3-5 3 0,6-1-2 16,5-2-11-16,5-2-8 0,10-4-9 15,6-4-6-15,9 3-6 0,6 1-4 16,4 1-3-16,3 7-1 0,3 3-7 0,-1 2-9 16,2 3-18-16,-6-3-17 0,3-1 152 15,-1 2-291-15,4-4-161 0,2 7-434 16</inkml:trace>
  <inkml:trace contextRef="#ctx0" brushRef="#br0" timeOffset="106350.12">10734 230 605 0,'-1'1'136'0,"-2"2"7"16,1 3-100-16,-1 5-4 0,0 5 0 16,-2 4-2-16,3 5 0 0,0 4-4 15,0 4-5-15,1 6-8 0,0 2-5 0,-2 5-5 16,1 1-1-16,-5 2-1 16,-1 4-8-16,-5 0-11 0,5-3-10 0,-2-2-19 15,0-8 55-15,0-5-187 0,4-6-141 16,0-4-347-16</inkml:trace>
  <inkml:trace contextRef="#ctx0" brushRef="#br0" timeOffset="106621.98">10715 348 523 0,'18'-15'146'16,"7"0"8"-16,0 6-20 0,-3 6-82 15,0 4-6-15,-3 2-5 0,-1 4-6 16,0 4-11-16,0 6-9 0,1-3-5 16,-2 3-5-16,0 0-3 0,-2 0 0 15,-1-2-1-15,-1-2-3 0,-4-3-2 0,-4 5-1 16,-4-1 1-16,-6 2 0 0,-3 0 0 16,-5 0-5-16,-4-1-3 0,-2-2-7 15,-2-4-8-15,-1-3-6 0,2-6-6 16,1-5-54-16,5 1-61 0,3-1 0 15,2 1-83-15,6-3-153 0</inkml:trace>
  <inkml:trace contextRef="#ctx0" brushRef="#br0" timeOffset="106787.32">11233 353 536 0,'18'11'135'15,"-6"4"5"-15,-10-5-53 0,-3 11-43 16,0-5-10-16,-2 4-5 0,-2 0-6 15,2-1-4-15,0-4-5 0,2 0-6 16,1-3-3-16,2-3-4 0,1-2-10 0,1-3-2 16,2-3 21-16,1-3-164 0,-1-5-131 15,3 2-341-15</inkml:trace>
  <inkml:trace contextRef="#ctx0" brushRef="#br0" timeOffset="106935.13">11296 280 618 0,'-10'-6'146'0,"0"3"4"0,4 2-94 16,0-3-22-16,3 4-8 0,1-2-2 16,0-1-8-16,4-2-9 0,1 1-16 15,2 0-15-15,5-2 162 0,2 0-293 16,5 0-149-16,1 2-419 0</inkml:trace>
  <inkml:trace contextRef="#ctx0" brushRef="#br0" timeOffset="107304.14">11535 412 580 0,'4'40'130'0,"-3"2"7"16,-2 1-99-16,-2 0-13 0,-2-6-5 16,0 7 0-16,-1-5-5 0,1-2-5 15,1 2-7-15,-2-3-5 0,1-2-10 16,-1 3-10-16,0-12-17 0,0-3-6 16,1-4 0-16,0-7 1 0,2-4 14 15,1-3 19-15,0-6 20 0,-1-1 21 0,1-6 12 16,1-3 7-16,-1-4 8 0,1-7-5 15,1-9-5-15,0-2-4 0,2-4 0 16,2-5-2-16,2-5-5 0,1-2-8 16,2-3-6-16,1 3-2 0,0-3-3 15,2 6-2-15,1 5-4 0,-2 8-1 16,-1 6-1-16,2 8-2 0,1 11-3 16,1 6-4-16,3 7-3 0,0 7-1 15,3 1 0-15,1 8 0 0,2 1 1 16,0 2 1-16,-2 3 1 0,-4-2 2 0,-1 3-1 15,-4 1-1-15,-4-4-5 0,-5-2-4 16,-6-2-4-16,-5-4-3 0,-5-3-8 16,-7-4-11-16,-6-7-8 0,-4 2 6 15,1-7-16-15,1-1-119 0,4-4-122 16,4-3-292-16</inkml:trace>
  <inkml:trace contextRef="#ctx0" brushRef="#br0" timeOffset="107999.64">11835 368 549 0,'13'15'133'0,"0"2"5"0,-1-2-85 15,0-1-9-15,-1-1-7 0,0-1-2 0,1-1-5 16,2-6-6-16,2-4-2 0,2-4-5 16,2 1-1-16,1-6-5 0,1-1-3 15,1 0-2-15,1-5-2 16,-2 1-1-16,-1 2-2 0,-4 0 1 0,0 0 3 15,-5-2 4-15,-5-1 1 0,-6 4 2 16,-3-4 1-16,-7-1 1 0,-4 2-2 16,-3 3-3-16,-5 7-5 0,-3 4-1 15,-2 7-2-15,-2 12-2 0,3 0 0 0,0 7 1 16,2 1-1-16,5 1 0 0,4 4-1 16,5-5-1-16,5-5-1 0,5 0-1 15,5-3-1-15,2-3 0 0,7-2-1 16,2-9 2-16,6 1 0 0,2-4 0 15,6-4 1-15,5-5 1 0,4-2 0 16,1-2 1-16,2-2 0 0,0 0 1 16,0-1 0-16,-1-2 1 0,-4 1 1 15,-2-2 1-15,-6-10 2 0,-1 0 2 0,-6-9 2 16,-2-5 2-16,-4-3 1 0,-1-4 2 16,-2-5 0-16,-3 11 2 0,-2 1 4 15,-2 11 1-15,-3 6-1 0,0 5 0 16,-4 8-4-16,-4 7-2 0,-1 2-4 15,-4 10-6-15,-1 5-3 0,-2 10-2 16,-2 7 0-16,0 7 1 0,1 7 1 16,2 2 0-16,2 0 0 0,3-6 0 0,4-2-1 15,3-2-1-15,4-5 0 0,2-6-6 16,3 2-1-16,3-4 0 0,3-3-2 16,0-7 1-16,2-1 0 0,4-4 0 15,1-3 6-15,2-5 1 0,1-4 1 16,3-1 1-16,1-3 1 0,-3-2 1 15,-4-5 0-15,-2 0 2 0,-2-1 0 0,-4-2 0 16,-4 4 1-16,-2 0 1 0,-2 0 0 16,-3 7 1-16,-3 0-5 0,-2 6 0 15,-3 3-1-15,-3 5 0 0,-1 5 0 16,0 4-2-16,0 1 0 0,0 3 2 16,3 1-1-16,3-3-1 0,1 2-3 15,3-7-2-15,3 2-2 0,5 0-7 16,1-3-13-16,2-1-14 0,3-4 6 15,1-5-38-15,1 4-104 0,-2-8-125 16,1-7-288-16</inkml:trace>
  <inkml:trace contextRef="#ctx0" brushRef="#br0" timeOffset="108136.53">12964 406 579 0,'-12'-27'134'0,"-1"6"-1"0,1 4-88 16,1 2-11-16,2 6-22 0,1-6-11 0,1 4-5 15,2 2-7-15,1 0 35 0,1-3-158 16,3 1-116-16,2-3-313 0</inkml:trace>
  <inkml:trace contextRef="#ctx0" brushRef="#br0" timeOffset="108620.58">13116 408 599 0,'5'26'124'0,"-3"6"1"0,-2-1-101 0,-3 2-17 15,-4-4-1-15,0-2 1 0,0-4 2 16,-1-4 0-16,2-5-2 0,2-6-3 16,0-1-1-16,1-1 0 0,2-6 2 15,0 0 1-15,1-3 0 0,0-2 1 16,2 0 1-16,0-6 1 0,4-1 1 16,-2 1-3-16,4-4 2 0,-1-1 2 0,3-3 0 15,0 3 0-15,0 2-2 0,-1-3-1 16,-1 5-1-16,0 7-3 0,-1 3-2 15,-1 4-3-15,-1 4-4 0,1 3 0 16,1 4 0-16,5-1-1 0,2 0 1 16,5 3-1-16,3-4 1 0,2-2 4 15,1-2 1-15,3-3 1 0,0 0 0 16,0-2 2-16,-3-2 2 0,2-5 4 16,-2 0 4-16,0-3 3 0,-2-4 6 15,-2-2 2-15,-2-2 1 0,-3-3 4 16,-2 0 2-16,-3-1-2 0,-4-1-2 0,-3-4-6 15,-2 6-1-15,-4 2-3 0,-2 2-3 16,-3 2-6-16,-3 4-2 0,-3 7-1 16,-2 13-1-16,-2-3-2 0,-1 4-1 15,0 4-1-15,2-2 0 0,3 12-1 16,6-1 0-16,4-2-1 0,6 3-1 0,6-3-1 16,6-1 0-16,7 4 1 0,11-8-3 15,4-2-7-15,13 0-7 0,0-3-15 16,5 0-17-16,3 0 88 0,1 1-226 15,-5-1-147-15,5 12-379 0</inkml:trace>
  <inkml:trace contextRef="#ctx0" brushRef="#br0" timeOffset="-49778.74">10040 13994 463 0,'-4'14'116'0,"-1"-1"4"15,1-3-61-15,0-1-18 0,0-1-9 16,1 1-7-16,0 1-4 0,1-1-2 16,-3 0-3-16,0 3-2 0,-1 0 0 0,-1 3 1 15,-2 1 0-15,-4 1 1 0,-1 1 1 16,-3 4 1-16,-4-3 0 0,-2 2 0 16,-3-1-1-16,-4 2-3 0,0-1-3 15,-6-2-2-15,-2-1-2 0,-3 2-2 16,-2-5-3-16,-3 2 0 0,-4-1 0 15,-5 0-1-15,-6 1 0 0,-1-1 0 0,-5-3 1 16,-2 1 0-16,-4-2-1 0,-2 2 2 16,-1-3-1-16,-1-2 2 0,-2-3-1 15,1-1 1-15,0-1 1 0,1-2-1 16,-1-1 0-16,0-3 0 0,1-3-1 16,2 0-1-16,0-1-2 0,0 1 0 15,1-6 0-15,4-2 0 0,1-1-1 16,2-4 1-16,3 1 0 0,0-5 0 15,4-1 1-15,2 1-1 0,0-6 2 16,5 1 1-16,3-3-1 0,2-3 1 16,2 2 0-16,1-7 0 0,3 0 1 0,3 0 0 15,1-5 0-15,4-1 0 0,5-1 1 16,1-2 0-16,4-1 0 0,3-2-1 16,2-5-1-16,0-1-1 0,4 1 0 15,-1-4-2-15,3 0 0 0,0 0 0 16,1-3-1-16,2 4 1 0,3-1 0 0,-1-1-1 15,1 4 1-15,2 1 0 0,3 0 0 16,1 3 0-16,1 0 1 0,3 5 0 16,3 0 0-16,3-1 1 0,2-1 0 15,1-2 0-15,4 2 0 0,0-1 0 16,4-2 0-16,3 1 0 0,3 0-1 16,5 3 0-16,3 0-1 0,3 1 1 15,6-3-1-15,0 1-1 0,2 1 1 16,4-3-1-16,0 1 1 15,2 0-1-15,3 0 1 0,-1 5 0 0,1 0 0 0,6-2-1 16,-2 5 1-16,1 0 0 0,2 3 0 16,-2 0 0-16,0 4-1 0,1 2 1 15,-1 3 0-15,2 1 0 0,2 6 0 16,-2 3 0-16,0 3 0 0,2-2 0 16,-1 2 0-16,1 1 0 0,-1 3 0 15,3-1 0-15,5-1 0 0,1 0 0 16,1 3 0-16,3 1 0 0,3 3 0 0,1-2 1 15,-2 3-1-15,1 3 2 0,0 3 0 16,-1-3 0-16,0 6 1 0,-2 3 0 16,-3 4 0-16,-2 1 0 0,-4 3 0 15,-1 4-1-15,-3 5 0 0,-4 2-1 16,-2 2 1-16,-2 2-1 0,-5 3 0 16,0 2 1-16,-2 1-2 0,1 2 2 15,-4-1-1-15,0 2 0 0,-2-1-1 0,-2 0 1 16,-1-2 0-16,-3 1 0 0,-2 0 0 15,-1 4 0-15,-1-2 1 0,-4 2-1 16,1 1 1-16,-4 1-1 0,-1 0 0 16,-2 1 1-16,-1-2-1 0,-4 1 0 15,0-3 0-15,-3 2 0 0,0-3 0 16,-3-1 0-16,-1 0 0 0,-2-2 0 16,-2 0-1-16,-2-1 1 0,0-1 0 0,-2-1 0 15,-1 3 0-15,-3-5 1 0,2-1-1 16,-5 1 0-16,1-3 1 0,-1 0-1 15,-3 0 1-15,-2-3-1 0,0 3 1 16,-2 0-1-16,-1-1 0 0,0-1 1 16,-1 3-1-16,0-1-1 0,0-1 1 15,1-2-1-15,-1 1 1 0,1-1-1 16,1 3 1-16,0-3-1 0,-2 0 1 0,1 3-1 16,0 0 1-16,0 2-1 0,-1 2 1 15,-3 0 0-15,0 3 0 0,-2 0 0 16,-1-2 0-16,-1 4 1 0,-1-1-1 15,-2 1 0-15,-2 0-1 0,-1 1 1 16,-3 1-1-16,-1 1 1 0,-1-1 0 16,-3-5 0-16,0 1-1 0,-4-2 1 15,2-3 0-15,-1 0-1 0,-2-2 2 16,0-3-3-16,-3 3 3 0,-1 2 0 0,-2-2 0 16,-2 0 0-16,-1 0 0 0,-3-3 0 15,0 3-1-15,-2-1 0 0,-2-2 1 16,-1 2-2-16,-1-1 1 0,-3 0-1 15,-1 3 0-15,-1-2-1 0,-3-2 1 16,1 1-1-16,0-1 1 0,-1-1-1 16,-1-2 1-16,-2-2 0 0,0 1 0 0,1-2 0 15,-2-5 0-15,0 0 1 0,-1 0-1 16,1-4 0-16,-1-1 1 0,-1-4-1 16,1-2 0-16,-1-1 0 0,-2-2 0 15,3-3 0-15,0 0 0 0,0-6-1 16,0 0 0-16,1-3 0 0,1-1 0 15,5-6 0-15,-3-2 0 0,3-1 0 16,3-6 1-16,0-1-1 0,1-3 1 16,3-1 0-16,3-3 1 0,2-3 0 0,4-2-1 15,3 0 0-15,5-2 0 0,3-1 0 16,3-2-1-16,5 0 0 0,0-4 0 16,4 1 1-16,1-4 0 0,2-1 0 15,2-1 0-15,2-2 1 0,0 0-1 16,4-2 0-16,2 2 0 0,3-2-1 15,4 3 1-15,1-1-2 0,3 1 1 0,5-1-1 16,3 4 0-16,2 0 0 0,6-2-1 16,4-6 1-16,4 3 0 0,6-1 1 15,3 1 0-15,6-3 0 0,3 1 1 16,4 6 0-16,6 3 1 0,2 2-1 16,5-1 0-16,5 2 1 0,0 4-1 15,3 1 0-15,3-3 0 0,2 4-1 16,3 1 1-16,-1 5 0 0,3 1 0 15,4-1 0-15,0 4 0 0,0 5 0 16,1-1-1-16,2 3 1 0,0-2 0 0,-1 6 0 16,1 1 0-16,1 7 0 0,0 1 0 15,3 2 0-15,-3 5 0 0,1 9 0 16,0-2 0-16,3 6 0 0,-1 4 0 16,4 1 0-16,-2 2 0 0,0 2 0 15,1 2 1-15,-3 1 0 0,1 2-1 16,-3-3 1-16,-2 6 0 0,-4 0-1 0,-2 2 1 15,-5 3-1-15,-2 5 1 0,-4 1 0 16,-4 3 0-16,-4 3 0 0,-3 4 0 16,-3 4 1-16,-5 1-2 0,-3 1 0 15,-6 4-1-15,-4 1-1 0,-3 1 1 16,-4 1-1-16,-2 3 0 0,-6-2 0 16,-1 4 1-16,-4 0 0 0,-3 1 1 15,-3 1 0-15,-5-3 0 0,-4 0 1 16,-4 3-1-16,-3-5 1 0,-5 4 0 15,-5-2 0-15,-1 3-1 0,-3-2 0 16,-2 0 0-16,-5 1-1 0,-1-1-1 0,-3 0 1 16,-3-3 0-16,-3-2-1 0,-5 0 1 15,-2-5 1-15,-2-1 0 0,-2-4 0 16,-1-2 0-16,-2-4 1 0,-1 0-1 16,-3 0 1-16,-1-2 0 0,-5-4 1 0,0-1-1 15,-3-2 1-15,-1-3 0 16,-2-1-1-16,-2-4 1 0,-2-7 0 0,-1 5 0 15,-1-5 1-15,0-1 0 0,-5-3-1 16,2-3 1-16,1-1 0 0,-3-1 1 16,0-5-2-16,0 0 0 0,0-3 1 15,3-3-1-15,-3-3 0 0,0 0-1 16,2-4-1-16,2-2 1 0,1-5-1 16,-2 1 0-16,1-6 0 0,3 0-1 15,2-3 0-15,0-3 1 0,0-4-1 0,5-1 1 16,2-3 0-16,4-2-1 0,5-1 2 15,4-3 0-15,3-1 0 0,6-2-1 16,1-4 1-16,6-3 0 0,4-4 0 16,4-1-2-16,3-3 1 0,4-2-1 15,6-3 0-15,2-1 0 0,4 1-1 16,5 0 1-16,3-3-1 0,2 1 1 0,4 0 0 16,2 3-1-16,5 2 2 0,2 0 0 15,3 1 0-15,5 1 0 0,3 2 1 16,2 1 0-16,3 1 0 0,4-1-1 15,4 1 1-15,3 4-1 0,2 2 0 16,6 1 0-16,5 0 0 0,5-1 0 16,4 4 0-16,2 2-1 0,3 0 1 15,3-1 0-15,1 1 0 0,5 6 0 16,1 1 0-16,1 4 0 0,-1 1 0 0,1 1 0 16,0 7 0-16,-2 2 0 0,-3 2 0 15,0 4 0-15,-2 2 0 0,-1 3-1 16,0 4 1-16,-3-2 0 0,1 8 0 15,-2 1 0-15,-2 1 1 0,3 6-1 16,-1 1 0-16,0 0 1 0,-1 6-1 16,-1 0 0-16,-1 4 1 0,-1 2-1 15,-3 2 0-15,1 2 1 0,-2 5-1 0,-1 3 1 16,-2-1 0-16,-1 3 0 0,-2 3 0 16,-1 3 0-16,-1 1 0 0,-2 3 1 15,0 0-1-15,-4 2 0 0,-2 1 0 16,-5-2 0-16,-2 2 0 0,-4 1 0 15,-3 2-1-15,-7-1 1 0,-3 4 1 16,-5-2-1-16,-5 4 0 0,-6 2 1 16,-7 1-1-16,-8 1-1 0,-8 4-4 15,-9 2-4-15,-11 8-4 0,-7 1-3 0,-12 4-3 16,-8 4-5-16,-7 6-4 0,-10 4-30 16,-8 3-82-16,-2 4-49 0,-12-10-125 15,-15 6-276-15</inkml:trace>
  <inkml:trace contextRef="#ctx0" brushRef="#br0" timeOffset="-46095.07">6986 6475 502 0,'3'-8'115'0,"0"3"3"0,0 0-71 0,-1-1-25 16,-1-6-6-16,1 5-1 0,0 3-1 15,1-2-4-15,1 0-1 0,-2-2-2 16,-1-1-3-16,2 10 0 0,1-7 0 16,-3-1 4-16,0 3 5 0,-2-1 3 15,0 1 6-15,0-1 8 0,-4-3 3 0,-1 2 1 16,-2-3-3-16,-1-1-2 0,-2-2-1 16,-1 2-4-16,-1-2-7 0,-3 1-3 15,0-3-5-15,-2 3-2 0,-3-1-3 16,-3 1-2-16,-2-3-2 0,-3 2-1 15,-1 1 1-15,-5-3-1 0,-1 0 0 16,-3-1 1-16,-2 2-1 0,0-1 0 16,-3 3 1-16,-1 0-1 0,-3 4 1 15,-3 0 0-15,-1 2 0 0,-4 1-1 16,-2 3 1-16,-2 2-1 0,-1 3 0 0,1 0 0 16,-3 4 0-16,0 4 0 0,0 2 0 15,0 0 0-15,-3 3 1 0,0 2 0 16,0 4 0-16,-1 4 0 0,-1-2-1 15,-1 2 1-15,1 3-1 0,3 1 0 16,1 0 1-16,0 0 0 0,5 2-1 16,4-1 1-16,3 1 0 0,0 2-1 0,2 3 0 15,4-1 0-15,1 6 1 0,2 0-1 16,2 4 0-16,4 0 1 0,1 0 0 16,5 1 0-16,3 2 0 0,3-1 0 15,4-1-1-15,3 0-1 0,4 5-2 16,5 3 1-16,-1 0-2 0,4-1 1 15,0 2 0-15,2 1 0 0,1 3 2 16,2 0 1-16,1 2 0 0,0 0 0 16,-14-13 1-16,14 15 0 0,2 3-1 0,0 1 1 15,0-1 0-15,1 1 0 16,3 1 0-16,15 16 0 0,-12-15 0 0,1-1-1 16,3-2 1-16,4 1-1 0,3-1 0 15,3-6 1-15,4 0-1 0,5-3 1 16,4-3-1-16,4-5 1 0,3-3 0 15,4-4 1-15,4 0-1 0,2-5 1 0,4-1 0 16,2-3 0-16,5 1-1 0,3-2 1 16,2 1-1-16,0-3 0 0,-1 1 0 15,1-2 0-15,1-1 0 0,-3-3 0 16,-1 0-1-16,-1-6 2 0,0-1 1 16,1-4 0-16,-1-4 3 0,0-5 0 15,2-3 0-15,1-6 1 0,1-1-1 16,2-3 0-16,0-5-2 0,-1-4-1 15,2-1 0-15,-2-3-1 0,-1-3-1 16,-1-2 1-16,-2-3 0 0,-2-2-1 0,1-1 1 16,-2-4 1-16,-3-3 1 0,2-2 1 15,-3-4 1-15,-1 1 1 0,1-3 1 16,-1-3 0-16,-2-4 0 0,-3-3 0 16,-5-2-1-16,-2-2 2 0,-4-7 0 15,-3 0-1-15,-2-2 4 0,-1-2-1 16,-2-3-1-16,-1 1-4 0,-6-2-2 0,-7 0-1 15,-2 0-1-15,-6-1-4 0,-3 1 1 16,-3 0-1-16,-6-1 3 0,4 0 1 16,-3 2-1-16,-1-1 1 0,0 0 0 15,-1-1 1-15,-2 1-2 0,1 0 1 16,-1 1 0-16,1 0 0 0,-2-5-1 16,-1 1-1-16,-4 0-1 0,-4 0 1 15,-5 0 0-15,-2 4-1 0,-7 2 1 16,-3 5 0-16,-8 3 2 0,-3 4 0 0,-3 4 0 15,-5 4 0-15,-5 0 1 0,-2 0-1 16,-4 2 0-16,0 4-1 0,-3 4 0 16,1 1-1-16,-1 2 1 0,0 2-1 15,-1 5 0-15,0 2 0 0,-1-2 0 16,-1 2 0-16,-1 3-1 0,1 4 1 16,0 6-1-16,-2 3 1 0,-1 3 0 15,-2 6 0-15,-1 5 0 0,0 2 0 0,-1 1-1 16,-2 4 1-16,2 4-2 0,0 5 1 15,2 0-1-15,1 5 0 0,0 1 0 16,3 4 0-16,1 0 0 0,0 1 0 16,-1 2 1-16,2 5 0 0,4 1 0 15,-2 3 1-15,5 2 0 0,2 6 0 16,4 5 0-16,3 1 0 0,0 2 1 16,3 3-1-16,2 5 0 0,1 2 0 0,3 4-2 15,4 1 0-15,3 4-1 16,3 1-1-16,4 4-1 0,3-2 0 0,7 3 0 15,1 1 1-15,1 2 1 0,5 1 1 16,2 3 0-16,5 1 1 0,2 5 1 16,3-1 0-16,1-3 1 0,5 1-1 15,5-2 0-15,4 2 1 0,3-7-1 16,4 1 1-16,6-1-1 0,0 0 0 16,8 1 0-16,1-2 1 0,4-2-1 0,1 0 0 15,1-6 0-15,3-3 1 0,4-1-1 16,2-3 0-16,4-4 1 0,2-3-1 15,5-4 0-15,1-5 0 0,4-2 0 16,2-6 0-16,5-3 2 0,0-7 0 16,2-8 1-16,1-3 0 0,5-6 2 15,-1-4-1-15,4-6 1 0,-2-5 0 0,1-6 0 16,-1-3-2-16,1-5 1 0,1-6-1 16,0-6 0-16,-4-6-1 15,0-5 0-15,-3-5 1 0,-2-4 0 0,-5-4 1 16,-3-1 1-16,-6-5 1 0,0-4 1 15,-8-6 0-15,-3-4 1 0,-5-5-1 16,-4-7-1-16,-4-6 0 0,-7-6-2 16,-5-1-1-16,-2-1-1 0,-2-1 0 15,-3 2 0-15,-3 0 0 0,-1-2 0 16,-2 3-1-16,-2-1 1 0,-4 2-1 0,-5 1 2 16,-6 0 1-16,-3 2 2 0,-8 4 0 15,-4 3 0-15,-5 3 2 0,-4 1-1 16,-7-5-2-16,-3 5-1 0,-4 1-1 15,-5 1-1-15,-4 0-1 0,-4 2-2 16,-2-1 0-16,0 3 0 0,-3 0 1 16,-1 1-1-16,4 3 1 0,-1 2 0 0,-1 2 1 15,0 6 0-15,0 5 0 0,0 4 0 16,-2 4 0-16,-3 3-1 0,-3 6 1 16,0 3 0-16,-6 4-1 0,-5 5-1 15,-3 4 0-15,-4 6 0 0,-1 5-1 16,-3 4 1-16,-4 5-1 0,2 5 0 15,-1 1 0-15,-1 7 1 0,1 6 1 16,-2 7-1-16,2 2 1 0,-1 4 1 16,0 5-1-16,3 6 1 0,2 3-1 15,3 6 0-15,4 8 0 0,4 8 0 0,8 5-1 16,2 9 0-16,7 8-1 0,6 7-4 16,5 6-3-16,8 6-4 0,8 4-2 15,7 6-6-15,9 5-6 0,9 3-7 16,9 1-1-16,11 0 0 0,4-5-1 15,15-53 2-15,8 1 1 0,12 67 168 0,5-9-280 16,5 3-133-16,5 4-401 0</inkml:trace>
  <inkml:trace contextRef="#ctx0" brushRef="#br0" timeOffset="1080.39">6237 9709 127 0,'11'3'46'0,"-2"0"5"0,-1-1-3 15,-2 3-15-15,2-3 8 0,-2 1 10 16,1 1 4-16,0-3-1 0,-1 0 1 15,0 1 0-15,-1 1 3 0,0-5-6 16,-2 2-11-16,-1-1-7 0,0 4-2 16,0-3-1-16,-1 0 0 0,-2-2-1 0,1 5 0 15,0-1 0-15,-2-2-1 0,1-1-3 16,-1 1-3-16,-1-4-5 0,1 3-4 16,-3-2-4-16,1-4-4 0,0 2-3 15,-1-4 0-15,1 0-1 0,-1 0 2 16,2-5 2-16,0 2 2 0,0 0 1 15,-1-1 1-15,1 0 0 0,1-2 0 16,-2 1-1-16,-1-1-2 0,1 1-1 0,-3 0 0 16,-1 0-1-16,0 1-1 0,-2 1 0 15,-1-1 0-15,-1 1-2 0,-1 1 0 16,-3 0-1-16,1 1 2 0,-2 0 0 16,0-1-1-16,-3 2 0 0,0 1 0 15,-4-3-4-15,4 3 1 0,-2 1-4 16,-2-1 0-16,1 3 0 0,-2 0 1 15,-1 0-1-15,3 3 3 0,-5-2 0 16,-2 1 1-16,-1 3-1 0,3 0 3 0,2 6 0 16,-2-12-3-16,0 9 0 0,0 1 1 15,2 0-1-15,-1 0 0 0,0 1-1 16,-2-5 1-16,3 14 2 0,1-7 0 16,3 0 0-16,1 2 1 0,0 0-2 15,0 1 1-15,-1 1 0 0,-2 0-1 16,0 1 1-16,-1 2-1 0,-3 1 0 15,0 3 1-15,-2 1-1 0,1 1 0 16,0 1 0-16,0 2 1 0,0 3-2 0,1 1 0 16,1 0-1-16,2 1-1 0,0 4 0 15,0-1-1-15,-1 2-1 0,1-4 1 16,2 2 1-16,-1-1 1 0,1 1 1 16,2 0 1-16,2 3 0 0,-1-1 1 15,1 1 0-15,2 2 0 0,1 1 0 0,1 0 0 16,1 2 1-16,1-2-1 15,3 0 0-15,-1 2 0 0,2-2 0 0,-1 1 1 16,1 0-1-16,1 0 0 0,0 2 0 16,-1 2 0-16,2 3 0 0,0 0 1 15,0-1 0-15,2 3-1 0,2-4 1 16,-1-2-1-16,3 0 1 0,2-2-1 16,2 1 0-16,0-1 0 0,2 0 0 15,2 3 0-15,0 0 0 0,0-2 0 16,2 2 0-16,0 0 1 0,2 1-1 15,0 2 0-15,1-3 0 0,2 4 0 0,1-1-1 16,3-1 1-16,0-2 0 0,4 0-1 16,1-1 1-16,5-2 0 0,1-2-1 15,1-1 1-15,2-3 0 0,3 0-1 16,0-2 1-16,2-3 0 0,1 2-1 16,4-4 1-16,3-3-1 0,3 0 1 0,0-1 2 15,3-1 0-15,0-2-1 16,1-4 1-16,0-1-1 0,0 0-1 0,0 1-1 15,2-4-2-15,2 0 0 0,0-3 0 16,0 5-2-16,2-4-1 0,1-3 2 16,-1-3 0-16,1-3 1 0,2-2 0 15,1-2 0-15,0-5 3 0,-1 0 0 16,-2-2 1-16,0-2-1 0,-2-4 1 16,-2-1 0-16,-3-4 1 0,-1-2 1 0,-1-4-1 15,-1 0 2-15,0-4-1 0,-3-2 0 16,-2-3 0-16,0-4-1 0,-2-1 0 15,-5-3-1-15,0-6 0 0,-3 1-1 16,-3-4 1-16,0 2-1 0,-4-1 1 16,-1 0 1-16,0 0 2 0,-3-1 1 15,-1-2 0-15,-2 1 1 0,-1-2 1 16,-2-1-1-16,2-1-2 0,-2 0 0 0,-2-2-1 16,-1-3 1-16,-2 2-1 0,-2-2 2 15,-4 2 1-15,-3-1 1 0,-5 0 3 16,-5 4 0-16,-5 2 2 0,-3-2 0 15,-6 1 0-15,-3 1 0 0,-4 0-2 16,-3 1-2-16,-2-1-1 0,0 2-3 16,-3-1 0-16,0 0-2 0,-3 0 1 15,0 0-1-15,0 4 1 0,2-1 1 16,-3-1 0-16,-3 4-1 0,0 5 2 0,-1 2 0 16,-1 4-1-16,-2 4 0 0,-5 2-1 15,-1 6 0-15,-3 3-1 0,-2-1 0 16,-3 5-2-16,-2 2 0 0,0 2-1 15,-2 0 1-15,1 4-1 0,0 5 1 16,2 1-1-16,-1 5 0 0,2 1 0 16,-1 4 1-16,2 7-1 0,0-2 1 15,2 3-1-15,-1 3 1 0,3 6 0 16,0 5-1-16,1 2 0 0,1 0 1 0,3 9-1 16,1 0-1-16,1 5 1 0,3 2 0 15,3 7 0-15,0 3 0 0,3 2 0 16,2 3 0-16,2 5 0 0,3 2 1 15,0 1-1-15,2 1 0 0,3 1 0 16,3 4 0-16,4 1-1 0,1-1 1 16,3 3-1-16,1 1 1 0,6 2-1 0,4-1 1 15,5 0-1-15,1 2 1 0,4-1 0 16,3-2 0-16,6-1 1 0,3-2-1 16,3 3 0-16,2-2 0 0,4-3 0 15,6-1 0-15,3-3 0 0,2 0-1 16,3-3 1-16,4-5-1 0,3-3 0 15,2-3 1-15,3-5-1 0,0-2 1 0,4-5 0 16,3-5 0-16,0-5 0 0,3-2 0 16,2-6 0-16,5-3 0 15,1-6 1-15,3-6-1 0,1-5 0 0,3-8 1 16,1-4 0-16,-1-7-1 0,3-4 1 16,-3-7 0-16,2-4 1 0,-3-9-1 15,0 0 0-15,-2-7 0 0,-1-8 1 16,-2-6-1-16,-4-5 1 0,-2-5-1 15,-4-1 1-15,-4-8-1 0,-7-2 1 0,-7 1 0 16,-4-2 0-16,-4 2 1 0,-5 0 0 16,-8-3 0-16,-4 1 1 0,-5 0 0 15,-3 1 0-15,-7 3 1 0,-5-2 0 16,-7 2 0-16,-4 0 0 0,-6 6 1 16,-5-3 0-16,-5 3-1 0,-3 2-1 15,-5 1 0-15,-3 0-2 0,-1 1 0 16,-2-1-2-16,-4 2 1 0,-3 1-1 0,0 2 0 15,-1 2 1-15,-2 2-1 0,-2 7 0 16,-3 4 0-16,-1 6 1 0,0 4 0 16,-5 1 0-16,0 5 0 0,-3 2-1 15,-1 7 1-15,1 5-1 0,-2 4 0 16,1 4 0-16,0 5 0 0,1 4 0 16,0 3-1-16,2 5 1 0,1 3 0 15,0 7 0-15,0 5 0 0,3 5 0 16,-1 6 0-16,0 5 0 0,0 5 0 15,2 7 0-15,1 3 0 0,2 6-1 0,-1 5 1 16,1 3 0-16,6 3-2 0,0 2-1 16,3 3-1-16,3 1-1 0,4 2 0 15,6 1-1-15,3 5-2 0,4 0 0 16,7 4 2-16,5 2-1 0,5 0 1 16,4 2 1-16,3-1 1 0,7-2 0 0,7-1 2 15,4 0 1-15,7-4-1 0,3-1 1 16,9-2 0-16,6-1 0 0,7 0 1 15,3-3-1-15,6-3 1 0,5-3 0 16,4-5 3-16,2-2 0 0,9-10-1 16,0-1-2-16,2-3 0 0,3-8-1 15,-2-4 0-15,6-1-2 0,2-9-1 16,-1-1 1-16,4-9 3 0,2-6 0 16,2-7 1-16,4-3-1 0,2-5 1 15,-1-5 0-15,-1-6 0 0,-3-5 0 16,0-5 0-16,-2-2 0 0,-3-9 0 0,-4-3 0 15,-3-6 0-15,-4-3 0 0,-5-7 0 16,-4-2 0-16,-8-4 0 0,-6-5 0 16,-8-4 1-16,-7-2 1 0,-6-4 1 15,-7-6 0-15,-9-1 1 0,-6-2 0 16,-6-3 0-16,-6-2 1 0,-8-1 0 0,-4-1 0 16,-4 4 1-16,-4-4-2 0,-5-1 2 15,-4 3-2-15,-3 4 0 0,-2 1 0 16,-2 4-2-16,-3 2 1 0,-3 4 0 15,-2 2-1-15,-3 3 0 0,-5 3 0 16,-3 2-2-16,-5 5-3 0,-5 6-1 16,-7 2-4-16,-10 9-4 0,-9 6-8 15,-7 8-7-15,-13 7-8 0,-11 2-9 0,-8 9-10 16,-7 9 2-16,-6 5-109 16,-3 5-4-16,6 12-94 0,-15 1-188 0</inkml:trace>
  <inkml:trace contextRef="#ctx0" brushRef="#br0" timeOffset="4199.88">5887 8365 575 0,'-7'-7'153'16,"6"3"10"-16,2 4-21 0,-6-5-88 0,5 4-14 15,-1 2-6-15,-1 2-6 0,0 3-4 16,-1 3-9-16,0 5-7 0,0 3-4 16,-2 3-2-16,2 9-1 0,-1 5 0 15,2 8 0-15,1 7 0 0,1 7-1 16,3 11 1-16,-1 4-1 0,1 5 0 15,1 9 1-15,2 0-2 0,0 3 0 16,0 0 0-16,-1-3-2 0,0-2-1 16,0-4 1-16,1-5-1 0,-3-7 1 0,-1-7 0 15,-1-13 0-15,2-9 2 0,-2-9 0 16,0-9-1-16,-1-6 0 0,0-9 1 16,-1-4 1-16,0-7-1 0,-2-12 0 15,-1-9 1-15,0-13 0 0,-2-11 0 16,0-12-4-16,-1-17 0 0,0-4-1 15,0-4 0-15,0-4 1 0,1 0-1 16,2 2 2-16,0 1 2 0,2 4 2 0,3 6 1 16,1 3 1-16,1 4 2 0,3 9 1 15,0 4 2-15,0 9 1 0,-1 9 1 16,0 7 0-16,-1 7 3 0,-1 11 2 16,0 3 2-16,-3 6-1 0,0 6-1 15,0 8-2-15,-3 7-1 0,1 15-3 16,-3 10-3-16,-1 12-3 0,-1 13-1 15,-3 9-1-15,-1 9 1 0,1 5-1 16,-1 4 0-16,3-1 0 0,3-1-1 0,1-2-5 16,6-5-4-16,0-3-6 0,3-9-3 15,1-9-1-15,-1-10 0 0,2-8 0 16,-2-10 5-16,0-9 3 0,-3-10 5 16,0-4 3-16,0-4 0 0,-1-8 1 15,-1-7 2-15,-1-8 1 0,1-10 0 16,-1-9 2-16,-2-15 0 0,1-11 0 15,-4-14-1-15,0-7-2 0,-2-6 3 0,-1-3 2 16,0-1 3-16,4 0 3 0,-3 4 4 16,3 5 1-16,0 8 3 0,3 8-3 15,1 8-2-15,0 11-2 0,0 9-2 16,0 10-3-16,2 9-1 0,0 8 0 16,0 3-1-16,-1 6-2 0,2 8-1 15,4 9 1-15,0 10-1 0,3 8 0 16,0 11 0-16,1 15 1 0,0 11 1 15,-2 8 0-15,-2 5 1 0,-2 5-2 0,-1 4 0 16,-1 0-2-16,1-3-2 0,-3-6-3 16,2-7-4-16,-1-7-4 0,1-9-7 15,-1-9-9-15,3-6-9 0,-4-7-13 16,1-4-9-16,-1-6 46 0,1-2-178 16,-2-1-136-16,2-3-347 0</inkml:trace>
  <inkml:trace contextRef="#ctx0" brushRef="#br0" timeOffset="4470.25">5631 9562 645 0,'-5'-5'154'15,"4"6"2"-15,-6-7-101 0,5 5-16 16,0 2-4-16,1 3-6 0,4 2-11 16,3 5-6-16,-1-1 0 0,8 12-7 15,1-1 1-15,1 3 0 0,1-1 0 16,2 2 0-16,-1-2-4 0,2 0-10 16,0-2-12-16,-2 0-13 0,2 2 109 0,-8-11-246 15,5 5-148-15,1 0-395 0</inkml:trace>
  <inkml:trace contextRef="#ctx0" brushRef="#br0" timeOffset="4896.67">6086 9600 701 0,'-3'-2'164'0,"0"1"2"16,-3-1-104-16,1 2-30 0,-3 0-10 15,0 2-4-15,-3 2-7 0,1 2-6 16,-3 2-4-16,1 5-1 0,-1 5-1 16,-2 1-2-16,-2 4-1 0,1 5-1 15,0-1 0-15,-2-2 1 0,2-1-1 16,0-2 0-16,2-2 1 0,3-6 2 0,1-5 3 16,4-4 1-16,2 2 0 0,2-6 1 15,1-2 0-15,2-1 0 0,1-3 0 16,4 0 0-16,2-5-2 0,0-1 1 15,3-5-1-15,2-3 1 0,1-3-1 16,1-2 0-16,0-3-1 0,-1 0 2 16,2 0 0-16,-4 2-3 0,1 1 1 0,0 0 0 15,-3 6 0-15,-3 6 4 0,-2 0 4 16,-1 4 1-16,1 3 7 0,-6 4-1 16,-3 2 0-16,0 3-2 0,-5 2-2 15,-1 6-5-15,-3 4-4 0,-2 7-2 16,-1 5-1-16,-3 3-5 0,-2 1-8 15,2 3-10-15,0 2-17 0,-1-3 38 16,-1-6-179-16,14 1-142 0,-8-5-355 16</inkml:trace>
  <inkml:trace contextRef="#ctx0" brushRef="#br0" timeOffset="16664.93">6992 10635 392 0,'-11'-5'94'0,"2"0"1"0,0 2-30 16,0-1-53-16,1 1-10 0,0 1-2 16,-3-1-2-16,3-1 10 0,-1 2 10 15,3-1 9-15,-2 1 7 0,2-1 7 16,-1 0 4-16,4 2 2 0,-2 1-7 16,1-1-7-16,-2 2-7 0,1-1-7 15,-3 2-6-15,0 2-3 0,1-1-3 0,-2-1-1 16,0 1-1-16,0 1 0 0,2-2 3 15,0 0 2-15,2 0 2 0,0-2 2 16,2 0 1-16,1 1 0 0,1-2 1 16,0 1-2-16,1-1-2 0,1 1-3 15,1 0-1-15,0 0-2 0,1 0-1 0,3 0 1 16,2 0 0-16,3 0 0 0,2 0 0 16,2 0 0-16,5 0-1 0,4-1 0 15,4 2-2-15,5-1 1 0,4 1 0 16,7 1-1-16,6-1 2 0,5 2 0 15,7-1 0-15,2 2 2 0,5 0 0 16,4 0 1-16,2-1-1 0,2 3-1 16,2-2 1-16,0 0-1 0,0 1-1 15,-3-2-1-15,0 2 0 0,-4 0 0 0,-4-3-1 16,-5 1 0-16,-7 2-2 16,-7-4 0-16,-9 2 0 0,-6-3-1 0,-11 0 0 15,-5 1 0-15,-8 2 0 0,-5-5-3 16,-5 1-6-16,-4-1-7 0,-4 0-8 15,-1-2-11-15,-5-3-6 0,-1-3-9 16,4 6-7-16,-7-7 23 0,14 12-140 16,-6-8-119-16,-1-3-300 0</inkml:trace>
  <inkml:trace contextRef="#ctx0" brushRef="#br0" timeOffset="17183.4">7982 10304 557 0,'1'-3'131'16,"1"-3"1"-16,-1 3-70 0,-1 0-35 15,1 0-8-15,-1 3-4 0,-1 0-3 16,1-1-1-16,0 4 0 0,-1-5 0 0,1 6-1 16,-1-1 1-16,0 1 1 0,0 3 1 15,1-2 0-15,-1 2 0 0,2 1-1 16,0-4-1-16,2 3 0 0,3-1 0 16,1 1 2-16,3 2 1 0,2-2 1 15,2 3 0-15,2 2-1 0,2 0-2 16,3 0-1-16,1 1-3 0,1 3-4 15,2-1 0-15,2 1-3 0,0-1 1 0,0 3-1 16,2 1-1-16,-2-1 1 0,1-3 1 16,-2-1 0-16,-4 0 2 0,-2 2 0 15,-3-4 0-15,-1-1 1 0,-2-1-1 16,-5 0 0-16,-2 3-1 0,0-2 0 16,-4-1-1-16,-3 1 1 0,-4 1 1 15,-4 3-1-15,-4-1 2 0,-7 1 0 16,-5 3 0-16,-7-2 0 0,-6 3-1 0,-4 2-1 15,-7-2 0-15,-3 1-2 0,1 0-7 16,-3 0-7-16,1 0-14 0,3-1-13 16,3 1-10-16,3-2 63 0,5-2-197 15,3-1-137-15,8 5-349 0</inkml:trace>
  <inkml:trace contextRef="#ctx0" brushRef="#br0" timeOffset="19431.06">9759 9630 590 0,'0'6'138'0,"-1"-5"-1"16,0 1-69-16,-1-2-48 0,1 2-12 15,1 0-7-15,-1-1-2 0,-1 1-2 0,0-2 1 16,-1-2 0-16,-2 0 1 0,1-2 0 16,-4-3 3-16,-2 1 4 15,-2-2 3-15,-3-4 2 0,-3 1 4 0,-2-2 3 16,-3 1 3-16,-3 0 0 0,-1 0-1 15,-4 1 0-15,-1 3-3 0,0 0-2 16,-5 1-2-16,-2 0-4 0,-2 4-3 16,-1-1-2-16,-2 0-1 0,-2 4-1 15,0 2-2-15,0 5 0 0,1 2-1 16,1 1 1-16,0 5 0 0,0 2 0 0,3 3-1 16,-2 1 1-16,3 3-1 0,0 1 1 15,2 7-1-15,-1 0 0 0,2 3 0 16,2 2 0-16,2 5 0 0,3 2 0 15,0 3 1-15,5 3-1 0,2 3 0 16,5 4 0-16,2 3-1 0,3 6 1 16,1 2 0-16,3 0 0 0,2 3-1 0,3 3 0 15,5 2 0-15,2 1-2 0,4-2 0 16,3 0-1-16,4 2 0 0,4-2 0 16,2-1 0-16,3 1 1 0,4-1 1 15,2 2-1-15,5-3 1 0,1 1-1 16,2-2 0-16,5-1 0 0,1-3-1 15,2-3 0-15,1-6 1 0,2-3 0 16,1-3 1-16,2-6 1 0,1-4 0 16,3-4 0-16,5-6 2 0,4-7 0 15,4-4 1-15,3-9 1 0,4-5 0 0,2-6 0 16,5-10 0-16,0-3 1 0,0-6 0 16,0-4 1-16,2-4 1 0,-1-5 2 15,3-3 2-15,-3-6 1 0,-1-6-1 16,-1-7 1-16,-1-1-2 0,-3-6-1 15,-6-4-2-15,-6-3-2 0,-7 0 1 0,-4 0 0 16,-8 0 3-16,-8 0 1 0,-5-4 2 16,-5-2 0-16,-6 0 2 0,-5-4-2 15,-7-4 1-15,-5-4-3 0,-4-4-2 16,-4 1-1-16,-7-1-1 0,-2-4-1 16,-4 2 0-16,-3 0-2 0,-3 2 0 15,-3 3-1-15,-3 1 0 0,-2 1 0 16,-4 1-1-16,-5 2 1 0,0 4-1 15,-3 4 0-15,-4 4-1 0,-7 2-3 0,-9 4-6 16,-8 9-5-16,-10 0-12 0,-14 10-9 16,-13 6-7-16,-16 5-9 0,-11 11-1 15,-13 10-74-15,-12 7-36 0,4 25-90 16,-22-1-206-16</inkml:trace>
  <inkml:trace contextRef="#ctx0" brushRef="#br0" timeOffset="43184.04">49 1137 138 0,'5'4'41'0,"-1"-2"1"0,1-1-12 15,0 1-13-15,1-1-1 0,1 0-2 16,-1 0-5-16,-1 3-4 0,1-1 0 16,-2 1-1-16,2 1 1 0,-2 0 0 0,0 2 2 15,1-3 1-15,0 2 1 0,1 2 1 16,-2 1-1-16,2-1 0 0,0-3-1 16,-1 3-2-16,0 1 0 0,1-2 0 15,0-3 4-15,2-1 3 0,1 0 4 16,-1-1 3-16,2 1 4 0,1-1 2 15,1-1-1-15,0 0-3 0,1 1-3 16,1-2-4-16,-2 0-3 0,1 1-4 0,0-3-3 16,0 3 0-16,2-3-2 0,0 1-1 15,0 1-1-15,0 0 0 0,2 0-1 16,-2 0 0-16,2-2 1 0,-2 2-1 16,2-1 2-16,0-1 0 0,0 1 1 15,3 0 2-15,2-1 1 0,0 1 0 16,0 0 1-16,1-2-1 0,1 3 0 15,1 0-2-15,0-2-1 0,1 2 0 0,-1 4-2 16,0-2 0-16,-1 1-1 0,-1-2 1 16,0-1-1-16,0 1 0 0,0 1 0 15,0-5 0-15,1 2 0 0,1 1 1 16,2-2-1-16,0 0 0 0,0 1 1 16,4-1-1-16,2 0 1 0,2-1 0 15,0 1 1-15,1 1 0 0,-2 2 0 16,1 0 0-16,-1-3-1 0,0 2 1 15,0 0-1-15,-3-1 0 0,2-2 0 0,2 0-1 16,0-1 1-16,1 0-1 0,1 1 0 16,0 2 0-16,4 1 0 0,0 1 0 15,-1-2 0-15,-2 1 0 0,4 1 0 16,0-4 0-16,-2 0 0 0,2-2 1 16,-1 1-1-16,3 3 0 0,1-1 0 15,-1 4 0-15,2 2 0 0,0 2 0 16,-1 1 0-16,1-1 0 0,0-1 0 15,-2 2 0-15,0-6 1 0,3 1-1 0,1-2 0 16,-1 0 0-16,3 2 1 0,0 1-1 16,1-1 0-16,1 2 0 0,-3-4 0 15,3-1 0-15,0 1 0 0,0-2 1 16,4-2-1-16,2-1 1 0,-1 2-1 16,3 3 0-16,-3 1 1 0,1-2-1 0,0-1 0 15,-1 0 1-15,0 3-1 0,2-4 0 16,0 0 1-16,3 3-2 0,-1 2 2 15,-1 1-1-15,1-1 0 0,0-1 1 16,0 1 0-16,2-2 1 0,-1 0 1 16,3 3 0-16,-1 3 0 0,2-3 0 15,-1-2 0-15,0 0 0 0,-1 1-1 16,3 0 2-16,-1-7 1 0,-3 4 3 16,2 2 2-16,-1 1 1 0,-1 1 2 15,-2-1 0-15,-2 1-2 0,0 1-1 0,5-4-3 16,-3 3-1-16,0-2-2 0,1 2-2 15,-1 0 0-15,3-2 0 0,-1-1-1 16,0 1-1-16,3-3 0 0,-2 0 1 16,1 1 0-16,2-1 2 0,-1 0 0 15,-3-1 0-15,4 3 2 0,-1 0 0 16,3 0 0-16,-1 0 0 0,-2 1-1 0,0 1 0 16,1-2-1-16,0 1-1 0,-1-1 0 15,-2 0 0-15,2 1 0 0,2 0-1 16,1 1 1-16,-1 0-1 0,-1-1 0 15,1-1 1-15,1-1 0 0,0 0 1 16,0 1 1-16,-3 2-1 0,0-2 1 16,1 1 1-16,0 3-2 0,-3-2 0 15,2 0-1-15,-3-2 0 0,1 0-1 0,1 3-1 16,-2 1 1-16,-2-2 0 0,1 0 1 16,1-1-1-16,2 1 0 0,0-4 0 15,1 1 1-15,-2 0-1 0,2-2 0 16,-1-1-1-16,3 1 1 0,-3-1-1 15,0 2 1-15,1-1-1 0,-2 0 1 16,2 3-1-16,-4-3 0 0,-1 2 1 16,2 0-1-16,1-1 1 0,-2 1-1 15,1-1 0-15,-1 2 1 0,0 3-1 0,-3-1 0 16,-2 0 1-16,3-1-1 0,0-1 0 16,2-1 0-16,-1-3 0 0,1 3 0 15,2 0 0-15,-3 0 1 0,1-2-1 16,0 0 0-16,1-2 0 0,1 1 0 15,1-3 0-15,-3 1 0 0,1 0 0 16,-1 3 0-16,-4-1 0 0,1 0 0 16,1 5 0-16,-3-2 0 0,0 0 0 0,-2 2 0 15,-2-2 0-15,0 3 0 0,-2 1 0 16,-4-6 1-16,4 4-1 0,-3-1 0 16,1-3 0-16,3 2 0 15,-3-3 0-15,-2 3 1 0,0-3-1 0,0-3 0 16,-1-1 0-16,-2 1 0 0,-1 2 0 15,-3 1 0-15,3-5 0 0,0 6 0 16,1 1 0-16,-3 1 0 0,1-2 0 16,1-1 0-16,2-2 0 0,-3 4 0 0,0-7 0 15,-3 3 0-15,3-2 0 0,0 0 1 16,-1 1-1-16,2 0 0 0,1-4 0 16,0 3 0-16,-2 0 0 0,1-3 0 15,1 3 0-15,-1-3 0 0,-3 1 0 16,0 1 0-16,-3-1 0 0,4 1 0 15,0 1 0-15,2-2 0 0,2 4 0 16,0 0 0-16,-2 1 0 0,3 0 0 0,-3-1 0 16,1 1 1-16,-5-1-1 0,-1 1 1 15,0 1 1-15,-1 0-1 0,0 1 1 16,1 1-1-16,2 0 1 0,2 0-1 16,-2-4 0-16,-1 1 1 0,-3-1-1 15,-2 0 0-15,-2-2 0 0,-6-1 0 16,-3 2-1-16,-2 1 1 0,-1 0-1 0,-1 2 0 15,-1 0 0-15,-4 1 0 0,-1 2-2 16,-2-2-3-16,-2 2-3 0,-4 0-4 16,0-3-22-16,-3 1-16 0,-1-1-90 15,0 0-104-15,-9-5-245 0</inkml:trace>
  <inkml:trace contextRef="#ctx0" brushRef="#br0" timeOffset="-28807.48">7231 8424 357 0,'-3'2'101'15,"0"-3"4"-15,-1-2-33 0,2 1-33 16,1-3-5-16,1 0-6 0,0-1-6 16,0 1-7-16,0-3-1 0,0 0 1 15,-1 3 1-15,0-2 3 0,-1 1 1 16,-2 0 2-16,-1 2-1 0,-1 0-2 16,0 0-2-16,-2-1-3 0,0 4-4 0,0-2-3 15,-1 1-4-15,1 0 0 0,1 3-2 16,-2-2 0-16,2 0 1 0,1-1-1 15,0 3-1-15,1-1 1 0,0 2-2 16,2 1 0-16,-1 5-1 0,-2 4 0 16,2 5-1-16,1 0 1 0,0 3 0 15,3 3 1-15,0 1 0 0,5-1 1 0,0-2 0 16,3-2 0-16,1-1 0 0,2 0 0 16,2-4-1-16,0-2 1 0,0-3-1 15,2-1-1-15,2-2 1 0,1-5 0 16,2-2-1-16,0-2 1 0,0-3 1 15,0-2-1-15,0-1 2 0,0-5 0 16,-4 1 0-16,-1-2 2 0,-3-3-1 16,-5 0 4-16,-1-2 0 0,-4 2 2 15,-3 0 1-15,-2-2-1 0,-4 3 1 0,-4-1-1 16,-1-1-2-16,-2 2-2 0,-4-3-2 16,-2 4-1-16,-1-1 0 0,0 1-3 15,-2 5 0-15,1 1-1 0,-1 5 0 16,2-3-1-16,0 5 0 0,3 4 0 15,0 3 1-15,3 3 0 0,2 1 1 16,3 0-1-16,2 10 1 0,4-1 0 16,0 2 1-16,7 1-1 0,2-1 1 15,2 2 1-15,1 1 1 0,4-6 0 0,0-1 0 16,4-2 0-16,-1-4 0 0,0-3 0 16,1 0 0-16,-1-3 0 0,-1-2 0 15,2-1 0-15,-2-1 0 0,-1-2 1 16,0-2 0-16,0-2 1 0,-2-1 1 15,-1-3 0-15,-1-1 1 0,-4-1-1 0,0-1 1 16,-5-3 1-16,-3 2 0 0,-2-1-1 16,-4 2 2-16,-2-1 0 0,-1 3-1 15,-2-1 0-15,1 1 0 0,-3 2 0 16,-1 3-1-16,2 4-2 0,-1 2-1 16,1 3 1-16,1 3-2 0,2 4-1 15,1 1-1-15,2 2 1 0,4 1-2 16,-1 3 1-16,3-3 0 0,2 1 0 15,3 0 1-15,1 0 0 0,4-3 0 16,1-2 0-16,2-2 1 0,5-2-1 0,0-1 0 16,1-4 1-16,2-3-1 0,1 1 1 15,-2-2 0-15,2-3 0 0,-3-2 0 16,0 2 0-16,-2-2 0 0,-2 0 1 16,-3-2 0-16,-4 1 1 0,-2 2 0 15,-4-1 1-15,-1-3-1 0,-4 3 1 16,-4-1 0-16,-1 1-1 0,-2 1-2 0,-1 1 0 15,0 2-2-15,0 4 0 16,0 3-1-16,-2 3 0 0,3 4-1 0,0 3 0 16,1 1 1-16,1 4-1 0,2 0 2 15,3 1-1-15,4-2 0 0,2-1 1 16,3-1 0-16,2-3 0 0,3-3 1 16,1 0 0-16,1-6 0 0,1-1 1 15,1-2 0-15,0-2 0 0,-1-2 1 16,1-1 1-16,-1-5 0 0,1-1 1 0,-2-1 0 15,-1-2 0-15,-3-2-1 0,-1 2 1 16,-2-3-1-16,-3 2 0 0,-4-1 1 16,-2 1 0-16,-3 0 0 0,-2 2 0 15,-2 0 0-15,-1 2 1 0,-3 2 0 16,-1 3-2-16,0 3-2 0,0 2 0 16,2 4-2-16,0 6-1 0,0 4 0 15,5 2-2-15,1 4 1 0,3 4 0 0,1 3 1 16,4 0 1-16,2-2 0 0,2 0 0 15,3-2 0-15,1-3 0 0,3-2-1 16,1-4 0-16,3-2 0 0,1-5-2 16,3-1 2-16,-2-2-1 0,1-2 1 15,3-5 0-15,0 0 2 0,-2-3 0 16,1-1 1-16,-1-2 0 0,-2-2 0 16,-1-1 1-16,-4 0-1 0,-4-2 1 15,-5 1 0-15,-3-1 0 0,-4 0 1 16,-4 1 0-16,-5-4-1 0,-1 3 1 0,-3 1-1 15,-3 0-1-15,1 4-2 0,-1 1-1 16,-1 4-1-16,2 6-2 0,0 2-1 16,1 6-1-16,3 4 1 0,0 3 0 15,4 5 0-15,2 2 2 0,2 2 1 16,4-1 0-16,3 0 2 0,3-1-1 0,2-4 1 16,3-2 1-16,4-3 0 0,2-3-1 15,3 0 0-15,2-6 1 0,4 0 0 16,1-4-1-16,1-1 1 0,2-2 0 15,1-4 1-15,0-2 0 0,-2-2 0 16,0-3 0-16,-2-1 1 0,-6 1-1 16,0-3 1-16,-7 3 1 0,-3-2 0 15,-4 0 2-15,-5 2-1 0,-4 0 1 16,-1-2-1-16,-6 1 0 0,-2 3-1 0,-1 1-2 16,-2 2-2-16,-1 4-3 15,-1 4-2-15,1 6 0 0,-1 5-1 0,2 2 1 16,0 5-1-16,2 5 2 0,2-2 1 15,0 5 2-15,7-2 0 0,3 0 1 16,3-1 0-16,2-4 0 0,4-3 0 16,4-1 1-16,2-5 0 0,2-2 0 15,2-3 0-15,3-1 0 0,-1-2 1 0,2-2 0 16,0-4 0-16,3 0 0 0,-2-3 1 16,-2-4-1-16,1-1 1 0,-2-1 0 15,-3-1 1-15,-3 0 0 0,-3-1 1 16,-5 0 0-16,-3 2 1 0,-6-1 0 15,-3 0 0-15,-4 0-2 0,-2 3 0 16,-2 2-3-16,-1 1-1 0,-3 3-4 16,0 3-2-16,2 5-1 0,1 3 0 15,3 6-1-15,1 3 1 0,3 4 2 16,4 3 1-16,2 0 2 0,5 2 1 0,3 0 0 16,3-4 1-16,1 0 1 0,5-4 0 15,1 0 0-15,3-2 0 0,0-3 0 16,0-4 0-16,3-3 1 0,2 0-1 15,-3-3 1-15,2-5 0 0,0-2 0 16,1-3 0-16,0-2 1 0,-3-3 0 16,-2 1 2-16,-4-2 0 0,-3 0 2 0,-4-2 3 15,-4 0-1-15,-8-1 0 0,-3 2 0 16,-4 1 0-16,-5-1-3 0,-4 3-2 16,0 2-3-16,-2 4-1 0,1 5-2 15,1 3-1-15,1 4-1 0,4 5-1 16,2 5 1-16,3 5 0 0,4 2 1 15,3 2 0-15,5-1 2 0,4 0 0 16,4-2 2-16,3-4-1 0,4-3 1 16,1-3 0-16,1-5 0 0,2-4 0 0,-1-1 1 15,2-2 0-15,-3-2 0 0,-1-3 2 16,0 0-1-16,-2-4 2 0,-1-1-1 16,-3-2 1-16,-1-4 0 0,-1 2-1 15,-3 1 1-15,-3-1-1 0,-3 0 0 16,-2 3 0-16,-2 2-1 0,0 5 1 15,-2-2-2-15,0 3-4 0,2 5-1 0,0 2-2 16,2 5 1-16,-1 3-1 0,2 1-7 16,1 5-11-16,2-2-7 0,2 0-75 15,2-3-52-15,7-2-114 0,4-3-245 16</inkml:trace>
  <inkml:trace contextRef="#ctx0" brushRef="#br0" timeOffset="-7692.17">13171 6260 380 0,'-31'2'106'0,"-2"-4"7"0,10-1-51 0,3 1-7 15,6-3-8-15,4 3-1 0,0-1-6 16,2 0-8-16,3-1-3 0,1 1-3 16,1 0 0-16,3 2-3 0,-1-2-4 15,3 2-6-15,2-1-3 0,3 2-3 16,4-1-1-16,4-1-4 0,4 0 0 16,9-2 3-16,12 2 3 0,5-1 1 15,9 1 2-15,6-2 0 0,5 1 0 16,6 0-1-16,6 0-2 0,-2-2-1 0,2 0-3 15,-1-1-1-15,-1 3-1 0,-1 0 0 16,-7-2-1-16,-10 4 0 0,-2-1 0 16,-9 3-1-16,-8-2 1 0,-9 1-1 15,-8 0 2-15,-7 1 0 0,-3 0 4 16,-11-3 1-16,-10-1-1 0,-7-1-1 16,-8-1 0-16,-9 1-1 0,-9-2-1 0,-15 3-3 15,-6 2-1-15,-7-2-2 0,-8 1-1 16,-3 1-1-16,-6 0-4 0,0 1-4 15,2-1-1-15,-6-1 0 0,9 2 1 16,6 2 1-16,7-2 2 0,9 2 3 16,7-2 4-16,12 0 1 0,15 2 1 15,9-1 0-15,6-1-5 0,8 2-2 16,9 0 0-16,10 1 4 0,8 0 3 0,8 0 2 16,14 0 2-16,12-2 7 0,10 0 5 15,6-3 2-15,4 0-1 0,9 1-2 16,2-2-1-16,-3 0 0 0,-3 1-2 15,-2 2-2-15,-6 1-3 0,-4 0-2 16,-12-1-1-16,-11 2-1 0,-7-1-1 16,-12 2 0-16,-9-1 3 0,-7-3 1 0,-8 0 2 15,-12-2 0-15,-10 0-1 0,-9 0 1 16,-15 2-2-16,-5 2-1 0,-15-1-3 16,-12 1-1-16,-2 3 0 0,-6 2 1 15,-3 0-1-15,6-1-2 0,-5-3 0 16,7 1 0-16,9-2 0 0,6-2 1 15,9-2-1-15,12-4 2 0,6 0 2 16,12 1 1-16,10 0-3 0,5 0-1 0,8 2 0 16,11-2-1-16,6 1-1 0,15-1-1 15,11 2 0-15,4-1 2 0,11 2 1 16,6 2 1-16,-1 1 0 0,2 2 1 16,-1 3 0-16,-6-2 0 0,2 1-1 15,-9-1 1-15,-7 1 0 0,-8 0-1 16,-7 1 0-16,-13-3 0 0,-9 2 4 15,-17 1-1-15,-15-1 1 0,-12 0-1 16,-8 1 2-16,-13-1-1 0,-11 4 0 16,-10-2-2-16,-5 0-3 0,2 0 1 0,-2 1-1 15,4 0 0-15,2-3 0 0,9 0 0 16,10 0-2-16,16-1 4 0,11-1-2 16,11 0-9-16,13 2-1 0,16-3 1 15,14 1 0-15,13 0-1 0,14 0 1 16,18 0 1-16,12 2 10 0,13-2 0 15,4 1 0-15,10 1 1 0,2 2-1 0,-4 2-1 16,-9 3-6-16,-9 0-8 16,-11 2-14-16,-11 1 154 0,-19 0-292 0,-15 2-155 15,-21 8-433-15</inkml:trace>
  <inkml:trace contextRef="#ctx0" brushRef="#br0" timeOffset="-1291.71">7012 8408 234 0,'-2'6'52'0,"0"4"0"16,3 1-32-16,1 1-17 0,1 3-3 15,3 2-2-15,0 4-1 0,1 4 0 0,4 0-4 16,1 0-4-16,2 0-3 16,0 1-2-16,3-2 3 0,3-6 10 0,-1-4 18 15,-1-3 20-15,1-3 16 0,-1-7 10 16,0-5 9-16,-2-5 0 0,0-2-7 15,2-4-18-15,-3-4-14 0,1-3-12 16,-3-1-7-16,-2-3-5 0,0 0-3 16,-7-2-1-16,-3 5 1 0,-2 1 0 15,-4 2 1-15,-6 1 0 0,-4 4 0 0,-3 1 1 16,-4 2-2-16,-4 2-3 0,-3 2 0 16,-4 1-1-16,0 5-1 0,2 2-1 15,-2 5 0-15,3 5 1 0,3 2 1 16,2 4 0-16,4 5 0 0,5 2 0 15,5 2-1-15,5 0 1 0,4-1-1 16,6 1-1-16,6-1-2 0,5-4 1 16,2-8-1-16,5-4 1 0,3-6 0 0,2-3 1 15,4-6 3-15,1-4 4 16,0-3 2-16,2-1 1 0,-1-3 1 0,-1 2 0 16,-2-3 0-16,-7-1-3 0,-3 3 0 15,-5 3-1-15,-3 2 1 0,-7-2 0 16,-8 4-2-16,-8 2 1 0,-7 1-2 15,-3 2-1-15,-6 3 0 0,-8 3-4 16,-1 5 0-16,-2 3 1 0,3 5 0 16,-1 5 1-16,3 3-1 0,3 2 1 0,5 1-1 15,4 3 1-15,8-2-1 0,3-4 0 16,8-1-1-16,3-4-1 0,7-7 1 16,1-4 1-16,5-2-1 0,2-10-1 15,5 0 1-15,2-6 2 0,2-3 1 16,-1-2 0-16,2-4-1 0,0-2 2 15,-3 2 1-15,-4 2 0 0,-4 2-1 0,-4 3 1 16,-4 3 2-16,-2 3 0 0,-4 2 0 16,-3 3 0-16,-3 2 0 0,1 0-1 15,-4-1-2-15,-2 1-1 0,2 1-1 16,-2 0 1-16,1 0-1 0,1-1-1 16,2 1 2-16,2 0 0 0,1-1 0 15,3 2 0-15,0-1-1 0,2 0 0 16,-1 0 0-16,2-1-1 0,-1 1 0 0,-2 0 0 15,0 0-2-15,0 1 2 16,1-1-1-16,-1 1 1 0,0-1 0 0,-1 1 0 16,0-2 1-16,2 1 0 0,-1-1 0 15,0 0 0-15,-1 1-1 0,2 1 1 16,0-1-1-16,1-1 1 0,-2 2-1 16,0-3 0-16,1 0 1 0,0-3 0 15,-1 0-1-15,2 0 2 0,-1 1-1 16,1 0 0-16,-1 0 1 0,0 1-1 15,-1 1 0-15,0 1 0 0,0-2 1 0,1 3-1 16,-1-2 0-16,0 2 0 0,1 1-1 16,0-1 1-16,0 0-1 0,-3 1-1 15,1-1 0-15,0 0 1 0,-1 0 0 16,0 0 0-16,1-1 1 0,0 0 0 16,0 1 0-16,1 0 1 0,1 1-1 15,-1-1 1-15,2 0-1 0,0 1 1 0,-1-1 0 16,2 0-1-16,-1 0 1 0,1-1 0 15,1 1 0-15,-3-1-1 0,0 0 1 16,1 1 1-16,-1 0-1 0,1 0 1 16,0-1 0-16,-1 0-1 0,0 0 1 15,1 1 0-15,-1 0 0 0,1-1 2 16,0 0-1-16,1 1 1 0,-1 0-1 16,0 0 0-16,1-1 0 0,1 1 0 15,0-1-3-15,-2-1 0 0,1 2 1 0,2 0-1 16,0-1 0-16,2 1 0 0,-1 0 1 15,2 1 0-15,2 1 0 0,1 0 1 16,1 0-1-16,-1 0 1 0,0 1-1 16,-1 0 1-16,1 1-1 0,-1 0-1 15,-2 0 0-15,1-1 1 0,1 3-1 16,-1 2 0-16,-1 1 1 0,-1 1-1 0,1 0 0 16,-1 1 1-16,0 0 0 15,1-1 0-15,-2 4 0 0,1-1-1 0,-2-1 1 16,2 4 1-16,-3 1-1 0,1 2 0 15,-1-1 0-15,-1-1 0 0,0 1-1 16,1 2 1-16,-1-2 0 0,0 1 0 16,0 1 0-16,-1 2 0 0,-1 1 0 15,0 1 0-15,0-1-1 0,-2-1 1 16,0 3-1-16,-2-4 1 0,-1-1-1 0,0 5 1 16,-1-1 0-16,0 1 0 0,2 3 0 15,-3 1-1-15,3 0 1 0,-1 1 0 16,-2-3-1-16,3 1 1 0,1 0-1 15,-3 0 0-15,2-1 0 0,-3 0 0 16,2 1 1-16,0 0-1 0,-2 0 0 16,0-5 0-16,-2 1 0 0,4 1 0 15,-3-1 1-15,3-1-1 0,-1-1 0 0,2 0 0 16,0 2 0-16,1-2 0 0,-2-3 0 16,2 0 0-16,1 0 0 0,-1-2 0 15,0 3 0-15,-1-1 0 0,2 1 0 16,-1-2 0-16,-1 2 0 0,0 1 1 15,0-2-1-15,0 0 0 0,0 0 0 16,-1-4 0-16,0-1 1 0,1 0-1 16,-2-1 0-16,2-1 0 0,-1-1 0 15,0-3 0-15,2 2 0 0,-1 0 0 0,1 0 0 16,1 1 0-16,0 1 0 0,-1 1 0 16,1 1 0-16,-1 2 0 0,1-1 0 15,-2 2 0-15,0 2 0 0,-2 1 0 16,0-2 0-16,-1 2 1 0,0 0-1 15,0 4 0-15,1 0 0 0,-1 1 0 16,2 1 0-16,1 0 0 0,-1 1 0 0,2 2 0 16,0-2 0-16,0-2 0 0,1 4 0 15,-2-2 0-15,0 3 0 0,0 1 0 16,0 2 0-16,-2 0 0 0,2 4 0 16,0 0 0-16,0 0 0 0,1 0 1 15,0-2-1-15,1 0 0 0,-1-3 1 16,0-1-1-16,-1-3 0 0,-1-2 0 15,1 1 1-15,-2 0-1 0,1-1 2 16,1 3 1-16,-3-1 1 0,2 1 0 0,-1 0 0 16,1 1 1-16,0 1-1 0,0 1-1 15,1-4 0-15,1 2-1 16,-1-2-1-16,0 4 0 0,0-5 1 0,1 1-1 16,-3-1-1-16,2 1 0 0,-1 2 1 15,1 1-1-15,-1-3 0 0,1 3 0 16,0 1 1-16,0 1-1 0,1-2 0 15,-1 2 1-15,1-1-1 0,-1 1 0 0,-2 0 0 16,0 0 1-16,-1-2-1 0,1 0 0 16,-2 0 0-16,3-1 1 0,-2 1-1 15,4-2 0-15,0-1-1 0,2-4 1 16,1 2 0-16,0-1 0 0,1-2-1 16,2 0 1-16,0 0 0 0,0-2 0 15,1 2 0-15,0 2 0 0,0 0 0 16,-2-1 1-16,-1 0-1 0,-1 1 0 15,-1 1 1-15,-1 0-1 0,0 0 1 0,-1-2-1 16,2 0 0-16,-1 1 0 0,2-1 1 16,1 1-1-16,1-2 2 0,1-2 0 15,1 1 2-15,0 1 1 0,1-2 2 16,-1 0 0-16,2 0 0 0,0 1-1 16,-1-3 0-16,2 2 0 0,1-2-2 15,-1 0-1-15,2-1 0 0,-1 0-1 16,-1-3 0-16,-1 0 0 0,1-1-1 15,-3-1-1-15,2-3 1 0,0-2 0 0,-2 0 0 16,2-1 0-16,-1-1 0 0,2 0 2 16,16 3 0-16,-16-5-2 0,4 0 2 15,1-1-2-15,2 0 2 0,3-2-1 16,1-1 0-16,-13-7-1 0,16 5 3 16,-1-4-2-16,1 1 1 0,-3 1 0 0,0-1-1 15,-2 0 0-15,0 3-1 16,-3-1 1-16,-2 2 0 0,-2 2-1 0,-1-1 0 15,-4 3 0-15,0-2-1 0,-3 0 0 16,0 0 0-16,-1 0-4 0,-1 0-3 16,1-1-3-16,-2-1-1 0,1 1-3 15,0-1-10-15,-1 0-4 0,0 0-4 16,0-3 169-16,0-1-290 0,-3-1-140 16,0-1-403-16</inkml:trace>
  <inkml:trace contextRef="#ctx0" brushRef="#br0" timeOffset="405.68">7312 12400 462 0,'-1'6'113'0,"-1"2"4"0,5 0-70 16,-3-2-12-16,-3 1-7 0,6 2-4 16,7 4-4-16,0 1-2 0,2 1-3 15,-2 1 1-15,6 2-2 0,4 1 0 16,1 1-1-16,0-1 0 0,1 1-3 16,2 1 0-16,3 1-1 0,2 2-1 0,0 0-1 15,2 0-2-15,-1-2-2 0,0 0-2 16,1-1 1-16,-5-3-2 0,-1-4 1 15,-4-3-1-15,-2-2 1 0,-4 1-1 16,-1-2 1-16,-4-3 0 0,-2-2 1 16,-4 0 1-16,-2-2 4 0,-1 1 1 15,-5-3 1-15,-6-2-2 0,-4-3-2 16,-4 1-1-16,-2-5-2 0,-6-3-6 0,-4-7-2 16,-2-5 0-16,-2-3 2 0,-1-2 0 15,-1-4 2-15,-1 2 2 0,2 1 2 16,-1 5 3-16,6 4 2 0,2 1 3 15,5 6 3-15,6 5 2 0,3 3 3 16,3 0-1-16,5 5-2 0,6 4-4 16,2 6-2-16,4 5-4 0,2-1-3 15,6 6-3-15,4 4 0 0,3 4-1 0,2 0 2 16,3-1 1-16,2-3-1 0,4 5 0 16,-3-4 0-16,1-3 0 0,2-2 0 15,-3-3 0-15,-3-3 0 0,1 0 0 16,-6-5 0-16,-4-2 0 0,-3-2 0 15,-5 0 0-15,-3-3-1 0,-3 1 3 0,-2-2 0 16,-3-3 0-16,-4-1 1 0,-2-4-2 16,-6-3 2-16,-2-2-1 0,-4-7-1 15,-6-4-2-15,0-3 1 0,-2 0 0 16,0 0 1-16,0 2-1 0,4 1 1 16,5 6 1-16,3 6 3 0,4 3 0 15,4 6 2-15,5 2-2 0,2 3-2 16,2 1-2-16,4 4-2 0,2 4-1 15,5 4-2-15,4 3-1 0,2 4 2 16,5 4 2-16,4 1 2 0,0 0 0 0,1-3-1 16,0-3 1-16,-3-2 0 0,-2-2-1 15,-1-5 0-15,-2-1 0 0,-5-2 1 16,-4-1-1-16,-1-1 0 0,-5-3 0 16,0 1 1-16,-4-2-1 0,-2-1 1 15,-5 1 0-15,-1 0-1 0,-6 2-2 16,-2 1-3-16,-6 1-2 0,-3 2-3 0,-5 0-4 15,-3 1-3-15,-3 3-2 0,0 0 1 16,0 0 2-16,1 1 2 0,1 0 3 16,4 5 3-16,2-1 3 0,3 1 3 15,3-2 1-15,0 1 1 0,4-2 0 16,2 0 0-16,5-4 1 0,1-3-1 16,4-4 1-16,3 0-2 0,2-2 0 15,1-1-3-15,3-3-1 0,1 0 1 0,4-3 1 16,2 0 3-16,3-4 4 0,5-5 2 15,4-3 6-15,2 0 1 0,4-5 1 16,2-3-1-16,2-3-2 0,2 2-2 16,3 1-3-16,1-3-1 15,-1 2-1-15,-1 3-1 0,-1 3-1 0,-4 4-1 16,-4-1-1-16,-9 5 1 0,-2 5 0 16,-6 3 2-16,-4 3 3 0,-4 2-1 15,-8 3 1-15,-6 3-2 0,-3 5-4 0,-7 3-3 16,-6 3-4-16,-7 3-4 0,-4 4-4 15,-2 4-3-15,0 0-1 0,0 2 3 16,0 1 1-16,2-3 1 0,5 2 1 16,4-4 2-16,3-4 4 0,3-4 3 15,4-6 2-15,6-3 0 0,3-3 2 16,2-4-2-16,6-4 1 0,4-3 1 16,6-2-1-16,4-5 1 0,2-3 0 0,5-5 1 15,5-2 2-15,2-4 0 16,3-2 0-16,0-4 0 0,2 2-1 0,1 1 0 15,1 2-1-15,-3-2 1 0,0 4-1 16,-5 2 0-16,-3 6 0 0,-4 1 1 16,-5 2 0-16,-6 2 4 0,-3 3 1 15,-7 0-3-15,-1 2-5 0,-6-3-3 16,-3 1-5-16,-3-3-4 0,-5-3-5 0,-3 0-2 16,-2-3 2-16,-2 2 6 0,0 0 3 15,-1-3 5-15,1 2 3 0,-1 1 4 16,2 0 3-16,0 0 4 0,1-1 2 15,2 2 1-15,3 2 2 0,3 1 3 16,2 2 1-16,5 5-2 0,5 1-3 16,1 3-4-16,4-1-3 0,2 1-3 15,6 2-3-15,5 1-2 0,2 2 1 16,6 0 1-16,3 7 2 0,3 1 2 0,5 5 1 16,1-2 1-16,1 4-3 0,2 2 0 15,2-1-2-15,1-2 0 0,2 1-1 16,-2-1 0-16,-1 2 0 0,2-5 0 15,-5 3-1-15,-6-3 1 0,-2-1-1 16,-4-4 1-16,-5-1 0 0,-4-2 0 16,-7-3 1-16,-1-2 0 0,-2-2 2 0,-3-1 3 15,-4 1 1-15,-2-2-1 16,-5 1 0-16,-5-4-1 0,-3 1-1 0,-4 2-1 16,-4-5-4-16,-2 1-1 0,-3 0-1 15,2-1 1-15,0-3-1 0,-2 5 1 16,4-4-1-16,2 7-1 0,2-1 2 15,4 3 0-15,0 6 0 0,2 2-1 16,2 2 0-16,2 5 0 0,-1-2 0 16,0 6-1-16,2 2 1 0,2 1 0 0,1 1 0 15,-1 2 2-15,2 0-1 0,1 2 1 16,-3-3 0-16,2-4 0 0,-1-2 0 16,2-2 0-16,2-4 0 0,1-4 0 15,0-4 0-15,2-3-5 0,2 0-13 16,4-6-5-16,5-3-8 0,2-8-6 15,5-4 3-15,5-5-129 0,8-10-112 16,4-10-277-16</inkml:trace>
  <inkml:trace contextRef="#ctx0" brushRef="#br0" timeOffset="3550.98">9209 13533 448 0,'1'-4'105'0,"0"4"1"16,-1-1-57-16,-1-1-27 0,1 2-6 0,1 0-1 15,-1-1-2-15,0 2 0 0,-1-1 2 16,0-1-1-16,1 2 1 0,0-2-1 16,-1 2 0-16,0-1 2 0,1 0-1 15,0-1-2-15,-2 3-1 0,2-1-3 16,-2 3-1-16,1 2-3 0,-1 4-2 16,0 3-2-16,1 7 0 0,0 2 0 0,-2 3 0 15,2 5 0-15,0-2 0 0,0 2 1 16,0-2 0-16,-1-2-1 0,1 0 0 15,-1-5 0-15,0-1-2 0,2-2-4 16,0-1-3-16,3-4-5 0,-1-1-2 16,1-3 99-16,0-1-220 0,2-2-122 15,-2-3-343-15</inkml:trace>
  <inkml:trace contextRef="#ctx0" brushRef="#br0" timeOffset="4241.41">9459 13619 398 0,'2'-5'115'16,"0"3"2"-16,-1-2-8 0,0 2-70 15,-1 2-8-15,0 0-7 0,1 2-6 16,-1-1-6-16,1-1 1 0,-1 4-2 0,0 1-3 16,0 3-2-16,0 2 0 0,-1 3-2 15,1 2-1-15,0 4 0 0,-1-1-1 16,0 1 0-16,0 1 0 0,0-2 0 15,-1 0 0-15,-2-2 0 0,1 0-1 16,1-4 1-16,0 0-1 0,-1-3 0 16,2-2 1-16,0 0-1 0,0-4 0 0,1-1 2 15,0-1 1-15,-1-1 1 0,2 0 3 16,-2-1 1-16,1 0 3 0,0-1 1 16,0-2 0-16,1-3-3 0,0-2 0 15,0-3-1-15,3-3-3 0,0-3-1 16,0 0 0-16,1-4 1 0,-1 1 2 15,1-1 0-15,-1 3 0 0,-2 2 0 16,0-2 0-16,1 4-2 0,1 2-1 16,-2 2-2-16,1 4 0 0,-2 2-2 15,2 0-1-15,-1 5-1 0,0 1-1 0,0 2 1 16,3 2 0-16,-2 1 0 0,1 1 1 16,3 4 0-16,-1-1 1 0,1 1 1 15,0 1-1-15,0-3 1 0,0 1-2 16,-1-3 0-16,1-1 1 0,-3-3-1 15,1-1-2-15,-1-2 1 0,-1 1 1 16,1-3-1-16,-1-1 1 0,0 0 1 0,1-4 0 16,0-2 1-16,1-1 0 0,0-3 0 15,0-2 0-15,2-1 0 0,-1 0-1 16,1 2 1-16,1 2-1 0,-1-2 1 16,1 4-1-16,0 3 1 0,0 2-1 15,2-2 0-15,-2 2-1 0,0 1 0 16,-2 3-1-16,1 1 0 0,-1 1 1 15,0 3-1-15,-2 0 2 0,2 5 0 16,0 2 1-16,0 4 1 0,-1 5 0 0,1 4 0 16,-1 2 1-16,-2 3-2 0,1 0 1 15,-2 1-1-15,0 0-2 0,0-3-3 16,1 4-13-16,-1-2-5 0,0 1-9 16,1-1-7-16,2 2-5 0,0-1-122 15,-1-2-118-15,0-4-278 0</inkml:trace>
  <inkml:trace contextRef="#ctx0" brushRef="#br0" timeOffset="9936.8">365 8651 364 0,'9'-9'93'0,"2"0"3"15,-3 5-34-15,-2-1-38 0,-1 3-8 16,-1 1-1-16,-1 1-2 0,0 0-5 15,-3 5-6-15,4-4 1 0,-1-1 5 16,1 2 3-16,2-3 2 0,-1 1 1 16,2 1 2-16,6-4 5 0,0 4 1 15,4 0-2-15,5 0 7 0,4 3 2 0,7 2-3 16,8 0-1-16,5 2-3 0,7 2-3 16,3-1-2-16,3 0-12 0,5-2-3 15,2-3 2-15,2-1-1 0,0-1-1 16,-1-2 1-16,-3-1 0 0,-5 0-1 15,-6-1 2-15,-8 2-8 0,-8-2-13 16,-8-2-34-16,-5-1-93 0,-5-2-116 0,-4-1-278 16</inkml:trace>
  <inkml:trace contextRef="#ctx0" brushRef="#br0" timeOffset="10561.95">1690 8513 382 0,'1'-1'106'0,"1"1"2"15,0-2-5-15,3 1-69 0,0 1-20 16,4-2-5-16,3 0-2 0,2 2 0 16,4-1-2-16,2-3 0 0,5 0 1 15,3-1 4-15,3 0 4 0,4 1 2 16,5-3 0-16,4 3 3 0,7 1 0 16,6-1-1-16,3 6-4 0,3-2-3 15,2-2-2-15,-2 2-2 0,0 0-2 0,-3 2-4 16,-5-4 1-16,-5 1-1 0,-4 0 0 15,-4 1 1-15,-4 1-1 0,-5-2 0 16,-9 1 0-16,-5 0 1 0,-5 0-6 16,-6 1 3-16,-7-2-25 0,-5-1-110 15,-7 0-114-15,-4-1-289 0</inkml:trace>
  <inkml:trace contextRef="#ctx0" brushRef="#br0" timeOffset="10977">2482 8418 289 0,'-1'-1'75'0,"1"2"10"0,2-2-21 16,1 1-22-16,2 1-1 0,1-2 2 15,-15-17 0-15,18 20-3 0,-1-1-8 16,1-1-8-16,3 4-7 0,-5-4-5 0,-1 2-3 16,15 17-2-16,-16-21-1 0,-1 1 2 15,1 1 2-15,-6-3 5 0,5 3 4 16,1-1 1-16,-1 1 3 0,2 1-1 15,1 0 0-15,1 0-1 0,-1-2-4 16,0 3-3-16,1 0-3 0,-1 0-2 16,0-1-2-16,-2 1-1 0,2-1-3 15,0 2-1-15,-1-2-1 0,1 1 1 0,-2 1-1 16,1 0 0-16,-1 0 0 0,2 1 0 16,-2 1 0-16,2-2 0 0,-1 1 0 15,2 1-1-15,0 2 1 0,0 0 0 16,2 2 1-16,0 0 0 0,0 0 1 15,0 5 0-15,1-2 1 0,0 0-1 16,0 2 1-16,-1 1-1 0,-1 2 0 16,1 1 1-16,-1 1 2 0,-3 1-1 15,-3-1 1-15,-6 3 0 0,-6 2 0 0,-10-1 0 16,-8 3-2-16,-12 0-7 0,-12 1-18 16,-20 1-74-16,-3-1-68 0,-10 3-123 15,-11 5-286-15</inkml:trace>
  <inkml:trace contextRef="#ctx0" brushRef="#br0" timeOffset="13105.37">3622 13147 436 0,'0'-1'94'0,"7"2"1"0,-3 2-78 0,-2-4-10 16,5 2-1-16,3 3-2 0,0-1-2 15,3-1-1-15,1 1 0 0,4-2 3 16,3 2 1-16,0-2 1 0,6 1 2 15,0 0 3-15,4 4 2 0,1-2 1 16,2 3-2-16,2 1 0 0,2 2-1 16,1-1-1-16,2-1-3 0,2-1-1 15,2 1-2-15,1-4 1 0,0 4-1 0,-1-4 0 16,-5 3-1-16,-3-3-10 16,-5 1 0-16,-9-6-54 0,-4 2-54 0,-8-3-87 15,-1-2-208-15</inkml:trace>
  <inkml:trace contextRef="#ctx0" brushRef="#br0" timeOffset="13492.94">4254 13062 431 0,'7'1'107'0,"-4"-4"1"16,3 3-66-16,0 0-14 0,1 0-7 16,1 2-7-16,0-1-7 0,2 0-4 0,0 0 0 15,1 1-1-15,0 0 2 0,1 1 1 16,0 1 2-16,0-1 1 0,-1 1 1 16,0 1 2-16,0 0 1 0,-2 2-1 15,0-2 0-15,-1 4-2 0,0 0 1 16,-1 1-2-16,0 2-1 0,-1 1-1 15,-2-2 0-15,1 3-1 0,-3 0 0 16,-2 2-1-16,-1-1 0 0,-3 0 1 16,-1 2-1-16,-2 1 1 0,-2 1-1 0,-1-1 1 15,-5-1 0-15,-1 3-2 0,-4-2 0 16,-3 1-1-16,-4-4-1 0,-3 2-1 16,-5-1-4-16,0 0-3 0,-3-1-12 15,-1-2-56-15,-1 0-61 0,0-1-100 16,3-1-232-16</inkml:trace>
  <inkml:trace contextRef="#ctx0" brushRef="#br0" timeOffset="16456.31">1385 10483 457 0,'-10'2'102'15,"-3"-2"2"-15,2 2-76 0,-3-1-12 16,-1-1-6-16,-4 2-2 0,-2 0 0 15,-2 3-4-15,-2 2-2 0,-2 2-2 0,-1 3 1 16,1 3-1-16,2 0-1 0,0 3 1 16,2 3 0-16,2 3-1 0,1 4 1 15,0 1-1-15,3 4 1 0,0 2-1 16,1 1 1-16,1 1 0 0,3 2-1 16,3-2 0-16,2 3 0 0,3-3-1 15,4-1-1-15,4-1-1 0,3-2-2 16,2-3 0-16,6-3 0 0,2-4 2 0,2-1 0 15,4 0 0-15,0-2 2 16,4-2 2-16,2-1 0 0,5-2-2 0,3-2-1 16,2-3 1-16,1-1 1 0,-1-3-3 15,0-1 1-15,-1-5 0 0,-5-4 4 16,-3-2-1-16,-1-4-2 0,-1-4 3 16,1-6 4-16,-1-2 3 0,0-3 2 15,-2-4 3-15,-3-1 3 0,-1-2 2 16,-3-2-2-16,-2-2 2 0,-4 1-2 15,-2 1 0-15,-3 1 1 0,-3 1-1 0,-2 5 2 16,-6-1-1-16,-4 3-2 0,-5-1-2 16,-4 0-2-16,-4-2-4 0,-5 1-2 15,-2-3-1-15,-3 3-2 0,0-1 0 16,0 0 0-16,0 4-1 0,1-2 0 16,3 0 1-16,-2 0-2 0,2 2 0 0,-2 1 0 15,-2 3-1-15,0 1 0 0,-1 5 0 16,-2 3 1-16,1 7-1 0,0 4-2 15,0 6-2-15,1 6-4 0,-1 7-3 16,1 11-3-16,2 7-4 0,-1 8-2 16,5 11-68-16,0 8-40 0,4-1-88 15,3 4-203-15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52:08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7824 6513 448 0,'0'-9'121'15,"1"4"7"-15,0 0-17 0,-3 1-62 16,1 2-2-16,1 2-3 0,-1 0-3 16,0 0-5-16,-3 2-6 0,2 2-7 15,0 3-6-15,0 4-5 0,-2 4-3 0,2 6 1 16,0 4 0-16,1 6-1 0,-1 5-1 16,1 4-1-16,-1 5-2 0,-2 0-1 15,3 2-1-15,1-3-3 0,-1 4 0 16,2-4-1-16,2-6 0 0,3-4-3 15,2 0-1-15,-1-8 0 0,3-1-2 16,0-6 1-16,1-6-2 0,1 0 0 16,-1-4 2-16,1-8-1 0,0-2-2 15,0-7-8-15,0-4-9 0,1-4-8 0,-3-6 81 16,2-2-205-16,-4 0-129 0,-3 1-343 16</inkml:trace>
  <inkml:trace contextRef="#ctx0" brushRef="#br0" timeOffset="178.52">7765 6805 508 0,'-9'-3'144'0,"1"7"4"0,4-3-2 0,3 0-102 15,2 1-5-15,2-1-5 0,3-3-2 16,4 0-4-16,2-5-1 0,3 2-2 16,2-4-2-16,3-4-5 0,1 0-10 15,0-3-17-15,-1 1-20 0,0 0-16 16,0 0-21-16,0 0-111 0,-2-1-131 15,3 0-282-15</inkml:trace>
  <inkml:trace contextRef="#ctx0" brushRef="#br0" timeOffset="373.07">8128 6583 610 0,'-1'5'149'16,"0"-2"8"-16,1 4-95 0,1 0-8 15,0 4-3-15,2 2-5 0,-1 5-9 0,0 3-8 16,0 4-10-16,2 0-6 0,-1 1-6 16,-1 2-5-16,0-1-6 0,1-1-8 15,1 2-10-15,0-3-21 0,2 0-1 16,0 0-133-16,1 2-133 0,-2 5-314 16</inkml:trace>
  <inkml:trace contextRef="#ctx0" brushRef="#br0" timeOffset="963.17">7813 7817 543 0,'0'-3'143'0,"-1"-1"10"0,1 2-57 15,0 0-37-15,0 1-5 0,0 1-3 16,1 2-8-16,-1-1-9 0,0 1-9 0,0 4-8 15,-1 2-5-15,0 0-4 0,0 7-3 16,0 1-2-16,-2 5-2 0,1 1 1 16,1 5-1-16,-1 2-1 0,2 3 1 15,-1 2 0-15,1-2-1 0,1 0 1 16,2-1-1-16,3-4 0 0,1-3-1 16,2-2 0-16,1-6 0 0,3-1-1 0,-1-3 0 15,2 0 0-15,1-6 0 0,-3 0 0 16,0-3-5-16,0-3-1 0,-3 0-7 15,0-4-8-15,0-3-13 0,-2-2-12 16,-1-4 11-16,0 1-135 0,-4-1-125 16,-2-4-300-16</inkml:trace>
  <inkml:trace contextRef="#ctx0" brushRef="#br0" timeOffset="1115.69">7778 8094 505 0,'3'1'122'0,"3"-3"5"0,-1-2-57 16,5 0-40-16,1-5-1 0,5 1 0 16,2-3-2-16,-1-3-6 0,1-3-7 15,1 1-17-15,-2-1 113 0,0 4-250 0,-2-1-136 16,1 2-389-16</inkml:trace>
  <inkml:trace contextRef="#ctx0" brushRef="#br0" timeOffset="1431.07">8066 7976 582 0,'1'0'142'0,"2"0"7"16,2-1-94-16,1 1-10 0,2-2-4 16,1 0-6-16,1 4-8 0,0-2-8 15,-1 2-9-15,0-1-3 0,-1 2-4 16,-1 2 0-16,-1 1-2 0,-2 2-3 15,0 1-3-15,-2 4-1 0,-2 1-3 0,-2 5-2 16,-3 1 0-16,1 1 1 0,-3 0 2 16,1 1 2-16,0-2 3 0,2-3 1 15,1 0 3-15,4-3-1 0,1 0 3 16,3-3 1-16,6-1 2 0,5-1 0 16,2-4 0-16,5-2 1 0,4-3-1 15,3-4-2-15,2-1 0 0,0-4-3 16,-2-2-13-16,3 0-10 0,-2-3-135 15,-3 0-128-15,3-3-333 0</inkml:trace>
  <inkml:trace contextRef="#ctx0" brushRef="#br0" timeOffset="4859.99">10102 6876 323 0,'-5'-5'110'16,"5"3"7"-16,0 1-14 0,-2-1-18 15,1 1-20-15,2-2-11 0,-1-3-13 16,3 7-6-16,-3-2-5 0,-1 0-6 16,1-1-6-16,0 3-3 0,-1-2-3 15,-1 2-1-15,0-3 1 0,-2 1 0 0,0 0 0 16,-2-2 0-16,-2 4-2 0,-2-3-3 15,-2 0-2-15,-6-2-2 0,-1 3 0 16,-5 0-1-16,-4 1 0 0,-4-3 1 16,0 3 1-16,-1 5-1 0,1 3 1 15,-2 2-1-15,3 2 0 0,-1 3 0 16,2 5-1-16,-1 5-1 0,3 0 0 16,-1 3 0-16,2 4 0 0,2 6-1 0,3 5 0 15,2 3 1-15,2 2-1 0,1 3 1 16,0 2 0-16,3 3 0 0,1-3 2 15,2 4 1-15,1 0 1 0,4 2-1 16,2 0 0-16,5-1 0 0,3 2-1 16,3-3-1-16,3-1-2 0,3-2 0 15,5 0 0-15,2-3 0 0,2-2-1 0,4-1 0 16,2 1-1-16,3-4 0 0,3-1 0 16,3-4-1-16,2-3 1 0,4-2 0 15,1-3 0-15,4-5 0 0,2-3 1 16,-1-7-1-16,1-8 1 0,3-1-1 15,-1-6 0-15,2-4 1 0,3-6 0 16,-1-5 0-16,2-5 3 0,0-5 1 16,-4-9 1-16,-3-5 1 0,-2-7 2 15,-5-6 1-15,-2-6 0 0,-5-3 0 0,-5-2-2 16,-2-4 1-16,-5-5-1 0,-5-2-2 16,-9-4-1-16,-9-2 0 0,-6 0 1 15,-9-4 0-15,-6 3 1 0,-12-2 0 16,-5 3 0-16,-2 3-2 0,-7 0-6 15,-7 0-2-15,-4 8-2 0,-5-1-2 16,-7 7-5-16,-8 1-8 0,-9 11-14 16,-14 9 154-16,-7 9-291 0,-9 10-156 0,-14 19-446 15</inkml:trace>
  <inkml:trace contextRef="#ctx0" brushRef="#br0" timeOffset="9550.06">9999 5142 471 0,'8'-10'135'0,"0"-2"4"15,-2-3-5-15,0 2-84 0,0-2-8 16,-4 3-5-16,0-1-7 0,-3 1-5 16,-1 1-4-16,-3 3-2 0,-1-2-5 0,1 1-2 15,-5 0-4-15,0 2-5 0,-5 4-3 16,-1 4-2-16,1 1-5 0,-7 8-2 15,-4 5-3-15,2 8 3 0,2 2 2 16,2 6-1-16,1-1-4 0,3 1-2 16,7-2-2-16,4-6 0 0,5-3-2 15,6-5 2-15,2-6 3 0,4-4 7 16,2-5 4-16,2 0 6 0,2-4 6 0,-2-2 7 16,1-7 5-16,-1-1 3 0,-1-5 3 15,-3-3 2-15,-1-5 1 0,-2 1-2 16,-2-2-6-16,-3 4-4 0,1 1-6 15,-4 4 1-15,-1 4-1 0,-1 5-3 16,-1 3-3-16,2 0 0 0,-2 4-2 16,2 3-3-16,0 3-5 0,-1 3-2 0,2 1-1 15,0 5 0-15,2 3-1 16,0 5 2-16,1 2 4 0,3 5 2 0,4-1-2 16,0 0-9-16,2-3-14 0,0 1-13 15,2-4-8-15,2-5-9 0,0-1 27 16,3 0-108-16,1-5-33 0,2-2-94 15,3-2-225-15</inkml:trace>
  <inkml:trace contextRef="#ctx0" brushRef="#br0" timeOffset="9939.21">10384 5196 442 0,'19'-15'133'0,"-6"-1"12"0,-2-1-5 0,-6 1-58 16,-1-1-14-16,-4 2-6 0,-4 1-4 16,-1-1-10-16,-2 7-12 0,-4-1-14 15,-3 3-11-15,-2 10-4 0,-3 2-5 16,-2 6-5-16,2 7-1 0,-1 1 0 15,5 3 1-15,3 0-1 0,5-4-4 16,4 0-3-16,5-5-1 0,4-2-1 0,4-4 0 16,3 0 0-16,4-6 3 0,1-1 3 15,3-2 4-15,0-3 2 16,-1-6 1-16,2-2 0 0,-3-5 4 0,0-6 1 16,0-4 3-16,-2-3 3 0,0-3 4 15,-2-1 1-15,-4-5 3 0,-2-5-1 16,-4-1 1-16,-3-1-2 0,-3-5-2 15,-1-2-3-15,-1 0-1 0,0 3-1 16,-1 5-2-16,1 9 2 0,1 6 2 0,0 9 1 16,-1 6 0-16,1 7-5 0,-1 6-6 15,0 6-3-15,-1 9-3 0,1 4-3 16,-1 9-2-16,1 8 0 0,2 7 2 16,4 8 7-16,0 8 2 0,1 2-6 15,4-1-10-15,1 2-16 0,2-3-12 16,1-4-16-16,1-5-10 0,3-8 41 15,4-7-162-15,1-7-124 0,4-7-300 0</inkml:trace>
  <inkml:trace contextRef="#ctx0" brushRef="#br0" timeOffset="10295.16">10911 5103 561 0,'16'-25'147'0,"-5"2"10"0,-5 1-77 16,-4 2-17-16,-2 4-6 0,-3 5-4 15,-2 3-10-15,-4 3-16 0,-3 4-10 16,-4 6-9-16,-1 4-2 0,0 4-6 0,-2 7-6 15,-1 6-1-15,4-1 1 0,3 1-5 16,7-3-4-16,5 0-1 0,3-4 2 16,7-7 1-16,4-6 0 0,3-2 4 15,4-5 2-15,2-4 6 0,1-4 3 16,-1-3 4-16,1-6 2 0,-2-4 4 16,0-2 3-16,-2-4 2 0,-2-3 3 15,-3-7 0-15,-2-7 0 0,-3-3-3 0,-3-5-3 16,-2-7-3-16,-3-3 0 0,0-1-1 15,-1 3-1-15,-1 9 1 0,1 10 3 16,-1 8 5-16,0 10 0 0,-1 11-7 16,-1 9-5-16,-1 11-3 0,-3 10-1 15,0 6-4-15,-2 10-5 0,-1 10-1 16,-1 11 5-16,2 11 4 0,2 0 1 16,0 3-1-16,5-2-6 0,3 0-14 15,3-6-12-15,5-3-27 0,3-9 80 16,2-7-216-16,6-4-154 0,1 3-377 15</inkml:trace>
  <inkml:trace contextRef="#ctx0" brushRef="#br0" timeOffset="11202.93">10404 5707 571 0,'-5'-13'125'0,"-1"3"3"16,1 3-98-16,0 0-5 0,1 1-2 16,1-2 1-16,-2 3-1 0,2 0 0 15,2-1-2-15,0 2-2 0,2-1-5 16,1 2-4-16,0 1-4 0,4-1-5 15,-2 3-2-15,1 1-1 0,3 2-1 16,1 1 0-16,0 6 1 0,1 3 0 0,-1 4 2 16,3 2 1-16,-1 7 1 0,-1 4 0 15,0 5 1-15,-2 3 0 0,-4 1 0 16,1 3 0-16,-4 5 1 0,-4 0-1 16,0 1 0-16,-3 0 1 0,-1 3-1 15,-1 0-1-15,-2 2 0 0,1-6 0 16,-3 0 0-16,1-3-1 0,-1-6-1 0,0-2-7 15,1-5-12-15,0-4-6 0,1-2 43 16,2-6-172-16,1-3-126 0,2-4-326 16</inkml:trace>
  <inkml:trace contextRef="#ctx0" brushRef="#br0" timeOffset="11496.25">10208 6384 602 0,'-8'-3'152'0,"6"3"5"0,-3 2-53 16,2-2-67-16,3 2-12 0,0 4-4 15,3 0-4-15,1 4-6 0,2 1-6 16,3 3-3-16,1 2 0 0,2-1-1 16,2-2 1-16,2-1-1 0,1 3-1 15,0-3 1-15,1-1 0 0,2-1 0 16,1-2 0-16,-1 1 2 0,-2-4 3 0,2-3 1 15,0-4 2-15,-1-1 0 0,0-5 1 16,2-1 0-16,0-4-2 0,1 0-2 16,1-5-2-16,2-1-3 0,-1-3-8 15,3-3-25-15,3-6-142 0,-1-4-143 16,1-3-369-16</inkml:trace>
  <inkml:trace contextRef="#ctx0" brushRef="#br0" timeOffset="13949.26">11425 1523 564 0,'2'-8'144'15,"2"8"5"-15,-6 3-79 0,2 0-20 16,0-2-10-16,-1 3-7 0,1 1-10 16,0-2-11-16,-2 0-5 0,2 4-5 15,0 0-2-15,0 9 0 0,1 2-2 16,-1 5 4-16,2 11-1 0,1 6 0 16,0 2 0-16,-2 11 0 0,1-1 3 15,0-1-2-15,0 4-7 0,0-2-6 16,-1 2-5-16,1 0-5 0,0-9-5 0,1-2-8 15,3-4-1-15,2-7 7 0,-2-6-118 16,1-10-107-16,-2-6-276 0</inkml:trace>
  <inkml:trace contextRef="#ctx0" brushRef="#br0" timeOffset="14451.86">11719 1893 573 0,'3'-5'135'16,"-3"-2"6"-16,0 4-72 0,0-2-31 16,0 7-8-16,-1 0-5 0,0-1-8 15,-2 3-5-15,0 7-5 0,2 2-5 16,-1 8-4-16,-6-1-2 0,3 8 1 0,2-1 4 16,0 3 0-16,3-1 0 0,1 4-3 15,3-9 0-15,9 1 2 0,1-6 1 16,-1-2 0-16,2-6 0 0,0-4 2 15,1-4 0-15,2-4 1 0,-3-6 0 16,2-2 1-16,-2-1 1 0,1-1 4 16,1-3 3-16,-3-4 4 0,-2 0 2 15,-2 3 0-15,-2 2 0 0,-4 2-2 0,-1 0-2 16,-2 4-5-16,-1 5-7 0,2 2-7 16,-1 7-1-16,1 6 0 0,0 1 3 15,1-1-2-15,2 8 0 0,2 3 4 16,2 2 3-16,1-1 0 0,3-8 0 15,4 0-3-15,0 1 0 0,2-10 1 16,-4-1-2-16,4-8 1 0,-1-2 0 16,0-3 2-16,-3-3 3 0,-1-2 5 0,0 0 6 15,1-7 7-15,-4 3 3 0,-3-6 1 16,-2 3 0-16,-3-2-1 0,0 1-5 16,-5-5-8-16,-1 0-5 0,-3-2-3 15,-2-1-3-15,-3 0-3 0,-1-5-7 16,0-2-6-16,0 5-6 0,1 2-6 15,0 3-23-15,2 3 18 0,4-3-168 16,7 5-145-16,-3 3-369 0</inkml:trace>
  <inkml:trace contextRef="#ctx0" brushRef="#br0" timeOffset="16400.43">13782 1807 423 0,'5'0'123'0,"0"-1"3"0,-2-1-36 15,-4-1-35-15,2 4-17 0,-7-5-7 16,0-1-12-16,-7 0-9 0,-3 1-5 15,-6-6 0-15,0 8-6 0,-4-3-1 16,3 3 4-16,-3 3 0 0,3 3 0 16,2 3 0-16,5 5 1 0,2-3-1 15,5-3 0-15,-1 6-3 0,6-5-1 16,2 1-2-16,3 0 2 0,5 0-1 16,-1 1 2-16,5 2 1 0,4 1 1 15,6 3 2-15,2 1 0 0,0-3 0 16,3 2 0-16,0-1-1 0,-2 2-1 0,-3-3 1 15,-5 0-1-15,-3-4 0 0,-3 4 1 16,-7-2 0-16,0 2 1 0,-8-8 1 16,-4 3 0-16,-6-5 1 0,-5 4-1 15,-4-5-1-15,-2 1-4 0,-1-1-5 16,2 2-4-16,0-3 3 0,6 0-69 16,1 0-43-16,6 0-5 0,3-2-12 0,0-2-66 15,4-4-88-15</inkml:trace>
  <inkml:trace contextRef="#ctx0" brushRef="#br0" timeOffset="16608.88">13697 1550 582 0,'1'-4'138'0,"-4"4"1"0,-5 3-58 0,-3 2-58 15,-3 2-9-15,-1 7-3 0,-2 3-1 16,1 6-2-16,2 8 1 0,3 3-1 15,6 3-3-15,4 8-1 0,1 3-3 16,3 4 1-16,-1-3 0 0,0 2-8 16,5 3 5-16,-4 5-42 0,3 8-105 15,1-16-120-15,3-5-303 0</inkml:trace>
  <inkml:trace contextRef="#ctx0" brushRef="#br0" timeOffset="16979">14073 1531 496 0,'1'0'125'16,"-1"0"3"-16,-1 2-58 0,1 0-36 15,0 3-10-15,0 2-1 0,-1 0-6 16,0 2-2-16,1 1 0 0,-1 7 0 16,0 2-1-16,0 7-4 0,0 3-3 0,1 4-3 15,-3 3-1-15,2 4-2 0,0 1 0 16,-1 2-1-16,0-1 0 0,-4-4-1 16,1-1 0-16,-1-1-1 0,1 1 0 15,0-8 0-15,3-3 0 0,1-1-1 16,3-2 0-16,2-5 0 0,3-4 0 15,0-5 1-15,3-2 0 0,1-3-1 16,-1-5 2-16,1-3-3 0,-1-8 3 16,0-5-39-16,-1 3-24 0,-2-5-75 0,-3 1-103 15,2 1-240-15</inkml:trace>
  <inkml:trace contextRef="#ctx0" brushRef="#br0" timeOffset="17158.55">13926 1861 319 0,'1'-5'119'0,"-2"-7"0"0,0 7-12 16,7 2-23-16,4 4 16 0,4 1-71 15,3-5-6-15,1-1 0 0,4 2 2 16,4-6-4-16,-3 1-5 0,1-5-5 16,-1 0-9-16,3-1-9 0,1-1 7 15,-6-3-144-15,0 1-121 0,4 4-317 16</inkml:trace>
  <inkml:trace contextRef="#ctx0" brushRef="#br0" timeOffset="17506.18">14451 1763 370 0,'2'-2'101'0,"2"-3"10"16,-1-4-16-16,1 0-44 0,-5-7-16 15,10 1 1-15,2-2 5 0,1 0-6 16,2-1-7-16,1 2-4 0,1 2 0 16,-3 0 2-16,-2 4 1 0,-1 4-1 15,-5 2-2-15,0 2-3 0,-4 1-4 0,-1 3-6 16,-4 2-4-16,1 5-4 0,-2 4-3 15,-2 7-1-15,1 2-1 0,-1 7 2 16,3 4 1-16,0 2-1 0,3 0 2 16,2 0-5-16,3-1-7 0,0 0-1 15,1-4-7-15,-1-2-5 0,-1-1 2 16,1-4-33-16,-3-6-102 0,1-2-109 16,-2 0-287-16</inkml:trace>
  <inkml:trace contextRef="#ctx0" brushRef="#br0" timeOffset="17729.89">14423 2089 545 0,'-3'-8'128'0,"-1"1"10"16,3-1-87-16,-1 4-11 0,3 5-1 15,0-4 0-15,2 2-10 0,2 1-4 16,0-1-10-16,3-2-5 0,-1 3-4 15,3-3-2-15,0 3 0 0,3 1-1 16,5-1-4-16,6 0-7 0,1 0-9 16,0-1-8-16,6 1-79 0,2-2-49 15,6 2-112-15,-4 6-238 0</inkml:trace>
  <inkml:trace contextRef="#ctx0" brushRef="#br0" timeOffset="18611.91">15291 2128 378 0,'-1'5'112'0,"0"-3"5"0,1 2-7 16,0 1-65-16,0 4-8 0,0 0-2 0,1 3-9 15,-1 2-10-15,1 3-4 0,-1 1-7 16,-5 1-2-16,-1-4-2 0,0 1-3 16,-5-1-1-16,1 0 1 0,-6-3-20 15,-3 1-107-15,4 2-105 0,-4-1-271 16</inkml:trace>
  <inkml:trace contextRef="#ctx0" brushRef="#br0" timeOffset="19323.22">16121 1788 292 0,'1'-1'98'0,"-3"4"15"0,3-4-29 16,-1 0-2-16,1-1-2 0,1 0-3 16,-1-2-12-16,0 3-12 0,3-4-10 15,-2-2-6-15,1 1-3 0,-2-1-4 16,0-1-2-16,-1 3-5 0,-1 7-3 16,-1-10-6-16,-1 2-4 0,-2-4-6 0,-1-1-3 15,-4 4-1-15,-2-2-1 0,-6-10-2 16,0 13 1-16,-3 4 0 0,-2 1 0 15,1 6 0-15,2-2 0 0,2 2-1 16,5 5-1-16,2-2-3 0,5 0 1 16,4 5-1-16,3 2 1 0,4 3 0 0,5 0 1 15,2 1 3-15,5 1 2 0,-1 3 0 16,4-2 0-16,-3 0 0 0,0 0 1 16,-4 2-1-16,-2-1 0 0,-2 1 0 15,-4-3 0-15,-4 1-1 0,-2-4-1 16,-4-2-2-16,-5 2 0 0,-4-4 0 15,-4 1-1-15,-4-3 1 0,-2-8 2 16,0 2 1-16,1-8 2 0,1-2 1 16,3-1 4-16,3-4 3 0,1-1 6 0,4-1 1 15,2-1 0-15,6-2 1 0,3-7 0 16,3-3-3-16,6-4-2 0,3 2-6 16,3 1-2-16,1 1-1 0,4 5-2 15,0 3 0-15,2 2-3 0,0 3-4 16,3-2-8-16,-2-1-8 0,0-3-9 15,2 3 5-15,5-3-7 0,4-2-143 16,1 0-129-16,2 8-322 0</inkml:trace>
  <inkml:trace contextRef="#ctx0" brushRef="#br0" timeOffset="19615.43">16648 1435 537 0,'1'-5'140'0,"-2"4"2"15,-6 6-59-15,2-6-47 0,-2-3-7 16,-2 9-1-16,-3 7-8 0,-3 4-8 16,-6 5-2-16,-1 5 0 0,-2 9 0 15,-1 3-3-15,-1 10-1 0,-1 2-3 16,4 5 0-16,5 3-2 0,3-1 0 0,6-1-1 15,3-3 0-15,4-7 0 16,3-1 0-16,3-4-1 0,3-3 0 0,4-2-2 16,3-2-7-16,4-2-6 0,1-8-2 15,7 0-24-15,1-8-112 0,3-5-117 16,-4-5-291-16</inkml:trace>
  <inkml:trace contextRef="#ctx0" brushRef="#br0" timeOffset="20336.88">17088 1724 541 0,'2'-6'134'0,"1"0"10"0,-5 1-72 16,-3-5-28-16,-2 6-8 0,-4 1-3 0,-2-3-9 16,-3 5-7-16,-2-4-10 0,-1 3-3 15,-1 4-1-15,1-4-2 0,2 2 1 16,1 4-2-16,4 1 0 0,-1 3-1 15,4 2-1-15,6 3-2 0,-1 1 0 16,4 1 0-16,3 2 1 0,3-2 1 16,3 4 0-16,2-1 1 0,1-1 3 15,5 1 0-15,-1 0 0 0,0-1 0 0,-1 2-1 16,-1-1-1-16,-1-1 1 0,-4 0 0 16,-3-3-1-16,-3 0 0 0,-5-2 1 15,-3 0 0-15,-5-3 0 0,-5-5 2 16,-4 0-2-16,-2 2-2 0,-2-6-5 15,-3 2-8-15,0-3-5 0,0 2-4 16,2-2-13-16,-3-2-52 0,4-5-61 16,-1-3-99-16,5-4-225 0</inkml:trace>
  <inkml:trace contextRef="#ctx0" brushRef="#br0" timeOffset="20568.09">16877 1462 514 0,'10'-3'133'0,"-5"-2"7"0,1 2-50 16,-1 1-52-16,0 8-8 0,2 1 0 16,1 9-4-16,-2-5-5 0,4 11-3 15,0 10-2-15,0 5 1 0,0 4 1 16,-2 7-3-16,1 0-5 0,-1 3-3 16,-2 2-2-16,0-5 2 0,-1-4-7 15,1-2-2-15,-3-9-2 0,2 4-9 16,-3-9-8-16,-1-5-10 0,0-3 23 15,0-2-74-15,12-3-78 0,-13 0-113 0,-1-5-268 16</inkml:trace>
  <inkml:trace contextRef="#ctx0" brushRef="#br0" timeOffset="20901.18">17332 1457 540 0,'2'-4'132'0,"-2"5"5"16,1-4-47-16,-7-1-73 15,4 11 2-15,-1 1 4 0,-1 2 2 0,1 7-6 16,0 4-3-16,0 2-1 0,-2 4-1 16,3 6-2-16,0 3-5 0,0 4-2 15,0-2-2-15,0-2-1 0,2 5-1 16,1-2 1-16,2-3-1 0,-1-3 0 15,3-4 0-15,2-2-1 0,3-1 0 0,1-4 0 16,-1-5-1-16,0-5 0 0,4-1-1 16,-2-6 1-16,0-2-3 0,2 0-2 15,2-8-4-15,3-1-7 0,2-4 4 16,-9-13-21-16,12 5-120 0,-2-2-117 16,-2-5-297-16</inkml:trace>
  <inkml:trace contextRef="#ctx0" brushRef="#br0" timeOffset="21055.41">17214 1701 473 0,'-11'2'131'0,"6"0"9"0,6-3-26 16,6 2-79-16,11-6 0 0,3 4 0 16,4-3-7-16,2-2-14 0,5-1-8 15,1-2-3-15,4-3-5 0,-5 1-2 0,-3-4 29 16,0 1-115-16,0-1-56 0,0 1-113 15,-6 5-279-15</inkml:trace>
  <inkml:trace contextRef="#ctx0" brushRef="#br0" timeOffset="21399.97">17644 1648 426 0,'2'0'120'0,"2"0"5"0,1-1-17 16,4-3-64-16,5 1-7 0,1 0-11 16,1 4-3-16,3 3-6 0,2 2-5 15,-1 1-3-15,-1 5-2 0,-3 2-1 16,-1 2-2-16,-3 3-1 0,-3-3-1 0,-4 4-1 16,-4-4 0-16,-4 2 1 0,-5-1-1 15,-3-2 1-15,-5 0 0 0,-3 0 1 16,-3-1 0-16,2 3 1 0,1-3 1 15,3 3 0-15,2-3 2 0,9-1 2 16,5 0 1-16,5-1 0 0,6-2 0 16,5 3 0-16,2-6-1 0,8 2 0 15,0-4-2-15,1 3-1 0,5-7-3 16,2-1-10-16,0-5-6 0,1 2-1 0,-2-7-10 16,0-1-7-16,0-4-53 0,-5-1-71 15,-4-3-100-15,-3-4-250 0</inkml:trace>
  <inkml:trace contextRef="#ctx0" brushRef="#br0" timeOffset="21657.84">18126 1405 560 0,'-1'-11'133'0,"3"6"5"0,1 6-85 16,3 6-11-16,0 6-3 0,3 1-4 15,4 7-1-15,3 2 1 0,4 6-2 16,4 1-1-16,6 4-3 0,2 5-2 15,2 3-2-15,1 0-5 0,1 5-4 16,1 0-1-16,-3 1-5 0,-3-3-2 16,-4-6-2-16,-2-3-4 0,-7-2 1 15,-9-4 2-15,-7 2-13 0,-9-4-2 0,-9 1-1 16,-13 5-8-16,-7-1-14 0,-9 0-15 16,-8-4 151-16,-8-1-280 0,-21-10-155 15,4 14-433-15</inkml:trace>
  <inkml:trace contextRef="#ctx0" brushRef="#br0" timeOffset="23001.1">15231 3495 261 0,'0'2'81'0,"0"-2"11"0,1 7-31 16,-2-7-1-16,2 0 4 0,-1 0 3 0,1-1-9 16,0 1-10-16,-1 0-7 0,0-2-4 15,0 2-6-15,0 2-6 16,0-2-4-16,-1 0-5 0,0 0-2 0,-1-2-3 16,0 2-2-16,-1 2-4 0,-2-5-2 15,-2 3-2-15,-3 1 0 0,-2-1-1 16,-2 3 1-16,0 0 0 0,0-2-1 15,1 2 1-15,0 0 0 0,3 1 1 16,2 0-1-16,0 1 0 0,3-3 2 16,2 2 1-16,-1 1 0 0,3 0 0 0,1-1 1 15,1 2 0-15,4-2 0 0,1 4 1 16,4 3-2-16,4-1 1 0,4 3-1 16,1 1 1-16,-2 3-1 0,2-1-1 15,-3 2-1-15,0-1 0 0,-5 1-1 16,2-2 0-16,-1-2 0 0,-1 2 0 15,-3-1 0-15,-2-3 1 0,-6-1 1 0,-2-1 1 16,-7-2 0-16,-2-1 0 16,-3 2-4-16,-5-6-7 0,-7 2-7 15,1-4-9-15,-3-3-3 0,-2-1 24 0,0-2-158 16,0-7-120-16,6 5-310 0</inkml:trace>
  <inkml:trace contextRef="#ctx0" brushRef="#br0" timeOffset="23197.61">15091 3323 583 0,'13'2'143'15,"0"5"4"-15,0 4-52 0,-2 4-64 16,-2 6-6-16,-5 5-2 0,-4 6 0 16,-3 2-4-16,-1 4-5 0,-3 3-3 15,1 1-2-15,1 0 3 0,4-1-14 0,2-1-4 16,3 2-7-16,0-2-4 15,2 1-8-15,1-3-138 0,0-4-134 16,-1 0-315-16</inkml:trace>
  <inkml:trace contextRef="#ctx0" brushRef="#br0" timeOffset="23496.08">15531 3348 538 0,'9'-6'145'0,"-5"3"7"16,2 4-6-16,-5-1-116 0,0 3-6 15,1 3-1-15,-1 4 2 0,-3 0-8 16,1 6-7-16,-2 3-3 0,0 4-1 16,-3 3 1-16,0 2-2 0,-2 6-1 0,1 2-2 15,0 2-1-15,2 3 0 16,2-5 0-16,3-1-1 0,1 0-1 0,2-7 0 15,3-3-1-15,3-7-5 0,0-5-2 16,3-2 1-16,2-4-5 0,0-5 1 16,1-4-5-16,2-6-7 0,1-4-3 15,0-3-123-15,-1-3-5 0,-2-1-98 16,-2 0-212-16</inkml:trace>
  <inkml:trace contextRef="#ctx0" brushRef="#br0" timeOffset="23656.74">15445 3512 519 0,'-1'3'130'0,"3"-1"7"0,6-2-34 15,2 1-68-15,4-1-2 0,5-2 1 16,4 0 1-16,-1-3-7 0,0-3-12 0,-2 1-8 16,1 0-13-16,1-3-16 0,-3 2 41 15,2 0-176-15,2-1-132 0,0 5-340 16</inkml:trace>
  <inkml:trace contextRef="#ctx0" brushRef="#br0" timeOffset="23962.44">15880 3455 408 0,'6'0'123'16,"1"4"10"-16,3-5-45 0,-2 5-28 16,3-1 0-16,0 2 0 0,1-1-17 0,1 3-15 15,-1 0-11-15,0 1-5 0,-3 1-4 16,1 1-4-16,-2-3-4 0,-1 4-1 15,-4-1-3-15,-3 3-2 0,-2 2 1 16,-5 0 1-16,-5 0 2 0,-3 3 0 16,-3-2 0-16,-3 2 3 0,2-3 0 15,0 0 0-15,3 1 0 0,1-2 1 0,7-3 0 16,1 1 1-16,6-2 0 0,1 0 2 16,3 1 0-16,3-2 1 0,5 2 0 15,0 0 0-15,4-2-1 0,4 0 0 16,4-3-1-16,3-2-1 0,2-3 0 15,1-4-5-15,3-5-7 0,4-2-4 16,4-2 19-16,5-3-160 0,0-5-131 16,0 2-338-16</inkml:trace>
  <inkml:trace contextRef="#ctx0" brushRef="#br0" timeOffset="24131.04">16612 3523 517 0,'-3'8'135'0,"1"8"8"0,-1 3-38 0,-1 2-68 16,1 1-2-16,2 5-1 0,1 1-6 16,2-1-9-16,1-4-14 0,1 1-7 15,0 0 0-15,0-2-7 0,-2-4-10 16,-1-4 54-16,0 1-190 0,-2-1-121 16,0 1-354-16</inkml:trace>
  <inkml:trace contextRef="#ctx0" brushRef="#br0" timeOffset="24340.48">16457 3767 763 0,'-3'-7'126'0,"-2"-1"6"16,4 6-286-16,4 3 206 0,1 1-29 15,4-3 4-15,4 2 2 0,4-2 2 16,5-1-7-16,5-3-6 0,2-3-5 15,6 1-7-15,-1-1-13 0,6-2-12 16,-1-1-9-16,-1 1 12 0,0 1-121 0,0 2-20 16,-3-2-102-16,-2 6-208 0</inkml:trace>
  <inkml:trace contextRef="#ctx0" brushRef="#br0" timeOffset="24814.05">17334 3543 492 0,'5'-10'138'0,"2"0"10"0,-2 3-7 15,-4 0-85-15,-2-1-2 0,0 2-6 16,-4-1-3-16,1 0-10 0,-7-2-9 16,-5 1-9-16,-5 2-6 0,-4 0-5 15,-3 3-4-15,0 3-2 0,-7 3 0 0,3 3 0 16,4 4-1-16,1 2 0 0,5 1-1 15,3 3-1-15,3 3 1 0,5 0-1 16,5 0 1-16,5 2 0 0,4 2 1 16,6 1 1-16,2 1 0 0,3 2 0 15,4-3 0-15,1 2 0 0,0-1 0 16,-1 4 1-16,0-2-2 0,-3-2 0 16,-1 0-1-16,-4 0-5 0,-3-1-5 15,-4-4-6-15,-4-2-3 0,-4-3 2 0,-3-2-3 16,-4 1 0-16,-6-6 3 0,-1 0 6 15,-3-4 6-15,-1-2 2 0,2-2 2 16,-2-4 7-16,2-3 7 0,4-6 7 16,7-2 4-16,3-6 1 0,8-5-1 15,4-6 1-15,7-4-6 0,6-2-3 16,8-1-3-16,2 0-2 0,8-2-1 16,3 5 1-16,7 5-1 0,0 2-1 0,3 5-1 15,-2 4-3-15,1 3-4 0,-3 7-5 16,-3 0-14-16,-7 0-14 0,-1 1 48 15,-8 1-192-15,-5 0-147 0,-4 8-371 16</inkml:trace>
  <inkml:trace contextRef="#ctx0" brushRef="#br0" timeOffset="26354.9">16365 3946 416 0,'8'6'102'0,"-4"-1"6"16,0 0-52-16,1-2-21 0,-2 0 0 16,2 2 3-16,-3-1-1 0,0-3-6 15,1 2-5-15,-1 2-5 0,1 0-4 16,-1 0-2-16,0-1-3 0,0 3-2 0,0-1-2 15,1 2-2-15,-2-2 0 0,0 4 0 16,-1 0-2-16,0 2 0 0,1 1-1 16,-2 3-1-16,1 0 0 0,-1 0-1 15,1 2 0-15,-1 0 0 0,-1 1 0 16,0 0 1-16,-2-2 0 0,-2 1 0 16,1 2 0-16,-2-1 1 0,-1 2 1 15,-4-1-1-15,-4 0 2 0,-1 3 1 16,-5 1 2-16,-6-2 0 0,-4 1 0 0,-2-1 1 15,1-2-1-15,0 2-1 0,-2-1 0 16,0 1-2-16,-1 2 0 0,-3-1 2 16,-2 2 0-16,-10 3 1 0,-5-4 1 15,-1 2-1-15,0-2-1 0,-3-2-1 16,-2 2-1-16,-2 0-2 0,1-3 0 16,-1 1-2-16,-6-1 0 0,-8-6-1 0,3 4 1 15,3-4-1-15,-7-3 0 0,2 2 0 16,-8 0 0-16,2-2-1 0,3 5 0 15,0-5 0-15,-7-1 0 0,4-1 0 16,-3-1-1-16,9 1 0 0,1 0 0 16,4-6 0-16,-7 0 0 0,7 2 0 15,3-1 0-15,0 3 1 0,-5 0 0 16,5 0 1-16,1 3-1 0,4 1 1 16,-2 3 0-16,4-1 0 0,7-4 0 0,3-1 0 15,0-4 0-15,-1 2 0 16,5-2 1-16,2-3 1 0,3 3-1 0,-1 0 1 15,2 2 0-15,3-2 0 0,1 3-1 16,-1-2 0-16,-1 3 0 0,1-2-1 16,0-3 0-16,0-1 1 0,-2 3-1 15,2-1 0-15,3 2 0 0,0 3 1 16,1 1 0-16,0 2 0 0,-1 1 0 16,3 4 0-16,-5-1 1 0,2 2 0 0,0 1-1 15,-5-1 1-15,2 2-1 0,-2 3 0 16,1 0 0-16,2-1-1 0,-2 6 0 15,2-2-1-15,1 2-2 0,-1 2 0 16,2 2-1-16,-2 0 1 0,-2 2-1 16,2-2 1-16,-1 2 1 0,-1 1 1 15,0-2 0-15,-2 0 1 0,6 1 0 16,0-2 0-16,1 0 0 0,1-1 0 0,2 0-1 16,4 0 1-16,1 2 0 0,-3 0 0 15,2 1 0-15,-3-2-1 0,4 3 1 16,0 1 0-16,1-1 1 0,3-3-1 15,1-2 0-15,3 2 0 0,1-1 0 16,0-5 0-16,-2 0 0 0,0-4 0 16,1 2 0-16,3-1 0 0,0 2 0 15,0-2 0-15,1 3 0 0,3-3 0 16,-1 0-1-16,0 1 0 0,-1-1-2 0,1-4-2 16,-1 3-2-16,1-2-1 0,0 2 1 15,0-5 0-15,2 0 0 0,1-3 2 16,1-1 1-16,2-3 1 0,1-2 0 15,1-3-1-15,3 0 0 0,1-1-2 16,0-2-1-16,1-2-2 0,-1 0-3 16,1 0-3-16,1-1-2 0,0-1-7 15,0 0-127-15,3 1-116 0,-2 0-301 0</inkml:trace>
  <inkml:trace contextRef="#ctx0" brushRef="#br0" timeOffset="26817.16">10917 6662 598 0,'-2'-4'126'0,"-2"1"3"15,2 0-95-15,0 0-11 0,2 3-44 16,1 1 49-16,-1 2-8 0,0-1-5 16,-1 2-3-16,-2 0-1 0,-1 4-4 15,-3 3-2-15,-2 4-3 0,-1 3 0 16,-3 5-1-16,1 0 1 0,-1 3-1 0,0-1 1 15,3-1-2-15,2-2 1 0,2-1-2 16,4-3 0-16,2-3 0 0,4-2-1 16,1-3 2-16,4-1 1 0,2-2 3 15,2-3 2-15,3-2 2 0,3 0 3 16,2-1 3-16,2-1 1 0,2-2-1 16,2-2 0-16,2 0-2 0,0 0-2 15,2-3-3-15,0 1 0 0,-2-1-2 16,2 1-19-16,-1 4-10 0,1-7-135 15,-2 0-133-15,-2 7-340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52:58.4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2303 4966 364 0,'-7'4'73'16,"-1"-1"-2"-16,2 0-73 0,1 0-7 16,-1 1 0-16,1-2 1 0,0-1 1 15,1 0 4-15,3 0-1 0,-2-2 7 0,1 0 9 16,2-1 8-16,-1 0 8 0,1-1 2 15,-3-1 1-15,1 2 4 0,2 0-1 16,1 1-6-16,-1 1-9 0,2-2-6 16,1 2-6-16,1 2-3 0,4 0-3 15,2 1-2-15,1 0 0 0,1 0 0 0,3 0 1 16,2 1 0-16,2-2 0 16,1-1 0-16,3-2 0 0,1 0 0 15,2-1 0-15,5 0 0 0,5-2 0 0,2-4 0 16,5 2-1-16,3 1 0 0,7-2 1 15,1 2 1-15,2-1-1 0,2 1 1 16,2-1 0-16,3 1 1 0,2 2 0 16,1 2 0-16,1-1 0 0,4 0 0 15,-2 3-1-15,2 3 1 0,1-3-1 16,3 2 1-16,0-3-1 0,3 1-1 16,3 0 1-16,2 0 0 0,4-3 4 15,3 5 3-15,2-3 2 0,0-1 1 0,3 0 0 16,1 1 2-16,5 2-2 0,-1 4-3 15,-1-3-3-15,1 3-2 0,3 1-1 16,1 4-1-16,-1 0 1 0,-2-1-1 16,2-1 0-16,1 2 0 0,1-2-1 15,1-2 1-15,-3-2 0 0,4 0-1 0,4-1 1 16,-1-1-1-16,1-3 0 0,0 0 4 16,0 1 2-16,4 0 2 0,-1-2 1 15,0-1 0-15,3 0 0 0,5 4-1 16,1-4-2-16,1 0-3 0,4 0-1 15,1 0-1-15,6 2-1 0,0-3 1 16,2-1 0-16,2 3-1 0,2-2 1 16,0 0-1-16,-2 3-7 0,-2 0 30 0,-3-1-72 15,-4-1-82-15,-4 0-106 0,0 9-274 16</inkml:trace>
  <inkml:trace contextRef="#ctx0" brushRef="#br0" timeOffset="2256.44">13977 8204 516 0,'-3'-1'114'0,"2"1"4"0,1-3-84 15,-1 1-13-15,0-1-3 0,0 2 0 16,0 0 1-16,2-1 2 0,-1 2-1 15,0 1-1-15,1 0-2 0,-5 0-3 0,3-2-3 16,0 0-4-16,1 1-5 0,0-1-4 16,1-1-3-16,-3 0-1 0,4 4 0 15,-6 1 0-15,1 2-1 0,-3 0 1 16,-3 0 2-16,-4 2 4 0,1-1 2 16,-5 1 3-16,0-1 0 0,-4 0 3 0,-3-5 2 15,-4-2 1-15,-5-1-1 0,-6-5-3 16,-4-1-1-16,-3 0 1 0,-8-7-1 15,-5 4-3-15,-1-1 1 0,-1-2-3 16,-4-2 3-16,-2-4-1 0,-2-2-1 16,3-1 0-16,0-4 2 0,-1 0 0 15,3-1 1-15,7 2 2 0,0-5 2 16,5-1 3-16,1-4 3 0,7 1-1 16,6-5 0-16,4-2 1 0,5-1-3 0,7 4 0 15,4-6-1-15,7 4 0 16,5-1 0-16,4 1 0 0,3 1-2 0,3 0 1 15,5-1-3-15,2 4-3 0,1-1-1 16,1-1-1-16,3 5 1 0,2 0 1 16,2 2 2-16,2 3 1 0,1 1 0 15,2 1 1-15,-2 5 0 0,-1 2-1 16,2 1-2-16,1 6-1 0,1-1-1 0,2 4-2 16,5 1 0-16,5 2 0 0,2 1-1 15,6 1 0-15,6 2-1 0,6 1 2 16,1 0-1-16,5 4 0 0,1 1 0 15,3 2 0-15,4-1 0 0,0 3 0 16,-2 1 0-16,1 8-1 0,-1 1 1 16,0 2-1-16,1 5 1 0,-6 3-1 15,-7 2 0-15,2 6 0 0,-7 0-1 0,-2 2 1 16,-6 8-1-16,-5 1-1 0,-6 6-1 16,-4 5-2-16,-13 3-1 0,-8 3-3 15,-12 5 0-15,-7 0-4 0,-8 1 0 16,-9-2-1-16,-5-1-2 0,-1-5 2 15,-3-5 1-15,0-7 1 0,-5-4 4 16,-4-5 0-16,-4-3 3 0,-2-3 4 16,-11-1 3-16,-7-8 3 0,-4-2 1 15,-8-4-7-15,-7-4-19 0,5-7-137 0,-9-3-136 16,0-6-353-16</inkml:trace>
  <inkml:trace contextRef="#ctx0" brushRef="#br0" timeOffset="3967.67">14259 1761 530 0,'-7'-15'124'0,"-4"2"3"16,2 2-45-16,-3 2-54 0,1 0-4 15,1-2 5-15,0 0 4 0,1 0 5 16,3 0 2-16,-1 3-4 0,11 3-1 0,-5 1-5 16,1 3-7-16,2 5-8 0,-1 2-7 15,0 7-3-15,0 9-3 0,-5 2-2 16,10 7 0-16,0 8 0 0,-3 7 4 16,1 6-1-16,-4-5 1 0,6 5-2 15,-1 4 0-15,-3 6-1 0,1-6-2 16,1 0-4-16,3-6-7 0,4 5-10 15,-18-20-10-15,18 5-10 0,1-9-7 0,2-2 103 16,7-10-224-16,-10 0-128 0,4-7-350 16</inkml:trace>
  <inkml:trace contextRef="#ctx0" brushRef="#br0" timeOffset="4405.49">14495 2044 642 0,'-2'0'137'0,"3"4"3"0,0 1-87 16,-1 7-35-16,0 5-4 0,-1 6 1 16,1 6-1-16,0 5 2 0,1 0-3 15,1 0-8-15,2-7-1 0,3 0-1 16,3-6-1-16,1-7 0 0,1-4 1 16,1-4 0-16,1-1 3 0,-1-3 4 15,1-2 6-15,-3-2 5 0,-2-5 6 0,1-3 2 16,-2-2-1-16,-1-1-2 0,1-2-4 15,0-1-6-15,1 0-7 0,-1 3-5 16,1 3-4-16,3 2-3 0,3 7-2 16,0 8-1-16,1 1 0 0,3 12 0 15,2 2 0-15,-3 7 2 0,-2 0 3 16,1 1-2-16,2-3 1 0,-1 2 0 16,1-9 0-16,0-3 0 0,0-7 1 0,2-2 0 15,-2-3 4-15,-5-5 4 0,-3-5 2 16,0-3 3-16,-1-4 6 0,-1-3 4 15,-1-4 2-15,-2-4-1 0,-3-6-3 16,2 1-2-16,-3-4-2 0,-2-1-7 16,-1-4-5-16,1-1-4 0,-3-1-3 15,3 4-1-15,-1 2-2 0,0 6-4 0,0 7-4 16,-1 5-7-16,1 6-8 16,1 6-13-16,0-1-23 0,1 0 131 0,4 2-262 15,10-6-152-15,12 2-413 0</inkml:trace>
  <inkml:trace contextRef="#ctx0" brushRef="#br0" timeOffset="5269.35">14327 3562 555 0,'11'-6'137'0,"-1"4"7"16,1-1-83-16,-10 2-7 0,1 0 0 15,-3-3-2-15,-2 3-9 0,-3 0-5 0,-4-3-6 16,-6-1-8-16,-2 0-8 0,-4-2-9 16,-7 4-2-16,-2-1-4 0,0 4-3 15,1 2 0-15,3 2-1 0,0 1 0 16,4 0 1-16,8-1-2 0,4 4 1 16,3-5-1-16,7 3-2 0,6 4 1 15,6 2-2-15,3 1 1 0,11 3 1 16,3 2 1-16,8 3 2 0,3 1 1 0,4-4 0 15,0 1 1-15,-3 0 1 16,-6 0-1-16,-3-2-1 0,-10-1 0 0,-7-1-1 16,-9 2-2-16,-2 1-1 0,-9 2-3 15,-7 0-7-15,-8 0-7 0,-9 3-3 16,-3-4-26-16,-9-1-22 0,-3-3-23 16,3-4-63-16,7-3-92 0,7-3-200 15</inkml:trace>
  <inkml:trace contextRef="#ctx0" brushRef="#br0" timeOffset="5690.75">14690 3552 568 0,'14'-8'108'0,"6"20"5"16,-3 5-106-16,-7 4-6 0,-4 7 1 15,-10-1 2-15,-4 5 3 0,-1 0 5 16,0-7-2-16,1 3 0 0,5-9 0 0,9 3-2 15,1-8-1-15,7-6 0 0,3-4 1 16,-2 1 0-16,5-7 1 0,4-2-1 16,1-12 5-16,1 2 3 0,-1-2 2 15,-3-1 0-15,2-3-4 0,-4 1 0 16,-6 1-3-16,-4 5-2 0,-4-2-5 16,0 10-5-16,-1 4-2 0,0 10 0 15,-2 3 0-15,0 4-2 0,-1 6-1 0,2 5 0 16,0 1 3-16,1-1-1 0,3-5 0 15,3-4 0-15,4-2 4 0,6-6 4 16,4-8 9-16,0-2 7 0,0-10 7 16,-1-1 6-16,3-5 7 0,-2-5 4 15,-2-4 1-15,-5 0-2 0,2-7-6 16,-3-2-7-16,0-4-6 0,-6-3-6 0,-2-2-6 16,0-1-6-16,1 1-4 0,-3-1-3 15,-1 4-1-15,0 5-4 0,-2 4-8 16,-1 5-9-16,-3 7-18 0,-1 2 137 15,-3 5-293-15,1 3-168 0,3 7-462 16</inkml:trace>
  <inkml:trace contextRef="#ctx0" brushRef="#br0" timeOffset="7371.29">13844 3309 455 0,'-2'6'106'0,"2"1"5"16,0-3-71-16,0 1-10 0,0 0-2 15,-3 2 2-15,2 0 0 0,1 0 1 16,-3 1 0-16,1 0-3 0,0-1-3 16,-1 6-4-16,-6 0-5 0,-1 3-3 15,-3 2-4-15,-1 4-3 0,-4 2 0 0,-5 9 2 16,-2 0 1-16,1 6-1 0,1 4 0 16,2 5-3-16,1 6-1 0,3 2-1 15,4 1-1-15,2 0-1 0,2 1 0 16,2 4 0-16,2 1 0 0,0 0-1 15,-1 4 1-15,0 2 0 0,2 3 1 16,0 3-1-16,-1-2 1 0,2 4-1 16,1 1 1-16,2-2-1 0,1 2 0 0,0 0-1 15,0 3 0-15,1-2-1 0,-3 1 1 16,-2 1 0-16,-2 0-1 0,-1 2 1 16,-2-2 1-16,-1-5-1 0,-4-1 1 15,2-7-1-15,-1-5 1 0,2-8-1 16,2-6 0-16,0-9 0 0,3-3-1 15,0-9-1-15,2-4-1 0,2-3-4 0,0-4-4 16,3-2-4-16,-1-1-3 0,2-3-4 16,1 2-1-16,0-1-3 0,0-3 0 15,1-1 2-15,-1-4 144 0,-2 1-256 16,15 2-122-16,-14-3-370 0</inkml:trace>
  <inkml:trace contextRef="#ctx0" brushRef="#br0" timeOffset="7627.18">13180 5829 536 0,'7'5'119'0,"4"13"5"16,3-2-88-16,4 0-15 0,3 3 0 15,2 0 0-15,-3-1-4 0,-5 1-4 0,2-4-5 16,-2 1-5-16,-2 1-1 0,1 0-1 16,-2-4 5-16,2 0-14 0,1-1-2 15,2-1-5-15,-2-2-72 0,-2-5-45 16,2-4-97-16,1-1-218 0</inkml:trace>
  <inkml:trace contextRef="#ctx0" brushRef="#br0" timeOffset="7799.72">13789 5827 633 0,'0'2'151'0,"0"-4"8"16,1 5-95-16,-1-2-22 0,-3 0-12 15,-2 4-1-15,2 11-4 0,-13-5-13 16,-3 8-7-16,-7 1-5 0,-2 3 0 16,0 4 0-16,1 2 0 0,-2-1-3 0,5 2-11 15,2-2-10-15,6 2 24 0,1-3-164 16,6-1-135-16,1-6-347 0</inkml:trace>
  <inkml:trace contextRef="#ctx0" brushRef="#br0" timeOffset="12437.05">10529 871 390 0,'-6'11'103'15,"0"5"5"-15,1-4-49 0,1-10-13 16,1 4-9-16,-7 5-6 0,6-1-4 16,-2 2-8-16,3-2-2 0,-4 6-5 15,0 5-1-15,-3 3-5 0,5-1 1 16,-2 5-3-16,-2 0 0 0,0-1-2 15,1 5 1-15,3-4-2 0,-1-4 0 16,3-2 0-16,0-4 0 0,2-4 0 16,-1-6-1-16,3-5 4 0,-2-1 12 0,1-4 13 15,0 0 4-15,1-3 0 0,-1-3 0 16,2-9 1-16,0-6-5 0,2-4-10 16,1-7-14-16,1-5-4 0,2-4 0 15,0-5-1-15,-1 3 1 0,3 0 1 16,0 1 0-16,-1 2 2 0,1 3 2 15,-1 6 1-15,0 7 2 0,2 6 1 0,-1 6 0 16,0 6-1-16,1 12-1 0,1 9-1 16,-1 7-1-16,2 6-2 0,1 6-1 15,0 5 0-15,0 5 0 0,1 0 0 16,0 1 0-16,2 0-2 0,0-4-3 16,-1-1-2-16,0 2-4 0,-2-5-8 15,0-7-8-15,-2-5-13 0,-2-2-10 16,-5-10 0-16,-2 5 6 0,-1-1-127 15,-2-11-111-15,-2 0-277 0</inkml:trace>
  <inkml:trace contextRef="#ctx0" brushRef="#br0" timeOffset="12630.75">10497 1097 632 0,'-4'-1'137'0,"0"2"2"0,0-8-113 0,-1 27 1 16,9-25 0-16,4 10 4 0,-1-3 1 15,5 0-4-15,4-2-1 0,3 0-3 16,3-2-7-16,5-5-6 0,1-1-6 16,4-3-11-16,-1-5-19 0,-1 0-13 15,-1-4-9-15,0 2 32 0,-4-2-153 16,1 0-122-16,-5-1-284 0</inkml:trace>
  <inkml:trace contextRef="#ctx0" brushRef="#br0" timeOffset="12745.45">10946 891 432 0,'4'10'124'0,"-1"9"7"0,-2 1-7 15,0 4-67-15,0 5-12 0,0 0-10 16,-2 0-7-16,1 4-5 0,0-2-7 16,0 1-7-16,0-1-7 0,0-5-13 15,1-2-10-15,8-2 83 0,-11-1-209 16,5-8-130-16,2-4-355 0</inkml:trace>
  <inkml:trace contextRef="#ctx0" brushRef="#br0" timeOffset="13021.95">10790 878 608 0,'1'-9'143'0,"10"-2"10"16,-1 3-75-16,4 5-30 0,3 1-8 0,5 2-2 16,6 2-3-16,-1 0-3 0,-3 10-9 15,6-1-9-15,-1 0-5 0,4 3-5 16,-2 2-1-16,-2 0-4 0,-3 2-1 15,-4 1-1-15,-4 3-2 0,-4 1 0 16,-7 2-2-16,-6 0 0 0,-6 1 0 16,-7-1-1-16,-3 0-3 0,-3-1-2 15,-6 0-5-15,3-2-5 0,-2 1-9 0,1-3-6 16,2 0-3-16,-4-3-2 0,6-7 131 16,4-3-241-16,-1-3-121 0,5-2-351 15</inkml:trace>
  <inkml:trace contextRef="#ctx0" brushRef="#br0" timeOffset="13209.25">11337 966 619 0,'7'12'145'0,"-4"3"7"16,2 3-112-16,-3 4-2 0,-3 3-1 15,0 4-3-15,-2-2-10 0,1 1-9 16,0 1-5-16,1-3-8 0,1-3-10 15,0-2-13-15,0-3-9 0,2 0 3 16,-1-2-133-16,0-6-126 0,0 2-298 16</inkml:trace>
  <inkml:trace contextRef="#ctx0" brushRef="#br0" timeOffset="13454.47">11319 940 608 0,'6'-10'143'0,"5"-1"10"16,1 6-91-16,3-2-15 0,3 4-3 0,1 3 0 16,2 4-3-16,1 2-9 0,3 4-9 15,0-2-9-15,0 5-6 0,1 4-2 16,2 0-4-16,-1 3 0 0,1 0-3 16,-3 2 1-16,-4 2-3 0,-4-1-2 15,-7 2 0-15,-11 1 1 0,-10 0-5 16,-9 0-5-16,-8 0-10 0,-6 2-9 15,-8-2-6-15,-6 1-6 0,0 1 137 0,2-3-260 16,-4 0-131-16,6-3-373 0</inkml:trace>
  <inkml:trace contextRef="#ctx0" brushRef="#br0" timeOffset="18236.93">11314 1763 313 0,'-13'14'68'0,"0"-1"1"0,5-5-52 15,3-3-10-15,3-2-2 0,0 0 2 16,-1-2 3-16,2 0 3 0,1 0 6 15,1 0 7-15,-1-1 4 0,2 0 1 16,-2-1 0-16,1 0-1 0,-2 2-2 0,-1-2-6 16,1 0-7-16,-1 2-3 0,-2-1-3 15,-1 1-4-15,1-1-2 0,-2 0-1 16,2 2-1-16,0-1-2 0,0 2-4 16,3-2-4-16,2 1 0 0,1 1 0 15,2 2 1-15,1-1 0 0,3 1 3 16,2 3 3-16,1 2 5 0,2 2 1 0,2 0 0 15,2 2-1-15,1 1-1 0,1 1 1 16,2 1-2-16,-1 2 1 0,-1-2-2 16,2 0 1-16,-3-2 0 0,-1 5-1 15,0 1 0-15,-1 3 1 0,-1 5-1 16,1 4 0-16,-2 4 1 0,-1 3-1 16,-1 5 1-16,0-1 0 0,-2 2-1 15,-2 1 1-15,-3-3 1 0,1 3-1 16,-2 1 0-16,-1 0 0 0,2 1 1 0,-1 1-1 15,3-2-1-15,0 3 1 16,1-1-1-16,0-3 1 0,0 0-1 0,0 3 0 16,-1-4 0-16,-2 2 0 0,1-1 0 15,-1 0 0-15,0 2 0 0,-1 1-1 16,0-1 1-16,2 2 1 0,0 1-1 16,1 0 0-16,0 2 1 0,-1 1-1 15,0-3 0-15,-1 2 0 0,1-1 0 0,-1-1 0 16,0 0 0-16,1-2 0 0,-1-2 1 15,-1 2-1-15,0-1 0 0,-2-1 0 16,0 0 0-16,0 2 0 0,1 0 0 16,0 1 0-16,3-2 0 0,-2-1 1 15,1-2-1-15,2 1-1 0,-1-3 2 16,-1 0-1-16,2 1 0 0,-2 1 1 16,1 1-1-16,-1 0 1 0,0 1 1 15,1-1 9-15,-1-2 2 0,0-4 1 16,1 0 1-16,0 0 0 0,-2-3 1 0,2 1-3 15,0-1-7-15,0-3-3 0,0 3-1 16,2-4-1-16,1 0 1 0,0 0-1 16,0-2 0-16,1-1 2 0,1 0-1 15,-1 0 1-15,-1-1-1 0,-1 0 2 16,-1 3 0-16,1-3 3 0,-2 1 0 16,1-1-1-16,0 3 1 0,0-1 0 0,1-3-2 15,-1 2-1-15,0 1-2 0,0-3-1 16,-1 1 0-16,1-1 0 0,-3 0 0 15,0 1-1-15,0-5 0 0,-2-2 1 16,1 1-1-16,0 1 1 0,-2-1-1 16,1 0 1-16,-1 3 0 0,0 0 0 15,0 2 1-15,0-2-1 0,0 0 0 0,0-1-1 16,2 0 1-16,-1-3 0 0,-1-1-1 16,1-1 0-16,-1-3 1 0,0-1-1 15,2 1 0-15,-2-2 1 0,1 0 0 16,0-1 0-16,0 1 1 0,0 0-1 15,1-1 1-15,-1-1-1 0,-1-1 0 16,0 0 0-16,-1-1-1 0,0 0 1 16,-1 1-1-16,0-1 0 0,0 2 0 15,-2-2 1-15,2 1-1 0,1 0 0 16,0 0 0-16,0-2 0 0,1 0 1 0,2-1-1 16,-1 1 0-16,2-2 0 0,1 2 1 15,0-2 0-15,1 3 0 0,0 0 0 16,1 2 1-16,-1 1-1 0,0 0 0 15,0 2 0-15,0-1 0 0,-1 3 0 16,1-4 0-16,-3 0 1 0,0 1 0 16,1 0 0-16,-2-2 0 0,-1-1 1 15,1-1-2-15,-1 2 1 0,1-3-1 16,1 0-1-16,-1-2 1 0,0 2-1 0,1-1 0 16,1 0 1-16,-2 0-1 0,1 1 0 15,0 1 1-15,0-1-1 0,-1-1 1 16,1 0-1-16,0-2 0 0,-1 1 0 15,1-1-1-15,0-4 1 0,-1 1-1 16,0-2 1-16,1 0 0 0,-1 0 0 16,0 0 1-16,0-2-1 0,-1 4 1 15,1 0-1-15,1 0 1 0,0 3-1 16,-1-3 0-16,0 3 1 0,0-2-3 0,2-1-1 16,-3 1 0-16,0 1-2 0,0-4-1 15,-1 4 1-15,0-1 0 0,0 3 1 16,-1 1 2-16,1 3 0 0,1-2 2 15,0 2 0-15,0 2 0 0,1-1 0 16,1-1-1-16,1 1 1 0,-1-4 0 0,2 2-1 16,-1-1 1-16,2-1 0 0,-1 1 0 15,0-1 0-15,1 0 0 0,1-1 0 16,-3 1 0-16,0 3 0 0,0-2 0 16,-3 3-1-16,-1-1 1 0,-1 2-1 15,-3 1 1-15,0 3 0 0,-2-1-1 16,1 0 2-16,2 1-1 0,-2-2 0 15,2 0 0-15,0-3 0 0,2-4 0 16,1-4 0-16,0 1-2 0,-1-3-4 16,2 1-9-16,-1-4-29 0,1 0-94 0,0 0-107 15,0 0-266-15</inkml:trace>
  <inkml:trace contextRef="#ctx0" brushRef="#br0" timeOffset="19771.02">12212 7588 220 0,'-2'-2'67'0,"-1"-1"2"0,2 0-14 16,1 2-24-16,0 1 2 0,-1-2-3 0,1 1-2 16,0 0-9-16,-1 1-4 0,0-1-1 15,0-1 2-15,0 0 0 0,1 7 2 16,2-3-2-16,-2-3 0 0,0-1 1 15,1 3-2-15,-1-1-5 0,0-1-2 16,1-3-4-16,-2 2 2 0,2 3-2 16,1 0 2-16,1-1-1 0,0 2 1 0,-2-2 1 15,1 0-1-15,0 1 0 0,-1 0-1 16,0-1 0-16,-1 0 0 0,0-2-2 16,2 3 0-16,-2 0-2 0,0-3 0 15,1 4 0-15,-1-3 0 0,2 0 0 16,0-1 1-16,1 0 0 0,2-2 0 15,0 1-1-15,0-5-1 0,0 2-9 16,1-1-9-16,-2 1-3 0,-1-2 1 0,-1 1 0 16,1 0 0-16,-2 1 2 15,1-1 9-15,-1 2 9 0,0-1 0 0,2 2 1 16,1-3-2-16,1 2-17 0,3-1-22 16,-1 0-24-16,3-1-9 0,0 0 0 15,1 0 1-15,0 2 1 0,0-2 19 16,-3 3 28-16,-1 0 39 0,-1 2 27 15,-5-14 16-15,1 16 16 0,-1 0 7 16,0-1 3-16,-2 2-4 0,-2 1-13 16,0 2-19-16,-1 16-16 0,-3-13-16 0,-2 0-7 15,-1 2-3-15,0-2-3 0,3-1-1 16,1-2 1-16,2 0 1 0,0-3 0 16,2 0 0-16,2-1 0 0,0 0 0 15,0 0-1-15,1 0 1 0,-1 0-1 16,1 1-2-16,-1 1 0 0,0 0 0 15,1 2-1-15,-2 1 1 0,0 3 0 16,1 3 1-16,-2-1 1 0,0 1 1 0,0 3 1 16,0 1-1-16,-1 3-1 0,0-1 1 15,1 0-2-15,1 1-1 0,0 1 0 16,1-1-1-16,0 0 1 0,2 1 0 16,0-1-1-16,0 1 0 0,0 2 0 15,0-3 1-15,-1 4-1 0,-1 0 0 16,-1-1 0-16,1 0 1 0,-4 0-1 15,3 1 1-15,-2-3-1 0,0 0 0 0,-1-3 1 16,2 1-1-16,-2-1 0 0,2 0 0 16,-1-2 0-16,2 3 1 0,0-3-1 15,0-1 0-15,0 0 0 0,0-1 0 16,1-1 0-16,0-1 1 0,-1-3-1 16,0 1 0-16,1-2 1 0,1-1-1 15,-1 0 1-15,2 0 0 0,-1-2 0 16,1 0 0-16,0 1 1 0,0-1 1 0,0-1 0 15,-1 0 1-15,1 1-1 0,-2-1 1 16,1 0-1-16,-1 0 1 0,1 1-1 16,-1 2-1-16,0-2 1 0,1 0-2 15,0 1 1-15,-1 1-1 0,3 0-1 16,-2-1 1-16,0-1 0 0,1 3 1 16,0-3 1-16,0 1 2 0,1-1 1 15,-1-1 0-15,1 0 0 0,1 2 1 16,0-3-2-16,0 3-1 0,0-1 0 0,1 0-2 15,0 3-1-15,0-2 0 0,-1-1 0 16,-2 1-1-16,2-1 0 0,-3-1 0 16,1-1 0-16,-1 0 0 0,-1 0 0 15,1 1 0-15,0-1-1 0,1 1-3 16,1-3-3-16,-1 2-6 0,0-2 6 16,3 2-59-16,4-2-72 0,-2-1-103 0,-4-1-246 15</inkml:trace>
  <inkml:trace contextRef="#ctx0" brushRef="#br0" timeOffset="20327.4">12452 8136 418 0,'-1'-2'104'16,"-4"-1"3"-16,0 1-47 0,-2-4-31 15,2 1-6-15,-2 1-4 0,4 5-5 16,-4-4-1-16,3-1-2 0,1 2 0 16,1 2-3-16,0-1-3 0,1 1-1 15,-3-6-1-15,4 6 1 0,0 0-1 16,1 0-1-16,-2 0-2 0,2 3-1 16,-1 1 0-16,1 3-1 0,-1 0 1 0,2 3 0 15,-1 0 1-15,4 1 2 0,-1-3 0 16,1-1 0-16,1 0-1 0,-1-3 0 15,2 2 0-15,-2-2 2 0,0 0-1 16,0-1 0-16,-1-1 1 0,-1 1 0 16,0 0 0-16,-1-1-1 0,1-1 0 15,-2 0-1-15,-1 0-1 0,0 0 1 0,-1-1-2 16,-2 1 2-16,1 2 1 0,-5 0-1 16,-3 1 1-16,-5 3-1 0,-2 0-3 15,-4 4-2-15,-4-1-4 0,0 2-102 16,-3-1-15-16,1-1-88 0,0 3-194 15</inkml:trace>
  <inkml:trace contextRef="#ctx0" brushRef="#br0" timeOffset="38472.65">16971 2024 439 0,'-3'-2'111'0,"4"2"4"0,-1 2-25 16,1-1-61-16,0-2-4 0,4 3 4 16,2-1 5-16,4-1-1 0,3 1 0 0,5-3 0 15,6 1-2-15,1 0-4 16,7-3-5-16,8 2-6 0,3-1-5 0,3 2-2 16,-1-3-4-16,0 0-4 0,1 3-1 15,-5 0-3-15,-2 0-3 0,-6 1-4 16,-6-1-5-16,-1 3-6 0,-8 0-8 15,-2-1 8-15,-6 2-132 0,-6 1-116 0,-5-1-297 16</inkml:trace>
  <inkml:trace contextRef="#ctx0" brushRef="#br0" timeOffset="38638.14">17050 2260 571 0,'32'-7'138'0,"10"-1"2"0,9-1-93 0,2 0-14 16,2-2-8-16,-1-1-6 0,-2 4-11 15,0-3-8-15,-6-1-5 0,-7-3-3 16,-2 1-6-16,-6-1 12 0,-4 2-139 16,-4-5-115-16,-4 5-299 0</inkml:trace>
  <inkml:trace contextRef="#ctx0" brushRef="#br0" timeOffset="38906.55">17640 1848 496 0,'-1'-6'131'0,"0"3"4"0,1 3-4 16,0 0-102-16,1 3-3 0,3-1 0 16,2 2 2-16,5 3 0 0,4-1-1 15,4 1 0-15,6 7-4 0,1-1-5 16,3 5-4-16,1-1-4 0,-4 3-3 0,-2-1-3 15,-1 5-4-15,-7-8 2 0,2 2-1 16,-6-5 1-16,-4 0-1 0,-5 0-1 16,-4 2 0-16,-5-1-1 0,-6-1 0 15,-5 6 0-15,-10-1-2 0,-4 3-4 16,-8-5-10-16,2 1-8 0,-1-1-8 16,-1 1-7-16,3-6 4 0,7 0-22 15,5-5-101-15,5-1-104 0,3 1-259 0</inkml:trace>
  <inkml:trace contextRef="#ctx0" brushRef="#br0" timeOffset="39885.98">19547 1898 453 0,'4'2'112'0,"-2"-1"4"0,6 9-41 0,-2 4-46 16,1 1-13-16,0 4-1 0,-2 1-2 16,1 0-3-16,-2 5-3 0,-2 0-2 15,0 3-3-15,-1 2-3 0,1 2 25 16,-2 2-99-16,0 0-47 0,-2-6-98 16,1-2-239-16</inkml:trace>
  <inkml:trace contextRef="#ctx0" brushRef="#br0" timeOffset="40304.19">19431 1972 469 0,'5'-28'123'16,"5"-1"11"-16,8 5-95 0,-7 3 76 15,12 5-56-15,2 6-12 0,2 1-2 16,3 3 0-16,-1 3-10 0,-6-1-5 0,9 5-9 15,-1 2-7-15,-1 3-7 0,0 3-3 16,-4 0-2-16,-3 3-5 0,-2 4-3 16,-9-2-4-16,-4 1-1 0,-8 0 1 15,-9-1-1-15,-5-1 1 0,-8-1 3 16,-3-2 3-16,-2 0 3 0,-1-4 2 16,1-1 1-16,4-4 0 0,5 1 2 15,4-4-1-15,3 0 1 0,3-2 2 16,1 2 0-16,4 1 0 0,1 2-1 0,2 0-1 15,2 5 1-15,1-2-1 0,2 5 0 16,1 2-2-16,2-1 1 0,1 3 1 16,3 1 0-16,0 3-1 0,4 2 2 15,3 2-5-15,3 1 0 0,4 3-7 16,3 0-7-16,1-2-13 0,1-2-8 16,-4-4-10-16,1-4 2 0,0 0-46 15,2-5-74-15,-6-9-103 0,0-4-238 16</inkml:trace>
  <inkml:trace contextRef="#ctx0" brushRef="#br0" timeOffset="40572.24">20387 1948 469 0,'10'-15'138'0,"-4"5"12"0,-3 2-10 0,-1 3-71 16,-2 0-16-16,0 3-6 0,-2 1-8 15,-3 1-10-15,-4-2-11 0,-2 1-5 16,-5-2-3-16,-4 6-2 0,-4 0-2 15,-3-1 0-15,-1 6 0 0,2 2-1 16,1-2-2-16,2 11-1 0,1-4-1 16,1 2 0-16,5 3-1 0,0 4-1 15,4 1 1-15,1 2-1 0,4 1 0 16,2 0 1-16,4 3-1 0,5 2 0 16,2-9 0-16,3 0-1 0,5-2-1 0,1-6-2 15,3-3-2-15,4-4-5 0,3-5-4 16,0 0-17-16,4-3-3 0,-3 0 0 15,4-3-34-15,-3-4-96 0,-4-1-111 16,-3 3-267-16</inkml:trace>
  <inkml:trace contextRef="#ctx0" brushRef="#br0" timeOffset="40739.31">20228 2127 550 0,'-6'-8'130'16,"4"1"2"-16,7 1-102 0,5 2 2 15,5-1 5-15,5-1-9 0,5 0-9 16,8 2-4-16,-3-3-2 0,0-1-1 16,0 0-4-16,-1 2-14 0,0-1-10 15,0 1 10-15,2-3-138 0,1-1-121 0,-2 0-304 16</inkml:trace>
  <inkml:trace contextRef="#ctx0" brushRef="#br0" timeOffset="41534.69">20897 1914 557 0,'3'-3'138'16,"-4"2"5"-16,-4 3-77 0,-1-1-29 0,-1 1-5 16,-9-1-2-16,-5 2-5 0,-7 2-8 15,-1 1-4-15,-1 1-3 0,-2 5-1 16,-1 2 0-16,3 5-3 0,5 1-2 16,2 4-2-16,4 3 1 0,2 1-2 15,5 1 0-15,5 1 1 0,5 0 0 16,4 2 0-16,5-2-1 0,3-5 0 15,5 0-1-15,2-5 0 0,1-4 0 16,3-3 0-16,5 1 0 0,7 4-1 16,0-8-2-16,1-3 1 0,1-2 0 0,1-2-2 15,-3-2 1-15,-5-5 0 0,-6-10 1 16,-1 7 3-16,-5-1 1 0,-1-1 0 16,-3-4 1-16,-3-3 1 0,-2-1 1 15,-4-4 1-15,-2-3 0 0,-3-4 0 16,-1 2 1-16,-1 1 2 0,-2 3-1 15,-2 3-1-15,1 3-2 0,-2 2-1 0,0 6 0 16,-1 0-2-16,1 3-2 0,0 2 0 16,2-1-1-16,2 3 0 0,0 1 0 15,3 1 0-15,0 0 0 0,2 3 0 16,-1-3 0-16,0 1 0 0,0 1 0 16,1-1 1-16,-1 2-1 0,-1-1 1 15,1 3 0-15,0-3 0 0,0 1 0 16,1-1 0-16,-1 0 0 0,2 0 0 0,-2-3 0 15,1 0 1-15,0 1 1 16,0-2 2-16,0 1 1 0,0-1 0 0,0 1 1 16,0 0-1-16,0 0 0 0,0-1-1 15,0 1-2-15,0 0-1 0,-1 0-1 16,1 0 0-16,-1 2-1 0,1-1 1 16,-1 2-1-16,1 0 0 0,-1-2 1 15,0 2-1-15,-1 0 1 0,2-1 0 0,-1 2 0 16,-1-4 0-16,0 3-1 0,0 0 1 15,-3-1-1-15,0 0 1 0,-3-2 0 16,2 4 0-16,-1 0 0 0,1-4 1 16,-2 0-1-16,2 0 1 0,3-1-1 15,0 1 1-15,0-4 0 0,1-1 0 16,0 4 0-16,2-1 1 0,0 1-2 16,0 2 1-16,0-1 0 0,1 0-1 15,0 0 0-15,2 1 1 0,1-1 0 0,3 0 0 16,2 0 0-16,2 1 0 0,3 2 1 15,1 1-1-15,2 2-1 16,2 1 1-16,1 2-1 0,0-2 0 0,-1 6 0 16,2 0-1-16,-2 1 0 0,-3-1 0 15,-2 2-1-15,-4 0-1 0,-1 2 4 16,-5 0-9-16,-3-3 2 0,-1 0-6 16,-1 0-11-16,-1 0-8 0,0-2-12 0,-1-1 22 15,0-2-144-15,3-1-132 0,-1 0-305 16</inkml:trace>
  <inkml:trace contextRef="#ctx0" brushRef="#br0" timeOffset="42170.9">19752 1022 429 0,'-5'-7'115'16,"1"-4"6"-16,0-3-50 0,2 6 1 15,0 1-32-15,2 3-8 0,3-4 0 0,3 4-3 16,-1-1-4-16,4 2-2 0,-1 1-5 16,1 0-1-16,-2-1-4 0,2 3-1 15,1 1-2-15,0 1-4 0,-2 5 0 16,3 0-2-16,5 5 0 0,-1 4 0 15,-1 7-1-15,1 3 0 0,-1 0 1 16,3 8-1-16,1 3-2 0,0-1 1 16,1 3-1-16,2-2 0 0,1 2-1 0,1 3 1 15,-1-4-1-15,-1-2 1 0,-3 2-1 16,0-7 1-16,-3-1-1 0,-3-5 0 16,-2-4-6-16,-2-2-10 0,-3-5-8 15,-2-2-9-15,0-3 40 0,-2-6-165 16,-1-1-123-16,-1 3-312 0</inkml:trace>
  <inkml:trace contextRef="#ctx0" brushRef="#br0" timeOffset="42471.09">19918 1413 331 0,'-2'4'100'0,"0"-2"12"0,1-2-4 16,1 0-63-16,0 1-4 0,2 3 5 16,0 1-2-16,2 2-7 0,3 1-7 15,3 4 1-15,5 1-1 0,3 3-4 16,0-2-4-16,3 0-5 0,1 1-6 0,1 1-4 15,-2-2-7-15,-4-2-10 0,-2-3-9 16,-1 0 18-16,-3-2-60 0,-4-1-88 16,-1-3-114-16,-2 1-272 0</inkml:trace>
  <inkml:trace contextRef="#ctx0" brushRef="#br0" timeOffset="42686.48">20191 1304 657 0,'0'-1'151'16,"0"0"2"-16,0 2-119 0,-1 0-10 15,2 3-1-15,-2 4-2 0,1 6-10 16,1 2-7-16,-1 4-2 0,1 2 1 16,-3 4-1-16,1 0 0 0,-3-1 0 15,1-2-3-15,-1-1-3 0,0 0-6 0,0-4-14 16,0 1 3-16,-3 0-135 0,0-5-125 15,-1 4-311-15</inkml:trace>
  <inkml:trace contextRef="#ctx0" brushRef="#br0" timeOffset="53045.82">11215 5102 270 0,'-5'8'75'16,"5"-5"2"-16,0-1 0 0,3-2-48 15,1 0-10-15,0 0-2 0,1-1-1 16,1 0-1-16,1 0-2 0,0-1-3 0,0 0 1 16,1-4 2-16,-3 4 3 0,3-1 2 15,1-2 3-15,2 1 3 0,1 0 4 16,3-2 0-16,1 5-2 0,5-2-1 16,1-3-3-16,3 4-1 0,4 0-2 15,3-2-3-15,0 0-5 0,6 2-3 16,3-1-2-16,9 0-1 0,0 0-1 15,7 2-2-15,0-1 0 0,9 0 0 0,-1-2-1 16,4 2 0-16,4-1 2 0,2 1 1 16,2-3 1-16,5 2 1 0,0-2 1 15,7-2 1-15,2 0-2 0,2 4 0 16,6-3-2-16,2-1-1 0,6 3-1 16,0 3 0-16,3-1-1 0,1 2 0 15,3-1-1-15,-2 2 1 0,1 4-1 16,-2-4 1-16,4 1-1 0,1 0 0 0,-1 4 0 15,-8-2 1-15,7-1-1 0,5 0 0 16,-1 2 0-16,-6 3 0 0,-6-5 1 16,4-1-1-16,8 2 0 0,-10-1 0 15,-6 0 1-15,-2-2-1 0,1 0 0 16,5 1 0-16,-5 1 0 0,-6 0 0 16,3 0 0-16,-4-3 0 0,3 4 0 15,3 0 0-15,-5 2-1 0,-4 2 0 16,-1-5 0-16,-8 2 0 0,0 0 0 0,-11-1 0 15,-9-3 1-15,-9-3 0 0,-8-3 1 16,-10 0-1-16,-8 1 1 0,-8 1 0 16,-8-2-1-16,-5-1-1 0,-4 1-1 15,-1 0-2-15,-2 3-2 0,-1-1 0 16,-3 1-1-16,-6-1 0 0,-5 3 1 16,-7 0 1-16,-7-1 1 0,-8 1 2 0,-8 0 1 15,-7-1 1-15,-10 1 0 0,-7 0 1 16,-9 0 0-16,-2 0 0 0,-6 0-1 15,-5-2 1-15,-7 2-1 0,-2 0 1 16,0-1-1-16,5 1 0 0,-9-1 0 16,-1 1 0-16,-6 1 0 0,1 0 0 15,8-1 0-15,-9 0 1 0,-5 2-1 16,-6 1 0-16,7 0 0 0,2-3 0 0,3-1 1 16,-8 2-1-16,4 0 0 0,8-5 0 15,10 0 0-15,0 3-1 0,-2-1 1 16,4 1-1-16,3-1 1 0,2-3 0 15,4 3-1-15,-3-1 1 0,-2 0 0 16,6 2 0-16,-3-1 0 0,-2 0 0 16,2 1 0-16,-4 2 1 0,3 0-1 15,-2 1 0-15,-3-3 0 0,5 2 0 16,1 1 0-16,-2 1-1 0,5 0-2 0,0-1 1 16,4-2 0-16,1 2 0 0,5 2 0 15,1-2 0-15,5 0 2 0,4 0 1 16,4 1 0-16,4 2-1 0,7 1 1 15,3 0-1-15,5 0 1 0,6 2-1 16,2-3 0-16,6-1 1 0,3 1-2 16,6-2 1-16,3 1-1 0,4-2 0 15,5 0 0-15,3 2-1 0,3-1 1 16,5 0-1-16,1-1 1 0,6 0 1 0,5-2 0 16,3 1 2-16,7-2 0 0,5-3 0 15,5-1 0-15,6-3 1 0,4 4-1 16,5-1 0-16,7 2 0 0,5-1 1 15,4-1 0-15,5 2 0 0,4 1-1 16,4 1 1-16,3 1-1 0,1-4 0 16,4 2 0-16,-1 0 0 0,5 2-1 15,1 0 1-15,0-2 1 0,2-4 0 0,2 2 1 16,4 3-1-16,3-1 0 0,-1-1 0 16,3 0 0-16,2-1-1 0,4 3 0 15,-5-1-1-15,0 2 1 0,2 0 0 16,0 0 0-16,8 4 0 0,-10 1 0 15,1 0-1-15,11-2 0 0,0 4 1 16,4-1-2-16,-9 0 1 0,2-3-1 16,8 1 1-16,-3 4 0 0,-7 0 0 0,-4-5 1 15,-7-2 0-15,11 2 0 16,-8 1 1-16,-6-2-1 0,-1-3 0 0,-1-3 0 16,3 4-1-16,3 3-1 0,-8-2 0 15,-3-1 1-15,1-1-1 0,-2 1 0 16,0 2 0-16,-8 1 0 0,-2-1 0 15,-4 2 0-15,-5 1 1 0,-3-2-1 16,-7 3-1-16,-7-2 1 0,-7-3 0 0,-6-2 1 16,-9 0-1-16,-7-2 0 0,-10 3 2 15,-4-3 2-15,-7-1 0 0,-5 0-1 16,-6 1-2-16,-6-3 1 0,-4 3-1 16,-5-3 0-16,-5 3-3 0,-4 1-1 15,-6 0 2-15,-1-2 1 0,-5 0 0 16,-2-1-1-16,-2 0 1 0,-5 0 0 15,-7-2 1-15,-2 1-1 0,-5-1 1 16,-7 3-1-16,-6 0 0 0,-13-1 0 0,-4 0 0 16,-10 2-2-16,-14-2-2 0,-11-2-2 15,-9 4-1-15,-7-3 0 0,-17 2 0 16,-5-2 0-16,-15 1 0 0,-6 6 0 16,-9-1 1-16,-9 0-19 0,-6 1-120 15,-4-6-118-15,-8 15-305 0</inkml:trace>
  <inkml:trace contextRef="#ctx0" brushRef="#br0" timeOffset="75728.07">17110 6874 414 0,'11'3'109'16,"0"1"5"-16,-2 4-39 0,-3 2-35 16,0 0-10-16,-2 3-9 0,-1 2-4 15,0 3-3-15,0 5-4 0,-1 2-1 16,1 3-2-16,0 2-2 0,-2-1-1 15,0 1-1-15,-1 1-2 0,0-5-2 16,-1-2-2-16,0-2-2 0,1-1 5 0,0-2-48 16,0-3-76-16,-3-3-100 0,2-2-244 15</inkml:trace>
  <inkml:trace contextRef="#ctx0" brushRef="#br0" timeOffset="76146.02">17083 6902 507 0,'-1'-7'121'0,"-2"-2"3"0,3 1-71 16,4 3-14-16,-1 0-18 0,5-1-1 16,0 0 1-16,3 1 0 0,0-1 0 15,4 2 0-15,-1-1 0 0,3 1-2 16,2 2-1-16,2 2-3 0,0 0-3 0,5 4-4 15,0 2-3-15,2 0-3 0,-4 4-4 16,-4 1-3-16,-1-1-2 0,-4-1-1 16,-5-2-1-16,-4 2-2 0,-3-1 0 15,-1-2 0-15,-3 0 2 0,-3-1 2 16,-2 1 0-16,-2 0-1 0,-7-1-2 16,-2 0 4-16,-7-1 1 0,-4 0 1 15,-1-1-1-15,-2 1 0 0,5-2 3 16,3 0 1-16,0-2-2 0,10 2-2 0,5 0-1 15,3 0 1-15,4 2 1 0,2 1 3 16,3 1 2-16,5 5 5 0,-1 1 4 16,5 3 4-16,5 3 0 0,3 4 0 15,5 1-4-15,1 1-2 0,2-1-9 16,1 1-9-16,-1-3-7 0,1-1 2 16,-3-2-21-16,-3-5-107 0,-2 0-108 15,-2-2-265-15</inkml:trace>
  <inkml:trace contextRef="#ctx0" brushRef="#br0" timeOffset="76663.38">17637 6941 634 0,'1'0'136'16,"-1"0"1"-16,0 1-112 0,0 2-22 15,-1 2-7-15,-1 3-1 0,0 3 0 16,-2 4-1-16,2 6 2 0,0 1 5 16,2 3 3-16,1-1 0 0,2 0 0 15,3-2 1-15,0-4 1 0,2-4-1 16,3-5 2-16,3-3 4 0,2-1 5 0,1-4 3 16,2-3 3-16,2-2 1 0,3 0 2 15,-1-5-1-15,-4-1-2 16,-1-4-3-16,-2 1-4 0,-2-2-3 0,-2 3-2 15,-5 0-3-15,-1 3-3 0,-2 5-3 16,2 2-3-16,-2 6-2 0,0 6 0 16,1 2-2-16,0 4-1 0,1 3-1 15,-1 0 1-15,3 0 2 0,2-1-1 0,1-3 0 16,2-3 1-16,0-4 4 0,1-3 2 16,2-1 6-16,0-2 3 0,-3-6 4 15,1 0 4-15,-2-3 4 0,0 1 1 16,1-4 0-16,-1-2-3 0,-3-4-3 15,1 1-4-15,-1-5-2 0,1-1-5 16,-2-7-1-16,-3-1-2 0,-1-4-2 16,0 1-3-16,-3 0-1 0,0 5-2 15,-1 2-1-15,-2 6-2 0,1 6-2 0,-2 5-1 16,1 6 1-16,-1 1-4 0,-3 2-8 16,2 2-15-16,-1 2-10 0,0 0 161 15,-1-1-290-15,2 2-151 0,0 8-419 16</inkml:trace>
  <inkml:trace contextRef="#ctx0" brushRef="#br0" timeOffset="197699.72">17051 8425 307 0,'-4'-2'111'0,"-1"-3"8"0,2 1-23 16,0 1-21-16,-2 0-6 0,3 0-7 15,0 2-16-15,-3-2-18 0,3 2-5 16,-2 1 0-16,1-1-4 0,0 2-2 15,0-2 1-15,3 0 0 0,0 2 0 16,0-2-2-16,2 1-3 0,-1-1-2 0,3 1-2 16,-1 0-4-16,-1 1-3 0,0-1-1 15,1 2 0-15,-1-1 0 0,0 0-1 16,2 2 0-16,1 0 0 0,0-1 0 16,2 0 0-16,-1 0-1 0,2 0 2 15,1 2-2-15,-1-2-7 0,0 0-8 16,1-1-8-16,-1 0-6 0,-1-1 35 15,0 1-164-15,0-1-124 0,0 0-309 16</inkml:trace>
  <inkml:trace contextRef="#ctx0" brushRef="#br0" timeOffset="197907.69">17347 8451 473 0,'-2'0'120'0,"3"-1"4"0,-2 2-55 16,-4 2-23-16,6-3-25 0,0 0-4 16,0 1-4-16,2-1-4 0,0 0-3 15,1 1-3-15,2-1-1 0,-2 0-3 16,3 0-2-16,-1 0-1 0,2 1-2 16,1-3 1-16,1-5-124 0,-1 5-109 15,2 1-279-15</inkml:trace>
  <inkml:trace contextRef="#ctx0" brushRef="#br0" timeOffset="198071.76">17593 8443 496 0,'0'0'118'0,"-1"-2"6"16,1 4-54-16,0-1-44 0,0 0-7 15,2 0-1-15,3 0-2 0,-2-1-8 0,2-1-10 16,0 0-1-16,0-1-31 0,3 0-96 15,-1 0-103-15,-1-1-260 0</inkml:trace>
  <inkml:trace contextRef="#ctx0" brushRef="#br0" timeOffset="198235.37">17789 8458 519 0,'-2'1'127'0,"0"1"6"0,1-1-80 15,2-1-16-15,0-1-6 0,0 0-12 16,2 0-8-16,3-2-9 0,-1-1 2 16,5-2-47-16,-1-2-93 0,3-1-108 15,0 0-269-15</inkml:trace>
  <inkml:trace contextRef="#ctx0" brushRef="#br0" timeOffset="198405.07">17947 8379 568 0,'-1'-1'139'0,"0"0"5"16,0-1-73-16,0 1-33 0,-1 1-6 16,0-4-4-16,1 0-7 0,0 1-6 15,-1-2-6-15,2 0-7 0,-1-2-6 16,1-3-12-16,1 4-6 0,1-4-14 0,0 0-117 16,2-3-120-16,-1 0-290 0</inkml:trace>
  <inkml:trace contextRef="#ctx0" brushRef="#br0" timeOffset="198569.63">17990 8090 496 0,'-2'-7'141'0,"1"4"10"15,-2-1-14-15,1-1-72 0,0 1-18 16,0-1-6-16,-2 3-5 0,4-2-9 0,-3-2-9 16,0 1-9-16,1-2-8 0,-2 0-6 15,3-2-8-15,0-2-8 0,0 0-10 16,3 0 21-16,3-1-158 0,0-1-128 15,2 0-329-15</inkml:trace>
  <inkml:trace contextRef="#ctx0" brushRef="#br0" timeOffset="198749.15">18077 7772 610 0,'-2'-10'153'16,"0"1"7"-16,0 5-77 0,0 0-26 15,0-3-17-15,-2 3-7 0,2-3-7 16,-2-1-7-16,1 0-9 0,1-1-7 15,0-2-7-15,0-3-5 0,1-2-10 16,2 1-10-16,0-2-11 0,0-3 6 0,0-2-94 16,2 1-38-16,1 0-105 0,-1 2-223 15</inkml:trace>
  <inkml:trace contextRef="#ctx0" brushRef="#br0" timeOffset="198890.88">18076 7394 552 0,'-2'-4'145'0,"0"2"4"0,1-1-36 15,0 3-69-15,1 0-10 0,-1-2-6 0,-1 2-4 16,-1-2-6-16,2-1-7 0,-1 0-4 16,-1-2-6-16,-1 0-7 0,1-1-10 15,1-4-10-15,1 1-1 0,0 0-46 16,2-5-87-16,-1 0-117 0,1 0-264 16</inkml:trace>
  <inkml:trace contextRef="#ctx0" brushRef="#br0" timeOffset="199044.01">18062 7220 574 0,'-3'1'131'0,"-2"-2"2"15,2 1-85-15,-3-1-26 0,1 0-6 0,1 0-3 16,-2-3-5-16,1 1-6 0,0-1-8 16,0-2 6-16,1 0-52 0,-2-1-86 15,2 0-106-15,-2-1-263 0</inkml:trace>
  <inkml:trace contextRef="#ctx0" brushRef="#br0" timeOffset="199210.09">17863 7196 474 0,'-9'4'122'16,"0"-3"4"-16,-1 1-30 0,3-2-70 16,-2-1-5-16,3 0 0 0,0-2-4 15,0-1-6-15,2-1-5 0,-3-1-7 0,0-1-6 16,-1 2-6-16,-3-1-4 0,-3 1-83 15,-4 0-33-15,0 0-91 0,-2 1-201 16</inkml:trace>
  <inkml:trace contextRef="#ctx0" brushRef="#br0" timeOffset="200748.11">9759 9282 536 0,'-2'-1'131'0,"2"2"6"0,-2-1-72 16,2-1-19-16,0 0-1 0,0 1-1 0,2 1 1 15,-1-1-2-15,-1 0-3 0,0-1-6 16,-1-1-5-16,-1 2-6 0,0 0-5 15,-2-4-6-15,1 3-6 0,-2 1-3 16,1 0-2-16,-2 1-8 0,0-2-9 16,0 12-19-16,-1-11-15 0,-2-1-7 15,1 0-124-15,0-1-128 0,-4-5-294 16</inkml:trace>
  <inkml:trace contextRef="#ctx0" brushRef="#br0" timeOffset="200909.35">9466 9222 524 0,'-1'1'117'0,"1"-2"1"0,-2-2-86 0,0 2-16 16,-3-2-8-16,0 0-8 0,-2-1-117 0,-2 1-100 16,2 0-264-16</inkml:trace>
  <inkml:trace contextRef="#ctx0" brushRef="#br0" timeOffset="201067.92">9174 9339 502 0,'0'17'107'0,"-7"-17"0"0,2-2-76 0,-2 0-31 16,-1-2 60-16,1 0-167 0,-2 3-101 15,-1-2-284-15</inkml:trace>
  <inkml:trace contextRef="#ctx0" brushRef="#br0" timeOffset="201227.1">9021 9427 546 0,'-1'4'124'0,"1"-3"0"0,-1 0-94 15,2 0-8-15,-1-2-7 0,0 1-7 16,0 1-8-16,0-2-7 0,0 1-74 16,-1-1-44-16,0 0-94 0,0 4-218 0</inkml:trace>
  <inkml:trace contextRef="#ctx0" brushRef="#br0" timeOffset="201384.49">9001 9694 411 0,'2'14'113'0,"-1"-3"3"0,0-1 0 16,1 0-95-16,-1-1-2 0,1 0-6 16,0 0-5-16,-1-1-6 0,0 0-5 15,1 2-7-15,0 1-76 0,0 0-31 16,-2 2-88-16,1 2-193 0</inkml:trace>
  <inkml:trace contextRef="#ctx0" brushRef="#br0" timeOffset="201519.13">9056 10270 411 0,'2'12'87'0,"-1"-3"-1"0,-2-2-72 16,1 2-17-16,-2-3-82 0,1-2-74 16,0 0-192-16</inkml:trace>
  <inkml:trace contextRef="#ctx0" brushRef="#br0" timeOffset="201694.71">9042 10527 525 0,'-3'13'118'0,"0"-3"2"0,-1 1-89 16,2-3-10-16,1-1-4 0,0-2-6 16,0-2-4-16,1 1-3 0,0-3-6 15,1-1-4-15,-1-1-74 0,1 2-43 16,1-1-91-16,-1 0-215 0</inkml:trace>
  <inkml:trace contextRef="#ctx0" brushRef="#br0" timeOffset="201826.88">9061 10707 507 0,'0'11'123'16,"-1"-2"2"-16,1-1-73 0,0-4-18 16,0-1-5-16,0 0-8 0,-1-3-6 0,2-1-5 15,0 0-2-15,0-1-7 0,1 2-6 16,1-2-7-16,1-2-4 0,3 1 11 15,0 0-128-15,1-2-108 0,0-2-272 16</inkml:trace>
  <inkml:trace contextRef="#ctx0" brushRef="#br0" timeOffset="202118.62">9209 10736 517 0,'3'4'121'0,"0"-2"1"15,-1-1-76-15,3 0-18 0,-1-1-2 16,3 0-7-16,0-1-5 0,2-2-2 15,2 2-2-15,1-2-3 0,4-2-4 16,-1 1-6-16,4-2-5 0,-2 2-5 16,3 0-3-16,-3-1-1 0,3 2-32 15,-2 2-72-15,-1 1-7 0,-2 0-79 16,0 2 113-16,-1 1 20 0,-2 0 25 0,-2 1 50 16,-2-3 84-16,-1 1 19 0,1 1 89 15,-2-1-102-15,0 0-13 0,0 0-22 16,1-2-17-16,-1 2-9 0,0 0-6 15,-2 1-6-15,2-5-4 0,1 1-4 16,0 0-3-16,2-1-1 0,1 2-2 16,1-3-5-16,2-1-1 0,1 2-128 15,0-1-110-15,7-7-293 0</inkml:trace>
  <inkml:trace contextRef="#ctx0" brushRef="#br0" timeOffset="206249.29">21026 3899 434 0,'-6'-7'117'0,"3"5"7"15,0 4-14-15,-1-4-69 0,2 1 3 0,2 0 7 16,-1-1 1-16,1 4-3 0,0-2-3 16,0-2-2-16,1-1-5 0,-1-2-6 15,0 4-6-15,1 0-6 0,-1 1-8 16,0 0-4-16,0 5-5 0,1 6-3 16,-1 4-1-16,0 5-2 0,-1 3 0 15,0 6 2-15,0 5 1 0,-2 8 0 16,-1 2 0-16,-1-1 0 0,1 2-1 15,-1 4-1-15,2-3-2 0,0-6-4 16,2-4-5-16,-1-4-7 0,1-2-7 0,1-6-11 16,-2-7-10-16,2-4-4 0,-2-3-3 15,0-5-114-15,1-8-112 0,-1-2-274 16</inkml:trace>
  <inkml:trace contextRef="#ctx0" brushRef="#br0" timeOffset="206666.21">20878 3998 611 0,'-7'-17'147'0,"4"1"8"0,4 2-94 16,2 2-9-16,4 3-4 0,2 1 4 15,2 1-7-15,1 0-6 0,2 1-8 16,3 6-6-16,4 0-6 0,1 2-5 16,1 1-4-16,2 5-3 0,3 0-3 15,2 3-2-15,-1-3-2 0,-2 3 1 16,2 0-1-16,-1 0 0 0,2 2-1 0,-2-1 1 15,-2-1-1-15,-3 1-1 16,-6-2 0-16,-4 0-3 0,-5 0 0 0,-5-4-1 16,-11 3-1-16,-5 0 2 0,-6-1-1 15,-3 1 3-15,-6-3 2 0,-1-1 3 16,-4 0 0-16,3-4 1 0,3-2 1 16,4-4 1-16,2 0-2 0,4 1 1 0,3-1 1 15,5 1 2-15,3 1 0 0,4 0-1 16,0 4-2-16,2 2 1 0,3 5-1 15,4 4-1-15,0 1 0 0,3 6 0 16,4 3 2-16,3 2 2 0,5-1 1 16,-2 2 0-16,3 1-2 0,5 3-1 15,-2-2-1-15,6 2-2 0,0 0-5 16,1 1-8-16,1-2-7 0,-6-3-7 16,8-5-23-16,-4 1-19 0,-5-2-132 15,0-7-143-15,-3 2-339 0</inkml:trace>
  <inkml:trace contextRef="#ctx0" brushRef="#br0" timeOffset="206935.19">21976 3932 639 0,'6'9'149'16,"0"5"8"-16,-2 2-107 0,0 5-8 16,-3 2 4-16,1 5 1 0,-7 6-9 0,0 2-9 15,-2-1-7-15,1 5-7 0,-1 2-6 16,1-3-3-16,2 1-4 0,1-4-5 16,0-2-8-16,0 0-14 0,2-6-21 15,-1-3 159-15,-1-2-293 16,-2-4-156-16,-1 0-427 0</inkml:trace>
  <inkml:trace contextRef="#ctx0" brushRef="#br0" timeOffset="207318.56">21875 4031 653 0,'11'-20'160'15,"1"5"8"-15,0 0-107 0,2 2-9 16,2 2 2-16,3 4-3 0,0 1-12 15,-1 4-10-15,3 1-9 0,1 1-6 16,0 4-6-16,0 3-3 0,-2 3-4 0,0 3 0 16,0-4 0-16,-2 3-2 0,-2 3-2 15,-2-1-2-15,-2 3-3 0,-3-2-3 16,-4-1-3-16,-7 8-2 0,-2-3 1 16,-5-3 0-16,-4 3 2 0,-3-4 3 15,-4 0 3-15,-1-2 3 0,-1-9 2 16,3 0 2-16,-2-3 2 0,2-3 2 15,3-1 2-15,4-1 1 0,2-1 1 16,1 3 1-16,1 0-1 0,6 2 0 0,1 3-2 16,2 4-2-16,0 0 1 0,0 5-1 15,7 1 0-15,1 4 0 0,1 2 1 16,3 0 1-16,4 4 0 0,3 0-2 16,3-1 0-16,0 0-3 0,0 0-6 15,3-2-5-15,1-3-10 0,-1-4-20 16,0-2-16-16,4-1 162 0,-2-2-290 15,3-4-152-15,-4 3-417 0</inkml:trace>
  <inkml:trace contextRef="#ctx0" brushRef="#br0" timeOffset="207750.55">22596 4365 570 0,'-4'-14'151'0,"0"2"4"0,-3 3-63 15,-5 1-53-15,1 6-2 16,-4 2 0-16,-2 3-9 0,-4 2-12 0,1 6-3 15,1-1 0-15,3 4 0 0,3-1-5 16,3 4-6-16,3 0-2 0,6 0-2 16,1-1-2-16,4 0 0 0,1-2-2 15,2-1-2-15,4-1 0 0,1-3-2 16,2-2 0-16,2-5 1 0,3 1-1 16,0-4 2-16,0-1 2 0,1-3 0 15,-3-2 3-15,0-3 3 0,-3-1 4 16,-2-4 4-16,-1-4 3 0,-2-5 3 0,-2-6 1 15,-3-3 1-15,-1-4 2 0,-2-5 1 16,0-7 0-16,2-2-1 0,-2 3 0 16,-1 1 2-16,0 4 5 0,-1 1-1 15,1 8-2-15,-4 9 2 0,1 8 1 16,2 8 2-16,-2 0-7 0,0 5-12 0,2 6-4 16,0 7-3-16,1 7-2 0,0 5-3 15,-2 2-5-15,4 14 4 0,-1 10 6 16,3 7 1-16,1 3 0 0,3 1-1 15,3 3 0-15,1 1-1 0,2-6-3 16,2-5-7-16,4 1-6 0,2-6-11 16,2-2-24-16,1-6 139 0,2-3-292 15,-2 0-169-15,-2-1-459 0</inkml:trace>
  <inkml:trace contextRef="#ctx0" brushRef="#br0" timeOffset="214050.11">23960 4110 421 0,'-3'2'105'0,"3"3"6"16,2 2-37-16,-2 0-47 0,2 3 1 15,-1 1 1-15,2 8-2 0,-1-2-6 16,1 3-2-16,-3-1-4 0,3 4-5 16,-2 0-1-16,-1 2-2 0,0-3 0 15,1 4-3-15,0-1-1 0,1-1-1 0,-1-3-1 16,2-2 1-16,-1-6-2 0,1 0-6 16,-2-5-6-16,1-2-120 0,-1-2-110 15,2-3-288-15</inkml:trace>
  <inkml:trace contextRef="#ctx0" brushRef="#br0" timeOffset="214209.69">23934 4023 565 0,'-4'-3'122'0,"4"-9"1"15,-3 6-84-15,-4 3-31 0,12 12-3 16,-11-14 1-16,2 0-2 0,0-2-5 15,0 2 152-15,1-3-276 0,-1 0-128 16,1 0-391-16</inkml:trace>
  <inkml:trace contextRef="#ctx0" brushRef="#br0" timeOffset="214715.74">24142 4274 339 0,'2'22'89'0,"-2"0"3"0,-2 0-32 15,-2 1-33-15,-1 0-6 0,-1-3-3 16,2 1-1-16,0-2-8 0,1-3-1 16,2-3 0-16,-1 0-1 0,3-3 1 15,-1-1 1-15,2-2 2 0,1-3 1 16,-2-1 0-16,1 1 1 0,0-3 2 15,-1-1 3-15,0-2 2 0,0 1-1 16,-1-2 0-16,0-1 0 0,1-3-1 0,-2 0-2 16,2-4-3-16,-2-2-1 0,1-5-1 15,0-3 2-15,0-2 1 0,0-2 1 16,2-1 2-16,1 0 0 0,-1 1 1 16,2 3 0-16,2 4-2 0,-1 1-2 15,1 5-2-15,0-1-3 0,1 6 0 0,-1 1-1 16,1 6-5-16,1-2-1 0,1 1 0 15,1 1 0-15,0 3-1 0,1-2-2 16,-1 2-2-16,2-3 4 0,0 5-1 16,1 1-1-16,0 2 1 0,1 3-1 15,-1 3 0-15,-1 3 0 0,-1 4 1 16,-4 2-1-16,-1 1 0 0,-3 2 1 16,0 0 0-16,0-1 0 0,-1 0 0 15,1-5 0-15,1 0 1 0,1-2 0 0,-1-6-1 16,3-1 0-16,-1-2-3 0,2 0-9 15,0-2-14-15,1-2-8 0,-2 1 1 16,2-3-128-16,-1-1-121 0,-2-2-290 16</inkml:trace>
  <inkml:trace contextRef="#ctx0" brushRef="#br0" timeOffset="-213848.45">21036 5414 441 0,'-16'-13'118'0,"1"3"6"0,12 5-23 0,3 10-61 16,-2-8-6-16,4 0-2 0,1 3-1 15,2-2-5-15,3 3-5 0,2-2-3 16,0-2-4-16,3 1-1 0,3 1 0 16,1-2-2-16,1 2-2 0,1-1-2 15,1 3-1-15,-1 1-1 0,3 3-2 16,1 1-2-16,-1 3 0 0,-2-2-2 15,0 3 1-15,1 0 0 0,-2 2 0 16,-3 0 0-16,-5 0 0 0,-4 1-1 16,-1 0 1-16,-9 2 0 0,-5 0-2 15,-8 1 2-15,-2 2 0 0,-4 1-1 0,-3-1 1 16,-3 4 0-16,2 1 1 0,-1-3 0 16,4 1 0-16,2-2-1 0,0-1 1 15,3-2 0-15,4-1 0 0,4-3-1 16,4 0 0-16,0-2-1 0,6 2 0 0,2-1 0 15,4 1-1-15,5-1 1 0,2-3 1 16,5 0 0-16,3-1 1 0,4-3 1 16,5-2 1-16,2-4 0 0,3-1-2 15,2-4-10-15,-1-1-9 0,0-4-8 16,-7-3 165-16,2 3-293 0,-6 0-144 16,-14-15-410-16</inkml:trace>
  <inkml:trace contextRef="#ctx0" brushRef="#br0" timeOffset="-213428.4">21432 5065 555 0,'1'3'118'15,"-1"3"1"-15,2 6-103 0,0 1-7 16,-2 2 1-16,0 4-1 0,-4-1 0 16,2 0-3-16,1-2-3 0,-2-6 1 15,2 0-1-15,-1-3-1 0,1-3 0 16,1-2 1-16,1 0 3 0,1 0 5 16,-2 0 8-16,1-2 4 0,0-1 2 15,-1-4 2-15,2 0 1 0,-2-4-1 0,2-3-4 16,0-3-6-16,-2-2-3 0,1 0 0 15,1 0-2-15,-1 1-1 0,1 2-1 16,-1 3-2-16,1 2-1 0,1 2-3 16,2 4-3-16,0 2-1 0,2 6-3 15,2 1 0-15,2 0-1 0,-1 4 1 16,3 2 0-16,1 0 1 0,-1 0 1 16,0-1-1-16,1 0-8 0,1 1-10 0,2-2-9 15,0-1-7-15,2-1-4 0,0-1-4 16,2-2 105-16,-1-3-214 0,1-2-112 15,1-6-333-15</inkml:trace>
  <inkml:trace contextRef="#ctx0" brushRef="#br0" timeOffset="-213046.82">21892 5154 573 0,'7'-5'140'0,"-6"-4"11"16,10 5-90-16,-11-8-11 0,-4 2-4 0,-1-1-8 16,1-1-6-16,-4 3-10 15,-1 4-11-15,-10-6-5 0,7 9-3 0,-2-2-2 16,-1 6 0-16,-2 2-1 0,0 0-1 15,1 2 1-15,1 4-2 0,4 1-1 16,3 1-1-16,3-2-1 0,4-1-2 16,3 0-1-16,3 1 0 0,2-2 0 15,4-3 3-15,3 1 0 0,1-1 1 0,2-3 4 16,1-2-1-16,-2-1 2 16,1-4 1-16,-1-1 0 0,-3-1 0 0,-1-8 2 15,-3 0 1-15,-1-1 1 0,0-3 2 16,-4 0 1-16,-2-3 0 0,0-1 2 15,-2 2-1-15,0-2-2 0,0 0 1 16,0 0-2-16,0 2-1 0,-1 0 3 16,-1 7 1-16,2 3-1 0,-1 4 0 15,-1 2-2-15,5 9-2 0,-4 0-4 0,2 7-3 16,1 2-3-16,0 5 1 0,1 4-1 16,1 6 2-16,-5-3 1 0,7 7 3 15,2 0 0-15,1 2-5 0,4 0-7 16,0-2-7-16,4 0-23 0,0-1-4 15,-8-5-128-15,17 6-130 0,-7-11-306 16</inkml:trace>
  <inkml:trace contextRef="#ctx0" brushRef="#br0" timeOffset="-212595.38">22455 5001 555 0,'-2'5'130'0,"1"-3"8"0,0 0-44 16,0 2-68-16,1 2-1 0,-2 1 4 0,0 6 6 15,0 5-1-15,-1 6-7 0,0 5-5 16,0 2-4-16,-4 4-3 0,2 6-3 16,-2-1-5-16,0 0-4 0,1 0 1 15,0-1-3-15,1 2-1 0,2-2-1 16,-2-1-5-16,2 1-2 0,-1-1-1 0,0-1-5 15,0 0 0-15,-1-5 1 16,2-2 0-16,1-5 3 0,1-6 2 0,0-6 2 16,1-4 5-16,-9-8 5 0,11-2 4 15,0-6 4-15,3-3 3 0,0-3 3 16,3-5 1-16,5-2-3 0,5-3-4 16,-9-2-3-16,0-3-1 0,-1 2 0 15,2 0-2-15,3 4-3 0,-9 3 3 16,6 6-2-16,1 6-1 0,2 8-2 0,0 3-3 15,-1 7 0-15,-3 4 1 0,4 5 0 16,1 4 1-16,0 3-1 0,0 1 1 16,-1 0 1-16,3 0-3 0,0 0-6 15,0-3-6-15,-2-16-14 0,5 11-15 16,-1-3-3-16,5 2 164 0,0-6-290 16,3-1-140-16,-8-17-399 0</inkml:trace>
  <inkml:trace contextRef="#ctx0" brushRef="#br0" timeOffset="-212030.93">23072 5721 482 0,'10'-27'138'0,"-4"-1"11"16,-3 2-7-16,-1 0-98 0,-2 2-5 15,-4 3-5-15,-3 4-6 0,-5 6-9 16,-4 5-12-16,-3 5-2 0,-5 4-1 16,1 7 0-16,0 4 0 0,-1 5-1 15,4 4-1-15,5-1-1 0,3 0-1 0,5-3-1 16,3-1-2-16,4-5 1 0,5-1 0 15,3-4-1-15,3-3 2 0,3 1 0 16,1-2 1-16,3-3 1 0,1 1 1 16,-1-2 1-16,1-1 2 0,-2-1 3 15,0-1 2-15,-3-2 5 0,-2 0 0 16,-3-1 1-16,-3 2-2 0,-1 1-2 16,-3 1-3-16,-2 1-8 0,-1 4-3 15,-2 4-1-15,-2 4 0 0,0 3 0 0,-2 1 0 16,1 2 0-16,0 1 4 0,2-1 0 15,4-1-1-15,1-3-1 0,3-3-1 16,4-2 0-16,4-1 0 0,0-4 0 16,3 0 0-16,1-4-2 0,0-4 1 15,2 0-1-15,-1-5-3 0,0-3-1 16,-1-4-2-16,3-2-1 0,0-3 2 16,1-5 1-16,-1-3 1 0,-1-10 2 0,1 0 2 15,-2-4 3-15,0-3 1 0,-2-6 0 16,-1 1 3-16,1-1 0 0,-3 8 4 15,-2 3 4-15,-3 8 4 0,0 9 4 16,-4 8 0-16,-2 7-3 0,-2 7-5 16,1 5-2-16,-2 5-4 0,-2 7-3 15,-3 2-2-15,0 8 0 0,1 5 1 16,-1 5 3-16,2 4 0 0,-1 1-1 16,5 3-1-16,3 3-2 0,2-1 1 0,0 0-1 15,2-3 0-15,0 0-1 0,3-2-4 16,0-4-8-16,-3-4-15 0,1-5-6 15,-2-3-12-15,2-3-10 0,-1-3 149 16,2-6-269-16,0-4-137 0,4-6-377 16</inkml:trace>
  <inkml:trace contextRef="#ctx0" brushRef="#br0" timeOffset="-211761.12">23954 5145 588 0,'0'-20'152'0,"0"4"11"16,0 6-83-16,-1 0-26 0,-1 6-2 16,-5 3-2-16,-1 1-9 0,-3 0-12 0,-4 1-8 15,-1 1-4-15,-4 3-3 0,-2 7-2 16,0 3-1-16,0 4-3 0,3 4-2 16,-1 7-1-16,0 6-2 0,3 5 1 15,1 2-1-15,2 2 0 0,2 5 0 16,0 0-1-16,6 1-2 0,0-1-1 15,3-3-6-15,3-4-6 0,2-3-6 16,3-6-10-16,1-1-17 0,-1-6-11 16,2-5 150-16,-2-3-275 0,1-3-146 15,-2-4-404-15</inkml:trace>
  <inkml:trace contextRef="#ctx0" brushRef="#br0" timeOffset="-211583.89">23549 5516 678 0,'-3'-5'159'0,"-2"-1"5"0,20 6-127 16,-2-6-11-16,2 4 3 0,6-1 3 15,6 2-10-15,5-2-13 0,5 0-4 16,3-2 1-16,1 1 0 0,2-3-10 16,-5 0-19-16,2 0-15 0,1-2-130 15,-5 1-135-15,0 0-334 0</inkml:trace>
  <inkml:trace contextRef="#ctx0" brushRef="#br0" timeOffset="-211148.86">24331 5506 524 0,'-5'3'115'0,"-3"1"4"15,-3 3-95-15,0 4-6 0,-1-1 2 16,1 6 0-16,2 1-5 0,3 3-4 15,1-2-4-15,4-2-3 0,2-1-1 0,3-2-1 16,3 1 5-16,4-7 2 0,3 1 3 16,4-1 4-16,-1-4 3 0,3-2 3 15,3 0 3-15,-3-3 0 0,-3-1-1 16,0-2 2-16,-3-2 2 0,-2-2 3 16,-3 0-2-16,-4-3-4 0,-2-2-4 0,-3-5-4 15,-5-3-6-15,-7-10-6 16,-1 14-7-16,0 1-3 0,-10 2-2 15,-3 0-1-15,-3 5-9 0,2 3-11 0,5 12-14 16,3-13-2-16,-3-3-129 0,11 4-127 16,4-2-308-16</inkml:trace>
  <inkml:trace contextRef="#ctx0" brushRef="#br0" timeOffset="-210865.46">24935 5150 598 0,'7'-18'137'16,"0"2"6"-16,-7 1-114 0,-7 3 1 15,-6 1 3-15,-4 2 6 0,-6 3-3 16,-4 2-8-16,0 4-6 0,0 4-2 16,-1 2-2-16,4 7-3 0,0 4-6 0,3 7-4 15,1 3-1-15,1 1-1 0,1 7 0 16,3 1-1-16,1 2 0 0,3 4 0 15,3 0 0-15,4 1-1 0,1 1-1 16,5 2-5-16,2 1-6 0,1-1-9 16,4-4-9-16,0-8-9 0,1 1-6 0,-1-4-124 15,2-6-119-15,-3-5-292 0</inkml:trace>
  <inkml:trace contextRef="#ctx0" brushRef="#br0" timeOffset="-210679.32">24507 5315 650 0,'10'-10'138'0,"9"3"4"16,3 2-114-16,9 3-7 0,5 0 2 16,10 5-7-16,4-1 0 0,6 1 0 15,0 0-5-15,-1 2-5 0,-3-2-1 16,-1 0-14-16,-6 0-11 0,-9 1-133 15,-12-2-127-15,2-1-330 0</inkml:trace>
  <inkml:trace contextRef="#ctx0" brushRef="#br0" timeOffset="-210095.79">21863 6430 632 0,'2'-3'144'15,"-3"3"5"-15,-1-1-110 0,1-2-10 16,-6 3 2-16,9 5-1 0,-17-12-11 15,-8 4-3-15,-4-1-5 0,-16-11-5 0,8 15-2 16,0 4-4-16,-15-4-1 16,16 11 2-16,7 5 0 0,-4-3-3 0,18 13 1 15,-10-14 1-15,6 2 0 0,6 1-1 16,7-1 1-16,1 2-4 0,13 2 4 16,6 4 0-16,6 1 1 0,6-1-1 15,3 0 2-15,3-1-1 0,-2-3 1 0,3 2-1 16,-1-2 1-16,-3-1-1 0,-6-3 0 15,-6-2-1-15,-5 2 1 0,-5-2 0 16,-10-3-1-16,-9 0 1 0,-7-4 0 16,-2 0-1-16,-6-2-2 0,-2 1-2 15,-5-4-9-15,3-1-8 0,-2-6-8 16,3 0-6-16,-1-1 3 0,5-2-81 16,2-4-43-16,7 2-93 0,2-4-215 15</inkml:trace>
  <inkml:trace contextRef="#ctx0" brushRef="#br0" timeOffset="-209861.36">21750 6205 544 0,'14'-23'141'16,"0"4"10"-16,-4 20-51 0,8-3-43 16,0 2-14-16,-1 2-2 0,0 10-2 0,-4-2-6 15,0 4-8-15,-1 7-5 0,-3 6-4 16,0 6-1-16,8-3-5 0,-14 5-2 15,0 4 0-15,0 4 0 0,-1 0-2 16,-2-4 1-16,1-1-9 0,-9 6-3 16,6-10-18-16,3 6-19 0,1-4 31 15,0-7-173-15,3 2-144 0,-2-7-349 16</inkml:trace>
  <inkml:trace contextRef="#ctx0" brushRef="#br0" timeOffset="-208800.58">21837 6541 649 0,'-5'-14'163'15,"4"5"12"-15,2 1-75 0,3 0-48 16,8 3-14-16,1 2-1 0,1-2 1 16,1 0-11-16,3-2-9 0,1 3-4 0,5 0-3 15,-3 1 2-15,7-2 0 0,1-1-5 16,3 2-4-16,5 1-2 0,-2 0-4 15,4 1-5-15,0 2-5 0,2 3-5 16,0 3-5-16,-1-1-2 0,-5 3-2 16,-1 1-1-16,-6-2 4 0,-3 3 5 15,-4-3 5-15,-8 1 3 0,-2-3 2 0,-3-1 2 16,-5 1 3-16,-4-1 2 16,-5-4 1-16,-8 1 3 0,-1-2 3 0,-9-1 1 15,-6 1 1-15,-7-1 1 0,-1 2-2 16,-3 4-1-16,1 2-3 0,-3 5-2 15,6 4 0-15,4 3-2 0,7 1 1 16,5 2-2-16,5-4 0 0,10 1-1 16,9-4 1-16,7-5 0 0,9-5 1 15,5 0 0-15,3-4 2 0,7-4 0 16,2 1 1-16,2-2 1 0,-2-3 2 0,-2-2 4 16,-4 0 2-16,-1 0 2 0,-5-2 3 15,-7-1 1-15,-3 0 2 0,-6 2-1 16,-2 1-3-16,-3 1-4 0,-2 0-1 15,-2 3-2-15,-2 4-3 0,-5 3-1 16,-1 6 0-16,0 4-2 0,-4 2 1 0,1 5-2 16,0 1 1-16,3 0 0 0,4-2-3 15,3-4-1-15,4 0 2 0,5-3-1 16,5-2 0-16,4-4 2 0,6 1-1 16,3-3 2-16,4-2 0 0,1-2 1 15,4-3 0-15,2-1 2 0,-1-1 2 16,-3-2 1-16,2-4 2 0,-1-1 3 15,-2-1 1-15,-4-3 2 0,-4 3 0 16,-4-3-1-16,-4 3 0 0,-5 2-2 16,-3 2-2-16,-4 4-2 0,-3 1-3 0,-1 2-3 15,-2 5-3-15,-3 5 0 0,-3 5-2 16,-2 6 1-16,-2 4-2 0,-2 9 2 16,-1 4 0-16,-3 7 1 0,1 3 0 15,1 3 0-15,-1-2-1 0,0 0 1 16,2 1-2-16,-1-2-1 0,0-3-2 15,-1 0-7-15,-2-2-1 0,1-4-1 0,1-3-2 16,-2-5 0-16,0-4 1 0,2-5 3 16,1-7 5-16,3-4 3 0,3-5 2 15,0-2 4-15,3-5 2 0,3-3 1 16,1-6 2-16,3-3 1 0,1-4-1 16,3-6 0-16,3-5-2 0,3-2-2 15,6-2 0-15,3 1-2 0,3 0 0 16,4 1-1-16,2 5 0 0,3 3-1 15,4 3 0-15,3 1 0 0,3 3 1 16,5 1-1-16,-2 3 1 0,6 1 0 0,2 3 0 16,-1 0 0-16,0 1 0 0,0 0 0 15,-2 1 0-15,1-2 0 0,-5 1 0 16,-4-1 0-16,-3-1 2 0,-6-2 2 16,-6-1 0-16,-9-4 2 0,-6-1 0 15,-5 0 1-15,-6 0 1 0,-6 1-1 16,-7 3-1-16,-6 4-2 0,-5 5 0 0,-4 9-1 15,-2 5-1-15,-2 4-1 0,2 4-1 16,6 8 5-16,2 0-1 0,6 1 0 16,8-1-1-16,3 0 1 0,7-2 0 15,5 7-4-15,6-10-5 0,9-1-1 16,5-1 0-16,7-3-4 0,7-1-6 16,7-2-8-16,4-11-4 0,1 4-6 15,3-3-10-15,2-1-21 0,-3-6-16 0,-1 1 3 16,-4 1-118-16,3-7-127 15,5-4-297-15</inkml:trace>
  <inkml:trace contextRef="#ctx0" brushRef="#br0" timeOffset="-208418.01">24238 6448 652 0,'1'-6'144'0,"0"-1"9"15,1-1-100-15,3-1-24 0,-2-3-2 16,5 2 5-16,-2 3 2 0,4 2-5 16,2-2-7-16,1 3-6 0,2 2-4 15,2 6 0-15,-1-3-3 0,4 4-4 16,0-1-2-16,1 6-1 0,-2 0-2 0,0 3 0 16,0 1-1-16,-4 4 0 15,-2-4 0-15,-5 2-1 0,-3 2 0 0,-2 2 0 16,-7 0-1-16,-5 1 0 0,-6 1 1 15,-5 0 0-15,-6 0 1 0,-8-2 0 16,-3-3 2-16,0 0 0 0,-2-2 0 16,3-3 1-16,4 0-1 0,7-2 0 15,10 0 0-15,6-1 0 0,10-1 1 16,10 0 1-16,12 1 1 0,11 1 1 0,9 2 0 16,7-1 1-16,9 4 0 0,7 0-2 15,4 1-1-15,3-1-1 0,4 1 0 16,0 1-3-16,2-1-5 0,-2-3-10 15,0 2-29-15,-2-3-136 0,-10-1-145 16,0-4-363-16</inkml:trace>
  <inkml:trace contextRef="#ctx0" brushRef="#br0" timeOffset="-202767.73">10090 9451 375 0,'-2'2'102'0,"0"0"2"15,1 1-5-15,-2 2-74 0,1-3-4 0,-5-1-1 16,3 0-2-16,2 2-3 0,-4-2-3 15,3 4-1-15,1-2-3 0,-1 0 0 16,2-3 4-16,0 4 2 0,-3-4 2 16,2 1 4-16,-6-2 5 0,4-3 4 15,-2-3 2-15,4 9-3 0,1 1-3 16,-1 3-3-16,-1-2-4 0,2 0-6 16,-4 3-4-16,-1 5-5 0,-3-10-1 15,-1-1-1-15,0 1 0 0,0 3 0 0,3-3 1 16,2-1 3-16,1 0 1 0,0 0 2 15,3 3 1-15,-1-1 3 0,3-5 1 16,0 1 0-16,0 2-1 0,0-2-2 16,0 2 0-16,2-1-2 0,5 3-1 15,-3-3 2-15,-3 2 1 0,1-1 1 16,2 0 1-16,1 0 2 0,3 1 1 16,-6-7 2-16,10 7-2 0,2-2 0 0,1-2-1 15,5 2-1-15,2 0-6 0,3-1 1 16,5 0-2-16,2-2-1 0,2 3-2 15,4-1-1-15,2-3 0 0,1-1 3 16,-2-1-1-16,-2-1-1 0,-4 0 0 16,-2-2-1-16,-6 3 1 0,-5-1-1 15,-4 2 0-15,-6 1 0 0,-4 3 0 16,-4 1 0-16,0 0 0 0,-3 0 0 16,0 0 1-16,-1 1-1 0,1 1 0 0,0-2 0 15,0-2-1-15,0 2 0 0,0 0 0 16,1 0 1-16,-1 0 0 0,1-1 0 15,-1 2 1-15,0-2 0 0,0 2 0 16,0-1 0-16,0 0 0 0,0 2-1 16,0-2 0-16,0 0-1 0,0 0 0 15,0-2-1-15,0 2 0 0,0 0-1 16,0 0 1-16,1 0-1 0,0 0 0 0,1 2 0 16,0 0 0-16,1-3-1 0,0 2 2 15,0-1 0-15,0 0-1 0,0 1 1 16,-1-1 0-16,-1-1 0 0,1 1 1 15,-1 1-1-15,-1 0 0 0,1 0 0 16,0-2 0-16,0 2 1 0,2 0-1 16,-2-1 1-16,1 1 0 0,0-1 0 15,-1 0-1-15,1 1 1 0,2 0 0 0,-2 2-1 16,1-2 1-16,0 0-1 0,2 1 0 16,-2-1 1-16,1 1-1 0,0 0 0 15,-1 0 0-15,0 1 1 0,0 0-1 16,-1-1 0-16,-1 2 0 0,1 1 0 15,-1 1 0-15,1 2 0 0,2 2 1 16,-2 1-1-16,1 7 1 0,1 0-1 16,2 4 1-16,-1 3-1 0,1 3 0 0,-1 1 0 15,2 3 1-15,-2-1-1 0,1 1-1 16,-2-1 1-16,1 0 0 0,-3-1 0 16,-1-1 1-16,-2-1-1 0,-1 0 0 15,-3-1 0-15,1 0 0 0,-2-2-1 16,2-1 1-16,1-3 0 0,1-1-1 15,-1-2 1-15,3 0 0 0,-1-1 0 16,1-1 0-16,1 1 0 0,-1 2 0 16,1-2 0-16,-1 1 0 0,2-2 0 0,-2-2 0 15,0 4 0-15,0-5 0 0,0 0 1 16,-2-1-1-16,2 0 0 0,-1 0 0 16,1-1 0-16,-1 0 0 0,1 0 0 15,-1 0 0-15,0-1 0 0,0-1 0 16,1-3 0-16,-1 2 0 0,0 1 1 15,0 0-1-15,1-3 0 0,-1 4 0 16,1-1 0-16,-1 0 0 0,1 0 0 16,-2-2 0-16,1 0 0 0,1-1 1 0,-1-1-2 15,0-3 1-15,1 3 0 0,0-1-1 16,-1-2 1-16,0 1 0 0,1-1-1 16,-1 3 1-16,0-1 0 0,0 0 0 15,0 2 0-15,1-2 0 0,0 1 0 16,-2-2 0-16,2-1 0 0,0 0 1 15,0-2-1-15,0 0 0 0,0-1 0 0,0 1 1 16,-1 1 0-16,0 0 0 0,0-1 0 16,-1 1 2-16,-1 1-1 0,-3-2 0 15,0 0 1-15,-2-2 0 0,0 1-1 16,0 0 0-16,-2-1 0 0,-1-1-1 16,0 0 0-16,-1-2 0 0,-1 2 0 15,-1-2-1-15,-3 1 0 0,-1-1 0 16,-2 0 0-16,-2 2-1 0,-2 1 0 15,-3 0 0-15,0-1 1 0,-1 2-2 0,-1 3 1 16,0 1 0-16,1-1 1 0,1 2-1 16,0-2 0-16,3 2 1 0,0-2 0 15,2 1 0-15,2-1 0 0,4-1 1 16,1-1 0-16,3 0-1 0,1 2 1 16,3-5 0-16,1 3 0 0,2-1 0 15,2-1 0-15,-1 2 0 0,3 0 0 16,0-1 0-16,0 2-1 0,0-2 1 15,1 1-1-15,0 1 1 0,-1-2-1 0,1 1 0 16,0-1 0-16,-1 1 0 0,1 0 0 16,0 0-1-16,-1 0 1 0,2 0 0 15,-1 1-1-15,0 1 0 0,0-2 0 16,1-1-1-16,-2 0 1 0,1 1 0 16,0 1 0-16,0-2 1 0,-1 1-1 15,2-1 1-15,-1 3-1 0,0-2-2 0,1-1-3 16,-1 2-5-16,0-2-9 0,0 0-2 15,-2 0-51-15,1-1-137 0,-3-1-160 16,-5-8-391-16</inkml:trace>
  <inkml:trace contextRef="#ctx0" brushRef="#br0" timeOffset="-202100.87">10071 9576 489 0,'-2'-5'126'0,"1"0"6"0,-2 0-102 15,7 3 67-15,-5 1-44 0,0 0-3 0,-1 1-1 16,0-1-3-16,1 1-3 0,-1 0-3 16,0 0-3-16,1 1-7 0,0 1-3 15,0 1-4-15,-1-2-1 0,1 0 1 16,1 1 1-16,0 0-2 0,0 1-1 15,0-1-2-15,-1 1-3 0,1 2-4 16,0 1-2-16,-3 10-9 0,2-3 1 0,0 6-2 16,0 6 1-16,1 4-1 15,-1 7 1-15,1 5-1 0,1-5 3 0,-2 10-1 16,1 2-1-16,0 2 0 0,1 1 0 16,0 2-1-16,0 2 1 0,1 0-1 15,-1 1 1-15,0-3-1 0,1-6 0 16,1 0 1-16,-2-4-1 0,2-8 0 15,-1-2 0-15,1-6 0 0,2-2 0 16,-3-3-1-16,2-2-1 0,-2-8-1 0,-1-2-5 16,-1-5-2-16,1-1-4 0,-1-4-6 15,0-1-8-15,-2-5-8 0,3 5-19 16,4-3 13-16,-4 0-156 0,0-4-144 16,8-4-356-16</inkml:trace>
  <inkml:trace contextRef="#ctx0" brushRef="#br0" timeOffset="-200930.25">10331 9149 534 0,'0'2'152'0,"0"1"5"0,0-4-14 15,0 1-93-15,-2 0-7 0,1 1-4 16,0 3-8-16,-1 0-4 0,0 3-2 16,-1 4-1-16,-1 4-2 0,0 4-5 0,2 1-4 15,0-1-7-15,-2 5-2 0,3-1-3 16,-1 0-3-16,2-2-1 0,1-2-3 16,-1-2-4-16,-2 0-2 0,3-4-9 15,-1-1-14-15,1-3-12 0,-1-3-8 16,0 1 9-16,2-3-130 0,-2-1-121 15,-1-3-281-15</inkml:trace>
  <inkml:trace contextRef="#ctx0" brushRef="#br0" timeOffset="-200512.85">10289 9263 572 0,'-3'-26'148'16,"-3"0"6"-16,1 0-68 0,0 6-27 15,1 2-7-15,1 5-8 0,-1 2-4 16,2 3-6-16,2 2-4 0,1 1-6 15,4 0-6-15,1-2-4 0,4 2-5 16,3-1-3-16,3 1-2 0,2 2-2 0,3 0-1 16,0 4 0-16,-1 2-1 0,-2 0 0 15,0 2 1-15,-4 1-1 0,-3 0-1 16,-5 1 0-16,1-5 0 0,-4 4-1 16,-2-3-1-16,1 0-1 0,-4-1-2 15,0 2 0-15,0-3 1 0,-5 2 0 16,2 0 1-16,-2-2 2 0,-2-2 2 0,1 1 2 15,1-1 1-15,0-1 1 0,2 1 0 16,1-1 1-16,2 1 0 0,2 1 0 16,-1 0-1-16,0 0-1 0,2 2 0 15,0 1-1-15,1 2 0 0,-1 2-1 16,1 2-1-16,1 3 1 0,1 2-1 16,-1 1 1-16,1 1 0 0,1 0-1 15,0 0 1-15,2-1-1 0,1-2-1 16,0-2 1-16,3-1 0 0,-1-1-1 0,0-3-1 15,0-1-19-15,-1-2-12 0,-2 1-18 16,0-4 79-16,-2 0-215 0,-1-1-147 16,2-3-370-16</inkml:trace>
  <inkml:trace contextRef="#ctx0" brushRef="#br0" timeOffset="-200277.4">10603 9012 554 0,'0'0'140'0,"1"2"7"0,1 1-55 16,4 1-42-16,-4 0-6 0,1 3-3 15,0 3-2-15,0 4-5 0,0-1-4 0,1 7-9 16,-1 0-5-16,0 2-5 0,-1 0-2 16,1-2-4-16,-1 2-2 0,0-1-2 15,1-1-2-15,-1-3-5 0,1 2-12 16,-2-4-5-16,1 0-9 0,-2-5-11 15,1 0-7-15,-2 0-5 0,1-5 154 16,-1-4-257-16,-1-1-132 0,-2-1-370 16</inkml:trace>
  <inkml:trace contextRef="#ctx0" brushRef="#br0" timeOffset="-199868.91">10595 9220 573 0,'-4'-25'145'0,"1"1"6"15,2 2-68-15,1 1-23 0,0 2-8 16,2 2-5-16,0 1-3 0,2 2-2 15,-1 3-1-15,0-1-7 0,4 3-6 16,-1 1-3-16,4 0-4 0,0 2-6 16,2 2-4-16,1-2-4 0,4 3-4 15,-1-1-1-15,3 3 0 0,-2 0-2 0,4 3 1 16,0 3 0-16,1-3-1 0,-4 2-1 16,0 1 0-16,-3-1-3 0,-3 1-4 15,-3-3-1-15,-4 1-3 0,-5 1-3 16,-5 1-2-16,-3 0 0 0,-5 2 1 15,-3 3 4-15,-3 0 1 0,-2-1 3 16,0 0 3-16,-1 0 4 0,3-2 0 16,3-2 3-16,4-3 1 0,2-2 0 15,2-1 4-15,3 1 0 0,2 0 2 0,3-1 0 16,-1 1-2-16,2 0 0 0,0 1 0 16,3 2-3-16,-1 0-2 0,1 1 0 15,3 5 0-15,2 1-1 0,1 3 1 16,1 2-1-16,1 4 0 0,2 2 0 15,1 3-1-15,3 1 1 0,1 2-1 16,3 1 0-16,1 0 1 0,4-3-4 0,-1 0-7 16,0-3-11-16,0-2-20 0,0-2 12 15,-2-2-161-15,-1-12-147 0,4 7-361 16</inkml:trace>
  <inkml:trace contextRef="#ctx0" brushRef="#br0" timeOffset="-194268.25">20956 7894 474 0,'-2'-1'122'0,"1"-1"7"0,1 2-49 16,0-1-28-16,-1 1-6 0,0 0 1 15,0-1-1-15,2 1-5 0,-1 0-4 16,0 0-4-16,3 0-8 0,-3 1-5 16,2 0-8-16,-2 1-5 0,0 1-4 15,0 1-2-15,-2 3-1 0,0 4 0 16,2 1 0-16,-1 5 0 0,0 9 1 0,0 3 0 16,-1 7 1-16,-1 2 0 15,-1 1 0-15,2 6 0 0,-1-2 0 16,3-1-1-16,-1-2 0 0,2-5-2 0,1-1 0 15,-1-6-3-15,1-5-5 0,0-1-6 16,0-6-11-16,0-5-13 0,9 3-5 16,-12-7-124-16,2-5-124 0,-2-2-298 15</inkml:trace>
  <inkml:trace contextRef="#ctx0" brushRef="#br0" timeOffset="-193830.31">20836 8003 628 0,'-4'-21'148'0,"9"5"14"0,-6 8-102 16,2 3-9-16,5 0 2 0,0 0-5 15,3 0-9-15,1 1-5 0,-1 3-10 0,7-1-5 16,2 0-3-16,1 1-3 0,3 1 0 16,1 1-1-16,-1 0-3 0,1 3-3 15,1 0-2-15,-2 0-2 0,-2 4-1 16,-4-3-2-16,-2 2 1 0,-2 0-2 15,-4-1-1-15,-1-2-1 0,-5 4-5 16,-1-4-1-16,-2 2 1 0,-2-1-4 16,-7 0-3-16,-2 2 3 0,2 11 2 0,-2-2 2 15,-14-7 4-15,0 3-4 16,-4-3 1-16,4-1 6 0,1 1-1 0,-1-12 1 16,-1 0 4-16,19 9-2 0,-3-8 3 15,6 4 2-15,1-1 1 0,2 0 1 16,3 4 1-16,4 1 1 0,-3 0 2 15,8 6 2-15,4 1 1 0,5 2 0 16,1 5-2-16,6 1-3 0,0 4-2 0,1 1-3 16,1 1-1-16,-1 2-2 0,-2 3-1 15,-1-2-3-15,-2-2-7 0,-1 0-7 16,0-1-9-16,0-7-14 0,1 16-17 16,0-10-1-16,1-6-130 0,-2 0-129 15,2-6-308-15</inkml:trace>
  <inkml:trace contextRef="#ctx0" brushRef="#br0" timeOffset="-193111.6">21775 7966 463 0,'-4'-3'128'0,"-1"1"9"16,4 0-12-16,1 1-79 0,0 0-11 15,-4-1-6-15,4 3-6 0,0 4-7 16,-1 3-6-16,-3 5-2 0,0 8-4 16,1 7-1-16,3 6 4 0,-6 2-1 15,2 5 0-15,0-1-3 0,0-1-2 16,2-5-2-16,2-4-1 0,2-3-1 15,4-3 0-15,4-8 0 0,2-3 0 0,1-3 0 16,1-4 5-16,4-1 5 0,0-5 6 16,2-4 4-16,-1 0 5 0,0-6 7 15,0-2 3-15,-1-3 1 0,-1-4-4 16,-1-1-3-16,-1 2-3 0,-4-3-4 16,-3 6-5-16,0 1-4 0,-1 5-3 15,-3 4-5-15,-2 4-4 0,-1 3-1 16,1 6-1-16,1 0 0 0,1 3-2 0,1 2 0 15,3 1 3-15,2 0 1 0,2 0-1 16,3-3 0-16,4 1 0 0,1-3 0 16,1-1 1-16,0-3 0 0,0 0 1 15,-1-4 1-15,-2 1 2 0,-2-3 2 16,-1-2 3-16,0 2 2 0,-3-4 4 16,0-1 3-16,-1-4 2 0,-2-6-2 0,1-1 0 15,-3-3 0-15,-2-7-4 0,1-3-3 16,-2-2-3-16,-2-5-2 0,1 0-1 15,-4 0-3-15,-1 0-2 0,0 7 1 16,-1 1-1-16,-1 5-3 0,-1 8-6 16,2 7-7-16,-1 1-9 0,0 3-25 15,-1-18-18-15,-3 23-9 0,7 8-112 16,1 1-2-16,-6-2-102 0,6 2-180 0</inkml:trace>
  <inkml:trace contextRef="#ctx0" brushRef="#br0" timeOffset="-192708.12">22524 8174 583 0,'0'2'132'0,"3"3"7"0,-3-2-86 16,-1 2-27-16,3 4-5 0,0 3 1 15,-5 1 0-15,6 3-6 0,-1 0-6 16,1 2-4-16,2-1-2 0,-2 1-2 15,0-2-1-15,2-2 0 0,-2 1-1 16,1-5 0-16,-1-1 0 0,-2-1 0 16,0-2 0-16,0-4 0 0,0 0 0 15,-2-2 3-15,1-1 1 0,-1-2 3 0,1-2 7 16,-2-4 5-16,-1 1 6 0,1-5 2 16,-1-3 2-16,1-1 3 0,0-4 1 15,-2-5-5-15,4 1-4 0,-1 1-5 16,2-3-3-16,0 4-3 0,2 1 0 15,0 3-5-15,0 4-2 0,3 5-1 16,-1 0-1-16,3 6-1 0,4 0-2 16,2 2-3-16,6 1 0 0,5 2-1 15,1-1-3-15,7 2-6 0,5-4-7 0,4 2-15 16,-1-1-23-16,-6-1-132 0,5 1-6 16,5 3-117-16,-2-7-228 0</inkml:trace>
  <inkml:trace contextRef="#ctx0" brushRef="#br0" timeOffset="-191836.77">23972 8156 456 0,'-4'1'124'0,"3"-2"4"0,0 1-14 15,0 0-78-15,1 1-6 0,0 0 0 16,-12-8-4-16,12 7-4 0,-2-2-2 15,3 3-2-15,-1 3-3 0,1 3-2 16,-1 4-2-16,0 4-1 0,0 5-2 16,-2 3-1-16,2 3-1 0,-1 2-3 15,-1-2-1-15,2 0-6 0,1-2-8 0,-1-2-5 16,2-1-6-16,1-6-8 0,0-1 24 16,-1-3-146-16,1-5-116 0,1-1-294 15</inkml:trace>
  <inkml:trace contextRef="#ctx0" brushRef="#br0" timeOffset="-191660.18">23962 7985 583 0,'-2'-10'145'16,"1"2"3"-16,1 4-30 0,-2 0-96 15,2 3-10-15,-1 4 0 0,2-5-1 16,-1 4-4-16,0-1-4 0,0-2-13 15,0 1-13-15,-1 0-63 0,2 1-66 16,2-1-113-16,-3 0-260 0</inkml:trace>
  <inkml:trace contextRef="#ctx0" brushRef="#br0" timeOffset="-191171.55">24174 8253 600 0,'4'20'124'0,"-1"-2"5"16,0 3-114-16,-3 2 0 0,-3 1 1 0,0 0 0 16,-2-2-1-16,0 0-3 15,-1-1-4-15,2 0-4 0,1-5-3 0,0-1 1 16,1-5-1-16,1 0-1 0,1 0 1 16,0-5 0-16,0-3-1 0,0 0 2 15,0-2 4-15,-1 2 0 0,3-6 0 16,-2-6-1-16,2-2 0 0,1-2 3 15,0-4 6-15,-1-2-4 0,4-7 4 16,-4 3 2-16,1-2 4 0,-2-2 3 0,0-1-3 16,-1-4 1-16,0 2-3 0,1 1-2 15,-1 4-1-15,1 4 0 0,2 3 0 16,-2 5-1-16,1 7-5 0,1 0 0 16,-1 4-1-16,3 1-1 0,-1 1-3 15,3 2-3-15,2 1 0 0,1 1-2 16,1 3 1-16,3 0 0 0,2 5 0 0,2 2-1 15,0 5 1-15,1 2 0 0,-1 3 0 16,2 1 0-16,0 4 0 0,-3 2-1 16,1 0 1-16,-5-1 0 0,0-1-1 15,-4 1 0-15,-1-2-1 0,-3 0-1 16,-3-4-4-16,1-4-5 0,0 2-8 16,-1-3-5-16,1-5-11 0,1 0-9 15,-1-5-6-15,1-2 140 0,0 0-257 16,-2-4-134-16,0-3-379 0</inkml:trace>
  <inkml:trace contextRef="#ctx0" brushRef="#br0" timeOffset="-190449.62">21716 9117 498 0,'1'-2'129'0,"0"-1"7"16,-1 2-34-16,0 2-59 0,2-3-5 15,-2 1 1-15,1 0-1 0,2-1-3 16,-3 4-3-16,2 0-3 0,0-1-2 15,-1 7-5-15,-1 5-5 0,0 3-3 16,0 7-3-16,0 2-4 0,0 5-2 16,0 2-2-16,0-1-1 0,2 2 0 15,0-2-1-15,1-4-4 0,1 2-8 16,0-3-11-16,3-2-11 0,1-1-14 0,1-2-5 16,1-2 58-16,-1-2-178 0,-1-4-121 15,6-4-310-15</inkml:trace>
  <inkml:trace contextRef="#ctx0" brushRef="#br0" timeOffset="-190090.8">22116 8708 628 0,'0'-2'142'0,"-1"0"1"16,0 4-90-16,-1-1-31 0,-1 1-9 0,-2-1 1 16,-2 2 6-16,-4-1-1 15,0-1-1-15,-3 3 0 0,0-3-4 0,1 1-1 16,2 0-2-16,2 2-6 0,3-2-6 16,2 3-1-16,4 1-1 0,0 0-2 15,3 6-1-15,3-1 0 0,1 2 1 16,2 3 2-16,2-1 0 0,2 1 1 15,-1 2 1-15,0-4 2 0,-2 2-1 16,-1-1 1-16,-5-3-1 0,0 1 1 0,-5-2-1 16,-3-1 1-16,-2 0-1 0,-4-3-4 15,-4 0-6-15,-2-3-10 0,-2 0-7 16,-2-3-6-16,0-1-6 0,2-2-6 16,2-2 22-16,5 0-124 15,4 1-98-15,1-2-262 0</inkml:trace>
  <inkml:trace contextRef="#ctx0" brushRef="#br0" timeOffset="-189907.25">22214 8611 625 0,'15'-2'147'16,"-6"9"0"-16,-3 5-78 0,-2 6-40 16,6 14-10-16,-12-2-3 0,-1 3 2 15,-5 1-4-15,1 2-2 0,1 0-3 16,0-3 0-16,-2-17-3 0,7 10-5 0,1-3-9 15,4 3-16-15,1-7 5 0,1-1-141 16,-1-2-130-16,-1-3-330 0</inkml:trace>
  <inkml:trace contextRef="#ctx0" brushRef="#br0" timeOffset="-189730.73">22226 8879 568 0,'-1'-8'158'0,"-1"1"3"15,-2 0 0-15,4 3-122 0,3 6-18 16,6-4-3-16,3 2-5 0,3-1-3 16,6 0-4-16,4 2 1 0,4-3-5 15,2 1-7-15,-1 0-15 0,0 0-13 16,4 0 20-16,4-1-155 0,4 7-132 0,-5-7-325 16</inkml:trace>
  <inkml:trace contextRef="#ctx0" brushRef="#br0" timeOffset="-189334.19">23013 8745 471 0,'3'-2'118'16,"-2"5"3"-16,-1 1-8 0,0 5-87 0,-2 5-6 15,-1 4 1-15,-3 3 2 0,-3 2 3 16,0 2-3-16,0 1-5 0,0 5-5 15,1 0-3-15,1-1-6 0,0 2-2 16,2 1-3-16,1 1-5 0,0 0 0 16,2 0-4-16,1-3-1 0,1-2 0 15,0 0-1-15,-1-3 2 0,1-4 2 16,1-4 1-16,-1-7 3 0,1 0 0 0,-1-4-1 16,0-4 6-16,1-2 11 0,-1-2 9 15,0-4 5-15,1-1 2 0,1-4 2 16,1-3 4-16,1-3-6 0,0-6-6 15,3 0-7-15,3 0-5 0,1 3 0 16,0 1 0-16,2 4-2 0,0 5-1 16,0 6-3-16,0 3-2 0,-1 5 0 15,-2 5-2-15,1 4-1 0,-2 5-6 16,1 3-7-16,0 1-12 0,-2 0-9 0,2 1-3 16,3-1-112-16,0-4-18 0,2-1-102 15,2-3-205-15</inkml:trace>
  <inkml:trace contextRef="#ctx0" brushRef="#br0" timeOffset="-188766.37">23487 9340 662 0,'8'-18'159'15,"-4"-2"3"-15,-2-4-104 0,-2 1-16 16,-3 3-8-16,0 3-4 0,-3 0-17 16,-5 7-2-16,-1 5-3 0,-5 8-4 15,-2 3-2-15,-1 4-1 0,-1 3 0 16,2 4-1-16,3-1-4 0,2 1-7 15,5-1-4-15,2-1-5 0,5-3 0 16,3-3-3-16,3 0 0 0,4-3 5 0,3 1 6 16,3-4 4-16,2-2 5 0,1-1 1 15,0-1 2-15,-1-4 2 0,-1 0 4 16,-1-2 2-16,-1 0 4 0,-1 0 3 16,-1-1-1-16,0 0-1 0,-1 3 1 15,-4 0-1-15,0 1-4 0,-4 2-5 16,-1 3-2-16,-3 3-1 0,0 6 1 15,-2-1-2-15,1 3-6 0,1 0-2 16,1 1-2-16,3-2-1 0,2-2-1 0,4-3-2 16,3 0 0-16,3-2 2 0,3 0 3 15,1-3 0-15,3-1-2 0,0-1 0 16,0-3 1-16,-1-1 1 0,-1-5 1 16,-1 1 5-16,-2-3 4 0,-2-3 5 15,0-4 5-15,1-5 2 0,-3-3 8 16,0-5 1-16,-1-6 2 0,-1-5 1 15,-2-2 0-15,-1 0-2 0,-2 2 1 0,-3 4-2 16,-1 5 2-16,-1 6 1 0,-1 10 0 16,-2 5-2-16,0 6-3 0,-1 4-7 15,-1 6-4-15,-1 4-4 0,-2 7-6 16,1 3-2-16,0 8 0 0,-1 7 2 16,3 9 2-16,2 3 0 0,2 4-1 15,1 1 1-15,1 3 0 0,2-2-5 16,1-5-3-16,0-1-7 0,4-6-11 15,0-2-15-15,2-4-13 0,0-2-9 0,2-5-2 16,1-2 40-16,-2-7-154 0,-1-1-113 16,-2-7-290-16</inkml:trace>
  <inkml:trace contextRef="#ctx0" brushRef="#br0" timeOffset="-188530.47">24260 8865 678 0,'-16'-4'147'15,"2"6"6"-15,-8 5-119 0,-2 2-11 16,-4 2 2-16,-2 5 1 0,1 6-3 16,-2 3-2-16,4 6-7 0,1 1-4 15,4 3-3-15,5 3-3 0,5 2-1 16,2 0-2-16,6-2-4 0,1 0-7 0,6-3-10 15,-2-1-11-15,1-2-11 0,0-3 167 16,4-3-292-16,-3-2-143 0,2-5-401 16</inkml:trace>
  <inkml:trace contextRef="#ctx0" brushRef="#br0" timeOffset="-188334.62">23864 9178 635 0,'1'-9'145'0,"8"3"1"0,0 1-79 16,7 1-42-16,1 4-14 0,4 0 0 15,10 3-4-15,-2-3-1 0,0 0 0 16,3 2-3-16,2 0-12 0,-11 0-10 0,12 1 5 16,-6-4-137-16,5 2-124 0,-4 3-319 15</inkml:trace>
  <inkml:trace contextRef="#ctx0" brushRef="#br0" timeOffset="-188030.14">24630 9183 635 0,'0'5'133'16,"-2"-1"5"-16,-2 3-115 0,-3-1-8 0,0 3 1 15,0 2 0-15,0 0 0 0,0-1-3 16,2-2-6-16,2 0-4 0,3-1-2 15,2-2 0-15,2 1 0 0,1-3 1 16,5 0 1-16,1-2 1 0,3 3 1 16,1-2 2-16,2-1 4 0,-1-2 4 15,0 1 4-15,0 0 2 0,-4 0 1 16,-4-1 3-16,-2 0 1 0,-3-4-4 0,-3 1-6 16,-5-3-5-16,-5-4-4 0,-5 1-3 15,-3-1-3-15,-5 0-4 0,-4-1-7 16,-2 0-10-16,3 4-16 0,1-1-15 15,5 1 169-15,4-2-294 0,5 2-151 16,4 0-407-16</inkml:trace>
  <inkml:trace contextRef="#ctx0" brushRef="#br0" timeOffset="-187784.58">24966 8848 674 0,'0'-20'148'0,"9"3"11"15,-2-1-106-15,-5 4-22 0,-1 5 6 16,-2 3 1-16,-2 0-2 0,-2 5-5 16,-6 3-6-16,-1 4-5 0,-3 2-4 0,-3 1-5 15,1 5-1-15,-1 7-3 0,1 2 1 16,3 2-5-16,4 6-1 0,1 5-1 16,6 6 1-16,3 2-1 0,1 1 0 15,3 1 0-15,2-2-3 0,-2-3-11 16,4 0-8-16,-1-6-8 0,1-5-13 15,-1-1-12-15,0-3-8 0,1-4 79 0,0-2-192 16,-4-8-125-16,-1-2-334 0</inkml:trace>
  <inkml:trace contextRef="#ctx0" brushRef="#br0" timeOffset="-187585.07">24769 8947 710 0,'7'-3'151'0,"5"6"7"0,4-1-122 16,7 1-14-16,6 1 0 0,3 3 1 15,3 1 0-15,1-2-5 0,0 2-6 16,-1-2-7-16,-2 1-11 0,-2-1-16 16,-3-4-15-16,-4 1-132 0,-4-1-135 15,-4-1-338-15</inkml:trace>
  <inkml:trace contextRef="#ctx0" brushRef="#br0" timeOffset="-187024.01">22284 9925 531 0,'3'3'123'0,"0"-1"5"16,-2 1-76-16,1-2-22 0,4 1 3 16,-7-1 4-16,0-8 6 0,-5 6-5 15,-2 1-3-15,-3-1-3 0,-20-15-5 16,11 16-4-16,-2 2-6 0,-5 8-10 16,-3-6-1-16,-2 4 0 0,2 1-2 0,18 15-3 15,-16-13-2-15,5 2 0 0,5-1-1 16,4 3 0-16,8 2-3 0,3 0 0 15,5 4 3-15,8-2 0 0,4 0 1 16,4 3 3-16,5 0 0 0,5-1 2 16,1 2 1-16,0-1 0 0,-4-1 1 15,-1 1-1-15,-3-3-1 0,-7-1 1 0,-4-4 0 16,-4 0 1-16,-4-3 0 0,-5 0 1 16,-4-2 0-16,-4-1 1 0,-4-3-2 15,-7 1-2-15,-3-3-2 0,-5-1-3 16,-3-4-5-16,-3-9-9 0,3 7-14 15,1-3-13-15,2-1-7 0,-1-2-2 16,4 0-116-16,1-5-4 0,3 8-93 16,0-11-182-16</inkml:trace>
  <inkml:trace contextRef="#ctx0" brushRef="#br0" timeOffset="-186764.18">22448 9683 722 0,'5'-6'163'0,"-6"-2"5"0,8 9-120 0,-2 4-15 15,-2 2 1-15,0 9 2 0,-2 7-4 16,-1 4-4-16,-1 6-4 0,-2 2-2 16,0 6-4-16,0 3-4 0,0 1-4 15,-2 1-2-15,1 1-1 0,1 1-5 16,0 1-6-16,3-3-7 0,1-3-8 15,3-2-24-15,-1-7-20 0,0-4 121 16,1-6-253-16,-1-5-152 0,0-6-398 16</inkml:trace>
  <inkml:trace contextRef="#ctx0" brushRef="#br0" timeOffset="-185727.65">22368 10149 713 0,'-8'-16'165'0,"6"3"2"0,11 3-120 16,-1 2 2-16,6 1-18 0,3 0-11 0,6-1-1 16,2 1 0-16,3-1 0 0,-4 2-1 15,8 2-4-15,3 4-2 0,2 0-4 16,-1 4-2-16,2 1-3 0,2 2-2 16,-2 0-2-16,-1 2-1 0,-3 1-1 15,-2 0-1-15,-2-3 0 0,-6 1 0 16,-2 1 1-16,-5-3 0 0,-5 0 2 15,-2-4 2-15,-3-1 2 0,-5 0 1 0,-3-4 3 16,-2-1-1-16,-6-1-1 0,-2-1 0 16,-2-2-2-16,-4-1-3 0,-2 3-1 15,-2-1-2-15,-1 4-1 0,-2 0-2 16,-3 6-2-16,3-1-1 0,1 5-1 16,4 0-1-16,1 3-2 0,4 1-1 15,5 1-1-15,7-3 0 0,1 4 2 16,2-1 1-16,3-2 2 0,3 0 1 15,3-1 2-15,1-4 3 0,1 1 3 0,0-3 1 16,-1-1 2-16,0-1 0 0,-1-3 4 16,-4 1 2-16,0-1 2 0,-2-2 1 15,-1 0 1-15,-2 0 1 0,0-4 0 16,2 0-2-16,-2-1-3 0,0 1-2 16,0 0-1-16,0 3-4 0,0-1-1 15,1 5-2-15,2 5 0 0,-1 1 0 0,0 6 0 16,3 1 1-16,0 2 1 0,3 0-1 15,3 0 1-15,2 0-1 0,3-3 1 16,1-5-1-16,5-1 0 0,4-2 2 16,-1-4 0-16,2-3 3 0,1-3 4 15,2-2 2-15,-2-1 4 0,-1-4 1 16,-3-1 0-16,-2-1 1 0,-4 1 1 16,-2 0 0-16,-5 1 0 0,-3-1 1 0,-4 3 0 15,-4 1 0-15,-1-1-1 16,-2 3-3-16,-1 5-4 0,-3-1-5 0,-2 8-4 15,-2 2-2-15,-1 5-1 0,-4 5-1 16,0 8 1-16,0 5 1 0,1 5 1 16,0 4 0-16,0 3-1 0,1 1 0 15,0 4-4-15,0-2-5 0,-4 0-8 16,0 1-7-16,-4-3-15 0,0-1-3 0,-1-1-2 16,1-4 1-16,1-4 5 0,-1-4 7 15,1-8 7-15,4-4 15 0,1-7 7 16,1-2 6-16,0-7 6 0,0-5 0 15,6-2 3-15,1-3 4 0,3-6 3 16,4-2-3-16,7-7-3 0,4-3-3 16,7-6 2-16,0-4-4 0,5-2-2 15,4 2-4-15,3 4-1 0,0 4 0 16,2 4 1-16,2 6 1 0,3 7 0 16,2 3 1-16,1 1 0 0,3 3 0 0,-1 0 0 15,4 1-1-15,-3-1 1 0,0-2 0 16,0 3 0-16,-4-4 1 0,-3 0 3 15,-4 0 2-15,-7-2 4 0,-4-1 3 16,-4-1 2-16,-6-5 2 0,-6 1 0 16,-5-2-2-16,-3-1 0 0,-4 0-3 15,2 2-1-15,-7 7-4 0,-7 1-2 0,-3 5-1 16,-2 8-2-16,0 2 0 0,0 6-3 16,-2 4-3-16,3 3 1 0,7 5-1 15,6 2 0-15,4-2 0 0,4 3-1 16,8-1 0-16,4 0-1 0,5-4 0 15,8 0-1-15,7-5 0 0,7 0-5 16,4-3-4-16,5-3-10 0,6-2-8 16,4-2-10-16,1-1-32 0,-2-3-11 15,-1-2 32-15,-4-3-155 0,-3 0-136 0,1-3-320 16</inkml:trace>
  <inkml:trace contextRef="#ctx0" brushRef="#br0" timeOffset="-185100.61">24672 9916 530 0,'2'2'142'0,"1"1"5"0,-2 1-23 0,2-1-81 16,-2 0-4-16,0 0 2 0,-2-1-2 15,1 0-7-15,-3 1-1 0,-2-3-6 16,-3 3-3-16,-4-5-3 0,-3 1-2 16,-7-1-4-16,-3 1-3 0,-5-1-3 15,1 1-2-15,-1-1-2 0,0 4-2 16,3 0 0-16,4 2-1 0,3 1-1 15,5 0 0-15,1 3 0 0,2 2-2 16,1-2 1-16,1 6 0 0,1 2-1 0,0 4 1 16,3-1 0-16,-2 0 1 0,3 2 0 15,0 0 0-15,1-2 0 0,2-2 1 16,1-3-1-16,1 0-1 0,-1 0 1 16,2-4-1-16,0 0 0 0,1-2 1 15,-1-4-1-15,1 1 2 0,-1-5 2 16,3 0 1-16,-1-3 2 0,2-3 0 15,2-2 0-15,2 3 1 0,3-3 0 0,1 1-2 16,3-2-1-16,2 2 0 0,-1 4 0 16,1 0-1-16,2 2 1 0,-1 3-1 15,1 2 0-15,-1 3 1 0,1 4-1 16,1 2 0-16,0 3 1 0,-1 4 2 16,-2 2-1-16,-1 1 0 0,-4 0 0 15,-5 0 0-15,-3 0 0 0,-4-1 1 0,-5-1-3 16,-4-1 1-16,-6-1 1 0,-5-1-2 15,-5 0 1-15,-3 1 0 0,-3-4-1 16,-6-2 1-16,-2 0-1 0,-2-2 0 16,-1-1 1-16,0-4-4 0,2-4-7 15,-2-2-6-15,5 0-8 0,0-8-13 16,1-2-30-16,0-2-133 0,0-4-146 16,-9-10-351-16</inkml:trace>
  <inkml:trace contextRef="#ctx0" brushRef="#br0" timeOffset="-180337.66">16824 7286 277 0,'8'-5'85'16,"-4"4"8"-16,2 1-28 0,-2 0-14 16,-2 0-3-16,-5-2-5 0,4 3-7 15,-1-1-7-15,-1-1-5 0,1 0-4 16,-1-1-1-16,2 2-2 0,-2 0-2 16,1-1 1-16,0 1-1 0,0-4 0 15,1 5 1-15,-1-1 2 0,0 0 4 16,0-2 0-16,0 2 0 0,0-1-1 15,-1 1-1-15,1-1-1 0,-3 1 0 0,5 18 0 16,-4-18-4-16,-1-3-2 0,1 1 0 16,-1 1-2-16,0 0 1 0,1 0-4 15,-4-20-3-15,3 20 1 0,-1 1-1 16,3 0 0-16,0 0 1 0,0 0 0 16,0 0 1-16,1 0 1 0,0 0 1 15,0 0 1-15,0 1 1 0,-1-1-1 0,1 0 1 16,-1 0-1-16,0 0 1 0,-2 0-2 15,2-2 1-15,-2 1-1 0,-1-1-1 16,-2-2-2-16,-3 0 0 0,0 1-2 16,-3-2 0-16,-4 1-1 0,0-2 1 15,-1 3-1-15,0-1 1 0,4 0 0 16,-2 0 0-16,3 0-1 0,-1-1 0 16,1 2-1-16,-3-2 0 0,0 2-1 15,-4-1 0-15,-2 2-1 0,-2-2-1 16,-2 2 1-16,-3 0 0 0,0 2-1 0,0-2 0 15,-1 0 1-15,-3-1 0 0,-1 1-1 16,-2 1 1-16,0-1 0 0,1-1 0 16,1 1 0-16,2 0 0 0,1 1 0 15,4 4 0-15,3-2-1 0,4 2 1 16,2-1-1-16,1 2 1 0,2-1 0 0,3-1 0 16,3 0 0-16,2-1 1 0,1 1 0 15,2-1 0-15,1 1 0 0,0-1 0 16,1 0 0-16,1 2 0 0,-1-2-1 15,0-1 1-15,-1 0-1 0,1 1 0 16,1-1 1-16,0 0 0 0,1-2 1 16,-1 3 1-16,2-1 0 0,-1 1 1 15,0-1-1-15,-1 2 1 0,1 0-1 16,-1-1-1-16,-1-4-1 0,2 5 0 0,1 0 3 16,-1 0 0-16,0 0 0 15,-1-1 0-15,1 2 0 0,1 2-1 0,-2-2 1 16,-2-1-3-16,2 3-4 0,1-2 1 15,0 4-1-15,-1-1 1 0,2 5 0 16,0 1 0-16,1 5 1 0,-1 0 4 16,0 3-1-16,2 3 1 0,-1 2 0 0,-2 1-1 15,1 5 0-15,-2 1-1 0,2 3-1 16,-2 5 1-16,-1 2-1 0,0 2 1 16,1 3-1-16,1 2 0 0,0-3 0 15,-2 1 0-15,2-5 0 0,-1-3 0 16,2-5 0-16,-1-3 0 0,-2-6 0 15,1-3 0-15,1-4 1 0,-2-4-1 16,2-4 3-16,-1-4 1 0,0-2 0 16,1-3 0-16,-2 0 0 0,0-2 1 15,2 3-1-15,-2-3-2 0,1 2-1 0,0-1 0 16,1 0 0-16,0 1 0 0,-1 0 0 16,-1-2-2-16,1 2 0 0,0-1-1 15,0 0 1-15,0 3-1 0,0-1 0 16,1-4 1-16,0 6-1 0,0-4 2 15,-1 2 0-15,0 1-1 0,0-3 1 16,0 1 0-16,0 5-1 0,0-4 1 16,0 7 0-16,1-2-1 0,-2 5-3 0,0-1-1 15,3-1 4-15,-2 1-2 0,-1 0 1 16,1-4-1-16,1-1-1 0,0-5 5 16,1 4-4-16,-4-4-2 0,3 0 1 15,0-1 0-15,0-1 0 0,1 0 2 16,-2 1-1-16,1-2 4 0,0 3-1 15,-1-3 1-15,-1 0-1 0,1 2 1 16,0 2-1-16,0-2 0 0,0 0-1 16,-1 0 0-16,2 3 0 0,0-1 0 15,0-1 1-15,1 0-1 0,-1 0 1 0,0 1-1 16,2 0 1-16,0-2 0 0,0 1 0 16,-1 1 0-16,1-1 0 0,1-1 0 15,0 1 0-15,-1 0 0 0,1-1 1 16,-1 0-1-16,1 1 1 0,1-1-1 0,-1 0 1 15,2-1-1-15,-1 1 0 0,3 0 0 16,-2 0 0-16,1 0 0 0,1 0 0 16,0 1 1-16,3-1 0 0,2 1 0 15,4-1 1-15,5 0-1 0,3-1 2 16,3 0-1-16,4-1-1 0,0 0 1 16,1 0-1-16,-1-1 0 0,-1 2 0 15,-1 1-1-15,-2 0 1 0,1 1-1 16,-3-1 0-16,-1 1 0 0,-2 1 0 15,-2-2 0-15,-1 1 0 0,-4-2 0 0,-1 1 0 16,-2 0 0-16,-1-2 0 0,1 2 0 16,-1-2 1-16,0 1 0 0,1 1-1 15,-1-2 2-15,0 1-1 0,-2 0 0 16,-1 1 0-16,-1-1 1 0,-1 0-1 16,0 0-1-16,-1 1 1 0,1-2-1 15,1 1 0-15,-2 1 0 0,1-1 0 0,-1 1-1 16,-1 0 1-16,-1 0 0 0,-1 0 0 15,0 1 0-15,-2-3 1 0,0 2-1 16,0 0 0-16,0 0 0 0,-1-1-1 16,0 0 0-16,1 1-2 0,-2 1-2 15,1-1-4-15,0-1-6 0,-1 2-7 16,0-2-8-16,0 1-15 0,-3-2-18 16,3 1 140-16,-2-2-270 0,1 2-151 15,-7 0-415-15</inkml:trace>
  <inkml:trace contextRef="#ctx0" brushRef="#br0" timeOffset="-179460.53">16845 7276 515 0,'-4'-5'125'15,"2"2"9"-15,2 0-68 0,0 0-20 16,-1-1-2-16,1 3 2 0,0-2 0 16,1 1 0-16,-1-1-3 0,0 2-5 15,0 0-3-15,0 0-2 0,-1-1-2 16,0 2-4-16,7 2-7 0,-6-1-4 0,0 0-3 16,1 5-2-16,-2-2-4 0,1 3-2 15,-1 0-2-15,-5 3 1 0,4 3 3 16,1 4 1-16,1-1 1 0,-1 2 1 15,2 5 1-15,0 3-1 0,0-1 1 16,0 8-3-16,0 2 0 0,0 7-2 16,0 6-1-16,1 6-2 0,-4 1 0 15,4 3-2-15,-4-5 0 0,1 1-1 0,-2-4-2 16,0-1-2-16,-1-4-3 0,1-5 0 16,0-3-2-16,2-2 0 0,1-2 1 15,1-5 1-15,2-8 2 0,0-5 2 16,-3-7 0-16,4 0 5 0,0-3 1 15,-2-2 0-15,1-3 1 0,-1-1 2 16,-1-3 2-16,5 4-4 0,-7-8-4 16,0-3 0-16,-1-4-1 0,0-2-1 15,-1-6-4-15,0-6 0 0,-2-3 1 0,3-2 1 16,-1-4-3-16,2-7-5 0,-1-5-1 16,0-5 1-16,0-3 1 0,-1-3 1 15,-2 0 1-15,1 0 2 0,-1 6 5 16,0 5 3-16,-1 6 0 0,1 6 0 15,-3 5 0-15,1 5 2 0,-1 5 3 16,1 2 3-16,0 6 3 0,1 6 1 0,0 2 2 16,2 4 0-16,1 3-4 0,2 0-5 15,1 2-2-15,1-3-4 0,-1 2-2 16,1 1-1-16,0 1-2 0,4 1 4 16,-3-1 0-16,2 7 2 0,3 3 1 15,0-1 0-15,2 2 1 0,-1 4 0 16,1 3 0-16,-1-1 0 0,-3 1-1 15,-2 4 0-15,-1 2-1 0,0 5 0 16,-2-1 0-16,-1 5 0 0,1 3 0 16,-1 4-1-16,2-3-1 0,0 1-1 0,1-3-3 15,0-3-5-15,0-4-7 0,-1-2-6 16,1-5-10-16,4 1-11 0,-6-9-17 16,-2 1-4-16,-1 1-129 0,0-6-131 15,-2-1-321-15</inkml:trace>
  <inkml:trace contextRef="#ctx0" brushRef="#br0" timeOffset="-178863.58">16099 8422 613 0,'2'-1'159'0,"-2"-2"8"16,1 1-87-16,-1 1-14 0,1 1-4 16,-2 1-5-16,0-1-12 0,0 2-13 15,2 5-7-15,-1 5-2 0,-1 0-8 0,1 5-3 16,0 3-4-16,0 6-2 0,1 1 1 15,0 3-1-15,1-5-6 0,2 3 1 16,-2-3-3-16,1-2-3 0,0-2-6 16,-2-2-8-16,1-3-12 0,-1-1-20 15,-1-6-17-15,0 1 161 0,-1-4-285 16,-1-1-151-16,0-4-412 0</inkml:trace>
  <inkml:trace contextRef="#ctx0" brushRef="#br0" timeOffset="-178463.69">16089 8507 622 0,'2'-18'154'16,"1"-2"6"-16,3 3-87 0,1 2-17 0,-1 1-3 15,3 4-1-15,1 0-8 0,4 0-9 16,1 5-4-16,1-1-9 0,2 2-8 16,3 3-5-16,-1 3-5 0,-3 2-2 15,0 3-2-15,-2 1 0 0,-1 2-3 16,-5 0 0-16,-2 1-2 0,-4-2-1 15,-2 1-1-15,-4 2-1 0,-4 0-2 16,-3 0 1-16,-4-1-1 0,-3 1 1 16,-5 0 2-16,0 0 0 0,1-5 2 15,0-2 2-15,4-4 3 0,5-1 1 0,2-1 5 16,5-1 1-16,1-2 3 0,3 3 4 16,-1-2 0-16,2 2 0 0,-1 1 2 15,1 1-4-15,1 1-3 0,0 1-1 16,0 1-4-16,1 3-1 0,1 5-1 15,3 2-1-15,3 0 0 0,1 3 0 16,4-1 1-16,3 2-1 0,2 0-1 16,0 0 0-16,5-3-3 0,-3 1-9 0,0 0-9 15,-1 0-8-15,-3-3-29 0,0-5-6 16,6 0-131-16,-10-1-137 0,-1-5-319 16</inkml:trace>
  <inkml:trace contextRef="#ctx0" brushRef="#br0" timeOffset="-178046.15">16527 8508 698 0,'-1'-14'175'0,"-1"5"6"15,1 2-108-15,-1 2-13 0,-1 4-9 16,5 0-16-16,-5 5-17 0,1 6-6 16,-1 1-7-16,1 5-4 0,-1 1-2 15,2 5-2-15,0 1 0 0,2-2-2 16,4-4-2-16,-1 0-2 0,3-4 0 15,1-3 0-15,3-4-1 0,0-1 2 0,1-5 4 16,1-1 0-16,-3-2 3 0,1 0 3 16,-1-4 4-16,0-3 2 0,0-1 3 15,-2 1 1-15,-1 0 1 0,0-2-1 16,-2 2-3-16,0 2-2 0,-2 3-4 16,-2 3-2-16,0 2-2 0,0 2-1 15,3 6-2-15,-1-1-3 0,2 3-2 16,4 0-2-16,1 1-1 0,2 0-1 15,3-2 1-15,2-3-1 0,-1 2 4 0,2-4 2 16,-2 0 2-16,-2-2 3 0,0-1 6 16,-3-2 5-16,-3-3 6 15,-1 0 4-15,-3-2 4 0,-2-3 5 0,1-3 0 16,-2-3 0-16,-1-1-4 0,-2-5-5 16,0-3-4-16,-1-1-4 0,0-1-7 15,0-3-8-15,-2 3-6 0,-1 2-5 0,1 2-5 16,-1 4-7-16,1 2-42 0,-8 4 35 15,13 5-165-15,-3 2-148 0,3 0-368 16</inkml:trace>
  <inkml:trace contextRef="#ctx0" brushRef="#br0" timeOffset="-166350.82">17538 14208 493 0,'0'4'111'16,"0"-5"2"-16,0 2-80 0,-1-2-8 15,2 2-3-15,-1-1-2 0,2 1 1 16,-4 0 0-16,4 0 2 0,-2-1-2 0,0 2-1 16,0-3-3-16,0 2-1 0,-2-2-3 15,1 0-2-15,1 2-1 0,-1-1-1 16,1 0 2-16,0 1 1 0,0-1 1 16,0 1 2-16,0-2 1 0,0 1 0 15,0-2 1-15,0 1-2 0,0 0 0 16,0 1-1-16,-1-1-1 0,1 4-2 0,-2-4-1 15,-1 0-2-15,-2 0-1 16,0-1-2-16,-2 0 0 0,0-1 0 0,-3 0-1 16,1 1 0-16,-1 0 1 0,0-1 2 15,0 2 0-15,-1 0-1 0,2 0 0 16,0 1 0-16,-1-1-1 0,-1 0-1 16,0 1-2-16,1 1-1 0,-1 0 0 15,-2-1-1-15,0 0 1 0,-1 0-1 16,-2 2 1-16,1-3-1 0,-1 1 1 15,-1-1-1-15,0-1 1 0,1 0-1 0,2-1 0 16,-1-1 1-16,0 0-1 0,2 2 1 16,-1-3 0-16,1 3-1 0,0 1 1 15,-2 1-1-15,1 0 0 0,-1 0 0 16,-2-3 0-16,1 4-1 0,0 1 0 16,-2-2 0-16,1 1 0 0,0 0 1 15,1 1-2-15,3 3 1 0,0-1 0 0,3-1 0 16,2 3 0-16,1-4 1 0,3 0-1 15,1 0 0-15,2 2 1 0,-1-5 0 16,2 1 1-16,0-1 0 0,0 2 1 16,0-4 1-16,2 2 1 0,-2 0 0 15,1 2 1-15,-1 0-1 0,1 1 1 16,-1 0 0-16,2 1 0 0,-1 0 0 16,0 2 0-16,1 0 2 0,0 1-1 15,1-1 0-15,-1 2 1 0,0 0-2 0,0 2 0 16,2 1-1-16,0 1-1 0,-1 3 0 15,3 3-1-15,0 1 0 0,0 1-1 16,-1 3 1-16,2 0-1 0,-4 2 0 16,3 3 0-16,-3 1 0 0,-1 0-1 15,-1 4 1-15,1 1-1 0,0 2 1 16,0 0-1-16,-1 0 0 0,0 1 0 16,1-2 0-16,0-1 0 0,-1 0 0 15,1-3 1-15,2-1-2 0,-2-3 1 0,2-2 0 16,1 0 0-16,-2-2 0 0,1-4 0 15,1-4-1-15,-1-1 1 0,1-2 0 16,-3-1 0-16,0-3 0 0,1-3 0 16,-2 0 0-16,-1 1 0 0,0-3 0 15,0 2-1-15,-1 3-1 0,-2 0 1 16,1 0 0-16,0 4-1 0,-1 1 1 16,1 2 0-16,-2-2 0 0,2 1 0 0,-1-3 0 15,2-1 0-15,0-2 0 0,-1-4-1 16,2 0 1-16,1-3 1 0,-1 1-1 15,1-1 0-15,0 2 1 0,0-4-1 16,0 4 0-16,1-4 1 0,-2 4 0 16,0-4 1-16,0 1 0 0,-2 0 1 15,4 0 0-15,-2 1 1 0,0 0 1 0,-2 0-1 16,2 0 0-16,0 0 0 0,2-1-1 16,-2 2 0-16,1-2-2 0,0 1 0 15,1 1 0-15,1-1-1 0,2 0 1 16,0 0 0-16,5 0 0 0,0 1 1 15,4-1 0-15,2 1 0 0,4-1 1 16,0 1 1-16,4-1 0 0,0 0-1 16,0 3 0-16,1-2 0 0,1-1-1 15,-1-1 0-15,0-2-2 0,-1 1 0 16,-1 1 1-16,-1-3 0 0,-1-1-1 0,-4 1 1 16,-1 1 0-16,-1-1-1 0,-4 1 2 15,-2-1-1-15,-2-1 0 0,0 3 0 16,-3 0 0-16,-1 0-1 0,-1 1 1 15,1 0-1-15,0-3 0 0,1 1 0 16,-1-2 1-16,2 1-1 0,2-2 1 0,0-1 0 16,0 1 0-16,1-2 0 0,0 0 0 15,0 2 0-15,0-4 0 0,0 1-1 16,-2-1 0-16,1 0 1 0,-1-1-1 16,0-2 0-16,-2 0 1 0,1 1-1 15,-1-1-1-15,0 0 0 0,0-3-2 16,-2 0 0-16,1 0 0 0,-2-3 0 15,-1-3 0-15,0-3 1 0,-2-3 1 16,0-2 1-16,-2 0 0 0,-2-3 1 16,-1-2 0-16,1 0 1 0,-2-2-1 0,1 0 0 15,-2 1 1-15,0-5 0 0,1 2-1 16,1 0 1-16,0 1-1 0,1 1 1 16,0 4 0-16,2-1 1 0,-1 5-2 15,2 3 2-15,1 4-2 0,-1 1 1 16,1 5-1-16,0-1 1 0,1 5 0 15,0 4 0-15,0 1 0 0,0 3 1 0,0-1-1 16,-1 2-2-16,0 2-1 0,2 1-4 16,-1-2-5-16,1 3-5 0,0-2-10 15,1 2-26-15,1-2-10 0,1-3-130 16,-3-4-139-16,2 0-335 0</inkml:trace>
  <inkml:trace contextRef="#ctx0" brushRef="#br0" timeOffset="-165928.32">17308 13712 574 0,'-1'0'122'16,"-2"-2"4"-16,2 2-96 0,-1 1-9 16,-2 4-3-16,1-2-1 0,2 3 3 15,-1 1 0-15,1 6-2 0,1 0-6 16,-1 3-2-16,2 0-2 0,0 3 0 16,0-1-3-16,0 3-2 0,0-1-3 15,1 1-5-15,-1 2-6 0,0-1-7 0,-1 1-5 16,0-1-3-16,0-3-120 0,2 2-110 15,-4-4-271-15</inkml:trace>
  <inkml:trace contextRef="#ctx0" brushRef="#br0" timeOffset="-165533.13">17313 13692 603 0,'7'-6'142'0,"1"1"6"0,-1 0-96 16,0 0-9-16,1 0-3 0,0 3-7 16,-2 0-6-16,1 1-5 0,0-1-6 15,1 2-5-15,1 2-4 0,-1 2-3 16,-1 1-2-16,-1-3 1 0,-1 3-2 16,0 5 2-16,-3 0-1 0,-2 0 0 0,-2 0 0 15,-3 0 0-15,0 2-1 0,-3-3-1 16,-2 0-2-16,-1 1 1 0,1-1-1 15,-1-4 1-15,0 2 0 0,2-3 1 16,0 2 1-16,2-4 1 0,2-1 0 16,0 0 0-16,2 0-2 0,2 0-1 15,2 2 0-15,2-1 1 0,1 2 1 0,1 3 0 16,2 1 1-16,2 2 1 0,1 1 1 16,3 4 0-16,1 0-2 0,0 2 1 15,1-1-2-15,1 0-3 0,0 2-6 16,1-1-8-16,-1 0-12 0,-1-4-11 15,1-2-7-15,1-1 105 0,0-4-225 16,-2-1-130-16,0-7-347 0</inkml:trace>
  <inkml:trace contextRef="#ctx0" brushRef="#br0" timeOffset="-165004.21">17683 13668 603 0,'-3'9'143'15,"1"2"4"-15,-2 5-90 0,1 3-23 16,0 1-6-16,-1 2-7 0,2 2-7 0,0 3-5 16,-1 2-3-16,2-3-2 0,-2 0-3 15,2 2-1-15,1-3-2 0,0 0-5 16,-1-4-3-16,2 0-3 0,-1-2-3 16,0-4 0-16,1-4 0 0,-1-4 2 15,-1-1 5-15,1-3 3 0,-2-3 8 16,1-1 6-16,-1-4 1 0,-1-4 4 15,-1-3 6-15,2-6 2 0,0-2 4 16,1-7-3-16,0-2-2 0,1-5 3 0,1 1 0 16,2-1-3-16,0 2-3 0,2-1 0 15,0 8-2-15,2 2 0 0,2 7-2 16,3 1-3-16,1 3-2 0,2 5-2 16,0 3-1-16,3 2-1 0,0 3-1 15,1 1-1-15,-1 2-1 0,-3 1 0 16,-1 3-2-16,1 1 0 0,-3-2-1 15,-4 1-1-15,-2 0 1 0,-3 1 0 0,-2 2 0 16,-3 0 1-16,-4-1 1 0,-2 1 0 16,-4 1-1-16,-2-2 1 0,-1-1-1 15,-1-4 1-15,-1 1 0 0,1-2 1 16,0-2 0-16,2 0 1 0,5-2 0 16,0 1 1-16,3-1 0 0,4 1-2 15,4 1 0-15,4 2 0 0,0 3 0 16,4 3 0-16,2 4-1 0,4 3 0 15,0 4 1-15,2 2 1 0,0 2-1 0,2 3-1 16,1-2-1-16,1-1-10 0,-2 1-14 16,5-2-16-16,-1 0-9 0,0-2-134 15,-2-4-139-15,0-2-327 0</inkml:trace>
  <inkml:trace contextRef="#ctx0" brushRef="#br0" timeOffset="131740.64">869 7352 523 0,'-1'-9'114'0,"0"-2"2"0,0 1-91 16,-1-1-12-16,1-1 0 0,-1 5-1 15,1 1 0-15,1 2 1 0,-1 0 1 16,2 3-1-16,-1 0 0 0,-1 3-1 16,1-2-1-16,0 3-4 0,1-1-4 15,2 2-2-15,0-1 1 0,3-1 6 16,4 3 6-16,2-1 5 0,4-3 5 0,2 0 5 16,4-1 0-16,2-2-1 0,4 2-6 15,0-3-6-15,1-2-5 0,0 1-5 16,0 0-3-16,-2 0 2 15,-1 2-8-15,-3 0 0 0,-3 0-5 0,-1 1-7 16,-6-2-6-16,-2 2-8 0,-5-1-11 16,-1 1 2-16,-1 0-120 0,-1 0-111 15,0 1-278-15</inkml:trace>
  <inkml:trace contextRef="#ctx0" brushRef="#br0" timeOffset="131933.12">1128 7258 550 0,'-1'9'135'0,"2"1"8"0,1 0-72 16,1 4-31-16,0 5-4 0,1 1-2 16,-2 3-3-16,-1 4-10 0,-2 0-8 15,0 4-5-15,-2 1-3 0,-1 2-1 0,0 1-2 16,1-4-6-16,3 2-16 0,1-1-4 16,2-6-3-16,0-1-3 0,3-6-2 15,-2-7 3-15,3 0-122 0,-4-9-95 16,-1 1-284-16</inkml:trace>
  <inkml:trace contextRef="#ctx0" brushRef="#br0" timeOffset="132117.63">984 7652 552 0,'-3'13'133'0,"0"-3"4"16,0-2-60-16,0 3-48 0,10-9 0 15,1 9 4-15,5-4 0 0,1 0-4 16,3-3-5-16,4-2-3 0,0-3-3 15,7 4-5-15,-2-7-7 0,8 0-13 16,-4-4-14-16,1-3-14 0,-2 0-5 0,3-4-83 16,-1-1-42-16,-1-1-103 0,-10-3-207 15</inkml:trace>
  <inkml:trace contextRef="#ctx0" brushRef="#br0" timeOffset="132403.4">1508 7446 613 0,'-2'-3'144'16,"2"3"6"-16,0 0-93 0,2-1-19 0,0-2-6 16,2-1 0-16,3-4-5 0,4 0-1 15,-1-3-5-15,4-3-2 0,0 1-2 16,2-2-1-16,-1 0-5 0,0 3-2 16,-2-1-4-16,0 5-2 0,-6 1-2 15,0-1 0-15,-3 5-2 0,1 2-1 16,-1 3-1-16,0 7 0 0,2-2 0 15,-2 8 0-15,3 4 1 0,-2 2 6 0,1 4-9 16,-2 3 0-16,-1 1 2 0,1 3-5 16,-2-2-8-16,0-3-4 0,0 5-21 15,-1-3 7-15,0-2-7 0,3-2-4 16,-3-2 3-16,1 0-115 0,-1-3-108 16,-1-5-262-16</inkml:trace>
  <inkml:trace contextRef="#ctx0" brushRef="#br0" timeOffset="132577.99">1548 7820 455 0,'5'9'132'0,"2"2"9"0,7-2 7 16,1 1-102-16,5-2 0 0,3 0 2 16,4-1-1-16,3-2-10 0,1-3-9 0,1-1-7 15,3 2-3-15,0-2-7 16,-1-2-9-16,-1-2-24 0,0-1-18 0,-2-1-129 15,-4-2-137-15,2-2-337 0</inkml:trace>
  <inkml:trace contextRef="#ctx0" brushRef="#br0" timeOffset="133768.89">3368 14359 526 0,'-1'2'128'0,"2"0"3"16,-2-1-70-16,1 0-26 0,1-1-7 15,-3 1-3-15,2-2-5 0,-1 1-3 16,1 0-3-16,0 0-2 0,1-1-4 16,-1 1-4-16,4 0-1 0,1 1 0 15,1-1-1-15,2 0-1 0,4 2 0 16,1 1 1-16,6 0 1 0,-1 0 0 0,7 2-1 15,0 0 0-15,4 1 0 0,2-1-2 16,2 1 2-16,1-1 0 0,0 0-3 16,1 0-1-16,-2-2-4 0,-4 0-3 15,-1 0-6-15,-5-1-5 0,-4 0-6 16,-4 0-121-16,-3 0 2 0,-5 1-93 16,-4-3-190-16</inkml:trace>
  <inkml:trace contextRef="#ctx0" brushRef="#br0" timeOffset="133954.4">3695 14389 712 0,'-4'0'177'0,"2"0"6"0,0 0-107 15,1 3-16-15,1-2-14 0,-1 2-13 16,0 2-11-16,0 3-9 0,-1 3-7 16,1 4-4-16,0 3-3 0,-1 5-5 15,0 4-4-15,-2 4-6 0,0 2-10 0,1 2-15 16,-1 0-19-16,0 1-5 0,0-2-121 15,1-2-125-15,-2-3-297 0</inkml:trace>
  <inkml:trace contextRef="#ctx0" brushRef="#br0" timeOffset="134139.46">3512 15015 643 0,'2'1'147'0,"1"0"7"0,3-1-104 15,0 0-8-15,4 0-4 0,3 0-6 16,3-1-3-16,2 0-5 0,4-2-6 16,1 2-4-16,3 1-10 0,4 0-21 15,1-2-20-15,2 4 86 0,0-2-220 16,3-2-146-16,2-3-385 0</inkml:trace>
  <inkml:trace contextRef="#ctx0" brushRef="#br0" timeOffset="134630.16">4254 14516 704 0,'-1'-2'176'16,"1"1"5"-16,-1 0-93 0,1 2-32 0,-1-1-18 16,-1 1-13-16,-1 4-11 0,-2 1-6 15,-1 6-4-15,-1 5-3 0,-3 5-1 16,-2 4 0-16,0 1 0 0,-1 4 1 15,0 2-2-15,1-1-3 0,0-4-2 16,2-4-1-16,2-2-2 0,3 0 0 16,2-4 0-16,1-5 0 0,4-2 2 0,1 0 2 15,2-4 1-15,3 1 0 0,3-3 0 16,2 2 0-16,4-1 1 0,2-3 1 16,5 0 1-16,4 0-1 15,0 1 4-15,1 0-9 0,0-3-8 0,-1 0-17 16,0-2-11-16,-5 0-6 0,0-3-3 15,-2-3-7-15,-2-4 5 0,-3 0-28 16,-2 0-21-16,-3 1 12 0,-2-1 25 0,-5 0 28 16,-1 2 19-16,-3-2 15 0,-2 1 44 15,-2-2 48-15,0-1 10 0,-4-1-12 16,-1 2-12-16,1 3-6 0,-2 1-1 16,1 1 0-16,1 3-4 0,-1 3-7 15,4 2-8-15,2 2-9 0,-1 0-11 16,1 5-9-16,2 4-7 0,0 4-6 15,1 7-3-15,1 3-2 0,0 7 0 16,2 5 1-16,2 3-1 0,0 5-11 0,2 1 1 16,2 0-29-16,-2 0-21 0,2-2-135 15,3 2-152-15,-2-7-359 0</inkml:trace>
  <inkml:trace contextRef="#ctx0" brushRef="#br0" timeOffset="141331.48">16320 7304 317 0,'3'10'84'0,"0"-1"7"15,-2-4-22-15,0 2-36 0,0 0-3 0,1-1 1 16,-2 1-2-16,1-2-4 0,-1-2-4 15,1 1-2-15,0-1-3 0,-1-1-2 16,0-3 1-16,0 0 3 0,0 2 1 16,1-1-1-16,-2 0 2 0,1-1 4 15,0 0 3-15,0 1 2 0,0 0-2 0,0-3-2 16,-1-1-2-16,2-1-5 0,-1-4-4 16,1-3-3-16,1-4-2 0,0-6-1 15,1-5 0-15,0-4 2 0,2-7 2 16,-2-5 1-16,1-6-2 0,1 1 7 15,-2-6 0-15,3-1 0 0,-1-5-3 16,3 2 0-16,-2 0-3 0,2-3 2 16,1 1-8-16,1 5-2 0,1 3-2 15,1 6-1-15,1 1 1 0,2 5-1 16,0 5-1-16,0 2 0 0,-2 3 0 0,-1 3-1 16,-2 3 0-16,-3 3-6 0,-1 4-2 15,-4 3-1-15,-1 5-6 0,0 2-9 16,-3 0-6-16,0 2-11 0,-3 2-13 15,-1-4-117-15,1 2-126 0,0 0-299 16</inkml:trace>
  <inkml:trace contextRef="#ctx0" brushRef="#br0" timeOffset="141697.21">16356 6240 466 0,'-7'6'110'16,"-1"-2"8"-16,-2-3-79 0,2 3-4 16,3-1 0-16,-1-1 3 0,3-2 0 15,-1 1-9-15,3-1-5 0,-1 0-2 0,2 0-2 16,0-1-2-16,1 0-2 0,1-1-4 16,3 0-1-16,2-5-1 0,3 1 1 15,2-4 1-15,4-1 0 0,4-5 1 16,1 0 0-16,1-3 0 0,1 4-4 15,1 0-3-15,-1 2-2 0,0 0-1 16,-2 6-2-16,-2 3 0 0,1 6-1 0,-1-1 1 16,-2 5-1-16,-1 5-1 0,-3 1 0 15,-1 4 1-15,1 1-1 0,-1 3 0 16,-1 3 1-16,0 0 0 0,-1 2 0 16,-2-1 1-16,1 1 0 0,-2-3 0 15,-3-1-5-15,-1-2-7 0,3-5-3 16,-1-4-1-16,2-3-42 0,-4-1-106 15,4-3-125-15,2-3-299 0</inkml:trace>
  <inkml:trace contextRef="#ctx0" brushRef="#br0" timeOffset="144247.28">16123 5351 309 0,'-6'-6'98'16,"6"6"6"-16,0 0-14 0,0-2-34 16,0 1-9-16,0-1-8 0,0 3-9 15,2-2-8-15,-2 2-6 0,1-2-4 16,-1 1-2-16,0-1-3 0,1 1 1 15,-1 0 1-15,0-1 0 0,0 1 1 16,0 0 0-16,0 0-1 0,0 0-1 16,1 1-3-16,-1 0-1 0,2 0 0 0,2 0-1 15,3 0-1-15,2 1 1 0,3 2 2 16,2-3 2-16,6 2 2 0,3 2 0 16,3 2 1-16,4 1 1 0,-1 1 0 15,5 4-3-15,1 2 0 0,-2 0-3 16,1 2-1-16,-2 0-1 0,0 1-3 15,-3 0-2-15,0-1-1 0,-5 0-3 0,-3-2-4 16,-4 1-3-16,-3-3-3 0,-2 3 12 16,-4-4-41-16,-2-3-96 0,-4-1-109 15,2-2-274-15</inkml:trace>
  <inkml:trace contextRef="#ctx0" brushRef="#br0" timeOffset="144566.16">16635 5435 443 0,'0'0'111'0,"1"5"1"0,1 2-14 16,1 1-78-16,3 1-7 0,2 5 4 16,2-5 4-16,2 4 0 0,3-3 1 0,2 0-2 15,3-1-4-15,2 2-4 0,-4-2-3 16,2 2-4-16,-2 1 0 0,-3 2-1 15,-3-2-1-15,-3 2 0 0,-4-3-1 16,0-1 1-16,-5 4 0 0,-4-1-2 16,-2 0-1-16,-7-3 0 0,-7-1 0 15,-8 2-1-15,-2-3-2 0,-1 1-1 16,-1-1-4-16,-1-3-1 0,6 2-2 16,4-3-6-16,4-2-13 0,6-2-12 15,8 5-28-15,-2-5-24 0,1-4-35 0,5 0-74 16,4-1-140-16</inkml:trace>
  <inkml:trace contextRef="#ctx0" brushRef="#br0" timeOffset="145015.29">17309 5552 579 0,'2'-2'141'0,"-4"1"5"0,0-2-87 0,0 1-22 16,-2-3-2-16,-5 1-5 0,-3 0-8 15,-5 0-9-15,-2 1-4 0,-1 3-3 16,-1 2-3-16,-1 1-3 0,3 3 0 15,2 0 0-15,3 2 0 0,3 1-2 16,0-1 0-16,3-2-2 0,3 1 0 16,4 1-1-16,2 1 1 0,3 1 0 0,5 1 1 15,3 2 2-15,2 1 1 0,2 2 0 16,3-4 1-16,3-1 0 0,3 1-1 16,0 1 1-16,0-2 0 0,-1-1-1 15,-2 0 0-15,-5 1 0 0,-2 1 0 16,-7-5-1-16,-4 2 1 0,-9-1-1 15,-2-1 0-15,-8 2 0 0,-4-2 0 16,-7-4 0-16,-2 4-3 0,-3-4-7 16,3-3-6-16,-1-2-5 0,2-4 3 15,2-1-29-15,6 1-48 0,3-4-29 16,4 0-15-16,-2 3-74 0,3-5-139 0</inkml:trace>
  <inkml:trace contextRef="#ctx0" brushRef="#br0" timeOffset="145232.23">17189 5344 600 0,'5'2'136'0,"-1"3"5"0,-1 5-86 16,1 1-23-16,-5 1 1 0,6 10 5 16,-2 3 2-16,-1 4-4 0,-3 3-8 15,2 3-6-15,2 2-7 0,7 7-5 16,-5-3-7-16,0 3-2 0,2-4-3 15,0 0-11-15,-1-2-7 0,-2-3-9 16,1-2-11-16,-2-8 17 0,0-3-148 16,-1-6-125-16,5 2-300 0</inkml:trace>
  <inkml:trace contextRef="#ctx0" brushRef="#br0" timeOffset="145580.4">17580 5320 627 0,'1'1'139'0,"0"0"4"0,-1 0-116 16,0 3-8-16,0-1 3 0,1 2 6 15,-1 3-1-15,1 3-6 0,-1 7-2 16,0 1-2-16,-2 5 1 0,-1 3-4 0,-1 5-5 15,-1 1-4-15,-1 4-1 0,-3-2-2 16,1 2-1-16,2-2 0 0,0-3 0 16,2-3-1-16,2-1 0 0,4-5 0 15,2-4-1-15,4-2 1 0,1-3-1 16,4-2 0-16,2-4 1 0,0-5-1 16,2-2-2-16,3-4-2 0,1-2-4 15,1-5-7-15,-1-2-8 0,-1 0-7 0,-3-3 19 16,-2-1-89-16,-5 1-57 15,-6-2-107-15,-4 3-251 0</inkml:trace>
  <inkml:trace contextRef="#ctx0" brushRef="#br0" timeOffset="145749.41">17511 5498 612 0,'-1'-3'129'0,"1"5"8"0,3 0-106 16,4 0-5-16,0 1 2 0,3-1 3 0,5-2-1 15,-1 1 1-15,2-3-7 0,1-1-5 16,-2-4-10-16,0 0-13 0,3-3-13 16,1-1-9-16,-1 0-61 0,2-1-73 15,4-1-118-15,0 6-257 0</inkml:trace>
  <inkml:trace contextRef="#ctx0" brushRef="#br0" timeOffset="146114.5">17910 5463 521 0,'-2'4'131'15,"1"-2"3"-15,-2-2-82 0,4 0-12 16,-1 0 1-16,2 0 0 0,1-2-10 0,3-2-9 16,2-2-4-16,4 0-2 0,1-2-4 15,3-4-5-15,-1-4-2 0,0 2-3 16,-2 1 0-16,-1 1 0 0,-2 0 1 15,-3 1 2-15,-2 2 1 0,1 5 1 16,-4-2 1-16,0 4 2 0,-2 1-1 16,0 1-2-16,1 3-1 0,0 4-2 15,-2 1 0-15,2 6-1 0,-1 3-1 16,2 4 0-16,-2 3 3 0,1 6-1 16,0 2 1-16,1 5-1 0,-1-2-1 0,1 2 0 15,0-1 0-15,3 1-3 0,-3-7-3 16,1-1-1-16,-2-5 0 0,2-2-7 15,-2-5-7-15,-2 0-9 0,-1-4-8 16,1-1 5-16,0-1-37 0,0-2-97 16,-1-4-111-16,2-1-267 0</inkml:trace>
  <inkml:trace contextRef="#ctx0" brushRef="#br0" timeOffset="146309.41">17897 5904 535 0,'-4'-3'132'0,"2"1"7"0,0-1-61 16,6 1-45-16,0 0 6 0,0 3 4 16,5 1-1-16,3-1-2 0,3 3-2 15,5-3-3-15,-4 2 0 0,7-3-9 0,1 0-9 16,3 1-4-16,-2-1-6 0,-1-1-5 16,0 1-2-16,12 6-6 0,-13-6-8 15,0-2-25-15,-2 0-8 0,1 2-133 16,1-2-138-16,-2 4-332 0</inkml:trace>
  <inkml:trace contextRef="#ctx0" brushRef="#br0" timeOffset="158731.13">17382 14850 376 0,'1'0'115'0,"-2"3"5"0,1-5 3 16,1 2-72-16,-1 0-10 0,-1 1-5 0,1-2-7 15,0 2-1-15,-1-2-2 0,1 2-1 16,0-1-1-16,0 0-2 0,0-1-4 16,0 1-1-16,0-1-2 0,0 1-4 15,0-2-1-15,0 2-3 0,0-1-2 16,0 2-1-16,0-1-1 0,0 2-2 16,1-2 0-16,-1 1 0 0,1-1-1 15,-1 1 1-15,1-1 0 0,0 1 1 16,-1 1 2-16,1 0 2 0,0 3 1 15,0 0 1-15,2 2 1 0,-1 0 0 16,0 1-1-16,2 2-2 0,1 0-2 0,1 2-1 16,2 2-2-16,1 2 0 0,2 2-1 15,2 3 1-15,1 2-1 0,0 3 0 16,2 0 1-16,1 3-1 0,1 2 0 16,-2-1 0-16,1 1 0 0,-2-4-1 15,-1-2 0-15,0-3-1 0,0-2 1 0,-4-6-2 16,3-3 0-16,-4-1-2 0,1-3-1 15,-2-2-4-15,0 0-7 16,-3-3-12-16,1 0-8 0,-2-2-5 0,-2 1-121 16,0-2-122-16,-1 0-291 0</inkml:trace>
  <inkml:trace contextRef="#ctx0" brushRef="#br0" timeOffset="159659.23">17639 15633 525 0,'0'0'135'0,"0"-1"6"15,0 3-65-15,-1 0-26 0,1-2-7 16,0-1-7-16,-1 2-9 0,0 4-7 16,0-1-5-16,0 3-5 0,-1-1-4 15,0 7-1-15,1 4 0 0,0 1-1 0,2 3 0 16,0 3 0-16,1 5 0 0,1 2-2 16,-1 1-1-16,1 1-5 0,1 0-6 15,-1-3-3-15,-1-2-4 0,0-5-3 16,0-1-4-16,0-6-4 0,-2-4 1 15,1-5 3-15,0-2 2 0,-1 0 1 16,-2-4 1-16,-2-3 3 0,1-3 4 16,-2-3 3-16,-3-3 3 0,-2-5 4 15,0-4 1-15,0-2 3 0,-1-4 5 0,1-3 5 16,-1-1 3-16,3 2 2 0,1 3 2 16,3-1 4-16,2 2 6 0,3 3 2 15,3 3-1-15,4 0-2 0,2 3-3 16,2-1-2-16,3 1-5 0,0-1-5 15,3 1-5-15,0 1-2 0,3 1-2 16,-1 2-1-16,0 2-1 0,-3 4-2 0,-1 3-3 16,-2 3-3-16,-3 1-3 0,-4 5 0 15,-2 0 0-15,-2 6 1 0,-3 0 1 16,-1 2 0-16,-3-1 1 0,-3 4 0 16,-4-2 1-16,-3 2-1 0,-3-4 1 15,0 1 0-15,-1-1 2 0,1 1 2 16,0-2 3-16,3-2 1 0,4-2-1 15,4-1 1-15,1 1-1 0,4-1 1 0,2 1 0 16,4-2 3-16,2 2 0 0,5 0 1 16,5-3 0-16,3 2 0 0,2-1 1 15,3-1 0-15,0 2-7 0,2-1-25 16,0 1-4-16,-1-1-124 0,-1-1-122 16,-1-4-310-16</inkml:trace>
  <inkml:trace contextRef="#ctx0" brushRef="#br0" timeOffset="160096.06">18084 15769 621 0,'-9'-4'151'16,"-3"2"5"-16,0-2-93 0,-3-1-15 16,-1 2-10-16,-1 2-11 0,1 2-7 15,-1 2-8-15,0 4-3 0,2 4-5 16,3 4-4-16,0 3-1 0,5 3-1 0,2 0-2 15,4-2-6-15,4 0-7 0,4-3-5 16,2-4-1-16,4-3 0 0,2-6 1 16,1-2 1-16,1-2 10 0,-2-2 7 15,3-3 6-15,-1-4 4 0,-2-5 4 16,-2-1 3-16,0-3 4 0,-1-3 4 16,-2-3 2-16,-2-4 3 0,-2-2 1 15,-3-2 1-15,-1-4-2 0,-5-4-1 0,-3 0-2 16,-2-2 1-16,-4 1-2 15,-1-3-1-15,0 3-2 0,0 4-2 0,1 8 0 16,2 2 0-16,2 9-1 0,4 2 0 16,0 10-1-16,3 3-1 0,2 3-1 15,-1 1-6-15,3 5-3 0,1 2-4 16,1 7-2-16,4 7-2 0,2 5 0 16,1 4 0-16,2 7 2 0,4 6-3 15,-1 2-5-15,1 1-8 0,-2-3-9 0,2 3-10 16,-2-3-16-16,0-5-19 0,-1-5-3 15,-1-4 4-15,1-5 5 0,-1 1 16 16,-1-9-119-16,0-2-97 0,-2-3-257 16</inkml:trace>
  <inkml:trace contextRef="#ctx0" brushRef="#br0" timeOffset="160916">18750 15483 550 0,'1'0'139'0,"-1"0"6"15,-3 1-64-15,-1-1-39 0,-4 0-10 16,-2 1-5-16,-3 1-7 0,-2 3-7 16,-4-1-6-16,0 1-3 0,-2 3-1 15,1 1-1-15,-1 2-1 0,1 1 1 16,3 0-2-16,1 1 0 0,2-1 0 15,3-1 0-15,4 0-2 0,4-1-1 16,3 0 0-16,3 0 0 0,5-1 2 16,3 1 1-16,6 1 1 0,0 1 2 0,2-2 2 15,2-1 0-15,0-1 0 0,1 0 0 16,1 1-3-16,-2 0 1 0,-1-1 0 16,-3 0 0-16,0 1 1 0,-5 1 0 15,-2-1 0-15,-4-1 1 0,-2 1 0 16,-4 0 0-16,-3 0 0 0,-3 1-1 15,-3 1-1-15,-3 0-1 0,-3 1-2 0,-3-1-1 16,0-3-3-16,-3 3-5 0,2-5-7 16,-1-1-10-16,1-1-3 0,0-6-1 15,2 0-2-15,-1-3 0 0,0-9 1 16,1-1 4-16,0-6 10 0,3-3-114 16,1-4 1-16,2-5-87 0,3-1-183 15</inkml:trace>
  <inkml:trace contextRef="#ctx0" brushRef="#br0" timeOffset="161114.96">18545 15352 480 0,'6'-11'144'0,"-3"0"11"0,-1 4-16 15,0 5-62-15,0-2-12 0,-1 5-6 16,3 2-10-16,-1 3-8 0,2 6-8 16,1 3-7-16,3 3-6 0,0 10-6 15,2 3-3-15,0 8-5 0,0 3-2 0,-2 1-1 16,2 4-1-16,-1 1-3 0,0-2-3 15,1 0-8-15,0-3-9 0,0 0-19 16,1-3-15-16,1-2-2 0,0-5 42 16,1-4-169-16,-2-5-129 0,-3-4-313 15</inkml:trace>
  <inkml:trace contextRef="#ctx0" brushRef="#br0" timeOffset="161465.23">18930 15174 622 0,'2'-1'158'0,"1"3"5"16,1 2-76-16,-2 4-35 0,1 3-5 15,-1-1-6-15,0 4-8 0,1 8-4 0,-2 1-5 16,0 4-4-16,1 3-6 0,0 5-3 15,0 3-3-15,2 2-3 0,0 1-2 16,3 3-2-16,-1-2-2 0,2-1-1 16,1-2-2-16,-1-3-1 0,2-2-2 15,1-6-1-15,-1-3-2 0,1-5 0 16,0-3 1-16,0-2 1 0,1-3 2 16,0-4 1-16,0-3 1 0,-1-1 0 0,0-4-8 15,0-3-2-15,0-1-6 0,-1-1-8 16,0-2-11-16,-2-2-8 0,2-1 3 15,-3-1-122-15,-1-1-120 0,-1 0-293 16</inkml:trace>
  <inkml:trace contextRef="#ctx0" brushRef="#br0" timeOffset="161649.73">18888 15501 569 0,'-7'-1'161'16,"0"1"2"-16,4 1-27 0,2-1-88 15,3 0-8-15,5-1 0 0,3-2-12 16,3-1-5-16,3-3-2 0,2-1 0 16,2-1-1-16,1-2-6 0,-1 0-11 15,-1-3-14-15,0 4-23 0,0-3-19 0,-1 3 47 16,3 0-181-16,-5-3-140 0,6-2-342 16</inkml:trace>
  <inkml:trace contextRef="#ctx0" brushRef="#br0" timeOffset="161944.63">19262 15375 620 0,'-4'6'155'0,"0"-3"7"0,1-1-93 0,2-1-13 16,0-2-9-16,3-1-8 0,0-4-10 16,2-1-6-16,2-2-5 0,0-2-4 15,1 1-5-15,1-1 0 0,-3 1-1 16,1 1-1-16,-2 2-2 0,-1 1-2 15,1 2-2-15,-3 2-1 0,0 1-1 0,1 1 0 16,-1 2-1-16,-1 0 1 0,2 3-1 16,0 1 2-16,3 3 0 0,-2 4 1 15,3 3 1-15,-2 2-1 0,1 5 1 16,0 2-1-16,0 5 0 0,1 0 0 16,-2 1-1-16,1 3-1 0,-2 0-8 15,1-3-10-15,0-1-16 0,-1-3-11 16,0 1 146-16,-1-2-282 0,0-8-154 15,0 1-412-15</inkml:trace>
  <inkml:trace contextRef="#ctx0" brushRef="#br0" timeOffset="162165.43">19289 15765 696 0,'-2'0'168'0,"1"-1"1"16,1 2-106-16,3 1-13 0,3-2-10 0,4-2-7 16,0-2-9-16,7-1-2 0,3-2-2 15,5-2-3-15,2 0-5 0,3-1-5 16,2 1-7-16,2-1-8 0,-2-2-28 16,1-1 80-16,-2 2-234 0,-1-9-161 15,0-5-429-15</inkml:trace>
  <inkml:trace contextRef="#ctx0" brushRef="#br0" timeOffset="165881.07">1483 8477 475 0,'-7'0'127'0,"4"1"4"0,0 0-34 16,0 0-45-16,0 1-17 0,1 2-5 15,0 1-4-15,-2 1-2 16,2 4-2-16,-1 3-1 0,2 4-1 0,1 5-1 16,0 11-3-16,1-2 1 0,1 11-3 15,1 6-2-15,1 6-2 0,-1 6-5 16,1 7-2-16,3 1 1 0,1 11-2 15,-1 4 0-15,1 4-1 0,3 5 0 0,2 5-1 16,2 2 1-16,2 6 0 0,0 0-1 16,2 2 1-16,5 2 0 0,3 2 0 15,4 0 0-15,2 4 0 0,3 1 0 16,0 3 0-16,2-1-1 0,1 2 1 16,0 0-1-16,-1 3 0 0,0 5 1 15,-1 2 0-15,5 2 1 0,1 0 0 16,-3 0 0-16,2-2 3 0,2-5 3 15,-3-6-1-15,0-8 1 0,-1-7-1 0,-1-6 2 16,0-6-1-16,-1-6-2 0,0-8-3 16,-1-7 0-16,1-9 0 0,-3-8-1 15,-1-5-1-15,0-9 0 0,-1-6 0 16,-1-4 0-16,1-2-1 0,-1-3 0 16,-2 0 1-16,-1-5-4 0,-2 1-3 15,-2-2-1-15,-1 2-2 0,-3-5-5 16,-1 3-4-16,0-1-5 0,-1 0-2 0,-1-2 2 15,-3 0-1-15,2-5-1 0,-5-1-1 16,-2-2-3-16,-3-2 3 0,-1-3-17 16,-2-1-29-16,-1-3-47 0,-4 1-26 15,0-5-85-15,-4-2-161 0</inkml:trace>
  <inkml:trace contextRef="#ctx0" brushRef="#br0" timeOffset="166168.65">2710 13260 546 0,'2'-1'123'0,"2"3"3"0,2 2-77 15,11 5-28-15,-4 1-2 0,5 2 1 16,-3 1-2-16,7 4 0 0,2 0 0 16,2 3-2-16,-10-5-3 0,10 6-3 15,1 0-2-15,3 0 0 0,-2-2-3 16,-1 0-4-16,1-3-5 0,3 2-3 16,-1-3-8-16,-2-4-3 0,0-2-47 0,-2-2-80 15,1-2-111-15,-7-4-253 0</inkml:trace>
  <inkml:trace contextRef="#ctx0" brushRef="#br0" timeOffset="166430.95">3263 12865 669 0,'-1'-2'170'0,"-1"3"2"15,-2 3-104-15,-2 1-22 0,-1 4-9 16,-2 3-13-16,2 4-13 0,-1 6-11 15,2 5-2-15,2 1-1 0,3 4 1 16,4 4 0-16,3-1 1 0,4 3 1 16,3 2-1-16,2-2 0 0,2 1 1 0,-1-2-1 15,2-4 0-15,-3-1-2 0,-1-4 0 16,-2-5 0-16,-2-3-2 0,-2-4 0 16,-3-3 1-16,-4-2-7 0,-2-2-14 15,-1 0-81-15,-3-2-60 0,-5 3-120 16,-11-2-280-16</inkml:trace>
  <inkml:trace contextRef="#ctx0" brushRef="#br0" timeOffset="187894.41">16815 7933 251 0,'0'-1'59'0,"3"-1"7"0,-6 2-24 16,1 0-11-16,0 0 2 0,0 0 2 15,-2 0 1-15,2 0 1 0,-2 1-6 16,2 0-6-16,1-1 0 0,2 0 1 0,-2 0-1 16,2 0 2-16,-1 0 0 0,0 0-3 15,1 0-2-15,0 0-5 0,-1-1-5 16,2 1-2-16,-1 1-4 0,0-1-1 15,0-1 1-15,-1 2 1 0,1-1 2 16,-1 1 1-16,0-2 2 0,0 1 1 16,0-1 0-16,0 2-1 0,0-2-2 0,2 2-3 15,0-1-2-15,1 1-2 0,1 0 0 16,2 0-2-16,0 0 2 0,2 4 2 16,0-3 0-16,2 2 4 0,1 0 2 15,1 1 0-15,0-2 0 0,1 3 0 16,1-1-1-16,0 3 0 0,0 1-3 15,0 0-1-15,-2 2-2 0,0 1 1 16,-1 0-1-16,-2 2-1 0,-2-1 0 16,1 1-1-16,-3 4 0 0,1-1 1 15,-1 2-1-15,1 0 0 0,-1 0 1 0,3 3-2 16,-1-1 1-16,0 1 0 0,2 1-1 16,-2 2 0-16,-1 1 0 0,0 2 0 15,-4-1 1-15,-1-1 0 0,-3 5 1 16,-2 1 2-16,0-2 1 0,-1 1 1 15,-3 3 1-15,1 0-1 0,-1 2 0 16,-1-2-1-16,0-2-1 0,-2 3-2 0,1-1-1 16,0-3 0-16,0-1 0 0,1 1-1 15,-1-1-1-15,0-2 1 0,1 1 0 16,1-2-1-16,0 2 0 0,0-2 0 16,1 1 1-16,1 2-1 0,0 0 0 15,1 0 0-15,-2 1 0 0,2 0 0 16,-1 0 0-16,2 0 0 0,0 2 0 15,0 0 0-15,0-1 0 0,0-1 0 16,-1 2 1-16,0-1-1 0,-1 0 0 0,0 1 1 16,0 0 0-16,1 2 2 0,0-1 1 15,1 0 0-15,1 2 2 0,-1-1 0 16,1-1-1-16,0 1 0 0,-2-2-1 16,0-1-1-16,-1 0-1 0,1-1 0 15,-2 1 0-15,2 3-2 0,-1-2 1 16,2-1 0-16,0 4-1 0,0 0 1 15,1-1-1-15,0 0 1 0,0-6 0 0,-1 3-1 16,0-1 1-16,1-4-1 0,-2 1 0 16,2-3 1-16,-1-1 0 0,-1 1-1 15,1-2 0-15,1 1 1 0,-1 0-1 16,1 0 0-16,1 1 0 0,1-2 0 16,1-3 0-16,0 3 1 0,1-1-1 15,0-1-1-15,0-1 2 0,1-2-1 16,-1 2 0-16,0-1 0 0,0-1 0 15,1-1 0-15,-2-2 0 0,0 2 0 0,1-3 0 16,-2 0 0-16,1 1 0 0,-2 0 0 16,0 0 1-16,1 0-1 0,-2-1 0 15,1 0 0-15,-1 1 0 0,2 0 0 16,-1 1 1-16,1 0-1 0,0 1 0 16,1 1 0-16,0 2 0 0,0-1 0 0,0-2 0 15,1 2 1-15,0-3-2 0,0 2 2 16,-1 0-1-16,0-1 0 0,-1 1 0 15,-1 2 0-15,0 2 1 0,-3 1-1 16,1 0 0-16,-3 0 1 0,3 1-1 16,-1 0 0-16,0 3 0 0,1-3 1 15,2 2-1-15,-1 0 0 0,2 1 0 16,-1 2 0-16,1 0 0 0,0 0 1 16,1 1-1-16,-1-2 0 0,0 2 0 15,1 1 0-15,-1-4 0 0,1 2 0 16,-3 1 0-16,1 0 0 0,0-1 1 15,0 0-1-15,1 1 0 0,-1 1 1 0,-1 0-1 16,2-1 0-16,0 0 1 0,0 0-1 16,0 0 1-16,-1-1-1 0,2 1 1 15,-1 1-1-15,-1-1 1 0,-2 0-1 16,1-1 2-16,0 2 1 0,-1-3 0 0,0 0 1 16,0 2 0-16,0-3-1 0,2 2 1 15,-1-1-1-15,1-2 0 0,0 0-2 16,-1 2 1-16,1 0-1 0,1-1-1 15,-1-1 1-15,0 5-1 0,-1 0 0 16,0 1 1-16,0-3-1 0,0 1-1 16,-1-1 2-16,0 1-1 0,0 1 0 15,-1-3 0-15,2 2 0 0,0 0 0 16,-1 4 1-16,1-2-1 0,2 1 0 16,-2-2 0-16,3 0 1 0,-1 0-1 0,-1 2 0 15,2-5 0-15,0 0 0 0,-1 1 0 16,1-1 0-16,0-1-1 0,0-2 1 15,-1-2 0-15,1 0 0 0,0-1 0 16,-1-2 0-16,0 1 0 0,1-1 1 16,0-3-1-16,0 1 0 0,1 0 0 15,0 0 0-15,1 1 0 0,0-1 0 0,-1 1 0 16,1-1 0-16,1 1 0 0,0 1 0 16,2-1 0-16,-1 1 0 0,2 0-1 15,-2 1 1-15,0-2-1 0,1 0 1 16,0-3-1-16,1 2 1 0,0-2 0 15,1 0 0-15,1-2 0 0,-1 0 0 16,1-2 1-16,1 2-1 0,-1-1 0 16,0-3 0-16,1 0 1 0,-3 1-1 15,3 0 0-15,-1-1 1 0,0-1-1 0,-1-1 0 16,1-1 1-16,1 0-1 0,-1-2 0 16,-1 2 1-16,1 0-1 0,-2 1 0 15,0 0 0-15,-2-3 0 0,0 2 0 16,1-2 1-16,-2-1-1 0,2-1-1 15,-3-1 2-15,0-1-1 0,0 0-1 16,-1 0-3-16,0-1-4 0,0 0-3 16,-1 0-5-16,0 0-8 0,0 0-11 0,1-1-12 15,2 1-6-15,-2-2 127 0,2-1-249 16,0-3-140-16,2-1-377 0</inkml:trace>
  <inkml:trace contextRef="#ctx0" brushRef="#br0" timeOffset="188396.84">16924 13850 318 0,'-7'1'81'0,"2"-1"6"0,-4 0-32 0,2 0-12 16,2-1-18-16,-5 2 1 0,2-1 2 15,1 0 4-15,-1 0 1 0,1-1-5 16,1-1 0-16,-2 1 15 0,4-1-4 15,2 0-1-15,-1 1-3 0,1 0-4 16,0-1-1-16,-3-4 2 0,4 7-3 0,-1-1-2 16,0 0 0-16,0 0-1 0,0 0-2 15,0 0-1-15,5 9-6 0,-4-8 0 16,0 0-1-16,1 0-3 0,-1 0-2 16,1 0-1-16,0-1-2 0,0 1-2 15,0-1-1-15,0 2-3 0,0 1-1 16,1 0-1-16,0 0-1 0,1 4 0 0,1 3 0 15,2 0-1-15,-1 0 1 0,3 3 0 16,0 0 1-16,1 0 0 16,1 1-1-16,0-1-1 0,-1 1-7 0,1-1 0 15,0 0-1-15,-1-2-1 0,-2 1-1 16,0-4 0-16,-1-1 1 0,-2-2 8 16,1 0 0-16,-3-3 0 0,1 1 2 15,-2-2 1-15,-1 1 1 0,-2 1 1 16,-2-2 1-16,-4 1 1 0,0 1 0 0,-5 0 1 15,-1-1 0-15,-3 1 0 0,-1-2-2 16,-2-2 0-16,-2-2-1 0,-1-1 0 16,0 0-1-16,1-1-1 0,1 0 0 15,1 0-6-15,2 3-10 0,4 0-14 16,2 1 3-16,1 1-150 0,2 1-141 16,7 1-348-16</inkml:trace>
  <inkml:trace contextRef="#ctx0" brushRef="#br0" timeOffset="-198327.04">3243 9782 428 0,'-5'5'112'0,"0"-2"5"16,3-3-55-16,0-2-18 0,1 1-5 16,1 1-5-16,0-1-4 0,1 1-5 15,0 0-3-15,1-2-5 0,2 2-1 0,0 1-4 16,1-1-1-16,3 0-4 0,3 1-3 15,2-1 0-15,3 1 1 0,0-3 0 16,4-1 1-16,-1-1-1 0,2-1 0 16,1-2 1-16,-1-2-1 0,1 0-1 15,-1 2-2-15,0-2 1 0,-2 1-1 16,-1 1 0-16,-2 0-4 0,-4 1-10 16,-1 0-8-16,-2 3-6 0,-4 1-5 15,0-1-117-15,-3 0-115 0,-1 1-269 16</inkml:trace>
  <inkml:trace contextRef="#ctx0" brushRef="#br0" timeOffset="-198046.68">3506 9643 602 0,'-1'5'134'0,"2"-5"2"0,-1 3-96 15,0 4-22-15,0 0-5 0,0 5-1 16,0 3-2-16,1 1-4 0,1 4-2 15,0 3-1-15,0-1 0 0,0 3-1 16,-1 1 2-16,1 1-4 0,0 0 0 16,0 0-7-16,0 1-6 0,-1 0-3 15,0 1-6-15,-1-2-6 0,0-1-73 16,-1 1-39-16,-2-6-87 0,-2 0-206 0</inkml:trace>
  <inkml:trace contextRef="#ctx0" brushRef="#br0" timeOffset="-197936.84">3389 10169 562 0,'5'0'129'0,"2"-1"6"15,3-1-92-15,3 0-11 0,2 0-2 16,4-5 2-16,3 1-4 0,2 1-8 0,3-2-4 16,2 1-3-16,0 0-3 0,2 0-18 15,0 0-16-15,-1 2 18 0,0-2-144 16,-3 1-123-16,1 1-316 0</inkml:trace>
  <inkml:trace contextRef="#ctx0" brushRef="#br0" timeOffset="-197621.43">3860 9900 586 0,'8'0'138'0,"1"-1"2"16,1-1-90-16,1 2-15 0,3-1-5 15,0 1-6-15,0 1-7 0,1 1-4 16,0 1-2-16,-1-1-3 0,0 1-3 0,0 3-3 16,-2-1-2-16,0 2-1 0,-1 1-1 15,-1 1-1-15,-4 5-2 0,-4 0-2 16,-4 6 1-16,-5 1 1 0,-3 4 0 16,-3 1 1-16,-2 0 2 0,-1-1 2 15,2-2 3-15,1-3 0 0,4-2 0 16,3-2 0-16,4-3 3 0,4-3 1 15,4-1-1-15,5-3 1 0,5-2 1 16,4-3 0-16,7-3 0 0,3-5-2 0,5 2-9 16,4-8-3-16,1-1-12 15,3 0-10-15,-2-6-128 0,-2-2-126 0,3-5-312 16</inkml:trace>
  <inkml:trace contextRef="#ctx0" brushRef="#br0" timeOffset="-197090.72">2087 8460 598 0,'-5'1'137'0,"3"-1"4"0,1 0-109 16,1 1-6-16,2 0-4 0,2 2-5 16,2 0-6-16,1 6-5 0,4 2-3 15,4 5 0-15,2 6 3 0,3 4-1 0,4 7 2 16,4 5-1-16,3 4-1 0,3 4 0 15,2 2-2-15,1-1 0 0,1 1 1 16,1-1-1-16,-1-1-1 0,3-4-3 16,0-1-5-16,-2-3-4 0,3-2-6 15,0-2-5-15,0-5-4 0,-3-2-4 16,-1-4-3-16,-5-5-111 0,-3-4-104 16,-6-6-268-16</inkml:trace>
  <inkml:trace contextRef="#ctx0" brushRef="#br0" timeOffset="-196836.59">2922 8885 631 0,'-4'3'143'0,"2"2"0"0,-2 0-96 16,3 3-27-16,1 3-6 0,2 1-3 0,2 4-3 16,0 3-2-16,4 2 0 0,2 1-1 15,1 2 0-15,0 0-2 0,2 1-1 16,1-1 1-16,0 0-2 0,-2-1 1 15,1 3-1-15,-1-2-1 0,-2 0 1 16,-3-1-1-16,-4-1 0 0,-3 0 0 16,-2 0 0-16,-7-2 0 0,-3-2 0 15,-2-1 2-15,-4 1-3 0,-1 1-12 16,-4-5-5-16,-3-3 12 0,0-2-145 0,-4-4-123 16,-4-3-317-16</inkml:trace>
  <inkml:trace contextRef="#ctx0" brushRef="#br0" timeOffset="-196197.27">1806 8589 565 0,'-1'-1'136'0,"0"0"3"16,-2 2-78-16,3-1-36 0,0 4-6 15,0 2-5-15,-1 2-5 0,1 4-6 16,1 1-2-16,1 1-1 0,-1 6 3 0,3 0 0 16,3 3 0-16,2 3 1 0,2 1 0 15,4 2 0-15,2 2-1 0,3 1 0 16,1 0 0-16,2 1-1 0,2 1 0 16,2 2 0-16,4 4 0 0,3 2 0 15,1 4-1-15,4 3 0 0,2 1 1 16,0 4-1-16,-2-2 0 0,-1 4-1 15,0 0 1-15,-3 1-1 0,-4 2 1 16,-1 1-1-16,-2 2 0 0,1-2 1 0,-2-1 0 16,1 0-1-16,-3 3 1 0,1-2 0 15,-1-2 0-15,0 0 0 0,-1 1 0 16,0 3 0-16,-1-3 0 0,0 1-2 16,0 2 7-16,-1 3 0 0,1 2 0 15,-2 0 1-15,-2 0 2 0,-1 2 0 16,-1-3 2-16,1 2-6 0,-1-3 0 15,0-3 1-15,1 2-1 0,4 0 0 0,1-2 0 16,0-2 1-16,1-1 0 0,2-1 0 16,-1-1-1-16,0-3-1 0,-1 1 0 15,2-4 0-15,1-2-2 0,-1-3-1 16,-2-4 1-16,0-3 1 0,-2-5-13 16,-2-5-12-16,-4-6-12 0,0-2 8 15,-5-7-139-15,-3-2-129 0,3-6-311 16</inkml:trace>
  <inkml:trace contextRef="#ctx0" brushRef="#br0" timeOffset="-195750.06">3492 11477 400 0,'-4'4'91'0,"-3"-1"1"0,-1 0-49 0,1 0-25 15,0 1 2-15,1-1 4 0,0 0 1 16,1 2 2-16,-1 0 5 0,1 1-2 16,0-2-1-16,2 0 0 0,-1 3-1 0,1 0 0 15,0 0-3-15,1 0-4 0,1-2-2 16,0 4-2-16,0 3-3 0,1 0-3 15,0 2-3-15,2 3 0 0,1 1-2 16,1 5-1-16,3 2-1 0,0 1 0 16,1 1-1-16,1 0 0 0,1 0-2 15,1-1 1-15,0-2-1 0,2 2 0 16,-1-3 0-16,2 0 0 0,-1-2 0 16,1 0-1-16,-2-1 1 0,-2 1 0 0,-3-5 0 15,-1 2 0-15,-5-1 1 0,-4 0 2 16,-3 0 1-16,-5 0 2 0,-3-2 0 15,-5 1 0-15,-3 1 1 0,-2-3-5 16,-4-4-5-16,-2-1-10 0,-1-4-12 16,-4-1-11-16,1-4-120 0,0-5-7 15,3-1-101-15,10-8-203 0</inkml:trace>
  <inkml:trace contextRef="#ctx0" brushRef="#br0" timeOffset="-195247.23">3825 11942 599 0,'7'2'136'0,"-2"-3"2"0,1-1-102 0,-1 1-13 15,0 2-3-15,2 0-4 0,1 0-6 16,-1 0-3-16,5 1-1 0,1 0-1 16,2 0-2-16,1-2 0 0,3-2 0 15,0 0-1-15,2 0 0 0,1 0 0 16,0 0-1-16,0-1 0 0,-1 1 0 15,0 0-3-15,-4 2-3 0,-2 0-4 16,-3-2-5-16,-3 2-5 0,-3 0-6 0,-2 0-4 16,-1 1-11-16,-3-2-28 0,-2 0-68 15,0 1-90-15,-2-1-215 0</inkml:trace>
  <inkml:trace contextRef="#ctx0" brushRef="#br0" timeOffset="-195093.74">4103 11919 363 0,'-10'-1'184'15,"1"1"-57"-15,1 0-28 0,2 0-41 16,2 1-8-16,1 0-7 0,1 2-5 15,2 2-7-15,1 2-4 0,1 4-4 0,1 2-2 16,2 5-6-16,-1 2-3 0,1 4-3 16,0 3-1-16,-2 2 0 0,0 2-4 15,-2 1-6-15,-1 0-9 0,-1 1-12 16,-1-3-7-16,-2 3 39 0,0-3-170 16,0-6-129-16,-2 1-322 0</inkml:trace>
  <inkml:trace contextRef="#ctx0" brushRef="#br0" timeOffset="-194921.67">3941 12502 599 0,'10'6'135'16,"3"-2"3"-16,2-1-100 0,5-1-12 16,3-1-2-16,0-3-2 0,2 0-9 0,1-3-15 15,0 1-10-15,0-3-130 0,-1 1-123 16,8-4-309-16</inkml:trace>
  <inkml:trace contextRef="#ctx0" brushRef="#br0" timeOffset="-194523.18">4412 12138 574 0,'4'-8'151'0,"2"1"2"0,7 0-62 15,1 0-50-15,3 1-7 0,3 3-9 16,0 0-10-16,2 6-8 0,1 1-2 16,-1 3-3-16,1 1-1 0,-2 4-2 15,-3 3-1-15,-4 2-1 0,-2 2-4 16,-3 2-5-16,-6 1-2 0,-4 4-2 16,-3 0-2-16,-6 0-2 0,-2 0 1 15,-4-3 5-15,0-5 3 0,-1-2 6 0,1-7 4 16,3-1 5-16,2-6 4 0,3 0 1 15,4 0-2-15,4-2 1 0,3 2 3 16,4 1 1-16,3 1 2 0,4 2-1 16,2 3 3-16,2-1 5 0,1 2 1 15,1 2-1-15,-1-1-3 0,-1 4-4 16,-2 1-2-16,-3 2-1 0,-2 0-5 16,-6 4-2-16,-4 2 0 0,-5 2-1 15,-7 2 2-15,-4 1-1 0,-7 2 0 0,-8 1 0 16,-4 0-1-16,-4-3-2 0,-3 2-1 15,-3-3 3-15,-6-1-27 0,-1-4-93 16,-3-3-57-16,7-4-129 0,2-7-297 16</inkml:trace>
  <inkml:trace contextRef="#ctx0" brushRef="#br0" timeOffset="-188803.53">13450 11888 447 0,'1'0'119'0,"0"1"3"0,-1 0-19 15,2-1-70-15,-2 0-9 0,0 1-4 16,0 1-4-16,0-2-2 0,0 1 2 16,0 1 3-16,-2-1 3 0,2 0 2 15,0 0 1-15,1 2 2 0,-1 2 2 16,1-3-2-16,-1 2-4 0,0 2-4 15,1 2-4-15,0-2-1 0,-1 4-2 0,1 1-1 16,0 5-1-16,1 2-1 0,0 3-2 16,0 2 0-16,1 4-2 0,2 5-1 15,0 2-1-15,1 5 0 0,-1 1-2 16,2 1 0-16,-1 3 0 0,-1-1 0 16,0 0 0-16,1-2 0 0,-1 0-1 15,-1-3 1-15,2-2 0 0,-2 0 0 0,1-1 0 16,-3-3 1-16,-1 0-1 0,-1-5 0 15,-1 2 1-15,-2-4-1 0,-1-3 0 16,-1-2 1-16,0-4-1 0,2-2 0 16,0-4 0-16,1-2-1 0,1-3 0 15,-1-2 1-15,2-1 2 0,0-1 1 16,2-1 1-16,-2 1 0 0,1-1 1 16,0-1 0-16,0 1 0 0,1-1-2 15,1 0-1-15,3 0-1 0,0 0-1 16,2-1 1-16,2 2-1 0,2 0 1 0,1 3-1 15,4-1-1-15,3 0 1 0,3 1 0 16,3 1-1-16,0-1 0 0,0 0 1 16,3-2-1-16,-2-1 1 0,3 0-1 15,-1-2 1-15,1 0-1 0,-1-1 0 16,2-2 0-16,-4 0 0 0,-3 1 0 16,-3-1 1-16,-5 1-1 0,-5-1 1 0,-4 2 0 15,-1-1 0-15,-3 1 1 0,-1 1 0 16,0 1-1-16,-2-1 1 0,-1 0 0 15,0-1-1-15,0 1 0 0,0-1-1 16,-1-2 0-16,-1-2 1 0,-2-1-2 16,1-5 1-16,1-2 1 0,-3-6-1 15,2-5 0-15,-1-6 0 0,1-4 0 16,1-7 0-16,-1-5 0 0,-1-5 0 16,0 0 0-16,1-4 0 0,0-1 0 0,-2 1 0 15,3 1 1-15,1 3-2 0,2 7 1 16,-1 1 0-16,2 6 0 0,1 7 0 15,1 2 0-15,-1 6 0 0,1 6 0 16,-1 2 0-16,-1 3 0 0,1 5 0 16,-1 2 0-16,-1 5 0 0,0-2 0 0,1 3 0 15,-1-2 0-15,1 2 0 0,-2-1 1 16,1 2-1-16,1-2 0 0,-1 1 0 16,0-1-1-16,0 0 1 0,1 1 0 15,-1-1 0-15,2 0 0 0,-2-1 0 16,1 1 0-16,0 0-1 0,0 1 1 15,0 0 0-15,-1 0 0 0,-1 0 0 16,2 0 0-16,-2 1 0 0,0-1 0 16,0 0 1-16,0 1 1 0,-1-2 1 0,-1 0 0 15,-2-1 1-15,-2-1 0 0,-3 2-1 16,-6-3 0-16,-4-1-2 0,-4 2 0 16,0 0-2-16,-2 2 1 0,-5-2-1 15,-2 1-1-15,-2 1-1 0,-1 2 1 16,0-1-1-16,-2 1 1 0,1-1-2 15,4 0 2-15,3 0 0 0,8 1 0 16,3-1 0-16,5 0 2 0,5 2-1 16,3-1 2-16,2 0-1 0,2 0 1 0,1-1-1 15,2 0 1-15,-1 0 0 0,-1-1-2 16,1 0 1-16,0 0 0 0,0-1-1 16,1 2 1-16,-2 2 0 0,1-1 0 15,-1-1 0-15,1-1 1 0,-1 2 0 16,1 0 0-16,0-1 0 0,0 0 0 15,1 0 0-15,1 0 0 0,-2 0 0 16,1 0-1-16,0 0 1 0,1 0-1 16,1 1 0-16,-1 1 1 0,2 0-1 0,4 0 1 15,1 2 0-15,0-1 0 0,6 0 0 16,0 1 0-16,4-1 0 0,5 1-1 16,3 1 1-16,5-1 0 0,3-1 0 15,-1 1-1-15,2-2 4 0,2-2 0 16,1 2-1-16,-4-1 1 0,-3-1-1 15,-3-1 1-15,0 2-1 0,-5-2-2 0,-4 2-1 16,-7-1 1-16,-3-1 0 0,-4 0 0 16,-1-1 0-16,-4-1 1 0,0 3-1 15,-2 2 1-15,0-2 1 0,1 1 0 16,-2 0 1-16,2-1-1 0,2 2 0 16,-2-1 0-16,0-1 0 0,-2 0-3 15,4 0-1-15,-2 2-1 0,1 3-1 16,-1 3 1-16,0 3 0 0,2 5-1 0,-1 8 2 15,2 3 0-15,-2 9 1 0,1 7 1 16,1 4-1-16,-1 5 0 0,-1 4-3 16,1 0-3-16,-3 4-4 0,1-1-4 15,-1-3-2-15,0-3-2 0,0-3 1 16,1-4 1-16,0-8 2 0,1-5 3 16,0-9 5-16,0-5 3 0,1-6 0 15,-1-6 1-15,0-2 1 0,1-4 2 16,-1 1 1-16,1-1 0 0,-2 1 1 15,0-3 1-15,0 1-1 0,1 0 1 0,-2 0 0 16,1 0 0-16,-1-1-1 0,1 0 1 16,0 2-1-16,-1-1 0 0,0 1 1 15,1 0-1-15,-3-1 1 0,2 0-1 16,0 1 1-16,0-1-1 0,-1 2 0 16,1-4 0-16,0 2-1 0,-2 0-1 15,1 3 0-15,0 0-2 0,-2-1 1 0,-2 4-1 16,-1 0 0-16,-1 2 0 0,-1 1 0 15,-1-2 0-15,0 2 1 0,2 1 0 16,-1-2-1-16,0-2 1 0,0 0 1 16,1 0-1-16,-2-1 0 0,0-1 1 15,0-2 0-15,-1 0 1 0,0 2 0 16,0-2-1-16,-1-2 1 0,0 0 0 16,-1-3-1-16,0-1-2 0,-3-2 1 15,0-3-3-15,-3-3-3 0,0-3-9 0,0-2-18 16,-1 2-19-16,-2 1-136 0,2 0-147 15,0 2-355-15</inkml:trace>
  <inkml:trace contextRef="#ctx0" brushRef="#br0" timeOffset="-186807.83">10607 9417 479 0,'4'1'111'16,"-1"1"3"-16,-3-1-64 0,-1 0-27 15,0 0-6-15,-2 2 1 0,1 0 0 0,-2 1-1 16,0-1 0-16,0 2 0 0,-4-1 0 16,0 0 1-16,-3 3-2 0,-2 0 0 15,-3-1-3-15,-3 1-2 0,7 5-2 16,-13-7-3-16,-1 0 0 0,-6-4 1 16,0-5 3-16,0 2-1 0,3-1 0 15,-10-6 5-15,13 7 1 0,2 0-2 16,4 2-3-16,5 1-3 0,2 2 0 15,2-1 0-15,2-1-4 0,4-1-1 0,0 0 0 16,3 0 0-16,0 2 1 0,1-2 0 16,1 0-1-16,-1 2 0 0,1 1-1 15,-2 1 1-15,1 2 0 0,-1 0 1 16,1 4 1-16,-1 7 6 0,-1-1 3 16,-1 3 0-16,2 4 2 0,0 4-1 15,0 5-1-15,2 2-1 0,-1 3-7 16,1 7-1-16,-3 0-2 0,-1 4-1 15,1 4 0-15,-2-1 0 0,0 4 0 0,-1-1 0 16,2-1-1-16,-1 2 1 0,0-8-1 16,0-4 1-16,-2-5-1 0,2-6 0 15,0-7 1-15,0-5-1 0,2-7 1 16,0-2-1-16,1-3 0 0,1-3 1 16,1-3-1-16,-1 0-1 0,0 0 0 15,2 0 0-15,0 1-1 0,0 0 0 0,2 1 1 16,1 1 0-16,0-1 1 0,2 2 0 15,0 1 1-15,2-3 0 0,2 0 1 16,0 3 0-16,-1-4-1 0,3 3-1 16,2-2 1-16,2-1 0 0,0 2-1 15,3-1 1-15,3-3-1 0,3 0 1 16,4-1 0-16,5-2 0 0,1-1 0 16,3-2 0-16,4-2 0 0,-1-3 1 15,3 1 0-15,0 0-1 0,1 1 0 0,-1 0-1 16,-2 0-1-16,-1 2-1 0,0 2-1 15,-6 0 0-15,-5 0-1 0,-6 1 0 16,-5 2 1-16,-4-1 0 0,-5 2 2 16,-5-2 2-16,-5 1 1 0,-3 1 1 15,-1-3-1-15,-5-4 0 0,-2 0 1 16,-2-2-1-16,-2-3-2 0,-2-6 0 16,1-5-1-16,-1-4 0 0,2-7 1 0,-1-5-1 15,-1-7 1-15,2-4-1 0,0-5 1 16,1 0 1-16,2-2 0 0,1-2 0 15,2-3 1-15,1 0 1 0,4 4-1 16,-1 4 2-16,3 1-1 0,1 5 0 16,1 7 0-16,2 6-1 0,1 7 0 15,2 6-1-15,-2 2 0 0,1 6-1 0,1 3-1 16,-1 2 1-16,-1 5-2 0,0-1 0 16,-1 3 1-16,0 1-2 0,-1 0 1 15,-1 1 0-15,0 0 1 0,0 1 0 16,0 0 2-16,-1-1 0 0,0 1 3 15,-1 0-1-15,-3 1 2 0,0 1 0 16,-6-1 1-16,-2 1-1 0,-4-1 0 16,-3 4-1-16,-3-3-1 0,-5-1 0 15,-3 0-1-15,-3-2-1 0,-4-1 0 16,-2 0-1-16,-2-1 0 0,-1 0 0 16,2 3-1-16,0 0-1 0,6 2 1 0,7 1 0 15,5 0-1-15,4-1 0 0,7 1 1 16,5-3-2-16,3 1 1 0,3-1-2 15,2-1-1-15,2 1-1 0,0 0 1 16,1-2 0-16,1 1 1 0,0 0 2 16,1-1 1-16,1 2 1 0,-2-2 0 15,0 1 1-15,-2 1 0 0,-1 0 0 0,-1-1 0 16,-1 1 0-16,0-1 2 0,-1 1 0 16,1 0 0-16,-2 2 0 0,0-1-1 15,0 2 0-15,-3 3-1 0,1 4 0 16,-1 4-1-16,1 6 0 0,0 5 0 15,0 9 0-15,1 7 1 0,2 7-1 16,-1 5 1-16,1 4-1 0,-3 3 0 16,1 6 0-16,0 1-3 0,0 1-2 0,-3 1-4 15,-1-1-2-15,0-1-3 0,0-4-1 16,1-6 1-16,-3-2 0 0,0-10 4 16,1-10 3-16,3-3 2 0,1-10 3 15,0-7 0-15,1-5 0 0,2-4-1 16,1-6-1-16,1-3 0 0,1-4 0 15,3 0 0-15,2-2 0 0,4-2 1 16,3-1 2-16,4 0 2 0,7-1 0 0,3 2 0 16,6 1 0-16,6 2 1 0,6-1-1 15,3 0 1-15,4 0-1 0,-2 0 1 16,5-1-1-16,-2 2 0 0,-2 0 0 16,-4-1-1-16,-4 2 1 0,-4 1 0 15,-4 1-1-15,-6 2 0 0,-8-2 1 16,-5 1-1-16,-6 2 1 0,-4 0 2 15,-5-1 2-15,-2-1 2 0,-4-4 0 16,-3-1-1-16,-2-3 1 0,-3-3 0 16,-1-8-2-16,-2-6-3 0,-2-7 0 0,-2-6 0 15,0-6-1-15,-1-9 1 0,2-4-1 16,1-2-1-16,0-3 0 0,-1-1 0 16,5 0 0-16,2 5 4 0,1 2-7 15,2 5-33-15,2 1 65 0,2 10-203 16,0 2-149-16,0 6-394 0</inkml:trace>
  <inkml:trace contextRef="#ctx0" brushRef="#br0" timeOffset="-139695.72">10803 10055 470 0,'-5'0'117'0,"1"-2"4"0,1 1-54 0,-1 0-29 16,1 0-10-16,1 0-5 0,-1-2-4 16,0 2-1-16,1 1-1 0,1-1-1 15,0 1 1-15,0-1 2 0,1 1 2 16,0 0 0-16,1 0 0 0,-1 0-2 16,1-1-2-16,-1 2-2 0,1 0-5 15,-1-2-2-15,1 2-2 0,-1-1-2 16,0 0-1-16,1 0 0 0,1 0-1 0,0-1 0 15,0 1 0-15,2 0 0 0,1 0 1 16,2 1 3-16,2 0 2 0,2-1 1 16,1 1 2-16,4-1 1 0,-1 3 1 15,2-2 2-15,1-1-1 0,-1 0 0 16,2-1 0-16,0-2 0 0,-1 2-1 16,1-1-1-16,0-2-2 0,0 1-1 15,0-2-2-15,-2 2-3 0,0 0 0 16,0-3-2-16,0 2 0 0,-1-1 0 15,1 2 0-15,-1 0-1 0,4-1 0 0,0 1 0 16,0 0 0-16,3 0 0 0,3-1-1 16,1 1 1-16,5-2-1 0,1 0 0 15,2 1 0-15,2-1 0 0,1 0 0 16,1-1 0-16,1 2 0 0,2 3 1 16,1 1-1-16,0 1 1 0,3 2 0 15,3 5 0-15,1-1 2 0,0 0 1 16,1-1 0-16,-2-3 1 0,3 1 0 0,-1-1 0 15,-1-2-1-15,3 1-1 0,1 0-1 16,0-1-1-16,2 0 0 0,-1 0 0 16,0-1-1-16,0 0 1 0,-1-1 0 15,0 0-1-15,-1 1 0 0,4 2 1 16,0-1-1-16,0 1 0 0,0-1 1 16,1 0-1-16,-2 0 0 0,1 0 0 15,0-1 1-15,-3 2-1 0,2 0 1 0,2 2 0 16,0 1 1-16,0 2-1 0,-3-3 0 15,2-1 0-15,3 2 0 0,-5-2 0 16,0-1 0-16,2 1 0 0,-1-1-1 16,2 0 1-16,-3 0 0 0,-2-1-1 15,6-1 1-15,-2 2-1 0,3-3 0 16,2 0 1-16,-2 0-1 0,-3 0 1 16,-2 1-1-16,3 0 0 0,0-1 1 0,-3 0-1 15,0 0 0-15,-3-3 1 0,10 2-1 16,0-1 0-16,-10 0 1 0,-4-1-1 15,2 1 1-15,2 0-1 0,2-1 0 16,-5 2 0-16,2-2 0 0,6 3 1 16,7-1-1-16,-2 0 0 0,-6 0 0 15,1 0 0-15,0-1 0 0,-4 2 0 16,-2-2 0-16,2 2 0 0,-1 0 0 16,2 0 0-16,-1 2 0 0,1 0 0 15,2 0 1-15,-2-1-1 0,-6 0 0 0,-2-2 0 16,-2 1 0-16,2 1 1 0,-1 0-1 15,0 1 0-15,1 0 0 0,1 3 0 16,2 1 0-16,-3 0 0 0,-3-2 0 16,-1-1 0-16,-5 1 1 0,-3 1 0 15,-4-2 0-15,-1-2 0 0,-2 0 1 16,-2 1-1-16,1 1 1 0,-3-2 0 0,0 1-1 16,0 0 0-16,-1-1 0 0,-2 0 0 15,2 0 0-15,-1 0 0 0,0 1-1 16,3 0 1-16,-1 1 0 0,-1 0-1 15,3 0 0-15,-1 0 1 0,0 0-1 16,3 0 2-16,0 0 0 0,0 0-1 16,2 0 2-16,1 2-1 0,0 1 1 15,0-1 0-15,-2 1 0 0,-3-1 0 0,0 0 1 16,-5 0 1-16,-3-4-1 0,-3 1 1 16,-5 0-1-16,-3 0-1 0,0-1 0 15,-2 0-1-15,0 2-1 0,-2-1 0 16,0-1-1-16,0 0 1 0,0-1-1 15,3 2 0-15,-2-1 0 0,4 1 0 16,-1-1 0-16,3 2-1 0,1 2 1 16,2-2 0-16,-1 1 0 0,1 0 0 15,-2 1-2-15,-2-3-2 0,-1 0-3 0,-3-1-4 16,0-1-5-16,-3 0-8 0,0-3-6 16,-1 1-6-16,-1 1-22 0,1-5 85 15,0-1-227-15,0 0-155 0,4 5-405 16</inkml:trace>
  <inkml:trace contextRef="#ctx0" brushRef="#br0" timeOffset="-139243.12">17483 9831 204 0,'-20'-8'76'15,"-1"1"10"-15,5 3-12 0,1 4-1 16,4-3 2-16,5 1-5 0,1 0-10 0,3 1-9 16,0 1-4-16,1 0-6 0,1 0-5 15,0 1-6-15,0 2-3 0,1 0 0 16,0-1 0-16,0 0-1 0,1 3-1 16,1 1 1-16,0 0 3 0,1-1 0 15,2-1-3-15,1 3-2 0,2 1-3 16,0-2-1-16,4 3-4 0,2 1-2 15,0 1-2-15,2-1-1 0,1 2-2 0,-5-3-3 16,10 4-1-16,-2-1-1 0,0 0-2 16,0 0 0-16,1 3-1 0,-2 1 1 15,4 1 3-15,-6 1-1 0,-2-3-1 16,-3 2-1-16,-2-3 0 0,-2-1 0 16,-2 0-3-16,-3-1 0 0,-4-1-1 15,-4 3 1-15,-4 2 1 0,-5 3-2 16,-1 1 0-16,-4 0 0 0,-4 1 1 15,-4-1 1-15,0 1 0 0,-4-2 0 0,-3-3 1 16,-4 0 1-16,-4-1-1 0,1-2 0 16,-7 0-5-16,-2-4-11 0,4 3-21 15,-1-4-22-15,3-3-132 0,-1-3-145 16,1-3-352-16</inkml:trace>
  <inkml:trace contextRef="#ctx0" brushRef="#br0" timeOffset="-136990.57">14231 12455 544 0,'-1'2'128'0,"-1"-1"0"16,-5 2-81-16,6-4-24 0,-1 1-5 15,-4-3-5-15,5 4-3 0,1-2 1 16,0 1 0-16,3-1 3 0,-3 2 1 15,2-1-1-15,-2 0 1 0,0 0 0 16,1 0 0-16,-1 0-2 0,0-1 0 16,0 1 0-16,0-1 2 0,-1 1-1 15,-5-2-3-15,-1 1-2 0,0 0 0 16,-1-1-1-16,0 0-2 0,0-1-4 0,0-2-1 16,5 3 1-16,1-1-1 0,-1 1 2 15,2-1 1-15,1 1 1 0,-1 2 0 16,1 0 0-16,0-1 0 0,0 1 0 15,1-1-3-15,-1 0-1 0,1 1-2 16,2 1 0-16,0-3 1 0,6 1 0 16,0 0 2-16,6 1 4 0,-2-1 1 15,5-2 1-15,7 2 0 0,13 0-3 0,-7 3 0 16,1-1 0-16,1-1-4 0,3 3 0 16,2-1 0-16,1-4 0 0,-6 2 4 15,8-4-1-15,6 1 1 0,2 0 0 16,10-1 1-16,-1 2 2 0,-4 1 1 15,7-2-1-15,10 1 0 0,4 0 0 16,4 2 0-16,2-2-2 0,5 1-2 16,7 1-1-16,-9 3-1 0,-4 0 0 0,0 0 1 15,1 1-2-15,-3 2 1 0,-3-1 0 16,0 2-1-16,-1 0 0 0,-1-1 0 16,-4 1-1-16,-3-4 1 0,1 1 0 15,0 2 0-15,1-1 0 0,-1 0 0 16,2-1-1-16,0-1 1 0,-3 1 0 15,-1 0-1-15,1 0 1 0,-1 3-1 16,0 2 1-16,-1 0-1 0,0-1 1 0,-2 3 0 16,-2-1 2-16,1 0 0 0,-2-2 1 15,-2-2 0-15,-3 0 0 0,-2 0 0 16,-6 0 0-16,-4-3-2 0,-7-1 0 16,-6-1-1-16,-4-1 0 0,-4 0 0 15,-3-1 0-15,-5-1-1 0,-3 1-2 16,-1 1 0-16,-4-1-1 0,-1 0-1 15,-1-1 1-15,-1 2-1 0,0-2 0 16,-1 0 2-16,2 2 0 0,0-2 1 0,-1 3-3 16,1-1-6-16,-1-1-3 0,0 1-4 15,1-1-1-15,-1 0-2 0,1 2 1 16,0-2 4-16,2 1 4 0,0 0 5 16,3 0 3-16,0 0 2 0,0-1 1 15,1 0 0-15,1 0 0 0,-1 0 0 16,-1-2 0-16,0 0 1 0,-1 2-3 15,-2-1-3-15,0 1-4 0,-3 0-7 16,0-1-10-16,-2 1-8 0,0 2-8 0,-1-1-5 16,1-3 8-16,-1-2-124 0,1-3-110 15,-1 1-276-15</inkml:trace>
  <inkml:trace contextRef="#ctx0" brushRef="#br0" timeOffset="-136662.36">17747 12198 533 0,'-20'5'118'0,"5"-2"2"16,0-2-85-16,3 2-10 0,2 1 1 16,4-4-1-16,3 5 2 0,3-3 0 15,-2-1-2-15,5 0 5 0,1 3 1 0,4 1 2 16,4 2-2-16,1-1-2 0,4 3 0 15,4 1 0-15,3 4-9 0,0 0-6 16,1 1-6-16,-1 1-2 0,0 1-2 16,-1-1-2-16,-2 5-1 0,-3-3-1 15,0 0 0-15,-3 2 1 0,-3-2-1 16,-2 2 1-16,-3-1-2 0,-5-2 1 16,-4 1-1-16,-5 1-2 0,-6 1 0 15,-5 0 0-15,-5-2-1 0,-6 2 3 0,-6-2-2 16,-9-1-3-16,-2 1-7 0,-4-2-13 15,-2 1-15-15,-8-3-132 0,-2-3-136 16,0 2-334-16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54:28.1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13519 5017 427 0,'-8'1'112'0,"-1"2"0"0,-2 1-2 0,6 8-93 15,3 5-12-15,-10-9-3 16,3 3-1-16,2 0-3 0,2-2-5 0,2 0-7 16,3-2 2-16,2-1-8 0,3 1 3 15,5-3 11-15,5-2 12 0,9 1 11 16,10-6 7-16,9 1 1 0,8-3 8 16,9-2-1-16,8 0-10 0,7-4-10 15,11-1-4-15,4 4-2 0,7 2-2 0,2-2 0 16,9-1-1-16,12 1 0 0,3 5-1 15,-5 1-1-15,5-3 1 0,2 1-1 16,4 4 0-16,-10-1-1 0,-11 0 1 16,-12-1 0-16,0 0-1 0,-14 4 1 15,-12-1-1-15,-8 0 1 0,-14 0-1 16,-12 1 0-16,-6 1-4 0,-14-2-1 16,-16 2 0-16,-14-1 0 0,-15 0 0 0,-8 3-1 15,-11 3 1-15,-16-2 6 16,-6-3 1-16,-12-1-3 0,-10 5 1 0,-1-1-1 15,-5-5 0-15,-9-4 0 0,-2 5-3 16,-13 4-1-16,8-3 2 0,0-8-3 16,-9-1-1-16,-2 2-5 0,6-2-5 15,5-3-12-15,10 0 0 0,-4 0 6 16,11 2 7-16,14 1 9 0,12-2 6 16,14 4 7-16,11 0 11 0,12 0 1 15,13 0 0-15,11 1-4 0,5 1-6 0,10 0-2 16,9 0 1-16,14 0-2 0,12 0 3 15,11 4-4-15,14-1-1 0,18-2 0 16,11-1-1-16,13 5 0 0,4 1 1 16,11-5-2-16,18 0 0 0,3-4 0 15,2 4-1-15,5 0 1 0,4-2 0 16,5-2 1-16,-8 1 2 0,-1 2 1 16,-2 1 2-16,-4-1 1 0,-6 0 0 15,-8 0 0-15,-8 5-1 0,-8 1-2 0,-19-1-1 16,-10 0-1-16,-14 0-2 0,-16 1 0 15,-20-2-3-15,-12-2-2 0,-16-1-2 16,-17 0-1-16,-19-1-1 0,-19-2 0 16,-20-3 0-16,-14 4 1 0,-21-7 2 15,-14 2 4-15,-10-3-2 0,-9-1 0 16,-9 2-1-16,-8-3-1 0,-3 0 1 16,-3 4 0-16,-5 1 0 0,0 1 2 0,6 4 4 15,9 2 2-15,13 4 1 0,4 0 0 16,17 2 0-16,21 4 0 0,15 1-2 15,18-2-1-15,15 1-4 0,19 1-1 16,21 2 0-16,19 0-1 0,20-4 2 16,25 3 1-16,22 3 0 0,24-5 2 15,25 2 0-15,17-2 38 0,15-2-159 0,14 0-110 16,8-3-306-16</inkml:trace>
  <inkml:trace contextRef="#ctx0" brushRef="#br0" timeOffset="-5932.5">13346 5340 587 0,'1'-8'131'0,"-2"2"-4"0,-2 1-83 15,3 1-32-15,3 6-25 0,0 1-4 16,0 3 0-16,2 0 4 0,0 3 3 16,1 1 2-16,-1 3 8 0,0 1 2 15,1 0 1-15,-2 2 2 0,2-2 1 0,0 0 1 16,0 4 1-16,0 2 2 0,1 6-2 15,2 6 1-15,0 7-1 0,-2 11 2 16,1 8 0-16,0 6-1 0,-3 1-2 16,2 2-1-16,-1 0-1 0,0-1 0 15,0-5-3-15,1-7-1 0,-1-4 0 16,2-4-1-16,0-6 2 0,-2-4-2 16,2-7 1-16,-3-5-1 0,0-3-3 0,-2-4-5 15,-1-4-5-15,-1 0-7 0,-1-7-45 16,4 2-70-16,-5-8-101 0,0 1-232 15</inkml:trace>
  <inkml:trace contextRef="#ctx0" brushRef="#br0" timeOffset="-5444.26">13121 5980 758 0,'-4'-2'157'0,"3"-2"-2"0,-2 0-117 15,2 3-47-15,2-1-14 0,5 7 1 16,-2-3 4-16,4 4 2 0,1-1 1 15,1 0 3-15,0 1 8 0,1 1 1 16,0 4 0-16,1 1 1 0,-1 0 1 16,0 4 1-16,0 2 1 0,2 0-1 15,2 2 0-15,-1-1 1 0,-1-3-1 0,-1 1 1 16,0-5 1-16,1 0-1 0,-2-1 1 16,-2-4 0-16,1 1 1 0,0-3-1 15,-3 1 2-15,2-4-1 0,0 0 0 16,-2-2 0-16,-1 1 2 0,0-2 0 15,-2 0 1-15,3-4 0 0,0 0 0 16,3-5-1-16,2-4 1 0,5-4-2 16,3-9-2-16,6-4 0 0,2-6-1 15,7-4 0-15,1-5-1 0,4 1 1 0,0-8-1 16,-1 7 1-16,-5-1 0 0,-2 1-1 16,-5 3-3-16,-3 9-6 0,-2 4-12 15,-9 8-50-15,-4-1-81 0,-2 4-115 16,-9 8-270-16</inkml:trace>
  <inkml:trace contextRef="#ctx0" brushRef="#br0" timeOffset="-4947.55">14106 7242 678 0,'-2'-12'114'0,"-6"3"-4"0,4-9-195 15,-4 4-58-15,-1 4-102 0,-2 4-184 16</inkml:trace>
  <inkml:trace contextRef="#ctx0" brushRef="#br0" timeOffset="-4381.16">13785 7131 547 0,'-45'-2'137'0,"3"-4"2"0,-3 1-48 15,-5 2-55-15,-5 1-16 0,-1 3-7 16,2 2-4-16,-4 2-1 0,-7 2-4 16,-1 2-1-16,-1 2 0 0,-1 1 1 0,1 0-1 15,-2 1-1-15,1 1 1 0,0 3 0 16,2 2-1-16,0 3-1 0,3 3 1 15,2 6-1-15,1 2 1 0,2 6 1 16,5 6-4-16,0 6 0 0,1 2 0 16,2 7 0-16,4 2-1 0,5 3 1 15,6 0-2-15,4 1 4 0,6 0-1 16,8 3 0-16,6-1-1 0,3 1 1 16,4 1 0-16,5 1-1 0,3-1 0 15,6 0 0-15,6-1 1 0,3-2-1 0,9 0 0 16,7-3 0-16,7-2 0 0,8-2 0 15,2-4-2-15,8-4 0 0,2-3-1 16,7-5 1-16,2-5-1 0,7-5 1 16,5-3 2-16,4-7 1 0,3-3 1 15,8-8 1-15,-2-4 1 0,2-9 2 16,-1-5 1-16,-1-6 0 0,-1-6 0 0,-5-6 0 16,-7-5 2-16,0-3 1 0,-6-4 1 15,-3-6 1-15,-9-3 1 0,-6-5 1 16,1-3-1-16,-7-4 0 0,-1-5-2 15,-6-3-3-15,-3-5-1 0,-3-5-2 16,-4-1 0-16,-6-3-1 0,-6-2-1 16,-6-1 0-16,-7 3 0 0,-6 0 2 15,-4 0 1-15,-4 5 3 0,-5 1 4 0,-6 2 2 16,-7 2 1-16,-6 1-2 0,-10 5 0 16,-8 4-3-16,-13 0-2 0,-10 5-4 15,-7 1-4-15,-10 6-2 0,-13-1 1 16,-3 4-2-16,-9 4 1 0,-1 1 1 15,3 7 0-15,-6 1-1 0,2 4-4 16,5 3-7-16,1 3-8 0,1 6-16 16,2 5-10-16,-4 4-133 0,-3 11-133 0,-16 14-323 15</inkml:trace>
  <inkml:trace contextRef="#ctx0" brushRef="#br0" timeOffset="-2250.17">13831 13854 661 0,'-2'0'155'16,"-4"-1"2"-16,1-1-99 0,-2 0-24 15,1-1-12-15,0 0-9 0,7 1-6 16,-5-3 0-16,-2 1-4 0,8-6-3 15,-7 3 0-15,1 1-1 0,-2-1 1 0,-7-4 3 16,3 2 0-16,-1 0 2 0,-7 2 4 16,-2-8 0-16,-1 0-1 0,-3 1 0 15,-4 0-2-15,-3-1-2 0,-3-1-1 16,-6 3-1-16,-1 7-1 0,-4-3 1 16,0 2 0-16,-4 3-1 0,-3 2 0 15,0 3-2-15,-1 4 1 0,0 4-1 0,1 4 0 16,-5 1-1-16,0 7-1 15,1 2-1-15,0 2-3 0,-1 2-2 0,2 3-3 16,1 3 0-16,5 8 0 0,1-2 2 16,1 6 0-16,3 3 4 0,3 5 2 15,2 1 4-15,3 3-1 0,1 0 1 16,7 5 0-16,5 0 0 0,4 4-2 16,6 4-2-16,5 0-1 0,5 3-1 15,4 0-4-15,4 3-1 0,5 1-1 16,3-1 1-16,5-3 1 0,3-1 2 0,4-5 1 15,4-3 4-15,2-5 2 0,5-2 2 16,4-5 0-16,2-4 0 0,2-1 1 16,4 0-1-16,4-3 1 0,6 0-1 15,4-5 1-15,1 0 0 0,6-4 0 16,5-6 0-16,1-2 0 0,5-3 0 16,0-8 1-16,2-5 0 0,5-4 1 0,0-4 1 15,-3-4 0-15,0-6 2 0,-4-4 1 16,-3-3 3-16,-1-2 2 0,-5-5 3 15,-7-5 2-15,-4-2 2 0,-4-4 1 16,-3-4 1-16,-3-3 0 0,-6-7-1 16,-6-6 0-16,-6-6-3 0,-1-9-1 15,-3-8-2-15,-7-7-4 0,-5-8-3 16,-4 0-2-16,-1-2-2 0,-4-3-2 0,0 0-2 16,-5 7 0-16,-2 1 0 0,-2 6 0 15,-3 1 0-15,-2 3 2 0,-4 7 2 16,-5 2 1-16,-5 6 0 0,-6 5 3 15,-6 2-3-15,-8 3 0 0,-7 2-3 16,-15 4-5-16,-12 7-6 0,-9 3-11 16,-14 11-25-16,-18 2-16 0,-18 11-133 15,-15 6-144-15,-15 5-348 0</inkml:trace>
  <inkml:trace contextRef="#ctx0" brushRef="#br0" timeOffset="64175.81">17006 5104 486 0,'-8'-18'115'0,"0"1"-1"0,2 1-68 15,2 4-16-15,1 6-15 0,0-2-8 16,1 2-1-16,-1 2 0 0,-1 0 1 16,1 2 1-16,0 0 0 0,-2 1-3 15,1 2-1-15,1-1-1 0,0 2 2 0,-1-1-2 16,1 4-1-16,-1 5-1 15,-2 4 4-15,1 7-1 0,-1 7 1 0,1 6-1 16,0 7-1-16,2 3 1 0,2 6-1 16,1 1 0-16,2 4-1 0,1 3 0 15,1 2 0-15,-2 2-2 0,-1-2-3 16,-1-2-2-16,-1-4 0 0,0-4-3 16,-1-9-3-16,0-6-3 0,1-7-6 15,0-6-106-15,0-4-102 0,-2-7-260 16</inkml:trace>
  <inkml:trace contextRef="#ctx0" brushRef="#br0" timeOffset="64511.94">16621 5776 520 0,'-1'1'118'16,"1"0"1"-16,0-2-71 0,1 0-37 15,1 0-4-15,-2 3 0 0,1 1-2 16,2 3-1-16,0 1-2 0,3 5-1 16,2 5 1-16,2 2 0 0,2 1 0 15,3 3-1-15,1-1-1 0,4 0 0 16,3-2 1-16,0-5-1 0,1 0 2 16,-2-6 0-16,2-3 2 0,0-3 4 0,-2-3 2 15,-1-3 0-15,0-3 0 16,-2-3 1-16,3-7-2 0,-1-2-1 0,-1-5-3 15,-3-6-2-15,0-5 0 0,-3-3-1 16,-1-4 0-16,-1-1 0 0,-2-4-1 16,1 0-3-16,-2 1-3 0,1 4-5 15,-2 4-2-15,-1 4 10 0,-3 6-133 16,0 5-111-16,1 7-284 0</inkml:trace>
  <inkml:trace contextRef="#ctx0" brushRef="#br0" timeOffset="66111.29">16455 7010 550 0,'10'-7'131'15,"-1"1"2"-15,-5 1-53 0,-1 3-62 16,2 0-10-16,-3 3-3 0,0 1-1 0,0 4-2 16,0 2-1-16,3 4 0 0,-1 4 3 15,0 4 7-15,2 8 3 0,-1 1 2 16,2 5 0-16,1 5-2 0,-2 3-1 16,1 4-3-16,-1 1-5 0,1-3-3 15,0 3-1-15,-1-1-2 0,1-5 0 16,1-2 1-16,0-4-2 0,0-5-2 15,1-3-4-15,-2-4-2 0,0-6-3 16,-2-3-3-16,-1-6-5 0,-1-3-2 16,-2-3-10-16,-2 0-108 0,0-2-106 0,0-4-272 15</inkml:trace>
  <inkml:trace contextRef="#ctx0" brushRef="#br0" timeOffset="66669.07">16498 6983 407 0,'-11'-4'108'16,"0"-1"5"-16,2 2-37 0,2 1-34 16,0-2-3-16,1 0 2 0,5 0-6 15,1 1 0-15,2-3-1 0,3 1 1 16,3-2 1-16,6 2-2 0,0-3-5 0,2 0-2 15,6 1-3-15,3 1-2 16,0 1-6-16,1-1-4 0,3 5-5 0,1 0-4 16,3 3-1-16,-2 3-3 0,0-1-1 15,0 3-1-15,-5 1-1 0,-5 1 0 16,-2 2-1-16,-6-1 0 0,-4-2 0 16,-5 1 2-16,-2 0 0 0,-3-1 0 15,-2 0 2-15,-4-2 1 0,-3 3 0 0,-3 3 1 16,-3-2 0-16,-6 2 0 15,-4 0 1-15,-4 0 0 0,2 0 0 0,-2 0 0 16,0-2 0-16,2 0 0 0,4-3 0 16,4 3-1-16,5-2 0 0,2-1 0 15,3-2-1-15,3-1 0 0,5 0 0 16,1-2-1-16,1-1 0 0,2 0 2 16,0 2 0-16,2 1 2 0,1-1 1 15,2 2 0-15,1 1 2 0,3-1 2 0,2 2-1 16,3-2 0-16,-2 3-1 0,6 0 0 15,1 3-1-15,2 3 0 0,2 6-2 16,3-1-1-16,1 2-1 0,0 2 0 16,0 1 0-16,-1 3-1 0,0-2-3 15,-1-5-6-15,-3 1-8 0,0 0-9 16,0-1-12-16,-2 0-8 0,-1-5 11 16,-2-3-30-16,-4 2-101 0,-1-4-110 15,-6-3-270-15</inkml:trace>
  <inkml:trace contextRef="#ctx0" brushRef="#br0" timeOffset="67270.1">17101 6904 638 0,'-5'-5'131'0,"4"5"0"15,2 1-116-15,1 8-12 0,-2 1-2 16,-1 4-1-16,0 7 0 0,0 5 0 16,1 6 2-16,-1 5 1 0,1-1-2 15,1 1 1-15,2 2 1 0,2-5 0 16,3-4-1-16,1-4 1 0,1-7 6 0,2 0 9 16,0-4 5-16,2-4 5 15,-1-4 3-15,3-3 3 0,-1-3 0 0,1-1-3 16,2-3-7-16,1-4-5 0,0-4-5 15,2-1-2-15,-1-5-2 0,0-2 0 16,-3-2-1-16,1 1 1 0,-4-4 1 16,-2 2-1-16,-1 2-1 0,-2 2 0 15,-2 4-4-15,0 3-2 0,-3 3-5 0,1 7-5 16,-2 7 0-16,1 5 0 0,1 3 0 16,0 6 1-16,3 2 2 0,-1 3 2 15,2 2 3-15,2 0 0 0,2-3-1 16,3-2 1-16,0-2-1 0,3-2 0 15,0-4 2-15,2-4 0 0,0-3 1 16,1-4 3-16,0-2 2 0,-1-4 3 16,-2-4 1-16,2-2-1 0,-1-4 1 15,-1-4-1-15,-3-3-2 0,0-4-3 0,0-1-1 16,-3-6-3-16,-3-5 2 0,-1-4 0 16,-2-1 5-16,-3 0 2 0,-1 1 0 15,0-2 0-15,-2 0 1 0,1 7-3 16,-2 7-1-16,0 2-5 0,0 5-3 15,-1 3-1-15,0 5-2 0,-1 5-1 16,1 3-3-16,-1-1-8 0,-2 2-7 16,2 1-11-16,1-3-21 0,0 4-16 0,1-2 3 15,1-3-132-15,4 4-131 0,1-3-309 16</inkml:trace>
  <inkml:trace contextRef="#ctx0" brushRef="#br0" timeOffset="69408.48">16355 13870 485 0,'-2'0'128'0,"-1"1"5"0,3-1-40 15,0 1-40-15,0-1-14 0,0 0-3 16,0 0-3-16,0 0 0 0,0 0-5 16,0 0-3-16,0 0-4 0,0 0-4 15,-1 1-4-15,1-1-4 0,0 0-2 16,0 1 0-16,1 1 0 0,-1 0 8 16,2 5 3-16,3 7 0 0,-1 1 2 15,0 5-1-15,0 3-1 0,2 5-1 16,2 5-10-16,-2 1-2 0,-1 0-2 15,2 6-2-15,15 8 1 0,-13-2-7 16,-1 2-3-16,-2 2-4 0,1 1-4 16,-2-1-5-16,-2-3-5 0,-11-6-7 15,10 1-2-15,1-4-3 0,-1-4-5 16,2-8-2-16,-3-5 22 0,1-6-104 0,0-3-28 16,-1-6-96-16,0-3-221 0</inkml:trace>
  <inkml:trace contextRef="#ctx0" brushRef="#br0" timeOffset="69938.53">16354 14112 592 0,'-8'-10'152'0,"3"-1"8"0,2 0-82 15,3 2-17-15,2-2-7 0,0 0-7 16,2 0-7-16,3 1-10 0,3-1-7 15,2 0-7-15,2-1-3 0,4 2-4 16,4-1-2-16,1 1-2 0,3 1-2 0,1 1 0 16,1 1-1-16,-1 4-1 15,0 1 0-15,0 1-1 0,-3 2 1 0,-2 2-1 16,-3 2-1-16,-1 2 1 0,-3 1-1 16,-4 1 1-16,-2 0 0 0,-1 1 0 15,-5 2 0-15,-3 0 1 0,-2 2 0 16,-6 1 0-16,-1 0-1 0,-3 3 0 15,-2-1 0-15,-3-2-1 0,-3 0 0 16,-2-3 0-16,0-2 1 0,-2-3 0 0,-2-1 0 16,-2-5 1-16,1-1-1 0,-1 0 1 15,4-1 1-15,1 1-1 0,5-2 2 16,1 0 0-16,6 0 1 0,5 3 1 16,2-2 0-16,2 1-2 0,3 1 0 15,3 2-1-15,2 1-1 0,3 0 0 16,3 4 0-16,3 4 0 0,5 1 2 15,0 3 1-15,3-2 0 0,2 1 1 0,1 3-1 16,3-2 1-16,0 2-2 0,3-2 1 16,2 0-2-16,1 4-1 0,-1 0 0 15,-1-1-3-15,0-1-2 0,-2-3-3 16,-4 1-4-16,-3-3-6 0,-2-2-7 16,-3-1-17-16,-2 2-19 0,-4-4 162 15,-1-1-291-15,-3 0-156 0,-2-2-426 16</inkml:trace>
  <inkml:trace contextRef="#ctx0" brushRef="#br0" timeOffset="70592.74">17028 13980 681 0,'-1'0'156'0,"0"-1"4"16,2-1-111-16,0 4-16 0,1 1-11 15,1 6-6-15,2 0-7 0,0 5-2 16,1 3-4-16,1 6-1 0,2 5-1 16,0 2 1-16,1 2 0 0,0 2 0 15,-1 2-2-15,1-2-3 0,-1 1-2 16,0-2-1-16,-3-3 0 0,2-5 0 16,-1-4-1-16,-2-5 2 0,0-3 2 15,-1-4 3-15,-2-4 3 0,-1-1 2 0,0-4 4 16,-1 1 3-16,-1-2 3 0,-1-2 2 15,-2-2-1-15,-3-6-3 0,0-4 0 16,-1-6-4-16,-3-8-2 0,-1-6-4 16,-3-7 0-16,2-3 1 15,0-1 3-15,1 2-2 0,3 3 0 0,5 4 4 16,2 3 3-16,5 7 2 0,5 3-2 0,1 1-4 16,5 3 1-16,2 2-1 0,3 2-4 15,1 3-3-15,0 3-1 0,3 2-1 16,3 7 2-16,-3-1 1 0,1 1-2 15,-2 2 0-15,1 1 0 0,-3 3-1 16,-1-1-1-16,-1 0 0 0,-4 0 1 16,-3 1 0-16,-1 2-1 0,-7 0 0 15,-3 1 2-15,-6 2 0 0,-2 2 1 16,-8 5-2-16,-4-1-2 0,-9-2 4 16,2-1-2-16,-5 1 0 0,-3-3-1 0,0-1 1 15,2-2 1-15,2-2 0 0,5 2 1 16,3-3 0-16,4-2 1 0,7-2 2 15,5 0-1-15,11 13 3 0,-4-10-4 16,4 0 2-16,4 0 1 0,5 3 0 16,4 2-1-16,4 0 1 0,-5-13-2 0,13 14 3 15,3 2-1-15,2 4-1 16,3 1-1-16,2 0 0 0,-1 3-1 0,3 2-1 16,-1 0 0-16,0-1-1 0,-2 1 0 15,-15-12-1-15,11 8-3 0,-3 2-2 16,-3-4-3-16,-3 0-4 0,-2-3-6 15,-1-1-13-15,10 5-26 0,-15-8-136 16,-3-2-147-16,2 5-363 0</inkml:trace>
  <inkml:trace contextRef="#ctx0" brushRef="#br0" timeOffset="33861.05">763 7300 569 0,'-3'1'124'16,"1"-2"3"-16,7 2-92 0,0 0-19 15,5 3-2-15,0-1 2 0,2 0 4 0,3-2-2 16,3 4-1-16,3-1 0 16,1-3 1-16,1-2 5 0,3 2 0 0,1-2-3 15,1-1-1-15,0-2-2 0,1 1-2 16,-2 2-4-16,-1-1-5 0,-1-2-2 15,-5 2-6-15,-1 1-6 0,-5-2-11 16,8 8-10-16,-11-6 88 0,-4-3-221 16,-5-2-138-16,1 0-368 0</inkml:trace>
  <inkml:trace contextRef="#ctx0" brushRef="#br0" timeOffset="34086.73">978 7405 587 0,'-2'10'145'0,"5"-2"6"16,1-2-75-16,0 1-38 0,2-1 0 16,-2 0 2-16,2 1-7 0,-2 0-11 0,1 0-5 15,-1 1-5-15,-1 2-3 0,1 2-5 16,-1 5-2-16,-1 0-1 0,0 4-4 16,0 2-9-16,-1 2-10 0,1-1-7 15,-1 2-6-15,-1-3-5 0,-1 0-5 16,-2-5 47-16,1 0-106 0,-1-2-43 15,3-8-97-15,-7 1-252 0</inkml:trace>
  <inkml:trace contextRef="#ctx0" brushRef="#br0" timeOffset="34226.05">870 7802 606 0,'-6'7'136'0,"1"2"3"0,3-2-87 16,4 3-20-16,3-1-6 0,8 0 0 15,-3 1 2-15,3-2 1 0,2-1 1 16,5 2-5-16,2-6-6 0,2 1-3 0,2-3-2 15,3 0-15-15,1-2-29 0,2-5 121 16,2-1-260-16,3 1-153 0,6-5-425 16</inkml:trace>
  <inkml:trace contextRef="#ctx0" brushRef="#br0" timeOffset="34576.13">1444 7452 594 0,'-10'-3'155'0,"3"0"11"16,0-1-61-16,5 4-26 0,3 1-33 16,-3-3-11-16,3 1-3 0,1-1-5 15,3-2-9-15,0-1-5 0,2-3-3 16,-1-5-4-16,7 2 0 0,-2-5 0 16,2-2-2-16,0-1-1 0,-1-2-2 15,0 1 0-15,0 3 0 0,-2 1-1 16,-3 5 0-16,-1 1 0 0,-1 7 0 0,0 2-1 15,0 8-1-15,0 3 1 0,2 3 0 16,1 5 0-16,-2 6 0 0,2 4 0 16,1 4 2-16,-4-1 0 0,1 4-2 15,-2 4-2-15,-1 0-4 0,2 0-7 16,-1 0-8-16,1 0-9 0,-1 1-12 16,1-5-10-16,1-2-6 0,-2-5 173 15,1-4-286-15,-2-4-137 0,-1-7-393 0</inkml:trace>
  <inkml:trace contextRef="#ctx0" brushRef="#br0" timeOffset="34731.54">1462 7850 610 0,'0'16'145'0,"3"2"10"0,6-2-83 15,14-6-32-15,-2 2-4 0,4-3 4 0,6-1-3 16,3-5-9-16,2-2-12 0,4-2-5 15,-23-5 0-15,24 2-7 0,2-3-33 16,-1-1-143-16,0 0-143 0,7-2-374 16</inkml:trace>
  <inkml:trace contextRef="#ctx0" brushRef="#br0" timeOffset="35960.99">5248 14739 518 0,'-1'-1'129'15,"4"0"4"-15,0-3-65 0,-3 0-29 0,1 1-5 16,0 1-4-16,0-1-6 0,0 3-6 15,1-1-3-15,1 2 1 0,5 3-3 16,1-1-1-16,4-1-2 0,3 1 0 16,4 0 3-16,3 1-2 0,5-2-2 15,1-3-1-15,2 0 0 0,3-3-2 16,1 0 0-16,1-1-2 0,-1-2 0 16,0 1-1-16,-2 0-1 0,-2-1 0 0,-6 1-4 15,-2 1-5-15,-7 1-13 0,-3 0-14 16,-3 2 163-16,-5 0-293 0,5 9-150 15,-10-17-419-15</inkml:trace>
  <inkml:trace contextRef="#ctx0" brushRef="#br0" timeOffset="36172.17">5620 14694 605 0,'1'1'149'0,"0"-2"8"16,0 1-93-16,0 2-18 0,-1-2-8 15,1 3-3-15,0 1-12 0,-1 3-10 16,1 2-7-16,-1 4-4 0,0 3-1 16,0 4-2-16,0 1 1 0,-1 2 0 15,1 1-2-15,0 2-3 0,0-2-6 0,0 2-11 16,1-2-8-16,0 2-8 0,0 0-4 16,2-5-118-16,-2 5-116 0,-2-4-276 15</inkml:trace>
  <inkml:trace contextRef="#ctx0" brushRef="#br0" timeOffset="36362.2">5446 15140 664 0,'-3'3'157'0,"3"-1"5"16,5 2-90-16,0-1-17 0,4 0-14 0,3 4-4 15,1-3-3-15,3-1-3 0,4 2-4 16,1 0-8-16,2 2-9 0,3-4-7 15,1 0-1-15,2 1-4 0,2-2-8 16,3-2-12-16,0-4-31 0,2-1-5 0,0-1-128 16,4-6-142-16,0-8-327 0</inkml:trace>
  <inkml:trace contextRef="#ctx0" brushRef="#br0" timeOffset="36705.29">6223 14619 770 0,'-2'-1'181'0,"1"2"3"0,1-1-116 0,1 0-22 15,-1 3-10-15,0-3-5 0,-1 0-9 16,1 3-6-16,0 0-3 0,-1 5-4 16,-1 3-6-16,-1 3-3 0,-1 5-1 15,-2 5 0-15,-1 3-1 0,-1 3-1 16,-2 3-3-16,1 2-3 0,0-1 0 0,0-1-1 15,2-3 1-15,2-2 1 0,3-3 2 16,1-4 3-16,4-5 3 0,1-3 1 16,4-1 0-16,2-4 1 0,1 1 0 15,3-2 0-15,1-2 0 0,3-1-1 16,2-1 1-16,0 1 0 0,4-3 0 16,-4-2-2-16,1 1-5 0,-1 0-9 15,-3-2-8-15,0-3-17 0,-3 0-20 16,0-3-28-16,-1 0-102 0,-2 0-126 15,5-6-284-15</inkml:trace>
  <inkml:trace contextRef="#ctx0" brushRef="#br0" timeOffset="36895.07">6532 14796 608 0,'-9'-2'175'16,"2"2"14"-16,-3-3-42 0,3 2-64 15,3 2 5-15,0 3-18 0,0 0-16 16,1 3-12-16,0 5-13 0,1 5-10 0,-1 5-7 15,1 6-6-15,1 3-3 0,2 7-1 16,1 1-2-16,3 4-4 0,-1 2-5 16,4 1 1-16,1 1-27 0,1 2-3 15,1-1-33-15,3 4-140 0,-1-4-3 16,4-2-129-16,3-5-251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12" units="cm"/>
          <inkml:channel name="Y" type="integer" max="17388" units="cm"/>
          <inkml:channel name="F" type="integer" max="2047" units="dev"/>
          <inkml:channel name="T" type="integer" max="2.14748E9" units="dev"/>
        </inkml:traceFormat>
        <inkml:channelProperties>
          <inkml:channelProperty channel="X" name="resolution" value="1000.0647" units="1/cm"/>
          <inkml:channelProperty channel="Y" name="resolution" value="1000.4603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2-03-17T15:59:48.0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6409 4665 561 0,'-1'1'131'0,"5"1"5"0,-3-1-80 16,0-1-21-16,1-2-1 0,4-1 3 16,1 0-1-16,2-2-1 0,4 0-2 15,2-4-3-15,3 0-4 0,4 0-2 0,2 2-4 16,3-1-1-16,3-1-3 0,2 3-4 15,-2 5-3-15,4-2-1 0,-1 3-4 16,-2 2-4-16,-4-1-6 0,-4 1-5 16,-3 0-7-16,-5 0-7 0,-4-1-15 15,-2 0-9-15,-5-1-6 0,0 3-10 16,-2-2-104-16,-1-1-112 0,-4-1-262 16</inkml:trace>
  <inkml:trace contextRef="#ctx0" brushRef="#br0" timeOffset="201.92">6737 4574 648 0,'0'1'163'0,"0"-1"7"0,-1 0-95 16,1 1-20-16,-1 3-8 0,0 1-12 16,-1 2-11-16,-2 5-9 0,0 4-7 0,0 5-5 15,-2 3-2-15,2 3 0 0,-1 4-2 16,1 2-2-16,1 2-7 0,2-1-8 15,-1-1-17-15,2 0-12 0,0 2-9 16,0-5-1-16,0 0 175 0,-1-4-286 16,-1-2-129-16,-2-3-374 0</inkml:trace>
  <inkml:trace contextRef="#ctx0" brushRef="#br0" timeOffset="393.92">6442 5085 621 0,'0'2'139'0,"1"0"7"16,2 1-96-16,1 2-16 0,2-1-1 16,2 4 2-16,3 0-1 0,3 0-3 0,2-1-6 15,2-2-6-15,4 1-5 0,1-2-5 16,4-3-4-16,0-1-11 0,2-1-7 16,1 1-16-16,1 0-14 0,1-2-62 15,-3-4-66-15,-1-1-119 0,2-4-248 16</inkml:trace>
  <inkml:trace contextRef="#ctx0" brushRef="#br0" timeOffset="1044.28">6981 4769 676 0,'0'-1'156'0,"-1"1"3"15,0 0-112-15,2 3-13 0,0 3-7 16,2 3-3-16,0 5-6 0,0 3-5 15,2 5-3-15,-1 4-2 0,-1 4-1 16,-1 2-2-16,-2 0-5 0,0 2-4 0,-1 1-4 16,0-3-5-16,1 1-4 0,1-4 0 15,0-5-1-15,2-1 3 0,-1-9 2 16,0-3 4-16,0-5 4 0,-1-3 4 16,-1-2 5-16,0-4 8 0,0-3 3 15,-1-4 2-15,0-4 0 0,0-4 1 16,1-8 3-16,-1-2-1 0,-1-4-5 15,1-3-1-15,-1-1-1 0,1 0 2 16,0 0-2-16,-1 3-1 0,2 2-2 0,1 6-1 16,0 3-1-16,0 4 2 0,0 9 0 15,2 1 0-15,-2 5-4 0,1 0-3 16,1 3-3-16,1 4-2 0,-1 10-7 16,3-4-1-16,4 3 0 0,2 4 1 15,1 4 1-15,1 4 0 0,0 2 0 16,2-8 2-16,-3 7 0 0,1-1 0 0,-2-3 0 15,-1-5 1-15,0-2 2 0,-2-6 1 16,0-1 1-16,0-4 1 0,-2-1 0 16,-2-3 2-16,2-1 1 0,-2-3 2 15,3-1 1-15,0-5 1 0,3-5-1 16,1-5 1-16,4-6-2 0,1-7-1 16,2-1-2-16,-2-6-1 0,2 3 0 15,1 3 0-15,-3 2 0 0,0 6 1 16,-3 7 0-16,-2 5 0 0,-2 5 0 0,0 5-1 15,-5 1 0-15,3 5-1 16,-1 3 0-16,-1 3-1 0,1 1 0 0,0 6 0 16,1 6 2-16,0 3 0 0,-3 3 0 15,1 6 0-15,-2 2 0 0,-2 3 0 16,0-1-1-16,0 1 1 0,-4 2-2 16,0-1-2-16,0 1-1 0,-1-2-4 0,-1 0-5 15,0 2-7-15,0-1-11 0,0 1-14 16,-1-6-10-16,-1 1 166 0,0-1-289 15,-1-3-146-15,1-2-407 0</inkml:trace>
  <inkml:trace contextRef="#ctx0" brushRef="#br0" timeOffset="32421.41">16586 6591 218 0,'-3'-3'70'16,"2"1"13"-16,-1-1 7 0,1 0-29 15,1 2-7-15,0-2 1 0,-4-1-1 16,6 2-8-16,-4 0-10 0,2 2-10 16,0 0-6-16,-1-2-2 0,0 1-3 15,3 2-2-15,-4-2-2 0,1-1-3 0,-3-1-3 16,-1 0-2-16,-1 0-1 0,-3-2 0 15,-2 0 0-15,-1-2 0 0,-1 1 0 16,-4-2 1-16,-1 0 1 0,-1 2 0 16,-1 0-1-16,1 1 0 0,-1 1-2 15,0 0 2-15,2 2-1 0,-1 1-2 16,-1 0 0-16,3 0 0 0,-5 0 0 16,1 2 0-16,-1 2 0 0,-1 0-1 15,1 2 0-15,4 3 1 0,-1 5-1 0,6 0 1 16,-1 2-1-16,0 1 1 0,0 5 0 15,1 4 0-15,-4 0 0 0,-2 2 0 16,-1 3-1-16,-1 2 1 0,3 0 0 16,-1 0-1-16,2 0 0 0,3 1-1 15,1-4 0-15,1 1-1 0,3-4-1 16,1 3 0-16,2-1 0 0,3-1 0 16,1 1 1-16,3 1 0 0,3-1 1 15,2 1 0-15,4 1 1 0,2 0 0 0,2-1 0 16,3 0 1-16,3 0 0 0,3 2-1 15,1 0 1-15,0-3-1 0,0-1 1 16,4 0 0-16,1-1-1 0,5-1 1 16,1 0-1-16,2-3 1 0,3 0-1 15,4-2 1-15,-1-4 1 0,-2 0 0 16,0-5-1-16,-4-3 2 0,4-2 0 16,-4-5 1-16,2-4-1 0,0-4 1 0,1-5 0 15,0-8 0-15,-2-3 0 0,-1-1 0 16,2-2 0-16,-3-5 1 0,0-3 0 15,-2-5 1-15,1-2-1 0,1-4 1 16,0-3-1-16,-1-4 0 0,-4-2 1 16,-4 2 1-16,-1 6 4 0,-6 3 1 15,-6 2 3-15,-9 4 2 0,-6-3 0 0,-3 7-1 16,-6 0-5-16,-20 4-4 0,5 1-6 16,-7 0-6-16,-11 4-4 0,-5 5-2 15,-15 4-7-15,-6-4-2 0,7-2 22 16,-14 1-99-16,-2-2-43 0,3-5-104 15,8-2-243-15</inkml:trace>
  <inkml:trace contextRef="#ctx0" brushRef="#br0" timeOffset="42604.65">13337 8559 262 0,'-1'-2'57'0,"0"-2"1"0,1 4-26 15,0 2 0-15,1 3-3 0,0-2 8 16,1 0 10-16,0 2 7 0,2 1 0 16,-1-1-6-16,1 1-9 0,-1 0-11 0,2-2-8 15,-2 2-7-15,-1-2-3 0,1 0-4 16,-2-3-2-16,0 1 0 0,-1-1 4 16,1 1 3-16,-2-2 5 0,1-1 6 15,-2-1 1-15,-3 2 0 0,-1-5-2 16,-2 1-3-16,-4-3-4 0,-2 1-6 0,-5-1-5 15,-6-4-1-15,1 5 2 16,-4-1 1-16,-1 2 1 0,-2 0 0 0,-1 1 0 16,1 0 0-16,1 6-1 0,-4-6-4 15,-1 3 0-15,-3 2-1 0,-3 0 0 16,0 0-1-16,-1 3 1 0,-4 1-1 16,1 0 0-16,-1 2 0 0,1-2 0 15,1 3-1-15,10 15 1 0,-9-13-4 16,3-1 1-16,0 2-1 0,3-2 1 0,2 2-1 15,4-1 0-15,-7-15 0 0,13 17 3 16,3 1-1-16,4 2-1 0,5 1-1 16,2 2 1-16,0 2-1 0,5 2 1 15,0 2 0-15,3 1 1 0,2-2 1 16,1 3 0-16,1-1 1 0,1 0-1 16,2-1 1-16,2-2-1 0,1 2 1 15,1-1 0-15,2-1-1 0,1 1 2 0,1-1-1 16,1-1 2-16,3 0 0 0,-1 0 0 15,3-3 1-15,1 1-1 0,4 0 1 16,1 0-1-16,3-1 0 0,1-3-1 16,3 3 1-16,0-3-1 0,1 0 1 15,2 1-1-15,4-2 1 0,1 0 0 16,2-1 0-16,1 2-1 0,4-3 0 16,2 0 1-16,1-4-1 0,2 0-1 0,1 0 1 15,0 0 0-15,3-1 0 0,1 0 0 16,1 0 0-16,2 3 1 0,1-1-1 15,1-2 0-15,0 0 0 0,1 0 0 16,3 0 0-16,-2 0 1 0,-1-2-1 16,0 2 0-16,3 2 0 0,3 0 0 15,-3-3 0-15,3 1-1 0,10-1 1 0,4-1-1 16,-4-3-1-16,9 0-1 16,3-1 1-16,4-1-1 0,6-3 0 0,-9 0 1 15,4 1 0-15,9-1 1 0,0 1 0 16,4 1 1-16,0 2 1 0,-8 4-1 15,8-1 0-15,2 0 1 0,-3 2 0 16,0 1-1-16,-4 1 1 0,4-3-1 16,6 1 1-16,-1 1-1 0,-1-2 0 15,1 0 1-15,-2-3-1 0,5-1 0 0,-2 1 1 16,0-2-1-16,3-1 0 0,0-3 1 16,1 3-1-16,-1-1 1 0,2 0 0 15,-1-3 0-15,0 1-1 0,-3 2 1 16,-2 0 0-16,2-3 0 0,-1 2 0 15,-5 0 0-15,0 2-1 0,-2-4 1 16,-3 0-1-16,1 1 1 0,-4 0 0 16,-3 0 1-16,0-2 0 0,0 0 0 15,-3 1 0-15,1 0 1 0,-3-1 0 0,-2-6-1 16,-3 1 1-16,0 3-1 0,-7-2 1 16,0 0 0-16,-4-1 0 0,0-2 1 15,-4 3 0-15,-2-1-1 0,-4-3 1 16,2 1-1-16,-5-4 0 0,-3 1-1 15,-4 3-1-15,-4-4 1 0,-2-1-1 16,-4-1 0-16,-6-2 1 0,-3 4 0 16,-6-2 0-16,-5-3 1 0,-4 2 1 0,-4 2 0 15,-5-1-1-15,-3 3-1 0,-5-4-2 16,0 1-1-16,-4 2-1 0,-1-3 0 16,-4 0-2-16,-2 1 0 0,-5-2 1 15,-2 2 2-15,-5 2-1 0,-3-3 1 16,-2 4 0-16,-2-1 1 0,0 1-1 15,-2-1 1-15,-1-1 0 0,-1 1-1 16,1 2 0-16,-2 1 0 0,-1 0 0 0,-1 1 0 16,-5 0 0-16,-3 2 1 0,0-1 0 15,-5 1-1-15,-3 1 0 0,-4-2 0 16,-2 4 0-16,3-1 0 0,-4 0 0 16,-4-1-1-16,1 0 2 0,0-1-1 15,-2 1 1-15,0 1-1 0,-8-1 1 16,2 2 0-16,1 0 0 0,-4 1 1 15,-2-2-1-15,-1 2 0 0,-3 1 0 16,1 1 0-16,-3 0 0 0,-2 2-1 0,-1-1 0 16,-2 2-1-16,-3 0 1 0,-1 1-1 15,-3 0 0-15,-3 0 0 0,-2-1 0 16,-1 3 1-16,-3 2 1 0,1-2 0 16,-3-1 0-16,3 1 0 0,-2 0 0 15,-1 2 0-15,1 1 0 0,1-3 1 16,-4 0-1-16,2 2 0 0,-1 1 0 15,1 0 0-15,1-3 0 0,2-2 0 16,-1 3 0-16,3 1 0 0,1-2 0 0,-3-1 0 16,4-2 0-16,2 2 0 0,0 2 0 15,-1-2 0-15,1-1 0 0,-1-2 1 16,8 1-1-16,-5 1 0 0,-2-1 0 16,3 1 0-16,-5-4 0 0,-3 3 0 15,0 2 0-15,4 1 0 0,-6 1-1 16,2-1 0-16,-6-2 0 0,-1 5-1 15,11 1 0-15,-6 0-1 0,-7 0 0 0,1-1-2 16,-2 3-2-16,-4 5-2 0,7 1-4 16,-13-4-2-16,3 0-3 0,-3 5-2 15,2 1 19-15,-2-4-134 0,1-4-106 16,-1-1-281-16</inkml:trace>
  <inkml:trace contextRef="#ctx0" brushRef="#br0" timeOffset="58503.04">9047 8082 243 0,'-30'-4'80'16,"-4"0"13"-16,1 4-3 0,-5 3-29 16,1 0-11-16,-1 0-5 0,1 3-8 0,-2-1-9 15,-3 3-12-15,1 0-8 16,2 0-2-16,-2 2-3 0,1 2 2 0,-1 2 0 16,-1 2 3-16,0 0 0 0,-1 4 2 15,2 0 0-15,2 2-1 0,1-1-2 16,2 2-2-16,3 0-1 0,2 4-2 15,4-2 0-15,1 1-2 0,-1 5 2 0,3 0-1 16,1-2 0-16,1 4 1 0,3-1-1 16,1 1 1-16,3 1-1 0,3-3 0 15,2-2 0-15,5 2-1 0,3-4 1 16,4-1-1-16,3 1 0 0,1-1 0 16,2 0 0-16,2 0 1 0,0-1 0 15,0 1 0-15,-1 1 0 0,1 1 0 16,1 1 0-16,-1 0 1 0,-1 1-1 15,-1 2 0-15,-1 0 0 0,0 1 0 0,-1 1 0 16,1-1 0-16,0-3-1 0,-1 1 1 16,1-3-1-16,-2-1 1 0,2-3-1 15,-3-2 1-15,1-4 0 0,-2 0 0 16,0-3 0-16,-1 0 1 0,0-2-1 16,-3-1 2-16,1-1-1 0,-3-1 2 15,-1 0 0-15,-3-1 1 0,-2 2 0 16,0-1 0-16,-2 2-2 0,-4-3 0 0,-2 0 0 15,-1 0-1-15,0 0-1 0,-5-1-1 16,-4 0 1-16,1-3 0 0,-2 3 0 16,-3-1-1-16,-2-1 1 0,-1 0-1 15,-1 2 1-15,-1-1-1 0,-3-2 0 16,2 1 0-16,0-2 0 0,1 2 0 16,-1-2 0-16,2-2 0 0,-1 1 0 15,2 1 0-15,-1 0 0 0,0-2 0 0,-2 0 0 16,2 2 1-16,-3-2 0 0,0 1 0 15,0-3 0-15,1 3 1 0,-1 0-1 16,-1 0 0-16,0 1-1 0,-2 2 0 16,-3-1 0-16,1 6-1 0,-1-2 0 15,0 1 1-15,-1 2-1 0,1 0 0 16,0 2 1-16,3 0 0 0,-1 0 0 16,4 3 0-16,0 1 0 0,3-1 0 15,1 2 0-15,2 1-1 0,1 1 0 0,4 4 0 16,-2 0 0-16,4 3-1 0,1 3 0 15,2 0 0-15,3 3 0 0,3 3-1 16,3 1-1-16,2 2 0 0,3-2 0 16,5 2-1-16,1 1-1 0,3 0 1 15,4-3-1-15,3 0 0 0,4 1 1 16,3-4-1-16,5 0 1 0,4 0-1 16,7-2 0-16,2 0 2 0,4-4 2 0,3-3 1 15,6 2 2-15,3-4 1 0,2 0 2 16,5-1 2-16,4-3-1 0,4-1 0 15,5 0 0-15,3-4 0 0,4 2-1 16,4-1-1-16,5-2-1 0,1 1 0 16,2-3 0-16,3 0-1 0,2 1-1 15,4-8 1-15,0-1-1 0,0-3 1 16,5-1-1-16,3-2 0 0,2-2 0 16,0-1 1-16,1-3-1 0,0 3 2 0,5 0 0 15,-2-1 0-15,-3-2 2 0,0 3 0 16,0 2 0-16,3 6 1 0,-2-3 0 15,-5 1-1-15,2 3 0 0,-2 5-1 16,0-3 0-16,-1 1-1 0,-5 0-2 16,2-2 1-16,3-1 0 0,-2 0-1 15,0-1 1-15,-2 0-1 0,-1-3 1 0,1 0 0 16,-1-2-1-16,-3 3 0 16,-2-1 1-16,-2-2 0 0,1 1 1 15,-1 0 0-15,-1 2 0 0,-2 1 1 0,-3-1 0 16,-1 0-1-16,-1 0 0 0,-3 1-1 15,0-1 0-15,-2 0-1 0,-2 0 0 16,0 1 1-16,-1-1-1 0,-1 1 0 16,-2 0 1-16,-1 1-1 0,-1-1 1 15,-2-1-1-15,-1 1 0 0,-2 0 1 0,-2-2-1 16,1 1 0-16,-3 1 0 0,1-2 0 16,-3-2 0-16,-1 0 0 0,0 0 1 15,-2-1-1-15,-4-3 0 0,-2 0 0 16,-2-1 1-16,-4-1-1 0,-2 0 1 15,-3-3-1-15,-3 0 1 0,-3-1 0 16,-3 0 1-16,-1 0-1 0,-4-3 2 16,-3 0-1-16,-1-1 1 0,-2-2 2 0,-3-2-1 15,-3 0 1-15,-2-3 1 0,-2-3-1 16,-4-2 0-16,1-1-1 0,-4 0 0 16,-2-3-2-16,1-1 0 0,-1-1-2 15,-1 2 1-15,1-2-1 0,-1 0 1 16,0 4 2-16,0-2 3 0,-3 1 2 15,1 1 3-15,-2 0 2 0,-3 2 0 16,-4-2 4-16,11 13-1 0,-15-12-7 16,-1 4-4-16,-6 1-4 0,-1 0-2 0,-4 2-3 15,1 1-7-15,-17-12-1 0,9 13 3 16,1-1 2-16,1 0 0 0,-3-2 3 16,1 1 3-16,1 2 3 0,1-1 1 15,-4 0 1-15,1 3 0 0,-1 0 0 16,0 1-1-16,1 2-1 0,-2-1-2 15,0 1 0-15,0 1-1 0,1 1-1 0,1 0-2 16,-1 0-1-16,1 2 0 0,2 0-2 16,1 1 0-16,1-1 0 0,2 0 2 15,0 0 1-15,1 3 2 0,0-4 1 16,1 2 1-16,0 1 1 0,-1-1 0 16,1 0-1-16,-1 1 1 0,2 2 1 15,1-2-1-15,0 1 0 0,5 0 0 16,0 1 0-16,1-1 1 0,4 1-1 15,-1-1 0-15,3 0 1 0,-1-2 1 16,2 5 0-16,0-4 1 0,1 3 0 0,0-2-1 16,0-4 0-16,1 2 0 0,-1-1-1 15,2-4-1-15,-2 1 0 0,4-1-1 16,-2-1 0-16,2 1 1 0,0-2 2 16,3 3 0-16,-2-3 3 0,4 0 1 15,-3-1 1-15,3-1 0 0,2-1 0 16,0-1-1-16,0-2-3 0,0 0-1 15,1-1-2-15,1 0-2 0,0-1 0 0,0-3-1 16,1 4 1-16,2-2-1 0,0 0 1 16,0-2 0-16,1 2 1 0,-1 0 0 15,1 2 0-15,-2-2 1 0,-1 1 0 16,0 1 0-16,-3 0 1 0,0-2-1 16,-2 2-1-16,-3-2 0 0,1 1-1 15,-4 2 0-15,-2-1-1 0,-2 5 3 16,-2 0-1-16,-2 0 2 0,-3 0-1 0,-3 3 2 15,-3-4-1-15,-2 4 1 0,-1-2-3 16,-3 1 0-16,1 0 0 0,-8 2-4 16,7 3 1-16,2 1-1 0,-2 0 2 15,0 0-1-15,-1 2 0 0,0-1 1 16,8 4 3-16,-6-4-1 0,-2 0 1 16,0 3-1-16,1-2 0 0,-2 0 0 15,0 0-1-15,-2 0-1 0,-1 3-1 0,-2-3 0 16,2 0-1-16,-3-1 1 0,1-2 0 15,1 0 0-15,0-1 2 0,-2-1 0 16,2 0 1-16,-2-3 0 0,1 1 1 16,-2 3-1-16,2-4 0 0,-1 3 0 15,0 2 0-15,-1 0 1 0,0 4-2 16,0 1 1-16,-2-2 0 0,0 0-1 16,-3-1 1-16,-1-1 0 0,-2-1-1 0,2 0 1 15,-2 0 0-15,0 1 0 0,-1 1 0 16,-1 0 0-16,-2 1 0 0,-2 0 0 15,-4 0 0-15,-1 5 0 0,-2-1-1 16,-3 3 1-16,-4 1 0 0,-4 2-1 16,-6 3 1-16,-1 4-1 0,-6 1-2 15,-7 0-5-15,-4 3-8 0,-2 3-9 16,-1 1-5-16,1 0-45 0,-3-1-80 16,2-2-109-16,6 9-250 0</inkml:trace>
  <inkml:trace contextRef="#ctx0" brushRef="#br0" timeOffset="59469.1">9684 5572 354 0,'2'-16'83'0,"-1"1"-14"16,-1-1-55-16,-1 9-84 0,-1 1 23 15,-1 0 23-15,5-5 17 0,-6 5 4 16,-2-2 15-16,1 2 24 0,0 2 61 16,0-1-24-16,-1 2-20 0,1 4-15 15,1-4-1-15,1 2 1 0,1 2-7 16,1-1-12-16,-1 2-11 0,1 1-7 15,1 3-4-15,-1 3-1 0,1 3 0 0,1 5 0 16,2 1 3-16,3 8 2 0,1 3 0 16,2 2 1-16,2 5-1 0,1 6 0 15,1 2 0-15,0 7 0 0,-3 0 0 16,-2 4-1-16,-2 5 1 0,-1 6 1 16,-3 6 0-16,-1 10 1 0,-2 3 0 15,-2 8 1-15,-2 6 0 0,-1 4 0 0,-1 1 0 16,1 0 1-16,-2 0-1 0,0 1-1 15,1-2 0-15,1 0 0 0,1-3-2 16,-2-3 0-16,0 0-1 0,1-3 1 16,-3-3-2-16,-1-5 15 0,-1-5-136 15,-1-7-106-15,9-2-288 0</inkml:trace>
  <inkml:trace contextRef="#ctx0" brushRef="#br0" timeOffset="76565.99">12525 12621 463 0,'-1'2'117'16,"1"-2"3"-16,-1 0-52 0,2 1-33 16,-1-2-10-16,-1 2-8 0,1-1-6 15,0 0-3-15,0-1-4 0,-1 0-1 16,1 0-3-16,-1 0-2 0,0 1-1 0,-1 1 2 15,0 1 0-15,0 1 3 0,-1-1 4 16,0 0 4-16,0-1 4 0,1 0 4 16,1 0 2-16,2 0 1 0,1-1 1 15,3 1 3-15,3 3 4 0,6-1 0 16,1 2-1-16,7-1-1 0,4-1-2 16,6 2-3-16,4 1-6 0,6-2-7 15,4 1-4-15,3-2-3 0,5 2-2 16,2 1 0-16,2-2 0 0,2-1-1 15,2 3 0-15,-1-2-1 0,-1 1 0 0,0-1 0 16,-2 0 1-16,-2-2-1 0,-4 0 1 16,-6-4 0-16,-3 0 0 0,-3 2 1 15,-7-2 0-15,-6 0 0 0,-5 1 1 16,-7-1-1-16,-3 2 1 0,-4-2-1 16,-4 0 0-16,-4 0-4 0,2 1 0 0,-2 0-3 15,-4 0-2-15,-5 0-2 0,-5 1-2 16,-4-1-3-16,-8 1-1 0,-8-2 1 15,-6 2 1-15,-7 2 2 0,-2 0 1 16,-6 0 3-16,-3 1 3 0,-5-3 4 16,0 1 3-16,-4 2 1 0,-2-1 0 15,0 4 1-15,1-2-1 0,3 1 1 16,3 4-1-16,3 1-2 0,5 0 0 16,9-1 0-16,7-2 0 0,7 1 0 15,8-1 0-15,7-2 2 0,6-2 0 0,4-1 1 16,5-4-1-16,7 2 0 0,3-1 2 15,8-1 4-15,6-2 0 0,6 0 2 16,10 0 0-16,9 0 2 0,7-4-1 16,7 0-1-16,5 2-4 0,5-3-2 15,5 1-2-15,-1 3-1 0,-1 0 0 16,0 0 0-16,-5 1 0 0,-3 0-1 0,-7 3 1 16,-5-4 0-16,-4 1-1 0,-9-3 1 15,-8 4-1-15,-9-1 1 0,-6 2-1 16,-7 1-2-16,-6 0-2 0,-5-1-2 15,-7 1-7-15,-7-1-3 0,-8 2-1 16,-7-2-1-16,-8 6 3 0,-11-2 0 16,-9 2 3-16,-1 1 7 0,-2-3 3 15,-2 3 2-15,0 2 2 0,2-6 0 16,8 2 0-16,3 2 1 0,4 0-1 16,9 3 1-16,9-2 0 0,5 1 0 0,8 0-1 15,7 1-2-15,11 0 0 0,9-2 1 16,8-1 0-16,6-1 0 0,12-3-1 15,8-1-4-15,3-3-12 0,5-2 6 16,1-3-139-16,2-6-125 0,3-11-320 16</inkml:trace>
  <inkml:trace contextRef="#ctx0" brushRef="#br0" timeOffset="77853.07">3139 12851 506 0,'-7'1'126'0,"2"-1"4"16,3 0-62-16,0-1-26 0,2 1-9 16,0-1-7-16,2-1-3 0,0 0-4 15,5 0-1-15,0-1-2 0,4 0-3 0,2 0 0 16,4-2 3-16,10 0-1 0,-2 3-4 15,4 1-3-15,5 1-4 0,4-1 0 16,5 2-1-16,6 1-4 0,0 2 0 16,10-3 2-16,8 0 0 0,4 2 0 15,3-3 0-15,4-2-1 0,1 1 1 16,1-3 0-16,-2 0 0 0,-2-3-1 0,-2 0 1 16,-5 1-1-16,-5-1 1 15,-4-3-1-15,-7 4 1 0,-8-1-1 16,-9 1 1-16,-8-1-1 0,-7 2 0 0,-7 2-1 15,-7 1 2-15,-5 0-2 0,-9 2-3 16,-6-1-2-16,-7 3-1 0,-7-1 1 16,-8 4 0-16,-9-2-1 0,-9 2 1 15,-5 1 3-15,-3 1 3 0,-5-3 0 0,-2 0 1 16,-4-3-1-16,-2 2 0 16,-1-2-4-16,-4 1-2 0,-1-1-1 0,2 2-1 15,0 3-1-15,3 0-1 0,1 1 0 16,7-1 4-16,5 2 2 0,6 1 1 15,8 0 4-15,8-4 4 0,8 2 4 16,10-2 2-16,8 0 4 0,5-3-1 16,6 0-1-16,6 0-1 0,6 0 1 15,5 0-1-15,8 1 1 0,8-2-2 0,7 0 0 16,8-1 2-16,4-2-1 16,6-3-4-16,6 0-2 0,5-3-3 0,2 2-1 15,4-1-1-15,2-1 0 0,0 2-1 16,-1-1-1-16,-5 2 0 0,-4 0 0 15,-7 1 0-15,-8 1 0 0,-9-1 0 16,-7 2 0-16,-9 1 1 0,-7 0-1 16,-7-1 0-16,-6 2-2 0,-8 1-7 15,-9 1-21-15,-8 1 156 0,-8 1-291 0,-1 3-156 16,-17 3-439-16</inkml:trace>
  <inkml:trace contextRef="#ctx0" brushRef="#br0" timeOffset="84087.25">19319 12703 186 0,'-21'9'81'0,"5"-1"11"0,1-2 1 16,9-1-3-16,0-2-26 0,12 1-12 15,-3-3-5-15,5 1-9 0,2 3-8 16,4-1-3-16,5 1 3 0,8 1 1 16,3-2 3-16,10 3 1 0,2-2 1 15,8-7-2-15,5 3-3 0,5-4-5 16,6 1-3-16,1-1-6 0,4-1-6 0,3-1-4 16,3 3-2-16,2-2-2 0,1 1-1 15,0-1-1-15,1 0 0 0,-2 0 0 16,-3 1-1-16,-4 0 0 0,-7-1 0 15,-5-2 0-15,-8 0 0 0,-7 2-1 16,-9-1 1-16,-11-1 0 0,-7 3-2 16,-5 0 0-16,-9 0-3 0,-9 0-1 15,-11-1 0-15,-9 0 1 0,-6 3-2 16,-10 0 3-16,-13 2-4 0,-7 3 2 0,-4 2 0 16,-4 1-4-16,-4 1-1 0,-5-2-1 15,-2 2 1-15,0-2 1 0,5 0 1 16,-1-3 3-16,3 4 2 0,4-5 2 15,4 2 1-15,7 2 1 0,5-3 1 16,4 1 0-16,5 1 1 0,8-1 0 16,6 2 0-16,7-2 0 0,5-3 1 15,6 2 1-15,4-1 1 0,5-2 1 0,2 2 2 16,1-4 1-16,5 2 0 0,6-2 1 16,6 0 2-16,7-3 0 0,9-1-1 15,8-4-2-15,11 0-1 0,5 1-1 16,7-4-1-16,6 3-3 0,5 0-1 15,2 2-2-15,0 3 1 0,4-1-1 16,-1 3 0-16,0 1 1 0,-1 2-1 16,-2 2 1-16,-6 0 0 0,-4 1 0 0,-7 1 0 15,-6-1 0-15,-11 2-1 0,-10 0 0 16,-11-4 0-16,-7 1 0 0,-10 0-5 16,-11-1 2-16,-14 0-3 0,-11-3-3 15,-11 1-1-15,-14 2-1 0,-13-1-1 16,-11-2-2-16,-6 1-4 0,-1 0-3 15,-3 3 0-15,2-1-3 0,8 0-3 0,7 0-1 16,9 3 2-16,11 0 2 16,9-1 26-16,13-2-134 0,10 4-102 0,6-4-278 15</inkml:trace>
  <inkml:trace contextRef="#ctx0" brushRef="#br0" timeOffset="95293.89">12848 14758 493 0,'-17'-4'115'16,"-3"3"0"-16,-1-3-56 0,4-1-47 15,1 2-4-15,3 1-7 0,0-4-2 16,1 1 0-16,1-3 0 0,3 3 2 0,2-3 5 16,0 2 5-16,3-2 5 0,0 5 8 15,1-1 5-15,-1 1 4 0,2 0 3 16,0 2-2-16,0 2-4 0,1-1-4 16,-1-2-6-16,1 2-6 0,0 2-4 15,0-1-5-15,0-2-3 0,0 1-3 16,-1 0-2-16,0 2 0 0,0-2 0 15,1 1-1-15,-1-2-1 0,1 3-1 16,0-2-2-16,8 11 1 0,-2-8-2 0,4 1 2 16,5-3 2-16,5 1 4 0,8-1 4 15,9 0 2-15,1-10 2 0,13 6 4 16,6-1-2-16,6 0-2 0,3 4-2 16,2 0-2-16,2-2 0 0,2 1-1 15,-1 1-1-15,-1-2 0 0,1 1 0 0,-3-1-1 16,-6-3-1-16,-7 4 1 15,-5-2-1-15,-8-2 1 0,-7 3-1 0,-7-3 0 16,-8-1 1-16,-5 3 0 0,-5-5 4 16,-4 5 1-16,-3 1-1 0,-8 5-4 15,-7-2 1-15,-6 0-4 0,-11-1-4 16,-12 6-7-16,-9-3-2 0,-12 4 0 16,-11-4 3-16,-4 7-3 0,-9-2 2 15,0 1 3-15,-2 0 2 0,-1 0 2 16,4-4 0-16,6 1 3 0,7-2 2 0,7 2 3 15,10-5 2-15,10-1 2 0,12 0 1 16,8 0 0-16,8-1 2 0,6 1 1 16,5-2-2-16,3 0-3 0,5 5-4 15,5 0 0-15,7 0-2 0,8-1 1 16,7-1-2-16,12 3 1 0,9-1 2 16,9-3 3-16,6-3 0 0,2 1-1 0,2 0-1 15,0 2 0-15,-3-2-3 0,-2 2-6 16,-3-1-9-16,-2 2 109 0,-6 0-237 15,-3-10-133-15,-1 5-379 0</inkml:trace>
  <inkml:trace contextRef="#ctx0" brushRef="#br0" timeOffset="98549.62">15669 14753 485 0,'-1'-2'115'0,"-1"2"1"16,0 0-66-16,0-1-24 0,-2 2-15 16,1 0-6-16,0-1-3 0,1 2-1 0,1-4 0 15,-1 3 1-15,1-1-1 0,1-1 2 16,1 0 0-16,-1 2 0 0,0-2 0 16,0 1 3-16,4 1 0 0,-1 0 0 15,3 2 2-15,3 0 1 0,6-2 2 16,8 3 3-16,7 0 0 0,9-1 3 15,8 0 0-15,9-3 1 0,4 1-1 16,6 0 0-16,2-1-2 0,4 3-2 0,5 1-3 16,1 0-1-16,2 3-2 15,4-1-3-15,-1 4-1 0,1-1-1 0,-2-1-1 16,-3 1 0-16,-1 1 0 0,-6-1-1 16,-3 1 0-16,-5-1 1 0,-8-3-1 15,-6 1 0-15,-6-3 0 0,-8-1 0 16,-6 2 1-16,-7-4-1 0,-3 0 1 15,-7 0 0-15,-3 1 0 0,-5-3 0 16,2 0-3-16,-8 0-4 0,-5-1 0 16,-9-1-3-16,-7-2-5 0,-12 1-4 0,-12 3-2 15,-13-2 2-15,-9 0 4 0,-7 1 0 16,-6 1 3-16,-3 2 5 0,-5-1 4 16,0-3 2-16,-3-3 0 0,2 3 0 15,4-1 0-15,3-1 2 0,3-2 0 16,4-2 1-16,6 2 1 0,4 2 0 15,5-1 1-15,4 2-1 0,4 1 0 0,6-3-2 16,6 3 0-16,7 1-1 0,7 1 0 16,9-2-1-16,5 2 1 0,4 0-1 15,5 1-1-15,3 0-1 0,8 1-1 16,8 3 3-16,9 0 4 0,13 0 5 16,11 1 5-16,14-1 4 0,12-1 5 15,10 1 1-15,11-3-2 0,6-1-3 16,5-2-6-16,4 0-4 0,-2 0-13 15,4 4-17-15,-3-3-137 0,-13-9-132 0,-9 9-340 16</inkml:trace>
  <inkml:trace contextRef="#ctx0" brushRef="#br0" timeOffset="105175.35">19986 14730 573 0,'-1'1'133'16,"12"7"1"-16,-12-8-81 0,0 1-31 16,-2 0-8-16,0 1-7 0,-2 0-3 15,-2 2-3-15,-4 0-1 0,0 1 0 16,-3 0-1-16,-1 0 0 0,-1 1 1 16,-2-3 1-16,-2-1 1 0,-2 0 1 15,-5 0 0-15,-2-2 2 0,-3 0 3 16,-3 0 4-16,-2-2 4 0,1-3 7 0,-2 1 3 15,1-4 2-15,0-2-1 0,1-4-2 16,0-5-4-16,2 2-5 0,-2-4-7 16,0-5-4-16,-3-2-4 0,1 1-3 15,-2 2-1-15,2-4 0 0,1 2 1 16,3-1-1-16,4 5 1 0,5-1 2 16,3-1 1-16,6-2 2 0,-1-1 0 15,2 1 0-15,2-1 1 0,1-5 0 0,0 1 2 16,3 2-1-16,-1 1 0 0,4 0-1 15,0 0 1-15,3 0-1 0,-1 1-2 16,7-1-2-16,-1 0-1 0,6-4-2 16,4 0-2-16,2 0-1 0,4 0-1 15,0 0 1-15,3 4 0 0,1-2 2 16,-1 4 0-16,-2 3 2 0,1-2 2 16,0 3 1-16,2 0 0 0,1 2 0 0,2 2 0 15,2 0 0-15,2 1 0 16,2 4 0-16,3 0-1 0,4 5 0 0,-1 0 0 15,5 1 0-15,0 3 0 0,3 0 0 16,2 2-1-16,2 0 1 0,1 1 0 16,-2 2 0-16,1 2-1 0,2 4 1 15,-1-2 0-15,2 5-1 0,-2 2 1 16,0 3-1-16,1 4 0 0,-2 0 1 0,0 4-2 16,-1 6 0-16,-2-2-1 0,0 1-2 15,-3 1-1-15,1-1-1 0,-3 1 1 16,-3-1 0-16,-1-1 0 0,-3 1 2 15,-2 2 1-15,-2 2 2 0,-4 3 0 16,-4 1 0-16,-5 2-2 0,-1 0 1 16,-6 4-4-16,-6-1-1 0,-5 4-1 15,-7 1-2-15,-4 2 0 0,-4-2 0 16,-4 2-1-16,-7-4 2 0,-3 0-1 16,-3-3 0-16,-4-2 1 0,-1-7 2 0,-4 1-2 15,-3-6-2-15,-3 1-2 0,-4-6-2 16,-5-3 88-16,-5-3-213 0,-6-4-125 15,-8 3-352-15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BC5AC65B-4E9A-4867-B551-6A232186E16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A63BF2C8-DF60-4B2F-A7D0-DE4A0F80DE7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5FEE3F6-9AF7-43F1-9420-471F190451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0EA8BE6C-1049-44F5-9D8B-85FB019AECF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04EAE9D-8AFE-404C-A53D-0F0056F0677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E21B515C-B21D-456E-917A-43A5612C10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F16A93-4CD0-47FC-AF04-4B0FCC98B75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B3014D9-B78C-4692-B5BB-893413C3A4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3CB846-4CD2-4DAA-9704-79B6F3A9153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1FBCC82B-FB3F-4BC6-9B5E-5D97748275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4F84183-FCA2-47C4-A1A6-F422DEB17F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4521D9B8-3086-4A83-807D-D04B9FE815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5D72AD-11CD-471B-872A-9305FD7BCAEE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50B2758E-8964-44FD-BB22-639D562088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19E20EC4-6809-4306-97C7-CA62A70D58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C0D359D9-ED30-4F56-93CC-2753C2A447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66590F5-202F-4632-B8D6-AA63A08B7FF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3CBA2D8B-86A4-41A1-A890-E33E692F6F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CA71F7D-0099-4B8B-8798-44E98A5CFF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4628585-31C5-4A06-BB63-5358B06E9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EAB50-A7DA-4C73-8C01-0CE8948372B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0C12F84-FE93-4B31-ABD7-F7E70C84C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506F65-1AE3-44ED-8744-66C9888282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45143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E86C482-9D30-42FC-A2B0-F0DF3702EC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9BE97A-D3DF-48D8-BFE3-5046F72C6616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6BDCC4A-12E4-48C1-83A4-93FD05CF9E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6167D2AB-5FF6-46AE-9277-09C5026E9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0594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D9AB0AD7-F5A7-4439-9A5A-13E7DB5FB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D4CBF6-50BE-4F50-96B0-168F9FB33A00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82EA247B-C17F-4F24-AB2A-802D064C9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9733464E-FCBD-466B-98DB-F6CD0FF8FF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32C5115E-3E14-40A3-9076-FBD5464CD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4E8B6EF-8F45-4F33-B770-7C2177E28F9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6372136E-CEE8-469B-A173-21D304567B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765DFEB4-6FA1-49DE-9D10-3E4B4A26E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5B2D20A-2185-4B60-9A14-821C3D30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28B251-A933-46F4-AED0-BA552D89F219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32F6FE01-789D-412F-A000-EA298BD68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6B0B8742-0533-4A89-B77B-48A0CD8607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FCB891C4-D2A1-4E56-9DE6-988ADF90B7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AE34CFE-6288-4A65-9D2D-D1BC822876FC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54BA12C4-B75F-4F79-9A05-C2C4E96ACF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35AB8A-0C99-4C26-9BC2-09E053245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F98C876-7E3E-49CE-A4C9-AF7F6CAAA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C2B21CA-3D64-4B5B-ADC5-DCB263BE039C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99C10AE-DF50-40C7-A442-89B66FD2F2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13EC967D-2375-4F70-9038-6F33C756DA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9983B953-DF1B-407D-9E54-3D3A475A9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5194922-77D0-46EB-89D4-6191DA86C2C1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21A95130-EC0B-4C4F-BB23-643BE37828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88BD3DF-09B5-4540-BCCD-E2F26B96C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4636049A-46B3-4D72-8B82-F0BC7A2857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FAFBBD-9B1E-4BAF-8C60-F34CC2C8ABE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CD016CB-8640-411A-A57E-F651E1FC1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F024CAF3-0244-4617-A4BD-C2C73EAAD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93017CCC-AEE3-48D4-8FDA-99CAAF39D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5FE185-5C35-42DE-BF09-0C03DC95FD63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8ED7EA-26A0-433A-BBE7-83CB02D2B2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2EE6BE3-DBB9-4472-AD27-ECEAB62E33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9863CFE0-7B5B-4D6B-AA9F-53B4ED715D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0B7C2F9-6A9D-4108-BA98-8CA252491802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2C67F2-2D18-4334-972A-89DDCEAAD8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82D5A34-A044-45D2-8B55-379125D6EB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B967EE1C-41B9-4D96-8A49-375ADF262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B986FA9-82EB-4C2D-B5EF-5D94E7FB84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7231512E-1A10-41B3-A5CA-6FB45CEFD4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59702F3-AD82-44C8-AC28-88F782587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F03E2-4058-4EDC-8669-318DF4687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EB5397C-238D-43B6-B118-5553A8FFB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A1DE71-9BB6-48FE-8C27-7D9D47662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B4F476-9C12-4AD2-8E3B-8B8C3BC007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13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EA4715-62FC-4FD4-83FB-8767EFE8A0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FE074A-8E2D-42E4-A1A2-C332CAE1A3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C95A9D9-11CE-4CA6-BC0D-72517D98F9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1B9CC8-718B-4705-A020-7C49737AE3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31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C29B36-46F9-4680-8068-CBC62CB481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8A4FD28-484C-4E08-B1EB-42CB546316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06B76F-6420-4F02-8B70-2A2D0D2016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50276D-307A-4871-994E-57D8E553AE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441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B623D0-7E17-42F9-9140-518781025F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6BE5574-B387-4BFC-8462-4D6B35C465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C8CE4C1-4849-4BA7-8033-2D9211A365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E5853D-3E9B-45BB-9627-A0689EB528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92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394F35-02F9-45D9-90F7-054E3F4C85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DB619C8-99FB-474B-8DF3-EB7B69716B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7FD27B-8971-4152-8CC0-098F31B108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4F5BE9-3078-4CB7-B659-6E2074BFD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48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A544F8-E3C0-4BE7-8F5A-FA6C547F97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FF7EE4-DAAD-4AA6-B4E7-377A130EC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49500-F876-4C65-BF44-87B89C06F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4C63D8-6A7C-4A47-9EAC-5E4FAD9C45C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130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21F80D6-4777-44AE-9D7E-545FF8D45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C119F8-F428-4419-8ED3-A8BB2760AE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11A53ED-FB9B-4B09-AB51-E33B59F734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B86BB-D8A2-4980-BAE5-CFBA405F4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529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EE0480E-A5C7-46A9-9603-296AFEC9AC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1B8203-5BC5-448C-8604-95A4C709CC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BDDA5BB-039A-4C0F-99D6-DDC356CF06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198D06-625D-4B66-833F-C5FE160F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538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29AA607-5277-41F4-BF64-4D46E5034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0B126C5-C984-4080-9F51-9EBEB38FFA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CA1832-7CCF-4418-AEC6-5189F2C16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E275D3-6FA5-4EF7-9438-01A7516A44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65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F6C1BE-1139-49E7-A344-0A6C3FF9DA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DBBCE9-A3D2-412B-9859-3D632DE7F5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CDF635-2F63-4BD0-BB75-31F89489AE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EAF83-D45D-4750-885B-74C7218AF9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158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D9421D-A8D1-4DD6-8162-ACE7077731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C3664A-B2C9-4ECF-B1FB-94DE96074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6AF18D-E5E8-4544-BEF5-08FB7BFF05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3851A8-40B8-4EEC-A24E-68DFC66180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44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5DE365C-FE73-4AC8-A942-0B687D65A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AD752B-52D5-42C8-B52D-9EF8950656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9B48CE7-B026-4C2C-AB48-A706DA570E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ABA833-A880-48AD-A4FC-FBF9BED8DDC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4E9A75A-789D-4467-B0ED-A0CAF6C89A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AA73D649-1BD3-4CAF-B546-CACD01B2E6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customXml" Target="../ink/ink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8BCF737-4D51-4020-923B-B183F9ABD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D74849-73D5-4D96-8DA3-0E49E17AF05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C49B45A1-54BB-4E80-94F4-69BF1B504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205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17: Basic Pipelining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9DA12811-5C79-49A7-9E08-A9AAADBCE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B87EA847-4E9C-41B4-A7A4-D55B6794C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83904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5-stage pipeline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Hazards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>
            <a:extLst>
              <a:ext uri="{FF2B5EF4-FFF2-40B4-BE49-F238E27FC236}">
                <a16:creationId xmlns:a16="http://schemas.microsoft.com/office/drawing/2014/main" id="{5DBC8951-5829-4159-BED4-2FB8FA05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9574EEC-B521-49BF-BDA9-0658AF4D83F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D0ADF401-0A93-415F-89CC-7A5334E7E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68B01E25-DFD0-4BDF-B99F-23E91C38B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DB4FF5A0-0C74-4BCB-9215-593D0401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653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Write result of ALU computation or load into register file</a:t>
            </a:r>
          </a:p>
        </p:txBody>
      </p:sp>
      <p:pic>
        <p:nvPicPr>
          <p:cNvPr id="29702" name="Picture 4" descr="appc-03-9780123838728">
            <a:extLst>
              <a:ext uri="{FF2B5EF4-FFF2-40B4-BE49-F238E27FC236}">
                <a16:creationId xmlns:a16="http://schemas.microsoft.com/office/drawing/2014/main" id="{D3DE33B9-292C-4C6E-815A-30DFF00647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C9B4986-F0C6-4D50-AABA-34D966F3BA88}"/>
                  </a:ext>
                </a:extLst>
              </p14:cNvPr>
              <p14:cNvContentPartPr/>
              <p14:nvPr/>
            </p14:nvContentPartPr>
            <p14:xfrm>
              <a:off x="272880" y="1752120"/>
              <a:ext cx="6160680" cy="3950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C9B4986-F0C6-4D50-AABA-34D966F3BA8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3520" y="1742760"/>
                <a:ext cx="6179400" cy="3969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>
            <a:extLst>
              <a:ext uri="{FF2B5EF4-FFF2-40B4-BE49-F238E27FC236}">
                <a16:creationId xmlns:a16="http://schemas.microsoft.com/office/drawing/2014/main" id="{449096C7-C630-4562-8F53-37E8F8F31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CDA83E-9501-4EDB-9D50-5C226680FF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9538B3DD-22A0-4010-9907-8A7E0F3A1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0350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 Summary</a:t>
            </a: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308FFD6-DA2D-41D1-B7DB-2B54471BCA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Text Box 4">
            <a:extLst>
              <a:ext uri="{FF2B5EF4-FFF2-40B4-BE49-F238E27FC236}">
                <a16:creationId xmlns:a16="http://schemas.microsoft.com/office/drawing/2014/main" id="{F3F103B5-03DC-4738-8599-B97A70EE3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25416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RR           ALU           DM        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 R1, R2, </a:t>
            </a: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R3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R1,R2   R1+R2         --          Wr R3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   R1, R2, 100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Rd R1, R2     --               --      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               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Compare, Set PC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LD   8[R3] 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        R3+8      Get data     Wr R6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ST   8[R3]  R6         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Rd R3,R6   R3+8      Wr  data       --</a:t>
            </a:r>
            <a:endParaRPr lang="en-US" altLang="en-US" sz="240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701499-1BC1-434B-AFD2-3948B0406B7D}"/>
                  </a:ext>
                </a:extLst>
              </p14:cNvPr>
              <p14:cNvContentPartPr/>
              <p14:nvPr/>
            </p14:nvContentPartPr>
            <p14:xfrm>
              <a:off x="1123560" y="1646640"/>
              <a:ext cx="6378840" cy="3719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701499-1BC1-434B-AFD2-3948B0406B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4200" y="1637280"/>
                <a:ext cx="6397560" cy="3737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A49CBE1-3AB3-4C6E-BB23-8F6BD2FA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1841E3-7B31-410A-AECB-E54B255AC3C0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4D7135EE-A784-4F2B-8E5A-05C5BB6A3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5124" name="Line 3">
            <a:extLst>
              <a:ext uri="{FF2B5EF4-FFF2-40B4-BE49-F238E27FC236}">
                <a16:creationId xmlns:a16="http://schemas.microsoft.com/office/drawing/2014/main" id="{700A998B-63FB-4E83-8BFD-C29D6214C3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CAB8147-6A90-4961-AA0E-066E2D0B3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dependences between instructions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Easy to partition circuits into uniform pipeline stages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No latch overhead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31B7AD9-1C75-4E93-91B5-49CC437A0A95}"/>
                  </a:ext>
                </a:extLst>
              </p14:cNvPr>
              <p14:cNvContentPartPr/>
              <p14:nvPr/>
            </p14:nvContentPartPr>
            <p14:xfrm>
              <a:off x="523440" y="1692720"/>
              <a:ext cx="1905840" cy="2511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31B7AD9-1C75-4E93-91B5-49CC437A0A9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4080" y="1683360"/>
                <a:ext cx="1924560" cy="2530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444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0CE31BB-9BF3-4C60-BC9F-7AC4D7390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25EF294-6322-4D46-891A-9CE6EDFDAE07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74FE23E9-1976-45E0-8EA2-F1955545B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54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Quantitative Effects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06E508DC-21C4-4C48-9922-781371113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9C44A1F3-DA90-4411-B684-607A5644F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72724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 a result of pipelining: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Time in ns per instruction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Each instruction takes more cycles to execute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But… average CPI remains roughly the same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Clock speed goes 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Total execution time goes down, resulting in lower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average time per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Under ideal conditions, speedup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= ratio of </a:t>
            </a: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elapsed times between successive instruction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completions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i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= number of pipeline stages = increase in clock speed</a:t>
            </a:r>
            <a:endParaRPr lang="en-US" altLang="en-US" sz="2400" i="1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3907A9B-CBAA-4EFB-BF4C-1D06062E9373}"/>
                  </a:ext>
                </a:extLst>
              </p14:cNvPr>
              <p14:cNvContentPartPr/>
              <p14:nvPr/>
            </p14:nvContentPartPr>
            <p14:xfrm>
              <a:off x="1261440" y="113760"/>
              <a:ext cx="7638480" cy="6037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3907A9B-CBAA-4EFB-BF4C-1D06062E93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52080" y="104400"/>
                <a:ext cx="7657200" cy="605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09314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8884C74-90D0-43C7-94B5-FBFE70CB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1837D5-0239-46FA-B5D1-24878C15873B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9B6150A-A3C8-4828-8C6A-5DDF65AC19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346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Conflicts/Problems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4CD21ACF-450E-4A7C-9D77-269B53FF9F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Text Box 4">
            <a:extLst>
              <a:ext uri="{FF2B5EF4-FFF2-40B4-BE49-F238E27FC236}">
                <a16:creationId xmlns:a16="http://schemas.microsoft.com/office/drawing/2014/main" id="{0E202D61-E096-4DFA-A3A5-4F13E4616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2631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I-cache and D-cache are accessed in the same cycle –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helps to implement them separately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Registers are read and written in the same cycle – easy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deal with if register read/write time equals cycle time/2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target changes only at the end of the second stage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-- what do you do in the meantime?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C597E56-F7E7-46CE-8D32-ADF2390B78A6}"/>
                  </a:ext>
                </a:extLst>
              </p14:cNvPr>
              <p14:cNvContentPartPr/>
              <p14:nvPr/>
            </p14:nvContentPartPr>
            <p14:xfrm>
              <a:off x="371880" y="888840"/>
              <a:ext cx="7971120" cy="429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C597E56-F7E7-46CE-8D32-ADF2390B78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2520" y="879480"/>
                <a:ext cx="7989840" cy="431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9DF531D-B923-4902-B523-7C4DDAA5B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B4305B-26C4-48C3-A367-5EF1A7E5C1BD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802AE9E2-3667-496C-A41A-F97ECE8DA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43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Hazards</a:t>
            </a:r>
          </a:p>
        </p:txBody>
      </p:sp>
      <p:sp>
        <p:nvSpPr>
          <p:cNvPr id="35844" name="Line 3">
            <a:extLst>
              <a:ext uri="{FF2B5EF4-FFF2-40B4-BE49-F238E27FC236}">
                <a16:creationId xmlns:a16="http://schemas.microsoft.com/office/drawing/2014/main" id="{5292E539-5779-425C-897D-E3CC1369C2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Text Box 4">
            <a:extLst>
              <a:ext uri="{FF2B5EF4-FFF2-40B4-BE49-F238E27FC236}">
                <a16:creationId xmlns:a16="http://schemas.microsoft.com/office/drawing/2014/main" id="{AEF0071F-E5FF-425B-8B07-C04C30CC3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34746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Structural hazards: different instructions in different stages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(or the same stage) conflicting for the same resource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hazards: an instruction cannot continue because 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needs a value that has not yet been generated by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earlier instruction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hazard: fetch cannot continue because it does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not know the outcome of an earlier branch – special case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of a data hazard – separate category because they are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treated in different ways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9E2E3A9-CE05-4A74-9B39-4D0A5CF3E514}"/>
                  </a:ext>
                </a:extLst>
              </p14:cNvPr>
              <p14:cNvContentPartPr/>
              <p14:nvPr/>
            </p14:nvContentPartPr>
            <p14:xfrm>
              <a:off x="713520" y="222120"/>
              <a:ext cx="8407080" cy="4389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9E2E3A9-CE05-4A74-9B39-4D0A5CF3E51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4160" y="212760"/>
                <a:ext cx="8425800" cy="440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BE2E642-955B-46CA-A8DF-BBB9337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DFFA0E4-E74A-4867-AC54-E0BB36CAE2FC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5D6E0F03-3122-4841-8A3D-6B17A2E249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832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Multi-Stage Circuit</a:t>
            </a:r>
          </a:p>
        </p:txBody>
      </p:sp>
      <p:sp>
        <p:nvSpPr>
          <p:cNvPr id="11268" name="Line 3">
            <a:extLst>
              <a:ext uri="{FF2B5EF4-FFF2-40B4-BE49-F238E27FC236}">
                <a16:creationId xmlns:a16="http://schemas.microsoft.com/office/drawing/2014/main" id="{13615255-6B9D-4856-8B3D-8F4E2C4E1F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69" name="Text Box 4">
            <a:extLst>
              <a:ext uri="{FF2B5EF4-FFF2-40B4-BE49-F238E27FC236}">
                <a16:creationId xmlns:a16="http://schemas.microsoft.com/office/drawing/2014/main" id="{2AE533F7-B939-407E-AA96-397E3E8BB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9219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Instead of executing the entire instruction in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cycle (a single stage), let’s break up the execution into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multiple stages, each separated by a latch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A621CFC-BA11-4308-82DF-A958E04761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PC</a:t>
            </a:r>
          </a:p>
        </p:txBody>
      </p:sp>
      <p:sp>
        <p:nvSpPr>
          <p:cNvPr id="11271" name="Rectangle 36">
            <a:extLst>
              <a:ext uri="{FF2B5EF4-FFF2-40B4-BE49-F238E27FC236}">
                <a16:creationId xmlns:a16="http://schemas.microsoft.com/office/drawing/2014/main" id="{D361DAF3-7B07-48BE-A341-7A54646F4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025" y="29686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</a:t>
            </a:r>
          </a:p>
        </p:txBody>
      </p:sp>
      <p:sp>
        <p:nvSpPr>
          <p:cNvPr id="11272" name="Rectangle 36">
            <a:extLst>
              <a:ext uri="{FF2B5EF4-FFF2-40B4-BE49-F238E27FC236}">
                <a16:creationId xmlns:a16="http://schemas.microsoft.com/office/drawing/2014/main" id="{3C4F841D-189C-40EE-8BB2-20E75E7CE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1273" name="Rectangle 36">
            <a:extLst>
              <a:ext uri="{FF2B5EF4-FFF2-40B4-BE49-F238E27FC236}">
                <a16:creationId xmlns:a16="http://schemas.microsoft.com/office/drawing/2014/main" id="{B2541931-2465-4C72-874C-410CAD947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976563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D4818BA0-1FA7-4A2E-A2E2-67975A692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2188" y="2968625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L2</a:t>
            </a:r>
          </a:p>
        </p:txBody>
      </p:sp>
      <p:sp>
        <p:nvSpPr>
          <p:cNvPr id="11275" name="Rectangle 36">
            <a:extLst>
              <a:ext uri="{FF2B5EF4-FFF2-40B4-BE49-F238E27FC236}">
                <a16:creationId xmlns:a16="http://schemas.microsoft.com/office/drawing/2014/main" id="{DCAF7AB7-868F-4283-AE70-322B08B98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968625"/>
            <a:ext cx="1331913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14" name="Rectangle 36">
            <a:extLst>
              <a:ext uri="{FF2B5EF4-FFF2-40B4-BE49-F238E27FC236}">
                <a16:creationId xmlns:a16="http://schemas.microsoft.com/office/drawing/2014/main" id="{F5ABEA4E-2C74-4F09-9CF1-BD3D9CF8D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038" y="2971800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</a:p>
        </p:txBody>
      </p:sp>
      <p:sp>
        <p:nvSpPr>
          <p:cNvPr id="15" name="Rectangle 36">
            <a:extLst>
              <a:ext uri="{FF2B5EF4-FFF2-40B4-BE49-F238E27FC236}">
                <a16:creationId xmlns:a16="http://schemas.microsoft.com/office/drawing/2014/main" id="{35776316-B2C2-47B6-AB16-AA19FEB81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6838" y="2968625"/>
            <a:ext cx="496887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L4</a:t>
            </a:r>
          </a:p>
        </p:txBody>
      </p:sp>
      <p:sp>
        <p:nvSpPr>
          <p:cNvPr id="16" name="Rectangle 36">
            <a:extLst>
              <a:ext uri="{FF2B5EF4-FFF2-40B4-BE49-F238E27FC236}">
                <a16:creationId xmlns:a16="http://schemas.microsoft.com/office/drawing/2014/main" id="{45497FFB-3D78-46C7-A910-4A11D03DF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2425" y="4922838"/>
            <a:ext cx="13716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Reg</a:t>
            </a: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File</a:t>
            </a:r>
          </a:p>
        </p:txBody>
      </p:sp>
      <p:sp>
        <p:nvSpPr>
          <p:cNvPr id="2" name="Curved Down Arrow 1">
            <a:extLst>
              <a:ext uri="{FF2B5EF4-FFF2-40B4-BE49-F238E27FC236}">
                <a16:creationId xmlns:a16="http://schemas.microsoft.com/office/drawing/2014/main" id="{6909DCE6-93BC-4DDE-BD01-FC765CBA90FE}"/>
              </a:ext>
            </a:extLst>
          </p:cNvPr>
          <p:cNvSpPr/>
          <p:nvPr/>
        </p:nvSpPr>
        <p:spPr>
          <a:xfrm rot="9386638">
            <a:off x="4408488" y="5029200"/>
            <a:ext cx="4873625" cy="1481138"/>
          </a:xfrm>
          <a:prstGeom prst="curvedDownArrow">
            <a:avLst>
              <a:gd name="adj1" fmla="val 10726"/>
              <a:gd name="adj2" fmla="val 31649"/>
              <a:gd name="adj3" fmla="val 174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34F3F0A4-0994-482E-88CF-2F8CA217D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5838" y="2976563"/>
            <a:ext cx="498475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L5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F2764B59-BED7-4EE5-B5A3-2ADD26E8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84B133-F89A-46C6-AED6-1AEE1674A66E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1D419680-BF0B-44BE-A81D-BDE0732023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656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Assembly Line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8F6B3E05-A38F-491B-9998-BBA33690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D518DFD2-6FC7-4529-9FF0-27387D5A6B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7DF0D8BC-8952-4F3B-B24A-194E63516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133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037A8E57-D743-44AA-B8BB-34F45A83E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514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52F8B61C-AEBB-4266-8D75-304035DC5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1905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9">
            <a:extLst>
              <a:ext uri="{FF2B5EF4-FFF2-40B4-BE49-F238E27FC236}">
                <a16:creationId xmlns:a16="http://schemas.microsoft.com/office/drawing/2014/main" id="{583D2657-72E2-4404-81B5-7589C49F5D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22" name="Text Box 21">
            <a:extLst>
              <a:ext uri="{FF2B5EF4-FFF2-40B4-BE49-F238E27FC236}">
                <a16:creationId xmlns:a16="http://schemas.microsoft.com/office/drawing/2014/main" id="{979B94F7-6D27-45D6-B0C5-5E338AE71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371600"/>
            <a:ext cx="50961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Start and finish a job before moving to the next</a:t>
            </a:r>
          </a:p>
        </p:txBody>
      </p:sp>
      <p:sp>
        <p:nvSpPr>
          <p:cNvPr id="13323" name="Text Box 22">
            <a:extLst>
              <a:ext uri="{FF2B5EF4-FFF2-40B4-BE49-F238E27FC236}">
                <a16:creationId xmlns:a16="http://schemas.microsoft.com/office/drawing/2014/main" id="{AC532F06-A666-4D5F-BC76-5CEB300790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352800"/>
            <a:ext cx="70243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Time</a:t>
            </a:r>
          </a:p>
        </p:txBody>
      </p:sp>
      <p:sp>
        <p:nvSpPr>
          <p:cNvPr id="13324" name="Text Box 23">
            <a:extLst>
              <a:ext uri="{FF2B5EF4-FFF2-40B4-BE49-F238E27FC236}">
                <a16:creationId xmlns:a16="http://schemas.microsoft.com/office/drawing/2014/main" id="{A208E334-39DD-4970-86C2-D749CC248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14600"/>
            <a:ext cx="6354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Jobs</a:t>
            </a:r>
          </a:p>
        </p:txBody>
      </p:sp>
      <p:sp>
        <p:nvSpPr>
          <p:cNvPr id="13325" name="Line 24">
            <a:extLst>
              <a:ext uri="{FF2B5EF4-FFF2-40B4-BE49-F238E27FC236}">
                <a16:creationId xmlns:a16="http://schemas.microsoft.com/office/drawing/2014/main" id="{F71BC53D-033C-48C6-9700-C327FD68391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828800"/>
            <a:ext cx="0" cy="3733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6" name="Line 25">
            <a:extLst>
              <a:ext uri="{FF2B5EF4-FFF2-40B4-BE49-F238E27FC236}">
                <a16:creationId xmlns:a16="http://schemas.microsoft.com/office/drawing/2014/main" id="{02337456-7A40-40A3-9C63-9C4CD628C40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5814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26">
            <a:extLst>
              <a:ext uri="{FF2B5EF4-FFF2-40B4-BE49-F238E27FC236}">
                <a16:creationId xmlns:a16="http://schemas.microsoft.com/office/drawing/2014/main" id="{F4642089-55B8-46FE-BAB2-6A299B35E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343400"/>
            <a:ext cx="35762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Break the job into smaller stages</a:t>
            </a:r>
          </a:p>
        </p:txBody>
      </p:sp>
      <p:sp>
        <p:nvSpPr>
          <p:cNvPr id="13328" name="Rectangle 28">
            <a:extLst>
              <a:ext uri="{FF2B5EF4-FFF2-40B4-BE49-F238E27FC236}">
                <a16:creationId xmlns:a16="http://schemas.microsoft.com/office/drawing/2014/main" id="{DC50CEE9-AF24-4089-8B71-CECFE9A50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29" name="Rectangle 29">
            <a:extLst>
              <a:ext uri="{FF2B5EF4-FFF2-40B4-BE49-F238E27FC236}">
                <a16:creationId xmlns:a16="http://schemas.microsoft.com/office/drawing/2014/main" id="{CCB7C02D-3E71-4594-B505-FA121BECAE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038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0" name="Rectangle 30">
            <a:extLst>
              <a:ext uri="{FF2B5EF4-FFF2-40B4-BE49-F238E27FC236}">
                <a16:creationId xmlns:a16="http://schemas.microsoft.com/office/drawing/2014/main" id="{8FC20C9D-D238-49FD-B613-EAEC80007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1" name="Rectangle 31">
            <a:extLst>
              <a:ext uri="{FF2B5EF4-FFF2-40B4-BE49-F238E27FC236}">
                <a16:creationId xmlns:a16="http://schemas.microsoft.com/office/drawing/2014/main" id="{E48F7531-EF2F-40C2-8507-4EDE5FB42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2" name="Rectangle 32">
            <a:extLst>
              <a:ext uri="{FF2B5EF4-FFF2-40B4-BE49-F238E27FC236}">
                <a16:creationId xmlns:a16="http://schemas.microsoft.com/office/drawing/2014/main" id="{D0C37117-2889-485B-897E-94130CD86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419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3" name="Rectangle 33">
            <a:extLst>
              <a:ext uri="{FF2B5EF4-FFF2-40B4-BE49-F238E27FC236}">
                <a16:creationId xmlns:a16="http://schemas.microsoft.com/office/drawing/2014/main" id="{FAFE7D54-10FB-4FFF-9010-DF2FB0179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4" name="Rectangle 34">
            <a:extLst>
              <a:ext uri="{FF2B5EF4-FFF2-40B4-BE49-F238E27FC236}">
                <a16:creationId xmlns:a16="http://schemas.microsoft.com/office/drawing/2014/main" id="{47C703BB-3851-4DB4-B011-84DEDF388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5" name="Rectangle 35">
            <a:extLst>
              <a:ext uri="{FF2B5EF4-FFF2-40B4-BE49-F238E27FC236}">
                <a16:creationId xmlns:a16="http://schemas.microsoft.com/office/drawing/2014/main" id="{E0F11275-3CDF-44F0-A9FE-AA50D4D7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800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6" name="Rectangle 36">
            <a:extLst>
              <a:ext uri="{FF2B5EF4-FFF2-40B4-BE49-F238E27FC236}">
                <a16:creationId xmlns:a16="http://schemas.microsoft.com/office/drawing/2014/main" id="{4046D316-E15A-4F66-BAF1-C64F22E92B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</a:p>
        </p:txBody>
      </p:sp>
      <p:sp>
        <p:nvSpPr>
          <p:cNvPr id="13337" name="Rectangle 37">
            <a:extLst>
              <a:ext uri="{FF2B5EF4-FFF2-40B4-BE49-F238E27FC236}">
                <a16:creationId xmlns:a16="http://schemas.microsoft.com/office/drawing/2014/main" id="{C621EA3C-9AA2-472C-935D-4C0495996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</a:p>
        </p:txBody>
      </p:sp>
      <p:sp>
        <p:nvSpPr>
          <p:cNvPr id="13338" name="Rectangle 38">
            <a:extLst>
              <a:ext uri="{FF2B5EF4-FFF2-40B4-BE49-F238E27FC236}">
                <a16:creationId xmlns:a16="http://schemas.microsoft.com/office/drawing/2014/main" id="{6E637072-4734-4916-8C26-7980B36EF1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181600"/>
            <a:ext cx="685800" cy="3810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</a:p>
        </p:txBody>
      </p:sp>
      <p:sp>
        <p:nvSpPr>
          <p:cNvPr id="13339" name="Text Box 39">
            <a:extLst>
              <a:ext uri="{FF2B5EF4-FFF2-40B4-BE49-F238E27FC236}">
                <a16:creationId xmlns:a16="http://schemas.microsoft.com/office/drawing/2014/main" id="{61CCB74F-64F1-4CAA-8825-C1443A2C3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95400"/>
            <a:ext cx="17107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Unpipelined</a:t>
            </a:r>
          </a:p>
        </p:txBody>
      </p:sp>
      <p:sp>
        <p:nvSpPr>
          <p:cNvPr id="13340" name="Text Box 40">
            <a:extLst>
              <a:ext uri="{FF2B5EF4-FFF2-40B4-BE49-F238E27FC236}">
                <a16:creationId xmlns:a16="http://schemas.microsoft.com/office/drawing/2014/main" id="{E47C3F75-530C-4034-A7B0-4F62CBD16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486400"/>
            <a:ext cx="13484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Pipelined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1979EEA-7DFC-49A6-8C34-DC44FD2ED742}"/>
                  </a:ext>
                </a:extLst>
              </p14:cNvPr>
              <p14:cNvContentPartPr/>
              <p14:nvPr/>
            </p14:nvContentPartPr>
            <p14:xfrm>
              <a:off x="49320" y="103680"/>
              <a:ext cx="9139320" cy="618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1979EEA-7DFC-49A6-8C34-DC44FD2ED74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9960" y="94320"/>
                <a:ext cx="9158040" cy="620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68A55E1-D9CC-4F9B-B087-758B5D423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62F3B8B-2232-4C61-8B1B-73406133E18B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80D3F9CB-428D-4CE5-A945-B51F45BB1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0408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Performance Improvements?</a:t>
            </a: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1ED7669D-A7EB-4DD9-9319-37745660AC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Text Box 4">
            <a:extLst>
              <a:ext uri="{FF2B5EF4-FFF2-40B4-BE49-F238E27FC236}">
                <a16:creationId xmlns:a16="http://schemas.microsoft.com/office/drawing/2014/main" id="{669B5C15-A2C7-4E0B-B034-96229885B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6565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longer to finish each individual job?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Does it take shorter to finish a series of jobs?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What assumptions were made while answering these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questions?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Is a 10-stage pipeline better than a 5-stage pipeline?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6381903-055F-4ECE-B8AF-160AE1DDB4BF}"/>
                  </a:ext>
                </a:extLst>
              </p14:cNvPr>
              <p14:cNvContentPartPr/>
              <p14:nvPr/>
            </p14:nvContentPartPr>
            <p14:xfrm>
              <a:off x="2050200" y="254160"/>
              <a:ext cx="7038360" cy="550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6381903-055F-4ECE-B8AF-160AE1DDB4B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40840" y="244800"/>
                <a:ext cx="7057080" cy="552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11685952-3D71-43F5-B75A-7165DD3AE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3A363F-B4A8-4D25-A9F5-A66D401E18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C364B10C-FE8F-440F-A04B-4BDD71122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C1CB3D63-1C1B-493B-B645-A71498CA7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461" name="Picture 4" descr="appc-03-9780123838728">
            <a:extLst>
              <a:ext uri="{FF2B5EF4-FFF2-40B4-BE49-F238E27FC236}">
                <a16:creationId xmlns:a16="http://schemas.microsoft.com/office/drawing/2014/main" id="{000B81F8-53FB-4080-BDB1-BA14E9988F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2" name="TextBox 7">
            <a:extLst>
              <a:ext uri="{FF2B5EF4-FFF2-40B4-BE49-F238E27FC236}">
                <a16:creationId xmlns:a16="http://schemas.microsoft.com/office/drawing/2014/main" id="{BA8A1BF9-6473-462A-A89A-23D313A15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6324600"/>
            <a:ext cx="21986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06C0257-47D0-4C49-9CB4-473AC91F9E9E}"/>
                  </a:ext>
                </a:extLst>
              </p14:cNvPr>
              <p14:cNvContentPartPr/>
              <p14:nvPr/>
            </p14:nvContentPartPr>
            <p14:xfrm>
              <a:off x="222120" y="1522440"/>
              <a:ext cx="2328480" cy="1674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06C0257-47D0-4C49-9CB4-473AC91F9E9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12760" y="1513080"/>
                <a:ext cx="2347200" cy="1692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C170FCED-7284-49D0-BBD2-8C4FBE541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B8DA5F-D168-4C16-9618-3E9909E6A58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81CD5694-1850-4532-904B-B39C28028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BB71FDAF-D60F-4209-A289-F477847DC8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6D87E52B-91CF-46C4-935C-D62004A33B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40962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 Use the PC to access the I-cache and increment PC by 4</a:t>
            </a:r>
          </a:p>
        </p:txBody>
      </p:sp>
      <p:pic>
        <p:nvPicPr>
          <p:cNvPr id="21510" name="Picture 4" descr="appc-03-9780123838728">
            <a:extLst>
              <a:ext uri="{FF2B5EF4-FFF2-40B4-BE49-F238E27FC236}">
                <a16:creationId xmlns:a16="http://schemas.microsoft.com/office/drawing/2014/main" id="{D2D1185A-6877-4CA4-BAED-CB0F8AE78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F20EAA3-4A80-4CF8-859B-B0A6D504B343}"/>
                  </a:ext>
                </a:extLst>
              </p14:cNvPr>
              <p14:cNvContentPartPr/>
              <p14:nvPr/>
            </p14:nvContentPartPr>
            <p14:xfrm>
              <a:off x="413640" y="2336040"/>
              <a:ext cx="2854080" cy="286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F20EAA3-4A80-4CF8-859B-B0A6D504B34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4280" y="2326680"/>
                <a:ext cx="2872800" cy="288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>
            <a:extLst>
              <a:ext uri="{FF2B5EF4-FFF2-40B4-BE49-F238E27FC236}">
                <a16:creationId xmlns:a16="http://schemas.microsoft.com/office/drawing/2014/main" id="{9A896229-4F62-4577-9D5A-12281CF9F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293EC4-3F85-4501-9AE5-D9C9B018B0A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1CCFCDA-5C65-4198-BCB6-63414986A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951602B4-AF83-4A2A-9AD0-E47341177E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537D66C2-5650-4F4C-BA8D-992116A2D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820" y="1371600"/>
            <a:ext cx="749730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Read registers, compare registers, compute branch target; for now, assume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branches take 2 cyc (there is enough work that branches can easily take more)</a:t>
            </a:r>
          </a:p>
        </p:txBody>
      </p:sp>
      <p:pic>
        <p:nvPicPr>
          <p:cNvPr id="23558" name="Picture 4" descr="appc-03-9780123838728">
            <a:extLst>
              <a:ext uri="{FF2B5EF4-FFF2-40B4-BE49-F238E27FC236}">
                <a16:creationId xmlns:a16="http://schemas.microsoft.com/office/drawing/2014/main" id="{97E880AA-8F8F-4A04-A533-6288DF703E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0574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6E8CE64-F8E7-42D2-8B09-5344966396F9}"/>
                  </a:ext>
                </a:extLst>
              </p14:cNvPr>
              <p14:cNvContentPartPr/>
              <p14:nvPr/>
            </p14:nvContentPartPr>
            <p14:xfrm>
              <a:off x="17640" y="7920"/>
              <a:ext cx="9159120" cy="5228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6E8CE64-F8E7-42D2-8B09-5344966396F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80" y="-1440"/>
                <a:ext cx="9177840" cy="5247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>
            <a:extLst>
              <a:ext uri="{FF2B5EF4-FFF2-40B4-BE49-F238E27FC236}">
                <a16:creationId xmlns:a16="http://schemas.microsoft.com/office/drawing/2014/main" id="{58186A91-BC86-4D5B-B382-728F7874E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12F32D-EAE1-4FAF-B278-1F0076E93B7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0826B938-49D6-4568-BF88-76B9C77B4D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4CF93DE8-85BF-4D4A-87FA-09295898960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Text Box 4">
            <a:extLst>
              <a:ext uri="{FF2B5EF4-FFF2-40B4-BE49-F238E27FC236}">
                <a16:creationId xmlns:a16="http://schemas.microsoft.com/office/drawing/2014/main" id="{AD67848C-122C-4BE7-A9F3-73F1D378F8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61063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 computation, effective address computation for load/store</a:t>
            </a:r>
          </a:p>
        </p:txBody>
      </p:sp>
      <p:pic>
        <p:nvPicPr>
          <p:cNvPr id="25606" name="Picture 4" descr="appc-03-9780123838728">
            <a:extLst>
              <a:ext uri="{FF2B5EF4-FFF2-40B4-BE49-F238E27FC236}">
                <a16:creationId xmlns:a16="http://schemas.microsoft.com/office/drawing/2014/main" id="{8D135E59-743E-4D24-A73D-7F0ADE8B1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C4906BE-EE21-4AE6-987E-2AFBC5DCCD3D}"/>
                  </a:ext>
                </a:extLst>
              </p14:cNvPr>
              <p14:cNvContentPartPr/>
              <p14:nvPr/>
            </p14:nvContentPartPr>
            <p14:xfrm>
              <a:off x="2787480" y="500040"/>
              <a:ext cx="3899520" cy="2557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C4906BE-EE21-4AE6-987E-2AFBC5DCCD3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78120" y="490680"/>
                <a:ext cx="3918240" cy="2575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>
            <a:extLst>
              <a:ext uri="{FF2B5EF4-FFF2-40B4-BE49-F238E27FC236}">
                <a16:creationId xmlns:a16="http://schemas.microsoft.com/office/drawing/2014/main" id="{805553CC-B329-4585-B0DF-50DF18B02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A63305-B60B-4777-BE27-BA345511956A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B068E8D0-51EC-4806-A454-B57037FE1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89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5-Stage Pipeline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385AC098-44C9-40F5-B7D8-C401BC0F9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Text Box 4">
            <a:extLst>
              <a:ext uri="{FF2B5EF4-FFF2-40B4-BE49-F238E27FC236}">
                <a16:creationId xmlns:a16="http://schemas.microsoft.com/office/drawing/2014/main" id="{31A24AF5-B3EE-4A5C-9E1A-D8FC0E9FB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574227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Memory access to/from data cache, stores finish in 4 cycles</a:t>
            </a:r>
          </a:p>
        </p:txBody>
      </p:sp>
      <p:pic>
        <p:nvPicPr>
          <p:cNvPr id="27654" name="Picture 4" descr="appc-03-9780123838728">
            <a:extLst>
              <a:ext uri="{FF2B5EF4-FFF2-40B4-BE49-F238E27FC236}">
                <a16:creationId xmlns:a16="http://schemas.microsoft.com/office/drawing/2014/main" id="{6A044CDD-1FFB-4324-93EF-BBA5E8AF0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5000"/>
            <a:ext cx="716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24DEAB8-1831-49AD-9A28-F667061AA20B}"/>
                  </a:ext>
                </a:extLst>
              </p14:cNvPr>
              <p14:cNvContentPartPr/>
              <p14:nvPr/>
            </p14:nvContentPartPr>
            <p14:xfrm>
              <a:off x="309240" y="257400"/>
              <a:ext cx="8760600" cy="55238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24DEAB8-1831-49AD-9A28-F667061AA20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99880" y="248040"/>
                <a:ext cx="8779320" cy="5542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35533</TotalTime>
  <Words>646</Words>
  <Application>Microsoft Office PowerPoint</Application>
  <PresentationFormat>On-screen Show (4:3)</PresentationFormat>
  <Paragraphs>155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195</cp:revision>
  <dcterms:created xsi:type="dcterms:W3CDTF">2002-09-20T18:19:18Z</dcterms:created>
  <dcterms:modified xsi:type="dcterms:W3CDTF">2022-03-17T16:34:32Z</dcterms:modified>
</cp:coreProperties>
</file>