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ink/ink12.xml" ContentType="application/inkml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63" r:id="rId2"/>
    <p:sldId id="748" r:id="rId3"/>
    <p:sldId id="731" r:id="rId4"/>
    <p:sldId id="746" r:id="rId5"/>
    <p:sldId id="747" r:id="rId6"/>
    <p:sldId id="734" r:id="rId7"/>
    <p:sldId id="735" r:id="rId8"/>
    <p:sldId id="736" r:id="rId9"/>
    <p:sldId id="737" r:id="rId10"/>
    <p:sldId id="738" r:id="rId11"/>
    <p:sldId id="412" r:id="rId12"/>
    <p:sldId id="418" r:id="rId13"/>
    <p:sldId id="378" r:id="rId14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9" autoAdjust="0"/>
    <p:restoredTop sz="94660" autoAdjust="0"/>
  </p:normalViewPr>
  <p:slideViewPr>
    <p:cSldViewPr>
      <p:cViewPr varScale="1">
        <p:scale>
          <a:sx n="65" d="100"/>
          <a:sy n="65" d="100"/>
        </p:scale>
        <p:origin x="138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41ACDA2F-C604-4D49-811F-8A3AE86D35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14814E4-C333-4006-A09F-B1A9C5AEB0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BD9FEAED-9A06-4CC0-80CF-C3D42ECE000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2FE41A56-D311-4F43-91CB-D663173ABDB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4AEDFCC-82EF-46F3-A71F-E8D3A16C34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5T15:13:11.1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13843 4478 577 0,'1'-3'129'0,"-1"1"3"15,1 1-93-15,0-2-11 0,-4 0-5 16,3 3 1-16,0 1 0 0,1 1 0 0,0 1-1 16,-1-2-2-16,2 4-3 0,0-2-2 15,1 1-3-15,0 3-3 0,0-1-3 16,1 3-4-16,1 3 0 0,1 3 1 15,0 1 0-15,2 5 2 0,-2 4 1 16,2 5 0-16,-1 4 1 0,-2 3-2 16,-2 3 0-16,1 5-2 0,-3 0-1 15,0 1-1-15,0 3-1 0,0 3 0 0,-2 2 0 16,-1-1 0-16,1 3 1 0,2 0-1 16,-3 1 0-16,-1 0 1 0,1-1-1 15,1-1 0-15,2 1 0 0,-3-4 0 16,1-3-1-16,0-3 1 0,-1-6-1 15,-1-4 1-15,2-5-1 0,1-6-1 16,1-3 0-16,-1-6-1 0,0-3-1 0,3-1-2 16,-1-4-2-16,-3-5-2 0,2 0-2 15,-2-1 0-15,1-2 0 0,1 1-1 16,0-1 0-16,-1-1 1 0,1 3 2 16,0 0 1-16,0-2 1 0,-1 0 2 15,-1 0 1-15,0 0 0 0,0 1 3 16,1-4 0-16,1 3-2 0,-2-1-4 15,1 1-6-15,1-1-9 0,1 3-6 16,-3-2-122-16,2 1-118 0,-3-2-293 16</inkml:trace>
  <inkml:trace contextRef="#ctx0" brushRef="#br0" timeOffset="1184.4">13833 5805 516 0,'2'4'118'0,"2"0"4"16,2 3-76-16,0-2-20 0,1 4 0 15,4 0 2-15,2 0-2 0,3 0-1 16,0 2-4-16,3 0-4 0,-1 1-2 0,5-1-3 15,3 0-2-15,-1 1-2 0,2 0 0 16,5-2-1-16,1 3 0 0,1-2-2 16,5 1-1-16,5 3 0 0,0 0 0 15,1 0-1-15,-5 3-1 0,3-1 0 16,10 4 0-16,-6 1 0 0,-2-3-1 16,1-3-1-16,4 3 1 0,-2-3 0 15,-6-2 1-15,-11-5 0 0,-5 1 1 0,-4-1 0 16,-7-3 0-16,-8-1 0 0,-3-2-1 15,2-1 1-15,-3 0 3 0,-1-2 2 16,-2 0 2-16,0 0 2 0,-1 2 0 16,0-2 0-16,1 0-1 0,-1 0-3 15,1 0-4-15,0 1-1 0,0-1-3 16,-1-1-1-16,1 2-2 0,0 0 1 0,-1 0-1 16,-2 2 1-16,1 0 0 0,-2 2 1 15,0 1 1-15,0 3 0 0,2 2 1 16,-3 1-1-16,-6 0 0 0,-7 1 0 15,-7 5 1-15,-2 2 0 0,-12 0 1 16,-9 2-1-16,0 3 1 0,2 1-1 16,4 1 0-16,4-2 0 0,-5 3-1 15,1-3 0-15,6 1-1 0,2-2 1 16,0 0 0-16,-2-3-1 0,2-1 1 0,6-4 0 16,8-1 0-16,1-4-1 0,3 1 1 15,2-3-1-15,6 1 0 0,3-1 0 16,0-3-2-16,3 0 1 0,0 1 0 15,2-3 0-15,0-1 0 0,1 1 0 16,0 0 2-16,-1-2 0 0,1 3 0 16,0-3 0-16,-1 2 0 0,-1-3-1 15,0 1 0-15,-1 1 0 0,0 1-1 0,-3-2 1 16,2 0-1-16,-1 1 0 0,1 1 1 16,1 0 0-16,0-1 1 0,1-2-1 15,1 1 1-15,-1 0 0 0,2-1 1 16,-1 1 2-16,0-1 2 0,1 1 1 15,-1 1 3-15,1-1 1 0,1 1 3 16,-2-1 1-16,2 2 0 0,1 2 1 16,-2 1-1-16,1-3-1 0,-1 1 0 15,1 1-1-15,0 4-2 0,-1-2-1 16,-1 1-2-16,0 4-1 0,3 3-2 0,-2 4 0 16,0 3-2-16,1 5 0 0,0 6-1 15,2 5 0-15,-1 7-1 0,-1 6 1 16,-2 9-2-16,-1 1 0 0,-5 7-3 15,-1 4-3-15,-1 8 0 0,-2 1-2 16,-2 1-4-16,1-1-2 0,0 1-4 16,3-3 2-16,-1-6-2 0,0-8-2 0,2-5-1 15,2-5 1-15,3-8-5 0,0-10-10 16,2-9 161-16,0-6-290 0,3-6-147 16,1-19-428-16</inkml:trace>
  <inkml:trace contextRef="#ctx0" brushRef="#br0" timeOffset="1830.26">14086 4365 535 0,'-2'1'122'16,"0"-3"2"-16,-1 1-65 0,1 2-38 15,1-1-4-15,0-1-2 0,0 3-1 16,1 0 0-16,3 2 3 0,3 1 0 0,-1 0-1 15,2 3 0-15,2 3 1 0,2 0 1 16,7-1-1-16,2 4-2 0,5 3-4 16,7 3-1-16,6 2-3 0,4 3 0 15,1 6-2-15,-4 6-2 0,4 3 0 16,8 3-2-16,-2 6 1 0,3 5 0 16,5 3 0-16,7-2 1 0,5 7 1 15,-2 1 3-15,-9-2 1 0,14 4 2 16,-4-5 1-16,5 5-1 0,-2 2 1 0,4-1-1 15,6-2-2-15,1 2-1 0,-7-4-2 16,5 3-1-16,-3-6-1 0,2 1 0 16,-5-5-1-16,-4-4-1 0,-1-4-1 15,-8-2 1-15,-9-3-1 0,-7 0-1 16,-7-6-3-16,-2-2-7 0,-5-3-6 16,-7-5-13-16,-1-3-8 0,-4-5-10 15,-7-4 5-15,-4-2-126 0,-3-4-116 0,-3-4-284 16</inkml:trace>
  <inkml:trace contextRef="#ctx0" brushRef="#br0" timeOffset="2148.48">16169 6330 632 0,'1'0'137'16,"0"-1"5"-16,0 0-107 0,0-1-11 15,2-1 1-15,-2 2 2 0,0-3 1 16,-1 2-1-16,0 1-2 0,0 0-3 16,0 0-3-16,0 3-3 0,0-2-6 15,0 3-3-15,0 4-3 0,0 3-3 16,-2 5-1-16,-1 6 0 0,0 4-1 0,2 6 4 16,2 5 0-16,2 5 0 0,2 7-1 15,1 1-1-15,3 6-3 0,4 4-2 16,-1 0-6-16,0-2-7 0,-1-2-5 15,-2-2-6-15,0 0-2 0,-2-7-3 16,-3-4-5-16,-2-5 0 0,-1 0 3 16,-1-6 11-16,1-5-119 0,2-6-107 15,-4-8-268-15</inkml:trace>
  <inkml:trace contextRef="#ctx0" brushRef="#br0" timeOffset="2806.36">16326 7148 500 0,'6'-2'120'0,"-1"2"6"15,-3-1-72-15,-1 0-15 0,-1-1-3 16,-3 0 1-16,3 6-5 0,-3-7-4 16,2 6-5-16,-1-2-6 0,0 3-3 15,0-2-3-15,3 4-4 0,-3-2-2 16,2 4-1-16,-1-1 0 0,3 5-1 15,2 8 0-15,-1 2-1 0,4 3 0 0,0 3-1 16,0 3-1-16,0 4 1 0,-1-3-1 16,-1-2-1-16,0 1-1 0,0-2 0 15,-2 3-1-15,0-4 0 0,-1 1-1 16,2 0-2-16,-3-3 0 0,0-1 1 16,0 0 0-16,-1-3-1 0,0 1 0 15,0-4 0-15,2 0 3 0,-1 3 0 16,1-2 1-16,1-1-1 0,0 1 1 15,0-1 2-15,0-2 1 0,0 0-1 0,-2-4 0 16,1-2 1-16,-1-3-1 0,0 1 0 16,0-3 0-16,-2-3-1 0,2-1-1 15,0-3-5-15,-1 2-4 0,0 1-3 16,0-3-6-16,0 1 2 0,-1 0-125 16,0 1-110-16,-1 1-281 0</inkml:trace>
  <inkml:trace contextRef="#ctx0" brushRef="#br0" timeOffset="3319.18">16326 7656 522 0,'-1'2'119'0,"-3"1"3"15,0 4-77-15,-3 0-20 0,0 4-3 16,-2 2-2-16,-2 0 0 0,-4 0 3 15,-4 1-3-15,-6 3-4 0,2-1-3 16,-2-2-1-16,-2 6-3 0,-5 0-1 16,-2 1-6-16,1-1-4 0,-4-2 2 15,-4 3-1-15,-10 1-2 0,-6-6 0 16,3 4-1-16,-4 2 0 0,-3 0-1 0,-1 4-1 16,-5-1 1-16,-2 0 1 0,2 3 0 15,-12-5 0-15,-3 1 2 0,1 2 0 16,-1-1 1-16,5-2-3 0,-4 4 1 15,-2 3 0-15,4 4 0 0,3-4 0 16,5-1 1-16,6 0 0 0,-2 3 2 16,12-3 0-16,2-2 0 0,13-8 0 0,6 2-1 15,3-3-1-15,7-4-6 16,6-3-4-16,7-5-22 0,6-5-72 0,3-1-27 16,0 4-89-16,4-5-188 0</inkml:trace>
  <inkml:trace contextRef="#ctx0" brushRef="#br0" timeOffset="3986.82">12785 4741 595 0,'-6'-6'132'0,"3"4"2"0,-1-2-88 0,4 2-25 15,-2 4-4-15,2-2-1 16,0-2 1-16,2 1-3 0,0 0 0 0,0 2-1 16,2 0-3-16,3-1-2 0,1 2-2 15,3 3-1-15,4 2-1 0,6 1-1 16,4 1-3-16,8 3 0 0,7 4 0 16,8 1 0-16,9 1 1 0,10-2-3 15,2 0-1-15,6 5-7 0,1-4-8 0,6-2-7 16,0-3-6-16,1 0-27 15,-10 1-92-15,2 0-105 0,-7-3-249 0</inkml:trace>
  <inkml:trace contextRef="#ctx0" brushRef="#br0" timeOffset="4484.42">13137 7634 588 0,'-3'-1'145'15,"2"0"-1"-15,1 2-27 0,-2-2-101 16,8-1-12-16,0 3-1 0,3 0 1 0,6 0 0 16,5 0 3-16,6 0-2 0,6 1 2 15,8-2-3-15,6 0-1 0,7 0-3 16,5-5-7-16,9-3-11 0,4-4 160 15,9-2-293-15,2-7-144 0,5-2-427 16</inkml:trace>
  <inkml:trace contextRef="#ctx0" brushRef="#br0" timeOffset="8702.67">15069 6265 334 0,'-5'-9'90'0,"0"-1"6"0,1 3-51 16,3 0-1-16,0 2 3 0,1 0 0 15,-6 0-5-15,6 0-5 0,1 1-3 16,0 0 13-16,-1 1-17 0,0 0 0 16,-1 2 0-16,7-3 0 0,-6 5-2 0,-3 1-4 15,1 0-3-15,3 6-5 0,-6 0-3 16,0 4-2-16,0 4-3 0,0 2 0 16,-1 2-3-16,3 1 0 0,-5-6-1 15,7 4-4-15,1-2 1 0,0-3-1 16,1-4 0-16,0-2 0 0,-1-3-1 15,2 0 2-15,-2-3 1 0,1-4 1 16,1 0 1-16,-2-5 0 0,0 0-1 0,1-3 0 16,-1-7-3-16,2-3 0 0,0-2-4 15,-1-2 1-15,4 1 0 0,-1-1 1 16,4 0 0-16,-1 2 2 0,2 1 1 16,2 0 2-16,1 1 1 0,1 1 1 15,0 3 0-15,-2 4 1 0,1 1 3 16,-2 5-1-16,0 3-1 0,1 2 1 15,-2 3-1-15,0 5 0 0,0 2 0 16,0 6-1-16,1 1-2 0,-2 3 0 0,-1 3 0 16,1 3-1-16,5-3 0 0,0 3-2 15,0-1-5-15,2 1-2 0,-1 2-4 16,0-1-8-16,-3-3-7 0,-4-1-10 16,-2-2-10-16,-2-2-12 0,-1-4-113 15,-2-2-119-15,-4-5-286 0</inkml:trace>
  <inkml:trace contextRef="#ctx0" brushRef="#br0" timeOffset="8910.12">15104 6220 578 0,'1'1'132'16,"2"-1"4"-16,2 1-101 0,-1-1-8 15,3 1-1-15,3 0-1 0,1-2-4 0,3-1-7 16,-2 0-3-16,1-2-5 0,-1 1-8 16,0 1-11-16,-1 1-8 0,-2 1-89 15,-1 1-37-15,4-1-102 0,5 2-220 16</inkml:trace>
  <inkml:trace contextRef="#ctx0" brushRef="#br0" timeOffset="9080.66">15487 6160 585 0,'4'10'139'15,"-4"0"2"-15,0 3-89 0,-1 2-20 0,-2 1-7 0,1 4-7 0,-2-1-8 16,0 1-4-16,-2 2 0 0,3-3-6 16,-1-1-11-16,1 0-4 0,1-2-28 15,4-5-102-15,-4-1-115 0,1-4-280 0</inkml:trace>
  <inkml:trace contextRef="#ctx0" brushRef="#br0" timeOffset="9349.03">15432 6072 632 0,'2'-8'148'15,"0"5"7"-15,3 2-103 0,4 3-10 0,-1-2-3 16,3 5-3-16,3 2-4 0,0 2-5 15,3 1-7-15,-2 2-3 0,4 2-5 16,-2 2-4-16,1 0-4 0,-5-1-2 16,-2 2-2-16,-2 1 0 0,-3 0-1 15,-4-2 0-15,-2 1-1 0,-2 1 0 16,-1 0-4-16,0-3-3 0,-3 1-4 0,1-1-7 16,-2-2-6-16,-1-2-4 15,0-3-6-15,-3-2-6 0,0 0 10 0,0 0-129 16,0-7-115-16,0-5-293 0</inkml:trace>
  <inkml:trace contextRef="#ctx0" brushRef="#br0" timeOffset="9529.54">15729 6136 637 0,'15'20'146'0,"-5"0"3"16,-2 2-111-16,-1 6-7 0,-5-3-6 15,-2 2-4-15,-2 0-8 0,-1-1-6 16,-3 1-3-16,2-3-7 0,-3-5-12 16,1-1-9-16,-3-5-25 0,1-1-104 15,3-2-119-15,-1-3-283 0</inkml:trace>
  <inkml:trace contextRef="#ctx0" brushRef="#br0" timeOffset="9798.89">15636 6120 617 0,'-2'-11'157'16,"3"3"8"-16,-1 5-72 0,1 0-41 15,1 1-9-15,1-2-3 0,1 3-1 0,5 0-9 16,3 1-6-16,5 2-6 0,2 4-2 16,5 1-1-16,4 4-4 0,-2 5-6 15,0 3-5-15,-3-1-1 0,-4 1-2 16,-2 1-1-16,-6 1-2 0,-3 1-1 15,-5-1-1-15,-5 1 1 0,-1 0-2 0,-5 2-4 16,-6-3-2-16,-4-1-4 16,0-1-6-16,-5-1-8 0,-1-4-8 0,-6 2-8 15,2-7 16-15,1 2-137 0,5-2-121 16,-2-2-300-16</inkml:trace>
  <inkml:trace contextRef="#ctx0" brushRef="#br0" timeOffset="10220.51">15219 6759 542 0,'-3'-6'136'0,"1"3"7"0,-2-1-71 0,3 2-18 15,1 1 6-15,-1 1-10 0,1-2-5 16,-1 3-6-16,-2-3-6 0,-5 1-9 16,-4-1-8-16,-7 3-5 0,-4-4-5 15,-3 4-3-15,-1 0-2 0,-1 3-1 16,3 3-1-16,3 3 0 0,5 1-1 16,4 3 0-16,2 0-1 0,3 0-2 15,2-2-1-15,3 1 0 0,1-2-2 16,3 4 0-16,1-2 1 0,4 2 0 15,-1 0 2-15,4 2 1 0,1-1 2 0,1-1 0 16,2-3 2-16,0 0 0 0,-1 0 0 16,0-1 0-16,-2 1 1 0,-2 1 0 15,-5-2 1-15,-3 3 0 0,-3-1-1 16,-5-2 0-16,-2 0-3 0,-2 1-4 16,-2-2-8-16,0 4-10 0,-3-4-8 15,1-1-8-15,-3-1-6 0,-4-2 1 0,0-3-116 16,0-1-108-16,1-4-266 0</inkml:trace>
  <inkml:trace contextRef="#ctx0" brushRef="#br0" timeOffset="10540.33">15218 6870 510 0,'5'-1'134'16,"-2"1"5"-16,-3-2-28 0,-5 1-79 15,4 8-9-15,0-1-3 0,0 4-3 16,-1 2-5-16,0 3-4 0,-1 4-1 16,6 0-4-16,-4-1-3 0,1 0-1 15,2 0 0-15,1-1 0 0,2-2 0 16,8-1 0-16,2 1 4 0,0-5-1 16,2-2 0-16,-1-1 2 0,0-4 4 0,1-2 3 15,-6-2 2-15,0-2 2 0,-1-5 3 16,0-2 1-16,1-4-2 0,-2-3-4 15,1-2-4-15,0-1-3 0,-4-3-5 16,-1 0-5-16,1-2-6 0,-3 3-7 16,-2-1-7-16,0 0-7 0,-1-1 1 15,1 4-35-15,0 4-95 0,0 2-111 16,1 2-269-16</inkml:trace>
  <inkml:trace contextRef="#ctx0" brushRef="#br0" timeOffset="10707.92">15635 6748 459 0,'4'17'134'16,"1"3"7"-16,-2 4-7 0,0 2-87 15,-2 2-10-15,-1 1-5 0,0-3-10 0,-2-2-10 16,-1 2-8-16,1-1-5 0,2-2-7 16,-1 0-7-16,1-4-1 0,-1 0-30 15,1 1-101-15,0-7-111 0,0-3-273 16</inkml:trace>
  <inkml:trace contextRef="#ctx0" brushRef="#br0" timeOffset="11159.68">15607 6886 503 0,'-1'-20'137'0,"2"1"6"0,1 3-46 15,1 3-26-15,4 2-23 0,1 4-4 16,1 2-5-16,5-2-5 0,1 3-2 15,5 2-6-15,3 1-6 0,4 1-4 16,3 0-4-16,-3 2-2 0,-1 1-4 0,-2 0-1 16,-4 2-2-16,-4-1-2 0,-6 2-2 15,-3 0-2-15,-5 1-5 0,-1 0-1 16,-4 1-2-16,-2 2 0 0,-9 2 2 16,5-3-1-16,-8-1 3 0,-3-1 7 15,3 0 2-15,0-1 2 0,3-2 1 16,5-3 1-16,-4 2 2 0,11-5 2 15,1 5-3-15,0-1-1 0,1-1-3 0,2 1-1 16,1 1-2-16,6 2 1 0,1 3-3 16,5-3 0-16,3 3 1 0,1 0 2 15,-1 0 0-15,2 0 1 0,-3-1-1 16,-2 0 0-16,-3 0 1 0,-4 1 0 16,0-1 0-16,-5 1 0 0,-3 2-2 15,-3 1-3-15,-6 1-1 0,-4-2 0 16,-4 2-3-16,-6-1-2 0,-5 0-4 15,-2-3-4-15,-4-1-4 0,1-2-7 0,2 0-7 16,3-3-4-16,2-1 3 0,4-1-23 16,6-1-55-16,4 0-38 0,3-1-93 15,2 1-210-15</inkml:trace>
  <inkml:trace contextRef="#ctx0" brushRef="#br0" timeOffset="11656.56">15216 7498 577 0,'-3'-5'139'0,"0"-1"7"0,1 3-87 0,0-1-10 15,-1 7-3-15,-3-4-7 0,-3 0-7 16,-2 2-6-16,-1 0-7 15,-3 3-8-15,-4 4-3 0,2 3-5 0,-1 3-2 16,3 5-2-16,2 5-5 0,1 1-4 16,4 0-6-16,4-1-3 0,5 0-3 15,3-3-1-15,6-2-1 0,4-7 4 16,6-2 5-16,3 0 7 0,2-6 5 16,0-2 6-16,0-2 2 0,1-3 4 0,0-3 2 15,-4-1 1-15,-4-3 1 0,-3-2 4 16,-2 0 0-16,-2-2 1 0,-9-2-4 15,-6 1-4-15,-8-2-7 0,-4 0-7 16,0-5-9-16,-5 0-7 0,-1 5-5 16,-8-3-5-16,2 3-5 0,5 3 13 15,0 4-129-15,5 4-113 0,-2 4-292 16</inkml:trace>
  <inkml:trace contextRef="#ctx0" brushRef="#br0" timeOffset="12120.61">15542 7464 505 0,'18'16'122'0,"-8"2"2"0,-4 1-50 15,-4 5-52-15,-4 3-9 0,-2 3-7 16,-4-2-6-16,-1 1-1 0,0-2-6 0,0 1-9 16,0-6-6-16,2-3-1 0,1-5 2 15,2-3 0-15,0-2 7 0,4-3 15 16,-1-5 16-16,2-2 14 0,-1-5 2 15,1-7 0-15,3-2 2 0,-1-7-3 16,1-8-9-16,5-3-7 0,2-6-7 16,4-2 0-16,2 5 2 0,-2 1 3 0,2 2 1 15,-2 9-1-15,2 1 1 0,0 8-2 16,-2 6-2-16,-1 1-3 0,2 6-4 16,0 2-3-16,-2 1-1 0,-3 3 0 15,-2 1-1-15,-3 2-4 0,-2 1-2 16,-9 1 0-16,-8 0-1 0,-2 3-1 15,-2 2 1-15,-5 2 0 0,-2-3 3 16,-3 0 3-16,5 1 2 0,3-3 3 0,6 1-1 16,-2-2-1-16,4-2 3 0,6 2 0 15,4 3 2-15,4 1-2 0,7 5 0 16,-1-3 2-16,4 4 0 0,2 3-1 16,3 0-1-16,2-4-2 0,0 1-9 15,1 0-10-15,0-1-7 0,1-2-29 16,2-3-101-16,-2-1-118 0,-3 1-278 15</inkml:trace>
  <inkml:trace contextRef="#ctx0" brushRef="#br0" timeOffset="12782.95">14978 8495 526 0,'0'0'152'0,"0"1"1"0,-5-4-6 0,6 6-112 15,-1-1-14-15,3 9-7 16,-5-1-8-16,2 6-11 0,-2 4-6 0,5 6 0 15,-6-2-3-15,-2 1-4 0,1-1-3 16,-1-1 0-16,1-2 3 0,0-6 5 16,0-3 4-16,2-3 1 0,2-1 3 15,0-7 8-15,-4 3 1 0,5-6 3 16,0-2 4-16,2-5 3 0,1-4 2 16,1-4 2-16,-1-5-5 0,7-5 0 15,-3-2-2-15,-1 0-1 0,2 0-2 16,-2 7 0-16,-1 3-1 0,-10 2-1 0,8 9-3 15,-2 5 1-15,1 7-2 0,-2 5-4 16,2 4-5-16,4 3-3 0,8 5 1 16,-2-3 0-16,4 3-2 0,4-2 0 15,1-2 3-15,1-2 4 0,-1-4 4 16,-1-2 5-16,-2-2 5 0,-2-2 3 16,-5-1 3-16,3-3 4 0,-1-3 3 0,0-1 4 15,1-1-1-15,-3-5 0 16,1 1-4-16,-1-7 0 0,-6 0-4 0,-3-3-4 15,-1-3-7-15,-1-5-6 0,0 3-5 16,-1-6-11-16,0 6-14 0,-1 1-14 16,2 3 69-16,1 4-203 0,0 3-139 15,2 0-363-15</inkml:trace>
  <inkml:trace contextRef="#ctx0" brushRef="#br0" timeOffset="13060.01">15582 8411 623 0,'-5'5'145'0,"1"3"4"0,1 3-92 16,-3 6-26-16,1-1-10 0,-3 6-2 15,3-3-3-15,0 4-6 0,2 0-7 0,0 0-5 16,3-4-5-16,2-1-3 0,2-5 0 16,4-1 0-16,1-3 0 0,3-4 3 15,2-3 6-15,0-1 3 0,0-4 4 16,0-1 4-16,-5-2 2 0,1-3 4 15,-2-2 0-15,-3-1 1 0,0-2 0 16,-2 0 1-16,-3-4-3 0,-1-2-2 16,-2-2-6-16,-3 1-5 0,-4 0-6 15,-1 0-8-15,-3 0-7 0,-1 2-7 0,-2 2-9 16,3 4-7-16,1 0 15 0,1 5-133 16,4 1-115-16,2 2-293 0</inkml:trace>
  <inkml:trace contextRef="#ctx0" brushRef="#br0" timeOffset="13515.34">15775 8377 509 0,'29'15'132'0,"-4"3"5"16,-3-4-65-16,-2 7-23 0,-6 0-9 0,-1 9-9 16,-5-8-13-16,-15-7-7 0,7 6-4 15,-1 8-6-15,-2-11-3 0,-2 1-1 16,-4-13-3-16,3 6 3 0,11 3 0 15,-6-9-1-15,-3-6 2 0,2 2 3 16,1-5 4-16,0 3 0 0,-3-4 4 16,0-1 4-16,0-5 3 0,0-5 3 0,0-6 3 15,2-5-3-15,1-8 2 16,5-1-3-16,3 0-1 0,2 2 3 0,2 3-2 16,2 4-3-16,3 8-2 0,2 4 0 15,-1 7-1-15,3 2-5 0,0 5-4 16,2 1-1-16,-2 3-2 0,-1 2 0 15,-4-1 1-15,-1 0-1 0,-5 0 0 16,-2-2-1-16,-3-1 0 0,-3 4-3 0,-1-4-1 16,-4 5-1-16,-3-2 1 0,-1 1 1 15,-2 0 0-15,-3 2 1 0,1-3 3 16,0 1 2-16,2-1 1 0,3 0-1 16,3 1 1-16,3 2 1 0,3 2 0 15,2 4 0-15,5 2 0 0,4 5 2 16,0 11-3-16,4-4 0 0,-1 1-2 15,1-1-1-15,-1 1-1 0,2-4-6 16,-2-1-11-16,3-8-13 0,-1 0 25 16,2-2-173-16,2-2-146 0,8-3-367 0</inkml:trace>
  <inkml:trace contextRef="#ctx0" brushRef="#br0" timeOffset="21796.17">7024 9827 482 0,'-2'0'137'15,"-1"-2"6"-15,2 1-22 0,-1 0-59 16,1-2-6-16,0 4-5 0,1-3-6 16,-1 2-8-16,2 0-3 0,-1 0-8 0,0 1-6 15,-1 1-7-15,1-2-5 0,-1 4-3 16,0 0-1-16,1 2-3 0,0 4-1 16,1 3-2-16,0 4 2 0,1 8-1 15,2 4 1-15,-1 10 1 0,1 2-1 16,0 9 1-16,0 4-1 0,-1 7 1 15,-2-1 0-15,-1 1-1 0,-1 0-1 16,0-1 0-16,1-7-1 0,-2-5-3 0,1-6-4 16,1-4-6-16,0-8-7 0,1-6-6 15,-1-5-11-15,0-5-8 0,0-4 0 16,-3-7-122-16,-4-4-117 0,1-3-289 16</inkml:trace>
  <inkml:trace contextRef="#ctx0" brushRef="#br0" timeOffset="22072.5">7043 9780 567 0,'-2'-2'134'0,"3"2"4"0,-1 1-91 16,1-1-10-16,1 0-4 0,1 0-1 0,3 1-4 15,1-1-1-15,2-2 1 16,2 0 0-16,2 1-1 0,1-1-3 0,3-2-4 16,0 1-4-16,2 0-4 0,2-4-4 15,1 1-4-15,1-1-4 0,2-1-8 16,-1 5-8-16,-1-2-15 0,1 1-10 16,-3 5-9-16,0 4-4 0,-4 1-117 15,-2 3-114-15,-4 0-269 0</inkml:trace>
  <inkml:trace contextRef="#ctx0" brushRef="#br0" timeOffset="22263.99">7043 10297 594 0,'0'7'139'0,"5"-2"7"0,4-5-93 16,4 2-12-16,4 0-3 0,3-7-4 0,4-1-7 15,4 2-5-15,-1-4-8 0,4-1-20 16,1-1-20-16,1 0 2 0,1-1-136 16,-2 0-127-16,8-4-318 0</inkml:trace>
  <inkml:trace contextRef="#ctx0" brushRef="#br0" timeOffset="22680.66">8034 9807 642 0,'-4'-6'169'0,"-2"-2"8"15,1 4-78-15,-3 0-37 0,-1-1-14 16,-4 1-11-16,-4 4-12 0,-4 0-11 16,-4 2-8-16,-4 5-9 0,0 5-2 0,-2 2 0 15,0 3-1-15,2 1 1 0,2 2 0 16,2-1-1-16,3 1 6 0,5-1-1 15,3-1-1-15,5 2-1 0,4 0-1 16,8 1 0-16,4-1 0 0,6 2 1 16,6 0 0-16,4 0 0 0,4 0 3 0,3 1 0 15,3 2 0-15,2 1 0 16,0 0-1-16,-1-1-1 0,-2 1-3 0,-6 1-1 16,-4-2 0-16,-6 1-1 0,-7-2 1 15,-8 3 1-15,-5 0 2 0,-8 2 2 16,-6 0 1-16,-5 2 2 0,-5-3 0 15,-4-2 1-15,-3-5-1 0,-2-4 0 16,1-7-2-16,-3-5-1 0,4-5-3 16,1-4-4-16,2-5-8 0,5-3-8 15,3-2-8-15,3-2-3 0,8-1-9 0,3-4 2 16,6-2-120-16,6 1-109 0,6-2-276 16</inkml:trace>
  <inkml:trace contextRef="#ctx0" brushRef="#br0" timeOffset="22910.64">8342 9809 637 0,'14'1'150'0,"-8"-2"4"16,-1 2-99-16,1 3-15 0,-4 3-1 15,-1 5-3-15,-1 4-4 0,-1 2-4 16,-2 8-5-16,-1 6-4 0,-1 5-6 15,2 4-4-15,-3 4-3 0,4 3-3 16,1 3-2-16,0 1 1 0,2-1-3 16,0-3-6-16,0 1-15 0,0-3-16 15,-2-2 11-15,0-2-151 0,-1-3-140 0,0-7-338 16</inkml:trace>
  <inkml:trace contextRef="#ctx0" brushRef="#br0" timeOffset="23152.99">8361 9916 553 0,'-9'-21'152'0,"6"4"6"0,7 11-31 16,2 5-82-16,-1 2-8 0,3 6-2 16,2 3-2-16,1 5-7 0,1 5-3 15,2 6-2-15,2 5-1 0,0 2-3 16,0-2-4-16,-1 2-5 0,2-2-4 15,-3-1-2-15,-1-5-4 0,0-3-7 0,0-5-6 16,2 2-10-16,-2-4-13 0,-1-4-10 16,-4-11 2-16,3 3-25 0,1 0-102 15,-5-2-115-15,4-12-271 0</inkml:trace>
  <inkml:trace contextRef="#ctx0" brushRef="#br0" timeOffset="23350.99">8978 9697 576 0,'-2'-5'159'0,"0"2"1"0,0 9-46 16,-2 1-63-16,-6 7-16 0,-2 5-10 15,-6 5-6-15,-5 6-8 0,-5 2-2 16,-4 3 0-16,-1 4-2 0,-1 0-1 16,0 1-3-16,1 0-6 0,5-2-15 15,2 0-13-15,3-2-9 0,2-5-43 16,5-3-87-16,5-10-119 0,5-1-261 0</inkml:trace>
  <inkml:trace contextRef="#ctx0" brushRef="#br0" timeOffset="23557.04">9039 9676 641 0,'0'16'152'0,"1"4"7"15,-1 6-109-15,0 1-2 0,-1 5 1 16,-1-1-6-16,-2 3-9 0,2 3-7 16,0 0-7-16,-1 2-6 0,2 1-5 15,1 1-5-15,0 4-10 0,0 2-11 16,-1 2-17-16,-1 0-16 0,-1 0-129 16,-1 4-138-16,1 14-330 0</inkml:trace>
  <inkml:trace contextRef="#ctx0" brushRef="#br0" timeOffset="25546.54">7239 11744 545 0,'2'0'133'0,"-1"0"4"0,-2 0-75 16,1-3-19-16,0 0-7 16,0 0-5-16,-1 1-1 0,1 1-3 0,0-2-2 15,0 2-3-15,1 2-5 0,0 4-2 16,2 2-4-16,2 4-5 0,-1 5-1 16,3 6-2-16,-1 5-1 0,2 9 1 15,-1 8 0-15,-2 5 0 0,-2 5 1 16,1 4-2-16,-2 4-1 0,0 2 0 15,-1-2-1-15,0-6-2 0,0 0-2 0,0-7-2 16,2-7-3-16,-1-6-5 0,0-7-5 16,1-10-5-16,1-2-6 0,-2-8-7 15,1-6 3-15,1-6-124 0,2-7-114 16,3-10-286-16</inkml:trace>
  <inkml:trace contextRef="#ctx0" brushRef="#br0" timeOffset="25782.92">7654 11687 692 0,'1'0'168'0,"-2"3"1"15,1 0-109-15,-3 2-11 0,3 7-11 16,-1 4-10-16,0 5-9 0,-2 4-2 16,1 6 0-16,0 7-1 0,1 5-4 15,-1 4-4-15,2 0-2 0,0 2-2 16,1 4-4-16,2-1-2 0,0-1-7 0,1-5-11 15,1-2-20-15,1-6-17 0,-1-3-7 16,0-6-121-16,-4-5-131 0,-1-8-294 16</inkml:trace>
  <inkml:trace contextRef="#ctx0" brushRef="#br0" timeOffset="25963.07">7217 12088 590 0,'12'2'150'0,"7"1"4"0,0-4-79 15,8 2-31-15,1-1-6 0,3-2-11 16,-1 0-9-16,0-2-8 0,-1-3-5 16,-1-1-2-16,-1-2-8 0,0-2-14 0,0 0-14 15,0-4 130-15,3-1-257 0,-7-7-141 16,2 1-392-16</inkml:trace>
  <inkml:trace contextRef="#ctx0" brushRef="#br0" timeOffset="26411.91">7893 11836 574 0,'1'8'143'0,"-2"0"4"0,3 7-70 16,-1 3-35-16,2 4-10 15,0 2-6-15,-1 10-8 0,2 3-4 0,2 7-7 16,0-5-3-16,3 2-5 0,1-2 0 15,1-1-1-15,0-7-2 0,0-7-2 16,3-6 2-16,-1-2 0 0,-1-5-1 16,-1-3 2-16,0-2 1 0,-1-5 4 15,-1-2 3-15,-2-4 5 0,0-1 5 0,0-4 4 16,-1-1 2-16,1-3 1 0,-1-2 1 16,0 1-4-16,0 0-4 0,0 0-4 15,-2 4-3-15,1 4-3 0,-1 1-1 16,1 4-2-16,2 5-1 0,2 2-1 15,2 0 0-15,2 2 0 0,2-1 0 16,4 2 1-16,2-1-7 0,2-2 1 16,2-1-1-16,0-1 1 0,1-1 0 15,1-2-1-15,-3-2 0 0,-3-5 6 16,-4 0-1-16,-3-1 2 0,-4-3 3 0,-3-5 2 16,-3-2 3-16,-2-3 1 0,-2-1 2 15,-2-4 2-15,-1-3 0 0,0-1-3 16,-5-4-2-16,-1-1-2 0,-2-2-2 15,0 0-1-15,-1 3-1 0,0 5-2 16,1 3-1-16,5 8-1 0,-1 6-5 16,4 2-7-16,1 4-18 0,2 4-25 15,2-1-121-15,1 1-10 0,3-9-117 0,3-9-226 16</inkml:trace>
  <inkml:trace contextRef="#ctx0" brushRef="#br0" timeOffset="27045.14">9359 11459 618 0,'1'1'153'0,"-2"-1"8"0,0-1-96 15,0 1-9-15,0 0-4 0,-4 2-4 16,1-1-9-16,-5 3-10 0,-3 3-8 16,-3 2-6-16,-4 4-5 0,-3 2-4 15,-3 7-4-15,0 1-2 0,1 7 0 16,-2 4 0-16,2 4-1 0,3 5 0 0,2 3 0 15,4 3-1-15,6 4 0 0,3 0-3 16,7-2-2-16,7-3-3 0,4-5-1 16,4-2-2-16,7-5-1 0,4-8 0 15,3-6 2-15,5-7 3 0,4-7 3 16,0-6 2-16,3-8 3 0,-4-2 1 16,-2-3 2-16,-3-4 4 0,-6 0 1 15,-7-1 2-15,-3 1 3 0,-6 0 4 16,-4 1 2-16,-3 0 1 0,-7-3-1 0,-3 3-3 15,-6 1-1-15,-7-1-4 0,-4 0-5 16,-5 1-8-16,-5 0-5 0,-2 5-4 16,-2 3-5-16,0 4-9 0,0 2-11 15,2 4-15-15,1 2-6 0,2 4-121 16,2 1-129-16,1-1-305 0</inkml:trace>
  <inkml:trace contextRef="#ctx0" brushRef="#br0" timeOffset="27729.35">7048 12874 470 0,'0'2'124'0,"1"-2"0"16,2 1-8-16,4 3-89 0,0-4-5 15,4 0-1-15,3-1 1 0,6 0 0 16,6 1 2-16,7-3-5 0,2-1-4 15,10 3-3-15,5-1-4 0,8 2-5 16,6-1-2-16,7 2 0 0,8-1 0 0,9-1 0 16,7-3-1-16,9 0 1 0,11-4-1 15,10-3 0-15,4-6 1 0,5-1-1 16,4-5 0-16,1 0 1 0,0 0-1 16,-3-5 1-16,-3 0-1 0,-4 4-2 15,-8 1-5-15,-8 2-10 0,-8 2-7 16,0-4-124-16,-23 6-121 0,-10 1-301 15</inkml:trace>
  <inkml:trace contextRef="#ctx0" brushRef="#br0" timeOffset="83409.39">11655 10134 423 0,'0'-10'129'0,"-3"4"4"0,-2 0-32 16,-1 2-28-16,0 1-17 0,1 0-14 15,-2 1-12-15,1 0-5 0,3 3-2 16,0-1-2-16,2 0-1 0,0 0-2 15,1 2-3-15,0 0-1 0,1 2 1 0,0 0 4 16,0 11-5-16,7 0-1 0,1 6 0 16,3 8 0-16,2 6-1 0,1 9-3 15,5 6-5-15,0 5 1 0,-6 13-1 16,0 7-2-16,-2 3 0 0,-3 5 0 16,-2 2-1-16,-5 5 1 0,0-2-1 15,0 0-1-15,-2-3-2 0,-2-8 0 0,-1 1-1 16,1-7 0-16,0-7-3 0,-2-9-2 15,1-8-2-15,0-7-4 0,0-6-5 16,1-11-8-16,1-5-8 0,1-7-7 16,-1-7 0-16,1-9-36 0,1-11-85 15,-1-10-109-15,3-11-256 0</inkml:trace>
  <inkml:trace contextRef="#ctx0" brushRef="#br0" timeOffset="84105.54">11864 10152 615 0,'-19'-17'151'0,"6"6"1"0,11 10-59 16,4 1-64-16,-1 2-14 0,3-1-5 0,-1 1-6 15,4 0-1-15,2-2 3 0,4 0 3 16,4 2 2-16,4-2 4 0,4-2 4 15,6 0 3-15,4-3 0 0,7-1-2 16,6 1-2-16,8-2-2 0,7-3-5 16,6 0-2-16,6 3-4 0,6 1-2 15,4-1 0-15,5-1-2 0,4 2 0 16,1 3 0-16,1-2-1 0,5 1 1 16,0-3-1-16,-3 4 1 0,-2 3 0 15,-4 0 1-15,-3-2 1 0,-1 3 2 0,-11 2-3 16,-3 5 1-16,-5 4-2 0,-8 1 0 15,-9 1 0-15,-10 2-2 0,-10-1 0 16,-6 0 1-16,-11-2 2 0,-7-3-1 16,-4 0 1-16,-6 5-1 0,-3 2 0 15,-2 3 1-15,-2-1-2 0,-3 3 0 16,0 1 0-16,-1 4 1 0,0-4 0 0,1 3-1 16,0 1 1-16,0 6-1 0,1 5 0 15,2 4 0-15,0 4 0 0,3 5 0 16,-1 3-1-16,4 1-1 0,1 1-1 15,0 1-2-15,1 4-1 0,1 3-2 16,0-1-3-16,3 4-1 0,-1 4 2 16,0 3 1-16,-1-2 2 0,-1-2 2 15,1-1 2-15,-3-4 4 0,-2-7 1 16,-2-4 2-16,0-7 3 0,-2-5 2 16,-1-6 3-16,-1-7 0 0,1-1 2 0,-4-5 2 15,-5-7-1-15,-8-2-3 0,-5-3-1 16,-7-3-5-16,-6-5-2 0,-11-6-5 15,-9-3-4-15,-3-1-4 0,-7-6 0 16,-3-2-1-16,-5-1 1 0,-8 1 1 16,1-1 4-16,0 0 1 0,-2 0 2 15,3 3 1-15,1 2 0 0,2 3-1 0,6 0 1 16,7 2-3-16,5 2-5 0,9 1-8 16,6-3-9-16,10 1-6 0,10-3-4 15,8-4-14-15,7-3 4 0,10-5-55 16,7-3-67-16,5-2-104 0,9-6-257 15</inkml:trace>
  <inkml:trace contextRef="#ctx0" brushRef="#br0" timeOffset="84370.88">12637 10668 669 0,'-12'-5'152'0,"-3"1"-1"16,1 2-112-16,2 2-16 0,0 2 2 15,-3 2-17-15,-3 2-2 0,-3-1-1 16,-2 3-1-16,-1 0 1 0,-1 3-2 16,0 2-1-16,-1 1-1 0,2 1 0 15,1 4-3-15,3 3-1 0,2 3-1 16,5 2-2-16,3 3 0 0,5 2-4 15,5 3-11-15,4 0-8 0,5-1 14 0,4-1-137 16,4-4-120-16,4-4-302 0</inkml:trace>
  <inkml:trace contextRef="#ctx0" brushRef="#br0" timeOffset="84606.05">12906 10856 651 0,'-16'0'144'0,"-4"2"-1"16,-2 6-105-16,0 2-20 0,2 5-8 15,-2 6-4-15,3 1-5 0,4 0-1 16,3 1 2-16,3-1-2 0,2-1-1 16,5-2-1-16,3-1-1 0,5-4-3 15,2-2 0-15,2-2 0 0,4-5-5 16,4 1-4-16,3-4-3 0,1-2 36 0,2-2-158 15,0-2-115-15,6-2-313 0</inkml:trace>
  <inkml:trace contextRef="#ctx0" brushRef="#br0" timeOffset="84828.47">13052 10450 671 0,'1'-8'161'0,"3"6"5"16,1 7-102-16,3 3-24 0,-1 7-6 16,3 7-9-16,0 5-7 0,-1 4-6 15,1 7-4-15,-2 2-2 0,-1 4-2 16,-2 0-2-16,-1-2-6 0,-1 0-11 16,-1-1-12-16,-1-4-13 0,-1-1 13 0,0-4-146 15,0-4-132-15,0-1-315 16</inkml:trace>
  <inkml:trace contextRef="#ctx0" brushRef="#br0" timeOffset="85224.22">13089 10864 636 0,'6'-16'146'16,"1"4"7"-16,7 0-107 0,2 4-7 0,4 2-3 15,2 2-5-15,4 0-3 0,5 4-5 16,-1-1-5-16,2 2-4 0,2-1-2 15,0-3-4-15,-1 0-2 0,-4 2-2 16,-2 0-2-16,-3-2 0 0,-7 2-1 16,-5 0 0-16,-4 1-1 0,-4 2 1 15,-4-2-1-15,-5 0-1 0,-4 3-2 0,-4-1-1 16,-3 2-1-16,-5 3 0 0,-1-2 0 16,0 3-1-16,3 0 0 0,3-1 0 15,6 0-2-15,5 1-2 0,6 0-1 16,5 1 0-16,6 1 1 0,5 1 1 15,5 1 3-15,2 3 4 0,3 1 3 16,3 0 1-16,-2 2 1 0,-1 1-1 16,-4 1 0-16,-3 0 1 0,-3-3 2 15,-6 0 2-15,-5-2 4 0,-7 0 2 0,-5 1 2 16,-8-1-1-16,-7 0-2 0,-7 2-3 16,-9-1-6-16,-7-1-14 0,-3-1-14 15,-3-7-14-15,-7-3 1 0,1-4-134 16,1-12-132-16,0 1-308 0</inkml:trace>
  <inkml:trace contextRef="#ctx0" brushRef="#br0" timeOffset="99347.02">12911 12567 610 0,'1'0'151'0,"-1"-1"5"0,0 2-88 16,0-2-18-16,0 2-9 0,0-1-10 15,-7-6-8-15,7 8-2 0,0-3-4 16,0 0-1-16,0 0 0 0,-1 1-1 16,1 0 1-16,6 5 0 0,-11-6-3 15,0 4-2-15,-5 3-3 0,-3 4-2 16,-5 2-3-16,-2 4-1 0,-5 7-3 0,-1 6 0 15,-3-2-3-15,0 4-1 0,0-1-2 16,2 3-2-16,3-2-2 0,5-1 0 16,3-3 0-16,6 3 0 0,8-6 2 15,4-1 1-15,3-4 1 0,6-1 0 16,4-5 1-16,3-3 0 0,5-5 1 16,3-3 1-16,2-5 1 0,4-3 1 15,0-4 2-15,0-2 1 0,1-2 3 0,-2-3 3 16,-3 2 1-16,-3 1 0 0,-6-1 2 15,-3 3 0-15,-7 2 2 0,-3 5-3 16,-3-1 0-16,-1 6 0 0,-2 3-1 16,0 1-2-16,2 3 0 0,-1 4-2 15,2 2-2-15,-1 3-2 0,5 1-2 16,1-2-2-16,3-2 1 0,4 0-2 16,3-3 1-16,2-6-1 0,4-4 2 0,0-2 0 15,4-3 2-15,-1-5 3 0,-1-3 2 16,-2-5 3-16,-1 3 1 0,-3-2 2 15,-3 0 2-15,-4 1 0 0,-5 0-2 16,-3 1-1-16,-3 3 1 0,-5 1-2 16,-5-1-3-16,-4 1-5 0,-6 4-5 15,-1 3-4-15,-6 2-6 0,-3 5-8 16,0 2-9-16,0 3-9 0,2 4-5 16,4 0-3-16,3 2-3 0,6-1 1 15,6-5 1-15,4 0 5 0,8-3 14 0,3-2-112 16,2-4-100-16,6-2-264 0</inkml:trace>
  <inkml:trace contextRef="#ctx0" brushRef="#br0" timeOffset="100201.23">13503 12718 546 0,'17'-3'142'0,"-4"3"3"16,-1 3-58-16,-2 0-44 0,-2 4-6 15,-2 1-13-15,-3 3-9 0,0 2-4 16,-2 2-2-16,-3 0-2 0,0 0-2 15,0-3-1-15,0 0 0 0,0-4-2 16,1-3 1-16,1 1-2 0,0-3 5 16,0-4 5-16,0 1 3 0,1-1 3 15,0 0 2-15,1-1 2 0,0-3 3 0,3 0-4 16,0-1-3-16,2 1-2 0,2-4-1 16,0 0-2-16,3 1-1 0,2 0-3 15,-1 4-2-15,0-2-1 0,1 2-2 16,0 2-2-16,-2 4-1 0,0 2 0 15,-3 0-3-15,1 1 0 0,-2 1-1 16,-1 2 1-16,2 0-2 0,-2-5 0 16,-1 0 1-16,1-2 1 0,-2-3 1 15,2 0 0-15,-2-3 1 0,1-3 0 0,-1 1 1 16,3-1 2-16,-1 0 0 0,0 1 1 16,3-1-1-16,-2 1 1 0,1 1 0 15,0 0-1-15,2 3-1 0,1 3-1 16,1 0-1-16,0 3-1 0,2 0-1 15,3 2-1-15,-1 2 0 0,-1-3 1 16,3-1-1-16,0-2 1 0,0-1-1 16,1-3 1-16,0-2 1 0,0-6-1 0,-2 1 1 15,-1-5 1-15,4-5 1 0,-2-3 1 16,-1-2 2-16,-2-3 2 0,0 0 0 16,1-2 2-16,-2 1 2 0,-5 3 1 15,-1-2 3-15,-4 3-1 0,-2 3 0 16,-2 2 0-16,-3 3-1 0,-2 2 0 15,0 4-1-15,0 2-1 0,1 5-1 16,3 0-2-16,-1 4-3 0,1 5-1 16,2 1-2-16,3 5-1 0,0 4-2 0,3 3 1 15,1 5-1-15,2 3 4 0,0 4 0 16,0 1-2-16,-3-1-1 0,-1 4-3 16,0-2-2-16,-1-1-2 0,-2-2 3 15,1-2-11-15,-3-2 1 0,0-4 1 16,0-5 3-16,0-3 2 0,-2-3 2 15,0-4-3-15,-2-4 12 0,4 0 0 0,-2-3 1 16,0-1-1-16,2 0 3 0,1-1 1 16,2 1 1-16,2-1 1 0,0-2 0 15,2 2-1-15,1 2 1 0,1 1-3 16,0 0-1-16,0 2-1 0,-1 3-1 16,-1-1-1-16,0 2 3 0,-3-1-9 15,-1 0 0-15,-1 1 0 0,-1 1 1 16,-1-1-1-16,-2 0 1 0,0 1-2 15,-2 0 10-15,-2-1-1 0,-3 2 1 0,-3-1 0 16,-5-2 0-16,-5 2 0 0,-5-4-1 16,-4-2-3-16,-1 0-2 0,0-2-3 15,2-3-1-15,3-3-1 0,6 1-6 16,6-3-8-16,4 0-4 0,4-4-9 16,4 1-12-16,4-4 2 0,3-1-135 15,7-5-125-15,7-8-309 0</inkml:trace>
  <inkml:trace contextRef="#ctx0" brushRef="#br0" timeOffset="100608.66">15062 12626 573 0,'10'-2'145'0,"-2"1"9"0,-6 6-78 15,0-6-9-15,3-3-2 0,-12 3-6 16,-4 0-7-16,-1 1-9 0,-3 1-8 16,-3 4-13-16,0 1-10 0,1 7-7 15,1 5-3-15,2 2-3 0,1 3-1 16,5 1-2-16,0 1 0 0,4-1-3 16,1-3 2-16,5-3-1 0,1 1-4 0,2-4-1 15,3 0-3-15,2-4-5 0,3-4-9 16,6-2-16-16,8-3-8 0,8-2 0 15,3-5-122-15,6 0-122 0,2-3-285 16</inkml:trace>
  <inkml:trace contextRef="#ctx0" brushRef="#br0" timeOffset="100822.62">15538 12708 563 0,'-1'-6'176'0,"-4"1"7"0,-2 3 5 15,-2-2-112-15,-5 5-17 0,-6 2-17 16,-1 6-16-16,-5 5-12 0,0 0-6 15,0 4-7-15,2 2-2 0,3 0-1 16,8 2 1-16,2-3 1 0,7-1 0 16,4 4-2-16,4-1-3 0,6-2-2 15,6 0-4-15,3-2-15 0,9-3-8 0,0-1-12 16,5-9-8-16,0-4-4 16,0-3-2-16,-3-7-70 0,0-3-36 0,-6-3-95 15,0-7-211-15</inkml:trace>
  <inkml:trace contextRef="#ctx0" brushRef="#br0" timeOffset="101022.09">15760 12338 601 0,'-1'-5'157'0,"0"3"7"16,0 0-74-16,0 5-40 0,2 5-10 15,0 7-8-15,1 8-5 0,4 3-6 16,-2 8-6-16,2 6 3 0,0 2-3 15,0 4-3-15,1 0-3 0,0 0-6 16,0-1-4-16,0-1-22 0,0-4-8 16,-1-4-17-16,0-2 19 0,-3 0-150 15,-1-8-136-15,-1 0-313 0</inkml:trace>
  <inkml:trace contextRef="#ctx0" brushRef="#br0" timeOffset="101441.03">15777 12804 646 0,'1'-9'156'16,"4"1"6"-16,3 2-107 0,5-3-5 15,4 3-5-15,2-3-2 0,5 1-7 16,2 2-6-16,2-5-4 0,2 0-3 16,3-1-3-16,-2-4-3 0,2 2-4 15,-2-3-5-15,-2-1-3 0,-1 2-1 16,-2-1-2-16,-5 3-1 0,-4 3 0 15,-3 3-1-15,-6 2 4 0,-1 3 0 16,-7 0-2-16,-3 0 1 0,-6 7-2 0,-2 0 1 16,-4 2-2-16,-2 3-3 0,0 3-2 15,-2-1 3-15,3 6-4 0,0-5 3 16,5 2-2-16,4-1 2 0,3-2 0 16,4-1 0-16,5 4 0 0,2-3 1 15,3-2 0-15,1 1 2 0,2-3-1 16,-1 2 1-16,0-4-1 0,-1 3 2 0,-3-1-3 15,-2 2-2-15,-2 0 0 0,-4 2 0 16,-4 1-3-16,-4 4 1 0,-5-2-5 16,-5 6 2-16,-6-2-6 0,-6 0-6 15,5 5-2-15,-14-3-17 0,-4-1-8 16,-4 1 1-16,0-5 3 0,0 0 14 16,2-1-133-16,-11-8-118 0,8 1-278 15</inkml:trace>
  <inkml:trace contextRef="#ctx0" brushRef="#br0" timeOffset="101881.67">12829 13352 526 0,'3'-2'121'15,"0"-1"5"-15,4 1-74 0,7 1-16 16,8-1-3-16,6-1 1 0,12-3 2 16,5 1 7-16,16-1-2 0,12 0-2 15,13-2-6-15,14-2-8 0,10 0-6 16,16 3-8-16,12-3-6 0,17-4-3 16,9 0-1-16,7-1-1 0,5 4-4 0,5 0-2 15,10 1-3-15,3 3-1 0,-12 2-1 16,-9-2-4-16,-6 2-4 0,-7 6-3 15,-11-1-3-15,-25 4-2 0,-17 2-3 16,-10 5-5-16,-12 4-120 0,-16 4-110 16,-17 0-285-16</inkml:trace>
  <inkml:trace contextRef="#ctx0" brushRef="#br0" timeOffset="112409.8">11624 9150 267 0,'-7'-6'78'0,"0"-2"-2"0,2 1-20 0,-1 2-16 16,2 1-4-16,0-2-4 0,-2 3-2 16,1-2 1-16,0 3 6 0,1 0-3 15,-1 0-1-15,1-2-4 0,1-1-3 16,-1-1-4-16,1 0-2 0,1 1-1 16,0-2 0-16,0 2 1 0,0 0 3 15,1 2 1-15,1 3 2 0,0-1 0 16,0 1 1-16,0 0-1 0,0 0-1 15,0 1-2-15,-1-1 0 0,1 0-3 0,0 1 0 16,-1-1-3-16,1-1-3 0,0 0-2 16,0 3-6-16,0 1-2 0,2 4-1 15,1 3-2-15,0 4 0 0,1 5-2 16,2 4 2-16,-1 5 2 0,1 4-1 16,-1 3 0-16,0 2 0 0,-2 4-2 15,0-1 0-15,0 1-2 0,1-3 1 0,-1-1-1 16,1-4-2-16,0-3-2 0,1-2-2 15,0-4-2-15,-1-5-5 0,0-3-9 16,1-5-8-16,-2-1-9 0,-1-5-6 16,0-2-1-16,-1-2 12 0,-4-3-124 15,3 0-106-15,-1-6-267 0</inkml:trace>
  <inkml:trace contextRef="#ctx0" brushRef="#br0" timeOffset="113321.04">11571 9002 481 0,'-6'-1'124'16,"2"0"5"-16,1-2-44 0,0 1-43 0,2 0-4 15,1-1-4-15,0 2-7 0,1 1-5 16,2-1-5-16,1 0-4 0,2 1-4 15,0-2-4-15,2 1-2 0,1-1 0 16,0-1 0-16,2 3-1 0,1 0-1 16,2 0-1-16,1 4 1 0,3-1-1 15,4 0 0-15,3 1 0 0,1 0 1 0,6-2-1 16,3 3 0-16,3-5 1 16,3-3-1-16,3 1 0 0,4-3 0 0,3-1 1 15,3 2-1-15,2-1 0 0,3 1 0 16,2 1 1-16,0 1-1 0,5-1 0 15,-3 1 1-15,-2 0-1 0,3 0 0 16,-3 0 1-16,-1-3-1 0,3 2 0 16,-4 2 1-16,0-1-1 0,-2-1 0 15,-5 0 0-15,1 1 1 0,-5 2-1 0,-3 0 0 16,0-1 0-16,-5 0 1 0,-6-1-1 16,-2 0 1-16,-4 0-1 0,-3 1 0 15,-2-2 0-15,-6 1 1 0,1 1-1 16,-3 1 0-16,0-1 0 0,-4 1 0 15,-3 0 0-15,-1 1 0 0,-4-1 2 16,-2 0-1-16,0 1 0 0,-1-1 0 16,0 0 0-16,-8-6 0 0,7 5 0 0,-1 3 0 15,1-2 0-15,0 1 1 0,0 1-1 16,0 1 2-16,9 4 1 0,-8-2 0 16,1-1 1-16,0 7 0 0,0 0 0 15,1 2 1-15,1 3-2 0,2 4 0 16,-2 3-1-16,0 5 0 0,3-4-1 15,-2 6 1-15,2 2-1 0,-1 5 0 16,1-1 0-16,-2 1-1 0,2 0 1 16,-1 2-2-16,1 0 1 0,-3-2-1 0,0-3 1 15,0 1-1-15,0-2 0 0,0 2 0 16,-2-3 0-16,1-4 0 0,-1 1 0 16,1 1 0-16,0-4 0 0,-1-1 0 15,-1-2 0-15,1 0 0 0,-2-2 1 16,0-3-1-16,-3-2 1 0,2-1 1 15,0-3 0-15,-3-2 0 0,2-3 0 0,-1-2 2 16,1-1-1-16,-3 0 3 0,-3-3-1 16,-3 0 0-16,-3-1 1 0,-6-1-2 15,-5-1 1-15,-4-1 0 0,-4 0-4 16,-5-2-1-16,-7 0-1 0,-2 2-1 16,-4 0-2-16,-4 2-1 0,-7-2-2 15,-4 2 2-15,-1 1 0 0,-1 1 1 16,-4-2 1-16,-3 1 1 0,-3 0 1 15,0-1 0-15,-3-1 0 0,0-2 1 0,0-1 0 16,-1 1-1-16,0-3 1 0,1 0-1 16,4-1 1-16,4 0-1 0,6 1 0 15,3-2 0-15,8 1-2 0,9 1-2 16,10-2-4-16,6 0-4 0,7 0-7 16,6 3-11-16,8 5-2 0,2-7-127 15,3 4-120-15,6-3-299 0</inkml:trace>
  <inkml:trace contextRef="#ctx0" brushRef="#br0" timeOffset="117420.26">12140 9205 522 0,'7'1'129'0,"1"-1"4"16,-3 2-66-16,-2-2-25 0,0 1-2 16,-10-7-5-16,1 6-4 0,0-1-3 15,-1 0-2-15,-1 0-4 0,-2-2-4 16,-2 1-3-16,4 7-1 0,-2-6-1 16,-3-1-2-16,-2 2-3 0,-1 0-2 15,0 3-3-15,-2 1-2 0,0-1-2 0,1 2 0 16,2-1 0-16,2 2-1 0,1-2 2 15,2-1-1-15,2 0 1 0,4 3-2 16,1-2 0-16,2 3 0 0,2 1 0 16,1-2 0-16,2 4 1 0,4-1-1 15,1 1 2-15,2 0 0 0,1-1 1 16,1 1-1-16,1 0 1 0,0-1-1 0,-1 0 1 16,-2-1-1-16,-2 1 1 0,-2 1 0 15,-2-1 0-15,-4 2 1 0,-2-1 0 16,-2 1 0-16,-2-2 1 0,-4 0 0 15,-1 0 0-15,-2 0-1 0,-2-3-2 16,-1 0-1-16,1-5-2 0,-1-3-7 16,-2-2-8-16,3-1-7 0,1-3-6 15,2 2-4-15,0-2 42 0,0 1-120 16,4 3-44-16,2-1-104 0,1-1-260 16</inkml:trace>
  <inkml:trace contextRef="#ctx0" brushRef="#br0" timeOffset="117660.15">12195 9101 530 0,'10'-9'150'0,"-4"2"6"0,1 1-13 16,1-2-88-16,-4 7-10 0,0-1-7 16,-2 4-8-16,-1 1-8 0,1 2-5 15,0 4-3-15,0 1-3 0,1 2-4 16,0 4-2-16,1 4 1 0,0 2-1 15,0 1-1-15,-1 3-2 0,1 3-2 16,-1-2-2-16,0-1-6 0,-1-1-10 16,1 2-12-16,-3-2-10 0,-2-3-1 15,1-2-136-15,-1-4-129 0,-1-2-312 16</inkml:trace>
  <inkml:trace contextRef="#ctx0" brushRef="#br0" timeOffset="118568.98">12177 9383 632 0,'-4'-9'144'0,"2"0"5"0,3 2-106 0,3 1-5 15,1-2-2-15,4 1-1 0,1-2-2 16,3 0-2-16,2 0-3 0,4 3-4 16,0-2-4-16,3 4-4 0,1-3-2 15,3 6-5-15,0-1-2 0,1 0-4 16,2 0 0-16,-2 0-2 0,1-1 0 15,-3 3-1-15,-4-2 1 0,-3 2-1 16,-4 1 0-16,-4-2 1 0,-3 2 1 0,-4-1 1 16,-3 0-1-16,-1-1 0 0,-3-2-1 15,-3-3-1-15,-1 2-2 0,0-2-2 16,-1 0-2-16,-2 0 0 0,1 1 0 16,0 2 0-16,0 3-1 0,1 2-3 15,1 4-3-15,-1 3-4 0,2 2-4 16,2 1-1-16,2 0-3 0,2 1 1 15,1-2 2-15,2-1 5 0,1-3 3 0,4-1 5 16,1 0 4-16,2-3 3 0,1-2 3 16,1 1 3-16,0-4 2 0,0 0 2 15,0-4 2-15,-2 0 2 0,0-1 3 16,0 3-1-16,-6-5 0 0,1 1-2 16,-3 3 0-16,0-2-1 0,-1 3-2 15,-1-1-3-15,-2 2-3 0,4 5-6 16,-2 3-3-16,0 0-1 0,0 6-4 15,0 2-6-15,1 4-2 0,2-2 1 16,-1 0 5-16,1 0 1 0,3-2 1 0,-1-2 3 16,2-6 4-16,-1-1 4 0,1-2 2 15,-1-2 3-15,2-4 2 0,0-2 4 16,-1-3 1-16,2-3 1 0,0-4 1 16,2-4-2-16,-1-1-1 0,1-4 1 15,1-2 1-15,1-2 2 0,-1 1 2 16,-1-2-1-16,-1-2 2 0,-2 2 2 0,2 1-1 15,-3 5-2-15,-3 4-1 0,0 3 0 16,-2 5 0-16,0 6-1 0,-1 3-2 16,-2 3-3-16,0 2-5 0,1 1-3 15,-1 4-3-15,-1 5-1 0,0 3-2 16,0 5 0-16,1 3 0 0,2 6 5 16,0 0-1-16,3 3 0 0,1-3-2 15,3-1-1-15,2 0-4 0,2-1 0 0,0-4-3 16,1-5 0-16,1 0 0 0,1-3 2 15,1-3 1-15,-2-5 3 0,9-3 0 16,-8-1-1-16,1-1 2 0,-2-4 0 16,1-3-3-16,-2-2 1 0,0 0 1 15,-10 0 2-15,4-4 3 0,-1-1 1 16,-3 0 2-16,-3 1 2 0,-3 0 2 0,-3 1 0 16,1 0 0-16,-2 4 0 0,0 1-3 15,-2 7-1-15,-1 3-2 0,0 7-2 16,2 6-1-16,-2 1 0 0,1 3-5 15,2 3 4-15,5 0-2 0,3-1-2 16,4-3-3-16,3-4-10 0,4-1 1 16,0-5-6-16,5-1-8 0,-1-2-6 15,4 2-7-15,-6-11-5 0,4 0 5 16,-3-3 15-16,-2 1-13 0,3 0-110 16,-8-6-106-16,-8-13-274 0</inkml:trace>
  <inkml:trace contextRef="#ctx0" brushRef="#br0" timeOffset="118732.56">12809 9089 618 0,'-16'-15'153'0,"6"4"5"0,3 3-104 0,4 8-8 16,3 5-9-16,5 3-3 0,7 3-9 16,6 1-3-16,6 0-5 0,8 0 2 15,6-3-2-15,6-4-3 0,8 2-6 16,-1-10-18-16,1-2-28 0,4-2-137 15,-4-5-144-15,8-3-361 0</inkml:trace>
  <inkml:trace contextRef="#ctx0" brushRef="#br0" timeOffset="122583.01">13972 10846 293 0,'-1'-1'94'0,"3"3"7"16,-4-3-23-16,1 1-17 0,-1 0-10 15,0-1-8-15,0-1-6 0,2 3-10 16,-3-2-7-16,1 1 0 0,-2-2-2 16,2 0-2-16,0 2-1 0,4 0-1 15,-6-1 3-15,4-2 0 0,-1 2-2 16,1 2 0-16,-1 0-1 0,1 2-2 0,-4-3-1 15,5-1-2-15,-4 1-1 0,3 0 0 16,-3-3 1-16,4 4 2 0,-3-4 1 16,3 3 0-16,-2 0 0 0,2 0-3 15,0 0 0-15,4 2-3 0,-5-3-1 16,5 3-4-16,1 1 0 0,1-2-1 16,2 2 1-16,-1-2-1 0,1 1 0 15,-1 2 0-15,0-2 0 0,0 0 1 0,1 0-1 16,-1 0 1-16,3 3 0 15,2-3 0-15,3 1 0 0,-1 0-1 0,1 1 1 16,0-1 0-16,5-1-1 0,-2 2 1 16,2 0-1-16,0-2 0 0,3 1 1 15,3 0-1-15,6-3 1 0,-3 1 0 16,1-2 0-16,-1-4 0 0,0 2 1 0,-4-3-1 16,-4-1 0-16,-2-2-1 0,-2-3 1 15,2-1-1-15,0-1 1 0,0-4-2 16,-1-1 0-16,0 1 0 0,-3-2 1 15,-1-2-1-15,-6 1 0 0,0-2 0 16,-1 1 1-16,-2-3 0 0,0-1 0 16,-2-3 0-16,1 2 1 0,-2-1 0 15,-1-1 1-15,1 2 1 0,2 1-1 16,-1 3 1-16,1-1-1 0,0 2 0 16,1-1 0-16,-2-1 0 0,-2-1 0 0,-2-1-1 15,-1-4 0-15,-2 2 0 0,-3-2 0 16,1 1-1-16,-1-3-1 0,0-1 0 15,1-3 0-15,0 2-1 0,3-1 1 16,-2 0 1-16,1-1-1 0,0-2 0 16,-2 3 0-16,1-1 1 0,-1-3 0 15,0 0-1-15,-1-1 1 0,0 0 0 16,-3 2 0-16,1-1 0 0,-3 1 0 0,0 3 0 16,-4 2 0-16,2 2 7 0,-1 1-10 15,2 2 1-15,-1 0 1 0,2 0-2 16,1 3 2-16,2-1-1 0,1 3-4 15,-1 4 11-15,3 1 2 0,5 6-3 16,-7 1 1-16,0 1-1 0,0 4-1 16,-1 1-1-16,-1 1-2 0,-2-1-2 15,-6 1 1-15,4 1 1 0,-5 2-1 0,-3 2 0 16,-1 0 1-16,-2 2-1 0,0-1 0 16,-6 2 1-16,-1 1-1 0,-3 3 1 15,-1 1-1-15,-5 0-1 0,-1 2 0 16,-7 5 0-16,2 0-1 0,1 1 1 15,1-1-1-15,0 3 2 0,2-3 0 16,-1 1 0-16,2-2 0 0,5-1 0 16,1-1 1-16,3-2 0 0,4 0 0 0,5-2 0 15,7-1 0-15,5-1 0 0,1-1-1 16,4-3-5-16,3 0-5 0,0-1-7 16,1-2-6-16,2 0-7 0,1-1-6 15,-1 1 36-15,2 0-154 0,-2-1-114 16,0 0-300-16</inkml:trace>
  <inkml:trace contextRef="#ctx0" brushRef="#br0" timeOffset="123016">13669 9108 461 0,'-2'5'116'0,"-1"-2"2"16,0 0-51-16,0 1-34 0,0-1-6 15,-1 2-2-15,1-1-3 0,-2 0-2 0,-1 2-2 16,-1 0-2-16,1 2-3 0,-3 1-3 16,0 2-1-16,0 2-5 0,-4 4-1 15,0 1-2-15,-1 3-1 0,-1 1 0 16,-2 1 0-16,1 1-1 0,-1-2 0 16,4 0 0-16,2 0-1 0,4-4 1 15,2 1-1-15,5-1-1 0,4-1 0 16,2-2-1-16,5-2 1 0,4-3 0 0,5-1 1 15,2-4 1-15,5-1-1 0,5-3-5 16,1-1-4-16,2-1 170 0,-2-1-292 16,-2 0-135-16,-4 0-406 0</inkml:trace>
  <inkml:trace contextRef="#ctx0" brushRef="#br0" timeOffset="124261.43">11355 9418 520 0,'0'0'121'16,"0"0"1"-16,0 0-79 0,0 0-16 15,0 0-7-15,0-1-2 0,0 1-2 16,0 0-1-16,0 0 3 0,1 0 0 15,-2-2-1-15,2 2 1 0,-1 2-1 16,0-1 0-16,-1-1-2 0,1 0 0 0,-1 0-2 16,-1-1-2-16,-1 1-2 0,1 0 2 15,-3-3-4-15,-4 1-3 0,-2-1-1 16,-2 0-1-16,-2 0-1 0,-5 1 0 16,-2-1-3-16,0 3 2 0,-1 1 0 15,-1 2 0-15,-2 2-1 0,0 1 0 16,1 2 1-16,0 0-1 0,0 3 0 15,1 0 0-15,2 1 1 0,1 0-1 16,1 0 0-16,3 1-1 0,1 2 1 16,2-1-1-16,0 1 1 0,2 1 0 15,-1 0-1-15,0 2 2 0,1 0-1 0,-2-1 1 16,1 5 0-16,-1-1 0 0,0 1 0 16,1 0 0-16,-1 2 0 0,-1 1 0 15,0 1 0-15,-2-1-1 0,2 0 1 16,-1-2 0-16,-1 2-1 0,1-1 0 15,0 2 1-15,3-1-1 0,1 4 0 0,2-1 0 16,4 3-1-16,-1 0 1 0,4-1-1 16,2 2 1-16,2-1-1 0,0-1 1 15,3 1-1-15,3 0 0 0,0-2 1 16,1 0 0-16,2-3-1 0,1-1 1 16,-1-2 0-16,2-1 1 0,-1 0-1 15,2-1 1-15,-1 3 0 0,0 0 0 16,-1-1 0-16,-1 2 1 0,0 0-1 15,-2-1 1-15,-2 0-1 0,1-3 0 0,-2-1 1 16,3 2-1-16,0-1 0 0,-1 0 0 16,2-1 0-16,1-2 1 0,1-1 1 15,2-1-1-15,3-1 0 0,1-1 1 16,1-3 0-16,4 0 0 0,4-3-2 16,1 0 1-16,3-4-1 0,0-1 1 15,4-1-1-15,1 0-2 0,2-2-4 16,0-1-6-16,0 1-5 0,-1-1-5 0,0 0-3 15,-1-2-3-15,-3 0-2 0,-2 0 36 16,-5-4-147-16,-2 3-108 0,-3 1-295 16</inkml:trace>
  <inkml:trace contextRef="#ctx0" brushRef="#br0" timeOffset="124715.86">11265 10593 473 0,'-3'2'116'0,"1"2"1"15,-2-2-54-15,1 0-37 0,3 7-5 16,-3-7-2-16,2-1-3 0,0 0-3 15,-1 2 0-15,2 1 0 0,3 1-1 16,-3-3 0-16,3 7-1 0,2 3-2 16,3 1-1-16,2 1-2 0,2 0-1 15,2 0-2-15,3 1-1 0,2 0 1 16,2-2 0-16,2 0 0 0,1-1 1 16,-1 0 0-16,0 0-1 0,-2-2 1 0,-2 1 0 15,-3-2 0-15,-4 1 0 16,-1-2 0-16,-3 2 1 0,-3 0-1 0,-1 0 1 15,-2 0 0-15,-2 1 0 0,-1 0 0 16,-1 1 0-16,-1 1 0 0,-1 0 1 16,0 0 0-16,3 10-3 0,-33-14-2 15,24 5-3-15,-3-2 0 0,-4 2-2 16,-5 0-5-16,-5-1-4 0,-9-10-2 0,29 11-5 16,-27-4-2-16,-2-1 42 0,1-7-167 15,3-1-116-15,-2 0-313 0</inkml:trace>
  <inkml:trace contextRef="#ctx0" brushRef="#br0" timeOffset="152485.21">16304 4100 372 0,'-2'-5'110'0,"-1"1"1"0,3-2-20 16,-2 2-19-16,-2 3-53 0,2-2-4 0,0-1 3 15,1 1 3-15,-1 1 5 0,-1 0 3 16,2-2 4-16,-2 2-2 0,0-1-3 15,0 0-6-15,-1-1-4 0,-6-1-8 16,-2-2-4-16,-5 2-5 0,-5-4-2 16,-2-1 0-16,-2-1 0 0,-1-3 0 15,0 0 0-15,-2-4 0 0,-1-1 1 16,1-3 0-16,-4-1 0 0,-6-1 0 16,-6-3 0-16,-4 4 0 0,-3-1 0 0,1 0-1 15,-4 3 0-15,-2 1 1 0,-2 3-1 16,0-3 0-16,-3 2 0 0,-4 1 0 15,-12 2 0-15,3 2 0 0,1-3 1 16,-7 0-1-16,-2 5 1 0,-3-1-1 16,-4 1 0-16,5 4-2 0,0-5-1 15,-10 5-1-15,9-1-1 0,-5-1 0 16,5 3 1-16,5-2 0 0,-2 0 1 0,1 4 2 16,2 0 1-16,-7 4 0 0,4 3 0 15,-1 1 1-15,-1 2-1 0,7 0 1 16,-8 4 0-16,-3 2-1 0,9 2 1 15,0 2 0-15,3-1 0 0,1 3 0 16,0 0 0-16,2 1 0 0,4-2 0 16,2 0 0-16,2-1 0 0,0 2 0 15,4-3 0-15,-1 2 0 0,4-2 0 0,8-1 0 16,-1 1 0-16,5 0-1 0,4-2 1 16,4 1-1-16,4 0 0 0,4 3 0 15,5 1 0-15,4 1-1 0,5 0 1 16,2 4 0-16,4-3-1 0,4 3 1 15,1 3 0-15,4 2 0 0,0 3 1 16,2 8 0-16,3 1 0 0,2 5 0 0,-1 7 0 16,0 1 1-16,1 5-1 0,0-1 0 15,0 2 1-15,-2 7-1 0,1-1 0 16,2 6 1-16,-3 0-1 0,1 3 0 16,1 2 1-16,-1 5-1 0,4-2 0 15,-1 2 1-15,1 1-1 0,0 1 0 16,2 5 1-16,2 4-1 0,-2 0 0 15,-1 4 0-15,1-3 1 0,1 1-2 16,-1 4 1-16,1 2 0 0,0 2 0 0,0-5 1 16,-1 4-1-16,-1 4 0 0,-2 3 0 15,4-6 0-15,1 0 0 0,-3-4 0 16,1 2-1-16,0-3 1 0,4-1 0 16,-1-4-1-16,0 0 1 0,-2-2 0 15,1-1 0-15,1 0 0 0,1-2 0 16,-5-3 0-16,2-2 1 0,0-1-1 15,1-4 0-15,4-4-1 0,-1-2 0 0,2-4 1 16,1-3 0-16,2-2 0 0,1-2 0 16,2-2 0-16,2-5 0 0,0 0 1 15,5-3-1-15,3-1 0 0,-3-3 0 16,4-3 0-16,-1-3 0 0,1-3-1 16,0-3 0-16,-1-1 1 0,1-1 0 15,1-3 0-15,2 2 0 0,0-1-1 16,3-1 1-16,5 2 0 0,0-4-1 15,1 1 0-15,4-4-1 0,2-1-1 0,4-3 1 16,1 0-1-16,5-6 0 0,1 1 0 16,3-4 0-16,1-2 1 0,2-2 1 15,2 1-1-15,3-4 2 0,-1 3 0 16,3-2 1-16,8 4 1 0,-2-1 1 16,1-1 1-16,2 2 0 0,6 1 1 15,0 0 1-15,2-1 0 0,-10-2-1 0,11-1 0 16,5-1-1-16,-1 2 0 0,0-4-1 15,1 4-1-15,-2-5 1 0,5 1-1 16,-3 1 2-16,-4 1 1 0,-3-1 1 16,-3-1 1-16,-3 3 0 0,-3-1 1 15,2 4-1-15,-6 2 1 0,-3 0 1 16,-1 1-1-16,-4 1 1 0,-1 0 0 16,-2 2-2-16,-3-2 1 0,-3-3-2 15,-5 2-2-15,-3-3-1 0,-3 1-1 0,-5 0 0 16,-1 0 0-16,-6 0-1 15,-4-3 0-15,0-3 0 0,-3-1 0 0,-1 0 1 16,-2-5-2-16,-2 0-1 0,-2-4 1 16,-2-2-1-16,-1-4 1 0,0-5-1 15,-1-2 1-15,-2-3 0 0,3-8 1 16,1-1-1-16,0-7-3 0,-3-1 0 16,0-6 1-16,1-3-2 0,-2-6-1 0,-4-1 1 15,-2-4 0-15,-2 1 0 0,-1 0 5 16,-3-2-3-16,-1-5 4 0,-2-1-1 15,0-5 0-15,-4-1 2 0,0-6 2 16,1-5-2-16,-1-1 0 0,0 1 1 16,-2-4 1-16,-2 2 1 0,1 1-1 15,1-1 4-15,-3-1-1 0,-2-2 2 16,-4-2 2-16,0 6 1 0,1-1 0 0,1-4 0 16,-2 0-5-16,-1-1 0 0,1 2-4 15,1-1-3-15,3-3-3 0,0-2 0 16,-1-1-1-16,0 1 0 0,-2 2 0 15,3-3 1-15,2 1 0 0,-6 2 0 16,-3 1 0-16,2 7-1 0,-3 1 1 16,-1 2-1-16,-3 2 1 0,1 4 1 15,2-1 0-15,1 1 0 0,-2 0 2 16,3 1-1-16,1 4 1 0,-1 1 1 0,-1 5 0 16,-2 0 0-16,2 6 0 0,-3 0 1 15,0 2 0-15,-1 4 0 0,0 2-1 16,1-2 0-16,-1 2-1 0,-1-1 0 15,2 4-1-15,-2 0 0 0,0 1-1 16,-3-3 1-16,1 7-1 0,-4 3 0 16,-3 4 0-16,-3 1 0 0,1 3 0 15,0-2-1-15,0 3-2 0,0 2 0 0,1-5-2 16,4-1 0-16,2 1-2 0,0 0-2 16,1 0-4-16,2 0-1 0,1-2-5 15,2 1-5-15,2 1-6 0,1 3-8 16,-1 2 148-16,6 1-266 0,-5 2-137 15,-4 3-389-15</inkml:trace>
  <inkml:trace contextRef="#ctx0" brushRef="#br0" timeOffset="202765.09">10393 4294 224 0,'60'89'-224'0</inkml:trace>
  <inkml:trace contextRef="#ctx0" brushRef="#br0" timeOffset="203337.05">10450 4283 474 0,'-2'-5'119'0,"-4"0"1"0,1-4-58 0,-4 0-32 0,-2 2-17 15,-3-5-9-15,-4-2-2 0,-4-1-4 16,-1-2-1-16,-3-2 1 0,-2-3 3 15,-4-2 3-15,-1 3 2 0,-2-1-2 16,1-1 2-16,-3 2 0 0,-4 1 1 16,-2 0-1-16,-3 1-1 0,-2 1 1 15,0 1 2-15,-9 3-1 0,-4 3-1 0,-6 2-1 16,6 5 0-16,-2 3 1 0,-2 3 0 16,-1 3 0-16,2 5 0 0,1 4 1 15,2 4 2-15,-2-1-3 0,0 9 0 16,2 2-3-16,2 4-2 0,0 5 0 15,4 4-2-15,6 3-1 0,-1 9-1 16,3 2-1-16,1 3 1 0,3 5 0 0,8 3-1 16,2 6 0-16,4 4 2 0,3 3 0 15,4 3 1-15,6 0 0 0,6 5 1 16,6-7-1-16,6 3 0 0,5-7 0 16,7-4-1-16,11 0-1 0,13 1-1 15,5-5 0-15,10 0-2 0,8-5-1 16,11 1-2-16,9-4 0 0,7-4-3 15,5-8 0-15,8-6-2 0,1-7-2 16,8-8 1-16,4-4 1 0,0-11 1 0,1-6 4 16,1-6 2-16,2-10 3 0,2-8 6 15,-5-6 5-15,-4-9 3 0,1-5 3 16,-6-8 4-16,-7-6 3 0,-10-3 3 16,-6-5 2-16,-10-4 1 0,-10-6 5 15,-13-3-1-15,-9-2-3 0,-10-6-4 16,-6-3-4-16,-14-3-5 0,-10-4-3 15,-7-2-14-15,-9-1-6 0,-5-1-3 16,-12 7 1-16,-13-3-3 0,-4 6 0 0,-10 10-1 16,-8 7 7-16,-2 10 4 0,-11 6 1 15,-3 9-2-15,-2 12 2 0,-5 11-2 16,2 8 0-16,0 11-2 0,1 7-2 16,-2 13-4-16,-5 5-3 0,9 8-106 15,6 11-12-15,4 9-92 0,5 4-197 16</inkml:trace>
  <inkml:trace contextRef="#ctx0" brushRef="#br0" timeOffset="203616.19">10640 6742 627 0,'-18'37'134'0,"-8"11"1"0,-10-4-101 16,-5 12-25-16,-6 4-8 0,-3-2 0 16,-4 0-1-16,-2 1-1 0,-2-3-5 15,2 3-1-15,2 0-3 0,5 2-2 16,5 7-19-16,5 6-22 0,5 3-22 15,9 5-18-15,4 1-33 0,8 7 2 0,8 1-57 16,10-2-41-16</inkml:trace>
  <inkml:trace contextRef="#ctx0" brushRef="#br0" timeOffset="203819.02">10601 8677 598 0,'106'2'158'0,"2"-16"6"0,4-11-72 15,7-12-33-15,3-13-12 0,-5-10-10 0,-2-11-11 16,-6-13-8-16,-10-3-6 0,-9-4-3 15,-12-9-2-15,-15-2-1 0,-12-3-2 16,-12 1 0-16,-13 1-7 0,-13-2-4 16,-15 5 0-16,-15 6-3 0,-13 5-4 15,-17 10-2-15,-18 14-3 0,-15 12 6 16,-13 19-6-16,-10 9-5 0,-6 20 0 16,0 16-4-16,11 10 30 0,13 9-162 0,15 1-127 15,22 2-325-15</inkml:trace>
  <inkml:trace contextRef="#ctx0" brushRef="#br0" timeOffset="204521.68">19491 5027 561 0,'-41'-44'144'0,"1"3"1"15,-11-3-14-15,2 6-104 0,0 3-23 16,-4 5-1-16,-3 6 0 0,-3 0 4 0,1 6 1 16,1 4 0-16,-8 2 0 0,2 6 0 15,-2 0-1-15,-1 10-2 0,2 7-3 16,-5 7-2-16,0 11 0 0,4 8-1 15,-4 10-1-15,1 11 1 0,1 8 0 16,5 6 0-16,4 7 1 0,10 6 0 0,8 6-2 16,14 3-2-16,11 1-1 0,12 0-4 15,14-2-2-15,15-4-3 0,14-6-2 16,17-3 1-16,12-4 2 0,13-7 3 16,12-4 3-16,16-5 3 0,9-3 4 15,7-6 3-15,7-6 0 0,7-7 2 16,4-7 3-16,0-10 2 0,2-9 4 15,-5-10 3-15,-5-5 5 0,-5-11 2 16,-9-8 2-16,-1-10 2 0,-9-6-2 16,-15-9-3-16,-3-13-3 0,-9-1-7 0,-16-6-2 15,-12-9-6-15,-16-2-6 0,-11-7-3 16,-13-2-4-16,-17-1-2 0,-21-8-4 16,-19-1-5-16,-22 1-5 0,-25 4 0 15,-27 4-1-15,-18 8 3 0,-21 6-3 16,-11 12 2-16,-11 8 3 0,-2 10 4 15,3 4 0-15,10 7 1 0,0 5 71 0,13 10-194 16,11 7-123-16,13 8-343 0</inkml:trace>
  <inkml:trace contextRef="#ctx0" brushRef="#br0" timeOffset="205161.44">19407 7650 536 0,'-73'18'114'0,"0"2"2"0,-4 3-90 0,5 4-14 15,0 5-1-15,6 3-1 16,-1 3 3-16,4 3-2 0,5 6-1 15,7 3-2-15,3 6-1 0,-1 8-1 0,8 7-2 16,6 8-1-16,3 8-1 0,5 7-2 16,4 4-2-16,8 3-2 0,9 3-1 15,6 2-1-15,8 0-1 0,11-2 1 16,10 0 0-16,8-2 1 0,8-2 4 16,13 0 0-16,9-5 1 0,-1-5 0 0,19-11 0 15,9 0 1-15,9-3 1 0,7-8 0 16,4-9 2-16,6-6 2 0,14-8 2 15,-7-3 5-15,3-14 1 0,2-12 2 16,2-14 0-16,-2-4 1 0,-2-10 1 16,-2-11 2-16,-6-8 1 0,-8-10-1 15,-8-7 0-15,-7-10-2 0,-8-15-3 16,-8-13-2-16,-6-7-4 0,-7-5-4 16,-9-9-3-16,-11-3 4 0,-18-5-2 15,-14 1 2-15,-18-1-2 0,-24-1-1 0,-18-5-3 16,-25 2 2-16,-16 1-5 0,-17 3-1 15,-17 11-1-15,-18 8 1 0,-10 11 0 16,-16 15 1-16,-3 14 0 0,-11 12 2 16,-5 15-4-16,1 5-9 0,0 13-9 15,3 3-33-15,10 3-101 0,4-1-122 16,13 13-291-16</inkml:trace>
  <inkml:trace contextRef="#ctx0" brushRef="#br0" timeOffset="213847.75">3381 7372 378 0,'-2'3'104'0,"0"1"1"16,2-4-17-16,-1 1-53 0,1-1-24 16,1 2-6-16,-2 2-2 0,1 3-4 15,0-3 0-15,-1 5 0 0,-1 0 1 0,2 0 1 16,-2-1-1-16,0-1 1 0,1-3 2 15,1 2 1-15,0-4 1 0,0 0 0 16,1 2 2-16,-1-2 1 0,2 1 3 16,0-2 0-16,0 0-1 0,0 1 0 15,1-1-1-15,-1 1-1 0,2-2-3 16,-2 0-1-16,0 0-1 0,-1 0-1 16,1 0 0-16,-1-3 1 0,1 3 1 15,-1 0 2-15,0-1 0 0,2 1 0 16,0-1 1-16,3-1-1 0,-1 1-1 0,3-2-2 15,1-2 0-15,1 1-2 0,-1-1 1 16,2 1-1-16,0 0 1 0,1-1-1 16,2 1 2-16,-1 0 1 0,1-1 0 15,1 2 0-15,2 1 1 0,1-3 0 16,2 3-1-16,-1 0-1 0,0 0-1 16,2 1 0-16,1 1-1 0,0-4 0 0,0 3-1 15,1-1 1-15,1 1-1 0,1 2 0 16,2-3 0-16,-1-2 0 0,2 2 1 15,-1-1 0-15,0 0 0 0,1-3 1 16,2 1-1-16,-1-1 0 0,2 3 1 16,3-3-2-16,1 1 1 0,1 0-1 15,4-1 0-15,-1 1 0 0,2 1 0 16,-2 0 1-16,3 0-2 0,-1-2 1 16,0 4 0-16,0-1 0 0,4 1 1 0,-2-3-1 15,2 2 1-15,1 0 0 0,1 3 0 16,1-2 0-16,-2 5 1 0,-1-1-1 15,-2-3 1-15,0 4-1 0,0-1 0 16,-3 0 1-16,2 4-1 0,0-5 0 16,-1-2 0-16,2 1-1 0,1-1 1 15,0 3-1-15,1-1 1 0,-3-4-1 0,0 3 2 16,1-1 0-16,-3 5 2 16,1-1-1-16,0-2 1 0,1 3 0 0,1-2 0 15,2-2-2-15,2 5 0 0,1-6-1 16,3 0 0-16,2 0 0 0,2-2-1 15,3 0 1-15,1 3-1 0,2-6 0 16,3 5 1-16,-1-2-1 0,2 2 0 16,0 2 1-16,-4 1-1 0,3-1 0 15,-3 3 0-15,0 1 0 0,1 4 0 16,-1 0 0-16,0-2 1 0,0 1-1 0,-2-1 0 16,0 0 0-16,2-3 0 0,1 0 1 15,0-2-1-15,1 1 1 0,2-2 0 16,-2 1 1-16,1-3 1 0,1 2 1 15,-1-1 0-15,-2 3 0 0,-2-1 0 16,1 3-1-16,0 0 0 0,0 0-1 16,-3-2-1-16,-1 3 0 0,0-2 0 0,-1 2 0 15,1-1-1-15,-2 3 0 0,2-4 1 16,-1 3-1-16,0-3 1 0,-3-1 0 16,1 1-1-16,1-3 0 0,-4-1 1 15,0 2-1-15,-3-1 1 0,1 0 1 16,-2-3 0-16,-2 2 0 0,-4-1 0 15,-3-1 0-15,-4 1-1 0,-3 0 1 16,-6-3-1-16,-5 4-1 0,-5-1 1 0,-4 0 0 16,-3 0 1-16,-4 1 2 0,-2 0 2 15,-1 0 4-15,-1 0 2 0,0-1 1 16,-6-7 1-16,-1-3-2 0,1 7-3 16,-5-4-2-16,3 5-3 0,-4-1-4 15,-4-1-2-15,1 7 0 0,-1 3 0 16,-7-10 3-16,-1 3-2 0,-8-6 0 15,-1 3 2-15,0-2 0 0,-2 2 0 0,-1-2 0 16,-4 1 0-16,0 0 0 0,-8 1-1 16,4 2-2-16,-2-3-1 0,-2-2 1 15,-4 5 0-15,2 0 0 0,-3 0-1 16,6-2 2-16,-9-3 0 0,-3 5 1 16,0 2-1-16,-2-1 0 0,-4 0 0 15,-1 1 0-15,-2 1-1 0,-3 1 0 16,1-2 1-16,0 4-1 0,-3-1 0 15,1-1-1-15,0 1 1 0,0 1 1 16,0-3 0-16,1 3-1 0,-1-2 2 16,1 0-1-16,-1 2 1 0,2 1 0 0,1-1 0 15,4 0-1-15,0-1 0 0,2 1 1 16,3-3-2-16,3-1 1 0,1-1-1 16,0 0 1-16,3 1 0 0,0-2 1 15,1-2-1-15,-1 2 1 0,0 0 1 0,2-4-1 16,2 5 0-16,-1 0 0 0,0 1 0 15,-2 1 0-15,0 0 0 0,-1 0 0 16,0 3-1-16,-3-1 1 0,1-2 0 16,-1 1 0-16,2 0 0 0,1-1-1 15,-2 0-2-15,0-2 0 0,0-3-2 16,2 0 1-16,-1-2-1 0,0-2 1 16,2-1 0-16,2 4 2 0,1-2 1 15,2 2 1-15,-1 2 0 0,1 2 0 16,1 0 0-16,-3 2 0 0,3-3-1 0,-1 5 1 15,1-5 0-15,0 9-1 0,2-7 1 16,0 5-1-16,2-1-2 0,-2 2-2 16,2-3-2-16,0 0-1 0,1-6 0 15,1 5-1-15,1-5 0 0,0-3 3 16,1 1 3-16,1 1 0 0,2-3 2 16,-1 4 1-16,2 0 0 0,1 1 0 0,0 1 0 15,3-1 0-15,-1 1 0 16,2 2 0-16,1 0 0 0,2-2-3 0,2-1-1 15,1 3-2-15,4-1 0 0,2 0-1 16,2 0-1-16,3 0 0 0,1 0 0 16,3 1 2-16,0 0 0 0,2 1 0 15,2-1-1-15,0 2-1 0,1 0 0 16,1 2 1-16,1-1-1 0,1 1 1 16,1 1 0-16,3 1 2 0,0 1 1 0,1 0 1 15,3 1 1-15,1 2 0 0,2 0 1 16,1-1 0-16,3-1 1 0,2 1-1 15,2 0 1-15,3-1 0 0,3-3 0 16,4-1 0-16,3 2 0 0,1-2 0 16,1 1 0-16,3-3 0 0,1 0 0 15,2 2 1-15,2 0-1 0,1-3 0 16,1 0 1-16,4 1-1 0,0 0 0 0,2-1 1 16,-1-3-1-16,0 2 0 0,2 4 0 15,0-3 1-15,1-4-1 0,1 0 0 16,2 2 1-16,1 3-1 0,4-3 1 15,-1-2-1-15,3 1 1 0,-1-1 0 16,3 2-1-16,1-3 0 0,3 1 0 16,1-1 1-16,2 0-1 0,2 1 0 15,-1-2 0-15,1 1 0 0,2 3 0 16,-2-2 1-16,1 3-1 0,0-2 0 0,1 4 1 16,-1 0-1-16,1 4 1 0,-2-1-1 15,0-2 1-15,-2-1-1 0,0-1 0 16,-1 0 1-16,-1-1-1 0,1 0 0 15,-1-2 1-15,-1 0-1 0,0 0 2 16,1 0 0-16,-2-2 1 0,0 4 1 16,-4-2 0-16,2 1 0 0,-2 2-1 15,1 5 0-15,-4 1-1 0,2 1-1 0,-3-1-1 16,-3-1-3-16,-2 3-2 0,0-3 1 16,-1-1-9-16,-3-5-115 0,-4 0-108 15,0 1-275-15</inkml:trace>
  <inkml:trace contextRef="#ctx0" brushRef="#br0" timeOffset="-208802.63">7931 6481 485 0,'2'2'117'16,"1"-5"2"-16,-2-2-50 0,-2 1-45 16,0-1-3-16,-3-3-1 0,0 0-1 0,-1-1-1 15,0-4-1-15,-2 0-1 0,2-3-2 16,-3-2-2-16,2-3-1 0,-2-2 0 16,1-3 0-16,0 1 0 0,0-2 3 15,-2-6 1-15,1-2 1 0,-2-4 0 16,-1-2-1-16,-1 2-2 0,0-4-2 15,-1-2-2-15,-1-3-4 0,2 0-1 16,1 2 0-16,-2-5-2 0,-2-8 1 0,0 0 2 16,-1-4 1-16,-1 4 0 0,-1-3 0 15,-5-6 0-15,4 2 0 0,1 0-2 16,-1 0-2-16,2-2-1 0,0-1 0 16,-2 3-1-16,2 1-3 0,-1 3-1 15,-4-1-2-15,-1 0 0 0,-1-1 0 16,-4 6 0-16,3 1 0 0,1 0 2 0,2 0-2 15,1 4 2-15,1 3-2 0,3 2 0 16,3-1 0-16,2 2-1 0,2 2 0 16,1 5 2-16,0 4 1 0,3 3 1 15,1 6 1-15,2 6 1 0,0 5 1 16,-1 6 0-16,3 2 2 0,-1 3 0 16,2 3 0-16,-2 2 0 0,2-2-1 15,-1 2-1-15,2-1 0 0,-1 1-3 0,1 1 1 16,-1-2-1-16,1 1 1 0,-1 0 0 15,1 0 1-15,-1 1 0 0,1-3-2 16,-1 8 1-16,1-5-2 0,-2 1-1 16,0 0 1-16,-4 8-1 0,5-3 2 15,-8 1 1-15,0-1-1 0,0 3 2 16,-2 2 1-16,0 1 0 0,2-6 0 16,-3 1-1-16,5 1 3 0,1-4-1 0,2-1 1 15,2-3 0-15,0 0 1 0,1-4 0 16,-1 4 0-16,0-7 0 0,-1 4 0 15,0-1 0-15,-1 0-2 0,0-1 0 16,0 2-1-16,-1-3 0 0,2 3-1 16,0-3-1-16,3 0-1 0,0-1 1 15,1 0-1-15,4-3 2 0,-1 1-1 16,3-3 1-16,1-1 1 0,-1-1 1 16,1-3 0-16,2-1 0 0,-1 1 1 0,1-1 1 15,1-1 0-15,0 0 2 0,-1 1 1 16,0 2 0-16,-1 1 2 0,-1 3-2 15,-1 1 0-15,0 6-2 0,0 4 0 16,2 5-1-16,1 3-1 0,3 7-1 16,1 6 1-16,2 4-1 0,-1 4 1 15,-1-1 0-15,2-1 0 0,-2 0 0 16,0-3-3-16,0-5-3 0,0-5-12 16,0-4-13-16,4-2 2 0,-2-6-133 0,0-3-125 15,-4-7-307-15</inkml:trace>
  <inkml:trace contextRef="#ctx0" brushRef="#br0" timeOffset="-208206.69">4475 3702 566 0,'0'1'132'0,"0"0"4"16,0-1-86-16,0 0-19 0,0 1-6 15,1 4-3-15,0 1-2 0,1 2-5 16,1 6 0-16,2 5-4 0,-1 7 0 15,1 4-1-15,-1 6-2 0,-2 5 0 0,0 3-1 16,-1 6-5-16,-3 3-11 0,3-6-10 16,0 0-5-16,-1-5-6 0,3-5-4 15,-2-2 56-15,1-9-174 0,2-12-108 16,-4-1-303-16</inkml:trace>
  <inkml:trace contextRef="#ctx0" brushRef="#br0" timeOffset="-207934.6">4500 3726 517 0,'2'-14'139'0,"1"-3"5"0,-2 2-23 0,7 1-80 16,3 0-8-16,2 2-2 0,3 4-2 16,3 0-7-16,3 6-4 0,0 1-5 15,1 2-2-15,-1 2-3 0,0 5-5 16,-2-1-3-16,-5 2-1 0,-2 2-1 0,-2 4 1 15,-5 0-1-15,-4 0 2 0,-6 1 0 16,-2 0 0-16,-5 3 0 0,-1-1-3 16,-3 1-6-16,-5 0-12 0,-12-10-8 15,13 7-2-15,2-4-3 0,0-5-14 16,4 1-109-16,5-11-107 0,-1-7-264 16</inkml:trace>
  <inkml:trace contextRef="#ctx0" brushRef="#br0" timeOffset="-207454.33">4921 3655 477 0,'17'25'110'0,"-3"4"1"15,-4 2-65-15,-2 4-26 0,-3 0-9 16,-4-1 1-16,-1-5-3 0,-2-2 0 16,0-4 0-16,-1-5 0 0,0-5 0 15,-1-5 0-15,0-5 1 0,-2-3 0 0,2-2-1 16,-3-5-1-16,1-4-1 0,-1-2-1 15,2-8-2-15,0-4-2 0,3-1 0 16,1-6-1-16,4 0 1 0,3 2 1 16,2-1 2-16,3 3 1 0,2 8 2 15,0-1 0-15,1 5 1 0,-2 6 1 16,3 0-1-16,0 4-2 0,0 4-1 16,-1 3-1-16,1 2-1 0,-2 4-1 15,0 3-1-15,-2 2-1 0,-1 2 0 0,-3 3 0 16,0-1 0-16,-2 2 0 0,1 0 1 15,-1 3-1-15,2 1 0 0,-2-2-1 16,2-1-2-16,2 1-1 0,1-2-2 16,3-5-1-16,0-7 1 0,3-4 1 15,4-5 0-15,1-4 2 0,0-6 3 16,1-3 1-16,-3-4 2 0,1-3 2 16,-4-2 1-16,1 0 1 0,-4-2 2 0,-2-2 2 15,-2 1 4-15,-4 1 2 16,-4 2 0-16,-5 3-1 0,-5 1-1 0,-5 6-3 15,-4 5-4-15,-6 5-8 0,-3 2-6 16,-3 7-3-16,0 3-3 0,-2 8-7 16,1 1-7-16,3 4-7 0,2 0-2 15,7-1-121-15,5-1-117 0,3-5-291 0</inkml:trace>
  <inkml:trace contextRef="#ctx0" brushRef="#br0" timeOffset="-206585.67">5735 3514 513 0,'0'3'130'0,"-5"1"1"16,-1 4-46-16,-9-2-57 0,-1 4-5 16,-3 5 0-16,-3 5-3 0,-2 2-6 15,1 3-2-15,3 1 0 0,3 3-4 16,4 0-3-16,5-1-4 0,7-1-1 15,4-2-2-15,6-2-1 0,4-1 0 16,6-5-2-16,3-1 1 0,3-6-5 0,2-1 1 16,4-7 1-16,3-3 1 0,2-4-1 15,2-7 1-15,-1-2 1 0,2-5 3 16,0-4 1-16,-1-1 0 0,-2-2 0 16,-4-2 2-16,-3 2-1 0,-6-2 1 15,-5 2 0-15,-6 1 2 0,-8 0 2 16,-6 2 2-16,-5 3 4 0,-7 2 1 15,-2 6 1-15,-3 6 0 0,-3 3 0 16,1 6-2-16,-2 10-2 0,2 6-2 16,1 5-2-16,1 6-1 0,4 2-2 0,3 1 0 15,5 1-1-15,5-4-2 0,4-3 1 16,6-4-2-16,4-5 0 0,5-5 0 16,2-5 0-16,3-4-1 0,4-3-1 15,3-4 1-15,2-4-1 0,3-4 1 16,-2-4 1-16,2-1 0 0,1-1 0 0,-3-5 3 15,0 0 0-15,-3-1 0 0,-5 1 0 16,-2-1 2-16,-4-2 0 0,-5 4 0 16,-2 5 1-16,-3 0 0 0,-4 5 0 15,1 5 0-15,-1 6-1 0,0 7-1 16,2 4 1-16,-2 0-1 0,4 6-1 16,-1-1 1-16,1 3-1 0,0-1 1 15,1-1-3-15,-2-1 1 0,0 1-2 16,-2-2 0-16,1-1 0 0,-5-1-1 0,-3 2-1 15,-4-2 3-15,-3 0-2 0,-5-2 2 16,-1 1 0-16,-1 1 0 0,-1-2 0 16,0-2 0-16,1 0 1 0,4-5-1 15,3-1-1-15,2-3-2 0,2-3-1 16,5-4-1-16,4-5 0 0,4-3 0 16,2-4 0-16,3-1 1 0,4-4 2 15,2-3 2-15,0-5 0 0,3 2-1 16,-2-3 2-16,2 2 0 0,0 1 2 0,0 1 0 15,-4 3 2-15,-1 7 0 0,-4 5 3 16,-2 4 1-16,-4 1 1 0,-2 6-2 16,-3 3-1-16,-1 3 0 0,-1 4-1 15,0 4-1-15,-1 2-2 0,2 2 0 16,1 3 0-16,3 4 0 0,1-1 0 16,4-1 0-16,5 1-1 0,1-2-1 15,1 1 1-15,1-2 0 0,-1 1-1 16,0-1 0-16,-6-2-1 0,-2-2 0 0,-3-1-2 15,-4 0-2-15,-4-1-4 0,-4-3-4 16,-5 1-6-16,-5-1-4 0,-3-3-4 16,-6-2-2-16,-2-4-45 0,-1-4-72 15,0-2-98-15,0-3-239 0</inkml:trace>
  <inkml:trace contextRef="#ctx0" brushRef="#br0" timeOffset="-206087.24">6828 3522 482 0,'15'6'117'0,"-4"3"5"15,-1 1-59-15,-2 4-38 0,-3 0-2 16,-4 0-3-16,2 3-5 0,0-2-4 0,0-1-4 16,-3-1 1-16,2-6 0 0,3 1 0 15,4-3 1-15,-3-2 0 0,1-1 2 16,0-3 2-16,3 0 1 0,-2-2 1 15,0-2 0-15,-2-2 0 0,0-1-1 16,-2 0-1-16,-2-5-2 0,-2 1 0 16,-1 0-3-16,-1 0-1 0,-3 0-2 15,0 1 0-15,-2 1 0 0,1 3-2 16,0 0 0-16,1 4-2 0,-1 0 1 0,3 0 0 16,1 2 0-16,0 0-2 0,2 0-2 15,1 1-1-15,3-2 0 0,4 2 0 16,3-3-1-16,2 0 0 0,3 0 0 15,4 1 3-15,3 0 1 0,2 1 0 16,1 1-1-16,1 3 1 0,0-1-1 16,1 5 2-16,-2 0-4 0,-4 3 1 15,-2-1-4-15,-5 2-3 0,-4 1 0 0,-3 2-1 16,-5-2-1-16,-3-1 3 0,-7 1 0 16,4-4 5-16,0-4 7 0,-1 0 4 15,-1-4 6-15,1-4 2 0,-2 1 2 16,8-8 0-16,-5 6-2 0,0-4-4 15,1 1-4-15,2-3-4 0,4 0-4 16,6 0-1-16,3 3-1 0,6-3 1 16,6-1 0-16,4 0-1 0,4 0-13 15,3-1-14-15,-1-1-131 0,-2-2-130 0,1-5-335 16</inkml:trace>
  <inkml:trace contextRef="#ctx0" brushRef="#br0" timeOffset="-205256.68">8544 3346 440 0,'1'-1'114'0,"0"1"2"0,-2 0-21 16,1 0-69-16,0-1-9 0,0-1-4 16,0 2-3-16,0 1-3 0,0-4-4 15,1 3-2-15,-1-1-2 0,1 0-2 16,0 0-1-16,0 0-1 0,0 0-2 0,0 0 0 16,2 0 0-16,-2 0 0 0,0 1 1 15,0 0 2-15,-1 0 1 16,1-1 3-16,1 1-1 0,-1-4 2 0,1 3 106 15,2-2-220-15,-2 0-111 0,-1-4-334 16</inkml:trace>
  <inkml:trace contextRef="#ctx0" brushRef="#br0" timeOffset="-204945.08">8055 3711 492 0,'0'3'117'16,"0"1"2"-16,-2 2-30 0,-3 0-74 15,0 3-8-15,-4 4 0 0,-1 2 1 16,-3 1 0-16,-1 2-1 0,-2 1-3 16,-1 2 0-16,0 0-2 0,-1 1 1 15,2-2-5-15,0-3-3 0,3-3-83 0,2-3-38 16,2-3-95-16,4-3-219 0</inkml:trace>
  <inkml:trace contextRef="#ctx0" brushRef="#br0" timeOffset="-204238.22">8600 3516 434 0,'5'-7'106'15,"1"1"3"-15,-2 1-62 0,-1 0-12 16,-1 0-1-16,1 2 2 0,-2 0-4 16,-1 1 2-16,0 0 1 0,0 1-1 15,-1 1 0-15,-2-1-3 0,1 0-5 16,-1 2-3-16,-3 0-5 0,-2 2-6 15,-3 0-3-15,-1 2-4 0,-1 3-1 16,-4 2-1-16,2 1 0 0,-1-1 0 0,3 2-1 16,1 2-1-16,0 0 0 0,1-1-2 15,4 1 0-15,1-2-1 0,4 2 0 16,3 0-1-16,2-2 0 0,5-1-1 16,2 2 0-16,3 1 0 0,2-3 1 15,3-2 0-15,3-2 0 0,4-1 1 16,0-1 0-16,3-6 2 0,2-2-1 15,0-1 1-15,-2 1 1 0,-2-5-3 0,0-1 3 16,-3 2 0-16,-5-1 2 0,0 1 0 16,-5 0 3-16,-3 2 3 0,-4 0 8 15,-2 0 0-15,-4 2 1 0,-1-1-2 16,-3 2-2-16,-1 3-2 0,-3-1-5 16,3 8-7-16,-2 1-2 0,0 3-3 15,0 3-1-15,1 0 0 0,4 1 0 0,3 1-4 16,1-5-2-16,6 0-2 0,4-3 2 15,3-3 1-15,4-1 0 0,3-4 2 16,3-2 3-16,0-3 4 0,3-1 2 16,-3-3 1-16,0-2 0 0,-1-3 0 15,-2-1 1-15,-2 0 1 0,-4-2 2 16,-5 1 4-16,-2 1 5 0,-6 1 1 16,-4 1 0-16,-6-1-3 0,-4 1-3 15,-6 4-4-15,-5 3-7 0,-4 3-8 16,-5 3-4-16,-3 2-3 0,-2 4-7 0,-1 0-7 15,3 4-5-15,2-5-3 0,5 1-42 16,6-1-76-16,5 0-106 0,5-3-239 16</inkml:trace>
  <inkml:trace contextRef="#ctx0" brushRef="#br0" timeOffset="-203920.06">9266 3557 501 0,'13'12'116'16,"-4"0"5"-16,-2 2-70 0,1 1-30 16,0 4-4-16,-3-4 0 0,-1 0-3 15,1-1-5-15,-2 1-3 0,2-2-3 16,-3-2 0-16,1-3-1 0,-1-2 0 16,-1 0 0-16,-1-3 0 0,0-3 5 0,-1 0 4 15,-2-3 4-15,-1-4 2 0,-1-1 3 16,0-2 0-16,-2-3 2 0,2-2 0 15,1-5-4-15,1 2-2 0,3-3-3 16,2 2-3-16,3 1-2 0,1 1-1 16,3 3-4-16,1 3-3 0,2 1-2 15,1 5 1-15,0-1 1 0,0 3-4 16,2 0-8-16,0-2-10 0,1 2-7 0,0 0-4 16,0 0-1-16,1 0-122 0,0 0-112 15,-3 0-267-15</inkml:trace>
  <inkml:trace contextRef="#ctx0" brushRef="#br0" timeOffset="-203587.78">9652 3543 505 0,'0'4'110'0,"-1"0"3"16,5-2-82-16,1 0-13 16,2-1 0-16,1-1 1 0,4-2 1 0,3 1-1 15,0-2-4-15,-1-3-2 0,1 1-4 16,-1-2-2-16,-1 1-3 0,-1 0 0 15,0-2 2-15,-1 3 2 0,-1-2 4 16,0 2 4-16,-2-1 5 0,-1 2 10 16,-3 0 5-16,-2-1 0 0,-5-1-1 15,-1 2-3-15,-6 0-2 0,-1 1-7 0,-4 2-9 16,-6 3-5-16,-4 4-3 0,-5 5-2 16,-4 5-2-16,1 0-1 0,2 8-1 15,3 1 0-15,6 1-2 0,6 1 0 16,8 2-1-16,9-1 0 0,7-2-1 15,6-4 1-15,7-2 1 0,8 0-2 16,4-5-1-16,7-3-3 0,5-3-15 0,1 1-6 16,3-4-13-16,3-4 19 0,-5-3-147 15,2-3-127-15,0-3-310 0</inkml:trace>
  <inkml:trace contextRef="#ctx0" brushRef="#br0" timeOffset="-179945.64">3652 8439 493 0,'-2'-3'125'0,"1"3"-1"16,0 1-18-16,-2 0-92 0,1 1-16 15,-2 4-3-15,-2-2-1 0,0 3 1 16,-1-2 1-16,-1 2 4 0,3-2 0 15,0 3 1-15,1-3 0 0,3 1 1 16,1 1 0-16,3 0 1 0,2 0 1 0,0 0 1 16,2 0 1-16,2 1 2 15,0-1 1-15,5 0 0 0,0-3 0 0,4 1-1 16,6-1 1-16,4-2-1 0,4-2-2 16,6 0-1-16,4-1-1 0,3-2-1 15,4-1-1-15,4 0-1 0,1 2 0 16,7-1-1-16,2 1 1 0,3 2-1 15,1 2 0-15,5 0 0 0,4 0 0 16,2 0 0-16,4 4 0 0,2-1 0 16,4 2 0-16,4-1 0 0,3 2 0 15,2 1 0-15,2 3 0 0,0-2-1 0,4 3 1 16,1-2 0-16,1 4 0 0,1-1 0 16,3 2 0-16,2-3 0 0,7-1 1 15,0 0-2-15,1 0 1 0,3-2-1 16,1-2 0-16,2-1 0 0,-4-2 0 15,2 0 0-15,1-3 1 0,-2 2-1 0,0-3 2 16,0 3-1-16,-2 2 0 0,-1-2 1 16,-2-2-1-16,-5 4 0 0,-2 0 0 15,-2 0 0-15,-6-1 1 0,-6 0-1 16,-10 0 0-16,-6 3 0 0,-9-2 0 16,-10-2 1-16,-11 3-1 0,-10-5 1 15,-10 1-1-15,-7-1 1 0,-9-1 1 16,-4-1 3-16,-5-1 1 0,-9-6-1 15,-7 2-2-15,-4-7 0 0,-10 0 1 0,-8-5-2 16,-9-3-3-16,-8 3-2 0,-8-1 3 16,-8 0 0-16,-8 1 0 0,-6 1 1 15,-7 3-1-15,-8 3 1 0,-7 0-1 16,-5-1 0-16,-5 5 0 0,-8 3 0 16,-4 0 0-16,-7 0 0 0,-4 1-1 15,-4 4 0-15,-3-1 0 0,-5 0 0 0,-2 0 1 16,-2 0-1-16,1 1 1 0,-1 1-1 15,-2-6 1-15,5 3 0 0,4 1 1 16,0-2 1-16,5 0 0 0,3 0 2 16,4-1 2-16,5 3-1 0,2-1 1 15,2-2-1-15,9 0 0 0,2 3-1 16,6 0 0-16,2-1-3 0,3-2 1 16,6 3 0-16,5 1-1 0,3-1 0 15,3 0 0-15,6-1-1 0,6 1 0 16,5 0 1-16,5-1-1 0,6-2 0 0,7 1 0 15,8-2 0-15,7 1 1 0,10 0 0 16,5 0 0-16,7 1 1 0,5 0 0 16,3 0-3-16,4 0-2 0,8 1-1 15,5-1 0-15,11-2-1 0,11-1 0 16,14 1-1-16,11 0 4 0,13-2 1 16,8 2 2-16,11 1-1 0,10 0 0 0,6 3 0 15,5 1 0-15,9-3 0 0,8 3 0 16,8 0 1-16,9-1 0 0,7 1 0 15,6 0 0-15,11-2 0 0,4 2 1 16,8-1 0-16,6-3 0 0,3 3-1 16,3-3 1-16,3-3-1 0,0 3 0 15,1-1 0-15,-4-1-1 0,-8 1-10 16,-2-2-17-16,-10 0-118 0,-12 5-119 16,-17-6-305-16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5T16:05:28.3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8837 9219 437 0,'-16'-2'117'15,"1"2"4"-15,1-1-58 0,6 0-17 16,-1 1-11-16,1 1-10 0,2 2-10 16,-1-2-7-16,3 4-3 0,0-2 1 15,2 3-2-15,0-2 0 0,2 0 2 0,4 2-2 16,1-1 3-16,4 1 4 0,4-1 4 16,6 1 6-16,7-2 5 0,6 0 4 15,6-2 3-15,9-4 1 0,5 4-4 16,8-2-4-16,2-2-5 0,5 2-6 15,2 0-4-15,-1 5-4 0,-4 0-3 16,-4-1-3-16,-8-1 0 0,-6 2-1 16,-10-1 0-16,-9-1 0 0,-10-2-2 0,-5-1-1 15,-11 1-2-15,-12 0 0 0,-11-2-4 16,-9 3 0-16,-15-2 2 0,-11 1 0 16,-12 2 1-16,-6-3 2 0,-5 3-1 15,0 2 5-15,0-2-1 0,1 2-7 16,5 2 0-16,6-1-1 0,8 3 1 15,8-4 0-15,8-2 0 0,9 2 1 16,16-3 5-16,4 1 1 0,11-5 1 0,8 4 1 16,12-1 2-16,7 1 0 0,10-2 1 15,10 0 0-15,12 0 0 0,5-1 2 16,7-1-2-16,1 0-3 0,4 4 1 16,-3-1-2-16,-4 0 0 0,-6 3-2 15,-7 2 0-15,-13-2 0 0,-7-2 1 16,-12-2-2-16,-14 1 1 0,-11 0 1 15,-15-1 0-15,-8-1 2 0,-11 2 0 0,-10 0 0 16,-7 3 3-16,0-3-1 16,-1 1 0-16,5 0 0 0,5 0-1 0,7 1 0 15,11-3-1-15,7 1-2 0,6-1-4 16,11 0 0-16,7 1-1 0,8-2 3 16,6-2-8-16,11 2-13 0,3-2 19 15,8-1-148-15,3-2-127 0,6 4-333 16</inkml:trace>
  <inkml:trace contextRef="#ctx0" brushRef="#br0" timeOffset="1871.26">10663 8207 314 0,'-4'-14'89'0,"2"5"4"0,0-3-24 16,0 2-33-16,-1-2 5 0,2 1-4 15,0 0-3-15,-1 1-5 0,2-1-2 0,-1 1-1 16,-1 2 2-16,-1-2-18 0,-2 2 3 16,0 0-2-16,-2 0-1 0,-1 0-2 15,1 0-2-15,-3 0 0 0,-1-2-1 16,-1 1-3-16,-2 2 0 0,-2-1 0 16,-1 1-1-16,-1 2 1 0,-3-1-1 15,1 3 1-15,0 2-1 0,0-3 0 16,-1 3 0-16,2 2 1 0,-2 2-1 15,0 3 0-15,1 3 1 0,1 4-1 0,1 4 1 16,1 6 0-16,-1 2 0 0,0 4-1 16,3 3 0-16,-1 2 0 0,-1 3-1 15,2 4 1-15,-4 1-1 0,2 1 0 16,-1 4 0-16,2 3 0 0,0 3 0 16,1 5-1-16,0 5 1 0,1 2 0 0,0 1-1 15,0 5 0-15,1-2-1 0,0 3 1 16,1 1-1-16,3-2 0 0,2 1 0 15,6 0 1-15,2 0-1 0,7 0 2 16,3-6-1-16,4 0 1 0,4-1 2 16,2-6-1-16,3-2 1 0,1-6 0 15,0 1 0-15,2-7 0 0,-2-3 0 16,0-3-1-16,-2 0 0 0,-1-1 0 16,-1-3-1-16,-1-4 1 0,-3 1-1 0,1-4 0 15,0-3-1-15,1-4 0 0,-1-4 0 16,1-2 1-16,1-3 0 0,-2-1 2 15,2-4 0-15,-1-2 2 0,-1-3 0 16,1-6 2-16,1-1-1 0,-2-4 0 16,0-4-1-16,2-2 1 0,-1-4-1 15,3-2 2-15,0-4 2 0,0-7 2 16,2-2 1-16,-1-4 0 0,0-4 1 0,1-7 0 16,0-8-1-16,-1-3-1 0,-1-4-1 15,-1-5 0-15,0-2 4 0,-2-4 0 16,-2-2 0-16,-3 1-2 0,-3-1 0 15,0 1-1-15,0 0 0 0,-4 0-5 16,-2 1-1-16,-5-3-1 0,1 2-1 16,-3 3-1-16,-3-4-1 0,-3 3-2 15,-3-3 0-15,0 5 0 0,-1 3 1 16,-5 3-1-16,-2 1 0 0,-4 7-2 16,-1 1-1-16,-5 9-3 0,-5 4-8 0,-4 8-15 15,-6 6-14-15,-3 2-119 0,-10 12-125 16,-8 3-306-16</inkml:trace>
  <inkml:trace contextRef="#ctx0" brushRef="#br0" timeOffset="12020.56">17893 8093 401 0,'3'1'97'0,"0"-1"4"15,0-1-49-15,3 3-24 0,1 0-6 16,2 1-1-16,1-1 2 0,3 2-1 15,0 3-2-15,4-1-1 0,1 3 1 16,5-2-1-16,6 1 0 0,4 0-1 0,6-3-2 16,9 1-1-16,7 1-1 0,5-2-2 15,6 1-1-15,3-1-2 0,2 3-2 16,5 1 0-16,2-1-2 0,-2 0-1 16,2 0-1-16,-3-3-1 0,-2-1-2 15,-2-4-2-15,-4 0-11 0,-9-3-3 16,-3-3-3-16,-7-3-5 0,-5-2 14 15,-8-1-130-15,-7-2-108 0,-7-4-267 16</inkml:trace>
  <inkml:trace contextRef="#ctx0" brushRef="#br0" timeOffset="12294.43">19245 7933 494 0,'16'13'120'16,"1"-3"4"-16,5 4-74 0,1 3-13 16,1 0-10-16,1 3-8 0,4 2-5 15,-2 0-5-15,1 3-3 0,-2-1-3 16,0-3-2-16,-1 1-1 0,-4-1 2 16,-4-3-8-16,-6 2-2 0,-4-4-2 15,-6 1 0-15,-5-1 1 0,-7 2 1 0,-6-3-1 16,-9 2 8-16,-4-2 1 0,-8 3 0 15,-4-1 24-15,-6 3-145 0,-1-4-106 16,6-2-294-16</inkml:trace>
  <inkml:trace contextRef="#ctx0" brushRef="#br0" timeOffset="12755.63">19989 7939 547 0,'11'5'110'16,"-3"2"-1"-16,-4 5-107 0,-18 3-8 0,11 5 2 16,-6 5-1-16,-4 1-1 0,-4 3-2 15,-2-2-1-15,0-2 0 0,0-1 0 16,1-2 1-16,1-3 0 0,4-5 1 15,1-3 1-15,3-1 4 0,3-1 10 16,0-4 6-16,4-3 9 0,1-4 4 16,2-1 2-16,2-5 3 0,4-3-1 15,3-4-7-15,1-4-8 0,2-1-7 16,3-6-3-16,2-2-3 0,2-2 0 0,-2 0 0 16,1 0 1-16,0-2 2 0,-2 4 3 15,-2 3 1-15,0 3 1 0,-4 4 2 16,-5 5 2-16,0 2-1 0,-2 6-1 15,-4-1-3-15,2 6-4 0,-2 1-6 16,1 2-3-16,-1 4-3 0,3 2-1 16,-3 3 0-16,4 2 0 0,-3 1 3 15,2 3 4-15,4 5 1 0,-1-1 0 0,4 0 0 16,0-1 0-16,2 3-4 0,2 0-4 16,2-4-3-16,-2-5-4 0,0-1-3 15,-2-3-10-15,-1-1 178 0,-2-5-289 16,-3-1-129-16,-1-5-391 0</inkml:trace>
  <inkml:trace contextRef="#ctx0" brushRef="#br0" timeOffset="13426.08">19818 8072 410 0,'-7'7'97'0,"0"-9"9"0,6 3-38 15,8 3-37-15,-2-5 2 0,2-2 2 16,2-3 3-16,4 1-2 0,3-4-7 0,1-2-8 16,3-4-2-16,1 2-4 0,1-2-2 15,0 1 2-15,-1 1-1 0,-1-1 0 16,2 2 1-16,0 1-1 0,1 1 0 16,-2 0-2-16,1 2-4 0,-1 1-3 15,-1 2-1-15,-2 0-2 0,-1 4-1 16,-2 0-1-16,-1 1-1 0,-1 1-2 15,-2 2-1-15,1 1-1 0,-2 3-1 16,-1-1-1-16,-1 4 0 0,-2 1 1 16,1-1 2-16,-1 2 0 0,0-3 2 0,0 0 1 15,1 0 2-15,0-3 0 0,0-2 1 16,2 2 1-16,-1-4 1 0,0 0 1 16,0-1 1-16,0 1-1 0,-1-5 1 15,2 0-1-15,0-1 0 0,1-2-2 16,0-1 1-16,0-1-1 0,1-1 0 15,-1-1 0-15,-1 1 0 0,-1-1 2 0,0-1 0 16,-3-2 0-16,1 1 0 0,-2 1-1 16,0 3 0-16,-3-1-1 0,2 3-1 15,-2 2-1-15,0 3-1 0,-1 2-2 16,0-1-2-16,0 0-3 0,1 3 0 16,0 4 0-16,1 1 1 0,1 1 0 15,4 1 1-15,0 1 4 0,2 0 2 16,1-2 1-16,5 0 1 0,1-5 1 15,3 1 1-15,1-4 0 0,1 0 0 0,0 0 1 16,0-1 2-16,-1-2 0 0,-2-3 1 16,0 1-1-16,-2-3 0 0,-2-3 0 15,1-1-2-15,-1-2-2 0,0-2-2 16,-3-1-2-16,-2-3 0 0,-3 1 0 16,1 0-1-16,-1-1-2 0,-4 1-1 15,-1 3 2-15,-1 4-2 0,-1 1 0 16,0 1-1-16,-2 2 0 0,1 2-6 0,-1 0-4 15,0 1-7-15,-2-1-5 0,1 2-6 16,1 1-4-16,-1 2 24 0,1-1-141 16,1 0-111-16,0 0-292 0</inkml:trace>
  <inkml:trace contextRef="#ctx0" brushRef="#br0" timeOffset="13813.53">21063 7493 444 0,'4'0'93'0,"-3"-2"1"0,2 0-83 16,-1 6-3-16,-2-4 4 0,0-2 1 15,0 8 3-15,0 0 0 0,0 0 1 16,-4 3 2-16,1-1-2 0,1 7-4 0,-1 4 3 16,-1-1-3-16,-1 4-1 0,2 3-1 15,0 2-2-15,2 0-2 0,-2 4 0 16,2-2-3-16,0-1-1 0,0-1-1 15,1-2-1-15,0-4 0 0,1-1 0 16,1-6-2-16,0-2-2 0,-2-3-2 16,0-4-5-16,1-1-2 0,0-3-36 15,1-4-74-15,1-1-94 0,-1-5-227 16</inkml:trace>
  <inkml:trace contextRef="#ctx0" brushRef="#br0" timeOffset="14156.68">20923 7520 338 0,'-7'-3'103'0,"2"-3"8"0,2 1-25 0,2 0-30 16,2 3-4-16,2-2-3 0,1 1-9 16,1-1-9-16,4 2-5 0,1 0-2 15,3 1-4-15,2 1-1 0,2 1-5 16,-1 2-1-16,3 2-4 0,1 2-2 15,0 2-4-15,1 2-2 0,4 4-1 16,-1 2 0-16,3 2-1 0,0 2 0 16,2-1 0-16,-1 4 0 0,1 1 0 15,-1 1 0-15,-1-1-1 0,-3 0 0 0,-3-1 0 16,-5 0-1-16,-2-1-2 0,-6-2-1 16,-4-4 1-16,-7 1-1 0,-7-4 2 15,-6 0 0-15,-11 0 1 0,-5-2 2 16,-9-2 1-16,-7-3 0 0,-9 1-3 15,-6-4-6-15,0 1-5 0,-1-2 25 16,-1-1-147-16,2 0-114 0,7 1-302 0</inkml:trace>
  <inkml:trace contextRef="#ctx0" brushRef="#br0" timeOffset="20518.95">16150 12594 481 0,'1'-1'128'0,"1"2"4"0,-4-3-8 15,2-5-92-15,-1 5-12 0,0 1-3 16,0-2-3-16,0 2-3 0,-1-1-3 16,2 2-6-16,0 0-1 0,2 0-1 15,1 0-2-15,2 0 0 0,2 2 2 16,7 1 5-16,4 3 4 0,7 0 1 16,5-1 1-16,6 2 0 0,7-2 0 15,4 1-1-15,0-1-9 0,2-3-5 16,0 2-13-16,-6-2-66 0,-2-2-65 0,-5 1-113 15,-1 0-260-15</inkml:trace>
  <inkml:trace contextRef="#ctx0" brushRef="#br0" timeOffset="101280.47">10904 16304 333 0,'-6'-2'88'0,"1"1"5"0,0 0-39 16,0-1-16-16,1 2-10 0,0 0-6 16,1-1-3-16,-2 0-1 0,1 0-3 15,2 1 2-15,-1-1 2 0,-1-1 1 16,2 1 0-16,0 0 0 0,2 1-1 15,-1-1-2-15,1 0-2 0,0 1-4 16,1 0-1-16,-1-1-4 0,0 0-1 16,1 1-3-16,3 1-1 0,2-1-2 0,0 1 1 15,4-1-1-15,2 2 1 0,4-1 0 16,1 2 0-16,3-3 0 0,0 1 0 16,2 1 0-16,1-1 0 0,0 0 0 15,-2 1 0-15,-1-1 0 0,-2 1 0 16,-2 0 0-16,-2-1-1 0,-2 2 0 15,-1-2-3-15,-3 2-3 0,0 1 172 16,-3-1-291-16,0 0-132 0,0 2-398 0</inkml:trace>
  <inkml:trace contextRef="#ctx0" brushRef="#br0" timeOffset="102237.45">12971 16205 290 0,'8'6'96'16,"-7"-6"7"-16,-2-3-8 0,2 3-28 15,0 1-13-15,-1-1-12 0,0 0-13 0,1 1-8 16,-2-2-8-16,2 2-7 0,-1 0-6 16,-2-1-3-16,2 1 0 0,-1-1 1 15,1 0 1-15,2 0 4 0,-3 2 1 16,0-2 1-16,2 0 2 0,-1 0 1 15,1 1 1-15,0-1 0 0,-1-1-2 16,2 1-1-16,-1-2-1 0,4 4-1 16,-2-5-1-16,2 3 0 0,1 1 0 0,1 1 0 15,4 0 0-15,1 2-1 0,1-1 0 16,2 3 0-16,2-1-1 0,3 3 0 16,2 0-1-16,2 4-11 0,4-2-117 15,0 1-108-15,2-4-286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5T16:08:28.8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1795 2872 292 0,'2'1'73'0,"0"0"1"16,2-2-2-16,2 4-53 0,3-2-16 15,1-1 3-15,3 0 1 0,3 2 3 16,2-1 1-16,2 1 0 0,0-4 1 15,3 2 1-15,3-1 4 0,1-2 2 16,5 1 1-16,4-2-1 0,2 1-2 16,5 3 0-16,2-4-3 0,5 4-3 0,4 2-3 15,2-3-3-15,2 0 0 16,7 1-2-16,5-1-1 0,4 1 0 0,3-5-1 16,3 0 0-16,5-1 1 0,3 0-1 15,2-1 0-15,0 2-1 0,-1-1 2 16,5 2 1-16,2 1 0 0,3-2 1 15,0 6 1-15,1-1-1 0,6 1 0 16,5 0 0-16,3 1-2 0,0-2 0 16,5 0 0-16,6-4-1 0,1 1 0 15,0-1-1-15,3-2 1 0,2 0-1 0,-1-1 1 16,-3 1-1-16,0 1 0 0,3 0 3 16,-2 2 1-16,-2 2 2 0,2 1 0 15,2 1 0-15,2 3 1 0,-4 0 0 16,2 1-2-16,3 0-2 0,0 3-1 15,-2-2-1-15,2 1 0 0,-1-3 0 16,3 2 0-16,-4-3 0 0,1 2-1 0,-3-9 1 16,0 3 0-16,-3-1 0 0,-1-2 0 15,-1-1 1-15,0 3 2 0,-5-5-1 16,0 5 1-16,-3 0 0 0,-2 1 1 16,-4 0 0-16,-2-2-1 0,-2 0-2 15,-4 1 1-15,-4 2-1 0,-4-1-1 16,-6 1 0-16,-2-2-1 0,-5 3 1 15,-4-1-1-15,-7 0 0 0,-4 1 0 16,-5-2 1-16,-6 0-1 0,-5-1 0 0,-7 2 0 16,-8-3 1-16,-5 3-1 0,-7-1 1 15,-4-2-1-15,-6 2 1 0,-5 1 0 16,-4-1 1-16,-4 1-1 0,-4-3 2 16,-8 0-1-16,-5 1 0 0,-9 0 0 15,-8-2 0-15,-9 0 0 0,-10 0 0 16,-11-3-2-16,-4 2 2 0,-7-2 0 0,-8 2 0 15,-4-1 0-15,-10 2-1 0,-5 0 2 16,0 7-1-16,-8 2 0 0,-7 0 0 16,-2-2 0-16,-2 3 0 0,-3 4-1 15,-1-2 0-15,-4-2 0 0,0 0-1 16,3-1 1-16,-5 1 0 0,2-6-1 16,2 2 1-16,1 0 1 0,-1-2 0 15,1-1 2-15,0 0 1 0,3 1 2 16,0 0 0-16,0-1 1 0,-2 3 0 0,3 1-1 15,-5 2 0-15,-1 0-1 0,-4 2-3 16,2 3 1-16,-4-3-2 0,1 0-1 16,-3 2 1-16,4 2-2 0,1-4 0 15,0 2 1-15,0 0-1 0,3-1 0 16,0-1 0-16,3-6 0 0,-1 3 0 16,2 0 0-16,0-3 0 0,5-4 1 15,0 3-1-15,3 2 0 0,2 6 0 0,3-7 0 16,4 3 0-16,2 4 0 0,2 2-1 15,1-4-1-15,3 3 0 0,2 1-2 16,2 0-1-16,1-1-1 0,5-2-2 16,2 4-2-16,6 1-1 0,9-1-1 15,4-4-1-15,10 2-1 0,6-2-2 16,10 0-1-16,9-5-1 0,8-1 24 16,7-1-139-16,6 0-107 0,11-4-288 15</inkml:trace>
  <inkml:trace contextRef="#ctx0" brushRef="#br0" timeOffset="68948.5">1544 7478 600 0,'-4'7'132'15,"-2"-3"0"-15,2 5-78 0,-4 1-48 0,-1 3-10 16,1 1-5-16,-1 5-3 0,0-3-1 16,2 0-3-16,3-3-1 0,2-2 0 15,2-2 3-15,3-3 7 0,3 1 6 16,4-5 8-16,4 1 5 0,5-2 6 16,6-1 5-16,4 0 2 0,6 2-1 15,5-5-2-15,1 6-6 0,6-1-2 16,4 0-5-16,5 0-4 0,2 1-3 15,4-2-1-15,2 1 0 0,1 0-1 16,-2 1 1-16,-3 0-1 0,-3 2 0 16,-4-1 1-16,-8-1-1 0,-8 2 0 0,-6-1 0 15,-7-2 1-15,-6 1-1 0,-8 5 2 16,-2-8 0-16,-4 1-1 0,-6-2-1 16,-7 1-1-16,-9-2-3 0,-10 2-2 15,-10-10-2-15,-8 9 0 0,-11-1 1 16,-6 0 2-16,-4-2 2 0,-2 2 4 0,-3-1 1 15,5 2 0-15,-2-3 2 0,5 0 0 16,2 1-2-16,5-3 0 0,8 0 0 16,5-1 0-16,8-1 0 0,8 0 0 15,7-2 1-15,4 3 0 0,9 1 2 16,3 0-1-16,8 1-3 0,9 3 1 16,6-3-1-16,10 1 1 0,10-2-1 15,9 1-2-15,9-2 1 0,4-2 2 16,4-1 0-16,4 2 0 0,0 0 0 0,0 2 0 15,-2-1-1-15,-3 2 0 0,-4 0 1 16,-4 1-1-16,-7 2-5 0,-6 0 104 16,-10-1-246-16,-9 2-138 0,-11-1-402 15</inkml:trace>
  <inkml:trace contextRef="#ctx0" brushRef="#br0" timeOffset="70839.84">10202 7896 572 0,'-2'-5'117'16,"3"-1"-1"-16,3-1-122 0,3 0-21 0,-1 0-6 15,1 3 0-15,3 2 6 0,2 2 8 16,1-3 5-16,4 6 29 0,-1-1 5 15,11 2 6-15,1-1 2 0,7 3-3 16,7-3-6-16,3 2-3 0,4-2-4 16,6 2-3-16,0 1-1 0,5-1 0 15,-1-1 0-15,2-1 1 0,1 0 0 16,-3 0 0-16,-3 0 0 0,-4-3-1 0,-6 2-2 16,-6 0-2-16,-11 1-1 0,-7 1-2 15,-5-3 0-15,-9 0-1 0,-5 2-3 16,-9-4 0-16,-7 2 1 0,-11 0-1 15,-17 1 0-15,-1 3 1 0,-13-2 1 16,-9 0 1-16,-7 3 1 0,-4-2-1 16,-4 2 1-16,9-3-1 0,-9 0-1 15,0 0 1-15,4 1-1 0,5-1 3 0,8-2-1 16,3-5-2-16,14 4 0 0,10-1 0 16,10-2-1-16,10 2-1 0,10-2-4 15,10 3 2-15,19 3 2 0,8-4 3 16,13 3 3-16,14 0 4 0,16-1 1 15,12 3 3-15,14 2-1 0,9-1 0 16,8 3-3-16,8-1-7 0,1 4 38 16,3-5-170-16,2 4-118 0,-14-5-324 15</inkml:trace>
  <inkml:trace contextRef="#ctx0" brushRef="#br0" timeOffset="79446.45">18656 7254 399 0,'0'1'104'0,"-1"-1"0"15,1 1-9-15,2-1-77 0,-2 2-12 16,0-1-5-16,1-1 1 0,-1-1-1 0,1 2 3 16,1 0 5-16,-2 1 2 0,4-4 4 15,-1 4 2-15,2-1 2 0,4 0 1 16,2 0-2-16,5-1-4 0,2 2-3 15,5 0-2-15,5-1-1 0,2 1 0 16,4-2 0-16,3-1 0 0,5 0 1 16,6-2-1-16,5 0 1 0,5-2-2 15,4 2-1-15,3 2-2 0,-3 1-2 16,0 2-2-16,-5-1 1 0,-7 1-1 0,-7 1 0 16,-10-3 0-16,-6 1 0 15,-6 1 1-15,-8-3 1 0,-5 0 3 16,-7 2-1-16,-7 0 2 0,-7 1-1 0,-9 0 1 15,-6 0 0-15,-9 2-2 0,-9-1-3 16,-8-1 0-16,-4 0-1 0,-4 1-1 16,0-1-1-16,-4 2 0 0,3-2-1 15,0 2 1-15,3-2-1 0,0 0 1 0,3-1 1 16,5 0-1-16,7-1 2 0,4 2-1 16,6 1 1-16,6-1-1 0,12 1 1 15,5-2-1-15,4 1-1 0,5 1-1 16,4-2-1-16,4-2 1 0,7 1 0 15,5 0 1-15,9 0 2 0,9-3 1 16,11 3 2-16,5 0 0 0,4-1 1 16,8 2-1-16,3 0-1 0,-2 3 0 0,0 0-1 15,-4-2 0-15,-2 3 0 0,-4-1-1 16,-9 1 0-16,-9-2 1 0,-9 0-1 16,-8-1 0-16,-7-1 2 0,-7 0 1 15,-5 1 1-15,-7-4-1 0,-6 4 0 16,-10-4 0-16,-9 5-1 0,-7-2-1 15,-8 0-2-15,-7 0-1 0,-4 1 1 16,-2-2 0-16,3 0 1 0,5-1-1 16,0 1 0-16,6-1 0 0,8 0 1 0,8-1 0 15,8 1 0-15,5-2 2 0,7 2 0 16,9-1-1-16,5 0 1 0,8 1 0 16,9-1 0-16,4 1 1 0,7-1-2 15,7 1 0-15,5 2 1 0,4 1 0 16,-1-2 0-16,-4-2-1 0,0 5-1 15,-2-3 1-15,-8 1-1 0,-8-1-1 16,-7 1 2-16,-7-1-1 0,-3 2 3 0,-11-2 0 16,-9 2 1-16,-8-3-1 0,-10 1 1 15,-7 1-1-15,-9 0 0 0,-4 0-2 16,-2 0-1-16,2 2 1 0,3 0-2 16,6-1 0-16,11-3 0 0,9 2 0 15,5-2-2-15,13 1 0 0,13-1 0 16,10-1 2-16,10 1 1 0,10 0 0 15,10 1 0-15,8-2 3 0,4 0-2 16,-1 1-9-16,1 3-9 0,-4-2 51 0,-7 3-182 16,-8-2-127-16,-8 2-343 0</inkml:trace>
  <inkml:trace contextRef="#ctx0" brushRef="#br0" timeOffset="90856.05">19658 6405 228 0,'0'0'60'0,"-1"-1"2"0,1 1-23 16,0-1-15-16,0-2-7 0,0 3-4 15,0 0-4-15,-1 0-2 0,2 0-1 16,-1 1 4-16,1-1 5 0,0 3 5 16,-1-3 4-16,0 0 4 0,2-1 10 15,-1 2 2-15,0-4-3 0,0 2-4 0,1 0-6 16,0 1-2-16,-1 0-4 0,3-1-8 15,-2-1-6-15,0 3-2 0,1-2-3 16,2 0 0-16,1 0-1 0,4 1 0 16,3 2 0-16,2-2 2 0,1 0 4 15,5 2 3-15,4 1 1 0,1 3 4 16,1-3 2-16,-1 1 0 0,3 0-1 16,3 2-2-16,1 1-2 0,2-1-2 0,0-4-3 15,2 1-2-15,0 1-1 0,1 0-1 16,-2-2-1-16,-3-1 0 0,-5 2-1 15,-2-2 0-15,-4 0 0 0,-4-1-1 16,-5 0 0-16,-4 0-2 0,-3 0-4 16,-3-2-3-16,-1 1-6 0,-1 0-3 15,-1 0-26-15,1 0-47 0,-1-2-46 16,4 0-89-16,0 1-199 0</inkml:trace>
  <inkml:trace contextRef="#ctx0" brushRef="#br0" timeOffset="91343.06">20194 6215 308 0,'3'2'93'0,"2"1"4"16,-1-1-8-16,2-1-51 0,0-1-9 16,-2 1-6-16,0 0-6 0,-1 0-6 15,0 0-3-15,0 0 1 0,0 0 1 16,1-1 1-16,3 3 2 0,-1-3 1 15,1 2 0-15,1-1-1 0,3 1 0 0,0-1 0 16,0 0-1-16,1 2-1 16,1 0-1-16,1-2-1 0,1 4-1 0,0 1-1 15,-1-2-1-15,0 2-1 0,0 3-1 16,-1-4-1-16,2 4 0 0,-2-2-1 16,0 1-1-16,0 2-1 0,-1-1 1 15,-1 2-1-15,-2-1 0 0,-1 0 0 16,-2-2 1-16,0 5 0 0,-2-1-2 15,-3 0-1-15,-2 0 0 0,-3 2 0 16,-4 0 0-16,-4 2-1 0,-7-4-1 0,-3 3-1 16,-3 0 0-16,-5 0-4 0,-6 3-82 15,-2-2-36-15,-2 1-94 0,-1 1-212 16</inkml:trace>
  <inkml:trace contextRef="#ctx0" brushRef="#br0" timeOffset="96843.25">20425 5779 217 0,'-1'0'75'16,"0"1"4"-16,2-2-5 0,-2 1-28 15,2 0 1-15,-1 0-2 0,0 0-9 16,0-1-9-16,-1 1-2 0,2 2 1 0,-2-1-7 15,1 0-2-15,-2-1-4 0,1 0 0 16,0 2-2-16,0-2-2 0,-2-2-2 16,3 1-1-16,-1 0 0 0,1 2 0 15,0-2 0-15,1 1-1 0,1 0 1 16,-2 1-1-16,1-2-1 0,-1 1 0 16,0 0 1-16,0 1-1 0,0 0 0 15,0-1 1-15,0-1-1 0,0 2 0 16,0-1-1-16,0 0 0 0,0 0 0 0,1 0-1 15,0 3 0-15,0-1-1 0,1-1 0 16,0 2 0-16,2-1 2 0,0 0 1 16,0-2 5-16,4 1 2 0,3 1 2 15,2 1 1-15,4-2 2 0,0-1 0 16,3 1-1-16,3 3-4 0,0-4-1 16,1 0 0-16,-1 1-4 0,2-2-1 15,4 2-1-15,3-2 0 0,5 3-1 0,1-2-1 16,3 1 0-16,1-1 0 0,4 2 0 15,0-1 0-15,0 2-1 0,0-1 0 16,-1-1 0-16,5 1 0 0,3-2 0 16,3 2 1-16,-2 0 0 0,-2-4 0 15,2 3 1-15,-1-3 1 0,-3 3 1 16,-3-1-1-16,-4-2 0 0,4 0 0 16,2 1 0-16,3-2 0 0,-2 3-1 15,-2-3-1-15,1 0 0 0,0-1 0 16,-3 4-1-16,-3 0 0 0,-4 2 1 0,-1-1 0 15,2 0 0-15,-1 2 0 0,0-1 0 16,-3-1 1-16,2 3-1 0,-2-1 0 16,0-2-1-16,-2-1 0 0,1 2 1 15,-1 3-2-15,0-3 0 0,0 0 0 16,0-2 1-16,1 3-1 0,2 1 0 16,0-6 0-16,0 1 1 0,0 1 0 15,2-2 0-15,-3 1 0 0,2 2 1 0,-1-2-1 16,0 2 1-16,-1-1-1 0,2 0 0 15,3 1 0-15,2-1-1 0,4-3 1 16,4 3-1-16,3-2 1 0,1 1 0 16,2 0 1-16,0-3 0 0,1 4 0 15,1 3 1-15,-1-1 0 0,1 1 1 16,4 0-1-16,-1 2 0 0,0 0 0 16,2 1-1-16,-3-2-1 0,0 3 1 0,-4-2-1 15,-3 1 1-15,0 0 0 0,-4 0-1 16,-4-2 1-16,-3 1-1 0,-6 1 0 15,-6-2 0-15,-7-2 0 0,-8 0-1 16,-1-5-5-16,-8 2-7 0,-4-4-8 16,-3-1-12-16,-1-4 9 0,-1 3 15 15,-4-7-159-15,-11 2-126 0,-13-7-320 0</inkml:trace>
  <inkml:trace contextRef="#ctx0" brushRef="#br0" timeOffset="99788.85">21205 5353 516 0,'-4'-14'113'0,"1"0"1"16,-3-2-93-16,3 1-8 0,-1 10 1 15,2-1 15-15,4 2-12 0,-2 0-1 16,1 4 2-16,-1 1-3 0,0 2-3 15,0-1-3-15,0 4 0 0,-1 2-3 16,1 3 0-16,-3 1-1 0,3 7 3 0,-2 0 1 16,1 3 1-16,0 3 0 0,-1 3 0 15,2 5 1-15,0 2-3 0,0 3-1 16,2 5-2-16,1 4-1 0,1 6 0 16,-1 1-1-16,-1 4 0 0,1-1 3 15,1 6 4-15,-2 3 1 0,1 3 1 16,0 0 1-16,1 5 0 0,-2 3 0 15,1 6-2-15,0 2-2 0,0 3-1 16,-3 3-1-16,-2 0-1 0,2-1-1 16,3 3-1-16,-3-1-1 0,0 0-1 0,-5 2-2 15,2-2 1-15,1 5-1 0,0 2-1 16,-3 0 2-16,-1 3-1 0,-1-1 0 16,5 1 0-16,2-3 0 0,0 2 0 15,-2-2 2-15,3-2 2 0,3 2 0 16,4-2 2-16,-2 0 3 0,0-4-1 15,0-4 2-15,3-3-2 0,2-2-2 16,-1-3 0-16,0-6-2 0,1-3-1 0,-1 1-2 16,0-3 0-16,-1-3 0 0,1-5 0 15,-2-4-1-15,0-2 0 0,-1-6 0 16,2-5-2-16,0-6-4 0,-1-8-2 16,-2-4-5-16,-2-8-5 0,1-2-10 15,-4-7-10-15,2-4-8 0,-2-2-2 16,-1-1 39-16,0-3-155 0,-2-5-116 0,-1-6-293 15</inkml:trace>
  <inkml:trace contextRef="#ctx0" brushRef="#br0" timeOffset="100109.59">21031 9509 416 0,'15'16'111'0,"2"3"0"16,-1-1-42-16,3 2-35 0,0 0-7 16,-4-2-18-16,2 5-5 0,1 0-2 15,-2-4 3-15,1 0 4 0,-1-2 4 16,2 0 4-16,0-7 6 0,3 3 0 0,-1-5 3 15,2-2 2-15,3-4-1 0,-2-4-3 16,-2-1-4-16,-1-4-4 0,-5-4-2 16,0-2-4-16,-3-3-6 0,-5 1-7 15,-3 1-5-15,-1-4-10 0,-5 0-4 16,-1-3 31-16,-3-5-51 0,-3-2-105 16,-1-5-114-16,0-5-289 0</inkml:trace>
  <inkml:trace contextRef="#ctx0" brushRef="#br0" timeOffset="100894.76">21698 5461 594 0,'0'-1'137'0,"0"2"3"0,0-1-90 16,0 0-34-16,0 3-7 0,0 1-1 16,-1 3-5-16,2 1-4 0,0 4-2 0,-1 6 0 15,0 3 6-15,0 5 2 0,0 5 2 16,2 4 0-16,-4 5 1 0,1 6 0 16,-2 6 0-16,-1 3-1 0,-2 4-2 15,-1 4-1-15,-3 7 1 0,0 8 1 16,-1 4 0-16,-2 6 1 0,1 7 2 15,0 6-2-15,2 4 2 0,1 2-1 16,0 0 0-16,4 0-1 0,3 3-1 16,3-2-1-16,2 1 1 0,0 1-3 0,1 2 0 15,2-2-1-15,1 0 0 0,-1 0-1 16,1-2-1-16,3 1 1 0,-2-5 0 16,1 1 0-16,0-1 2 0,2-1 0 15,1 0 1-15,-2-3 0 0,-3-3 0 16,3-2 0-16,1-3-1 0,-1-2 0 15,-1-3-1-15,-2-4-1 0,0-1 1 16,2-4-1-16,0-2 0 0,-2-6 0 0,2-3-1 16,0-6 0-16,-1-4 1 0,-1-4-1 15,0-6-3-15,-4-5-2 0,0-8-3 16,0-5-3-16,-2-6-2 0,-1-8-3 16,1-4-6-16,-1-5-3 0,-2-6-4 15,3 2 0-15,-2-2-125 16,-1-9-117-16,0-2-295 0</inkml:trace>
  <inkml:trace contextRef="#ctx0" brushRef="#br0" timeOffset="101130.28">21652 9625 549 0,'-3'0'126'0,"1"-2"0"0,5 0-82 15,-2 5-25-15,4-1-7 0,1 1-3 16,5 1 1-16,3 5-1 0,5 4 2 0,5 3-2 15,2 1 2-15,2 2 0 0,1 2-2 16,1-1-3-16,-3-1-4 0,0-2-1 16,-3-2-1-16,0-3 1 0,-1-2 0 15,-3-3-1-15,-3-4 1 0,1-3 0 16,-3-5 0-16,-1-7 3 0,-2-3-6 16,-5-8-12-16,6-15 2 0,-9 0-127 15,8-13-115-15,2-7-298 0</inkml:trace>
  <inkml:trace contextRef="#ctx0" brushRef="#br0" timeOffset="102077.41">22460 5579 523 0,'0'10'119'0,"4"3"3"0,4 2-93 0,-5-3-7 16,3 3-1-16,-1 1-2 0,3-1-4 15,-2 4 1-15,-1-6 1 0,-4 1 2 16,5 7 0-16,3 2-1 0,0 4 0 15,1 4-3-15,0 5-3 0,-1 3-3 16,1 4-3-16,1 8-1 0,-5 2-1 16,0 4-1-16,-1 5 0 0,-2 5 3 15,0 8-1-15,0 6 6 0,-2 1 2 16,1 4 1-16,-1 4 1 0,-1 0 1 0,0 2-3 16,0 0-1-16,1 0-4 0,-1 1-4 15,2 2 0-15,0 3-1 0,2 5-1 16,3 2 0-16,-1 0-1 0,-2 0 0 15,3 2 1-15,-1-1-2 0,1-3 3 16,-2-1 2-16,0-2 2 0,0 2 2 16,3 2-1-16,-3-4 1 0,-1 0 0 15,-2-2-1-15,2 1-3 0,1-5-1 16,-2-3-2-16,-2-3 1 0,-1-2-2 0,5 0 0 16,2-1-1-16,-1-4 1 0,-1-1-1 15,4-2 0-15,0-4 0 0,3-6 0 16,1-6 0-16,-1-5 0 0,1-6 0 15,-1-5-1-15,1-6-1 0,0-6-3 16,-2-6-7-16,-2-3-9 0,-1-6-10 16,-2-5-9-16,-1-5-7 0,-3-2-1 0,0-3 2 15,-1-3 6-15,0-1 9 0,-1 0 9 16,0-1 8-16,-1 0 6 0,-3-4 3 16,-5-2 1-16,-4-3 1 0,-4-5 1 15,-2-2 1-15,-4-5 4 0,-1 0 1 16,-1-1 1-16,4-1 3 0,0 3 1 15,3 3 1-15,2 2 0 0,4 4 1 16,-1 0-3-16,1 5 1 0,3 1 2 16,1 2 1-16,0-4-2 0,3 5-1 0,-1 0-3 15,8 5-1-15,1 0 1 0,0 3-2 16,3 3-4-16,2 6 2 0,1 1 0 16,3 1 2-16,0 0 2 0,2 2-1 15,3-1 2-15,2 1 4 0,1-4 4 16,4-5 5-16,2 0 2 0,-1-6-1 15,2-2 0-15,-2-6-1 0,-2-6-6 0,-2-2-9 16,-4-4-13-16,-4-3-16 0,1-3-12 16,-5-5 150-16,2-4-285 0,-4-7-148 15,4-8-410-15</inkml:trace>
  <inkml:trace contextRef="#ctx0" brushRef="#br0" timeOffset="103141.61">23667 5550 297 0,'-1'18'101'0,"-21"-11"9"16,20 13 3-16,-4 5-54 0,4-2-5 16,0 1-6-16,1 4-7 0,1-2-9 15,22 15-4-15,-21-11-4 0,4-1-1 16,-1 6-2-16,-1 0-4 0,0 4-2 16,1 6-4-16,-3 4-3 0,1 3-1 15,0 4 1-15,0 3 0 0,-1 7 1 0,-2 2 0 16,0 2 0-16,0 3 1 0,-3 6-1 15,0 3 0-15,-1 3-2 0,-1-3-1 16,2 7-1-16,2-2 0 0,2 1-2 16,1 0-1-16,-1-1-2 0,3 1 0 15,2 4 1-15,-1 0-1 0,-2-1 0 16,0-2 0-16,1-1 1 0,1 3-1 16,-1-2 0-16,3-5 1 0,-3 0-1 0,0 0 1 15,1-1-1-15,1 2 0 0,-1-5 1 16,1 2-1-16,-2-1 0 0,2-3 0 15,-2-2 1-15,0 0-1 0,0-2 0 16,1-1 1-16,-1-3-1 0,-1-3 0 16,0 0 1-16,1-2 1 0,0-2 1 15,1-4 1-15,-1-1 1 0,2-2 1 16,3 0 3-16,1-4-1 0,3-2-1 0,2-6 0 16,0 1-1-16,0-6-2 0,3-2-1 15,-2-7-4-15,0-4-3 0,-2-5-7 16,-2-5-6-16,-1-4-9 0,-3-3-7 15,-3-5-4-15,-1 0-1 0,0-4 3 16,-2 0 2-16,0 0 5 0,-2 0 8 16,1-1 7-16,-3-2 4 0,0 2 1 15,-3-1 2-15,-8-2-1 0,2 3 1 0,-1-4-1 16,-4 2 0-16,-2-1-1 0,1-2 0 16,-1 2 1-16,7 0 3 0,-4-2 1 15,4 0 3-15,1 1 2 0,3-1 2 16,-17-16 3-16,19 17 2 0,1-1 1 15,0 2 1-15,1-2 1 0,1 1-2 16,-2 2 3-16,19 15-1 0,-18-15-1 16,0-3-2-16,-2 1 0 0,3 4 0 15,0-2-1-15,-1 2-4 0,2 3-1 0,2 3 0 16,2 3 0-16,2 2 0 0,0 1-3 16,1 3 1-16,3-1 1 0,2-1 2 15,1 0 2-15,1-3 4 0,3-2 6 16,4-1 5-16,1-4 3 0,2 1 2 15,2-3 4-15,1-1-1 0,0-3-4 16,0-1-5-16,-2-3-4 0,1-2-4 16,-2-5-3-16,-2 0-7 0,-4-5-6 15,-1-1-4-15,-2-5-6 0,-4-1-9 0,-3 0-9 16,-4-2-7-16,-2 3-3 0,-2 4-1 16,-2 1 0-16,-2 5 29 0,0-1-17 15,-2 6-110-15,1 1-104 0,2 4-285 16</inkml:trace>
  <inkml:trace contextRef="#ctx0" brushRef="#br0" timeOffset="103808.64">22928 10521 621 0,'-5'-3'139'0,"2"-1"2"0,0 1-104 16,2-1-17-16,-6 0-6 0,8 4-5 15,-1 1-4-15,0-1-5 0,-1 2-2 16,0 2-1-16,-3 0 0 0,-1 5 0 16,-3 2-2-16,-1 4 0 0,-5 3-1 15,0 2-3-15,-2 3-1 0,-1 2 0 0,2 0-1 16,0-1 2-16,5 0 1 0,2-3 2 15,4 0 4-15,7-6 1 0,4-2 5 16,5-5 4-16,5-1 3 0,4-5 3 16,2-3 5-16,2-4 2 0,0-2 2 15,1-4-2-15,0 0-4 0,-4-4-2 16,-4 0-4-16,-2 3-3 0,-4-2-3 16,-5 1 0-16,-5 1 0 0,-8-1-2 15,-5-1-3-15,-1 7-5 0,-4-8-3 0,-3 1-4 16,-3-1-4-16,2 1-5 0,0-1-1 15,1 3-3-15,0-3-1 0,2 8 64 16,3 3-180-16,2 3-119 0,1 1-322 16</inkml:trace>
  <inkml:trace contextRef="#ctx0" brushRef="#br0" timeOffset="104337.83">23146 10550 454 0,'18'0'129'0,"-1"4"1"15,-3 1-13-15,-2-1-76 0,-2 3-20 16,-2-1-6-16,-2-1-12 0,0 3-14 16,-4-2-8-16,-1 3-4 0,-2 1-1 15,-1 2 0-15,-2 2 1 0,-1 1 7 16,-1 1 12-16,4 3 10 0,0-3 5 16,2 0 6-16,2-2 3 0,1-3 1 0,3-3 1 15,3 0 1-15,1-4 0 0,3-1 1 16,0-3 0-16,2-3-1 0,-1 2-3 15,3-1 2-15,-1-4 0 16,-2 0-3-16,-1-3-3 0,0-1-2 0,-1 3-3 16,-1-3 4-16,-4 0-3 0,2 2-4 15,2 5-7-15,-7 0-10 0,1 2-6 0,-3 2-3 16,0 1-4-16,0 6-1 0,-2 4-1 16,-4-1 3-16,5 7 5 0,1 2 3 15,-1 1 1-15,5-1-1 0,-1-3 1 16,4-3 3-16,3-3 3 0,2-5 6 15,4-2 7-15,2-2 5 0,2-2 4 16,1-3 2-16,0-1 2 0,-1-4 2 16,-1-1-3-16,1-4-5 0,-2-2-3 15,0-4-4-15,-3-2-2 0,0-6-1 0,-3-3-1 16,-1 0-1-16,-1-7 2 0,-1-1 0 16,0-2 2-16,-1 1 0 0,-1 4 0 15,-3 7 0-15,0 1 3 0,-3 10 1 16,-2 5 1-16,-2 6 0 0,-1 5-2 15,-2 2-4-15,-3 5 0 0,-2 6-5 16,-1 5-1-16,0 6-2 0,-1 8-7 0,-1 4-5 16,0 6-7-16,3 1 3 0,-1 0-8 15,1-1-139-15,0-2-132 0,-3-10-320 16</inkml:trace>
  <inkml:trace contextRef="#ctx0" brushRef="#br0" timeOffset="104888.47">23625 10768 608 0,'7'-1'145'0,"2"-2"9"16,5 1-99-16,5 1-10 0,3-5-2 15,5 2-5-15,3 0-7 0,-1-1-8 0,1 3-9 16,0 1-7-16,-2-1-2 0,-2 5-2 16,-4 0-3-16,-4 2-3 0,-5 3-1 15,-3 2-1-15,-5 3 0 0,-3 6 1 16,-2 2 1-16,-1 1 1 0,-2 4 4 16,-3 4-6-16,1 0 0 0,-3 4-5 15,1 0-8-15,-3-1-7 0,-1 1-4 16,2-2-3-16,0-4 6 0,2-2 0 15,1-6 6-15,2-2 7 0,1-4 6 0,2-6 6 16,0-1 1-16,1-2 6 0,0-3 7 16,0-1 3-16,-1-2 7 0,6 1-4 15,-5-8 0-15,2-7-1 0,0-2-4 16,-1-8-6-16,2-6-2 0,2-9-5 16,-2-5 6-16,4 6 0 0,0 2-1 15,2 2 3-15,1 4 0 0,0 6-1 16,3 6-1-16,0 6 1 0,1 0 0 0,2 4 1 15,-1 2-2-15,2 4 0 0,0 0-1 16,-2 2 0-16,-2 1-3 0,-1 3-1 16,-2 1-2-16,-1 2-1 0,-1-1-2 15,-2 2-3-15,-1 1-6 0,-3-2-7 16,-1 3-6-16,-2 1-10 0,-3 0-8 16,-4-2-6-16,-3 2 0 0,-2 3 26 0,-3-5-136 15,2-2-108-15,2 2-280 0</inkml:trace>
  <inkml:trace contextRef="#ctx0" brushRef="#br0" timeOffset="105442.53">24198 10810 581 0,'3'-6'134'0,"-2"1"2"15,3 1-79-15,2-3-40 0,0 4-5 16,0 1-5-16,-2 2-2 0,-1 0-5 15,0 1-1-15,-2 1-1 0,-1 3 0 16,-1 4 2-16,-1-1 0 0,1-1 0 16,0 1 1-16,1 1 0 0,1-1 4 15,3-2 3-15,-1-4 5 0,2 2 6 16,3-2 5-16,0-1 4 0,1-2 2 0,1-2 1 16,0-1-3-16,1 2-5 0,-1-2-5 15,-1-1-5-15,-1-1-3 0,-2 0-5 16,0 1-4-16,-2 3-3 0,-1 0-3 15,2 3-5-15,-2 2-3 0,1 3-4 16,1 3-2-16,-2 1-1 0,1 0 2 16,0 3 2-16,0-2 2 0,0 1 3 15,2-2 2-15,2 0 4 0,-1-4 1 16,3-1 4-16,2-3 4 0,1-2 3 0,2-1 4 16,1-1 3-16,-1-2 1 0,3 0 1 15,-1 0-1-15,-1-5-3 0,-1 1-3 16,-1-3-1-16,-1-3-1 0,1-1-1 15,-3-5 1-15,-2-3 1 0,1-3 0 16,-1-6 1-16,0-2 0 0,-3-7 0 16,-1 0 1-16,1 1 1 0,-1 0-2 0,-1 5 0 15,-1 5 1-15,0 9 1 0,-2 6-1 16,-1 5 0-16,0 6-2 0,0 5-3 16,-1 3-1-16,-1 9-2 0,-1 3-2 15,1 7-1-15,0 5 0 0,-1 6-2 16,-2 4-2-16,1 4-5 0,-1-1-10 15,3-1-9-15,0 1-8 0,1-4-11 16,0-2-12-16,2-1-23 0,1-3-93 16,0-5-111-16,0-3-265 0</inkml:trace>
  <inkml:trace contextRef="#ctx0" brushRef="#br0" timeOffset="105641.01">24661 10771 637 0,'-13'-15'145'0,"0"2"0"0,5 6-110 16,2-2-11-16,-3-3-12 0,6 7-6 15,2 2-10-15,3 4-5 0,6 0 1 16,4 3 1-16,6 1 1 0,8 1-1 16,0-3 2-16,6 0 2 0,1-3 121 15,0-1-255-15,-1-3-134 0,4-2-394 16</inkml:trace>
  <inkml:trace contextRef="#ctx0" brushRef="#br0" timeOffset="111906.59">20157 5013 547 0,'-5'-1'121'15,"3"0"0"-15,12 10-95 0,-5-8-10 16,1-2-6-16,4 0-2 0,2-1-5 0,4 2-1 16,4-3 1-16,3 2 1 0,3-1 2 15,5 1 3-15,3-1 1 0,3 2 3 16,4 1 1-16,4-2 1 0,4-1 0 16,3 1-1-16,7-3-2 0,10 1-1 15,3 0-1-15,7-2-1 0,5 1-1 16,8 0-2-16,10-2 1 0,2 2-1 0,6 0 0 15,6-2 0-15,6 2 0 0,6 1 1 16,7 1 1-16,8 1 1 0,5 1-1 16,9 0 1-16,6 6-2 0,1 0 1 15,9-2-3-15,-1 7-1 0,0 1-1 16,-1-3-2-16,-2 3 0 0,-6 1 0 16,-1-5 0-16,-5 1-2 0,-8 0-6 15,-10-3-11-15,-6 1-14 0,-17-6-28 16,-12-4-100-16,-16-1-119 0,-11-1-280 0</inkml:trace>
  <inkml:trace contextRef="#ctx0" brushRef="#br0" timeOffset="127816.13">22187 2637 351 0,'-2'-4'73'0,"4"0"1"0,-2 2-57 0,-1-5-15 16,0 0 0-16,-1-2-1 0,1-1 0 16,1 0 1-16,-2 1-4 0,1-2-3 15,2 4-4-15,1-2-5 0,-1 2-2 16,1-1 0-16,0 0 0 0,0-2 27 16,0 2 17-16,-1-2 5 0,2-2 6 15,-1 2 4-15,1 0 1 0,-1 1 3 16,-1 2-19-16,2-3-7 0,-1 3 5 0,-1 1 2 15,-1 1 5-15,0 2 4 0,0-3 0 16,0 4-1-16,1-1-4 0,-1-1 8 16,1 1 0-16,-1 0-6 0,1 1-5 15,-1 1-2-15,1 1-8 0,-1 1 3 16,1 0-12-16,-1-1-5 0,0 2 0 16,1 2-1-16,3-3-1 0,-1 3 5 15,1 1-8-15,2 4 0 0,2 2 1 0,-2 1 1 16,2 1-1-16,-1 6 1 0,1-4 0 15,-1 4 0-15,-2 1-1 0,1 3 0 16,-1 4 0-16,1 5 0 0,-2 1 1 16,-1 5 0-16,2 5-1 0,-3 3 0 15,0 3 1-15,-2 0-1 0,0 2-1 16,-2 59 2-16,-1-53-1 16,0 3 0-16,-2 2 0 0,1 1 0 15,-3 1 1-15,1-3-1 0,2 1 1 0,1-2 0 16,1-1-1-16,3-4-1 0,-1 0 1 15,3-4-1-15,1 1 1 0,0-4-1 16,-2-4 0-16,-1-6 1 0,0-2-1 16,-1-6 0-16,1 0 1 0,-1-6-1 15,-1 0 0-15,0-2 0 0,1 1 0 16,-1-1-1-16,2-1 0 0,-3-2-1 16,3 1-2-16,0-5-3 0,0-1-1 0,0-4-2 15,1-1-1-15,-1-2-2 0,1-4-4 16,-2-3 1-16,1 2 3 0,-2-2-3 15,-4 0-12-15,4-5-8 0,0-4-64 16,0-3-61-16,0-4-115 0,-1-4-259 16</inkml:trace>
  <inkml:trace contextRef="#ctx0" brushRef="#br0" timeOffset="128217.93">22037 3962 382 0,'-1'-3'112'15,"1"1"7"-15,-2 1-37 0,2 0-31 16,-1 0-1-16,2 3-3 0,-2-3-8 15,1 2-10-15,1-1-4 0,0 0 0 16,-1 0-3-16,1 1 0 0,0-1-1 16,1 4-2-16,1-3-2 0,0 2-3 15,2 5 0-15,3 0 2 0,0 2-2 0,3 6-1 16,4 2-2-16,-2 4-2 0,4 3 0 16,0-1-3-16,1 3-3 0,1 1-2 15,1-3 0-15,-3-2-2 0,3-1-2 16,-2 0-3-16,-1-4 2 0,-3-1-2 15,4-12-11-15,-6 8-7 0,-2-3-8 16,-5 0-1-16,5-6-3 0,-7 1-15 16,1-4-24-16,-5 12-76 0,2-15-97 0,2-2-238 15</inkml:trace>
  <inkml:trace contextRef="#ctx0" brushRef="#br0" timeOffset="128486.72">22438 3955 591 0,'0'-3'133'0,"0"-2"7"0,0 2-94 0,0 1-15 15,0-2 2-15,0 2 5 0,0 0-3 16,0 1-6-16,0 1-7 0,0 5-7 16,1-1-5-16,0 4-4 0,0 3-3 15,-1 3-1-15,-1 1 0 0,-2 5-1 16,-2 3 1-16,-2 5 1 0,-4 3-1 15,-1 2 0-15,-4 0-1 0,-1 1 0 16,-2 0 0-16,1-1 0 0,-3-4 0 0,3-3 0 16,2-4 0-16,2-1-1 0,2-7-5 15,2 0-8-15,3-8-11 0,3 0-10 16,0-2 5-16,4-1-136 0,-1-4-126 16,2-8-301-16</inkml:trace>
  <inkml:trace contextRef="#ctx0" brushRef="#br0" timeOffset="131206.29">20871 511 455 0,'0'-6'121'15,"-1"-1"9"-15,2 4-45 0,-1 1-30 16,0 3-24-16,1 5-5 0,0-3-4 16,0 1-8-16,2 7-7 0,-2 5-4 15,0 2-2-15,3 4 1 0,0 1 0 0,0 4 0 16,1 0 1-16,1-8-2 0,2-3 0 15,-1-2 1-15,0-6-1 0,-1 3-1 16,0-3-6-16,-2-5-4 0,2 0 9 16,-3 1 12-16,1-6-149 0,-1 2-117 15,0-8-310-15</inkml:trace>
  <inkml:trace contextRef="#ctx0" brushRef="#br0" timeOffset="131377.84">20846 433 551 0,'-7'-2'121'0,"5"2"4"0,0 0-86 15,2 2-19-15,0-3 2 0,1 1 1 16,-1-3-3-16,7 2-8 0,-4-1-8 0,1-3 6 16,2-1-144-16,0 1-119 0,4 3-307 15</inkml:trace>
  <inkml:trace contextRef="#ctx0" brushRef="#br0" timeOffset="132224.72">21106 576 338 0,'1'31'90'0,"-2"-9"1"16,-2-1-56-16,2-4-5 0,-1 5 0 0,1-2-6 15,1 0-9-15,0-8-8 0,0 3-2 16,1-3 0-16,0 1-1 0,1-6 10 15,0-2 14-15,-1-4 11 0,-1-2 5 16,-1-1 4-16,1-6 2 0,-2-5 0 16,1 4-7-16,0-4-15 0,1 0-9 15,0-5-7-15,0-3-3 0,2 1-3 0,2 1-1 16,0-4-2-16,3-1 0 0,1-2 0 16,1 8-1-16,1 1 0 0,0 4-1 15,1 5 0-15,-1 1-1 0,2 12 3 16,-3-10-1-16,-1 4 0 0,2 10 0 15,-1 2 1-15,1-1-1 0,0 0 0 16,-3-5-2-16,3 13 0 0,-1-5 0 16,-1-5-1-16,-1-2 1 0,-1 0 0 0,-3-2 0 15,0 0 0-15,1 0 0 0,-2-3 0 16,0 1 0-16,0-1 1 0,5 2-1 16,2 2 0-16,-2-1 0 0,1 2-1 15,0-1 1-15,0 2 0 0,3-1 0 16,-3 4-1-16,2-2 1 0,0-2 1 15,2 0-1-15,2 2 0 0,0-6 1 16,3 8-4-16,-2-13 2 0,0 3-1 16,3-2 0-16,-1 2 0 0,1-2 2 0,1 2 1 15,-4-12 7-15,4 4 3 0,-2-4 3 16,1-2 2-16,-2-1 1 0,-1-2 0 16,0 1-1-16,-3 7 1 0,-4-1-3 15,-2 6-2-15,-3 1-1 0,-2-3-3 16,0 4-1-16,-1 3-3 0,-1-1-5 15,1 8 0-15,0-1-2 0,-1 1-2 0,1 13 1 16,0-3 1-16,-1 3 0 0,1 8 1 16,-1 0 0-16,1 10-1 0,1 3 4 15,-2 0 3-15,0 5-9 0,-2 1-1 16,-1-4 1-16,0-1-2 0,0-7-2 16,-2 0-3-16,1-7-7 0,0-1 9 15,2-6-1-15,0-3 0 0,2-4 5 16,-2 4 1-16,1-15 2 0,2-11 4 0,0-10 1 15,1-3 1-15,1-3 0 16,2-6-2-16,0-17 1 0,0 2 0 0,2 1-1 16,-1-4 2-16,2-9 2 0,2 3 1 15,0-2 2-15,2 2 2 0,4 6 2 16,-1 7 2-16,0 12 3 0,1 6-1 16,-2-14-5-16,3 23-2 0,-1 6-2 15,1 3-3-15,1 7-2 0,3-3-5 16,0 10-1-16,1 16 3 0,-5-13 0 0,0 1 0 15,0 6 0-15,-4-3 0 0,-3-1 1 16,-2-5-3-16,-2 7-5 0,-4-3-6 16,-6 3-6-16,1-7-7 0,-5 8-14 15,-8-3-3-15,-6-1-50 0,-4-5-78 16,-7-4-114-16,2-2-264 0</inkml:trace>
  <inkml:trace contextRef="#ctx0" brushRef="#br0" timeOffset="133182.14">21225 578 477 0,'2'-6'122'0,"0"3"5"0,1-1-70 16,-2 0-18-16,0 0 7 0,-1-1-13 15,0 1-8-15,-1 3-5 0,1-1-3 16,0 0-1-16,0 1-3 0,0 1-7 0,1 0 1 16,0-2-2-16,-1 3-1 0,1 0 0 15,0-1-1-15,0 1-2 0,0 1-1 16,-1 2 0-16,0 1-1 0,0 0 0 15,-1-1-1-15,0 4 1 0,0 2 0 16,0-3 1-16,1 0 1 0,-1-1 0 16,1 1-1-16,1-3 1 0,0-1 0 15,-1-1-1-15,1-1 0 0,-1 1 1 0,1-1-1 16,-2 0 0-16,2 0 0 0,-1 2 1 16,0-2-1-16,0 1 0 0,0 0 0 15,-1 1 0-15,1 0 0 0,0 0 0 16,-1 1 0-16,1 3 1 0,-1 3-1 15,1-1 1-15,0 0 0 0,-1 0 0 16,1 1 0-16,0-2 0 0,0-5 0 16,0-3-1-16,0 0 1 0,-1 1-1 15,0 2 0-15,0-5 0 0,-1 6 0 0,0 2 1 16,0 4-1-16,-1-1 1 0,1 1-1 16,-2 1 1-16,1 3 0 0,0-5-1 15,1 2 1-15,0-4-1 0,1 2 1 16,1-4-1-16,0 0 1 0,1-3 0 15,-1 0 1-15,2-1 3 0,-2 0 4 16,1-4 2-16,0-2 2 0,0 0 0 16,0-4 0-16,1-8-2 0,0 1-2 15,0 0-5-15,1 1-2 0,0-3-2 0,1 1 0 16,3-1 0-16,0 8-1 0,1-3 1 16,1 1-1-16,1 1-1 0,-2 3 1 15,-1 3 0-15,0 0-1 0,-1 2 1 16,0 0 0-16,4 1 1 0,-2-2 0 15,5 2 1-15,0 1 0 0,2-1 2 16,1 2 1-16,1 1 0 0,-5 3 3 0,1 1-2 16,-1-1 0-16,-3-1-1 0,-3 6-1 15,-1 0-1-15,-2 11 0 0,-1-7-3 16,-2 8-3-16,-1-4 2 0,0 8-1 16,0-2 0-16,-2 2 2 0,3-10-1 15,1 3-1-15,0 0 4 0,2 1-1 16,-1-4 0-16,2-3 1 0,-1-2 1 15,5 6-11-15,-5-10-12 0,-1-4 48 0,0 1-191 16,1-2-139-16,1-1-373 0</inkml:trace>
  <inkml:trace contextRef="#ctx0" brushRef="#br0" timeOffset="134913.15">22130 209 552 0,'-1'-13'136'0,"0"19"4"15,0-4-86-15,1-3-13 0,1 2 5 0,1 2-3 16,-2 7-8-16,2-7-4 0,-1 10-7 15,5 5-2-15,-2 6-6 0,2 2-2 16,-2 5-4-16,2-4-4 0,-1 6-3 16,2-4 1-16,-4 2-2 0,1 3-1 15,-2 0 0-15,3-1 0 0,-2 3 0 16,0-3-1-16,1-5 0 0,1-4 0 16,2 0 0-16,0-3 0 0,2-4 0 15,3 1-1-15,4-4 1 0,0 1-1 0,3-3 2 16,3-8-1-16,3-2 1 0,0-7 1 15,0-9-1-15,-1-1 1 0,1 1-1 16,-2-1 1-16,-2-2-2 0,-4-2 4 16,-4-2 0-16,-3 5-1 0,-4-7 1 15,-4 3 0-15,1-25-1 0,-6 29 1 16,-2 0-4-16,-2 5 1 0,-2 2 0 16,-2 10 0-16,-1-2 0 0,-5 26 2 15,2-18-1-15,-3 4 0 0,2 3 0 0,0 4 0 16,3 3 0-16,2-1 0 0,4-1-2 15,2-4 0-15,6 1 1 0,5 4-1 16,3-2 0-16,3-5 0 0,3 0 1 16,1 1 0-16,4-1 1 0,2-2-1 15,0-6 1-15,2-3 0 0,-1-2-1 16,1 0 1-16,1-2 0 0,1-1-1 0,-1-2 1 16,-1-6-1-16,-3-2 1 0,1 0-1 15,-5 2 0-15,-3-1 0 0,-4 3-1 16,-2 0 0-16,-5 10-2 0,-1 7 0 15,-3 3 0-15,-2 1 0 0,-1 3 0 16,-1 1 1-16,0 4 1 0,-1-2 0 16,1-2 1-16,0 0 0 0,2-3 0 0,1 0-1 15,1-3 1-15,0-1-1 0,1-3 0 16,0-1 0-16,0-3 0 0,1 0 2 16,0-1 1-16,0-3 2 0,1-3 0 15,3-3 1-15,2-1-1 0,2-4 1 16,4-3-2-16,5-5-2 0,1-6-1 15,6 3 0-15,0 3-2 0,-1 2 0 16,-2 2-1-16,-2 4 0 0,-3 8-1 16,-4 6 0-16,-2-1-1 0,-3 3 1 15,-3 5 0-15,1 4 1 0,-2 2 0 0,2 1 1 16,-3 3-1-16,-1 1 2 0,0 0 0 16,-1-2-1-16,2-3 0 0,-2-2 0 15,2-3 0-15,-1-1-1 0,-1-2 0 16,1-2 0-16,1 0 1 0,-1-4 0 15,1-4 1-15,0 0 1 0,2-4 0 16,2-1 1-16,2-5 0 0,0 0-1 0,2-1 0 16,-1-1 0-16,0-3 0 0,1 0-1 15,-2 1 0-15,-1 5 0 0,-1 2-1 16,-1 3-1-16,-1 0 0 0,-1 10-2 16,-2 5 1-16,2 2 1 0,-1 2-1 15,1-1 0-15,2 3 2 0,0 3 0 16,4-3 1-16,4-2 0 0,1-6 0 15,3 2 0-15,7-1 1 0,2 0-1 16,3-3 1-16,3-1-1 0,0-3 1 0,1 0 0 16,0-1-1-16,-4-5 1 0,-3 0 1 15,-2-3-1-15,-4-1 2 0,-3 1 0 16,-4-5 3-16,-3 1 2 0,-6 7 1 16,0-12-1-16,-5 3-1 0,-3 3-3 15,-2 4-2-15,-4 9-2 0,-3 0-3 16,-3-5 1-16,-2 11-1 0,1 2 0 0,-2-2 3 15,3 0 1-15,3-3 0 0,3 7-2 16,4 1 0-16,1 1 0 0,3 2 0 16,1 0 0-16,3 0-1 0,-1-2 1 15,1-5-1-15,1-2 1 0,2 0 0 16,2-3 0-16,0-2 1 0,4-1-2 16,0 0 1-16,3-4 0 0,-1 1 1 15,1 0 0-15,-2-1 0 0,3-1 0 16,-4-2 1-16,-1-3-1 0,-1 2 1 0,-2-1-1 15,0 3 0-15,-1 3-1 0,-4-2 0 16,0 6-1-16,-2 4-1 0,0-3 0 16,2 3 0-16,-3-2 0 0,2 3 0 15,1 1 1-15,1-2 0 0,3 1 1 16,2 4 1-16,1 0-9 0,3-3 1 16,1 2-1-16,0-3-1 0,3 3 0 15,-1 0-1-15,1-2 0 0,1 1 7 16,-1 0-1-16,-1 0 1 0,-1-3-1 0,2 2 1 15,-2-2 0-15,1 0 1 0,-1-3 0 16,0-2 3-16,1-5 2 0,-2 3 1 16,-1-4 1-16,-1-2 0 0,4 1-3 15,-6-9 1-15,-1-3-1 0,0 3-1 16,0-2-1-16,-1-4 1 0,0-2 2 16,-6-6 5-16,4 5 2 0,-1-2 2 15,0-5 2-15,-1-7 0 0,0 7-1 16,0 9 3-16,0-15-3 0,-1 8 1 0,-1 7 0 15,0 6-1-15,-2 5-1 0,0 1-2 16,-3-3-5-16,-2 19 1 0,-1 2-4 16,-1 3-2-16,-3 4 0 0,0 1 0 15,-2 9 1-15,2 7 1 0,1 6 0 16,2 2 0-16,2 5 0 0,2-5-1 16,3 10 0-16,1-3-3 0,1-1-6 0,2-3-5 15,0-4-20-15,0-3-6 0,1 1-11 16,-3-10-103-16,1-6-34 0,-2-4-112 15,-2 2-236-15</inkml:trace>
  <inkml:trace contextRef="#ctx0" brushRef="#br0" timeOffset="135662.54">23865 576 501 0,'3'-6'132'0,"-3"-1"12"0,-1 3-18 15,3 5-72-15,1-1-14 0,7 2 4 16,1 0 4-16,3 2-8 0,1-1-12 16,4 2-8-16,2 0-6 0,1 2-3 15,1 0-4-15,-1-2-2 0,2 1-2 16,1 0-1-16,0-2-1 0,0-1-1 0,1-2 1 16,-3-1-1-16,-2 0 0 0,-2-1 1 15,-1-2 0-15,-5 1 1 0,-2-3 1 16,-4 0 0-16,-1-1 0 0,-2-3 0 15,-2 3 0-15,-3-1-1 0,-2 2-2 16,-3 0-1-16,-4 4 0 0,-5 6 0 16,0 2 2-16,-2 1 0 0,-8 0-2 0,7 5 1 15,0 3 0-15,4 2-1 0,2-3 0 16,3-2-3-16,6-1 0 0,15 2 6 16,-9 4-5-16,5-4-3 0,4-3-4 15,7 1-8-15,5 3-10 0,5-1-10 16,0 1-9-16,16-12-2 0,2 2 2 15,1-1-16-15,0 0-7 0,-1-3 6 16,-3 0 12-16,-4 0 18 0,-9-2 19 16,-1 1 10-16,-7-2 28 0,-3 0 25 15,-6-2 12-15,-6 2 4 0,-4-3-9 0,-6 1-11 16,-6-1-5-16,-4-2-3 0,-4 5-5 16,-5-10-1-16,-2 12-7 0,-3 4 0 15,3 1-2-15,2 4-3 0,1 1-6 16,5-1-5-16,4 10-5 0,4-11-3 15,15-5 1-15,-7 1-3 0,4-1-1 0,4 1-2 16,1-3 0-16,1 0-1 0,1-1 0 16,-9 3-1-16,10-5 3 0,-2-2 1 15,0-2 1-15,-1-2 2 0,0 1 1 16,-1-8 1-16,-2-4 0 0,2 1 1 16,1-4 1-16,0-4 1 0,1-4 2 15,-1-4 0-15,3-4 1 0,-1 3 1 16,-2-5 2-16,0-2-1 0,-3 4 1 15,0 4 3-15,-3 4 4 0,-1 11 0 16,-1 5 2-16,-2 6-4 0,-4 8-1 0,-2-5-5 16,-2 14-5-16,0 6-2 0,-1 4-3 15,-5 6-2-15,2 8 1 0,3 5 0 16,3 16 4-16,1-11-1 0,1 6-1 16,7 3 0-16,4 0-1 0,3-3-2 15,3-3-6-15,3-3-11 0,-1 6-10 16,-1-7-20-16,-1-8 152 0,-1-5-292 0,-4-3-160 15,-6 5-435-15</inkml:trace>
  <inkml:trace contextRef="#ctx0" brushRef="#br0" timeOffset="136586.67">22508 1287 538 0,'-1'-1'118'0,"0"3"3"0,0 1-95 16,-4 1-8-16,1 0 5 0,0 4-2 16,-2 2-5-16,2 1-3 0,0 2-2 0,3 0-4 15,2 0-2-15,3-1-1 0,2-2 0 16,4-2 0-16,2-2 1 0,4 1 0 15,1 1 0-15,1-5 2 0,1-1 2 16,1 1 1-16,1 1 1 0,-3-4 2 16,0-1 3-16,-3-4 2 0,0 2-1 15,-4 1-2-15,-4-2-3 0,-1-1-1 16,-3 4-4-16,-2 0-5 0,1 0-1 0,-3 4-1 16,1 0 0-16,-1 4 0 0,0 6-1 15,3-4 0-15,1 0 1 0,3 2-2 16,5-5 1-16,4 1-1 0,2-3 0 15,5-5 1-15,-1 3 2 0,-1-2 0 16,1 2 1-16,-2-3-1 0,-4 0 1 16,-3-1 3-16,-3-1 5 0,-4-1 1 0,0 0 2 15,-3-5 0-15,-2 0 0 0,-1-4 0 16,-5 1-5-16,0-4-3 0,-1-3-4 16,-3 2 0-16,-1 0 0 0,-1 2-1 15,1 4 2-15,4 2 0 0,1 4 2 16,5 1 1-16,4 1-1 0,6 2 0 15,5 1-1-15,1 2-1 0,1 0 0 16,3 3-2-16,-3-2 0 0,2 4 0 16,-1-1 0-16,0-2 3 0,1 6 0 0,1 4 0 15,-2 3-3-15,1-5 0 0,-2-1-1 16,-1 0 0-16,-4 4-3 0,-2-8 0 16,-4-1-1-16,-2-3 3 0,-2 7 1 15,-2 1 0-15,-1 0 0 0,0 0 1 16,-1 1 0-16,1 0 0 0,2-1 0 15,1 2 0-15,2-2 0 0,-10-8 0 16,14 6-4-16,0 1-9 0,4-5-11 16,1-1-12-16,2-1 80 0,-1-4-215 0,10 7-144 15,-11-8-367-15</inkml:trace>
  <inkml:trace contextRef="#ctx0" brushRef="#br0" timeOffset="136742.88">23047 1240 598 0,'-4'-5'130'0,"1"-5"3"15,-2 4-114-15,9-2-6 0,4-13-1 16,0 0 15-16,3 7-39 0,1-6-118 16,3 2-116-16,0 5-298 0</inkml:trace>
  <inkml:trace contextRef="#ctx0" brushRef="#br0" timeOffset="136946.63">23435 1090 599 0,'8'11'142'0,"-7"0"7"16,-1 7-102-16,0 3 2 0,-3 4 3 16,2-6-9-16,-3 6-8 0,-5 5-5 15,3 1-6-15,-1-3-7 0,-1-4-6 16,1 0-6-16,-1 2-2 0,3-1-2 0,0-2 0 15,2 0-3-15,1-5-12 0,0 8-13 16,-2-11 0-16,-1 0-31 0,-1-3-115 16,0-2-130-16,-1-1-301 0</inkml:trace>
  <inkml:trace contextRef="#ctx0" brushRef="#br0" timeOffset="137367.37">23214 1491 539 0,'-2'-16'128'0,"4"-1"3"0,-1-2-81 16,2 1-9-16,1 3 8 0,5-1 3 16,5 0-10-16,4-3 0 0,4 0 0 15,4 1-7-15,3 4-7 0,0-3-1 16,-1 2-5-16,-2-1-5 0,0 5-4 16,-2-3-3-16,-3 2-2 0,-1 3-3 15,-2 1-2-15,-1 9-3 0,-2 8 0 0,-3 1-1 16,-2 5-1-16,-2 5 0 0,-4 0-1 15,-1 8 0-15,-3 0 2 16,-2-2 1-16,-1 1 0 0,0 4 0 0,-1-2 0 16,1 1-2-16,0-3 1 0,1-5-2 15,-2-2 1-15,5-5-1 0,-1-3 1 16,-1-4 0-16,0-2 1 0,1-3 2 16,1-2 2-16,1-2 2 0,1-2 0 15,3-4 0-15,4-3 0 0,2-2 0 0,3-1-1 16,0-2-3-16,1 3-1 0,0 3-1 15,-4 5 0-15,0 4-2 0,-4 6 0 16,1 4 0-16,-1 4 0 0,-2 0 0 16,1 2 1-16,1 5 1 0,-1 2 1 15,3-1-1-15,3 0-7 0,3-2-11 16,2 1-22-16,-16-18-140 0,25 20-147 16,-9 2-364-16</inkml:trace>
  <inkml:trace contextRef="#ctx0" brushRef="#br0" timeOffset="138106.6">22299 1784 494 0,'4'0'125'16,"-2"-3"5"-16,-1-1-72 0,1 0-20 0,-1-2 7 16,-1 0 0-16,-1-2-10 15,-2 1-4-15,2-7-1 0,-9 9-5 0,-2-2-6 16,-4 0-6-16,-2 2-4 0,-4 2-2 16,-1-1-4-16,-5 9-3 0,7-5 3 15,2 0 0-15,2 3 1 0,3-1-1 16,2 0-1-16,4 3 0 0,3 1-2 15,2 0 0-15,2 5 0 0,2 1 0 16,5 2 0-16,0 3 1 0,5-1 0 0,5 2 2 16,0 1 0-16,3-1-1 0,0 2 1 15,2 0-1-15,1 0-1 0,0 2 0 16,-3-1 0-16,-3-4 0 0,-3 1-1 16,-2-5 0-16,-4-2 1 0,-5-2-1 15,-6-2 2-15,-5-2 0 0,-3-1 1 16,-1-1 0-16,-4-1 0 0,-2-5 0 0,-3 2-1 15,1-2 1-15,-1-4-1 16,0 1 0-16,-1-4-2 0,0 2-3 0,1-3-7 16,2-3-9-16,3-2-8 0,3 0-9 15,2-3-1-15,5 2-111 0,0 2-15 16,5-1-97-16,0 3-206 0</inkml:trace>
  <inkml:trace contextRef="#ctx0" brushRef="#br0" timeOffset="138304.69">22460 1830 530 0,'9'7'129'0,"-2"4"6"0,-1 2-44 0,-2 5-65 16,-1 2 3-16,1 4 3 0,1-3-4 16,-4 2-6-16,-1-3-5 0,-1 3-5 15,1-6-4-15,1 3-4 0,-1-3-3 0,-4 2 1 16,4-3 1-16,0 5-5 0,0-1-10 15,-1-2-4-15,-1 0-59 0,0-5-78 16,0-1-116-16,0 0-273 0</inkml:trace>
  <inkml:trace contextRef="#ctx0" brushRef="#br0" timeOffset="138734.93">22448 1870 505 0,'-1'-13'138'16,"2"1"2"-16,-1-1-56 0,0 5-38 16,1 4 56-16,0 3-50 0,2 0-16 15,2-2-1-15,0 2 1 0,4 2-12 16,1-2-10-16,2 6-3 0,3 0 0 16,-1 2-4-16,2 4-2 0,-2 1-2 0,0 3-1 15,-1 3-2-15,-2-2 0 0,-2 0-1 16,-2 1 0-16,-2-2 0 0,-3-1-1 15,-1-3 0-15,-3-2 0 0,-2-2-1 16,-4-1 1-16,-1-2 0 0,-3-1 1 16,0-3 0-16,-2-2 1 0,-2-2 0 15,-1 0 0-15,2-5 0 0,2 3 1 16,1-4 0-16,4 4 0 0,1 0 2 0,3 0 1 16,2 2 1-16,2 2-1 0,0 2 0 15,2 2-2-15,0 1-1 0,3 4-1 16,1 2 0-16,2 3-1 0,2 3 0 15,2-3 2-15,0 0 1 0,1 2-1 16,1 4 1-16,-1-1 0 0,2 1-1 16,0-2 1-16,0 6-2 0,1 0 2 15,1-3-8-15,0-4-11 0,-1-1-11 0,0-2-15 16,0-3 154-16,-2-4-293 0,0-5-158 16,-1 0-425-16</inkml:trace>
  <inkml:trace contextRef="#ctx0" brushRef="#br0" timeOffset="139140.84">22925 2009 563 0,'-3'9'134'0,"-1"0"2"0,0 1-90 16,10 1-17-16,-5 20 2 0,-6-17-6 15,-7 1-11-15,4 4-5 0,0-2-3 16,-1-1-2-16,3-2-2 0,0-3-1 15,3-2-1-15,1 0 0 0,0-8 3 16,4 4-2-16,-1-4 3 0,0-3 0 16,1-6 2-16,0-3 0 0,2-5-1 0,2-3-2 15,-1-7 3-15,3 4-2 0,2-2 0 16,0 0 1-16,2-4 1 0,-1-3 2 16,2 2 1-16,-1-2 1 0,0-1 4 15,-3 6 6-15,8 6-1 0,-11 6 1 16,1 9-2-16,-4 4-3 0,-2 5-1 15,0 3-5-15,0 3-4 0,-6 1 1 16,6 4-1-16,1 4 2 0,1 4 1 16,4 2 1-16,-2-6-1 0,3 4-1 0,0 6-2 15,1-3-1-15,-1-1-3 0,1 4 0 16,-1-1-2-16,2 6-4 0,-3-4-7 16,8-1-9-16,-8-5-23 0,0-3-6 15,-3-7 15-15,1-5-147 0,-3-4-128 16,-3 1-309-16</inkml:trace>
  <inkml:trace contextRef="#ctx0" brushRef="#br0" timeOffset="139337.57">22886 2003 600 0,'9'0'145'16,"2"0"10"-16,5 2-103 0,-1-1-6 0,4-2 3 15,0 2-4-15,2-2-13 16,-2 1-9-16,4 0-10 0,-1-6-2 0,0 2-8 16,2 2-12-16,0-3-15 0,-3-1 148 15,0-3-291-15,-1 4-158 0,-3 7-448 16</inkml:trace>
  <inkml:trace contextRef="#ctx0" brushRef="#br0" timeOffset="140000.89">23439 2003 528 0,'2'4'136'0,"-5"3"3"16,-6 5-69-16,5-4-31 0,0-9 3 16,-1 9-11-16,0 7-13 0,-6 1-6 0,5-1-3 15,0 0-3-15,-1 4-2 0,1 3-1 16,-1 0-2-16,0-1 0 0,1-2 0 15,-1-1-1-15,3-3-1 0,0-3 0 16,0-3-1-16,3-2-1 0,-1-5 2 16,0 3-1-16,1-5 1 0,2-1 0 15,0-1 2-15,1-2 0 0,0-4 2 16,3 0 0-16,2-7 2 0,-1-4-1 16,-1-6 2-16,3-2 1 0,-1-2 1 15,0 2-1-15,2 1 1 0,0-3 1 16,1 8 4-16,-1 3 1 0,1 2-1 0,-1 3 0 15,-1-1 5-15,-1 6-4 0,-2 4-2 16,-2 0-3-16,-1 2-4 0,-1 5-1 16,2 1-2-16,-2 6-5 0,-2-1 2 15,2 3-1-15,1 1 1 0,0-1 0 16,1 2 0-16,-1-1 2 0,3-2-1 0,0 3 0 16,2 0 0-16,-1 0 0 0,2-1 0 15,1 1 0-15,-1 0-1 0,-1-4 0 16,-1-1 1-16,0-3 0 0,2-2 0 15,-1-3 0-15,0-5 1 0,3-3 0 16,2 2 0-16,1-11 0 0,3-1 0 16,1-4 1-16,2 7 2 0,-1-5 0 15,1-1 1-15,-1-2 0 0,-1 2-1 16,-2 2 1-16,-4 1-1 0,-2-1-1 16,-4 5-2-16,0 6-1 0,-2 0-1 0,-2 7-1 15,-1 3 0-15,-2 6-1 0,0 4 0 16,1 2 2-16,-5 1 3 0,1 7 1 15,-2 4 2-15,3 3 1 0,-1 1 0 16,0 1-1-16,1 3 0 0,3 0-3 0,-2 0 0 16,3-5-1-16,2-2 0 15,0-5-1-15,1-2 0 0,0-4-4 0,2-3-8 16,-3-4-12-16,1-2-11 0,0 2 135 16,-1-4-281-16,-1-4-157 0,5 14-433 15</inkml:trace>
  <inkml:trace contextRef="#ctx0" brushRef="#br0" timeOffset="140580.28">23129 2601 458 0,'5'-3'120'0,"-3"-2"8"0,-2 1-61 0,0-1-18 15,-2 0-3-15,-4-2 0 0,-2 2-13 16,-1 1-4-16,-3 0-4 0,-5 0-2 16,0 3-7-16,-2 1-1 0,2 2 0 15,0 3 0-15,2 4-3 0,-1 2-3 16,4 3-2-16,2 5-2 0,4 2 0 16,3 3-2-16,3-2-2 0,4 1 0 15,5-3 0-15,1 0-1 0,4-3 1 16,1-2-1-16,4-4-2 0,-1-1-6 0,2-2-7 15,1-2-8-15,2-1-6 0,0-5 16 16,2-1-148-16,-1-5-123 0,4 2-311 16</inkml:trace>
  <inkml:trace contextRef="#ctx0" brushRef="#br0" timeOffset="140938.19">23428 2729 420 0,'-1'7'123'16,"1"-5"4"-16,5 6-29 0,-3-6-54 16,2 1 6-16,4 0 2 0,1-1-21 15,0-4-8-15,6 2-2 0,-3-5-3 16,4 3-6-16,3-3-4 0,-2 1-4 16,0-2 0-16,-2 1-2 0,-3 1 0 0,-3-2 0 15,-3 1 2-15,-2 0 1 0,-1-1 2 16,-4-3 1-16,0 2 0 0,-11-6 1 15,4 0 3-15,-2 1-3 0,-2-1-1 16,-3 5-2-16,-3 2-2 0,-4 2-2 16,8 9 0-16,-8 3-4 0,-1 4 2 15,1 3-1-15,3 2 0 0,0 4 2 16,6-2 1-16,5 0-1 0,2-2 2 16,5 0-1-16,5 1 0 0,5-3 0 0,4 1 0 15,1-2 0-15,3 2 1 0,1-2-1 16,2-4 0-16,2-1-1 0,-4-5 0 15,15 10-7-15,-11-13-8 0,2-6-10 16,0-1 18-16,0-4-77 0,-1-1-81 16,2-1-122-16,-16-12-278 0</inkml:trace>
  <inkml:trace contextRef="#ctx0" brushRef="#br0" timeOffset="141156.12">23900 2453 585 0,'-3'2'140'0,"-1"1"6"16,-1 3-84-16,0 2-24 0,-3 5 5 16,2 13 1-16,-2-14-8 0,0 10-6 15,1 2-4-15,-3 6-5 0,-1 4-5 0,4 0-6 16,0 4-2-16,0 0-2 0,-2-2-2 16,2 3-3-16,0-6 1 0,2-2-15 15,0-1-2-15,2-4-16 0,1-3-12 16,2-1 68-16,1-4-199 0,0-4-140 15,1-5-339-15</inkml:trace>
  <inkml:trace contextRef="#ctx0" brushRef="#br0" timeOffset="141433.92">23955 2477 633 0,'0'-4'152'0,"2"5"4"16,0-2-110-16,-1 4-5 0,0 2 4 16,2 4-8-16,-2 4-7 0,-2 3-3 15,-1 5-3-15,1 10 0 0,-1 4-4 0,-4 4-5 16,-3 2-1-16,3 2-5 0,-1 2-4 16,2-1-3-16,-1-4 0 0,4-1-2 15,2-2 0-15,2-4-3 0,3-5-5 16,-1-2-9-16,1-6-7 0,1-5-13 15,-3-6-12-15,2-1 0 0,-3-4-14 16,0-1-111-16,21-1-116 0,-12 6-278 0</inkml:trace>
  <inkml:trace contextRef="#ctx0" brushRef="#br0" timeOffset="141759.04">24369 2697 529 0,'-12'5'134'16,"-4"-1"6"-16,-3 3-60 0,0 0-40 0,-7 0 3 15,-1-2-1-15,-4 2-12 0,5 0-7 16,2 0-5-16,1 1-5 0,3 1-5 16,5-1-5-16,3 2-3 0,6-1 1 15,3 3 0-15,2 1-1 0,3 1 0 16,5 3 0-16,3 0 1 0,3 3 1 0,3 0 0 15,2 1 0-15,0 0-1 0,3-1 0 16,-3 1 0-16,-2-2 0 0,-3-3-1 16,-5-2 0-16,-3 0 0 0,-4-3-1 15,-5-2 1-15,-5 1-1 0,-4-3-1 16,-3 1 0-16,-5-3-2 0,7 0-8 16,-13-6-4-16,1-3-6 0,-2-5-13 15,-1 3-123-15,1-4-123 0,2 0-301 16</inkml:trace>
  <inkml:trace contextRef="#ctx0" brushRef="#br0" timeOffset="142095.04">22524 3287 542 0,'-8'-1'138'16,"10"7"8"-16,-3-1-68 0,20 14-30 16,-10-14 7-16,9 1 8 0,7 3-6 15,9 2-9-15,13 1-4 0,13 1-3 16,-6-19-9-16,24 20-7 0,11 0-8 0,10-3-4 15,5 0-3-15,5 1-4 0,3-2-2 16,3 0-2-16,4-3-3 0,-7 3-4 16,-6 0-8-16,-3-3-14 0,-8-4-20 15,-7 0 140-15,-14 0-289 0,-14-2-166 16,-6 0-449-16</inkml:trace>
  <inkml:trace contextRef="#ctx0" brushRef="#br0" timeOffset="175170.18">18230 9921 669 0,'2'1'141'0,"-8"0"-1"0,4-1-116 16,0-1-21-16,2 2-5 0,0-2-7 16,0 2-3-16,-9 1 0 0,9-3 2 0,1 1 3 15,0 0 1-15,-1 0 3 0,3-1 7 16,-1 0 2-16,3-2 2 0,2 1 1 15,2-1 1-15,2-1 0 0,3-1-1 16,6 1 0-16,5 0-1 0,5 1 3 16,11-2-1-16,7 0 2 0,9 0 1 15,10 0 0-15,5 0 1 0,7 1 0 0,3 3-4 16,5-1-3-16,2 2-1 16,3 4-3-16,-2 0-1 0,-2 3-1 15,-1-2-1-15,-4 0-1 0,-5 0 0 0,-7-1 1 16,-5 0-1-16,-6 0 0 0,-5-2 1 15,-8 0-1-15,-9 1 2 0,-7-1-1 16,-8 1 0-16,-9-2 0 0,-5-1-7 16,-6 1 0-16,-6-4-3 0,-4 3-3 15,-10-1-2-15,-26-22-9 0,-14 19-5 0,-2-7 6 16,-7 6 1-16,-8 6 2 0,-13-4 2 16,-5 1 3-16,12 20 10 0,0-19 3 15,-8 8 2-15,-8-8 0 0,0-2 0 16,3 0 0-16,3 2 0 0,3 0 0 15,6 0 0-15,3 3 0 0,8-2 0 16,11 2 0-16,7 2 0 0,7-2 0 16,13 2 0-16,9 1-2 0,6-3-4 0,8 2-3 15,5 2-2-15,11-2 1 0,7 1-2 16,11 0 0-16,8-2 3 0,13 4 4 16,11-4 4-16,9-1 2 0,8-1 0 15,9-1 1-15,3 2 0 0,6 1 1 16,0-5-1-16,0 2-1 0,-1 2 0 15,-5 1-1-15,-4 1 2 0,-6 3-2 16,-7-4 0-16,-7 3 0 0,-7-2 2 0,-7 1 0 16,-5-2 1-16,-9-2 0 0,-7-1 0 15,-5 1 0-15,-7 0-2 0,-5 2-3 16,-3-1-2-16,-6 0-1 0,-7 2-1 16,-8-1-1-16,-8 3-2 0,-12 0-9 15,-11 0-8-15,-10-1-2 0,-13-1-12 16,-10 0-7-16,-6 0 0 0,-7-1 8 15,2-1 15-15,-2 0 21 0,-4 1 14 16,8 1 16-16,3 0 10 0,6 4 3 0,3-4-7 16,6 3-4-16,11-2-10 0,9 2-7 15,8-2-1-15,9-2-3 0,10-1 3 16,9 0 1-16,8-2-3 0,5 1 1 16,8 0 0-16,12 0 1 0,11 0 0 15,12 1-1-15,14-2-2 0,13 1 3 16,10 0-3-16,10 1-2 0,2 0-2 15,5-2-2-15,1-2 0 0,-2 0-2 0,-2 1 1 16,-4 0-2-16,-7-1 1 0,-6-3 1 16,-7 2 0-16,-12 2 0 0,-11-2 0 15,-12-1-1-15,-9-1 3 0,-9 1 2 16,-8 2 0-16,-10-3 2 0,-12 0-2 16,-14 3-2-16,-13-2-3 0,-13 2-1 15,-12 0-3-15,-13 2-2 0,-5 2-1 0,-3 6 2 16,5 1 0-16,5 2-1 0,6 0-73 15,11 1-49-15,8-3-98 0,6 0-232 16</inkml:trace>
  <inkml:trace contextRef="#ctx0" brushRef="#br0" timeOffset="-186600.25">5677 10160 393 0,'1'-2'101'0,"0"2"9"16,-6-7-45-16,5 8-23 0,0-1-4 15,0 0-1-15,0 1-2 0,0-1-6 16,0 0-5-16,0 0-2 0,0 0-1 15,1-1 0-15,-1 2-1 0,5 4-5 16,-5-4-1-16,0-1-3 0,-1 1-2 0,0-1-3 16,1 2-2-16,0 0 2 0,-4-6 4 15,4 9 0-15,0 0 1 16,1 2 1-16,-1 5 1 0,2 2 1 0,0 5-2 16,-1 5-3-16,1 2 0 0,-1 5-2 15,1 1-2-15,2 5-1 0,-2 2-1 16,1 6-2-16,-1 5 1 0,3 5 0 15,0 6-1-15,1 4 0 0,0 2 0 16,0 3 1-16,-2 2-1 0,2-4 0 16,-1-5 0-16,-2-3 0 0,-1-5 0 0,2-5 0 15,-1-4-1-15,1-7-1 0,-2-6 1 16,0-6-3-16,-1-4-2 0,0-4-5 16,-1-5-7-16,3-10-1 0,-6 0-12 15,0-8-25-15,-3-3-108 0,0-8-120 16,-1 0-290-16</inkml:trace>
  <inkml:trace contextRef="#ctx0" brushRef="#br0" timeOffset="-186054.09">5701 10249 335 0,'0'1'102'0,"-1"0"4"15,2 2-6-15,-7 5-56 0,0 3-17 16,-4 1-9-16,-1 7-6 0,-5 2-6 0,1-2-2 15,-6 3 0-15,4-4-2 0,-1-2 0 16,4 0-1-16,1-4 1 0,2-3-1 16,2-3 6-16,5 0 6 0,0-3 5 15,3-3 1-15,1-2 1 0,1-3 2 16,1-2 1-16,1-3-4 0,3-4-7 16,1-3-4-16,3-2-1 0,1-2-2 15,2-4-1-15,0-1 1 0,1-1 1 16,-1-3 2-16,2 3 3 0,-4 0 1 0,0 4 3 15,-3 3-2-15,0 3 0 0,-2 6-3 16,-4 3-1-16,0 2-2 0,-2 3-2 16,0 1-2-16,0 0-1 0,0 4-2 15,1 0-1-15,0 2 0 0,2 3 0 16,2 3 0-16,0 1 0 0,2 5 2 16,2 3 2-16,2 1 0 0,2 2 0 0,2 2 1 15,4 1 0-15,3 2 1 0,2-1-1 16,3-1 0-16,-1-3-1 0,3 0 0 15,-1-2 0-15,1 0-5 0,-2-4-17 16,1 2 155-16,-2-2-292 0,-1 5-152 16,4 3-440-16</inkml:trace>
  <inkml:trace contextRef="#ctx0" brushRef="#br0" timeOffset="-183303.36">5595 10132 535 0,'-3'-3'134'0,"0"-2"2"0,0 2-63 16,2 2-36-16,1 0-12 0,-6 5-7 15,8-15-8-15,-2 10-3 0,0 2-4 16,-1-1-1-16,0 0-1 0,0-1 4 16,-5 2-2-16,4-3 2 0,-3 1 0 15,-3-2 0-15,-1-3 0 0,-3 3 0 16,-2-4-2-16,0-1 2 0,-7 1-1 16,-2-1 1-16,-3 2 1 0,-3-1 2 0,-3 1 4 15,-3 0-1-15,-4-2 2 0,-3 2-1 16,1-1-1-16,-4 2-1 0,-1-1-1 15,-1 4-4-15,-2 0-1 0,1 3-4 16,-3-1-1-16,-3 3-1 0,1 4 1 16,-2-4-4-16,-3 0-1 0,-1 2 1 15,1 0 0-15,3 4 0 0,-1 1 1 16,-1-3-1-16,-1 5 4 0,1-3 2 16,-3 0-1-16,6 4 0 0,-1-1 1 0,3 2 1 15,2-1 0-15,5 5-1 16,2 3 0-16,5 3 0 0,-1 0-1 0,-1 0 0 15,3 1-1-15,2 0 0 0,0-2-1 16,0-1 1-16,1-1 0 0,-1-3 0 16,2-1 1-16,-2 0 0 0,-1 0 0 15,-3-3 0-15,2-1 0 0,-3-1 1 0,-1 0-1 16,-4-2-1-16,-1-4-1 16,-1-2 1-16,-1-4 0 0,-2-2-1 0,2-3 1 15,3-5 1-15,4-1 0 0,-1-4 2 16,4-1 0-16,0-3-1 0,3-1 1 15,3-2 0-15,0-2 1 0,2-3 1 16,7 2-1-16,1-5 0 0,5 0-1 16,4-1 1-16,2-1 0 0,3-1-3 15,1 0-1-15,1-1 1 0,1 0 0 16,1 2 0-16,1 3-1 0,1-1 0 0,-2 4 1 16,2 2-1-16,0 2 1 0,1 6-1 15,-1 0 1-15,-2 1 0 0,2 4 0 16,0 2 0-16,0 2-1 0,0 2-4 15,0 2-5-15,2 1-5 0,-1 2-8 16,2 0-8-16,1 2-5 0,0-1 12 16,1 0-130-16,1 1-112 0,-1 0-281 15</inkml:trace>
  <inkml:trace contextRef="#ctx0" brushRef="#br0" timeOffset="-182852.34">2671 9627 482 0,'0'0'107'0,"0"0"2"0,0 0-77 0,-1 2-19 16,-1 1-7-16,-1 2-1 0,-3 4-1 16,0 3-3-16,-4 4 0 0,-3 3 1 15,-2 4 2-15,-1 2 0 0,-1-1 1 16,-4 1 0-16,1-1-1 0,1-2 1 15,1 0-2-15,0-6 0 0,3-2 0 16,2-3 2-16,3-4 3 0,1-2 4 0,3-1 4 16,1-3 5-16,0-4 3 0,4 1 0 15,2-3-2-15,1 0-5 0,3-4-4 16,2-5-4-16,1-6-3 0,0 6-4 16,8-12-1-16,0-1 0 0,1-1 0 15,8 9 0-15,-6-8 0 0,3 4-4 16,1-2 3-16,-11-2 2 0,18 24 1 15,-18-12 1-15,-8-6 3 0,5 14 0 16,-1 3 0-16,0 1 0 0,8 12-3 0,-23-18-5 16,18 20 2-16,-1 1-4 0,1 3 0 15,1 5 1-15,1 6 0 0,-2 1 2 16,4 4 3-16,-1 1-2 0,0 0 0 16,3-3-3-16,-1-2-4 0,-3-5-12 15,5-1 166-15,0-4-294 0,3-5-141 16,4-2-417-16</inkml:trace>
  <inkml:trace contextRef="#ctx0" brushRef="#br0" timeOffset="-168625.13">5805 10117 376 0,'-2'-3'95'0,"-3"3"0"16,0 2-21-16,0-4-58 0,-1 2-7 16,0 3-2-16,0-1 0 0,-1 0 0 15,2-1 0-15,-1-1 2 0,2 3 0 16,-1-2 2-16,2-1 2 0,2 2 0 16,0-1 0-16,0 0-1 0,1 0 1 15,-1-1-2-15,3 1 0 0,-2-2 2 0,0 2-2 16,1 0-1-16,6 2-3 0,-7-2 0 15,1-1-2-15,-2 0 0 0,2 3-4 16,0-3 0-16,-1-1-2 0,-5-2 1 16,6 2 1-16,1 2-1 0,0-1 0 15,-1 0 1-15,2 1 1 0,0 1 1 16,1-2 2-16,1 0 1 0,1 0 1 16,2-2 1-16,1 2 0 0,1-1 0 15,2 1-1-15,0-1-2 0,2 1 0 16,2-1-2-16,-2 2-1 0,0-1 0 0,2 0 0 15,-1-1-1-15,0 1 0 0,1 1 0 16,-1-2-1-16,1 0 1 0,2 0 0 16,-2-1 1-16,3 1 3 0,0-2 1 15,-1 2 1-15,2 0 3 0,1-1 3 0,1-1 1 16,1 0-1-16,1-2 0 0,2 2-2 16,1-2-1-16,2 1-2 0,-1 0-3 15,3-1-2-15,-2 0 0 0,0 0-2 16,0 0 0-16,-1 0 0 0,0-1 0 15,-1-1-1-15,-1 3 1 0,0 1-1 16,1-2 0-16,0 2 1 0,-1 0-1 16,0 1 0-16,0 2 0 0,-1-1 0 15,-1-1 1-15,0 2-1 0,-1 0 0 16,1 3 0-16,-3-1 0 0,1 0 0 16,-1-2 0-16,0 2 0 0,-1 1 1 0,-2-1-1 15,1 1 1-15,1-2 0 0,-2 1 0 16,1 1-1-16,-2-1 1 0,2-2-1 15,1 0 2-15,-1 0-1 0,0 1 1 16,0-1 0-16,0 1 0 0,1 0 0 16,1 1 1-16,-1-1-1 0,-3-2-1 15,1 1 1-15,-2 0-1 0,-3-1 0 0,-1 0 1 16,-2 0-1-16,-1 1 0 0,-3 0 1 16,-1-1-1-16,-1 1 0 0,0 1-1 15,-3 0 1-15,0-1 0 0,0 1 0 16,-1 1 0-16,0-1 0 0,1-1 0 15,-1-1 1-15,0 0-1 0,-1 1-1 16,1-1 1-16,0 1 0 0,0 0-1 16,1 1 1-16,-1-1-1 0,2 1 0 15,0 2 1-15,0 0-1 0,0-3 0 16,-1-1 1-16,0-1-1 0,0 5 0 0,0-4 0 16,-2 2 0-16,2-2 1 0,-1 1-1 15,1 2 0-15,-1-2 0 0,0 0 0 16,0 2 0-16,0-3 0 0,0 1 1 15,-1-1-2-15,0-1 1 0,2 0-2 16,-1 2 0-16,0 0-1 0,0-1-1 0,0 0-2 16,1 1-3-16,-1 2-5 0,0 0-4 15,0-4-4-15,-1 1-3 0,2 4-6 16,0-3 10-16,0 3-131 0,1-2-111 16,0 1-291-16</inkml:trace>
  <inkml:trace contextRef="#ctx0" brushRef="#br0" timeOffset="-161692.9">3407 5482 579 0,'-3'0'123'0,"3"2"-3"15,0 0-92-15,-2-1-33 0,0 1-6 16,-2 1-2-16,0 5-2 0,-1-2 1 0,-2-1 1 16,1 0 5-16,0 2 3 0,2-3 3 15,0 1 3-15,3-1 3 0,4 4 3 16,0-1 2-16,1 1 2 0,2 1 1 16,2 1 1-16,2-1-1 0,4 2-1 15,0-2-1-15,2 1-2 0,3 1-3 16,3 0-1-16,3 0-1 0,4 0 0 15,3-2-1-15,3 1 0 0,5-2-1 16,2-3 0-16,3-1 0 0,3-1 0 0,0-2 1 16,0-1 1-16,3-3 0 0,2 0 2 15,1 0 3-15,2-1 1 0,1 2 2 16,2-1 1-16,-1 2 0 0,1-1 0 16,-1 0-1-16,2 0-2 0,1 1-3 15,0-1-1-15,2 0-3 0,2-3 0 16,0 3-1-16,0 1-1 0,0-3 1 0,-1-2 0 15,0 1 0-15,0-1 2 0,3 1 0 16,-3-4 1-16,2-3 3 0,-1 1 1 16,0-3 0-16,1-2-1 0,-3 1 0 15,-1-2-1-15,0 1-2 0,1 3-1 16,0 2-2-16,-4 0 0 0,-4 1 0 16,-1 0 1-16,-4 3-1 0,0 1 0 15,-4-1 1-15,-3 0-1 0,-1 3 0 0,-1 0 0 16,-1 3-1-16,0-2 1 0,-3-1-1 15,-1-1 0-15,0 1 1 0,-2-4-1 16,1-1 0-16,0-3 1 0,-2 5-1 16,2-1 0-16,0 0 1 0,-1 4-1 15,1-2 0-15,-1 4 0 0,0 2 0 16,-1-5 0-16,-2 3 0 0,0 2 1 16,-1-1-1-16,2 5 1 0,-4-2-1 0,1 1 1 15,-1 4-1-15,1 0 0 0,-4 0 0 16,0 2 0-16,-1 0 0 0,1 0 0 15,0 1 0-15,-2 3 0 0,1-3 0 16,0 3 0-16,0-1 0 0,0 1 0 16,-1 1 0-16,1 5 0 0,-2-3 0 15,-1 0 0-15,0 3 0 0,1-1 0 16,-3 0 0-16,2 0 1 0,0-3-1 16,1 0 0-16,2 2 0 0,2-3 0 15,1 4 0-15,3-3 0 0,1 3 0 16,1-2 0-16,2 3 0 0,1 1 0 0,-1 0 0 15,-1-2 0-15,0 1 0 0,-1-1 0 16,2-2 0-16,0-1 0 0,-1-3 1 16,2-1-1-16,0 0 0 0,-1-3 0 15,1 2 0-15,-1-2 1 0,0-1-1 16,0 0 1-16,-1-4 0 0,0 3 2 16,1-1-1-16,-1-2 1 0,-3 0 1 0,3-2 0 15,-1-1 1-15,0 2-1 0,-3-2-1 16,3-2 1-16,0-2 0 0,1 0-1 15,0 0-1-15,0 1 0 0,1-3 0 16,1 2 0-16,-1 0-1 0,1 1 0 16,-1 0-1-16,0 0 0 0,-2-2 1 15,0 1-1-15,-1-1 1 0,-3 1-1 0,-2 0 0 16,-1-1 0-16,-1 1 0 0,-1 5 0 16,-2-2 0-16,-3 3 0 0,1 0 0 15,-2 2-1-15,0 0 1 0,-2 1 0 16,-1-1-1-16,0 3 1 0,-1-1 0 15,-1 0 0-15,-1 2 0 0,-1 0 0 16,-1-2 0-16,0 1 0 0,-1-2 0 16,0 0 1-16,0-1-1 0,1-1 0 15,-3-1 0-15,-2 0 0 0,0 0 0 0,0-2-1 16,-2 2 1-16,-1-3-1 0,-1 3 1 16,-1-3-1-16,1 1-3 0,-1-2-3 15,1-1-8-15,0 0-18 0,-2 2-3 16,-1-2-61-16,3-1-64 0,3-3-109 15,-2-3-239-15</inkml:trace>
  <inkml:trace contextRef="#ctx0" brushRef="#br0" timeOffset="-159876.39">9360 5757 492 0,'2'-2'107'15,"4"1"-1"-15,-6-2-68 0,3 5-38 16,7 1-9-16,-6-1-4 0,-3 1 0 15,1-1 4-15,-1 0 6 0,-1 2 4 16,0-1 7-16,0-3 5 0,0 3 3 0,-1-1 2 16,0-2 1-16,1 0-2 0,-2 1 0 15,2 0 0-15,-1-1 2 0,0-3 0 16,1 2 1-16,0 4-1 0,0-3-3 16,0-1-4-16,-1 0-3 0,0 3-5 15,-4 0-2-15,0 0-3 0,0 1-1 0,0 0 0 16,-3 1 0-16,1 1 1 0,-1-2 0 15,3 1 1-15,-1 0 1 0,1-2 2 16,0 0 0-16,1 1 0 0,2 2 1 16,-1 0 1-16,2 1 0 0,0 1 0 15,1 2 0-15,2 2 0 0,2 0-1 16,1 2 0-16,5 3-1 0,2 0 0 16,1-1-2-16,4 2 0 0,2-2 0 15,3 2-1-15,1-4 0 0,5 0 0 16,-3 0 0-16,2 2 1 0,3 1 0 15,-2-1 0-15,0 1 0 0,-2 3 0 0,-2-1 0 16,-1-1-1-16,-4 0 1 0,-5-3-3 16,-5 0 0-16,-6 0-3 0,-7 3-1 15,-12-1-3-15,-10 2 159 0,-13 4-292 16,-18 7-139-16,-19 3-418 0</inkml:trace>
  <inkml:trace contextRef="#ctx0" brushRef="#br0" timeOffset="-157605.52">11342 5799 390 0,'-24'0'102'16,"5"1"2"-16,3 1-40 0,5 1-34 15,4-3-19-15,1 6-7 0,-1 1-4 16,3-1-6-16,0 0 0 0,2 3-1 0,1 1 10 16,0 5 4-16,2-3 3 15,0 0 4-15,2 5 0 0,1 3 0 0,0-3-1 16,2 2-3-16,-1 1-3 0,1 0-2 16,1 4-1-16,2-2 0 0,4-3-1 15,1 1 2-15,5 4-1 0,3-3 1 16,3-2 0-16,4-4 2 0,-1-1 0 15,3 0 1-15,2-3 1 0,-1-5-1 16,4 0 0-16,3 1-1 0,1-2-1 0,3 0-3 16,1-2 0-16,4-1-1 0,3 2 0 15,1-4-1-15,-2-5 3 0,3 0 0 16,4-2 1-16,1-2 0 0,1-1 0 16,1-2 1-16,-2 1 0 0,2-2-3 15,-2-1 0-15,-2-3 1 0,-1-2-1 16,-2-1 0-16,3 0-1 0,-3-3 0 15,0 3 0-15,-2 2 0 0,-1 3 0 0,0-1 0 16,-3-1 1-16,-2 0-1 0,-2 1 0 16,-1-1 0-16,1-3 0 0,-1 2-1 15,3-1 1-15,-5 1-1 0,-3 1 0 16,3 2 0-16,-2-2 0 0,-1 2-1 16,-2 1 0-16,-4 4 0 0,4 3 0 15,2 0 0-15,3 2 0 0,-1 2 0 16,0 6 0-16,4-1 0 0,-4-1 1 15,-1 4-1-15,-2 3 1 0,-2 3 0 0,-1 1 0 16,-2-2-1-16,-4 2 1 0,3 1 0 16,0-1-1-16,1-1 1 0,-4-2-1 15,0-1-1-15,-6-3 0 0,0-2-1 16,-5 1-2-16,-1 1-2 0,0-3-3 16,0 1-4-16,-7-2-2 0,4 1-40 15,0 1-71-15,-2 0-9 0,-2-5-84 0,-6-1-167 16</inkml:trace>
  <inkml:trace contextRef="#ctx0" brushRef="#br0" timeOffset="-157349.22">14076 5540 569 0,'0'0'132'15,"-3"-5"-8"-15,-3 1-29 0,7 5-183 0,0 2-49 16,-1-2-101-16,2 0-219 0</inkml:trace>
  <inkml:trace contextRef="#ctx0" brushRef="#br0" timeOffset="-157096.37">14130 5572 482 0,'1'7'117'0,"0"-3"2"0,0 3-58 0,0 0-32 16,2 6-16-16,-2 3-3 16,1 1-4-16,0 1-3 0,0 1-1 0,8 0 0 15,1 1-1-15,1 0 0 0,2-2 1 16,4 1 0-16,5 1 0 0,4-2 0 15,1 1 0-15,1-2 1 0,1 1-1 16,1-2-1-16,-4 0 1 0,-4-3-2 16,-5 0 1-16,-5-2-2 0,-5 0-1 15,-2-1 0-15,-4-1-1 0,-2-2 0 16,-2 3 1-16,-5 1 0 0,-3 2 2 0,-7 3 1 16,-10-2 2-16,-7 4 1 0,-11 4-1 15,-6 1 0-15,-9 4 1 0,-5-2-21 16,-5 1-107-16,2-1-103 0,-6 5-273 15</inkml:trace>
  <inkml:trace contextRef="#ctx0" brushRef="#br0" timeOffset="-153183.74">15849 5594 508 0,'-5'1'106'0,"0"-1"1"15,1 1-89-15,1-2-14 0,-1 1-2 16,0 0-1-16,-1-1 0 0,1 1 0 16,-1-1-1-16,-1 1 3 0,0 0 2 15,-2 0 1-15,2 1 3 0,-1 0 1 16,0 0 1-16,1 1 0 0,-1 2-2 16,0 1-1-16,2 1-1 0,-2-2-3 0,1 2 2 15,-1 1-1-15,3 4 1 0,-3 2-2 16,3-5 0-16,2 1 0 0,1 1 0 15,0 2-2-15,2 1-1 0,0-1-1 16,3-2 1-16,-2 6 0 0,2 2-1 16,0 1 0-16,1 0 0 0,1-1 0 15,-1-1 0-15,3-2 0 0,1 2 0 16,1-2 0-16,1-1 1 0,4 1-1 0,0-2 1 16,2-1-1-16,1 1 1 0,2-2 0 15,2 0 0-15,0-4 0 0,0-1 1 16,2 1 0-16,4-2-1 0,3 2 1 15,-1-1-1-15,0 0 1 0,4 1-1 16,4 0 0-16,2 1 0 0,0 0 0 16,-2-2 1-16,2-2-1 0,1 0 1 15,-2-2 0-15,-2-1 1 0,-5-6 0 0,2-3 1 16,3-1 0-16,-3 0 0 0,-2-1 1 16,3-2-2-16,2-1 1 15,0 1-1-15,0 0 0 0,-2-1-1 0,0-4 1 16,1 1-2-16,-3 1 2 0,-2-2-1 15,-3-1 0-15,-1 1 1 0,-1 1-1 16,0 2 1-16,-1-2-1 0,1 3 0 16,-2 0-1-16,-1 2 0 0,-1 2 0 15,2-1-1-15,-1-1 0 0,1 5 1 0,-1 0-2 16,0-1 1-16,2 2 0 0,1 2-1 16,-1 1 1-16,-2 2 0 0,-2 0-1 15,2 1 1-15,0 4-1 0,-1-1 1 16,0-3 0-16,2 3 0 0,3 0 0 15,0 1 0-15,3 0 0 0,-3-2 0 16,5 3 0-16,3 3 0 0,1 1 0 16,2 0 0-16,-3-1 0 0,0 2 0 15,1 3 0-15,-6-2 1 0,0 1-1 0,-3-1 1 16,-4 2 0-16,-1 0-1 0,0-1 0 16,-2 1 0-16,-3-5-1 0,-1 1-1 15,-3-2 0-15,-2-4-2 0,0-1-1 16,-3 0-1-16,0-4-1 0,0 2 0 15,-1-3-2-15,0-3-1 0,0 1-2 16,-3-2 1-16,-1-1 2 0,1-4-121 0,-1-5-106 16,-1 1-273-16</inkml:trace>
  <inkml:trace contextRef="#ctx0" brushRef="#br0" timeOffset="-152358.71">18043 5586 579 0,'-4'3'116'0,"1"1"0"0,1 3-104 15,-2 2-23-15,1 2-5 0,1 0-6 0,1 2-2 16,1-4 1-16,-1-1 1 0,1-3 5 15,0 0 5-15,1-1 4 0,-1-2 8 16,0-1 10-16,0 3 3 0,1-1 4 16,-2 1 0-16,0 1-1 0,1-3 0 15,1 1 0-15,-2-1-2 0,1 2-2 16,0-1-3-16,-1 0-2 0,2 1 0 16,-1 0-2-16,-1 1 0 0,2 2-2 0,0-2-1 15,0 3 0-15,1-2 0 0,2 0 1 16,1 2-1-16,1 0 0 0,2-1 1 15,1 1 0-15,4 1-1 16,0-1 1-16,2 1-1 0,2-1 0 0,2 1 0 16,2 0 0-16,2 2-1 0,3 1 0 15,-1 1 0-15,0-3-1 0,1 3 1 16,1-1-1-16,-4-3 0 0,-3-1 1 0,-3 1-1 16,-3-1 1-16,-2-2-1 0,-4-3 0 15,-3 2 0-15,-2-1 0 0,-1-1-2 16,-2 0 1-16,-1-1 0 0,0 2-1 15,-2-2 1-15,-7 1 1 0,5 1 1 16,-6-1 1-16,-4 3-1 0,-5-2 1 16,-7-2-1-16,-6 4 1 0,0-1-1 15,-13 2-1-15,-5-1 1 0,-7 2 0 16,-2 4 2-16,-6 5 1 0,-7-1-1 0,-4 7 0 16,-4 0-3-16,-4 3-54 0,0 2-72 15,-6 6-104-15,5-8-251 0</inkml:trace>
  <inkml:trace contextRef="#ctx0" brushRef="#br0" timeOffset="-146939.4">7390 10219 521 0,'-1'1'109'16,"-1"-1"0"-16,2-4-94 0,-2 2-17 16,-1-2-5-16,-2 0-2 0,2 2 1 15,0 1-1-15,-2-1 1 0,2 2 3 0,-2 0 6 16,1 0 3-16,4 2 1 0,-2-2 1 16,0-1 3-16,-1-1 2 0,4 2 1 15,-3-1 1-15,2 1 1 0,0-1 1 16,-1-2-1-16,2 5-3 0,-1-2-2 15,-2-2-1-15,3 1-2 0,-2-2-1 16,1 2-2-16,-1-2 0 0,-1-2 1 16,2 3-1-16,-1-2 0 0,1-1 0 0,-3-1 0 15,3-1 1-15,-1 0-1 0,0 0 0 16,0-1 0-16,1 1 2 0,-2-4 0 16,2 2 1-16,-1-1 0 0,0 0 3 15,0 0 1-15,-2 1 1 0,1 1 2 16,1 2 1-16,0 1 0 0,0-1-1 15,0 3-1-15,1 1 0 0,0-1-2 16,1-1-2-16,-2 3-2 0,0 0 0 16,1 2 0-16,1-2 0 0,-2 0-1 0,0 2-1 15,1 0-2-15,0 1-1 0,1 1-1 16,0 0-1-16,1 5 0 0,0 1 1 16,2 5-1-16,-2 3 2 0,2 2 3 15,-1 6 0-15,0 3 1 0,0 4 0 16,2 5 0-16,-1 3 0 0,0 2 0 15,2 2-1-15,-2 1-1 0,1 6-1 16,1 0 0-16,-2 2 0 0,2 3 0 0,-1 2-1 16,-1-1-1-16,-1-1 2 0,0-4-2 15,-1-4 1-15,-1-4 0 0,-1-4 0 16,1-5 0-16,1-6 0 0,-1-2 0 16,0-8-1-16,0-4 1 0,0-6-1 15,0-1 0-15,0-3-3 0,-1-4-6 16,1-1-4-16,0 0-7 0,-2 1-8 0,1 0-6 15,0-1-5-15,-1-3-100 0,0 1-13 16,-1-1-94-16,1 0-195 0</inkml:trace>
  <inkml:trace contextRef="#ctx0" brushRef="#br0" timeOffset="-146487.47">7191 10987 550 0,'-5'-3'122'0,"0"1"2"16,-1-1-90-16,2 1-13 0,0-1-1 15,-1 2-1-15,3 0-2 0,0 0-2 16,1 2-1-16,2 1 1 0,3 1-4 16,-2 0-3-16,3 2-1 0,1 2 0 0,3 2 0 15,1 3 1-15,1 1-2 0,0 4 0 16,4 0 2-16,3 0-2 0,0 1-1 15,-1 1-1-15,1-2-1 0,0 1 0 16,-2 1-2-16,0 0-1 16,-3 2 0-16,-2-3 1 0,1 1-1 0,-3-3-1 15,-2-1 2-15,-2-5-1 0,0-3-3 0,0-2-5 16,-5-3-8-16,0-2-4 16,0-1-5-16,0-1-5 0,3-1 4 0,0 0-117 15,-1-1 2-15,4-1-83 0,-2-1-182 16</inkml:trace>
  <inkml:trace contextRef="#ctx0" brushRef="#br0" timeOffset="-146137.71">7641 10921 451 0,'0'-1'118'16,"-2"4"4"-16,1-3-18 0,0 2-70 0,-1-2-10 15,2 0-2-15,0 0-1 0,-2-1 0 16,2 1-1-16,0 1-1 0,0-4-5 16,0 4 0-16,-2 1-1 0,1 5 0 15,-2 1-2-15,-3 3-4 0,-3 6-2 16,-2 8 2-16,-2 2-1 0,-2 5-2 15,-3 4-2-15,-3 3-2 0,-1 2 0 16,-1 2-1-16,0-5-1 0,0-1-5 16,2-3-3-16,3-9-6 0,4-2-5 15,3-6-3-15,1-8-3 0,5 1 111 0,4-4-228 16,-2-4-123-16,5-1-350 0</inkml:trace>
  <inkml:trace contextRef="#ctx0" brushRef="#br0" timeOffset="-137884.7">5237 9548 499 0,'4'10'125'0,"-4"-9"3"16,-5-5-57-16,4 1-32 0,1 0-5 16,-1 0-4-16,0-2-4 0,0 0-4 15,-1 1-2-15,-3-2-3 0,1 1-7 16,-2-1-3-16,0 3-2 0,-2 0-4 0,-1 1-1 16,-1 2-2-16,1 2-3 0,-5 0 2 15,2 3 1-15,0 0 0 0,-1 2 0 16,2 0 1-16,0-1 0 0,1 1 0 15,4 0 0-15,0-3-1 0,4 3-2 16,1-2 0-16,1-1-1 0,1 2 0 16,2-1 1-16,1-1 0 0,1 2 2 15,0-1 1-15,0 0 3 0,2-1 0 0,-1 0 1 16,3 0 0-16,0 1-1 0,0-1 1 16,-1-2 0-16,3 0-2 0,0 3 1 15,1-2-1-15,-1 1 0 0,-1 0 0 16,0 0 0-16,-1 1 0 0,-2 2 2 15,-2-1 0-15,-4 0 2 0,-2 2 1 16,-3 1 0-16,-3 3 0 0,-2 1-1 16,-4 1-3-16,-2 1-5 0,-2 1-5 15,1 0-9-15,-2-2-6 0,3-2-4 0,1-3-5 16,0 1 0-16,5-3-76 0,2-4-32 16,3 0-87-16,0-2-201 0</inkml:trace>
  <inkml:trace contextRef="#ctx0" brushRef="#br0" timeOffset="-137378.56">5370 9660 446 0,'0'2'123'0,"0"-2"4"0,-2 0-3 15,2-2-93-15,-1 2-10 0,2 0-1 16,0 1-5-16,1-1-5 0,1 0-3 0,2 4-1 16,0-5-3-16,4 0 1 0,1-2 1 15,1-1 2-15,1 1 2 0,-1-1 2 16,2-5 1-16,-1 5 1 0,-1-2 1 16,-2 1 0-16,-1-1-3 0,0 1-1 15,-1-2-3-15,-2 2 0 0,-2-2-2 16,1 1 0-16,-2-1-1 0,-1 0 0 15,0-1 0-15,-1 1 0 0,-1 0 1 16,0 0 1-16,-3 0 0 0,0 1 1 0,-1-1 1 16,-2 1-1-16,-2 0 0 0,-1 2-2 15,-1 0-2-15,-1 3-1 0,0 1-2 16,-2 5-3-16,-1 2 1 0,2 3-2 16,1 2 3-16,0 4-1 15,2 1 1-15,2 1-1 0,4 0 2 0,1 0 0 16,2 0 0-16,5-1 0 0,1-1 0 15,2-1 1-15,0-2 0 0,4-1 0 0,2-2 1 16,3-2 0-16,-1 0-1 0,2 0 1 16,0-4-1-16,1 0-1 0,1 0-2 15,1 0-6-15,-2-5-11 0,0 0-10 16,0-3-5-16,1-3 0 0,0-2-129 16,-2-2-117-16,-1-4-286 0</inkml:trace>
  <inkml:trace contextRef="#ctx0" brushRef="#br0" timeOffset="-137163.14">5713 9199 598 0,'-7'-6'168'16,"3"2"6"-16,-1-1-35 0,3 5-78 16,1-1-14-16,2 12-16 0,-1-4-13 15,-1 1-8-15,1 8-5 0,1 4-2 16,1 4-2-16,-1 4-3 0,-1-2 3 0,4 12 2 15,-1 3 0-15,0 4-2 0,0 3-16 16,-2 5-8-16,2 1-13 0,-1-2-12 16,1-1-7-16,6-5-7 0,-6-4-118 15,3-3-106-15,-2-11-270 0</inkml:trace>
  <inkml:trace contextRef="#ctx0" brushRef="#br0" timeOffset="-136603.68">5646 9580 604 0,'2'-2'145'0,"1"0"5"16,2-2-97-16,-1 2-11 0,2-4-3 0,1 1-3 15,3-1-10-15,2 1-8 0,2-2-5 16,4 2-5-16,4 1-3 0,1-5-2 15,3 3-1-15,2 1 0 0,-1 0-1 16,1 1 0-16,-1-1-1 0,-2 0 1 16,-1 3-1-16,-3 0 1 0,-5-1-1 15,-3 0 1-15,-3 1-1 0,-3 3 2 16,-4-2 2-16,-1 3 2 0,-3-5 5 0,0 3 2 16,-2 1-1-16,-2 0 1 0,-3-2-3 15,-2 3-1-15,-3 2-3 0,-3 1-4 16,0 2-4-16,-1-1 0 0,1 2-1 15,2 2 1-15,2-1-1 0,1-1 0 16,3-1 0-16,3-1-1 0,0 2 1 16,4-2-1-16,2 0 0 0,3 3 0 15,1-2 0-15,2 4 0 0,2-2 1 0,2 0 0 16,3 2 1-16,-1-1 1 0,1-1 0 16,2-2 1-16,0 1 0 0,-1 2 0 15,-1 0 0-15,-1-1 1 0,1 0-1 16,-3 2-1-16,-4 0 1 0,0 2-1 15,-4-2 1-15,-3-1 0 0,-3 5 0 16,-5-6 0-16,-3 2 0 0,-4 2 0 16,-4 0-1-16,0-4-3 0,-1 2-5 15,-2-4-8-15,0 1-15 0,2-4-9 0,2-4-2 16,2 0-16-16,3-1-106 0,3-4-111 16,6 1-260-16</inkml:trace>
  <inkml:trace contextRef="#ctx0" brushRef="#br0" timeOffset="-135881.97">6450 9247 600 0,'0'3'160'16,"-1"-4"6"-16,1 1-55 0,-1 0-53 15,1 1-12-15,1 0-8 0,-1 0-12 0,1 1-7 16,1 6-4-16,2 1-5 15,-1 4-3-15,1 5 0 0,1 5 0 0,-1 2 0 16,0 4-2-16,0 3-1 0,-1 3 0 16,1 1-4-16,1 3-6 0,-2-2-14 15,2 1-11-15,0-2-13 0,-1-2-12 16,1-2-8-16,-1-3 0 0,-1-6-114 16,1-4-104-16,-1-6-263 0</inkml:trace>
  <inkml:trace contextRef="#ctx0" brushRef="#br0" timeOffset="-135558.83">6434 9314 631 0,'0'-17'147'0,"1"-2"5"0,1 0-100 0,1-2-13 15,4 5-2-15,4-2-2 0,-3 3-5 16,2 2-2-16,1 2-5 0,1 2-4 15,1 2-3-15,2 4-4 0,1 3-3 16,2 2-3-16,0 3-3 0,1 1 0 16,0 2-1-16,-1 2-2 0,-2-1 0 15,-3 2 0-15,-2-2-1 0,-4 3 1 0,-3 0-1 16,-4 1 1-16,-5 1 0 16,-2 0 0-16,-3 0 0 0,-3 0-2 0,-3-2-1 15,-1-1-2-15,-3-2-4 0,1-2-6 16,1 0-6-16,-2-2-13 0,2-1-11 15,2 0-4-15,2 0-3 0,2-2-93 16,2 0-18-16,3-1-93 0,3-1-187 16</inkml:trace>
  <inkml:trace contextRef="#ctx0" brushRef="#br0" timeOffset="-135218.7">7035 9183 584 0,'2'1'156'0,"-1"-1"12"0,-2 1-89 15,-1 0-4-15,0-1 0 0,-3 3-8 16,-1-1-15-16,-3 2-12 0,-2 2-12 16,-2-1-6-16,-1 5-7 0,-3 1-3 15,0 2-5-15,-1 4-3 0,0 1-1 16,0 4-2-16,3 4 0 0,1 0-1 15,0 0 0-15,7 3-1 0,0 0 0 16,5-2 0-16,4 0-1 0,3-4-1 16,3 1 0-16,3-1 1 0,2-2-1 0,4-6 0 15,2-1 0-15,2-3 1 0,4-4-1 16,0-2 0-16,3-5-2 0,4-2-3 16,0-2-7-16,2-3-3 0,0-1-9 15,1 0-21-15,2-4-2 0,-3 1-140 16,0-4-139-16,-3-3-340 0</inkml:trace>
  <inkml:trace contextRef="#ctx0" brushRef="#br0" timeOffset="-130224.2">7763 10406 383 0,'0'0'118'0,"2"-2"7"15,-2 1-5-15,1-1-55 0,0 1-15 16,-1 0-3-16,-1 0-4 0,1 0-4 16,-1 0-4-16,0-1-5 0,-2 0-4 15,0 1-4-15,-1-2-5 0,-2 1-7 16,0 1-5-16,-4 1-5 0,-1 3-1 15,-4 0-2-15,-2 1-1 0,-1 0-2 0,0 3 0 16,-1 1 0-16,2-1 1 0,3 0 0 16,3 2 1-16,2-1 0 0,3 1 0 15,4 0 0-15,3 1 1 0,3-3-1 16,2 4 0-16,3-2 0 0,3-1 1 16,2-1 1-16,3 0 2 0,0-3 0 15,1 4 0-15,0-5 0 0,1 4 0 16,0-2 1-16,-3 3-1 0,0-1 0 15,-2 2 0-15,-1 0 0 0,-4 2-1 16,-3-3 1-16,-3 3 0 0,0 0 0 0,-6 0 0 16,-1-1 1-16,-3 1 0 0,-1 1 1 15,-2 0 1-15,-1-2-1 0,-2-4-1 16,1 2 1-16,-3-4-3 0,1-1-5 16,0-3-5-16,0-2-6 0,1-2-8 15,-1-4 4-15,2 1-88 0,2-1-43 16,2 0-100-16,1 1-229 0</inkml:trace>
  <inkml:trace contextRef="#ctx0" brushRef="#br0" timeOffset="-129776.02">7932 10535 539 0,'1'-1'127'0,"2"-1"3"0,-2 2-70 16,-1 0-39-16,0 0-6 0,1 0-3 16,1 0-5-16,0 1-3 0,3-2-2 15,-2 0 0-15,5 1-1 0,0-5 1 16,2 0 0-16,2-2 0 0,1 0 0 16,3-2 0-16,-2-2 1 0,0-3 1 15,0 4 2-15,0-1 1 0,-2 2 0 0,-5 0 1 16,1 2 2-16,-3 2 1 0,-1 1 0 15,-4-2-1-15,-4 2 0 0,0-1 0 16,-2-2 0-16,-4 2-2 0,-4 0-2 16,-1 1-2-16,-1 2-2 0,-2 2-1 15,1 1-2-15,-2 1-1 0,2 3-2 16,2 2 0-16,2 3 0 0,3 2 0 16,3 3 0-16,2 2 0 0,4 1 2 0,3 2-1 15,2 2 0-15,4 0 1 0,3 0-2 16,1-4 0-16,5-2-2 0,0-3-1 15,3-3-1-15,1-4-4 0,1-3-3 16,0-1 0-16,1-4-4 0,1-1 1 16,-2-2-11-16,0-5-28 0,-3-3-23 15,0-3-36-15,-2-3-13 0,1-4-66 16,-5-4-112-16</inkml:trace>
  <inkml:trace contextRef="#ctx0" brushRef="#br0" timeOffset="-129571.2">8308 10269 370 0,'-2'-31'114'16,"-4"3"7"-16,-1-2-28 0,-1 5-12 15,-2 3-12-15,2 3-7 0,0 7-9 16,1 5-5-16,2 1-6 0,2 4-9 16,-1 3-7-16,3 1-9 0,-1 5-9 15,2 1-5-15,0 5-1 0,0 3-3 16,2 7 0-16,1 3 1 0,3 5 0 16,0 2 1-16,2 3-2 0,-2-1-6 0,0 0-16 15,1 0-9-15,0-1 28 0,0 1-96 16,-2-1-63-16,0-4-116 0,0 1-253 15</inkml:trace>
  <inkml:trace contextRef="#ctx0" brushRef="#br0" timeOffset="-129158.66">8263 10404 571 0,'9'-10'134'15,"4"-1"5"-15,4 2-93 0,2 0-11 16,3-1-2-16,1 1-4 0,1-2-6 16,2 3-5-16,-2-1-5 0,0 0-3 15,-2-3-4-15,-2 4-3 0,0-1 0 0,-1 3-2 16,-3 0-1-16,-3 1 0 0,-2 2-1 16,-2 2-1-16,-2-1 1 0,-5 3-1 15,-5 1 0-15,-4 1-1 0,-3 3 1 16,-3 3 1-16,-2 2 1 0,-3 2-1 15,-1-1 0-15,4 2 1 0,2-1-1 0,2-1 0 16,4-1-1-16,3-2-3 0,4-1 0 16,3 0 2-16,4-1-1 0,2-2 3 15,3 2 1-15,1-1 1 0,2-1 3 16,1-1 1-16,0 2-1 0,-2-1-1 16,1 2 0-16,-5-1 0 0,0 1-2 15,-2 3 2-15,-3-2-1 0,-3 1 2 16,-6 1-1-16,-2-1 2 0,-4-1-1 15,-2 1-1-15,-5-2-4 0,0 0-5 16,-2-2-4-16,3 0-7 0,-3-4-9 0,2 2-4 16,-5-18 10-16,7 12-131 0,5 1-111 15,1-1-289-15</inkml:trace>
  <inkml:trace contextRef="#ctx0" brushRef="#br0" timeOffset="-128439.03">9043 10240 559 0,'1'-2'144'0,"-1"2"4"0,-1 0-50 0,1-1-57 15,-1 2-10-15,1 0-6 0,-1 3-7 16,0 2-5-16,1 5-6 0,-1 2-3 15,1 4-1-15,-1 0-2 0,1 7 1 16,-1-1-1-16,0 4 0 0,0 2 0 16,-2 0-2-16,1 2-2 0,-1 1-3 15,0-1-3-15,-1-1 1 0,1-6-1 16,-1-2 0-16,1-5 2 0,1-5 2 16,0-3 2-16,1-5 5 0,0-2 2 0,0-2 4 15,0-6 5-15,1-5-2 0,1-6-1 16,0-4 2-16,1-9-3 0,4-3-2 15,-2-6-4-15,2-4-3 0,0-2 1 16,-1 0 2-16,1-1-1 0,-2 6 2 16,2 0 3-16,-2 4 1 0,2 6 1 15,-1 7 1-15,-1 8-1 0,1 2 0 16,-1 5-4-16,1 5-3 0,0 4-2 0,2 3-2 16,0 8 1-16,4 4 0 15,0 7 0-15,2 6 2 0,1 3 1 0,0 5 0 16,1 1-3-16,-1-3-5 0,6-1-6 15,-5 0-25-15,2 2-4 0,-2 0 61 16,-1-2-190-16,-2-3-132 0,-2-2-334 16</inkml:trace>
  <inkml:trace contextRef="#ctx0" brushRef="#br0" timeOffset="-128237.58">9013 10411 512 0,'0'0'132'0,"2"-1"7"0,2 0-29 15,3 0-78-15,3-1-8 0,2-3 0 16,4 0-1-16,3 0-9 0,3 0-6 16,4 1-7-16,6-2-4 0,-1 3-13 15,3 0-130-15,1 1-122 0,3 3-318 16</inkml:trace>
  <inkml:trace contextRef="#ctx0" brushRef="#br0" timeOffset="-127766.68">9561 10442 488 0,'-5'-5'147'0,"-2"0"9"0,3 0-4 15,-5 0-79-15,1 0-14 0,-2 2-17 16,0-1-10-16,-2 1-7 0,-1 2-8 15,-2-1-8-15,1 4-5 0,0 2-3 16,1 5-1-16,0 2-1 0,2 4-1 0,2 2 0 16,4 1-2-16,3 1-4 0,4 0-4 15,2-4-3-15,3 1-3 0,1-4-2 16,3 0-1-16,1-3 1 0,0 0 4 16,-1-4 5-16,1-1 4 0,-1-5 4 15,-2 1 5-15,-1-7 6 16,-1-3 2-16,0-2 0 0,-2-4 2 0,1-5 0 15,-2-3 4-15,2-2-3 0,-3-2-2 16,0 1-2-16,-1-6 0 0,-1-1-1 16,-4-2-2-16,-2-3-3 0,-3-1 0 0,-1 0 1 15,-1 4 3-15,2 3 2 0,-1 7 5 16,2 6 5-16,4 7 1 0,0 5-1 16,2 4-2-16,0 2-5 0,-1 6-3 15,1 5-6-15,2 8-4 0,1 2-1 16,0 8 0-16,1 3-1 0,3 5 3 15,1 2-1-15,3 0-2 0,0-2-5 0,1-2-7 16,2-4-10-16,0-1-11 0,1-3-15 16,1-4-5-16,1-3-2 0,2-2 16 15,-1-4-72-15,3-2-47 0,0-4-93 16,-2-4-224-16</inkml:trace>
  <inkml:trace contextRef="#ctx0" brushRef="#br0" timeOffset="-127090.45">9826 10415 546 0,'0'-14'147'0,"-4"-1"12"15,-2 0-42-15,-3-1-54 0,-1 2-11 16,0-2-10-16,0 5-6 0,0 2-6 16,1 2-12-16,0 6-6 0,0 4-4 15,-2 1-4-15,0 7-2 0,1 2-1 16,2 2-1-16,1 5-2 0,3-2-4 16,2-2-5-16,7 3-6 0,3-5-5 15,1 1-5-15,3-3-2 0,4-3-1 0,-1 0 4 16,0-4 3-16,1-1 7 0,-1-3 4 15,0-2 5-15,-1-3 3 0,-3-3 3 16,-2-1 7-16,0 0 8 0,-2-4 5 16,-3-2 1-16,-1-1 1 0,1-4 2 15,-3-2 0-15,0-2-3 0,-1-5-6 16,-2-3-4-16,0-5 1 0,-5-3-3 16,-1-4-1-16,-2 0 2 0,-2-4-6 15,0 5 16-15,0 8 5 0,2 8 1 0,3 4 3 16,1 8-2-16,4 7-3 0,1 6 1 15,0 2-22-15,2 7-4 0,1 4-3 16,0 6 0-16,1 7-1 0,1 4 1 16,-1 8 2-16,3 3 5 0,-1 1-2 15,2-2-1-15,0-1-4 0,3-1 1 16,3-7-9-16,-1-4-2 0,2-4-3 16,-1-5-1-16,1-5 1 0,0-3 4 0,-1-8-1 15,-1-1 8-15,2-5 5 0,-1-3 2 16,0-6 3-16,-1 0 3 0,1-3 2 15,-2-2 2-15,-1 4 0 0,1-2-1 16,-2 1 0-16,-2 4-2 0,2 3-3 16,-1 4-2-16,1 3-2 0,-2 0-2 15,3 6 1-15,0 3-2 0,0 2 0 16,0 1-3-16,-2 3-2 0,0 1-2 0,-1-1-2 16,-2 1 0-16,-1-1 2 0,0-1-4 15,-1-2 3-15,-2-4 3 0,0 0 2 16,-1-1 5-16,0 0 6 0,0-3 6 15,-1-2 11-15,0-4 5 0,-1 1 7 16,-1-1 3-16,0-4 1 0,0-5-7 16,1-4-6-16,1 0-8 0,2-5-5 0,1 0-6 15,5-3-4-15,4-1-2 0,3 0-1 16,3 6-1-16,3-2 0 0,1 3-1 16,3-2-4-16,1 3-7 0,-1 0-9 15,0 3-17-15,2-4 126 0,-2-2-292 16,-1 1-177-16,6 3-478 0</inkml:trace>
  <inkml:trace contextRef="#ctx0" brushRef="#br0" timeOffset="-109264.77">7457 11325 494 0,'-7'3'116'0,"4"0"1"0,2-1-69 16,0-1-25-16,2 0-7 0,-1-1-3 15,-4-2-3-15,5 3-3 0,-2-1-2 16,1 1 2-16,0-2-1 0,-2 0-1 0,2 1 2 15,5 2 4-15,-6-2 7 0,2 0 6 16,-1-1 3-16,1 2 3 0,-1-2 2 16,0 1-1-16,1-1-3 0,-1 1-5 15,2-1-6-15,3 1-3 0,-1-7 0 16,5 4-4-16,4 2 0 0,1-4-1 16,7 2 0-16,2-2 1 0,1 0-1 15,8 5-4-15,1-2 2 0,2-1-1 0,3-1-1 16,3 2-1-16,1 2 0 0,4-2-2 15,1 0 1-15,3 0-1 0,1-2-1 16,2 5 0-16,2-2 0 0,4-1 1 16,1 3 1-16,3 0 1 0,2-1 1 15,2 1 1-15,1-2 1 0,0 4 0 16,-2-5-1-16,0 2-1 0,0 2-2 16,-2-4 0-16,-3 5-2 0,-2-3 0 15,-3-3 0-15,-3 5-1 0,-6-4 1 0,-4 1-1 16,-5 1 1-16,-4-2 0 0,-7 1-1 15,-6 2 0-15,-4-4 4 0,-3-3-2 16,-9 4 1-16,-3 0 2 0,0 1 2 16,-4 0 0-16,0-3 1 0,1 3-4 15,-5 5 2-15,2-3-2 0,0-2-2 16,-3 0-2-16,1-4-2 0,-3 2 3 0,1 1-3 16,-4 2-1-16,-2-4 1 0,0 2 0 15,-2 0 0-15,-2 2 0 0,-1 1-3 16,-5-1 4-16,3 0 0 0,-1 3 1 15,-1 0-1-15,-2 1 1 0,1-1 0 16,-3-2 0-16,-3 4-1 0,-2-3 1 16,-1-2 0-16,-1 1 0 0,2 1-1 15,-2 2 0-15,-1-3-2 0,1-4 3 0,0 2-1 16,0-1-1-16,-1 1-1 0,-3-2 0 16,0-2 1-16,1 1-4 0,-9 2 1 15,0-1-4-15,-5 1 0 0,-1-2 1 16,-4 2 0-16,0 1 0 0,-5 2 6 15,7 1-5-15,-7 1 4 0,4-3-9 16,-4 5-8-16,1 1-6 0,-1-1-8 16,1 0-9-16,0-2-2 0,3 0-6 15,3 7 176-15,0-6-283 0,2-2-134 0,9 6-398 16</inkml:trace>
  <inkml:trace contextRef="#ctx0" brushRef="#br0" timeOffset="-97061.48">8142 10930 336 0,'-1'0'102'0,"1"0"7"15,-2-2-32-15,1 0-18 0,1 2-10 16,0-2-15-16,-1 0-6 0,0-1-5 16,1-2-6-16,0 2 2 0,0 0-3 0,-1-3-1 15,0 2-1-15,0-2 1 0,0 2-1 16,0 1 0-16,1-2-1 0,-1 2 3 16,-1 2 1-16,2-1 0 0,-1-1 0 15,0 2-1-15,1-1-2 0,-1 2 0 16,1-2-3-16,0 2-2 0,0-1 0 15,1 1-1-15,-1-1-2 0,1 2 0 16,-1-1 0-16,0 3-1 0,1 0-1 16,1 4 0-16,-1 1-1 0,0 3 0 0,1 0 1 15,1 4-1-15,-1 0 0 16,1 2-1-16,-1 0 0 0,-1 2-1 0,1 1 0 16,-2-2-2-16,0 0 0 0,0-2-4 15,-2 2-2-15,1-5-4 0,0-1-8 16,0-2-9-16,0-1-6 0,1-4-4 15,-2 1-2-15,1-4 27 0,1-1-141 16,-1-3-107-16,-1-1-282 0</inkml:trace>
  <inkml:trace contextRef="#ctx0" brushRef="#br0" timeOffset="-96692.2">8065 10937 422 0,'-7'-7'117'15,"1"-1"5"-15,1 3-31 0,2 3-28 16,1-1-31-16,0-2-11 0,3 0-3 16,1 1 1-16,0-3-2 0,3 0 0 0,-1-2 0 15,1 1 0-15,1 2 1 0,0 0 0 16,1 1-2-16,0-1-3 0,0 4-2 16,2 0-3-16,1 2-1 0,-1 1-2 15,2 2-1-15,0 0-1 0,2 4 0 16,1-2-1-16,1 3 0 0,2-1 0 0,-1 0-1 15,4 1 1-15,0 1-1 0,-2 0 0 16,1 0 0-16,-2 1 0 0,1 0 0 16,-3-1 0-16,-4 0 1 0,-2-1 2 15,-1 1 1-15,-6-1 1 0,-2 0-2 16,-3 2-1-16,-5 1-3 0,-2 4-2 16,-6 0-6-16,-4 3-7 0,-2 0-6 15,-4 0-3-15,-4 0-1 0,1 0-3 16,-1-3-2-16,3-2 2 0,1-4 2 0,3-2-2 15,6-3-30-15,3-3-76 0,3 0-95 16,4-2-233-16</inkml:trace>
  <inkml:trace contextRef="#ctx0" brushRef="#br0" timeOffset="-95857.05">8524 10901 479 0,'0'-1'134'0,"1"1"6"0,-1-1-7 15,0 2-90-15,1 1-14 0,-2-1-3 16,1 5-5-16,-1 2-4 0,-1 2-5 15,1 3-2-15,-3 3-2 0,2 1-2 16,0 5-1-16,-1 0 0 0,1 0-2 16,0 0-1-16,-1-1 1 0,3 1-1 15,-2 0-1-15,1-3 1 0,1-1-1 16,-2-4-1-16,1-1 0 0,1 0 1 16,-2-4-1-16,2-6 1 0,-1 1-1 0,1-3 1 15,0 2 4-15,0-3 5 0,0-2 5 16,0-1 2-16,-1-2 0 0,1-3-1 15,-1-6 1-15,0-3-4 0,1-1-7 16,1-2-3-16,1-2-3 0,2-4 0 16,-1 3-1-16,2 1 2 0,1 1 1 15,-1 1 1-15,2-1 2 0,0 4 1 16,-1 3 0-16,0 4 0 0,-1 1 0 16,1 0-1-16,-3 3-2 0,-1 3-1 0,-1 2 0 15,0-1-1-15,0 1-1 0,0 1-2 16,-1 0-1-16,2 1 0 0,0 1 1 15,0 0 0-15,1 4 1 0,0 1 0 16,2 4 2-16,0 2 1 0,1 1-1 16,-1 0 0-16,0 0-1 0,0-1 0 15,0-2-1-15,0-2 0 0,-1-2-2 16,0-1 1-16,1 0-1 0,1-3 2 0,0-4 1 16,0-1 1-16,1-3 2 0,1-1 1 15,1-3 1-15,-2-1 1 0,2-1-2 16,-1 0 0-16,1-1-2 0,-1 0 0 15,2 0-2-15,-1 0 1 0,2 0-1 16,0 0 0-16,1 2 0 0,-1 2 0 16,0-1 0-16,0 3 0 0,-2 0-1 0,0 3 1 15,-1 1 0-15,0 1 0 0,-2 0-1 16,1 2 1-16,0 1 0 0,-2-1 0 16,-1 1 0-16,0-1 0 0,0 1 0 15,-1 0 1-15,0 0-1 0,-1-1 1 16,0 1-1-16,-1-1 1 0,2 1 0 15,0 2 0-15,-2-2 2 0,-2 2 0 16,3 4 1-16,-2 2 1 0,0 5 0 16,-1 5 0-16,-2 4-1 0,0 5 0 0,0 3-1 15,-4 2-2-15,1 1-1 0,-1 0-2 16,3 2-4-16,0-5-5 0,2 0-7 16,2-4-8-16,2-3-8 0,3-4-19 15,0-5-121-15,0-4-7 0,2-3-107 16,4-4-222-16</inkml:trace>
  <inkml:trace contextRef="#ctx0" brushRef="#br0" timeOffset="-78109.77">18630 7962 435 0,'-20'16'113'0,"-1"-2"0"16,-1 2-18-16,2-2-76 0,-1-2-8 15,1-3-6-15,-2-3-1 0,0 1-3 16,2 0 0-16,-1 0 1 0,6-1 3 16,2-2 3-16,2 1 3 0,4-2 2 15,4 0 4-15,2-1 3 0,0-3 0 0,1 1-1 16,1 0-1-16,6-1 2 0,6 0 2 15,10-3 0-15,5 3-1 0,14-1-2 16,11-1-1-16,13-4-1 0,9 1-5 16,7 2-4-16,7-2-4 0,6-5-1 15,4 2-3-15,-3 2-1 0,-5 1-1 16,-4-1 0-16,-12-3 0 0,-10 3-1 16,-14 0 1-16,-12 0 3 0,-11 0 7 0,-11-2 3 15,-10 3 0-15,-7 0-4 16,-12-1-2-16,-15 2-3 0,-12 1-1 0,-16-2-6 15,-16 2-2-15,-11 1-2 0,-13-2 6 16,-4 2 2-16,-1 1 1 0,0-1 1 16,9 1-1-16,8-1-1 0,10-1 0 15,15-1 0-15,12 1 1 0,16-1 1 16,12 1 0-16,13-4-1 0,13-1 0 16,15 0 1-16,16 0 1 0,17-3 2 15,14 0 0-15,14-1 0 0,16 1 3 0,9 2 0 16,5-2-1-16,-2 3-4 0,-7 4-3 15,-7-1-2-15,-14 0 0 0,-17 1-1 16,-19 1 0-16,-13 0 5 0,-14-5 4 16,-14-1 0-16,-16-2-1 0,-15 0 1 15,-14-2 0-15,-11-2 0 0,-14 0-5 16,-13-1-3-16,-5 4 2 0,-2-1-4 0,2 2-2 16,7-1-1-16,10 1-1 0,11 2 2 15,13 2 1-15,12 1 2 0,10 2 5 16,13 1 2-16,13 3 1 0,9 1 0 15,12 1 1-15,10 1 1 0,9 0-3 16,11 1 0-16,6 4 0 0,1 2 0 16,-1 1 0-16,-6 3-3 0,-10 0-1 15,-8 1-2-15,-14-4-3 0,-12 1-5 16,-14 0 2-16,-17-2 0 0,-18-4 1 0,-18 1 2 16,-12 0 1-16,-17 2 4 0,-10-4 3 15,-7-1 0-15,0-2-1 0,8 1 1 16,11 1-1-16,14-2-1 0,17-2 1 15,12 1 1-15,16 0 1 0,19 1 0 16,15-1 1-16,17-1 2 0,14 0 2 16,11 1 2-16,15 2-3 0,11 0 1 15,6 2 0-15,2 3 0 0,-7 3-5 0,-12 2-6 16,-12 2-8-16,-16 1-8 0,-24 4-2 16,-30 2-10-16,-31 6-5 0,-32-2-131 15,-26 1-120-15,-35-2-303 0</inkml:trace>
  <inkml:trace contextRef="#ctx0" brushRef="#br0" timeOffset="-66379.5">9437 11321 370 0,'0'0'106'0,"-3"0"6"16,3 1-19-16,1 0-39 0,-1 1-13 15,-5-6-3-15,7 6-2 0,-3-2-4 16,1 0-2-16,0 0-3 0,0-1-1 15,0 1-2-15,0-1-1 0,-1 0-3 16,1-2-2-16,0 1-2 0,0 0-1 16,0 1-1-16,0-1-2 0,-1-3 2 15,0 0-1-15,1 3 0 0,-2-4 1 0,1-1-3 16,1-2 0-16,-2-2-3 0,2 0-1 16,0-3-1-16,-1-5-2 0,2 1 0 15,-2-2 0-15,2-1 1 0,-1-1 1 16,-1-3 3-16,1 2 2 0,1-5 2 15,-3-1-1-15,2-2 1 0,-1-2 0 0,0 0-2 16,1-2 0-16,-1-3-3 0,0 1-1 16,2-3-1-16,-1 0 1 0,0-4-1 15,0 0 0-15,-1-1-1 0,1-2-1 16,-1 1-1-16,1 1 0 0,0 0-1 16,0 1-1-16,-2-1 0 0,3 0-1 15,-1 5 1-15,0 2 0 0,1 5-1 16,-2 0 1-16,1 3-1 0,1 5-1 15,-1 4 1-15,-1 3 0 0,1-1 0 0,0 0 0 16,0 5 0-16,1-1-1 0,-1 1 1 16,1-1 0-16,-1 3-1 0,0 1 1 15,1 1 0-15,-1 2-1 0,0-1 1 16,1 2-1-16,1 1 0 0,0-4 0 16,2-1 0-16,-1 0 0 0,1-1 0 15,0-1 0-15,1 2 0 0,-3-2 1 16,2 1-1-16,-3 2 1 0,-1 1 0 0,0 0 1 15,0 4-1-15,-2-2 0 0,0 2 0 16,0-1 1-16,0 1 0 16,1-1 0-16,0 3-1 0,0 0 2 0,0-2-1 15,0 3 0-15,1 2 0 0,1-1 0 16,-2 1 0-16,-1 1-1 0,1-2-1 16,1 3 1-16,1-2-2 0,-1 0-1 15,-1-1 0-15,1 3-1 0,0 1-2 16,-2 0 2-16,0-1 1 0,-2 2-1 0,-4 5 3 15,-3 3 1-15,-2 1 1 0,-5 2 0 16,1 1 1-16,-3 2-1 0,-1 0 1 16,4-1-2-16,0-1 0 0,2-4 0 15,2 0-1-15,3-3 0 0,2-1 0 16,2-3 0-16,1-2 0 0,3 0 0 16,0-1 1-16,2-2 0 0,0-1-1 0,0 2 1 15,0-2 0-15,0 2 0 0,0-2 0 16,0 1 0-16,0 0-1 0,0 0 1 15,0 0-2-15,0 0-1 0,0-1-1 16,0 2-1-16,0-2-1 0,-1 1 0 16,1 0 1-16,0 1-1 0,-1-1 3 15,1 1 0-15,0-1 0 0,0 0 2 16,1 0 0-16,-1 0 0 0,0-1 0 16,1 1 0-16,0-3 1 0,0 1 1 15,2 0 0-15,2-3 0 0,1-3 1 0,2-1 0 16,2-1 1-16,1-2 1 0,0-2-1 15,2-2 1-15,0 1-1 0,-1 0 0 16,0 2 0-16,0-1-1 0,-2-2 0 16,1 5 0-16,-2-1 0 0,-3 1-1 15,2 3 0-15,-2 0 0 0,-2 0-1 0,0 4 0 16,0-2-1-16,0 3 0 0,1 1 0 16,0-1-1-16,-1-1 0 0,2 4-1 15,1-2 0-15,0 3-1 0,0 2 1 16,0 3-1-16,2 3 1 0,1 2 0 15,1 2 0-15,0 3 2 0,1 2 0 16,0 2 1-16,0 0 0 0,-1 2 0 16,0-1-2-16,-1-2-2 0,-2-2-10 15,2 0-4-15,1-3-11 0,0-3-13 16,0-2-12-16,1-2 81 0,-1-1-209 16,1-2-131-16,2-1-359 0</inkml:trace>
  <inkml:trace contextRef="#ctx0" brushRef="#br0" timeOffset="-60977.3">9491 8943 380 0,'-1'0'117'0,"2"0"6"0,-2 0-18 16,1 1-43-16,0 0-8 0,0 1-6 15,0-2-10-15,-1 0-5 0,1 0-3 16,0 1 1-16,0-2-1 0,-1 1-1 16,0 0-2-16,-1 0-2 0,1 1-3 15,-3-1-5-15,-1 0-3 0,-2 2-5 16,-1 0-4-16,-2-1-3 0,-3 1-1 15,-2 0-1-15,1 2 0 0,0-1 1 0,0 1-2 16,2 1 1-16,2 0 0 0,2-1 0 16,5 0-2-16,-1 0 0 0,4 2-2 15,4-1-1-15,-1 2-1 0,4-3-1 16,-1 6 0-16,3-2 1 0,2 1 2 16,0-2 0-16,0 0 2 0,0 0 2 15,0 3-1-15,0 0 2 0,-5 1-1 16,2-1 1-16,-1 1 1 0,-5 0 0 15,1 1 1-15,-4-2 2 0,-1 2 0 0,-3 1 0 16,-2 0 0-16,-3 3-1 0,-2-1 0 16,-3 0-2-16,-1-2-2 0,-1-2-3 15,0-2 0-15,3-1-3 0,0-2-4 16,5 0-7-16,0-4-4 0,5-1-4 16,0 0-6-16,2 0-1 0,1-3-23 15,1 2-105-15,0-7-112 0,0 4-284 16</inkml:trace>
  <inkml:trace contextRef="#ctx0" brushRef="#br0" timeOffset="-60397.25">9536 9105 521 0,'9'0'133'16,"-1"0"3"-16,-3-5-47 0,0 5-57 15,-1 1-4-15,-1 0-7 0,2 0-4 16,-1-1-4-16,-1 1-2 0,3 6-1 0,0-7-1 15,2 1 1-15,1-2 0 0,0 2 0 16,2-2 2-16,-1 0-1 0,3-3 0 16,-3 1-2-16,3-2-1 0,-3-3 0 15,1 1 0-15,-3-1-2 0,-1-1 1 16,-2 2 1-16,-2-1 1 0,-3 1 1 16,-4 2-2-16,-1-2 0 0,-4 0-2 15,-2 2-1-15,-4 2-3 0,-3 3-2 0,-1 4-2 16,-1 5 2-16,-1 4-2 0,1 6 0 15,2 0 1-15,3 3 0 0,5 1 0 16,3 1-2-16,4-1-1 0,8-4-3 16,1 1-1-16,5-4-1 0,6-2 0 15,2-2 1-15,2 0 1 0,2-5 3 16,1-3 1-16,2-3 1 0,-3 1 1 16,-1-2-1-16,-1-6-2 0,-1-6-2 0,0 0-2 15,-4-3-3-15,1-4-2 0,-3-3 0 16,0-3-1-16,-2-2 2 0,0 1 2 15,-4-2 6-15,1-3 1 0,-4 2 4 16,-1-5 1-16,-1 1 3 0,-4-1 2 16,1-2 4-16,-1-2 1 0,0 2 6 15,-3 1 5-15,3 5 3 0,-1 1 5 16,0 7 4-16,0 5 2 0,-2 5-3 0,4 6-2 16,1 5-6-16,-2 0-4 0,0 3-7 15,3 5-7-15,-1 5-5 0,4 4-2 16,-3 6-2-16,1 2 1 0,4 8 0 15,0 3 1-15,-1 2 0 0,2 2 0 16,-1 1-3-16,1 0-7 0,3 2-9 16,-3-1-16-16,2-1-13 0,-1 0-10 15,3-7-1-15,-3 0-21 0,0-5-106 16,-4-5-117-16,3-5-270 0</inkml:trace>
  <inkml:trace contextRef="#ctx0" brushRef="#br0" timeOffset="-59935.41">9833 8988 395 0,'-17'-20'143'0,"0"4"8"0,6 4-87 15,8 19 77-15,12-4 3 0,-6-4-107 16,1 1-12-16,3 1-2 0,3-2-1 16,5-1-6-16,4 0 1 0,-6 0 0 15,11 1 3-15,2-2 1 0,3-3-5 16,0 2-5-16,-1 0-5 0,0-2-3 15,1 0 0-15,-3 2-2 0,-1 2 0 16,-2 3-1-16,-4 0-1 0,-3 3 1 0,-3-1-1 16,-5 1 1-16,-1 1-1 15,-5 0 1-15,-2-1 1 0,-3 2 0 0,-4-1 1 16,-3 1-1-16,-3 2 0 0,-3 1-1 16,-1 0 1-16,1-1-2 0,0 1 1 15,5-2-1-15,3-1 0 0,3-1-2 16,5-1-2-16,1-3-2 0,5 3 0 15,3 0 0-15,3 0 1 0,3 3 0 16,4 0 2-16,3 3 3 0,-2 0 2 0,2 0-1 16,-2-1 1-16,-2 3 0 0,-4 0 0 15,-2-1 1-15,-4 1-1 0,-4 1 0 16,-4 0 0-16,-4-1-1 0,-5 1-3 16,-4 0-7-16,-3 1-9 0,-2-5-5 15,-3 0-10-15,-1 2-9 0,-1-2-6 16,2-6 2-16,4 0 12 0,2-3-29 15,3 3-90-15,4-2-98 0,3-3-255 0</inkml:trace>
  <inkml:trace contextRef="#ctx0" brushRef="#br0" timeOffset="-59512">10501 8803 593 0,'4'-8'153'0,"-2"8"3"0,0 8-34 0,-1 3-80 15,-1 3-12-15,-2 4-4 0,-1-1-7 16,2 7-3-16,-3 4-2 16,1 0-5-16,0 4-4 0,2 0-1 0,1 0-2 15,2-2-1-15,1 1 3 0,0 0-20 16,3-3-3-16,-1-2-9 0,2-3-5 16,-1-3-3-16,-2-5-2 0,-1-3-7 15,-1-4 15-15,-1-3 2 0,2-3 12 0,-4-6 8 16,-2-4 2-16,0-5 4 0,0-7-1 15,-3-3 17-15,0-7 4 0,-2-7-1 16,1-7-2-16,1 0 4 0,0 2 8 16,4 2 9-16,-1 1-7 0,3 3 3 15,2 5 2-15,3 8 5 0,0 5-2 16,0 4-4-16,1-1-7 0,3 7-5 0,0 4-5 16,0 2-6-16,1 2-4 15,1 0-3-15,1 2-1 0,4 2 0 16,-2 2 0-16,0-3-1 0,0 3 0 0,-1 3-1 15,1 2-2-15,-5 0-2 0,-1 1-5 16,-2 1-3-16,-4 3-4 0,-3-4-4 16,-3 1-8-16,-3 1-7 0,-3-3-5 15,-3 1-5-15,-3 0 5 0,1-1-48 16,-1 0-81-16,-2-3 8 0,5-5-86 16,3 1-165-16</inkml:trace>
  <inkml:trace contextRef="#ctx0" brushRef="#br0" timeOffset="-59212.73">10986 8801 567 0,'6'-1'150'0,"-3"1"10"15,-3 1-74-15,0 2-14 0,-4 0-12 16,-2 3-12-16,-4-4-6 0,-1 4-6 15,-7 0-8-15,0 2-5 0,-4 3-5 16,-1 1-4-16,0 1-2 0,2 6-5 16,0-2-3-16,5 3-3 0,3 4-1 15,3 0-1-15,4 3-1 0,3-1 1 0,6-1-1 16,4 0-2-16,5-2 0 0,3-3 0 16,5-3-1-16,1-2-1 0,5-7-4 15,0 0-6-15,4-5-10 0,3-3-2 16,1-3-8-16,2-6-148 0,7 2-142 15,3-4-347-15</inkml:trace>
  <inkml:trace contextRef="#ctx0" brushRef="#br0" timeOffset="-55550.17">11280 9217 534 0,'-1'-1'129'0,"1"1"4"16,0 0-79-16,1 0-15 0,-2-1-4 16,2 0-1-16,-1 0 0 0,2-1-1 15,-1 0 1-15,-1 1 0 0,1 0-4 16,0 1-2-16,1 0-5 0,-1 2-7 0,1 4-6 16,1-1-3-16,-1 6-4 0,1 4-2 15,0 0 0-15,1 4 0 0,0 3 0 16,-1-2 0-16,-1 3-4 0,0-2-4 15,-4 1-5-15,0-2-7 0,-2-2-12 16,-3 2-11-16,-1-1 4 0,-2-4-133 16,0-2-122-16,0-3-306 0</inkml:trace>
  <inkml:trace contextRef="#ctx0" brushRef="#br0" timeOffset="-54781.95">11623 8897 635 0,'-6'-4'135'16,"5"9"2"-16,-3 3-109 0,0 2-13 16,0 3-2-16,-2 5 0 0,1 0-1 15,0 3-1-15,1-1-2 0,2 2-1 16,2 0-4-16,1-2-1 0,2-2 0 15,0-4-1-15,3-1-1 0,-1-3 1 16,2-2 1-16,1-5 1 0,-1-1 1 0,2-2 3 16,0-2 4-16,1-2 2 0,0-2 1 15,0-3 1-15,0 0 2 0,-1-2 2 16,-1-1 1-16,-3 1 0 0,1 1 0 16,-3 0-1-16,-1 2-1 0,-1 3-1 15,-1 1-5-15,0 2-4 0,0 1-5 16,1 2-3-16,-1 4-1 0,2 2-2 15,1 4 1-15,0 0-2 0,1 1 1 0,3 1-1 16,1 1 1-16,2-6-1 16,2-2 1-16,3-4-1 0,1-1 0 0,4-2 2 15,0-2 1-15,1-5 1 0,1 1 3 16,-1-2 2-16,-2 0 4 0,-1-3 2 16,-4 0 2-16,0 0 3 0,-3 2 1 15,-2 0-1-15,-4 3-1 0,1 1-3 16,-4 1-2-16,0 4-4 0,-3 1-3 0,1 3-4 15,0 3-1-15,0 6-1 0,0 5-2 16,1 3 2-16,0 7-6 0,3 2 3 16,-4 4-4-16,2 4-4 0,-1 2-6 15,-1 2-3-15,0-1-10 0,-1 0-2 16,0 2-5-16,-3-7 3 0,0-5 5 16,1-4 6-16,-1-7 3 0,1-3 8 15,0-8 10-15,0-6 12 0,0-3 1 16,1-6 1-16,-2-8 0 0,2-4 4 0,-1-4 1 15,2-4 0-15,3-7-7 0,2-9 2 16,0-1 3-16,4-3 5 0,2-4 1 16,2 0 1-16,3-1 0 0,3 5-2 15,2 2-4-15,0 7 4 0,3 10-4 16,0 4-5-16,-2 6-2 0,-1 8-1 16,2 2-3-16,-6 10 3 0,2 0-11 15,-5 1-1-15,-1 4-1 0,-2 1-2 0,-3 0-2 16,-5 3 1-16,1 0-2 0,-4 2-1 15,-3 4-1-15,-4 0-3 0,-6 4-3 16,-5 0-2-16,-2 4-3 0,-2-2-12 16,-1 1-10-16,-1-4-5 0,2-1 170 15,4-5-287-15,6-3-143 0,1-8-398 16</inkml:trace>
  <inkml:trace contextRef="#ctx0" brushRef="#br0" timeOffset="-53712.25">12443 9009 606 0,'8'0'143'0,"-6"-1"4"16,-1 1-91-16,-1 1-8 0,0-1-6 0,-2 1-3 16,-3-2-7-16,0 1-6 0,-2-1-3 15,-2 1-7-15,0 0-7 0,-2 1-2 16,-1 0-1-16,0 2-1 0,-3 3 0 15,0 2-2-15,0 6-1 0,0 2-2 16,1 3 1-16,2 2-1 0,3 2-3 16,3 0-1-16,2-1-3 0,6-5-2 15,2-2 0-15,1-1 0 0,4-3-2 16,0-5 3-16,3-3 3 0,0-2 1 0,0-4 4 16,0-3 2-16,1-4 3 0,-2-6 2 15,-1 0 1-15,-1-5 1 0,-1-4 3 16,-2-1 1-16,-2-4-1 0,0-2 1 15,-2-1-1-15,-1-3 1 0,0-2 0 16,0-1 0-16,-1-4-1 0,1-3 0 16,0 1 1-16,1-2 1 0,-1 5 3 15,0 4 0-15,0 4 0 0,1 9 2 0,-1 7-1 16,0 4-2-16,0 6-3 0,0 4-5 16,-2 3-3-16,2 5-3 0,-1 7-2 15,0 7-3-15,0 6 1 0,0 7-1 16,1 9 3-16,1 6-1 0,0 2-7 15,0 1-4-15,2 2-4 0,3-3 0 16,3-3-9-16,1-2-2 0,4-5 1 16,2-4 5-16,1-8 5 0,2-5 3 0,-2-2-1 15,3-7 8-15,1-7 1 16,0-4 1-16,0-5 0 0,1-2 1 0,0-3 0 16,1-6 0-16,-4-2 2 0,-4-4 2 15,-3-1 2-15,-3 0 0 0,-4-3 3 16,-3 2 2-16,-4 1 2 0,0 5-1 15,-2 2 1-15,-2 4 0 0,0 5-5 16,-3 2 0-16,-3 7-4 0,-1 3 0 16,-2 4-1-16,-2 2-3 0,0 1 1 15,2 4 0-15,4-1-1 0,3 0-3 0,5-2 1 16,4-3 0-16,3 0-1 0,4-4 0 16,1 0 1-16,3-3 2 0,-3-2 3 15,1 0-1-15,0-1 1 0,-1-2 0 16,-2-2 2-16,-2 1 0 0,0 0 2 15,-3 1-1-15,1-1 0 0,-3 1 0 0,0-2-1 16,-1 5-1-16,0 0-1 0,1 2-1 16,0 2 1-16,0 1-1 0,1 2 0 15,2 1-1-15,0-1 1 0,4-2-1 16,0-1 0-16,3-3 0 0,1-2 0 16,5-1 1-16,0-6 0 0,3 0 1 15,-1-3 2-15,0-1 1 0,0 0 3 16,0-4 1-16,-2 0 3 0,-2-1 2 15,2-3 0-15,-1 0 1 0,-1-3 1 16,0-2 0-16,0-5 0 0,-3-3-1 0,-1-5-2 16,-1-5 0-16,-4-4-1 0,-2-2 0 15,-1-2 0-15,-1 2-1 0,0 5 2 16,-1 9 2-16,0 7 2 0,-1 7 0 16,0 5-1-16,-1 6-3 0,0 5-2 15,1 3-6-15,0 3-3 0,-2 5-2 16,5 4-2-16,-2 7 1 0,1 6-1 0,2 4 1 15,0 7 3-15,1 6 0 0,2 0 0 16,-3 2 1-16,2-1-1 0,0 1 1 16,0-3 0-16,1-2-10 0,0-2 0 15,-1 2-5-15,6-5-4 0,2-1-4 16,0-5-3-16,1 1-5 0,3-8 5 16,0 1-3-16,-1-6 3 0,-4-4-1 15,0-5 0-15,-3-3-6 0,-2-4-5 16,-2-4-11-16,-1-4 38 0,-1-3-168 0,-1-1-132 15,-1-4-336-15</inkml:trace>
  <inkml:trace contextRef="#ctx0" brushRef="#br0" timeOffset="-53529.22">13016 8762 584 0,'-12'-2'141'0,"3"3"6"0,6 0-77 0,4 4-31 16,2-3-5-16,9 0 1 0,0 2-1 15,4-2-4-15,2 0-6 0,4-3-1 16,4 1-5-16,3 1-6 0,2-1-10 16,-3 2-20-16,2-1-18 0,-1 2-9 15,-1-1-3-15,-4 2-123 0,-1-1-127 16,-5 3-279-16</inkml:trace>
  <inkml:trace contextRef="#ctx0" brushRef="#br0" timeOffset="-53217.45">13420 8894 490 0,'-2'8'127'0,"-2"-2"4"16,0-3-34-16,4 1-59 0,-1-1-6 16,1-2 2-16,0 0 1 0,1-3 1 15,4 1 1-15,1-1 0 0,4-2-2 16,0-1-3-16,0-2-8 0,3 1-5 16,-2 0-7-16,-3 1-5 0,-2-1-1 0,-1 1 0 15,-5 2 4-15,0-2 4 0,-6-1-1 16,-3-1-3-16,-4 3 0 0,-7 0-1 15,-1 4-1-15,-2 3-6 0,-5 4-2 16,1 8 1-16,-1 2 3 0,3 1-1 16,2 2 0-16,3 3-1 0,8 2-2 15,6-1 0-15,9-1 0 0,6-4 0 0,5 2 0 16,7-3 0-16,5-4-2 16,2-2-3-16,2-2-6 0,-2-5-8 0,-1 2-16 15,0-4-21-15,-2 0 159 0,-5 2-290 16,-5-4-156-16,-4 2-426 0</inkml:trace>
  <inkml:trace contextRef="#ctx0" brushRef="#br0" timeOffset="-52232.89">11867 9741 420 0,'1'1'121'16,"0"0"8"-16,1 1-16 0,3-3-52 15,0 1-4-15,0 0 0 0,1 3-1 0,0-4-2 16,-2 0-1-16,-1-2-3 0,0 0-5 16,-3-3-8-16,0 1-6 0,-3-4-4 15,-3 0-4-15,1-1-5 0,-6-1-5 16,-3 0-2-16,0 5-3 0,-4-1-3 16,0 3-3-16,0 2-3 0,-2 6-1 15,3 8-1-15,-2 1 0 0,4 4 0 16,0 2-1-16,6 4-1 0,1-1-1 15,5 0-2-15,4-4 0 0,2 0-1 16,5-1 1-16,3-6 0 0,-2-1 3 0,2-2 4 16,0-2 1-16,3-3 2 0,-2-2 0 15,1-5-2-15,-3-1 1 0,-1-1 0 16,1-5-1-16,1-4-1 0,-2-6 1 16,2-5 1-16,-1-3 2 0,2-3 1 15,-1-5 2-15,0-1 0 0,0-3 5 16,-1-1 2-16,-2 4 0 0,-1 1 1 0,-2 4 2 15,1 8 3-15,-3 5 2 0,-1 5-8 16,-1 8-1-16,-2 5-2 0,0 3-2 16,-3 3-4-16,-2 7-5 0,-1 4-3 15,1 6 2-15,-4 6 0 0,2 7 1 16,-2 7-1-16,3 6-3 0,3 0-2 16,3 0-2-16,4-1-1 0,4-4-3 15,1-5-1-15,-1-19 1 0,12 7 7 16,0-7 0-16,1-8 1 0,2 0-1 15,1-6 2-15,1-2 2 0,8 9 0 0,-9-16-1 16,-1-3 1-16,0 1 4 0,-4-3 4 16,0-5 2-16,-4 1 1 0,-3-5 0 15,-3 1 1-15,-5-1 0 0,-3-2-1 16,-3-1-1-16,-3 2-2 0,-3 1 0 16,1 9-2-16,-6 2-2 0,0 5-2 15,0 11-1-15,0 5-1 0,1 3-1 0,-1 7-2 16,4 0-2-16,3 3-3 0,4-1-3 15,5-5-2-15,2-4 0 0,4-2 0 16,4-5 2-16,2-5 2 0,4-4 5 16,0-1 3-16,2-3 2 0,2-2 2 15,0-1-1-15,-1-3 2 0,1 2 0 16,0-4 1-16,-1-3 1 0,0 3 0 16,0-5 1-16,-1 4 0 0,0 2-1 15,-3 1-1-15,-3 6 0 0,1 1-1 0,-2 2-1 16,-1 5 0-16,0 3 0 0,0 0 0 15,-3-2 0-15,0 0 0 0,-1 4-1 16,-2 0-1-16,-2 1 1 0,-2-5-3 16,-3-1 0-16,-1 5 0 0,-1 0-1 15,-4 0 1-15,-3 1-2 0,-2-1 0 16,-3 1-1-16,-2 0-2 0,-1-1-6 16,-1-1-9-16,0-4-18 0,2-2-13 0,2-2-8 15,1-4 149-15,1 0-275 0,3-3-144 16,3-4-390-16</inkml:trace>
  <inkml:trace contextRef="#ctx0" brushRef="#br0" timeOffset="-52045.4">12517 9368 611 0,'16'-10'154'0,"-3"5"8"0,-2 7-86 16,-2 4-22-16,-1 7-7 0,0 5-9 0,-1 7-5 15,-3 2-7-15,-2 7-5 0,0 1-3 16,1 4-3-16,-3-1-3 0,-2-1-1 15,0-2-6-15,1-2-8 0,1-4-12 16,0-2-15-16,0-2-12 0,2-4 12 16,-1-4-155-16,2-4-138 0,-2-2-332 15</inkml:trace>
  <inkml:trace contextRef="#ctx0" brushRef="#br0" timeOffset="-51865.87">12551 9612 693 0,'-11'-19'171'0,"4"5"5"16,-1 1-118-16,7 9 0 0,4 3-11 16,3 0-21-16,4 1-7 0,2-1-5 15,3 0-6-15,4 0-2 0,2-1 1 0,4-1-1 16,1 0-10-16,1-3-11 0,2-1-18 16,1-1-18-16,13-3-133 0,-12 1-145 15,8 2-344-15</inkml:trace>
  <inkml:trace contextRef="#ctx0" brushRef="#br0" timeOffset="-51415.03">13068 9526 541 0,'5'14'134'0,"-1"2"5"0,2 2-69 15,-1 4-35-15,2 1-7 0,-3 2-6 16,-2 1-8-16,-1-2-6 0,1-1-4 15,-4-4-1-15,1-1-2 0,0-6 0 16,0-3 0-16,0 0 0 0,0-6 3 0,0-3 3 16,0-1 2-16,-1-3 1 0,-1-2 1 15,0-2 7-15,0-4 3 0,1-3 0 16,-1-5-2-16,3-3 0 0,3-1 4 16,1-3 0-16,3-2-6 0,1-2-3 15,3 1-3-15,1 2-2 0,3 3-2 16,-2 2-5-16,0 6-2 0,0 4-1 0,1 3-5 15,3 4-6-15,-3 1-9 0,1 2-19 16,2 2-9-16,-2 0 137 0,1 2-266 16,-2-1-142-16,-1 1-388 0</inkml:trace>
  <inkml:trace contextRef="#ctx0" brushRef="#br0" timeOffset="-50784.08">13407 9551 555 0,'-1'7'121'0,"2"-2"4"0,0-4-92 0,2 1-5 16,2-1 3-16,0-1 3 0,2-3 3 16,3 0 0-16,1-2-4 0,0-1-6 15,1 1-5-15,1-2-3 0,-3 1-3 16,-2-1-5-16,-1 0 0 0,-2 3 3 16,-1 2 2-16,-3-5 2 0,-2 4-2 15,0 0 0-15,-3-2 0 0,-1 0-2 0,-2-1-5 16,-4 5-4-16,-2 5-3 0,-2 0-2 15,-3 3-1-15,-1 5-3 0,0 2 0 16,1 4 0-16,3 0 0 0,5-2-1 16,5 1 0-16,5-1 0 0,6-1 1 15,7-2 0-15,4-3 1 0,3-5 1 16,0 0 1-16,2-1 0 0,0-4 2 16,0 0 1-16,-2-2 2 0,-1-3 3 15,-2 2 3-15,0-3 2 0,-2-1 3 0,-2 0 4 16,-2-2 2-16,-2 0 0 0,-3-2 1 15,0 0 0-15,-2-1 0 0,-3 1 1 16,0-1-2-16,-2 3 0 0,-1 2-3 16,0 2-3-16,-1 0-4 0,-1 3-3 15,0 3-3-15,0 3-4 0,-3 2-3 16,-1 6 0-16,1 6-1 0,-2 4 2 0,0 5-1 16,1 8 1-16,1 3 1 0,0 4-2 15,2 0-3-15,-1-1-5 0,1 3-6 16,-1 1-10-16,1-3-7 0,-2-2-3 15,1 0-1-15,-3-3 3 0,-2 1 4 16,-1 0 6-16,-2-5 11 0,-5-1 6 16,-1-3 3-16,-1-4 2 0,1-5 1 15,2-3 1-15,2-7 3 0,-1-3 5 16,3-3 6-16,-1-7 4 0,-2-6 10 0,-1-6 7 16,-3-7 4-16,-2-2 0 0,3-7-5 15,5-3-6-15,6-2-5 0,9 1-10 16,10-1-7-16,10 2-5 0,5 1-4 15,5 0-2-15,8 1-2 0,3 5-1 16,4-2-9-16,3 3-9 0,4-3-13 16,6-1-50-16,1-3-124 0,7-1-156 0,5-5-373 15</inkml:trace>
  <inkml:trace contextRef="#ctx0" brushRef="#br0" timeOffset="-42934.21">24285 7923 451 0,'-2'0'111'15,"1"1"1"-15,1-1-52 0,0 0-33 16,0 1-16-16,1 1-7 0,-2-5-10 16,1 2-6-16,0 1-1 0,0 0 1 15,0 0 1-15,0-1 4 0,-1-1 7 16,1 2 8-16,0 1 5 0,0 0 3 16,0-2 1-16,-1 1-1 0,1 0-2 15,0 0-3-15,0 1-1 0,0-3 0 0,1 2-1 16,-1 2-1-16,1-1-1 0,-1 0 0 15,1 2-1-15,0-3-2 0,0 1-2 16,0-1-1-16,0-3-1 0,1 3 0 16,0 0-2-16,0 0 1 0,-1 2-1 15,0-1 1-15,0-1-1 0,-1 2 2 16,0-2-1-16,1 1 0 0,-1-1 1 0,2 2 0 16,0-1 2-16,4 1-1 0,-1 2 2 15,3-1 0-15,1-1 1 0,4 4 2 16,1-2 0-16,3 0 1 0,-1 0 0 15,1 1 0-15,-1 0-1 0,-1 0 0 16,0 1-1-16,-1 2-1 0,-2 2-1 16,0 2 0-16,0 4-1 0,1-1-1 15,0 3 0-15,-1 2 0 0,0-2 0 16,0 0-1-16,0 1 1 0,2-1-1 16,-3-2 1-16,2 1-1 0,2-1 0 0,-1 0 0 15,5 1 1-15,-3 0 1 0,1 0 0 16,-1 0 3-16,1 1 1 0,-3-1 2 15,-1 1 1-15,-3-1 2 0,1 2 0 16,-1 2 1-16,1 1-2 0,-3 0-2 16,1 2-1-16,0 2-2 0,-1 5-1 15,-2-1-2-15,1 2-2 0,-1 3-1 0,2 1 1 16,0 0-1-16,0 2-1 0,1-3 1 16,3-1 0-16,1-3 0 0,1 0 0 15,-2-5 1-15,-3 1 0 0,2-3 0 16,0-1-1-16,-2 3 1 0,-1-1 1 15,-2-1-1-15,1 3 0 0,2-2 1 16,-3 1-1-16,1 2 1 0,-1-1 1 16,1 2-1-16,-1 0 0 0,0 2 1 0,0-1-1 15,0 3 0-15,2-1 0 16,-1 0 0-16,2-3-1 0,-1 2 0 0,1-2 0 16,-3-2 1-16,1 0-1 0,-2-1 0 15,0-3 0-15,-1-1 0 0,-1-3 0 16,1 2 1-16,-1 0-1 0,0-3 0 15,0 1 0-15,1 1 0 0,-2 0-1 16,-1 0 1-16,0 0 1 0,-1 3-1 16,-1-1 0-16,2 2 0 0,-1-1 1 0,-1 3-1 15,1 1 0-15,1 1 1 0,0 1-1 16,1-1 0-16,0 2 0 0,-1 0 0 16,2-1 0-16,1 0-1 0,0 0 1 15,-1-3 0-15,0 2 0 0,-1-3-1 16,2-1 2-16,-3 2-1 0,-1-1-1 15,1 0 2-15,-1-2-2 0,-2 0 1 0,1 2 0 16,-1-6 0-16,-2 6-1 0,1 0 1 16,-5 3-1-16,2 2 0 0,-1-1 0 15,-2 0 0-15,-4 6-1 0,1-5 0 16,-1-1 1-16,0-3 0 0,0 1-1 16,-3-3 1-16,3 3 0 0,1-4 1 15,1-1 0-15,1-1 0 0,0-2 0 16,0-3 0-16,3 0 0 0,-1 0 0 15,2-1 0-15,-2-3-1 0,1 2 1 0,0 2-1 16,-1 0 1-16,-1 3-1 0,-1-3 1 16,1 1-1-16,-1 0 1 0,-1-3 0 15,0 1 0-15,0-1 1 0,-2-2-1 16,-1 0 0-16,0 0 2 0,1 1-4 16,0-1 0-16,0 3 0 0,2-3-1 15,1-1 1-15,1-2 1 0,-1 0-1 16,1 0 3-16,-4 0 1 0,1 2 0 0,-2-3 0 15,-2 3 0-15,-2 0-1 0,1 0 1 16,-3-1-1-16,-1-1 0 0,-1-3 0 16,0 2 0-16,-1-1 0 0,1-1-1 15,0 1 1-15,3 1-1 0,-1-2 0 16,0 1 0-16,0-2 0 0,0 0 0 16,-1 0 0-16,-3 0 0 0,-1 0 1 15,-1 1-1-15,1 0 1 0,-1-1-1 16,1 2 1-16,1 0 0 0,2-4 0 15,-1 1 0-15,2 0-1 0,0-1 1 0,0-2 0 16,0 0-1-16,1-3 1 0,0 3-1 16,0-2 0-16,1-1 1 0,1 1-1 15,3-2 0-15,-2 2 0 0,2 1 0 16,0-1 0-16,-2 0 1 0,1 1-1 16,-5 1 0-16,-1 0 0 0,1-1 1 15,-1 0 0-15,1 2-1 0,-1 0 1 0,1-1-1 16,1 0 1-16,-1-1-1 0,0-1 0 15,1-2 0-15,2 1 1 0,-3-2-1 16,0-1 0-16,2-1 0 0,-1 1 1 16,-1 1 0-16,2 1 1 0,1 0 0 15,1 1 0-15,2 0 1 0,3 1-1 16,-1-1 0-16,1 0 0 0,0 1-1 16,0-3-1-16,-3 1 0 0,2 1 0 15,-1 1 0-15,-2-2 0 0,0 1-1 0,0 0 1 16,2-1 1-16,-1 2-1 0,2-1 1 15,-1 1 0-15,3-2 0 0,0 0 0 16,1 2 0-16,0 0 0 0,0 0 0 16,-1-2-1-16,0 0 0 0,2 2-1 15,-3 0 1-15,-2 1-1 0,2-1 1 0,-2 0 0 16,1 0 0-16,-1 0 1 0,-2-1 0 16,2 0 0-16,1-1 1 0,0 1 0 15,1 1-1-15,1 1 1 0,2 1-1 16,0-1 0-16,2 0-1 0,0 1 1 15,-1-1-1-15,3-1 0 0,-2 0 0 16,1 1 0-16,0 0 1 0,1 0-1 16,0 0 1-16,1 1-1 0,1-1 1 15,0 0-1-15,-2-1 0 0,3 1 1 16,-4-2-1-16,2 2 0 0,-1-5 0 0,-2 4 0 16,2 0 1-16,0 0-1 0,0 0 0 15,0 1 1-15,2-1-1 0,1 2 0 16,0-1 0-16,-1-1 1 0,1 1-1 15,1-1 0-15,-1 0 0 0,0 0 0 16,-2-1 0-16,1 1 0 0,0 0 0 16,-1 1 0-16,-1-1 0 0,0-1 0 0,-2 4 0 15,-1-4 0-15,-1 3 0 0,0-2-1 16,-3 0 1-16,-2 0-1 0,0 3 1 16,0-4-1-16,0 2 1 0,1 1 0 15,-4 1 0-15,3-1 0 0,-1 0 0 16,-2 1 0-16,0 1 0 0,0 0 0 15,-1-1 0-15,-1-2 0 0,-1-1 0 16,2 2 0-16,-2-3 0 0,-1 1 0 16,-1-1 0-16,3-2 0 0,-2 3 0 15,0-1 0-15,0 0 0 0,-1-1 0 0,0 0 0 16,-1 0 1-16,0 1-1 0,1 0 0 16,-1 0 0-16,1 2 0 0,-1 1 0 15,0 1 0-15,2-2 0 0,-1 1 0 16,0 0 0-16,-2-1 0 0,-2 0 1 15,1-2-1-15,-1 0 0 0,0 1 0 16,-1-2 0-16,-1 3 0 0,-2-3 1 0,2-1-1 16,-3 3 1-16,-2-2-1 0,0 1 1 15,-1 1 0-15,-1-2 0 0,-1 2 0 16,-1 0 0-16,2-3-1 0,-3 1 0 16,-2-1 1-16,2 0 0 0,-2 1 1 15,0 0 0-15,-3 0 2 0,0-3 0 16,1 7 0-16,-1-2 1 0,-2 0-2 15,-1-2 0-15,-2 3-1 0,2 0-1 16,0-1-1-16,0-2 1 0,1 0 0 0,-3 1 0 16,0 1 1-16,4-5 0 15,-1 4 1-15,-1 1 0 0,-2-2-1 0,2 2 1 16,-1-2 0-16,0 0-1 0,-1 3 0 16,-2-4-1-16,-2 3 1 0,0-4 0 15,0 2 0-15,1-1 1 0,-4 3-1 0,1 1 1 16,0 0-1-16,2 0 0 0,-1-2-1 15,-2 5 0-15,1-2-1 0,0-1 0 16,-1-1 0-16,-1 4-1 0,-3-2 1 16,0 2 0-16,1 0 0 0,-1-1 1 15,-1 2-1-15,-2 0 0 0,1 2 1 16,2-2-1-16,-3 1 0 0,-1 0 0 16,1 3 1-16,2-4-1 0,-3 1 0 15,-1-3 0-15,-1 7 0 0,0-3 0 16,-3 2 0-16,-1 0-1 0,-1 1 2 0,0-1-2 15,-3 2 1-15,1-5 1 0,-2 1-1 16,3-1 0-16,-1 1 1 0,0-2 0 16,-2 1-1-16,2-1 1 0,0-1 0 15,-4 2-1-15,2-2 1 0,-3 0-1 16,-1 0 0-16,0 2 0 0,-2-1 1 16,0 0-1-16,0-2 1 0,1-1-1 15,2 0 1-15,-1 1 0 0,2-1 0 0,3-1 0 16,-3-1-1-16,0 1 1 0,-2 1-1 15,-2 0 1-15,1-1-1 0,0 1 0 16,-1 0 0-16,0 2 1 0,1-1-1 16,0 1 1-16,4 0 0 0,-2 3-1 15,0-1 1-15,3 0 0 0,-5-1-1 16,5 2 1-16,-3-3-1 0,-11 5 0 0,2-4 0 16,5 3 0-16,1-1 0 15,3 1 1-15,-1-1-2 0,4 1 1 0,6-3 0 16,0 1 0-16,-1-1 1 0,1 1-1 15,-2 0 0-15,-3-1 0 0,1 0 1 16,2 0-1-16,1 0 0 0,-4 1 0 16,0-1 0-16,4 0 0 0,5 1 0 15,2 1 1-15,-1-1 0 0,0-2 0 16,3 1 1-16,0-4-1 0,3 3 0 16,-2-1 0-16,-3-1 0 0,9 1 0 0,-1-1-1 15,0-4 1-15,3 2-1 0,-1-5 0 16,5 0 0-16,4-1 4 0,-3 1 0 15,2-1 1-15,2 2-1 0,0 0 0 16,0 0 0-16,2 0 1 0,-1-1-4 16,2-2-1-16,1 2 0 0,1-1 0 15,1 0-1-15,3 1 1 0,1 1 0 16,0-1 0-16,2-1 0 0,3 0 0 0,2 0 0 16,-2-4 0-16,3 2 1 0,0-3-1 15,1 3 1-15,2 0 0 0,-1 0 0 16,2-2 0-16,1 3 0 0,0 1 0 15,2-2 0-15,-1 0-1 0,1 0 1 16,-1-1 0-16,2-1-1 0,-2-1 1 16,-1-1-1-16,0 0 0 0,0-1-1 15,1-3 0-15,-2-1 0 0,1 1 0 16,2-1-1-16,0 0 1 0,2 0 0 0,1 1 0 16,1 1 1-16,1-2 0 0,0 1 1 15,1-1 0-15,2 1 0 0,1-2 1 16,0 3-1-16,2-3-1 0,2 0 1 15,-1 0-2-15,2-1 0 0,1 2 0 16,-2 0 1-16,2-4-1 0,0 0 1 16,-1 2-1-16,-2-5 1 0,0-2 1 15,-3-5-1-15,-1-4 0 0,2-2 0 0,-3-1-1 16,-1-4 0-16,1 2 0 0,-1 0-1 16,1 3-1-16,0 0 1 0,2 2-1 15,1 0 0-15,2 1 1 0,0 0 0 16,1-2 1-16,1 1 0 0,-1 1 0 15,2 0 0-15,-1-1 0 0,-1 4-2 16,1-3-2-16,0 3-1 0,2 0-2 16,-2-1-1-16,-1 0 1 0,1 0-3 0,-1 4 1 15,-2-2 2-15,-2 0 1 0,1 0 2 16,0 3 1-16,2 4 0 0,-1 3 2 16,2 2 2-16,1 3 0 0,0 4-1 15,2 5 1-15,0-1 0 0,-1 2 0 16,1 1 0-16,0 2 0 0,0 1 0 15,1-1 0-15,0 3 0 0,0-1 0 0,0 2 0 16,0-2-1-16,0 0-1 0,0 2 0 16,-1 0-2-16,1-1-3 0,-2 4-2 15,0-1 0-15,-1 6 0 0,-2 3 2 16,-4 4 0-16,-2 7 1 0,-2 3 4 16,-2 7 2-16,0 0 0 0,0-1 0 15,-1-1-1-15,3-4 0 0,2-4-1 16,4-5-1-16,-1-6 1 0,2-3-1 15,3-2 1-15,1-4 0 0,1 0 2 16,0-3 0-16,0 0 0 0,1 0 0 0,0 0 1 16,-1 0-1-16,1-2 1 0,0 2-1 15,0-1 0-15,0-3-1 0,-1-2-2 16,1-1 1-16,0-3-1 0,0-4-1 16,1-4 0-16,-1-3 1 0,1-1 0 15,1-5 0-15,0-5 1 0,1 2 0 16,1-1 1-16,0 2 0 0,2 0 0 0,-1 1 1 15,4 7 0-15,-2 3-1 0,1 0 0 16,0 6 1-16,-3 3-2 0,2 0 1 16,-4 4 0-16,0 0 0 0,0 3-1 15,-2 2 1-15,-1-1 0 0,2 1-1 16,-2 1 0-16,2 2 0 0,0 0 0 16,3 6 0-16,1 2 0 0,3 4 0 15,3 6 1-15,3 3 0 0,4 4 0 16,4 3 0-16,2 1-1 0,6-1-2 0,3 1-3 15,4-4 5-15,2-2 20 0,1-3-160 16,-1-4-122-16,-2-2-330 0</inkml:trace>
  <inkml:trace contextRef="#ctx0" brushRef="#br0" timeOffset="-38120.7">17464 8767 555 0,'5'-1'121'15,"1"-3"0"-15,-1 6-77 0,0 1-39 16,-1-3-7-16,1 4-2 0,0 0 0 16,-2 0 0-16,1-2 0 0,-4 0 1 15,1 0 1-15,0 1 3 0,-1-6 4 0,1 7 5 16,-1-6 4-16,1-1 3 16,0 2 2-16,1 0 2 0,-1 0 0 0,0 2-3 15,1-4-2-15,-1 2-3 0,0 2-3 16,-1-1-3-16,1 2-1 0,-2-3-2 15,1 0-2-15,0 2-1 0,0 1 0 16,0-1-2-16,0-1 0 0,-1-1 0 16,2 2 0-16,-1 0 0 0,0-1 1 15,1-1 0-15,-1 1-1 0,0 2 2 0,1-3-1 16,1 2 0-16,2 2 0 0,1-2 0 16,4 1-1-16,-1 1 2 0,3-1-2 15,2 4 1-15,2-2 0 0,0 1-1 16,-1 1 1-16,-2 2-1 0,2 0 0 15,-4 0-2-15,0 1 1 0,0 2-1 16,-2-1 0-16,1 0 0 0,-1 0 0 16,1-2 1-16,0 1 1 0,0 0 0 15,-2-2 0-15,1 1 1 0,-1 0 0 0,-1-1-1 16,1 2 0-16,-2 2-1 0,2 1-1 16,-2 3 1-16,0 2-1 0,-1 3 1 15,-2 2 2-15,0 2 0 0,1 2 0 16,-1 4 2-16,0 0-1 0,5 2 1 15,0 2 0-15,3 0 0 0,1 0-1 16,1 2 1-16,1-3 0 0,3 2-1 0,-2-1 0 16,-1 2 0-16,-1 5 0 0,-1 3 0 15,-1 1 0-15,-2 2 1 0,-3 1 0 16,-2 0 1-16,-1-3-1 0,1-3 1 16,-2 0 0-16,0-3 0 0,-2-1-1 15,1 3 0-15,0-2 1 0,0 4-1 16,-1 1 1-16,1 1-1 0,0 1 0 15,0 1 0-15,0-4 0 0,-3 5-1 16,2-5 0-16,-1 3 0 0,1-1-1 16,-1-2 1-16,1-1 0 0,-1 0 0 0,-1-1 0 15,2-4 1-15,-1-3-1 0,0-3 0 16,1-3-1-16,0-1 0 0,0-7 0 16,1 0-1-16,0-2 0 0,0-3 0 15,1-2 1-15,1 1 1 0,-1 1-1 16,1-1 1-16,-1-1 0 0,2-1-1 15,0 2 1-15,-1 1-1 0,-1-1 0 0,1 0 0 16,0 3 1-16,3-2-1 0,-3 3 0 16,1 0 0-16,1 2 0 0,-2-3 0 15,1 2 1-15,0-2-1 0,2 1 0 16,-1-2 0-16,2 1 1 0,-2-5 0 16,0-1 1-16,-1-5 0 0,0-1 1 15,-2-1 3-15,-1-2 5 0,1-3 2 0,-1-1 1 16,0 2-1-16,0-1 0 0,0 1-2 15,-2 0-4-15,2-1-8 0,-2 1-3 16,2 0-4-16,-1 0-1 0,-1 1 0 16,1-2-2-16,1 1 2 0,-1-1 3 15,1 1 0-15,-1 0 2 0,0-1 2 16,1 2-1-16,0-2-1 0,1 0-4 0,-1 1-8 16,-5-6 10-16,6 5-145 0,-2 2-126 15,-3-4-322-15</inkml:trace>
  <inkml:trace contextRef="#ctx0" brushRef="#br0" timeOffset="155676.58">12114 2576 660 0,'1'1'133'16,"-2"0"-4"-16,1 2-99 0,-2 3-42 15,0 2-9-15,0 2 1 0,-1 3 3 16,2 2 5-16,0-4 5 0,1 1 1 15,1-5 3-15,2 1 2 0,2-2 4 16,3-2 3-16,2-1 3 0,3 2 1 16,3-1 1-16,8 1 0 0,4 0-2 0,4 0-2 15,9 1-1-15,5-5-3 0,8 0 0 16,7-2-1-16,10-1 0 0,9-3-1 16,7-1 1-16,6-2-2 0,10-1 1 15,9 2 0-15,5-2 0 0,1 1 2 16,15 1-1-16,3 3 0 0,4-2 1 15,3 1-1-15,5 4 1 0,-3-1-2 0,13-1 0 16,5 2 0-16,-3-1 0 0,7 1 1 16,7 8 1-16,-3-3 1 0,9 3 1 15,-2 3 1-15,-10 0-1 0,17-3 1 16,-5 3-2-16,1-1-1 0,6-6 0 16,1 1-2-16,0 1 0 0,6-5-1 15,-7 2 0-15,5-1 0 0,-4-2 1 16,-5 7 2-16,3-2 4 0,-8-1 2 0,-7 7 1 15,-1-2 2-15,-10 4 1 0,-7 2 0 16,-1 0-4-16,-10 4-2 0,-5-1-2 16,-8 1-2-16,-7 3-2 0,-6-3 0 15,-2 1-1-15,-11-3 0 0,-12-3 0 16,-8-4-1-16,-7-1 1 0,-11-5-1 16,-10 0 1-16,-14-6 1 0,-9-1 0 15,-9 1 2-15,-7-2-1 0,-8 2 1 16,-7 0-2-16,-9-3 0 0,-8 1-4 0,-10 0-2 15,-11-3-2-15,-11 2 0 0,-21-4-2 16,-10 2 4-16,-12 3-1 0,-12 4 3 16,-12-2 2-16,-9 5 0 0,-10 3 1 15,-4 1 1-15,-10 3-2 0,-8-1 1 16,-8-1 0-16,-2 3 0 0,-5 2 0 16,-8-4 0-16,1 4 0 0,-5-1 0 0,-2-3 0 15,1 4 0-15,0-4-1 0,-1 1 2 16,2-1-2-16,-7-3 1 0,6 4 1 15,0-3-1-15,0 2 0 0,0 1 0 16,1-4 0-16,-3 4 1 0,14 1-1 16,-11-6-1-16,-1 7 1 0,7-5-1 15,0-2 0-15,4 4 0 0,10-5 0 16,-1-2 0-16,9 2 1 0,11 0-1 16,1-6 0-16,8 2 0 0,5-1 0 15,5 2-1-15,2 1 0 0,13-2 1 0,9-4-1 16,6 2 0-16,3 3 1 0,13 0 0 15,6-5-1-15,6 4-1 0,8 0-1 16,4 0-1-16,7 0 1 0,9-2-1 16,4 2 1-16,7 0 0 0,7-1 3 15,6 2 0-15,5 0 0 0,5 1-2 0,7-1-2 16,10-1-1-16,7 0-1 0,8-2-1 16,11-4 3-16,13 0 0 0,14-1 2 15,9 0 2-15,9 0 2 0,9 0 1 16,8-2 0-16,12 2 0 0,3 3 0 15,7-3 0-15,12 0 0 0,-1-2-1 16,8 2 0-16,1-1-1 0,6-2 0 16,0-1 0-16,9-2 0 0,2-3 0 15,3-1 1-15,4-1-1 0,10-1 0 16,-9 3 1-16,11-2 0 0,-4 3 0 0,-5 2-1 16,15 4 1-16,-7-5 0 0,-2 8-1 15,10-5 0-15,-5 4 0 0,1 1 0 16,8 0 0-16,-11 1 0 0,6 5 0 15,1-4 0-15,-6 5 0 0,2-1 0 16,-1-2 0-16,-4 4-1 0,-1-2 0 16,-4 0-1-16,-5 2 0 0,0-3-1 15,-4 0-2-15,-7 1 1 0,-6-1 0 16,-5-2 0-16,-7 1 1 0,-8-1 1 0,-9 2 0 16,-11-3 1-16,-8 1 1 0,-8-1 0 15,-13 2 0-15,-12 1 0 0,-11-2 0 16,-12-1 1-16,-13 5-1 0,-9-2 0 15,-11 2 0-15,-8 0 0 0,-6-1-3 16,-3 2-1-16,-12-2 0 0,-12 0 0 16,-14-1 0-16,-19 9 2 0,-1-8-1 0,-14-1 2 15,-13-1 2-15,-8 0 0 0,-2 3 0 16,-6-1 1-16,0-13-3 0,-16 11 2 16,-4 2-1-16,-3-3 1 0,-8 1-1 15,-1 2 1-15,-7-3-1 0,0 1 1 16,-1 1 0-16,-4 0-1 0,-2-1-1 15,2-2 2-15,-3 4 0 0,0-2 0 16,-5 2 1-16,1-1-1 0,-1-3 2 16,-5 4 0-16,4 5-2 0,-2-10 0 0,-1 5 0 15,3 3-1-15,0-2 0 0,0 1 0 16,7 3 0-16,1-4 0 0,4 4 0 16,3-3 0-16,-4 2-1 0,12 1 2 15,-2-1-2-15,-6 2 1 0,1 4-2 16,1-1-1-16,7 2-2 0,1 0-4 15,-4 4 39-15,7 6-165 0,14-5-118 0,-13 5-318 16</inkml:trace>
  <inkml:trace contextRef="#ctx0" brushRef="#br0" timeOffset="171011.73">902 3487 524 0,'-7'9'127'15,"-2"-1"0"-15,-2 0-17 0,0 3-111 16,5 7-2-16,-3-3 1 0,2 3 0 16,-1-2-1-16,1 1 0 0,3-2 1 15,1-3 0-15,1-2 2 0,-1-2 1 16,3-5 2-16,0 2 0 0,2-2 3 0,-2-2 2 15,1 1 2-15,0 0 2 0,1 1 1 16,1 1 0-16,2 1 0 0,1 1-1 16,3-1-3-16,2 3-1 0,3-2-2 15,4 2-2-15,0-1 0 0,4-1 0 16,6 0 0-16,3 0 0 0,4 0 1 16,6-1 0-16,4 1 0 0,5-1 0 15,3-1-1-15,3 2-1 0,1-3 0 16,3 0-1-16,7 0 0 0,1-2 0 0,4 2 0 15,5-3 0-15,3 0 1 16,4 0-1-16,6-1 0 0,1 1 1 0,1 2-1 16,0-1 2-16,4 1 0 0,5 1 1 15,2 1 0-15,2 3 0 0,0-1 0 16,6-1-1-16,7 0-1 0,0-1 0 16,-1 2-1-16,4-2-1 0,2-2 0 0,3 0 0 15,1-2-1-15,1 1 2 0,6-6 0 16,2 2 2-16,-1 0-1 0,3-2 3 15,2 0-1-15,1 0 2 0,0 1-1 16,3 3 0-16,2-1 1 0,0 1 1 16,1 2-1-16,1 1-1 0,1 0 0 15,3 0-1-15,-3-1-2 0,-2 3-1 16,6-4-1-16,-2-1-1 0,3-3 0 16,2 0 0-16,2 0 0 0,-2 0 0 0,4-6 1 15,0 4 0-15,-1-1 0 0,1 2 0 16,2-1 1-16,-4 3 0 0,1 1 0 15,1 2-1-15,-3 1 0 0,-3 2 0 16,3 3 0-16,-5-2 0 0,0 3-1 16,-1-1 0-16,-2 2 1 0,-1 1-1 15,1-3 0-15,0-1 0 0,0 0 0 16,0-2 0-16,-1 2 1 0,1-4-1 16,0-2 0-16,1-3 0 0,0 0 0 0,-1-1 0 15,-1 0 0-15,2-1 0 0,-1-3 0 16,-1 5 1-16,-2-1-1 0,-1 3 0 15,-3 1 0-15,1-2 0 0,-5 3 0 16,0 0 1-16,-3-2-1 0,1 4-1 16,-1 0 2-16,-2 2-1 0,-2-4 0 15,0 5 0-15,0-1-1 0,-2-1 0 16,-2-1 0-16,-5-2 0 0,-2-1 0 0,5 3 0 16,-6-4 1-16,-3 0-1 0,5-2 1 15,4-2 0-15,-1 1 0 0,-6 0 0 16,-1 0-1-16,7 1 1 0,-5-1 1 15,-7 3-1-15,-6 0 0 0,-3 2 0 16,9-2 0-16,-7-1 0 0,-9 3 0 16,-1-2-2-16,0-2 1 0,0 1-2 15,0-3 0-15,-7 1-1 0,-6 1 1 0,0-3-1 16,-3 1 2-16,-2-2-1 0,-3 2 2 16,-4 0 0-16,1 0 0 0,-1-2 0 15,-2 5 0-15,-3-2-1 0,0 4 1 16,-7-1-1-16,-1 1 2 0,-1 2-1 15,-2 1 1-15,-4 1-1 0,-3 0 1 16,-3 0 0-16,-1 4-1 0,-7 3-1 16,-7-1-1-16,-4 0-1 0,-7 1-3 15,-4-1-2-15,-4 1-3 0,-3-4-2 0,-5-1 0 16,-2-1-1-16,-3-1 0 0,-3 2 2 16,-5-3 3-16,-5 0 3 0,-6 0 2 15,-4-3 2-15,-5 1 1 0,-6-2 1 16,-6-2 2-16,-3-1-1 0,-3 1 0 15,-3 1 0-15,-5 0 1 0,-5 1-1 16,-4 0 1-16,-1 2 0 0,-6-3 0 16,-3 2 0-16,-4-3-1 0,-5 4 0 15,-3-1 0-15,-10-1 0 0,-1 0 0 0,-3 2 0 16,-6 1 0-16,-10-1 0 0,4-2 1 16,-2-2-1-16,3 1 0 0,-7 0 0 15,-7-5 0-15,7 1-1 0,-1-1 1 16,-11-2 0-16,-7 1 0 0,6 2 0 15,-7-3 0-15,2 3 0 0,-8 1 1 0,3-2-1 16,-7 4 0-16,3 1 0 0,-8-1 0 16,-3 5 0-16,-2-1 0 0,-4 0 0 15,-7 1 0-15,9 0 1 0,-5-3-1 16,-2 3 0-16,6-2 0 0,-1 1 0 16,-1 1 1-16,4 1 2 0,-3-2-2 15,1-4 2-15,-2 6 2 0,0 3 2 16,1-4-2-16,-3-1 4 0,1 2-1 15,-2-1 0-15,0 3 1 0,0-2-4 16,0-4 0-16,-1 1 1 0,1 4-4 0,-4-7-1 16,0 4 1-16,-2-1-2 0,-1-2 2 15,0 4 0-15,-5-2 0 0,-1 0 0 16,-2 2 0-16,0 3 0 0,-3-3 1 16,0 5-2-16,-4-4 0 0,2 1 0 15,2 0 0-15,-1 1 0 0,3-3 0 0,3 3 1 16,-2-2-2-16,2 2 1 0,1 1 1 15,0-2-1-15,2 4-1 16,-2 1 1-16,3-2 0 0,0 4 0 0,2 0-1 16,0-1 1-16,1 5-1 0,-1-1 0 15,1 0 0-15,1 2-1 0,1-1 1 16,1-2 0-16,4 1-1 0,2-2 2 16,2-2-1-16,5-4 0 0,4 1 0 15,0-3 1-15,6 0-1 0,3-1 1 16,1 1 0-16,6-4-1 0,1 1 1 0,2 0-1 15,7 0 0-15,0 0 0 0,5-5 0 16,4 2-1-16,2 1 0 0,5 1 0 16,5-6-1-16,3 0 1 0,7 1 0 15,4 3-1-15,8-6 2 0,6-1-1 16,6-1 1-16,10 0 0 0,7 1 0 16,8-1 1-16,7 0 0 0,9 1 0 15,8 4-1-15,7 0 1 0,5 2-2 0,6 1-1 16,3 0-2-16,2 3-7 0,4-1-2 15,5 0 0-15,6 0 0 0,7 0 1 16,8 0 2-16,11 0 2 0,9-2 7 16,7 3 2-16,8-3 0 0,4 0-1 15,5-1 1-15,7-2 0 0,3 0-1 16,4 2 1-16,4-2 0 0,5-1 0 16,6 3 0-16,5-1 1 0,4 2-1 15,3 1 1-15,8-2-1 0,4 0 0 0,2 4 0 16,5-2 0-16,5 1-1 0,4 0 1 15,3-2 0-15,7-1 0 0,3 0 1 16,6-4 0-16,4 3 1 0,2-5 0 16,6 0 1-16,4 4 0 0,-2-5 0 15,7 2-1-15,2 1 0 0,3-2-1 16,4 6 0-16,2-3-1 0,1 0 0 0,4 3 0 16,2-3 1-16,5 3 0 0,-1-1-1 15,0-1 1-15,2 2 0 0,3 0 0 16,0-1 0-16,-2 1-1 0,2-4 0 15,0 4 0-15,1-3 0 0,2 3-1 16,-3-3 1-16,0 1 0 0,2 0 1 16,-2 0-1-16,-1 0 1 0,-2 1 0 15,-2-1 0-15,-4 4-1 0,-4-1 1 16,0 2-1-16,-6 1 0 0,1 1-1 0,-7 2 1 16,-1-2-1-16,-2 4 0 0,-1-1 0 15,-5-3 0-15,3 1 0 0,-7 2 0 16,2-6 1-16,0 4-2 0,-4-4 1 15,1-2 0-15,2 2 0 0,-4 0 0 16,4-2 1-16,4 3-1 0,-10 0 0 16,7 0 0-16,-3 1 0 0,-6 5 0 0,0-7 0 15,-1 6-1-15,-8 1 1 0,5-5-1 16,3 2 0-16,-5 3 1 0,-3-3-1 16,2 1 0-16,-5-1 0 0,-2 2 1 15,-11-1-1-15,-9 0 1 0,4 1-1 16,-2 1 1-16,-9-1 0 0,-5-1-1 15,0-1 0-15,-2 2 0 0,-9 3 0 16,-9-5 0-16,-6-3 0 0,-6 3 0 16,-1 2 1-16,-13 0 0 0,-4-1 0 0,-7-2 0 15,-6 3 0-15,-5 1-1 0,-9-2-2 16,-8-2-2-16,-10 1-3 0,-7 0-8 16,-4 0-13-16,-7-2-132 0,-15-2-129 15,-20 3-326-15</inkml:trace>
  <inkml:trace contextRef="#ctx0" brushRef="#br0" timeOffset="173998.17">20784 3511 467 0,'-17'-11'116'0,"9"4"4"0,-3-3-32 16,5 7-62-16,3 0-11 0,0 2-6 15,2 1-3-15,0 1-4 0,-1 2-4 16,8 3-2-16,-3 0-3 0,1 0 0 0,4 0 2 16,1 2 2-16,5 2 1 15,1 1 3-15,5-2 1 0,1 1 3 0,0-2 1 16,0 1 1-16,1 1 0 0,2 0 0 15,2 1 1-15,0 1-1 0,1-1-2 16,5 4 0-16,4-1-1 0,4-1 1 16,1 2 0-16,6-1-1 0,6 1 1 15,4 1 1-15,3-1-1 0,6 3 0 16,4 0 0-16,7-2 0 0,7 2-1 16,3 0-1-16,5 1-1 0,5-4 0 0,8-1-1 15,6-2-1-15,118 16 1 16,-105-19-1-16,3 0 1 0,3 1-1 15,6-1 0-15,4-1 0 0,0-3-1 16,1-2-1-16,-4 1-1 0,1-1 0 16,-3-3-2-16,-5-1 0 0,-6-3-1 15,-1 0 2-15,-13 1 1 0,-7 0 0 0,-10-4 0 16,-9-1 0-16,-13 0 1 0,-13-2 0 16,-13 0-1-16,-7-1 0 0,-10-2-1 15,-8 1 0-15,-8 0 0 0,-5 2 1 16,-3 1-1-16,-5-2-5 0,-5-2-2 15,-7 2-1-15,-8 0-13 0,-7 1-23 16,-9-1-7-16,-9 0 3 0,-5 2 4 16,-12 1 20-16,-6 1 7 0,-7 2 13 15,-3-2 24-15,-7 2 7 0,-10 1-2 16,-7 1 1-16,-4 2-16 0,-4 2-6 0,-8-1 1 16,-7 1-1-16,-4 1-1 0,3 0 0 15,-8 3 1-15,0 1-4 0,-4-1 3 16,1-2 0-16,-1-1 1 0,2 3-2 15,-2-1 2-15,2-7 2 0,1-1 0 16,2 3-2-16,5 4 2 0,2-5-2 16,2-2 0-16,6 2-3 0,7 4 0 15,7-4 0-15,8 0-1 0,9-4-2 0,7 6 2 16,13-4 0-16,12 1 2 0,9-1-1 16,13 2 2-16,7-3 5 0,11 5 2 15,8-3 1-15,12 19 10 0,3-17-5 16,13 0-4-16,13 1 1 0,11 1-4 15,11-4-1-15,14 5-3 0,9-18-9 16,19 14 4-16,5 1 5 0,0 2-3 16,9-1 4-16,12-1 6 0,3-2 4 0,0 3 2 15,0-3 3-15,8 7 2 0,3-6 3 16,2 5-3-16,-1 0-6 0,3 0-2 16,3 2-3-16,0 0-1 0,0 0-6 15,-2 2-1-15,-3-1-4 0,-5-1 0 16,0 1 0-16,-9-1 0 0,-9 1 0 15,-12-1 1-15,-6 0 1 0,-9-2 2 0,-11 1 1 16,-16 1 2-16,-7-1-1 0,-10-3 1 16,-12 2 1-16,-10-2-3 0,-11 3-4 15,-10 0-2-15,-15 1-1 0,-13-1-1 16,-13 2 1-16,-10 1 1 0,-16 2 3 16,-8-3 5-16,-18 0 1 0,-3-3 0 15,-6 5 2-15,-4-3-2 0,-9 0-1 16,-4-1 0-16,-6 2 1 0,3-1-1 15,-11 3 1-15,1-5-1 0,-8-1 1 16,-2-1 0-16,-3 0-2 0,-2-1-1 0,-1-1 0 16,0-3 1-16,3 0 1 0,7 2 1 15,6 1 1-15,10 1 0 0,6-1 1 16,9 0 0-16,14 3-2 0,10 2-1 16,10-2-2-16,11-1-1 0,11-1-1 15,16 2-1-15,12 1 0 0,5-2 0 0,9-4-1 16,12 1 2-16,11 0-1 0,12 0 0 15,15-3 1-15,15-4 1 0,14 1-1 16,14 1 1-16,10 3 0 0,12-2 1 16,9 1 0-16,5 4 2 0,3 4-2 15,11 0 2-15,4 4-2 0,4-1 1 16,-1 2 0-16,3 3 0 0,0 0-1 16,0-1 0-16,-2 2 0 0,-6-1 1 15,-6-1 1-15,-6 1-1 0,-5-3 1 16,-5 0-1-16,-13 1 3 0,-12-1-1 15,-8-1-1-15,-7 0 1 0,-11-3-1 0,-13-1 0 16,-15 0-1-16,-8-2 0 0,-9 0-1 16,-7-1-1-16,-8-1-3 0,-9 1-2 15,-10-1 0-15,-13-3 0 0,-11 1 0 16,-15-4 2-16,-17 0-1 0,-15-2 4 16,-18-3 1-16,-8-2 1 0,-13-2-1 15,-9 0 0-15,-8 2-2 0,-6-3 1 0,-8 2 0 16,-1 2-1-16,-9-1-2 0,1 2 1 15,0-1-1-15,-4-1 1 0,5 3-1 16,1 1 0-16,3-1 0 0,7 3 1 16,9 3 0-16,6 0 1 0,16 4 0 15,12-3 0-15,15 1 0 0,20 1 0 16,18 2 1-16,18-3-1 0,17 1 0 16,21-4-121-16,23 2-104 0,23-5-277 15</inkml:trace>
  <inkml:trace contextRef="#ctx0" brushRef="#br0" timeOffset="-182410.41">19260 12940 553 0,'5'-1'140'0,"-1"0"2"16,-1 1-57-16,-1 0-46 0,-1-2-8 15,1 3-3-15,-1-1-3 0,-1 0-1 16,1 0 0-16,-1-1-1 0,0 1-1 16,0 0 0-16,0 0-2 0,0 0-2 0,0 1-3 15,-1 0-5-15,-3-1 1 0,-2 1-3 16,-2 3-1-16,-8 2-2 0,-2-2-1 15,-4 3-1-15,-3-2 2 0,-4 2-3 16,1-3 1-16,0 0-1 0,3-1 1 16,1-2 2-16,2-1 1 0,3 2 3 15,4-2 4-15,3-1 3 0,4-1 2 0,2 3 1 16,3-1-1-16,2 0-2 0,0-1-3 16,2 2-4-16,-1-1-5 0,-1 1-4 15,1 3-1-15,0 3-2 0,-1 2 0 16,0 4 0-16,-4 1-1 0,-1 3 2 15,0 3 0-15,-3 0 0 0,1 0 0 16,-1-4 0-16,1-1 1 0,2-1 0 16,2-3-1-16,0-4 1 0,2-2 1 15,1-5 3-15,1 3 0 0,0-5 1 16,2-1 1-16,3 0 1 0,0 0-1 0,3-3 0 16,4 3-2-16,3-3-1 0,4 0-1 15,2 2-2-15,-5 0-4 0,8 2 0 16,3 4 0-16,-2 2-1 0,0 2 0 15,0 3-1-15,-1 4-1 0,3-2 5 16,-9 2-1-16,-1 2 1 0,-3 0-1 16,-4 0 0-16,-3 1 1 0,-2-1 1 0,-4 4-1 15,-2-1 1-15,-3 0-1 0,-3 2 1 16,-4 0 1-16,-3 1 0 0,-4 0 1 16,-3-1-1-16,-3 1 0 0,-4 2 0 15,-3-4 0-15,-2 1 0 0,-2-2 0 16,1-3 2-16,5 4-6 0,-1-10-2 15,4-6-2-15,2-1-5 0,4-6-8 16,2-1-12-16,4-2-11 0,1-8-4 16,6 5-4-16,10-3 73 0,1-4-198 15,4-1-128-15,5-5-337 0</inkml:trace>
  <inkml:trace contextRef="#ctx0" brushRef="#br0" timeOffset="-182028.75">19513 13165 609 0,'-20'-7'145'0,"12"18"1"0,-4 1-84 15,-1-1-30-15,-2 3-9 0,-1-1-4 16,2-1-7-16,0 0-3 0,2 0-1 16,2 3-3-16,3-1-1 0,18-3-2 15,-14 3-3-15,3 3-1 0,3-3 1 16,2 2 0-16,2-2 1 0,3 1 0 15,-13 2 0-15,17-6 2 0,3-1 2 0,0-1 2 16,3-4 3-16,1-1 2 0,0-5 3 16,0-3 5-16,2-3-1 0,2-2 3 15,-2-4-3-15,-1 0 0 0,-2-6 0 16,-1-1 0-16,-3 2-4 0,-2-3 1 16,-5-1-4-16,-2 1-1 0,-2 8-1 15,-7-9-2-15,-4-2-3 0,-4-2-2 0,-4 3-1 16,-3 1-3-16,-4 3-2 0,-6-6-2 15,0 14-6-15,-3 9-4 0,-1 5-8 16,1 5-8-16,-3 4-5 0,5 5-10 16,1 1-2-16,3-1-76 0,5 2-48 15,6-5-105-15,3 5-237 0</inkml:trace>
  <inkml:trace contextRef="#ctx0" brushRef="#br0" timeOffset="-181660.18">19970 13106 687 0,'-4'-6'153'0,"-3"-1"3"16,0 4-112-16,-2 3-24 0,-1 2-6 16,-2 3-8-16,0 1-2 0,1 5-1 15,1 2-2-15,2 3 0 0,2 1 0 0,2 3 0 16,3 2 0-16,2 1-1 0,2-1-1 15,3-5 0-15,3 0 1 0,6-2 0 16,1-4 0-16,7-3 2 0,1-5 3 16,6-4 4-16,-1-1 4 0,4-6 4 15,-1-1 3-15,0-6 3 0,-3-2-1 16,0 0 0-16,-5-3-3 0,-2-1-3 16,-6-2-1-16,-3-1-1 0,-6 1-1 0,-6-2-2 15,-4 2-2-15,-6-2-2 0,-6 2-2 16,-6 2-3-16,-19-6-4 0,11 12 0 15,-4 6 0-15,-4 4-2 0,-4 10 0 16,1 2-4-16,-1 5-6 0,20 18-11 16,-15-13-17-16,6-1-14 0,4-2 2 15,8-2-133-15,6-2-128 0,2 1-304 0</inkml:trace>
  <inkml:trace contextRef="#ctx0" brushRef="#br0" timeOffset="-180977.45">20445 12994 565 0,'12'-4'125'15,"-3"4"0"-15,-3 0-93 0,-1 1-18 0,-2 3-3 16,-1 0-2-16,-2 2 0 16,1-1 0-16,0 3 2 0,-1 0 6 0,2 2 1 15,0 1 2-15,-1 1 0 0,0 3-3 16,-1 1-1-16,-1 2-2 0,2 2-6 15,-2 1-3-15,-1 0-1 0,1 0 1 16,-1-3 1-16,0-2 3 0,2-3 2 16,0-3 1-16,1-3 0 0,-2-1 2 0,1-3 1 15,2-3 1-15,-2 2 2 0,-1-3 2 16,-1-2 2-16,1-4 0 0,1-2 0 16,1-7-4-16,0-1-2 0,3-10-5 15,0-1 0-15,3-4-4 0,0-1-2 16,3 2 0-16,0 2 1 0,1 2 0 15,1 6 0-15,0 4-3 0,0 4 0 16,-2 6 0-16,0 1-2 0,-3 3-2 16,1 5-2-16,-1 4-1 0,-1 1-2 0,1 7-1 15,-2 3-2-15,0 8-5 0,1-3 1 16,1-1 0-16,-1-2 0 0,3 1 0 16,1-3 2-16,0-3 2 0,3-9 7 15,0 1 2-15,4-2 1 0,1-3 4 16,3-3 1-16,1-6 1 0,2-2 1 15,0-4 0-15,-1 0 2 0,-1-5 3 16,-2-2-1-16,-2-1 0 0,-1-1 0 0,-5-5 2 16,-1 2-1-16,-2 0-4 0,-4 2-3 15,-2 3 0-15,0 2-1 0,-5 6-1 16,2 4-2-16,-1 4-1 0,0 3-4 16,0 2-1-16,-1 3-1 0,-1 3-1 15,2 2-1-15,2 4 1 0,0 2 0 16,3 4 3-16,4 1 2 0,4 0 1 15,3 2 1-15,4 2-6 0,2-1 0 0,-1-1 0 16,5 0 0-16,-3-1-1 0,-2 0-1 16,-1 0 0-16,-4 0 5 0,-4-3-1 15,-4 1-1-15,-7-1-4 0,-5 1-2 16,-3-1-5-16,-8-3-10 0,-3-1-11 16,-16-6-7-16,2-7-10 15,13 6-31-15,-16-8-93 0,-3-3-116 16,0-1-264-16</inkml:trace>
  <inkml:trace contextRef="#ctx0" brushRef="#br0" timeOffset="-180594.92">19080 13792 498 0,'-53'17'113'15,"7"-3"4"-15,9-1-74 0,7-2-11 16,-6-9-5-16,21 5 5 0,5-3-3 16,5-2 4-16,4 0-1 0,4-4-3 15,7 1 5-15,8-2 8 0,10 0 0 16,10-3 1-16,12-2-1 0,15-5 0 0,10 1 3 15,10-2-7-15,10-2-12 0,9-5-6 16,5 1-5-16,5-4-4 0,4-2-3 16,4 6-10-16,-1-8-4 0,1 0-3 15,-4 4-1-15,-3 1-3 0,-6 6-3 16,-8 2-7-16,-10-4-1 0,-14 10-9 16,-13 2-11-16,-15 4-12 0,-14 4 8 15,-13 2-29-15,-13 4-99 0,-17 4-118 0,-14 9-268 16</inkml:trace>
  <inkml:trace contextRef="#ctx0" brushRef="#br0" timeOffset="-180362.54">18665 14183 668 0,'14'-2'165'0,"13"-1"9"16,15-6-104-16,17-2-11 0,17-6-11 16,16-5-6-16,17-6-7 0,14-6-13 15,12-6-13-15,19-5-10 0,2-3-12 16,8-3-1-16,6 0-7 0,2-2-7 16,2 3-11-16,1 2-7 0,-10 5 65 0,1 0-191 15,-7 6-139-15,-7 5-355 0</inkml:trace>
  <inkml:trace contextRef="#ctx0" brushRef="#br0" timeOffset="-175993.83">22001 12963 460 0,'-5'1'107'16,"4"1"1"-16,1-1-57 0,4 0-25 15,0 2-4-15,0-3-2 0,6 1 3 16,2 2 3-16,4-1 1 0,3 1 3 0,3 0-2 15,3-1-2-15,5 2 0 0,3 1-3 16,3-1-3-16,2 1-4 0,2 0-4 16,1 0-4-16,0 1-2 0,-1-2-3 15,1 1-2-15,-5 0-5 0,-1-1-8 16,-4 1-5-16,-5 0-5 0,-4 0-5 16,-4-1-2-16,-5-1-123 0,-3 2-112 15,-3-4-278-15</inkml:trace>
  <inkml:trace contextRef="#ctx0" brushRef="#br0" timeOffset="-175721.5">22045 13173 612 0,'6'-2'149'0,"4"-2"7"0,4 3-92 0,3-5-14 16,1 2-4-16,2-1-3 0,3 2-6 16,-1 0-9-16,1 1-5 0,-1 1-9 15,3 1-4-15,0 0-3 0,3 4-2 16,0-2-5-16,3 1-4 0,2 1-4 0,5-1-9 16,-2 0-11-16,0 2-13 15,-1-2-9-15,0 1-4 0,-2-3-6 0,-3 0-110 16,-8-2-108-16,1-2-256 0</inkml:trace>
  <inkml:trace contextRef="#ctx0" brushRef="#br0" timeOffset="-175444.45">22613 12859 583 0,'-4'2'137'0,"-2"-6"7"16,3-1-95-16,0 2-5 0,1 2-4 15,3 0-7-15,3 0-6 0,4 2 0 16,3 3 0-16,6 2 2 0,5 1-6 16,5 3-2-16,4 2 0 0,3 5-1 15,0-1-6-15,-1 3-6 0,-3 2-4 0,-3 0-2 16,-4 2-2-16,-6-1 0 0,-4-3-1 16,-7 1-2-16,-4-1-1 0,-3 1-3 15,-6 0-5-15,-6 1-3 0,-5 0-5 16,-7-1-5-16,-3 1-9 0,-2-1-8 15,-3-3-6-15,1-2 2 0,3-3-118 16,4-2-114-16,8-6-276 0</inkml:trace>
  <inkml:trace contextRef="#ctx0" brushRef="#br0" timeOffset="-174870.87">23116 12851 547 0,'-1'-2'129'16,"0"-1"4"-16,-1-2-79 0,4 6-16 16,1-1-1-16,0 0-3 0,1-1-2 15,-1 0 1-15,2 1 2 0,0-1-2 16,0-1-3-16,1 0-3 0,-1 0-4 16,3-1-4-16,1 1-5 0,1-1-2 15,1 2-4-15,3-1-3 0,2 1-2 16,4 1-2-16,2 1 0 0,0 1-1 15,1 1 0-15,0 3-1 0,0 1-1 16,-2 2-1-16,-6 1-1 0,-1 1-2 16,-5 1-2-16,-2 1-1 0,-4 1 3 0,-5 4 1 15,-6 0-5-15,-3 4 0 0,-8-2 1 16,-3 1 1-16,-6 1 2 0,-5 0-4 16,-4-3 1-16,0 0 5 0,-2 0 1 15,4 1 2-15,2-1 0 0,3-2 1 0,4-2 0 16,9-2-1-16,4-2 0 15,4-3 1-15,7-1 1 0,7 0 2 0,5-4-2 16,5 2 4-16,7-2-1 0,7 0 2 16,5-3-1-16,5-2-2 0,1-1-3 15,4-1-3-15,-1-1-9 0,-2-1-9 16,-4-1-11-16,-1 1-8 0,-4-4 29 16,-2 3-154-16,-5-4-120 0,-5-3-305 15</inkml:trace>
  <inkml:trace contextRef="#ctx0" brushRef="#br0" timeOffset="-174646.93">23636 12789 656 0,'-1'-8'156'16,"0"4"3"-16,3 0-109 0,2 7-6 0,-3-2-5 15,2 7-4-15,1 3-8 0,2 4-5 16,-2 2-2-16,-1 4-4 0,0 2-5 15,0 2-3-15,0 4-2 0,0-1-3 16,-1 0-5-16,1-2-6 0,1-3-5 16,-1-3-13-16,-2-3-9 0,1-4-10 15,0-2-7-15,-1-3-77 0,-1-3-41 16,0-1-107-16,1-2-218 0</inkml:trace>
  <inkml:trace contextRef="#ctx0" brushRef="#br0" timeOffset="-174433.97">23720 12764 674 0,'-10'-17'148'0,"8"5"7"15,-1 3-114-15,2 4-13 0,4 5-1 16,0 3-5-16,2 5-1 0,7 4 2 0,-2 3-5 16,2 2-2-16,4 2-1 0,1 0-4 15,2 0-4-15,1-2-4 0,3-2-3 16,-2 0-7-16,1-3-13 0,-3 0-11 15,-3-3-9-15,0-1-4 0,-4-2-102 16,-6-3-26-16,0-1-100 0,0-2-205 16</inkml:trace>
  <inkml:trace contextRef="#ctx0" brushRef="#br0" timeOffset="-174230.42">24170 12618 687 0,'-2'10'155'0,"-3"5"3"16,0 3-115-16,-2 5-14 0,-1-2-3 15,-4 2-6-15,-4 0-5 0,-1 1-3 0,-2-5-2 16,-2 0-2-16,-1-3-6 0,2 2-4 16,0-7-15-16,1-1-13 0,4-3-7 15,3 0-130-15,2-4-132 0,4-2-314 16</inkml:trace>
  <inkml:trace contextRef="#ctx0" brushRef="#br0" timeOffset="-174007.44">24138 12733 626 0,'4'3'152'0,"-1"4"5"15,-8-5-85-15,9 12-28 0,0 4-6 16,-1 1-3-16,6 2-2 0,-7 0-6 15,2 2-7-15,-2 1-3 0,1 0-5 16,-2-1-4-16,0 2-2 0,0 1-4 16,-1-2-4-16,-1-2-6 0,-1 0-18 0,-1-2-7 15,0 1-13-15,-1-7-4 0,0 3 30 16,-1-3-156-16,-1 0-121 0,3-3-294 16</inkml:trace>
  <inkml:trace contextRef="#ctx0" brushRef="#br0" timeOffset="-173725.59">24365 12581 643 0,'0'-2'154'0,"0"2"1"0,1 4-103 15,0 2-14-15,2 5-5 0,0 5-3 0,1 4-3 16,0 9-5-16,2 3 0 0,0 3 1 16,1 1-4-16,0 0-4 0,-2 1-6 15,1 2-4-15,-2-3 0 0,0-2-9 16,-3-1-1-16,2-4-7 0,-2-2-6 16,0-4-11-16,-1-5-9 0,0-5-13 15,0-2 22-15,1-2-143 0,-2-6-123 0,2 1-304 16</inkml:trace>
  <inkml:trace contextRef="#ctx0" brushRef="#br0" timeOffset="-173479.1">24619 12549 714 0,'-2'-13'170'0,"2"3"4"0,0 8-110 16,0 2-20-16,0 4-9 0,0 1-11 0,-1 4-5 15,-1 2 0-15,1 5-2 0,-2 2-1 16,1 6-2-16,0 4-1 0,-1 3-1 16,1 2-3-16,-1 2-5 0,0 2-2 15,-1-1 0-15,0 2-2 0,-1-2-6 16,-1 2-9-16,1-2-6 0,-2-2-13 16,2-4-13-16,2-4-15 0,-2-1 162 15,3-6-287-15,1-4-145 0,1-2-416 0</inkml:trace>
  <inkml:trace contextRef="#ctx0" brushRef="#br0" timeOffset="-173274.64">24450 12842 662 0,'-1'-3'158'0,"-1"-1"2"0,2 2-105 0,3 2-17 16,3 1-8-16,2 0-11 0,4-1-7 15,3 1-4-15,4 0-1 0,1 0-2 16,2-2-2-16,1 1-3 0,-1 0-15 16,0 0-15-16,-1 1-10 0,0 0-22 15,-3 0-104-15,0 3-121 0,1-2-270 16</inkml:trace>
  <inkml:trace contextRef="#ctx0" brushRef="#br0" timeOffset="-172936.01">24766 12859 605 0,'-1'-7'139'0,"1"1"5"0,0 0-98 16,0 2-14-16,4 1-4 0,3 3 0 16,3 1 0-16,3 0-5 0,1 2-5 0,4 1-3 15,0 2-4-15,1-1 1 0,-2 2-3 16,-2 2-5-16,-2 1-2 0,-3-1-1 15,-4 1-4-15,-1 1-1 0,-5 2-1 16,-5-1-2-16,-4 3 1 0,-4 0 0 0,-3 0 0 16,-4 1 3-16,-2-1 1 0,0-1 2 15,2 2 0-15,2-2-1 16,4-1 1-16,4 0-2 0,4 1 1 0,5 1 1 16,6-2 3-16,7 0 2 0,5-1 0 15,5 0 2-15,6-1 1 0,1-2-1 16,4 1-1-16,0-5-6 0,-2 2-5 15,-4-2-9-15,-2-3-12 0,-4-1-10 16,-5 3-4-16,-4-3-123 0,-3 1-120 16,-5-4-290-16</inkml:trace>
  <inkml:trace contextRef="#ctx0" brushRef="#br0" timeOffset="-156166.94">17659 14359 524 0,'-1'2'135'0,"0"-2"4"16,0 0-63-16,0 0-28 15,1 0-8-15,0 0-7 0,5 11-9 16,-5-11-5-16,0 1-5 0,0 0-6 0,-1 5-3 16,0 1-2-16,1 4-1 0,-8-5-1 15,7 14 0-15,0 6-1 0,-1 3-1 16,1 3-7-16,0 1-9 0,0 3-9 15,1-1-2-15,-2 1-13 0,1 0 120 16,0-3-231-16,1-3-118 0,0-7-338 0</inkml:trace>
  <inkml:trace contextRef="#ctx0" brushRef="#br0" timeOffset="-155806.37">17861 14431 615 0,'-10'8'135'0,"1"-1"0"0,0 1-108 0,3 2-11 16,-1 0-3-16,2-1-7 0,1 3-3 16,0 1-2-16,2 1 0 0,-1 2 0 15,3 2-1-15,2 3 0 0,0 2-1 16,1 0 0-16,3 2-1 0,-1-5-1 0,0-1-1 15,3-4 1-15,2-3-1 0,0-5 2 16,0 1 1-16,1-7 3 0,2-1 5 16,1-1 3-16,0-1 3 0,2-5 3 15,-2-3 5-15,1-1 3 0,-1-5 1 16,-1-3-2-16,-5-4-1 0,0-1-3 16,-4 1-1-16,-4 1-4 0,-4-2-4 15,-4 3-5-15,-4 3-5 0,0 2-5 16,-4 3-7-16,-1 2-5 0,0 3-3 15,-1 3-7-15,1 6-8 0,1 4-4 0,3 2-120 16,2 1-116-16,3 0-297 0</inkml:trace>
  <inkml:trace contextRef="#ctx0" brushRef="#br0" timeOffset="-155483.12">18182 14475 597 0,'-8'6'136'0,"-2"2"1"0,-1-1-95 16,0 1-20-16,0 6-5 0,0 1-8 15,2 4-5-15,3 1-1 0,1 2 0 16,4 1-1-16,4-1 0 0,2-2 0 16,4-4 1-16,1-1-1 0,2-6 0 0,2 0 1 15,0-7 3-15,2-1 3 16,0-1 5-16,-2-3 6 0,0-4 3 0,-1-4 0 15,-3-4 2-15,-1 0-1 0,-2-1-5 16,-6-6-5-16,0 1-4 0,-5-1-4 16,-2 2-2-16,-3 3-2 0,-2-3-4 15,-2 0-3-15,-1 3-4 0,0 2-5 16,2 3-3-16,0 1-7 0,2 3-10 16,3 2-4-16,1 5-118 0,2 1-5 0,1 1-98 15,4 2-207-15</inkml:trace>
  <inkml:trace contextRef="#ctx0" brushRef="#br0" timeOffset="-154980.68">18466 14513 613 0,'3'14'134'16,"-2"-3"1"-16,-1 3-106 0,-1-1-11 15,-2 1-6-15,1 0-6 0,0-2-3 16,-1 0-1-16,1-1 0 0,2-2 0 15,-2-2 1-15,2-2 1 0,0-2 3 16,0-2 7-16,2 3 6 0,-2-6 5 16,2-1 1-16,1-1 2 0,1-5 3 15,3-2-3-15,2-1-7 0,1-3-5 0,2 1-6 16,-1-2-1-16,-2 2-4 0,0 4-3 16,-1 2-3-16,0 4-1 0,0 1-1 15,0 5-2-15,1 5-1 0,1 2-2 16,1 5-1-16,1 1-1 0,0 2 0 15,0 2 2-15,0-2 1 0,1-2 1 16,1-2 3-16,0-3 1 0,2-2 2 16,0-5 1-16,0-2 1 0,-1-3 4 15,-2-2 2-15,1-1 4 0,-3-3 2 0,-2-3 3 16,-2-1 2-16,-2-3-2 0,-2 1-3 16,-1-3-2-16,0 3-3 0,-2 0-3 15,1 5-3-15,-1 2-2 0,1 4-2 16,1 1-1-16,2 4-2 0,2 1 1 15,0 2 0-15,3-1-1 0,1 2 2 16,1 2 0-16,0 2 0 0,-1 0-1 16,-3 0 0-16,0 1-1 0,-4 0-2 0,-3 2-1 15,-3 0 0-15,-2 0 0 0,-4 1-2 16,-3-1-4-16,-2 1-5 0,-1-2-7 16,1-2-11-16,1-5-7 0,2 1-4 15,1-4 11-15,5-2-125 0,-2-7-113 16,6 1-270-16</inkml:trace>
  <inkml:trace contextRef="#ctx0" brushRef="#br0" timeOffset="-154760.13">19222 14332 640 0,'5'9'156'16,"-3"0"5"-16,-1 2-92 0,1 1-22 15,0 4-6-15,1 3-8 0,0 2-7 0,1 1-6 16,1 3-5-16,0 0-5 0,-1 3-4 16,2-1-8-16,-3 0-7 0,-1 1-8 15,0-3-23-15,0-3-9 0,-2-1-92 16,0-7-35-16,0-1-106 0,0-6-226 16</inkml:trace>
  <inkml:trace contextRef="#ctx0" brushRef="#br0" timeOffset="-154573.58">19130 14509 646 0,'0'-1'167'15,"1"2"2"-15,2 0-62 0,2 2-52 16,3 0-18-16,3 1-11 0,3-2-10 16,3 1-2-16,4-1-2 0,1-3-3 15,2 0-8-15,2-2-8 0,-1 0-12 16,2-1-16-16,0 0-16 0,2-1 92 0,-1-1-222 15,0-2-141-15,0 1-363 0</inkml:trace>
  <inkml:trace contextRef="#ctx0" brushRef="#br0" timeOffset="-154372.12">19791 14239 686 0,'-1'0'175'0,"0"1"3"16,0 0-87-16,-2 6-33 0,1 1-13 15,0 6-11-15,-3 5-9 0,0 1-6 16,0 8-3-16,-2 0-2 0,2 3-5 16,-1 1-3-16,2 0-4 0,-1-1-6 15,2-1-8-15,2-2-8 0,0-1-11 16,1-2-17-16,0-4-16 0,2-5 163 16,0-3-288-16,2-1-149 0,-1-4-413 15</inkml:trace>
  <inkml:trace contextRef="#ctx0" brushRef="#br0" timeOffset="-154074.33">19909 14329 555 0,'-3'-5'166'0,"1"-1"2"0,-1 2-5 16,-1 2-111-16,6 7-19 0,-4 5 2 16,0 5-22-16,0 3-8 0,0 2-3 15,1 3 0-15,2 0-1 0,1-2-1 16,3 1-1-16,2-4-1 0,3-1-2 15,3-1 1-15,0-5 0 0,3-3 0 16,2-1 2-16,-2-3 1 0,2-2 2 16,-1-5 4-16,-1 0 3 0,-2-2 3 15,-3-3 3-15,-2-2 2 0,-2-3 2 16,-2-1-1-16,-4-3-2 0,-4-1-3 0,-2-4-5 16,-3-2-4-16,-2-2-6 15,-2 3-5-15,-2 1-1 0,2 4-4 0,0 3-4 16,0 5-9-16,0 2-18 0,1 6-11 15,1 2 68-15,2 1-194 0,0 1-139 16,3-1-346-16</inkml:trace>
  <inkml:trace contextRef="#ctx0" brushRef="#br0" timeOffset="-153769.01">20255 14269 566 0,'3'8'129'0,"-2"0"2"0,-3 3-87 16,0 2-24-16,1 1-5 0,1 1-6 16,1 2-5-16,3-1-1 0,1 0 0 0,3-3-1 15,1 0 2-15,2-2-1 0,2-2 1 16,0-3 3-16,0-2 2 0,0-3 5 16,0-2 4-16,2-1 6 0,-2-4 5 15,0 0 7-15,-1-3 2 0,-2-3 0 16,-1 0-3-16,-3 0-2 0,-4-3-4 15,-3-4-6-15,-3-2-6 0,-4-2-8 16,-2-2-5-16,0-1-4 0,-2 2-5 0,-1-1-6 16,0 6-4-16,-1 2-8 0,-1 4-11 15,0 7-15-15,-2 2-6 0,0 2-125 16,2 3-130-16,2 1-308 0</inkml:trace>
  <inkml:trace contextRef="#ctx0" brushRef="#br0" timeOffset="-153259.63">20578 14295 611 0,'2'9'138'16,"-2"-1"1"-16,0 0-98 0,-1 1-19 15,-2 0-4-15,1 2-6 0,0-2-2 16,0-3 0-16,1 2 1 0,0-5 3 0,1 3 2 15,1-4 5-15,0-2 2 0,1 0 2 16,1-1 1-16,2-4 0 0,0 1-1 16,2-4-2-16,-1 2-5 0,2-1-3 15,-1 1-2-15,-1 0-3 0,0 2-3 16,-2 3-5-16,-2-2-2 0,3 5-3 16,-2-1 0-16,0 2-2 0,3 0-2 15,-1 2 1-15,3-2-1 0,1 0 2 16,-1-1 1-16,1 1 1 0,0-3 1 0,1 0 1 15,0 0 0-15,-2-3 2 0,1 1 0 16,0-2 2-16,1-1 0 0,-1-2 3 16,-1-1 1-16,1-1 1 0,-1 1 2 15,-2 0 1-15,1 1-1 0,-2 2 0 16,0 3-2-16,1 1-3 0,-1 2-1 16,1 1-2-16,3 1-2 0,0 3 0 15,1 0 0-15,0 2-2 0,-3-1 1 16,3 1 0-16,-2 2-1 0,-2-1-1 0,-1 1-2 15,-2-3-2-15,-2 0-3 0,0 1-4 16,-3-2-3-16,-4 3-4 0,0-3-5 16,-3-1-6-16,-1-1-13 0,-1 1-6 15,0-3-123-15,0-3-126 0,2-3-307 16</inkml:trace>
  <inkml:trace contextRef="#ctx0" brushRef="#br0" timeOffset="-152893.04">21390 14195 722 0,'6'15'159'0,"-2"0"0"0,0 1-120 16,0 3-22-16,-1 3-5 0,1 1-7 16,-2 1-6-16,0-1-2 0,0-1-5 15,0-1-10-15,2-1-12 0,-2-3 19 0,-1-2-148 16,0-2-125-16,1-4-315 0</inkml:trace>
  <inkml:trace contextRef="#ctx0" brushRef="#br0" timeOffset="-152711.97">21331 14294 661 0,'17'4'164'0,"2"0"1"16,6-3-87-16,3 0-37 0,2-2-18 15,1-1-23-15,0-2-21 0,0 1-16 16,-2-1 35-16,0 2-163 0,-3-3-132 15,2 2-313-15</inkml:trace>
  <inkml:trace contextRef="#ctx0" brushRef="#br0" timeOffset="-152566.36">22028 14335 691 0,'-1'3'139'0,"2"-2"-9"15,-1 1-125-15,-2-3 34 0,1 1-181 16,2-2-125-16,1 0-328 0</inkml:trace>
  <inkml:trace contextRef="#ctx0" brushRef="#br0" timeOffset="-152427.73">22447 14306 571 0,'4'6'148'0,"0"-3"-3"15,-1-1-29-15,-2-1-103 16,0 1-27-16,-1-3-76 0,0 1-56 0,0-2-109 16,2 1-233-16</inkml:trace>
  <inkml:trace contextRef="#ctx0" brushRef="#br0" timeOffset="-152282.57">22801 14315 748 0,'7'5'168'0,"0"0"0"0,-3-1-120 0,-1-3-36 16,-3-1-22-16,-1-1-25 0,1 1-5 16,0 0-128-16,-1-1-127 0,1-1-301 15</inkml:trace>
  <inkml:trace contextRef="#ctx0" brushRef="#br0" timeOffset="-137518.28">17543 13392 517 0,'0'-2'128'0,"-1"1"1"15,2 4-54-15,0 1-43 0,-1 2-6 16,2 4-4-16,0 2-1 0,-1 4 1 0,2 2 1 16,-1 3 1-16,-1 3-1 0,1 5-3 15,0 5-4-15,0 4-3 0,0 3-3 16,-2 4-3-16,2 4-3 0,0 0-3 15,-1-2-1-15,-1 0-2 0,2-3-2 16,0-2-2-16,2-6-5 0,-1-4-5 16,0-6-7-16,1-2-6 0,0-4-3 15,0-4-3-15,1-5 175 0,-3-2-289 16,1-5-129-16,0-2-390 0</inkml:trace>
  <inkml:trace contextRef="#ctx0" brushRef="#br0" timeOffset="-137287.37">17763 13397 649 0,'0'2'155'0,"0"0"2"0,-1 3-100 16,0 1-19-16,1 2-10 0,-1 3-11 15,0 4-8-15,0 2-2 0,-1 3 0 16,1 4-1-16,1 4-2 0,1 4 1 15,-1 2-1-15,3 3-1 0,0 1-4 16,-1 4-6-16,1 1-13 0,0-1-13 0,-1 0-8 16,-1 0 169-16,0-5-292 15,-3-1-141-15,0-5-398 0</inkml:trace>
  <inkml:trace contextRef="#ctx0" brushRef="#br0" timeOffset="-136806.82">17513 13332 628 0,'-7'7'146'0,"-4"1"0"16,-1 5-102-16,-5 1-17 0,-2 2-5 0,-2 2-9 15,-4 0-6-15,-1 3-2 0,-1 1-1 16,-2-3-1-16,2-1 0 0,1 1-1 16,0 0-1-16,1-3-1 15,2-1-3-15,2 1-2 0,3-1-1 0,1-1 0 16,4-1-1-16,4-3 1 0,2-1-4 16,5-3 0-16,2-3 1 0,3-1 0 15,5-4 0-15,4-3 1 0,1-1 1 16,5-5 4-16,4-3 4 0,5-2 1 15,2-3 2-15,2-3 2 0,2-2 3 16,3-1 3-16,1 1 2 0,1-1 1 0,2 0 1 16,-4 1 1-16,-1 4-2 0,-3 4-2 15,-7 3-1-15,-4 4-1 0,-5 6-1 16,-4 7 2-16,-2 6 0 0,-2 6-1 16,-2 5 0-16,1 4-2 0,-1 5-1 15,0 3-1-15,2 0-2 0,1-3-3 16,0 1-1-16,3-3-2 0,0-5-3 0,3-3-6 15,0-2-12-15,2-6-8 0,0 0-8 16,-3-7-5-16,2-5-125 0,-1 0-122 16,2-10-292-16</inkml:trace>
  <inkml:trace contextRef="#ctx0" brushRef="#br0" timeOffset="-136315.94">16482 12497 424 0,'-10'11'116'16,"1"-1"5"-16,2-1-22 0,2 0-48 16,-1 1-3-16,2-4-2 0,3 3-1 15,-2 0 0-15,6 0 1 0,-1 6-2 0,1-2-6 16,3 6-6-16,0 0-5 0,2 4-7 16,-1 1-5-16,0 4-5 0,0-3-6 15,0 1-5-15,0-2-7 0,-4 2-8 16,3-2-10-16,-14-11-9 0,11 5-10 15,2 4-7-15,-2-6 171 0,2-1-287 16,1-5-134-16,-2-2-395 0</inkml:trace>
  <inkml:trace contextRef="#ctx0" brushRef="#br0" timeOffset="-135979.15">16790 12542 622 0,'-3'6'144'0,"0"4"1"0,-3 1-94 16,0 4-27-16,-2 6-8 0,0 2-8 0,-1 4-4 16,3 2-4-16,1-1 0 0,2-2-1 15,4 0 0-15,1-7-2 0,2-3 1 16,3-2-1-16,2-5 1 0,4-5 1 16,0-2 2-16,3-2 7 0,0-2 12 15,3-6 5-15,-1 0 6 0,-1-4 4 16,-2-4 3-16,-2 1-1 0,-2-2-4 15,3 2-12-15,-11-1-5 0,-4-1-4 16,-4 0-5-16,-5-1-3 0,-4 1-2 16,-5 0-4-16,-10-1-2 0,3 0-5 15,-4 5-2-15,2 2-5 0,-1 2-8 0,2 5-3 16,0 3-11-16,6 3-8 0,3 2-3 16,6 1 99-16,2 1-218 0,5 1-129 15,5-3-353-15</inkml:trace>
  <inkml:trace contextRef="#ctx0" brushRef="#br0" timeOffset="-135740.38">17231 12432 602 0,'-2'7'164'0,"1"0"7"15,0-2-42-15,0 1-65 0,1 3-10 0,-2 2-10 16,2 3-10-16,-1 3-6 0,1 4-6 16,-1 4-8-16,1 5-5 0,0 1-3 15,0 3-3-15,-1 3-2 0,0 0-9 16,0 0-2-16,-2-2-11 0,1 0-12 16,0 0-25-16,0-1-8 0,0-4-126 15,0-2-129-15,1-3-315 0</inkml:trace>
  <inkml:trace contextRef="#ctx0" brushRef="#br0" timeOffset="-135139.13">17237 12443 519 0,'2'5'142'0,"-2"-5"5"0,-2-2-22 16,2 2-88-16,2 2-5 0,2 1-3 0,1 6-3 15,-2-2-3-15,5 7-4 0,5 5 2 16,-2 1-3-16,2 3-4 0,-1 3-5 16,2-1-7-16,-4-1-2 0,1-2-1 15,-1-1-1-15,0-3-1 0,-2-2 0 16,-2-7-2-16,0-2 0 0,0 1 1 16,0-2-1-16,-2-6 0 0,1 0 1 15,1 0 1-15,1-5 1 0,-1-5 2 0,3-3 0 16,1-6 0-16,1 0 2 0,-1-5 0 15,-1-2 0-15,0 1 1 0,1 0 1 16,-1-1 0-16,-2 5 2 0,1 0-1 16,0 1 3-16,-1 2 3 0,-1 3 2 15,0 3 1-15,-3 2 1 0,0 3 1 16,1 1 0-16,-3 4-1 0,1 1-4 16,-2 1-3-16,0 1-2 0,1 0-2 0,1 2-2 15,0 4-1-15,2-1 0 0,1 3 0 16,2 4 1-16,1 6 0 0,1 2 0 15,-1 3 1-15,1 2-1 0,-1 2 0 16,0 3-1-16,0 2-1 0,-3-1-7 16,1 2-1-16,-3 0-7 0,0-2-6 15,-2-1-14-15,2 0-17 0,-1-1-5 0,-3-6 133 16,2-3-254-16,1-4-138 16,-1-2-376-16</inkml:trace>
  <inkml:trace contextRef="#ctx0" brushRef="#br0" timeOffset="-134889.48">17831 12257 523 0,'3'3'143'0,"-1"1"10"15,2 7-4-15,-3 2-96 0,1 5-7 16,0 4-7-16,-5 9-2 0,4 0-5 15,1 2-8-15,-2 3-9 0,1 1-4 16,0 0-5-16,0 2-1 0,2-3-5 0,-1-1-7 16,0-4-6-16,1-6-13 0,0-2-13 15,0-1-8-15,0-7-6 0,0-2-122 16,1-3-119-16,-4-3-288 16</inkml:trace>
  <inkml:trace contextRef="#ctx0" brushRef="#br0" timeOffset="-134660.55">17996 12241 586 0,'-1'-1'157'16,"-9"-10"6"-16,12 14-53 0,-1 5-59 16,1 2-6-16,1 6-4 0,1 4-4 15,1 9-8-15,-1 5-4 0,1 3-2 16,-1 0-5-16,0 2-4 0,2 1-5 15,-1-2-5-15,2-3-6 0,-1 0-4 0,2-3-7 16,0-4-7-16,0-1-18 0,-2-4-17 16,1-4 23-16,-2-2-153 0,-2-4-133 15,2-2-325-15</inkml:trace>
  <inkml:trace contextRef="#ctx0" brushRef="#br0" timeOffset="-134476.05">17866 12590 638 0,'-10'-3'159'0,"2"-1"3"0,2-2-86 16,4 3-33-16,2 3-10 0,2-2-5 15,4 2-11-15,3-3-4 0,4-1-2 16,5 0-4-16,3-2-1 0,3 0 0 16,1 0 0-16,4 0-5 0,-1 0-6 15,2-1-29-15,0 1-8 0,0 2-130 16,-2-2-137-16,0 2-335 0</inkml:trace>
  <inkml:trace contextRef="#ctx0" brushRef="#br0" timeOffset="-134118.28">18269 12510 602 0,'-9'0'148'15,"3"-2"7"-15,1 1-81 0,-1 2-27 0,8-5-7 16,0 4-6-16,4 0-4 0,3 1-5 15,4 0-5-15,3 0-7 0,5-3-1 16,-2 3-2-16,0 0-1 0,0 0-3 16,1 3-4-16,-4-2-1 0,-2 1-2 15,-1 1-2-15,-2 3-2 0,-4 1-2 16,-3 2-2-16,-4 2-1 0,-5 1 0 16,-1 3 0-16,-3 3 2 0,-4 2 3 0,1-4 3 15,0 3 2-15,1-2 2 0,4 1 0 16,-1-5 1-16,5 1 1 0,3-3-2 15,3 2 1-15,4-2-1 0,3-3 0 16,4-4-1-16,4 2 0 0,5-3 0 16,1-1 1-16,2-4-1 0,0 0 4 15,0-2-15-15,-1 1-4 0,-3-2-9 16,-4 1-6-16,-2-2-7 0,-4 1-6 16,-4 0-11-16,-1 3 87 0,-5-2-189 15,-2 0-114-15,-2 1-323 0</inkml:trace>
  <inkml:trace contextRef="#ctx0" brushRef="#br0" timeOffset="-133845.01">16862 13122 523 0,'-19'9'144'0,"8"-4"7"0,3 1-41 16,5-3-57-16,4-1-5 0,5 0-2 16,4-2-2-16,8-2-4 0,6 0-3 15,8-4-4-15,8 2-1 0,11 0-5 16,6-2-5-16,11 3-9 0,9 3-5 0,9 1-8 16,9-1-7-16,7 0-9 0,4-3-23 15,4-1-16-15,1-1-10 0,-5-5-126 16,-3 0-134-16,-4-2-308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5T16:21:07.7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455 11367 407 0,'-2'-1'108'0,"2"3"1"0,0 0-15 16,1 1-68-16,1 3-12 0,2-2 0 15,5 0-1-15,3 1-1 0,6-2 4 16,4-2 5-16,6-1 3 0,6-4 0 16,7 1 1-16,3-2-1 0,3 1-4 15,2-3-5-15,0 1-7 0,2-1-4 16,-3 2-2-16,-3 0-1 0,-4 0 0 16,-4 1-1-16,-6 2 1 0,-5 2-1 0,-8-1 0 15,-5 2 0-15,-5-1 2 0,-4 1 2 16,-3-1 4-16,-5 3-1 0,-6-2 0 15,-5 2-1-15,-7 1-1 0,-5 3-3 16,-7-1-4-16,-7 4-5 0,-3 0-3 16,-2 2 0-16,-2-1 1 0,-1 1-1 15,1-1 2-15,-1 1 2 0,5-2 1 0,4 0 3 16,5-1 6-16,5 0 3 0,7-3 0 16,6-2 1-16,6 1 1 0,3-3 1 15,4 0-4-15,4-2-3 0,6 1-2 16,4 0 2-16,6 1 0 0,4-1 0 15,8 0 0-15,6 1 3 0,4-2 0 16,6 2-2-16,2-2 0 0,0 0-3 16,2 0 0-16,-1-1-1 0,-1 0 0 0,-2 0-1 15,-6-1 1-15,-4 2 0 0,-6-3-1 16,-6 5 3-16,-8-1 1 0,-4 1 4 16,-9-1 2-16,-8 2-4 0,-8 2-3 15,-7 2-1-15,-9-1-6 0,-6 2-10 16,-11 1-11-16,-4 4-7 0,-5-3 1 15,-1-2 4-15,-1-3 0 0,1 1 6 16,3-5 7-16,9 0 9 0,6-3 7 16,10 0 10-16,8 1 3 0,10-2 1 15,7 1 0-15,8 0 4 0,8 0 1 0,9-3-2 16,7 0-4-16,12-3-5 0,8-2 1 16,8 1 0-16,9-2-2 0,3 0-11 15,5-1-10-15,4 1 111 0,-1 3-244 16,0 3-139-16,-3 0-391 0</inkml:trace>
  <inkml:trace contextRef="#ctx0" brushRef="#br0" timeOffset="4747.42">1277 11092 541 0,'-5'-4'120'0,"3"3"2"0,2 1-83 16,1 0-26-16,0 0-4 0,-2 0-2 0,3 0-3 15,-1 1-3-15,3-2-1 0,-1 1 1 16,0-1 1-16,3-2 2 0,3 0 3 16,0-1 2-16,4 0 1 0,3 0 2 15,1 5-3-15,8-4-1 0,2 3 0 16,5 0 0-16,6 3 3 0,7 0 1 15,3 4 3-15,10-7 4 0,3 5 2 16,3 0 1-16,2 0-1 0,0-3-6 16,-1 0-1-16,-1-2-5 0,-5 1-4 0,-3-1-1 15,-5 0-3-15,-6-1 0 0,-5 1 1 16,-8-1-2-16,-6-1-1 0,-12 3-10 16,0-3-11-16,-4-3-6 0,-4-1 62 15,-4-3-192-15,-3-3-132 0,-2 0-340 16</inkml:trace>
  <inkml:trace contextRef="#ctx0" brushRef="#br0" timeOffset="5015.7">2243 10771 465 0,'-3'-4'129'0,"-1"1"2"0,2 2-17 16,0 0-73-16,1 3-18 0,0 2-8 15,2 2-3-15,-1 2-2 0,2 1 2 16,1 1 0-16,3 2 3 0,3 2 2 15,1 0 1-15,3 0 1 0,3-2-3 0,4 1-3 16,1-1-1-16,2 1-2 16,1-1-3-16,2-2 0 0,-1 1-2 0,0 0-2 15,1 1 0-15,-2 0-1 0,-3-1 1 16,-3 1 1-16,-4 0 1 0,-3 0 1 16,-4 1 2-16,-6 2 2 0,-6 0-1 15,-6 3-3-15,-6 3-3 0,-7 3-8 16,-8 2-11-16,-7 4-11 0,-10 0 52 15,-8 6-194-15,-4-4-137 0,-1 3-361 0</inkml:trace>
  <inkml:trace contextRef="#ctx0" brushRef="#br0" timeOffset="9059.68">2969 7208 299 0,'-4'2'93'0,"3"-2"3"0,0-1-12 15,1 0-25-15,0 0-12 0,-1 0-5 16,1-2-7-16,4 0-2 0,-3 3-2 0,-1 0-4 16,1 0-4-16,-2 0-4 15,1 1-5-15,1-1-4 0,-2 0-1 0,1 0-1 16,1 0-1-16,-2 0 1 0,2 0 0 15,-3 2-3-15,2-2 1 0,1 3-2 16,-1-2 0-16,1 0 0 0,1 19 1 16,0-16-3-16,2 4 5 0,-1 5 0 15,1 1 0-15,-1 7-1 0,1 4 1 16,-1-10-5-16,1 19 3 0,0 2-2 16,-2 4-1-16,2 2-1 0,-1 2 1 15,0 0-2-15,-1 1 1 0,2-2-1 16,-2 0-1-16,1-4 2 0,-1-3-6 0,-9-18 1 15,8 9 0-15,1-7-3 0,-1-3-3 16,1-5-5-16,-3-6-9 0,3-2 2 16,9 9-32-16,-9-15-89 0,1-6-104 15,0-2-250-15</inkml:trace>
  <inkml:trace contextRef="#ctx0" brushRef="#br0" timeOffset="10152.84">3618 7465 375 0,'5'-2'106'0,"-3"1"7"16,-2 1-6-16,0-1-66 0,-2 0-10 15,1 1 2-15,1 0-4 0,-4 2-1 16,3-2-4-16,1 0-1 0,-1 0 1 16,1-1 1-16,-1 0 1 0,0-1-1 15,-3-1-3-15,2 0-2 0,0 0-4 0,-1 1 0 16,-2-2-3-16,2 1-3 0,0 0-1 16,-1 1-2-16,0 1-3 0,-3 1-1 15,0 1-3-15,-4 3-1 0,0 3 0 16,-2 0-1-16,-3 0-1 0,1 4 2 15,0 1 1-15,-2 1 0 0,4-1 0 16,0 1 0-16,1 1 0 0,1 0 0 16,2 1 0-16,2-3 0 0,2 0 0 0,2 2 0 15,2-1-1-15,0-1-1 0,3 3 0 16,0-3-1-16,4 2 2 0,1 2-2 16,1-1 1-16,3-1-1 0,3 0 0 15,1-2 1-15,5 1 0 0,1-1 0 16,2-3-1-16,4-1 1 0,1-3-1 15,1 0 1-15,2-2-1 0,0-4 1 0,-1-3 0 16,1-4 0-16,-5-1 0 16,-1-2 1-16,0-3 1 0,-5-1-1 0,-1-2 2 15,-5 0 1-15,-1-2 0 0,-2-2 0 16,-2 0 1-16,-1-1 0 0,-3-3 1 16,-1-1-1-16,-1 0 0 0,-2 2-1 15,-1 3 2-15,0 2 1 0,-2 4 3 16,0 5 1-16,0 4 0 0,1 3-1 15,0 3 0-15,-1 4-3 0,1 4-2 0,2 4-2 16,-3 5-2-16,1 1 0 0,1 6-1 16,2-1 1-16,0 1-1 0,4-1-1 15,1-3 0-15,4-3-1 0,1-4 0 16,0-4 1-16,3-1 0 0,-1-2 1 16,0-4 0-16,1-2 2 0,1-1 0 15,-1 0 1-15,0-4 0 0,1-2 1 16,-2-2 0-16,-1-3 2 0,-2 0 0 15,-1-1 0-15,-2-3 1 0,-2 0 1 0,0-2 0 16,-3 3 0-16,-2 0-1 0,0 2-1 16,0 3 1-16,-1 2 1 0,0 3 0 15,0 2-1-15,0 3 0 0,1 2-2 16,-1 3 0-16,1 3-1 0,1 2-1 16,0 4-2-16,0 0 0 0,0 4 1 15,3 3 1-15,1 1 1 0,1 0-1 16,0 5 1-16,2 0-1 0,0 4 0 0,0 1 0 15,-2 4 0-15,1-2-1 0,-5-1-1 16,1-1 0-16,-4-2-2 0,-2-4 1 16,-1-4-1-16,-3-2-1 0,-2-3 0 15,-1-2 0-15,-1-5 0 0,-1-1 1 16,-1-2 0-16,-2-4-3 0,0-4-6 0,-3-4-9 16,0-4-6-16,-1 1-5 0,1-4-3 15,-1-2-5-15,3-2 2 0,2-1-1 16,2-1 5-16,2 0 11 0,5-3-77 15,0-2-34-15,4-1-88 0,3 0-204 16</inkml:trace>
  <inkml:trace contextRef="#ctx0" brushRef="#br0" timeOffset="10469.2">4524 7425 419 0,'3'0'115'0,"-1"1"5"0,-3 1-8 16,0-1-82-16,-1 2 1 0,0-1 2 15,3 3 5-15,-6-2-1 0,-3 1 0 0,-2-1 0 16,-1 0 0-16,-3 2-5 0,-2 0-5 16,-2 3-7-16,-1-1-7 0,-1 4-5 15,2 4-1-15,-1 0-2 0,4 2-1 16,1 4 0-16,4 1-1 0,4 1-1 15,6-1 1-15,4-1 1 0,5 0 1 16,4-3 0-16,3 0 0 0,5-4 0 16,4-3 1-16,1-2-1 0,4-4-2 15,2-1-2-15,5-2-3 0,-1-4-12 16,2-2-15-16,1 0-10 0,0-5 158 16,-1-2-293-16,-2-9-153 0,-4 4-420 0</inkml:trace>
  <inkml:trace contextRef="#ctx0" brushRef="#br0" timeOffset="22802.78">5305 10083 500 0,'7'14'121'16,"4"-3"3"-16,5-2-73 0,4-1-7 0,5 1 2 15,4 0-2-15,1-1 1 0,5-2 0 16,2 3 3-16,4-3 1 0,1 1-7 16,0 0-5-16,3-3-4 0,-1 3-5 15,-2-2-7-15,-3-2-7 0,-2 2-6 16,-3-4-4-16,-3 2-2 0,-6-1-3 15,-2-2-5-15,-4-1-11 0,-4 0-10 0,-3 0-14 16,-3-1-18-16,-2-1-6 0,-2-2-121 16,-3 3-123-16,-1-1-286 0</inkml:trace>
  <inkml:trace contextRef="#ctx0" brushRef="#br0" timeOffset="23046.64">5908 10131 554 0,'-2'0'155'0,"2"0"3"0,1 0-14 0,0 1-96 16,2 0-8-16,1-1-1 0,4 3-4 15,2-2-3-15,3 4-2 0,3 0-1 16,3 1-4-16,3 1-7 0,1 0-4 16,0 1-5-16,0 2-4 0,0 0-2 15,-2 1-1-15,-4-2-1 0,-1 2 0 0,-6 2 0 16,-4 2 0-16,-6 1 0 0,-5 0-5 15,-7 3-5-15,-7 4-5 0,-8 1-12 16,-7 2-23-16,-7 4-144 0,-7 1-149 16,-7 3-366-16</inkml:trace>
  <inkml:trace contextRef="#ctx0" brushRef="#br0" timeOffset="30273.83">470 12078 366 0,'1'3'100'0,"2"-2"6"0,-2-2-14 15,-1 1-53-15,1 0-4 0,0 0 2 16,-1 0 3-16,1 1 1 0,-2 0-2 0,1-1-4 16,0 0-2-16,0 1-6 0,0 0-5 15,-1 2-6-15,-1 1-7 0,1 5-4 16,-3 2-3-16,2 4-2 0,-1 6-1 16,-1 3 2-16,1 3-1 0,-1 4 0 15,-2 1 1-15,1 3-1 0,-1 2 1 16,1 0 0-16,1 2 0 0,0 0 0 15,2-2-1-15,2 1 1 0,2-4-1 0,0-4 1 16,2-2-1-16,0-3 1 0,0-2-1 16,2-3 0-16,-1-3 0 0,2-3 0 15,1-1-1-15,-1-5 0 0,3 0 0 16,1-4 0-16,3-1 0 0,4 1 2 16,2-4-1-16,0 2 1 0,5-1 1 15,2-3 0-15,1 0-1 0,1-3-11 16,-2 1-12-16,2 1-6 0,-3-1-123 15,-2 0-121-15,-3 2-299 0</inkml:trace>
  <inkml:trace contextRef="#ctx0" brushRef="#br0" timeOffset="30787.53">957 12166 511 0,'-4'4'116'0,"0"-4"3"0,-1 2-85 0,-1-2-12 16,2-2-2-16,-1 1 1 0,2 1-1 15,0-3 1-15,1 5-1 0,2-4 1 16,0 0-2-16,2-2 0 0,1-3 2 16,3 1-5-16,-1-4-4 0,3-2-2 15,0-4-2-15,5 3-2 0,0 1-2 16,-1-1-3-16,1 1 0 0,0-2 0 0,0 2-1 16,-1 2 0-16,-2 1 1 0,-2 1-2 15,-2 4 2-15,0 1-2 0,-2 4 1 16,1 1 0-16,-3 4 0 0,0 0 1 15,-1 5 0-15,0 3 0 0,-1 4 1 16,0 5 1-16,-1 2-1 0,0 6 1 16,-1 3-1-16,1 2 0 0,0 2-1 15,1 1-1-15,1-1 1 0,0 1 0 16,0-1-1-16,0-1 1 0,1 0-1 0,0-3-2 16,2-1-2-16,-1-1-4 0,1-4-1 15,1-3-3-15,-2-3-3 0,0-3-7 16,1-3-4-16,-2-5-2 0,-1-2 122 15,0-5-237-15,1 0-125 0,-1-2-353 16</inkml:trace>
  <inkml:trace contextRef="#ctx0" brushRef="#br0" timeOffset="30997.08">947 12747 614 0,'-2'2'149'16,"0"-3"7"-16,0 1-103 0,1 0-7 0,2 1-3 16,2-1-8-16,0-2-10 15,3-1-6-15,5-3-3 0,5 2-2 0,1-2-3 16,6 0-1-16,3 0 3 0,4 2 0 16,0 1-8-16,2-1-8 0,2 3-18 15,-2-2-20-15,-2-2-134 0,2-2-141 16,1-4-350-16</inkml:trace>
  <inkml:trace contextRef="#ctx0" brushRef="#br0" timeOffset="40397.67">12257 1286 511 0,'1'-5'137'0,"3"3"9"15,2 7-65-15,-5-5-19 0,0 0-6 16,1 1-1-16,-2-1-8 0,-1 0-7 16,1 0-4-16,-3-5-1 0,3 5-3 0,-2 2-5 15,1-2-4-15,1 0-5 0,0 0-4 16,1 1-4-16,1 0-4 0,0 3-3 15,0 2-2-15,1 6-1 0,1 4-1 16,1 7 1-16,-1 6 0 0,2 7 0 16,-1 7 0-16,-1 9 1 0,-2 9-1 15,-1 7 1-15,0 3 0 0,0 4 0 16,-1-1-1-16,0-2 0 0,-1-3-3 0,1-8-3 16,1-4-3-16,-1-11-3 0,-2-7-4 15,0-5-5-15,1-8-6 0,5-3-8 16,-4-12-7-16,-1-7 13 0,0-3 34 15,-2-4-181-15,-1-8-134 0,3-3-352 16</inkml:trace>
  <inkml:trace contextRef="#ctx0" brushRef="#br0" timeOffset="41810.14">12320 1291 510 0,'-6'4'129'0,"-1"3"5"0,-2-2-80 15,-1 4-8-15,-2 1-7 0,0 1-11 16,0 0-11-16,-1 1-6 0,-1-4-4 16,2 0-4-16,-1-1-1 0,2-2-1 15,1-2-1-15,2 0 0 0,2-3 0 16,-1-2-1-16,0 0-1 0,1-1 0 15,-1-2 1-15,3 0 1 0,-2 0 0 0,3-1 0 16,1 1 1-16,1 5 0 0,0-1-1 16,3 1-1-16,-2 2 0 0,1 0 0 15,-1 2-2-15,1 2 1 0,0-4 1 16,1 2 0-16,0 0 0 0,0-4-1 16,-1 1 0-16,2-2 1 0,-2 0 0 15,2 0 1-15,0-3 1 0,0 1 1 16,0 0 0-16,2-3 2 0,-2 2-1 15,1-3-1-15,0 1 1 0,-2 0 0 0,1 0 2 16,-2 0 1-16,0 1 3 0,-1 0 3 16,0 1 3-16,1 1 0 0,0-1 1 15,-2 1-1-15,1 2-1 0,1 0-1 16,-1 1-2-16,2 0-3 0,-2-1-1 16,1 2-1-16,0-1-1 0,1-1 0 15,1 0-1-15,1-2-1 0,-1 2-1 16,0 0 0-16,0 0 0 0,1 0-1 0,-3 1 0 15,0 1-1-15,-1-1 0 0,0 0 0 16,-2 0 1-16,2 0-1 0,-1 1 1 16,-1-1 0-16,2 0 1 0,-1 1 0 15,2-2 0-15,1 2 2 0,-2-1 1 16,1 0 1-16,0 0 2 0,1 0 1 16,-1-1 2-16,1 0 0 0,-1 1 0 15,2-2-1-15,-2 2 0 0,0-1-2 0,0 0-1 16,0 1-2-16,-1 0-1 0,0 0-1 15,0 1 0-15,1-1-2 0,-1 1 0 16,0-1-1-16,1 0 0 0,1 0 0 16,0 1 0-16,2-1 0 0,0-1 1 15,3 0 0-15,-1 0 1 0,3-1 0 16,-1-2 1-16,0 0-1 0,1 0 1 16,-2-1-1-16,-1 1 0 0,0 2-1 15,-2-3 0-15,1 4 0 0,-2-1 0 0,-1 0-1 16,-1 1-1-16,0-2 1 0,-1 3 0 15,0 0-1-15,-1-1 0 0,1 5-1 16,0-2 0-16,-1-2 0 0,1 2-1 16,0-2 2-16,-1 2 0 0,0-2 0 15,1-2 0-15,-1 2 2 0,1 0-1 16,0 0 0-16,0 0 1 0,0 0-1 16,0 1 1-16,0-1-1 0,1 1 1 0,-2 0-1 15,2 0 1-15,-2-1 0 16,1-1-1-16,0 1 2 0,1-1-1 0,-1 0 1 15,0 0 1-15,0 0 0 0,0 1 0 16,0-1 2-16,0 2-1 0,0 1 1 16,0-2-1-16,0 1 1 0,0-1-2 15,0-1 1-15,-1 2-1 0,2-2-1 16,-1-1 1-16,-1 2-2 0,0 1 0 16,1-1 0-16,0 0-1 0,-1 1 0 0,-2 1-1 15,0 3 0-15,-2 1-1 0,-2 3 1 16,-4 4 0-16,-3 6 0 0,-3 4 1 15,-1 1-1-15,-3 1 1 0,-1 1 0 16,-1 1 0-16,3-4-1 0,2-6 1 16,2 0 0-16,2-4 0 0,5-2 0 15,5-4 0-15,1-2 0 0,2-2 1 16,1-1-1-16,0-1 1 0,1 0 1 0,0-3 0 16,1 0 1-16,0-1 0 0,4-4 0 15,-2 0-1-15,5-5 1 0,2-4-1 16,0 0-1-16,1-2 1 0,-1-1-2 15,0 0 1-15,-3 1-1 0,1 1 0 16,-1 1 0-16,-3 3 1 0,2 1-1 16,-2 2 0-16,-1 4 0 0,0-2 0 15,-1 4 0-15,0 1 0 0,-1 0 0 0,0 1 0 16,-1 0 0-16,2 0 0 0,0 0-1 16,1-1 1-16,-1 0 0 0,3 0-1 15,-1 1 1-15,3-3 0 0,-3 3 0 16,2-2 0-16,-3 0 0 0,1 2 0 15,-3 0 0-15,-1 1 0 0,0 1-1 16,0 0 1-16,-1 1 0 0,-1 1 0 16,2-1 0-16,-1 0 1 0,1 0-1 15,0 1 0-15,2-1 0 0,1 2 0 0,2 0 0 16,2 3 0-16,2 1 1 0,2 2-1 16,3 0 0-16,2 1 1 0,1 0 0 15,1 2-1-15,1-2 1 0,-2-3-1 16,1 2 1-16,-3 0-1 0,0-1 0 15,-2 0-5-15,-2-3-1 0,-2 1-9 16,-1 0-12-16,-3-1-14 0,-1 1-13 16,-2-2 151-16,-2-1-288 0,-1 4-161 0,-2 4-425 15</inkml:trace>
  <inkml:trace contextRef="#ctx0" brushRef="#br0" timeOffset="43038.78">12375 1258 442 0,'-1'-5'120'0,"-1"4"7"15,1 1-39-15,-1 0-37 0,1-2-14 16,0 0-2-16,1 4-7 0,0-2-5 15,1-1-6-15,3-1-2 0,-1-2-2 0,4 2 2 16,0 0-1-16,5-1 1 0,0 1 3 16,4-2 0-16,0 4-1 0,3 0-1 15,-1 0-4-15,2 3-3 0,1 0-3 16,1-2-2-16,3 1-1 0,2-2 0 16,6 1-2-16,2 1 0 0,5-1 0 15,0-2 0-15,6 4-1 0,-2-1 1 0,0 1-1 16,-2-1 0-16,-3 0 1 0,-1 1-1 15,-5-1 0-15,-5-1 0 0,-4 0-1 16,-8 0-1-16,-3 0 0 0,-5 0-2 16,-3 0-1-16,-2 3 0 0,-2-3 0 15,0 1 0-15,-1-2 0 0,0 1 1 16,0 0 2-16,1 0 1 0,-1-1 1 16,0 1 0-16,1 0 1 0,0-1 0 15,0 2-1-15,0-2 1 0,0 1 0 16,0 0 0-16,-1 1 1 0,2-1 1 0,-1 1 1 15,-1 2 0-15,2-1 1 0,-1 2 1 16,0 3 2-16,2 0 0 0,-2 1-1 16,2 6 2-16,0 1 1 0,0 2 2 15,2 2 0-15,-2 1-1 0,0 7 1 16,2 2-1-16,-2 1-2 0,-1 5-1 16,0 6-3-16,0 4-1 0,1 2-2 15,-1 0-1-15,-1 3-1 0,0 1 1 0,-1-4-1 16,-1-2 0-16,-1-5 1 0,-1-5-1 15,0-6 1-15,2-3-1 0,-2-6 1 16,1-4-1-16,2-3 0 0,0-7 1 16,1 3-1-16,-1-3 0 0,0-4 3 15,0-3 3-15,1 1 5 0,-1 0 3 16,0-1 1-16,0 0 1 0,1 0 2 16,-1 0-2-16,0 1-4 0,0 0-4 15,-1-2-2-15,1 1-2 0,0 1-2 0,0-2 0 16,0 2 0-16,0 2 1 0,-1-5 1 15,1 5 2-15,0-4 3 0,0 1 6 16,0 0 4-16,0 1 2 0,0-1 0 16,0 0-1-16,0-1-1 0,0 2-3 15,0-2-6-15,0 1-6 0,0 0-1 0,0 0-1 16,1 0-1-16,-1 1-1 0,0-2 0 16,0 3 0-16,0-2-1 0,1 1 1 15,0 0-1-15,1 1 1 0,0 1-1 16,3 2 2-16,4-1-1 0,-1 4 0 15,0-3 0-15,1 2 0 0,-2-2 0 16,-1-4 0-16,0 4 0 0,-4-4 0 16,-1 0 0-16,-1-1 0 0,1 0 0 15,-2 0 0-15,2 1-1 0,-1 0 0 0,0-2 0 16,0 1-1-16,0 1 1 0,0-2-1 16,0 1 0-16,0 1 1 0,0-2 0 15,-1 1 0-15,1 1 0 0,0-1 0 16,0 1-1-16,0-1-1 0,-1-1 1 15,-1 2-2-15,2-2 1 0,-1 0 0 16,1 1 0-16,-1-1 1 0,1 0 1 0,-1 1 0 16,1 0 1-16,0 0-1 0,0-1 1 15,1 2-1-15,-1-1-1 0,0 0 1 16,0-1-1-16,1 1 0 0,2 1-1 16,-1-1 1-16,2 0-1 0,4 1 1 15,4 0 0-15,1 1 1 0,1-1-1 16,4 2 2-16,4-1-1 0,3-2 1 15,2 0-1-15,3-1 1 0,4-1-2 16,4-3 0-16,7 0 0 0,2-3-1 16,5 1-1-16,-5 1 0 0,0-1 0 15,-1 1-1-15,0 5 1 0,-6-2-1 0,-7 6 0 16,-2-6 2-16,-3 2-1 0,0 0 1 16,-5-1 0-16,-6 1-1 0,-2 0-2 15,-2-2-1-15,-4 4-3 0,-2 0-2 16,-5 0-5-16,2 0-3 0,-4-2-5 15,-2-1-15-15,-3-2-14 0,-1 0 147 0,-3-5-289 16,-1-4-162-16,-4 5-448 0</inkml:trace>
  <inkml:trace contextRef="#ctx0" brushRef="#br0" timeOffset="43493.42">14049 1396 495 0,'2'-5'123'0,"0"0"7"16,6-15-57-16,-1 9-40 0,-2-1-6 0,2 1-2 15,-2 2-6-15,1 0-7 0,-3 1-6 16,0 1-3-16,-1 4 0 0,-1 1 0 16,-1 1 0-16,0 1-1 0,-1 1-1 15,1 0 0-15,-1 1 0 0,-1 0-1 16,1 2 3-16,-1 0 3 0,0 3 1 16,-2-1 4-16,2 4 2 0,-1 3 3 15,1 1 2-15,-1 4 2 0,2 2 1 16,-1 4 3-16,2 3-2 0,-1 4-1 0,1 3-1 15,0 6-2-15,0 10-5 0,0 1-3 16,2 4-4-16,-1 4-1 0,-1 5-2 16,1-3-3-16,-1-3-3 0,2-4-2 15,-2-4-4-15,1-4-2 0,1-6-4 16,1-9-8-16,3-1-7 0,-15-14-2 16,11 2-2-16,2-5-10 0,-1-4-10 15,-2-9-105-15,-2-9-107 0,-2 0-266 16</inkml:trace>
  <inkml:trace contextRef="#ctx0" brushRef="#br0" timeOffset="43938.42">14076 1304 501 0,'0'1'122'0,"-1"0"5"15,-10 8-69-15,9-7-23 0,-1 2-7 16,0 1-1-16,-2 1-8 0,1 0-3 16,-1-1-4-16,2 2-3 0,1-2-1 15,0-3-1-15,1 3-3 0,0-4-1 16,1-1-2-16,0 1 1 0,0-2 1 16,0 1-1-16,0 0 0 0,0 0-1 15,0 1-1-15,-2 0 0 0,0-1-2 0,-1 3-2 16,0 1-1-16,-1-2-1 0,0 1 1 15,1 2 0-15,-1-3 2 0,2 1 1 16,2-3 2-16,-1-2 1 0,1-1 2 16,2-1 1-16,1-3 0 0,0-1 0 15,2-1-1-15,3-2 0 0,1 0-1 16,2 2 1-16,1-1 2 0,1 0 3 0,-2 1 2 16,0 0 2-16,-2 4 1 0,-3 0 3 15,0 1 0-15,-3 2-2 0,-1 1-3 16,-2 1-3-16,0 2-3 0,0 1-1 15,1 1-3-15,0 1-1 0,0 3-2 16,2-1-2-16,1 0-2 0,-1 2-8 16,3-3-10-16,0 1 7 0,6 0-141 15,-1-2-124-15,0 3-316 0</inkml:trace>
  <inkml:trace contextRef="#ctx0" brushRef="#br0" timeOffset="44768.43">14138 1260 441 0,'0'-10'122'0,"1"9"5"0,-1 0-45 15,0 1-32-15,0 0-9 0,2 1-1 16,0-2-12-16,3 7-7 0,4-9-2 0,2 3-4 16,3-1 1-16,0-1-1 15,6-1 1-15,4 0-3 0,4 1-1 0,0 1-2 16,1-1-1-16,3 0-3 0,1 0 0 16,-3 2-3-16,7 2 0 0,3 0-1 15,2 0-2-15,8 1 1 0,4 0-1 16,1 0 0-16,3-1 1 0,-8 0-2 15,-8-1 1-15,-5 0 0 0,-12 1-1 0,-6-2-1 16,-6 0 1-16,-7 0-2 0,-3-2 1 16,-2 6 0-16,-1-4 2 0,0-1 1 15,0 1 4-15,-1 2 0 0,1-2 2 16,0 0-1-16,0-2 0 0,0 2-2 16,0 0-3-16,0 2-1 0,-1 0-2 15,1 5 1-15,-3 2-1 0,0 7 2 16,0 6 0-16,-3 5 3 0,2 5 1 15,1 7 0-15,-1 4 0 0,2 7 0 0,1 5 0 16,-1 4-1-16,0 2-1 0,-2 0-1 16,0-1 0-16,1-1 0 0,1-6 0 15,-1-7 0-15,4-2-1 0,-1-5 1 16,3 1 0-16,-3-2-1 0,-3-2 1 16,-1-2-1-16,-1-1 0 0,-2-6 0 15,0-2 0-15,2-8 0 0,-1-6 1 0,3-3-2 16,1-4 1-16,2-1-1 15,0-2 0-15,0 1 1 0,1-2 1 0,1 0-1 16,2-2 1-16,2 0 1 0,2 0 0 16,1 0-1-16,2-1 0 0,0-1-1 15,1 1 0-15,0 1 0 0,-1 0-1 16,-3-1 0-16,2 2 1 0,-1 0-1 16,2 1 1-16,2 1-1 0,6 0 1 15,6 1 0-15,8-1 0 0,2 3 0 16,10 0-1-16,3 2 0 0,0-1 1 0,4 3-1 15,-5 0 1-15,-1 0-1 0,1 0 1 16,-6 1 0-16,-3-3 0 0,3 2 0 16,-3 0 0-16,2-3 1 0,-3-1-3 15,-2-2 1-15,2 0-1 0,-1-3-1 16,-7 1-3-16,-3-3-4 0,-8-4-4 16,-4 2 2-16,-3-2-1 0,-5-1-4 15,-3 0-4-15,0-1-6 0,-4 0-2 0,0 1 0 16,0 0-3-16,-1 1-18 0,0 1-50 15,0 0-40-15,-2-2-83 0,3 2-198 16</inkml:trace>
  <inkml:trace contextRef="#ctx0" brushRef="#br0" timeOffset="45159.23">15769 1342 562 0,'0'-6'131'16,"-1"0"5"-16,1 5-101 0,0 1-7 15,0 0-2-15,0 5 0 0,0 4-3 16,-1 3-3-16,2 6-1 0,0 4 4 16,0 4 1-16,1 7 2 0,1 3 0 15,2 5-4-15,3 7-1 0,0 3-3 0,5 6-3 16,-1 5-3-16,3 2-1 0,-1 1-1 16,-1-3-3-16,-1 0-3 0,-3 0-2 15,-3-5-3-15,-2-3-3 0,-2-7-5 16,-1-2-6-16,-1-3-11 0,-1-6-9 15,1-9-11-15,-1-4 14 0,0-6-8 16,1-1-126-16,-1-6-116 0,0-5-289 16</inkml:trace>
  <inkml:trace contextRef="#ctx0" brushRef="#br0" timeOffset="45611.14">15673 1402 369 0,'1'5'100'0,"-5"0"7"16,-2 2-52-16,-3 2-17 0,-1 0 2 15,-2 0 0-15,1 0-13 0,0 1-8 16,3-3-6-16,1 1-3 0,1-2-1 0,2-2-2 16,1-1-3-16,0 2 0 0,0-3-2 15,2 0 1-15,0 0 2 0,1-1 1 16,0-1 2-16,2-1 1 0,2-2 1 16,0-1 1-16,1-3-2 0,3-3-1 15,4 0-2-15,2-3 0 0,2 0 1 16,1-1 0-16,5-2 3 0,0 0 1 15,-1 4 1-15,-5-1 1 0,-1 3 2 16,-4 3-2-16,-3 4-2 0,-3 3-3 0,-3 4-1 16,0 3-1-16,0 5-1 0,3 1-3 15,1 1 0-15,3 3 1 0,2-2-2 16,2-1-6-16,0-1-10 0,4-5 5 16,-1 0-142-16,-3-1-124 0,4-5-324 15</inkml:trace>
  <inkml:trace contextRef="#ctx0" brushRef="#br0" timeOffset="46830.24">15906 1196 304 0,'-1'10'91'0,"-1"-2"10"16,0-3-23-16,-1-1-28 0,1 4-6 15,1 1-6-15,1-6-2 0,0 2-7 16,1-2-8-16,2 0-2 0,2 0-1 16,-1-4 2-16,3 1 2 0,0 1-4 15,2-1 0-15,1 1 2 0,2 0 0 0,2-2 1 16,2 5-1-16,3-4-3 0,2 0-2 15,2 0-3-15,1-1-2 0,6-1-3 16,7 1-2-16,7-1-3 0,1 2 0 16,4 0 0-16,4 0-2 0,3 1 1 15,-2 2-1-15,-3 0 0 0,-6-1 1 16,2 2-1-16,-1-1-1 0,-1 1 1 16,-4 1 0-16,-4-3 0 0,-5 2 0 15,-4 0-1-15,-8-1-1 0,-6 0-1 0,-5-2 0 16,-5 1-1-16,-3 0 0 0,-1-2-1 15,1 0 1-15,-1 0 2 0,0 0 0 16,0 0 0-16,0 0 2 0,0 0 0 16,0 1-1-16,0-1 1 0,0 0 0 15,-1 0 0-15,1 3 0 0,0 0 1 16,0 4 0-16,0 0 1 0,0 3 1 0,0 6 0 16,0 3 2-16,1 3 1 0,0 5 0 15,-1 1-1-15,1 5 1 0,-2 10-1 16,0 4-1-16,1 4-1 0,-3 5-1 15,-3 5-1-15,2 6 0 0,1 0 0 16,-2-7-1-16,1-4 0 0,2-4 0 16,1-4 0-16,3-2 0 0,-1-8 0 15,0-4 0-15,2-2 1 0,1-3-2 0,-1-5 1 16,-2-7 0-16,1-5-1 0,-1-4 0 16,0-2 1-16,0-3-2 0,-1-1 1 15,2-3 0-15,0-3-1 0,0 2 0 16,0-2 0-16,1 1 0 0,1-1 0 15,0 0-1-15,-1 2 0 0,1 0 0 16,-2 0 0-16,0 2 0 0,1 0 0 16,0 2 1-16,-1-2 0 0,-1 0 1 0,1 0 0 15,-1-2 1-15,1 1 0 0,-1 1 0 16,2-2-1-16,-2 1-1 0,1 0-2 16,-1 0-2-16,1 2 1 0,0-2-1 15,1 0-1-15,-1 1 0 0,1 0 3 16,-1-1 0-16,2 1 2 0,-3-1 0 15,1 0 0-15,-1-1 0 0,0 2 1 16,0 0 0-16,0 2 1 0,0-4 0 16,-1 2 0-16,2 2 1 0,-2-4 1 0,2 2 0 15,-1 0 0-15,0-1 0 0,0 1 0 16,0-1-1-16,-1 0 1 0,1 1-2 16,-1-1 0-16,1 0 1 0,-2 1-2 15,0 0 2-15,1-1-1 0,0 1 0 16,0 0 0-16,0 1 1 0,0 0 0 15,0-1-1-15,1 0 1 0,-1 1-1 0,1 0 0 16,-1-2 1-16,2 0-1 0,2 0 1 16,1 2 0-16,2-2 0 0,3 1 2 15,2 0 0-15,3 0 0 0,5 1 2 16,2 0-1-16,3-2 1 0,3 1 0 16,5 0 0-16,4 0-1 0,6 1-1 15,0-1 0-15,-2 1 0 0,2 1-2 16,0 2 0-16,-5-2-1 0,-2 0 0 15,-4 1-1-15,-4 0-2 0,-1-1 1 16,-3 1 0-16,-2-2-2 0,-5 2 0 0,-2 0-2 16,-4-1-1-16,-3-1-3 0,-1 0-5 15,-4-1-2-15,-2 0-3 16,1 1-55-16,-5-3-71 0,2 0-103 0,-1-3-247 16</inkml:trace>
  <inkml:trace contextRef="#ctx0" brushRef="#br0" timeOffset="47324.23">17808 1441 539 0,'0'0'127'0,"-1"-1"9"0,2 4-89 16,-2-4-13-16,-1 2-5 0,-5-5-1 16,2 4-6-16,-1 3-7 0,0 2-6 15,-1 1-3-15,-1 4 0 0,2-1 2 16,0 7 1-16,4 6 1 0,1 2 2 16,2 6 1-16,2 10 2 0,4 4 1 0,1 6 0 15,1 4-3-15,4 2-1 0,1 3-3 16,0-4-2-16,-2-5-2 0,-1-1-3 15,1-2-1-15,-1-4 0 0,-1-2 0 16,-2-6-2-16,-1-1-4 0,0-4-7 16,-2-4-8-16,0-6-4 0,-3-3-7 15,-2-6 7-15,-1 0-49 0,-4-2-86 16,0-4-107-16,0-3-267 0</inkml:trace>
  <inkml:trace contextRef="#ctx0" brushRef="#br0" timeOffset="47739.82">17696 1369 489 0,'6'-1'113'0,"-6"6"7"15,-4 1-36-15,-1 3-76 0,-2 2-1 16,-1 3 10-16,-3 3 3 0,-1-2-5 16,1 2-6-16,0-2-3 0,1 0-2 0,2-3 0 15,3-3-2-15,1 0-1 0,2-3-2 16,1-2 2-16,3-3-2 0,2-6 0 16,2 2 1-16,2-2-1 0,3-4 1 15,3-2 1-15,2-2-1 0,2-3 0 16,1 4 0-16,0-1 0 0,1 0 1 15,-1 3 1-15,-5 2 1 0,-2 4 2 16,-2 3 2-16,-1 1 0 0,-4 4 0 0,-1 4 1 16,2 0 0-16,-1 4-1 15,2 2 0-15,2 1-2 0,-1 2 1 0,3-1-2 16,-1 0 0-16,1 0 0 0,0-3-7 16,2-1-2-16,-2-1 17 0,1-2-152 15,-1-4-122-15,1 2-322 0</inkml:trace>
  <inkml:trace contextRef="#ctx0" brushRef="#br0" timeOffset="49011.97">17911 1284 343 0,'-1'3'93'0,"1"2"9"0,-1-2-37 15,0 2-17-15,1 0-1 0,1-2 1 16,1 0-1-16,1 0-7 0,3-2-7 16,2 0-4-16,5-1-3 0,1 0-3 15,3 0-4-15,2-2-5 0,4 1-2 16,2-1-3-16,3 0-3 0,0 1-1 15,8 0-2-15,7-1-1 0,4 2-1 0,2-1 0 16,3 1 0-16,-1-1-2 0,4 2 1 16,-3 1-2-16,-5 3 0 0,-4 0 0 15,3-1 0-15,-2 2-1 0,0 1 4 16,-3-2-8-16,-3 0 2 0,-4-2 1 16,-4 4-1-16,-10-4 1 0,-3 1-1 15,-6 0-2-15,-5 1 6 0,-1 0 0 0,-4-1-2 16,0-2 1-16,-1 7 0 0,-1 0 0 15,0 1 0-15,-1 2 2 0,-1 0 0 16,0 1 1-16,1 2 1 0,0-3-1 16,1 4 0-16,-1-1 1 0,2 4 1 15,-1-1 0-15,2 6 0 0,-1 6-1 16,0 4 1-16,0 5 1 0,-1 2-2 16,1 4 0-16,0 4 0 0,1 3-1 15,-3-3 0-15,2-1 0 0,-3 2-1 0,-1 2 0 16,-4 1 0-16,0-3-1 0,-3-3 0 15,3-4 0-15,-1-3-1 0,3-6 0 16,1-7 0-16,3-11-1 0,1-2 0 16,2-4 1-16,0-2-2 0,-1-3 1 15,1-1 0-15,0-3 0 0,1 1 1 16,0-1 0-16,2 0 0 0,0-1-1 16,0 1 1-16,1 1-2 0,0-3 1 15,1 1-1-15,-2-2 0 0,0 0 0 0,2 1 2 16,-1-2-1-16,1-1 1 0,-2 1 1 15,2 1 0-15,0-3 1 0,0 3-1 16,-2-2 1-16,2 0-1 0,1 1 1 16,3 2 0-16,0 0-1 0,3 1 1 15,3-1 0-15,0 3-1 0,3-1 1 0,1 0 0 16,2 2 0-16,1 0 0 0,3 1 0 16,0 1 0-16,5-2 0 0,-1-1 0 15,2 0 0-15,3 2 0 0,1-2 0 16,-1 0 0-16,-1 0 0 0,-2 0 0 15,1 3 0-15,-2-5 1 0,-1 3-1 16,0-2 0-16,0 0 0 0,0-1 0 16,-1 2 0-16,-3-3 0 0,0 6 0 15,-3-6 0-15,-1 3 0 0,-3-3 0 16,-3 2 0-16,-2-2 0 0,-3-1 0 0,-1 0 1 16,-4 2 0-16,-3-1 1 0,-2 0 0 15,0 0 0-15,0-2 0 0,0 3 0 16,0-5 0-16,0 2-1 0,2 2 0 15,0-1 0-15,1 1-1 0,1 1 0 16,0-2 0-16,1 1 0 0,-1-1 1 16,0-2 0-16,-1 0 0 0,0-2 0 0,0 0 3 15,0-2 1-15,-1 2 0 0,3-1 1 16,-1-2 1-16,0-1 1 0,-1 0 2 16,0-1 0-16,1-2-1 0,-2-2 1 15,-1-5 1-15,-1-1 1 0,-1-8-1 16,-2-5-2-16,-2 1-3 0,-1-3 0 15,1-7 0-15,-2-1-4 0,1-5-1 16,1 5 0-16,-1-3 0 0,2-2-1 16,-3-1 0-16,-1 4 0 0,-1 4 1 0,-1 7 0 15,0 2-1-15,-1 8 0 0,0 2 0 16,1 7-1-16,1 6 0 0,0 0-3 16,-2 3-3-16,2 1-4 0,-1 1-6 15,2 3-5-15,-1-2-7 0,1 1-31 16,2 0-91-16,2 2-108 0,-3 1-260 15</inkml:trace>
  <inkml:trace contextRef="#ctx0" brushRef="#br0" timeOffset="49371.62">19759 1448 348 0,'-13'-9'96'15,"1"11"7"-15,-4 10-35 0,0-13-27 16,-2 7-4-16,-5 5-4 0,7-8-9 0,1 8-7 16,0 6-7-16,-1-5-5 0,3-1-1 15,2 1-2-15,2-4-1 0,1 0-3 16,2-3-5-16,3-4-2 0,2 2 4 16,1-3 2-16,1-2 0 0,2-1 0 15,5-4 2-15,4-1 3 0,2-4 3 16,3-1-3-16,1-1-2 0,2 2 3 0,-2 0 3 15,2 0 2-15,0 4 4 0,-4 4 3 16,0-2 2-16,-1 5-1 0,-2 2-1 16,1 4-1-16,-4 1-2 0,-1 2-2 15,0 3-3-15,0 5-1 0,-1-1-2 16,1 1 1-16,0-1-1 0,1 0-1 16,0-2-1-16,-1-2-1 0,0-1-2 15,0-2-7-15,-2-2-72 0,-2 0-52 0,1-2-101 16,-2 3-238-16</inkml:trace>
  <inkml:trace contextRef="#ctx0" brushRef="#br0" timeOffset="50639.65">19950 1454 336 0,'-1'2'83'0,"0"-2"9"0,1 3-40 16,-1-2-15-16,1-1 6 0,0-2 5 15,-2 4-1-15,2-6-4 0,0 4-7 16,-1-1-7-16,0 0-5 0,1-1-7 15,0-1-4-15,1 3-3 0,-1 0-3 16,0-2-2-16,1 0-1 0,3-2-1 16,0 2 0-16,6 0-1 0,2-2 1 15,6 0-1-15,5-2 0 0,5 4 0 0,4 1-1 16,7 1 1-16,2 0 0 0,6 3-1 16,3-1 0-16,1 3 0 0,-1-5 0 15,2 2-1-15,-5 3 0 0,-2 0 0 16,-5 0-1-16,-5 2 1 0,-4 2-1 15,-6-1 0-15,-5 1-1 0,-4 0 0 16,-4-3-1-16,-5 1 0 0,-4 1 0 16,-2 0 1-16,-1 2-1 0,0 1 2 15,-2 0 1-15,0 0 0 0,1 3 1 16,-1 2 0-16,0-1-1 0,2 4 1 0,-1 0-1 16,4 3 1-16,-3 2-1 0,1 3 1 15,2-1-1-15,-2 3 1 0,0-2-1 16,0 5 1-16,-2-2-1 0,-1 4 0 15,-1-2 0-15,-3-1 1 0,0-1-1 16,0-3-1-16,0-1 1 0,0-3 0 0,2-5 0 16,-1 0 0-16,4-2-1 15,1-2 1-15,0-1-1 0,1-1 1 0,2-3 0 16,0-2 1-16,1 0 0 0,1 1 0 16,1-5 1-16,2 2 0 0,-2 0-1 15,2 1 0-15,0 2 0 0,-2 1-1 16,1-1 0-16,1 1-1 0,-2 0 1 15,3 0-1-15,1-1 1 0,0-3 0 16,2 1 0-16,1-1 0 0,1-2 1 16,2 1 0-16,1-1 0 0,-1 0 0 0,3-2 0 15,0 0 0-15,0-1 0 0,1 1 1 16,0-2-2-16,1-1 1 0,2 1 0 16,0-1-1-16,2 0 1 0,4 1-1 15,4-2 0-15,1 1 0 0,3 1 1 16,4-1-2-16,4 1 1 0,0 1 0 15,-2 0 0-15,-1 1 0 0,3 3 0 0,-4 2-1 16,-2-1 0-16,-2 1 0 16,2 0 0-16,-2 0 0 0,-2 1 1 0,0-2-1 15,-1-1 1-15,-1 2 0 0,-1-2 0 16,-2 0 0-16,-2-1 0 0,-3 0 0 16,-4-2 0-16,-4 0 0 0,-4-1 0 15,-3-2 1-15,-3 1 0 0,-4-2 0 16,0-3 0-16,-3 1 0 0,2-3 0 15,-4 1 1-15,2 0-1 0,-2-1 0 0,2 1 1 16,-1-1 0-16,0 0 1 0,1-4 0 16,-1-2 1-16,1-2 1 0,-1-6 2 15,0-5 1-15,-1 1 0 0,-1-4 0 16,0 1 0-16,-1-1 0 0,-2-6-2 16,-1 0-1-16,-2-3-2 0,-1-1-1 15,-4-2 0-15,1-3-2 0,-2-1 1 16,2 2-1-16,3 6 0 0,0 7 0 0,3 4 1 15,2 4-1-15,2 7 0 0,1 5 0 16,1 4 1-16,-1 3-1 0,1 0 1 16,-1 2-1-16,2 1 0 0,-1 0 0 15,2 1 1-15,-1 0-1 0,0-1 0 16,2 1 0-16,-2-1 0 0,1 1 1 16,-1 0-2-16,0-1 1 0,1 0-1 15,-1 0-2-15,0-3-6 0,1 3-4 16,0-3 1-16,-1-3-24 0,0 2-113 0,-1-4-118 15,0 1-291-15</inkml:trace>
  <inkml:trace contextRef="#ctx0" brushRef="#br0" timeOffset="51061.92">21732 1488 366 0,'1'1'101'15,"1"1"10"-15,-2-4-5 0,-3 3-78 16,1 1-7-16,-3-1 2 0,-3 4 2 16,-2 1-9-16,-2 3-10 0,-2 2-2 15,-2 0 0-15,2 0-1 0,2 1-1 16,3-4-1-16,3-3 0 0,1-2 0 16,3 1 1-16,2-2 2 0,2-1 2 0,2-1 3 15,1 0 1-15,3-2 0 0,2 0 0 16,3-3 1-16,0-3 0 0,0 2 1 15,0-3 0-15,-1 1 1 0,-1-1 0 16,0-1 3-16,0 0 0 0,-1-1-3 16,0 1-2-16,0-1-2 0,-2 2 0 15,-1 2 0-15,-1 1-2 0,-2 4-1 16,0 0-1-16,0 3-1 0,0 0-2 0,2 3-1 16,1 2-1-16,2 0 0 0,2 2-1 15,2 4 1-15,2 0 0 0,2 2 0 16,-2 0 0-16,-2 1 1 0,2 0-1 15,-1-2 0-15,-2 0-3 0,-1 0-7 16,0-2-5-16,-1-2-3 0,0-1-18 16,-2-5-114-16,-1 2-117 0,-4 1-284 15</inkml:trace>
  <inkml:trace contextRef="#ctx0" brushRef="#br0" timeOffset="52061.06">21858 1512 402 0,'1'0'112'0,"-2"-3"5"15,1 2 3-15,-1-1-86 0,1 4-8 16,0-2 1-16,2-2 0 0,1 1-6 0,3 1-4 16,3-1-4-16,3-1-3 0,2-2-4 15,3-1-3-15,3 0-1 16,7-1-1-16,0 1 0 0,2-2-1 0,2 3 0 16,3 2 0-16,3 2 0 0,-1 2-1 15,-1 1 0-15,1 3 0 0,-1 0 0 16,2 1-2-16,-2 0 2 0,-3 1-2 15,-2 1 1-15,-6 1-1 0,-5 1 0 16,-2 0 0-16,-6 2 1 0,-2 0-1 0,-3 2 0 16,0 3 0-16,-2 4 1 0,-2-1 1 15,-1 3 0-15,0 4 0 0,-2 3 1 16,1 0 1-16,0-3 0 0,0 2 0 16,3 1 0-16,1-2-1 0,-1-1 1 15,4 0 0-15,-1-2 0 0,2 0 0 16,0-3-1-16,-3-4 1 0,2 3 0 15,-3-4 0-15,-1 1 0 0,1 0 0 0,-3 2 0 16,0-2-1-16,-2 0 1 0,0-2-1 16,0-1 0-16,-2-1 0 0,2-1 0 15,-1-2-1-15,0-1 1 0,0 1 1 16,1-2-1-16,0-1 0 0,-2-1 0 16,3-2 0-16,0 0 1 0,1-3-1 15,2 0 1-15,0-1 0 0,0 1 1 16,3-3 0-16,-2 0 1 0,3 1 1 15,-1-1 0-15,2 1 0 0,1 0 1 0,2-3 2 16,2 2-1-16,3-1 1 0,1-2-2 16,2 1 1-16,7-1 0 0,1-2-3 15,6 2 0-15,3 0-1 0,1 0 0 16,0 3 1-16,3 0 0 0,-1 1 0 16,2 0 0-16,-3 0 0 0,1 2-1 15,1 0 1-15,2-2-1 0,2 1 1 0,-2 0-1 16,0 1 1-16,0 1-1 15,-5-1 0-15,-4 1 0 0,-2 2 0 0,-5-2-2 16,-3 2 1-16,-1-1 0 0,-6 3-1 16,-1-1 0-16,0 0 1 0,-1-2-1 15,-2 1 0-15,-1 1 0 0,-4-3 0 16,1-4 1-16,-1 0-1 0,-2 0 1 16,1 0 1-16,-1-3 0 0,1-2 0 15,0 0 2-15,1 3 2 0,-1-4 3 0,1-2 0 16,2-1-1-16,-2-2 1 0,1 0 1 15,1-4-1-15,-2-4-2 0,1-3 0 16,-1-8-2-16,-1-4 2 0,-2-4-1 16,-2 0-2-16,-3-4 0 0,-4 0-1 15,-5-5-2-15,-2 3-1 0,-3 5 0 16,-3-3-1-16,0-3 0 0,-2 3 0 16,2 1 1-16,-1 5-1 0,2 3 1 15,1 1 0-15,2 5 0 0,3 3 1 0,1 2-1 16,3 3-1-16,3 4 0 0,1 1-1 15,-1 1-2-15,2 3-4 0,0 1-7 16,1 2-6-16,1 1-5 0,-2-2 12 16,3 3-56-16,2-1-90 0,-1-4-113 15,1 8-276-15</inkml:trace>
  <inkml:trace contextRef="#ctx0" brushRef="#br0" timeOffset="52458.66">23524 1471 457 0,'-1'3'105'0,"-4"-5"6"0,1 6-74 0,-4-1-15 16,-1-1 8-16,-2 3 3 0,-5 0-3 16,-2 1-10-16,0 0-7 0,-3 1-6 15,0-2-2-15,1 2-2 0,3-3-2 16,4-1-1-16,4 1 0 0,2-2 0 15,4-1 0-15,3 0-1 0,1-1 0 16,4-1 1-16,3-2-1 0,4-1 2 16,6-1-2-16,2 1 1 0,2-3 0 15,-1 0 1-15,0 0 1 16,-2-2 1-16,-2-1 1 0,-5 2 1 0,-1-1 1 0,0 0 1 16,-2 0 1-16,-1 5-1 0,-2 4-1 15,0 1-1-15,-1 1-1 0,2 3 0 16,-2 5-1-16,2 1-2 0,1 1 0 15,0 3 1-15,0 2 0 0,2 3 0 16,-1 4 0-16,4-1-1 0,1 5 0 16,3 0 0-16,0-1 0 0,2 1-1 15,2-2 1-15,3-1-2 0,0-3-1 0,2-4-12 16,0-2-122-16,2-3-114 0,-2 1-298 16</inkml:trace>
  <inkml:trace contextRef="#ctx0" brushRef="#br0" timeOffset="55486.44">12258 2327 267 0,'-1'4'85'0,"1"-3"11"0,2 1 3 15,-1-4-43-15,0 2-2 0,1-2 0 0,1 2-5 16,1-1-7-16,-2 0-9 0,0-1-5 16,-1 2-5-16,1-2-1 0,-2 1-2 15,-1-2 0-15,0 2-2 0,0 0-1 16,1 1-3-16,-2-2-1 0,1 1-3 16,-1 0-1-16,1 0-1 0,1 0 2 15,-2 1 0-15,1 0 1 0,1 0 1 16,-1-1 0-16,1 2 0 0,0-2-1 0,1 1 0 15,-2-2-1-15,2 4-1 0,-1-1-1 16,0 1-1-16,0-3-2 0,0 2-1 16,-2 0-1-16,0 0-2 0,-2 0 0 15,-3 0 0-15,-1 4-2 0,-1 1 1 16,-2 0 0-16,-1 4-1 0,-3-1 1 16,1 1-1-16,-2 2 0 0,-2 3 1 15,1-3 0-15,-1 5-1 0,0-2 1 0,-1 3 1 16,0 0-1-16,1-1 0 0,-1 0 0 15,-1-2 0-15,0-3 0 0,0 1 0 16,-1-3 0-16,2 0 0 0,1 1 1 16,-1-1-1-16,1-2 0 0,1 2 1 15,2 0-1-15,0 0 0 0,1 0 1 16,0-1-2-16,0-2 2 0,-4 3-1 0,-1-1 0 16,-2 0 0-16,-5-2 1 15,-2 0-1-15,-2 2 0 0,-2-1 1 0,-1 0-1 16,-4 1 0-16,1 1 1 0,-3-3-1 15,-3 2 0-15,-2-2 0 0,-3-1 0 16,-1-1 0-16,-2 0 0 0,-3-1 0 16,-1 2-1-16,0-1 2 0,-5 5-2 15,2-1 1-15,-1 3 0 0,-2-2 0 16,-2 2 0-16,-1 0 0 0,0 1 0 16,0 1-1-16,-2-1 2 0,-2 0-1 15,-1-2 0-15,0 2 0 0,-1 0 0 0,-1-2 0 16,-3-2 0-16,1 2 0 0,0-4 1 15,-3 5-1-15,1-3 0 0,-3 1 0 16,-2 0 1-16,-1-1-1 0,-1 0 0 16,-3 1 0-16,-1 2 0 0,4 3 0 15,-2 0 0-15,0-3 0 0,1 4 0 0,3 1 1 16,1 1-2-16,2-1 1 0,1-4-1 16,3 1 2-16,1 2 0 0,0-3 0 15,0-1 0-15,1-2 0 0,1 1 0 16,-1 0 3-16,1 0-4 0,-1 1 1 15,1 1-1-15,2 0 1 0,-2-2-1 16,-3 1 0-16,2 1 0 0,0 0 1 16,1-2-1-16,-2 2 1 0,0-2-1 15,1 4 0-15,1-3 1 0,-3 1 0 16,1-1-1-16,-1 1 0 0,1 0 0 0,-2 0 0 16,2 0 0-16,-1 0 0 0,0 1 0 15,0 0 0-15,1 1 1 0,0-2-1 16,0 3 0-16,-2-1 0 0,1 1 0 15,0 1 1-15,-2-1-1 0,2 2 0 16,1 2 0-16,-1-2 0 0,0 1 1 16,1 1-1-16,0-3 0 0,0 4 0 15,0 2 1-15,-2-2 0 0,1 1-1 0,-2 1 0 16,2 0 1-16,-1 2-1 0,-1-1 0 16,1-3 0-16,0-2 0 0,1 0 0 15,2 1 0-15,0 2 0 0,3 0 0 16,2-2 0-16,2 5-1 0,4 2 1 15,2-2 0-15,2 3-1 0,4-5 1 16,1 0 0-16,2 1 0 0,1-1 0 16,1-2 0-16,1 3 0 0,0-1 0 0,1 2 0 15,-2 0 0-15,5 0 0 0,-4-1 0 16,0 2 0-16,1-3 0 0,1 2 0 16,-2-2 1-16,2 1-1 0,-2 0 0 15,1 1 0-15,3 1-1 0,0 1 2 16,0-1-1-16,2 0-1 0,0 3 2 15,-1-4-2-15,0 1 1 0,1-2 0 0,-2 2 0 16,2-2 0-16,0 0 0 0,-1-1 0 16,3 0 0-16,0-1 0 0,-1 2 0 15,3 0 0-15,-1 0 0 0,0 0 0 16,-1 1-1-16,-2 1 1 0,-1 0 0 16,-2 1-1-16,-3 1 1 0,0 1-1 15,0 2 1-15,1-3 0 0,0 3 0 16,1 3 0-16,-2 0 0 0,1-1 0 15,0-3-1-15,0 3 1 0,1 1 0 16,-1 1 0-16,2-4 0 0,2 1-1 0,4 1 1 16,0-2 0-16,3 1 0 0,2 2 0 15,1-3 0-15,3 2-1 0,-1-3 1 16,1 2 0-16,-1 0 0 0,0-5 0 16,-1 2 0-16,-1-1 0 0,-1 4 0 15,1-1 0-15,-2 1 0 0,-1 2 0 16,1 4 0-16,2 0 0 0,0 3 0 0,1-1 0 15,-1 2 0-15,4 1 0 0,0-2 0 16,0 0 0-16,3 0-1 0,0 2 1 16,0 0 1-16,2 3 0 0,2-1 1 15,-1 1 0-15,3 2 1 0,1 0 0 16,2-2 0-16,1 1-2 0,-2 4 1 16,2-3-2-16,1-2 1 0,-2-1-1 15,3 5 0-15,-2-4 0 0,1-1 1 16,0-3-1-16,0-3 0 0,2 2 0 15,0-4 1-15,0-6-1 0,2-2 0 0,3-6 0 16,1-2-1-16,1-3 2 0,2-6-2 16,1-1 1-16,1-3-1 0,1-1-1 15,-1-3-1-15,0-1-3 0,0-2-7 16,-1 0-10-16,1-1-10 0,-1 0-7 16,0-2-4-16,1 2-1 0,-1-3 33 15,2 3-148-15,-2-1-108 0,1 0-292 0</inkml:trace>
  <inkml:trace contextRef="#ctx0" brushRef="#br0" timeOffset="55857.09">941 7380 634 0,'2'1'149'0,"-4"-2"2"0,2 1-106 16,0 2-7-16,0-1-5 0,-1-1-10 15,1 0-8-15,0 0-6 0,1 3-3 16,-1 4-4-16,0 1-3 0,0 3-1 16,0 5 0-16,0 5 0 0,2 3 2 0,-1 1-1 15,1 4 2-15,1-1-3 0,0 0-4 16,3-1 0-16,-1 0-1 0,3-1-1 15,0-5-1-15,0-4-1 0,1-3 4 16,2-2 9-16,-1-3 6 0,1-6 8 16,2-5 5-16,2-2 4 0,3-3 3 15,2-5-2-15,2-2-4 0,3-6-6 16,3-1-7-16,2 0-4 0,-2-2-8 0,2-3-22 16,0 1 141-16,0-1-294 0,3 2-163 15,2-2-467-15</inkml:trace>
  <inkml:trace contextRef="#ctx0" brushRef="#br0" timeOffset="57252.67">683 5116 168 0,'-5'-15'10'0,"-1"1"-6"0,-1 1-28 0,2-2 14 15,-1 4 10-15,0-1 15 0,1 3 25 16,0 1 24-16,1 0 14 0,0-1 4 16,2 1-10-16,-1-2-1 0,1 1-9 15,1-1-9-15,-1-3-12 0,2 3-8 0,-1-1-11 16,1 2-7-16,-1-2-8 0,0-1-3 15,1 4-3-15,0 1 4 0,-1-1 4 16,1-1 4-16,0 3 4 0,-1 1 4 16,2 1 3-16,-2 0 4 0,1 2-2 15,0 1-1-15,0 2-4 0,0-3-5 16,0 3-3-16,0 2-6 0,1-1-2 16,-1 5-3-16,1 4-2 0,-1 2-1 15,2 5 1-15,2 3-1 0,1 2 2 16,1 0 0-16,1 1 0 0,2-5-2 15,3 0 0-15,1-3-1 0,1-2-2 0,2-3 0 16,-1-1-1-16,3-3 1 0,-2-3 1 16,2-4 1-16,-2-5 2 0,0-3 3 15,1-3 0-15,-1-4 3 0,-1-2 2 16,-1-3 4-16,-2 0 3 0,-3-1 2 16,-4-1 3-16,-2 3 3 0,-3-2-1 15,-2 2 1-15,-1 1-4 0,-3 3-1 0,1 4-3 16,1 0-4-16,-1 2-2 0,2 4-2 15,1 4-7-15,2 3-1 0,1 4 0 16,1 3-2-16,2 3 0 0,1 4-2 16,1-1 1-16,3 0 2 0,1-1-1 15,1-1 0-15,0-5 0 0,2-1 0 16,2-5-1-16,1-2 3 0,-1-2-1 16,0-7 2-16,1-2 0 0,0-2 1 0,1-2 1 15,-2-4 1-15,0-2 2 0,-2-2 2 16,-1 2 2-16,-1 1 3 0,-1-1 0 15,-3 1 1-15,-2 4 2 0,-1 2-1 16,-2 5 1-16,0 1-2 0,-2 4-3 16,0 1-2-16,0 4-1 0,1 5-3 15,0 5-2-15,1 3-2 0,1 6-1 16,-1 4 0-16,2 3 1 0,3 5-1 0,-2 1-13 16,2 0-2-16,0 0-7 0,2-1-5 15,0-2-2-15,0-1 0 0,-2-5 2 16,-1-6 12-16,-1-3 2 0,-1-7 7 15,-2-1 4-15,0-6 7 0,-2-7 2 16,-1-4 0-16,2-6 1 0,-1-3-1 16,2-6 1-16,2-4 0 0,1-8-5 15,0-3 0-15,3-5 1 0,0-3-1 0,1-3 1 16,-1-4 1-16,0 1 2 0,1 4 1 16,2-1 2-16,0 6-2 0,2 6 5 15,0 5 2-15,1 7 1 0,0 5-1 16,1 5-2-16,-4 6-2 0,1 7 0 15,-2 2-5-15,-1 4-2 0,0 6-2 16,-1-1-1-16,0 5-1 0,-3 3-2 0,-2 0-3 16,-2 5-1-16,-2 0-3 15,-5 3-3-15,-3 2-4 0,-4 0-4 0,-3 0-7 16,-2 0-6-16,-2-1-11 0,-2-1-7 16,3-2 23-16,0-2-144 0,1-5-123 15,2-5-301-15</inkml:trace>
  <inkml:trace contextRef="#ctx0" brushRef="#br0" timeOffset="57808.26">1809 4575 616 0,'-2'-4'152'0,"-2"-3"3"0,-3 0-89 16,-4-1-27-16,-3-2-10 0,-3 2-10 16,-1 2-8-16,-2 2-6 0,0 3-3 15,-2 1-2-15,2 5 1 0,-1 1-1 16,1 4-1-16,-1 4 0 0,1 6 0 15,3 1 0-15,3 2-1 0,3-3-4 0,5 2-4 16,3-3 0-16,5-3-3 0,4-5-1 16,0-2-2-16,3-2 2 0,1-3 5 15,2-4 5-15,0-2 3 0,1-2 4 16,-1-4 5-16,0-7 1 16,0-2 1-16,-2-3 0 0,0-4 0 0,-1-4-1 15,0-1 0-15,-1-4-1 0,0 2 2 16,1-5 0-16,-2-1 1 0,0-2 2 0,-2-1 1 15,0-1 0-15,-1 0-1 0,-2-1 0 16,-2-1 2-16,0 4 2 0,0 3 0 16,-1 3 3-16,0 4 0 15,0 5 0-15,1 4 2 0,0 9 0 0,-1 5-3 16,0 3-6-16,1 3-3 0,-1 5-2 16,0 6-2-16,-1 7-3 0,-1 6-3 15,1 7 0-15,1 7 0 0,1 7 1 0,1 4 0 16,4 3-3-16,3 5-9 15,3 2-11-15,4 0-10 0,0 0-8 0,3-2-11 16,3-2-10-16,2-5-1 0,-1-5 3 16,2-5 33-16,-1-2-140 0,-1-7-112 15,-3-5-292-15</inkml:trace>
  <inkml:trace contextRef="#ctx0" brushRef="#br0" timeOffset="58177.14">790 5491 567 0,'-1'0'152'15,"0"-1"6"-15,0-1-60 0,2 1-41 16,-1 1-3-16,0 1-9 0,0-1-16 0,2 3-10 16,-1 6-6-16,3 6-6 0,-3 5-5 15,2 7-3-15,-1 5 0 0,3 4 1 16,0 4 2-16,1 0 1 0,0 1-13 15,2-3-3-15,1 0-15 0,2-1-11 16,-3-1-8-16,2-3 43 0,0-7-169 16,-2-4-116-16,-2-5-312 15</inkml:trace>
  <inkml:trace contextRef="#ctx0" brushRef="#br0" timeOffset="58427.18">776 5524 581 0,'-2'-33'155'0,"7"3"3"0,5 2-45 16,3 4-61-16,5 1 0 0,0 2-8 15,3 2-9-15,1 6-9 0,0 5-4 0,2 5-8 16,-1 3-6-16,-1 8-5 0,-1 2-4 16,-1 1-1-16,-1 3-1 0,-1 4-1 15,-4 0-1-15,-2 2-4 0,-5-1 1 16,-5 1-2-16,-3 3 1 0,-7 1-1 15,-5 2-2-15,-4 0-5 0,-5-1-3 16,0-1-8-16,-2-1-7 0,-1-3 1 16,0-4-19-16,3-5-111 0,2-6-114 0,1-7-283 15</inkml:trace>
  <inkml:trace contextRef="#ctx0" brushRef="#br0" timeOffset="58750.94">1465 5288 678 0,'2'1'174'16,"-2"-1"8"-16,-1-1-101 0,-1 0-17 16,-3-1-10-16,-3 0-13 0,-3 0-16 15,-3 1-8-15,-3 2-7 0,-4 1-5 16,0 3-1-16,-2 5-1 0,-2 3-1 15,2 4 0-15,3 4 0 0,1-1-2 0,5 5 0 16,4 0-1-16,5-1 0 0,7 2-1 16,5 0 0-16,4-3-1 0,5-1 2 15,3-2-1-15,4-2 1 0,2-4 1 16,5-4-1-16,1-6 1 0,4-4 0 16,4-5 0-16,3-5-3 0,4-4-18 15,4-5-20-15,3-6-149 0,8-3-153 16,4-8-389-16</inkml:trace>
  <inkml:trace contextRef="#ctx0" brushRef="#br0" timeOffset="62845.06">14033 2048 510 0,'5'-1'121'0,"-2"-1"3"16,-2 2-78-16,-2 0-16 0,1 3-6 15,-1-4 0-15,1 1 1 0,-1 1 0 16,1-2 1-16,0 1 2 0,1 0 1 16,-1-2 0-16,0 1-4 0,0 0-5 15,0-1-4-15,0 3-6 0,-1-3-3 0,0 1-3 16,-1 2-2-16,0-1 0 16,-1 2-1-16,1-1-2 0,0-1 0 0,0 2 0 15,2 0-1-15,0 0 0 0,0-1 1 16,1-1-1-16,1 2 1 0,0 0 1 15,1 2 0-15,-1 0 2 0,2 1 0 16,-1 3 1-16,2-1 1 0,-2 0-1 16,0 1 1-16,2-1 0 0,-3-3 0 15,0 1 0-15,0 1 0 0,1-2 0 0,-2 1-1 16,0-1 1-16,0 3-1 0,1 1-1 16,0 2 0-16,0-1 0 0,1 3 0 15,-1 3 0-15,1 2-1 0,0-1 1 16,1 0-1-16,-1 0 0 0,-1 2 0 15,1-1-1-15,0 1 1 0,-1 0-1 16,-1 3 0-16,0 2 0 0,-1 2 0 16,1 0 0-16,-2 1 0 0,0 0 0 0,-1-2 0 15,-1-1 1-15,1-1-1 0,0 0 0 16,-1-1 1-16,0-2-1 0,-1 1 0 16,2-1 1-16,-1 3-2 0,-2 0 1 15,0-4 0-15,1 2 0 0,-2 2 0 16,-1-1-1-16,1 1 1 0,-2-2-1 15,2 3 0-15,-3 1-1 0,-1 2-1 16,-1-2 0-16,1 1 1 0,-3 0 0 16,-1-1 0-16,-2 0 0 0,-2 4 1 0,-2-1 1 15,-1 3-1-15,1 3 1 0,-1-2-1 16,-3 4 1-16,-3 2 0 0,-1-3 0 16,-3 3 0-16,-3 1 0 0,-4 2 0 15,-2 2 0-15,2 2 1 0,1 2-1 16,-3 0 1-16,1 1-1 0,3 1 1 15,-3-2 0-15,-1 4 0 0,-4-3 1 16,-4 1-1-16,0 3 1 0,1-2-1 0,-6-1 1 16,0 0-1-16,0 2 1 0,-2-1-1 15,4 0 0-15,-1 0-1 0,-4-1 0 16,1 3 1-16,-1-2-1 0,1-2 0 16,-1 1 0-16,-2-2 0 0,-3 1 0 15,1-1 0-15,-3-4 0 0,-3 1 0 16,-1 3 0-16,-1 5 0 0,-3-4 0 15,0-4 0-15,-2 0 1 0,-2 2-2 16,0 0 1-16,0-2 0 0,-2-3-1 0,-1 2 0 16,-1 0 1-16,0-1-1 0,3-1 0 15,-3-3 1-15,-1 0-1 0,1 0 1 16,1-3 0-16,1 1 0 0,-3 2 0 16,4-2-1-16,0 2 1 0,1 1 0 15,-2-3 0-15,2 3-1 0,0 0 0 16,1-3-1-16,2 1 1 0,1-2-2 15,2 0 0-15,1-2 0 0,1-2 0 0,2-1 0 16,4-3 1-16,-4 1-1 0,3-2 1 16,-2-4-1-16,3 3-1 0,-1 3 1 15,-3-1-2-15,-1 2-2 0,2-2 1 16,-1 0 0-16,-2 5 1 0,0-1-1 16,2-2 1-16,-3-2 1 0,2 4 2 15,1-2 1-15,1 2 0 0,-1-4 1 0,1 2 0 16,3-4 0-16,2 3 0 0,0-2 0 15,0-1 0-15,3 2 0 0,1-1 0 16,1-3 1-16,2-1 0 0,0-1-1 16,2 1 1-16,2-1 0 0,-1 0 0 15,2-1-1-15,0 3 1 0,0-1-1 16,2 0 0-16,0 0 0 0,3 0-1 16,-1-3 1-16,3 1-1 0,5 1 0 15,1-3-1-15,4 2 1 0,2-3-1 16,4 2 1-16,2 1-1 0,5-1 1 0,0-1 0 15,3 1 0-15,1-2 0 16,2 3 0-16,3 1 0 0,2-3-1 0,-1 0 1 16,2 0 0-16,-1 2 1 0,0 0-1 15,-2-1 1-15,0 3 0 0,-2 0 0 16,1 3 0-16,-2 0 0 0,-1 2 0 16,-1-1-1-16,1 2 1 0,0-1 0 0,1 0-1 15,-1 3 1-15,1-1-1 0,2 4 0 16,0 1 0-16,0 0 0 0,4 0 0 15,-1 0 0-15,3-3 1 0,1 1-1 16,1-4 1-16,2-4-1 0,-1-1 1 16,1-2 0-16,1-4-1 0,-1-2-1 15,0-4-4-15,0 0-6 0,-2-16-7 16,2 12-7-16,1 0-1 0,1-2-124 16,-1 1-116-16,0-2-286 0</inkml:trace>
  <inkml:trace contextRef="#ctx0" brushRef="#br0" timeOffset="63202.41">7042 7658 471 0,'-1'1'124'0,"1"0"1"0,0-1-19 16,0 3-86-16,0 0-9 0,0 3-3 16,1 3-3-16,0 5-3 0,1 3-1 15,2 5 2-15,2 2 0 0,1 1 0 0,1 2 0 16,1 2 0-16,1-4-2 0,0-1 1 16,-2-2-1-16,0-2 0 0,0-5 0 15,-1-3 2-15,1-4 1 0,1-2 2 16,0-1 0-16,-1-3 3 0,3-2 6 15,2-3 4-15,2-1 2 0,2-3 0 16,2-2-1-16,2-4-1 0,3 1-2 16,0-6-8-16,-1 2-14 0,0-2-17 0,0 0 162 15,-3-2-292-15,-3 0-148 0,5-6-424 16</inkml:trace>
  <inkml:trace contextRef="#ctx0" brushRef="#br0" timeOffset="64952.15">7672 7160 364 0,'-1'-1'98'0,"-1"-3"4"0,0 2-37 15,2 2-17-15,0 0-19 0,0 1-6 16,0-1-2-16,0 1-1 0,-1-1-3 16,1 1-2-16,-1-1-3 0,1 1-1 0,-1-1-3 15,1-1-1-15,-1 2-3 0,1-2-2 16,0 1 1-16,0 0 1 0,1-1 0 15,0 1 2-15,-1 0 0 0,1-1 0 16,0 2 2-16,0-1 0 0,-1 1 0 16,0-1 0-16,0 0 1 0,-1 0-1 15,1 0-1-15,-1 0-1 0,1 0-1 0,-1 0-1 16,1 1-3-16,-1 2 0 0,1-2-1 16,-1 2 0-16,0 4 0 0,1 0-1 15,-1 5 1-15,1 4 0 0,1 2 1 16,1 4 0-16,2 0-1 0,1 1 0 15,0 0 1-15,2-3 0 0,0-4-1 16,1-3 1-16,-1-2 0 0,-1-2 1 16,1-3 1-16,-1-3 1 0,0-1 1 0,-1-2 1 15,0-1 1-15,1-1 3 0,0-4 0 16,0-1 3-16,1-2 2 0,1-1 2 16,-1-2 2-16,1-1 1 0,-3 0-2 15,0 2-1-15,-2 1-4 0,-1 3-2 16,-1 2-2-16,-1 2-5 0,0 3-2 15,0 1-3-15,0 1-6 0,1 2-1 16,1-1-2-16,1 1-1 0,0 2 1 16,2 1 1-16,0-1 2 0,3 2 6 0,-1-3 1 15,2 0 2-15,0-1 0 0,2-4 2 16,0-1 0-16,0-1 0 0,1-1 1 16,-2-3 0-16,-1 0 2 0,0-3 2 15,-1 2 2-15,0 1 2 0,-2-3 2 16,0-1 2-16,-2 3-1 0,-1 1-1 15,0 1-2-15,-1 1-4 0,-1 2-4 16,1 2-5-16,0 5-3 0,1 2-2 0,3 6-2 16,-2 4 0-16,2 5 0 0,-1 2 1 15,-1 4 1-15,-1 3 2 0,-2 1 0 16,0 3-11-16,-2 2 2 0,0 2-10 16,-2-2-4-16,1 0 0 0,0-3 0 15,-1-6 1-15,1-5 12 0,1-7-2 16,-1-6 11-16,0-4 7 0,0-6 0 15,0-3 5-15,-1-7 3 0,-2-3 1 0,2-7-1 16,1-4 2-16,1-6-3 0,2-6 2 16,2-2-4-16,2-2-2 0,0-2 4 15,2 0 3-15,-1 2-1 0,1-1 3 16,0 5 0-16,1 4 3 0,1 5-1 16,0 4-3-16,-1 6-3 0,2 4-2 15,1 8-4-15,0 1-2 0,1 4-4 16,0 5-1-16,0 1-2 0,0 4 0 15,0 3 0-15,-1-2 0 0,-2 4-3 0,-1-1-3 16,-3-1-4-16,-1-1-4 0,-2 1-4 16,-3-1-5-16,-3 0-8 0,-1-1-6 15,-2-1-3-15,0-1 62 0,-1-5-177 16,0-1-121-16,3-1-322 0</inkml:trace>
  <inkml:trace contextRef="#ctx0" brushRef="#br0" timeOffset="65602.99">8455 7232 479 0,'1'0'117'0,"-2"-1"3"15,0 0-61-15,0-1-32 0,-1-1-6 16,0 1-3-16,0-1-7 0,1 1-5 16,0 1-2-16,1 0-3 0,-1-1-2 15,1 1-3-15,0 1-1 0,0 1-2 16,-1-1-2-16,1 2-1 0,0-1 1 16,-1-1 2-16,0 1 3 0,1 0 4 0,-1-1 4 15,1 1 5-15,-1-1 5 0,-1 0 6 16,1 0 7-16,0-1 4 0,-1 1 2 15,-1-1 1-15,-4-6-2 0,2 5-5 16,-11 0-6-16,15 4-5 0,-10-2-8 16,-2 0-6-16,0 2-3 0,-1 6-3 15,-4-1-1-15,9 7 1 0,-17-5-4 16,11 9 4-16,2 2-1 0,1-1-1 0,6 2 1 16,4-1-1-16,3-4-1 0,5 0 0 15,1-3 1-15,5-2 1 0,3-2 2 16,0-4 3-16,1-2 1 0,2-3 3 15,-2-3 1-15,1-3 1 0,-2-5 1 16,-1-1 4-16,-1-5 0 0,1-3 2 16,-5-3 2-16,0-2 1 0,-1-1 2 15,0 1 0-15,-3-4-2 0,-2 0 0 16,1 0 1-16,-3-5-2 0,1 2-1 0,-2 0-1 16,0-2-1-16,-1-2-1 0,-1 5-1 15,-3-2-2-15,2 5-2 0,-3 8 1 16,2 2 1-16,0 3 0 0,1 6-2 15,0 5-1-15,1 7-1 0,1 7 1 16,2 4-2-16,-1 5-3 0,1 8-2 16,1 5 2-16,3 4 1 0,0 6 0 0,4-3-2 15,0 0-2-15,3 2-7 0,0 1-9 16,1-4-9-16,0 1-24 0,2-5-4 16,1 3-6-16,-1-5-123 0,2-2-123 15,-2-7-286-15</inkml:trace>
  <inkml:trace contextRef="#ctx0" brushRef="#br0" timeOffset="65984">9064 6923 579 0,'2'4'137'0,"-2"1"5"0,-4-7-88 0,3 10-18 16,-1 2 1-16,1 3-1 0,-4 3-2 15,1 2-6-15,-3 2-5 0,0 2-4 16,-1 2-4-16,-2 3-6 0,0 1-4 16,-1 0-2-16,1-1-2 0,0-1 0 15,4 0-1-15,-1-4 0 0,3-3 0 16,2-3-1-16,1-2 2 0,3-2 0 15,2-1 0-15,2 0 2 0,0-3 2 0,4 0 0 16,2-1 1-16,1-1 0 0,4-1-1 16,1 1 0-16,4-3-2 15,2-2-2-15,3-1-13 0,0-1-1 0,3-1-12 16,-1-4-13-16,0 0-7 0,-2-5-91 16,-2 2-34-16,-2-1-98 0,-2-9-225 15</inkml:trace>
  <inkml:trace contextRef="#ctx0" brushRef="#br0" timeOffset="66360.75">9388 7105 599 0,'-1'-9'155'0,"1"1"6"0,4 2-75 15,1-1-31-15,3 0 0 0,2 1-4 0,3 0-12 16,1-1-9-16,4-2-3 15,0 4-4-15,3 0-6 0,-1 2-5 0,-1 0-3 16,-1 4-2-16,1 3-2 0,-4 1-3 16,-3 0-1-16,-1 0-4 0,-2 2-2 15,-2 0-4-15,-2-1-3 0,-4 4-2 16,-6 1 0-16,-1 1 0 0,-4 4 0 16,-1-1 1-16,-3 3 2 0,-2 0 3 15,0 1 1-15,2-2 1 0,1 1 1 0,1-3 2 16,3 1 0-16,2-3 2 0,5-1 2 15,2-5 1-15,4 2 2 0,4-2 1 16,3-2 1-16,3-3 0 0,5 0 2 16,5 1-2-16,6 0 0 0,2-2-2 15,5-1-3-15,2-2 1 0,5 1-3 16,0 0-5-16,1-4-5 0,-2 1-13 16,0-3-14-16,0 1 45 0,-1 0-185 15,-5-1-140-15,6-4-356 0</inkml:trace>
  <inkml:trace contextRef="#ctx0" brushRef="#br0" timeOffset="97677.18">11358 9352 491 0,'21'2'128'16,"6"1"5"-16,3 1-65 0,3 0-15 15,1 0-3-15,3 0-1 0,0-1-6 16,5 1-4-16,-1 3-2 0,-2-2-3 16,0 0-6-16,1-1-6 0,-4 2-8 0,-3-3-4 15,-6 0-5-15,-4-1-3 16,-3 0-2-16,-5-1-4 0,-4 0-4 0,-3-1-4 16,-1-1-4-16,-3 0-4 0,0-1-8 15,0-2-9-15,-1 0-6 0,1 0 0 16,2-1-117-16,-4-1-116 0,0-1-283 15</inkml:trace>
  <inkml:trace contextRef="#ctx0" brushRef="#br0" timeOffset="97902.11">11912 9188 549 0,'-7'0'126'0,"3"0"5"0,2-2-86 15,2 2-7-15,2 2-3 0,1-1 2 16,2 0 5-16,4 4 1 0,2 0-1 16,2 0-6-16,4 3-4 0,0 1-2 15,2 0-7-15,0 3-9 0,1-1-5 0,-2 4-4 16,-3-1-3-16,-2 1 0 0,-1 1-1 16,-5 0 0-16,-2 2-1 0,-4 0-1 15,-3 1-1-15,-3 0-1 0,-3-1-5 16,-3 1-6-16,-3-2-16 0,-5 1-16 15,0-3-52-15,-3-2-78 0,1-1-122 16,-5-2-269-16</inkml:trace>
  <inkml:trace contextRef="#ctx0" brushRef="#br0" timeOffset="98709.45">11595 11381 413 0,'-9'2'101'16,"-2"1"4"-16,-3 2-40 0,-1 0-39 16,-2 1-2-16,1-2 0 0,1 0 0 15,3 0-2-15,3-1-2 0,2-1 0 16,0-1 2-16,5 0 0 0,2 3-1 0,1-4-1 15,3 3 2-15,2 1 0 0,2 1 1 16,4 0-1-16,2 2 1 0,5-4 3 16,2 3 0-16,3-2-1 0,2-2-2 15,2 0-6-15,3 2-3 16,-1-2-4-16,-1 2-5 0,1-2-3 0,-2 1-4 16,-2-1-7-16,-3 0-5 0,-3-1-7 0,-1-2-7 15,-5-1-6-15,-4 1-6 0,-1 0-4 16,-5 0 0-16,1-3 2 0,-4 1 8 15,0 1-59-15,-1-2-5 0,0-2 19 16,-1-2 11-16,-3-2 32 0,1-1 23 16,-2-1 6-16,0-1 72 0,-1 2 21 15,-3 0-9-15,2 3 3 0,1 0-19 16,1 3-12-16,2 2-2 0,0 0-4 16,1 1-7-16,3 2-4 0,0 2-8 0,2 1-4 15,0 3-6-15,5 0-3 0,2 3 1 16,3 3 3-16,1 0 1 0,5 0-1 15,-1 1-1-15,0 2-4 0,-1 1-2 16,-1-1-5-16,-3 1-5 0,-2 1-4 16,-4 3-4-16,-3-3-6 0,-4 2-9 15,-3 0-10-15,-7 0-11 0,-5 0 166 16,-6-3-288-16,-7 1-145 0,-2-1-407 0</inkml:trace>
  <inkml:trace contextRef="#ctx0" brushRef="#br0" timeOffset="102805.23">15913 2410 468 0,'2'1'114'0,"-1"0"5"0,-1-1-51 16,-1-1-33-16,0-1-9 0,1 2 1 15,0-1 1-15,0 0-2 0,1 2-3 0,-2 0-3 16,1-1-3-16,1 1-4 0,-1 0-3 16,0-1-4-16,0 3-2 0,0-5-1 15,1 2-1-15,-2 0 0 0,1 2-1 16,-1-4 0-16,0 4 2 0,1-1 3 16,-2 1 1-16,0 0 1 0,1 2 0 15,-2 1 0-15,1 1 0 0,-2 0-2 0,1-1-3 16,0 3-2-16,1 0 0 15,-2-2-1-15,3 3 1 0,0 0 0 0,1 1-1 16,1 0 2-16,-1 0-1 0,1 3 1 16,-1-1 1-16,0 0-1 0,-1 2 0 15,0 1 0-15,-1 3-1 0,-1 3 1 16,-1-1-1-16,1 3-1 0,-1 3 1 16,-2 0-1-16,-1 0 1 0,-2 2-1 15,0-1 0-15,-2 3 1 0,1-2-1 16,-1 3 0-16,1-1 1 0,1 1-1 0,1 0 0 15,-1-4 0-15,-2 0 0 0,-1 4 0 16,-1-2 0-16,-2 1 0 0,-2 0 0 16,0 1 1-16,-1 0-1 0,3 2 1 15,1 1 0-15,-1-1-1 0,2 2 0 16,-1 1 1-16,-1 2-1 0,-2-1 1 16,-1 1-1-16,-2-1 0 0,-2 1 1 0,-1 1-1 15,-2 0 0-15,1 1 1 0,2 2-1 16,0-1 0-16,-2 2 1 0,-2 0-1 15,0-3 0-15,2-1 0 0,-4 0 1 16,-5-2-1-16,-2 0 0 0,0 3 0 16,2-2 0-16,1 0 0 0,0 3 1 15,6 1-1-15,4 3 0 0,1-3 0 16,-1 0 0-16,-3 0 0 0,-2 0 0 16,-1 0 0-16,-2-1 1 0,-7-2-1 0,-1 2 0 15,1-2 0-15,2 3 1 0,-2 0-1 16,-5 0 0-16,3 1 0 0,5-3 1 15,2 1-1-15,0-4 0 0,2-1 0 16,4-2 0-16,-1 3 1 0,-2-2-1 16,-1-2 0-16,-1 0 0 0,-1 1 0 15,-3 1 1-15,1-2-1 0,2-1 0 0,3 0 0 16,-2 0 0-16,1 2 0 0,-1 2 1 16,4-1-1-16,-1-1 0 0,-3 1 1 15,2 0 1-15,-3 1 1 0,3-4 0 16,2 0 1-16,-3 1 1 0,-1-1-1 15,1 1 0-15,-3-2-1 0,-1 0-1 16,-1 4-1-16,-2-3 0 0,2-1-1 16,0 0 1-16,1-3-1 0,3 2 0 15,1-2 0-15,-1 2 0 0,0-1 1 16,4 2-1-16,2 2 0 0,-2-2-1 0,4 0 2 16,1 0-1-16,0-4-1 0,-1 1 2 15,-5 0-1-15,1 1 0 0,1-2 0 16,0-1 0-16,-1 0 0 0,3 1 1 15,1-1-1-15,1-1 1 0,1 0 0 16,0 1-1-16,1 0 1 0,2 0 0 16,-2 0-1-16,0-1 0 0,2 3 1 0,-2 0-1 15,-1-2 0-15,4 0 0 0,-1 2 0 16,2-2 0-16,-1 1 0 0,0 1 0 16,0-2 0-16,0-1 0 0,-2 5 0 15,-1-1-1-15,2 1 1 0,1 1-1 16,2-4 1-16,3 4 0 0,1 2-1 15,2-4 1-15,3 1 0 0,-1-3 0 16,3 3-1-16,-1-1 1 0,1 2-1 16,-2-2 0-16,2-2 1 0,1 0-1 15,-1 2 1-15,1-1-1 0,1-1 1 0,0-1-1 16,1-2 0-16,1 0 0 0,0 2-1 16,1-2 0-16,-1-1 0 0,2-1 0 15,-1-2-1-15,1-1 1 0,-1-3 0 16,2-3-1-16,-2-2-1 0,0-3 0 15,-1 0-4-15,1-4-4 0,-1-1-4 16,0-3-5-16,1 0-8 0,-1 0-3 0,0 1-2 16,0-1-35-16,0 0-80 0,1 0-102 15,-1 0-244-15</inkml:trace>
  <inkml:trace contextRef="#ctx0" brushRef="#br0" timeOffset="103149.18">12373 7696 570 0,'4'-1'135'0,"2"-1"2"16,-2 1-93-16,0 0-15 0,1 0-5 15,-2 2-3-15,-1 1-8 0,3 3-5 0,-2 3-1 16,0 1-1-16,2 4-2 15,2 5-1-15,2 0 1 0,0 3-1 0,2-2-1 16,2-1-1-16,2 1 1 0,2-1-1 16,-1-4 3-16,2-1-2 0,-1-1 7 15,1-2 5-15,-2-4 5 0,3-1 7 16,-1-5 3-16,0 0 1 0,1-3 1 16,-1-5-5-16,1-1-5 0,-1-2-6 15,-3-1-7-15,-3-2-11 0,-4 0-17 16,-2 1-22-16,-5-3-81 0,-4 0-56 0,-2-6-127 15,-5-1-269-15</inkml:trace>
  <inkml:trace contextRef="#ctx0" brushRef="#br0" timeOffset="104167.69">12934 7188 521 0,'-4'-1'124'0,"3"-2"5"16,1 2-74-16,-2-2-23 0,2 3-2 15,1-1-3-15,-1 1-5 0,0-1-6 16,0 3-6-16,0 2-3 0,0 1-4 16,-1 4-1-16,1 1-1 0,1 4 0 0,0 0 1 15,2 2 0-15,0 0 1 0,1-2 0 16,2-2 1-16,0-2 2 0,2-3 3 15,0-2 3-15,0-4 4 0,2-4 3 16,0 0 1-16,1-3 1 0,-1-2-1 16,1-2-4-16,-1 0-2 0,0-2-2 15,-2 3-2-15,0-2 0 0,0 2-1 16,-2 2-2-16,0 1 0 0,-2 1-2 0,-1 1-2 16,1 3-5-16,-2 0-2 0,-1 2 0 15,1 4-1-15,0 0 0 0,-1 2 1 16,3-1 1-16,-1 1 1 0,2 1 1 15,1-2 0-15,4-3 0 0,1 0-1 16,2-3 1-16,3 0 1 0,2-3 0 16,-1 0 0-16,3-1 2 0,-1-2 0 0,-1 0 1 15,0-1 1-15,-4-1 1 0,-2 0 1 16,-1-2 3-16,-3 1 0 0,-3 3 2 16,-1 0 0-16,-2 2-2 0,-2 0 1 15,1 3-3-15,0 3-3 0,-1 5-2 16,0 2-1-16,0 5-2 0,0 5 1 15,0 5-1-15,0 3 2 0,0 4 0 16,-1 0-1-16,0 0 1 0,-1 0-15 0,-1 2-1 16,1-3-3-16,-1-2-5 0,1-2-2 15,-2-4 0-15,2-3-1 0,2-4 15 16,-1-6-1-16,2-4 5 0,-1-1 9 16,-1-4 2-16,1-5 4 0,-2-1 2 15,1-8 0-15,1-1 2 0,0-8-2 16,0-6-3-16,4-7-2 0,1-3-1 15,1-5-2-15,0-2 1 0,0-1 1 16,3 3 2-16,0 5 2 0,1 5 2 0,1 6 1 16,1 8-1-16,0 5-1 0,1 9-1 15,0 4-2-15,1 2-4 0,0 5-2 16,1 3 0-16,-1 1-1 0,0 3 0 16,2 0 1-16,-3 0 0 0,0 0 0 15,-2-2-2-15,-2 1-3 0,-3 0-3 16,0 0-5-16,-4 1-4 0,-4 3-8 15,-5 0-5-15,-5 3-7 0,-4-1-5 0,-4 1 165 16,-3-3-289-16,-3-1-140 0,4-4-410 16</inkml:trace>
  <inkml:trace contextRef="#ctx0" brushRef="#br0" timeOffset="104692.84">13855 7157 615 0,'1'0'149'0,"-1"2"8"16,-1-2-91-16,0 0-16 0,0-2-5 16,-2 1-3-16,-2 2-7 0,-1 1-7 15,0-2-7-15,0 1-7 0,-2 1-4 0,1 1-3 16,2 4-1-16,-4 1-3 0,0 5-2 15,2 1-3-15,-2 3-5 0,-1 2-3 16,1 0-8-16,-1 0-6 0,5-1-5 16,1-3-3-16,0-1 0 0,4 0 2 15,2-4 3-15,2 1 4 0,1-1 6 16,2-1 3-16,0 0 0 0,2-4 1 16,0 0 1-16,0-4 2 0,-2-1 4 0,1-2 4 15,1-6 3-15,-3-2 4 0,0-3 1 16,0-5 3-16,1 0 2 0,0-5 4 15,-1-4 1-15,1 0 2 0,-2-5 2 16,1-2 3-16,-3-1 0 0,-3-5 2 16,-2 0-3-16,-3 2 0 0,1 0 0 15,-1 7-1-15,0 4 1 0,2 7 2 16,1 4-1-16,1 7-1 0,0 4-4 16,-1 4-5-16,2 3-5 0,-1 4-3 0,1 1-5 15,0 9-3-15,0 4 1 0,1 5-1 16,2 3 2-16,-1 7 1 0,2 3 0 15,2-1 1-15,-1-1-2 0,3 1-5 16,0-3 8-16,0 1-34 0,2-5-1 16,-1-2-16-16,1 0-8 0,1-4-5 15,-1-2 113-15,-2-3-241 0,-1-5-98 16,1-5-360-16</inkml:trace>
  <inkml:trace contextRef="#ctx0" brushRef="#br0" timeOffset="105015.35">14241 6988 561 0,'3'5'132'0,"0"1"8"16,-2 0-77-16,2 2-26 0,-2 1 1 15,-1 0 2-15,0 1 1 0,-1 1-7 16,-1 2-6-16,1 1-7 0,-2 1-4 15,1 1-5-15,-2 0-3 0,-1 3-4 16,1-2-2-16,-1-1-2 0,1 1 0 0,1-3 0 16,1-1-2-16,-1 0 0 0,2-1-2 15,2 0 0-15,2-1-1 0,-1-3 0 16,1 2 0-16,2-3 1 0,2 0-1 16,6 0 1-16,4-5 0 0,5-3-1 15,3 2-2-15,2-2-8 0,2 0-7 16,0-2-11-16,-6-3-2 0,-3 1-130 15,-5 1-122-15,-2-2-304 0</inkml:trace>
  <inkml:trace contextRef="#ctx0" brushRef="#br0" timeOffset="105520.84">14497 7044 517 0,'4'-13'136'0,"4"2"7"16,1-1-20-16,5 0-88 0,4 4-4 15,0 0 3-15,3 1 0 0,-3 2-5 16,4 2-5-16,2 0-5 0,-1 3-2 16,0 3-4-16,1 0-4 0,-2 2-4 15,1 1-2-15,-4 2-2 0,-2-1-2 16,-3 2-3-16,-4-1-2 0,-1 1-2 0,-3 0-2 15,-1 1-2-15,-5 1-1 16,-5-1-2-16,-1 0 3 0,-4 1 1 0,-4-2 2 16,-2 3 1-16,0-5 3 0,1 0 2 15,0-2 1-15,3 0 2 0,3-3 0 16,3-1 3-16,3-2-1 0,1 2 0 16,7-1 1-16,1 2 0 0,4 0 0 15,1 3 0-15,2 1 0 0,-1 0-2 16,3 0 2-16,0 2 0 0,0 2-2 15,2-1 1-15,0 2-1 0,1-3-1 0,2 6 1 16,-3-2-1-16,-3 2 1 0,-3-1-1 16,-5 1-3-16,-3 2-1 0,-2-1 2 15,-3-2 1-15,-3 1 1 0,-6-2 1 16,-6-1 0-16,-3-1 5 0,-2-2 0 16,-6-1 0-16,-8 0-3 0,-1-4 1 15,0 1-3-15,0-3-5 0,-1-5-9 16,-2 0-11-16,0-8-53 0,9 4-82 0,4-4-118 15,-20-4-276-15</inkml:trace>
  <inkml:trace contextRef="#ctx0" brushRef="#br0" timeOffset="130499.87">17377 10070 364 0,'-5'-4'93'0,"-1"1"3"0,1 1-34 0,1 0-27 15,1 0-7-15,0 2-3 0,0-1 0 16,1-1 1-16,-2 1 0 0,2 0-1 16,1 0-1-16,-1 0-3 0,1 0-2 15,1 2 0-15,0-1-1 0,0 1 0 16,0-2-2-16,0 1-1 0,0 0-3 15,0 0 0-15,1-1-3 0,-1 2-2 16,1-1-1-16,-1 1-1 0,0-1 0 0,0 1 1 16,1 0 0-16,-1 0 1 0,1 0 1 15,0-1 2-15,1 0 0 0,1 1 1 16,0 2 0-16,1-1 1 0,3-1-1 16,-1 1-1-16,4 0-1 0,0 0-1 15,3 1-1-15,2-2-1 0,1 0 1 16,1 1-1-16,2 0 2 0,2 1-2 0,2 1 1 15,1 0 2-15,2-1 1 16,1 2 0-16,0-3-1 0,4-1-1 0,-3 0 0 16,0-1-1-16,-4 1-2 0,-4 0-4 15,-2-1-2-15,-5 3-3 0,-5-1-6 16,-4-1-5-16,-2-1-7 0,1 1-9 16,-3-1-8-16,-1 0-5 0,1-1-2 15,0 1 1-15,1 0 2 0,0 2 10 16,-1-2-115-16,1 1-99 0,-1-1-269 0</inkml:trace>
  <inkml:trace contextRef="#ctx0" brushRef="#br0" timeOffset="130937.24">17747 9951 467 0,'-6'-3'121'0,"2"-3"6"16,-1 3-60-16,2 1-22 0,0 1-5 15,2 1 6-15,-2 0-14 0,2-2-2 16,0 3-1-16,-1-1 0 0,1 0-2 0,-1-2-3 16,0 2 0-16,1 0-3 0,1 1-2 15,0-1-3-15,0 0-1 16,0 0-3-16,1 2-2 0,0-3-1 0,2 2-1 15,1 0-2-15,3 1 0 0,1 3-2 16,1 1-1-16,5 2 0 0,0 3 0 16,0 1-1-16,0 0 0 0,1 3 0 15,-3 0-2-15,-1 2 1 0,0 0 0 16,-3-1-1-16,0-1 0 0,-1 0 0 16,-3-1-1-16,0-1 1 0,-1-2-2 0,-3 0 1 15,-5 2 0-15,0 0 0 0,-4 3 0 16,-3 2 2-16,-5-2-1 0,-2 2-2 15,-8 3-3-15,-1 0-4 0,-3-2-7 16,2-1-7-16,-2 0-11 0,6 0-13 16,2-2 151-16,7-5-277 0,7-3-143 15,2-1-408-15</inkml:trace>
  <inkml:trace contextRef="#ctx0" brushRef="#br0" timeOffset="134056.26">17846 2250 473 0,'1'4'106'16,"-4"-2"3"-16,2 1-73 0,-1 1-13 15,-1 1-1-15,-3 0 3 0,1 1 0 16,-1-3-4-16,2 3-2 0,-2-1-5 16,2 2-3-16,2 0-4 0,1 2-2 15,1 1-1-15,1 2 0 0,0 0 0 0,1 2 3 16,1 5 2-16,2 0 1 16,1 0 4-16,2 5 1 0,0 2 2 0,-1-1-1 15,1-1-1-15,-3 2-1 0,1 2-1 16,-3 1 0-16,-2 1-3 0,0-1 1 15,0 5-1-15,0 2 0 0,2 2 0 16,-1-1-1-16,0 0-1 0,1 4 0 16,1-1-1-16,-2 1-2 0,-1-1 1 15,-1 3-3-15,-1 2 1 0,-1-1-1 16,1-2-1-16,-3 3 1 0,2 0-1 0,1 4 0 16,1-2 0-16,-1 0 0 0,-1 4 0 15,-2 1-1-15,1 1 0 0,-3 2 0 16,-1 0-1-16,0 2 1 0,-1-1 0 15,1 2-1-15,-2-2 1 0,-3 1-1 16,1 2 0-16,-1 0 1 0,0-1-1 0,1 3 0 16,0 3 1-16,-1 0-1 15,2-2 0-15,2 0 0 0,1 2 0 0,2 0 0 16,0-3 0-16,6 0 0 0,0 3 0 16,3-2 1-16,0-3-1 0,0-1 0 15,2-1 0-15,0 0 0 0,0-1 0 16,3 0 0-16,2-1 1 0,0 1-1 15,0 1 0-15,1 0 0 0,-1 0 0 16,1-1 0-16,-3-2 0 0,2 1 0 16,-1 1 0-16,0-4 0 0,1-1 0 15,1-2 1-15,2-3-1 0,1-2 0 0,1-2 0 16,2-2 0-16,-1 2 0 0,1 0 0 16,-2-2 0-16,1 3 0 0,-2 1 0 15,0-1 0-15,-1 1 0 0,0-1 0 16,-1-2 0-16,-2-3 0 0,0 1 1 15,-1-1-1-15,-1-1-1 0,1 0 1 0,0-2 0 16,-1 0 0-16,0 0 0 0,-2 0 0 16,2-1 0-16,-1-1 1 0,-2-1-1 15,1 2 0-15,-2-1 0 0,0-1 0 16,-2-2 0-16,-2 3 0 0,-1-1 0 16,0 1 0-16,-1-1 0 0,0-2 0 15,1 2 0-15,0 0 0 0,1-2 0 16,1 0 0-16,-1-2 0 0,-1 0 0 15,1 0 0-15,-1 1 0 0,0 0 1 0,0-2-1 16,-1-3 0-16,2-1 0 0,2 1 0 16,0-2 0-16,2-2 0 0,3-2 0 15,-1 0 0-15,1 1 0 0,2 1 0 16,0 0 1-16,-1-2-1 0,0 2 0 16,-2-2 0-16,1-1 0 0,-1-2 0 15,-1-1 0-15,0-2 0 0,-1-3 0 16,-1-2 1-16,0-2-1 0,-1-1-1 15,-1-2-1-15,-2-2-3 0,1 0-4 0,-2 0-5 16,0-1-7-16,0 0-15 0,-1-2-4 16,0 1-127-16,-3-3-124 0,2 1-308 15</inkml:trace>
  <inkml:trace contextRef="#ctx0" brushRef="#br0" timeOffset="134567.92">18162 7667 460 0,'-5'-2'116'16,"1"-3"4"-16,1 3-48 0,-2 0-38 16,3 2-2-16,-1 1-4 0,1-2 0 15,0 0 1-15,0 1-1 0,1 0 1 16,1 0-1-16,-1 0-1 0,2-2 1 16,-1 1-2-16,1 1-2 0,1 0-4 0,-1-2-3 15,-1 2-5-15,1-1-3 0,0 5-4 16,2 0-5-16,-1 2-1 0,3 0 0 15,0 4 0-15,1 3 0 0,1 1 2 16,1 3-1-16,4 0 1 0,1 5 0 16,1 0-4-16,3 3 1 0,-1-2-1 15,3 0 0-15,2-1-1 0,-2-1 1 16,-1-5-1-16,-2-2 3 0,0-6 1 0,-3-2-1 16,-1-2 1-16,-2-2 0 0,-4-3 2 15,2-1 0-15,-2-2 2 0,-1-5 1 16,2-1 0-16,-2-3 0 0,-1-5 0 15,0-1-1-15,-1-5-2 0,0-3-2 16,-1 0-4-16,2 1-3 0,-3-1-5 16,0 2-11-16,1 1-13 0,-1 1-2 15,1 2-130-15,1 3-125 0,4-2-307 16</inkml:trace>
  <inkml:trace contextRef="#ctx0" brushRef="#br0" timeOffset="136585.91">18210 6308 310 0,'0'-4'85'0,"0"-1"9"16,1-1-39-16,1 2-8 0,-1 0 1 16,2-1-1-16,-1 2-3 0,-1-1-5 0,0 2-5 15,-1 0-5-15,0 1-1 0,0-5-1 16,0 3-2-16,0 1-1 0,0 1-4 16,0 0-1-16,1 1-3 0,-1-1-2 15,0 1-2-15,0 0-2 0,0 0-5 16,1 3-2-16,0 2-2 0,1 3-2 15,2 4 0-15,-2 3-2 0,1 4 2 16,2 0 1-16,-3 3 0 0,1-2-1 16,1-1 0-16,1 0-1 0,1-4 0 0,2-2 0 15,1-1 0-15,1-5 2 0,2-3 3 16,2-2 2-16,-1-4 2 0,1 0 5 16,-2-4 5-16,0 0 5 0,-1-4 0 15,-2-1 0-15,-2-1-2 0,-1-1 0 16,0-2-5-16,-2 1-5 0,0 0-3 15,-2 4-3-15,0-1 1 0,-1 8 0 16,0-4-3-16,-1 6-1 0,1 0-2 0,0 6-3 16,0-1-1-16,2 0 0 0,-1 1 0 15,2 4 0-15,2-4 2 0,1 3 2 16,4-2 1-16,2-1 0 0,4 1 1 16,1-2-1-16,1-6 0 0,2 2 1 15,-1-1-1-15,-1-4 1 0,0 0-1 16,-5-1 1-16,0 0 1 0,-3 2 2 15,-2-3 0-15,-2 4 0 0,-3 0 1 16,-1 1-1-16,0-2 1 0,-2 2-3 0,-1 2-2 16,1 1-1-16,0 4-1 0,0 1 0 15,-1 5 1-15,1 5-1 0,0 2 1 16,-1 3 2-16,0 5-3 0,0 0-1 16,0 1-5-16,0 1-7 0,1 0-1 15,-1-1-1-15,1-2 0 0,-1-3 3 16,0-3-1-16,0-5 6 0,0-5 6 15,0-4 3-15,-1-2 4 0,-1-6 0 0,0-3 2 16,0-4 0-16,-2-6 2 0,1-4 1 16,0-5 1-16,1-4-4 0,-1-3 1 15,3-3-1-15,0-1-1 0,3-3-1 16,1 0-3-16,1 4-3 0,2 1 4 16,1 5-1-16,3 2 1 0,2 8-2 15,2 7 0-15,1 6-1 0,2 4 2 16,2 4-5-16,2 3 0 0,-1 4 1 0,-2 3 0 15,-1 2 2-15,-1 2 1 0,-5 1 1 16,-2 0-2-16,-2-1 0 0,-4 1-4 16,-1-3-1-16,-3 0-3 0,-3 0 0 15,-2-2-6-15,-3-1-7 0,-4-3-10 16,1 1-1-16,-6-5-127 0,-4-2-121 16,0-6-307-16</inkml:trace>
  <inkml:trace contextRef="#ctx0" brushRef="#br0" timeOffset="137082.16">19122 6299 507 0,'1'5'132'15,"-1"-2"8"-15,-4-3-33 0,1 2-70 0,-4-2 0 16,1 0 5-16,-4 0 0 0,-1 0-8 15,0 2-7-15,-2 0-4 0,-2 0-5 16,-1 3-5-16,-1 3-7 0,-1 4-4 16,2 3-3-16,-1 1-2 0,2 1 1 15,2 3-3-15,3-1-1 0,3-2-4 16,4-1 0-16,2-3-3 0,4-1 0 16,2-1-1-16,1-4 1 0,4-1 2 0,3-2 4 15,0-2 1-15,3 0 3 0,-2-5 2 16,0-2 1-16,2-3 1 0,-2-2 1 15,0-3 0-15,0-1 1 0,0-6 1 16,0-2 2-16,-2-4 1 0,-1-4 1 16,-2-2 2-16,-3-2 3 0,0-5 1 15,-2 1 1-15,-2-3 1 0,0 2 0 16,-1 2 0-16,1 3 1 0,-1 5 1 0,-1 7 1 16,0 5 0-16,-1 5-2 0,-1 7-1 15,1 3-3-15,0 2-5 0,1 3-5 16,-1 4-3-16,1 5-2 0,0 7-2 15,2 5-1-15,2 4 2 0,1 6 2 16,2 4 1-16,-1 0-2 0,3 2-10 16,1 0-8-16,1-3-8 0,0 3-11 15,0-2-9-15,-1-4-8 0,1-2 9 16,0-3-127-16,-3-5-116 0,1-3-291 0</inkml:trace>
  <inkml:trace contextRef="#ctx0" brushRef="#br0" timeOffset="137452.06">19714 5996 582 0,'1'5'132'16,"-1"-1"5"-16,-1 5-101 0,-1 3-10 15,0 0 4-15,-1 4 2 0,-2 2-1 16,-1 4-6-16,-1 2-2 0,0 0-3 16,-1 1-3-16,-2 2-4 0,-1 3-5 15,1 0-4-15,-1-1-2 0,1 1 0 0,0-4-1 16,3 1 0-16,0-4-1 0,2-3 1 16,1-1-1-16,3-4 0 0,2-2-1 15,2-3 1-15,1-1 1 0,3-1-1 16,2-2 1-16,2-4-1 0,4 1 2 15,0-2-1-15,1 2 1 0,6-3-1 0,0 0 1 16,2 0-2-16,0 0-3 0,-1-2-4 16,1-2-9-16,-1 2-14 0,-4-2-5 15,-4-2 165-15,-1 1-291 0,-3-3-142 16,1 1-404-16</inkml:trace>
  <inkml:trace contextRef="#ctx0" brushRef="#br0" timeOffset="137812.22">20059 6033 567 0,'1'-6'131'0,"-2"-3"10"16,1 7-91-16,0 1-7 0,1 1-13 0,-1 1-1 15,-2-1 1-15,2 4-4 0,-1 3-7 16,-1 3-4-16,0 3-2 0,-4 3 0 16,0 3-1-16,-2 5-2 0,-1 0-3 15,-2 1-3-15,0-1-2 0,2 2 0 16,0 0-1-16,2-2-1 0,2-3-1 16,3 0 1-16,2-3 0 0,2 2-1 15,2-4-1-15,3-1 1 0,0-1-1 16,4 0-1-16,2-4 0 0,2-1-1 0,2-3-2 15,4 2-1-15,0-4-4 0,2-5-4 16,-3 0-4-16,-1 1-6 0,-1-1-7 16,-3-2 130-16,-4-5-253 0,-3 0-132 15,1 3-382-15</inkml:trace>
  <inkml:trace contextRef="#ctx0" brushRef="#br0" timeOffset="138021.66">20188 6206 564 0,'-6'6'135'15,"-1"4"9"-15,2 2-80 0,0 3-24 16,0 5 2-16,3 3 2 0,0 2-3 0,2 3-8 16,0 0-10-16,1 3-6 0,0-3-3 15,1 2-3-15,0-1-9 0,1 1-1 16,-1 1-6-16,-1-1-17 0,-1-1-14 15,0 1-133-15,-2 1-136 0,2 0-333 16</inkml:trace>
  <inkml:trace contextRef="#ctx0" brushRef="#br0" timeOffset="160497.54">23333 9466 400 0,'0'-5'104'0,"-1"0"4"0,0 1-53 0,-1-1-12 16,3 4-14-16,-2 0-6 0,2 1-4 16,-2-1-4-16,1 0-4 0,-2 1-2 15,2-1 0-15,-1 2-3 0,0-1 0 16,-1 1 0-16,0 0-1 0,-2 1 0 16,-1 0-1-16,0 1 1 0,-1-1 0 15,1 0 2-15,-1 2 1 0,3-3 1 16,0 3 1-16,0-2 1 0,2 1 0 15,0 1 1-15,1-1-2 0,0-1 0 0,0 1-2 16,1-2 0-16,0 0-1 0,1-1 0 16,-2 0 1-16,0 0 1 0,0-1 2 15,1 1 2-15,-1-1 2 0,1 0 0 16,0 1-1-16,4-2-2 0,4 0-1 16,1 0-3-16,5-2-1 0,4 0-1 15,3 1 0-15,4 0 2 0,4 0 3 0,3 0 1 16,5 0 2-16,2 0-1 0,6 1-1 15,0 1-1-15,2 0-2 0,-3 1-4 16,-3 0-3-16,-5 1-1 0,-6 0-1 16,-6-1-2-16,-4 0 0 0,-8 0 0 15,-5 1-4-15,-3-1-2 0,-1-1-3 16,-4-1-9-16,-2-2-11 0,-2-2-11 16,2-2-6-16,-1 0 0 0,-2-2 0 15,0 0-78-15,2 1-27 0,-1 0-85 0,0 2-195 16</inkml:trace>
  <inkml:trace contextRef="#ctx0" brushRef="#br0" timeOffset="160914.67">23719 9183 433 0,'-1'-4'111'0,"1"2"4"0,0-1-48 16,0 2-34-16,1 1-4 0,-1 1-2 15,-1-1-3-15,1 3-2 0,-3-2-3 16,1 1 0-16,-1 2 1 0,0 1 1 16,-1-1-2-16,1-1-1 0,-1 1-1 0,1-1 0 15,1 1 3-15,3-2 2 0,0 3 1 16,4-1 2-16,1 2 0 0,4 1-1 15,1 0-1-15,5 0-5 0,2-1-5 16,3 2-3-16,1 2-5 0,3-1-3 16,1 1 0-16,0 1-1 0,-1 1-1 15,-2 4 0-15,-1-2 0 0,-1-1 0 0,-3 2-1 16,-3 2 0-16,-1 0-1 16,-2 2 0-16,-4 0-1 0,-5 3-1 0,-4 3 1 15,-8 1-1-15,-8 1 0 0,-2 2 1 16,-9-1-4-16,-9 2-4 0,-5 3-6 15,-5-2-7-15,-1-1-9 0,-2 0-9 16,-5-2-4-16,2-4-120 0,4-2-116 16,1-3-287-16</inkml:trace>
  <inkml:trace contextRef="#ctx0" brushRef="#br0" timeOffset="163476.16">19888 2279 372 0,'-4'-6'99'0,"2"2"4"15,2 0-43-15,0-3-22 0,0 3-13 16,1 1-4-16,0 1-4 0,1 0-4 16,-1 0-2-16,2 2-1 0,-2 1 0 15,0-1 0-15,0 0 1 0,-2 1-2 16,2 1-1-16,-2 3 0 0,0-3-1 0,0 1 0 15,-1 3 0-15,1 0-2 0,-1 1 1 16,-1 0-2-16,-2 1-1 0,1 4 0 16,-1 2-1-16,-1 4 0 0,0 1 0 15,0 1-1-15,1 4 0 16,1 2 1-16,1-2-1 0,1 1-1 0,1-2 1 16,1 1 0-16,1-4-1 0,1 2 1 15,0 0-1-15,2 1 1 0,-1 0-1 16,0 2 0-16,1-1 0 0,1 3 1 15,0 1-1-15,1 0 0 0,0 2 0 0,1 2 0 16,3-3 0-16,1 3 0 0,3 2 0 16,2 0 0-16,2 1 0 0,3 0 0 15,1 0 1-15,1 2-1 0,1 3 0 16,2-3 0-16,2 0 1 0,-1 3-1 16,4-2 1-16,0 2 0 0,4-1 0 15,0 0 0-15,2 2 1 0,-2-1-1 16,2 1 1-16,-2-2 1 0,1 4-1 0,-1-2 2 15,-1 0 0-15,1 2 0 0,2 0 2 16,0-2 0-16,4 3 0 0,3-3 1 16,3-2 0-16,-2 2 0 0,0-1-2 15,0 2 0-15,1 1 0 0,-3-2-3 16,-3 2 1-16,-1 3-2 0,1-1 1 16,0 0-1-16,2-3 0 0,3 2 0 15,2-1 1-15,-3-2-2 0,2 0 1 16,-1 1 0-16,0-1 0 0,-2 0-1 0,-1-2 1 15,0 3-1-15,1 0 1 0,3-3-1 16,1 1 0-16,2-4 1 0,-1 0-1 16,-3-4 0-16,0-1 1 0,1 3-1 15,-4-3 0-15,-3 0 0 0,1 2 0 16,0-3 0-16,2 3 0 0,1-1 1 16,-1 0-2-16,3 1 2 0,1-2-1 0,-2 2 0 15,-1 0 0-15,1 1 1 0,-2-1 1 16,-1-2 1-16,-2-2 0 0,1 3 0 15,-1 0 1-15,1-2 0 0,-2 3-1 16,2-1 1-16,-1 0-2 0,-1 3 1 16,-3-2-2-16,-1 0 1 0,-1 1-1 15,-2-3 0-15,-3 1-1 0,-1-6 1 16,-1 0-1-16,0-1 1 0,1 0-1 0,-1-1 0 16,2 2 1-16,-1 3-1 0,3 2 0 15,2 0 0-15,0 3 1 0,1 1-1 16,0 3 1-16,-2-2 0 0,3-1-1 15,-2 1 1-15,0-1 0 0,0-1 0 16,-4-2-1-16,1 1 0 0,-1-4 1 16,-2 3-1-16,0 0 0 0,-3 0 0 15,-1-2 0-15,-2 1 1 0,-1 0-1 0,-2-1 2 16,1 1-1-16,-2 1 0 0,-1-4 1 16,-2 2-1-16,1-2 0 0,1-1 0 15,0-4-1-15,0 1 0 0,0-1 0 16,-2 2-1-16,2 2 1 0,-2 0 0 15,-3-1 0-15,-3 0 0 0,1 0 1 16,-4 0-2-16,1 0 1 0,-2-1 1 16,0 0-1-16,0 0 0 0,-2 3 0 15,0-1 1-15,0 0 0 0,1-1 0 16,0-2-1-16,0 2 0 0,3-1 1 0,0 3-1 16,3-1 0-16,2 1 1 0,2 0 1 15,2 2 0-15,3-3 0 0,-2 3 1 16,0-1 0-16,1 1 1 0,-1-2 0 15,-2-3-2-15,0 1 0 0,-1-3 0 16,-1-2 0-16,-2-5-1 0,-1-4-2 16,-3-1-4-16,-2-3-6 0,0-5-4 0,-2-1-3 15,-2-2-4-15,-3-1-8 0,0-2 24 16,-3 1-142-16,0-5-113 0,-1 1-299 16</inkml:trace>
  <inkml:trace contextRef="#ctx0" brushRef="#br0" timeOffset="163848.74">23828 7718 421 0,'3'1'112'0,"2"2"3"0,0 0-6 15,2-1-91-15,2 0-4 0,-1 6-3 0,0 2 0 16,0-4-5-16,-2 1-1 0,0 3-2 16,-1 1 1-16,3 1 1 0,0-4 1 15,3 5 1-15,0-1-1 0,4 0 0 16,2 0-1-16,5 0 1 0,0-3-1 16,6 1-3-16,1-2 7 0,5 0 1 15,1-1-1-15,-1-3 0 0,-2 0 0 16,0 1 1-16,-3-4 2 0,-5 0-6 15,-3-1-2-15,-3-2 2 0,-4-1 1 0,-2-2 1 16,-5 0 0-16,-3-4-1 0,-1-2-2 16,-2-1-3-16,-1-2-3 0,-1-2-6 15,0-4-6-15,-1 1-5 0,1-1-4 16,0 0 162-16,0 1-282 0,0 1-130 16,1 3-391-16</inkml:trace>
  <inkml:trace contextRef="#ctx0" brushRef="#br0" timeOffset="164981.94">23415 5744 463 0,'6'1'111'15,"-1"0"3"-15,2 0-74 0,-3 3-13 16,0-1-4-16,-4-1-5 0,3 1-8 15,-3 4-3-15,-1 1-1 0,-3 2-2 16,0 1 1-16,-2 2-2 0,-1 2 0 16,-3 1 0-16,-1 1 0 0,1-2-1 15,1 2-1-15,2-3 1 0,1 0-1 16,4-1 0-16,3-2-1 0,5-1 1 0,2-1 1 16,5-3 1-16,3 1 1 0,3-3 0 15,3 0 0-15,2-1 1 0,3-2 1 16,-2-2 0-16,-1-1 0 0,-1-3 0 15,-3-1 0-15,-4-1 2 0,-2 0 0 16,-3 0 0-16,-3 2-2 0,-2 0 1 16,-4 2-1-16,0 2 0 0,-2 0-5 0,-3 1-1 15,-2 2-1-15,0 2 0 0,-3 1-2 16,2-1-1-16,-2 3-1 0,2-1 2 16,3 3 0-16,2-4 0 0,4 0 0 15,4-2 0-15,4 1 0 0,2 1 2 16,3-1 0-16,4-2 2 0,0 2 1 15,1-1 0-15,1 1 2 0,-4-3 1 16,2 2 0-16,-4-3 0 0,-2 2 0 16,-2 0 0-16,-4 0 0 0,-2 3-2 0,-4 2-1 15,-7 2 0-15,-4 4 0 0,-3 5-1 16,-5 1 0-16,-2 7 0 0,-6-1 0 16,-2 1-3-16,-2 4-4 0,-2-2-4 15,-1 1-2-15,5-3 1 0,0-1-1 16,3-3 0-16,6-4 3 0,5-4 4 15,4-4 4-15,3-4 1 0,2-5 1 16,4-2 1-16,3-4 0 0,4-5 1 0,3-3 1 16,2-6 1-16,3-4 0 0,4-2-1 15,3-2-1-15,1-5 0 0,4-1-1 16,3-4-1-16,1 4-1 0,3 2-1 16,1 0 2-16,0 5 0 0,-1 8 3 15,-3 4 0-15,-6 8 3 0,-3 1 1 16,-4 3 2-16,-5 3-2 0,-4 3 0 15,-4-1-2-15,-1 2-1 0,0 4-2 16,-2 1-2-16,-2 1 0 0,0 1 0 0,0 2 0 16,-1 3-1-16,-1-2-3 0,-2 1-2 15,2 2-4-15,-2-4-3 0,0 2-3 16,0-4-3-16,-1-4-1 0,0 2 3 16,0-4-120-16,1-4-105 0,3 1-276 15</inkml:trace>
  <inkml:trace contextRef="#ctx0" brushRef="#br0" timeOffset="165450.38">24135 6226 461 0,'9'-2'119'0,"-2"-1"5"0,7-3-47 16,-10 2-44-16,-2 1-5 0,-2-2-4 15,-1 1-7-15,-2-2-7 0,-4 1-3 16,-10 0-2-16,6 1-1 0,-5 2-1 0,-2 2-2 15,-4 2 1-15,-1 1 0 0,-1 3 0 16,3 3-1-16,0 0 0 0,5 1-1 16,4 1 0-16,3-1-1 0,4 2-1 15,4 0 0-15,2 1-1 0,3 1 0 16,0-3 0-16,3-3 0 0,3 2 2 16,3-1 0-16,1-5 2 0,2-3 1 15,2-2 2-15,2-4 0 0,-2-3 1 16,1-3 1-16,-1-3-1 0,0-2 1 0,1-3-2 15,-2-4 0-15,1-1 0 0,0-3-1 16,1-5 2-16,-2-2-1 0,2 2 1 16,1-3-1-16,-2 4 1 0,0 3 0 15,-4-3 1-15,-1 10 3 0,-2 3 4 16,-3 1 3-16,-4 6 1 0,-1 2-1 16,-2 4-4-16,-2 6-3 0,-3 3-4 0,-5 5-5 15,-3 5-3-15,-4 4-1 0,-2 3-1 16,-2 5 5-16,-3 6 1 0,-1 5-1 15,2 1 1-15,2 1-1 0,2 1-8 16,1 4-6-16,0 0-4 0,4-2-5 16,1-6 1-16,-1 0-17 0,2-2 4 15,2-5-111-15,5-3-102 0,1-6-270 16</inkml:trace>
  <inkml:trace contextRef="#ctx0" brushRef="#br0" timeOffset="165966.4">24647 6197 416 0,'0'2'96'16,"0"-1"2"-16,-2 0-64 0,0-1-13 15,0 3 1-15,-1-1 1 0,-2 2-2 16,0 0-1-16,-2 2 0 0,1-1-1 0,-2 3-3 16,-2-1-4-16,0 2-1 0,2 1-3 15,-3 1-1-15,0 1-3 0,0 2-1 16,-2-1-1-16,1 3-1 0,-2-2 0 15,1 0 0-15,1 1 0 0,0-1 0 16,-1-1 0-16,1 0-1 0,0-2 1 16,0-1-1-16,1 0 1 0,0-1 0 15,1-3-1-15,2 1 0 0,3-2 0 0,1 0-1 16,0-1 1-16,2-1-1 0,1 0 0 16,1-1 1-16,2 1-1 0,1 0 1 15,1 2 0-15,1-1 0 0,1-1 0 16,0 0 1-16,3 3-1 0,0-3 1 15,-1 2 0-15,0-3 0 0,1 2 0 16,0 4 0-16,1-2 0 0,-2 1 0 16,1-2 0-16,0 1 0 0,0 1-1 0,1-2-2 15,1 0-2-15,-3 0-4 0,1-1 37 16,-2 1-153-16,0-1-109 0,-1 2-293 16</inkml:trace>
  <inkml:trace contextRef="#ctx0" brushRef="#br0" timeOffset="166678.23">25091 6422 464 0,'3'4'112'0,"-2"-1"2"0,1-1-75 16,-2-2-7-16,0 1 0 0,-1-1-7 16,-4-3-8-16,-1 0-5 0,-4-3-3 15,-2 0-2-15,-3-1-2 0,-2-2-2 16,0-1-2-16,-3-1 1 0,1 3-1 16,2-1 1-16,-1 0-1 0,4 0 0 15,0 3 0-15,1 1-1 0,2 3 1 16,3 1-1-16,1 1 0 0,1 2 0 0,-1 3 0 15,0 1 1-15,-3 2-1 0,-1 1 1 16,-2 2-1-16,1 2 1 0,-2-1-1 16,2 2 0-16,2-2 0 0,2 1 0 15,2-1 0-15,2-2 0 0,-1-2 0 16,3 0 0-16,2-3 1 0,0-1 1 0,1 0 2 16,2-2 2-16,-1-1 3 15,2 0 0-15,3 0 2 0,0 0-2 0,2-2 0 16,4 1-1-16,0-1-3 0,2 1-2 15,-2 0 0-15,1 1 0 0,-2-1 0 16,1 2 0-16,-3-1-1 0,2 4 0 16,0-1-1-16,-1 4 0 0,1 2-1 15,-3 2 0-15,0 1 0 0,-3 2 0 16,-1 2 0-16,-2 2-1 0,-1-1 1 16,-1-1 0-16,-1 0-1 0,1 0 1 0,-2-2-1 15,-1-2 0-15,-2-3 0 0,-5-2 1 16,-4-2-1-16,-4-2 1 0,-6-3 1 15,-4-2-1-15,-5-2-1 0,-2-2-3 16,-3-4-5-16,-2-2-4 0,-1-3 6 16,2-2-132-16,-2 0-115 0,2-7-292 15</inkml:trace>
  <inkml:trace contextRef="#ctx0" brushRef="#br0" timeOffset="203259.91">8990 8821 633 0,'-2'4'148'16,"-4"-5"2"-16,7 2-104 0,-1 0-15 15,1 1 0-15,0-1-1 0,12 11-2 16,-17-13-10-16,8 5-2 0,-4-3-3 0,0 4-2 15,0 2-1-15,0 4-1 0,-1 4-4 16,3 7 1-16,-5 4-1 0,0 5 0 16,0 8-2-16,-3 4-1 0,1 6-4 15,-1 6-4-15,2-2-5 16,2 1-3-16,-1-4-4 0,2-6-2 0,2-8-5 16,2-8-3-16,-2-8-3 0,-1-6-2 15,1-4 0-15,-1-6-1 0,0-5 0 0,-4-2 21 16,2-3-128-16,1-5-101 0,-1-4-273 15</inkml:trace>
  <inkml:trace contextRef="#ctx0" brushRef="#br0" timeOffset="203628.92">8898 9099 514 0,'-7'-35'149'0,"4"5"8"0,-1 3-20 16,4 5-67-16,2 2-14 0,2 3-5 16,1-2-9-16,6 5-6 0,1 1-6 15,5-2-4-15,3 0-6 0,1 1-4 0,4 0-5 16,0 3-3-16,1 1-2 0,0 4-5 15,0 4-2-15,-2 2-1 0,-1 4-1 16,-3 2-1-16,-2 3 0 0,-4 1-2 16,-3-2 2-16,-3 3 0 0,-4 0 1 15,-4 1 0-15,-3-1 2 0,-4 1 1 16,0-1 0-16,-5 0 1 0,-1-3 0 16,-4 0 0-16,0-3 1 0,-2-2 0 0,0 1 1 15,0-3 1-15,1 0-2 0,2-1 1 16,1 1 0-16,6-1 0 0,2 2 0 15,0-2 0-15,5 3-2 0,1 4 1 16,3 3 1-16,2 1-1 0,0 4 0 16,3 3-1-16,1 5 1 0,2 2 0 15,3 1 1-15,3 3-1 0,0 5-3 16,2 0-8-16,-1 1 0 0,4-3-9 16,0 1-9-16,-2-3-13 0,2-3-11 0,0-4-9 15,-1-4 16-15,0-5-139 0,-3-2-120 16,0-4-298-16</inkml:trace>
  <inkml:trace contextRef="#ctx0" brushRef="#br0" timeOffset="204426.05">9589 9214 542 0,'-1'0'135'16,"0"0"6"-16,0-2-79 0,-1 1-19 16,0-2-7-16,0 0-6 0,0 0-7 0,0 0-3 15,0-2-5-15,0 1 0 0,0-1-1 16,0 3-1-16,1-1 0 0,0 2-2 16,-1 0-1-16,-1 0-2 0,1 0-1 15,0-2 0-15,-2 2 1 0,0 1-2 16,0 1 1-16,-1-1-1 0,-2 0-1 15,0 1-2-15,1 2 0 0,-1-1-1 16,1 0 0-16,-2-2-1 0,0 2 0 16,0 3 0-16,-2-1 0 0,1 0 0 0,-1 3-1 15,-1-1 0-15,1 3 0 0,2 0 0 16,-1 1-1-16,0 2 0 0,2 1-1 16,1 1 0-16,3 1 0 0,-1 1 0 15,4 2 0-15,0-2-1 0,4-1 1 16,1 1 0-16,2-2 0 0,-1-1-1 15,3-2 0-15,1-2 0 0,2-1-1 16,0-2 1-16,1-3 1 0,2-2-1 0,1-3 2 16,-1-2 1-16,0-1 2 0,-1-2-1 15,-1-1 0-15,-2-1 3 0,-1-4 0 16,-1 0 1-16,1-1 1 0,-2-8-1 16,0-2 1-16,-2-6 2 0,-1-3-1 15,-2-2 2-15,-3-3 0 0,-1-5 1 16,-3 0 1-16,1 0 2 0,-1-2 1 0,-2 1 1 15,1 1 0-15,-1 2-1 16,1 2 0-16,-1 6-1 0,2 6 0 0,2 7 1 16,0 6-1-16,-1 4-3 0,2 6 0 15,1 4-2-15,0 6-2 0,0 7-2 16,-1 3-3-16,2 6-1 0,-1 6-1 16,1 5 1-16,2 9 0 0,0 6 1 15,1 4 0-15,4 4-3 0,0 1-2 16,2 4-4-16,2 0 3 0,1-4-18 15,2-6 2-15,3-4-11 0,-1-7-6 0,3-6-8 16,3-7-11-16,2-6-11 0,-2-8-111 16,6-4-135-16,3-12-304 0</inkml:trace>
  <inkml:trace contextRef="#ctx0" brushRef="#br0" timeOffset="206223.81">9052 14006 482 0,'0'-1'123'0,"1"0"7"16,-1 0-39-16,-1 0-51 0,0-1-4 16,-1 2-4-16,0 0-2 0,0 0-2 0,0 2-4 15,0-1-5-15,0 4-4 0,1 3-4 16,0 13-3-16,0-4-3 0,1 6-5 15,1 9-1-15,1 7-6 0,0 5-10 16,2 5-6-16,2-9-4 0,1 7-3 16,0-1-1-16,2-8-1 0,2-6 5 15,0-8 9-15,1-8 6 0,-1-3 6 16,-1-3 7-16,0-6 5 0,-2-3 7 16,1-3 8-16,-1-4 7 0,-2-3 6 0,1-7 5 15,-2-1 2-15,0-4-1 0,-1-1-2 16,-2 2-4-16,2-1-4 0,-1 5-5 15,-1 4-6-15,1 1-6 0,1 6-7 16,-1 3-4-16,2 2-3 0,3 6-3 16,1 4-3-16,3 0-3 0,2 3-1 15,3 0 3-15,2 0-3 0,2-1 0 16,0-3 0-16,0-5 3 0,1-2 3 0,-1-5 7 16,-1-3 3-16,-2-8 10 0,-2-2 6 15,-3-5 6-15,1-3 6 0,-2-3 4 16,-2-6-1-16,-5 0 1 0,-1-1-5 15,-4-1-4-15,-3 0-7 0,-3 1-3 16,-4 3-5-16,-3 3-4 0,-1 3-5 16,1 6-2-16,2 1-3 0,2 7-4 15,3 2-7-15,2 2-11 0,1 4-11 0,3 2-30 16,3 1-17-16,4 4 125 0,2 4-251 16,3 0-151-16,7 0-387 0</inkml:trace>
  <inkml:trace contextRef="#ctx0" brushRef="#br0" timeOffset="206529.52">9702 14213 539 0,'1'7'138'0,"0"0"1"0,3 10-46 16,1-5-65-16,-4 5-7 0,3 1-6 15,2 0-8-15,0 7-8 0,1-4-3 16,-1 1-3-16,2-1-1 0,0-2 0 15,-3-5 0-15,1-2 2 0,-2-5 5 16,-1-2 6-16,0-2 13 0,-2-1 12 16,0-2 11-16,-1-3 8 0,0 0 7 15,-8 1 0-15,7-11-3 0,0-5-9 0,1-5-12 16,1-4-9-16,2-5-6 0,4-2-8 16,9-7-1-16,-3 10-2 0,3 0-2 15,3 3 0-15,0 0-1 0,2 4-3 16,1 2-10-16,0 1-24 0,-7 1-6 15,6-1-160-15,2-4-158 0,0-3-395 16</inkml:trace>
  <inkml:trace contextRef="#ctx0" brushRef="#br0" timeOffset="208994.59">10229 8957 419 0,'-5'-5'126'16,"0"-2"6"-16,-1 1-29 0,3 1-25 15,1 3-22-15,3-4-14 0,-3 4-4 16,0 0-6-16,0 1-3 0,2 0-4 15,-1 1-3-15,0-2-7 0,-2 5-3 16,4 1-6-16,1 1-4 0,2 3-5 16,-1 4-1-16,1 2 0 0,0 7-1 15,0 5 2-15,-2-1 2 0,0 5 2 0,2 1-2 16,-1-1 1-16,0 0-5 0,2-5-8 16,-1-4-6-16,3-1-8 0,-2-7-6 15,0-3 57-15,1-5-183 0,-2-2-123 16,1-7-321-16</inkml:trace>
  <inkml:trace contextRef="#ctx0" brushRef="#br0" timeOffset="209163.76">10130 8749 710 0,'2'0'151'0,"2"-2"1"16,-1 0-125-16,0 2-18 0,3 0-10 15,-2 1-8-15,0-1-11 0,2 0 39 0,-1 0-170 16,1-1-128-16,-2-1-329 0</inkml:trace>
  <inkml:trace contextRef="#ctx0" brushRef="#br0" timeOffset="209512.83">10483 8995 390 0,'11'25'113'15,"-2"2"3"-15,-4 0-4 0,-1-4-79 16,0-1-10-16,-3-3-7 0,-1-1-5 16,0-6-5-16,0-2-3 0,-1-5 4 15,1-2 6-15,-1-1 5 0,0-2 5 16,-1-3 4-16,0 0 2 0,0-2 2 16,0-3-1-16,-1-3-5 0,-1-3-3 15,2-4-1-15,0-3-2 0,1-2-1 16,0-3-2-16,0 0 1 0,2 0-1 15,1 2-1-15,0 4 0 0,1 3-1 0,3 2 1 16,0 6-1-16,3 4-2 0,2 1-1 16,0 2-3-16,2 2-2 0,3 3-3 15,1 4-2-15,1 2-1 0,0 2 0 16,0 3-1-16,0 4 0 0,1 2 0 16,-1 3 0-16,-4 1-10 0,1 3-1 15,-1-1-12-15,1 0-11 0,-4 0-4 0,0 0 116 16,-2-3-257-16,1-2-140 0,-3 6-401 15</inkml:trace>
  <inkml:trace contextRef="#ctx0" brushRef="#br0" timeOffset="210326.71">10039 9628 505 0,'0'-1'145'0,"2"1"8"0,-2-1-28 16,-1 2-54-16,1-2-16 0,-1 1-6 15,-2-1-7-15,-2 0-10 0,-2-3-8 16,-3 2-8-16,-3 0-6 0,-3 2-7 15,-1 1-5-15,-3 2-1 0,-1 4-3 16,1 5 0-16,-1 4-1 0,3 6-2 0,3 2-5 16,2 4-2-16,5 0-7 0,5 2-3 15,6-2-1-15,6-2 1 0,4-3 4 16,6-4 7-16,3-5 3 0,2-3 9 16,3-5 5-16,2-3 4 0,-2-4 2 15,1-4 3-15,2-4 1 0,-3-1 1 16,-1-1 3-16,-5-3 2 0,-1-2 0 15,-2 2 1-15,-4 3 0 0,-4 0 0 16,-5 1-1-16,0 3-1 0,-3 1-2 16,-1 5-1-16,-1 0-8 0,-2 2-3 0,0 4-2 15,-1 4-2-15,2 1-4 0,1 5-3 16,1-1-3-16,2 0 4 0,2-1 0 16,4-2 0-16,3-5 0 0,1-3 4 15,3-3 1-15,1-4 3 0,-1-3 2 16,1-1 3-16,-2-2 1 0,-2-1 2 0,-2 1 2 15,-1 1 0-15,-3-2-1 16,-3 2 0-16,-1-1-2 0,0 3-1 0,-1 0-3 16,-1 4-1-16,-1-3-1 0,0 6-1 15,0 0-3-15,2 3-2 0,2 5 0 16,3 4-1-16,-2 1 0 0,4 6 0 16,1 1 0-16,1 3 3 0,0 2-1 15,0-1-2-15,-1-1 1 0,0 0-8 16,-3 0-2-16,-1 2 0 0,-3-2 0 15,-2-2 1-15,-4-2 1 0,-3-1-3 0,-3-2 9 16,-4-3-6-16,-4-4-3 0,-3-4-6 16,-1-2-3-16,0-2-6 0,-3-3 0 15,1-2-109-15,0-2-14 0,4-1-99 16,1-3-211-16</inkml:trace>
  <inkml:trace contextRef="#ctx0" brushRef="#br0" timeOffset="210591.68">10667 9860 617 0,'7'0'154'0,"-4"1"6"16,-2-1-83-16,-2 0-28 0,-4 3-7 15,-2 0-6-15,-4 1-7 0,-1 4-7 16,-1 2-5-16,-1 0-5 0,2 1-3 0,3-2-3 15,3 2-3-15,5-1-1 0,2 0-1 16,2-1 0-16,4 0 1 0,3-1 1 16,2 0-1-16,2-1-3 0,1-2-8 15,5-2-12-15,-1-2-13 0,2-3-13 16,-1-3-133-16,2-4-134 0,0 0-324 16</inkml:trace>
  <inkml:trace contextRef="#ctx0" brushRef="#br0" timeOffset="210896.86">10888 9759 671 0,'5'-1'164'0,"-2"2"7"16,5-1-94-16,1 0-22 0,3-1-6 16,3 1-5-16,1 0-5 0,1 1-7 0,1-2-6 15,0 2-8-15,-2 1-5 0,-2-1-4 16,0 1-6-16,-3 0-2 0,-3 1-5 15,-2 4-4-15,-2-2-4 0,-4 5-2 16,-3 2-1-16,-4 4-1 0,-3 0 0 16,-2 3 1-16,-3 0 5 0,-1 5 3 15,0-2 2-15,3 0 1 0,2-1 4 16,2-1-1-16,5-3 1 0,5 1 1 16,5-3 0-16,3 1 1 0,7-4 3 0,6-1-1 15,4-2 1-15,6 0-1 0,5-2 0 16,5-4-9-16,5-4-13 0,1-4 127 15,0-3-291-15,1 1-168 0,1-1-475 16</inkml:trace>
  <inkml:trace contextRef="#ctx0" brushRef="#br0" timeOffset="212312.69">10780 14164 508 0,'0'0'144'16,"1"2"8"-16,-1-3-35 0,0 1-43 15,1 1-18-15,-1-1-8 0,0 1-6 0,1 0-9 16,-2-1-7-16,1 1-7 16,0 5-6-16,0 1-6 0,-1 5-2 0,1 6-2 15,-1 4 0-15,-1 4-1 0,-2 7-1 16,1 1 0-16,-1 0-4 0,1-2-6 15,1-2-4-15,1-2-7 0,2-3-7 16,3-5-5-16,1-5-7 0,3-3-5 0,-1-5 1 16,2-5 20-16,1-3-136 15,-1-3-115-15,-2-8-294 0</inkml:trace>
  <inkml:trace contextRef="#ctx0" brushRef="#br0" timeOffset="212484.31">10761 13960 688 0,'-17'-22'173'0,"1"3"3"0,6 7-93 16,3 2-32-16,1 5-8 0,2 0-18 15,1 1-12-15,0 3-7 0,3 0-4 0,0 0-8 16,3 0-16-16,2-1-19 0,3-1 152 16,2 0-292-16,2 1-159 0,6 4-441 15</inkml:trace>
  <inkml:trace contextRef="#ctx0" brushRef="#br0" timeOffset="212865.42">11028 14143 635 0,'-2'13'146'16,"0"2"3"-16,-1 1-106 0,1-2-10 16,-1-1-4-16,1 1-11 0,0-1-8 15,1 0-3-15,1-4-2 0,1 2-4 16,1-2-1-16,2 1 0 0,-1-2-1 15,0-3 0-15,0 1 1 0,2-2 1 16,-3-3 4-16,0 1 5 0,-1-2 7 0,0-1 3 16,0-1 7-16,1-1 4 0,-1-4 4 15,-1-3-2-15,1-4-2 0,0-1-5 16,1-4-3-16,0 0-3 0,1 0-3 16,2-1-3-16,-1 4 0 0,3 0-3 15,-1 3 0-15,2 2-2 0,0 2-1 16,2 2-3-16,2 0-2 0,0 4-1 0,1 5-1 15,0 2 0-15,1 4 0 0,0 1-1 16,-1 2 0-16,0 5-1 0,-2 3 1 16,0 1-9-16,-3 1 1 0,1 4-6 15,0 0-5-15,-1 2-4 0,-3-2-5 16,1-1-9-16,-1-4-3 0,2-2-12 16,-2-3-9-16,1-4 73 0,-2-2-196 15,0-4-134-15,0 0-350 0</inkml:trace>
  <inkml:trace contextRef="#ctx0" brushRef="#br0" timeOffset="213855.71">9654 14833 458 0,'2'-1'131'0,"-1"-2"3"16,-1-1-21-16,0 0-50 0,0-3-13 0,0 2-4 16,-2-3-3-16,-2 2-3 0,0 1-2 15,-3 1-3-15,-1 0-4 0,-2 1-5 16,-2 1-5-16,-3 1-6 0,0 2-3 15,-1 0-2-15,-1 4-5 0,1 0-4 16,-3 2-2-16,2 2-7 0,0 6-3 16,3 1-2-16,3 6-4 0,2 2-5 15,4 4-3-15,4 1-6 0,4 1 3 0,4-6 1 16,2-1 2-16,2-6 2 0,6-2 6 16,0-8 7-16,2-2 6 0,1-5 6 15,0-3 5-15,1-4 3 0,0-1 4 16,-1-3 3-16,-3 1 3 0,2-3 0 15,-4 0 0-15,-3-1 0 0,-1 2-1 16,-3-1-1-16,-3 4-1 0,-1 0-2 0,-3 6-1 16,-1 1-2-16,0 1-1 0,-1 2-5 15,0 2-1-15,1 4-3 0,0 2-2 16,1 2-3-16,2 3-2 0,1 3-2 16,3 1-1-16,2-3 0 0,2-2-2 15,2-4 1-15,2-3 2 0,1-4 0 16,-1-4 3-16,1-2 1 0,1-3 2 15,-2 0 1-15,-1-2 2 0,-2-2 1 0,-1-1 1 16,-2 1 2-16,-1 0 0 0,-3 0 0 16,-1 2 1-16,-2 3-2 0,-1 0 1 15,0 4 0-15,0 1 0 0,-1 4-2 16,2 6 1-16,0 1-2 0,2 5 1 16,-1 4-2-16,1 3-1 0,3 4-3 15,-2 2-2-15,1 0-2 0,-2 2-3 16,1-1 1-16,-2 0-2 0,-3-3 2 15,-1-1 1-15,-2-3 2 0,-4-3 4 0,-1-3 2 16,-2-4 0-16,-2-1 1 0,0-2 0 16,-2-4-4-16,0-1-6 0,-1-5-6 15,1-3-6-15,1-1-5 0,1-4-4 16,0-4-6-16,3-1-1 0,3-3-1 16,1 0 2-16,4-2-35 0,5 2-79 15,0-2-102-15,4 2-247 0</inkml:trace>
  <inkml:trace contextRef="#ctx0" brushRef="#br0" timeOffset="214126.67">10286 14994 699 0,'-5'-2'169'0,"-2"-1"2"0,-3-1-110 16,-3 2-13-16,-3-1-8 15,0 2-6-15,-3-1-6 0,-1 1-7 0,2 2-1 16,0 1-3-16,2 2-5 0,2 2-4 16,-1 1-5-16,4 4-3 0,4 2-2 15,2 3-1-15,4-1 0 0,4 2-1 16,3 0 1-16,4 1-2 0,3-3-3 16,4 2-3-16,-1-2-5 0,4-2-10 15,3-2-9-15,0-4-11 0,1 0 154 0,1-1-289 16,-2-6-153-16,9 2-428 0</inkml:trace>
  <inkml:trace contextRef="#ctx0" brushRef="#br0" timeOffset="-214591.83">11076 14823 582 0,'0'-1'142'0,"0"1"8"16,-2 1-83-16,1-2-14 0,-2 0-4 15,0 0-5-15,-3 0-4 0,0 0-4 16,-3 0-7-16,-3 0-7 0,-2 1-5 16,-4 0-4-16,-4 0-4 0,-3 0-4 15,-2 0-2-15,-3 1-1 0,2 0-3 16,1 0-1-16,3 1 0 0,3 1-1 0,4 2-1 16,5-1-1-16,3 2 0 0,2 0-2 15,4 3 1-15,3 0 0 0,1 3 0 16,3 0 1-16,-1 1 2 0,1 2 1 15,1 2 1-15,-2-1 2 0,0 1-2 16,-2-1-2-16,0 2-1 0,0-1-1 16,-2-2-1-16,0 0 1 0,1-4-1 0,-1-2 1 15,0-2 2-15,1-3 1 0,-1-1 2 16,1-2 0-16,1-1 0 0,1 0 1 16,2-1 1-16,0-2 0 0,3 0 3 15,1 0 1-15,2-2 0 0,3 1-1 16,2 1 1-16,0-2-1 0,1 3-1 15,2 0-2-15,0 3 0 0,1 0-1 16,0 4 1-16,-2-1-1 0,0 4 1 16,-1-1 0-16,-1 3 0 0,0 1 0 0,-2 2 1 15,-2 2-1-15,-2-1 1 0,-3 0 1 16,-1 5 1-16,-4-2-1 0,-4 3 0 16,-1 0-1-16,-5 2-1 0,-3 3-1 15,-3 1-2-15,-4-1-3 0,-4 3-3 16,-5 2-3-16,-5 3 0 0,-3 0-3 15,-3-3-13-15,-2-1-10 0,-4-3-139 0,0-3-138 16,4-3-347-16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5T15:17:39.9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3698 8654 529 0,'-1'2'111'15,"3"7"1"-15,-1-4-89 0,-1 1-21 16,1-1-3-16,0 5-2 0,0-3-2 16,2 1-9-16,0-4-9 0,-1-3 0 15,2 1 1-15,2-2 0 0,2-4 10 16,-2-5 3-16,4 0 12 0,-1 0 14 0,3 0 6 16,-3-1 3-16,-2-2 8 0,0 3-5 15,-1 3 4-15,-1 0 0 0,-2-1-5 16,-1 5-4-16,0-1-5 0,0 3-4 15,-1 1-6-15,0-1-5 0,0 1-4 16,-1 0-2-16,2-2-1 0,1 2-1 16,4-1 0-16,1-1 1 0,1-1 1 15,3 0 1-15,4 1 1 0,1-2 0 16,3 0 1-16,1 0 1 0,2-2 1 0,1 1 1 16,3 2-1-16,2-3 1 0,0 4 0 15,2-2 0-15,1 1-1 0,1 1-1 16,2-1 0-16,0 1-1 0,-1-1 0 15,2 0 0-15,0 2-1 0,0 0 1 16,-1-1-1-16,0 0 0 0,3 0 1 0,2 0 0 16,0 2 0-16,2-1-1 0,3 0 1 15,5 0 0-15,1 1 0 0,2 0 0 16,-1 0 0-16,5-1-1 0,2-2-1 16,2 0-1-16,1-3 0 0,2 0 0 15,-1-2-1-15,2 1 1 0,-3-2 0 16,0 2 1-16,-1 0 0 0,-1 2 1 15,1 3 0-15,0 2 0 0,0 0-1 16,1 1 1-16,-1 2 0 0,0-1 0 0,0 0 0 16,1 1 0-16,0 1 0 15,1 0-1-15,0 5 1 0,1-1 0 0,-2 1-1 16,1 1 1-16,-3-3 0 0,0 1 0 16,0 0 0-16,0-3 1 0,-1 0-1 15,0 2 0-15,2-4 0 0,-1-2 0 16,0 0 0-16,-2-2 0 0,1-2 0 15,0 1 1-15,2 0-1 0,-3-1 0 0,1-2 1 16,-1 1-1-16,-1 0 0 0,0-1 0 16,-2-2 0-16,-2-1 0 0,2 1 0 15,-1 3 0-15,-2 0 0 0,2 3 0 16,0 3 0-16,-2 0-2 0,1-1-4 16,-1 2-4-16,2-1-1 0,1-1 0 15,0-1-1-15,-1-1 0 0,2 1 3 16,0 1 4-16,0-1 2 0,-2 2 2 15,-1-1 1-15,2 0-1 0,-2 1 1 0,-2 3 0 16,2-1-1-16,-1 4 1 0,1 1 0 16,0-1 0-16,-4 3 0 0,1 0 0 15,1-2 0-15,-2 2 0 0,3 0 0 16,1-3 0-16,2 5 0 0,1-3 1 16,3-2-1-16,-1-1 0 0,2-4 0 15,-2 2 0-15,0-5 0 0,2 0 0 16,-2-2 0-16,-1 1 0 0,2 1 0 0,-2 1 0 15,1-3 1-15,-1 3-1 0,0-2 1 16,4 3 0-16,-1-3 0 0,1-1 0 16,-1-2-1-16,2 3 1 0,1-1-2 15,-2-1 1-15,-2-2 0 0,3-1 0 16,-2 3-1-16,0-6 1 0,-1 2 0 16,4-2 0-16,-1-1 1 0,3 0-1 15,-2 1-1-15,4-3 1 0,1 4-1 16,2-2 0-16,-2-2 1 0,-1 2-1 0,-2 1-1 15,0-3 2-15,-2 3 0 0,-2-2 1 16,1 1 0-16,-2-1 0 0,0 3-1 16,-1 1 1-16,2-1 0 0,-3 0-1 15,1 0 1-15,0-1-1 0,-1 4 0 16,1-5 1-16,0 1-1 0,0 1 1 16,2 1 0-16,-3-2 1 0,-4 0 1 0,2-2-1 15,0 5 1-15,-1-2 0 0,-1 1-1 16,-1 2 0-16,0 3-1 0,1-2 1 15,-2-1-2-15,0-1 1 0,3-1-1 16,-1 1 0-16,4 0 0 0,-1-2 0 16,0 4 0-16,0-1 0 0,0 1 0 15,-2 1 1-15,-2-2-1 0,-1 0 0 16,1 1-2-16,-1 0-4 0,-4 2 100 0,-6-1-222 16,-3-1-122-16,-6 2-354 15</inkml:trace>
  <inkml:trace contextRef="#ctx0" brushRef="#br0" timeOffset="13711.57">3511 9472 384 0,'-7'5'102'15,"5"1"1"-15,1-5-13 0,1 2-58 16,1 0-17-16,0 1-1 0,0 1-1 16,1 1-2-16,0 0 0 0,-2 5-6 15,4-5-1-15,-1 0-1 0,0 0-1 16,1 1 2-16,0-1 0 0,0 0 0 15,4-3 3-15,-3 4 1 0,2-2 1 0,0 1 2 16,1-2 1-16,3 2 0 0,2-4 2 16,2 2 0-16,0-2-1 0,3 1-1 15,1-2-3-15,2 1-1 16,2-1-3-16,1 0-1 0,1 1-2 0,2-1-1 16,0 3 0-16,2-1-1 0,-2-1 1 15,1-2-1-15,0 1 1 0,1-2 0 16,2-1 0-16,0 0 0 0,3 0 0 0,1-2 0 15,3 3 0-15,0 0 0 0,4 2 0 16,1 1-2-16,1 1 0 0,-3-1 1 16,2 0-1-16,-2-1 1 0,1 2-1 15,-1 0 1-15,0-1 0 0,2 1 1 16,2 1-1-16,2 1 1 0,1 0-1 16,2 0 1-16,1-1-1 0,0-2 1 15,1 1-1-15,1 0 0 0,-1-1 1 0,2 0-1 16,2 4 0-16,0-3 1 15,0 3 0-15,1 2 0 0,-4 1 0 0,2-3 0 16,-2 5 0-16,-1-1 0 0,0 2 0 16,-2 0-1-16,1-1 1 0,1 0-1 15,0 1 0-15,-1-3 0 0,1 0 1 16,0-4-1-16,2 1 0 0,1-2 0 16,2 2 0-16,1-3 1 0,0 0-1 15,1 2 0-15,0-3 0 0,0-1 1 0,0-1-1 16,0 1 0-16,-1 2 1 0,1-1-1 15,0 3 0-15,1-2 0 0,3 1 1 16,-2 2-1-16,1-3 0 0,1-2 0 16,2 3 0-16,-1-5 0 0,2 1 0 15,1-2 0-15,1 0 1 0,-2-1-1 16,2 1 0-16,1-2 0 0,-1 0 0 16,0-1 0-16,1-1 0 0,1-2 2 0,2 3 2 15,0-3 1-15,1 1 1 0,3-3 0 16,0 0 0-16,-1 2 1 0,-1 1-2 15,-1-1-3-15,0-1 0 0,-1 0-2 16,-5 3 1-16,2-1-1 0,-1 1 0 16,0 0 1-16,-1 3 2 0,0-3 1 15,-1 3 0-15,-2 1 2 0,2 2 0 0,0-1 1 16,0-1-1-16,0-1-2 0,0 2 0 16,1-3-2-16,1 0 0 0,-2-1-1 15,-2 0-1-15,1 0 1 0,0 0-1 16,0 1 0-16,-1 1 0 0,-1 1 1 15,1-1 1-15,1 2-1 0,-1-1 0 16,-1 3 1-16,-1 0-1 0,-1 1 0 16,-2 0 0-16,-3 1-1 0,-2 3 1 15,0-2-1-15,-4 2 0 0,1-4 0 16,-2 1 1-16,-1-1-1 0,-1-2 0 0,0-2 0 16,-2 0 1-16,1-1-1 0,-2-1 0 15,1 1 0-15,1 0 1 0,-1 0 0 16,0-3 1-16,-1 3 3 0,2 2 1 15,-2 0 1-15,-2 0 1 0,0 1 0 16,-2 1-1-16,0 1-1 0,-1-1-2 16,1 0-2-16,-1 0-1 0,2 2 0 0,-1 0-1 15,2-1 1-15,1 1-1 0,-2 1 0 16,3 0 0-16,0-2 0 0,-1-1 1 16,0 1-1-16,2-1 0 0,0 2 1 15,2-2-1-15,-1-2 0 0,0 2 1 16,2 1-1-16,-1-2 0 0,-2 2 0 15,1-1 0-15,-3 0 0 0,-1 1 1 16,-1-2-2-16,-2 1-3 0,-2 1-7 16,-4-2-14-16,-4-2-10 0,-4 2-128 15,-2 0-130-15,-3-2-318 0</inkml:trace>
  <inkml:trace contextRef="#ctx0" brushRef="#br0" timeOffset="45563.27">4469 10873 467 0,'8'5'123'0,"2"3"2"16,-4-3-14-16,4 3-92 0,2 0-9 15,2 0-1-15,3 3-3 0,2 0-5 16,1-1-1-16,4 0-1 0,1-2 1 15,1-1-1-15,1 0 0 0,3-5 0 0,-1 0 0 16,3-2 1-16,1 0 2 0,0-2 3 16,1-2 3-16,1 1 3 0,1 0 2 15,2-2 2-15,3-1 1 0,2 3 0 16,4 1-2-16,1 2-2 0,4 0-3 16,4-1-1-16,3 1-3 0,0-1-1 15,5 1-2-15,2 1-1 0,5 0 0 0,3-3 0 16,0 0-1-16,5 0 0 0,5 2 0 15,2-2-2-15,4-1 1 0,2-5 0 16,2 3-1-16,3 1 1 0,3 2 0 16,2 0 1-16,1-2 1 0,2 1 1 15,2 6 2-15,3 0 0 0,3 1 1 16,0 0 0-16,3 2 0 0,2 5-1 16,2 0-1-16,0-3-2 0,-1 2 0 15,1-2 0-15,2 4-1 0,-3-2 0 0,-1-4 0 16,1-2-1-16,-3 4-2 0,0-4-3 15,-3 2-6-15,-5-4-7 0,1-2 163 16,-5 1-291-16,-7-1-142 0,-6-8-415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5T15:18:40.5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2138 5616 291 0,'-1'1'74'0,"0"-1"1"16,0-2-38-16,-1-3-22 0,1 2-7 16,0-3-2-16,-1-1 1 0,1-1 2 15,0 1 3-15,0-1 11 0,-1 0 9 16,0 1 12-16,1 0 5 0,0 3 2 15,1 0-3-15,-1 2-4 0,1 2-7 16,-1 0-8-16,1 0-10 0,0 1-6 16,-1 0-4-16,1 2-5 0,0-2-2 0,1 1-2 15,-1-2 0-15,0 0-2 0,1 1 1 16,0-2-1-16,1 1 1 0,1-1 0 16,1 0 2-16,2 2 0 0,1-2 2 15,2 2 0-15,1-2 1 0,3 1 0 16,2-2-1-16,2-2-1 0,0 1-1 15,3 1 0-15,0-4 0 0,1 2-1 16,0-2 0-16,1 1 1 0,1-2-1 16,0 0 1-16,0-1-2 0,1 0 0 0,2 1 1 15,2-1-1-15,4-1 1 0,3 3 0 16,2-1-1-16,4-1 2 0,4 1-1 16,2-2 0-16,1 1 1 0,-1 3-1 15,-1-3 0-15,3 3 0 0,0-1 1 16,0 3-1-16,-1 0 0 0,3 3 0 15,0 3 1-15,1-1-1 0,-1 1 0 0,1 1 0 16,-3 0 1-16,0 1-1 0,-1-5 0 16,4 0 0-16,-2-2 0 0,3 1 0 15,0 0 0-15,3-1 0 0,1-1 0 16,1 1 0-16,-1-3 0 0,3 0 0 16,0 1 1-16,1 0-1 0,3 0 0 15,-1 1 0-15,4 2 0 0,-2 1 0 16,3-3 0-16,1 2 0 0,-1 0 0 15,1 1 0-15,0 1 0 0,1 0 0 0,0 1 0 16,0 4 0-16,-1-1 0 0,1 2 1 16,0-1-1-16,0 2-1 0,-1 0 2 15,1-2-1-15,0 0 0 0,0 0 0 16,1 0 0-16,0-3 0 0,0-2 0 16,3-1 0-16,-1 1 0 0,0-1 1 15,0-1-1-15,0-1 0 0,1 3 0 0,-2 0 0 16,-2 1-1-16,0 2 1 0,-2 1 0 15,-2 1 0-15,-2 0 0 0,-1 1 0 16,-4-1 0-16,0 2 1 0,-2-1-1 16,0-4 0-16,-1 1 0 0,-4-4 0 15,0-2 0-15,0 0 0 0,-2-3 0 16,1 0 0-16,2 2 0 0,-1-2 0 16,2 1 0-16,0 2 0 0,0-2 0 15,-2 2 0-15,1-1 0 0,1 3 0 0,-2 3 0 16,0-3 0-16,-1 5 0 0,1-2 0 15,-1 0 0-15,0 3 0 0,-5-4 0 16,-4-1 0-16,-2 2 0 0,-4-4 0 16,-4 2 0-16,-4-1 0 0,-4 0 0 15,-4 0 0-15,-3-2 1 0,-1-1-1 16,-3 2 1-16,-2-3-1 0,-2 0 1 16,-3 0 0-16,0 0 0 0,-2 0 0 0,-1 2 1 15,-2-1 0-15,-1 1 0 0,0 0 1 16,0 2-2-16,-1-1 0 0,-1 1-2 15,0 0-4-15,-3-1 0 0,-5 0-1 16,-2 2 1-16,-5 0-1 0,-4 0 1 16,-2 0 1-16,-3 3 3 0,-2-2 1 15,-4 1-1-15,-1-2 1 0,-3-1 0 0,-5 0 0 16,-1 0 0-16,-7 1 0 16,-1-2 0-16,-4 0 0 0,-3 5 0 0,-2 2 0 15,-3-1 1-15,-6 2-1 0,0 0 1 16,-2 0-1-16,-2 0 0 0,-2-2 0 15,-2 2 0-15,1-3 1 0,-2 1-1 16,-1-5 0-16,1 2 0 0,0 0 0 16,1-2 0-16,-2-4 1 0,1 0-1 15,0 0 0-15,0 1 0 0,-1-3 0 16,0 2 1-16,-2-3-1 0,0 3 0 0,1-2 0 16,-1 1 1-16,0-2-2 0,1 2 1 15,1-2 1-15,-3 3-1 0,-1-3 0 16,0 2 0-16,-4 0 0 0,3 3 0 15,-4 1 0-15,-1-2 0 0,-2-3 0 16,4 5 0-16,-1-1 0 0,4-1 0 16,-1-4 0-16,3 2 0 0,2-3 1 15,4 3-1-15,-1-4 0 0,4 2 0 0,1 2 0 16,0-2 0-16,4 2 1 0,2 3-1 16,-1-2 0-16,5 3 0 0,1-2 0 15,-2 2 0-15,3 0 0 0,1-1 0 16,3-2 0-16,2 4 0 0,-1 0 1 15,0-2-1-15,3 1 0 0,0 0 0 16,1-2 0-16,-2-1 0 0,2 0 1 16,1 0-1-16,2 0 0 0,2 1 0 15,0 2 0-15,0 2 0 0,0-1 1 0,1 2-1 16,-1 0 0-16,0 2 0 0,-1 0-1 16,0-2 1-16,3 1 0 0,3 2 0 15,2-3 0-15,3 1 0 0,3 0 0 16,2 0 1-16,5-1-1 0,2-1 0 15,4-1 0-15,4 0 0 0,3-1 1 16,4 2 0-16,4-3 1 0,2 1-1 16,2 0-3-16,2 1-4 0,3 1 0 0,4-1 0 15,3 0 0-15,7 1-1 0,3-1 1 16,4 0 3-16,6 2 3 0,3 0 1 16,3 2-1-16,5-1 0 0,1 2 0 15,4 0-15-15,6 4-20 0,0-2-88 16,1-2-8-16,-1-1-87 0,6-1-174 15</inkml:trace>
  <inkml:trace contextRef="#ctx0" brushRef="#br0" timeOffset="14195.26">14448 4389 419 0,'0'-2'112'15,"0"0"3"-15,0 3-30 0,0-4-43 16,0 3-12-16,0 0 0 0,0 2-1 0,1-2-1 16,-1 3-2-16,0-3 0 15,0 3-2-15,0-3-3 0,0 0-4 0,0-1-3 16,0 2-4-16,0-1-3 0,0 6 0 15,-1-1-2-15,1 6 0 0,0 2 0 16,-1 5 0-16,0 1 1 0,0 11 1 16,-1 5 1-16,2 3 0 0,0 10 0 15,2 8-2-15,0 9-1 0,0 6-1 16,-1 1-1-16,0 0-3 0,1 7 1 0,0 2-1 16,0-1 0-16,-1-2 1 0,-2 4 1 15,-1 0 0-15,1-2-1 0,1-2 0 16,-3-5 0-16,1-5-1 0,-1-9-1 15,2-5 0-15,-1-11-2 0,1-7-2 16,-1-9-5-16,1-8-11 0,-1-6-7 16,0-3-8-16,1-8-4 0,1 1-25 15,-2-3-92-15,-5-13-101 0,6 3-243 0</inkml:trace>
  <inkml:trace contextRef="#ctx0" brushRef="#br0" timeOffset="15409.62">14472 4364 417 0,'1'0'105'0,"1"0"4"0,0-1-36 16,2-2-40-16,0-1-13 0,0 3-3 16,3 0 0-16,-2-4 0 0,3 3 0 15,1-2-2-15,2 0 0 0,2 2-2 16,2-1-2-16,2-2-1 0,-2 2-2 16,2 1-1-16,2 1-1 0,5 0 1 15,9 0-1-15,-3-1 2 0,8 1 0 0,7-1 1 16,3-3 1-16,-1 2 0 0,6-2 1 15,2 2 1-15,14 0 0 0,2-3-1 16,5 4-2-16,6 1-1 0,4-1-1 16,6 2-2-16,5-4-2 0,-1 0-1 15,1 2 0-15,-3 0 0 0,2-3-1 16,10 1 0-16,-7-1 0 0,-9 4 0 16,-4-2 0-16,-6 1 0 0,0-1-1 15,-8 2 1-15,-12 0-1 0,-2 1 1 0,-8-1-1 16,-5 1 1-16,-5-2-1 0,-5 6 1 15,-7-2-1-15,-4 1 0 0,-4 2 1 16,-3 0-1-16,-3-1 0 0,-1 3 1 16,-2-3-1-16,0 4 1 0,-5 0 0 15,0-3 0-15,-1 2 1 0,-1-1-1 16,-2 2 1-16,0 0-1 0,-1-4 0 16,-1 1 0-16,1-1 1 0,-3-1-1 0,1 2 0 15,1-2 1-15,-1-2 1 0,0 1 0 16,0 0 0-16,-2-2 0 0,3 1 0 15,-1-1 0-15,0 2-1 0,0-2 0 16,0 2-1-16,2 0 0 0,-1 1 0 16,-2 3-1-16,1-2 0 0,-1 2 1 15,-1 1-1-15,1 2 0 0,-2 0 1 16,0 3-1-16,0 3 0 0,0 2 0 16,-2 1 0-16,1 4 0 0,-1 8 0 0,0 3 0 15,-1 5 0-15,1 7 0 0,-3 5 0 16,1 8-2-16,2 6-3 0,-1 0-4 15,2 7-7-15,-3 1-3 0,3 0-2 16,0-1-4-16,2 1 1 0,1-6 3 16,1-2 4-16,2-6 7 0,3-4 3 15,2-6 3-15,-1-5 3 0,0-4 1 16,0-4 0-16,-1-5 2 0,-2-5 2 0,0-4 1 16,-4-3 3-16,0-1 2 0,-1-5 1 15,-3-2 3-15,-2-3-2 0,-1 0 0 16,-5-2-1-16,-3-2-1 0,-7-4-2 15,-9-4-2-15,-3-1-2 0,-4-2-1 16,-8 0 0-16,-5-1-3 0,-9 0-1 16,-2 1 0-16,-12 1 0 0,-3 3-1 15,-9-1 1-15,-9 2-1 0,-8 1 1 0,-5 1 1 16,-3 4-1-16,-1 5 1 0,-10 1 0 16,-7 2 1-16,8 1-1 0,6 3 1 15,4 5 0-15,-4-4-1 0,14-3 1 16,6 1-2-16,15 0-3 0,7-2-7 15,8-4-10-15,12-5-37 0,16-2-91 16,5-5-115-16,18 5-272 0</inkml:trace>
  <inkml:trace contextRef="#ctx0" brushRef="#br0" timeOffset="15842.4">14987 4967 534 0,'-1'3'118'16,"2"-1"2"-16,0 2-62 0,0 1-46 0,0 2-4 15,-1 3-1-15,7 11 2 0,-6-1 0 16,-2 6 0-16,1 5-3 0,-3 4-3 16,0 1-2-16,0 2-6 0,-1-2-5 15,-2 3-4-15,2-5-5 0,-1-5-13 16,2-1-25-16,1-1-34 0,0-8-32 16,1-2-73-16,-1-6-151 0</inkml:trace>
  <inkml:trace contextRef="#ctx0" brushRef="#br0" timeOffset="16076.76">14933 5382 401 0,'-2'-28'114'0,"2"-5"5"0,2-3-25 16,3-4-37-16,0-8-13 0,-1 4-3 16,2 0 2-16,-3 2-6 0,3 2 1 15,-3 2-4-15,2 8-4 0,1 7-5 16,0 3-5-16,3 3-4 0,1 5-2 16,2 6-6-16,3 4-1 0,3 4 0 0,4 1-3 15,4 3-2-15,0 1 0 16,0 1-1-16,-3 1-3 0,-4-1-2 15,-2 0-2-15,-6 0-1 0,-7-2-2 0,-3 3-1 16,-2 0-2-16,-10 1 0 0,-5 1-5 16,-5 0-4-16,-2 0-6 0,-3-3-5 15,-1-2-10-15,2-3-75 0,8-3-33 16,3-3-93-16,4-3-204 0</inkml:trace>
  <inkml:trace contextRef="#ctx0" brushRef="#br0" timeOffset="16585.63">15324 4916 413 0,'29'16'108'0,"-3"2"1"16,1-2-5-16,-11 1-84 0,-2-1-7 15,-4 2-1-15,-1-2 1 0,-7 1 1 16,1-5 0-16,0 3-2 0,-4-6 0 0,0-2 1 16,-2-3-2-16,0-7 0 0,-3-3 0 15,-3-3 1-15,-3-6 2 0,4 3-1 16,-2-3-3-16,0-1-3 0,0-1 1 15,5 1 1-15,0 0 2 0,3-2 2 16,1 0 0-16,2-2-1 0,2 0 0 16,4 4-2-16,-1-1-1 0,4 2-3 15,1 2-1-15,1 2-1 0,2 4-1 16,1 2 0-16,0 3-1 0,1 3 0 16,2 0-1-16,0 3-1 0,0 3 0 0,0 2 0 15,-3-1-1-15,-2 1 0 0,-2 1-2 16,-1 2 1-16,-2 1 0 0,-3-1 0 15,0 1 0-15,1-1 1 0,1 0 1 16,0-1 0-16,1-2 0 0,0-1 0 16,-1-2 0-16,1-2-1 0,-1-1 1 15,-2-1-1-15,-1-1 1 0,1-4 1 0,-1-3 1 16,1-1 2-16,1-1 2 0,2-3 0 16,0 0 2-16,-1-3 2 0,0 3 2 15,-1-2 0-15,0-1 0 0,-4-1-1 16,-1 4 1-16,-2-3-1 0,0 3-2 15,-2-3-2-15,-4 4-2 0,-1 4-2 16,-3 0-1-16,-4 2-3 0,0 4-1 16,-2 1-2-16,1 2-6 0,2 0-6 15,2 1-7-15,2 0-9 0,5 3-6 16,2-7-10-16,0 2-36 0,2-2-77 0,-2-1-102 16,6 1-241-16</inkml:trace>
  <inkml:trace contextRef="#ctx0" brushRef="#br0" timeOffset="16879.12">16091 4773 548 0,'8'5'132'0,"-6"-3"8"16,-1-1-62-16,-2 0-36 0,0 0-1 15,-2-2 2-15,-4 0-2 0,-1 1-5 16,-1-2-6-16,-4 0-4 0,1 0-9 15,-3 0-5-15,0 2-4 0,-3 4-3 16,1 1-2-16,-2 6-3 0,2 3-3 16,0 3 0-16,2 4-1 0,1 1 0 0,5 3 0 15,4 1-1-15,6-2 0 0,3-2-1 16,5 0-1-16,3-3-1 0,5-3 1 16,5 0-14-16,2-2 0 0,4-7-7 15,-1 0-6-15,2-6 18 0,3 1-129 16,4-3-16-16,5-9-88 0,5 1-222 15</inkml:trace>
  <inkml:trace contextRef="#ctx0" brushRef="#br0" timeOffset="19517.02">17014 4699 299 0,'3'-3'88'0,"0"2"8"0,-1-3-30 0,3-1-11 15,-1-3-5-15,-3 5-3 0,3 0-8 16,-4-1-6-16,1 2-5 0,1 1-6 16,0 1-5-16,0-1-3 0,4 0-2 15,0 0-2-15,4 1-2 0,4-1 0 16,5 0 1-16,1-1 5 0,7 2 1 15,9 3 1-15,7-3 0 0,14 4-1 16,-4-1 0-16,2 2-1 0,10-1-4 0,2 0-3 16,1 0-1-16,1-2-2 0,-6-2 0 15,9 3-1-15,0 0-1 0,2 0 0 16,-3-2-1-16,-4 0 0 0,1 1-1 16,-4-1-3-16,-5-1-4 0,-4-4-3 15,-7 2-4-15,-5 0-1 0,-8 0-6 16,-9 2-4-16,-5 1-3 0,-6-1-2 15,-6 3-109-15,-7-3-105 0,-6-3-266 0</inkml:trace>
  <inkml:trace contextRef="#ctx0" brushRef="#br0" timeOffset="19906.98">16881 4880 155 0,'0'3'58'0,"1"1"15"0,4-1-7 0,-1-2 1 16,4 1 13-16,7 3 4 0,6-5-6 15,5 1-10-15,7-2-12 0,5 1-9 16,9-2-9-16,14-1-13 0,2-4-6 16,8 2-4-16,4 2-3 0,4 0-3 15,8 0-1-15,3 2-3 0,-5-1-1 16,0 2-2-16,-1 0-1 0,1-1 0 0,-4-2-1 16,-6 3-1-16,-4 0 1 0,-9-2-2 15,-8 0-2-15,-10 2-1 0,-9 0-3 16,-11 3-3-16,-9-3-5 0,-5 3-16 15,-8-1-32-15,-7 9-71 0,-3-12-97 16,-8 0-229-16</inkml:trace>
  <inkml:trace contextRef="#ctx0" brushRef="#br0" timeOffset="20244.78">16762 5044 375 0,'2'0'104'0,"21"-2"13"0,-7 2-37 15,4-1-28-15,6 0-5 0,10 1-1 16,7 0-3-16,6-1-11 0,-1 2-13 15,20-4-4-15,8 3-4 0,7-1-2 16,5 0-1-16,5 2-2 0,6-1 0 16,-1 4-2-16,-2 2 0 0,-3-2-1 15,0-2-1-15,-9 2-1 0,-5 2 0 0,-9 0 0 16,-8 1-2-16,-9-4-2 0,-10 3-4 16,-12 0-6-16,-8 0 2 0,-8-5-34 15,-9 2-36-15,-9-2-59 0,-9-3-96 16,-7 0-213-16</inkml:trace>
  <inkml:trace contextRef="#ctx0" brushRef="#br0" timeOffset="20533.66">16961 5203 446 0,'8'6'122'0,"0"0"6"0,5-1-56 0,1 0-19 16,3-3-7-16,4-2-5 0,5 0-13 15,2-3-9-15,9 1-5 0,8-1-5 16,5-1-2-16,8 4-3 0,5-1-1 16,5 0-2-16,9 3 0 0,4-3 0 15,-3 4-1-15,5 0 1 0,-4 0-1 16,0 0-3-16,-2 1-2 0,-6-1 0 15,-7 2-18-15,-8-3-11 0,-10 3-22 0,-9-2-86 16,-11-3-102-16,-11 0-240 0</inkml:trace>
  <inkml:trace contextRef="#ctx0" brushRef="#br0" timeOffset="20781.21">16911 5468 591 0,'36'-3'139'0,"9"-3"4"15,12 0-100-15,13-1-6 0,8 4-4 16,6-3-2-16,5 1-5 0,6-2-3 16,7 5-4-16,2-1-1 0,-2 0-5 15,1-1-3-15,2 6-2 0,0-2-5 0,-8 6-4 16,-8-3-7-16,-5 2-6 0,-11 0-8 15,-8-3-8-15,-14-3-8 0,-11 0 31 16,-12-2-153-16,-8 1-117 0,-8-4-303 16</inkml:trace>
  <inkml:trace contextRef="#ctx0" brushRef="#br0" timeOffset="21767.51">17953 3458 418 0,'-2'-9'120'0,"5"-2"3"16,-1 4-45-16,-1-1-17 0,-1 8-18 15,0-1-16-15,5 9-3 0,-5-7-6 16,0 3-1-16,0-2-3 0,0 0-3 0,0 2 0 16,0 2 0-16,0 4-3 0,3 3-2 15,-3 6 0-15,0 7 0 0,0 9 0 16,-3 4-1-16,0 12-1 0,-2 6-1 16,-1 6 1-16,-4 2-7 0,-1 3-2 15,0 1-7-15,-1 2-6 0,0-2-4 16,1-5-3-16,-1-5-4 0,1-7 44 15,-2 5-157-15,6-16-104 0,0-12-291 16</inkml:trace>
  <inkml:trace contextRef="#ctx0" brushRef="#br0" timeOffset="22165.7">18054 3401 496 0,'-2'-8'125'0,"1"1"5"16,0 4-42-16,2 3-55 0,-1 1-6 15,1-1-2-15,1-1-3 0,5 2-6 0,4 0-5 16,3 3-4-16,4-2-4 0,5 3-1 15,5 2 0-15,9 8-1 0,7 3-1 16,3 5 0-16,7 4 0 0,6 7 0 16,4 2 0-16,10 7 1 0,7 1-1 15,2 5 0-15,9 6 0 0,5-1 0 16,8-1 0-16,8 0 1 0,-1 2-1 16,3 5 0-16,7-4 0 0,-4-3 0 15,-2 3 1-15,-1 2-1 0,-8 0 1 0,1-4-1 16,-7-6-1-16,-12 3 0 0,-5-4-4 15,-11-6-5-15,-14-5-6 0,-7-2 5 16,-17-5-73-16,-12-4-57 0,-10-4-103 16,-15-3-235-16</inkml:trace>
  <inkml:trace contextRef="#ctx0" brushRef="#br0" timeOffset="22598.93">17701 4250 466 0,'3'2'108'0,"0"3"13"16,6 3-77-16,2 1-4 0,4 3 3 15,6 2 8-15,5 0 1 0,2 7-9 0,5 2-10 16,4-1-7-16,8 4-5 0,5 0-5 16,9 3-2-16,11 4-5 0,9 0-3 15,8 6-3-15,4 3-1 0,11 1-1 16,7 3 0-16,1 2-1 0,2 2 1 15,5 0-1-15,3-2-1 0,3 1-1 16,-5 3-2-16,-3-1-2 0,1-2-1 16,-7 0-1-16,-5 2-1 0,-9-2-2 15,-2-3-1-15,-8-2 0 0,-5-4-4 16,-6-3-4-16,-6-4-3 0,-6-6-8 0,-10-7-28 16,-12-4-84-16,-6-5-103 0,-10-5-245 15</inkml:trace>
  <inkml:trace contextRef="#ctx0" brushRef="#br0" timeOffset="22882.72">20498 4711 608 0,'-1'4'125'0,"-4"3"5"0,-4 0-105 16,1 1-13-16,-3 7 3 0,0 5 5 0,-2 7 5 16,0 3 3-16,4 5-2 0,-1 6-5 15,-1 4-2-15,-1 6-3 0,-1 3-4 16,-1 0-2-16,0 0-9 0,0 1-7 16,0-1-3-16,2-1-6 0,2-9-7 15,1-2-5-15,1-4-6 0,0-4 10 16,1-3-66-16,-1-4-57 0,1-7-99 15,-1-1-233-15</inkml:trace>
  <inkml:trace contextRef="#ctx0" brushRef="#br0" timeOffset="23920.95">18343 3886 484 0,'3'1'117'15,"1"-2"5"-15,1 2-68 0,-1-2-21 16,0 3-9-16,0 2 0 0,-2 4 0 16,-1 3-3-16,-3 2-4 0,0 2-4 0,-3 3 0 15,0 2-1-15,-2 0-3 0,1 2-3 16,-2 0-3-16,0 2-2 0,1 0 0 15,-3-1 0-15,0 0-1 0,1-1 1 16,0-5-1-16,2 0-1 0,2-6-2 16,0-3 0-16,4-1-2 0,1-5 1 15,0 0 0-15,0-4 2 0,1-1 1 16,1-5 1-16,2-2 1 0,2-2 2 16,0-3-1-16,3-6 0 0,2-2 0 15,3-1-1-15,2 0 2 0,-2-2 2 0,1-3 1 16,0 2 3-16,0 1 2 0,-1 1 2 15,-3-2 2-15,-1 5-2 0,0 1-1 16,-1 6 1-16,-3 3-3 0,-1 2-1 16,-2 6-4-16,-1 2-4 0,-2 2-2 15,-1 7-1-15,-2 2-2 0,-1 4-1 0,1 2 0 16,-1 3 1-16,0 4 3 0,3-4 1 16,1 0 0-16,5-4 0 0,1-2 1 15,4-1-1-15,2-3 0 0,5-3 1 16,-1 0 1-16,3-2 0 0,-1-1-1 15,3-3 1-15,0-2 0 0,0-1 0 16,0-1 0-16,2-2-1 0,0 0 1 16,-2-1 1-16,0 0 2 0,0 2 0 15,-1-2 1-15,-3 3 1 0,-4 1 0 16,-4 1-1-16,-2 1-2 0,-1 2-3 0,-5 3-2 16,1 6 0-16,-5 1 0 0,-2 4 0 15,-3 2 0-15,-1 5 0 0,-4 5 2 16,-2 2 0-16,-3 4 0 0,1 0 1 15,3-3-4-15,2 3-5 0,0-1-10 16,5-2-5-16,2-3 0 0,3-1-19 16,2-4-122-16,0-2-118 0,3 0-296 15</inkml:trace>
  <inkml:trace contextRef="#ctx0" brushRef="#br0" timeOffset="25529.69">18825 4323 484 0,'1'-1'113'0,"0"1"3"0,8 11-42 0,-8-4-57 16,-5-1 0-16,6 1 3 0,1 2 6 15,0 0 0-15,4-1 3 0,-1-1 0 16,3-2-3-16,1-2-2 0,0 2-3 16,1-3-1-16,0-3-4 0,2-2-2 15,-1-1-2-15,0 0-2 0,0-3 0 16,2 2-2-16,-2-5-1 0,-1 0-1 15,-2 0 0-15,0 0 1 0,-5-3 1 0,-1-1-3 16,-2 0 0-16,-3 1 0 0,-2-1 0 16,-5 4-2-16,-1-1-3 0,-4 5-2 15,-4 4-1-15,0 3 0 0,-1 4-1 16,-3 6 0-16,0 4 2 0,1 5-1 16,0 1 1-16,2 3 1 15,3 3 0-15,4-3-1 16,2-3-1-16,4-2 1 0,7-1 0 0,5-3 0 0,3-2 0 15,3-3-1-15,3 1 0 0,1-2-1 0,3-1 1 16,2-4 0-16,2-3 0 0,4-1 0 16,4 0 1-16,2-6 1 0,3-1 1 15,2 0 1-15,0-2 1 0,-2-1 0 16,-2 1 1-16,-4-2 0 0,-4 4 0 16,-7 3 2-16,-3 0-2 0,-4 4-1 15,-7 1-2-15,-4 4 1 0,-4 3-2 16,-5 2 1-16,-5 1-1 0,0 3-1 0,-3-1 3 15,0 0 0-15,0-1 0 0,3-1 1 16,2-3 0-16,5 0-1 0,2-4 1 16,2 0 1-16,-1-3-1 0,3 0 1 15,3-2 1-15,1-3 1 0,3-1-1 16,0-2 1-16,6-3-2 0,3 1 0 16,2-2 0-16,4-1-2 0,0 1 0 15,2 2 0-15,0 0-1 0,-3 5 0 0,-2 2-1 16,-3 4 0-16,-2 3-2 0,-4 4 1 15,-3 2-1-15,-3 2 1 0,-2-1-1 16,0 3 1-16,-2 2-1 0,-2-2-1 16,0-1-1-16,1 1-1 0,1 0 1 15,0-4-1-15,0-1 0 0,0-3 1 16,2-1 3-16,1-2 0 0,0-2 2 16,1 0 1-16,3-4 1 0,2-3 0 0,-1-1 0 15,3-1 0-15,2-3 0 0,2-1-1 16,1-2 0-16,-2 2 0 0,2 1-1 15,-1 0 0-15,-2 3 1 0,-2 3-1 16,-3 1-1-16,-3 3-1 0,0 2 0 16,-4 4 0-16,-2 3-1 0,-3 2 1 15,-1 2 0-15,1 2 1 0,-2-1 1 16,-1 2 0-16,1 1 1 0,4-1-1 16,0-2 0-16,3 1 0 0,0-3 0 0,6 0-1 15,1-5 1-15,3 0 1 0,0-3-1 16,2-4 1-16,0 0 0 0,2-1 0 15,-1-3 1-15,-1-1-1 0,-1 0 0 16,0-3 1-16,-1 3-1 0,-2-4 1 16,1 3-1-16,-3 0 0 0,0 2 0 15,-3-1-1-15,-2 2-2 0,0 3-1 16,-1 5 1-16,-5 2-1 0,1 1 1 0,0 0-1 16,-1 5 1-16,2 0 2 0,2 0 0 15,2-1 1-15,5-1-1 0,3-1 1 16,1-2 0-16,5 3 0 0,1-3 0 15,-1-2 1-15,3-1-1 0,-1-1 2 16,-1-5 0-16,-2 1 0 0,-3-3 1 16,-1-4 0-16,-1 0 1 0,-2-3 0 0,-5-1-1 15,0-1-1-15,-3-2 0 16,-1-5-2-16,-2-1 0 0,-1 2-1 0,-5-3-1 16,-2 0-1-16,-3 1 0 0,-4 6-1 15,-1 3 0-15,-1 6-1 0,-1 1 1 16,1 6-1-16,3 5 1 0,3 0 0 15,5 0 1-15,4 3 0 0,6 1 1 16,6 0 0-16,4 0 1 0,3-2 0 16,5 4 0-16,3-2 0 0,2 1 1 15,-1-1-1-15,-1 2 1 0,1 3-1 0,-2-2 1 16,1-1-1-16,-3 3-2 0,-1 0-1 16,-2-1-1-16,-2-3 1 0,-2-1-1 15,-2-2 0-15,-3-3 0 0,-5-3 3 16,0-5 2-16,0 0-1 0,-1-3 1 15,0-3-1-15,2 0 0 0,0 0 1 16,2-3-1-16,2 1 0 0,1-2-1 0,2 4 0 16,0 0 1-16,1 3-1 0,3 0 1 15,-2 2-1-15,2 2 0 0,-1 2 0 16,-1 0 1-16,1 5-1 0,-1-2 0 16,-2 2 1-16,-1 3-1 0,0-4 1 15,-3 0 0-15,2 0 0 0,0-2 1 16,-1 0 0-16,1 2 1 0,0-6 2 15,-2 0 2-15,1 0 3 0,-2-1 3 16,0 0 1-16,-3 0 3 0,-1-2-1 16,0 1-2-16,0 3-5 0,-1 4-4 0,-1 2-1 15,-2 4 0-15,-4 2-1 0,-2 7-1 16,-3 4 1-16,-2 4 3 0,-3 2 1 16,-4-3-1-16,-3 6-3 0,-2 3 4 15,-2 0-13-15,-5-1 0 0,-4-1-5 16,0-4-3-16,-4 0-2 0,-1-4-3 15,-3-5-7-15,-2-5 12 0,4-1-3 0,0-4 5 16,1-1 2-16,4-4 2 0,3-6 3 16,7 0 6-16,9-5 8 0,4-4 8 15,7-1 5-15,8-4 2 0,10-4 0 16,9-1 1-16,12-2-4 0,12 0-6 16,8 2-6-16,12 0-5 0,6 4-2 15,4 6 0-15,5 1-1 0,4 4 0 16,0 4 0-16,4 1-12 0,-6 1-14 15,2-2-14-15,-7 2-135 0,-6-7-137 0,1 0-345 16</inkml:trace>
  <inkml:trace contextRef="#ctx0" brushRef="#br0" timeOffset="41151.25">16140 4594 322 0,'2'1'90'0,"-1"0"9"0,-1 0-40 16,0 0-5-16,0-1 1 0,1 2 2 0,-1-2-5 16,2 0-10-16,-1 0-7 0,1-2-8 15,-1 1-5-15,0 2-5 0,1-2-4 16,-2 1-1-16,-2 0-3 0,2-1-1 16,-1 3-1-16,1-1-2 0,-1 0-3 15,1 0 0-15,0 3-1 0,1 1-1 16,2 2 0-16,-1 5 1 0,1 1-1 15,2 3 0-15,2 5 1 0,-1 2 0 16,-2 4 0-16,0 3 0 0,0 4 0 0,-3-1 1 16,-4 4-1-16,-3 1-1 0,0 0 1 15,0 1 0-15,-1-4-1 0,2 2 1 16,-1 1 0-16,4-3-1 0,2-5 1 16,1 0 0-16,1-2 0 0,0 1 0 15,-1-4-1-15,0-4-2 0,-2 0-2 16,-2 1-4-16,2-5-5 0,-2-2-14 0,2-3-17 15,-1-3-26-15,1-1-72 0,1-3-97 16,-3-2-219-16</inkml:trace>
  <inkml:trace contextRef="#ctx0" brushRef="#br0" timeOffset="42592.66">16311 4544 320 0,'-3'0'87'0,"0"3"7"0,3-2-35 16,-8-1-14-16,5 2-1 0,1-1 3 15,1 0 1-15,-1 0-6 0,2-1-5 16,0-1-4-16,2 0-5 0,-2 1-7 16,1 0-7-16,-1-1-6 0,0 0-4 15,0 1-1-15,-1 1-2 0,1-1-3 16,0 0-2-16,-3 0 0 0,2 2 0 0,0-1 0 15,0-1 0-15,-1 0 1 0,1 1 2 16,0-1 1-16,0 0 0 0,1 0 0 16,0 0 1-16,0-1-1 0,0 2 1 15,0-1 0-15,0 1 0 0,1-1 0 16,-1-1 0-16,0 2 0 0,0 1 1 16,0-4-1-16,0 4 0 0,-2-2 0 0,-2 0 0 15,-3 0-1-15,-2-3 1 0,0 2-1 16,-1 1 0-16,0-2 0 0,2 0 0 15,-1 0 0-15,5 2 0 0,2 1 1 16,0-2 1-16,2 0 0 0,-1 1 2 16,2-2-1-16,-1 4 0 0,1-4 1 15,-1 2-1-15,0 0 0 0,0 0-2 16,0 0 1-16,0 3-1 0,0-3 0 16,0 1 0-16,0 0 2 0,0 0-1 0,0 0 1 15,1 0 0-15,-2-2 1 0,1 0-1 16,-1 0 0-16,1 0-1 0,-2 0-1 15,1-2 0-15,0 2 0 0,1 4-1 16,-1-5 0-16,0 1 1 0,1 2-2 16,0-1 1-16,1 2-1 0,-2-2-1 15,1-2 1-15,1 2-1 0,0-2 0 0,0 2 1 16,-1 1-1-16,0-1 2 0,0-1-1 16,1 0 2-16,-1 2 0 0,1 1 2 15,1-3 2-15,6-1 2 0,3 2 3 16,2 2 1-16,3-3 3 0,5 0-1 15,2 1 0-15,2 0-2 0,-2-1 0 16,3-1-3-16,0 1-1 0,-1 0-2 16,-1 0 0-16,0 0-2 0,-1-2 0 15,-1 2-2-15,-2 1 0 0,-2-3 0 0,-2 1 0 16,-3 2-1-16,-1-1 1 0,-3 0-1 16,0 1 0-16,-4-2 0 0,1 4 0 15,-3-1 0-15,-1-1 0 0,0 1 0 16,0-2 0-16,-3 1 0 0,2 1 0 15,-1-1 0-15,0 0-1 0,-1-1 1 0,1 1 0 16,0 0-1-16,0 0 1 0,0-1 0 16,1 2 0-16,1 0 0 15,-1 1 0-15,0 0 0 0,1-1 0 0,-1 1-1 16,-1 2 0-16,1-3 0 0,-1 1 0 16,1 0 0-16,0 1 1 0,2 3-1 15,-1-3 1-15,-1 4 0 0,0 2 0 16,0-1 0-16,1 1-1 0,-1 2 1 15,0 0-1-15,-1 3 1 0,1-1 0 16,1 3 0-16,-1 1 0 0,-2 2 1 0,1 2-1 16,0 0 1-16,0 2 0 0,0 2-1 15,-2 0 1-15,2-1-1 0,2 1 1 16,-1 0-1-16,0 1 1 0,-1-2-1 16,-1 0 0-16,1-3 1 0,-1-1-1 15,-2 1 0-15,1 0 0 0,0 1 0 16,1-2 0-16,-1 1 1 0,1 2-1 15,0 1 0-15,-2-2 0 0,1-1 1 0,0 0-1 16,0 0 0-16,0 1 1 16,-1-1-1-16,1-4 0 0,1 3 0 0,-1 0 0 15,1-2 0-15,0 0 0 0,1-4 0 16,-1-3 0-16,2 2 0 0,-1-1-1 16,1-5 1-16,0 1-1 0,0-2 1 15,1 0 0-15,-1-1-1 0,3 0 1 16,-2-5 0-16,-1 4 1 0,0-2-1 15,-1-1 0-15,1 1 0 0,-1-1 0 16,-1-2 1-16,-1 1-1 0,2-1 0 0,0 2 1 16,-1-2-1-16,2 0 1 0,-1 0-1 15,-1 1 0-15,2 1 0 0,-1-1 0 16,0 0 0-16,0-1-1 0,-2 2 1 16,-1 0 0-16,1 0 0 0,-3-1 1 15,-4 1 0-15,-4 2 1 0,-6-1-1 16,-4-1 1-16,-6-1-1 0,-5-1-1 0,-3 0 0 15,-4 0 0-15,-1-3-1 0,-5 1 0 16,-1 1-1-16,3 0 1 0,6 0-2 16,2-2 0-16,10 1 0 0,5 1-2 15,9-4-1-15,7 3-4 0,4 0-2 16,1-1-11-16,0 4 4 0,0-1-136 16,1 0-123-16,2 2-312 0</inkml:trace>
  <inkml:trace contextRef="#ctx0" brushRef="#br0" timeOffset="43298.39">16430 5452 317 0,'0'2'90'0,"-2"-1"12"0,0 0-6 0,0-1-42 16,1 1-8-16,0-1 4 0,1 2 3 16,-1-3-6-16,1 2-11 0,1-1-8 15,-1 1-5-15,2-1-5 0,0 3-4 16,1 0-4-16,0 2-1 0,-1 0 0 15,2 5-2-15,1 4 0 0,-3 4 0 16,1 4-3-16,0 4 0 0,0 8-1 16,0 4 0-16,0 6-1 0,2 2 0 0,1 5-1 15,2 2 1-15,1 3-1 0,0 0 0 16,3 4 0-16,0-2 0 0,2-1 0 16,0 1 0-16,3 0 1 0,-2-3-1 15,0-6 0-15,-1-6 0 0,0-5 1 16,-5-6-1-16,0-7 0 0,-1-2-1 15,-3-6 1-15,0-4-3 0,-2-3-6 16,0-4-6-16,-3-2-14 0,0-2-9 16,-1-8-114-16,-1 1-118 0,0-4-282 0</inkml:trace>
  <inkml:trace contextRef="#ctx0" brushRef="#br0" timeOffset="43700.06">16406 6400 420 0,'4'-4'119'0,"0"0"9"16,1 1-13-16,-2 1-62 0,-1-1-12 15,0 1-1-15,-2 1-4 0,2 3-11 16,-2-1-9-16,1 1-10 0,0 1-5 0,2 2-4 15,2 1-1-15,3 3 0 0,2 0-1 16,3 5 3-16,1-3 1 0,2 3 2 16,2 0 0-16,2-4 0 0,2 1 2 15,-1-1 0-15,0-2 2 0,-1 1 1 16,1-4 1-16,-1 1 4 0,-4-3 2 16,-1-1 3-16,-3 0 1 0,-1-2 4 15,-4-2 3-15,0-2 1 0,-4-2-1 16,-1-2-3-16,-1-3-3 0,1-5-3 15,-1-1-5-15,-1-3-4 0,1-3-3 0,-2-2-2 16,2 0 0-16,1 0-1 0,2 0-2 16,-1 4-4-16,1 2-9 0,1 2-11 15,1 4-6-15,0 2-80 0,0 0-64 16,-2 6-122-16,7 6-269 0</inkml:trace>
  <inkml:trace contextRef="#ctx0" brushRef="#br0" timeOffset="44349.61">16800 6888 453 0,'1'0'128'15,"-2"1"7"-15,2 0-47 0,-2-2-28 16,0 2-6-16,-1-2-3 0,2 2-12 16,-1-3-10-16,-2-2-8 0,0 0-4 15,0 0-6-15,0-3-5 0,-5 2-3 0,-3 0-1 16,-4 3-2-16,-5 2-1 0,-2 5-1 16,-1 0 0-16,-3 8 1 0,-1 4 0 15,-1 1 0-15,3 4 0 0,1 6-1 16,1-1 1-16,1 6-1 0,3-1 0 15,5 1 0-15,7-2-1 0,3 2 1 16,7-5-2-16,5-2 1 0,5-6 0 16,7-2 1-16,4-2 0 0,1-2-2 15,5-4-3-15,4-4-7 0,2-1-4 0,3-5-14 16,-1-3-26-16,-1-3-93 0,-1-5-108 16,-1 0-258-16</inkml:trace>
  <inkml:trace contextRef="#ctx0" brushRef="#br0" timeOffset="44778.72">17075 7163 504 0,'2'-3'133'0,"-2"-5"7"16,2-2-46-16,-2-1-45 0,0 1-6 16,0-4-4-16,-1-2-4 0,-2-5-7 15,0 1-5-15,-1 0-4 0,-1 3-3 16,-2-1-2-16,1 6-5 0,-5 2-3 15,-1 6-2-15,-2 5-3 0,-7 2-1 16,1 3-3-16,-3 6 1 0,-1 3-2 0,1 7-3 16,3 4-8-16,3 1-3 0,7-1-2 15,2-2 1-15,5-1-1 0,2-4 1 16,4-5 5-16,1-3 8 0,4-3 5 16,0 2 0-16,1-3 3 0,-1-2 3 15,3-3 2-15,3 0-1 0,-1-4 3 16,-3 0 3-16,4-6 2 0,-2-1 0 15,-1 0 0-15,2-2 0 0,-7-3 3 0,4 0-1 16,-2-1-3-16,-3 1-1 0,1 2 1 16,-3 1 1-16,-1 4-1 0,2 2 1 15,-5 4-3-15,2 0-5 0,0 1-3 16,1 3-3-16,0 5-3 0,-1 2-2 16,2 2-2-16,3 2 2 0,-1 1 4 15,1-1 2-15,-1-1-3 0,2 0-6 16,-2-4-8-16,2 4-10 0,0-4-8 15,0-2-5-15,3 3-28 0,1-3-25 0,-1-3-74 16,3 0-100-16,0-8-235 0</inkml:trace>
  <inkml:trace contextRef="#ctx0" brushRef="#br0" timeOffset="45064.04">17440 7110 555 0,'0'-10'142'15,"-2"1"6"-15,-1-1-66 0,0 2-28 16,-2-1-12-16,-2 3-2 0,-1-1-7 16,0 0-6-16,-1 3-5 0,0-2-8 15,-7 6-5-15,-1 1-2 0,-1 3-3 16,-2 5-3-16,0 2-2 0,0 1-2 16,0 9 1-16,5-5 0 0,7 2-1 0,1 0 1 15,6-1 0-15,2-1 0 0,2 2 1 16,6-3-1-16,2-1 1 0,6 6-3 15,4-5-4-15,0-2-3 0,3 0-11 16,3-6-4-16,1 0-4 0,4-2-7 16,0-11-53-16,-3 0-69 0,5-4-105 15,-1-5-244-15</inkml:trace>
  <inkml:trace contextRef="#ctx0" brushRef="#br0" timeOffset="45475.45">17736 6868 475 0,'-10'-45'123'15,"-3"3"13"-15,3 7-45 0,-1-1-53 16,1 11 23-16,3 9-4 0,6 6-4 16,-1 9-8-16,2 0-13 0,-1 3-7 15,-1 3-3-15,1 5-4 0,0 6-1 16,1 7-5-16,1 5-1 0,-2 8 2 16,1 4 0-16,-1 1-2 0,1 2-4 0,0 3-3 15,-2-1-2-15,0-2 0 0,1-4 0 16,0-2-1-16,0 2-1 0,0-4-1 15,0-3 0-15,1-7-2 0,1-4 0 16,-1-3-1-16,-1-2 0 0,2-4 0 16,-1-6 1-16,-1-3 1 0,3-3 5 15,-4 0 2-15,1-3 2 0,0-8 0 16,1-5 0-16,0-1 1 0,4-3-1 16,-4-7-6-16,5-2-3 0,3-2 0 0,1 1 0 15,3 3 0-15,2 2-1 0,-4 4 0 16,-5 4 2-16,9 7-1 0,-1 4-1 15,-1 7 0-15,-1 6-1 0,1 5 1 16,0 3 0-16,8 6 0 0,-8 0 2 16,-1 1 0-16,0 2 1 0,-3-2 0 15,1 0-3-15,-2-1-6 0,-1 0-16 0,1 0-5 16,-1-1-7-16,0-3 23 0,2 1-88 16,-2 0-74-16,2-4-117 0,-1-2-271 15</inkml:trace>
  <inkml:trace contextRef="#ctx0" brushRef="#br0" timeOffset="45873.91">18068 7256 458 0,'-3'-8'119'0,"1"1"4"0,2 1-35 16,0 4-68-16,1 0-4 0,2 1-2 15,2 5 16-15,0 1-18 0,5-1 0 16,-1-1 4-16,2-1 4 0,2-2 3 15,0 0 2-15,0-2 1 0,3-2 0 16,0-2-4-16,2 1-2 0,-1-3-2 16,0 2-2-16,1-3-3 0,-1 0 0 0,-2 0-1 15,-4 1 2-15,-2-2 2 0,-3-1-1 16,-1-4-2-16,-5-1-1 0,-2 0 0 16,-4 1 0-16,-2-2-2 15,-4 4-1-15,-5 5-2 0,-2 5-1 0,-2 5-1 16,-3 6-2-16,-1 1-2 0,1 10-3 15,2 1 2-15,5 3 1 0,2 2-1 16,4 1 1-16,6 1 0 0,5 1 1 16,4-2 0-16,4-5-4 0,4 1 0 15,6-1 1-15,2-5 1 0,7 0-6 0,2-2 1 16,5-3-2-16,3 3-5 0,0-7-11 16,0-2-18-16,-2-2-12 0,-1-3-56 15,-3-3-69-15,-6-2-118 0,-3 1-251 16</inkml:trace>
  <inkml:trace contextRef="#ctx0" brushRef="#br0" timeOffset="46215.54">16422 7424 444 0,'1'6'123'0,"9"3"8"16,2-7-4-16,3 1-75 0,7 2-8 15,9 0 1-15,3 1 2 0,9-3-2 0,8 0-4 16,10-2-5-16,10 4-7 0,11-2-5 15,5 0-6-15,15 4-4 0,8 2-5 16,4 0-5-16,3-2-2 0,7 4-2 16,-1-1-1-16,-1 0 0 0,-5-6-3 15,0-2-3-15,-7 3-12 0,-3-3-9 16,-12-4-13-16,-10-1 158 16,-10-3-292-16,-14 2-152 0,-13 2-422 0</inkml:trace>
  <inkml:trace contextRef="#ctx0" brushRef="#br0" timeOffset="82255.67">15199 5236 329 0,'0'0'92'16,"1"-1"5"-16,-1-3-17 0,0 2-34 16,0 0-9-16,0 1-1 0,2 1 0 15,-4-2-4-15,2 1-3 0,0 0-3 16,0 2-5-16,0-2-4 0,0 2-4 0,0-2-4 15,2 4-3-15,-2-1-2 0,0 2-1 16,0 1 0-16,1 2 1 0,0 6 0 16,1 2 0-16,0 1 1 0,1 4 0 15,0 1-1-15,0 1-1 0,0-1-1 16,-1-1-1-16,-1 1 0 0,2-3 0 16,-3-2 1-16,0-1-2 0,0-1-2 15,0-2-5-15,-1-4 6 0,1-1-35 0,0-2-100 16,0-2-112-16,0-3-274 15</inkml:trace>
  <inkml:trace contextRef="#ctx0" brushRef="#br0" timeOffset="82987.69">15215 5212 511 0,'0'-1'123'0,"0"-1"3"0,0 0-75 16,-1-1-15-16,1 0-10 0,0 2-4 16,1-2-4-16,-1 1-2 0,0 0-3 15,0 2 0-15,0-1-2 0,1 1-2 16,-2-1-1-16,2 2-2 0,-1-1-1 0,0 1-1 16,0-1 0-16,1 0 1 0,1 0 0 15,1-1 1-15,3 0 1 0,6 1 1 16,3-2 1-16,4-1 0 0,-1 0 0 15,4 1 0-15,2-2-1 0,4 0-1 16,-3 2-1-16,-1-1-1 0,4 1-2 16,0 1-1-16,3-3-1 0,-1 3-1 15,-2 0 0-15,-4-3 1 0,1-1-1 16,0 3 0-16,1 0 1 0,-2 0-1 16,-1 0 0-16,1-1 1 0,1 2-1 0,-2 2 0 15,-4-2 0-15,-4 2 0 0,-4-2 0 16,-2 0 1-16,-4 2-1 0,-3-1 0 15,-2-1-1-15,1 2 0 0,-1-2-1 16,0 2-1-16,0 0 0 0,1 0 1 16,-1 2-1-16,0-1 2 0,0 0 0 15,2 1 0-15,-1 0 1 0,0 1 1 0,0-1-1 16,0 3 0-16,1-1 0 0,-1 4 0 16,1 1-1-16,0 1 2 0,0 0-1 15,0 3 0-15,-1 2 1 0,1 4-1 16,-2 3 1-16,1-1-1 0,1 5 1 15,0 2-1-15,-1-4 0 0,1 0 1 16,-1-4-1-16,2-4 1 0,-2 0-1 16,0-4 0-16,2-2 1 0,-3-1-1 15,1-2 1-15,0-2-1 0,0 1 0 16,0-4 1-16,-1-1-1 0,1 1 0 0,-1-2-1 16,0-1 1-16,-2 0-7 0,-2-1 0 15,-6-1-1-15,-6-1 0 0,-4 0 1 16,-7 0-1-16,-8-1-1 0,-3 0 8 15,-4 3 0-15,-1-1 1 0,-4 2-1 16,-5-2 1-16,2 2 0 0,2 0 1 16,-5 0-1-16,3-2 0 0,6 1 1 15,4 0-1-15,7 0 1 0,7 1-1 0,4-1-1 16,11 1-3-16,2-2-9 0,5 1 13 16,9-4-12-16,3 1-137 0,3-4-123 15,2 5-318-15</inkml:trace>
  <inkml:trace contextRef="#ctx0" brushRef="#br0" timeOffset="83488.87">15483 5507 397 0,'1'2'109'0,"0"-2"3"16,-1 1-41-16,0 1-20 0,1 3-10 16,-2 1-4-16,1 3-4 0,-1 0-4 15,-2 6-2-15,0 1-3 0,-1 5-3 16,-2 1-5-16,-1 3-3 0,-2 2-2 15,-2 5-3-15,1 4-3 0,-3 3-2 0,0-1-1 16,0 4 0-16,1-3 0 0,0-1-1 16,2 2 1-16,-2-5-2 0,-5-1-2 15,0 1-6-15,1-3-4 0,0-2-1 16,1-1-3-16,2-5-4 0,2-4-8 16,8-4-27-16,1-6-79 0,0-3 0 15,1-5-83-15,1-4-161 0</inkml:trace>
  <inkml:trace contextRef="#ctx0" brushRef="#br0" timeOffset="83740.53">15202 6072 363 0,'-10'-11'107'0,"-1"4"3"0,-1 6-50 16,-1 2-18-16,-1 7 12 0,5 2-3 16,1 0-32-16,2 4-3 0,4 0 0 15,2 1-1-15,3 1-2 0,4 1-3 0,3 1-2 16,2-1 0-16,1-1-2 15,-1-2-2-15,0-1 2 0,0-2 1 0,-2-1 5 16,-1-4 4-16,0-1 2 0,5-3 5 16,5-5 1-16,-1-3-2 0,3-4-1 15,2-3-4-15,1 0-5 0,2-4-2 16,-4-3-4-16,-3 0-2 0,0 2-5 0,-3 2-13 16,-3 2-13-16,-3 2 161 0,-3 2-291 15,-4 3-148-15,-2 9-425 16</inkml:trace>
  <inkml:trace contextRef="#ctx0" brushRef="#br0" timeOffset="84036.08">14725 6550 552 0,'4'0'136'0,"-4"2"5"0,-2 1-44 16,-3 3-67-16,-3 6-7 0,-2 4 0 16,0 4-1-16,-1 5-6 0,1 4-2 15,1 5-5-15,-1 1-2 0,4-1-2 16,1 0-2-16,0 0-5 0,2-3-9 15,-1 0-12-15,-6-8-2 0,6-3-20 16,-2-1-110-16,2-4-116 0,-1-4-275 16</inkml:trace>
  <inkml:trace contextRef="#ctx0" brushRef="#br0" timeOffset="84386.18">14627 6806 417 0,'7'-36'121'0,"4"-3"5"16,4 6-50-16,5 2-2 0,6 3 1 15,-2 5-28-15,5 2-7 0,6 5-1 16,1 1-5-16,-2 1-5 0,-4 5-7 0,-6 0-6 16,2 3-5-16,-3 3-4 0,-9 0-4 15,-4 5-1-15,-3-2-3 0,-3 3-3 16,-2 4 0-16,-3 2-1 0,-2 2 0 16,-3 1-1-16,-2 2 1 0,-10 2 1 15,-9 2 2-15,-1-2 1 0,-3-1 1 16,-4-5 1-16,-4 0 1 0,0-2-1 15,6-4 0-15,10-1 0 0,1-1 0 16,6 0-1-16,6 3 1 0,6 2 2 0,9 3 0 16,6 2 2-16,4 4 0 0,6 5 2 15,4 0 1-15,-1 2-2 0,-3 2 0 16,-2 0-1-16,-1-2-1 0,-1-1-5 16,-3-2-7-16,-1-1-10 0,1-3-7 15,4-2-10-15,-2-3 5 0,0 0-49 16,-5-2-85-16,1-5-108 0,-2-1-258 15</inkml:trace>
  <inkml:trace contextRef="#ctx0" brushRef="#br0" timeOffset="84719.32">15090 6853 458 0,'12'-20'130'0,"-3"4"8"16,-3 3-38-16,0 4-36 0,-1 7-20 16,1 4-11-16,-3 5-9 0,-2 4-7 15,-1 3-8-15,0 2-5 0,-3 2 1 16,2 1-1-16,-5-1 1 0,-2-3 0 15,-6-4-3-15,9 2 0 0,3-3 0 0,0-1-3 16,-1-7 2-16,5 2-3 0,1 1 0 16,8-2 4-16,-8-4-1 0,4 0 5 15,-3-2 2-15,0-4 3 0,-3 0 2 16,5-7 3-16,1-1 1 0,-1-5 1 16,-4-6-1-16,2-6-2 0,1-2-2 15,4-5-3-15,-2 3-3 0,0-1 1 16,0 5-2-16,1 3-1 0,2 7 0 0,0 5 1 15,-1 3-1-15,4 6 0 0,3-1-2 16,1 2-2-16,1 5 0 0,1-1-2 16,1 1 1-16,4-1-1 0,-2 1 1 15,1 2-3-15,1-2-4 0,0-2-9 16,1-1-13-16,1 1-12 0,-4-3 3 16,-4 3-140-16,-3-4-129 0,-1 6-313 15</inkml:trace>
  <inkml:trace contextRef="#ctx0" brushRef="#br0" timeOffset="84923.78">15106 6869 455 0,'20'-2'128'0,"2"-3"5"0,2 1-17 0,6 0-76 15,1-2-10-15,-1 1-2 0,-4 0-9 16,2-2-8-16,1-1 35 0,4 0-183 16,-3-3-124-16,-1 4-347 0</inkml:trace>
  <inkml:trace contextRef="#ctx0" brushRef="#br0" timeOffset="89038.57">14638 4530 479 0,'3'0'115'0,"-1"0"3"15,-2-1-65-15,0 0-19 0,-17-16-3 16,17 18 2-16,1-1-2 0,1 0-2 16,-1 1-2-16,-1-2-6 0,0 3-5 0,17 18-4 15,-15-18-6-15,-2 2-3 0,-2 2-2 16,2 1-1-16,1 5 1 0,-1 0 0 15,0 4 0-15,-1-2 0 0,1 5-1 16,0-4 1-16,-1 2-1 0,1-5 1 16,-1 2 0-16,1-5-1 0,1-1 0 15,-1-2 1-15,0 0-1 0,-1-4-1 16,2 2 0-16,0-3-1 0,5 0 0 0,4 0-1 16,6 0 1-16,6 0-1 0,6 2 1 15,-2 3 1-15,6 0 0 0,5 1 0 16,-1 0 0-16,-4-1 0 0,-4 3 0 15,-1-2-1-15,7-2 0 0,-2-1 1 16,0 0 0-16,2 0 0 0,0-3 1 16,-4-1 1-16,0-1 0 0,-6-1 0 0,-3 0 0 15,-9-4 1-15,0 0 1 0,-2-2 0 16,-1-3 1-16,-3 1-1 0,1-1 1 16,-1-3 1-16,1 1-2 0,-5-3 0 15,-1 0-2-15,1 0 1 0,3-2-2 16,-1 2 1-16,2-1-2 0,0 3 0 15,0 1 1-15,-1 3-1 0,2 3 0 16,-3 2 1-16,-1 1-1 0,0 2 2 16,-3 1 2-16,-1 4 5 0,-2-6 2 15,-3 2 0-15,-8-1 0 0,-2-1-2 16,-8-2 1-16,-9 3-2 0,-6-1-6 0,-7 1-1 16,-1-2-1-16,1-1 0 0,-12 2 2 15,2-3-2-15,-2 1-1 0,0-1-1 16,4 1-5-16,-1 3 0 0,4 0-5 15,10 2-7-15,6 2-3 0,13-1-4 16,10 0-5-16,8 0-62 0,8-2-53 0,7-3-95 16,16 2-225-16</inkml:trace>
  <inkml:trace contextRef="#ctx0" brushRef="#br0" timeOffset="89672.43">15514 4456 499 0,'0'9'115'0,"2"1"4"16,0 0-83-16,-2 5-9 0,-4 2-6 15,-1 0-3-15,0-1-3 0,-2 0-4 0,0 0-2 16,-1 0-3-16,0 0-1 0,3-4-1 16,2-1-1-16,-2-3 0 0,3 0-1 15,1-1 1-15,2-2-1 0,0-1 0 16,1 1-1-16,0-2 0 0,4 3 0 16,1-1-1-16,1 0 0 0,2 2 0 15,2 0-1-15,4-1-1 0,2 0 0 16,1-1 0-16,-1 0-1 0,5-2 1 15,4-2 0-15,1 1 0 0,2 0 1 0,3 0 1 16,2 2 0-16,0-1 0 0,-3 1 1 16,-4 3-1-16,-2 1 0 0,-4-2 0 15,-4 3 0-15,-4-2-1 0,-2 1 1 16,-1 1 0-16,-2-3 0 0,-3-1 0 16,0-1 0-16,-3-1 0 0,0-1 3 15,0-2 4-15,-2 0 7 0,0 0 5 16,1-5 2-16,-1-1 2 0,1-4 0 0,0-3-1 15,2-4-3-15,0-4-7 0,1-6-4 16,1 0-3-16,1-5-1 0,-1-1-1 16,1 1 0-16,-1 0-1 0,1 3 0 15,-3 2 2-15,0 4-1 0,0 11 3 16,4 7 0-16,-12-3-5 0,-2 2-1 16,-5 3-1-16,-4 6-2 0,-5-1 0 15,-6-3-3-15,-10 2 0 0,5 5 5 0,-3 2 0 16,-1 0 1-16,-3 0 1 0,0-1 0 15,0 3 0-15,3-2-5 0,5-1-8 16,3 0-10-16,1 1-7 0,5-2 69 16,1 5-195-16,-3 0-127 0,6 0-332 15</inkml:trace>
  <inkml:trace contextRef="#ctx0" brushRef="#br0" timeOffset="90421.13">14635 5202 400 0,'-4'4'107'15,"19"-7"3"-15,-15 3-22 0,0 1-55 16,1 1-10-16,-2 0-2 0,1 5-5 15,-1 0-2-15,0 5-2 0,0 5-1 16,-1 6-2-16,-2 6-1 0,0 3-3 16,-6 2-1-16,-4 6-1 0,-4-2-1 15,0-2-1-15,-1-2 0 0,-1-5 0 0,4-4 1 16,4-5-1-16,4-6 0 0,5-6 0 16,2-3-3-16,2-3-1 0,3-4 1 15,6-1 1-15,9-2 1 0,3 1 1 16,1 0 2-16,7-1 3 0,12 1 2 15,2 4 2-15,-3 1-1 0,4 2 0 16,0 0 0-16,2 4 0 0,-7 1 0 16,-8-2-1-16,-5 2-2 0,-2-1-1 0,-9-4-1 15,-4 2 0-15,-3-3-3 0,-1-1 1 16,-4 0 3-16,0-1 4 0,-2 0 6 16,-2 0 1-16,-1-5 1 0,0-1-1 15,-1-2 1-15,-1-2-4 0,1-4-4 16,1-7-6-16,-1-3-3 0,1 1 0 15,2-4-1-15,2-3 1 0,0-7-2 16,3-4 1-16,1 1 0 0,1 0 1 0,2 2 0 16,-1 3 3-16,0 3-1 0,-3 9 2 15,1 8 3-15,-3 5 3 0,-2 2 0 16,0 4 1-16,-5 2-1 0,-2 3 0 16,-3 0-2-16,-3 2-3 0,-3 3-2 15,-1 2-1-15,-4 1-1 0,1 1 0 16,-1-2 0-16,-3-1 0 0,-6 0-2 15,2-4-5-15,0-2-7 0,-8-4-8 16,-1 2-11-16,0 1 156 0,3-1-292 0,6-4-149 16,7 3-422-16</inkml:trace>
  <inkml:trace contextRef="#ctx0" brushRef="#br0" timeOffset="99803.54">15067 1122 345 0,'-1'1'102'0,"0"1"10"15,0-2-20-15,1 1-42 0,0-1-2 16,0 1-13-16,0-1-3 0,-2 1-7 15,2-2-7-15,2 0-4 0,-1 2-1 16,0-1-2-16,-1-2-1 0,0 2-1 16,1 2-2-16,1 4-1 0,-1 5 2 15,1-2 1-15,4 3 2 0,-10 14 1 0,8-1-1 16,0 7-1-16,1 12-1 0,-2 3-2 16,-4 10-2-16,-4 11-2 0,8 4-1 15,-9 9 1-15,-3 3-1 0,-3-2 0 16,1-6 0-16,2-1-1 0,2-6-1 15,-1-10-3-15,2-2-4 0,1-10-3 16,4-9-5-16,0 0-4 0,0-10 3 16,1-7-73-16,-1-9-54 0,2-10-100 0,1-1-238 15</inkml:trace>
  <inkml:trace contextRef="#ctx0" brushRef="#br0" timeOffset="100634.67">15076 1141 454 0,'2'1'121'0,"1"0"5"0,3 1-27 15,3-1-54-15,3 0-15 0,6-1-1 16,2 1-1-16,0-2-2 0,1-1-2 16,6 0-5-16,2-2-2 0,0 0-3 15,-2 0-4-15,6 0-3 0,2 0-1 16,6-2-2-16,-1 1-2 0,-2 2 1 0,11-1-2 15,5 2 1-15,8-1-1 0,3 0-1 16,2-1 1-16,2 2 0 0,3-1-1 16,-1 1 1-16,-1 0-1 0,-1 0 0 15,-6 1 1-15,-2 2-1 0,-7-2 1 16,-2 1-1-16,-9 0 1 0,-12-2-1 16,-8 1 1-16,-5 0 0 0,-4 0 0 15,-4 0-1-15,-4 0 0 0,-2-2 0 16,-3 6 0-16,-2-3-2 0,2 1 1 15,-1 1-1-15,0 0 0 0,2 1 1 0,-1 2 0 16,3-3 1-16,0 2 0 0,-1 2 0 16,-1-1 1-16,3 2 1 0,-2 1 1 15,3 3 1-15,-2 1 1 0,0 0-1 16,1 7 3-16,0 3-1 0,0 1 1 16,-2 4-1-16,2 7 0 0,-1 0 0 15,1 8-1-15,-2 1-1 0,1 4 0 0,0 10-1 16,2 4-1-16,-3 4 0 0,1 5 0 15,-2 0 0-15,2-1-1 0,-2-2 1 16,0-2-1-16,0-3-3 0,2-2-3 16,-2-8-1-16,1-4 0 0,-1-5-1 15,2-3 0-15,-3-7 0 0,2-4 3 16,-2-7 3-16,0-4 1 0,-1-1-1 16,0-4 1-16,0-2-1 0,-1-2 0 15,0-5 0-15,-1-2-1 0,-2-1 1 16,-1-1 2-16,-2 1 2 0,-5-3 2 0,-3 0 2 15,-8-1 0-15,-8 2 1 0,-8 1-1 16,-11-1 0-16,-20-2-3 0,-5 4-2 16,-12 4 0-16,-12-1-1 0,-13 1 0 15,-2 0-1-15,-5 3 2 0,7-1 2 16,-5 3-1-16,-2-4 1 0,10 0-1 16,14-2 1-16,6-4 0 0,8-2-7 15,10 0 0-15,16-1-13 0,15-2-16 0,11 0 156 16,4 2-293-16,8 1-155 0,18 1-433 15</inkml:trace>
  <inkml:trace contextRef="#ctx0" brushRef="#br0" timeOffset="101470.56">15393 1603 423 0,'0'1'125'16,"0"0"7"-16,1-1-25 0,-1 0-44 15,0 0-14-15,0 0-9 0,0 2-11 16,1 0-11-16,-1 2-8 0,2 7-5 16,0 2-4-16,0 1-1 0,0 4-1 0,1 3 2 15,0 5-1-15,-3 0 0 0,0-5 1 16,-1 0-1-16,-2-3 1 0,1-1-1 16,0-4 1-16,1-4-1 0,0-4 0 15,1 1 1-15,1-2-1 0,-1-2 1 16,0-1 2-16,1-3 12 0,0 1 5 15,0-3 1-15,0-3 1 0,-7-12 1 16,9 6 0-16,1-4 0 0,2-2-8 16,-2-4-4-16,2-2-1 0,-2-4-1 0,10 9 0 15,-10-5 0-15,-1 4-3 16,0 0-3-16,0 4-1 0,1 4-1 0,-1 7 1 16,-1 1-1-16,1 2-3 0,1 3-2 15,0 2-2-15,-1 2 1 0,3 3-1 16,-1 6 0-16,5 5 1 0,0 1 3 15,1 6 1-15,1-2 1 0,2 5 0 0,3-1 0 16,-4-5-1-16,1-2 0 0,-1-4 0 16,3-1 0-16,-1-2 0 0,-2-9 1 15,-1 2-1-15,1-2 1 0,-2-2 0 16,-1-1 1-16,-3 0 1 0,-4-3 4 16,0 2 2-16,0-6 3 0,-2-1 1 15,0-4 3-15,-1-3 0 0,0-5 0 16,0-3-2-16,0-4-2 0,0-2-2 15,2-4-3-15,0 1-2 0,2 3-1 0,3 0-1 16,0 3-2-16,0 2-1 0,1 7 0 16,1-1 0-16,-3 7-1 0,2-1-2 15,-4 3-6-15,1 0-8 0,0 4-13 16,0-2-15-16,2 2 95 0,3-4-237 16,2 3-151-16,5 1-394 0</inkml:trace>
  <inkml:trace contextRef="#ctx0" brushRef="#br0" timeOffset="101771.89">16153 1556 568 0,'-8'0'143'0,"-1"-5"7"0,-2 1-85 15,1 0-21-15,-2-2-2 0,0 3-4 16,0 2-9-16,-1 0-9 0,-1 3-8 15,-3 3-3-15,0 3 0 0,-2 2-4 16,1 5 0-16,2 4-1 0,2 2 0 16,5 1 0-16,5 4 1 0,3 1 0 15,3 2 0-15,4-2-3 0,3-3 1 16,3-1-1-16,3 2 1 0,1-6-1 16,3-4 1-16,-2-3-3 0,2-2 1 0,0 0-2 15,2-4 1-15,2-6-7 0,8-2-7 16,2-1-10-16,6-6-8 0,4-2-119 15,2-7-16-15,2-1-114 0,3 1-224 16</inkml:trace>
  <inkml:trace contextRef="#ctx0" brushRef="#br0" timeOffset="103504.42">15418 2047 417 0,'-1'2'111'16,"4"0"5"-16,-6 5-11 0,2 0-80 0,-6 9-2 16,2 1 2-16,0 2-3 0,-2 5-5 15,0 4-3-15,-1 3-4 0,2-5-3 16,1 1-1-16,-2-2-2 0,2-2-2 15,0-4-1-15,2-3 0 0,1-3 0 16,0-2-1-16,0-2 1 0,2-5-1 16,-2 0 4-16,2-4 9 0,0-1 5 15,-2-6 3-15,2-3 1 0,1-2 1 0,0-5 0 16,2-5-2-16,-2-4-11 0,1-3-4 16,3-5-1-16,-1-3-2 0,0 7 2 15,2-2 2-15,-1 7 3 0,2 3 2 16,-3 7 0-16,0 6 0 0,1 5 0 15,-2 1-4-15,1 3-2 0,1 3-3 16,1 2-2-16,2-1-1 0,1 3-1 0,1 3 1 16,1 2 1-16,1 2 1 15,-1 1-1-15,0 4 0 0,1 3 0 0,-1 0 0 16,1 2-1-16,-2-1 1 0,-2 0-5 16,-2-2-6-16,1-3-16 0,-2 0-5 15,-1-3-8-15,0-4-7 0,-2 0 1 16,1 1-119-16,-1-3-108 0,0-3-263 15</inkml:trace>
  <inkml:trace contextRef="#ctx0" brushRef="#br0" timeOffset="103716.93">15400 2226 572 0,'-2'5'136'0,"2"-2"9"0,0-3-94 15,3 2-8-15,-2-3-1 0,-4-2 1 0,7 2-7 16,-1-3-10-16,3 1-10 0,-1-2-7 16,2-1-3-16,0-4-4 0,2-1-6 15,1-1-12-15,1 2-12 0,1-1-10 16,0 2 169-16,0 0-292 0,3 2-145 16,0 0-399-16</inkml:trace>
  <inkml:trace contextRef="#ctx0" brushRef="#br0" timeOffset="104056.05">15696 2077 573 0,'-1'-2'143'16,"2"4"10"-16,-1-1-89 0,1-1-16 15,-1 0-7-15,1 3-4 0,1 0-10 16,-2-5-11-16,1 1-8 0,0 2-4 15,-1 2-2-15,0 1-1 0,-1 4 0 0,-2-1-1 16,-2 3 2-16,-1 4-1 0,-3 1 2 16,-1 1-1-16,2 1 0 0,-1 0-1 15,1 1 1-15,1 1-2 0,3-2 1 16,3-3-1-16,1 1 0 0,-1-5 0 16,2-1-1-16,1 0 0 0,4-4-1 15,0 1 0-15,2 1 0 0,1-3-1 0,3 1 0 16,3 0 1-16,3-2-1 0,-2-1 2 15,4 0 0-15,1-2-8 16,-2-3-7-16,3 0-9 0,-4-4-8 0,-4 1 62 16,-2 4-188-16,1-4-128 0,-3-2-324 15</inkml:trace>
  <inkml:trace contextRef="#ctx0" brushRef="#br0" timeOffset="104425.58">16004 2114 607 0,'-4'-2'152'0,"2"0"4"0,0 3-101 16,1-1-5-16,0 0-4 0,0 2-5 15,1 2-15-15,-2-2-11 0,0 2-6 16,1-2-3-16,-2 4-4 0,0 2-2 16,-3 3 0-16,1 2 0 0,-1 1 0 15,1 2 1-15,0 1-1 0,1-1-1 0,4 0 0 16,1-4-1-16,0 0-1 0,4-1-1 15,2-4 0-15,2 0-2 0,3-2 2 16,0-1-1-16,3-1 2 0,2-4 0 16,-2 0 2-16,-1 1 1 0,-2-4 2 15,-2 1-1-15,-2-1 3 0,-3-3 1 16,0 0 3-16,-4-4 3 0,2-3 4 0,-1 2 0 16,-2-3 0-16,3-2-1 0,-2 0-2 15,-1 1-3-15,0 1-3 0,1 3-3 16,-1 0-3-16,0 4-4 0,0 2-7 15,0 2-3-15,0-2-17 0,1 1-15 16,3-4-25-16,8 7-107 0,3-10-123 16,9 1-292-16</inkml:trace>
  <inkml:trace contextRef="#ctx0" brushRef="#br0" timeOffset="105177.66">16900 1326 458 0,'-1'-3'117'0,"1"2"5"16,0 0-50-16,-1 1-33 0,1-3-7 15,0 5-1-15,0-2-5 0,0 1-5 16,1 3-4-16,-2 3-3 0,1 3 1 0,-2 5-1 16,2 4 2-16,0 6 0 0,-1 6-1 15,0 4 0-15,-1 11-2 0,0 5-2 16,-3 8-3-16,1 6-2 0,0 5-2 16,-1 3-1-16,2-5-10 0,0-6-1 15,1-5 0-15,3-5-3 0,-1-11-1 0,1-7-4 16,1-3-5-16,-1-4 5 0,2-4-6 15,1-5-4-15,-1-5-27 0,-2-9-91 16,0-2-101-16,2-10-251 0</inkml:trace>
  <inkml:trace contextRef="#ctx0" brushRef="#br0" timeOffset="105736.96">16956 1315 540 0,'1'-4'127'0,"3"1"8"15,-2-1-78-15,-3-5-23 0,4 7-1 16,3 0 1-16,-2-1 2 0,2 3-7 16,0 2-7-16,2-2-5 0,2 1-2 0,2-4-1 15,2 3-6-15,5-1-2 0,3-1-2 16,2-2-1-16,8 0-1 0,6 1 0 15,8 2 0-15,1 0-1 0,5 0 0 16,0 2-1-16,5 1 1 0,-4 1 0 16,-4-1-1-16,-5-1 0 0,1-2 1 15,-7 1-1-15,-5-3 1 0,-7 3-1 16,-5-1-2-16,-7 2 1 0,-2 0-1 16,-9 4-1-16,-5 1 2 0,-1 2-1 0,-3 2 2 15,-3 3 0-15,0 2 1 0,-3 8 1 16,1-1-1-16,2 5 0 0,3 2-1 15,-1 3 0-15,3 1 0 0,2 6-1 16,3 0 0-16,3 9 1 0,4-1-1 16,0 4 1-16,1 2-1 0,2 1 1 15,-1-4 0-15,1-1 0 0,-3-10 0 0,2-2 0 16,-3-4 0-16,2-7 1 16,-6-2-1-16,3-3 0 0,-6-2 1 0,-1 2-1 15,-7-4 1-15,-3-1-1 0,-5 0 1 16,-2-2-1-16,-5 1-1 0,-3-4 0 15,-7 1 0-15,-9-2 1 0,-6 0 1 16,-6-2-1-16,-7-3 1 0,-6 0 1 16,-3 0 0-16,1-3-1 0,3 2 0 15,6-3-1-15,6-1 1 0,9-1 0 16,7-4-3-16,7-2-8 0,10 0-9 16,3-6-8-16,6 0-8 0,6-2-78 0,11 2-49 15,-5-5-104-15,20-3-227 0</inkml:trace>
  <inkml:trace contextRef="#ctx0" brushRef="#br0" timeOffset="106183.03">17072 2611 563 0,'1'1'131'0,"2"-1"6"0,-2 2-89 16,0-1-10-16,0 2-2 0,3 0-1 16,-5 0-7-16,5 3-3 0,-2 3-6 15,1 2-3-15,-1 5-5 0,-2 2-3 16,-2 4-2-16,-1 1-1 0,-2 1 0 15,-1 4-2-15,-1-3-4 0,-2 1-9 0,0 0-11 16,1 1-9-16,1-2-7 0,-1-2 0 16,1-3-90-16,4-5-29 0,1-4-91 15,-1-6-201-15</inkml:trace>
  <inkml:trace contextRef="#ctx0" brushRef="#br0" timeOffset="106536.42">17034 2807 341 0,'3'-28'117'15,"3"-1"7"-15,4-2-41 0,4-3 2 0,3 5 19 16,0 3-30-16,2 5-25 0,9 3-5 16,-6 3-7-16,4 4-6 0,-1 6-10 15,4 5-7-15,1 0-7 0,-1 3-5 16,-10-1-1-16,3 0-2 0,-4 1-2 16,-8 1 1-16,-4 1 0 0,-5 2-2 15,-1 2-2-15,-19 6-2 0,5 1 1 16,-7 4 0-16,-3-3 1 0,-4-1 0 0,-4-4 1 15,-1-2 4-15,15-7 2 0,-9-1 1 16,7-2 2-16,4 1-1 0,5-2 3 16,3 1 3-16,4 1 3 0,1-1 1 15,4 1-4-15,1-1-1 0,4 5 0 16,1 1-1-16,1 3-3 0,2 1-3 16,2 3-2-16,4 2 4 0,0 2 0 15,0-1-1-15,2 1 0 0,2 0-1 16,1 0 0-16,2 1-2 0,-1-1-9 0,2-2-8 15,0 1-9-15,-2-4-13 0,-1 2-26 16,1-4-103-16,1-4-117 0,-2-7-271 16</inkml:trace>
  <inkml:trace contextRef="#ctx0" brushRef="#br0" timeOffset="106911.84">17625 2645 585 0,'-3'3'129'0,"1"5"5"15,-2 3-95-15,1 3-17 0,-3 3-3 16,3 4 1-16,-3-4-3 0,6 5-3 16,0-2-5-16,1-1-3 0,0-1-2 15,1-2-2-15,0-1-1 0,0-2 0 16,-1 0-1-16,1-6-1 0,-1 1 0 16,0-3 1-16,-1-2-1 0,1-5 2 0,-1-3 1 15,-1-5 0-15,2 1 1 0,-1-6 1 16,-1-3 1-16,-1-1 2 0,0-2 1 15,0-1 1-15,1-1 2 0,-2-4 1 16,3-1 1-16,-1-4 0 0,1 3-1 16,2 3 2-16,1 0-1 0,1 4 1 0,-1 5 0 15,1 4 0-15,1 3-1 0,0 2-2 16,1 1-3-16,1-1-2 0,5 2-1 16,4 0-2-16,2 0-1 0,6 2-1 15,3-1 1-15,2-2-1 0,4 0 0 16,-3 1 0-16,-2 1-6 0,-2 0-9 15,-3-2-15-15,-2 5-16 0,-3 1 162 16,-5 2-292-16,-1 4-154 0,1-1-415 16</inkml:trace>
  <inkml:trace contextRef="#ctx0" brushRef="#br0" timeOffset="107118.28">17587 2752 486 0,'-4'7'133'0,"3"-4"11"0,1-2-36 15,4-2-54-15,2 6-5 0,7-9 3 16,3-5-9-16,8-3-11 0,6-5-11 16,7-2-6-16,0 0-4 0,2-2-17 15,0 4-24-15,-3 3-134 0,-3-3-137 16,1 11-346-16</inkml:trace>
  <inkml:trace contextRef="#ctx0" brushRef="#br0" timeOffset="109383.22">18206 1338 473 0,'9'-2'117'0,"0"-1"8"0,-2 0-70 15,-4-4-13-15,-1 4 2 0,-1-2 0 16,-1-2-3-16,0 1-5 0,0-1-5 0,0-1-3 16,0 5-2-16,0-4-4 0,0 5-3 15,0-1-3-15,0 1-4 0,0 1-2 16,0 2-3-16,0-3-5 0,2 5-3 15,0 0-3-15,1 5 0 0,5 6-1 16,3 5 0-16,2 2 2 0,2 7 2 16,4 4 1-16,2 3 0 0,-1 3 1 15,-1 2 0-15,-4 5-2 0,-2 3 2 0,-2 3-10 16,-4 3-4-16,-4 3-8 0,-1 3-6 16,0-4-5-16,-1-9-2 0,-2-4-4 15,1-5 8-15,0-4 1 0,0-8 6 16,17-5 73-16,-19-5-180 0,-1-4-109 15,4-8-315-15</inkml:trace>
  <inkml:trace contextRef="#ctx0" brushRef="#br0" timeOffset="110738.08">18291 1272 381 0,'-4'-3'114'0,"4"0"7"0,-1 1-10 16,3 0-57-16,-2-1-7 0,2 1-5 0,0 2-8 16,0-1-7-16,1 4-4 0,0-4-4 15,2 3 0-15,3 0 0 0,4-2 0 16,1 2 0-16,4-1-1 0,0-1 0 16,6 4-2-16,6-3-3 0,2-1-3 15,3 1-3-15,6-1-1 0,5 1-2 16,11-2-2-16,4 0 0 0,2-1-1 15,5 5 0-15,4-3 0 0,4-1 0 0,0 2 0 16,3-2 0-16,-2 2-1 0,-4 3 0 16,-3-3 1-16,-5 3-1 0,-11 1 1 15,-7-3-1-15,-13 6 0 0,-8-1 0 16,-6-6 0-16,-5 2 0 0,-5-2 0 16,-2-1 0-16,-3 1 0 0,-2-2 0 15,0-1 0-15,0 2 0 0,-2 0 0 16,1-1 1-16,-1 1 0 0,0 0 0 15,-1 1 0-15,1-1-1 0,0 0 1 16,0 1-1-16,0 0 0 0,3-1 0 0,1 0 0 16,3 0 0-16,-1 1 0 0,3-3 0 15,0 0 1-15,1 1-1 0,-1-2 1 16,-2 1-1-16,1-1 1 0,-2 1 0 16,0 1 0-16,-1-3 0 0,-1 2 0 15,-1 1 0-15,-2 0 1 0,-1 1 0 16,1-2 1-16,-1 1-1 0,0 1-1 0,-1 0 0 15,2-1 0-15,1 1-2 0,2-1 0 16,1 1 0-16,2 2 0 0,1-2 0 16,2 0 0-16,-2 1 0 0,0 0 0 15,-1 0 0-15,-2 0-1 0,-1 0 1 16,-1 1 0-16,-2 2 0 0,2-1 0 16,-2 0 0-16,0 2 1 0,0 2 0 0,0 1 0 15,0 3 0-15,4 2 1 0,-1 4-1 16,2 3 0-16,-1 4 1 0,0 3 0 15,1 3 0-15,-2 3 0 0,-9 1 1 16,-1 8-1-16,1 4 1 0,-3 3-1 16,2 2 1-16,-2 3-1 0,0 4 0 15,6 2 0-15,-1-6 0 0,-1-2 1 16,2 3-2-16,-1 1 1 0,1-6-2 16,1-5 0-16,0-2 0 0,1-3-2 0,0-5 0 15,2-10 0-15,-1-6 0 0,0-3 1 16,1-2-1-16,-1-7 1 0,0-1 1 15,-1-2-1-15,0-1 1 0,0-2 1 16,0-1 0-16,0-1 0 0,0 0 1 16,0 2 0-16,0-4 0 0,0 1-1 15,0 1 1-15,-1 0 0 0,1 1 0 16,-1 1 0-16,1-1 0 0,0 3-1 16,-1-2 1-16,0-1-1 0,1 0-1 15,-2-1 1-15,1 1 0 0,-2-3-1 0,0 0 2 16,-2-2-1-16,-3 5 1 0,-2-1 0 15,-2-1-1-15,-2 0 0 0,0 3 0 16,-3-2 1-16,1 3-1 0,-1-2 1 16,0 1-1-16,-3-1 0 0,-2 2 1 0,-5-2-1 15,-3 1 0-15,-2-2 0 0,-5 3 0 16,-7-2 0-16,-5 1 1 0,-2-2-1 16,0 4 0-16,-1-3 1 0,-4-2-1 15,1 1 0-15,5 1 0 0,6-2 1 16,0-1-1-16,2-4 0 0,2-1 1 15,2-1 0-15,7-3 0 0,2-1 1 16,2-1-1-16,6 3 1 0,3 0 0 16,6 4-1-16,3 0 1 0,3 2-1 15,3 4 0-15,2-3 0 0,-1 3 0 0,2-1-1 16,-3 1 0-16,1 0-1 0,-1 1 0 16,-2-1-1-16,0 2 0 0,-1-1 0 15,0 1 0-15,0-1 0 0,0 0 0 16,-1 1 1-16,2-2 1 0,-1 0 0 15,0 0 1-15,0-1 0 0,1-2-1 16,-1 0 1-16,2-6 0 0,-3-1 0 16,3 2 0-16,-3-2-1 0,0-4 3 0,-1-2-6 15,-1-5-2-15,-1 3-2 0,1-3 1 16,-5-1-3-16,1 1-12 0,1 0-7 16,1 7-5-16,0 1-2 0,1 2-127 15,1 1-125-15,8-4-300 0</inkml:trace>
  <inkml:trace contextRef="#ctx0" brushRef="#br0" timeOffset="111617.36">18891 2624 551 0,'0'1'135'15,"2"0"8"-15,-2-1-90 0,0 0-10 16,-2 0-1-16,2 0-5 0,0 1-10 0,0 1-9 15,0 4-6-15,-2 2-4 0,1 6-3 16,0 1-3-16,-3 5-2 0,2 2 0 16,-2 2 1-16,0 1-1 0,2 0 0 15,-2 0 0-15,2 1 1 0,0-3-1 16,-1-3 1-16,3-2-1 0,1-6 1 16,-2-1-1-16,0-4 1 0,1-5 0 15,2-1 4-15,-2-1 1 0,0-2 5 0,-1-2 0 16,-1-2 0-16,0-5 1 0,-1-1-2 15,-1-6-2-15,2-1-2 0,-3-6-3 16,3 4-2-16,-1-4 0 0,2 1 1 16,0-1-1-16,1 1 0 0,1-1 0 15,1 2-1-15,2 0 0 0,2 4 1 16,-1 3-1-16,2 2 0 0,-2 4 0 16,1 1 0-16,-3 6 0 0,-1 0 0 15,0 1-2-15,-1 4 0 0,2 5-1 0,-1 4 1 16,-1 4 1-16,0 4-1 0,2 3 2 15,-1 3 1-15,1-1 0 0,0-2-1 16,0-2 0-16,3-3-1 0,0-2-2 16,1-6 1-16,3-1-1 0,2-2 1 15,1-4-1-15,2-1 2 0,2-4 0 16,0-4 2-16,1-3 1 0,1-2 0 0,-1-4 1 16,2-4 0-16,-2-5-1 15,1-4 1-15,-3 3-1 0,0 1 0 0,-3 3-1 16,-2 5 1-16,-5 5-1 0,-1 6 0 15,-3 4 0-15,-1 2-2 0,0 4 2 16,-2 3-1-16,1 2 1 0,0 6 1 16,0 3-1-16,0 6 0 0,0 2 2 15,0 0-1-15,1 2-1 0,0 2 1 16,3-2-4-16,-1 1-7 0,2-1-12 16,2-1-14-16,1-1-10 0,-1 0-51 0,1-4-74 15,0-1-113-15,8-6-242 0</inkml:trace>
  <inkml:trace contextRef="#ctx0" brushRef="#br0" timeOffset="112421.77">19435 2819 492 0,'-2'4'115'16,"3"-3"6"-16,-2 2-70 0,2 0-31 15,-1-3 0-15,1 1 1 0,2-2-1 16,2 0-6-16,3 1-4 0,1-6-1 16,3-1-1-16,2 0 2 0,2 1-1 15,-1-1-2-15,-2-1 0 0,-2-1 0 0,-1 4 3 16,-3 1 1-16,-4-4 3 0,5 12 0 16,-8-9 4-16,-5-3-1 0,0 6-1 15,-6-1-4-15,-5 2-4 0,-3 3 0 16,-8-5-4-16,7 10-5 0,0 7 0 15,0 2 0-15,3 1-1 0,2 4 1 16,4 1-4-16,2-7 1 0,2 3 0 16,6-2-2-16,2-1-1 0,6-2 0 0,1-5 0 15,3 1 1-15,2 0 2 0,2-5 2 16,1-1 3-16,2-4 2 0,0-7 2 16,3 1 1-16,3-5 2 0,0-2 2 15,3-5 1-15,-3 0 1 0,-1-3 0 16,-4 2 0-16,1-1 0 0,-3 3-1 15,-4 2-2-15,-2 4-1 0,-4 3 0 16,-1 4-2-16,-2 3-2 0,-3 1-2 16,0 2-2-16,0 3 0 0,1 3 0 15,0 1-1-15,0 4 0 0,0 2 2 0,0 0 1 16,2 2 0-16,-2-4 0 0,1 0 0 16,-1-2-1-16,2-3-1 0,-3-2 0 15,2 2 1-15,-1-4-1 0,0 0 0 16,-1-3 2-16,1 2 2 0,-2-2 1 15,1-3-1-15,0-6 1 0,1-4 0 0,1-1-1 16,3-2-2-16,6-4-1 0,2-1-2 16,3 2 1-16,4-1 0 0,-1 4-1 15,0 4 1-15,-1 1-1 0,-4 4 0 16,-3 4 0-16,-2 0-1 0,-1 8 0 16,0 1-1-16,0 3 2 0,-1 2-1 15,-1 1 1-15,0 0-1 0,-3 2 0 16,1-1-2-16,-4 0-1 0,0-5-1 15,0 2 0-15,0-3 0 0,0-2 1 0,-1-1 0 16,0-2 3-16,2-2 0 0,1-2 3 16,2-3-1-16,2-3 2 0,0-1-1 15,2-3 0-15,2-5 1 0,2 1-1 16,0 0-1-16,0 1 1 0,-1 3-1 16,2 3 0-16,0 4 0 0,-2 4-1 15,0 5 1-15,0 5 0 0,-1 3 0 16,-2 3 0-16,-2 2 1 0,1 2 1 0,-1 2 0 15,-3-1 1-15,-1 2-22 0,0 0-2 16,1-3-11-16,1 2 23 0,-1-3-156 16,3-4-129-16,6 2-317 0</inkml:trace>
  <inkml:trace contextRef="#ctx0" brushRef="#br0" timeOffset="122184.87">18988 628 445 0,'5'-2'114'16,"2"-2"5"-16,-3 5-51 0,1-2-31 16,-2 1-6-16,0-1-4 0,-2 1-7 15,0 1-6-15,-1-1-6 0,0 2-2 16,-1 1-2-16,0 2-2 0,-1 7-1 16,0 0 0-16,0-3 0 0,0 3 0 15,-1-1 0-15,2 3 0 0,-1 2-1 16,1-4 1-16,1 1 0 0,0 1-1 0,0 2 1 15,-1 1 0-15,1-5-1 0,1-5 1 16,-1-2 0-16,0-1 0 0,1 0 0 16,-1-5 3-16,1 1 1 0,-1-3 1 15,1-1 0-15,0-4 0 0,2 0 0 16,-1-8 0-16,0 0-2 0,1 0-2 16,2 2 1-16,-1-5-1 0,0-1 1 15,1-2 2-15,1 5 0 0,0 1 0 16,1-4 2-16,1-2 0 0,0 7 0 0,1 3 2 15,-1 2-1-15,1 0 0 0,1 0 0 16,-1-1 0-16,2 7-2 0,0 0 0 16,1-1-2-16,1 3-1 0,3 4-1 15,2 2-1-15,0 4-1 0,1-1 0 16,2 3-1-16,0 1-1 0,-3 4-1 16,-2 0 0-16,-5 4 0 0,-2 2 1 15,-2 0 0-15,-7-3 0 0,-1 5 2 0,-3 3 0 16,-4-2 0-16,0 1 1 15,1-3-4-15,0 1-4 0,6 2-3 0,2-5-5 16,1-7-5-16,6 0-2 0,1-4-4 16,3-3 17-16,1-5-134 0,-3-5-108 15,3 1-287-15</inkml:trace>
  <inkml:trace contextRef="#ctx0" brushRef="#br0" timeOffset="122603.75">19714 542 529 0,'-2'0'121'0,"0"0"3"0,-1 0-93 15,-4 5-4-15,-1-4 2 0,-3 1-4 16,-1 0-6-16,-2 5-2 0,-2-2-2 15,-2-3-3-15,2 2-3 0,-3 1-2 16,3 3-3-16,-2-3-2 0,3 1 0 16,2 1-2-16,3 1 0 0,1-1-1 15,6-1 0-15,2 1 0 0,4 2 1 16,1 5 0-16,3-4-1 0,2 1 1 0,2 1 1 16,1-2 0-16,1 2 0 0,1 1 0 15,2-2 0-15,0 3 1 0,0 0-1 16,0 0 0-16,-4 4 1 0,0-6-2 15,-5-2 0-15,-1-2-1 0,-3-1 0 16,-4 0 1-16,-2-4 1 0,-4-1 0 16,-4 1 2-16,-2-2-1 0,-4 1 2 15,-2-7-1-15,-2 2-2 0,-2 2-3 16,1-2-4-16,2 1-5 0,3-2-4 0,0 0-5 16,3 3 36-16,4 2-157 0,3-2-115 15,2 0-302-15</inkml:trace>
  <inkml:trace contextRef="#ctx0" brushRef="#br0" timeOffset="122952.42">18748 1050 547 0,'-1'2'126'0,"6"-7"3"0,-4 5-95 15,4-18-9-15,7 16 4 0,3 18 1 16,10-17-3-16,4 1-5 0,6-1-2 15,4 0-2-15,6 1-1 0,0-1-4 16,3 2-5-16,6 0-2 0,12 1-2 0,2-2-1 16,1 2-1-16,1 0-3 0,1 2-5 15,-4-2-16-15,1 0-7 0,-3-13-122 16,-9 13-123-16,4 5-303 0</inkml:trace>
  <inkml:trace contextRef="#ctx0" brushRef="#br0" timeOffset="177218.78">2486 5469 483 0,'-4'1'109'15,"2"0"2"-15,1-2-83 0,1 2-13 16,-2 0-6-16,4-1-2 0,-2 4-5 0,1-2-2 16,-5-1-2-16,4 3-2 0,1 0-2 15,1-2-1-15,-1-1 6 0,0-1 3 16,3-2 1-16,5 2 3 0,-1-6 6 16,0 1 3-16,3-2 4 0,2-2-3 15,1 2-2-15,1-2-2 0,1 0-2 16,1 3-2-16,0 0-1 0,0 3-2 15,0 1-1-15,1-2-1 0,0 4-1 16,0 0-1-16,3 4 0 0,0-1 0 0,3-1-1 16,1 2 1-16,2-1-1 0,3-1 0 15,1 1 0-15,1-3 1 0,3 0-1 16,3 1 0-16,2-1 0 0,4 3 1 16,2-1-1-16,4 1 1 0,1 1-1 15,1 0 1-15,2-1-1 0,0-1 1 16,2 0-1-16,2 3 1 0,0-3 0 15,3 1 1-15,2 1 2 0,1-1 0 16,1 0 1-16,1 0 0 0,-1 1 0 0,3-2-1 16,0 1-1-16,1-1-2 0,1 2 0 15,2-2 1-15,1 0-1 0,3-1 0 16,0-2 0-16,2 1 0 0,1-2 1 16,2-4-1-16,1 2-1 0,3 0 1 15,-2-2 1-15,3 3 0 0,0-2 1 16,-2 3 1-16,-1 1 1 0,3 3 0 15,-4-2-1-15,-1 6 0 0,-2-3-1 0,-3 4-1 16,-1-2 0-16,-1 2-1 16,-2-2 0-16,-1 4 0 0,-1-1 0 0,0 0 0 15,0 0-1-15,1-2 1 0,-2-3-1 16,-1-1 1-16,2 0 1 0,-2 0 3 16,2-3 0-16,-1 4 0 0,1-1 1 15,0 0 0-15,0 0 1 0,1 1-3 0,1 2-2 16,-1 0 0-16,-2 0-1 0,-1 0 0 15,0 6-1-15,-2-2 1 0,-2 0-1 16,0-4 0-16,-3 2 0 0,0-1 1 16,-3 2-1-16,0-2 0 0,-2 4 0 15,-3-2 1-15,-4-3-1 0,-3 1 0 16,-2-2 1-16,-1 0-1 0,-3-1 1 16,-3-2 0-16,-1 0-1 0,-4 0 1 15,-2 0-1-15,-3 3 1 0,-4-3-1 0,-2-2 1 16,-2 2-1-16,-3 0 1 0,0 0 0 15,-1-1 0-15,-2 0 0 0,1 0 0 16,-1 1-1-16,2-2 1 0,0 0 0 16,1-4 0-16,2 3-1 0,0-1 0 15,-2-1 1-15,-1-1-1 0,2 0 1 16,-4-2 0-16,-2 4 0 0,-2-2 2 0,-2 1 0 16,-1 1 2-16,-2-2 0 0,-2 0 1 15,-1-2 0-15,-1-3 0 0,0 1-1 16,-1-7-2-16,1 2 0 0,0-5-2 15,0 0 0-15,3 0 0 0,-1-3 1 16,2-3 0-16,0 2-1 0,2-7 1 16,1 0 0-16,1-4 0 0,1-1-1 15,2 0 0-15,-1 0-1 0,1-1 1 16,-2 1-1-16,-2-1 1 0,0 1-1 0,-3-1 1 16,1-1 0-16,-2-5-1 0,1-2 0 15,0-3 1-15,0 2-2 0,-1-5 1 16,-2-3 0-16,0 1 1 0,-1 4-1 15,0 2 1-15,-2 2 0 0,0-1 2 16,-1 6 0-16,-2 3 4 0,-2-1 0 16,-1 2 0-16,-2 0-2 0,-5 3-2 15,-3 3-2-15,-3-1-1 0,2 3-2 0,-1 2-2 16,-1 4 0-16,-1 2 2 0,8 6 4 16,-3-5-3-16,-1 4 1 0,-1 0-2 15,-1 3 1-15,-2 0 0 0,-4 1-1 16,-7-3-3-16,0 7 3 0,-2 1 0 15,-5 4 0-15,-4 0 1 0,-4 1 0 16,-6 0 1-16,-3 2 0 0,-4 0 1 16,-8-2-1-16,-4 0 0 0,-5 1 0 15,-5 1 0-15,-5 2 0 0,-7-4 0 16,-4 4-1-16,-6 5 1 0,-5 2 0 0,-5-2 0 16,-6 0 0-16,-6 7 0 0,-2 1 0 15,-6 1 0-15,-5-4-2 0,-5 0 0 16,-4 4 0-16,-6-1-2 0,0-4 1 15,-4 3-1-15,0-3 1 0,0-2 1 16,4 1-1-16,1-2 1 0,3 1-1 0,4-4-1 16,3 0 0-16,4 1 1 15,3-1-1-15,5-2 0 0,5-1 0 0,4-1 1 16,4-3 2-16,8 2-1 0,8-6 0 16,7 4 1-16,4-4 1 0,6-1 0 15,7 3 0-15,4-1 0 0,5 0-1 16,3 1 1-16,6 0 0 0,6 1 0 15,1 1 0-15,3 0 0 0,5 1 0 16,4-1 0-16,-1 4-1 0,1-3 1 16,4 2 0-16,1 1-1 0,3 4 0 0,4 1 0 15,1 1 0-15,5 3 0 0,1-1 0 16,4 1-1-16,1 2 1 0,3 1 0 16,-1 0-1-16,0 5 1 0,2-7 2 15,1 3-1-15,0 0-1 0,2 3-1 16,0-4 0-16,2 7 1 0,2-2-1 15,1 7-1-15,0 0-1 0,1 3 4 0,-2-3-1 16,3 9 1-16,0-1-1 0,1 2 0 16,3 5 0-16,0 3 0 0,4 5 0 15,0 5 0-15,4 2 2 0,-1 6-6 16,2 1-7-16,1 1-7 0,1 4-4 16,-1-4-123-16,-2-3-117 0,6 4-293 15</inkml:trace>
  <inkml:trace contextRef="#ctx0" brushRef="#br0" timeOffset="179996.37">5405 6299 349 0,'3'7'73'0,"0"2"1"16,1-1-61-16,0 3-12 0,0-2-6 0,2 1 0 15,1 1 4-15,-1-2 10 0,4 0 5 16,0 0 9-16,0-4 5 0,2 0 9 16,3 1 1-16,1-4-2 0,4 3-8 15,1-2-6-15,4-1-7 0,4 0-3 16,4-1-4-16,3 1-3 0,4 1-1 16,5-3-2-16,7-1 1 0,1-2-2 15,8 2 3-15,4 0 4 0,5 0 1 16,7 1 3-16,3-1 5 0,5-1 4 0,5 0 1 15,8 1-1-15,4-2-3 0,6-1-1 16,8-4-4-16,9 5-5 0,5-4-3 16,2-2-1-16,6-3-2 0,0-4-1 15,1 2 0-15,-1 0 1 0,-2-4-1 16,-1 4-1-16,-5 2 0 0,-8 2 3 16,-5 3-10-16,-12 4-2 0,-10 1-8 15,-14 4-3-15,-14 4-95 0,-15 2-24 0,-11 3-97 16,-19-2-194-16</inkml:trace>
  <inkml:trace contextRef="#ctx0" brushRef="#br0" timeOffset="180898.29">5937 7474 589 0,'-1'0'122'0,"4"1"1"16,2-1-103-16,3 0-17 0,2 2-3 16,3-2-3-16,1 1-1 0,3-1 0 15,4 0-1-15,3 0 0 0,6-1 1 16,4 0 1-16,6-1 3 0,9 1 2 16,4 0 2-16,10-1 3 0,8 1 0 15,7-1 0-15,8 1 0 0,7-1 0 16,4 2-2-16,6 0-1 0,6 2-5 0,3 2-2 15,3-2-123-15,0-1-107 0,0 3-283 16</inkml:trace>
  <inkml:trace contextRef="#ctx0" brushRef="#br0" timeOffset="189077.68">10965 5711 440 0,'-3'-16'117'0,"0"9"7"0,6 11-9 16,-4-4-86-16,2 1-9 0,-1 3 1 15,1 3 1-15,0 8-3 0,-1-4-5 16,0 2-2-16,1 6 0 0,0 4-1 15,1 5-4-15,-3 3-1 0,-1 2-2 16,2 0-2-16,0 3 0 0,0 0-1 16,-1-2-1-16,1 1-1 0,2-1-2 0,0-1-19 15,0-1-27-15,1-3-91 16,-1-4-109-16,-1-4-265 0</inkml:trace>
  <inkml:trace contextRef="#ctx0" brushRef="#br0" timeOffset="189894.64">11294 5724 533 0,'-3'-1'129'15,"6"6"5"-15,-3 2-75 0,1 1-35 16,0 4 1-16,0 3 4 0,0 2-2 0,0 1-11 15,1 4-4-15,-1 0-2 0,3 5 0 16,-2-1-2-16,0 1-4 0,0-4-2 16,-1 0-1-16,0-1-1 0,-1-1 1 15,0-2 2-15,0-5-1 0,-1-5 1 16,1-2-1-16,-1 0 1 0,3-4-1 16,-3-2 3-16,0-2-2 0,0-3-1 15,-3 2 1-15,-1-3 0 0,-1-1 0 16,-3-3 1-16,4-1-1 0,-3 0 3 15,-1-1 2-15,4-2-1 0,0 0 0 0,4-2 0 16,1-3-1-16,0-5 4 16,2-1-2-16,2-5 1 0,1 2 3 0,1-4 1 15,-3 3 1-15,1 1 3 0,1 2-5 16,-2 2-1-16,-1 0 0 0,1 4-4 16,1 1 0-16,-1 2-3 0,1 0-1 15,1 2-2-15,-2 4 0 0,1 3 1 0,0 1 0 16,0 3-2-16,0 3 0 15,3 4-1-15,1 4 0 0,0 4-2 0,5 5-1 16,-1 4 0-16,2 5 2 0,-1 3 0 16,1 0 1-16,0 3 0 0,0 0 1 15,-1-2 0-15,0-5 0 0,-1-2 0 16,0-4 1-16,-2-4 0 0,1-5 0 16,-2-5 2-16,-1-1 0 0,0-4 2 15,0-4 1-15,-1-1 0 0,0-5 0 0,0-5-1 16,0-3 1-16,-1-5-2 0,0-3-1 15,-1-1-1-15,0 0 0 0,2 1-1 16,0 1 0-16,2 1-1 0,2 1 1 16,2 3-1-16,1 0-1 0,3 3 1 15,-1-1 0-15,0 3-1 0,-2 2 1 16,0 0 0-16,-3 4 0 0,0 0 1 0,-3 2 0 16,-2 2 0-16,-2-1 0 0,-1 2 0 15,-1 2-1-15,1 0 0 0,-2 2-1 16,1-2 0-16,0 5-1 0,1 2 0 15,-1 5-1-15,1 3 2 0,1 4 0 16,0 6 1-16,1 6 2 0,-2 4 0 16,0 3 1-16,-1 3 0 0,2 0 0 15,-1 3-1-15,2-2-1 0,2 0-1 16,-1-2 1-16,2-2 0 0,1-1-1 16,0-2 1-16,-1-1-1 0,0-2 0 0,0 0-1 15,-3-4-5-15,2-3-6 0,-3 0-9 16,1-5-11-16,-4-4-10 0,1-3 7 15,-2-4-149-15,-1-4-133 0,-6 0-332 16</inkml:trace>
  <inkml:trace contextRef="#ctx0" brushRef="#br0" timeOffset="190417.61">10972 6811 617 0,'-3'-3'142'0,"4"7"9"15,2-1-95-15,1 7-15 0,-1 0-4 16,2 0 0-16,0 8-2 0,1 1-5 16,0 4-7-16,-1 3-7 0,-3 2-4 15,-2 4-2-15,0 1-2 0,-2 1-3 16,-2 2-2-16,0-2-3 0,0 1-6 15,-13-9-6-15,13 5-5 0,-2-4-13 0,1-5-11 16,-1-2 99-16,0-3-232 0,0-2-138 16,11 2-377-16</inkml:trace>
  <inkml:trace contextRef="#ctx0" brushRef="#br0" timeOffset="190763.2">10796 6966 632 0,'9'-5'148'0,"1"2"7"0,3-1-102 0,3-1-13 15,3-1 2-15,1 0-1 0,1 0-8 16,2-1-8-16,2 1-6 0,1 1-6 16,1 1-5-16,3 3-4 0,-1 2-1 15,2 4-1-15,2 5-2 0,0 3 0 16,-1 0-1-16,-3 5 0 0,-1 1 0 0,-2 2-1 15,-5-1 0-15,-4 1 0 0,-3 1-2 16,-6 2-1-16,-2-2 0 0,-5 0 0 16,-7 2 0-16,-3-2 2 0,-6 2 1 15,-5-1 1-15,-8-1-2 0,-5 1-6 16,-4 2-2-16,-2-1-6 0,-4-2-5 16,-3-2-7-16,2-4-4 0,0-3-10 15,5-4-13-15,4-6-22 0,3-3-21 0,7-2-23 16,5-2-5-16,7-3-9 0,6-4-43 15,6-5-36-15</inkml:trace>
  <inkml:trace contextRef="#ctx0" brushRef="#br0" timeOffset="191020.48">11553 6875 637 0,'0'-2'156'16,"2"0"8"-16,1 6-90 0,-3-3-28 16,1 1-6-16,13 15 0 0,-14-12-6 15,1 8-7-15,-1 1-8 0,2 3-3 16,-1 8-3-16,0 3 0 0,2 3-3 0,-1 3-4 16,1-2-2-16,0 1-2 0,1 1 0 15,0-6-1-15,3 2-10 0,-2-5-4 16,1-2-12-16,-1-2-17 0,2-1 149 15,-3-8-294-15,0 1-162 0,-4-6-437 16</inkml:trace>
  <inkml:trace contextRef="#ctx0" brushRef="#br0" timeOffset="191250.71">11580 6887 654 0,'-5'-11'169'0,"2"0"9"0,3 4-86 15,-1 4-26-15,2 3-15 0,-1 1-15 16,1 2-9-16,1 3-8 0,4 5-8 16,0 2-4-16,5 5-1 0,3 1-3 0,3 2 2 15,0 1-2-15,5 2 0 0,0-1-3 16,0 1 1-16,-1 0-5 0,0-1-5 16,1 1-5-16,-3-2-9 0,-1-4-11 15,-4-6-14-15,1-1-13 0,-1-3 122 16,-2-2-243-16,-2-1-139 0,-1-4-375 15</inkml:trace>
  <inkml:trace contextRef="#ctx0" brushRef="#br0" timeOffset="191464.14">12121 6777 679 0,'0'0'155'0,"-1"2"0"16,-2 5-115-16,-2 2-12 0,-3 3-3 15,-16-10-4-15,10 20 4 0,4 3-7 16,-13 1-2-16,3 1-1 0,-2-1-5 0,2 5-1 16,12 10-4-16,-13-15-5 0,-5-5-7 15,11 6-7-15,-2-3-13 0,4-4-10 16,1-5 96-16,5 0-231 0,2-8-142 16,3-1-375-16</inkml:trace>
  <inkml:trace contextRef="#ctx0" brushRef="#br0" timeOffset="191663.08">12090 6827 622 0,'4'1'146'16,"2"5"9"-16,-3 3-98 0,2 3-16 16,1 4 1-16,-3 6 5 0,2 6 0 15,-2 6-11-15,3 5-8 0,1 2-6 16,1 1-5-16,1 2-5 0,2 4-6 15,0-9-1-15,1 1-11 0,-4 1-26 0,1-2-13 16,-2-2-139-16,-3-5-144 0,1 7-360 16</inkml:trace>
  <inkml:trace contextRef="#ctx0" brushRef="#br0" timeOffset="198240.61">16185 4984 350 0,'-6'1'97'0,"-2"-1"4"0,2 1-27 16,-2 0-37-16,1 0-6 0,2 0 0 15,2 0-3-15,1-1-5 0,2 1-3 16,2-1-2-16,-1 0 0 0,2 0 1 16,1 0-1-16,1 0-1 0,-2-1-3 15,1 1-1-15,0 0-1 0,-2 0 0 16,-1 0 0-16,-1 0 1 0,0 0 2 16,0 0 2-16,0 0 1 0,0 0-1 0,0 0 0 15,2 0-1-15,1 0 0 0,2 0 0 16,1 0 1-16,10 1 0 0,0-2 3 15,4 1 1-15,5-2 0 0,1 2-3 16,3-2-1-16,2 1-2 0,-5-3-2 16,3 1-3-16,1 0-3 0,-3 0-1 15,0-3-3-15,-1 3 0 0,-1 0-2 16,-3-1-1-16,-3 1 1 0,-5 1-4 0,-3 0-4 16,-5 0-6-16,0 0-8 15,-4 1-26-15,-1 2-8 0,-2-1-128 0,0 2-133 16,0-1-319-16</inkml:trace>
  <inkml:trace contextRef="#ctx0" brushRef="#br0" timeOffset="203756.65">20533 5890 410 0,'-1'17'80'0,"-1"-1"-41"16,8 0-90-16,-1-2-109 0,-9-8-158 15</inkml:trace>
  <inkml:trace contextRef="#ctx0" brushRef="#br0" timeOffset="204241.58">20159 5344 326 0,'-4'-18'113'0,"-1"3"-6"15,1 6 15-15,-2 2-28 0,2 5-52 16,0 1-11-16,-1 1-6 0,3 0-6 16,0 1-4-16,1 0 2 0,2 2 1 15,2 2 2-15,0-1 1 0,3 4-2 0,2-1-2 16,-1 3-2-16,2 2-5 0,0 3-3 15,0 4-2-15,-3 5-3 0,1 6 0 16,-3 8 0-16,1 10 0 0,-1 6 0 16,2 8 0-16,2 5-5 0,4 3-4 15,-4-10-3-15,16 5-14 0,7-3-2 16,5-1 1-16,4-6 0 0,6-3 3 16,5-3 4-16,11 6 2 0,-13-12 17 0,3-4-13 15,-1-11-113-15,-1-5-107 0,-4-9-279 16</inkml:trace>
  <inkml:trace contextRef="#ctx0" brushRef="#br0" timeOffset="204479.5">20849 6233 379 0,'-27'-22'110'16,"0"10"4"-16,1 4-16 0,5 4-30 0,16 9-32 16,-5-5-6-16,5 1-5 0,5 3 5 15,5 0 5-15,5 4 1 0,4 5-2 16,3 4-4-16,4 3-2 0,2 4-1 15,1 1-6-15,-4 2-9 0,-1-2-6 16,-4 1-2-16,-4-3-1 0,-5 0 0 16,-9-4 0-16,-8-2 1 0,-10 2 0 15,-10 0 1-15,-7-4-1 0,-7 1-6 16,-6-1-6-16,-6-1-11 0,-3-3-12 0,2-16 102 16,3 3-237-16,4-4-141 0,0-5-380 15</inkml:trace>
  <inkml:trace contextRef="#ctx0" brushRef="#br0" timeOffset="205019.68">21614 4706 358 0,'-13'6'88'16,"-17"-10"4"-16,15 8-13 0,1 5-63 15,2-5 2-15,3 5 2 0,-1 0 8 16,1 1 5-16,18 10 1 0,-12-4-1 0,-1 2 3 16,2 3-1-16,1 4-1 0,2 7-5 15,1 3-5-15,0 6-5 0,0 7-4 16,0 6-4-16,-1 6-4 0,-2 6-2 16,1 5-2-16,0 12-2 0,-2 7 0 15,-2 6 0-15,3 4 0 0,0 3 0 16,-1 6 0-16,-3 4 0 0,0 0 0 15,2 1 1-15,1 5 0 0,-6 1 0 0,1 3 0 16,1-4 1-16,-1 1-1 0,0-3 0 16,-3 0 1-16,3-6-2 0,2-5 0 15,-5-4-1-15,-1-3 0 0,3-9-1 16,2-5 0-16,0-11-1 0,0-10 1 16,1-10-14-16,5-13-6 0,0-10 2 15,2-11-12-15,6-11-61 0,-4-6-53 16,4-14-3-16,1-17-68 0,1-14-137 15</inkml:trace>
  <inkml:trace contextRef="#ctx0" brushRef="#br0" timeOffset="205782.42">21630 4709 477 0,'4'-1'107'0,"0"-1"0"0,3-1-56 15,3 1-35-15,2 2 1 0,5-1 4 16,6 0 6-16,3 0 3 0,8 3 1 16,5 1 1-16,1 2-5 0,7 2-6 15,5 1-4-15,4 2-5 0,5 1-3 16,7 2-2-16,9 2-3 0,10 2-1 0,10 0-1 16,10 3 0-16,9 0 0 15,7 3-1-15,6 0 1 0,7 1-1 0,1-1 0 16,-1-2-1-16,-7-2 1 0,-1 2 0 15,-6-2-1-15,-14 1 1 0,-12-1-1 16,-11 1 0-16,-10 0 0 0,-13-1 1 16,-14 1-1-16,-9-1-1 0,-12-3 0 15,-6-3 1-15,-9-1-1 0,-7 3 0 16,-6 1 1-16,-3 2 0 0,-6 1 2 0,-1 5 0 16,0 7 2-16,-4 0-2 0,1 3 1 15,-1 3-2-15,1 4 1 0,3 7-1 16,1 3 0-16,-4 6-2 0,3 9 2 15,1 3 0-15,3 6 0 0,-2 9 0 16,0 2 0-16,1 8 1 0,5 0-1 16,2 1-1-16,-1 12 2 0,-1 3-1 15,4-3 0-15,2 0-1 0,-1-3 1 0,-2 1-1 16,-2-1 1-16,2-7-1 16,2-6 0-16,-4-3 0 0,-1 0 0 0,-2-4 0 15,0-4 1-15,-1-4 0 0,-1-7 0 16,-4-5 4-16,-1-3 7 0,-2-11 1 15,-1-7 1-15,-2-6 0 0,-6-7-1 16,-4-3 2-16,-3-4-4 0,-4-4-7 16,-6-2-1-16,-4-4 0 0,-4-2-1 15,-7-3-1-15,-3-7 0 0,-11-2 1 0,-10-2-2 16,-8-6 1-16,-10-3 0 0,-7-3-3 16,-7 1-3-16,-11-1-1 0,-3-2-1 15,-8 3-1-15,2 1 0 0,1 3-2 16,4 4 4-16,7-3-3 0,3 2-13 15,14 5 13-15,17-3 30 0,8-2-182 16,15-2-132-16,3 1-358 0</inkml:trace>
  <inkml:trace contextRef="#ctx0" brushRef="#br0" timeOffset="206498.5">21432 7131 289 0,'0'1'86'0,"0"-1"8"0,0-1-13 0,0 0-33 15,0 2-11-15,0 0 1 0,1-1-2 16,1 2-7-16,1 0-7 0,0 1-5 16,2 2 0-16,3-1 2 0,3-1-3 15,3 3-3-15,3-1 0 0,3 0-1 16,3 1 0-16,4-3-1 0,3 1-1 16,2 0 0-16,7-2 1 0,6 0 1 15,4 0 0-15,6 3-1 0,4 0 0 0,5 1-2 16,8 0 0-16,3 3-3 0,6-1-1 15,3-1-3-15,5 1 0 0,6-1-2 16,6-2 1-16,5 2 0 0,1 2-1 16,3 0 1-16,6-1-1 0,3 2 0 15,1 2 0-15,-4-1 1 0,-3 1-1 16,-2-2 0-16,-3 1 0 0,-15 0-1 16,-11 0-1-16,-11-4 0 0,-11 2-2 15,-12-2-5-15,-16-2-10 0,-13-2-54 0,-7 2-69 16,-12-6-108-16,-15-3-252 0</inkml:trace>
  <inkml:trace contextRef="#ctx0" brushRef="#br0" timeOffset="206932.41">22208 7417 528 0,'9'-1'129'0,"-3"-3"2"16,3 7-47-16,-5-2-66 0,2 4-7 15,-3 4 1-15,-2 0 0 0,0 3-3 16,-1 3-2-16,1 3 0 0,-3 4 0 15,2 2 0-15,-2 2-1 0,1 3-3 16,-1-2-2-16,-1 1-5 0,0-3-9 16,1 1-11-16,-1-3-23 0,-1-3-92 15,2-4-107-15,0-1-253 0</inkml:trace>
  <inkml:trace contextRef="#ctx0" brushRef="#br0" timeOffset="207176.82">22046 7426 549 0,'1'-2'124'0,"0"-1"2"0,1 5-79 16,0-4-29-16,5 2-1 0,0-1 2 15,1-1 1-15,2 0-2 0,1 2-2 16,2-2-2-16,4 1-2 0,-2-1-3 15,2-1-4-15,2 1-2 0,2 0-8 16,3 0-10-16,0-2 11 0,3 4-83 16,3 2-55-16,0-1-106 0,0 2-248 0</inkml:trace>
  <inkml:trace contextRef="#ctx0" brushRef="#br0" timeOffset="207676.76">22423 7670 255 0,'9'-4'66'0,"2"2"3"16,3-1-26-16,0-3-13 0,1 1 1 15,2 1 3-15,-1-2-3 0,0 1-4 16,-1-4-3-16,-1 1-2 0,-2-1-2 0,-1 1-2 16,-3-2 0-16,-3 0 0 0,-3-1 1 15,-1 3-2-15,-2-1-2 0,0 0-4 16,-4 2-7-16,-3 2-4 0,-3 3-2 16,-3 2-2-16,-3 3 2 0,-5 2-2 0,-2 4-1 15,-1 4 3-15,1 2 2 16,1 2 0-16,1 2 0 0,5 0 0 0,2 0 0 15,3-1-1-15,4-2 0 0,1-1 0 16,5-1 0-16,3-1 0 0,2 1 0 16,4-4 6-16,4-1 7 0,4 0 4 15,4-3 4-15,3-4 3 0,3-1 5 16,4-2 2-16,4 0-3 0,1-2-4 16,2-4-3-16,2 1-2 0,-2-5-3 15,0 2-4-15,-2-3-2 0,-1 0-2 0,-4 0-2 16,-1 0-1-16,-2 0-2 0,-3 3-1 15,-3-2-1-15,-2 3 0 0,-1 2-1 16,-2-1-5-16,-4 2-6 0,-2 0-8 16,0 1-30-16,-3 2-96 0,-1-4-113 15,-3 1-270-15</inkml:trace>
  <inkml:trace contextRef="#ctx0" brushRef="#br0" timeOffset="207927.87">22671 7619 510 0,'6'2'127'0,"0"1"5"16,2 0-66-16,3 3-30 0,-2 1-4 15,1 0-5-15,0 0-8 0,3 5-6 16,0-1-5-16,1 3-3 0,0 1-2 15,3 1-2-15,0 2-2 0,2 5 0 16,0-2-1-16,-1-1-7 0,1 0-12 16,3-1-6-16,1 0-113 0,0-6-111 15,3-4-276-15</inkml:trace>
  <inkml:trace contextRef="#ctx0" brushRef="#br0" timeOffset="208221.85">23231 7436 571 0,'-1'-7'122'0,"1"1"0"16,7 8-188-16,-9 1 164 0,1 1-79 16,4 4-8-16,-1 3 4 0,-2 0 1 15,0 5 2-15,-2 4 0 0,-3 1-3 16,1 5-3-16,-4 5-2 0,-2 3-3 15,0 2-3-15,-2 5-2 0,0-1-3 16,-1 0-1-16,2-2-5 0,2 0-2 16,3-5-2-16,3-3-1 0,4-7 1 0,4 0-1 15,6-5 2-15,3-1 3 0,3-6 0 16,2 0-1-16,3-3 13 0,0-9-135 16,4-3-110-16,-1-4-292 0</inkml:trace>
  <inkml:trace contextRef="#ctx0" brushRef="#br0" timeOffset="208416.33">22976 7636 442 0,'9'8'122'0,"4"-2"6"0,4-1-65 16,6-1-18-16,7 1 0 0,7-2-6 15,6-1-13-15,5-2-16 0,8-1-4 16,3 0-4-16,5-1-134 0,0-2-114 16,-1 6-304-16</inkml:trace>
  <inkml:trace contextRef="#ctx0" brushRef="#br0" timeOffset="209927.2">21490 6322 347 0,'26'-2'105'16,"3"4"5"-16,2 0-30 0,0 0-26 16,3-1-8-16,6 4-5 0,1-1-12 15,7-2-7-15,-2-1-4 0,2 2-1 16,5 1-1-16,6-1-3 0,0-1-4 16,4 0-2-16,6 4 0 0,7-1-1 15,6 1-2-15,8 1-1 0,5 1-2 16,9 2 0-16,3 4 0 0,3-2 0 0,9 4-1 15,3-1 1-15,-1 4-1 0,-3 0-2 16,-2 0-3-16,-4 1-4 0,-5 0-1 16,-15 0-88-16,-13-2-36 0,-13-5-98 15,-12-2-217-15</inkml:trace>
  <inkml:trace contextRef="#ctx0" brushRef="#br0" timeOffset="210558.56">22457 6709 383 0,'0'1'110'0,"1"-3"5"16,0-1-33-16,0 0-34 0,0-3-5 15,1 0-3-15,0-2-12 0,2-3-8 16,-2 1-3-16,-1-3-3 0,-1-1-1 15,-1-2-4-15,-3 0-1 0,-2 0-5 16,-3 1-3-16,-3 3-2 0,-5 3-4 16,-6 6-2-16,-7 6-1 0,-1 5-4 15,-2 5-6-15,1 5-13 0,1 2-7 16,7-1-1-16,5 0-2 0,9-2-2 0,6-1 6 16,7-3 9-16,3-2 16 0,5-2 11 15,5-2 10-15,4 2 7 0,2-2 9 16,1-2 4-16,2-2 1 0,2 0-1 15,0 0-4-15,-4-4-1 0,-4-1-2 16,-1-2-2-16,-3 2-1 0,-5-1 1 16,-2 0 1-16,-3 0-1 0,-2 3-4 15,0 0-4-15,-2 3-2 0,-1 1-2 0,-1 4-2 16,-2 1-1-16,2 6-1 0,0 0 0 16,-1 5 0-16,1-1-1 0,0 1-1 15,0 1-2-15,0 1 1 0,0-3-2 16,0 0 1-16,-3 0 0 0,0-4-1 15,-1 1 1-15,-1-2 0 0,-2-2 1 16,-1-1-2-16,-2-2 1 0,-1-2 0 16,-1 0-11-16,-2-2-33 0,-3-4-90 15,0-3-107-15,-2-3-266 0</inkml:trace>
  <inkml:trace contextRef="#ctx0" brushRef="#br0" timeOffset="211008.95">22696 6524 585 0,'6'18'130'16,"-5"4"1"-16,-4 3-101 0,-5 3-12 16,-4 3-3-16,-2 1-2 0,-5-2-5 15,2-1-3-15,-1-3-1 0,3-3-1 16,3-3-2-16,2-4-2 0,5-2 0 15,4-4 0-15,4-1-1 0,3-2-1 0,4-3 1 16,3-2 0-16,5-2 0 16,1 0 1-16,2-2 0 0,1-2 1 15,-1 1 0-15,1 0 0 0,-1 3 0 0,-4 1 0 16,-3 2 1-16,0-1-2 0,-6 3 1 16,0 2 0-16,-4-1-1 0,-3 0 0 15,-1 2-1-15,0-1 1 0,-1 2 0 16,2 0 0-16,3-3 0 0,0 2 1 15,4-1 0-15,2 0 0 0,2-3 1 0,2 0 1 16,1-2 1-16,1-1 2 0,-2-1 2 16,-1-1 4-16,-2-1 4 0,-3 0 4 15,-2 0 5-15,-2-1 1 0,-3-2 0 16,-1 1-1-16,-1-3-5 0,-3-2-4 16,2-2-10-16,-1-1-6 0,-2 0-9 15,1 0-9-15,-1-2-7 0,-2-3 32 16,-1 2-167-16,1-5-125 0,-2-2-336 0</inkml:trace>
  <inkml:trace contextRef="#ctx0" brushRef="#br0" timeOffset="211711.23">22611 4976 432 0,'0'-3'111'16,"0"1"0"-16,-2-2-36 0,-4 1-52 16,-4 1-9-16,-1 1-1 0,-3-1-4 15,-3 3-6-15,-2 1 0 0,-2 2 0 0,5 0-2 16,2 0 0-16,3 1 1 0,4 2 0 16,4 0 1-16,5-1 1 0,3 1 0 15,3 0 2-15,4 3 0 0,5 2 1 16,0 1 0-16,4 3 1 0,1 0-2 15,0 2 0-15,-1-1-2 0,-5-1 0 16,-2-1-2-16,-4-2-1 0,-3-1-1 16,-5-3-1-16,-4 1-1 0,-6-1 2 15,-3-2-1-15,-4-1 0 0,-4-2 1 0,-4-2-28 16,0 0-53-16,-1-3-43 0,3-1-90 16,1-2-205-16</inkml:trace>
  <inkml:trace contextRef="#ctx0" brushRef="#br0" timeOffset="211893.74">22878 4914 465 0,'16'12'120'0,"-4"3"0"16,-7 5-8-16,-4-2-99 0,-4 7-6 15,-4 6 0-15,-5 1-1 0,-3 1-2 16,0 1 0-16,0-2 22 0,2-1-88 15,1-1-60-15,0-7-100 0,0 1-256 16</inkml:trace>
  <inkml:trace contextRef="#ctx0" brushRef="#br0" timeOffset="212374.95">22711 5226 373 0,'12'1'113'16,"6"-2"2"-16,2 1 1 0,-1-4-72 16,5 4-17-16,0 3-13 0,1 0-6 0,-2 0-4 15,-1 1-3-15,0 0 1 0,0 2-1 16,-1-1 0-16,-3 1-1 0,1-1 1 16,-2 0 0-16,-2 0-1 0,-3 0 0 15,-4-2 1-15,-1-2 1 0,-4 0 1 16,0 0 3-16,-2-1 5 0,-1 0 4 15,0 0 0-15,0-1 2 0,-1-1-2 0,-1-1-2 16,1 1-2-16,0 0-5 0,-2-1-8 16,-4 2 0-16,-1 2-1 0,-6 2-2 15,0 4 0-15,-3 0-3 0,-2 4-1 16,3 1 0-16,3 0 0 0,2 0-1 16,3-1-2-16,2-1 0 0,5-2 1 15,1-4 1-15,1 1-1 0,1-1 3 16,1-1 1-16,0-2 4 0,3 0 3 0,1 1 4 15,2-5 4-15,2 2 5 0,2-3 1 16,2-2 2-16,0 0 0 0,0-1-2 16,-1 0-1-16,-3 2-2 0,-1 1 0 15,-3 2-2-15,-4-2-3 0,-1 4-4 16,-2 1-2-16,-1 3 0 0,0 1-1 16,0 0-4-16,0 0-5 0,1 3-3 15,3-1 19-15,1 0-55 0,4 0-82 16,3-6-107-16,4 1-258 0</inkml:trace>
  <inkml:trace contextRef="#ctx0" brushRef="#br0" timeOffset="212760.36">23458 5339 464 0,'-13'3'102'0,"-2"4"5"0,-3-1-85 0,-2 3-4 16,2 0 4-16,0 0 2 0,0-2 0 15,6 1-7-15,4-3-3 0,3 2-3 16,4-3-2-16,2 0-5 0,4-1-14 16,6 0-2-16,-2-1 0 0,8-2-4 15,-1-4-9-15,5-2-3 0,4 0-5 16,3 0-7-16,1 3-42 0,2-6-10 16,-3 0 5-16,1 1 23 0,-2-1 8 15,-3-3 12-15,-2-1 33 0,-3-4 48 0,-4 3 32 16,-2-2 2-16,-2-1 4 0,-3 4 3 15,0 2 3-15,-3 0-11 0,-5 4-2 16,2 1-20-16,0 4-5 0,-2 2-17 16,-4 3-9-16,-1 4-6 0,-4 3-7 15,0 3-2-15,-2 5-1 0,-3 3 0 16,1 3 1-16,1 0-2 0,2-2-1 0,1-1-4 16,5-3-8-16,-1-3-13 0,4-2-21 15,1-1-51-15,0-5-35 0,3-1-86 16,-2 0-169-16</inkml:trace>
  <inkml:trace contextRef="#ctx0" brushRef="#br0" timeOffset="212889.03">23627 5434 398 0,'-2'-10'114'0,"4"1"0"0,-2 2-73 16,1 1 5-16,1 7-3 0,0 3 5 16,1 0-37-16,3 3-4 0,-1-1 0 15,4 2-1-15,1-2-2 0,3-1-3 16,4-1 24-16,1-2-145 0,5-2-107 15,3-1-291-15</inkml:trace>
  <inkml:trace contextRef="#ctx0" brushRef="#br0" timeOffset="-180820.62">6276 10273 1146 0,'130'-14'-1146'0</inkml:trace>
  <inkml:trace contextRef="#ctx0" brushRef="#br0" timeOffset="-179554.79">6088 10802 292 0,'-2'3'71'0,"1"1"1"0,1-3-27 16,-1-1-31-16,1 0-13 0,0 3-3 16,0 0 0-16,0-2 1 0,1-1 0 15,1 2 1-15,2 2 4 0,0 0 3 16,3-1 1-16,2 2-1 0,6-1-1 15,2 2 1-15,6-5 1 0,9 0 0 0,6-1 0 16,10-3 2-16,4-5 5 0,8 1-1 16,7-2 4-16,5 0 5 0,6 2 4 15,4-3 2-15,6 0 2 0,4 4-3 16,6 1 1-16,1-2-4 0,5 2-7 16,0 0-5-16,-1 5-5 0,-2 3-3 15,-3-2-3-15,-6 0 0 0,-6 2-1 16,-7 1 0-16,-10 0-1 0,-8-1 1 15,-10-1-1-15,-9 2 1 0,-9-1-1 0,-10 0 0 16,-9-1-1-16,-4 2-1 0,-5-4 0 16,-5 2 0-16,-5-4 1 0,-9-1 2 15,-7-1-2-15,-4 5 0 0,-14-5 2 16,-10 2 2-16,-10-3 0 0,-10 4-1 16,-6-2-2-16,-10 4 0 0,-9-6 0 15,1 9-1-15,-7-4-4 0,-7 1-4 0,-3 3-2 16,-7 2-11-16,7-2-17 0,-6-1-7 15,4-2 16-15,5 4 12 0,4-2 9 16,11-2 6-16,8 0 13 0,12 2 20 16,11-2 9-16,6-4-15 0,14 2-8 15,14 1-4-15,6-3 1 0,9 1 3 16,5-3 3-16,5 3 0 0,13 0 1 16,7-2-2-16,9-3-2 0,13 2-3 15,11-2-3-15,13-3-4 0,10 1-1 0,9 0-2 16,5-2 0-16,2 1 0 0,2 0-1 15,-1-1-1-15,0 3 1 0,-1-3 2 16,-4 4 2-16,-5-1 1 0,-5 1 2 16,-9 1 3-16,-9-2 2 0,-11 2 1 15,-10 1-3-15,-11 1 0 0,-7 1 0 16,-8 0-4-16,-6 2-3 0,-5 1-4 16,-7-1-1-16,-11 1-8 0,-10 0-7 0,-11 0-5 15,-8 2-1-15,-7-2 1 0,-7 0 1 16,4 0 1-16,4 0 4 0,8 0 4 15,9-2 1-15,8 1-3 0,8 1 8 16,7-1-129-16,9-2-112 0,12-9-284 16</inkml:trace>
  <inkml:trace contextRef="#ctx0" brushRef="#br0" timeOffset="-177488.08">9426 10627 357 0,'-4'-5'81'0,"-1"0"7"0,2 2-41 16,-1 1-15-16,3 1-2 0,-1-1 4 16,1 0 3-16,-1 1 5 0,1-1-5 15,1 2-6-15,0-1-5 0,-1-2-7 16,2 4-4-16,0-1-4 0,0-1-6 16,2 2-4-16,3 0-1 0,-11-3-1 15,19 2 2-15,4-2 1 0,4-1 0 16,2 1 2-16,4-1 0 0,4-1 1 15,16 1 1-15,-14-1-2 0,4-2 1 16,0 0-1-16,4 2 0 0,-3-1-1 0,-1 1 0 16,-3-2-2-16,-3 3 1 0,-4 0-2 15,-6 3 0-15,-7-1 0 0,-4-2 0 16,-2 3 0-16,-6 4-3 0,-2-4-1 16,-1 1-2-16,-3-1-1 0,-5 1 0 15,-6 1 0-15,-7-2 0 0,-6 3 2 16,-8 3 3-16,-7-2 0 0,-4 0 1 0,1-1 1 15,1-2 0-15,6 0-1 0,4-4 0 16,6-2 0-16,7 2-1 0,5 1 2 16,5-1 0-16,5 1 2 0,1 0 4 15,4 1-1-15,1 1 2 0,3 1 1 16,4 3 1-16,6 1-1 0,7 3-1 16,8 2-2-16,11 1 0 0,10-1 0 15,8 5-2-15,7-5-1 0,1 2-2 0,4-3-3 16,-1 2-18-16,0 2-116 0,-11-5-114 15,-9-2-295-15</inkml:trace>
  <inkml:trace contextRef="#ctx0" brushRef="#br0" timeOffset="-176004.79">13751 10416 460 0,'-4'-1'116'0,"-1"-2"-1"16,2 1-27-16,1 1-65 0,1 1-21 15,0-1-7-15,-1 0-2 0,2 1-2 16,0 0-4-16,3-2 0 0,-3 2 0 15,1 0 4-15,-1 0 4 0,1 0 3 0,-1 1 2 16,1-1 5-16,-2 3 5 0,4-3 1 16,3 0-1-16,0 1-3 0,3 1 1 15,0 0 1-15,4 0 1 0,2-1-4 16,6 0 1-16,1 0-2 0,4 0 1 16,5 1-1-16,4-1-1 0,4 0-1 15,2 3-2-15,-1 0 0 0,3 2 0 0,5 1-1 16,4 2 0-16,0 1 1 0,1 1-1 15,-3 0 0-15,7 2 0 0,5-2 1 16,0 0-1-16,0-2 1 0,7 2-1 16,2 0 1-16,1-2 0 0,8 1 0 15,0 2 1-15,6 0 2 0,3 0 0 16,-1 0 4-16,6 3 3 0,3 0 2 16,-5-1 2-16,3 4 0 0,-1-3 1 0,2 4-1 15,0-3-3-15,4 1-4 0,7 0-2 16,3 0-2-16,0-5-1 0,4 1-2 15,2-4 0-15,5-1-1 0,2-2 0 16,-2-4 1-16,4 0-1 0,1 0 0 16,0-2 0-16,1-1 0 0,2 1 3 15,-2 1 0-15,7-1 0 0,3 3 0 16,3 1 0-16,3 1 0 0,1 1 1 16,-2 2-4-16,-1-1-6 0,-4 4-2 0,-4-2-7 15,-6 0-16-15,-7 2-113 0,-5-3-113 16,-20-11-286-16</inkml:trace>
  <inkml:trace contextRef="#ctx0" brushRef="#br0" timeOffset="-147095.68">6434 13549 306 0,'-3'0'83'16,"1"-1"4"-16,2 1-37 0,-1 0-17 15,0 0-8-15,1-1-5 0,0 1-5 0,-11-3-7 16,11 4-3-16,0 0-2 0,-1 0-2 16,1-1 3-16,0 0 0 0,0 1 3 15,12 3 2-15,-12-3 1 0,0-1 4 16,2-1 6-16,0 1 0 0,0 1 2 16,0-1-3-16,1 2 1 0,0-1-3 15,4 0-4-15,-1 0-4 0,3 1-3 16,2-1-2-16,2 0 0 0,3-1-2 0,1 0 0 15,3 0 0-15,1 0 0 0,3-1-1 16,1 1 0-16,2 0 1 0,3 1 0 16,2-1 2-16,2 1 0 0,3-1 1 15,1 1 1-15,3 1-1 0,0-1 1 16,3-1 1-16,1 0-2 0,2 2 2 16,2-1 1-16,1 0 0 0,4 0 0 15,-1 0 0-15,5 4-1 0,0-3-2 16,3 1-1-16,1 0-2 0,2 1 0 0,1-1-1 15,3 1-1-15,1 0 1 0,3 0-1 16,0-2 1-16,0 3-1 0,3-5 0 16,2 1 1-16,1 0-1 0,2-1 0 15,0-2 0-15,2 0 0 0,3-1 1 16,-1 3-1-16,0 0 0 0,-1-2 0 16,0 2 1-16,0 4 2 0,0-1 1 0,1 0 1 15,-2 0 2-15,0 4 1 0,0 0-1 16,-1-1 0-16,1-1-1 0,2 3-2 15,-2 0-1-15,1-2-2 0,-1-1 0 16,3-1 0-16,-2 3 0 0,2-5 2 16,0 1 2-16,0 1 2 0,-2-1 2 15,3 0 0-15,-2 2 0 0,2-2 0 16,-3 2-3-16,2 1-1 0,0-4-3 16,0 0 0-16,0 3-2 0,2 1 1 15,1-2-1-15,0 1 0 0,-4-4 0 16,0 2 0-16,0 2 0 0,-2-2 0 0,-2-1 0 15,0 1 0-15,-1 0 1 0,-2 3-1 16,1 0 0-16,0 1 0 0,1 1 0 16,-3-3 0-16,3 2 0 0,-1-2 0 15,1 3 1-15,2-4-1 0,2 2 0 16,3-3 0-16,0-1 1 0,2 0-1 16,2 2 0-16,-2-2 1 0,1 0-1 15,-2 0 0-15,-3-1 0 0,1 4 1 0,-7-3-2 16,-5 1-9-16,-10 2-9 0,-9-2 90 15,-8 0-226-15,-13 1-140 0,-13 1-385 16</inkml:trace>
  <inkml:trace contextRef="#ctx0" brushRef="#br0" timeOffset="-70423.59">21548 10474 587 0,'-9'-11'137'0,"3"2"3"0,3 2-85 15,-1 3-28-15,1-1-8 0,3 4-4 16,-1 1-3-16,1 0-3 0,0 0-3 0,0-2-2 15,1 4-3-15,0 3-3 0,1 2 0 16,1 4-2-16,-1 3 0 0,2 9 1 16,2 3 0-16,-1 8 3 0,1 4 1 15,-1 5 0-15,2 4 0 0,-1 5 0 16,1 0 0-16,-2 4-1 0,1 6 1 16,1 1 0-16,1 3 1 0,-1 4 1 15,-2 4 2-15,1 4 1 0,0 4 1 16,1 4 0-16,-4 3 1 0,-2 2-2 0,-1 2 0 15,-2 2-1-15,-2 4-2 0,-3 1 1 16,-4 3-1-16,-1 1-1 0,0 6 0 16,-5 3 0-16,3-1 0 0,-3 3 0 15,-3 0-1-15,0 1 0 0,5 1 0 16,0-2 0-16,4 0-1 0,-3 1 0 16,7-1 0-16,5-4-1 0,1-2 1 15,-4-2 0-15,3-4 1 0,4-2-1 0,3-6 0 16,-4-3 0-16,-1-3 1 0,2-1-1 15,1-4 1-15,0-6-1 0,0-4 0 16,-2-7-3-16,0-8-5 0,0-3-6 16,-1-11-7-16,0-8-10 0,0-9-1 15,-1-3-121-15,-1-9-116 0,2-4-282 16</inkml:trace>
  <inkml:trace contextRef="#ctx0" brushRef="#br0" timeOffset="-69449.12">21581 10361 508 0,'-3'-6'126'0,"3"2"3"0,-1 1-65 15,1 1-27-15,-1 0-14 0,2 2-6 16,1 3-4-16,3-1-3 0,3 1 0 16,3 0 0-16,5 1 1 0,5-1 1 15,9 1-1-15,5-1 0 0,9 0-3 16,1-1-2-16,7 0-2 0,6 2-2 15,7-3-1-15,4 1-1 0,5-1 1 16,2 1 0-16,7 3-1 0,4-3 1 16,3 0-1-16,3 3 0 0,1 1 0 15,0-2 0-15,1 3 0 0,-1-4 0 0,0 4 0 16,-2-1 0-16,-4 2 0 0,-4 2 0 16,-3 1 0-16,-6 1 0 0,-6 2 0 15,-8-1 0-15,-8 4 0 0,-9-2 0 16,-7 0 0-16,-9 0 0 0,-5-2-1 15,-9-1 0-15,-4 3 1 0,-5 0-1 16,-5 3 0-16,-3 1 1 0,-2 2 0 16,-3 5 1-16,-2 1 1 0,-1 3-1 15,-2 0 0-15,0 1 0 0,-2 3-1 0,-2 3 1 16,1 7 0-16,-3 2-1 0,0 6 0 16,0 4 1-16,1 8-1 0,2 4-1 15,1 4 0-15,-2 5-2 0,2 6-1 16,4 4 0-16,1 2 0 0,0 3 0 15,0 4 0-15,0 7 1 0,6-1 2 16,2 2 0-16,-5 3 1 0,1 7 1 0,2 0-1 16,4-3 0-16,0 2 1 15,-2 1 0-15,1-2 0 0,6 0 0 0,-1-4 1 16,-2-1 0-16,0 0 0 0,3-3 0 16,3-3 0-16,1-4 0 0,-2-3 0 15,2-3 0-15,0-5-1 0,4-4 0 16,-1-3 0-16,-3-2-1 0,1-4 1 15,-2 0 0-15,-1-8 1 0,-4 0-1 0,-2-6 1 16,-3-3-1-16,-2-5 2 0,-2-5 3 16,-3-7-1-16,-3-4 1 0,-3-3 1 15,-5-6 0-15,-3-5 1 0,-7-5-1 16,-7-4-2-16,-9-3 0 0,-8-2-2 16,-9-4 0-16,-8-1 0 0,-7 2-1 15,-9-2 1-15,-5 4 0 0,-2 0 1 16,-2-1 0-16,-1 2-1 0,1-1 0 15,-3 1-2-15,4 0-6 0,1-5-5 0,2-2-8 16,6 1-11-16,3-2 0 16,6-3-131-16,8-3-120 0,5-6-303 0</inkml:trace>
  <inkml:trace contextRef="#ctx0" brushRef="#br0" timeOffset="-68733.26">20914 11809 476 0,'-1'1'113'0,"0"3"3"16,-1-2-70-16,-1 1-17 0,0-2-6 16,2 1-4-16,-1 0 0 0,1-1 3 15,0-1 5-15,1 0 5 0,0-1 4 0,0 2-1 16,0-2 0-16,0 1-3 0,0 0-4 16,1-2-7-16,-1 2-7 0,-1 0-4 15,1-1-4-15,0 2-2 0,0 1-3 16,1-2 1-16,-1 1-1 0,1-1 0 15,-1 0 0-15,3 0 2 0,1 2 2 16,4-1 3-16,4 0 2 0,8 1 1 16,5 1 0-16,7-1-1 0,3-1-1 15,4-1-3-15,1-1-1 0,-1-1-6 0,-2 0-1 16,-1 0-4-16,-5 2-3 0,-3-1-3 16,-5 0-6-16,-5-1-10 0,-3 1-6 15,-6-2-8-15,-2 1-3 0,-3-1 171 16,-1 1-289-16,-3-2-137 0,-2 1-393 15</inkml:trace>
  <inkml:trace contextRef="#ctx0" brushRef="#br0" timeOffset="-68464.98">21244 11680 577 0,'-1'-2'142'0,"1"1"5"0,1 2-76 0,0-1-27 15,0 0-8-15,1-1-2 0,2 5-1 16,3-3-3-16,0 5-3 0,1-3-4 15,2 2-3-15,2 1-3 0,0 2-5 16,0-2-4-16,0 4-5 0,2-3-1 16,-1 2-1-16,0 0-2 0,-1 0 1 0,0 1-2 15,-2 1 0-15,-1-2-2 0,-5 2-1 16,-1-2-3-16,-2 2 0 0,-2 0-2 16,-3-2 1-16,-3 0-1 0,-3 1 0 15,-4-3 0-15,-3 2 1 0,-6-2-2 16,-3-1-5-16,0 0-9 0,-1-4-9 15,-2 1-4-15,1-2-77 0,2-1-44 0,1 0-102 16,2-2-219-16</inkml:trace>
  <inkml:trace contextRef="#ctx0" brushRef="#br0" timeOffset="-68098.45">19783 11544 631 0,'2'0'147'0,"4"0"0"15,-2 0-80-15,1 1-38 0,-1-3-8 0,2 2-1 16,-3 0 1-16,0 0 1 0,-2 0 2 16,-1 0 0-16,1 0-6 0,-1 3-5 15,0 2-4-15,-1 3-3 0,0 7-3 16,0 3-2-16,0 8-1 0,1 3 1 16,0 6 0-16,0 1 0 0,1 1 0 15,2-1-2-15,1-2-4 0,1-3-7 16,1 0-9-16,-1-2-4 0,1-2-17 0,-2 1-5 15,-1-3 14-15,0-1-134 0,-1-5-116 16,-1-3-288-16</inkml:trace>
  <inkml:trace contextRef="#ctx0" brushRef="#br0" timeOffset="-67798.3">19776 11623 668 0,'3'-13'159'0,"2"0"5"0,9 13-88 16,0-8-30-16,3-1-11 0,-5-1-11 15,6 4-4-15,-1 1-2 0,1 1-6 16,-6-8-6-16,2 10-4 0,0 3-1 16,1 0-2-16,-3 3-1 0,-1 0-1 0,-3 0-3 15,0 0-2-15,-3 2-2 0,-3-1-2 16,-2 1-2-16,-2 1 0 0,-4 0-1 15,1 2 1-15,-6 1 1 0,1 0 0 16,-1-3-2-16,1 2-6 0,0-2-4 16,2-2-5-16,2-3-3 0,4-2-1 15,-1 1-2-15,3 1 10 0,-1-5-115 16,1 1-99-16,5 3-265 0</inkml:trace>
  <inkml:trace contextRef="#ctx0" brushRef="#br0" timeOffset="-67486.46">20374 11634 575 0,'11'1'138'0,"-7"-3"6"0,-3 3-69 16,-1-2-37-16,-3 0-3 0,-3 0-4 15,-1-3-3-15,-10 2-2 0,3 0-3 16,-3-1-5-16,-4 2-5 0,0 0-3 15,1 2 0-15,-1 3-4 0,3 2-3 16,1 4-3-16,3 1-3 0,2 5-1 16,4 3 0-16,2 3-1 0,3 3 0 15,1-2 1-15,5 0 0 0,2 2 0 16,4-1 1-16,1-4 1 0,3-1 0 0,4 2-5 16,2 0-1-16,4-1-8 0,2-4-4 15,3 0-9-15,1 1-5 0,3-4-5 16,2-4-73-16,0-3-42 0,-1-1-94 15,3-4-218-15</inkml:trace>
  <inkml:trace contextRef="#ctx0" brushRef="#br0" timeOffset="-41288.72">24239 4255 433 0,'12'-4'115'0,"1"-1"9"0,-1 2-38 16,-5 4-36-16,-1-3-10 0,0 2-3 16,-4 0-6-16,-1 1-8 0,-2 0-6 15,-2 4-6-15,2-3 0 0,-7 4-2 16,-1 4-1-16,-3 3 0 0,-2 3 0 0,-2 1-3 16,-2 2-1-16,-2 1-2 0,2 2-1 15,-2-2-1-15,2 0 1 0,1-3-1 16,4-1 0-16,3-1-1 0,2-3 1 15,3-3-2-15,1-2 0 0,4-3 0 16,0 0 0-16,3-1 1 0,1-1 1 16,4-1 0-16,0-1 0 0,5-1 1 15,0-1 1-15,2-2 0 0,0 2-1 16,0 0 2-16,-2 0 0 0,-3 1 0 0,-4 0-1 16,0 1 0-16,-3 3 0 0,-1 0-1 15,-3-1-3-15,0 5 1 0,-3 0-3 16,2 3 0-16,1 5 1 0,0 2 0 15,0 2 1-15,0 3 0 0,0 2 0 16,5 2 2-16,-3-2 0 0,2-4 1 16,-1-2 2-16,-1-2-9 0,2-1-4 15,-1 0-22-15,2-7-41 0,-2 2-72 0,-1-3-107 16,1-1-247-16</inkml:trace>
  <inkml:trace contextRef="#ctx0" brushRef="#br0" timeOffset="-40888.25">24590 4394 469 0,'1'-2'117'0,"-2"1"3"16,-3-1-42-16,-6 4-48 0,-3 1 3 15,-1 1-4-15,-6 1-6 0,-2 4 1 16,-4 0-1-16,-1 5-5 0,-3 1-3 15,1 3-8-15,-4 3-1 0,6 1-2 16,2-1-3-16,4 1-3 0,6 1-1 0,6-2-1 16,7-1 1-16,7 1 3 15,3 0 0-15,4-6 0 0,6-2 0 0,2-4 2 16,1-5 0-16,4-3 0 0,-2-4-2 16,-1-8-1-16,1 1 3 0,-4-1-1 15,1-1 1-15,-3-2 1 0,-1 0 1 16,-3 2 0-16,-2-2 2 0,-2 6 0 15,-4 0-1-15,0 6-2 0,-4 2-1 16,-1 7-1-16,-3 6 0 0,-1 3-2 0,-1 4 0 16,-1 3 0-16,-2 0 2 0,1 1 1 15,-1-2-1-15,4-4 0 0,-1 0-1 16,1-2-1-16,1-3-1 0,2-2-12 16,-1 0 3-16,1-4-26 0,0 1-67 15,0-3-43-15,1-4-102 0,0 1-218 16</inkml:trace>
  <inkml:trace contextRef="#ctx0" brushRef="#br0" timeOffset="-40236.82">24487 4689 450 0,'17'-16'121'0,"-15"-6"3"0,1 4-66 16,1 5-9-16,5 3-13 0,1 4-3 16,3 2-11-16,-14-6-7 0,17 4-4 15,4 2-2-15,-1-4-2 0,1-1 0 16,0-1-4-16,1-1-1 0,0 3-2 15,-2 0-1-15,-2-1 0 0,-1 3-1 0,-2 0 1 16,-3 2-1-16,-3 0 1 0,-3 1 0 16,-1 3-1-16,0 2 0 0,-3 3 0 15,-1 0 2-15,-1 5 4 0,-1 4 3 16,0 4 2-16,-4 4 2 0,0 2 1 16,-1 2 0-16,-1 1-2 0,1 1-4 15,0-4-2-15,0-3-2 0,0-3-1 16,1-4 0-16,2-2-1 0,1-5 1 15,0-1-1-15,0-3 3 0,2-1 1 0,0-2 3 16,1-3 1-16,0-4-1 0,1-1 1 16,1-6-1-16,2-2-1 0,1-5-3 15,3-4-2-15,3-5 1 0,0 1 2 16,4-1 0-16,4 1 1 0,0 2 0 16,1 3 0-16,0 6 1 0,0 5 4 15,-1 3 1-15,0 3 0 0,-4 5 1 0,-2 1 0 16,0 3 0-16,-4 2-2 0,0 2-4 15,-1 0-3-15,-4 0-1 0,1 0-1 16,-4 2-1-16,0-2 1 0,-1-1-2 16,-1 1 1-16,0-1 0 0,-4 1-1 15,0-2 2-15,-2 1-1 0,-2 3 1 16,0-2 0-16,0-1 1 0,-1 0-1 16,3 0 1-16,1-2 0 0,4 2-2 0,0-4-1 15,2 2 0-15,5 0 0 0,1 3-1 16,3 2 1-16,0 3-1 0,2 1 1 15,-1 6 1-15,1 1 0 0,-1 1 0 16,-2 2 0-16,0 0-1 0,0 2 1 16,-2 0-1-16,1-1 1 0,-3-2 0 15,-1-1-1-15,-1-4 1 0,-5 0 0 16,-1-5 1-16,-3-3 0 0,-5-3 2 16,-4-4-1-16,-8-3 1 0,-8-2 0 0,-4-5-3 15,-5-5-8-15,-2-2-17 0,-2-3-18 16,0 0 38-16,2-5-167 0,6 0-134 15,-5 0-332-15</inkml:trace>
  <inkml:trace contextRef="#ctx0" brushRef="#br0" timeOffset="-37413.96">21426 7229 443 0,'-14'5'109'0,"6"1"4"16,4-3-53-16,0-1-33 0,3 0 2 16,3 0 3-16,0 2 2 0,4-3 2 15,-1 1 1-15,2-1 3 0,-2 0 0 16,1-1-3-16,-2 0-2 0,-2-3-5 15,1 2-1-15,-2 0-3 0,0 0-3 16,-1 1-1-16,0-1-1 0,1-1-4 16,-1 4-4-16,0-2-4 0,0 1-6 15,0 3-3-15,0 3-3 0,-1 4-1 0,2 4 0 16,-1 6 0-16,1 4 1 0,1 5 2 16,-1 1 2-16,1 5 0 0,1 1 0 15,-1 2 0-15,0 0 0 0,-1 2-1 16,-1 1 0-16,-1-2 1 0,0-1-1 15,1-4 0-15,-3-3-1 0,1-2 1 16,-1-3 0-16,1-4 0 0,-1-3 0 16,-1-3 0-16,1-2 0 0,0-2 0 0,1-4 0 15,1-5 0-15,-1 1 0 0,4-2 0 16,0 0 0-16,2-2-1 0,2 0 1 16,1 2 0-16,3-2 1 0,4-1-1 15,4-1 1-15,4 2 1 0,3-1-1 16,5 0 1-16,4 1 0 0,3 1 0 15,3 1 0-15,6 3-1 0,3-1 0 0,1 6 0 16,4 2 0-16,2 2-1 16,3 0 0-16,1 2 0 0,1 0 0 0,6-2 0 15,1-3 0-15,2 0-1 0,4-1 1 16,2-2 0-16,2-4-1 0,1-1 1 16,-1 0-1-16,-2-4 1 0,-1-2 0 15,-4 0 0-15,-5-2-1 0,-2 1 1 16,-3 0-1-16,-3 0 1 0,-1-2-1 15,-4 2 0-15,-3 0 2 0,-3-2-3 0,-4 2 0 16,-4-1 0-16,-3 0 1 0,-3 1-1 16,-2 1 0-16,-1-3-1 0,0-2 3 15,-2-1 0-15,0 2 0 0,-2-1 0 16,3-1-1-16,-1 2 1 0,1 1-1 16,1 6 0-16,2 1 0 0,-3 1 0 15,-1 3 0-15,-1 1 0 0,-1 1 0 16,-3-1 0-16,-5 1 0 0,-1 0 0 15,-2-3 0-15,-3-2 0 0,-4 2 0 0,-4-4 0 16,-2-1 1-16,-2 0 0 0,0-1 1 16,-1 0 0-16,0 0-1 0,1-1 1 15,0 1 0-15,1 0-1 0,0-1 0 16,-1 0 0-16,3 1 0 0,-1 0 0 16,-1 0 1-16,1-2-1 0,-1 1 1 15,0-2-1-15,0-2 0 0,-1-1 0 16,0-2 0-16,0-4-1 0,-2-3 0 0,0 0 0 15,-2 1-1-15,-1-2 1 0,0-1 1 16,0-4-1-16,1-1 1 0,2-5 0 16,1-3-1-16,3-6 1 0,0-1 0 15,1-4-1-15,3-1 0 0,-1 1 1 16,1 1-1-16,-3 3 0 0,1 4 0 16,-3 3 0-16,2 5 0 0,-6 5-2 15,0 5 0-15,-2 5-1 0,-2 2 1 0,-1 3 0 16,2 2 0-16,-1 1 1 0,2 2 1 15,-1-1 1-15,3 1 1 0,2 1 0 16,0 0-1-16,0 0 1 0,2-1 0 16,-1 1 0-16,1 1 0 0,-1 1 0 15,1-1 0-15,0-2 0 0,-1-1 0 16,-1 3 1-16,1-1 0 0,-1-1 0 0,1 0-1 16,-2-2 0-16,1 6-2 0,-3-2-1 15,-1-1 0-15,-3-1 0 0,-2 1-1 16,-2 0 1-16,-5 0 0 0,-6-4 1 15,-1 3 0-15,-7-3 1 0,-2 2-1 16,-4-3 1-16,-4 0-1 0,0 1 1 16,-5 0 0-16,-7 0 0 0,3-1 1 15,-5 0-1-15,-6-2 1 0,-5 4-1 16,-3-4 0-16,1 2 1 0,-2-2-1 16,-1 1 1-16,-2-3-1 0,-1-2 0 0,-2-1 1 15,0-2-1-15,-1 0 0 0,1-1 0 16,-3-1 0-16,3 1-1 0,2 0 0 15,3 1-2-15,1 0 1 0,2-2-1 16,2 3-1-16,4 1 1 0,5 2 1 16,5 2-1-16,4 1 2 0,3 2 0 15,4 2 1-15,4 2 0 0,8 0 0 0,3 1 0 16,6 0 0-16,5 0 0 16,5 2 0-16,5-2 0 0,3 1 0 0,1 2 0 15,1-2 0-15,-1 1 1 0,1-1-1 16,0 2 0-16,0 0 1 0,-1-1-1 15,-1 0 0-15,-1 3 0 0,-2 0 1 16,-4 0-1-16,-1 2 0 0,-3-1 0 16,-1 2 1-16,-3 1-1 0,-1-2 1 15,-2 0-1-15,-1 1 0 0,-2-2 0 16,0 2 1-16,-1-1-1 0,4-2 0 0,2 2 0 16,3-1 0-16,4 1 0 0,2-3 0 15,4-1-1-15,2 1 0 0,1-2 1 16,2 0-1-16,1-1 1 0,0 0 2 15,1 0 0-15,1 2 1 0,0-2 0 16,0 0 1-16,0 1-1 0,1 0-2 16,-2 1-4-16,0 0-8 0,0 1-13 0,-1 1-16 15,2 2-4-15,-3-1-128 0,1 0-129 16,1 6-307-16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5T15:26:21.5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16211 10033 488 0,'4'-2'113'16,"4"3"0"-16,3-2-53 0,1 1-47 16,1 0-10-16,-1 1-3 0,-1 0-1 15,-2 2-1-15,-4-1 0 0,-1 0-1 16,-1 0 1-16,-2-1 1 0,-1 0 5 15,0 0 6-15,0-2 6 0,0 1 6 16,0 0 6-16,0-1 4 0,-1 2 1 0,1-2-1 16,-1 1-3-16,1 0-5 0,-2 0-4 15,1 0-6-15,0 1-2 0,1-2-4 16,-2 1-3-16,2-1-2 0,-2 2-3 16,0 0-1-16,-3-2 0 0,0 1 0 15,-2-1-1-15,-2 0 1 0,0-1 0 16,-2-1 2-16,1-2-1 0,0 2 1 15,0-3 1-15,-1 2-1 0,1-3 0 0,0 1 0 16,2 0 0-16,-1-1-1 0,1 0 0 16,1-1 0-16,-1 2-1 0,-1-1 0 15,-1 1 0-15,-2 0-1 0,-3 2 0 16,-3 0 0-16,1-1 1 0,-4 2-1 16,-1 1 0-16,0-1 1 0,-1 1-1 15,0 1 1-15,0 1 0 0,0 1-1 16,1-1 1-16,1 2 0 0,-2 0-4 15,4 0-2-15,0-1 0 0,1-1-1 0,2 1 1 16,2 0-1-16,1 0 2 0,1 0 2 16,1-2 2-16,1 1 2 0,0 1 0 15,1-1 0-15,2 1 0 0,-2 2 0 16,2-1 1-16,1 2-1 0,-1 4 0 16,0 2-1-16,0-3 1 0,-2 6-2 15,-1-1 1-15,1 2 0 0,0-1 0 16,-1 1-1-16,-1 0 1 0,0 5 0 0,0-5 0 15,-1 4 1-15,-1 0-1 0,-2 2 1 16,1-4 0-16,0 4 0 0,-1-2 0 16,-1-1 0-16,0 0 0 0,0-2 0 15,1 3 0-15,-1-1-1 0,3-1 1 16,-2 2 0-16,3 2 0 0,0-1 0 16,1 2 0-16,0 0 0 0,-4 1 0 15,-2 1 1-15,3 1-1 0,-1 3 0 0,0 0 1 16,0 1-1-16,1 1 0 0,8 0 0 15,-1-1-1-15,1 0 1 0,2-1 0 16,0 1 0-16,-5 0-1 0,0 0 1 16,-3 0 0-16,0 0 0 0,-1-3 1 15,0 0-1-15,0 0 0 0,5 3 1 16,4-3-1-16,2 3 0 0,2 2 1 16,4 1-1-16,0 2 0 0,4-2 0 15,-4 2 0-15,-1 3 0 0,-3 2 0 0,-1-1 0 16,-3 1 0-16,0 4 0 0,-8-2-1 15,5 1 1-15,0-1 0 0,3 0-1 16,1-2 1-16,1 4-1 0,-1-2 1 16,4-1-1-16,-3 1 1 0,0-1 0 15,-1 0 1-15,0-2-1 0,-2 2 0 16,3-2 0-16,0 5 0 0,6-4 0 0,3 2 0 16,4 2-1-16,7 1 1 15,3-2-1-15,0 2 0 0,0-3 0 0,0 1 0 16,-2-2-1-16,3-2-1 0,-3-1 0 15,-3-1 0-15,1 1 1 0,0-3-1 16,3-1 1-16,0 0 1 0,-3-1 0 16,2-2 0-16,1-1 1 0,1-4 0 15,1 2 0-15,-1-4-1 0,2-1 1 16,-2-2-1-16,1-1 0 0,0-4-1 0,1-1 1 16,1-1-1-16,2-1 1 0,0-3-1 15,4-1 1-15,6 3 1 0,1-1 0 16,4-1 0-16,2-1 0 0,-1 2 0 15,3-3-1-15,-2 0 1 0,-3-3 0 16,-3 1 0-16,-2-1 0 0,-3-2 0 16,-3-1 1-16,1 1 0 0,-3-2 1 0,3 0 1 15,-1 0-1-15,1-5 1 0,1 1-1 16,-1-3 1-16,1 1 0 0,-1-3-1 16,-2-1 0-16,-1-1-1 0,1 0 1 15,0 0 1-15,-3-3 0 0,0-2-1 16,-5-1 0-16,1 2-2 0,-1-6 0 15,-3-2 0-15,-2-4-2 0,0 3 0 16,1-1 1-16,-1-3 1 0,-1 1 2 16,-1 0 1-16,-1 1 2 0,0 0 1 15,-1-1 0-15,-2-1 0 0,0-1 1 0,-2-4-2 16,1 7-1-16,-1-9-1 0,-2-4-1 16,1-1-1-16,-2-1-1 0,-1 0 0 15,3 0 0-15,-2-8-1 0,2 7 1 16,0 1-1-16,1-1 1 0,0 3 1 15,1-4 1-15,1-1 1 0,0 2 1 16,0 2 2-16,0-3-1 0,-1 1 1 0,0-2 1 16,-2 0-1-16,0 2-2 15,-4 1 1-15,2-1 0 0,-2 1 1 0,2-3 0 16,-2 4 1-16,1 0 0 0,-1 3 0 16,2-1 0-16,-3 1-3 0,-2 4-1 15,1 1 0-15,-3 3-1 0,0 0 0 16,-1 3 0-16,-4 3 1 0,2-2 1 15,-1-3 0-15,-2 3-5 0,-1-4 1 16,0 0 1-16,1-2 1 0,-1 0-1 16,-1-2-2-16,-1 3 1 0,-3 2 4 0,0-1-1 15,-2-2-2-15,-1 4 0 0,-2 0-1 16,-2 1 0-16,3 1-1 0,-2-1 0 16,1 4 1-16,0 0-1 0,0 0-1 15,0 0 1-15,0-1-1 0,-1-4 0 16,0 0-1-16,0 3 0 0,0 0 0 0,0 1-3 15,-1 0-1-15,-1-1-2 0,1 5-1 16,-3 0-3-16,-1-1-5 0,-4-1-5 16,-6 0-6-16,-2 4 30 0,-3 1-155 15,-6 3-122-15,-14 5-317 0</inkml:trace>
  <inkml:trace contextRef="#ctx0" brushRef="#br0" timeOffset="10695.84">12637 11516 417 0,'-1'0'111'0,"0"0"-1"0,0 0-39 16,3-1-34-16,-3 1-14 0,-2 1-6 16,1 1-5-16,1-1 1 0,0 0 1 15,1 0 4-15,-1 0 1 0,1-1 2 0,1 1 0 16,-1-1 2-16,0 0 0 0,0-1 2 15,0 2 1-15,0-3-1 0,1 3-2 16,0 0-3-16,1 0-2 0,3-1-2 16,2 0-2-16,3 0 0 0,5 4-3 15,3-5 1-15,6 0-1 0,3 1 1 16,3 1-2-16,5 2-1 0,5 0-3 16,1-1-2-16,5 4-1 0,3-1-1 0,1 1-1 15,2 0 0-15,1 0-1 0,-2 0 0 16,0 1 0-16,-2-1 0 0,0 0 1 15,-8 1-1-15,-1-2 1 0,-6 1-1 16,-5-3 0-16,-6 0 0 0,-7 2-4 16,-6-4-5-16,-2-1 0 0,-3 0-2 15,-4-1-4-15,-5-1 0 0,-2 2-4 16,-5-1-3-16,-9 2 3 0,-6 3 1 16,-7-1 1-16,-4 0 4 0,-3 2 1 15,-5-3 4-15,0-1 6 0,1-3 2 0,1-1 0 16,-1-1 0-16,0 1 1 0,2-5-1 15,3 3-1-15,1-3 2 0,0 3 0 16,3-3-1-16,3 1 1 0,3 2-1 16,3 1 2-16,4 0 1 0,3 2-2 15,5 0 1-15,4 1 2 0,2 1 1 16,2-1 0-16,1 1 2 0,3 0 3 0,0 0 1 16,3 0 1-16,0 1-1 0,4-1-1 15,0 1 1-15,3 0 1 0,4 0-1 16,5 2-2-16,5 1 0 0,6-1 0 15,2 0-3-15,8 2 1 0,4 0-2 16,2 3-2-16,3-3-1 0,3 2 0 16,-1-1 0-16,0 0 0 0,-2-1-1 15,-2 1-1-15,1-3 1 0,-4 1-1 16,-3 1 0-16,-4-1 0 0,-3 1 1 0,-4-2-1 16,-7-1 0-16,-6 0 0 0,-5-1 1 15,-6-2 0-15,-4 1-3 0,-4-2 0 16,-9 0-2-16,-5 0-2 0,-11 1-2 15,-5-2 0-15,-6 0-1 0,-6 0 1 16,-6 0-2-16,-1-1 0 0,0 0 2 16,4 2 0-16,1 1 0 0,-1-2 1 15,4 6 2-15,7 0 3 0,5 2 1 0,4 1 1 16,7-1 0-16,4-1 0 0,7 1 0 16,5-4 0-16,1 4 1 0,5-2 2 15,3 0 2-15,2 0 2 0,3 2 3 16,4 1 1-16,2 3 1 0,6-4 0 15,3 0-1-15,4 0-1 0,6 2-2 16,3-1-3-16,4-5-1 0,2 1 0 16,4 1-2-16,-1-2-1 0,-3 0 0 15,-3-2-1-15,-4 1-1 0,-3 0 0 0,-8-2-1 16,-6 2 0-16,-5-2-1 0,-3 1-2 16,-5 2-3-16,-3-1-3 0,-6 0-2 15,-6 1-3-15,-6-1-2 0,-6 1-1 16,-6-1 2-16,-8 0 2 0,-8-1 5 15,-2 1 2-15,0 3 3 0,-2-3-1 16,0 1 2-16,-1 0 0 0,5 2 0 0,3-1 0 16,6 0-1-16,5-1 2 0,7 2 3 15,6 0-1-15,8-2 2 0,4-1 0 16,5 1 0-16,3 0 1 0,7-1 2 16,4 2 2-16,5-1 0 0,7 4 0 15,6-2 0-15,6 0 0 0,4-1-1 16,4 2-2-16,3-2-1 0,3 3-2 15,-4-5-10-15,-1 4-9 0,-2-4-133 0,-1 1-128 16,-6 0-327-16</inkml:trace>
  <inkml:trace contextRef="#ctx0" brushRef="#br0" timeOffset="18608.75">10564 10972 361 0,'-1'-1'89'0,"0"0"-1"0,-1-1-45 0,-1 0-25 15,0 1-13-15,0-2-5 0,0 1-1 16,-1 0 0-16,1 0 0 0,0 2 3 15,-1 1 3-15,2-4 2 0,0 2 3 16,-1-1 1-16,1 2-2 0,-1-2 0 16,1-1-8-16,0-3-27 0,-1 4-62 15,0 0-6-15,0-2-66 0,0-2-127 16</inkml:trace>
  <inkml:trace contextRef="#ctx0" brushRef="#br0" timeOffset="18906.95">10452 10874 289 0,'-4'-3'79'0,"-1"0"1"0,-1 0-46 16,8 4 0-16,-3-2-8 0,1 0-16 16,0 1-5-16,0 0-3 0,0 1 4 15,0-2 4-15,1 2 6 0,-1 0 6 0,1 1 2 16,-1 0 4-16,0-2 0 0,0 0-2 16,1 0-4-16,-1 1-5 0,0-2-3 15,0 2-4-15,1 1-1 0,-1-1-1 16,1 1 0-16,1 1 1 0,-1 2-1 15,1 0 1-15,0 2-1 0,-1 2 1 16,2 5-2-16,0 0-1 0,-1 4-2 16,0 4-1-16,-2 5-1 0,1 0-1 15,-1 0 0-15,0 3-2 0,0-3 0 16,0 2 0-16,1-4-5 0,-1-3 0 0,1-3 0 16,0-2-3-16,-1-4 1 0,0-1-29 15,0-4-86-15,0-4-93 0,0 0-244 16</inkml:trace>
  <inkml:trace contextRef="#ctx0" brushRef="#br0" timeOffset="19501.8">10440 10874 423 0,'3'-4'114'0,"0"2"1"0,-1-1-52 0,-1 1-23 15,0 0-11-15,1-1-9 0,-2 1-8 16,1 0-4-16,-1 0-2 0,1 0 2 16,2 2 2-16,-1-3 1 0,1 0 2 15,3 0 0-15,0 1-1 0,2-1 0 16,3 0 0-16,0 1-3 0,1-2-2 15,0 2-1-15,1 2-3 0,-1-1-1 0,-1 4-2 16,0-2-1-16,-2 2-2 0,-2 2 0 16,-1 1-1-16,-1 2-1 0,-1 1-1 15,-2 0 1-15,-1 1 0 0,-1 0 1 16,0-2 1-16,-1-1 1 0,0-1 1 16,-2-2 1-16,1 0 1 0,1-1 0 15,-1-2 0-15,0 0 1 0,-1 0-2 16,-4 0 1-16,-1 0-3 0,-4 0 0 15,-1 0-2-15,-3 2 0 0,-3 1 0 0,-1-2 2 16,1-2 0-16,0 0 3 0,1 0 0 16,3-1 3-16,2 0 2 0,4 0 3 15,2 0 0-15,4-1 0 0,1 0 0 16,3 1 1-16,3 4 0 0,0 0-2 16,0-3-3-16,5 3-1 0,0 5 1 15,2 1-1-15,2 0-1 0,0 2 0 16,0 3-1-16,3 3-1 0,-4 2 0 0,1 0-1 15,-1 0-1-15,0 0 1 0,-1-1-1 16,-1-1 1-16,0-2-1 0,-1-2-5 16,0-2-1-16,1-1-2 0,-1 1-2 15,0-3-2-15,0-2-5 0,0-3-1 16,0 1-64-16,0-2-52 0,-2 0-97 16,1-5-228-16</inkml:trace>
  <inkml:trace contextRef="#ctx0" brushRef="#br0" timeOffset="20029.93">11051 10977 552 0,'-3'-4'124'0,"0"0"2"0,1-1-90 16,0-2-32-16,2 1 28 0,0-1-18 16,0 0-4-16,0-2-3 0,-2 1-2 15,0 1-1-15,0 3 1 0,-2-2 0 16,-2 2 2-16,0 2 1 0,-2 1 0 0,-3-1-1 16,-2 4 0-16,-2 0-1 15,-2 1-1-15,-2 4-2 0,0 0-2 0,-1 0 0 16,0 3 0-16,3-2 0 0,0 2 0 15,3 0 1-15,1-1-1 0,3 0 0 16,3 0 0-16,2-3-1 0,3 2 0 16,2-2-1-16,1 1 1 0,2 1-1 15,4 0 1-15,0 2 1 0,4 1 1 16,1-1 0-16,4 2 1 0,-1-2-1 0,2 0-1 16,-1 1 0-16,-2-1 0 0,-1-1-1 15,-2 2 0-15,-1-1-1 0,-1 1 0 16,-4-2-1-16,-1 1-1 0,-3 0 1 15,-2-3 0-15,-4 0 0 0,-1 0 0 16,-3-2 1-16,0-1 0 0,-4-1-3 16,-2-3-5-16,-1 0-4 0,0-4-4 0,-3 0-5 15,2-3-5-15,3 0 23 0,-2-2-132 16,2-2-102-16,0 1-271 0</inkml:trace>
  <inkml:trace contextRef="#ctx0" brushRef="#br0" timeOffset="20278.29">11226 10947 588 0,'-1'-2'133'0,"-2"0"2"15,-1 3-80-15,4 0-37 0,0-1-6 16,0 2-4-16,0 4 0 0,0-1 0 16,1 5-1-16,1 2 1 0,2 4-1 0,-1 5 0 15,0 2 0-15,2 1-2 0,0 4 0 16,-2 0-2-16,1 1-3 0,-3-3-7 16,1 1-6-16,-2 2 9 0,0-3-62 15,-1-2-80-15,0-3-110 0,1-2-266 16</inkml:trace>
  <inkml:trace contextRef="#ctx0" brushRef="#br0" timeOffset="21257.43">10535 12143 468 0,'-1'-1'134'0,"0"2"5"0,0-5-1 15,4 1-98-15,-3-1-12 0,0 3-9 16,0-1-7-16,2 2-9 0,-2 3-6 15,2 5-2-15,-1 3 0 0,0 6-1 16,-1 3 2-16,1 4 0 0,-1 3 1 16,0 1 0-16,0 0-3 0,0-2-2 15,2-4-2-15,0-1-4 0,2-2-2 16,0-4 2-16,0-2 2 0,1-3 3 0,-1-4 3 16,-2-1 1-16,1-4 4 0,-1-1 0 15,-1-4 0-15,0 1-1 0,-1-2-1 16,1-4-2-16,-2-3 1 0,-1-2 0 15,0-5 1-15,-2-2 1 0,2-3 0 16,0-2 1-16,0-1 1 0,1 2 2 16,3 0 0-16,1-1 3 0,3 4 3 15,0 1 2-15,3 2 2 0,2 3 1 16,2 2 2-16,2 4 0 0,1 3 0 16,2 2-2-16,2 3-3 0,1 2-2 0,-1 0-1 15,-2 3-4-15,0-1-3 0,-2 4-1 16,-5-1-3-16,-2 2 0 0,-5 0 1 15,-3 2 1-15,-4 2 1 0,-2 0 1 16,-5 1 1-16,-4 0 3 0,-4 0 0 16,-2 0-1-16,-2-5 0 0,-3-2-2 15,1 1 1-15,-1-4-2 0,3-1 1 0,3-1-1 16,4 0 2-16,3 1 1 0,4-1 1 16,3 0 1-16,3 1-1 0,3 0 1 15,2 3-1-15,4 1 2 0,1 4 0 16,4 0-1-16,3 3 1 0,2 0 0 15,1 2 0-15,1 1-1 0,2 1-3 16,-1-1-2-16,-1 2-4 0,-2-1-5 16,1 1-3-16,-2 2-12 0,-1-3-4 15,0 1 2-15,-2-4-15 0,0-2-15 0,0 1-42 16,0-2-37-16,-2-5-74 0,1-1-179 16</inkml:trace>
  <inkml:trace contextRef="#ctx0" brushRef="#br0" timeOffset="21660.47">11192 12193 580 0,'-6'-8'138'0,"0"3"2"15,-3-4-73-15,1 1-38 0,-1 0-10 16,1 4-6-16,-2 1-1 0,-1 3-6 15,-1-2-1-15,-1 2-1 0,-2-1-3 16,3 3-1-16,0 0 0 0,0 3 1 16,0 1 2-16,1 2 0 0,3-1 1 15,2 3-1-15,1-1-1 0,3 3 0 0,2-2 0 16,3 1-1-16,1 0-1 0,2 0 0 16,0 0 1-16,1 1 0 0,0-1 1 15,2 1-1-15,0-1 0 0,0 0 0 16,-2 1-1-16,1-1 1 0,-1-3-1 15,-3 0 0-15,0 0-1 0,-2-1 1 16,-2 0-1-16,-1-2-1 0,-3 1-1 0,-3 0-1 16,-2 1-2-16,-5 1-2 0,-1-2-3 15,-2 1-2-15,-3-2 2 0,1 1-2 16,2-3-1-16,0-1-2 0,2-5-2 16,3 3-4-16,3-3-26 0,4-3-68 15,-2 2-18-15,4-1-82 0,1 2-170 16</inkml:trace>
  <inkml:trace contextRef="#ctx0" brushRef="#br0" timeOffset="22127.76">11318 12251 605 0,'-5'-5'135'0,"2"2"2"15,0 0-96-15,1-3-14 0,2 2-5 16,3 2-2-16,0-3 1 0,3 1-1 16,-1-1-1-16,2-1-3 0,0 2-1 15,2-2-2-15,1 2-2 0,1-1-3 0,2 2-2 16,1 2-1-16,2 1-3 0,-1 1-2 15,1 2-1-15,1 1 0 0,-3 2 0 16,-1 1 0-16,-1-1-1 0,-2 2 0 16,-1-1-1-16,-3 0-2 0,-2 2-1 15,-2-2 0-15,-2 0 0 0,-2 1 1 16,-3 0 0-16,0 0 1 0,-3 0 2 16,-2-1 1-16,1 1 2 0,-2 0-1 0,1-2 1 15,1 0 1-15,1 0 0 0,2 0-1 16,2-1 0-16,3 0-1 0,1 0 1 15,1 0 0-15,4 0 0 0,1 2 2 16,4 0 2-16,2 1 0 0,4-1 1 16,3 0 0-16,4 1-1 0,4-1-4 15,2-1-7-15,3 2-5 0,3-2-10 16,1 0 153-16,-1-1-292 0,1-3-150 16,3 1-428-16</inkml:trace>
  <inkml:trace contextRef="#ctx0" brushRef="#br0" timeOffset="26412.29">10661 13261 305 0,'-1'0'75'0,"1"3"1"0,0-1-33 16,1-4-21-16,-1 2-5 0,-1 0 2 16,2 1 9-16,-1 2 6 0,0-5 6 15,0 1 2-15,0 4 0 0,0-5-3 16,2 5-6-16,-1 0-10 0,-1-1-6 15,1 2-6-15,-2 2-5 0,2 1-2 16,-1 5-1-16,1 1 0 0,1 1 3 0,0 5 0 16,0 1-1-16,3 6 2 0,-2 1 0 15,-1 3 0-15,0 12-4 0,0-4-3 16,-1 1-5-16,-1-2-4 0,-1 2-4 16,-1-7-19-16,0-1-26 0,0-16-24 15,0 4-18-15,1-6-14 0,0-6-9 16,1-2-52-16,2-4-37 0</inkml:trace>
  <inkml:trace contextRef="#ctx0" brushRef="#br0" timeOffset="26996.16">10642 13383 552 0,'1'-5'132'15,"0"0"2"-15,0-1-77 0,0 1-26 0,0-2-8 16,0-2-7-16,1 3-5 0,1-3-4 16,-1 1-2-16,1 0 0 0,2 3-1 15,1-2-2-15,1 3 3 0,0-1 1 16,4-1 0-16,1 3 1 0,3-1-2 16,0-2-1-16,0 6 2 0,4-4-2 15,-2 2-2-15,2 1 0 0,-1-1 0 16,-2 2-1-16,-1 3 0 0,-3-4 0 0,-2 2 2 15,-2 1-1-15,-4-1-2 0,0 1 0 16,-3 1-3-16,-3 1-1 0,-3 2-2 16,0 3-3-16,-4 3 1 0,-2 1 0 15,-2 0 1-15,-1 3 2 0,-1-3 2 16,1 0 1-16,0-1 1 0,0-1 1 16,2-1 0-16,-2-1 0 0,1-2 1 15,1 0-1-15,-1-1 0 0,0-1 1 16,1-1-1-16,0-1 1 0,1 0 1 0,3-1 1 15,2-1 0-15,1-1 3 0,3 2 1 16,1-3 1-16,0 1-1 0,1 0-1 16,2-1 0-16,0 2-1 0,1 1-2 15,3-1 0-15,2 5-1 0,2 0 0 16,3 3 1-16,0 3 0 0,2 1-1 16,4 4-1-16,-1-1 0 0,2 4 0 15,0 1 0-15,2 0 1 0,1 3-5 0,1 2 2 16,0 1-4-16,-1-3-4 0,0 1-7 15,0-4-5-15,-1 1-5 0,-2-5 0 16,-2-3-4-16,0-3-45 0,-3 1-67 16,-2-4-94-16,-3-1-234 0</inkml:trace>
  <inkml:trace contextRef="#ctx0" brushRef="#br0" timeOffset="27299.87">11182 13339 541 0,'0'1'136'0,"1"-1"2"0,-1 0-49 15,1 0-60-15,-1-1-7 0,1 1-8 16,-1-1-6-16,1 2-1 0,1 1-1 15,2 1 1-15,0 5-2 0,3 3 1 16,0 4 0-16,1 4 0 0,1 5-1 16,0 3-1-16,-1 3-1 0,1 3-1 0,-1 1 0 15,-1-1 0-15,1 1-1 0,0-4-5 16,-2 0-7-16,0-5-6 0,-2-3-6 16,-1-6-5-16,0-3-5 0,-1-3-28 15,0-2-36-15,-1-5-9 0,-1 2-24 16,0-4-72-16,-1-2-125 0</inkml:trace>
  <inkml:trace contextRef="#ctx0" brushRef="#br0" timeOffset="27692.8">11112 13305 495 0,'-4'-2'124'0,"1"-1"3"0,1 2-62 15,1 0-23-15,2 0-14 0,0 0-8 16,1-1-3-16,3-1 1 0,1 0 3 0,2 1 1 16,2 1 1-16,2 1 1 0,2 0 2 15,2 2-2-15,1 2-4 0,0 0-5 16,1-1-3-16,1 3-5 0,-1 0-2 16,0 0-2-16,0 1-1 0,0 1 0 15,2 1-1-15,-1 1 1 0,1-2-1 16,0 4 0-16,1 1-1 0,-3 1 0 15,2 0 0-15,-5-1-1 0,1 3 2 0,-3-2 1 16,-6 7-2-16,1-7-2 16,-2 0 0-16,-3 1-2 0,-2 2-2 0,-5-1-3 15,-3 2-1-15,-2-6-1 0,-5 4 0 16,-6 3 0-16,-3 0 1 0,-4-2-2 16,-5-1-5-16,0 1-1 0,-3-3-1 15,1-1 2-15,4 0-1 0,0-4-2 16,6 2 0-16,2-3 4 0,5 2 2 15,2-3 3-15,5 0-115 0,3-2-6 0,1 1-88 16,2 2-193-16</inkml:trace>
  <inkml:trace contextRef="#ctx0" brushRef="#br0" timeOffset="41532.62">13870 9904 339 0,'-2'-3'90'0,"-1"1"5"0,1-1-34 16,1 2-21-16,1 2 2 0,0-1-7 16,-1 0-6-16,1-1-6 0,1 1-5 15,0-1-10-15,0 1-2 0,1-1-2 16,0 1 0-16,3 1-1 0,-1 0 0 0,4-1 1 16,-1 0 0-16,2 0 1 15,2 1 0-15,2 2 1 0,5-2 2 0,1 0 2 16,4 1-1-16,5 0 0 0,4-1 1 15,6 1 0-15,1 0 1 0,10 0-2 16,6 0-1-16,1 0-1 0,-1 0-1 16,3-1-2-16,1-1-1 0,-1 2-3 15,-7-4-4-15,-6 1-3 0,-3 0-3 16,0 1-3-16,-8 1-55 0,-11 0-65 0,-3 1-97 16,-4-1-233-16</inkml:trace>
  <inkml:trace contextRef="#ctx0" brushRef="#br0" timeOffset="41828.85">14585 9793 472 0,'-5'-5'120'16,"3"1"1"-16,-1 0-58 0,3 3-14 15,1 2-31-15,1-2-9 0,0 0-3 16,4 1-1-16,-1 0-1 0,3 1 0 16,1 0-2-16,2 1 1 0,-1 3 0 15,4-1 0-15,2 3 0 0,4 0-1 0,2 2 0 16,2 1-1-16,-1 0-1 0,0 0 0 16,-4 1 0-16,-5-1-1 0,-4-1 0 15,-6 4 1-15,-4-4 2 0,-2 3 0 16,-1 2 2-16,-6 0 2 0,-8 3-3 15,-3 3 6-15,-3 1-136 0,-5 2-115 16,-4 3-303-16</inkml:trace>
  <inkml:trace contextRef="#ctx0" brushRef="#br0" timeOffset="42570.46">14011 12271 124 0,'-19'7'26'0,"0"-2"-13"15,5 4-21-15,-3-2 8 0,1 0 15 16,5 0 14-16,-5-2 18 0,1 0 8 16,0 1 31-16,2-2 6 0,1 0-6 15,4 1-10-15,2 0-11 0,1-3-20 16,2 3-6-16,2-2-15 0,0 1-6 0,1 1-4 15,1-1-2-15,3 2-1 0,2-1 1 16,4 2 2-16,3-1 2 0,6-1 1 16,3-1 2-16,4 0-1 0,3-2-1 15,5-2-2-15,5-4-3 0,-2 1-3 16,3 2-3-16,2-1-3 0,4-3-1 16,2 3 0-16,-1 1-1 0,-2 1-2 0,-2-1-3 15,-6 0-1-15,-3-2-3 0,-5-1-2 16,-6 1-6-16,-3 0-4 0,0-1-3 15,-1 0-19-15,0 0-43 0,-3 1-55 16,-2 3-93-16,-4-1-212 0</inkml:trace>
  <inkml:trace contextRef="#ctx0" brushRef="#br0" timeOffset="42839.6">14384 12349 492 0,'11'4'129'0,"1"-1"3"16,1 0-55-16,3 1-41 0,0 0-5 15,-2 0-12-15,0 1-9 0,0-2-6 16,0 0-4-16,2 2-1 0,4-1-2 0,0 3 0 16,-1 1 0-16,-1 0-1 0,-2 0 1 15,-2-1 2-15,-3 2 1 0,-6 0 2 16,-2-3 1-16,-1 3 0 0,-4 1 1 15,-1 2 1-15,-7 4-2 0,-6-3-6 16,-5 3-4-16,-1 3 0 0,-5-2-76 16,-9 1-51-16,-11 1-100 0,-4 0-230 15</inkml:trace>
  <inkml:trace contextRef="#ctx0" brushRef="#br0" timeOffset="76738.67">9744 10269 434 0,'0'-2'108'0,"2"0"1"0,-4-1-42 16,4 1-40-16,-4 2-5 0,2 0-4 16,0 0-1-16,0 1-1 0,0-1 0 15,0 1-1-15,-1 0-4 0,2-2-2 0,-2 0-2 16,1 3 0-16,-1 1-2 0,1 2-1 16,-1 1 0-16,1 2 1 0,-1 3-1 15,1 4 1-15,-1 0 0 0,1 5-1 16,-1-1 1-16,0 5-2 0,0 2 1 15,-2 1-2-15,2 1 0 0,0 2-1 16,0-1-1-16,1-1-2 0,1-2 0 16,-1-3-4-16,1-2-4 0,0-6-4 15,2-1 172-15,-2-6-291 0,2 1-132 0,-1-3-397 16</inkml:trace>
  <inkml:trace contextRef="#ctx0" brushRef="#br0" timeOffset="77236.33">9896 10254 408 0,'1'2'114'0,"-2"-2"4"16,1-1-6-16,0 2-75 0,-1-1-8 15,-6-8-4-15,8 10 0 0,-3-2-2 16,2 0-3-16,0-1-2 0,-1-1-1 16,1 0-3-16,9 12-2 0,-9-10-5 15,2-5-3-15,-1 5-1 0,2 1 0 16,0 2-1-16,2-1 0 0,-1-3-1 0,3 2 2 15,0-1 0-15,3 4 1 0,0-4 0 16,2-2 0-16,2 2-1 0,0-3 2 16,0 3-2-16,-1 0-2 0,0-5 1 15,-1 4-1-15,-1 0 0 0,-1 2-1 16,-3-1 1-16,-1-2-1 0,0 2 0 16,-3 0 1-16,0 2 0 0,-1 3 0 15,-1-1 1-15,1 4 0 0,-2 0 1 16,-2 4 1-16,0 3-1 0,-1 0 0 0,-2 1 0 15,-2 3-1-15,-1 1 0 0,0-2-1 16,-1 4 0-16,0-2-3 0,0-1-4 16,2-2-7-16,-1-10-8 0,2 9-5 15,0 4-31-15,3-7-94 0,0-4-110 16,6 1-260-16</inkml:trace>
  <inkml:trace contextRef="#ctx0" brushRef="#br0" timeOffset="78737.99">9931 11369 346 0,'0'1'98'0,"-1"-2"5"0,1 2-39 16,-1-2-12-16,2 1-10 0,-1 2-8 16,0-2-6-16,0-1-5 0,0 1-3 15,0 0-3-15,0 1-2 0,1 0 0 16,0 0-1-16,-2-1-3 0,2 4 0 16,0 0 0-16,0 1-1 0,-1 4-1 15,0 3-3-15,0 1-1 0,1 5 1 0,-1-3 0 16,-1 4-1-16,-1 3-2 0,0-1 0 15,-1-1 0-15,1-1-2 0,0 1-4 16,0-3-5-16,1-2-3 0,1-3-4 16,1-4-3-16,1-1 17 0,1-3-136 15,2-2-106-15,-3 1-282 0</inkml:trace>
  <inkml:trace contextRef="#ctx0" brushRef="#br0" timeOffset="79234.2">10108 11253 454 0,'1'2'113'0,"-1"-2"4"15,0 0-65-15,-1-1-13 0,1 2-8 16,-1 1-5-16,0 2-7 0,0-2-5 15,0 1-3-15,0 1-2 0,1 2-3 16,0-2-1-16,0 2-2 0,0 1 0 16,0 3-1-16,0 2 1 0,-1 0-2 0,-2 2 0 15,1 3 0-15,-2 2-1 0,-3 0 0 16,1 1 1-16,-1 0-1 0,-2 2-1 16,2-3 1-16,0 1-1 15,2-1 0-15,0-4 0 0,3-2 0 0,2 0-1 16,1-4 0-16,1 0-1 0,2-3 1 15,1 0 0-15,2-2 0 0,0 2 0 16,2-3 1-16,2 1 1 0,2-1-2 0,0-1 0 16,2 1-2-16,1 8-3 0,-3-12 19 15,1 2-139-15,-4-1-109 0,-1-1-288 16</inkml:trace>
  <inkml:trace contextRef="#ctx0" brushRef="#br0" timeOffset="79458.59">10195 11390 590 0,'-2'4'135'16,"-2"4"1"-16,2 3-92 0,0 1-15 15,0 3-2-15,1 3-5 0,1 2-4 16,-4 6-6-16,4 1 0 0,1 1-5 15,-1 3-4-15,1 2-8 0,1 0-9 0,-2 2-9 16,0-1-99-16,-4-1-26 0,-8 2-104 16,13-4-219-16</inkml:trace>
  <inkml:trace contextRef="#ctx0" brushRef="#br0" timeOffset="83197.35">9903 13152 342 0,'3'-3'106'0,"-2"1"10"16,-1 2-38-16,0 1-10 0,0 0-6 15,-1-2-9-15,-1 1-8 0,2 0-10 0,0 0-11 16,-1 1-5-16,0 0-3 0,1 5-4 16,0 1-2-16,0 1-4 0,0 3 0 15,-1 2-2-15,1 1 1 0,-1 6 0 16,1 2-2-16,-2-1-1 0,1 3-1 16,0 2 0-16,-2 1-1 0,1-1-3 15,-1-2-6-15,1-4-8 0,1 1 0 16,0-3-38-16,1-5-90 0,0-2-111 15,2-3-261-15</inkml:trace>
  <inkml:trace contextRef="#ctx0" brushRef="#br0" timeOffset="83663.83">10092 13157 437 0,'-2'-6'126'0,"-1"1"6"0,1 1-6 16,1 0-69-16,0 1-24 0,0 0-4 15,0-1-5-15,-1 0-4 0,1 1-4 16,-2-1-2-16,2 2-4 0,0-2-2 16,0 2-1-16,1 2-3 0,0 0 0 0,0 2-3 15,0 2-3-15,0 2-2 16,-1 5 0-16,0 2 0 0,-1 3-1 0,-1 4 1 15,-1 6 3-15,0 2 1 0,-1 2 0 16,0 2 0-16,0 1 1 0,1 1 0 16,1-3 0-16,2-3 0 0,1-5-1 15,1 1 0-15,1-5 0 0,1-5 0 16,3-2-1-16,-1-1 0 0,2-3-1 0,-1-3-1 16,2-4 0-16,0 0 0 0,0-2 1 15,1-1 0-15,1-1 2 0,-1-2 2 16,0 0 1-16,-2-2 2 0,0 2 1 15,-2-2 1-15,0 1 3 0,-3-2 0 16,-2 2-1-16,0-3 1 0,-2 2-2 16,0 0-1-16,-3-1-1 0,0 1-3 15,-2-1-3-15,1 0 0 0,-2 0-1 16,-4-3-3-16,4 4-2 0,-1 0-2 16,3 0 0-16,-1 4-5 0,0 0-7 15,0 5-8-15,4 5 5 0,-4-1-129 0,1 2-117 16,-2 2-296-16</inkml:trace>
  <inkml:trace contextRef="#ctx0" brushRef="#br0" timeOffset="93987.37">11989 9560 510 0,'-1'2'117'0,"1"-2"2"16,0 1-87-16,2-1-6 0,-1 0-1 15,2 1 0-15,-2 2-3 0,1-2-1 16,0 3 0-16,0 2 1 0,1 2-1 16,-1 8-5-16,1-3-4 0,0 2-1 15,2 8-4-15,-1 5-1 0,0 3-2 16,0 7-2-16,0-4 5 0,-4 8-3 0,-1 5-2 15,-8 2-11-15,7-2-6 0,-1-3-4 16,2-5-1-16,0 0-4 0,2-7 1 16,0-7 0-16,9-5 10 0,-8-7 1 15,1-2 35-15,-1-5-150 0,-7-10-109 16,6 7-298-16</inkml:trace>
  <inkml:trace contextRef="#ctx0" brushRef="#br0" timeOffset="94824.52">12045 9527 459 0,'-6'1'121'0,"0"-1"4"0,1 1-24 15,-1-2-68-15,3 1-4 0,0-1-2 0,1 2-1 16,1-2-3-16,1 0-1 0,3 1 0 15,-1 0-3-15,2-3-1 0,5 3-2 16,1-1-2-16,4 1 2 0,2-1 0 16,5 0-1-16,4 1 1 0,6 0 0 15,1 0-1-15,4 0-2 0,6-2-3 16,4 1-3-16,4 1-2 0,4-5-2 16,-1-1-1-16,8 1 0 0,0-2-1 0,4 2-1 15,3 3 1-15,-1-5-1 0,-1 2 1 16,3-1-1-16,-2 2 0 0,-2-2 0 15,-2 0-2-15,-5-3 1 0,-3 2-2 16,-3 3 0-16,-6-2-1 0,-5 3-1 16,-4 0-1-16,-8-1 1 0,-3 0 0 15,-5 1 0-15,-7 2 1 0,-3 0 1 16,-4 0 1-16,-4 0 1 0,-1 1 0 0,-2 0 1 16,0 1 0-16,0-2 1 15,0 1 1-15,0 0 1 0,0 0 0 0,0 1 0 16,0-2 0-16,-1 1 0 0,1 0-1 15,0 0 0-15,0 1-1 0,0-2 0 16,0 1-1-16,-1 1-1 0,1-1 0 16,0 1-2-16,0 1 1 0,0 2 0 15,0 3 0-15,0 2 0 0,1 5 1 0,-1 3 3 16,0 4-1-16,0 7 2 16,-2 3-1-16,0 7 0 0,-1 6 0 15,-1 2 0-15,-1 4 0 0,-1 1-1 0,1 0-1 16,-1-1-2-16,1-4-1 0,0-4-1 15,0-5-1-15,3-2 0 0,0-4 0 16,1-6 0-16,0-4 1 0,1-4 3 16,0-3 0-16,0-5 0 0,0-2 1 15,0-3 0-15,0-1 0 0,0-1 1 16,0-2 1-16,0 0 1 0,-2-1 0 0,0 0 0 16,0-2 1-16,-1 2-1 0,-3-2-1 15,-1 2 0-15,-4-2-1 0,-4 0 1 16,-3 0-1-16,-3 3 0 0,-2-1 0 15,-5 1 1-15,-4 0-1 0,-5 1 1 16,-4 0-1-16,-4 1 0 0,-4 2 0 16,-7-1-1-16,-1 1 1 0,-1 1-1 0,-2-2 1 15,-5-2 0-15,-1 0-1 0,-1-1 1 16,3 0-1-16,-1 0 0 0,-1 1 1 16,5 1-1-16,3 3 0 0,4-1 0 15,4-2-1-15,5 2-1 0,7-4-1 16,6 0-3-16,4-2-3 0,9-1-5 15,2 2-9-15,7 0-13 0,4 0-3 16,3 0-125-16,0 0-124 0,7-1-304 16</inkml:trace>
  <inkml:trace contextRef="#ctx0" brushRef="#br0" timeOffset="95607.48">11432 9881 358 0,'1'2'100'0,"-2"0"7"16,1 3-21-16,-3 0-40 0,2 1-10 15,-2 1-5-15,-1 4-4 0,-1 3-6 0,1 2-4 16,-3 0-6-16,2 4-3 0,-2 5-2 15,1 2-2-15,-1-1 0 0,1-1-3 16,0-2-3-16,1 1-4 0,0-3-3 16,3-2-4-16,0-5 91 0,1-1-202 15,0-3-112-15,1-2-315 0</inkml:trace>
  <inkml:trace contextRef="#ctx0" brushRef="#br0" timeOffset="95849.56">11554 9856 511 0,'0'0'126'0,"0"0"2"0,0 2-58 16,0 0-40-16,-1 2-8 0,-1 0-4 15,1 2-4-15,-1 2-2 0,-2 1-2 16,1 1-1-16,-1 4-2 0,-1 4-1 15,1 0-2-15,0 2-2 0,-1 2-3 16,-1 3-6-16,0 0-6 0,0-1-5 16,-2-3-5-16,1 0 121 0,1-2-237 0,0-4-121 15,2-4-346-15</inkml:trace>
  <inkml:trace contextRef="#ctx0" brushRef="#br0" timeOffset="96116.38">11326 9941 491 0,'0'-1'123'0,"-1"1"2"16,1 0-57-16,0 0-36 0,0-2-9 15,3 2-6-15,-1 1-5 0,2 0-5 16,4-1-3-16,1 2-1 0,2 1-1 15,4-1 0-15,0 0 0 0,3 0-1 16,0-1 0-16,1 0-2 0,1 0-1 0,-2-2-3 16,0-1-3-16,-2 2-3 0,0-1-3 15,-2-1 2-15,-2 2-118 0,-3-1-102 16,-3 2-266-16</inkml:trace>
  <inkml:trace contextRef="#ctx0" brushRef="#br0" timeOffset="96371.63">11363 10021 400 0,'-1'5'107'0,"-2"-2"2"0,2-1-15 16,0 0-70-16,0 1-3 0,0-2-3 15,1 1-4-15,-1-1-3 0,1-2 0 16,0 1-2-16,2 1-2 0,0 0-1 0,2 0-1 15,0 0-1-15,2 0 2 0,3 3-1 16,2-2 1-16,0-1 0 0,2 0 1 16,2 1-2-16,0 0-1 0,-1 1-4 15,0-2-4-15,1 3-101 0,-3-1-21 16,-1 1-93-16,-2 0-206 0</inkml:trace>
  <inkml:trace contextRef="#ctx0" brushRef="#br0" timeOffset="96651.73">11615 9933 519 0,'1'1'118'0,"0"1"5"16,-1 1-80-16,1 5-12 0,-2 3-5 16,1 2-4-16,0 2-4 0,-1 6-4 15,1 1-3-15,-1 1-5 0,2-2-4 16,-1 0-2-16,2-1-6 0,0 0-5 16,2-2-5-16,1-2-117 0,0 2-111 0,0-5-279 15</inkml:trace>
  <inkml:trace contextRef="#ctx0" brushRef="#br0" timeOffset="97067.18">11756 9940 514 0,'-1'1'117'0,"0"0"4"0,0-1-80 16,1 2-15-16,1-1-2 0,-1-1-2 15,1 0 0-15,0 1 0 0,0-1-2 0,1 1-1 16,2 0-2-16,-2-1-2 0,1 2-1 16,1-2-5-16,2 2-3 0,-1-1-1 15,2 3-3-15,1-1-1 0,0 1 0 16,1 1-1-16,2 0 1 0,0 2 0 15,1-2-1-15,-1 1 0 0,-1-1 0 16,0 0 0-16,-3-1 0 0,-2-1-1 16,-1 1 0-16,-3-1 0 0,-1 2 0 15,-3 0 0-15,-2 1 1 0,-3 2 0 0,-2 4 0 16,-2 2 2-16,0 0-1 0,0 1 0 16,0 0 0-16,1 0 0 0,1 3 0 15,3-2-1-15,2 2-4 0,1 2-6 16,0-1-8-16,3 2-5 0,0 1 170 15,1-2-293-15,0-1-139 0,1 2-398 16</inkml:trace>
  <inkml:trace contextRef="#ctx0" brushRef="#br0" timeOffset="100166.73">12337 9648 465 0,'-7'-6'118'0,"-3"2"4"16,4-2-50-16,0 5-24 0,2 1-9 15,2 0-1-15,-1-1 1 0,2 1 1 16,1-1-1-16,0 2-3 0,1-2-6 15,2 1-5-15,-1-1-6 0,0 2-7 0,-1 2-6 16,1 2-3-16,-1 0-3 0,-1 9 2 16,-1 4-2-16,-2 6 0 0,0 1 1 15,-3 2 1-15,1 1 0 0,-1 2 1 16,1-5-1-16,-2-1-4 0,3-4-7 16,0-2-11-16,2-2-8 0,0-3-12 15,1 0 4-15,1-2-131 0,0-2-120 0,1-4-287 16</inkml:trace>
  <inkml:trace contextRef="#ctx0" brushRef="#br0" timeOffset="100500.18">12567 9603 468 0,'-1'2'124'0,"3"0"5"0,-2 1-18 16,0 3-79-16,-1 2-8 0,0 0-1 16,-2 4-5-16,1 2-6 0,-2 1-4 15,-1 0-5-15,1 4-2 0,-3 1 0 0,0 0-1 16,-1 3 0-16,-1-1 0 0,1 0 0 16,0 0 0-16,0-2 0 0,2-3 0 15,0-2 0-15,3-4-1 0,1-3 1 16,2 0-1-16,1-1 1 0,1-4-1 15,1 2 1-15,3 2 0 0,-1-2 1 16,3 0-1-16,1-1 1 0,2-1-1 16,0 1-2-16,3-4-6 0,0-1-5 15,0 0 6-15,2-1-42 0,-2-1-87 16,1 0-106-16,-2-1-254 0</inkml:trace>
  <inkml:trace contextRef="#ctx0" brushRef="#br0" timeOffset="100706.16">12672 9833 518 0,'-2'3'140'0,"-2"0"6"0,3 2-25 0,-1-2-73 16,1 1-5-16,0 0-3 0,-1 2-6 16,0 1-5-16,-1 3-7 0,1 0-5 15,0 1-8-15,-1 2-3 0,0 1-2 16,2 1-2-16,0 1-6 0,1 2-9 15,0 1-15-15,0 4-13 0,2-2-56 16,1-3-72-16,-1-1-118 0,3 0-253 16</inkml:trace>
  <inkml:trace contextRef="#ctx0" brushRef="#br0" timeOffset="100955.5">12946 9614 726 0,'0'0'171'0,"0"0"0"0,0 3-123 16,0 3-12-16,-2 1-4 0,-1 10-7 15,0 5-7-15,0 2-7 0,-2 7-1 16,-1 4-2-16,-1 4-1 0,2-2-3 15,0 0-6-15,0-2-13 0,3 2-22 16,-2-5 21-16,3 1-165 0,7 2-147 16,-4-1-360-16</inkml:trace>
  <inkml:trace contextRef="#ctx0" brushRef="#br0" timeOffset="103992.83">14659 9083 398 0,'1'-1'102'0,"-2"-2"4"16,-1 3-51-16,0-2-19 0,1 0-2 16,0 1-2-16,-2 1-4 0,1-1-5 15,2 1-1-15,0-2 1 0,-1 2 0 16,2 0 1-16,-1 0 1 0,-1 2-2 16,1 0-2-16,0 1-1 0,-1 1-5 15,0 3-2-15,-2 3-3 0,-1 0-4 16,0 4-1-16,-3 2-1 0,0 4-1 0,-1 5-1 15,0 2-1-15,0 0-1 0,-2 4-2 16,0 0-6-16,-1 2-4 0,1 1-10 16,0-1-2-16,0-1-3 0,1-3-4 15,1-1 176-15,2-5-287 0,3 0-131 16,2-9-385-16</inkml:trace>
  <inkml:trace contextRef="#ctx0" brushRef="#br0" timeOffset="104388.81">14817 9032 597 0,'0'0'131'16,"0"-2"2"-16,0 4-101 0,0 0-13 15,0 3-3-15,-1 2 1 0,-1 3-2 16,0 2-1-16,-2 2-3 0,2 2 0 16,-2 0-4-16,-4 4-3 0,-2 1-2 15,-1 0-1-15,-3 2-2 0,-2 1-1 16,-3 1-1-16,0-1 0 0,3-2-1 0,2-1 0 16,4-1 0-16,1-4 0 0,5-3 1 15,1-1 2-15,3-3-1 0,0 0 1 16,1-3 1-16,2 1 0 0,-1-1 0 15,0 1 1-15,0-2-1 0,5 2 1 16,2-2 0-16,2 1 1 0,3-2 0 16,2-2-1-16,4 0 1 0,-1-2 0 15,-4-2-2-15,-1 0-4 0,-2 0-7 16,-3-1-10-16,-2-1 100 0,-2 3-221 0,-1-1-127 16,1 2-353-16</inkml:trace>
  <inkml:trace contextRef="#ctx0" brushRef="#br0" timeOffset="104607.22">14877 9307 576 0,'-5'0'140'16,"-1"2"8"-16,2-1-82 0,0-1-21 16,1 1-2-16,1 0-2 0,0 3-5 15,0 0-9-15,0 2-7 0,-2 1-6 16,1 4-5-16,0 3-3 0,-2 4-3 15,1 1-1-15,0 0-1 0,0 3-3 16,0 0-4-16,1 0-8 0,0 0-12 0,2-1-8 16,0 1-9-16,1-5-4 0,1 1-119 15,2-4-116-15,-1-2-275 0</inkml:trace>
  <inkml:trace contextRef="#ctx0" brushRef="#br0" timeOffset="104853.57">14981 9139 614 0,'5'-4'150'0,"-5"3"1"15,0 4-79-15,-1 3-33 0,0 4-9 16,-2 4-4-16,2 4-3 0,-1 9-5 15,0 1-1-15,0 7-3 0,1 1-4 0,1 1-3 16,-2 0-5-16,2 0-8 0,-1-2-15 16,0-2-13-16,1-1-7 0,-1-1-127 15,0-4-130-15,2 0-307 0</inkml:trace>
  <inkml:trace contextRef="#ctx0" brushRef="#br0" timeOffset="108968.71">12502 12116 444 0,'-1'2'116'0,"-1"0"3"0,0 4-31 15,0-6-49-15,0 4-17 0,0 2-2 16,0 1-6-16,0 1-2 0,0 2-3 16,0 1-4-16,1 2-2 0,0 1-1 0,2 3 0 15,-1 1-1-15,1 2 0 0,-1 0-2 16,-2 2-4-16,1 0-2 0,-1 2-1 15,-2 1-2-15,0 0-3 0,0 1-14 16,-1-1-25-16,1-1-34 0,-1-1-29 16,1-1-5-16,0-4-63 0,0-1-87 15</inkml:trace>
  <inkml:trace contextRef="#ctx0" brushRef="#br0" timeOffset="109690.31">12458 12622 239 0,'9'-4'80'16,"3"2"6"-16,-1-5-19 0,2-1-10 15,0 3-10-15,2-1-8 0,0 1-8 16,1 1-7-16,0 1-4 0,2 3-2 16,1 1-1-16,2 4-1 0,2 1-2 0,2 2-2 15,3 3-3-15,5 0-3 0,1 3-2 16,5-2-2-16,0-1-1 0,3 0 0 16,-1 0-1-16,3-2 1 0,-2-1-1 15,-1-4 1-15,1 3-1 0,-3-4 1 16,1 0-1-16,-5-1 0 0,0 2 1 15,-2-2-1-15,-2 1-1 0,-3-2 1 16,-2 2-1-16,-2 0 0 0,1-2 0 16,-4-1 0-16,-1 2 0 0,-3-3 0 15,-3-1 0-15,-1 1 0 0,-2-3 0 16,-2 2 0-16,-2-2 1 0,0-1 0 0,-2 2 0 16,0 0 1-16,-1-3 1 0,1 2 2 15,-2 1 1-15,-1-4 1 0,0-1 0 16,0 0 1-16,0-2 0 0,-1 0 1 15,-2-2-1-15,1-2 0 0,0-2 4 0,0 2 2 16,-2-2 1-16,2-2 4 0,-1-2-2 16,0 0 1-16,1-6 1 0,-1 1-5 15,0-7-1-15,-1-3-3 0,1-1-2 16,1-3-1-16,-2-3-1 0,0 2-1 16,1 0 0-16,0 3 1 0,2 3 1 15,-1 4 1-15,3 4 0 0,-1 5 0 16,0 5 0-16,0 4 0 0,-1 3-1 15,0 2 2-15,0 3-1 0,-1 1 2 16,0 3 0-16,0-1 0 0,-1 1 1 16,1-2-1-16,0 2-1 0,0 0-1 0,-1 2 0 15,1-1 0-15,0-1-1 0,0 0 2 16,-1-1 0-16,1 1 1 0,0 0 0 16,-2-2 1-16,1 1-1 0,-2 0 0 15,-1-1-1-15,-1-1-1 0,-3 1-3 16,-2 1 0-16,-3-3-3 0,-6 3 0 0,-4-1-2 15,-6 1 0-15,-5 0 0 0,-4 0-1 16,-6-2-1-16,-6 5 2 0,-2-6-1 16,-3 5 1-16,-4 0 1 0,-5 2-1 15,-5 0-1-15,-2 1 0 0,-2 1-1 16,-1 0-2-16,0 4-1 0,5 2 0 16,3-2-2-16,4 1-1 0,5-1 1 15,5 2 0-15,8 0 0 0,6-3-7 16,5-1-11-16,9-1-6 0,5 1-5 15,7-1-128-15,6 1-127 0,4 1-308 0</inkml:trace>
  <inkml:trace contextRef="#ctx0" brushRef="#br0" timeOffset="110268.06">12717 12796 476 0,'2'-5'120'0,"0"2"3"15,0-2-51-15,-1 1-37 0,2 1-7 16,-2 0-3-16,0 1-2 0,-1 2 2 15,0-1 1-15,2 0-3 0,-3 2-4 16,1-1-4-16,-1 3-3 0,0 0-6 16,0 3-5-16,0 2-6 0,-5 4-3 15,3 0-1-15,-1 2-3 0,-1 0-3 0,1 2-4 16,-4 1-3-16,2 0-2 0,2 0 27 16,0-1-141-16,-1-2-109 0,2-1-286 15</inkml:trace>
  <inkml:trace contextRef="#ctx0" brushRef="#br0" timeOffset="110504.48">12870 12741 514 0,'0'2'127'0,"-2"0"1"15,-1 1-47-15,-2 3-60 0,0 2-8 16,-2 2-4-16,2 3-3 0,-3 0-4 0,2 4 0 16,-1 3-1-16,0-1 0 0,2 3-3 15,1 4-4-15,-2-3 29 0,2 1-118 16,0-2-34-16,0 0-100 0,1-6-238 16</inkml:trace>
  <inkml:trace contextRef="#ctx0" brushRef="#br0" timeOffset="110774.29">12608 12794 588 0,'0'0'132'16,"0"0"-2"-16,0 1-97 0,1-1-14 15,0 1-6-15,2 1-4 0,0-1-3 0,2-1-1 16,4 1 2-16,1-2-1 0,2 1-2 16,2 1 0-16,2-1-2 0,3 1-1 15,0 1-2-15,0-1-4 0,0 0-5 16,0 1-5-16,1-2-4 0,-2 0 0 16,-2 3-117-16,-3-3-108 0,-1 2-266 15</inkml:trace>
  <inkml:trace contextRef="#ctx0" brushRef="#br0" timeOffset="111019.84">12580 12862 216 0,'-1'7'74'0,"0"-2"14"0,1-2-9 16,2 0-9-16,1-1-2 0,3 0-4 16,1-1-6-16,3-1-10 0,3 1-11 15,4-1-10-15,-1 0-9 0,3 0-6 16,2-4-5-16,-1 3-5 0,-1 1 3 16,-3 0-23-16,1-1-107 0,-2 2-106 15,-1 0-268-15</inkml:trace>
  <inkml:trace contextRef="#ctx0" brushRef="#br0" timeOffset="111317.35">13057 12848 619 0,'2'0'141'0,"-2"0"4"15,0 0-100-15,0 1-11 0,-2 0-8 16,2 2-7-16,0 1-4 0,0 2-2 0,-2 4-2 16,1 3-5-16,-1 3-3 15,1 4 1-15,-2 1-4 0,-1 3-7 0,1-1-11 16,0 0-8-16,1-3-6 0,0-1 19 15,2-4-142-15,-1-3-117 0,1-4-286 16</inkml:trace>
  <inkml:trace contextRef="#ctx0" brushRef="#br0" timeOffset="111631.51">13231 12783 572 0,'0'-2'147'0,"0"2"3"0,1 1-65 16,-3 1-44-16,2 1-10 0,-3 1-7 0,2 3-9 15,-2-3-7-15,-1 2-2 0,-2 3-3 16,1 1 1-16,-3 2-2 0,0 0 0 16,1-1-1-16,-1 3-1 0,1 1-1 15,2-2-1-15,-1-1 0 0,3-1-1 16,1 1 0-16,2-2 0 0,0-2 0 15,0 0-1-15,2 0 0 0,2-3-1 16,1 2-2-16,1-2 1 0,1 0 0 16,1 1 1-16,2-1-3 0,-2-3-4 0,2 0 0 15,1 1-12-15,0-2 0 0,0 2-4 16,-1-3 54-16,-1 0-169 0,-2-1-110 16,0-2-306-16</inkml:trace>
  <inkml:trace contextRef="#ctx0" brushRef="#br0" timeOffset="111840.5">13293 12947 541 0,'-3'-4'140'0,"-1"4"8"0,2-3-65 16,0 1-26-16,1 1-5 0,0 1-6 16,1 0-6-16,0 2-10 0,-1 2-7 15,1 2-7-15,0 4-5 0,-1 2-3 16,-1 4-3-16,0 3-2 0,-1 1 1 15,0 5-2-15,0-1-4 0,-1 2-9 16,2-2-15-16,0 0-15 0,0 0 81 0,2-2-214 16,0-3-141-16,-1 4-365 0</inkml:trace>
  <inkml:trace contextRef="#ctx0" brushRef="#br0" timeOffset="113427.23">12682 12256 496 0,'2'1'127'0,"0"-5"5"0,-1 2-55 15,-1 0-29-15,1-2-5 0,-1 4-6 16,-1-2-5-16,2-1-4 0,-1 2-3 16,0-3-4-16,1 1-4 0,2 0-4 15,0 4-1-15,0-3-2 0,3-3-2 16,-2 3-1-16,3 0-2 0,1-2 0 15,1 0 0-15,1-5-1 0,1 2 0 0,0 0-1 16,2 2-1-16,0-1 1 0,-1 3-2 16,-1-1-1-16,1 3 0 0,-1 0-1 15,-2 2-3-15,0 2-3 0,-3 0 0 16,0 2-3-16,-3 4-3 0,-3 2-2 16,-2 1-1-16,-3 3 0 0,-2 0-1 15,-3 3-2-15,-2 1 0 0,-2-2 1 16,1 1-2-16,-3 1 2 0,1-1 2 15,-1-2 4-15,2-2 1 0,1-2 3 0,1 0 2 16,2-2 3-16,1-1 1 0,4-4 0 16,2 2 0-16,0-2 2 0,5 2 2 15,1-4 2-15,3 3 2 0,2-3 2 16,2 1 2-16,1 0 4 0,2-1 1 16,2-2-1-16,2-1-1 0,0-1-4 15,0-1-3-15,0 2-10 0,0-2-9 16,1-1 54-16,-2 0-186 0,-2 1-127 0,-1-2-339 15</inkml:trace>
  <inkml:trace contextRef="#ctx0" brushRef="#br0" timeOffset="114042.27">13055 12198 545 0,'1'1'130'0,"0"0"6"0,-2 1-79 0,1-1-15 15,0-1-6-15,0 2-4 0,-1-1-6 16,0 0-6-16,-1 0-4 0,-1 5-6 15,-3-3-4-15,2 3-3 0,-1-1-2 16,1 2-1-16,-1 0 0 0,0 1 1 16,3-1-1-16,2 1 1 0,-1 2-1 0,1-1 1 15,0-1 0-15,2 0 1 0,0 0 2 16,1-2-1-16,0 1 1 0,1-2 0 16,2 2 0-16,-1 0-1 0,2-2 1 15,-1 1-1-15,2-1 0 0,-1-1 0 16,0 1-1-16,-1-3 1 0,0 2-1 15,0 1-1-15,-1 0 0 0,1 1 0 16,-3 0 1-16,0 1-1 0,1 3 0 16,-2 0 0-16,-1-2 0 0,0 2 1 15,-1-1-2-15,0 1-1 0,-2-1-1 16,0 0-2-16,-4-2-3 0,1 3-6 0,-2-1-6 16,-3-1-10-16,-1 2-4 0,-2 0-32 15,0-1-90-15,-1 2-111 0,-2-5-259 16</inkml:trace>
  <inkml:trace contextRef="#ctx0" brushRef="#br0" timeOffset="114487.41">13060 12163 410 0,'0'0'120'0,"0"-1"4"16,0 2 2-16,0-1-80 0,-1 1-19 15,1-2-6-15,1 1-2 0,1 1 0 0,0-2 0 16,2 1 3-16,2 1 1 0,2 0 0 15,1 0-1-15,0-1-3 0,1 2-3 16,1-1-6-16,1-2-12 0,0-1-9 16,-1 2-12-16,0 0 162 0,0 0-293 15,-2 0-145-15,0 0-417 0</inkml:trace>
  <inkml:trace contextRef="#ctx0" brushRef="#br0" timeOffset="115516.54">13306 12284 329 0,'-1'-1'107'0,"1"-1"6"0,0 2-15 15,-2 0-30-15,2-1-15 0,-1 1-10 16,1-2-11-16,0 2-6 0,0 0-5 16,0-2-3-16,1 0-4 0,0 1-2 15,1-3-2-15,0 2-1 0,2-2-2 16,0-1-1-16,0 2 0 0,2 2-1 0,0-4-1 16,0 4-1-16,2-3 0 0,-2 5-1 15,2 0 0-15,-3 3-2 0,2-4-1 16,-2 6 0-16,2 0 0 0,-3 3 0 15,2-4 0-15,-3 2 0 0,0 1 0 16,0 2 2-16,-2-1-1 0,-1 2 0 16,-2 0 0-16,-2 3-1 0,0-1 1 0,-3 0 0 15,1 3 1-15,-3 0 0 0,-1 0 0 16,0-1 0-16,0-3 0 0,-1 2-1 16,0-2-1-16,2 1-2 0,0-1-1 15,2-2 0-15,1 0 0 0,0 1 0 16,3-3 1-16,1-2 1 0,0-1 2 15,-1-2 0-15,2-1 0 0,0 0-1 16,2 2 1-16,0-1 1 0,3 2 0 0,0 0 1 16,3-2 0-16,2 4 0 15,6 0-1-15,2 1 1 0,4-4-3 0,3 2-5 16,2-2-4-16,1-3-12 0,-1-2-117 16,-3-1-114-16,3-1-290 0</inkml:trace>
  <inkml:trace contextRef="#ctx0" brushRef="#br0" timeOffset="116687.84">14449 11937 402 0,'1'3'108'0,"0"-1"6"0,-1 0-46 16,0-2-18-16,0-1-5 0,0 1-7 16,-1 1-3-16,1-1-2 0,0-1-1 15,1 1 0-15,-1-1-2 0,0 2-2 16,0-1-2-16,1-2-2 0,0 0-2 15,1-1-1-15,1 0-4 0,0 0-2 16,0-4-3-16,2 4-1 0,-1 0-4 16,0-1-2-16,2 3-3 0,0 1-2 15,1 1-1-15,1 4-3 0,2 0-1 0,0 0-3 16,3 2-2-16,-1 1-2 0,0 1-1 16,1 1 1-16,0-2 1 0,0 4 1 15,-5-1 4-15,4 4 1 0,-9-3 1 16,-4 1-1-16,-6-3-2 0,-2 3 1 15,-8-2 1-15,3 2-2 0,-8-5 4 0,11 4 0 16,-3-1 0-16,1 0 3 0,3 1 1 16,2 0-1-16,2-3 1 0,1 2-3 15,-11-12 2-15,12 9 0 0,4-1 0 16,3-1 1-16,-2-1 2 0,3-2 2 16,2 0 1-16,8 10 0 0,-5-11 1 15,0 1-1-15,3-2-1 0,4-1-5 16,0 0-6-16,2-1-9 0,0 1-9 15,1-1 13-15,-3-1-144 0,-2 0-123 16,-3 1-309-16</inkml:trace>
  <inkml:trace contextRef="#ctx0" brushRef="#br0" timeOffset="117286.44">14808 11886 480 0,'1'1'135'16,"0"0"7"-16,-2-1-7 0,1 0-84 15,-1 0-8-15,1-1-2 0,0 1-6 16,-1 0-7-16,0-3-7 0,0 2-7 15,0-1-6-15,1 0-2 0,-3 2-2 0,-1-1-5 16,5-1-6-16,-6 7-1 0,-3-3-1 16,-1 2 0-16,-3 0-1 0,1 1 2 15,2-1 1-15,-6 4 5 0,8-4 0 16,0 1 1-16,3-2 0 0,2 2 0 16,-1 1 1-16,1-1-1 0,2 2 2 15,-2 1-1-15,1 0 1 0,0 1 1 0,-1 0-1 16,-2 2 0-16,2 2-1 15,-2-2 0-15,0 1 0 0,1 0-1 0,1-3 0 16,0 1-1-16,0-5 0 0,0 0-1 16,2-3-1-16,0 0-1 0,-1-2-1 15,1 0 1-15,1 0 0 0,3 0 2 16,0 0 0-16,3 1 2 0,1-1 2 16,3 2 1-16,3-1 0 0,0 2-1 15,-1-1 0-15,-1 1-1 0,0 1 0 0,-1 1 0 16,-2-1 0-16,-2 2 1 0,-1-2 0 15,-1 1 2-15,0 2 0 0,-2-1 1 16,-1 0 2-16,-1 3 1 0,0-3 0 16,-2 3-1-16,0-1-2 0,-2 0-2 15,0 3-2-15,-2-4-5 0,-1 2-5 16,-3 1-7-16,-1-3-4 0,1 3-4 16,-2-3 2-16,3-1-52 0,-1-1-76 0,-3-5-105 15,6 2-253-15</inkml:trace>
  <inkml:trace contextRef="#ctx0" brushRef="#br0" timeOffset="117683.62">14849 12099 604 0,'3'-3'144'0,"0"2"5"15,1-1-94-15,-1-1-15 0,1 1-3 16,1-2-7-16,0 3-7 0,3-1-5 16,1 0-3-16,-1 1-5 0,2 1-3 15,-1 2-2-15,-1-1-2 0,-3 1-2 0,1 1-3 16,-2 2 0-16,1 5-4 0,-7-2-4 16,3 0-1-16,0 0-1 0,-1 2 0 15,0 2 2-15,-2 1 0 0,-3-4 3 16,7 2 5-16,-4 1 2 0,-1 1 0 15,-1-1 0-15,1-3 0 0,0-1 1 16,-1-1 0-16,2-2 0 0,0 0 0 16,1-1 0-16,0-2 0 0,1 2-1 0,0-1 1 15,2 1 0-15,0 1 1 16,1-2 2-16,2 1 1 0,0 3 1 0,2-3 1 16,1 1-1-16,1-2 0 0,6-2-2 15,4 1-3-15,10-3-10 0,6-1-13 16,2-1-6-16,7-2-131 0,2-3-127 15,0-2-316-15</inkml:trace>
  <inkml:trace contextRef="#ctx0" brushRef="#br0" timeOffset="130635.07">13469 1297 616 0,'-6'-3'147'16,"5"2"6"-16,2 0-104 0,0-1-8 15,0 0-6-15,-1-1-5 0,1 0-8 16,0 2-9-16,-1 1-5 0,0 5-2 0,-2 5-2 16,0 5-1-16,-1 5 0 0,-2 4-1 15,0 6 0-15,-2 0 0 0,2 7 0 16,-1-2-1-16,2 1 0 0,-1 1 0 15,3-2-1-15,1-2 1 0,1 0-1 16,1-5 0-16,1 0 0 0,2-3 1 16,0-5-1-16,0-2 0 0,2-2 0 15,-2-2 0-15,1-4 0 0,0-1 0 16,1-3 1-16,0 0 0 0,3-2 2 0,1-1 0 16,1 2 1-16,2-2 1 0,1-2 0 15,4 3-1-15,4-1 0 0,4 0-2 16,7 0 0-16,6 2-1 0,5 0 0 15,3 2-1-15,7-1 1 0,4 0-1 16,3 0 0-16,6 2 0 0,10-2 1 16,8 1-1-16,7-3 1 0,12-1-1 15,13 1 0-15,4-3 0 0,9 1 1 16,6 0-1-16,5 1 0 0,4 0 0 0,0 2 0 16,4 1 0-16,0 5 0 0,1-3-1 15,3 0 0-15,1 3 0 0,-1-2-1 16,9 2 0-16,-8-1 0 0,2-6-1 15,1 3 0-15,-3-1 0 0,1 0-1 16,4-2 1-16,-8 5-1 0,0 3 0 16,0-2 0-16,-1 1 2 0,-2 2 0 15,-4-2 0-15,-3 1 2 0,1-7 0 16,-4 0-1-16,-5 6 1 0,-6-4 0 0,0-2 0 16,-4 1 1-16,-5 3-1 0,-9-1 0 15,-3 1 0-15,-2-2 1 0,-6 0-1 16,-12 2 0-16,-3 1 0 0,-8-2 0 15,-4 1 0-15,-7-1 0 0,-12-4 0 16,-1 3 0-16,-6-3 0 0,-5-2 1 0,-5-1-1 16,-4-1 0-16,-5-2 0 0,-2 1 0 15,-5 0 1-15,-4-2 0 0,-4-1 1 16,-3 0 2-16,-1-3 2 0,-4 0 1 16,-1-4 1-16,-1-6 1 0,0 1-1 15,0-7 0-15,-2-3-2 0,0 0-1 16,-1 0-1-16,-1-3-1 0,1-4-1 15,-1-6 0-15,2-3 0 0,-1-5 0 16,1-8-1-16,0-7-1 0,0 0 1 16,-1-1-1-16,0 2 0 0,2 0 0 0,3-1 0 15,-2 7 0-15,1 6 0 0,2 7 0 16,1 8 0-16,-3 5 0 0,-2 8 0 16,-1 4 3-16,1 10 0 0,-1 2 1 15,-5 9-2-15,5-12 0 0,-1 4 0 16,-4 1 1-16,1 3-5 0,-6-3 1 0,-4-3-1 15,-3-7 0-15,-8 14-1 0,-3-1 0 16,-2 4-1-16,-6 2 2 0,-3 0-1 16,-4 2-1-16,-5 1 3 0,-4-3 1 15,-11 2-1-15,-5-4 1 0,-7 0 0 16,-7 1-1-16,-6 0 1 0,-9-3 1 16,-6-1-1-16,0 1 0 0,-5 2-1 15,-6-1 1-15,-3-4-1 0,-2 1 0 16,1 3 1-16,-4-2-1 0,-3-1 1 0,0-1-1 15,0 3 0-15,2-3 1 0,-1-1 0 16,1 1 0-16,3 1 0 0,1 0 0 16,-2-5 0-16,2-2 1 0,1 2-1 15,4 0 1-15,-9-4-1 0,7-1 0 16,-2-1 1-16,4 2-1 0,-4 2 0 16,-2 0 1-16,1 0-1 0,8-1 0 15,-6 0 0-15,0 2 0 0,2 0 1 0,10-2-1 16,-1 1 0-16,4 0 0 0,0 2 0 15,3 0 0-15,13 1 0 0,3-2 0 16,3 4 0-16,7-2 1 0,-3 3-1 16,5 1 0-16,5-1 0 0,-4 0 0 15,-1 1 1-15,10-1-1 0,3-1 0 16,8 4 0-16,4-4 0 0,-1 4 0 16,9-2 0-16,-5 2 0 0,-1-1 0 15,0 2 0-15,3-2 0 0,2-1 0 0,4-2 1 16,0 1-1-16,3-2 0 0,-3-1 0 15,-2 1 0-15,3-1 0 0,1-2 0 16,0 4 0-16,-2-3 0 0,2 0-1 16,2 1 1-16,3 0 0 0,-3 2-1 15,5-1 1-15,3 1-1 0,6 1 1 16,4 1 0-16,4-1-1 0,6 1 2 16,1-1 1-16,3-1-1 0,0 2-1 0,1 2-1 15,2 0 0-15,-2 2 1 0,1 2-2 16,0 3 0-16,-1 2 0 0,1 0 2 15,-1 4 0-15,-1-1 1 0,-2 0 0 16,-1 5-1-16,-2 0 0 0,-2 1 0 16,-3 1-1-16,-2-1-1 0,-2 2-4 15,-2 2-6-15,-1-3-7 0,-2 0-14 16,1 2-10-16,-1 2-4 0,2-1-124 16,3-6-121-16,7 0-293 0</inkml:trace>
  <inkml:trace contextRef="#ctx0" brushRef="#br0" timeOffset="131366.49">15027 1156 561 0,'-2'0'126'0,"-1"-5"5"0,0-1-95 15,-1 3-7-15,1-1-1 0,1 1 3 16,0 0-3-16,-1-2-3 0,3 5-4 0,-1 0-2 16,1-2-4-16,0 1-4 0,0 1-4 15,0 1-3-15,-1 5 0 0,1 2 2 16,-1 7 0-16,0 2 2 0,0 4 2 16,-1 4 1-16,0 3 1 0,-1 4-2 15,1 5-1-15,1 1-2 0,1 6-2 16,-1 3-2-16,2 7-1 0,0 3 0 15,0 3-2-15,-1-2-4 0,1 0-2 0,-1-2-3 16,1-4-1-16,-1-7 0 0,2-7-12 16,0-9-9-16,0-3-4 0,0-5 168 15,0-7-292-15,1-4-142 0,7-2-412 16</inkml:trace>
  <inkml:trace contextRef="#ctx0" brushRef="#br0" timeOffset="132167.18">13704 2140 461 0,'-2'0'114'16,"-2"1"4"-16,0 0-46 0,-3-1-43 15,1 1-9-15,-4 1-3 0,-1-1-5 16,0 3-3-16,-1 3-2 0,1 3-2 16,1 4-2-16,1 4-1 0,1 0 1 0,2 2-2 15,3 0 1-15,1-4 0 0,2 0-1 16,2-4 0-16,2-2 1 0,6-3-1 16,3 0 2-16,2-2 2 0,2 0 1 15,3-3 2-15,1 0 3 0,-2-3 2 16,0-1 2-16,-3-3 1 0,-1 1 2 15,-3-1 4-15,-4-2 0 0,-4-3-1 16,-3 2-1-16,-4-1-4 0,-7-3-2 16,-3-3-5-16,-4 0-6 0,-3-1-5 15,1-1-8-15,-2 1-5 0,-1-1-4 0,6 3-5 16,1 3-5-16,4 2-4 0,5 4 20 16,0 1-135-16,4 1-112 0,3 2-291 15</inkml:trace>
  <inkml:trace contextRef="#ctx0" brushRef="#br0" timeOffset="132546.64">13840 2216 388 0,'6'12'112'0,"1"2"3"0,1 0-21 0,-1 1-57 16,-1 2-2-16,-2 1-4 0,-2 3-12 16,-1 2-7-16,-1 3-5 0,-2 3-1 15,0 1-3-15,-1 1-2 0,-1-1 0 16,1-1-1-16,1-3 0 0,1-2 0 15,-1-7 0-15,2-3 0 0,0-4 1 16,0-3-1-16,0-4 2 0,0-3 5 16,-1-5 2-16,-2-3 1 0,2-3 1 0,0-2 1 15,0-4 1-15,1-3-2 0,1-7-2 16,2-1-1-16,4-6 0 0,0-1 0 16,1-2 1-16,3-2 3 0,1 3 2 15,0 3 0-15,2 5 2 0,-1 6 1 16,0 4 0-16,0 1-1 0,0 2-2 15,1 11-2-15,0 2-3 0,0 3-3 16,-1 4-1-16,-1 3-1 0,0 4-3 0,-1 5 0 16,-1-3 0-16,-5-1 0 0,0 0-3 15,-5-1-2-15,-1 0-2 0,-5-1-1 16,-2-1-2-16,-1-1-2 0,-2 0-4 16,-1-2-3-16,0-1-3 0,1-2-1 15,1-4-3-15,0-3 33 0,-1-4-160 16,4 3-118-16,2-4-315 0</inkml:trace>
  <inkml:trace contextRef="#ctx0" brushRef="#br0" timeOffset="132816.92">14396 2171 563 0,'6'2'143'0,"-3"-2"10"0,-3 0-85 0,0-2-10 15,-1 1-3-15,-3 0-4 0,-2-3-11 16,-4 4-13-16,-3 2-8 0,-3 0-8 16,-6 8-5-16,-1 2-3 0,2 5-2 15,0 1-1-15,5 2 1 0,4-4-1 16,5 2 1-16,5-4 0 0,5 0-1 16,9 2-4-16,0-2 1 0,6-1 1 15,4 0 0-15,4-1 1 0,2 1-3 16,1-5-12-16,-4-5-12 0,6 1-91 0,2-4-50 15,6-4-123-15,12-11-269 0</inkml:trace>
  <inkml:trace contextRef="#ctx0" brushRef="#br0" timeOffset="135133.84">16081 1286 350 0,'0'-5'113'15,"0"0"7"-15,0 0-7 16,0-1-50-16,0 2-11 0,-1-4-4 0,1 2-6 16,-1 0-10-16,0 0-3 0,0-3-3 15,0 3-3-15,-1 3 0 0,-1 1-2 16,1-2-3-16,0 3-5 0,-1-1-3 16,2 6 0-16,-3 4-2 0,1-3-5 15,2 4 0-15,0 4 0 0,0 0 0 16,1 7 1-16,1 5-1 0,3 0 0 0,1 8 2 15,0 3-1-15,1 7-1 0,0 1-1 16,0 4 0-16,-2 2-2 0,2 3 0 16,-3-3-3-16,-1-2-4 0,-1 2-7 15,-2-1-10-15,-1-6-9 0,0-5-4 16,-3-6 28-16,1-4-152 0,-1-4-120 16,3-7-302-16</inkml:trace>
  <inkml:trace contextRef="#ctx0" brushRef="#br0" timeOffset="135528.93">17017 1280 482 0,'3'2'121'0,"-2"-1"7"15,2-1-68-15,-2 5-12 0,1-6-2 16,-1 0 5-16,-1 2-4 0,-1 0-8 0,1-2-5 16,-1 2-4-16,0-2-1 0,-2 5-1 15,1 2-5-15,-1 6-2 0,1 5 0 16,-3 9 0-16,1 4-1 0,0 2-4 15,1 2-4-15,2 3-2 0,0 0-4 16,2-1-1-16,3 1-1 0,-1 0-3 16,0 3 1-16,-1 0-2 0,3-3 0 15,-2-5-2-15,0 0-4 0,0-4-6 16,0-2-5-16,-2-8-15 0,0-1-13 16,-1-1-10-16,3-1 163 0,-2-2-289 0,-4-8-145 15,5 7-411-15</inkml:trace>
  <inkml:trace contextRef="#ctx0" brushRef="#br0" timeOffset="136087">18109 1294 438 0,'1'-1'118'0,"-1"1"5"0,-1 1-43 15,0-1-29-15,1 1 0 0,0-1 0 16,0 0-3-16,-1 3-4 0,1-2-5 15,0 0-1-15,1 3-6 0,-1-2-6 16,1 1-5-16,-1 9-7 0,4-5-1 0,-2 8 1 16,0 5-2-16,0 6 1 0,1 7 0 15,-2 5-1-15,1 2 1 0,-1 9-3 16,-1 4-2-16,1 2-1 0,2-4-4 16,1 4-1-16,2-2 0 0,0 0-1 15,2-6-1-15,1-5 0 0,0-8 0 16,-1 3-2-16,2-7-4 0,1-4-7 0,0-4-9 15,-1-2-15-15,0-1-7 0,-1-1-141 16,-4-8-140-16,-6 3-338 0</inkml:trace>
  <inkml:trace contextRef="#ctx0" brushRef="#br0" timeOffset="139492.85">15326 1459 471 0,'-1'1'123'0,"-1"1"6"16,3-2-48-16,0-2-34 0,0 1-9 16,4 5-2-16,-3-5-7 0,-1-3-6 15,1 4-6-15,-1 1-6 0,-1 0-5 16,1 4-4-16,-5-4-7 0,4 7 1 15,0 5-1-15,-1 2 0 0,0 0 0 16,-1 5 2-16,-2-1-3 0,2-1-6 16,-1 3-4-16,1-1-5 0,1-3-5 0,2-1-4 15,1-1-58-15,2-1-49 0,1-3-85 16,0-4-206-16</inkml:trace>
  <inkml:trace contextRef="#ctx0" brushRef="#br0" timeOffset="139861.44">15517 1390 501 0,'-3'-4'114'0,"5"4"2"15,0 2-83-15,3 0-11 0,0-1-1 0,3-1 0 16,0 0-2-16,3 3-4 0,-2-1-2 16,2 0-2-16,-3 0-2 0,1 1-3 15,-3 1-2-15,2 0-1 0,2 0-2 16,1 1 0-16,-2 0-1 0,4 1 0 16,-2 0 0-16,1 1 0 0,-1 1 0 15,-4-3 0-15,0 3 0 0,-1-2-1 16,0 4 1-16,-3-2-1 0,0 2 0 15,0 3 0-15,-3 1-2 0,0 3 0 0,-4-3-1 16,-2 1-2-16,-2 7-2 0,-4 0-1 16,-2 0-4-16,2 1 1 0,-1 1-82 15,0 2-32-15,5-3-87 0,0-5-202 16</inkml:trace>
  <inkml:trace contextRef="#ctx0" brushRef="#br0" timeOffset="140429.99">16414 1525 462 0,'-1'-4'120'0,"0"1"6"16,1 2-45-16,-1 0-37 0,1 2-3 15,0-3-2-15,0 3-1 0,0-1-4 16,0-1-5-16,0 0-5 0,1 2-3 16,-2-4-6-16,2 5-5 0,-1-1-7 0,-1 4-4 15,0 3-2-15,0 2-2 0,-1 1 0 16,0 6 0-16,-2-2 2 0,1 5 2 16,0-1 0-16,-2 1 1 0,1-1-2 15,1 0-7-15,0 2-9 0,1-1-7 16,1-3-8-16,0 1 10 0,1-5-129 15,0-1-112-15,0-2-273 0</inkml:trace>
  <inkml:trace contextRef="#ctx0" brushRef="#br0" timeOffset="140767.19">16538 1483 557 0,'1'-5'126'0,"1"2"7"16,0 3-97-16,-1-1-6 0,0-1-2 0,-1 4-1 15,0-1-4-15,1 1-8 0,-2 1-6 16,0 2-5-16,0 1-2 0,-2 2-2 16,1 3-1-16,-2 2 0 0,-2 1 1 15,3 0 0-15,-2 1 1 0,-1 1 0 16,2 3 0-16,-1-2 0 0,1 1-2 15,1-2-1-15,-1 1 0 0,3-2 0 16,1-2-1-16,1-3 0 0,4-2 0 0,0-3 3 16,3-1-1-16,3 2-1 0,1-1-1 15,3-1-1-15,1-1-4 0,-2-1-4 16,1-1-5-16,-2 0-1 0,-3-1 29 16,-1-2-147-16,-4-1-111 0,-1-3-292 15</inkml:trace>
  <inkml:trace contextRef="#ctx0" brushRef="#br0" timeOffset="140978.64">16656 1615 461 0,'-3'3'123'16,"0"2"4"-16,1 0-18 0,0 1-73 15,-2 0-5-15,3 2 0 0,0 2-1 16,0-1-2-16,0 4-5 0,0-1-4 0,0 3-2 15,0 4-5-15,-1 0-2 0,1 0-5 16,0 1-1-16,0-1-3 16,1 3-13-16,0-1-11 0,0-1-5 0,1-1-125 15,1 0-121-15,8 5-303 0</inkml:trace>
  <inkml:trace contextRef="#ctx0" brushRef="#br0" timeOffset="141895.85">17249 1562 501 0,'1'-1'120'15,"-4"0"6"-15,5-2-63 0,-1 3-23 16,-1 0-7-16,-1-6-3 0,1 7-2 15,0 1-7-15,5-1-5 0,-8 4-8 16,2 1-5-16,0 0-2 0,0 4-3 16,0 3-2-16,0 5 2 0,0 1 0 0,0 3 1 15,0 2 1-15,2 2-6 0,-1-1-5 16,0-1-5-16,1-2-4 0,0-2 27 16,0-3-147-16,1-4-114 0,1-2-285 15</inkml:trace>
  <inkml:trace contextRef="#ctx0" brushRef="#br0" timeOffset="142281.04">13717 1412 526 0</inkml:trace>
  <inkml:trace contextRef="#ctx0" brushRef="#br0" timeOffset="144068.75">17706 1433 390 0,'-12'12'94'0,"5"-6"5"16,3-13-56-16,-3 12-10 0,4-5-4 15,3-6 5-15,-5 8 3 0,7-8-3 16,-2 8-1-16,1-2-1 0,-1 0-2 16,0 1-2-16,0-1-2 0,0 1-5 0,0-1-2 15,-2-1-3-15,-1 3-4 0,-4-1-3 16,0-1-2-16,-1 2-1 0,-2 4-2 15,-2 0-2-15,-3 4-1 0,1-1 0 16,-1 4 0-16,0 2-1 0,-3 3 1 16,3-1-1-16,-2 3 0 0,3 0-1 15,3 5 1-15,1-2-1 0,1-1 0 16,3 1 0-16,3 1 0 0,1-2 0 0,2 0 0 16,3-3 0-16,-1-2-2 0,2-3 1 15,3 1-1-15,2-6 1 0,0-1 1 16,3-3 1-16,3-1 2 0,0-1 1 15,3 0 2-15,0-4 0 0,-2 1 2 16,-1-2-1-16,-2 0 1 0,-3 0 1 16,-2-3 1-16,-4 0 3 0,-2-1 0 15,-1 2 2-15,-1-2 0 0,-1-1 1 0,-2-3-3 16,-3 2-2-16,0 2-3 0,-4-3-6 16,0 0-1-16,-3 4-4 0,-1-1 0 15,-1 7-2-15,0-1-4 0,1 4-9 16,1 1-6-16,0 4-7 0,-1 2-119 15,2-1-13-15,4 0-107 0,-2 5-215 16</inkml:trace>
  <inkml:trace contextRef="#ctx0" brushRef="#br0" timeOffset="154354.17">5092 13101 508 0,'-7'5'126'0,"0"0"1"15,0 1-50-15,-1-1-54 0,1-1-8 16,2-2-6-16,1 1-5 0,0 0-3 15,1-3-3-15,2 0-1 0,1 0 1 16,1 0 1-16,0-1 2 0,0 2 4 16,1-1 3-16,1 0 4 0,0 1 3 15,1 0 0-15,0 0 0 0,0 2-1 16,1-4-2-16,0 2-3 0,0 5-3 0,2-2-1 16,2 2-2-16,3 1 1 0,3 1 3 15,4 2-2-15,4 1 1 0,6-1 1 16,6 2 3-16,5-2 2 0,2-2 1 15,7 1-2-15,1-1 3 0,4 0 1 16,3-1-1-16,2 0 0 0,4 2 0 16,2-1 0-16,2 1-2 0,2 0-1 15,1 0-2-15,-1 0 0 0,-1 2-2 0,-3-2-4 16,-3 0 0-16,-4 0-1 0,-6-1 0 16,-6 0-1-16,-8-3 0 0,-6-3 0 15,-8 0 0-15,-7-1 0 0,-5-1-1 16,-4-1 0-16,-4-1-2 0,-2-3-1 15,-7 0-1-15,0-3-3 0,-5-2-2 16,-2-3 0-16,-5-1 0 0,-3-2 0 0,-10-1 5 16,0-3 0-16,-7 4 1 0,-5 2 2 15,-5-2 0-15,-5 2 1 0,-4 2 0 16,0-1-2-16,-6 5 1 0,-1-1 1 16,0 2-1-16,1 1 0 0,-1-1-3 15,0-1-5-15,2 4-3 0,4-2-2 16,2 3 0-16,4 0-1 0,1 3 1 15,7 4 2-15,1 0 5 0,6 2 3 16,4 0 2-16,5 0 2 0,6-1 0 0,5 1 1 16,7-2 0-16,2-1-1 0,5 1-1 15,2-1 0-15,4 3 1 0,6-1-1 16,6-2 2-16,9 4 0 0,6-3 1 16,10 2 2-16,7-3 1 0,7-1 0 15,7 0 0-15,6 2 0 0,7-4 0 16,4 0 0-16,3 1 0 0,2 0-2 15,2 0 1-15,-1-2-1 0,-2-1-1 16,-4 3-1-16,-5-1 0 0,-9-1 0 0,-5 0 0 16,-10-2-1-16,-10 2 1 0,-10 2-1 15,-9-2-1-15,-8 2-1 0,-5-1-1 16,-7 1-1-16,-8-1-2 0,-8 2-3 16,-7-1 1-16,-11 2 5 0,-9-2-7 15,-8 3 2-15,-7-1 0 0,-4-7 4 16,-3 0 3-16,-2 0 0 0,4-2-5 15,2-2 8-15,-2 1-4 0,5 0-7 0,5 7-4 16,6 2-2-16,6 2-4 0,9 1-4 16,8 6-4-16,7 2 28 0,12 3-138 15,6 1-111-15,11 0-295 0</inkml:trace>
  <inkml:trace contextRef="#ctx0" brushRef="#br0" timeOffset="157466.92">3331 11609 506 0,'-11'-6'122'16,"4"4"1"-16,2 2-55 0,1 0-43 16,-1 0-14-16,1 1-6 0,-2-3-1 15,2 2-1-15,2 1 0 0,0-2 1 16,-1 1 2-16,3 0 0 0,1-1 2 0,4 0 1 16,1 0 0-16,3 1-1 15,3-1 0-15,2 1-3 0,5 0 0 0,3 0-1 16,1 0-1-16,1 1-1 0,1 0 0 15,2 0 0-15,0-1 0 0,-1 2 0 16,-1 0-1-16,1-1 1 0,-4 1 0 16,-4 0-1-16,-2 0-1 0,-6-2-1 15,-1 1-1-15,-4 0 0 0,-4 0 0 16,-3 0 0-16,-4 0-4 0,-4 2 1 0,-5 0-2 16,-6 1 1-16,-2-2-2 0,-4 1-1 15,-4 0 0-15,1 0 5 0,1 0-1 16,0 3 2-16,3-1 1 0,3 1 2 15,3 0 1-15,5 0 2 0,2-3 1 16,5 2-2-16,3-2 0 0,4-2-1 16,2 3-1-16,3 0 0 0,4-2 1 15,3 2 0-15,2-2 2 0,3 3 1 0,5-3 1 16,2 0 0-16,1-2 0 0,4 0-2 16,-1 2-2-16,1-2 1 0,1-1-2 15,-2 2 1-15,-1-1-1 0,-5 1 1 16,-4 2-1-16,-4-3 0 0,-4 0 0 15,-5 2 3-15,-4-2 1 0,-3 2 2 16,-7 0-1-16,-4-3-2 0,-5 4-2 16,-6-1-2-16,-5 0-2 0,-4 5-2 15,0-3-1-15,-1-1-1 0,1 2 1 0,3-1 1 16,2 0 2-16,4-2 1 0,5-3-2 16,4 1 2-16,5-1 1 0,4 0-1 15,4 1 0-15,5-1 1 0,5 3-1 16,2 1 2-16,4 3-1 0,4 0 0 15,4 3 2-15,4-1 1 0,2 1 0 16,0-3 0-16,1 1-5 0,1-4 5 16,-2-2-46-16,13 5-86 0,-16-13-104 15,3 5-265-15</inkml:trace>
  <inkml:trace contextRef="#ctx0" brushRef="#br0" timeOffset="161448.79">1651 12060 367 0,'9'-11'96'0,"-4"-2"2"16,1 2-49-16,0 1-17 0,0 3-7 15,1 0-4-15,-1 0-8 0,2 3-6 0,0 1-4 16,3 3-1-16,-2 1-1 0,2 1-1 16,0-1 0-16,0 4 0 0,0-1-1 15,-1 2 0-15,-2 2-3 0,-2 0 0 16,-1 1-1-16,-3 2 0 0,-1 2-1 15,-3 2 0-15,-1 1 1 0,-3 3 2 16,0 1 0-16,-3-3-1 0,1 1-3 16,-1-4 1-16,1-2 0 0,1-4 1 0,2-3 0 15,0-2 1-15,2-1 1 0,2-2 1 16,3 0 1-16,2-1 2 0,2 1 2 16,1-3 4-16,3 0 2 0,2 2 3 15,3 0 2-15,0-1 2 0,1 2-1 16,1 1-4-16,0 1-2 0,1 4-3 15,-3-4-1-15,1 3 0 0,-3 4-2 16,-1-2 0-16,-2 0 1 0,-3 1-1 16,-1 1 3-16,-4 3 2 0,-3-1 4 0,-4 2 1 15,-1 1 2-15,-4 2-1 0,-1 2 1 16,-2-2-3-16,-1 0-2 0,-3 0-3 16,0-2-2-16,-1 1-12 0,-2-4-8 15,0-2-19-15,-1-1-87 0,-1-2-4 16,2-4-82-16,2-2-155 0</inkml:trace>
  <inkml:trace contextRef="#ctx0" brushRef="#br0" timeOffset="161893.21">1993 11870 341 0,'-2'2'98'0,"1"1"8"16,2 0-15-16,-2 0-43 0,1-1-13 16,0-1-4-16,3 5-5 0,-2-7-7 15,1 1-7-15,2 0-2 0,0-1 0 0,3 0-1 16,0-2 1-16,2 2-1 0,1-1 0 15,1-1-1-15,0 2-3 0,0 1-2 16,1-1-1-16,-2 2 0 0,0 1 0 16,-3 1 1-16,1-1 0 0,-3 2 0 15,-2 1 0-15,-1 1 0 0,-2 3-1 16,-2 2 0-16,-1 5 0 0,-1 1 0 16,-2 2-1-16,-2 2 0 0,0 2 0 15,1 0-1-15,0-1 1 0,0-4-1 0,3 1 1 16,2-4-1-16,2 0-1 0,1-3 1 15,2-2-1-15,4-1-1 0,0-2 1 16,3-1-1-16,2-2 0 0,3-4 0 16,0 0 1-16,1-3 0 0,1-1 1 15,1-1 0-15,3-4 1 0,0 2-3 16,0-3-2-16,-1-1 15 0,-1-3-45 0,0-2-95 16,-3-3-107-16,-3-4-272 15</inkml:trace>
  <inkml:trace contextRef="#ctx0" brushRef="#br0" timeOffset="162333.04">2393 11575 439 0,'-9'2'115'0,"6"-2"-22"0,-5 0 23 16,8 8-77-16,1-4-26 0,2 11-3 15,1 2 2-15,4-2 0 0,-3 11 3 16,2 4-3-16,-1 0-3 0,0 1-2 15,-2 1-2-15,1-3-1 0,-2 1-2 16,1-3-1-16,-3-3-2 0,3 0 1 16,-1-7-1-16,0-1-1 0,-1-4 1 15,1-1 1-15,-2-7 3 0,1-1 9 0,-2-2 4 16,0-2 0-16,-2-1 1 0,-1-1 1 16,1-5-1-16,-1 3-3 0,1-1-6 15,0-1-3-15,-1-2-2 0,3 1-1 16,3-1-1-16,0 2-1 0,2-1-1 15,2-3-1-15,2 3 0 0,2 1 1 16,3 0 1-16,0 1 1 0,3 1 0 16,-1 1 0-16,3 3 0 0,-1 0 0 15,1 2 1-15,-4 0-1 0,-2 0 0 0,-3 2 0 16,0 3 0-16,-6-1 0 0,-1 3 1 16,-4 3 0-16,-3 4 1 0,-2 3-1 15,-4-1-1-15,-3 2-2 0,-3-1-2 16,-1 1-2-16,-2-4-3 0,1-1-2 15,-1-6-2-15,1 0-1 0,1-6-5 16,0-2-8-16,3-3-25 0,3-1-91 0,0-4-107 16,3 0-260-16</inkml:trace>
  <inkml:trace contextRef="#ctx0" brushRef="#br0" timeOffset="162879.47">1827 12829 322 0,'-1'-1'56'0,"10"8"-5"0,-4-3-70 0,1 3-9 15,2 1-1-15,1 5 0 0,1 1 3 16,4 3 7-16,-4 1 4 0,0 0 8 16,0 0 7-16,-2 0 8 0,0-3 7 15,-3-3 8-15,1-2 6 0,-4-1 8 16,0-4 11-16,-2 0 11 0,-1-3 3 16,-1-1-2-16,-1-4 2 0,-7 6-9 15,4-7-5-15,-1-2-11 0,-1-4-10 16,1-3-10-16,1-4-6 0,2-1-7 0,6-7 0 15,-1 0-1-15,4 2 2 0,2 0-1 16,4-3-1-16,1 3 0 0,2 1 0 16,4-1 1-16,2 0-1 0,0 5-4 15,1-1 1-15,2 4-22 0,-1 1-30 16,0 4-75-16,-2 3-99 0,-3 4-235 16</inkml:trace>
  <inkml:trace contextRef="#ctx0" brushRef="#br0" timeOffset="163631.85">2184 12830 286 0,'4'1'88'16,"1"1"13"-16,-1-2-19 0,0 0-14 0,2 0-7 15,0-2-6-15,-6-1-5 0,11 1-12 16,-4 0-11-16,0 0-7 0,0-2-3 15,0 0 1-15,-1 0 1 0,6 0 2 16,-9-1 1-16,3-3-1 0,0-2-2 16,-2 3-3-16,-1-2-4 0,-2 0-3 15,-1-1-2-15,0 3-1 0,-1 0-1 16,-2 0 0-16,-1 0 0 0,-2 1-1 0,0 1 1 16,0-2-1-16,-2 2 0 0,1-1-1 15,0 4-2-15,2 0-1 0,-2 2-4 16,3 2-2-16,-2 6-1 0,3 3-2 15,1 1 2-15,1 3 1 0,1 3 0 16,3 0 4-16,0 2 1 0,3-4 0 16,0-1 0-16,2-3-1 0,2-1 0 15,1-4-1-15,1 0 0 0,2-3-2 0,1-2 0 16,2-2-1-16,-2 0 1 16,3-2 1-16,-2-3 0 0,2-4 1 0,-1-3 1 15,1-2 2-15,-2-3 3 0,2-5 0 16,-1-1 1-16,0-2 3 0,0 0-1 15,-3 1 1-15,1 1 0 0,-4 0 0 16,-3 5 2-16,-1 2 2 0,-4 3 1 16,-3 1 2-16,-3 2 1 0,-1 2 1 15,-3 3 0-15,-3 1-2 0,-1 1-4 16,1 4-4-16,-1 4-2 0,-1 4-2 0,0 5-2 16,1 3-2-16,3 4 0 0,0 1 0 15,0 1 1-15,4 0-1 0,2 1 0 16,2 1 1-16,2-2-1 0,3 1 1 15,2 1 0-15,2 6-10 0,-1 1-4 16,3 3-5-16,1 1-6 0,1 2-7 16,0 7-6-16,-2 2-1 0,-2 0 6 15,-1 0 1-15,-3 2-10 0,-4-1-6 0,-2-1 0 16,-5-5 2-16,-1-3-1 0,3-5 4 16,-6-4 3-16,1-9 18 0,-8-4 22 15,6-7 21-15,-4-1 8 0,3-7 13 16,-4-7 6-16,5-6 0 0,1-6-4 15,9-7-9-15,-3-3-11 0,7-11-1 16,1-2-7-16,3-4-1 0,3-2 5 16,4 0 3-16,3 0-1 0,2 1 0 0,6-1-5 15,-1-1-4-15,3 4-2 0,11-2-17 16,-3 4 32-16,4-2-170 0,2-4-129 16,7 1-346-16</inkml:trace>
  <inkml:trace contextRef="#ctx0" brushRef="#br0" timeOffset="183193.81">400 11098 481 0,'1'-1'127'0,"0"2"4"0,-2-1-61 15,1 0-22-15,0 0-6 0,0 2-5 16,0-2-10-16,0 0-6 0,0 2-4 0,0-4-4 15,0 4-3-15,1-1-4 0,-1 0-3 16,3 2 0-16,-2 1-1 0,2 3-1 16,0 3 1-16,1 3 1 0,0 6 0 15,-1 1 1-15,-1 6-1 0,1 3 0 16,-3 3-1-16,-1 1 0 0,-1-1-1 16,-1-1 0-16,1 0 0 0,-1-1 0 15,2-4-3-15,-2-3-1 0,3-3-3 16,-1 2-7-16,1-8-4 0,1-3-19 0,2-5-38 15,-2-2-76-15,1-1-108 0,-2-3-248 16</inkml:trace>
  <inkml:trace contextRef="#ctx0" brushRef="#br0" timeOffset="183770.26">676 11117 403 0,'1'1'112'0,"-2"-2"7"0,-1-1-42 16,1 2-28-16,0-1-7 0,-1 0-1 15,0-1-5-15,-1 0-9 0,2 2-4 16,0 0-2-16,-1 0-2 0,1 0-1 16,-1 0-3-16,-1 1-3 0,1 2-5 15,-1-1 1-15,0 2-3 0,-1 2-2 16,0 2-1-16,0 3-1 0,-1 2 0 16,1 3 2-16,1 2-3 0,-1 4 0 0,2 2 1 15,1 3 0-15,3-1-3 0,-3 2 1 16,2-1-1-16,1-1 1 0,2-1-1 15,2-3 0-15,3 0 0 0,-1-3 3 16,7-2 0-16,3 0-1 0,1-4 0 16,2-3 1-16,0-4-1 0,0-2 0 15,0-4-2-15,-2-2 2 0,-1-3 0 16,-2-3 1-16,0-5 0 0,-3-2 0 0,-1-4 2 16,-1-3 1-16,-2-2-1 0,-3-3 1 15,0-1 1-15,-3 1 1 0,-2-1 1 16,-3 0 2-16,-3 0 2 0,-2 0 2 15,-4 3 0-15,-2 1 0 0,-3 2 0 16,0 6-1-16,-3 0-4 0,1 6-3 16,-3 3-3-16,0 0-4 0,-1 3-2 15,1 2 0-15,2 0-5 0,0 2-6 16,2 0-5-16,5-1-4 0,4 4 0 0,2-1-36 16,4 1-104-16,3 0-115 0,5 5-285 15</inkml:trace>
  <inkml:trace contextRef="#ctx0" brushRef="#br0" timeOffset="184460.18">1228 11064 265 0,'6'-7'89'0,"-2"0"12"16,2-1-8-16,-1 1-25 0,1 1-4 15,-2 4-3-15,2-2-9 0,-3 0-5 16,0 2-6-16,-1 2-3 0,-1 0-1 15,-1-3 0-15,-2 1-2 0,1 0-2 16,-2-2-3-16,-4 0-4 0,1-3-4 16,-4 1-3-16,-1 0-6 0,-2 0-3 0,-3 0-3 15,0 2-1-15,0-1-3 0,-2 4-3 16,2 1-1-16,-1 1-1 0,2 5 0 16,1-1-2-16,0 3 0 0,4 3 1 15,1-1-1-15,1 1 1 0,3 3-1 16,1-2 2-16,3 1 0 0,1 0 0 15,-9-7 2-15,13 7-1 0,1-1 1 0,4-2 0 16,2 2 1-16,0 0-1 0,4 1 0 16,10 6 0-16,-6-4 1 0,0-2-1 15,-1 3 0-15,2 0 1 0,0-1-1 16,-2 2 2-16,1 1-8 0,-1 2-1 16,-4 0-2-16,-1 0-5 0,-5-1-3 15,-2 7-3-15,-3-2-9 0,-5 1 5 16,-2-2-1-16,-4 2 2 0,-4-2 5 0,-2-1 2 15,-4-6 6-15,-2-4 9 0,-1-5 8 16,-2-4 6-16,2-4 5 0,1-4 6 16,2-3 3-16,1-4 0 0,3-3-1 15,2-3-2-15,3 0-2 0,3-2-4 16,2-1-5-16,4-1 0 0,2 1-2 16,4-1-2-16,0 2-3 0,3-3-3 15,3 2-1-15,1 0 0 0,2-2-4 16,3 1 0-16,3 1-7 0,1-3-9 15,1 4-9-15,1-2-9 0,0 3-3 0,0-2-26 16,-2 1-107-16,-2 2-113 0,2 3-274 16</inkml:trace>
  <inkml:trace contextRef="#ctx0" brushRef="#br0" timeOffset="184818.62">1461 10925 522 0,'0'-1'129'0,"1"0"6"0,0 1-44 15,-1-1-64-15,1 2-8 0,0-1 1 16,0 2-4-16,0 1-6 0,0 5-5 16,-1 3-4-16,-3 13 1 0,1-2-2 15,-1 1-1-15,-1 3 2 0,0 3 0 0,-1 0 1 16,-1 3-1-16,3-11-1 0,-2 2 2 15,1 3-1-15,1-4 0 0,-1-4 0 16,2-3 0-16,1-5 0 0,1-1 0 16,1-3 1-16,0-1 0 0,4-2 2 15,-1-1-1-15,3-1 2 0,0 1-1 16,3-3 1-16,2 1-1 0,1 0-1 0,3 1 0 16,-1-1-2-16,1-2 0 0,4 0-3 15,0 1-4-15,-1-1-4 0,-1-3-4 16,1 3-5-16,-3-2 4 0,0 1-51 15,-4-3-79-15,-4 3-102 0,0-1-255 16</inkml:trace>
  <inkml:trace contextRef="#ctx0" brushRef="#br0" timeOffset="185005.13">1656 11171 603 0,'-11'-5'156'0,"1"0"9"0,1-1-92 16,3 2-8-16,0 1-11 0,3 1-10 15,1 2-10-15,2 0-13 0,0 4-9 16,1 1-4-16,2 6 0 0,1 2-2 16,2 4-3-16,5 1-2 0,-5 4 1 15,2 5 0-15,-1 1-4 0,-2-1-10 16,0 4-16-16,-2 2-17 0,-5 3-133 0,2-1-142 16,0 6-352-16</inkml:trace>
  <inkml:trace contextRef="#ctx0" brushRef="#br0" timeOffset="187905.54">4492 9915 503 0,'-1'1'117'0,"-2"0"1"16,-2 1-78-16,1 1-17 0,-1-1-6 15,-2 0-5-15,0-1-5 0,3 0 0 16,1 0 2-16,-1-2 1 0,2 1 1 16,2 1-1-16,0-1-1 0,2 1 0 15,2 0-1-15,1-2-1 0,5 4 0 16,1 0 0-16,6-3 1 0,3 2 1 15,6-2-1-15,1-1 1 0,6 2-1 16,4-2-1-16,4-1-2 0,2 1 0 16,1-2 0-16,0 2-1 0,0-2-4 0,-1 3-1 15,-5 2 0-15,-3-1 0 0,-2 0-1 16,-5 3 1-16,-4-4 1 0,-3 4-1 16,-3-2-8-16,-4-1-6 0,-4-1-6 15,-2 0 0-15,-3 0-121 0,-3-1-113 16,-2 0-274-16</inkml:trace>
  <inkml:trace contextRef="#ctx0" brushRef="#br0" timeOffset="188225.22">5167 9826 516 0,'-2'1'122'0,"-2"0"4"0,-1-2-75 15,2 4-16-15,0 0-2 0,-1-1 1 16,1 0-2-16,2 5-1 0,5-7-6 15,-3 0-4-15,3 2-3 0,-1-2-4 0,4 1-4 16,0-2-4-16,3-2-2 0,-2 6 2 16,5 0 0-16,3-1-1 0,3 3-2 15,0 1 0-15,1 2-1 0,1 0-1 16,-2 1 1-16,-2 0-1 0,-1 1 1 16,-3 0 1-16,-3 1-1 0,-4 1 1 15,-1-1 0-15,-4 2 1 0,-2 0 0 0,-3 2 0 16,-3 1 0-16,-5 0 0 0,-5 1-1 15,-4 2-1-15,-2-3-4 0,-3-2-6 16,-2 0-14-16,-1-1-10 0,1-3-7 16,1-2-86-16,3-2-38 0,3-1-105 15,5-1-218-15</inkml:trace>
  <inkml:trace contextRef="#ctx0" brushRef="#br0" timeOffset="194893.08">5735 9720 341 0,'0'0'108'15,"0"-1"5"-15,0 3-25 0,0-3-18 16,1-1-16-16,-2-4-10 0,2 7-10 15,-1-3-9-15,1 2-5 0,-1-2-6 0,0 1-4 16,0 1-2-16,1 4-5 16,-1-5-4-16,0 3-2 0,0 6-1 0,0-1 0 15,-1 4-2-15,1 1 0 0,4 7 2 16,-5 2 0-16,0 2 1 0,-2 1 1 16,1 2 1-16,-2 0 0 0,0 2 0 15,-5-6 0-15,7 2 2 0,-1-5-1 16,2-4 1-16,1-2-1 0,1-3 1 0,0-4 0 15,0-1 1-15,1-4 1 0,-1 0 0 16,0 1 0-16,1-2 1 0,-1 0 0 16,3 0 0-16,-1-3-1 0,3 3 0 15,-1-1 1-15,2 0-1 0,0 2 0 16,2-1 0-16,3 0-2 0,2-1 1 16,1 1-1-16,0 0 0 0,4 1-1 15,-1-1 1-15,2-2-1 0,0 2 1 16,-1 0-1-16,4 2 1 0,0-1 1 15,3-2 0-15,-1 2 1 0,3 3 0 0,2-1 0 16,2-2 0-16,-1 0 0 0,4 0 0 16,3 0-1-16,2 0 0 0,1-2 0 15,-1 0-1-15,2-1 0 0,1 0 0 16,0-1-1-16,1-2 1 0,0 1-1 16,1 0 0-16,2 1 1 0,0 2-1 15,-1-1 0-15,-1 2 0 0,-1 1 0 0,-2-1 0 16,-2 1 1-16,-3-2-1 0,-4 1 0 15,-2-1 0-15,-3 0 0 0,-2 0 1 16,-3-3-1-16,-3 2 0 0,-2-1 1 16,-2 1 0-16,1-2 0 0,-4 1-1 15,-2 1 1-15,-2-1 0 0,-1-2 0 16,-1 2 0-16,-1-1 0 0,-1 0-1 16,-1 0 1-16,1 0-1 0,-2 0 1 15,1 2 0-15,0-1 2 0,-2 0 0 0,0-1 2 16,0 3 0-16,-1-1 2 0,2 1 0 15,-2 0 0-15,0 0-1 0,0-1 0 16,0 0-1-16,0-1-1 0,0 0 0 16,0-4-2-16,0 0 0 0,0-1-1 15,2-2 0-15,-2-2 0 0,0-3-1 16,0-4 1-16,1-1-1 0,1-5 0 0,0-2 0 16,0-3 1-16,0-2-1 0,0 4 0 15,1 1 0-15,-1 2 0 0,-1 7 1 16,0 0 0-16,-1 5 1 0,1 2 1 15,0 2 4-15,-2 3 0 0,0 1 2 16,0 2-1-16,0 2 0 0,-1-1-2 16,1 3-1-16,-1 0-3 0,-1-1-2 15,2 0 0-15,0 1 0 0,0 0 0 0,0 0 0 16,0 0 0-16,0-2 1 0,0 2 0 16,-1 1 0-16,2-4-1 0,-2 1 0 15,1 1-1-15,-2-1 0 0,2 5-2 16,-3-4 0-16,-1-2 1 0,-4 2 0 15,-2 0 1-15,-1-1 0 0,-4 1 1 16,-5-3 2-16,-1 2-1 0,-3 0 1 16,-2 1-1-16,-2-2 0 0,-2 2-1 15,-2 0 0-15,-1 1 1 0,-1 1-1 0,-1-1 0 16,-2 1 1-16,-3 4-1 0,0-2 0 16,-2 0-1-16,1 1 1 0,-3-3 0 15,2 1 0-15,0 0-1 0,4-3 1 16,1 0 0-16,2 1 0 0,1-1 0 15,3-1 0-15,2 2 0 0,0 0 0 16,2 0 0-16,-1 0 0 0,2 0 0 16,1-1 0-16,1 2 0 0,1-2 0 15,0 1 0-15,1 0 0 0,1 2 0 0,1-2-1 16,1 0 1-16,-1 1 0 0,1-1 0 16,2 0 0-16,-1 0 0 0,1 0 0 15,-2 2 0-15,1-1 0 0,1-1 0 16,-2 1 0-16,2-1 0 0,0 2 0 15,1 0-1-15,-2-1-2 0,2 2-1 16,-2 3-2-16,2-2 0 0,0 3-1 0,0-2-3 16,2 3-2-16,1-2-1 0,2-1-5 15,3 3-2-15,3 0-2 0,1-1-2 16,3 4 0-16,0-4-29 0,2 1-90 16,2 1-102-16,-1-6-260 0</inkml:trace>
  <inkml:trace contextRef="#ctx0" brushRef="#br0" timeOffset="199147.74">6998 9862 448 0,'-3'-1'126'0,"1"0"2"0,0 0-2 0,-1-1-91 16,1 0-10-16,0 0-5 0,-1 2-4 15,0-2-1-15,1 2 1 0,0-2 0 16,1 3-2-16,-2 2-2 0,2-2-2 16,-2 2-2-16,0 2-3 0,-2 4-4 15,1 2-1-15,-3 0 0 0,1 6 0 16,-3 2-1-16,1 3 1 0,0 3 0 0,-1 2 0 15,0 2 0-15,1 0 0 0,1 0 0 16,1-1 0-16,2 0 0 0,1-3 0 16,0 2 0-16,5-3 0 0,-2 0-1 15,2-1 1-15,2 0-1 0,2-1 0 16,1 0 0-16,2-3-1 0,1 0 0 16,3-1 0-16,1 0 0 0,3 0 0 15,2 1 1-15,3 1-1 0,4 0 1 16,2 3 0-16,3-1 1 0,0-1-1 15,2-1 0-15,2-2 0 0,2 1 1 0,-1-2-1 16,2-4 3-16,-3-1 0 0,2 0 0 16,0-2 0-16,-2 0 0 0,-1-4-1 15,0-1 1-15,-2 1-2 0,3 1 0 16,0-3 0-16,2 0 1 0,0 2-1 16,2 2 1-16,1-2 1 0,-1 1-1 15,1 0 0-15,-2 2-1 0,1 2 1 16,-1-4-1-16,-1 2 0 0,1 1-1 0,-2-1 1 15,3-2-1-15,0 1 0 0,0-3 0 16,3 0 1-16,1 0 1 0,2-2 7 16,0-3 2-16,-1 1 4 0,-2-1 4 15,2-4 3-15,-2 3 2 0,1-2-1 16,-3 1-6-16,3 1-2 0,0-5-3 16,0 3-3-16,2 1-3 0,-1 1-2 15,-2-2-1-15,-3 0 0 0,-3 0-1 0,-3 4 0 16,-3-3-1-16,-6 0 1 0,-2-1-1 15,-4 1 1-15,1 0-1 16,-5 1 2-16,1-1-1 0,-3 3 0 0,-3 0 1 16,-1 1 0-16,-2 0-1 0,-2 0 1 15,-1-2-5-15,-2 2-10 0,-2-5-12 16,-1 1-14-16,-1-3-8 0,-3 0 62 16,-1 1-189-16,-4 1-125 0,5 4-322 15</inkml:trace>
  <inkml:trace contextRef="#ctx0" brushRef="#br0" timeOffset="199578.91">8983 10554 479 0,'0'-1'122'0,"0"4"3"0,-2-1-36 16,1 0-55-16,1 5-9 0,-2-3-4 15,2 2-3-15,-3-1-2 0,2 0-3 16,2-1-2-16,0 1-2 0,2 0-2 16,1 0 0-16,0 0 3 0,2 0 1 0,2 1 0 15,-1-1-1-15,2 2 0 0,1-2-1 16,0 2-2-16,1 0-2 0,-1 1-3 15,0 0-1-15,1-1 0 0,-1 0 0 16,-1-1 0-16,0 1-1 0,-2 1 0 16,-1-2 1-16,-2 3 0 0,0 1 0 15,-3 2 1-15,-1 2-1 0,-1 3 2 16,-5-2-1-16,-2 3 1 0,0-1-1 0,-3 3 0 16,0-3-1-16,0 0 0 0,-2-2 0 15,3 1 0-15,0-1-1 0,-1 0-2 16,-1-2-5-16,0-1-6 0,-2 2-7 15,-2-2-7-15,-2-3 45 0,1 1-116 16,-2-2-54-16,-3-1-106 0,-1-2-260 16</inkml:trace>
  <inkml:trace contextRef="#ctx0" brushRef="#br0" timeOffset="204224.39">9259 12831 369 0,'4'-2'93'16,"0"0"0"-16,-3 0-16 0,0 2-60 16,0-1-9-16,0 1 6 0,-1 0 8 0,-1-1 8 15,0 1 6-15,-1 0 6 0,0 0 0 16,-1 0 0-16,0 0-8 0,0 1-8 15,-2 0-9-15,2 0-7 0,0-1-5 16,1 1-4-16,-2-1-2 0,2 0-2 16,1-1-5-16,0 0 23 0,0 1-155 15,0-1-120-15,0-1-321 0</inkml:trace>
  <inkml:trace contextRef="#ctx0" brushRef="#br0" timeOffset="204492.23">9354 12553 508 0,'-2'-1'134'16,"0"1"1"-16,0 1-43 0,-1 0-53 15,-1-1-17-15,1 0-7 0,0 1-7 16,-1 0-4-16,1-1-2 0,1-1 0 16,1 0-1-16,0 2-2 0,0-2-3 0,0 1-6 15,1-2 1-15,0-1-128 0,-2 0-116 16,1-4-295-16</inkml:trace>
  <inkml:trace contextRef="#ctx0" brushRef="#br0" timeOffset="204714.33">9360 12243 399 0,'-11'-8'116'15,"12"8"1"-15,0 2-5 0,-1-2-71 16,1 0-22-16,0 1-8 0,-1-4-5 15,3 5-2-15,-2-2-2 0,0-4 0 16,-1 4-4-16,0-3-23 0,0-2-65 0,-2-3-29 16,-1-2-85-16,13 12-185 0</inkml:trace>
  <inkml:trace contextRef="#ctx0" brushRef="#br0" timeOffset="204938.39">9338 11890 309 0,'-1'7'82'0,"-1"0"2"15,-6-1-38-15,7 1-14 0,1-2 2 16,-8 6 13-16,9-5-16 0,0-2 3 16,-1-2-1-16,2-2-1 0,-1 0-5 15,-1 0-2-15,0-3-5 0,-1 0-7 16,-3-3-4-16,2 1-17 0,-1-1-45 15,-2-3-68-15,1 0-100 0,0-1-234 0</inkml:trace>
  <inkml:trace contextRef="#ctx0" brushRef="#br0" timeOffset="205160.97">9269 11590 552 0,'0'1'129'0,"-1"1"3"16,1-2-80-16,0 2-24 0,0 0-11 16,-1-1-5-16,1 0-4 0,0-1-2 15,-1-1-2-15,1 1 2 0,0 0 0 16,-1-2 1-16,-1-1 0 0,1 1-3 16,0-4-6-16,-2-2 7 0,0-2-78 15,-2-3-67-15,0-3-109 0,0-1-262 0</inkml:trace>
  <inkml:trace contextRef="#ctx0" brushRef="#br0" timeOffset="205373.92">9248 11154 433 0,'1'1'118'0,"-1"3"2"15,0-3-39-15,0 1-39 0,0-3-16 16,-1 2-10-16,0-1-4 0,0-1-4 16,0-1-2-16,-1-2-4 0,1 1-2 15,-3-1-8-15,2-3-17 0,-1-4-35 16,0 1-67-16,-2-5-90 0,1-3-210 0</inkml:trace>
  <inkml:trace contextRef="#ctx0" brushRef="#br0" timeOffset="205604.41">9250 10801 450 0,'1'0'118'0,"-1"-1"2"0,0 3-55 16,0 0-22-16,0 1-18 0,-2-1-15 16,1 2-7-16,0 1-1 0,0 0-1 15,0 2 0-15,0-3 1 0,0-2 2 16,0 1 0-16,1-2 4 0,0 0 1 15,0-1 2-15,0-3 0 0,0 1 0 16,0-1-3-16,-2-1-4 0,1-3-4 16,-1-3-23-16,0-3-61 0,0 0-48 15,-1-5-97-15,-1-1-213 0</inkml:trace>
  <inkml:trace contextRef="#ctx0" brushRef="#br0" timeOffset="205819.84">9239 10428 327 0,'3'-2'96'0,"-2"2"9"0,-1-3-10 0,0 3-45 16,0 0-9-16,1 0-8 0,-1 1-6 15,0 1-7-15,0-2-7 0,1 2-5 16,-1 0-4-16,0 0-1 0,0 0 2 16,0-1-1-16,-1-1-1 0,0 0 0 15,0-1-2-15,-2-1 0 0,1-3-1 16,1-3-1-16,-1-1 0 0,1-2-14 15,0-2-36-15,1 0-14 0,0-6-55 0,2 2-83 16,-1-4-180-16</inkml:trace>
  <inkml:trace contextRef="#ctx0" brushRef="#br0" timeOffset="206029.28">9271 10105 321 0,'1'-2'91'15,"-2"1"-13"-15,1 2-36 0,0 1-31 16,0 1-21-16,1-1-24 0,1 0-2 15,1 2 6-15,-1-1 14 0,1-1 16 0,0 1 7 16,1-1 2-16,-2 1 1 0,0-1 0 16,0-1 6-16,-1-1 10 0,-1 0 9 15,0-1 4-15,-1-1-1 0,-2-2-1 16,0 0-1-16,-2-1-6 0,2 0-10 16,-2-1-8-16,0-3-17 0,1-2-42 15,0-1-57-15,1-2-86 0,1-2-206 16</inkml:trace>
  <inkml:trace contextRef="#ctx0" brushRef="#br0" timeOffset="206229.74">9281 9871 251 0,'1'-5'80'0,"0"0"3"15,-1 4-14-15,0 0-36 0,0 2-6 16,0 0-12-16,0-1-10 0,0 1-8 16,0 2-4-16,0-1 1 0,0 0 2 15,0 1 3-15,0-2 4 0,1 2 1 0,-1-1 7 16,0-1 3-16,-1-1 7 0,1-2 6 15,-1-1-1-15,1 0-2 0,-1-2-8 16,-1-3-14-16,0 0-21 0,-1-3-37 16,0-1-42-16,0-1-7 0,0-1-58 15,-3-1-86-15</inkml:trace>
  <inkml:trace contextRef="#ctx0" brushRef="#br0" timeOffset="206430.2">9212 9632 209 0,'-1'-8'53'0,"-1"-1"-5"0,1-1-4 0,1 1-48 0,1 0-2 15,1 3-1-15,0-1 2 0,0 2 2 16,2 0 8-16,-2 3 7 0,1 3 9 16,-1-1 5-16,0 0 1 0,0 1-2 15,0 1 1-15,-1 0 2 0,0 2-3 16,-1-2-6-16,0 3-3 0,0-1 3 16,-1-1 2-16,-1-2-1 0,1-1-6 15,-1-3-7-15,1-2-4 0,1-3-17 0,-1-2-37 16,2-2-44-16,-2-4-69 0,2-2-155 15</inkml:trace>
  <inkml:trace contextRef="#ctx0" brushRef="#br0" timeOffset="213932.56">13580 794 544 0,'1'4'128'0,"0"3"2"0,0-1-88 16,0-3-10-16,-1 1-11 0,3 0-6 0,-2-1-4 16,0-1-1-16,0-2 0 0,0 1-1 15,0-2-1-15,1 1 0 0,-1-1-1 16,3-1-11-16,0 1-11 0,4-1-124 15,-1-3-118-15,8-1-303 0</inkml:trace>
  <inkml:trace contextRef="#ctx0" brushRef="#br0" timeOffset="214115.72">14406 963 269 0,'11'-3'0'0,"0"-2"-38"0,-1 1-193 16</inkml:trace>
  <inkml:trace contextRef="#ctx0" brushRef="#br0" timeOffset="214306.79">15069 1016 496 0,'9'13'102'15,"-3"-4"-2"-15,2-4-95 0,3-4-4 16,2-3 0-16,2-4-38 0,4-2-64 15,1-4-81-15,4 0-203 0</inkml:trace>
  <inkml:trace contextRef="#ctx0" brushRef="#br0" timeOffset="214504.78">15959 945 472 0,'5'10'118'0,"-1"-2"3"16,2-1-78-16,-3-3-6 0,1 0-1 0,0-5-5 16,0 0-11-16,3-1-6 0,1-2-3 15,0-3-3-15,2-3-7 0,1-1-8 16,2-1 3-16,0 0-128 0,-1-2-109 16,6-3-287-16</inkml:trace>
  <inkml:trace contextRef="#ctx0" brushRef="#br0" timeOffset="214677.31">16686 942 499 0,'13'5'123'0,"-4"2"2"16,-2 1-83-16,0-2-3 0,-3 0-10 16,-1-3-6-16,3-3-7 0,2 6-4 15,2-10-3-15,3 0 0 0,3-7-9 0,4-1-7 16,3-2 168-16,0-4-295 0,5-1-135 15,1-2-408-15</inkml:trace>
  <inkml:trace contextRef="#ctx0" brushRef="#br0" timeOffset="-214622.94">17747 988 478 0,'23'14'120'16,"-4"-1"8"-16,-3-5-64 0,-2 1-18 15,-2-3-3-15,-4 2-1 0,-1-8-6 16,1-2-7-16,-1-2-6 0,0-2-7 16,1 0-5-16,0-3-4 0,0-3-3 15,3 0-12-15,2 1-13 0,4-2-7 16,1 1-122-16,3-2-120 0,2 4-300 16</inkml:trace>
  <inkml:trace contextRef="#ctx0" brushRef="#br0" timeOffset="-214436.98">18989 1062 424 0,'8'6'95'0,"-3"-3"10"0,-2-1-68 0,-1-1-7 15,-1-4-1-15,0-2-1 0,0 2 0 16,1-6-7-16,1 0-12 0,3-2-12 15,4-2-112-15,1-2-100 0,5 3-258 16</inkml:trace>
  <inkml:trace contextRef="#ctx0" brushRef="#br0" timeOffset="-214247.36">19743 1005 497 0,'1'6'114'0,"1"-5"6"16,0 0-96-16,3-2-2 0,0-11-1 15,7 2 0-15,1 1-5 0,5-5-5 0,2-1-131 16,3-6-104-16,-2 2-278 0</inkml:trace>
  <inkml:trace contextRef="#ctx0" brushRef="#br0" timeOffset="-214091.73">20441 858 569 0,'3'12'119'16,"3"-4"1"-16,-1-2-108 0,-2-3-2 16,3-3-2-16,0-6-3 0,2-6-123 15,2-1-105-15,-3-4-279 0</inkml:trace>
  <inkml:trace contextRef="#ctx0" brushRef="#br0" timeOffset="-212738.67">15210 2165 331 0,'-1'-6'104'0,"0"0"5"0,2-1-26 16,-1 1-19-16,2 5-12 0,0-1-9 15,0 1-10-15,-1 0-2 0,-1-1-3 16,0 2-4-16,0 0-3 0,0 0-3 0,-1-1-5 16,1 2-4-16,-2 0-5 0,-1 7-2 15,-1 0-1-15,0 0-1 0,-2 4 0 16,2 4 1-16,1 1-2 0,1 2 1 15,4-5 0-15,3 0 0 0,0-1-1 16,3-2 1-16,-1-3-1 0,-3 1 1 16,3-4 0-16,-3 1 0 0,0-2-1 15,0-1 1-15,3 0-1 0,2-3 1 0,1-3 0 16,2 0 0-16,3-3 1 0,3-2-1 16,2-1 1-16,-3-4-2 0,4 1 1 15,2-1 0-15,2 2-1 0,-1 0 1 16,2 1 0-16,1 2 0 0,0 6 0 15,-4-1 0-15,-3 3 0 0,-3 1 0 16,-3 3 0-16,-5 4-1 0,-3 0-1 16,-2-3 1-16,-2 2 0 0,0-1 0 0,-2 1-1 15,0-3-1-15,-2-1 1 0,2-2 0 16,0 1 1-16,-1 0 1 16,1-1 1-16,1-1 2 0,-1-1 1 0,2 0 1 15,-1-1 0-15,0-2 0 0,3 0-2 16,1-3-1-16,3 1-1 0,7-1-1 15,0 2 0-15,6 2 0 0,3 1 0 0,4 2-1 16,3 5 1-16,-1 0 0 16,-1 5 0-16,1 0 0 0,-3 0 0 0,0 0-1 15,-1-1 1-15,-1-1 0 0,-2 0 0 16,0-4 0-16,-2 0 1 0,-3-2 1 16,-1-1 1-16,-5-1 2 0,-2-3 2 15,-4-1 3-15,0-1 7 0,-3-2 2 16,-1-3 2-16,0-3-1 0,0-3-1 15,-1-4-2-15,-1-4-3 0,-3-3-6 16,1-1-5-16,-1 3-2 0,0 1-2 16,-3 2 0-16,1 5-3 0,-2 1-6 0,1 6-1 15,0 2-7-15,2 0-9 0,-1 3-6 16,2 2 141-16,1-1-267 0,1 1-137 16,1 1-396-16</inkml:trace>
  <inkml:trace contextRef="#ctx0" brushRef="#br0" timeOffset="-190944.38">16833 11173 463 0,'-1'-4'115'0,"0"2"3"0,0-2-53 15,-2 0-32-15,3 1-10 0,0 1-7 16,-1 0-3-16,1 0-4 0,0 0-3 16,0-1-1-16,1 2-2 0,0-2-1 15,1 1 0-15,1 1 1 0,0-1-1 16,0 0 0-16,1 1 0 0,-1 0-1 0,-1 1 1 16,0-1 0-16,1 1 1 0,0-1 0 15,-1 0 1-15,1 1-1 0,3 0 1 16,0-1 0-16,1 1 0 0,2 0 0 15,1 0-1-15,-1 0 0 0,2 0-1 16,0-1 1-16,1 0-1 0,0-2-1 16,1 2 0-16,-3-2 0 0,4-2 0 15,-2-1-1-15,1 1 0 0,1-4 0 0,0-1 1 16,-1-2 0-16,2 1 0 0,-1-1 2 16,-1 0 2-16,-2-2 1 0,-1 2 2 15,-1-2 0-15,-2 0 2 0,-1 0 0 16,-1-1-1-16,-1 0-1 0,0 1-2 15,-1-1-2-15,1-1-1 0,-1 2-2 16,-1 0-1-16,0-4 0 0,-1 2 0 16,0-1 0-16,2-3 1 0,-3 0 0 15,0 1 2-15,0 1 1 0,0 0 1 0,0-3 1 16,0 3 0-16,1 0 1 0,0 1-2 16,0-2-1-16,0-2-1 0,2 2-1 15,-1-2-2-15,2-1 0 0,-1-1 0 16,-1 0 0-16,2 0 1 0,-2 1-1 15,0-1 1-15,1 2 2 0,-2-1 0 16,0-3 1-16,-1 1 1 0,-1-2-1 0,0-4 1 16,0 0 0-16,-1 1-1 15,0-2-1-15,1 5-1 0,1-4 0 0,0 1-1 16,0 0 0-16,1 0-1 0,0 1 0 16,-1 1 1-16,1-2-1 0,-1 2 2 15,-1-3 0-15,0 2 1 0,-1 2 1 16,-1-5 0-16,0-3-1 0,-1 2 1 15,0-3-1-15,0 1 0 0,0-1-2 16,-1-2-1-16,1 0-1 0,1 2 1 0,0-5 0 16,1 4-1-16,-1-1 0 0,0 0 1 15,-1-1 1-15,0 3 0 0,0-1 1 16,-3 0 0-16,1 2 1 0,0 0 1 16,-1 0 0-16,1 3-1 0,-1 0 0 15,1 1 1-15,-2 3-1 0,0-1 0 16,0 3-2-16,-2 1 0 0,1 1-1 15,-1 2 0-15,0 0-1 0,0 2-1 0,2-3 0 16,-1-1 1-16,-1 0 0 0,1 0 0 16,-1 0 0-16,0 1 1 0,1 0-1 15,-3 1 1-15,-2 1-2 0,-1 1 0 16,-2-2 0-16,0 1-1 0,-3-1 0 16,-2 0-1-16,-1 1 0 0,-2 2 0 15,-2 0 1-15,1 3 0 0,-4 1 1 16,-1 2 1-16,0 0 0 0,-1 2 0 15,-1-1 1-15,0-1 1 0,-4 0-1 0,0-3-1 16,0 0 0-16,-2-1-3 0,-3 1-3 16,-2 1-3-16,0-1-1 0,3 3-1 15,-2 1 1-15,-3-1 0 0,0 3 4 16,-1-1 2-16,1 1 2 0,-5 2 2 16,-5-3 0-16,-4 1 1 0,1 2 0 0,2 0 0 15,-1 2 0-15,-2 0 0 0,1 1 0 16,2 1 0-16,-2 0 0 0,-2 0 0 15,-9-1 0-15,1 0 0 0,6 1 1 16,5 2-1-16,-5-1 0 0,2 1 0 16,-2 1 0-16,3-1 0 0,2-2-1 15,-9 1 1-15,0-1-1 0,5 1-1 16,0 0 0-16,-3-2-1 0,3 3 1 16,-2-2-1-16,6 2 0 0,-4-2 0 15,-4 1 1-15,1 0 0 0,3 1 1 0,1-1 0 16,3 1 1-16,-4-4 0 0,0 2-1 15,-1-3-1-15,1-2-2 0,2 2-1 16,-6 0 0-16,3 0 0 0,2 1 0 16,-2-1 1-16,1 2 1 0,-3 1 1 15,1-3 0-15,2 2 2 0,-2 2-1 16,-2-2 0-16,5 2 0 0,-2 1 0 0,2-1 1 16,6-1-1-16,-9 3 1 0,3 0 0 15,-1 3 0-15,-2 2 1 0,-1 3-1 16,-1-1 1-16,-7 4-1 0,8-4 1 15,-2 1 0-15,3 2 1 0,-2 0-1 16,3-4 0-16,3 0 0 0,-1 0 1 16,1 1 0-16,1-1 0 0,3-3-1 15,2 0 2-15,0 2-1 0,-1 0 3 0,0-1-1 16,3-1 1-16,-2 2-1 16,0-1 0-16,2 0 1 0,1-2-1 0,2 2-1 15,1 2 0-15,1 0 0 0,-1 0 0 16,1 1 0-16,2 2-1 0,2 0 0 15,0-1-1-15,1-2 0 0,1 0-1 16,2-1 1-16,3 1-1 0,0-2 0 16,2-1 0-16,0 3 0 0,0-1-1 15,1 0 0-15,-1-3 0 0,-1-1 0 0,0 1 1 16,2-2-1-16,-1-2 1 0,1 1 0 16,4 1 0-16,0-1 0 0,4 0 0 15,-1-2 0-15,1 3 0 0,3 1 0 16,2 1 0-16,1-2 0 0,2 3 0 15,-2 2-1-15,4 1 0 0,-2 0 0 16,1 0 1-16,-3 0-2 0,0 1-2 16,0 2 1-16,-1-4 0 0,1 2 0 0,-1 0 0 15,1 1 0-15,3 0 1 16,1 1 0-16,0-1 0 0,3 2 1 0,0 0-1 16,2 0 0-16,2 1 0 0,1 1 1 15,0-1-1-15,2 2 1 0,2 1 1 16,-1 3-1-16,1-2 1 0,1 5 0 15,0-1 0-15,1 3 1 0,-3 1-1 16,2-2 0-16,-1 4 0 0,0 1 0 16,-3-1 1-16,1 0-1 0,-1-2 0 0,1-1 0 15,-1 4 0-15,1-4 0 0,-1-1 0 16,2 0 0-16,-1-2 0 0,1 2 0 16,1-1-1-16,-1-1 1 0,2 1 0 15,1-1-1-15,1-1 1 0,1-1 0 16,1 3-1-16,2-3 1 0,-1 0 0 15,0-1-1-15,1 1 1 0,0 1 0 16,-2 0 1-16,1-2-1 0,0 2 0 16,-1 2 1-16,-1 0-1 0,2-1 0 0,-1 0 0 15,2-3 0-15,-1 3 0 0,2-3 0 16,1-3 0-16,1 0 0 0,-2-2 0 16,2 1 1-16,1-1-1 0,0-2 1 15,2-1 0-15,0-1-1 0,0 0 1 16,2 0 1-16,2-2-1 0,1-1 0 15,2 2 1-15,0 0-1 0,1 0 1 16,1-2-1-16,0 0-1 0,-1 0 1 0,0-1-1 16,-1 1 0-16,-2-2 1 0,-1-1-1 15,-2 0 1-15,1 0-1 0,-2 0 0 16,-1 0 0-16,-1-1 0 0,-1 0-1 16,-1 0 0-16,-1 1-6 0,-1 0-2 15,0 1-3-15,-2-2-1 0,-1 0-3 16,-1 2 0-16,0-2 16 0,-4-5-139 15,3 4-113-15,-1-1-299 0</inkml:trace>
  <inkml:trace contextRef="#ctx0" brushRef="#br0" timeOffset="-190278.69">10034 9250 492 0,'-3'-2'118'0,"2"2"1"0,0 1-63 0,1 0-30 16,0 2-13-16,-1-3-4 0,1 0-3 15,-1 4-4-15,1-6-1 0,1 1 0 16,-1 2-1-16,0-1 0 0,0-1 0 16,0 0 0-16,0 0 1 0,0 1 1 15,0 0 2-15,0-1 3 0,0 0 1 16,0 3 1-16,0-1 1 0,0-1 0 16,0 0-1-16,0 2-2 0,-1 1-3 15,2-2-2-15,-1 0-2 0,1 0-1 0,0 2 0 16,2-1 0-16,0 3-1 0,1 0 2 15,2 2 0-15,0-2 2 0,2 3 0 16,0 2 0-16,3 1 1 0,1-3 0 16,0 0 0-16,0 1-1 0,0 2-1 15,-1 0 0-15,0-2 0 0,-3 1 0 16,-1-1 0-16,0-1-1 0,-2 2 1 0,-1-2-1 16,0-1 0-16,-1 0 0 15,-1-1 0-15,0-1 0 0,0 0-1 0,-2 1 1 16,1-3-1-16,-1 1 1 0,1 3-1 15,-2 0 1-15,1-2 0 0,1 3 1 16,0-2-1-16,-1 2 0 0,1 0 1 16,-1-4-1-16,0 0 1 0,0 4 1 15,-1-4 0-15,-1 1 1 0,-1-1-1 16,1 1 1-16,-2 0-1 0,-1-2 0 0,1-2-1 16,-2 2-1-16,-2-4 0 0,-2 2 0 15,-1-2-1-15,1-2 1 0,0 3 0 16,-1 0 0-16,-1 0-2 0,-2 0-1 15,1 0-2-15,-2 3 0 0,-6-2 3 16,1 1-22-16,0-2-112 0,0 2-109 16,2 2-283-16</inkml:trace>
  <inkml:trace contextRef="#ctx0" brushRef="#br0" timeOffset="-183586.81">9826 13622 522 0,'1'3'116'0,"0"0"1"0,0 1-88 16,0 1-14-16,-1-2-7 0,-8-7-4 15,7 8 1-15,0 3-1 0,1-1 0 16,0-4 3-16,0 4 2 0,2 1 3 16,10 9 1-16,-3-7 1 0,0-5 2 0,2 0 1 15,3 2 1-15,5-3-2 0,1-4-1 16,1 1-1-16,3-4-4 0,4 0-2 16,-3 0-2-16,2-4-1 0,-1 3-2 15,-3-1-1-15,-4 2-1 0,-3-2 0 16,-4 3-1-16,-4 0 0 0,-2 2 0 15,-4 0-3-15,-1 1 0 0,-2-1-1 16,-1 3 0-16,-4-1 0 0,-2 1 0 0,-5 2 1 16,-3 0 3-16,-4-2 0 0,-1 2 1 15,-4 2-1-15,0-2-1 0,0-2-1 16,2 2 1-16,0 0-1 0,3-1 0 16,3 3 0-16,0-7 1 0,6 3 2 15,4 0 0-15,0 0 0 0,4-2 1 16,1 1 0-16,2 1-1 0,2 1-1 15,1-2 3-15,3 1 1 0,0-2-3 0,4 3 0 16,3-3 0-16,3 3 2 0,1-5 0 16,2 2-3-16,2-2-1 0,-1 0 2 15,-1-1 0-15,0 2 0 0,-4-3-1 16,-3 3 0-16,-2-2 0 0,-4 3 0 16,0 1 0-16,-4 0-4 0,-1-1 1 15,-2 1-2-15,-1 2-3 0,-5 0-2 16,-1 1-5-16,-4 2-1 0,-4-1 2 0,-1 3 0 15,-4-2 2-15,1 1 2 0,0-2 3 16,4 1 4-16,3-3 2 0,3 2 1 16,3-2 0-16,3-1 0 0,3 0-1 15,3 2 3-15,2-2 0 0,6-1 0 16,2-1 1-16,6 1 0 0,3-1-2 16,3-1-126-16,3-1-112 0,3-2-293 15</inkml:trace>
  <inkml:trace contextRef="#ctx0" brushRef="#br0" timeOffset="-161331.3">15739 7726 548 0,'8'-3'135'0,"0"-1"5"15,-3 2-76-15,0-1-20 0,-1-1-5 16,0-1-5-16,2 3-5 0,-1 0-6 15,2-1-4-15,2-2-5 0,0 3-5 16,-1 2-5-16,1 1-3 0,1-1-4 16,-1 1-1-16,-1 4-2 0,1 0 0 15,1 2 1-15,-1 0 1 0,0 2 1 16,-1 1 0-16,0 1-1 0,-1-1-2 0,-3 0-2 16,-1-1 0-16,-3-1-1 0,-2 1 0 15,-2 2 0-15,-4-1 1 0,-2 1 3 16,-2 0 1-16,-1-2 2 0,-2 4 0 15,-1-4 1-15,1-1 1 0,2 1 0 16,2-4 0-16,2 2 0 0,2-2-2 16,3-1-1-16,4 0 0 0,3 3 0 0,2-3 1 15,0 1 1-15,4 1 1 0,1 1 2 16,2-2 1-16,-1-1 0 0,2 1 1 16,1-2-2-16,3-1-7 0,-1 0-7 15,3 0-10-15,4-2 9 0,0-3-130 16,-1 0-114-16,0 1-285 0</inkml:trace>
  <inkml:trace contextRef="#ctx0" brushRef="#br0" timeOffset="-160895.18">16214 7758 550 0,'3'-10'135'16,"-1"2"8"-16,1 0-85 0,-3-1-11 15,0 0-2-15,0 1-5 0,-7 1-10 16,3-2-8-16,-3 0-6 0,-2 0-5 0,-2 2-3 16,0 1-5-16,-2 2-6 15,7 1 2-15,-5 5-1 0,2-1-2 0,1 4 0 16,1 1-4-16,1 4-2 0,1-2-3 16,-1 2-1-16,2 0-2 0,2 2-1 15,0-1-1-15,5-1 1 0,-1-2 5 16,1 0 5-16,2-2 2 0,-1-2 3 15,0-5 2-15,2 1 3 0,-1-3 3 16,3-1 3-16,2-2 2 0,-1 1 4 0,0-2 0 16,1 2 3-16,-3-1 3 0,-1 3 0 15,-2-1-1-15,-3 4-1 0,-1-1-4 16,0 0-5-16,-1 6-4 0,1 3-5 16,-1 1-3-16,-1 3-3 0,0 4-1 15,1 6 0-15,-2 1 3 0,-1 0 2 16,-1 0 1-16,0 0-3 0,0 1-3 15,1-2-5-15,0-6-5 0,1 3-8 0,2-3-5 16,1 0-5-16,2-2-2 0,1-3 3 16,0-2-116-16,0 1-107 0,0-5-269 15</inkml:trace>
  <inkml:trace contextRef="#ctx0" brushRef="#br0" timeOffset="-160437.96">16401 7672 604 0,'4'-2'145'0,"0"0"6"0,0-1-98 15,4 2-9-15,1-2-2 0,2 1-2 16,2 0-6-16,2 0-9 0,0-3-5 16,4 5-5-16,0-1-4 0,0 1-4 15,0 1-3-15,1 2-3 0,-2-1-2 16,-2 3-2-16,-3 0-1 0,-3 0-2 0,-4 1-4 15,-2 0 0-15,-3 2-1 0,-1 3 2 16,-4-1 0-16,0 1 2 0,-4 2 3 16,0 0 4-16,-3-2 1 0,0-1 1 15,0-4 1-15,1 1 0 0,2-2 0 16,3-1 0-16,3-1-1 0,-1 0 0 16,3-2-1-16,1 3-1 0,2-1 1 15,-1 1 1-15,2 1 0 0,3 0 2 16,-1 2 0-16,3-1 1 0,0 2 0 0,1 1 0 15,-1 0-1-15,0-2-1 0,0 2-1 16,-1 1 0-16,-2 0-1 0,-1 1-1 16,-3 0 0-16,-1 0 0 0,-2 0 0 15,-3 1 2-15,-3-1 0 0,-4 1 0 16,-4 0 1-16,-5-1 1 0,-3-2-1 16,-4-1 0-16,-6-2-1 0,-2-6-1 0,1-3-2 15,1-2-6-15,2-4-6 0,2-3-17 16,1-2-12-16,3-4-3 0,2 0-127 15,3-6-127-15,13-8-296 0</inkml:trace>
  <inkml:trace contextRef="#ctx0" brushRef="#br0" timeOffset="-132658.64">17345 4083 491 0,'5'1'123'0,"2"0"7"0,-5-1-67 0,-1-3-17 15,1 2-5-15,-1-6 1 0,-1 4-1 16,1-2-4-16,0 0-4 0,-1 1-4 16,0 0-2-16,0-3-2 0,-1 2-3 15,0-3-4-15,0-1-6 0,-2-1-2 16,-2-1-3-16,1-2 0 0,-4 0-2 16,1-2-1-16,-2 1-3 0,-1 2-1 15,0 3-2-15,-5-1-1 0,-2 4-3 0,-2 4-2 16,-2 5 0-16,-2 5 2 0,-1 4 1 15,-1 4 1-15,0 4 0 0,2 2 1 16,4 6 1-16,0 1-3 0,3 1-4 16,3 1-1-16,3 0-1 0,2 0-1 15,6-3 0-15,3-4 0 0,2-5 3 16,3-3 1-16,2-5 3 0,1-3 3 16,2-1 3-16,3-6 4 0,1-3 4 0,0-3 3 15,-1-3 2-15,0-1 1 0,3-5-1 16,-1-4-3-16,0 0-1 0,-3-1-2 15,1-3-1-15,-1 0 0 0,0 1 0 16,-2 1 0-16,-1 5 2 0,-4 1 0 16,-1 4 2-16,-2 3 0 0,0 4-2 15,-2 0-2-15,-1 3-3 0,0 1-2 16,1 3-2-16,0 4-3 0,1 2-1 0,0 2 0 16,3 3 2-16,0 1 2 0,3 4 0 15,2 0 1-15,1-4-5 0,0 1-5 16,2 0-4-16,0-1-9 0,2-2-10 15,1-2-8-15,0 1-9 0,4-1 0 16,0-3 3-16,4-4 0 0,0-2-110 16,1-3-102-16,1-4-263 0</inkml:trace>
  <inkml:trace contextRef="#ctx0" brushRef="#br0" timeOffset="-132229.15">17831 4172 479 0,'8'-9'146'0,"-4"2"14"16,-3-1 4-16,-2-1-94 0,-3 3-9 15,-2-3-6-15,-4 0-8 0,-3-1-11 16,-1 1-13-16,-4 3-8 0,-1 0-5 16,-1 2-2-16,-1 4-3 0,2 3-1 15,3 5-3-15,0 4-3 0,2 3-1 0,2 7-2 16,4 1-3-16,1 1-5 0,1-2-2 16,2 1-3-16,3-3-1 0,2-3-3 15,3-3 0-15,0-5 3 0,2 0 4 16,3-2 4-16,0-3 2 0,2-2 4 15,3-3 2-15,3-2 2 0,-1-5 2 16,4 0 0-16,-2-3 0 0,2-3 1 16,-1-3 0-16,-3-6 0 0,0-2 3 0,-2-5 1 15,-4-3 2-15,-4-3 1 16,0-3 2-16,-2-4 2 0,-2-1 0 0,-1-2 0 16,0 3-2-16,1 1-1 0,-1 3 0 15,0 5 4-15,-2 7 1 0,0 7 2 16,1 8-2-16,-2 5 0 0,1 4-4 15,1 4-4-15,-3 6-6 0,0 4-3 16,-3 9-2-16,2 5-2 0,-2 6 2 16,2 7 3-16,2 4 3 0,4 0-6 0,1 4-3 15,3 0-10-15,1 0-11 0,1-1-14 16,1-3-11-16,1-2-6 0,-1 1 97 16,1-5-216-16,4-5-123 0,-1-5-340 15</inkml:trace>
  <inkml:trace contextRef="#ctx0" brushRef="#br0" timeOffset="-131562.12">18212 4150 621 0,'-1'-5'154'0,"-2"-2"4"0,1 2-93 15,-2 0-26-15,1 4-4 0,-1 3-3 16,-2 0-10-16,-1 2-10 0,-2-1-4 15,-1 2-3-15,-1 5 0 0,-1 1-3 0,-1 2-4 16,2 2-1-16,0 1 1 0,3 3-2 16,2 0-2-16,2-2-2 0,3 0-3 15,2 0-1-15,4-2-4 0,0 1-2 16,2-2-2-16,-1-3 2 0,3 0 1 16,-1-3 2-16,1-2 4 0,-2-1 3 15,0-5 3-15,0 0 3 0,1-3 6 16,-1-3 4-16,-1-4 5 0,1-3 4 0,-1-6 4 15,0-1 4-15,-2-4 1 0,0-4-2 16,-1-6 0-16,-2-5-4 0,0 0-3 16,0-3-1-16,0-2-6 0,-3-2 5 15,-1 0-1-15,-1 4-3 0,0 3 0 16,0 1-2-16,-2 7 0 0,2 5 3 16,1 5-6-16,1 6-1 0,2 5 1 15,-1 3 0-15,0 4 0 0,1-1-1 0,0 2-2 16,0 2 0-16,0 0-2 15,0 1-2-15,0-2-1 0,0 2-2 0,0-1 0 16,0 1-1-16,0-1 1 0,0 1 0 16,0 1 1-16,0 0 1 0,0 2 0 15,0 1 2-15,1-3-1 0,-1 5 1 16,1-2-1-16,1 0 1 0,-1-1 0 16,1 1-1-16,-1 1 1 0,1 2 0 15,0-3 0-15,2 2-1 0,0 3 1 0,3 2-1 16,0 2 1-16,0-1-1 0,-1 1 0 15,1 4 0-15,1-1-1 0,-2 1-3 16,-1 0-1-16,-2 0-2 0,0 2 0 16,0-2-1-16,0 1 2 0,-1 1-7 15,0 0 2-15,3-1 1 0,1 1 0 16,1 1-3-16,-1 1 1 0,3-1-3 16,1-1 7-16,2-1-1 0,-1-4-2 0,2 0-1 15,0-2-1-15,0-4-5 16,1-1-3-16,-2-2-7 0,3-2-5 0,0 0 171 15,1-3-289-15,2-3-135 0,2-1-401 16</inkml:trace>
  <inkml:trace contextRef="#ctx0" brushRef="#br0" timeOffset="-130534.91">13922 1470 446 0,'3'0'119'0,"-2"1"7"0,-1-1-14 0,0-1-66 16,-1 1-9-16,4-5 4 0,-3 3 1 16,0-2-2-16,0 0-4 0,2 0-7 15,-2-2-4-15,0-2-4 0,1 0-3 0,-2-1-3 16,1-1-5-16,-3-1-2 15,0-2-1-15,-1 0-3 0,-2 4-3 0,-1 0 0 16,-3 2-4-16,-1 2-2 0,0 4-1 16,-1 4 0-16,0 6 0 0,-4 2 1 15,0 4 0-15,1 4-1 0,3 2-2 16,-4 0-2-16,1 2-2 0,3-4-1 16,9 0-2-16,1-1 1 0,4-5 2 15,3 0 2-15,6-3 2 0,2-4 2 16,1 0 2-16,-3-3 3 0,0-2 3 15,0 0 4-15,-2-2 4 0,-4-2 6 0,1 0 3 16,-3-4 1-16,1 0 2 0,-1-1 0 16,-1-1-1-16,0-2-3 0,0 0-4 15,-1 2-3-15,1 0-2 0,-1 3-2 16,0 0-2-16,0 2-3 0,-1 1-2 16,0 4-3-16,0-1-2 0,1 2-2 0,0 0 0 15,1 4 0-15,2 1 0 0,1 3-1 16,3 2-1-16,0 3-1 0,2-2-6 15,2 2-5-15,-1 3-12 0,1 0-6 16,0 1-3-16,0-2 40 0,0 0-158 16,2-3-117-16,-2-2-303 0</inkml:trace>
  <inkml:trace contextRef="#ctx0" brushRef="#br0" timeOffset="-130073.16">14182 1566 558 0,'-2'-12'137'0,"9"-1"7"0,-1-1-83 16,-10 3-19-16,-1 4-1 0,-1 1 1 16,5 3-11-16,-2-2-8 0,-7 3-7 15,-1 4-4-15,2 0-4 0,1 1-4 16,-2 2-3-16,-2 4-1 0,3 2-2 0,-1 2 0 16,2 1-3-16,2 4-5 0,2 1-3 15,1 1-4-15,3-1-2 0,1 0-2 16,4-3-1-16,1 1 3 0,1-3 4 15,-1-2 3-15,2-7 3 0,0 1 4 16,-2-3 3-16,0-3 6 0,-1-2 6 16,0-3 4-16,-1-2 5 0,-1-5 1 15,2-4 4-15,5 1 2 0,-2-5-1 16,1-2-3-16,0-3-4 0,-3-3-3 0,-4-2-2 16,-2-3-1-16,-7-6-5 0,0-4 0 15,1 3-2-15,-1 2-1 0,1 7 1 16,3 4 3-16,2 8 2 0,2 8 1 15,-2 4-4-15,1 7-3 0,0 0-4 16,0 2-2-16,0 5-3 0,1 6-2 16,1 5-1-16,4 8 1 0,2 3 4 15,-2 8 2-15,1 2-8 0,2 2-6 0,-2-4-8 16,2 0-9-16,-2-4-7 0,3-1-7 16,2-5-2-16,2-1 9 0,1-5-115 15,2-3 4-15,0-6-82 0,3-4-185 16</inkml:trace>
  <inkml:trace contextRef="#ctx0" brushRef="#br0" timeOffset="-129645.06">14527 1523 548 0,'-9'2'133'0,"-6"-1"7"15,3 0-60-15,-1 3-49 0,1 0-7 16,0 0 2-16,1 2-4 0,2-1-6 15,0 3-9-15,0 0-5 0,1 0-4 16,1 1-2-16,3 0-1 0,3 1-2 16,2-1-1-16,2 0 0 0,2 2 0 15,2 2 1-15,0 0 0 0,0-3 2 0,-1-1 0 16,2-1 2-16,-1-4-1 0,-2 1 3 16,1-8 0-16,-1 0 1 0,0-1 3 15,-1-4 2-15,-1-2 3 0,0 0 4 16,1-4 3-16,-2 0 5 0,1-4 1 15,-1 0 1-15,1-4-2 0,-1-3-2 16,-1-6-2-16,-1-3-3 0,-1-4-2 16,-1-2-1-16,-2 3-1 0,0 2-1 0,0 4 3 15,0 7 0-15,1 4 1 0,0 7 1 16,2 6-1-16,0 0-2 0,1 5-1 16,0 0-5-16,0 5-5 0,0 2-1 15,1 4-3-15,0 3 0 0,1 6 0 16,1 6 1-16,3 8 4 0,-1 2 1 15,2 5-2-15,-2 4-3 0,0 1-9 0,-1 1-7 16,-3 1-9-16,-3-3-9 16,3 4-9-16,-1-5 30 0,3-4-154 0,2-4-118 15,0-5-308-15</inkml:trace>
  <inkml:trace contextRef="#ctx0" brushRef="#br0" timeOffset="-120280.75">2274 2568 334 0,'4'3'71'0,"3"1"0"0,-1-1-50 16,1-3-30-16,0 3-4 0,3 2-4 0,-1-3-1 15,0-1-1-15,0 1 2 0,-1 0 6 16,1-3 5-16,1 0 10 0,-2 0 9 15,0 0 4-15,3 0 1 0,-1-3-1 16,2 0-2-16,0 3-3 0,1 0-5 16,3-1-3-16,0 0-3 0,3-1 0 15,2 3-1-15,4 1 1 0,2 1-1 16,3-2 0-16,4 2 0 0,4-3 1 0,3 1 1 16,3 1-1-16,2-1 2 0,1-1 0 15,5 3-1-15,3-2 1 0,1 3-1 16,4 3-1-16,3-2 1 0,1 4-1 15,4-6-1-15,1 0 1 0,1-1 0 16,4 0-1-16,4 0 1 0,0-4 0 16,6-4 2-16,1 6 1 0,6-2 1 15,2 2 1-15,1-3 0 0,2-3 1 0,-2 3 1 16,3 5 0-16,1-1 0 0,-1-1 1 16,0 2 2-16,-3 0 1 0,1 3 1 15,3 5-2-15,-1-1-1 0,1-2-1 16,-3 3-2-16,5-1-2 0,4-1-2 15,1 0-2-15,1-7 1 0,2-3-1 16,2-2 0-16,6 2 0 0,-1-4-3 16,-3-4 10-16,3 0 9 0,3 4 6 15,-1 0 5-15,1 1 1 0,1 0 1 0,3 4 4 16,3 4-10-16,-1-1-8 0,4 3-7 16,2 3-5-16,0 4-1 0,-1-2-1 15,3 4-1-15,0 0-1 0,2 3 0 16,-5-1-2-16,2-5-1 0,1-4 0 15,-2 2 0-15,-5-4-3 0,0-3-7 16,-2-5-8-16,-3-2-17 0,-5-2-69 16,-6-5-18-16,-4-2-83 0,-6 8-162 15</inkml:trace>
  <inkml:trace contextRef="#ctx0" brushRef="#br0" timeOffset="-91597.73">19460 13008 643 0,'1'-2'141'0,"1"1"-1"15,-5-4-101-15,11 5-24 0,3 2-12 16,3 2-5-16,3 1-3 0,4 1-1 15,4 0-2-15,4 2 1 0,2-4-1 16,3 0 0-16,6-3 1 0,5 0 2 16,7-3 2-16,5 0 2 0,5 2 2 15,8 2 1-15,5-4 2 0,2 4 0 16,4 0 0-16,2 2 0 0,-1 2-3 0,-2 0 27 16,-6 1-163-16,-3-1-119 0,-5 9-326 15</inkml:trace>
  <inkml:trace contextRef="#ctx0" brushRef="#br0" timeOffset="-80742.51">19279 3448 511 0,'0'0'126'16,"0"0"4"-16,0 1-57 0,0-2-33 16,1 3-10-16,-1-4-2 0,0 2-2 15,0-2-2-15,0 4-2 0,0-2-2 16,0-1-4-16,0 1-4 0,0 1-3 16,-1 1-5-16,2 1-2 0,-1-1-2 0,0 6 0 15,0 4-1-15,5 2 0 0,-1 5 0 16,2 4 1-16,-1 2 0 0,1 6 1 15,0 1-1-15,2-1 1 0,-6 1-1 16,2 0 0-16,2 1 1 0,-1-1-1 0,4-2-1 16,-2-1-8-16,-1-2-6 15,3 1-6-15,-2-3-9 0,-1-3 10 16,0 0-65-16,-3-4-67 0,1-1-98 0,1-4-240 16</inkml:trace>
  <inkml:trace contextRef="#ctx0" brushRef="#br0" timeOffset="-80185.58">19542 3698 620 0,'0'1'147'0,"1"1"2"16,-1-1-108-16,-1-1-11 0,0 0-4 15,1 1-5-15,0 0-9 0,-2 2-8 16,0 3-4-16,0 4 0 0,-2 3 0 0,-1 4-1 16,-2 4 1-16,2 4 0 0,-1 2 0 15,2-1 1-15,3-2-1 0,1 0-1 16,3-4-1-16,4-4 0 0,0-4-1 16,3-2 0-16,1-3-1 0,2-2 1 15,3-4 0-15,0-1 1 0,1-3 1 16,-1 0 0-16,-2-4 0 15,-1-1 5-15,-2 1 1 0,-2-1 0 0,-1 3 1 16,-3 2-2-16,-2 0 0 0,2 2 1 16,1 7-4-16,-1-1 0 0,0 4 0 0,0 3 0 15,-1 0 2-15,0 3-1 0,1 1 1 16,0-4-1-16,2-1-1 0,-1-1-1 16,3-4 0-16,2 1-2 0,3-4 1 15,2-1 1-15,-1 0 3 0,2 1 2 16,0-4 5-16,1-2 5 0,-2 1 3 15,-4-2 3-15,0-3 2 0,-1 2 1 0,-4-6 0 16,-2 2-2-16,0-4-2 0,-2-2-3 16,-1-5-3-16,-1-2-2 0,-1-2-3 15,-1-1-2-15,-1-3-3 0,-1 2-2 16,0 2-1-16,0 4 0 0,-1 4-2 16,0 3-2-16,1 0-3 0,0 6-4 15,1-1-4-15,-1 0-7 0,2 3-10 16,0-4-8-16,1 3-13 0,4 0 31 0,-1-2-158 15,2 2-129-15,10 3-328 0</inkml:trace>
  <inkml:trace contextRef="#ctx0" brushRef="#br0" timeOffset="-78436.53">21248 3620 328 0,'4'0'92'0,"-2"-1"14"0,-2 1-44 0,-3-1-11 15,1 0-1-15,-3 1 1 0,-2 1-11 16,-3-2-11-16,-1 1-13 0,-2 0-4 15,-3 0-6-15,-2-3 0 0,-2 2-1 16,1 0-2-16,-1 1 0 0,0 0-1 16,2-1-1-16,0 1 1 0,4 2-1 15,2-1 0-15,2 2 0 0,2 0 0 16,3-1 0-16,2 0 0 0,3 4 0 0,2 0 0 16,2 2 1-16,3 0 0 0,3 1 1 15,1 2-1-15,3 3 1 0,0 0 0 16,1-2 0-16,1 0 0 0,-2-1 0 15,-2 0-1-15,-1 0 0 0,-2-4 0 16,-3 1 0-16,-2 0 0 0,-3-1-1 16,-4 1 0-16,-1 1 0 0,-4 0 1 15,-3-2-1-15,-2 0 1 0,-3-1 0 16,-4 2 0-16,-2-4 0 0,-2 1 0 0,1-4-1 16,0 0 0-16,2-1-1 0,1-2-1 15,0-4-2-15,3 0-5 0,2-3-13 16,3 0-23-16,1-3-56 0,2-2-32 15,4 0-87-15,4-2-178 0</inkml:trace>
  <inkml:trace contextRef="#ctx0" brushRef="#br0" timeOffset="-78188.64">21121 3439 540 0,'-1'0'130'0,"1"0"4"0,0-1-78 16,1 1-29-16,-1 1-3 0,2 2-2 16,-1 2-6-16,1 3-3 0,2 6 0 0,-1 2 0 15,0 6 1-15,0 5-1 0,-1 5-2 16,0 8-2-16,-1-2-3 0,-2 4-3 16,0 5-1-16,0-1-6 0,-3 0-7 15,1-1-4-15,0-6-4 0,0-2-4 16,0-5-5-16,1-5-1 0,0-4 8 15,2-2-116-15,0-5-106 0,1-4-273 16</inkml:trace>
  <inkml:trace contextRef="#ctx0" brushRef="#br0" timeOffset="-77640.52">21519 3459 505 0,'0'1'118'16,"0"0"2"-16,0-2-77 0,1 2-19 15,-1 2-2-15,1-2 0 0,-2 4-5 0,1 1-2 16,-2 3-1-16,-2 3 0 0,1 2-2 16,-1 5 0-16,-3 4-1 0,0 3-3 15,1 4-1-15,0 3-2 0,1 0-2 16,1-1-1-16,2 1 0 0,4-1-1 16,0-1 0-16,2-4 0 0,2-2 0 15,1-2-1-15,1-2 0 0,3-3 0 16,-1-2 0-16,2-4-1 0,0-2-1 15,1-4 1-15,0-2-2 0,4-3-3 0,-2-2-4 16,1-3-4-16,0-3-2 0,0-1 38 16,-2 0-144-16,-3-5-15 0,-2 1-95 15,-1 1-226-15</inkml:trace>
  <inkml:trace contextRef="#ctx0" brushRef="#br0" timeOffset="-77436.07">21418 3744 458 0,'-3'-1'124'0,"3"1"7"0,1-2-15 15,2 2-79-15,0-1-4 0,4 1 1 16,2-1 0-16,3-4-4 0,2-1-4 16,3-1-4-16,1-3-3 0,2 0-3 0,-2-1-3 15,2-1-8-15,-2 1-13 0,0 0-14 16,1 1-9-16,-1 1-1 0,1-1-126 15,-3 0-121-15,2 1-289 0</inkml:trace>
  <inkml:trace contextRef="#ctx0" brushRef="#br0" timeOffset="-77086.74">21949 3531 440 0,'-2'1'114'15,"2"2"7"-15,-1-1-30 0,1 1-60 16,0 2 3-16,0 5 5 0,1 4 1 16,0 5-5-16,0 4-6 0,0 6-3 15,-2-1-4-15,2 3-6 0,-1-1-4 0,1-1-6 16,-1-1-2-16,2-2-2 0,-2 0-2 16,2-3-8-16,-1-3-10 0,1-1-7 15,0 1 4-15,-1-4-131 0,0-1-121 16,3-3-292-16</inkml:trace>
  <inkml:trace contextRef="#ctx0" brushRef="#br0" timeOffset="-76855.66">22242 4077 536 0,'7'5'121'0,"0"9"7"16,2 4-87-16,-2 4-22 0,0-1 1 16,-3-1 1-16,-1-1-2 15,-7 4-6-15,-2-5-7 0,-4 0 2 0,-2 1-5 16,-2-1-5-16,-2 0-5 0,-2-2 41 16,0-1-167-16,-1-5-119 0,3 2-323 15</inkml:trace>
  <inkml:trace contextRef="#ctx0" brushRef="#br0" timeOffset="-75853.43">23166 3677 353 0,'4'-1'111'16,"-2"-3"8"-16,1 2-23 0,0-4-42 0,-1 0 1 15,-2-2 0-15,1 0-11 0,-4 2-16 16,0-1-5-16,-4-4-5 0,-1 3-4 15,-5 0-3-15,-2 0-3 0,-3 0-3 16,-4-1-2-16,-2 1-1 0,-4 4 0 16,3 1-2-16,1 3 1 0,1 0 0 15,2 2-1-15,3 2 1 0,2 5-1 16,5 1-1-16,2 2 0 0,0 0-1 0,3 4 0 16,6 1-2-16,4 2 0 15,3-1 0-15,3 3 0 0,3-1 1 0,2 3 0 16,2-1 2-16,2 3 0 0,-3 0 1 15,1 0 0-15,-2 0 0 0,-1 2 0 16,-3-3 0-16,-3-1-1 0,-4-3-2 16,-5-4-1-16,-3-1-1 0,-7-3 0 15,-2-2 1-15,-3-1-1 0,-1-4 1 16,0 0 2-16,2-3 2 0,0-1 1 0,-1-3 1 16,3-5 1-16,-2-1 1 0,2-2 3 15,-2-6 2-15,3-1 1 0,4-4-1 16,1 0 5-16,3-1 4 0,8-2 0 15,3-1 0-15,6 3-3 0,4 1 0 16,2 4-1-16,4-1-4 0,5 5-6 16,0 2-1-16,0 3-1 0,-3 2-1 15,2-1 0-15,-1 1-2 0,-1-1-11 0,-3 1-11 16,-1-2-7-16,-1 1-105 0,-2-1-25 16,2 2-109-16,3 5-220 0</inkml:trace>
  <inkml:trace contextRef="#ctx0" brushRef="#br0" timeOffset="-75538.1">23677 3442 515 0,'-1'-1'125'15,"1"2"5"-15,-4 0-45 0,-3 2-60 0,-2 1 3 16,-4 3 4-16,-3 2-1 16,-6 3-3-16,-4 2-6 0,-1 6-2 0,-1 7-6 15,-2 5-5-15,-1 5-4 0,2 4-1 16,1 5-3-16,4 3 0 0,5 0-1 16,2-3 0-16,5-3 0 0,7-6-1 15,3-1 0-15,9-7 0 0,3-3 0 16,6-1-3-16,3-2 0 0,2-2-8 15,4-3-8-15,3-4-7 0,0 1 1 16,0-3-97-16,1-5-27 0,2-10-100 0,5 1-205 16</inkml:trace>
  <inkml:trace contextRef="#ctx0" brushRef="#br0" timeOffset="-74926.33">24072 3680 220 0,'0'-2'72'15,"0"-1"14"-15,0-5-10 0,-1 6-23 0,0-5 4 16,-1 1 4-16,1-1-5 0,-1 2-11 15,-3 0-12-15,1 4-5 0,0-4-4 16,-4 1-3-16,-1 2-4 0,-3 0-1 16,-1 0-3-16,-1-2-1 0,0 3-1 15,-4 1-1-15,-2 1-1 0,-2 2-1 16,0 0-1-16,-1 5-2 0,-1 0 0 16,0 2-2-16,3 0-1 0,4-1-1 0,5-2-1 15,3 3-1-15,4-3 0 0,2-2-1 16,2 1 1-16,5 0 2 0,1 2 0 15,5 1 1-15,2-1 1 0,6-1 0 16,0 2 0-16,6 1 0 0,0 1-1 16,-1 0-1-16,-2 0 0 0,-3 0 0 15,-5 2-1-15,-2-2 1 0,-6-1 0 0,-2-2 1 16,-3 0 1-16,-3 1 0 0,-3-3 2 16,-4-1-1-16,-5-2 1 0,-5 1-2 15,-4-4-2-15,-5-1-3 0,-1 0-6 16,1-4-5-16,2-1-4 0,1 1-4 15,5-2-7-15,3 2-66 0,6-2-44 16,3-3-93-16,3 5-212 0</inkml:trace>
  <inkml:trace contextRef="#ctx0" brushRef="#br0" timeOffset="-74676.97">23899 3468 579 0,'1'-2'129'0,"-2"2"2"0,2 2-103 16,1 1-4-16,0 1 4 0,1 3 2 16,3 2-2-16,-1 4-4 0,-1 3-1 0,2 7-2 15,-2 2-5-15,-2 5-5 0,0 3-4 16,-2 0-3-16,-2-1-1 0,2 5-1 16,-1-1 2-16,1-6-9 0,3 2 1 15,-1-2-11-15,1-3-10 0,1-2-5 16,1-2 0-16,-1-4-23 0,1-1-98 15,-2-5-111-15,2-3-255 0</inkml:trace>
  <inkml:trace contextRef="#ctx0" brushRef="#br0" timeOffset="-74348.09">24311 3344 580 0,'4'-9'136'16,"-3"1"3"-16,2 4-97 0,4 3-13 0,-7 0 1 15,1 1-1-15,-2 3-6 0,-1 1-6 16,-2 3-3-16,-2 1-1 0,-8 4-2 16,7 6-2-16,-3 2-2 0,0 3-1 15,1 0-2-15,4 4-1 0,0 1-1 16,2 0-1-16,1-3 0 0,2 5 0 15,1 2 0-15,0-3-1 0,1 1 0 0,0 1-1 16,2-4 0-16,-2 4 0 16,0-6-2-16,3-5-2 0,-1 0-1 0,0-2-4 15,3-3-2-15,2-1-4 0,-1-7-3 16,4-4-4-16,3 0 0 0,0-2-4 16,4-5 3-16,1-1 6 0,0-5-122 15,0-3-106-15,0 1-277 0</inkml:trace>
  <inkml:trace contextRef="#ctx0" brushRef="#br0" timeOffset="-74139.77">24138 3535 436 0,'-2'3'126'0,"6"-3"3"16,12 3-9-16,-3-3-81 0,3-1-1 15,3-1-6-15,8-3-8 16,1 2-8-16,4 0-3 0,-7-9-6 0,5 3-11 16,1 0-9-16,0 0 52 0,-7-2-180 15,0 2-124-15,3 4-331 0</inkml:trace>
  <inkml:trace contextRef="#ctx0" brushRef="#br0" timeOffset="-73707.29">24606 3543 552 0,'1'-5'131'0,"0"-1"5"15,0 2-86-15,-1-3-9 0,4 3 0 16,-2-2-2-16,9 4-5 0,-7 0-9 16,3-4-6-16,1 4-6 0,3 1-6 15,0 0-3-15,3 2-4 0,-7-3-3 16,6 4 3-16,0 5-1 0,0-2 1 16,-2 4-1-16,-3 0 0 0,0 2 0 15,-3 4-1-15,-1 2-3 0,-4-2-2 0,-4 5 0 16,-2-1 0-16,-4 0 0 0,-5 2 0 15,-3-3 3-15,-2 0 1 0,1-1 4 16,-2-1 0-16,1-4 0 0,3 0 0 16,1-3 0-16,4-2-1 0,5 0-2 15,2-1-3-15,4-1 0 0,4 0 1 16,7 1 1-16,7-2 0 0,5 1 1 0,4-3 2 16,5 0 1-16,5-2-7 0,1-4-7 15,2 0-7-15,2-1-1 0,-4-3-126 16,-2-2-115-16,1 1-287 0</inkml:trace>
  <inkml:trace contextRef="#ctx0" brushRef="#br0" timeOffset="-73420.33">24869 3258 512 0,'-6'-1'123'15,"5"3"0"-15,6 1-79 0,1 0-7 16,6 3 2-16,4 5-2 0,1 3-5 16,2 4-2-16,2 4 1 0,0 3-2 15,2 4-7-15,-2 5-4 0,1-1-5 0,-1 3-2 16,0 2-4-16,-2 4-2 0,-2 4-2 16,-4 2-1-16,-2 0 0 0,-5 6 0 15,-4-1 0-15,-5 0 1 0,-6-1-4 16,-5-1 0-16,-9 3-5 0,-6-2-7 15,-7-5-17-15,-7 1-6 0,-9-4-126 16,-6 0-123-16,-9 6-308 0</inkml:trace>
  <inkml:trace contextRef="#ctx0" brushRef="#br0" timeOffset="-65383.17">9199 12118 299 0,'-1'-1'109'0,"0"1"5"0,-2-2-3 0,0 1-37 16,0-1-23-16,0-2-16 0,-3 1-12 15,2 0-6-15,-3-2-4 0,-2 1-1 16,-2 2 0-16,-2 1-2 0,-1 1-2 16,-3 2-3-16,-3 0-2 0,1 4-1 15,-1-1 0-15,3 1-1 0,-1-2 0 0,1 3 0 16,3-2-1-16,-1 2 0 0,3 0 0 15,1-2 0-15,3 2 0 0,1 2 1 16,2 0 0-16,2 1 1 0,3 0 1 16,3-1 0-16,1 6 1 0,3-4 1 15,1 1 0-15,4-1-1 0,0-2 0 16,3 1-1-16,-1 0 0 0,0 0-1 16,0 0 0-16,-2-1 0 0,0-1-1 0,-2 0 1 15,-2 0 0-15,-3-1 1 0,1-1-1 16,-4 1 0-16,-1-3-1 0,-1 1 0 15,-2 0 0-15,-1-1 0 0,-3 1-1 16,-1-1 0-16,-4-1-1 0,-4 2-2 16,8 4-3-16,-12-4-5 0,-4-4-16 15,0 1-111-15,-2-2-111 0,-1-2-279 16</inkml:trace>
  <inkml:trace contextRef="#ctx0" brushRef="#br0" timeOffset="-65140.82">8965 11781 536 0,'3'-3'140'0,"-2"4"2"16,1 1-31-16,-1 3-76 0,0 2-11 15,1 3-10-15,-1 5-5 0,4 5-2 16,-3 5-1-16,-1 2-1 0,1 10-1 15,2 1-2-15,-1 3-1 0,1 4 0 16,1 3 1-16,0 2 0 0,0-1-4 16,-2-2-10-16,0 2-8 0,-1-2 2 15,0-4-130-15,0-1-122 0,-1-7-301 16</inkml:trace>
  <inkml:trace contextRef="#ctx0" brushRef="#br0" timeOffset="-64755.34">9304 11946 595 0,'0'-1'135'0,"0"1"4"15,0 1-91-15,0-1-21 0,0 1-8 16,0 0-4-16,0 3-3 0,1 0-1 0,0 4-2 16,-1-2-1-16,1 4 1 15,0 1 3-15,-1 3-1 0,2 2 0 0,-1 1 0 16,-1 3-3-16,1 4-1 0,-1 3-2 16,0 1-2-16,1 3-1 0,0 0-1 15,1-1 0-15,0 1-1 0,2-2-1 16,0-3-1-16,1-1-1 0,2-5-2 15,1 0-4-15,2-1-1 0,-1-4-1 16,2-3-1-16,1-3-1 0,2-3 0 0,0 0-1 16,-1-6-1-16,1-3-3 0,0-4-5 15,1-3 64-15,1-2-183 0,-3-2-119 16,-2-3-327-16</inkml:trace>
  <inkml:trace contextRef="#ctx0" brushRef="#br0" timeOffset="-64542.9">9248 12115 440 0,'-1'1'112'16,"1"2"4"-16,2 0-42 0,3-1-36 16,2-1 1-16,1-1 1 0,3 0-4 15,2-2-4-15,0-3-2 0,3 0-6 16,-1-2-8-16,2-2-8 0,0 1-12 15,0-3-7-15,0-4-10 0,1 0 7 0,0 2-132 16,1-2-113-16,-2-1-291 0</inkml:trace>
  <inkml:trace contextRef="#ctx0" brushRef="#br0" timeOffset="-64105.92">9538 12059 609 0,'2'1'139'0,"0"-1"4"0,0-2-98 0,0 1-8 16,1 0-6-16,1 0-2 0,0 0-2 16,0-2-3-16,2 1-4 0,-1 1-5 15,3 1-4-15,0-1-3 0,1 1-2 16,2 0-3-16,-2 2-2 0,1 2-2 0,1 1-1 15,-2-1-1-15,0 4-2 0,-3 1-1 16,0-2-1-16,-2 4 0 0,-2-1 0 16,-1 1 0-16,-1 1 1 0,-2 1 2 15,-1-1 0-15,-3 3 2 0,1-3 1 16,0 0-1-16,-2-1-2 0,0 0-2 16,0-1-1-16,0 1-1 0,1-2-2 0,-1 1 0 15,-1 0 1-15,3-1 2 0,-1 0 1 16,2-3 2-16,1 1 2 0,0-2 0 15,2-1 0-15,1 0 1 0,0 0-1 16,3 0 1-16,0-1 2 0,5 0 0 16,0-2 3-16,4 2 0 0,5-2 2 15,3 0 0-15,5-1-1 0,2-2-1 16,3-2-4-16,3 3-2 0,-1-3-10 0,2-2 156 16,-2 0-292-16,0-1-146 0,-1 3-428 15</inkml:trace>
  <inkml:trace contextRef="#ctx0" brushRef="#br0" timeOffset="-52037.7">24257 4219 332 0,'4'-6'88'0,"3"3"7"16,-3-2-42-16,-1 0-12 0,0 1 3 15,1 2 2-15,-3 0-7 0,1 2-7 0,-2-1-4 16,0 0-7-16,0 3-3 0,0 0-3 15,0 0-2-15,0 1-1 0,0 2 1 16,0 1 1-16,-1 2 0 0,-1 0 1 16,0 2-1-16,-2 4-2 0,-1 5 1 15,0 4-3-15,0 4-1 0,-1 6-1 16,1 4-3-16,-2 2 0 0,2 5-2 0,1 1 0 16,-2 7-2-16,1 0 0 0,1 4 0 15,1-1-2-15,1 2-1 0,-1-6 0 16,0-1-2-16,0-9-3 0,2-6-5 15,0-5-6-15,0-3 6 0,0-6-42 16,-2-2-90-16,2-6-106 0,0-2-262 16</inkml:trace>
  <inkml:trace contextRef="#ctx0" brushRef="#br0" timeOffset="-51679.6">23987 4943 389 0,'-2'-2'112'15,"0"2"4"-15,1 1-13 0,-2 0-65 0,3-1-4 16,0 2 1-16,-1 1-3 0,1 4-9 16,0 0-3-16,2 4 0 0,2 1-1 15,2 1-3-15,1 3 0 0,3 4-4 16,0-1-1-16,1 1-3 0,0-1-2 15,1 0-2-15,-3 1-2 0,1-1-2 16,-1-3 1-16,0-3-1 0,-2-1 0 0,2-3 1 16,0-2 2-16,-1-3 2 15,3-3 4-15,2-1 2 0,2-5 3 0,3-3 2 16,4-3 1-16,1-5 0 0,5-3-3 16,3-6-3-16,2 1-1 0,-2 0-4 15,1 1-2-15,-3-1-4 0,-4 3-2 16,-4 5-6-16,-4-2-7 0,-8 0-10 15,2 3 54-15,-6 3-195 0,-1 1-136 16,-8 6-364-16</inkml:trace>
  <inkml:trace contextRef="#ctx0" brushRef="#br0" timeOffset="-50286.17">22956 6338 274 0,'0'-2'95'16,"0"2"8"-16,-1 0 2 0,1 0-45 15,0 0-8-15,0 1-2 0,0-1-8 16,-1 0-12-16,1-1-7 0,0 0-2 16,0 0-3-16,0-1 0 0,0 2-2 15,0 0-1-15,0-1 2 0,0 0 1 0,0-1-2 16,0 2-2-16,1-2 0 0,0-1-3 16,1-2-1-16,0 2-3 0,3 1 0 15,0-2-1-15,4 0 0 0,1 1-1 16,2 0 0-16,2-1 1 0,0 3-1 15,2-1-1-15,-3 1 0 0,0 1-2 16,-2 0-2-16,-1 3-1 0,-2 0-1 16,-2 2-1-16,2 0-1 0,-2 3 0 15,2 0 0-15,-1 0-2 0,-2 0-2 0,1 1 1 16,-2 0-1-16,-1-1 1 0,-1 1-1 16,0 1 1-16,-2 0 3 0,-3 1 1 15,1-1 1-15,-2 1 0 0,-2 2 1 16,-1-1 0-16,-3-3 1 0,-1 0 0 15,0 1-1-15,-3 0 1 0,-3 2 0 16,-1-2 0-16,-3 1 0 0,0 0 1 16,0 3-1-16,3 0 2 0,1-4 0 0,4 0-1 15,2-2 0-15,4-2 1 0,4 1-1 16,1-5 0-16,1-1 0 0,1 3 3 16,1-3 0-16,3-1 4 0,5 1 1 15,5-1 1-15,6-1 2 0,4 1 3 16,6-1-2-16,3-1-2 0,3-2-3 15,0 2-2-15,-1-2-5 0,-5 1-11 0,-4-3-13 16,-2 0 44-16,-5 2-180 0,-4 1-135 16,-5-2-350-16</inkml:trace>
  <inkml:trace contextRef="#ctx0" brushRef="#br0" timeOffset="-50024.13">23386 6660 507 0,'2'-2'131'0,"0"3"6"0,0-2-37 16,0 2-62-16,1 0-3 0,-1 0 2 15,1 1-3-15,0 3-7 0,-1 0-5 16,2 3-5-16,-3 2-5 0,0 2-3 15,-2 1-4-15,-4 1-4 0,1 3-2 0,-1-1-6 16,-2 0-5-16,-1 0-12 0,-1-3-7 16,0 0 111-16,1-2-239 0,-1-2-135 15,2-5-370-15</inkml:trace>
  <inkml:trace contextRef="#ctx0" brushRef="#br0" timeOffset="-49626.19">23606 6347 410 0,'-2'3'110'0,"-1"2"4"16,-1 1 2-16,-3 2-84 0,2 1-16 0,-4 2-1 15,2 3 1-15,0-1-4 0,1 1-4 16,3-1-5-16,1-1-2 0,4-1-2 16,3 0 2-16,2-3 0 0,3-1 0 15,1-2 0-15,2-2 3 0,3-1 1 16,-1 0 3-16,1 1 2 0,0-2 3 16,-2-3 4-16,0-3 4 0,-2 3 3 0,-2-2 3 15,-1-2 0-15,-5-5 2 0,-3-4-6 16,0 4-3-16,-1-2-4 0,-4-5-7 15,-1 1-5-15,-4-1-7 0,-2 0-4 16,0 8 0-16,-6-6-1 0,1 5-1 16,-2 3-5-16,3 2-10 0,1 2 13 15,3 2-72-15,2-4-70 0,4 4-113 16,2-1-262-16</inkml:trace>
  <inkml:trace contextRef="#ctx0" brushRef="#br0" timeOffset="-49323.47">23844 6360 462 0,'4'3'114'0,"-3"-1"4"15,-1 1-25-15,-2 0-77 0,0 1-1 16,-1 4 4-16,-1-2 2 0,1 4-6 0,-1 1-3 16,2 0-2-16,2 0-2 0,6-1-1 15,3 1-1-15,3-1-1 0,4-2-1 16,3 0 0-16,-1-1 1 0,1-2 0 15,-3-2 1-15,0-2-1 0,-4-1 4 16,-1 0 3-16,-4-4 4 0,1 1 0 16,-3-4 3-16,0 0 0 0,-3-1-1 15,-1-4-3-15,-3-1-4 0,-1-1-4 0,-3-4-6 16,0 2-4-16,-3-2-4 0,-1 4-2 16,-3 0-4-16,-1 2-9 0,-2 5-4 15,0 3 13-15,-1-1-62 0,2 6-75 16,2-3-109-16,4 4-257 0</inkml:trace>
  <inkml:trace contextRef="#ctx0" brushRef="#br0" timeOffset="-48992.29">24168 6441 489 0,'3'3'120'0,"-3"-1"2"0,-1 0-79 15,-1 0-16-15,-1 0 6 0,-2 1-1 0,2 2-11 16,-2-2-7-16,1 3 0 0,2-2-2 16,3 1-2-16,1 0 0 0,5-1-1 15,2 0 1-15,3 1-1 0,3-4 1 16,1 3 1-16,2-4 1 0,3 1 0 16,0-1 0-16,-2 0 1 0,-1-2 1 15,-3 1 3-15,-1-2 1 0,-3-1 2 16,-3-1-1-16,-5-1-2 0,-2 0-1 15,-2-4-2-15,-2-1-6 0,-3-1-5 16,-4-1-4-16,-5 0-1 0,-1-2-2 16,-3 1-1-16,1 5-2 0,0 1-5 0,2 1-7 15,2 2-8-15,6 2-8 0,0 3-5 16,4 3 10-16,3 0-135 0,-1 1-114 16,4 3-286-16</inkml:trace>
  <inkml:trace contextRef="#ctx0" brushRef="#br0" timeOffset="-48818.73">24366 6584 558 0,'8'15'138'15,"1"-1"4"-15,-2 0-88 0,0 0-9 16,-1 0-5-16,-2-1-7 0,-2 1-9 16,-3-2-9-16,0-1-4 0,-3 0-4 15,0-2-2-15,-3 1-9 0,0-4-9 16,-1 0-11-16,-1-2 28 0,2-2-157 0,0-2-127 15,-2-2-322-15</inkml:trace>
  <inkml:trace contextRef="#ctx0" brushRef="#br0" timeOffset="-48476.13">24603 6346 545 0,'-5'3'120'16,"-1"1"5"-16,-2 3-90 0,-1 1-16 15,1 1 0-15,0 2-1 0,1 1-3 16,3-1-4-16,3 1-3 0,3 0-4 16,1-1 1-16,4-1 0 0,1-1 1 15,0-2 0-15,3-2 1 0,0-2 1 0,1 0 1 16,0-1 0-16,-1-2 1 0,0-2 0 15,0-2 0-15,-2 0-1 0,-1-3 0 16,-2 0 0-16,-1-4-2 0,-3 0-1 16,-1-1-2-16,-4-1-2 0,-2-3-1 15,-1 0-3-15,-3-1-2 0,-2 1-3 16,0 3-7-16,-1-1-6 0,-2 1 30 0,3 6-159 16,1-2-122-16,3 2-323 0</inkml:trace>
  <inkml:trace contextRef="#ctx0" brushRef="#br0" timeOffset="-48171.9">24754 6389 454 0,'2'4'116'0,"-1"-2"5"0,0 2-47 16,-1 1-46-16,-1 0 0 0,-1 1 0 15,0 0-7-15,0 1-7 0,1 0-5 16,-1 3-1-16,4-2 0 0,-1-3-1 15,3 4 2-15,4 0-1 0,0-2 3 16,6-1 2-16,0-3 0 0,1 1 0 16,1-2 1-16,0-1 0 0,-2-2 0 15,-2-1 1-15,-3 0 0 0,-2-5-2 0,-2 1 0 16,-1-3-2-16,-2-2-2 0,-4 0-3 16,-1-2-5-16,-2-3-5 0,-4 3-1 15,-4-1-2-15,-5 2-1 16,0-1-3-16,-2 3-5 0,0 1-6 15,4 5-3-15,0-1 6 0,5 2-36 0,6 1-96 16,3 4-110-16,2-1-263 0</inkml:trace>
  <inkml:trace contextRef="#ctx0" brushRef="#br0" timeOffset="-47845.28">24988 6411 545 0,'0'-1'135'0,"1"1"5"16,-1-1-76-16,0 0-28 0,2 0-3 0,-4 2-6 16,1 0-8-16,0 4-8 0,0-2-5 15,0 4-2-15,-1 1-2 0,1 1-1 16,1 0 2-16,2-2 0 0,1 2 2 16,3 0 1-16,3-3-1 0,3 0 1 15,2-2 1-15,2 1-1 0,3-2 0 16,1-3 0-16,0-2 2 0,2-1 0 15,-1 0 1-15,-2-1 1 0,-2-3 3 0,-1 1 3 16,-4-1 3-16,-4-2-1 0,-2 1-3 16,-5-4-2-16,-6 1-4 0,-4-1-3 15,-7 1-7-15,-3 1-4 0,-5 2-2 16,-6 3 0-16,-2 1 3 0,3 2-5 16,0 1-12-16,6 1-14 0,5 1 38 15,4 0-173-15,7 0-137 0,5 4-350 16</inkml:trace>
  <inkml:trace contextRef="#ctx0" brushRef="#br0" timeOffset="-41158.67">14015 10329 338 0,'-3'-3'103'0,"-4"-2"6"0,6 1-45 0,0-1-5 15,2-1-4-15,1 2 1 0,0-1-14 16,3 1-8-16,3 2-1 0,-5-1 0 16,0-1-1-16,-1 4-2 0,-1-3-2 15,2 1-4-15,-2 0-3 0,0 0-6 16,-1-1-4-16,1 1-4 0,1 0-3 16,2 0-2-16,1-1-1 0,2 1-1 0,2-1 1 15,4 1-1-15,1-3 1 0,0 0 1 16,1-2 1-16,6 1 2 0,1 1 3 15,-1-1 0-15,1 1 0 0,3 2 0 16,1 2-1-16,1 2-2 0,-5 1-2 16,0 2-4-16,-1 2-3 0,-2 1-1 15,-5-2-2-15,-3 3-2 0,-5 0 0 16,-1 1-1-16,-3 0 1 0,-4 1 0 16,-3 1 2-16,0 4 1 0,-5 0 2 15,-2-2 0-15,-2 2 1 0,-4-1 2 0,0 1-1 16,-2-1 1-16,1-2 0 0,1-3 0 15,2 3 1-15,-3-5-1 0,2 2 1 16,4-1 0-16,1-1 1 0,1 0-1 16,2 1 0-16,2-4 1 0,6 0 1 15,1-2 0-15,0 0 1 0,2 0 1 0,5-2 2 16,2 1 2-16,2 0 0 16,1 1 0-16,5 0 0 0,5-2 0 0,3-1-1 15,0 0-1-15,3 0-2 0,2-1-1 16,-2 0 0-16,1-1-1 0,-6-1-12 15,-3 3-4-15,-5 0-8 0,-3-2-11 16,-2-2 161-16,3-2-293 0,-5 0-148 16,-1 2-408-16</inkml:trace>
  <inkml:trace contextRef="#ctx0" brushRef="#br0" timeOffset="-40856.07">14625 10231 502 0,'0'-4'145'0,"0"2"9"0,-1-1-11 0,2 2-78 16,-1 0-10-16,0 2-5 0,0-2-7 16,0 0-8-16,0 1-6 0,0 0-7 15,0-2-7-15,0 1-6 0,0 0-5 16,1 3-6-16,0 3-4 0,2 0-1 15,-1 6-1-15,2 3-1 0,1 4 2 16,-1 2 2-16,0 2 3 0,1 0 3 16,-2 1 3-16,-4-5-2 0,3 2-10 15,0 1-8-15,1-4-7 0,-1 1-19 0,0-3-3 16,1 0-9-16,4-1 5 0,-5-5-118 16,0-2-111-16,-1-3-272 0</inkml:trace>
  <inkml:trace contextRef="#ctx0" brushRef="#br0" timeOffset="-40618.66">14623 10231 592 0,'-2'-9'145'0,"0"2"9"16,16 6-97-16,-14 1 5 0,1 0-17 15,3-14-14-15,-1 15-4 0,-1 1-6 16,1 0-7-16,1 4-6 0,3-2-2 15,3 3-2-15,2 0 0 0,1 3-1 16,2 1-1-16,3-1-2 0,2 1 1 0,-3 1-4 16,-1 0-4-16,-3-2-4 0,-2-2-8 15,3 6-11-15,-6-9-10 0,-1 1 96 16,0-3-221-16,-1-1-133 0,-1-1-361 16</inkml:trace>
  <inkml:trace contextRef="#ctx0" brushRef="#br0" timeOffset="-40388.75">14948 10148 513 0,'2'-5'134'0,"0"-1"7"0,-1 3-43 16,0 2-48-16,0 1-9 0,-1-2-5 15,1 3-6-15,-2-1-8 0,1 1-7 16,0 0-12-16,-1 1-7 0,0 2-3 15,-2 4 0-15,-1 3-2 0,0 2 1 16,-2 3 2-16,-1 4 0 0,-3-2-5 0,0 3-5 16,-2-5-5-16,0 2 3 0,1-2-70 15,0-2-61-15,1-4-101 0,4-2-233 16</inkml:trace>
  <inkml:trace contextRef="#ctx0" brushRef="#br0" timeOffset="-40141.41">14967 10152 596 0,'2'-5'144'0,"0"3"4"0,-3-15-90 16,5 17-19-16,-1 1-5 0,2 2-3 0,-5 8-5 15,4 4-6-15,-1 3-3 0,1 6-4 16,-1-1-2-16,0 5-3 0,-2 4-2 15,4-6-3-15,-2 2-3 0,0-5-1 16,-1-3-2-16,2 1-14 0,0-2-9 16,0-4 24-16,2-1-163 0,-2-6-133 15,0 1-344-15</inkml:trace>
  <inkml:trace contextRef="#ctx0" brushRef="#br0" timeOffset="-35029.58">22746 4391 473 0,'15'-12'109'0,"6"5"1"16,3-1-75-16,6 4-19 0,0 2-4 15,0-1-2-15,-3 2-2 0,1 2-6 16,-4 0-1-16,-2 1-1 0,-6 3 0 16,-3-3 0-16,-1 2 0 0,-4-1 1 15,3 4 0-15,-11-6 0 0,-5 1 1 16,-4-1 0-16,-6 2-1 0,-5 0-3 0,-8 2-2 16,-13-4 1-16,-3 8-3 0,-2-3 0 15,1 0-1-15,-1 2 0 0,5 1 2 16,6-4 1-16,10 2 0 0,10-2 0 15,4-3-1-15,9 2 5 0,7-2 4 16,7-3 4-16,6 2 3 0,7-3 2 16,4 0 2-16,9 3 3 0,2-1-4 15,-2 0-4-15,-1 2-3 0,-7-1-3 16,-4 1-1-16,-8-2-2 0,-6 2 1 16,-6-2 0-16,-3-1 2 0,-5 3 3 0,1-2-2 15,-5 0 1-15,-3-1-2 0,-6 4-1 16,-7 0-2-16,-4 2-1 0,2-3-5 15,-4 3 2-15,5-1-4 0,7 3 0 16,2-8-5-16,14 4-9 0,10-2 41 16,8 0-142-16,10-2-101 0,8-10-266 15</inkml:trace>
  <inkml:trace contextRef="#ctx0" brushRef="#br0" timeOffset="-33413.24">19313 1652 336 0,'1'-4'92'0,"2"-4"9"16,-2 3-44-16,0-2-5 0,-1 2-4 15,1 0-7-15,-2 1-10 0,0 1-8 16,-3-3-8-16,0 2-7 0,-1-2-5 15,-3 1-2-15,-1-1-2 0,-2 0-1 16,-3 0 2-16,0 1 1 0,-3-1 3 16,1 2-1-16,-2-2 0 0,1 0 1 15,-1 1 0-15,1 1-1 0,1 0 0 16,1 1-2-16,1 1 0 0,1 0-1 16,1 3 1-16,3 0-1 0,1 1 0 15,2 3 1-15,1-1-1 0,2 2 0 0,1-1 0 16,-1 2 0-16,3-1-1 0,0 0 1 15,2 0 0-15,1 0 0 0,0 2 1 16,4-2 0-16,1 3 0 0,2 1 0 16,2 3 0-16,3 0 1 0,-1 1-1 15,1 0 0-15,1 4 0 0,-2 1-1 0,0 0 0 16,1 1 1-16,1 0-1 0,-1-2 0 16,-1 3 0-16,-1 1 0 0,2-1 0 15,-2-1 1-15,-4 2-1 0,-2 0 0 16,-1-1 0-16,-3 1 0 0,-1-2 0 15,-6-2-1-15,-2-2-1 0,-3-3-1 16,-6 1 0-16,-2-4-2 0,-3-1 1 16,-2-3-1-16,-2-4 0 0,-3-1 1 0,0 0 1 15,3-4 0-15,0-2 0 0,0 0 1 16,3 0 2-16,1 0 1 0,4-4 1 16,4-4 0-16,2 0 2 0,4-5 0 15,0-3 3-15,5-2 0 0,2 0 3 16,5 2-1-16,1 0 0 0,3 1 2 15,2 5-1-15,5 0-2 0,1 1 1 16,5 2-2-16,3 0 1 0,0 1-1 0,2 0-1 16,2-1-1-16,0 3 0 0,0 1-1 15,-5 0-1-15,-3 1-1 0,-3 2 1 16,-4-1 1-16,-5 2 2 0,-3-1 1 16,-4-1 0-16,-2-1 4 0,0 0-1 15,0-3-3-15,-2 2-1 0,-1-2-4 16,3 2-7-16,-5 0-4 0,-4 1-6 15,-2 3 1-15,0 1-5 0,-2-1-4 0,-1 3 174 16,-4 0-288-16,3-1-131 16,1 2-398-16</inkml:trace>
  <inkml:trace contextRef="#ctx0" brushRef="#br0" timeOffset="-25594.02">18619 2204 234 0,'10'-3'60'16,"4"1"6"-16,0 2-10 0,7-8-24 16,5 6 4-16,6-6 6 0,2 4 2 0,4-4 0 15,5 2-4-15,5 0-7 0,4 3-5 16,2-3-6-16,7 3-8 0,8 1-3 16,4 7-3-16,5 1-2 0,4 2 1 15,-1 5-2-15,0 2-2 0,1 3 1 16,-7-2-1-16,-5-2 1 0,-6 1-2 15,-12-2 0-15,-8-3-2 0,-11-4 1 16,-13-2 1-16,-11 0-9 0,-10-3-1 16,-10 2-2-16,-16-4 1 0,-17 0 0 0,-10-1-1 15,-12 1-6-15,-14-2 4 0,-10 1 1 16,-13-4-3-16,-3 0 0 0,-1 4-1 16,-1 0 1-16,-5-1 6 0,2-1 5 15,3 2 1-15,7 4 4 0,5 2 1 16,9-2-1-16,6 1 1 0,11-1-2 15,7 3 0-15,12-2-1 0,13-2 0 16,12 0 1-16,4 2-1 0,17 0 6 0,13 0 5 16,16-1 5-16,8 2 5 0,11-2 2 15,9 3 1-15,15-3 2 0,7 1-7 16,11-1-4-16,0 1-4 0,6 0-5 16,3 2-3-16,5-3 0 0,0 1 0 15,-4 1-1-15,-10 2 2 0,-5-2-1 16,-6 0 0-16,-13-2 1 0,-13 1-2 15,-15-1 3-15,-10-1 3 0,-12 0 2 0,-11-1-1 16,-14-2 0-16,-14-1 1 16,-11-1-1-16,-17-1-3 0,-13 0-3 0,-10 0-2 15,-10 4 0-15,-4-2-1 0,-10 1 0 16,0 3 0-16,4 0 0 0,-1 2-1 16,8 2-1-16,4-2 0 0,9 2 1 15,15 1-1-15,9-2 0 0,14 1-1 16,12-3-4-16,15 0 1 0,15-1 0 0,17 0 1 15,13 0 0-15,13-3 2 0,13 3 0 16,14-2 6-16,11 1-1 0,8-2 1 16,4 4 1-16,10 0-1 0,6 3 0 15,6 0 1-15,-1 4-1 0,-4 0 1 16,-5 2 0-16,-3-4-1 0,-10 3-1 16,-13-1 0-16,-15-5 0 0,-16 1-2 15,-13-6 3-15,-14 1 3 0,-18 4 0 16,-21-6-3-16,-17-2 0 0,-17 3 0 15,-15-2 1-15,-17 3-4 0,-15-4-1 0,-12-3-2 16,2 6 4-16,-2 0-2 0,1 5 0 16,5 0-3-16,9-4-5 0,19 5-1 15,17 2 0-15,15-3-1 0,11-1 1 16,18-4 2-16,16 3 3 0,18 4 6 16,12-4 1-16,11-2 2 0,10 2-1 0,13 4 2 15,10-2-2-15,11 2 0 16,6-1 0-16,1 6-1 0,-1 0 0 0,-2-1-1 15,-5-1 0-15,-9 1 0 0,-12-2 0 16,-17 1 0-16,-12-5 0 0,-13-1-3 16,-16-1 1-16,-13-1 0 0,-20-2-1 15,-15-1 0-15,-14-1 1 0,-20-1 0 16,-9 2 2-16,-11-3-1 0,-3 3 1 16,4-2 0-16,6 1-1 0,5-2-1 15,16 1-5-15,10 1-2 0,17 0 0 0,12 0 3 16,13 1 0-16,14 0 0 0,18-2 2 15,12 4 4-15,13-3 2 0,9 1 1 16,15 0-2-16,10 0 2 0,8 2 1 16,0 2 1-16,5 2 1 0,-3 3-1 15,0-3 1-15,-12 5-2 0,-13 1-1 16,-16-3-3-16,-13 0-6 0,-18-2 1 16,-21 1 2-16,-25-2-5 0,-16-2-24 0,-20 1-102 15,-17-3-106-15,-15 1-267 0</inkml:trace>
  <inkml:trace contextRef="#ctx0" brushRef="#br0" timeOffset="-22280.36">9384 11685 471 0,'-2'-1'121'0,"0"2"1"0,2 1-46 0,0-1-44 16,-1-1-14-16,1 0-8 0,0-1-6 15,1 1-4-15,-2-3-1 0,2 3-4 16,-2 1-2-16,2 1-3 0,0-1-112 16,-1 1-101-16,-1-1-263 0</inkml:trace>
  <inkml:trace contextRef="#ctx0" brushRef="#br0" timeOffset="-22076.9">9347 11969 537 0,'0'5'112'0,"1"-4"3"0,0 2-96 16,-1 0-12-16,0-1-5 0,0-2-5 0,0 0-2 15,-1-1-2-15,-1 2-108 0,4-1-94 16,-3-1-244-16</inkml:trace>
  <inkml:trace contextRef="#ctx0" brushRef="#br0" timeOffset="-21912.86">9301 12381 380 0,'2'17'95'16,"1"-3"1"-16,1-2-33 0,1 1-46 15,0 0-3-15,1-2-6 0,-2 1-13 16,1 0-90-16,-3-2-83 0,-1 3-217 16</inkml:trace>
  <inkml:trace contextRef="#ctx0" brushRef="#br0" timeOffset="-21776.44">9289 12777 512 0,'0'12'112'0,"-1"-3"2"16,2-3-81-16,2 2-19 0,2-1-8 0,2 1 116 16,0 1-235-16,-2-3-114 15,2 1-346-15</inkml:trace>
  <inkml:trace contextRef="#ctx0" brushRef="#br0" timeOffset="-21627.31">9301 13057 402 0,'2'5'97'15,"0"-2"-84"-15,1 2-33 0,3 0-144 0,-3 2-164 16</inkml:trace>
  <inkml:trace contextRef="#ctx0" brushRef="#br0" timeOffset="-21491.68">9294 13227 492 0,'1'8'148'0,"1"-3"-148"0,3 2-175 16,-1-1-290-16</inkml:trace>
  <inkml:trace contextRef="#ctx0" brushRef="#br0" timeOffset="-10161.73">9700 11698 411 0,'-6'5'86'16,"3"2"0"-16,1-4-64 0,-1 0-20 15,1 4-3-15,0-3 1 0,0 2-1 16,-1-1-1-16,0-1-1 0,0 1-1 16,0-1 4-16,1-3 3 0,-2 2 2 15,2-3 6-15,1 1 8 0,0 0 6 16,0-2 3-16,1 0 2 0,0 2-2 0,0-1 0 16,0 1-4-16,1 0-5 0,-1-1-3 15,0 0-4-15,1 2-4 0,-2-2-2 16,2 0-3-16,-1 0-3 0,1 1-1 15,-1 1-1-15,0 0 0 0,1 0 0 16,-1-2 0-16,1 0 0 0,-1 2 1 16,2-2 1-16,0 1 1 0,0 0 0 15,1 2 1-15,-1 1 1 0,3-1 0 0,-1 2 1 16,1-1 0-16,2 0-1 0,-1 0 0 16,0 0 0-16,0 1-2 0,-1 2 0 15,-2-1-1-15,-2 3 0 0,1 1 0 16,-4 1 1-16,-1 2-1 0,0 0 1 15,0 0 0-15,-2 3-1 0,1-1 1 16,1 0 0-16,0 0 0 0,1-2-1 16,2 1 2-16,1 2 0 0,3-1 1 15,0-1 0-15,0 1 1 0,3 1 1 0,-1 1 0 16,1 2 0-16,0-1-1 0,0 3 0 16,-1 2-1-16,-1 0 0 0,0 2-1 15,-2 1 0-15,-2-1-1 0,-1 0 1 16,-2 0-1-16,-1-1 0 0,-2-2 0 15,2-1-1-15,-2 1 1 0,2-5 0 16,0 1 0-16,1-2 1 0,1 0 0 0,-1-1 1 16,2 1 0-16,0 2 1 15,2 2 1-15,-2-1-1 0,0 4 1 0,0 3 0 16,0 1 0-16,-2 0 0 0,1 3-1 16,0 0-1-16,0 0 0 0,-1 0-2 15,1-3 1-15,-1 0-1 0,1 0-1 16,0 0 1-16,1-2 0 0,0 2-1 15,0-1 2-15,0-1 0 0,0 0 0 16,1 0 0-16,0-2 1 0,-1 0 0 0,0 0 1 16,1 0 0-16,-1 0-1 0,0-3 1 15,0 1-1-15,0 0-1 0,-1-1 0 16,1-2 0-16,0-1-1 0,-1 0 0 16,1 2 0-16,-1-3 0 0,-1 1-1 15,1 0 1-15,1 3-1 0,-1 0 2 16,1-2-1-16,0 1 2 0,0 3-1 15,0 1 1-15,0-2 0 0,1 0 0 0,2 2 0 16,-1 0-1-16,0 2-1 0,0-3 0 16,1 1 0-16,1 1-1 0,-1 0 1 15,0-2 0-15,1-2-1 0,-1-3 1 16,0 1-1-16,-1-4 0 0,1-1 1 16,-1-3-1-16,-1-1 1 0,0 1 0 15,-1-2 0-15,0 1 2 0,1 0 1 16,-2 0 1-16,1 0 0 0,0 1 0 15,0 1 0-15,0 0-1 0,0 1-2 16,1-1 0-16,-1 1-1 0,2 0 0 0,-1-2-1 16,0 1 1-16,2-1-1 0,-1 0 0 15,0 0 0-15,0 0 1 0,0-2-1 16,1 2 0-16,-1 0 1 0,0-1-1 16,0 0 1-16,0-2 1 0,0 2 1 15,1 0-1-15,-1 0 1 0,-1-3 0 16,0 2 0-16,1-1-1 0,0 0-1 0,1 1 0 15,-1-1 0-15,1 0-1 0,1 2 1 16,1 1-1-16,-1-1 1 0,2 1-1 16,-1 1 0-16,2 1 0 0,-1 0 1 15,1 2-1-15,-1-2 0 0,0 0 0 16,2 1 0-16,-3-1 0 0,2-2 0 16,-2 0 0-16,1 2 1 0,0-5-1 15,0 2 1-15,0-1 1 0,1-1-1 0,-1 1 1 16,1 0 0-16,1-2 1 0,-2 1 0 15,1 2-1-15,-2-2 1 0,1 0 0 16,0 1-1-16,0-2 0 0,0 1 0 16,1-1 0-16,1 0 0 0,-1-2-1 15,1-1 0-15,0 3 0 0,0-2 0 16,0 1 0-16,0-1 0 0,1-1 0 16,-1 2 0-16,1-1 1 0,-1 0 0 15,0-1 1-15,1 1-1 0,1-1 1 0,0 1 0 16,0 1-1-16,1-1 0 0,0 2-1 15,1-1 0-15,0 0 0 0,0-1-1 16,0 1 0-16,1-2 1 0,0 0-1 16,0-2 0-16,1 1 0 0,0 2 0 15,-1-1 1-15,0 0-1 0,1 1 0 16,-1-1 0-16,2 1 0 0,-1 0 0 16,0 0 0-16,2-1 0 0,0 2 1 0,0-2-1 15,1 0 1-15,0 2 0 0,1-1 0 16,-1-1 0-16,1 2-1 0,-1-2 1 15,1 0 0-15,-2 0-1 0,1 1 1 16,0-2 0-16,1 0-1 0,-1 0 1 16,0 3 0-16,-1-1 0 0,2-1 0 15,0 2 0-15,-1-1 0 0,-1-1 1 16,2 2 1-16,-1-3 0 0,1 1 1 16,-1-1 0-16,1-2 0 0,1 2 0 0,-1-1-1 15,0-1-1-15,0-3 0 0,0 1-1 16,1 1-1-16,-2 0 1 0,2 0-1 15,-2-1 0-15,1 2 0 0,0 2 0 16,-1-2 0-16,-1 0 0 0,1 2 0 16,-2-3 0-16,0 3 0 0,2-1 1 15,-2-1-1-15,0 3 0 0,1 0 0 0,-2 1 0 16,2 4 1-16,1-6-1 0,-2 4 0 16,2-2 1-16,-1 3-1 0,2-5 0 15,0 1 0-15,0-2 0 0,-1 2 0 16,1-3 1-16,0 3-1 0,0-5 0 15,-3 0 0-15,2 1 0 0,-3 1 1 16,0 0 0-16,-1 2 1 0,1-2 0 16,-2 1 0-16,0 2 1 0,-1-2 0 0,1 0 0 15,-1-2-1-15,1 1 1 0,0 0-2 16,2 1 1-16,0 0-2 0,2-2 1 16,1 1-1-16,2 0 1 0,-1 2-1 15,3-1 0-15,1 0 0 0,0 3 0 16,2-3 0-16,-1 0 0 0,0 0 0 15,-1-2 0-15,2 1 0 0,-1 0 0 0,2-1 0 16,-1 2 0-16,2-1 0 0,-1 3 0 16,1-2 0-16,-1-2 0 0,0 0 1 15,1 2-1-15,-1-2 0 0,0 1 0 16,1 0 0-16,1 4 0 0,0 1 0 16,0-2 0-16,2 0 0 0,2 1 0 15,-2-2 0-15,3 1 1 0,0-3-1 16,-2 1 0-16,3-1 1 0,-2-1 0 15,-3 0 0-15,1-1 1 0,-2 0-1 16,-1-1 1-16,-2 0-1 0,0 0 0 0,-1 1 0 16,0 0 0-16,-1 2-1 0,1 0 0 15,1 0 1-15,-2-1-1 0,2 1 0 16,-1-2 0-16,1 1 0 0,1-1 0 16,0 0 0-16,0 1 0 0,1 0 0 15,-2-1 0-15,0 4 0 0,-1-6 0 16,-1 4 0-16,-1 0 0 0,-1-2 0 15,1 3 0-15,-1-3 0 0,1 2 0 16,-1 0 0-16,-1-1 0 0,0 0 0 0,-1 4 0 16,-1-4 0-16,0 1 0 0,0 1 0 15,-3 1 0-15,1-1 0 0,1-2 0 16,-1-2 1-16,0 3-2 0,2 0 1 16,-1 0 0-16,1-3 0 0,-1 0 0 15,1 3 1-15,-1-2-1 0,-1-1 0 16,0 1 0-16,-1 0 0 0,0-1 1 0,0 1-1 15,0-2 0-15,0 2 0 16,0 1 0-16,-1-2 1 0,1 2-1 0,-2 0 0 16,2 0 0-16,-2 2 0 0,1-2 0 15,0-1 0-15,2 0 0 0,1-2-1 16,0 3 1-16,-1 1 0 0,3 0 0 16,-2-1 0-16,2 0 0 0,-5 2 0 15,0-2 0-15,1 1 0 0,-2-3 0 0,2 0-1 16,-3 1 1-16,2 2 0 0,0-2 0 15,3 1-1-15,3 1 1 0,0 1 0 16,0-2 0-16,3 1 0 0,-1 0 0 16,2 2 0-16,-1-2 0 0,1 0 0 15,1 0 0-15,1 1 0 0,0-1 0 16,0 0 0-16,1 0 0 0,-1 2-1 16,-1 0 0-16,1-2 0 0,4 1-1 15,1 0 0-15,3-2-1 0,-3 3 1 0,0-5 0 16,0-1 1-16,-4 2 0 0,-5-1 1 15,-2 1 0-15,-4 0 0 0,-2-2 0 16,1 4 0-16,-2-1 0 0,1-2 0 16,-1 1 0-16,3 0 0 0,-1-2-1 15,2 1 0-15,-2-3 0 0,-1 3-1 16,1-1 0-16,0-1 0 0,-5 1 0 16,0-1 0-16,-2-1 1 0,-2 2 1 0,1-3-1 15,-3 2 2-15,-1-2-1 0,3 1 1 16,-1-1-1-16,1-1 1 0,2 0 0 15,1-3-1-15,-1 1 0 0,1-2 0 16,-1 1 0-16,0-2 0 0,2-3-1 16,-1 1 1-16,-2 1 0 0,0-1-1 15,-2 0 1-15,0 0 0 0,0-1 0 0,-2 0 0 16,-1 1 0-16,1-3 0 0,0-2 0 16,0 3 1-16,-1-4-1 0,0-1 0 15,1 0 0-15,-1-1 0 0,1-1 0 16,-1 1-1-16,1 0 1 0,1 2-1 15,-1 4 1-15,-1-2 0 0,1 3 0 16,-1 0 1-16,1 1-1 0,1-3 0 16,-1 3 1-16,1-1-1 0,1-2 0 15,0 0 0-15,-1 1 0 0,0-3 0 16,0 2 0-16,-1-1 0 0,-1-2 0 0,-1 3 0 16,-1-2 0-16,0-1 0 0,0-1 0 15,-1-1 1-15,1-1-1 0,0 0 1 16,0-1-1-16,0-1 1 0,0-1-1 15,0 0 0-15,1 3 0 0,-1 0 0 16,-1 1-1-16,0 0 1 0,1 1 0 16,0 1 0-16,0 2 0 0,1 2 1 0,-1-1-1 15,1 0 0-15,0-1 0 0,0 3 0 16,0-3 0-16,0 1-1 0,0-1 0 16,0-1 0-16,0 1-1 0,0 0 2 15,0-1-2-15,-1 0 2 0,1 0-1 16,-1 3 1-16,0-3 0 0,-1 4 0 15,1-1 0-15,-2 1 0 0,1-1 0 16,0 2 0-16,0 1 0 0,0 1 0 16,-1-2 0-16,2 3 0 0,0 0 0 15,0 3-1-15,1-4 0 0,-1 2 0 0,2 2 0 16,-1 0 1-16,0-1-1 0,0 1 1 16,0 0 0-16,0 2 0 0,0-1 0 15,0 0 0-15,0 1 1 0,0-2-1 16,-1 0 0-16,2-1 0 0,-1 2-1 15,0-1 1-15,1 0-1 0,-1-1 1 16,1 2-1-16,0-1 1 0,0 3-1 0,1-1 1 16,-1-1 1-16,0 0-1 0,0 3 0 15,0-3 1-15,0 2-1 0,-1-2 0 16,0 1 0-16,0 2 0 0,1 0 0 16,-1 1 0-16,0 1 0 0,1 1 0 15,-1-2 0-15,0 3-1 0,1 0 1 16,-1 0 0-16,0-1 0 0,0 0 0 15,0 2 0-15,0 1-1 0,1-2 0 16,-1-2 0-16,2 2 0 0,-1-1 0 16,0-1 0-16,0 0-1 0,1-3 2 0,-1 2-1 15,2-2 1-15,1 1-1 0,-1-1 1 16,1 0 3-16,1 1-1 0,-1 1 1 16,3 0 0-16,0-1-1 0,1 0 0 15,0 1 0-15,0 1-3 0,1-1-1 16,1-1 0-16,-2 1 0 0,1 1 0 0,-3-2-1 15,2 2 2-15,-2 1-1 0,0 1 0 16,-1 0 0-16,0-2 1 0,-1 2 0 16,-1 1 0-16,1 0 0 15,-3-1 0-15,2 2-1 0,-1-2 1 0,-1 2 0 16,1-1 0-16,2 1 0 0,-2 1 0 16,1-2 0-16,1 1 0 0,-1 1 0 15,4 0 1-15,0 0 0 0,1-1-1 16,2 0 1-16,2 3-1 0,1-3 1 0,4 1 0 15,-2-1 0-15,-2 1-1 0,2 0 1 16,-1 2 0-16,-3-3-1 0,-1 0 1 16,-4 0-2-16,0-1 1 0,0 0-1 15,-1 0 1-15,-3 0 0 0,3 1 0 16,-3-1 0-16,-1-1 1 0,0 1 0 16,1 0 0-16,-2-2 0 0,-2 6-4 15,3-5-2-15,-1 0-3 0,2 0-3 0,-2 0-3 16,0 2-5-16,0-1-4 0,4-6-3 15,-5 6-4-15,1 0-3 0,-3 2-2 16,-2 4 0-16,2-6 173 0,-4 3-286 16,-1 2-130-16,4-1-394 0</inkml:trace>
  <inkml:trace contextRef="#ctx0" brushRef="#br0" timeOffset="-9595.71">15005 12487 247 0,'0'5'67'16,"0"-2"3"-16,0-1-9 0,0 3-32 15,2-2-7-15,-2 1-1 0,1 0 2 16,0-1 6-16,1-1 1 0,1 1 1 16,3 0 1-16,0-2-1 0,3 0 1 15,2 0-1-15,4 0-7 0,3 0-4 0,0 0-5 16,2 0-5-16,0-1-3 0,-3 1-3 16,-1 0-3-16,-4 2 0 0,-2-2 0 15,-5 0-1-15,0 0 0 0,-3 0-1 16,0 1 1-16,0 0 0 0,-1 0-1 15,-1-1 0-15,1 0 0 0,-1 1-1 16,0-1 0-16,-1 1 0 0,0 3-1 16,-2-1 1-16,0 3 0 0,-7 1 1 15,-5 4 0-15,-3 3 1 0,-5 1 0 0,-5 5 1 16,-1 3 0-16,-2 6-1 0,4 1-1 16,3-1-117-16,4 3-100 0,7 0-267 15</inkml:trace>
  <inkml:trace contextRef="#ctx0" brushRef="#br0" timeOffset="-844.51">15237 13071 271 0,'0'0'83'0,"-1"-2"6"16,-1 1-9-16,0-2-42 0,2 1-6 0,-2-1-3 16,0 0-4-16,0 0-6 0,-1 2-2 15,2 0 1-15,0 0 2 0,-1 1 1 16,2 1 1-16,-1-1 3 0,1 0 2 15,0 0 2-15,0 0 0 0,0 0 0 16,1-1-1-16,-1 1-3 0,0-3-4 16,1 1-3-16,-2-2-5 0,1-1-3 15,0 1-2-15,-1-1-2 0,0-3 2 16,-1 1 1-16,0 1 3 0,-1 0 2 0,1 1 4 16,0-2 0-16,-1 3 1 0,2 1-3 15,-4-2-2-15,0 2-3 0,-3-1-3 16,-2-1-4-16,-3 0-3 0,-3-2-2 15,-4 1-1-15,-1 0-2 0,-1 2 0 16,0-1-1-16,0 3 0 0,3 2 1 16,1 0 0-16,2 1 0 0,2 2 1 15,4-1 1-15,1 2 1 0,1-1 0 0,0 1 0 16,2 0 1-16,0 0-1 0,1 0 1 16,1 0 0-16,-1-2 0 0,1 1 0 15,2 2-1-15,0-1 0 0,1 3 0 16,1 3-1-16,3-1 1 0,-2 5-1 15,2-2 1-15,1 1 1 0,1 1-1 16,0 0 1-16,1-1 1 0,-2 3-1 16,3-1 0-16,-2 2 0 0,2 0 0 0,-2 0-1 15,3 0 0-15,1 1 1 0,2-3-1 16,1-1 0-16,3-1 0 0,1-1 1 16,3 0-1-16,0 0 1 0,0-1 1 15,1-1-1-15,-1 1 1 0,-3-1-1 16,-2 0 1-16,-2-1-1 0,-3-1 1 15,-1 0-1-15,-4-1 0 0,-2-2-1 16,-3 1 1-16,-3-1-1 0,-4 3 1 16,-3 0-1-16,-5 0 1 0,-4 1-1 0,-4 1 0 15,-1-2 0-15,0-1 0 0,2 0 0 16,2-2 1-16,3-4 0 0,4 0 2 16,3-2 0-16,2-2 3 0,1-2 3 15,-2-7 3-15,0-2 4 0,0 0 1 16,-1-2 1-16,0-3 1 0,2 0 1 15,2 1 1-15,1 1-1 0,4 2-2 0,2-2-1 16,2 2 0-16,3-1-1 0,1 3 0 16,2-5-4-16,2 0-2 0,0-2-2 15,0 0-1-15,0-1 0 0,0 3-3 16,0-3-6-16,1 2-6 0,-4 4-8 16,6-4-9-16,0 2-17 0,2-2-21 15,3-1-135-15,-2-1-145 0,3-8-347 16</inkml:trace>
  <inkml:trace contextRef="#ctx0" brushRef="#br0" timeOffset="24789.95">17128 11692 380 0,'0'0'114'0,"1"-1"6"0,-1 1-28 16,-1 0-29-16,1-1-17 0,-2 1-15 16,2 0-10-16,-1 0-3 0,1-1-2 15,-1 1 0-15,1-2 1 0,0 2 1 16,0 0 1-16,-1 2 0 0,1-4-1 16,1 0-1-16,-1-1-2 0,1 3-3 15,2-1-2-15,0-2-3 0,0-4 1 16,3 4 1-16,-1-1 0 0,3-1 0 15,1 1 1-15,-2-3-1 0,3 2-1 0,0 1-1 16,1 1-3-16,-1 1-2 0,1 1-1 16,-1-1-2-16,-1 5 0 0,0 0-2 15,0 1 0-15,-4 0 1 0,1 3-1 16,-3 1 0-16,-1 3 1 0,-2-1 0 16,-2 2 0-16,-2 1 1 0,-4 0 0 15,-3 0-1-15,-1 3-1 0,-2-1-2 0,-1 1-2 16,-3 1-1-16,1 0-1 0,0 0 0 15,2 2 0-15,0-6 1 0,2 1 1 16,3-2 2-16,4-1 1 0,2-2 0 16,2 1 0-16,5-4-1 0,2 2 1 15,2-3 1-15,4 0 1 0,2-1 0 16,2 0 1-16,2-3-2 0,0 1-2 16,2-2-7-16,-1-1-8 0,1-3 19 0,0 0-142 15,-2-3-2-15,1 0-97 0,-2-3-207 16</inkml:trace>
  <inkml:trace contextRef="#ctx0" brushRef="#br0" timeOffset="25003.9">17400 11715 510 0,'0'-2'139'0,"1"2"5"0,-1-1-23 15,0 3-71-15,3 1-9 0,-1-1-5 16,1 5-3-16,-1 1-5 0,1 2-2 15,0 2-5-15,-1 1-4 0,-1 3-5 16,1 1-4-16,-1 0-2 0,0 2-3 16,2-3-5-16,-2 0-7 0,1 0-10 15,0 0-19-15,1 2-7 0,0-3 44 0,0-2-170 16,-1-1-126-16,1-2-316 16</inkml:trace>
  <inkml:trace contextRef="#ctx0" brushRef="#br0" timeOffset="25210.35">17419 11775 595 0,'-5'-13'154'15,"-1"-1"6"-15,5 6-75 0,0 3-25 0,0-2-8 16,1 5-7-16,2 3-10 0,2-1-10 16,3 5-8-16,1-2-5 0,3 1-6 15,2 3-3-15,1 3-1 0,1 1-1 16,1 1-1-16,-2 1-5 0,0 1-8 15,-2-1-8-15,0-1-13 0,0-1-17 16,-1 0-4-16,1-4-122 0,-1-1-125 16,-1-2-292-16</inkml:trace>
  <inkml:trace contextRef="#ctx0" brushRef="#br0" timeOffset="25396.37">17702 11669 509 0,'-3'-5'134'0,"0"5"1"0,0 3-25 0,-1 2-76 16,-2 6-10-16,-1 5-6 0,0-1-3 16,-3 4-3-16,0 0-1 0,0 1-2 15,-1 0-2-15,0-4-3 0,3 1-7 16,-1-4-8-16,3 0-8 0,2-4 38 16,-6-6-165-16,9 1-124 0,0-1-322 15</inkml:trace>
  <inkml:trace contextRef="#ctx0" brushRef="#br0" timeOffset="25596.83">17730 11673 535 0,'7'4'142'0,"-2"1"6"16,0 2-52-16,-1 2-46 0,0 0-5 15,2 8-4-15,-2-3-7 0,1 4-8 16,-2-1-7-16,0 1-4 0,-1 0-5 15,1 0-3-15,-2-2-4 0,0 1-7 0,-1-3-6 16,0 0-14-16,0 5-11 0,-1-4 159 16,0 2-292-16,-2-4-150 0,0 5-418 15</inkml:trace>
  <inkml:trace contextRef="#ctx0" brushRef="#br0" timeOffset="26117.57">18064 11687 609 0,'0'-2'140'0,"0"2"2"0,1 2-102 16,1 1-14-16,-2-3-8 0,-3 4-5 15,4 7-4-15,1 3-4 0,-2 3-2 16,0 3 0-16,0-1 1 0,1 3-4 16,-1-2-6-16,1-4-9 0,-1 2-5 15,0-4 39-15,1 2-164 0,-2-7-122 16,-5-2-311-16</inkml:trace>
  <inkml:trace contextRef="#ctx0" brushRef="#br0" timeOffset="26342.96">17927 11790 626 0,'-1'-2'154'16,"0"0"2"-16,1 2-89 0,2 0-26 0,-3 1-12 16,3-1-8-16,2 1-3 0,1-1-1 15,2 0 0-15,2 4 0 0,3-3-1 16,0 1-2-16,2-2-3 0,0-2-8 15,3 3-12-15,-1-2-9 0,3-2-16 16,-1 1-10-16,3 0 145 0,-1-1-275 16,2 1-143-16,-3-3-395 0</inkml:trace>
  <inkml:trace contextRef="#ctx0" brushRef="#br0" timeOffset="26834.76">18428 11690 456 0,'7'-7'132'0,"-2"-1"5"0,-1 0 4 0,1 2-89 16,-2-3-4-16,-1 0-1 0,-1 1-3 16,-1-3-1-16,-2 1-6 0,-2 0-4 15,-1-1-6-15,0 3-7 0,-2-1-4 16,-1 0-4-16,-2 4-6 0,-1 1-3 15,0 2-1-15,-1 2-3 0,1 1-1 0,-2 5-1 16,1-1 0-16,2 4 1 0,2-1 0 16,2 0-1-16,0 3-2 0,3 1 1 15,2-1-1-15,1 3 1 0,3 0 0 16,4 2 0-16,0 1 2 0,3 0 1 16,1 1 1-16,1 1 0 0,2 0 0 15,-2-2-3-15,-1-2-8 0,-1 1 0 16,-2-1-3-16,0-1-1 0,-4-3-4 15,-3 1-3-15,-2-1-1 0,-2-1 6 0,-5-1-2 16,-2 1 1-16,-1 0 2 0,1-1 3 16,-1-2 7-16,1-3 6 0,1-2 8 15,-1-2 8-15,1-3 7 0,-1-2 3 16,-1-7 7-16,0-3-3 0,1-1 4 16,2-2-4-16,4-2-6 0,4-3-4 15,5-1-5-15,5 0-4 0,4 2-2 0,4-2-7 16,2 1-1-16,2 1-1 0,0 2-4 15,2 1-11-15,0 2-18 0,0 0-4 16,-2 1-147-16,1-4-144 0,4 3-357 16</inkml:trace>
  <inkml:trace contextRef="#ctx0" brushRef="#br0" timeOffset="34334.52">18659 13047 533 0,'-2'4'121'0,"0"-3"1"0,2-1-86 16,-1 2-12-16,1 0-4 0,1-1-2 15,0 1-2-15,-1 1 0 0,1 1 1 16,1 2-3-16,0 3-3 0,-1 0 0 0,2 4-4 16,-2 3-3-16,-1 2-2 0,-1 1-2 15,-2 5 0-15,0-1-1 0,-1 0 1 16,-1 0-1-16,1-1 0 0,1-1 1 15,-1-4 0-15,2-4 0 0,1-2 0 16,1-1 1-16,0-3-1 0,0-3 0 16,1-1 0-16,0-2 0 0,-1 1 0 15,1-2 0-15,-1-2 0 0,0 2 1 16,2 0-1-16,-1-1 2 0,0-1-2 0,2 2 1 16,1 0 1-16,4-2 0 0,1 1 0 15,2-1 1-15,2-1-1 0,5 2 2 16,0-1 0-16,3 1-1 0,3 2 0 15,0 0 0-15,4 3-1 0,2 0 0 16,3-1 2-16,2 3 2 0,2-3 1 16,3 0 1-16,4 2 0 0,-1-3 1 15,4 1 1-15,-3 2 0 0,4-3-1 0,0 2-2 16,0 2 1-16,1-1 0 0,-1-2 1 16,3 0-3-16,-2-2-1 0,0 0-2 15,-1-3 0-15,-1-1 0 0,-2 3-1 16,-3 1-1-16,-2 3-1 0,-3-2 1 15,-2 5-1-15,-2-2 0 0,-1 2 1 16,-2-4-1-16,-3 1 0 0,0 0 1 16,-1 0-1-16,0-3 1 0,-2 1-1 15,-2-2 1-15,-1 3-1 0,1-4 1 0,-1-2 0 16,-2 0 0-16,-1-2-1 0,1 2 1 16,-4-1-1-16,0-3 0 0,-4 3 0 15,-3-1-1-15,0 1 1 0,-4 1 0 16,-1-2 0-16,-2 2 0 0,0 2 1 15,-2-1 0-15,1-1 0 0,1-1 1 16,-1 1-1-16,-1-1 0 0,2-2-1 0,0-3 1 16,0-3 0-16,1 0 1 0,0-2 0 15,2-2 2-15,0-3 3 0,2-2 0 16,-2-2 0-16,0-1 1 0,2 0 0 16,-1-2-2-16,1 0-2 0,-2 1-1 15,1 4-1-15,-1 3-2 0,-1 3 1 16,-1 5 0-16,1 1 2 0,-3 4 2 15,0 3 1-15,1-1 0 0,-1 1-1 16,-1 1 0-16,1 1-1 0,-2 0-2 0,4-3-4 16,-4 2-1-16,6 4 0 0,-4-2-2 15,-2-1 0-15,-1 0 0 0,2 0 2 16,-2 1 0-16,1 0 0 0,-5-2 2 16,3 2 1-16,-1 2 1 0,-1-2 1 15,-3 1 1-15,-3 1-1 0,-4 0 1 16,-4-1 2-16,-3 0 0 0,-3-1 0 0,-4 2 0 15,-3-1-1-15,-2-1 0 0,-1 1-1 16,-3-1-1-16,-3 0-1 0,1 1 0 16,-1-1 0-16,-2 1 0 0,0-1-1 15,-1-1 0-15,-1 2 0 0,0 0 0 16,-3 0 0-16,-2 2 0 0,2-1-1 16,1 0 0-16,0 0 0 0,-1-1 0 15,3-1-2-15,0-2 0 0,4-1 0 16,1 1 0-16,-1-1-1 0,2-2 2 0,0 2-2 15,3 2 3-15,1 1-3 0,1-4-1 16,-1 2 2-16,4 0-1 0,3 3 1 16,1-4-1-16,2 1 1 0,2-2 2 15,1 2 0-15,1 1 0 0,1-1 1 16,0 0-3-16,3 1 0 0,-1 0-1 16,4 0 1-16,0 0-1 0,3 0 1 0,1-3-2 15,1 3 1-15,3-1 0 0,0 1 0 16,3-1-2-16,-2 0-4 0,3 0-5 15,1 1-4-15,1 0-8 0,0-1-9 16,0 0 2-16,1 0-128 0,1 1-120 16,2 0-296-16</inkml:trace>
  <inkml:trace contextRef="#ctx0" brushRef="#br0" timeOffset="35357.35">17699 12030 524 0,'-1'2'121'0,"1"-1"2"16,0-3-81-16,1 2-15 0,2 1-4 16,0-1-3-16,5 1-1 0,0 0 1 15,3 1-1-15,4 2-1 0,1 0-2 16,2 0-5-16,-1 2-1 0,0-1-4 15,1 4-4-15,1 0 0 0,-3 4-1 16,3 1 0-16,-4 0 1 0,3 4-1 0,-3-2 0 16,-2 3 0-16,-1-1 1 0,-1 2-1 15,-4-1-1-15,-2 3-1 0,-1 0 0 16,-4 0-1-16,-4 1 0 0,-1 0-2 16,-4 1 1-16,0 1 0 0,-1-1 1 15,-2 0-1-15,0 2 1 0,2 1 0 16,3 0 1-16,0-3 0 0,3-1 0 15,2 1-1-15,2 0 2 0,2-2-1 0,2 1 0 16,2-2 0-16,0 1-1 0,3 0 1 16,1-1 0-16,2 1 0 0,-1-3 0 15,2-2 0-15,-1 0 0 0,0-1 1 16,1-1 0-16,0 0 1 0,3-2 1 16,-2-2 2-16,4 1 1 0,0-1 1 15,2-2 1-15,2 0-1 0,-3-4 0 16,2 0-1-16,1-1-1 0,-1 1-1 0,-1-1-5 15,-1-1-2-15,-1 2-3 0,1-1-6 16,-6-3-7-16,1 5-5 0,-2-4-111 16,-2 2-8-16,-1-1-92 0,-3-3-198 15</inkml:trace>
  <inkml:trace contextRef="#ctx0" brushRef="#br0" timeOffset="35882.24">18321 12856 522 0,'2'-2'118'0,"0"0"0"0,0 1-75 0,3 0-21 15,0-1-2-15,1 1-2 0,-14 3 1 16,11-3 5-16,0 1 2 0,1 1 1 15,-1 2-2-15,-2 2-3 0,1-1-3 16,1 2-5-16,1 2-3 0,0 1-1 16,3 1-2-16,-1 1 1 0,3 1 0 15,2-1 0-15,0 2 1 0,2-1-2 0,-1-2 1 16,0 1-2-16,0-1-2 0,-1-4-3 16,-1 4 0-16,-3-3-1 0,-2-1 0 15,0 3 1-15,-4-5 2 0,-1 2-1 16,-1 1 0-16,-4-1-4 0,-1 0 0 15,-4-2-2-15,-3 0-2 0,-2 3-2 16,-2-1 1-16,-1-1 0 0,1-1 0 16,-1 3-2-16,2-2-1 0,1 0-7 15,1-3-10-15,3-1-8 0,1-1-104 16,-6-1-19-16,14-6-100 0,-6-1-213 0</inkml:trace>
  <inkml:trace contextRef="#ctx0" brushRef="#br0" timeOffset="44116.77">19355 13538 337 0,'-3'-3'110'0,"-3"0"4"0,4-1-2 0,-1 1-41 16,0-1-23-16,1 2-10 0,1-2-4 16,0 1-2-16,1-2-1 0,-2 0-2 15,3 1-1-15,-1 0-1 0,2 0-1 16,-1 1-2-16,0 0-5 0,-1 1-3 16,1 0-3-16,-1 1-2 0,2 0 1 15,-4 0 1-15,2 1-2 0,0-1 1 0,0 1 0 16,0 0-2-16,0 1-3 0,-1 1-5 15,0 1-5-15,-1 4-2 0,-1-1-2 16,-3 3-3-16,0 3-2 0,-2 0-2 16,-1 3 2-16,1-1 0 0,-1 0 0 15,0-1 0-15,-1 0 1 0,2-1 3 16,2-2 2-16,0-2 1 0,2-2 2 16,1-1 0-16,2-2 1 0,1 0-1 15,1-2 0-15,2 1 0 0,1 0 0 16,3 0 1-16,2 3 2 0,2-1 0 0,3-1 2 15,1-2 0-15,2 1 1 0,0-1 0 16,1 0-3-16,-2-2-7 0,-2 2-5 16,-1 2-5-16,-5 0-2 0,-1 0-2 15,-3-1-10-15,-2-2-70 0,2 4-42 16,-3-3-98-16,-2-1-225 0</inkml:trace>
  <inkml:trace contextRef="#ctx0" brushRef="#br0" timeOffset="44352.65">19467 13521 646 0,'-3'-3'152'0,"0"1"5"0,1-1-104 0,1 3-15 16,-2 0-2-16,2 1-7 0,-1 6-5 16,0-2-3-16,0 4-2 0,-1 2-4 15,-2 4-1-15,1 4-1 0,-1 2-5 16,-1-1-3-16,2 4-2 0,0-1-4 15,1 2-3-15,1-5-5 0,3-4-10 16,-1 1-10-16,1 0-9 0,0-4-6 16,1-1-5-16,2-2 6 0,-2-3-124 15,2 1-109-15,-2-2-278 0</inkml:trace>
  <inkml:trace contextRef="#ctx0" brushRef="#br0" timeOffset="44751.84">19729 13549 655 0,'-4'-2'151'0,"3"-2"3"0,1 2-105 16,-2 1-16-16,1 1-6 15,-2 3-4-15,-2 0-6 0,0 2-3 0,-2 3-5 16,-1 2-4-16,2 3 0 0,-2 4-1 15,2 3-2-15,0 0-1 0,4 2-1 16,-1-2-2-16,3-1-3 0,0-3-5 16,3-2 0-16,2 0-2 0,2-3 0 0,1-1-2 15,0-4 1-15,3-2 2 0,5-2 6 16,-2-2 1-16,-1-7 2 0,1 2 4 16,2-5 4-16,-1 0 2 0,-1-4 1 15,-2 0 1-15,-1-4 0 0,-2 2 1 16,-2-4-1-16,-3 0 1 0,-4-1-2 15,-4 2-2-15,-4-2-2 0,-4 2-3 16,0 0 0-16,-5 7-6 0,4 1-6 0,-1 4-1 16,0 4 1-16,0 5-4 0,-1 6-7 15,1 1-8-15,2-3-5 0,-2 5 170 16,3-1-292-16,2-1-142 0,4-2-402 16</inkml:trace>
  <inkml:trace contextRef="#ctx0" brushRef="#br0" timeOffset="45366.8">20181 13456 576 0,'3'0'126'0,"1"1"7"0,1-2-98 16,-3 3-5-16,0-1 3 0,1 0 3 16,-3 3 5-16,-1-2 0 0,-3 1-4 15,0 1-4-15,-2 1-3 0,-5 3-7 16,2-3-4-16,-5-2-8 0,1 3-3 16,-2-2-4-16,-2-1-3 0,1 0-3 15,3-2 2-15,-4 2-2 0,2-1-1 16,2 3-1-16,2-2-2 0,0 0 0 0,3 2-2 15,1-2 0-15,0 2-1 0,2 1 1 16,0-1 0-16,3 3 2 0,0-1 1 16,-1 0 1-16,2 2 1 0,-2 0 2 15,3 2 0-15,-1-1 0 0,0 0 1 16,-1 4 0-16,0-3 0 0,0 1 0 16,0-3 1-16,-1 1-1 0,1-2 0 15,0-1 0-15,1-3 0 0,1 0-1 0,0 1 4 16,11 2-1-16,-10-3-1 0,0-2-1 15,1-1 2-15,1 0 1 0,1 2 1 16,2-3-2-16,-9-4 0 0,14 6 3 16,1-3 0-16,1 3-1 0,2-3 1 15,1 2-2-15,1 3 0 0,1 0-1 16,-2-1 0-16,0 4 0 0,-1-1-1 16,-1 3 0-16,-3-1 1 0,-1-1-1 15,-3 1 0-15,-3 1 0 0,-1 1 0 0,-2-1 1 16,-2 0-1-16,-1 1 0 0,-2 1 0 15,-4 2-1-15,-1 1-3 0,-3-1-3 16,-2 0-3-16,-3-1-2 0,0-1-2 16,-2-1-9-16,-1-4-12 0,-1 0-7 15,1-2 0-15,-1 0-121 0,4-2-121 0,-3 1-287 16</inkml:trace>
  <inkml:trace contextRef="#ctx0" brushRef="#br0" timeOffset="52614.73">20787 12569 609 0,'-5'0'133'0,"1"0"0"16,1-3-106-16,-1 2-15 0,2-1-4 15,1-1-3-15,-4 3-5 0,5-4 2 16,-1 2 4-16,0 0 5 0,1 1 1 0,0 0 2 15,0 1-1-15,2-2 0 0,-2 3-2 16,0-2-5-16,0 1-4 0,1 1-3 16,-1-1-2-16,0 1 0 0,0 1 0 15,1 0 0-15,1 3 0 0,1 0 1 16,2 2-1-16,1 3 1 0,2 1-1 16,3-1 0-16,2 1 0 0,2 0 0 15,2 0 0-15,3 1 1 0,3-1 1 0,1-2 1 16,3-1 0-16,1-1 2 0,2 1 1 15,2-2 1-15,1-3 1 0,2-2 0 16,-1 0 0-16,1 0-1 0,2-2 1 16,0-1-1-16,1-1-2 0,-1 0 1 15,0 3-2-15,0-2 0 0,0 3 0 16,0 2-1-16,-3-2 1 0,-2 2-1 16,0 0 0-16,1 2-1 0,0 0 1 0,-2 2 1 15,1-1-1-15,0 1 0 0,0-1 0 16,2 3 1-16,-2-2-1 0,-2 0 1 15,-2 1-1-15,-3-2 1 0,-2-2-1 16,-1 1 0-16,-4-2 1 0,-3-1-2 16,-1-4 1-16,-2-2-1 0,0 2-1 15,-2 2 0-15,0-2 0 0,-2-2-2 16,1 0 1-16,-2 2 0 0,1-2 0 16,-2 0 0-16,2 0 1 0,2 1 1 0,-1-1 1 15,-1-1-1-15,2 1 1 0,1 0 0 16,0 1 1-16,1-4-1 0,0 2 0 15,0-2 1-15,3 2 0 0,-2-2 1 16,-1 0 1-16,0-1 0 0,1 1 2 16,-1 0 0-16,1 0 3 0,-2-1 0 15,1 1 0-15,1-1 0 0,2 0 0 16,0-1-1-16,0-1-1 0,2-2-2 16,0 0-1-16,3 1-1 0,0-4-1 0,-1 1 0 15,1 1 0-15,-1 0 0 0,1 0 1 16,-1 0-1-16,0-1 1 0,1 4-1 15,-2-4 1-15,2 0-1 0,0 0 0 16,2 0-1-16,-2-2 1 0,1 2-1 16,0-2 1-16,1 1 0 0,0 0-1 0,0 0 1 15,-3-1 0-15,1 1 0 0,0-1 0 16,-1-2 0-16,-2 1 0 0,-2 1 0 16,1-1 0-16,-2-2 0 0,-1-2 1 15,-1 3-1-15,0-3 0 0,0 2 0 16,-1-3 0-16,0 1 0 0,2 2 0 15,-1-1 0-15,-1-2 0 0,2-1 0 16,-2 0 1-16,0-2 1 0,0 2 0 0,-2-5 1 16,0 3-1-16,0-1 0 0,-1 0-1 15,0-3 0-15,1 1-1 0,-1-4 0 16,-1 0 0-16,2-1 1 0,-1 0 0 16,0-1-1-16,1 2 0 0,1-5 0 15,0 1-1-15,1 1 1 0,0-1-2 16,-2 2-1-16,-1 0 3 0,0-2-1 15,-4 2 1-15,1-1 0 0,-4 1-1 16,1-1 0-16,-2 0 2 0,1-1-1 0,0 0 0 16,0 2 1-16,2 0-1 0,1 0 1 15,-1 0 0-15,3-1-3 0,0 0 1 16,1-3-1-16,0-1 0 0,1-2-1 16,1 1 1-16,1-2 1 0,-3-1-1 15,1 1 2-15,-1 2-2 0,-2 4 0 16,1 1 1-16,-3-2-1 0,1 3 0 15,1 0 1-15,-1-1-1 0,0-1 0 16,1-3 2-16,0 3 1 0,0 0 1 16,-2 0 2-16,0 1 1 0,1 3 3 0,-2 1 1 15,-1 4 2-15,-1 0 0 0,0 0 0 16,0 4-2-16,-1 3-1 0,0-2-2 16,1 2-2-16,-1 0-1 0,-1 0-1 15,2 0-2-15,0-3-1 0,-1-3 0 16,0 2 2-16,0-1-1 0,-1-1 1 15,1 1 0-15,-2 3 2 0,0 1 2 0,-1 1-1 16,0 2-1-16,-2-2 0 0,2 1 0 16,-1-1 0-16,1-3-2 0,-1 3 0 15,2 0-1-15,0-1 1 0,1 4-1 16,1-2 0-16,-1 0 0 0,-1-1 0 16,-1 0-3-16,3-2-1 0,0 1 0 15,-2-2 0-15,-2 1-1 0,0-1-1 16,-1 2 1-16,2 1 2 0,-4 0 0 15,0 2 1-15,1 0 0 0,0 0-1 0,1 4 1 16,0-4 0-16,0 3 1 0,-1-1-1 16,0-1 0-16,0 0 1 0,0 1 0 15,0 0 0-15,-1 2 0 0,0 0 0 16,1 2 0-16,-1-1 0 0,0 3 0 16,1 2-1-16,-1-3 0 0,-1 1 0 0,1 0 0 15,0 1-1-15,-1-1-1 16,-1-2 0-16,-1 1 0 0,0 0-1 0,-1-1 1 15,-1 0 0-15,0-1 1 0,-1 0-1 16,-2 0 2-16,1-3-1 0,-2 1 1 16,2 2 1-16,1-1-1 0,-1 0 1 15,-1 0-1-15,0 1 1 0,-2 1 1 16,1 1-2-16,-4 0 1 0,-3 0 0 16,1-1 0-16,-1 1-1 0,0 1 1 15,1 1 0-15,-2 0 1 0,4-2-1 0,-1 0 0 16,0 2 0-16,0-1 0 0,0 1 0 15,-2-4-1-15,0 1 0 0,-3 0-1 16,3 1 0-16,0 3 0 0,0-2 0 16,-2 0-1-16,2 1-1 0,0 0 0 15,-1-1 0-15,-1 1 0 0,0-5-1 16,1 3 0-16,-1 0 1 0,2-1 0 0,0 1 1 16,0 3 1-16,1-1 0 0,1 2 1 15,-1-1 0-15,1-1 1 0,0 2-1 16,2 1 2-16,-2-3-1 0,1 0 0 15,0 0 0-15,5 1 0 0,-2-1 0 16,2 0 0-16,0-1 1 0,1 0-1 16,0 3 0-16,-2-2-1 0,-1 0 1 15,0 0-1-15,-1 0 0 0,0 1 0 16,1 0 0-16,1-3 0 0,4 6 1 16,-1-1 1-16,1 1-1 0,2 2 0 0,3-2 0 15,-3 3 0-15,1 3-1 0,-1-4 1 16,0 0 0-16,0-1 0 0,0-2 0 15,-1 2 0-15,1-2 0 0,1-1 0 16,-1 3 0-16,-1-2 0 0,0 2 0 16,0 2 0-16,-1-3 0 0,-2 1 0 15,-1-4 0-15,-1 1 0 0,-1-1 0 0,-2 0 0 16,3 0 0-16,-2-1 0 0,-1 1-1 16,-2 0 0-16,2 3-1 0,-3-2-1 15,-3 1 0-15,1 1 0 0,-1 2-1 16,0-2 1-16,0 3 0 0,1-2 1 15,0 3 1-15,1-2 0 0,0 0 0 16,0-1 0-16,0 1 0 0,-2-1 0 16,1 1 0-16,2-1-1 0,0 1 0 0,0 1 0 15,-1-3 0-15,1 2 1 0,-1-1-1 16,-2-2 1-16,-2-1 1 0,0 1 0 16,-1-2 0-16,2 2 0 0,-1-3 0 15,-1 3 0-15,1-2 0 0,0 1 0 16,0-1 1-16,-4-1-1 0,-1-2 0 15,0 2 0-15,0-3 0 0,0 0 0 16,-1-3 0-16,-1 2 0 0,-1-2 0 0,2 2 1 16,-1-3-1-16,-1 1 0 0,1 3 0 15,1-2 0-15,-1 3 0 0,1-1 0 16,0 0 1-16,-2 2-1 0,2-3 0 16,-1 1 0-16,-2 1 0 0,-2-2 0 15,0 2 0-15,-1 1 0 0,1 0 0 16,-3 1 0-16,0 0 0 0,0 1 0 15,0-2 0-15,1 0 0 0,0 0 0 16,2 0 0-16,-2 1 0 0,1 0 0 16,-3-1-1-16,2 1 0 0,2 3-1 0,0 1 0 15,-2 0 0-15,2-2 0 0,0 1 0 16,1 2 1-16,1 0 0 0,-1-2 0 16,3 1 0-16,-2-1 1 0,0 0-1 15,-3 1 1-15,0 0 0 0,1 2-1 16,0-3 1-16,-1 1 0 0,0 0 0 15,2 1 0-15,0-3 0 0,2 1-1 16,-1-3 1-16,2 1 1 0,-1 2-1 0,1-4 0 16,1 0 0-16,-1 0 0 0,1 0 0 15,0-1 0-15,-1 0 0 0,1 3 0 16,-1-3 1-16,1 4-1 0,2 2 0 16,1-1 0-16,0 3 0 0,-1-3 1 15,1 0-1-15,3 0 0 0,-3 0 0 16,0-2 0-16,0-1 0 0,-3 3 0 0,-1-1 0 15,1 3 0-15,-4 2 0 0,1-2 0 16,0 4 0-16,-2 0 0 0,2 1 0 16,-2-1-1-16,-1-1 1 0,-1-1 0 15,-2 0 0-15,-2-1 0 0,1 1 0 16,0 1 0-16,1 1 0 0,-2 1 0 16,1 1 0-16,-1 1 0 0,0 0 0 15,0-2 0-15,0 1 0 0,0 0 0 16,-3-1 0-16,-1 0 0 0,2-1 0 0,1 1-1 15,0 2 1-15,-3-1 0 0,1 3 0 16,2-2 0-16,1 0 0 0,-3 2 0 16,-1-3 0-16,-4-1 0 0,3 1 0 15,4-1 0-15,1-1 0 0,-1 2 1 16,1 1-1-16,4 0 0 0,2-1 0 16,-3 0 0-16,-4-2 0 0,-1 1 0 0,-2-3 0 15,2-1 0-15,1 1 0 0,1 1 0 16,0 2 0-16,2-1 0 0,3 2 1 15,-1 1-1-15,-1 0 0 0,1 1 0 16,-6-2 0-16,2-2 0 0,-3 1-1 16,-5-1 1-16,0 0 0 0,3 0 0 15,0 2 0-15,6-1 0 0,-2 5 0 16,0-2 1-16,6 2-1 0,-1 0 0 16,-6 0 0-16,-2-2 0 0,-3 3 0 15,0-3 0-15,4-1 0 0,0 3 0 0,6-2 0 16,5 3 0-16,-5-2 0 0,0-1 0 15,3 1 0-15,1 3 0 0,-7-4 0 16,1 2-1-16,-1-1 1 0,1 3 0 16,4-1 0-16,-1 0 0 0,-1 1 0 15,2-3 0-15,0 1 0 0,0-1 0 16,6-1 0-16,0 1 0 0,-1-1 0 0,0-1 0 16,-1 4 1-16,1 0-1 0,-1-1 0 15,-4 3 0-15,3-2 0 0,0 0-1 16,0 2 1-16,2-4 0 0,0 1 0 15,-1-2 0-15,1 0 0 0,0 0 0 16,-2-2 0-16,0 1 0 0,1 0 0 16,2-1 0-16,-2 0 0 0,1 0 0 15,1 0 0-15,2 4 0 0,2-2 0 16,0-2 1-16,-2 1-1 0,1-1 0 0,-2-1 0 16,1-1 0-16,2-1 0 0,-3 3 0 15,0-2 0-15,-1 3 0 0,1 1 0 16,0 1 0-16,-1 1 0 0,0-2 0 15,2 1 0-15,-1 1 0 0,1-2 0 16,0 0 0-16,-2-1 0 0,-1-2 0 16,1 1 0-16,0-1 0 0,-1 0 0 15,0 0 0-15,-1 2 0 0,1 0 0 0,0 1 0 16,0 0 0-16,-1-1 0 0,1 3 0 16,-1 1 0-16,0-2 0 0,-2 3 0 15,0-1 0-15,-1-1 0 0,0 3 0 16,-1-5 0-16,0 1 0 0,0-1 0 15,2-2 0-15,1 1 0 0,0-1 0 16,-1 0 0-16,2 2 0 0,1 0 0 16,-1 0 0-16,-2 0 0 0,-1 2 0 15,0-2 0-15,-2 1 0 0,0-1 0 0,0 0 0 16,-1 1 0-16,3 0 0 0,-2 2 0 16,3-2 0-16,0 2 0 0,-1 1 0 15,2-2 0-15,0 1 0 0,1 0 0 16,1 0 0-16,0-2 0 0,0 1 0 15,0-3 0-15,-2 3 0 0,5 0 0 16,-2 1 0-16,0-1 0 0,2 4 0 0,-1-1 0 16,1 2-1-16,2 1 1 0,-4-5 0 15,1 1 0-15,-1 0 0 0,0-2 0 16,0 2 0-16,1-1 1 0,0-3-1 16,0 4 0-16,1-2 0 0,1 2 0 15,0 1 0-15,3-3 0 0,-1 2 0 16,3 0 0-16,1 0 0 0,0-1-1 15,2 0 1-15,0-3 0 0,3 2 0 0,-2-1 0 16,0 1 0-16,1 0 0 0,0 1 0 16,-1-1 0-16,4 2 0 0,-2 2-1 15,0 0 1-15,3 1 0 0,-1-2-1 16,1 1 1-16,0 1 0 0,0 1-1 16,-1 0 1-16,3 0 0 0,1 1-1 15,-1-1 1-15,3 1-1 0,-2 1 1 16,3-1-1-16,0 2-1 0,-1 1 1 0,1 3-1 15,-1 1-1-15,1 0-1 0,0 4 0 16,1-1 0-16,-1 0 0 0,1 1 0 16,1 0 0-16,-1-1 1 0,0 4 0 15,0-3 2-15,-1 0-1 0,0 2 1 16,0-2 0-16,1 1 0 0,0 2 1 16,1-3-1-16,0 1 1 0,1 0 0 15,-1-1 0-15,2 1 0 0,-1 0 0 16,1 0 0-16,0 0 0 0,0 1 0 15,1-2 1-15,0-1-1 0,1-2 0 0,-1 2 0 16,1-3 0-16,0-4 0 0,2 1 0 16,0-2 0-16,1 0 0 0,-1 1 0 15,2-3-1-15,2 0 0 0,0 2 0 16,2 1 0-16,-1-1 0 0,1-1-1 16,0 2 1-16,2-1-1 0,-1 0 0 15,2 1 1-15,-1-2-1 0,2 0 1 0,-1-1 0 16,1 2 0-16,2 0 1 0,-1 0-1 15,1-2 1-15,0 2 0 0,1-2 0 16,1 1 0-16,-1-1 0 0,-2-1 0 16,1-1 0-16,0 0 0 0,-3 0 0 15,2-1 0-15,-2 0 0 0,0 1 0 16,0-2 0-16,1 0 0 0,0 0 0 16,1 0-1-16,0 2 1 0,0-2 0 15,1-1-1-15,0 1 1 0,-1-1-1 0,2 1 1 16,0-1-1-16,0 1 1 0,1 0-2 15,-1-1 1-15,1 0-1 0,0 0 1 16,2-1-1-16,1-1 0 0,0 0 1 16,3 1-1-16,0-1 2 0,2 0-1 15,1 1 0-15,-2-2 0 0,0 1 0 16,-1 0-1-16,0 0 0 0,0-1-1 16,-1 0 0-16,-1-1-1 0,1 3-1 0,1-3-1 15,-2 2 1-15,0-3 0 0,1 2 1 16,-2-1 0-16,0-2 2 0,0 1 0 15,0-1 2-15,-2-1-1 0,-1 3 1 16,-2-3 1-16,1 2 0 0,-2 0-5 16,-1-2-5-16,-4 3-5 0,0-2-5 15,-2 0 26-15,-1-1-148 0,-2 0-115 16,-5-1-291-16</inkml:trace>
  <inkml:trace contextRef="#ctx0" brushRef="#br0" timeOffset="53566.8">10144 9293 460 0,'-3'-1'108'0,"2"8"3"0,0-2-41 15,-1-3-54-15,-2 0-12 0,-1-2-3 16,-3-1-3-16,-3-4 2 0,9 1 0 16,0 4 0-16,-1 0 0 0,2-1-1 15,1 1 1-15,2 2 2 0,6 9-1 16,-9-9-1-16,0-3 0 0,1 1 0 15,-1-2 2-15,0 1 0 0,-1 1 1 16,-5 0-2-16,5 2 2 0,-1 0 1 16,-2 0-1-16,1-1 0 0,-1 1 0 15,2 6-2-15,5-8 0 0,-7-5 0 0,2 5 0 16,1 0 0-16,1 1 0 0,-2-1 0 16,0-9 0-16,1 7 1 0,-1 3-1 15,-1-3-1-15,-2 0-2 0,1 1-1 16,1 2 1-16,0 1-1 0,-1 0 0 15,1-1 0-15,-1-1 0 0,4 2 3 16,-2 0 0-16,-14-15 0 0,12 14 2 0,1-1-2 16,0 0 0-16,0 3 0 0,0-1 0 15,-1-2 0-15,15 14 0 0,-13-11-1 16,0-2 1-16,0 3 0 0,0-3 0 16,2 2 0-16,0 1 0 0,0-1 1 15,1 1 1-15,0-1 0 0,1 1 1 16,0 1 0-16,2 1 0 0,1-1 0 15,1 2 0-15,3 2-2 0,2 0 1 16,-1-1-1-16,4 2 1 0,1 1-1 0,1-1-1 16,0 0 1-16,3-2 0 0,0 2-1 15,-1 1 1-15,1-1 0 0,-1 3 1 16,1-1 1-16,-4 2 1 0,-1 0-1 16,-2 0 0-16,-3-2 0 0,-2 1 1 15,-1-2-2-15,-4 1 0 0,0 0 0 16,0-2 0-16,-1 0 0 0,-1-2 0 0,0-2 0 15,0 0 0-15,1-3 1 16,-3-1 1-16,2-1 2 0,0 2 1 0,-1-2 1 16,-1 1 0-16,-2-1 0 0,0 0-1 15,-2 0-1-15,0-1-1 0,-2 0-2 16,0-1-1-16,-1-1-1 0,-1 0-1 16,-2 1 0-16,0-1 0 0,0 2 2 15,-1 3 0-15,-3-2 1 0,-5 4-3 16,5 0 0-16,-1 0 0 0,-2 2 0 0,0 1-2 15,-2 2 0-15,-2 1 0 0,4-2 1 16,-6 4 0-16,-3 1 1 0,0 3 0 16,0-1 0-16,0 1-1 0,1-1 1 15,3 1 0-15,3-2 0 0,4-4 0 16,3 0 0-16,4-4-2 0,4-1 0 16,2-4-1-16,2 0-3 0,2 1-1 0,2-1-3 15,1 1-1-15,4-1 0 16,3 0-1-16,6-1 176 0,2-2-290 0,4 0-126 15,4-4-392-15</inkml:trace>
  <inkml:trace contextRef="#ctx0" brushRef="#br0" timeOffset="71935.57">20833 4521 338 0,'0'0'75'0,"-1"-1"0"0,1 1-51 15,0 1-19-15,-1-1-7 0,1 0-2 0,0 0 2 16,0 0 5-16,0 0 10 0,0 0 8 16,0-2 9-16,1 1 6 15,-1 1 4-15,0-1 1 0,1 1-4 0,0 1-8 16,-1-1-6-16,1 1-7 0,0-1-6 15,1 1-5-15,4-1-3 0,4 0-2 16,2 0-2-16,2-3-1 0,2 2 1 16,6-1 0-16,5-1 1 0,3-2 0 0,4 0 1 15,6-3 1-15,5 1 0 0,6-2 0 16,6-2 0-16,1-1 0 0,-1-1-1 16,1 1 2-16,-1 3-1 0,1-2 1 15,-4 1 0-15,-5-1 0 0,-1 2 1 16,1 0-1-16,-2 3-1 0,0-2 0 15,-2 1-1-15,-4 0 1 0,1 1-1 16,-3 1 0-16,-4-1 1 0,-5 1-1 0,-7-1 0 16,-3 1 1-16,-4 3 0 0,-5-2 1 15,-5 2 2-15,-3 0 1 0,-2 0 2 16,-3 2-4-16,-5 0-1 0,-7 1-1 16,-9 0 0-16,-7 0-3 0,-8 2 0 15,-10 0-2-15,-7 0 4 0,-1-1 1 16,-2 3 0-16,2-1 0 0,0 0 0 0,1 1-1 15,9-1 1-15,-2 0-1 16,2 2 1-16,2-4-1 0,0 0 1 0,3 0-1 16,5 2 0-16,2-3 1 0,8 2-1 15,4-2 0-15,9 3 1 0,5-2-1 16,4-2 1-16,4 0 0 0,1 2 0 16,1-4-1-16,4-2 0 0,9-1-1 15,8-1-1-15,9 0 1 0,4-1-1 16,6-3 0-16,5 2 1 0,3 1 1 15,-2 1 2-15,-2-1 1 0,-3 0 1 0,-3 2 0 16,3 3 1-16,-4 0 0 0,0-1-1 16,-5 3-1-16,-6-1 2 0,-3 2-2 15,-4 2-1-15,-8-2 0 0,-4 0 0 16,-2 1-2-16,-8-1 0 0,-9-1-2 16,-11-2 1-16,-8-1 0 0,-8 0 0 15,-8-2 0-15,-13-3 1 0,-3 2 0 16,-4-1 0-16,3-1 0 0,-4 2 0 15,4-3 1-15,1 1-1 0,6 0 1 0,5 0 0 16,9 2 0-16,7 2-1 0,10 0 1 16,6 0-1-16,6 2 0 0,6 2-2 15,5 1 0-15,2 0-2 0,7 4 1 16,6 1-1-16,12-2-1 0,9-3 0 16,15-1 3-16,8-1 0 0,10-4 2 15,3 1-1-15,6-6 1 0,-2 5 1 0,0 0 0 16,-3-1-1-16,-4-2 1 0,-3 1-1 15,-5-3 1-15,-8 3-1 0,-6-1 1 16,-11 0 0-16,-12 2 1 0,-5 2 2 16,-6 1 2-16,-6 0 1 0,-6 0-3 15,-12-3-2-15,-10 1-1 0,-9-1-1 16,-15 4-1-16,-7 2-3 0,-12 2-1 16,-7 2 4-16,-4 1 1 0,0 4 1 15,-1 3-1-15,1-1 1 0,1-1-1 16,4 1 0-16,4 0 0 0,9 1 0 0,5 0 0 15,9-1 0-15,12-5 0 0,7 0-1 16,7-1 0-16,9 0-2 0,3-3-2 16,6-1-1-16,8-1 1 0,8 2 0 15,13-2 1-15,10 1 1 0,15-3 3 16,8 2 2-16,11 0 1 0,3 2-1 16,3-1 0-16,-3 1-1 0,-2-2 0 0,-4 4-1 15,-2-4 1-15,-9 2-1 0,-5 0 1 16,-9 0 0-16,-8 1-1 0,-9 0 0 15,-12-1 1-15,-6 1-1 0,-5-3 1 16,-7 1 0-16,-9-2 0 0,-11 0 1 16,-16-1 0-16,-8-1 0 0,-12 3 0 15,-9 1 0-15,-9-2-1 0,-3 2 0 16,1-2 0-16,5 3-1 0,5 1 1 16,6-2-1-16,7 3 0 0,10 0-1 15,8-1-1-15,11 4-1 0,8-5-1 0,7 0 0 16,6 0-3-16,4-2 0 0,6 0 1 15,8 0 1-15,6-1 1 0,11 0 2 16,7 1 1-16,9 1 2 0,3 0 0 16,2 0 1-16,-2 1-1 0,-2 2 0 15,-5 4-1-15,-6-2 1 0,-8 2-1 16,-4 1-1-16,-4 2 0 0,-7-2-3 16,-6 1 0-16,-6 0-2 0,-7 0 1 0,-8 1 0 15,-8 1 1-15,-5-2 0 0,-4 2 47 16,-5 0-159-16,-2-3-105 0,-3 1-296 15</inkml:trace>
  <inkml:trace contextRef="#ctx0" brushRef="#br0" timeOffset="160306.61">22908 4509 531 0,'-8'5'114'0,"3"-1"1"15,-4 2-82-15,2-1-30 0,-2 1-1 16,1-2-1-16,1 1-2 0,1-3-1 16,-1 1 0-16,3-1 0 0,0-1 0 15,3-1 0-15,-1-1 2 0,1 0 1 16,-1 0 4-16,1-2 6 0,-1-2 4 15,-1 0 4-15,2-1 3 0,1 2 1 16,0-3 2-16,1 2-4 0,3-2-4 0,2 0-7 16,4 1-3-16,8 0-3 0,1-1-3 15,4 1-3-15,6 0-1 16,6 0-1-16,5 2 1 0,8-4 1 0,5 2 0 16,11 2 0-16,9 0 1 0,6-4 0 15,11 4 3-15,-4-6-1 0,16 3 0 16,0 1 0-16,-5-8-1 0,1 5 0 15,1 4 1-15,-2-4-2 0,7 7 0 0,-15 2 1 16,-6-7-1-16,11 11 4 0,-13-5-2 16,0 2 0-16,-6 2 0 0,-5 1 0 15,-6 0 0-15,-5 6 0 0,-16-4-3 16,-3 2 0-16,-11 0-1 0,-13-3-3 16,-8 0-3-16,-7-1 1 0,-6 2 1 15,-10-4 0-15,-8-1 1 0,-14-1 3 16,-9 1 2-16,-12-1 4 0,-10-4-1 0,-9-3 0 15,-10 1-1-15,-9-5-1 16,0 0 0-16,-7-1 0 0,-1-5-2 0,-6 3 0 16,2 1 0-16,2 1 0 0,4 5 1 15,3 2 0-15,4 0 1 0,-2 7 0 16,8 2 1-16,2 5-1 0,2 1 1 16,5 2-1-16,8 1 0 0,8 1 0 15,7 0 0-15,10 0 0 0,8-4 0 16,11-1 1-16,7 0-1 0,6-1 0 0,6-2 1 15,9 1 1-15,8-1 1 0,10 1 0 16,5-1 1-16,8 2 0 0,7-1 1 16,11-1 0-16,7-2 0 0,8-1-1 15,2-3 1-15,4 2-2 0,9 0 2 16,4 0-1-16,1 1 1 0,2-1-1 16,3 3-1-16,-2 1-1 0,3-2 1 15,1 0-2-15,-12-4 0 0,-4-2-1 0,-2 1 0 16,-10-3 1-16,0-2 0 0,-8 0-1 15,-14-4 1-15,-1 3 0 0,-6 2-1 16,-8-2 1-16,-7 1 0 0,-5-1 0 16,-5-1-2-16,-3 3-2 0,-2-3-1 15,1 1 1-15,-5 0-5 0,-5-1-2 16,-2 2 1-16,-10-1 0 0,-3 1 2 0,-13 2 1 16,-11 0 0-16,-8 3 5 0,-9 1 0 15,-10 2 1-15,-5 1-1 0,-9 3 1 16,-3 0 0-16,0 4 0 0,-4-1 0 15,3 0 0-15,0 1-1 0,-2 1 1 16,8-1-1-16,3-2 1 0,5 0-1 16,6 1 1-16,5-2-1 0,7 0 0 15,13-3 1-15,8 1-1 0,7 0 1 16,8-3 0-16,8 2-2 0,7-3 1 0,3 1 0 16,3 0 0-16,7-1 2 0,7 1-1 15,10 2 1-15,10 0 0 0,12-2 1 16,12-1 1-16,15-1-4 0,13 8-1 15,0-10 1-15,7-1-2 0,5-1 3 16,6 3-3-16,1 1 1 0,-1-1 2 16,-1-8-1-16,7 7 1 0,-2 1 1 0,-5 0-3 15,-6-2 2-15,-4-4-1 0,-7 2-1 16,-10-1 3-16,-6 1-2 0,-8-1 1 16,-7-4 0-16,-9 5 0 0,-10 2 0 15,-8-1 0-15,-8 3 0 0,-8-1-3 16,-6 1 0-16,-10 1-3 0,-7-3-1 15,-13 5 0-15,-10-2-1 0,-7 2 1 16,-12 0 2-16,-12 0 1 0,-7 2 2 16,-10 1 3-16,-4 0-1 0,-6-1 0 0,-8-1 0 15,-2-1 1-15,-8 1-1 0,-3 0-1 16,0 0 1-16,3-3-1 0,4 1 1 16,0 0 0-16,6 4-1 0,5-1 1 15,7-1 0-15,5 3 1 0,11-1-1 16,6 2 0-16,11-1 0 0,6 1 0 15,10 1 1-15,9-1-2 0,11 2 1 16,3-1 1-16,7 1 0 0,13 2 1 16,9-2 1-16,7 1-1 0,8 0 2 0,10-1 0 15,11 1-1-15,10 0 0 0,7-5-1 16,8 1-2-16,7-5-1 0,3 1 2 16,4 1-2-16,1-3 2 0,3-3-1 15,-2 0 3-15,-3-1 0 0,0 2 4 16,1 1-2-16,0-2 0 0,2-1 0 15,-8 3 0-15,-3 1-4 0,-4 0 1 0,-6 0-2 16,-9 0-1-16,-10 0 2 0,-10 0-2 16,-8 0 1-16,-8-1 0 0,-9 0-1 15,-4-1 1-15,-8-1-6 0,-7-3 0 16,-10-3-1-16,-9 0-1 0,-10-5-1 16,-7 0 0-16,-8-1-1 0,-11-1 6 15,-3 2 0-15,-4 3 2 0,0 1 1 16,0 4 0-16,1-2 2 0,2 3 0 15,3 0-1-15,-1 2 1 0,2 0-1 0,4 2 1 16,4 1-2-16,2 3 0 0,2-2-2 16,6 1-4-16,7-2-3 0,7-1-2 15,5 0 0-15,4-1 0 0,6-4-16 16,6 1-1-16,5-1 20 0,8 0-21 16,9-2-23-16,6 1 14 0,8-3 8 15,12 1-1-15,11 0 14 0,8 3-20 16,2 1 23-16,5 1 6 0,3 2-60 0,2 0-63 15,-2 0-120-15</inkml:trace>
  <inkml:trace contextRef="#ctx0" brushRef="#br0" timeOffset="195770.65">7874 7568 508 0,'-3'8'109'0,"-1"2"1"0,4-3-78 16,0 1-32-16,1 2-13 0,1 0-9 0,-8-4-42 16,9 2-8-16,0 0-2 0,0-3 4 15,0-3 12-15,2-2 28 0,-2-1 27 16,10 2 54-16,-8-2 16 0,-2-2 2 15,2-1 1-15,0 2-7 0,-1-2-21 16,1 3-16-16,-1-2-13 0,3 3-6 16,2 0-2-16,3 2-3 0,5-1 0 15,3 2-1-15,6 0 1 0,7 2-1 16,6-1-1-16,9 0-2 0,-5-8-81 16,20 7-27-16,5-2-84 0,6-1-191 0</inkml:trace>
  <inkml:trace contextRef="#ctx0" brushRef="#br0" timeOffset="196288.27">11266 7279 456 0,'-5'-8'112'16,"0"1"1"-16,1-2-38 0,0-1-57 15,-1 5-10-15,2 1-4 0,0 2-2 16,-1-1 0-16,1 0 1 0,1 3 0 0,0 1 1 16,2-1 0-16,0 0 0 0,0-1-4 15,3 3-1-15,6 1-1 0,4 0-1 16,8 0 2-16,12 0 1 0,11 0 0 16,15 0 5-16,12-3-1 0,12 0-3 15,10-2-76-15,8 0-41 0,4-2-88 16,10-6-212-16</inkml:trace>
  <inkml:trace contextRef="#ctx0" brushRef="#br0" timeOffset="201081.38">3382 11798 473 0,'1'7'33'0,"7"5"-33"0,-8-12-150 0,1 1-206 16</inkml:trace>
  <inkml:trace contextRef="#ctx0" brushRef="#br0" timeOffset="201703.68">3392 11818 444 0,'0'1'103'0,"0"-3"1"0,0 2-59 16,-1-1-29-16,2 1-11 0,-1 0-7 15,1 1-6-15,2-1-5 0,1 2-5 0,3-1-2 16,0 0 3-16,4 0 4 0,2-2 3 16,2-2 9-16,0 2 7 0,2-3 11 15,2-3 3-15,0 3 1 0,-1-1-1 16,1 2-1-16,1 0-3 0,-2-1-3 16,-1 1-4-16,-3 2-3 0,-2-2-2 15,-3 1-2-15,-3-1 1 0,-2 3 0 16,-3 0 1-16,-5 1-1 0,-5 2-1 0,-8-2 0 15,-7 2-3-15,-7 1-1 0,-7 2-1 16,-6 0-2-16,-4 1 0 0,-1 1 0 16,-1 0 2-16,2 0 2 0,4 0 0 15,2-3 1-15,3 0 1 0,7-1 3 16,6 0 3-16,5-1 1 0,7-1 1 16,4-2 3-16,5 1 0 0,3-1-1 0,3 0-2 15,3-1-2-15,6 2-2 0,4 0 0 16,7 1-1-16,5-2-1 0,8 1 2 15,6-1-1-15,2 1 1 0,2-2-1 16,2 0-2-16,-2 0 0 0,-1 0-1 16,-3 1 0-16,0 1 0 0,-4 0-1 15,-3 1 1-15,-4 3-1 0,-1-1 0 16,-4 1 0-16,-3-1 1 0,-6 0-1 16,-3 0 0-16,-3-2-1 0,-4 0 0 15,-1-1-1-15,-4 1-2 0,-5-1 1 0,-4 2 0 16,-4 0 0-16,-6 1-1 0,-7 2 1 15,-5 0 0-15,-6 2 1 0,-1 0 0 16,0-1 0-16,-2 3 0 0,5-1 2 16,4-1 1-16,3-2 1 0,5 0 1 15,4-2 1-15,6 1 1 0,3-3 0 0,5-1 0 16,3 0-1-16,4 0 0 0,6 2-1 16,5-1 0-16,5-2-1 0,9 1 0 15,6-2 0-15,5 0 0 0,7-2 1 16,6-5-1-16,2 2 0 0,3-2 0 15,1-1-3-15,2-1-3 0,-2 1-125 16,-7 0-110-16,-3 1-292 0</inkml:trace>
  <inkml:trace contextRef="#ctx0" brushRef="#br0" timeOffset="206470.18">4225 11134 186 0,'1'5'37'0,"0"-2"-1"15,0 3-36-15,0-2 1 0,0 0 12 16,0 0 15-16,1-1 10 0,-2 1 6 16,1-2 5-16,-1 1 4 0,1-3 1 0,-1 0-6 15,0 0-6-15,0 0-6 0,0-4 1 16,1 3-2-16,0-3-3 0,-1 0-3 16,2-3-5-16,-1-2-3 0,0 0-3 15,0-2-5-15,1-2 0 0,-2-3-1 16,0-2 0-16,-2 0 1 0,2-2-3 0,-1-5-3 15,2 1-2-15,-2-3 1 16,1 3 0-16,-1-1 1 0,-1-2 2 16,1 0 1-16,-1 1 1 0,0-2 3 0,-1-2 1 15,0-1 1-15,1 0-1 0,-1 0 0 16,-1-4-2-16,1 1-1 0,0 0-2 16,-1-2-3-16,2 2-2 0,0-1-2 15,2-1 1-15,0 1-2 0,0-2 0 16,0-2 0-16,0 1 0 0,1-3-1 15,-2 2 0-15,0-2 0 0,-1 1-1 0,0-2 1 16,-1 2-1-16,2 2 0 16,1 0 0-16,1-3 0 0,2 0 1 0,1-3 0 15,1 1 0-15,1 0 0 0,1-3 1 16,-2 0 1-16,0-1-1 0,1 1 0 16,-1 1 0-16,0-2-1 0,1 3 1 15,0 1-1-15,-1-3 0 0,2 2 0 16,-1-1-1-16,0 0 2 0,-1 2-1 15,0-3 0-15,-1 2 0 0,3 4-1 0,-2 0 1 16,1 1 0-16,1 1-1 0,2-4 0 16,1 4 0-16,0-3 0 0,1-1 0 15,1-1 0-15,1-1 1 0,1 0-1 16,1 3 0-16,1-1 0 0,0 4 0 16,0 0 0-16,-2 2 1 0,0 0-1 15,2 2 1-15,-3 1-1 0,0-1 1 16,-1 2-1-16,0-1 0 0,-1 4-1 0,0-1 1 15,-2 2-1-15,-1-1 0 0,0 2 0 16,0-1 0-16,-1 3 1 0,1 0-1 16,-1 2 1-16,0 1 0 0,-1 2 0 15,-1 3 1-15,1-2-1 0,-1 3 0 16,-1 0 0-16,0 3 0 0,0 2 0 16,2-2 0-16,-1 2-1 0,2 0 0 0,2 0 0 15,2-1-1-15,1 1 0 0,3-3-1 16,2 2 1-16,1-1-1 0,3 2 1 15,1-2 0-15,2 2 1 0,2-2 0 16,1 0 0-16,3 2-1 0,3 0 2 16,2 1-1-16,2 0 0 0,4-1 0 15,3 2 0-15,3 0 1 0,3 0 0 16,3 1 0-16,1-3 0 0,1-1 0 16,4 2 0-16,1-2 1 0,-2-1-1 15,4 1 0-15,2-1 0 0,-1 3-1 0,4 0 1 16,-2 1 0-16,1 3-1 0,2-1 1 15,0 0 0-15,1 0 0 0,1 0 1 16,2-1-1-16,-1 0 0 0,1 0 0 16,-1 0 0-16,1 0 0 0,-3 1-1 15,-1 3 1-15,-4-1 0 0,-1 3 0 16,-7 1 0-16,-5 1 0 0,-6-2-3 0,-8 1-2 16,-6-1-3-16,-8 2-6 0,-7 1-4 15,-4-4-3-15,-4 1-1 0,-5 0-4 16,-2 0 0-16,-2-3 2 0,-1-1 2 15,-1-3 4-15,0 0 2 0,0 1-2 16,0-2 4-16,1-2-1 0,-1 2 60 16,2 0-172-16,-1 2-111 0,1 0-306 15</inkml:trace>
  <inkml:trace contextRef="#ctx0" brushRef="#br0" timeOffset="206802.33">7070 7232 375 0,'-2'-4'102'0,"-1"0"3"0,0 0-40 16,3 4-8-16,0 0-29 0,0 0-9 0,0 2-4 15,0-1-2-15,0-1-3 0,0 0-3 16,2 1-1-16,-1 0-1 0,2 0 2 16,0 1 2-16,2-2 0 0,1 2 2 15,3 0 1-15,1 1-1 0,1 1 1 16,4-2-3-16,0 0 0 0,4 2-1 15,2 3-2-15,1-3-1 0,2 3 0 16,1 0-2-16,-1 3-1 0,1 0 0 16,-2 2-2-16,0 1 0 0,-3 2 0 0,-1-1 0 15,-4 0 0-15,-3 0-1 0,-3 3-1 16,-3-3 1-16,-2-3-1 0,-4 2-1 16,-4-1-2-16,-1-1 0 0,-5 0-2 15,-1 1-2-15,-4 0 170 0,-4 1-291 16,-2-4-132-16,-5-1-399 0</inkml:trace>
  <inkml:trace contextRef="#ctx0" brushRef="#br0" timeOffset="207408.34">6691 6914 437 0,'-1'-1'108'0,"-1"-1"1"16,2 4-57-16,-1 0-29 0,0 3-8 0,2 2-4 16,0 2-3-16,0 4-5 0,0 3 0 15,-1 1 0-15,1 4 0 0,-1 1 0 16,0 2-1-16,-1 0-1 0,1-1-1 16,-1-2 0-16,1-5 1 0,0 1-1 15,0-5 0-15,-1-5-1 0,1-1 2 16,0-3-1-16,1 1 2 0,-2-2 1 0,1-2 3 15,0-4 1-15,-2 2 0 0,0-2 0 16,0-3 0-16,-1-5-1 0,1-2-1 16,-1-4-2-16,-1 0-1 0,2-5 0 15,2-1 1-15,-1-3 1 0,2 2 1 16,1-2 1-16,2 3 0 0,1 1 1 16,0 1 3-16,1 2 0 0,2 3 0 15,-1 3-1-15,3 2 0 0,-1-1-1 16,1 6-1-16,0-1-2 0,1 1-2 15,-2 5-1-15,2 2-2 0,-1 0 0 0,0 6-2 16,0-2 0-16,0 5 0 0,-1 2-2 16,-2-3 1-16,0 3-1 0,-4 1 0 15,-2 1 0-15,-3-1-1 0,-3 2 1 16,-5 0 1-16,-3 0-2 0,-3-1-3 16,-1 1-3-16,-2-2 42 0,2-1-160 15,0-4-111-15,3-3-304 0</inkml:trace>
  <inkml:trace contextRef="#ctx0" brushRef="#br0" timeOffset="207755.41">7234 6889 318 0,'3'3'94'0,"-3"-4"10"0,-1-1-41 16,-1 1-14-16,0-1-1 0,-1-2-1 15,0 0-14-15,-4-3-12 0,-2 4-9 16,-3-3-3-16,-2 0-2 0,-2 2-1 0,-3 0 0 16,-3 2-1-16,-1 2 0 0,1 5 0 15,2 0-1-15,2 3-1 0,0 5 0 16,3 0-1-16,3 2 0 0,1 1 0 15,3 0 0-15,4 0 0 0,2 0 1 16,3-2-1-16,3 2-1 16,5 0 1-16,3-2-1 0,2-2-1 0,6-1 0 15,3-2-3-15,4-2-3 0,2-4 56 16,4-4-174-16,0-2-110 0,1-2-310 0</inkml:trace>
  <inkml:trace contextRef="#ctx0" brushRef="#br0" timeOffset="213418.17">6270 6025 323 0,'1'-1'89'0,"1"-1"1"0,-1 0-29 16,0 2-27-16,1 0-13 0,1-2-14 0,1 0-3 16,1 1-3-16,3-1 1 0,3-1 7 15,2 0 5-15,3 0 5 0,4 1 2 16,3-2 3-16,2 1 3 0,3-1 0 16,0-2-6-16,3 0-6 0,-1-1-2 15,1 0-3-15,1 1-2 0,-3-2-3 0,0 1-2 16,-4 1-1-16,-3 1-1 0,-5 1 0 15,-3 2-1-15,-6 0 1 0,-3 1 0 16,-3 0 0-16,-4 1-3 0,-5 3-5 16,-6-1 2-16,-7 1-1 0,-7 4-11 15,-6 2-16-15,-5 1-19 0,-4 0-35 16,-4-2-11-16,1 2-6 0,1-1 2 16,4 0 21-16,3-2 15 0,3 1 20 15,2 3 37-15,4-1 17 0,8 0 6 16,3-2-1-16,4 1-13 0,4-2 4 15,3-2 8-15,5-1 20 0,3-2 14 0,4-1 15 16,8-2 9-16,3-3 11 0,8 2 0 16,5-3-3-16,4-4-21 0,3-1-13 15,2-1-15-15,-1 0-9 0,-2 3-9 16,-2 0-6-16,-3 0-3 0,-4 4-2 16,-4 3-1-16,-6-1-8 0,-3 2-10 0,-5-2-19 15,-4 1-33-15,-5 2-44 0,0 1-79 16,-12 0-167-16</inkml:trace>
  <inkml:trace contextRef="#ctx0" brushRef="#br0" timeOffset="-210782.75">9154 5801 463 0,'-1'-2'116'0,"1"2"5"0,0-1-62 16,0 2-15-16,-1-1-5 0,1 0-5 15,0 2-3-15,0-3-3 0,0 2-1 16,-1 5-2-16,1 0-1 0,-1 2-2 0,1 4-3 16,1 3-2-16,-1 5-4 0,1 1-2 15,0 0-5-15,0 3-2 0,0-2-2 16,0 1-1-16,-1 2-1 0,-1-1-3 15,0 4-7-15,-2 0-4 0,-1-2-11 16,0 4-9-16,1-3-4 0,-1-2-120 16,1-2-114-16,1-6-280 0</inkml:trace>
  <inkml:trace contextRef="#ctx0" brushRef="#br0" timeOffset="-210412.74">9187 5843 631 0,'-3'-11'155'0,"0"1"6"15,3-1-95-15,3 1-15 0,-1-1-7 16,1 1-4-16,0 2-9 0,2-2-6 16,-1 3-5-16,0-1-3 0,2 1-4 15,0 2-4-15,1 0-2 0,0 1-3 16,1 2-1-16,3 0-3 0,1 4 0 15,2 2-2-15,1 1 1 0,0 4 0 16,2 2-1-16,-2 1 0 0,-2 1 1 0,-1 2-3 16,-2 2-1-16,-4-1 0 0,-3 0 0 15,-4 0-1-15,-4 1-1 0,-2-1-2 16,-5-2 3-16,-4-1-1 0,0 0-2 16,-3-2 0-16,2-1-2 0,-2-3-2 15,0-3-2-15,2 0-4 0,2-3-4 16,1-1-3-16,2-1-3 0,4-2-2 15,0 1-1-15,4 1-3 0,2-2 0 0,2 1-51 16,6-1-56-16,2 1-96 16,1 0-223-16</inkml:trace>
  <inkml:trace contextRef="#ctx0" brushRef="#br0" timeOffset="-210095.56">9652 5844 627 0,'4'-1'149'0,"-3"-3"6"0,0 0-103 16,-1 0-8-16,-1 2-4 0,-1-3-4 15,-2 1-8-15,-1 0-5 0,-2 3-5 16,-4-1-3-16,-2 3-4 0,0 5-3 16,-1 0-4-16,-4 4 0 0,1 3-2 15,0 0 1-15,1 7-2 0,1 0 0 16,-1-3 0-16,2 2-1 0,3 0 0 0,0 3 0 15,4 0-1-15,3-2-1 0,2 0 0 16,2-1 0-16,4 1 0 0,1 0-1 16,2-2 0-16,2-3 0 0,2 0-3 15,1-4-9-15,1 1-1 0,1-5-12 16,1-3-8-16,0-3-6 0,4-3-4 16,1-4-32-16,1-3-81 0,1-3-108 0,6-5-244 15</inkml:trace>
  <inkml:trace contextRef="#ctx0" brushRef="#br0" timeOffset="-209875.54">9970 5839 594 0,'-1'2'143'0,"0"-4"7"0,1 4-93 0,0 1-13 15,1 0-2-15,0 0 0 0,0 3-9 16,0 2-6-16,2 1-6 0,-2 2-4 15,-1 4-4-15,0 1-5 0,0 2-3 16,-3-1-1-16,1 1-3 0,-2 2-5 16,2 1-8-16,-2-2-11 0,3 1-17 15,-2 2-8-15,1-3 54 0,0 1-176 0,-1-4-127 16,0 0-316-16</inkml:trace>
  <inkml:trace contextRef="#ctx0" brushRef="#br0" timeOffset="-209664.34">9789 5973 621 0,'1'0'140'0,"2"-1"2"0,0 1-107 16,0 1-10-16,1 0-7 0,1 1-7 15,2 1-5-15,1 0-2 0,2 1-2 16,1 1-1-16,3-2-4 0,2-2-3 15,-1 1-6-15,4-2-8 0,-1 1-4 16,4-2-5-16,-1 0-115 0,-2 0-106 16,-1 1-267-16</inkml:trace>
  <inkml:trace contextRef="#ctx0" brushRef="#br0" timeOffset="-209332.18">10250 5778 566 0,'-2'0'134'0,"2"1"3"0,0-1-89 0,0 0-13 15,0 1-7-15,0 0-7 0,0 2-5 16,0 0-5-16,0 1-1 0,-1 2-1 16,-1 4-3-16,-1 2 0 0,-3 2 0 15,-1 1 0-15,-1 3-2 0,-2 0-1 16,-1 2-1-16,-1-2 0 0,0-2-1 15,2 2 0-15,0-4 0 0,3-1 0 16,0-3-2-16,3-1 1 0,2-3-2 0,3 1 0 16,0-4 0-16,2 1 0 0,4 1-1 15,0-1 1-15,2-2-3 0,3 1-1 16,0-2-3-16,1-1-7 0,3 0-6 16,-4-4-5-16,1 2-10 0,-1-1-1 15,-2 0-77-15,0-1-24 0,-1 2-84 16,-1-1-180-16</inkml:trace>
  <inkml:trace contextRef="#ctx0" brushRef="#br0" timeOffset="-209170.62">10335 5978 370 0,'1'-6'121'0,"-2"-3"8"16,0 2 0-16,-1-1-48 15,-1 2-15-15,3 2-9 0,-1 2-9 0,0 0-8 16,0 2-8-16,1 3-7 0,-1 2-8 16,1 3-5-16,0 0-4 0,1 3-4 15,0 4 0-15,1 5 0 0,2 0-1 16,-1 0-2-16,0 6-1 0,1 1-10 15,0 1-15-15,-1 1 4 0,-1-3-144 0,2 0-132 16,2 1-336-16</inkml:trace>
  <inkml:trace contextRef="#ctx0" brushRef="#br0" timeOffset="-203814.42">9552 5469 104 0,'-3'-9'18'0,"1"-2"7"16,0 2-19-16,0-2 9 0,0 0 23 0,-1-2 15 15,1-2 6-15,0 1 16 16,0 0-1-16,-1-2 0 0,-2 0-11 0,2 1-15 16,-1-1-8-16,-1 2-6 0,1 1-18 15,-1 0-6-15,1 4-4 0,0 0-2 16,0 3 1-16,0-3-1 0,1 0 0 16,-1-1 0-16,0-1 2 0,0-3 2 15,0 1 0-15,0-2-1 0,0-1 2 0,-1 0-1 16,0-4 2-16,1 3-1 0,1-1-1 15,0 2 0-15,1-1 1 0,-1 2 0 16,2 1 1-16,0 2 0 0,1 0-1 16,-1-2-1-16,0-1-2 0,-1-1 0 15,-1 0-3-15,0-2-2 0,-1-1-1 16,0-4 0-16,-3 0-1 0,2 0 1 16,-3 0-1-16,-1-1 1 0,-1-2 1 15,0 0 0-15,0 3 2 0,-4 0 0 0,0 1 1 16,-1-1 0-16,-2 3 1 0,1 2-1 15,-5 2-1-15,0 1-1 0,-2 0-1 16,-1 1 0-16,-2 4-1 0,0-2 0 16,-3 1-1-16,3-2 1 0,-3 2 0 15,2 0 0-15,-2 0 1 0,2-2-1 16,-1 0 0-16,-1 1 0 0,-2-2 0 16,1-1 0-16,-1 1 0 0,3 0 0 0,-3-1 0 15,1-2 0-15,0 0-1 0,-2 1 1 16,1 1-1-16,-2-1-1 0,-1 1 1 15,0-1 0-15,0 2-1 0,0 1 0 16,2-1 2-16,-3 1-2 0,-2-1 0 16,1 0 1-16,0 1-1 0,-1-1 0 15,-3 0-2-15,2 1-1 0,2 2 2 16,-1-1-1-16,-1 2 0 0,2 1 0 16,0 4 1-16,1-2 2 0,-2 2 0 0,-2-1 1 15,2 2-1-15,1-1 0 0,-2 1 0 16,-3-2 0-16,1 4 0 0,0 1-1 15,2-2 1-15,-1 1-1 0,0-1 1 16,2 2 1-16,-2 0-1 0,3-3 1 16,-2 0 0-16,-1-1 0 0,1-1 0 15,-1-1 0-15,-1-2 0 0,3-1-1 16,-1 1 1-16,-1 1 0 0,1 0-3 0,-1-1 1 16,-1 0-1-16,1 0 0 0,-3 1-1 15,2-1 0-15,-2 0 0 0,3-1 2 16,-2 1 1-16,0-1 0 0,-1-1 0 15,1 0 1-15,1 3 0 0,0 3 0 16,-1 1 0-16,0-1 0 0,-1 4-1 16,1 2 1-16,-2 1-1 0,0-3-1 15,-2 1-1-15,0-1 0 0,-2 1 1 0,2-1-1 16,1-1 1-16,-2 2 0 0,0 2 2 16,1 2 0-16,-3 1 0 0,2 0 0 15,2 1 0-15,-5 0 1 0,0-1-1 16,-1 2 0-16,0 0 0 0,3 1-1 15,-1-2 1-15,-1 3 0 0,-1 0 0 16,2 0 0-16,1-2 0 0,-2 0 0 16,0-2 0-16,-1 3 0 0,1 1 0 15,1 1 0-15,-1-1 0 0,0 1 0 0,0 2 0 16,-2 0 0-16,3 2 0 0,-2-2 0 16,-2 0 0-16,1 3 0 0,-1 4 0 15,2-1 0-15,0 4-1 0,-1 2 1 16,-1 3 0-16,-1 0 0 0,2 1 0 15,-3 0 0-15,0 2-1 0,0 0 1 16,1 1 0-16,0 2-1 0,3 1 0 0,-1 0 1 16,1-2-1-16,-1-1 1 0,2 2 0 15,-1 0 0-15,0 0-1 0,0 0 1 16,4 4 0-16,1 2-1 0,4 3 1 16,-1 4-1-16,3 0 1 0,1 0 0 15,0 0-1-15,0-1 1 0,-1 3 0 16,0-1-1-16,2-2 1 0,-1 0 0 15,2 1 0-15,0 3 0 0,1 0-1 16,1 0 1-16,1-2 0 0,1 3 0 0,2 2-1 16,0-2 1-16,1 1 0 0,-3 0 0 15,2 2 0-15,1 1 0 0,-1 0 0 16,2-1 1-16,0-2-1 0,0 4 0 16,2 1 0-16,1 0 0 0,1 0 0 15,-1 2 0-15,2 1 0 0,-1 2 0 16,3-2 0-16,0-4 0 0,3 1 0 0,-1 2 0 15,3 0 0-15,-2 0 0 0,2 0 0 16,-1 3 1-16,2-1-1 0,-1 2 0 16,-1-1 0-16,-3 0 0 0,2-1 0 15,-2 0 0-15,0 4 0 0,0 1 1 16,1-4-1-16,-1 0 0 0,1 4 0 16,1-2 0-16,-1 2 0 0,2-1 0 15,-1-3 0-15,3 0 1 0,1-1 0 16,0-6-1-16,3 0 1 0,3-3-1 15,1 1 1-15,2 1 0 0,0 0-1 0,3 2 0 16,0 1 0-16,0 0 0 0,1 0 0 16,-2 1 0-16,1 0-1 0,-1-2 1 15,0 1 0-15,-1 2 0 0,0 2 1 16,-2-1-1-16,2-2 0 0,-3 0 0 16,2 3 0-16,-2-2 0 0,1 0 0 15,1 0 0-15,0 0 0 0,0 0 0 0,-1-1 0 16,1-4 0-16,0-1 0 0,2-1 0 15,0-3 0-15,2-4 0 0,1 0-1 16,1-3 1-16,1 2 0 0,1-4 0 16,3-1 1-16,-1-3-1 0,3 0 0 15,0-1 0-15,2-5 0 0,2 0 0 16,3-1 0-16,0-1 0 0,2 0 0 16,5 0 0-16,0-1 0 0,1-1-1 15,1-1 1-15,2-1 0 0,0-2 0 16,0-2 0-16,-1-2 0 0,3 0 0 0,-2 0 0 15,1-2 0-15,0-1 1 16,0 1 0-16,-1-2 0 0,0 0 0 0,-2-3 0 16,-1 1 0-16,-2 1 0 0,-1-1 1 15,1 2-2-15,-2-1 1 0,1 1 0 16,0 1-1-16,0 0 1 0,0-2-1 16,-2 0 0-16,1-3 0 0,0 0 0 0,-4-1 0 15,0 0 0-15,0-3-2 0,-1-2-2 16,-1 0 174-16,-2-2-293 0,-2-1-129 15,-1 0-397-15</inkml:trace>
  <inkml:trace contextRef="#ctx0" brushRef="#br0" timeOffset="-203300.85">2773 10045 605 0,'-5'1'129'0,"1"-1"-1"0,1 3-102 16,0-3-21-16,1 1-9 0,1-1-4 15,0 1-3-15,-1 0-3 0,2-1 0 16,0 0 1-16,0-1 2 0,2 2 5 0,-2-1 5 16,1 0 4-16,-1 0 5 0,-1-1 5 15,1 0 2-15,0 1 1 0,0 0-3 16,-2 0 0-16,2 0-3 0,3 2-4 16,-1 3-5-16,0 4-2 0,1 0-2 15,3 3-1-15,0 2 2 0,1 2 0 16,-1-1 1-16,2 2 1 0,0 0 0 15,-2-1-1-15,0 1 0 0,-1 0 0 16,1 2-1-16,-3-2 1 0,-2 1-1 16,0-2 1-16,0 2-1 0,-3-1 2 0,0 0-1 15,-2-1 1-15,-1 0-1 0,-2-3-1 16,-2 2 0-16,-3 1-1 0,-5 0-2 16,0-2 0-16,-4 3-1 0,-3 0-1 15,-3 3 0-15,-3-1-2 0,0-2-2 16,0-2-3-16,1 0-66 0,3-4-40 15,0-4-86-15,3-3-200 0</inkml:trace>
  <inkml:trace contextRef="#ctx0" brushRef="#br0" timeOffset="-193381.03">10430 7667 154 0,'-1'4'23'0,"1"0"-2"0,0-3-32 0,-1 0-11 15,2 2 4-15,1-2 11 0,2 0 8 16,1 0 7-16,4-1 4 0,-1 1 6 16,5-2 6-16,3-2-3 0,3 1-5 15,1-1-1-15,1-2 1 0,1 1 4 16,5-3 2-16,-4 4 2 0,-1 0 3 15,1 2 0-15,-2 1 0 0,0 1-1 16,-3 2-3-16,-4 1-3 0,-1 2-3 0,-3-1-5 16,-3 1-3-16,-4 1-1 0,-2 0-4 15,-1 2-3-15,-3 1 1 0,-4-1-3 16,-5 1 1-16,-2 1-3 0,-4 0-7 16,-2-2-2-16,-5-2 0 0,1 0-1 15,2 2 3-15,3-1 3 0,1-3 3 16,4 1 8-16,3 2 7 0,5-2 4 15,2-4 5-15,2 0 1 0,1-1-2 0,2-1 6 16,3 3 0-16,6-1 1 0,4 2-3 16,6 6-4-16,7-3-1 0,5 0-7 15,4 1-42-15,2 0-66 0,-4-6-88 16,0 4-207-16</inkml:trace>
  <inkml:trace contextRef="#ctx0" brushRef="#br0" timeOffset="-183782.6">12091 3668 348 0,'0'2'103'0,"0"-1"8"15,1-1-48-15,0 0-10 0,0 0-2 16,1 0-1-16,-2-1-13 0,0 1-14 15,0 1-7-15,0-2-3 0,-2 2-2 16,1-1-2-16,1 0-2 0,-1 1-1 0,1-1 0 16,0 1 0-16,0 2-1 0,0-2 1 15,0-1 0-15,0 2 1 0,0 0-1 16,0 1 1-16,0 1-1 0,0 0-1 16,1 2 0-16,0 2 0 0,1 1-1 15,0 1-1-15,0 1 1 0,1 1-2 16,2 4 0-16,-1 1 0 0,3 4-1 15,-1 3-1-15,1 0 1 0,0 5 0 0,2 0-1 16,0 1 1-16,1-3-1 0,0-3 1 16,1-4-2-16,-2 4-1 0,-1-3 0 15,-2-3 0-15,-1 2 0 0,-3-1 0 16,-1 0-1-16,-4 2 2 0,1-4 0 16,-1-3 1-16,-2-2-1 0,-1-3 1 15,-2-4 1-15,-2-2 1 0,-3-3 2 0,-1-2 0 16,-1-2 1-16,0-4-2 0,-2-3-4 15,-1-1-7-15,-1-3-7 0,3-2-7 16,-1-2 31-16,-3-1-153 0,2 2-114 16,1 1-298-16</inkml:trace>
  <inkml:trace contextRef="#ctx0" brushRef="#br0" timeOffset="-183500.52">11978 3447 596 0,'-1'4'144'0,"1"-5"5"0,0 0-83 15,-1 1-25-15,1 0-8 0,0-1-4 16,0 2-5-16,0-2-5 0,0 0-4 16,0 0-7-16,-1-3-8 0,0 0-19 15,-8-10 52-15,16 15-194 0,-4-6-142 16,5-2-371-16</inkml:trace>
  <inkml:trace contextRef="#ctx0" brushRef="#br0" timeOffset="-180299.59">13176 3631 488 0,'1'-2'109'0,"-1"2"3"16,-1-3-87-16,-2 2-6 0,-1 1-1 15,-2-1-1-15,-1 0-2 0,-1 1-5 16,0 1-3-16,0-1-1 0,0 5-2 0,2-1 0 16,1 7 0-16,0-1-1 0,1 2-1 15,0 3 0-15,1 3-1 0,1-3 0 16,2 0 0-16,1 0-1 0,2-2 0 16,3-2 0-16,1-1 1 0,5-2 1 15,3 0 0-15,-1-1 1 0,7-2 0 16,-1-3 1-16,5-1 1 0,1-3 2 15,-3-3 0-15,-2-2 3 0,-1-2 1 16,-6 1 0-16,-1-1 3 0,-6-1 1 0,-2 2 1 16,-3 2 1-16,0-2-1 0,-2 0-2 15,-1-3-2-15,-2 2-3 0,-2-6-4 16,-1 2-4-16,-3-3-1 0,-3-2-3 16,-1 3-1-16,-1 0-1 0,-1-1-3 15,-1 6-4-15,-2-1-4 0,4 3-4 16,1 2-3-16,2 2-3 0,1 3-10 0,3 0-104 15,3 1-102-15,3 0-256 0</inkml:trace>
  <inkml:trace contextRef="#ctx0" brushRef="#br0" timeOffset="-180062.69">13795 3395 549 0,'9'-5'122'0,"-4"-1"7"0,-5-4-98 0,-5 6-10 16,-4-3-2-16,-8 3 1 0,0 0-1 15,-5 5-8-15,-3 0-4 0,-2 3-2 16,2 2-1-16,0 2 1 0,4 3-1 16,3 4-2-16,2 0-1 0,3 6 0 15,2 4-2-15,2 6 1 0,2 0 1 0,-1 7-4 16,1 3-5-16,0 2-8 0,0 1-120 15,0 2-112-15,-1 0-291 0</inkml:trace>
  <inkml:trace contextRef="#ctx0" brushRef="#br0" timeOffset="-179833.25">13441 3692 581 0,'-1'-3'138'0,"0"0"11"0,1-1-93 16,1 2-14-16,0 0-2 0,2 0 1 15,1-2-8-15,0 2-9 0,2-3-12 16,2-2-4-16,2 1-5 0,3-3-4 16,1-2-7-16,5 0-10 0,2-3-12 0,7 2-8 15,5-2 6-15,4 2-129 0,6 0-118 16,-1 0-281-16</inkml:trace>
  <inkml:trace contextRef="#ctx0" brushRef="#br0" timeOffset="-179600.72">14059 3436 506 0,'-7'-7'113'0,"-4"2"2"0,-3 1-82 16,-3 2-12-16,-4 0 2 0,0 1 1 15,-3 4-1-15,1 1-2 0,3 2-3 16,1 1-2-16,5 1-5 0,3 7-3 15,1 1-5-15,6 2-1 0,1 4-1 16,-1 2-1-16,4 3 1 0,-2 5-1 16,1 1-1-16,-1 3-3 0,-1 4-11 15,3 2-1-15,-3-1-118 0,-1-1-111 16,-2-5-279-16</inkml:trace>
  <inkml:trace contextRef="#ctx0" brushRef="#br0" timeOffset="-179178.24">13598 3672 514 0,'2'10'118'16,"5"-11"6"-16,7 0-72 0,1 0-21 15,6 0-4-15,3 0-2 0,5 0-5 16,2-3-1-16,-5 2-7 0,-3 0-4 15,4 1-5-15,-1 0-6 0,-1 0-7 16,-6-16-4-16,4 15-3 0,4 0-4 16,1 2-3-16,-1-4-5 0,-2-4 3 0,-1 2 5 15,2 15 3-15,-7-15 2 0,-5 1 5 16,-3-1 7-16,-3 2 10 0,-4 1 8 16,-1 0 5-16,-2 1 5 0,-2 0 3 15,-2-3-2-15,0 4-3 0,-3 1-5 16,-3 2-5-16,-3 4-4 0,-2-2-3 15,2 3-3-15,-2 5 2 0,1-3-1 0,3 1 0 16,3 0-1-16,2 1 0 0,3 1-2 16,2-1 0-16,3 1 0 0,4 4 1 15,0-3 0-15,2 0 1 0,2 1-1 16,0 1 1-16,-1-1 0 0,-2-1-2 16,-2 0 0-16,-2 1-3 0,-4-1-4 15,-4 0-1-15,-2-2-3 0,-5 0-3 16,-2 1-3-16,-5-3 12 0,-1-1-127 15,-1-4-103-15,-2-2-276 0</inkml:trace>
  <inkml:trace contextRef="#ctx0" brushRef="#br0" timeOffset="-178632.64">14128 3736 499 0,'9'1'112'15,"4"0"5"-15,-1-2-90 0,1 1-3 16,2 2-2-16,0-3 2 0,2 0-5 16,4-2-4-16,-5-1-3 0,3 0-1 15,2-5-2-15,0 2 0 0,-2 0-2 16,-2 2 3-16,-5-1 1 0,-2 1 2 16,-5 1 3-16,-3 3 3 0,-1-1-1 15,-2 1-2-15,-2-1-2 0,-5 1-3 16,-3 1-4-16,-4 2-4 0,-4 4-5 15,-1 1-1-15,-2 3 1 0,2 3 0 16,1 2 0-16,5 1-1 0,4 0 0 0,5-2-1 16,2 1 1-16,1 2 0 0,4 0 0 15,1-2 1-15,2 0 0 0,3-3 4 16,4 0-9-16,3-3 1 0,3-2-3 16,3-4-3-16,2-4-2 0,2-1-3 0,-1-5-5 15,-2-3 7-15,-3-3-2 0,-2-3 2 16,-3-3 1-16,-2-1 3 0,-2-4 3 15,-1-2 2-15,-1-3 2 0,0 1 3 16,1-5 2-16,1-3 1 0,0 1 1 16,1 0 3-16,0 4 2 0,-2-2 3 15,-1 3 3-15,-2 6 3 0,-2 3 6 16,-2 5 3-16,-1 5-1 0,-2 3-3 16,1 7-5-16,-1 3-4 0,-1 4-4 15,-1 6-6-15,-2 4-4 0,-1 3-1 16,-2 6 0-16,1 3 3 0,-1 5 0 0,0 1 1 15,4 1-2-15,1 3 2 0,3 1-4 16,4-2 2-16,2 0-11 0,4-3-8 16,3-2-5-16,2-4-3 0,0-2-5 15,-1-5 2-15,-3-3-117 0,-3-4-96 16,-3-3-258-16</inkml:trace>
  <inkml:trace contextRef="#ctx0" brushRef="#br0" timeOffset="-178435.17">14461 3550 503 0,'-1'-8'127'0,"2"3"3"0,3-1-60 16,1 3-40-16,3 3-7 0,7 0-7 16,3 2-5-16,6 0-6 0,2 1-3 15,-4 2 2-15,6-1-2 0,4 1-4 16,0-2-6-16,0 0-26 0,-5-5-98 15,-1-1-107-15,8-2-269 0</inkml:trace>
  <inkml:trace contextRef="#ctx0" brushRef="#br0" timeOffset="-169052.36">13380 4100 306 0,'-5'1'63'16,"2"0"0"-16,2-1-57 0,0-1-5 0,1-1 3 16,1-1 3-16,-1 0 1 0,2 0 2 15,0-2 3-15,0 2 5 0,3 2 1 16,-1-1-4-16,3 2-4 0,-1 1-1 16,3 0-1-16,0 3-4 0,2 0-4 15,2-1-1-15,2 1-1 0,4 0 0 16,3-1 0-16,2-2 0 0,6-1 3 15,5 0 5-15,3 0 5 0,5 2 3 16,-3-1 4-16,3 2 1 0,3 0 3 0,-1-1-1 16,-2 0-6-16,-1-1-3 0,0-2-5 15,1 0-1-15,-3-1-3 0,1 1-1 16,-5 0-1-16,-3 0-1 0,-6 1 0 16,-5 1 0-16,-4 0 0 0,-4 1-1 15,-9 0 1-15,-1-1 3 0,-3 0-3 16,-1-1-2-16,-4 3-2 0,-1-2 0 15,-7 0 1-15,-5 0-1 0,-2 1-4 0,-4 4 0 16,-8-2 2-16,-7-3-10 0,0-1-7 16,-2-1-11-16,-5-2 0 0,1-1 1 15,-2-6 3-15,-2 2-2 0,1 0 9 16,-7 3 13-16,9 2 5 0,2 1 1 16,1 2 6-16,3 1-3 0,7 3 2 15,7 1 3-15,6-1-7 0,3 0 4 16,4 0-6-16,5 2-18 0,1-2-3 0,4 1-1 15,4 1 11-15,3-3 13 0,3 2 9 16,3-1 10-16,5-3 14 0,4 0 6 16,6 1 3-16,8-3-11 0,6-2-12 15,4 2-6-15,2-2-3 0,4-1-2 16,3 4 0-16,-2-2-1 0,-3 1-1 16,-1 0 0-16,-2 2 0 0,-6 1 0 15,-5 0-2-15,2-4 0 0,-6 4-1 0,-6-1 0 16,-8 3-2-16,-3-5 2 0,-3 2 0 15,-9 0-2-15,-10 2 1 0,-6-1 0 16,-6 2 0-16,-6 1 3 0,-9 1-3 16,-8 0-1-16,-3 1-4 0,0-1-9 15,-4 1-11-15,2-2-22 0,2-2-8 16,4 1-1-16,7-2 3 0,11-1 7 16,2-1 11-16,8 1 10 0,9 0 24 15,9 1 23-15,12 0 8 0,8 1 1 16,4-2-1-16,9 2-2 0,8 1 1 0,6-1-18 15,5 0-71-15,-1-4-62 0,5 4-153 16</inkml:trace>
  <inkml:trace contextRef="#ctx0" brushRef="#br0" timeOffset="-164850.42">9348 9745 441 0,'-8'-2'110'16,"2"1"2"-16,-1 0-53 0,0-2-28 16,4 1-9-16,-1 0-4 0,2 1-4 15,-1 0-2-15,0 0 0 0,1-1-1 0,-1 2 0 16,-1-1 0-16,1 2-1 0,-2-2 1 16,-2 0 0-16,-1-1-2 0,1 2 0 15,-3-1 0-15,0-1-1 0,-4 0-1 16,1 3-3-16,-1-2-1 0,-1-2-1 15,0 1-2-15,1 0-1 0,-2 5-2 16,2-2 0-16,2 2-1 0,-1 2 1 16,2 5-1-16,1 2 0 0,-1 2 2 15,3 3 0-15,2 1 1 0,-1-1-1 16,2 3 1-16,0 0 0 0,1-3 0 16,1 2 1-16,2-2-1 0,-3 4 0 0,3 1 0 15,-1-2 1-15,0 2-1 0,0 3 0 16,2 1 0-16,0-2 1 0,1-1-2 15,3 1 1-15,3 2-2 0,1-1 0 16,3 1 0-16,4 1 0 0,-1 1-1 16,2-2 0-16,0 1 0 0,-1 1 2 0,1-4-1 15,0-3 1-15,-2-4 0 0,-1 1 0 16,0-4-1-16,0-3 0 0,1-3-1 16,-5-2-1-16,1-1 0 0,-2-2-1 15,1-2 0-15,-3 0-1 0,1-2 0 16,-2-1 1-16,2 0 1 0,1-2 1 15,0 0 1-15,1-1 1 0,2-1 1 16,2 1 0-16,1-2 0 0,0 0-1 16,-1 0 0-16,0 0-1 0,0-3 1 0,0-1 0 15,-1-2 1-15,0 0 2 0,-1 0 1 16,-1-5 1-16,-1-1 2 0,0-1 1 16,-3-2 0-16,0 1 2 0,-1-3-1 15,-2 0 2-15,1 0 0 0,-3-1 1 16,0 0 1-16,-2-1-1 0,0 0-1 15,0-2 0-15,-4-3-3 0,2 2 0 16,-1 3-2-16,-2-2-1 0,1-1-1 16,-3 1 0-16,-2 0-1 0,1 2 1 0,-1-3 1 15,-2 3-1-15,-1 1 1 0,0 5-1 16,0 3-4-16,-3 4-6 0,-3 3 129 16,1 5-254-16,0-1-130 0,0 16-383 15</inkml:trace>
  <inkml:trace contextRef="#ctx0" brushRef="#br0" timeOffset="-162987.22">9364 9828 237 0,'5'-3'81'15,"-1"-1"7"-15,0-1-22 0,1 1-4 0,0-1-6 16,0-1-13-16,-2 0-11 0,0-2-6 15,2 1-6-15,-2-1-4 0,-1-2-4 16,-1-1-3-16,1-1-1 0,1 1-3 16,-2-1-1-16,-1 0 0 0,1 1 0 15,-1 1-1-15,2 1 2 0,-1 1 0 16,0 0 0-16,1 0 1 0,2 0 0 0,-1 1 0 16,-1-1-1-16,1-2 1 0,0-1-2 15,-1 0 0-15,0-2 0 0,-1 0-1 16,0 0 0-16,0-3 1 0,-1-1 0 15,1-1 1-15,-1 1 0 0,0-2 0 16,0 1 1-16,1-1 0 0,1 0-1 16,-2 3 0-16,0-3 0 0,1 1 0 15,-1-1 1-15,-1-2 1 0,1 0 0 16,-2-1 0-16,1-1 1 0,0-1-2 0,0 2 0 16,0-1-2-16,-1-1-1 0,0 0-2 15,-2-2 1-15,2 0-1 0,1-2 1 16,-2-1 1-16,2 0 0 0,-1 3 0 15,0 1 3-15,2 3 1 0,-1 0 2 16,0 2 0-16,1 1 1 0,-2 1 2 16,0-2 1-16,0 0-2 0,-3 0 0 15,2-2-2-15,1 0-1 0,0-1-1 16,1-1-3-16,1-5-1 0,1 2-1 0,1-3-2 16,0-2-2-16,0 2-1 0,1 0 1 15,0-2-1-15,-1 5 1 0,1 0 0 16,-1-1 1-16,-1 4 2 0,2 0 0 15,-1 0 1-15,-1 0-1 0,-1 0 1 16,0 0-1-16,0 2 0 0,1 1 0 16,-1 2-1-16,0 0 0 0,0-3 1 0,1 3-1 15,0-3 0-15,-1 2 0 0,0-4 0 16,1 0 2-16,1 1 2 0,0 3 0 16,-1 2 1-16,1 2 0 0,0 0 1 15,1 4-1-15,-2-1-1 0,2 2-2 16,-1-1 0-16,-1-2-1 0,0-1 0 15,0 2 0-15,-1-3-1 0,1 0 1 16,-1 0-1-16,0 1 0 0,0 0 0 0,0-1 1 16,0 0-1-16,1 1 0 0,0 1 0 15,1 1 1-15,-1-1-1 0,1-3 0 16,0 2 1-16,1 0-1 0,-1-2 0 16,2 1 0-16,-1-3 0 0,0 0 0 15,1 2 0-15,0-4 0 0,-1 1 0 16,2 1 0-16,-1 1 0 0,-1 1 0 15,1 1 0-15,-2 1 1 0,0 2 0 16,-1 1 0-16,-1 2 3 0,0-1 0 0,-1 0 1 16,0 3-1-16,0 0 0 0,0 0 0 15,-1 0 0-15,0-1-4 0,1 1 1 16,0 0-1-16,1-1-1 0,0 2 2 16,0-1-1-16,0-2 0 0,1 2 0 15,0 2 0-15,2-2 1 0,-2 2-1 16,0-2 1-16,0 2-1 0,1 0 1 0,-1-1-1 15,0 0 0-15,1 0 0 0,1 0 1 16,-1 2-1-16,1-1 0 0,0 0-1 16,2 0 1-16,0 1 0 0,1 1-1 15,0-1-1-15,1 2 1 0,2-2 0 16,-1 3-1-16,2 0 0 0,2-1 1 16,0 2 0-16,3-1 0 0,0-1 0 15,1 2 1-15,3-1 0 0,-1 2 0 16,-1-2 1-16,3-1-1 0,1-3 0 0,-1 3 0 15,2-2 1-15,1 1-1 0,1-1 0 16,-1 1 0-16,0 2 0 0,-1-1-1 16,-1 1 1-16,-1-1 0 0,-1 0 0 15,-1 2-1-15,1-1 1 0,-1 0-1 16,0-1 1-16,-2 1 0 0,3 2-1 16,0-1 1-16,-1 0 0 0,2 1-1 15,0 1 1-15,1 0-1 0,0 0 0 0,0 2 1 16,2-1 0-16,-1 0 0 0,2 3 0 15,0 0-1-15,0 1 2 0,1 1-1 16,-1 1 0-16,0-1 0 0,-1 1 0 16,1-3 0-16,-2 2 0 0,1-4 1 15,-1-1-1-15,-1 1 0 0,0-1 0 16,0 0 1-16,0 0-1 0,0 2 0 16,-1 0 0-16,2 0 0 0,-1 1-1 15,0-1 0-15,-2 0 0 0,0 1 1 0,-2-2-1 16,1 0 0-16,-5 2 0 0,-1-2-1 15,0 1-2-15,-2-1 0 0,-3 0-2 16,0-1-2-16,-3-1-2 0,1 0-1 16,-3 0-2-16,-1-1-3 0,0 0-4 15,-1 2-2-15,0-1-2 0,0-2-3 0,0-2 0 16,0 4-1-16,-1-2-115 0,0-1-106 16,-1-3-276-16</inkml:trace>
  <inkml:trace contextRef="#ctx0" brushRef="#br0" timeOffset="-162479.19">10747 7087 354 0,'0'0'96'0,"0"-1"3"15,0 2-23-15,0-2-40 0,0 1-13 0,0 1-3 16,0-1-3-16,0 1-2 0,1-1-2 16,0 0-2-16,0 2-1 0,1 0 1 15,-1 0-1-15,2-1-1 0,0 2-1 16,2-1-1-16,1 3-1 0,0-1 1 15,2 1 0-15,2-1 0 0,1 3 0 16,0-2 0-16,2 4 0 0,0-2 0 16,0 0-1-16,-1 0-1 0,0-1-2 15,-1-1 0-15,0 1 0 0,-3-4-1 0,0 2 0 16,-1-2-1-16,0 1 0 0,0 0 0 16,-1 0 0-16,0-1 0 0,-1 1-1 15,2-1 0-15,-2 3 1 0,1-4 0 16,-2 3 2-16,-2 3-2 0,0-1 0 15,-2 1 0-15,-3 3 0 0,-3 3-1 16,-5 7 0-16,-4-3-4 0,-2 2 0 0,-5 0-2 16,-1 2-2-16,-2-1-1 0,-1-2-2 15,1-3-2-15,2-3-4 0,-7-11-22 16,9 9-20-16,1-2-33 0,-3-7-29 16,2 0-72-16,0-2-139 0</inkml:trace>
  <inkml:trace contextRef="#ctx0" brushRef="#br0" timeOffset="-159534.85">10378 6707 355 0,'-6'-1'95'0,"2"-2"-2"0,-1 1-37 16,0-2-31-16,4 2-11 0,-2-1-10 15,0 1-1-15,2-1-1 0,-1 1 5 16,0 2 1-16,1-2 8 0,1 1 3 0,-1 1 4 15,1-1 0-15,0 1 1 0,1 1 1 16,-1-2-1-16,0 2-1 0,0 0-3 16,-1-1-5-16,2 1-4 0,-1-1-4 15,-1 1-5-15,2-1-2 0,-1 0-1 16,0 0 0-16,1 2-1 0,0 0 0 16,0 1 0-16,1 0 1 0,0 3 0 0,1 2 1 15,0 4 0-15,-1 3 0 16,0 3 0-16,-1 2 0 0,1 2 0 0,-4 1-1 15,2 2-2-15,-1-2-4 0,1-1-5 16,-1-4 7-16,1 0-122 0,0-5-103 16,0-2-269-16</inkml:trace>
  <inkml:trace contextRef="#ctx0" brushRef="#br0" timeOffset="-159085.58">10532 6706 282 0,'-5'7'56'0,"-1"-1"-1"15,3 0-43-15,0 2-17 0,0 1 1 16,2 2 8-16,2 0 6 0,2 1 3 16,0 1 1-16,1 0 0 0,2 0-1 15,-1-3-5-15,2 0-7 0,1-1-1 0,-2-1 1 16,2-5 2-16,-2-1 2 0,2 0 9 16,1 2 9-16,0-5 7 0,0-2 0 15,1 1-1-15,-1-2 1 0,0-2 0 16,-2 0-4-16,0-5-5 0,-2 0-2 15,0 0-1-15,-2-2-2 0,-1-1 0 16,1-1-3-16,-3 0-1 0,1 1-4 16,-1-2-1-16,-3 1-2 0,0 2 0 15,0 2-1-15,0 1-1 0,-2 2-2 0,0 1-1 16,-1 3-8-16,0 4-16 0,-3 0-21 16,-1 5-27-16,-1 1-49 0,-2 2-80 15,1 2-170-15</inkml:trace>
  <inkml:trace contextRef="#ctx0" brushRef="#br0" timeOffset="-158622.26">10826 6714 438 0,'0'0'103'0,"0"2"1"16,0-3-59-16,0 1-22 0,0 0-8 16,-1 0-2-16,0 2-1 0,0 3 0 15,-1 0 0-15,-1 4 0 0,-1 1-3 16,0 2 0-16,2 1-2 0,-1-1 0 15,1 0-2-15,2 1-2 0,0-2 1 16,3 1 1-16,0-5 0 0,3 2 0 0,0-1-2 16,3-1 0-16,0-2-1 0,1-1-2 15,2-2 1-15,0-1 2 0,0-4 2 16,2 0 3-16,-2-2 3 0,0-5 2 16,-1-4 2-16,-2-1-2 0,0 0 1 15,-4 0-2-15,-1-5-1 0,-2 2-1 16,-3 2-1-16,-3 3-1 0,0 0 0 0,-4 1-2 15,0 0-1-15,-2 2-1 0,-2 0-1 16,-2 2-2-16,1-1-3 0,0 4-2 16,0 0-2-16,0 2-4 0,0 4-6 15,1 3 17-15,1-1-53 0,1 4-90 16,2-3-112-16,5 5-277 0</inkml:trace>
  <inkml:trace contextRef="#ctx0" brushRef="#br0" timeOffset="-155583.24">13374 5631 459 0,'-1'-2'108'0,"0"0"2"0,-1-1-68 15,1-1-16-15,0 1-5 0,1-1 0 16,-3-1-4-16,1 1-1 0,1-2 0 15,1 2 1-15,-2 0 1 0,2 1 1 16,-1-1-1-16,0 2 0 0,-2 1 0 16,2-1 0-16,0 1 0 0,1-3-2 15,-1 3 0-15,2 1-1 0,-1 0-1 16,2-1-1-16,0 3-2 0,-2-2-3 0,0 2-1 16,0-2-2-16,-2 0-2 0,4 0-2 15,-4 0 0-15,1 0-1 0,2 2-1 16,-1 0 0-16,2 2 0 0,-1 4 0 15,1 2 1-15,0 3 0 0,-1 1 0 16,1 6 1-16,1-1 0 0,-1 3 0 16,0 1 0-16,0 0 0 0,0 3 0 15,0-1-1-15,1-2 1 0,-1 0-3 16,0 0-2-16,0-1-7 0,-1-5-8 16,0-1-6-16,-1-2-5 0,2-2-4 15,-2-1-1-15,-2-2 7 0,2-4-117 0,-1 3-101 16,19-6-268-16</inkml:trace>
  <inkml:trace contextRef="#ctx0" brushRef="#br0" timeOffset="-155269.58">13348 5650 495 0,'-5'-15'128'15,"1"-3"5"-15,2 5-78 0,3 5 31 16,0 2-48-16,1-2-4 0,0-2-4 15,1 0-1-15,0 2-3 0,1-2-4 16,1 0-2-16,1 1-4 0,2 2-3 0,1 2-3 16,2 2-1-16,1-1-3 15,2 4-4-15,1 3-2 0,2 1-2 0,-1 3-1 16,1-1 0-16,-2 4-2 0,-1-1-3 16,-1 2-1-16,-3 0-1 0,-1 0-4 15,-4-2-1-15,-2 4-2 0,-2-4 0 16,-5 3 0-16,0-2 0 0,-4 0 0 15,0 1 0-15,-3 1-4 0,-3-3-1 16,1 2-7-16,0-2-32 0,0-1-49 0,0 0-26 16,2-1-82-16,0-3-166 0</inkml:trace>
  <inkml:trace contextRef="#ctx0" brushRef="#br0" timeOffset="-154954.18">13705 5595 358 0,'5'-4'107'0,"0"3"10"15,-3 0-16-15,0-1-44 0,-1 1-4 16,0 0-2-16,-1 0-4 0,0 2-10 16,-1-1-8-16,0 0-3 0,-1 0-5 15,0 1-6-15,-3-1-5 0,-2 4-3 16,-1 0-3-16,-4 2-1 0,-1 0-4 15,-1 5 1-15,-1 2 1 0,1 3 0 0,3 0 0 16,0 3-1-16,5-1 1 0,1 3 1 16,2 1-1-16,3-2 0 15,0 0 0-15,2 1 1 0,3-1-1 0,-1-1 1 16,3-1-3-16,0-2-2 0,5-2-3 16,1-3-5-16,2-5-6 0,-1 1-4 15,2-2-8-15,3-5-22 0,1-2-97 0,-1-5-106 16,-1-2-261-16</inkml:trace>
  <inkml:trace contextRef="#ctx0" brushRef="#br0" timeOffset="-154731.87">13985 5531 459 0,'2'-9'131'15,"-4"-3"4"-15,-1 3-54 0,2 6 2 0,0 3-26 16,1 1-24-16,0 0-8 0,1 1-5 15,0 3-3-15,0 3-6 0,1 3-4 16,1 1-3-16,-1 5 0 0,1 0 1 16,-2 4-2-16,1 2 0 0,1-1-1 15,0-1 4-15,-1 2-16 0,0-4-3 16,0 0-12-16,0 1-4 0,0-4-126 16,-1 0-121-16,-2-4-302 0</inkml:trace>
  <inkml:trace contextRef="#ctx0" brushRef="#br0" timeOffset="-154502.49">13878 5699 586 0,'11'0'145'0,"-10"0"6"0,0-1-95 15,0 0-7-15,2-2-4 0,1-1-6 16,2 0-9-16,-9-2-12 0,12 0-5 15,2 1-5-15,0-1-6 0,0 4-1 16,1-1-1-16,0 3-1 0,0 1-4 16,0 1-5-16,0-1-11 0,2-1-11 15,-1 0-7-15,3-1-3 0,-9 2-120 16,8-4-116-16,-1-7-275 0</inkml:trace>
  <inkml:trace contextRef="#ctx0" brushRef="#br0" timeOffset="-154219.15">14401 5332 461 0,'-3'-13'132'15,"-1"1"6"-15,3 3-37 0,6 10-24 16,-11-1-36-16,6 0-15 0,0 1-8 0,0 4-5 16,2 1-4-16,-4 2-4 0,-6 0-2 15,7 3-1-15,-3 3 0 0,-3 2 1 16,2 3 0-16,-3-1-1 0,1 1-1 15,-1 1-1-15,0-3 1 0,1 0-1 16,2-2 0-16,1-3-1 0,0 0-1 16,3-1-1-16,0-4-3 0,1 1-1 0,2-2-2 15,3 0-1-15,0-2 0 0,2-1-1 16,2-1-2-16,0-2-2 0,1-1-4 16,1-1-7-16,-2-1-47 0,0 1-65 15,-1 1-96-15,-1-4-227 0</inkml:trace>
  <inkml:trace contextRef="#ctx0" brushRef="#br0" timeOffset="-154001.68">14432 5493 398 0,'2'-3'119'0,"-2"2"9"15,1 1-16-15,-1-1-41 0,0 1-25 16,1 1-11-16,-1 1-3 0,0-1-3 16,1 1-5-16,0 2-5 0,0 2-2 15,2 3 0-15,-2 4 2 0,2 0-4 16,-1 4-4-16,0-1-3 0,-1 3-1 15,0-1-3-15,1 4-1 0,-1-5-1 16,1 1-3-16,-1 0-2 0,0 1-9 0,0-4-8 16,1 0-3-16,-1-2-25 0,-1 0-46 15,0 2-64-15,1-3-106 0,-1 1-229 16</inkml:trace>
  <inkml:trace contextRef="#ctx0" brushRef="#br0" timeOffset="-153670.34">13813 6056 505 0,'-1'-3'132'16,"0"-1"11"-16,1 3-46 0,0 1-42 16,0 0-8-16,0 0-5 0,0 1-6 15,0 3-8-15,-1 3-6 0,1 3-7 16,-1 2-3-16,1 5-3 0,0 3 0 16,0 3 0-16,0 0-2 0,1 2-3 15,0-1-1-15,1-1-3 0,0-1-3 16,1-2-9-16,-2 0-14 0,1-3-12 0,-1-3-6 15,1 1 84-15,-2-5-207 0,1-3-129 16,2-1-333-16</inkml:trace>
  <inkml:trace contextRef="#ctx0" brushRef="#br0" timeOffset="-153425.59">13660 6194 560 0,'-2'0'134'0,"2"2"7"0,0-2-82 16,-1 2-21-16,2-2-3 0,-1-1 0 15,2 2-4-15,2-2-4 0,1 0-3 16,1-2-4-16,5-1 0 0,1 3-5 16,5-1-3-16,1-2-4 0,1 0-3 0,-1 0-2 15,1 0-3-15,3 0-7 0,1-3-10 16,0 4-15-16,0 1-9 0,2 2-5 15,2-3-122-15,-8 5-119 0,8 2-282 16</inkml:trace>
  <inkml:trace contextRef="#ctx0" brushRef="#br0" timeOffset="-153183.88">14186 5994 609 0,'-1'0'146'0,"-1"0"9"0,-4 1-99 16,1-1-21-16,5 1-4 0,-2 2 2 15,-1 4-5-15,1 2-8 0,-3 3-7 0,2 4-1 16,0 4 2-16,0 3-3 16,1 1-5-16,1 2-3 0,0-2-2 0,-2 3-4 15,2-3-6-15,1-1-12 0,1-1-12 16,-1-2-7-16,3-4-5 0,-1-1-122 15,1-4-120-15,-1-2-281 0</inkml:trace>
  <inkml:trace contextRef="#ctx0" brushRef="#br0" timeOffset="-152819.01">14404 5995 611 0,'-1'-1'142'0,"1"0"3"16,-1 2-111-16,-1 0-6 0,-3 1-4 16,1 0-4-16,-2 6-8 0,2 2-7 15,-2 2-1-15,1 3-1 0,1 3 0 0,1 5 0 16,3 0-1-16,3-2 0 0,0-3 0 16,2 1-2-16,3-3-1 0,2-2-1 15,-1-6 1-15,1-1-1 0,-1-2 1 16,1-1 0-16,-2-3 3 0,1-2 2 15,-4 0 3-15,2-2 2 0,-3-1 5 16,-1 0 2-16,0-3 2 0,-2-3 2 16,-1-1-2-16,-1-5-1 0,-2-2-4 0,1-3-3 15,-2-4-5-15,-1-1-4 0,0 2-3 16,1 3-3-16,-2 2-1 0,2 4-3 16,-1 4-2-16,1 7-12 0,0 0-10 15,-3 3-8-15,-1 1-4 0,-2 4 83 16,1-2-199-16,-1 2-124 0,-1-1-318 15</inkml:trace>
  <inkml:trace contextRef="#ctx0" brushRef="#br0" timeOffset="-152432.54">14756 5972 562 0,'-3'-1'130'16,"0"0"5"-16,0 2-83 0,-4 1-24 0,1 1-1 16,-4 3 2-16,-1-1-2 0,-3 1-4 15,1 4-4-15,3 1-2 0,1 3-4 16,1 0-2-16,4 4-4 0,2-2-2 16,1 5-1-16,4-1-1 0,2-2-2 15,3-1-1-15,3-2 0 0,1-1-2 16,6-3 1-16,5-3 2 0,0-2 0 0,-7 0-1 15,0-4 1-15,4-2 0 0,1-1 1 16,0-1 2-16,-5-3 2 0,2-2 6 16,0-3 6-16,0 0 5 0,-5-1 5 15,-5-1 3-15,-3-1 0 0,-4-1-3 16,-3-2-5-16,-3-2-5 0,-6-2-5 16,-6 0-6-16,-4 1-7 0,3 0-3 15,-4 1-2-15,-3 3-2 0,-3 5-3 16,2 1-7-16,-2 3-13 0,2 1-12 0,0 1-16 15,2 2-129-15,3 2-138 16,4 2-329-16</inkml:trace>
  <inkml:trace contextRef="#ctx0" brushRef="#br0" timeOffset="-114356.77">12475 6041 472 0,'1'9'100'16,"0"-2"1"-16,0-3-80 0,1 1-11 15,-2 0-3-15,1-1 0 0,-1-2 3 16,-1-1-1-16,1-1 4 0,0 0 2 15,0-2 1-15,0 1 2 0,1-1-1 16,0 2-1-16,3-1 0 0,3 7-1 16,-2 0-3-16,3-7 1 0,4-3 0 15,4-1 1-15,1-2 1 0,3 0-1 16,1-9 0-16,7 1-2 0,4 7-4 16,1 0-3-16,3-1-3 0,2 0-3 0,3 0 0 15,0-2-1-15,0-3 0 0,1-2 0 16,-1-4 0-16,1-3 1 0,0-2 1 15,-2-3 1-15,2-1 0 0,-2-1 0 16,-1 1 0-16,-5-2 1 0,-4 1 1 16,-3 3 4-16,-8 0 2 0,-4-2 1 15,-7 2 1-15,-2-2 1 0,-3 2-2 0,2 0-1 16,-3-1-3-16,1-2-3 0,-1 2-2 16,0-2-1-16,1 1 0 0,-2-1 0 15,-1 1 0-15,-1 0 0 0,-2 2 1 16,0-1 2-16,-2-1 3 0,0-4-3 15,0 4 2-15,-1 1 1 0,2 2 1 16,-3-3-1-16,1 3-2 0,-1 2-3 16,-4 2 3-16,0-3-2 0,0-3-2 0,-7-2-1 15,-1-3 0-15,-2 0-1 0,0 1 1 16,0-2 0-16,0 2 0 0,-2-1 1 16,4 4 0-16,1 0 1 0,-1 3-1 15,0 0 0-15,1 0-1 0,-5-1 3 16,1 2-1-16,-5 0 1 0,1-3-1 15,-2 2 0-15,-3-3 0 0,4 2-1 16,-7 0-3-16,-5-2 0 0,-1 3 0 0,-2 2 1 16,-2 0-1-16,-1 2 0 0,-5-1 2 15,2 1 1-15,-2-1-1 0,2 0 0 16,-3 2 1-16,-3-1-1 0,-2 2 1 16,-1 0 0-16,-1 0 1 0,0 4-2 15,-4 0 1-15,0-2-2 0,-1 0 1 16,-2-2 0-16,-3 0 0 0,1-1 0 15,-1 1 2-15,-1-1-1 0,-4 2 2 16,-3-1-1-16,-1 1-1 0,-1 3 1 16,-1-2-1-16,-3 3 1 0,1-2 0 0,2 3 0 15,3-10 0-15,-6 10 0 0,0-1 0 16,11 4 2-16,-15-7-2 0,1-1-1 16,-11-2 3-16,1 13 3 0,7-7-12 15,-5-2 1-15,-10-3-2 0,11 6 1 16,-1 1 1-16,8 3-2 0,-7-3-4 0,-1 0 12 15,-1-3 0-15,-2 2-1 0,2 1 0 16,-4 4 1-16,-1-1-1 0,0 2 0 16,-3 0 6-16,1 6-14 0,-4 2-1 15,-2 0 1-15,-2 0-1 0,0 2 1 16,-3 1-1-16,-1 2-6 0,-1-3 16 16,1 1-1-16,3 3 0 0,-2-2 1 15,2 2-1-15,2-1 0 0,1 3 0 16,-1 0 0-16,3 1 1 0,-1 0-1 0,2 1 0 15,0 3 0-15,2 0 0 0,0-3 0 16,2 0 0-16,-1 3 0 0,1 0 1 16,1 5-1-16,-1-4 0 0,0 0 0 15,1 5 0-15,1-1 0 0,1 3 0 16,3 0 0-16,-5-5 0 0,3 2 0 16,0 0 0-16,0-3 0 0,1 2 0 15,-1-1 0-15,1 0 1 0,2 2-2 0,1 1 1 16,2 7 0-16,-2-3-3 0,-1-1-1 15,2-1-1-15,-2-1 0 0,1 0 0 16,2 1 0-16,-3-6 0 0,3 1 2 16,2 1 2-16,2-1 1 0,2 4 0 15,5 2 0-15,-1-3-1 0,1 5 1 16,3-1-1-16,3 1-1 0,-1 2 1 16,2 0-1-16,3 2 1 0,1 4 0 0,2-2 1 15,1 4 0-15,-1 2 1 16,2 2 0-16,2-3-1 0,-3 2 1 0,5 0 0 15,1 4-1-15,2 0 0 0,0 3 0 16,3 0 0-16,0 4 0 0,4-1 0 16,0 3 0-16,-1-3 0 0,4 0 0 15,3 2 0-15,3 1 0 0,-1 1 0 0,0 1 0 16,2 2 0-16,2 1 0 16,0 4 0-16,2 0 0 0,0 2-1 0,1 4 1 15,2 2 0-15,3 5 0 0,1 3 0 16,-2-2-1-16,5 3 1 0,2 3 0 15,2 0-4-15,2 4-2 0,0 1-2 16,4-2-2-16,1 5 1 0,2 3-1 16,-1 1 1-16,1 2 2 0,0-3 3 15,1-2 2-15,0 6 1 0,1-3 0 16,0-2 1-16,2 0 0 0,2-2-1 0,0-1 1 16,3 3 0-16,3-1 0 0,2 1-1 15,3-2 1-15,0 1 0 0,1-2 0 16,4 1 0-16,0-2-1 0,1 1 1 15,-2-3 0-15,0 1 0 0,-1 4-1 16,0 1 0-16,-3 1-1 0,-3-2 1 16,-2-4-1-16,-2 2 0 0,-1 0 1 0,-2-2 0 15,-2-2 0-15,0-1 1 0,1-2 0 16,1 2 0-16,0-2-1 0,2-2 0 16,2-2 0-16,2 0 0 0,1-5-1 15,2-2 0-15,2-1 0 0,6-4 0 16,1 2 0-16,5-4 0 0,0-3 0 15,4 1 0-15,2 1 0 0,2-1 0 16,2-6 1-16,2 0-1 0,2-4 0 16,1 2 0-16,3-4 1 0,2-1-1 15,1-5 1-15,4 2 0 0,-1-3 0 0,1-3 0 16,1-6 0-16,-1-3 1 0,-1-6 0 16,0-1-1-16,-2-5 1 0,1-4 0 15,-1 0 0-15,-1-3 0 0,2-2 0 16,-2-1 0-16,2-3 1 0,-2 0-1 15,-1-2 1-15,-2-2 0 0,0 0 0 16,-4-2 0-16,1 1 1 0,-3-3-1 16,0 0 0-16,-3 2 1 0,2-2-1 0,-4 1 0 15,-1-1-2-15,-3 0-2 0,-3 2 4 16,-3 1-81-16,-4-1-41 0,-4-1-94 16,-4-1-217-16</inkml:trace>
  <inkml:trace contextRef="#ctx0" brushRef="#br0" timeOffset="-113959.89">2475 10439 552 0,'0'1'113'0,"1"0"0"15,0 0-98-15,2 0-15 0,-1 1-3 16,1 2 0-16,3-1 0 0,1 0 1 16,3 3 1-16,2-1 2 0,1 2 0 15,5-1 1-15,0 2 0 0,1 3 1 16,2-1 3-16,-1 0 2 0,0-1 2 16,0 5 2-16,0-1-1 0,-3 0 4 15,0-1-1-15,-1 1-2 0,-1-1-2 16,-5 1-1-16,0-1 0 0,-5 1 1 0,-4 2-4 15,-6 2-1-15,-4 2-2 0,-7 5-5 16,-5 1-5-16,-5 1-8 0,-7 3-3 16,-3 2-78-16,-4-4-38 0,-2 3-92 15,-3-3-206-15</inkml:trace>
  <inkml:trace contextRef="#ctx0" brushRef="#br0" timeOffset="-94676.68">16150 11516 528 0,'1'-1'122'0,"-1"-2"2"16,2 2-77-16,-1-1-26 0,0 2-9 0,-1-2-4 15,0 3-3-15,0-2-5 0,0 1-1 16,0 0-1-16,0 0 1 0,0 1 2 16,-1 0 0-16,1-2 0 0,-1 2 3 15,1-1 1-15,0 1 0 0,1 0 1 16,-1-2-1-16,2 1 1 0,1 0 1 15,3 0 2-15,3 0 0 0,6-1 2 16,4-1-2-16,5 1 0 0,4-2-1 16,5 0-2-16,2 1-2 0,1-2-1 0,-1 2-3 15,0-1-2-15,-1 0-3 0,0 1-1 16,-4-1-1-16,-2-1 0 0,-3 2 0 16,-4-1 1-16,-3 0 2 0,-5 1 2 15,-3 1 1-15,-4-1 1 0,-4 0-1 16,-1 1 0-16,-3 2-1 0,-4 1-2 15,-10 3-2-15,-2 1-1 0,-12 4-5 16,-8 2-3-16,-10 1-1 0,-6 0 2 0,-5 2 1 16,2-2 2-16,-2 1 3 0,4 0 3 15,4-2 5-15,4-1 2 0,7 1-1 16,6-1 1-16,5-1 0 0,7-2 0 16,6-4-1-16,6 2 2 0,13 3-1 15,-1-7 1-15,5 1 3 0,6-2 2 16,7 1 2-16,6 0 1 0,6-3-1 0,-1-5 1 15,14 5-2-15,3-3-2 0,2-1-4 16,1 2-1-16,-3-1 0 0,-1 2-2 16,-6 0 0-16,-9 1 1 0,-5 0-1 15,-9 3-1-15,-6-4-2 0,-4 3 1 16,-5-2-2-16,-7 2-2 0,-8 0 1 16,-10 3 1-16,-8 0 0 0,-7 2 2 15,-8 0 0-15,-5 0 1 0,-2 0 3 0,3-2-1 16,5 3-1-16,4-2 1 0,5-1 0 15,6 2-1-15,7-3 1 0,4 0 0 16,5 2-1-16,4-5 0 0,4 0-1 16,6 0 2-16,8 0 0 0,8 0-1 15,5-1 2-15,7-4-1 0,14-1 1 16,4 0 0-16,7 0 0 0,0-2-2 16,1 0-1-16,0 1 0 0,-3 1-1 0,-11 2-1 15,-3-2-2-15,-7 2 0 0,-8 1-2 16,-6-2-3-16,-6 4-26 0,-10 1-29 15,-11 4-59-15,-4-2-89 0,-9 3-206 16</inkml:trace>
  <inkml:trace contextRef="#ctx0" brushRef="#br0" timeOffset="-58459.43">6121 16342 290 0,'33'7'103'0,"-2"3"7"0,-5 0-15 15,0-1-21-15,-3-3-14 0,2 1-16 0,-1-3-13 16,1 1-11-16,1-2-7 0,0 1-4 16,3-1-2-16,1-2 1 0,1-1 0 15,1 0 1-15,1-1 0 0,2 0 1 16,1-3 2-16,3 3 3 0,-1-1-1 16,4 1 0-16,-2 0-1 0,3 1 1 15,1 0 0-15,1 0 0 0,1 1-3 16,-2 0 0-16,1-1-1 0,4 0-1 15,1 1 0-15,1-1-3 0,1-1-2 0,-1 0-1 16,2 0-1-16,2 1-1 0,-2-1 0 16,1 1-1-16,-1 0 1 0,2 3-1 15,2-2 1-15,1 0 1 0,-3 2-1 16,4 2 1-16,1-2 0 0,0 3 0 16,0-1 0-16,2 2-1 0,2-2 0 15,2 1 0-15,0-2-1 0,1 0 1 16,2-3-1-16,0-1 0 0,1-1 0 0,1 0 0 15,-1-1 0-15,0 1 0 0,0 0 0 16,-1 1 0-16,-2 1 0 0,0 1 2 16,-2 3 2-16,0-1 1 0,0 0 1 15,-1 1 1-15,0-1-1 0,1 0 1 16,-1 1-2-16,1-1-3 0,-1 0-1 16,2-3 0-16,1 0-1 0,-1 0-1 15,2-1 0-15,0-2 1 0,-1-1-1 0,0 1 0 16,-2 1 1-16,2 0-1 0,-2 1 1 15,-2 1 0-15,1 4 0 0,-2-3 0 16,-1 3 0-16,-1 2 1 0,-2-1-1 16,1-1 0-16,0 1 0 0,-1-1 0 15,3-1 0-15,0-4 0 0,1 1 0 16,2-2 0-16,1 1 0 0,1-2 0 16,3 0 1-16,-2 1-1 0,0-1 0 0,1-2 0 15,-1 2 0-15,-1-1 0 0,-2-2 0 16,2 0 0-16,-1-2-1 0,0 2 1 15,1-2 0-15,0-1-1 0,1 2 1 16,0-3-1-16,3 1-1 0,-1 2-1 16,0-2 0-16,1 3-2 0,-1-1-1 15,0 2-1-15,-2 2 0 0,-3 1-1 16,3 2 0-16,-2 1-1 0,-3 2-1 16,1 2-4-16,-3-2-4 0,-1 3-8 15,-4-2 24-15,-4 0-150 0,-4-2-120 0,-3 0-310 16</inkml:trace>
  <inkml:trace contextRef="#ctx0" brushRef="#br0" timeOffset="-55123.61">17661 10535 335 0,'2'-1'103'0,"-2"0"2"0,0 1-2 16,0 0-53-16,0-1-23 0,0 1-12 16,0-1-4-16,1 1-3 0,-1 0-1 15,0 0 0-15,0-1-1 0,2 0 2 16,-4-2 2-16,2 2 1 0,-1-2 1 15,0 0 1-15,-1-2-1 0,0 1 1 16,-1 1 2-16,-1-2 1 0,1 0-2 0,-2 0 0 16,-1 0-2-16,-1 1 1 0,0-2-1 15,-2 1-4-15,-1 2-3 0,0-1-1 16,-1 0-2-16,0 3 0 0,0-1-2 16,-1 2 0-16,1 3-2 0,-1-1 0 15,1 2-1-15,0 5 1 0,-1-2-1 16,1 2 1-16,-1 5 0 0,3 1 0 15,-2 5 0-15,2-1 0 0,1 3 0 16,2-1-1-16,2 3-3 0,3-3-2 0,2-5-1 16,3-1 0-16,2-4 0 0,3-2 1 15,1 0 1-15,3-2 4 0,0-3 2 16,0-1 4-16,1-3 2 0,2-1 1 16,-1-2 1-16,-1-3-1 0,0-4 0 15,-1-1 0-15,0-1-3 0,-1-1-1 16,-2 0 0-16,-1 1 1 0,-3 0 2 0,1 5 2 15,-4-3 1-15,-2 2 2 0,-1 0 0 16,-2 0 0-16,-1-4-2 0,-2 1-1 16,1 0-3-16,-1 3-1 0,2 2-1 15,0-1 1-15,2 3 0 0,0 1 1 16,1 2-1-16,0 0-1 0,2 0-1 16,0 2 0-16,2 6-2 0,2 2-1 15,0 3 1-15,2 3-1 0,0 1 2 16,-1 5 0-16,1 1 0 0,0-3 1 0,1 3-1 15,2 0-1-15,-1-1 0 0,3-2-5 16,-1-1-3-16,2-4-2 0,0 1-3 16,0-3-4-16,-1-4-2 0,1-4 1 15,-1 0-3-15,0-4-58 0,-1-2-55 16,0-3-95-16,-1-4-225 0</inkml:trace>
  <inkml:trace contextRef="#ctx0" brushRef="#br0" timeOffset="-54512.71">18084 10634 328 0,'0'-6'103'16,"-1"-3"3"-16,0 0-14 0,-1-2-31 15,-3-4-11-15,2 2-6 0,-1 0-5 0,-1 0-9 16,1 1-2-16,-2 2-7 0,0 4-4 15,0 1-2-15,0 2-4 0,-3 2-4 16,-1 2-4-16,-2 2-2 0,0 5-2 16,-2 3 0-16,-2 2-1 0,0 3 0 15,1 2 1-15,0 4 1 0,3 0-1 16,2 1 0-16,3-2-1 0,1-2 0 16,5 1-1-16,3-1 0 0,3-5 0 0,2 0 0 15,2-6 1-15,4 0 0 0,2-1 1 16,1-4 0-16,2-3 1 0,0-1 1 15,1-3 0-15,-1-4 0 0,0-2 1 16,-2-5 1-16,0-3 0 0,-3 2 0 16,-1-4 0-16,-1 1 0 0,-3-1 0 15,-3-4 0-15,-2 2 0 0,-2-2-1 16,-2-1 1-16,0-4 1 0,-3-2 0 0,0 1 4 16,-3 0 1-16,1 1 0 0,1-1 2 15,-3-1 1-15,2 6 4 0,-2-2 3 16,2 2-2-16,-2 2 3 0,2 4 0 15,1 6 2-15,2 2-2 0,-2 2-4 16,4 7-2-16,-1 1-5 0,2 4-4 16,-1 4-2-16,1 1-2 0,0 7-2 15,2 4-1-15,0 5 1 0,1 5 0 0,1-1 1 16,-1 4 1-16,1 1-1 0,2 1 0 16,-1-1 0-16,1 3-4 0,0-1-3 15,3 0-3-15,0-1-3 0,2-3-2 16,0-1-3-16,2-3-2 0,-1-8-1 15,2 0 1-15,-1-5 0 0,1-1-2 16,1-3-1-16,-2-4-2 0,1-2 3 16,1-1-10-16,-1-3-59 0,1-2-49 15,-1-3-95-15,1-3-221 0</inkml:trace>
  <inkml:trace contextRef="#ctx0" brushRef="#br0" timeOffset="-53697.83">18421 10610 351 0,'0'-1'113'0,"0"-1"5"0,0 0-29 16,-1 1-21-16,0-1-15 0,-2-2-12 0,0-2-12 15,-3-2-8-15,1-1-4 0,-4-1-2 16,1 0-1-16,1 1-4 0,-1 0-2 16,0 3-2-16,2 2-2 0,-2 4-1 15,1 4-2-15,-1 2 0 0,-1 5-1 16,0 4-1-16,-1 0 1 0,2 5 0 15,1-2-1-15,2 1-1 0,2 1 0 16,2-3 0-16,3 1 0 0,3-4 0 0,1-1 0 16,2-1 1-16,1-3-1 0,1-3 2 15,0-3 1-15,-1-2 0 0,1-1 2 16,0-5 0-16,0-1 0 0,-2-3 1 16,0-4-1-16,1-1-1 0,-1-3 0 15,0-1-1-15,-2-2 1 0,2-3 1 16,-2 0-1-16,-2-1 1 0,-2-6 0 15,-2 2 0-15,-2-3 2 0,-2-1 0 0,0 1 1 16,-2-1 1-16,1 0 7 0,-2 1 1 16,2-1 0-16,-1 4 2 0,2 3 0 15,1 3 1-15,0 4 2 0,-1 6-8 16,3 5 0-16,0 5-4 0,0 5-1 16,0 3-4-16,1 7-2 0,0 5-1 15,0 5-1-15,0 6-1 0,0 4 3 0,0 3-1 16,1 4-3-16,0-1-10 0,2 1-2 15,2-2-2-15,1-2 1 0,4-3-2 16,2-2 0-16,2-7 4 0,3-3 8 16,-1-5 4-16,3-6 0 0,-2-2 1 15,1-5 1-15,-2-5 1 0,2-4 0 16,-3-2 0-16,1-4 1 0,-1-4-1 16,-2 1 0-16,-1-5 1 0,-1 0-1 15,-2 2 1-15,-1-3 1 0,-2 1 2 16,-2-1-1-16,1 2 2 0,-2 3-2 0,-1 3 2 15,-1 2-1-15,1 6-2 0,-2 3-1 16,0 7-1-16,0 5 0 0,0 2 0 16,0 3-1-16,0 5-1 0,1 0 1 15,1 2 1-15,0-4-1 0,1 0 0 16,1-3-1-16,-1-3 1 0,0-2-1 16,2-2 1-16,-3-4-1 0,0-1 1 15,0 0 1-15,-1-2-1 0,0-1 1 0,0 0 2 16,1-2-1-16,-2-2 1 0,0 1 1 15,0-4 0-15,-2 0-1 0,1-5 1 16,-1-4-2-16,0 2 1 0,1-5 0 16,0 0 1-16,0-3-1 0,2-1 0 15,2 4 0-15,3 2 0 0,0 1 0 16,4 3-1-16,0 4-1 0,1 2 0 16,2 3 0-16,0 2 0 0,2 2 0 15,2 0-6-15,-1-1-7 0,2 2-11 0,2 1 45 16,0-2-186-16,2-3-139 0,10 8-360 15</inkml:trace>
  <inkml:trace contextRef="#ctx0" brushRef="#br0" timeOffset="-46942.59">19409 4536 283 0,'-7'-6'81'16,"4"5"9"-16,2 0-25 0,0-1-21 16,1 0 0-16,1-1-1 0,1 0-3 0,1 0-8 15,3-1-4-15,1-2-3 0,4 1-3 16,5-1-3-16,3 0-1 0,6-1-2 15,5-2-1-15,5 0-2 0,6-2 0 16,7 0-1-16,9-1-1 0,4 0-1 16,6 1 1-16,10 3-2 0,8-1-2 15,9 6-1-15,4-1-1 0,2 4-2 0,6 4 0 16,6 1-2-16,-2 3 0 0,-2 2 0 16,-4-2-1-16,-5 3 1 0,-3-3-1 15,-10 0 0-15,-12-2 0 0,-12-1 1 16,-11-3-1-16,-15 0 2 0,-12-1 3 15,-11 0-1-15,-12-2-2 0,-14-3-1 16,-13-1 0-16,-12-2 0 0,-11 2-1 16,-13-1-4-16,-13-2 1 0,-13-2 3 15,-6 4-1-15,-5-1 1 0,-8 4-1 16,-5-5-1-16,-3 4 0 0,-4 3-2 0,4 2-1 16,0 2 1-16,0-1-1 0,4 1 0 15,7 5-1-15,4-2-2 0,11 1 0 16,5 1-1-16,3 0-1 0,12 1-2 15,7 1-1-15,10-1 3 0,15 1 2 16,6-2-2-16,11-2-15 0,12 1 0 16,15-3 1-16,10-1 5 0,13 0 8 0,7-3 7 15,10 0 8-15,12-1 20 0,10-4 5 16,8 0 2-16,9-1-2 0,2 0-8 16,8-1-6-16,7-1-5 0,6 2-3 15,3 0-2-15,-1 4-2 0,-1-3-1 16,1 0-1-16,-5 2 0 0,-4 3-1 15,-11-1 0-15,-9 1 0 0,-12 1 1 16,-14 0-1-16,-14 0-1 0,-13 0 3 16,-18-5-2-16,-9 7 1 0,-16-1 1 0,-16-2-1 15,-16 4 1-15,-15 3 0 0,-16 2-2 16,-14 2 2-16,-19-2-1 0,-9 1 0 16,-8 3 0-16,1 1-3 0,-5 3-5 15,4 1-5-15,6 5-13 0,14 5-7 16,9 2-7-16,16-5-3 0,9 0 3 15,20-6 4-15,11-5 5 0,15-1 10 16,16-8 22-16,13-6 14 0,15 2 7 0,17 0 4 16,12-4 2-16,15 0 2 0,17-5 3 15,9-1-12-15,9-1-7 0,8-2-5 16,7 1-2-16,4 0-3 0,-2 0-1 16,-7 4-1-16,-3-3-2 0,-8 1 0 15,-9 1-1-15,-15 2 1 0,-12-1-1 16,-13 3 0-16,-13-1 2 0,-20 8-1 0,-7-3 3 15,-21 0 0-15,-13 0-2 0,-16 8-5 16,-20-3 0-16,-16 0-3 16,-8 1 3-16,-20 5-3 0,-7 1 2 0,-2 2 1 15,-8-10 3-15,16 6 2 0,8 2-2 16,14-3-4-16,17 0 1 0,19-2 6 16,16 0-32-16,27 2-2 0,13-4-3 15,22 3-3-15,21-6-72 0,23-1-14 16,21-6-82-16,20 10-107 0</inkml:trace>
  <inkml:trace contextRef="#ctx0" brushRef="#br0" timeOffset="-41699.82">20287 7031 349 0,'0'4'94'0,"0"-3"7"0,-1-2-38 15,0 2-15-15,0-1-6 0,-2 0-4 16,-3-3-8-16,-1-1-5 0,-2 1-5 16,-2-1-6-16,-1-1-3 0,-1 0-3 15,-2 0-1-15,2 4 0 0,0 0-2 16,-1 2-1-16,2 0-1 0,1 2-2 16,1 1 1-16,2 0 0 0,2 1-2 15,1-1 1-15,2 3 0 0,1-2 0 16,1 3 1-16,0-2-1 0,0 2 1 0,-1 0-1 15,0-1 1-15,1 2-1 16,0 0 0-16,-1 0-1 0,1-1 1 0,-1 2-1 16,1 0 0-16,-1-1 0 0,4 1 0 15,-2-1 0-15,2-2 0 0,1 1 0 16,0-2 1-16,2 1 0 0,-1-1 0 16,2 0 1-16,-1 1-2 0,0 0 2 0,1 0-1 15,1 3 0-15,-1 0 0 0,0-2 0 16,-1 2 0-16,-1 0 1 0,1 0-1 15,-1 2 0-15,-1-4 0 0,0-1-1 16,-1 2 1-16,-1 1 0 0,0-5-1 16,-1 2 1-16,-2-4 0 0,1 3-1 15,-4-1 1-15,-1-1 0 0,-2-1 0 16,-4 1 0-16,-2 1 1 0,-4-1-1 16,-4-3 0-16,-1 2-1 0,-2-2-1 0,-1-2-15 15,0 2-27-15,4-3-77 16,2-1-11-16,2 1-87 0,5-3-170 0</inkml:trace>
  <inkml:trace contextRef="#ctx0" brushRef="#br0" timeOffset="-41096.19">20330 7096 507 0,'1'-1'126'0,"-1"0"4"16,0 0-72-16,0 0-21 0,0 1-7 0,0-1-8 16,0 2-8-16,0 1-6 0,-1 2-4 15,0 4-2-15,-4 2-3 0,-1 1-1 16,-1 3-1-16,1 1 2 0,-2 2-1 15,2-2 2-15,0 0 0 0,4-1 1 16,2-2 0-16,2 0-1 0,2-1 0 16,4-1 1-16,1-3 2 0,1 0 0 0,3-2 3 15,0-1 4-15,1-3 4 0,2-2 4 16,-3-4 1-16,-1-1 3 0,0-2 2 16,0-2 0-16,-2 0-2 0,0 0-2 15,-2-1-3-15,1 3-2 0,-1 0-5 16,-3 1-2-16,-1 2-2 0,-1 3-2 15,-2-2-3-15,-1 4-5 0,0 3-2 16,0 0 0-16,1 1 1 0,0 4-2 16,2 1 0-16,4 2 1 0,0 0 4 0,1-2 2 15,2 2-1-15,2 0 0 0,0-3 0 16,0 1 1-16,-1-4 0 0,1 3-1 16,-1-3 1-16,-2-1 2 0,0-4 2 15,0-1 4-15,-3-3 3 0,1-1 3 16,-1-4 0-16,-1-2 2 0,-1-3-1 15,1-1-3-15,-2-3-3 0,-1-1-3 16,-1 0-4-16,-2-3-2 0,0 1-2 0,0-1-3 16,0 3-1-16,-1 3-3 0,-1 2-4 15,2 4-6-15,0 3-11 0,0 3-11 16,-1 4 0-16,-4 3-23 0,2 5-36 16,-5 2-65-16,0 5-101 0,-2 6-217 15</inkml:trace>
  <inkml:trace contextRef="#ctx0" brushRef="#br0" timeOffset="-40613.03">20096 7454 282 0,'-8'6'76'0,"1"-4"12"0,3-1-3 16,1-1-43-16,0 1 3 0,5-1 4 15,1 1 5-15,4-2-2 0,7 0-7 16,4-2-6-16,7-2-4 0,8 0-5 16,8-3-1-16,5 1-4 0,5-2-4 15,4 0-5-15,3 1-2 0,2 2-4 16,-3 0-3-16,-1 3-2 0,-2 1-2 15,-6 2 0-15,-4 1-2 0,-8 1-1 0,-8-1-1 16,-7 0-5-16,-6 3-2 0,-9-3-5 16,-7 1 2-16,-9-12-1 0,-7 17 1 15,-12-3-2-15,-4 6 2 0,-7 0 2 16,-8 0 3-16,-6-1-3 0,-3 13 0 16,0-12-3-16,3 2 1 0,-3-2 3 15,5 1 1-15,4-1 2 0,6 0 0 16,7 0 2-16,6-3 2 0,9 0 1 0,8-4 1 15,4-2 0-15,5-1 0 0,7 0 3 16,6-2 0-16,8-1 2 0,8-3 1 16,9 3 1-16,6 1 0 0,10 0-1 15,2 0-1-15,3 0-1 0,-1-3-4 16,1 1 115-16,-9-2-251 0,-2-3-132 16,-9 2-391-16</inkml:trace>
  <inkml:trace contextRef="#ctx0" brushRef="#br0" timeOffset="-32536.19">15974 11572 478 0,'-3'-9'115'0,"0"0"3"16,0 0-69-16,1-2-15 0,-1 5-7 15,-1-3-5-15,1 2 1 0,2 4-5 16,-1-1-2-16,0-1-5 0,1 4-2 15,-1-1-4-15,4 2-2 0,-1-1-3 16,0 2-2-16,4 2-2 0,3 2 1 0,3-2 1 16,3 0 3-16,7 1 7 0,3-2 8 15,4 0 7-15,5-3 4 0,4 0 0 16,3-1-1-16,2-2-3 0,0 2-6 16,0 0-6-16,-1 1-8 0,-4 0-7 15,-5 0-4-15,-7 1-1 0,-5 1-1 16,-7-1 0-16,-6 0-1 0,-3-2 1 15,-4 0 1-15,-4 2-2 0,-7 2-7 0,-5-5 36 16,-5 2-162-16,-6-2-3 16,-6 0-103-16,-12 2-226 0</inkml:trace>
  <inkml:trace contextRef="#ctx0" brushRef="#br0" timeOffset="-31247.23">14000 9907 408 0,'0'1'112'16,"0"-2"1"-16,0 1-18 0,1 1-57 15,0 1-24-15,1-1-5 0,2 0-3 16,1-2-1-16,0 2 0 0,3 1-1 16,0-1 1-16,0 0 1 0,0 0 2 15,1 1 1-15,1 2 1 0,0-1 2 0,1-1 1 16,-1-1 1-16,3 3 0 0,-1-1-1 16,7-2 0-16,1 2 1 0,2-1 0 15,4 1-1-15,6-1 3 0,6 1 1 16,3 0 0-16,-5 1 0 0,0-3-1 15,7-2-3-15,3-2 0 0,-3 1-3 16,4-2-3-16,4-2-2 0,3 1-2 16,7 1-1-16,-3 2 0 0,-8 1-1 0,-2-1 0 15,-3 1 0-15,-2-1-1 0,1-1 1 16,-5 0-1-16,-2 0 1 0,0 0-1 16,-4 1 1-16,-5-2 0 0,-4 4 0 15,-8-1-1-15,-9 0 2 0,-3 0 1 16,-3 0 1-16,0 1 0 0,-2 1-3 15,-7-2 3-15,0 1-1 0,0 1-1 16,-8 0-2-16,-18 1-8 0,2-2 0 0,-4 3 0 16,0-1-1-16,-5-1-1 0,-5-1 0 15,-1-1-2-15,7 0 5 0,-11 0 0 16,-7-3 1-16,-9 3 1 0,-1 1 0 16,5 0 1-16,-4-1 2 0,-1 0 1 15,6 1 0-15,2-2-1 0,8-2-1 16,3 1 0-16,5 0 0 0,11 2 1 15,11 1 3-15,1-6 1 0,13 5-3 16,4 1 1-16,5-1-2 0,3 1 1 0,5 0 3 16,8-3 0-16,8 8 0 0,4-4 5 15,12 2 1-15,4 0 2 0,3-1 0 16,2 0-2-16,8-1-2 0,1 0-2 16,4 1 0-16,-4-2-1 0,6 1 0 15,3 1-1-15,-4 2-1 0,-9 1 0 16,0-2 0-16,-7 0 0 0,-1-1 0 15,-5 0-1-15,-5-4 1 0,-3 1 0 0,-3 0-3 16,-5-1-3-16,-9 0-2 0,-5 0-4 16,-8-2-4-16,-1 1-5 0,-3-1-8 15,2-1-3-15,0-1-17 0,-2-2-102 16,1 0-107-16,-1 0-266 0</inkml:trace>
  <inkml:trace contextRef="#ctx0" brushRef="#br0" timeOffset="-30762.62">14963 9614 537 0,'0'2'117'15,"0"0"0"-15,0-1-89 0,0 1-15 16,0 1-6-16,0 1-1 0,0-1 0 16,0-1 2-16,0 2 1 0,1-1 1 15,0-1 1-15,1 0 0 0,0 1 0 16,-1-2 0-16,2 2-3 0,0 0 0 16,-1-1-2-16,0 4 0 0,0 1 1 0,4-1-1 15,-1 5 1-15,5 2 1 0,2 3 0 16,6 1 0-16,4-2-1 0,5 5 0 15,2 0 0-15,0-2-1 0,-1 2-1 16,3-1-1-16,0-1-1 0,-5 2 0 16,-4-6-1-16,-1 3 0 0,1-1-1 15,-1-1 0-15,-5-2-1 0,-3-2 1 16,-3-2-1-16,-1 2 2 0,-4-2 0 0,-3-2 1 16,-6-1 1-16,-3-1 0 15,-5 0 1-15,-3 1 0 0,-1-1-1 0,-6 0 0 16,-2 0-2-16,-1-3 1 0,-1 4-3 15,-1-3-4-15,-5 2-5 0,-1 0-5 16,5 0-3-16,1 0-4 0,0 1-4 16,4 0-2-16,6-1 85 0,4 0-201 15,5 0-117-15,-1-1-339 0</inkml:trace>
  <inkml:trace contextRef="#ctx0" brushRef="#br0" timeOffset="9870.27">21713 7090 293 0,'1'-3'92'0,"0"2"3"0,-1 1 1 16,1 0-55-16,-1 0-17 0,0 1-6 16,0-1-7-16,0 1-4 0,0-3-2 0,0 3 2 15,-1-1 2-15,1 0 4 0,0 1 4 16,0 1 2-16,0-4 1 0,-1 0 0 16,1-1-1-16,-1 0-1 0,1-1-2 15,-3-1-3-15,1-1-2 0,-1 0-3 16,-1 3-2-16,-4-1-2 0,-2-2-2 15,-4 1-1-15,-2 0-2 0,-2-1 0 16,-1 3 0-16,-4-2 1 0,1 0 1 0,-1 2 0 16,1 0 0-16,2 0-1 0,0 2 0 15,1 2 0-15,6 2 0 0,1 1-1 16,3 1 0-16,2 3-1 0,0 0 0 16,3 1 1-16,1 0 0 0,0 1 0 15,1 1 1-15,2-1 0 0,2 2 1 16,1 0 1-16,2 0-1 0,1-2 1 15,2 3-1-15,3-1 0 0,1-2 0 0,2 0 0 16,3 0 0-16,0 1-1 0,0 1 1 16,-2 0-1-16,-1-1 0 0,-1 3 0 15,-2-3 0-15,0 2 0 0,-2-2 0 16,-1 1 0-16,-2-2 0 0,1-1 0 16,-3-3-1-16,1 3 0 0,-4-1 0 15,0 0-1-15,-3-1 0 0,-3 1-1 0,0 1 0 16,-4 1 0-16,-2-2 0 15,-4 0 1-15,-3 1-1 0,-3-3 1 0,-2 0 0 16,1-1 0-16,-3 0 0 0,1-3 0 16,-2-1-2-16,-2-2-14 0,3 0-104 15,-1-1-101-15,-1-4-264 0</inkml:trace>
  <inkml:trace contextRef="#ctx0" brushRef="#br0" timeOffset="10416.66">21570 6717 395 0,'-6'-3'96'0,"-1"1"3"0,2 2-62 15,-1 0-7-15,3 1-4 0,-1 1-2 16,2 0-2-16,0-1 0 0,1 1 0 16,0 0 0-16,-1-2 3 0,2 4 1 15,1-2-1-15,0 0-2 0,-2 0-3 0,1 2-3 16,0 1-2-16,0 2-4 0,-3-3-5 16,-2 2-2-16,-1-1-2 15,0 5 0-15,1 0 0 0,-3 2-1 0,2 2 0 16,0 4 3-16,3 3-1 0,-1 4 0 15,2 1 0-15,1 6 0 0,0 5 0 16,0 5 0-16,-1 1-1 0,-2 3-3 16,2 4-5-16,0 1-2 0,0-4-3 0,2 0-3 15,1-4-1-15,2-2-1 0,2-5 2 16,0-2 1-16,2-5 1 0,-1-2 1 16,3-3-2-16,0-5-2 0,1 0-112 15,-4-2-102-15,3-1-265 16</inkml:trace>
  <inkml:trace contextRef="#ctx0" brushRef="#br0" timeOffset="10981.38">21917 6797 333 0,'0'1'94'0,"0"1"3"16,2 0-25-16,-1 2-30 0,-1 0-2 16,0-1-2-16,0 4-8 0,-1-2-4 15,1 3-2-15,-2 0-2 0,2 2-5 16,-1 1-4-16,1 3-3 0,0 0-3 0,0 4-1 15,-1 1-2-15,1 2-1 0,-2 4-1 16,1 4 0-16,-1 2-2 0,-1 0 1 16,-2 0-1-16,2 2 1 0,-4 1-1 15,2-2 0-15,0-4 0 0,2-1 1 16,1-1 0-16,2-2 0 0,3-3 0 16,3-4 1-16,0-3 1 0,3 1-1 15,0-7 1-15,1 2 0 0,-3-3 0 16,2-1-1-16,0 0-2 0,2-4 0 15,0-3-3-15,0 1 0 0,2-2-2 0,0-2-2 16,0-1-1-16,-2 0-3 0,-1-2 5 16,-3 0-43-16,-1 1-77 0,-1-2-98 15,-3-3-240-15</inkml:trace>
  <inkml:trace contextRef="#ctx0" brushRef="#br0" timeOffset="11238.25">21811 7132 455 0,'-7'-4'110'15,"2"1"4"-15,2-1-66 0,2 0-14 16,1 1-2-16,1-2-3 0,3 2-2 16,4 0 1-16,2-2 0 0,3 1-2 15,0-2-2-15,2 1-4 0,0-2-2 0,-1 2-5 16,-3 2-5-16,0-3-5 0,1 3-3 15,1-2-1-15,1 0-6 0,3 2-8 16,1 1-7-16,4-3-5 0,1 0-4 16,1-2-4-16,-1 3-105 0,-1-2 1 15,-1 0-77-15,-1-2-168 0</inkml:trace>
  <inkml:trace contextRef="#ctx0" brushRef="#br0" timeOffset="11550.11">22321 7007 456 0,'0'-3'122'0,"0"1"7"0,-3-1-25 0,3 0-68 16,-1 2-4-16,1-1-2 0,-1 2-5 15,1 0-8-15,0 0-6 0,-1 1-4 16,0-1-3-16,0 2-2 0,0 6-1 16,-1 2-1-16,0 5 1 0,-4 6-1 15,1 3 1-15,-1 4 0 0,-1 3 0 0,1 0 1 16,-1 1-1-16,1-2-2 0,0 0-4 16,0 0-7-16,0-2-2 0,1 0-20 15,0-2-60-15,2-2-47 0,1-4-96 16,1-4-208-16</inkml:trace>
  <inkml:trace contextRef="#ctx0" brushRef="#br0" timeOffset="11847.91">22606 7493 543 0,'-2'-5'124'0,"4"2"1"16,-4 1-84-16,2 3-29 0,-1 3 6 16,1 4-9-16,0 3-3 0,-2 2-2 15,1 4 1-15,-2 3 1 0,1 4 1 16,-1 2-1-16,0-1 0 0,-1 1-1 15,-1 3-1-15,-1-2-3 0,-1-2 0 0,-2-1-3 16,0-3-6-16,-5-2-9 0,2-3-115 16,-1-3-109-16,4-4-282 0</inkml:trace>
  <inkml:trace contextRef="#ctx0" brushRef="#br0" timeOffset="12562.36">23333 7285 504 0,'1'-2'118'16,"-1"-2"3"-16,0 5-55 0,-1-4-53 15,0 1-3-15,-4-1 1 0,0 0 0 16,-3-3-4-16,0 2-1 0,-2-3 3 0,0 0 2 15,-2 1 0-15,0-3 1 0,0 1-2 16,-1 2-1-16,-2-2-2 0,-2 1-3 16,-3 4-3-16,-1 0 1 0,-1 2 0 15,-1 0 1-15,-1 1 0 0,0 1 0 16,1 3-1-16,1-1 1 0,4 4-2 16,0-2 0-16,4 2-1 0,3 2 1 0,2-2 0 15,4 3 2-15,1 1 0 0,3-1 1 16,2 5 0-16,3-2 0 0,0 2 1 15,4 1 1-15,3 1 0 0,2 1 0 16,2 3 0-16,3-2 0 0,-2 0-1 16,3 2-1-16,-1 0 0 0,0-2-2 15,-5-3-1-15,-1-3-1 0,-2 4-1 16,-1-2-1-16,-6-2 0 0,-3-1-1 16,-2 0 0-16,-6-1 0 0,-2-1-1 15,-5-6 2-15,-5 2 0 0,-3-5 0 0,-1-2 1 16,-1-2 0-16,3-7 1 0,1-1 1 15,4-5 0-15,3-2 2 0,7-6-2 16,1 1 0-16,2 0 2 0,2 2 3 16,4-2-1-16,1 1 1 0,5 3-1 15,1 3 2-15,6 1 0 0,4-5-2 16,3 5-2-16,1 0-1 0,1 4 0 0,-1-2-1 16,0 4-2-16,-3 0-6 0,1 2-6 15,-1 0-9-15,-1 2-6 16,0-3 7-16,0 4-132 0,2-2-114 0,2-3-286 15</inkml:trace>
  <inkml:trace contextRef="#ctx0" brushRef="#br0" timeOffset="12889.1">23883 6977 322 0,'2'-8'111'0,"-1"5"7"16,1-4-3-16,-2 2-39 0,0 2 3 0,-1 2-42 15,-5 4-8-15,4 3-4 0,-13-5-7 16,-1 4-8-16,-4 0-4 0,-2 4 0 16,-3 3 0-16,-2 2 2 0,-7 1-1 15,6 12 1-15,2 2 0 0,-4 3-2 16,0 5-1-16,1 4 0 0,2 3-3 15,0-3 0-15,2 1-1 0,3 0 1 16,5 0 0-16,4 0-1 0,2-4-3 16,5-1-3-16,5-2-6 0,18 7-6 0,-10-12-11 15,2-6 3-15,6-3-24 16,6-6-94-16,5-3-101 0,2-5-247 0</inkml:trace>
  <inkml:trace contextRef="#ctx0" brushRef="#br0" timeOffset="13263.05">24183 7246 527 0,'-1'-2'118'0,"-2"0"2"0,-3 2-75 0,0 1-33 16,-4 1-5-16,-2 0 0 0,-2-2-1 15,-5 1-3-15,-2 0-2 0,-2 3 2 16,-1 0 0-16,-1-1 3 0,2 2 1 0,1 0 1 16,0 1 0-16,4-2-1 0,3 2 0 15,3-4-1-15,3 3-2 0,3 1 1 16,1 1-1-16,6 2 0 0,1 0 1 16,3 5 1-16,4 3-1 0,2-1 2 15,4 1-2-15,4 1-1 0,0-1 1 16,4 1-2-16,0 0 0 0,-1-1-2 0,-2-1 0 15,-2-1 0-15,-5-3-1 0,-3 0-2 16,-6 0-1-16,-3-4-2 0,-4-3 2 16,-5 2-3-16,-5-2-2 0,-3 2-5 15,-5-5-3-15,-3-4 1 0,-2-1-1 16,0-3-33-16,1-2-84 0,1-4-96 16,2 0-237-16</inkml:trace>
  <inkml:trace contextRef="#ctx0" brushRef="#br0" timeOffset="13521.88">23970 7060 438 0,'2'-16'122'0,"1"0"6"16,0 4-39-16,-5 4-17 0,-1 7-36 15,4-1-10-15,-1 2-7 0,2-14-6 16,-1 17-7-16,-2 3-4 0,0 1-3 0,1 2-3 15,-1 6 0-15,0 5 2 0,-4 16 4 16,3-12-1-16,1 6 2 0,0 3 1 16,1 2 3-16,0 1 1 0,2 2 0 15,0 2-1-15,2-1-2 0,-1 0-1 16,2-3-3-16,0 1-11 0,0 0-15 16,2-4-24-16,-1-3-93 0,1-4-110 0,2-1-260 15</inkml:trace>
  <inkml:trace contextRef="#ctx0" brushRef="#br0" timeOffset="13943.81">24377 6968 435 0,'1'-6'114'0,"-2"5"3"15,2-1-2-15,-1 2-102 0,0-1-4 16,-1 1-2-16,0 2-2 0,-1 3-1 0,0-2-3 16,-1 2 2-16,1 0 1 0,-2 2 0 15,1 3 2-15,-1 2 1 0,1 6 0 16,1 1-1-16,-2 2-1 0,2 4-1 15,1 3-1-15,-1 2-1 0,0 0-1 16,0 2-1-16,1-1 1 0,-1-1-1 16,2-1 0-16,-1 0-1 0,0 0-1 15,-1-3 0-15,0-3 0 0,0-1 0 16,1-3-1-16,1-2-1 0,1-1 1 16,3-3-1-16,3-2 0 0,1-1 0 0,3-2 1 15,4 0-2-15,0-1 2 0,0-4-3 16,0-3-30-16,-2-1-45 0,0-1-38 15,-6-1-84-15,-5-1-183 0</inkml:trace>
  <inkml:trace contextRef="#ctx0" brushRef="#br0" timeOffset="14156.34">24146 7197 494 0,'3'0'116'0,"2"0"3"16,16 3-60-16,-7-5-38 0,1 0-5 15,8-1-3-15,0 1-2 0,2 0-2 16,3-1-3-16,-2 1-4 0,1-2-4 16,0 0 11-16,-3 1-128 0,-5-3-5 15,0 0-91-15,-1-2-200 0</inkml:trace>
  <inkml:trace contextRef="#ctx0" brushRef="#br0" timeOffset="14666.48">24609 7217 476 0,'1'-7'117'16,"3"0"1"-16,-2 0-55 0,0 4-44 0,0-1 0 15,0 2-2-15,0-2-5 0,2 1-5 16,0 2-2-16,3 0 0 0,-1 1-1 16,3 0-1-16,1 1-2 0,1 2 2 15,1-1-1-15,1 0 0 0,0 2 1 16,2 2 0-16,-2 0-1 0,1 3 0 0,1 2 0 15,0 2-1-15,-1-1-1 0,0 4 0 16,-2-2 0-16,-1 0-1 0,-2 0 1 16,-3-1-2-16,-2-2 1 0,-3 3-1 15,-3-2-1-15,-5 2 1 0,-1-2 1 16,-5 0 1-16,-2 1 1 0,-4 1 0 16,-2-2 1-16,0-2 0 0,-1 0 2 15,-2 0-3-15,4-2 0 0,0 0 0 0,5-2 1 16,2 2-1-16,3 0 0 0,3 0 1 15,4 0 1-15,5-1-1 0,2 2 0 16,4-2 0-16,4 1 1 0,5-1 1 16,3-4 0-16,3 4-1 0,2-5 2 15,3 1-1-15,2-3 0 0,1-4-1 16,2 1-1-16,-2-1-1 0,0-3-2 16,-2 2-2-16,-3-4-4 0,-3-1-2 0,-4-1 6 15,-4 0-57-15,-1-1-74 0,-5-3-100 16,-2 1-250-16</inkml:trace>
  <inkml:trace contextRef="#ctx0" brushRef="#br0" timeOffset="15032.02">24855 7019 455 0,'-10'-14'112'0,"1"-1"4"0,7 8-64 16,0 1-20-16,1 1-2 0,2 2-4 16,0 0-7-16,2 2-6 0,1 1-3 15,2 2-1-15,2 1-1 0,0 1 0 16,3 1-1-16,4 1 3 0,0 2 0 0,1 2 0 16,0 0-2-16,0 8 0 0,3 2-1 15,-1 6 1-15,2 2 1 0,1 0 1 16,1 6 1-16,2 5 1 0,2-5 0 15,-1 4 0-15,2-1-2 0,-4 3 0 16,-1 3-4-16,-4 2-1 0,-2 1-2 16,-7 3-1-16,-3 2-2 0,-8 2 1 15,-7 1-2-15,-7 1 0 0,-9-4 2 0,-6-4-8 16,-9 2-2-16,-5-5-8 16,-8 0-10-16,-5-3-81 0,-6-1-42 15,-4-3-109-15,-5 6-224 0</inkml:trace>
  <inkml:trace contextRef="#ctx0" brushRef="#br0" timeOffset="38367.22">13828 10604 458 0,'-9'2'104'0,"2"3"1"0,2-2-70 16,0 2-19-16,1 0-4 0,2 0-3 15,0-1-4-15,0 0 0 0,-1-1-1 16,1-1 1-16,0-2-1 0,1 0 1 16,-1 0 1-16,-1-1 3 0,2 0 1 15,0 0 3-15,0 0 4 0,1 0 2 16,-1 1 1-16,1-1-1 0,1 3-2 16,2-2 1-16,1 0 3 0,2 2 0 15,7 0 0-15,4 1 0 0,7-2 1 0,5 0-1 16,4 1-2-16,10 1-6 0,2 0-5 15,7-1-2-15,-1 0-2 0,8 0-1 16,6-2-1-16,-2-1-1 0,-2-2 0 16,-1 2-1-16,0 0 0 0,-2-2-1 15,-10 2 0-15,-6 0 0 0,-2 2 0 16,-4 1 0-16,-9-2 0 0,-8 2 0 0,-4-2-1 16,-6 2 0-16,-6-1 1 0,-5 0-3 15,-7-2 0-15,-4-1-1 0,-7 1 2 16,-8 1 1-16,-7 0-2 0,-4-3-3 15,-1 1-3-15,0 1-5 0,-6 0-7 16,-5-1-3-16,3-2-5 0,-4-2-2 16,-1 2 1-16,-9-3 5 0,0 0 6 15,4 0 6-15,2-1 3 0,-2 1 5 16,6 4 1-16,4-1 3 0,4 2 0 0,3-1 1 16,1 1-1-16,4 0 1 0,5 2 1 15,6-1 1-15,2 0 1 0,4 0 1 16,6 1 2-16,5 0 0 0,4 0 3 15,3-1 0-15,1 1-2 0,3 0 2 16,6 0 1-16,7 0 4 0,5 1 3 16,6-1 0-16,5-1 0 0,6-2 1 15,7 2-2-15,1 0-3 0,3 2-4 0,5-1-4 16,1 1-2-16,5 3-1 0,1 1 0 16,5 1 0-16,-1 0 0 0,-4 1-1 15,-7-2 1-15,0 4-1 0,0-1 1 16,-8-1 0-16,-9 1 0 0,-5-4 1 15,-4 1 0-15,-7-2 0 0,-4-1 1 16,-9-1 0-16,-5-2 2 0,-2 2 0 16,-3 1-3-16,-3-5-4 0,-5 2-2 15,-8 0-1-15,-7-1-2 0,-3 1-2 0,-5-2-3 16,-9-1-3-16,-10 1 1 0,-3 1-1 16,0-4 0-16,-7 1 0 0,-5 2 2 15,-4-1 2-15,1 3 4 0,4-1 3 16,4 1 3-16,4 3 1 0,4 0 0 15,3-1-1-15,3 3 1 0,9-4 0 0,7 3-1 16,4-2 1-16,7 2 1 0,6 0 0 16,7-1 2-16,7-1-1 0,3 2 2 15,7 1 3-15,7 1 5 0,6-1 2 16,8 1 1-16,6 1 1 0,10 0 1 16,6-2-1-16,8-1-3 0,2 2-5 15,7-2-2-15,0 3-3 0,10-1 0 16,-1 5-2-16,-6-5 0 0,-1 1 0 15,-1-1-1-15,-6 1 1 0,1-7-1 0,-8 2 0 16,-6-3-1-16,-4-2-2 0,-5 1-7 16,-8-4-7-16,-2 1-4 0,-8-2 31 15,-8-3-154-15,-3-1-115 0,-2 1-299 16</inkml:trace>
  <inkml:trace contextRef="#ctx0" brushRef="#br0" timeOffset="39748">14819 10472 385 0,'-1'-3'106'0,"-1"-1"4"0,0 1-35 15,-2-3-28-15,1 0-20 0,0-1-4 16,0 4-4-16,-1-2-4 0,0 2-2 16,0 1 1-16,0 2-1 0,0 1 1 15,-1 1-1-15,1-1-3 0,1 0 0 16,1-1-1-16,-1 0 0 0,3 2-2 15,3 0-1-15,0 2 0 0,2 0 1 0,1 4 1 16,0 1-1-16,3 1-1 0,3 0 1 16,4 1-1-16,2 0-1 0,2 0-3 15,1 1 0-15,0-1-1 0,-3 2 0 16,-2-2 0-16,-6-2 0 0,-2 1-1 16,-3 1 1-16,-2-3 0 0,-1 0 0 0,0-3 0 15,-2 2-1-15,-1 0 1 0,0 0-2 16,0-2-2-16,0 3 0 0,-2-2-2 15,0 1 1-15,0-1-1 0,-1 0 1 16,0 0 2-16,0-2 2 0,0-1 1 16,-2 2 3-16,1-3 0 0,-3 0 1 15,-1-1 1-15,-1-3 0 0,-2 1-1 16,0-2 0-16,0-2-3 0,-1-1-3 16,2-2-3-16,0-1-4 0,1-1-1 0,2-1-2 15,-2-1-1-15,-2-1 0 0,1 0 2 16,-2-2 3-16,-2-3 2 0,1 3 3 15,-2-1 2-15,2-1 3 0,3 1 3 16,2 0 1-16,2 5 2 0,2 0 1 16,2 3 0-16,2 1 0 0,1 3-1 15,0 1-1-15,0 2-1 0,1 2-3 16,-1-1-3-16,-1 2-1 0,1 0 0 0,1 1 0 16,-2 0-1-16,2 3 0 0,-2-2 2 15,2 2 0-15,2-1 1 0,-1 1-2 16,0-3 1-16,2 0-1 0,1-1 0 15,1 1 1-15,2 0-1 0,3-1 1 16,1 1 1-16,1 2 0 0,0-1 0 16,0 1 2-16,2 1 2 0,-1 1-1 15,2-1 2-15,3 2-1 0,0 1 1 16,1 1-2-16,1-1 0 0,-1-1-2 0,-3 0-1 16,-2 0-1-16,-4-1 0 0,-4-3 0 15,-1 3-1-15,-2-2 1 0,-1 1 0 16,0-1 0-16,-1 0-1 0,-1-2 1 15,-1 1 0-15,0-1-1 0,0-2 0 16,0 2 0-16,0-1 0 0,-1 0 0 16,1 0 1-16,-1 0-2 0,0 0 1 0,0 1 0 15,-1 2-1-15,0-1 1 0,0 1-1 16,-1 2-1-16,-2 2 1 0,1-2 0 16,-1 4 0-16,-2 0-1 0,-1 0 0 15,-2 5-2-15,-4-3-1 0,-1 2-1 16,-3 0-1-16,0 2-1 0,0-2-1 15,0 3 0-15,-2-3 0 0,0 2-1 16,0-3 0-16,1-1 0 0,-1-2 2 16,2-3 1-16,3-3 1 0,5-2 3 0,4 0 1 15,1-3 3-15,4 0 1 0,2 0 2 16,0-3-1-16,4 1 1 0,1-3 2 16,5-2 1-16,4-1 1 0,3-3 0 15,2-1-1-15,1-3 2 0,1-1 0 16,1-3-2-16,2 2-1 0,-1-2-2 15,-3-1 1-15,1 3 1 0,-2 0 0 0,-3 1-1 16,-4 0 1-16,-4 3-1 16,-2 5 0-16,-1-2 0 0,-2 1-1 0,0 2-1 15,-1 4 1-15,-1 1 0 0,-1 0 0 16,-1-1 2-16,0 2 0 0,0 1-1 16,0-1 0-16,0 1-1 0,0 0-2 15,-1 0-2-15,1 0-5 0,-1 0-1 16,1 1-1-16,-1 2-2 0,0-3-2 15,0 2-2-15,0 1-1 0,0 0 2 16,-2 1 2-16,2-1-2 0,-2-2-1 0,1 0 0 16,-2-1-3-16,1-2-1 0,-1-2 0 15,1-3-2-15,-3-1 0 16,-3-2 7-16,-3-6-52 0,-3-2 27 0,-5 0 3 16,-1-4 8-16,-2-1 6 0,1-4-2 15,1 0 2-15,1 6 57 0,2-1-19 16,5 4 3-16,3 3-6 0,2 2-2 0,0 8 3 15,7 4-13-15,5 3-2 0,6 6-2 16,1 4 0-16,3 6-3 0,9 2-1 16,6 5 2-16,-1 3 6 0,1-1 17 15,-9-1-132-15,11 0-100 0,18-1-273 16</inkml:trace>
  <inkml:trace contextRef="#ctx0" brushRef="#br0" timeOffset="42949.18">13445 14903 540 0,'0'1'131'0,"1"2"4"0,-1-5-80 0,2 4-17 16,-2-4-6-16,0 1-7 0,1 0-3 15,-2 0-5-15,-1 1-4 0,0-1-3 16,0 1-3-16,0 0-1 0,-1 0-3 15,-1-3 0-15,14 3 0 0,-15-4-2 16,-2 1 0-16,-1-2 1 0,0-1 1 16,-2 0 0-16,-2 1 0 0,-18-1-2 15,13 0 2-15,-5 1-23 0,-5 0 14 16,1 2-3-16,0 1-1 0,0 2-1 0,1 0-1 16,4 2-1-16,5 2 22 0,3 3-16 15,1 2 1-15,3 0-1 0,3 0-3 16,1 0-1-16,4 0-2 0,2 2 2 15,3-2-1-15,2 3 1 0,5-1 3 16,2 1 2-16,4 4 2 0,2 1 2 16,3-1 2-16,4 4-4 0,-1-3-2 15,3 6-2-15,0-2 0 0,1 1-1 0,-1 0 0 16,-3 1 0-16,-3 0 3 0,-3-2 3 16,-4-4 2-16,-4 3 1 0,-6-4 0 15,-3-2 0-15,-3-3 0 0,-4-3 0 16,-5 0 0-16,-6-1 1 0,-1-3 1 15,-6-1 0-15,-3 0 2 0,-4-1 1 16,0-1 4-16,2-2 5 0,-4-2 15 16,-7-5-12-16,3 2 1 0,4 1 4 0,3-3-1 15,5-3-1-15,6 0 2 0,7-3-15 16,14 2 13-16,7-6 2 0,4-4-5 16,5-2 1-16,5 1-5 0,5-2-4 15,3-1-1-15,2-1-4 0,3 0-15 16,3 3-20-16,-1-1-128 0,-3-3-132 15,4-2-335-15</inkml:trace>
  <inkml:trace contextRef="#ctx0" brushRef="#br0" timeOffset="52180.33">14951 13481 459 0,'-4'2'120'0,"3"-1"3"16,0 3-51-16,0-3-27 0,1-2-12 16,1 2-9-16,-1-1-5 0,1 1 0 15,-1-2 0-15,0 3-1 0,1 0 1 16,0 0 0-16,1 2 0 0,-1-3 0 15,1 1-1-15,1 0-1 0,0-1-1 16,3-2-1-16,0 0-1 0,5-1 0 16,8-3-2-16,8 0 1 0,6-3-2 15,5 1-1-15,5-2-2 0,2 0-2 0,2-2 0 16,2 0-3-16,-6-1-1 0,-1 1 1 16,0 0-1-16,-6 0 0 0,-1 1-1 15,-5 2 1-15,-7 2-1 0,-7 2 0 16,-3 2-1-16,-5-1 2 0,-3 3-2 15,-1 0 0-15,-6 0-2 0,-1 0-2 16,-2 0-7-16,-5 3-2 0,-6 1-3 0,-2 0-1 16,-7 3 0-16,-4 3-3 0,-4 0 0 15,-1 1 2-15,1 0 2 0,-3-2 1 16,1 1 1-16,6-2 1 0,1-1 4 16,3-1 4-16,1 0 2 0,0-3 2 15,7 1 1-15,4 0 0 0,0-1 0 16,4-2-1-16,4 1 1 0,4-2 2 15,1 1 0-15,2-2 1 0,3 2 0 16,6-2-1-16,0-1 2 0,3-1 3 0,0 0 1 16,9 0 1-16,1 0-1 15,0-5 2-15,0 3-1 0,6-3 0 0,4-1-3 16,3-3-2-16,-2-1-2 0,2-2 0 16,2 2 0-16,-2-2-1 0,-3 1 0 15,-4-1 0-15,-2 1 0 0,-5 3-1 16,-3-1 1-16,-5 2 0 0,-3 2 0 0,-4 0 2 15,-5 4 3-15,-1 1 2 0,-3 1 1 16,-1 0-2-16,-3 1-4 0,-1-1 0 16,-5 2-5-16,-3 1-5 0,-5 4-4 15,-4 0-3-15,-8 3-1 0,-6 1 0 16,-6 1-2-16,-2 1 0 0,-4 1 1 16,0-1 2-16,-2-1 1 0,0 1 3 15,1 0 3-15,4 0 3 0,4 1 3 0,8-3 0 16,4-1 3-16,8-2 1 0,8 0 2 15,9-4 0-15,5-1-1 0,8-5 2 16,9-2 2-16,9-2 1 0,4 0 2 16,9-3 0-16,4-2 0 0,4-3 3 15,3 0-1-15,1-3-3 0,-3 1-3 16,1-2-2-16,-4-1-1 0,0 1-2 16,-4 2-1-16,-7 1 0 0,-8 4 0 15,-7 2-1-15,-5 5 2 0,-5 0 2 16,-5 4 1-16,-3 1 3 0,-3 1-2 0,-4 1-1 15,-2 0-4-15,-7 3-5 0,-3 2-4 16,-7 3-1-16,-6 4-4 0,-5 2 0 16,-3 0 2-16,0 3 4 0,3 1 3 15,2-3 1-15,4-2 1 0,3-2 1 16,4-2 1-16,6-1 0 0,7-4-1 16,0-1 0-16,2-2 1 0,8-2 1 0,8 0-1 15,3-1 0-15,2-1 3 0,4-2 4 16,5 0 1-16,7-3 0 0,0 0 0 15,3-4 2-15,1-1-1 0,1 0-2 16,-2-1-3-16,-4 0-3 0,-5 3 0 16,-6 0 0-16,-5 3 0 0,-11-2 0 15,3 6-2-15,-3 2 1 0,-3 1-1 16,-6 2-3-16,-5 4-4 0,-5 0-3 16,-1 10-3-16,-14-2-2 0,-5 2-4 0,-1 4-4 15,2 1 0-15,-1-4 0 0,5 1 2 16,6-4-18-16,6-3-103 0,5-2-106 15,5-3-272-15</inkml:trace>
  <inkml:trace contextRef="#ctx0" brushRef="#br0" timeOffset="53726.2">16559 12328 195 0,'0'-4'55'15,"1"0"10"-15,0-1-17 0,0-2 3 16,0 1 8-16,0 1 3 0,1 0 0 15,-1 1-4-15,-1 1-8 0,0-1-9 16,0 3-10-16,-1 0-7 0,1-2-5 16,-3 0-5-16,2-1-1 0,-1 1 1 15,1 0 1-15,-1 0 1 0,1-1 3 16,1 4 3-16,-1 0 3 0,1 0 1 0,0 1 0 16,0-1-3-16,0 3-2 0,0-3-3 15,0-2-5-15,0 2-4 0,1 4-5 16,-1-2-1-16,0 6-1 0,1 0-2 15,-1 7-1-15,-1 0 0 0,-1 6 2 16,-1 2-1-16,0 3 1 0,0 1 0 0,-2 3 0 16,1 2 0-16,2 2 0 15,0 0-2-15,0-2 1 0,4 0-2 16,-1-1 0-16,3-4 0 0,0-1 0 0,4-4 0 16,0-4 1-16,2 0 0 0,1-5 1 15,0-1 0-15,2-2 1 0,1-3 0 16,0 0 0-16,4-3-2 0,0-4-2 15,1 0-6-15,1-2-9 0,-1-3-6 16,1-1-5-16,1-1-5 0,-4-3 31 16,-1 0-151-16,-5 1-110 0,-1-3-294 0</inkml:trace>
  <inkml:trace contextRef="#ctx0" brushRef="#br0" timeOffset="53960.09">16392 12578 568 0,'16'-3'142'0,"1"0"5"15,3-2-78-15,2 0-22 0,2-2-9 16,1 0-10-16,2-2-9 0,-1-2-10 15,0 0-10-15,-2 0-17 0,3-1-5 16,-1 0-39-16,-1-1-92 0,-1 1-116 16,0 1-269-16</inkml:trace>
  <inkml:trace contextRef="#ctx0" brushRef="#br0" timeOffset="54506.72">16903 12433 614 0,'-1'-5'140'0,"0"-1"4"0,1 1-101 15,-1 1-12-15,2 1-4 16,-1 0-4-16,0 1-6 0,0 1-3 0,0 0-4 16,2 1-4-16,1-1-1 0,2 0-2 15,0 0 2-15,4 1 1 0,2-2 1 16,2-1 2-16,0 1 0 0,5 2 0 16,-3 0-1-16,3 1-2 0,0 0-2 0,0 5-3 15,-3-1-2-15,1-1-1 0,-3 0 0 16,-3-1-1-16,-1 2 0 0,-2-1-3 15,-4-1 0-15,-2 1-5 0,-4 3 1 16,-1 2-1-16,-4 1 1 0,-3 2-1 16,-2-1 2-16,-4 4 1 0,1 3 2 15,1-2-1-15,-3 1 0 0,2 1 1 16,0-1 0-16,4 0 2 0,3 0 0 16,1-2 2-16,1-4 1 0,4 0 0 15,3 0 1-15,2-1 1 0,0-1 0 0,3-4 2 16,1-1 2-16,4 3 2 0,1-5 2 15,2-2 1-15,2-1-1 0,3-3 0 16,2 2-1-16,1-3-2 0,0-6-1 16,4 7-10-16,-2-4-3 0,-2-2-8 15,1 4-8-15,0-3-4 0,-1 0 56 0,-1 2-185 16,-2-6-114-16,1 1-325 0</inkml:trace>
  <inkml:trace contextRef="#ctx0" brushRef="#br0" timeOffset="54760.16">17393 12375 587 0,'0'1'137'0,"0"-1"2"0,1 2-82 16,1 0-26-16,-1 1-6 0,2 4-7 15,0 3-4-15,0 1-1 0,0 0-3 16,0 4-3-16,1-1-4 0,-2 5-2 16,0 0-1-16,0-4-2 0,-2 2-7 15,0 0-6-15,0-2-7 0,-2-1 21 0,-1-2-98 16,2-2-50-16,-1-3-105 0,-1-2-237 16</inkml:trace>
  <inkml:trace contextRef="#ctx0" brushRef="#br0" timeOffset="55008">17233 12610 492 0,'3'-2'125'0,"1"0"6"16,4-2-62-16,0-1-22 0,3-2-4 15,2 1-3-15,0-3-4 0,0 3-7 16,1-3-5-16,2-2-6 0,-1 2-4 16,0-1-5-16,2 0-7 0,-2 2-9 0,3 0-11 15,-1 1-9-15,2 3-4 0,1-3-27 16,-3 2-97-16,0 3-109 0,-1 0-255 16</inkml:trace>
  <inkml:trace contextRef="#ctx0" brushRef="#br0" timeOffset="55681.31">17766 12390 569 0,'1'-6'134'0,"-2"2"4"16,0-2-84-16,0-2-17 0,-1 0-5 16,0-1-4-16,-2 2-2 0,-1-1-2 15,-3-3-4-15,-2 2-3 0,1 1-3 16,-2-2-2-16,-1 1-2 0,1-1-2 0,1 5-1 15,1 0-1-15,1 3-2 0,1 2-2 16,0 0 0-16,1 3-2 0,-1 1-1 16,1-2-1-16,1 2 0 0,2-1-1 15,-1 1 1-15,2 1 0 0,0-1 1 16,0 1-1-16,1 2 2 0,0 0-1 16,0 1 1-16,-2 1 0 0,2-1 0 15,-1 2 0-15,1 2-1 0,1 2 1 16,1 0 0-16,1 2-1 0,3 0 1 0,0 1-1 15,2 3 0-15,1 0-1 0,0-1-2 16,2 0-3-16,0-1-1 16,1 2-2-16,3-1-5 0,0-1-6 0,1 1 0 15,-1-2 3-15,-2-1 1 0,0 0 1 16,-2 1 2-16,-5-3 4 0,-1-2 3 16,-3-2-2-16,-2 1-2 0,-2 0-3 0,-2-2-1 15,-4-3-3-15,-1 1 0 0,-2 0 5 16,-2-2 3-16,1-3 4 0,0-1 6 15,1 1 5-15,1-1 7 0,0-2 5 16,0-3-2-16,-1 0 3 0,-1-2 8 16,0-1 3-16,2-3-2 0,3-5-1 15,2-1 2-15,6-3 3 0,5 0-1 16,2-7-7-16,3 0-7 0,3 0-1 16,2-2-2-16,1 4-5 0,3 0-3 15,1-1-5-15,2 2-3 0,-1 1-17 0,0 1-15 16,-1-1-135-16,-2-1-137 0,-1 4-342 15</inkml:trace>
  <inkml:trace contextRef="#ctx0" brushRef="#br0" timeOffset="63737.42">21446 7861 253 0,'-2'0'95'16,"2"1"11"-16,0-2-14 0,0 0-16 16,0 1-17-16,2-2-12 0,2 2-14 15,2-2-13-15,5 5-11 0,3-1-4 16,6-1-2-16,4 0 0 0,7-1 0 0,4 0-1 16,4 1-1-16,6-2 0 0,4 1 1 15,1 0-1-15,1 1 0 0,0 3 0 16,-1 1 0-16,-4-1 0 0,-2 1 0 15,-7-4 0-15,-4 1 1 0,-5-1 1 16,-9-2 2-16,-4 0 5 0,-7-1 3 16,-4 1-2-16,-8-1-3 0,-8 2-2 15,-7 0-5-15,-10 0-4 0,-7-2-5 0,-9 1-4 16,-12 0 3-16,-5 2 2 0,-4 1 4 16,-2-1-1-16,-1 3 3 0,-1-1-10 15,4 1-7-15,8 1-2 0,3-2 0 16,8-2-2-16,10-1 4 0,11 1-1 15,7 0 21-15,6-2 14 0,8 1-5 16,13 0 2-16,8-2 1 0,9 4 3 0,5-3 1 16,11 2-11-16,7 0-6 0,8-1 9 15,1 1 0-15,3 2-3 0,5-1-2 16,-2 0-1-16,-2 2-1 0,-3 0 0 16,-6-1-3-16,-5 0 1 0,-8-1-1 15,-10-2 1-15,-7 0 4 0,-7-1 6 16,-6-1 0-16,-9 1-1 0,-10-2 0 15,-10 2-1-15,-7-3-2 0,-8 3-4 16,-10-3-7-16,-11 0 0 0,-4 1 1 16,-2 1 0-16,1-1 1 0,-1 1 2 0,3-2-3 15,8 3-2-15,13 1 1 0,7 0 0 16,10-1 0-16,6 0 0 0,10 0 2 16,9-1 4-16,8-1 1 0,8 1 1 15,7 0 0-15,8-1 3 0,8 1 0 16,9 2-3-16,3 1 0 0,2 3 1 15,-1-3-2-15,-2 4-1 0,-4-1-1 0,-5 0-1 16,-7-1 0-16,-10 0 0 0,-7-3 1 16,-8 1 2-16,-7-1 2 0,-12-2 0 15,-11 0 0-15,-11-1 0 0,-9-3 0 16,-14 2-1-16,-8-2-5 0,-8 1-5 16,0-1-4-16,-4 1-3 0,6-3-3 15,7 4-1-15,12-4-2 0,11 1 2 16,9 2 9-16,10-4 5 0,9 0 5 0,8 4 8 15,8-4 1-15,8 5 1 16,6-2 2-16,4 2-7 0,9 3 2 0,6 5-5 16,2-3-11-16,4 5-25 0,-3-2-97 15,-4 0-106-15,-1 1-268 0</inkml:trace>
  <inkml:trace contextRef="#ctx0" brushRef="#br0" timeOffset="87000.29">14538 12441 232 0,'1'2'51'15,"-1"-2"0"-15,-1-2-29 0,-2 2 3 16,3-1 7-16,-2 2 5 0,1 1 6 16,1-2 4-16,-1 1 5 0,0 0-3 15,1-1-11-15,-1 0-6 0,1 1-3 16,0-2-3-16,0 1-2 0,0 1-2 16,1 0-1-16,-1 0 0 0,0-2-3 0,1 1-2 15,-2 0-2-15,1 0-2 0,0-1-2 16,0 0-1-16,-1 1-3 0,0 0-1 15,-1-2-1-15,-1 0-2 0,0 1-2 16,0 1 0-16,0-1-1 0,-2 0-1 16,0 1 0-16,0 1 1 0,0-1 1 15,-1 0 0-15,1 1 2 0,-1 0 0 16,2 1 0-16,0 0 0 0,0 1 0 16,1 2-1-16,1 1 0 0,0 1-2 15,-1 0 0-15,2 2 0 0,0-1-1 0,1 2 1 16,1-2 0-16,0 2 0 0,2-1 1 15,0 0 0-15,0-4 0 0,2 2 0 16,0-4 1-16,1-1 0 0,0-2 1 16,1-1-1-16,-1-1 0 0,2 1 0 15,1-4-1-15,1 0 1 0,-1-2 0 16,1 0 0-16,2-1 0 0,-2-1 1 16,1-2 1-16,-1 4 1 0,-2-2 2 0,-1 2 1 15,-2 1 1-15,-2-1 2 0,-1 1 0 16,-4 1 1-16,-2-1-1 0,-4-2-2 15,-2 0-2-15,-1 2-4 0,-2 0-3 16,0 1-3-16,1 0-3 0,0 6-2 16,1 1 0-16,1 2 1 0,2 0 1 15,1 2 2-15,1 1 0 0,2 0 1 16,0 0 0-16,3 1 1 0,0 2 0 0,2-2-1 16,2 1 1-16,-1-1 2 0,3 3 0 15,1-2 1-15,2 0 1 0,3-1 0 16,3-2 2-16,0-1-1 0,3-4 1 15,1-1 0-15,-1-3 0 0,0 0 0 16,-3-2 1-16,-2-3-1 0,-2 1 1 16,-2 1-1-16,-3-2 1 0,0 1 0 0,-2-1 1 15,-2-1 0-15,-2 0 0 16,-2-1 0-16,-3 0-1 0,-2-1 0 0,-4-1 0 16,-2 1-3-16,-1 1 1 0,1 2 0 15,-3 4-1-15,0 3 1 0,1 3-1 16,3 3 0-16,2 4 0 0,1 1-2 15,1 1 0-15,2 2-1 0,1 1-1 16,2-2 0-16,2 1-1 0,0 1 1 16,2-1 0-16,1 1 0 0,2-4 1 0,1 0 0 15,3-2 2-15,2-1 0 0,4-4 2 16,1-2 1-16,4-3 0 0,0-1 1 16,2-6 0-16,-1 0 0 0,-2 0 0 15,-2-2-1-15,-3 2 0 0,-3-1 0 16,-2 1 2-16,-3 3 1 0,-3-3 2 15,-3 2 1-15,-3-3 1 0,-2 2 0 16,-5-1-1-16,-4-1-3 0,-3 1-2 0,-1 4-4 16,-1 0-3-16,1 5-1 0,-1 4 0 15,4 1-2-15,3 3 2 0,2 2 0 16,3 2 1-16,3 0 0 0,0 1 0 16,4 1 0-16,1 0 0 0,2 2-1 15,3-2 0-15,1-2 1 0,1-1 2 16,2-2-1-16,2-4 1 0,1-1 2 15,1-3 0-15,2-1 2 0,1-3-1 16,2 0 1-16,-1-2 1 0,-1-2 0 16,-3-1 0-16,-2 3 0 0,-3-3 1 0,-4 1 0 15,-1-2-1-15,-5 1 0 0,-2-2-1 16,-4 0-1-16,-3-2-1 0,-3 3-1 16,-1-1-3-16,0 1-1 0,1 1 1 15,0 4-1-15,3 1 1 0,2 4-1 16,3 1 0-16,0 4 0 0,2 4 0 0,-1 3 0 15,2 4-1-15,1 2 1 0,2-1-1 16,2-1-1-16,1 0 0 0,2-3 0 16,2-1 2-16,1-5 0 0,2-1 1 15,2-5 2-15,2-1 3 0,3-5 2 16,0-2 0-16,0-4 1 0,2 2-1 16,-3-5 1-16,-2 0-1 0,-2 1 1 15,-2-1 0-15,-4 0 1 0,-3 2 0 16,-3-1 1-16,-2 1-1 0,-4-1-1 0,-4-1-1 15,-5 1-2-15,1 1-2 0,-1 3-3 16,-1 2-1-16,1 2-1 0,2 6 1 16,2 5 1-16,2 2 0 0,1 5 0 15,1-1 1-15,2 4 1 0,1 0 0 16,3 1-1-16,2-2 0 0,1 1 1 16,2-3 0-16,2-1 0 0,1-3 1 0,1-4 1 15,3-2 2-15,0-2 0 0,2-2 1 16,0-3 1-16,2-3 0 0,0 0 1 15,1-3-1-15,-1-3 0 0,-2-3-1 16,-1-1 0-16,-2 0 0 0,-3-1-1 16,-1 0-1-16,-2-2 1 0,-3 4-1 15,-2-2 1-15,-4 4-1 0,-3-2-1 16,-3 1 0-16,-2 1 0 0,-2 4-2 16,-1 2 0-16,2 4 0 0,-2 5 0 15,5 5 0-15,0 2 0 0,2 7 0 0,2 1 0 16,1 3 0-16,2 0-1 0,1-1 1 15,3 2-1-15,2-1 0 0,3-5 1 16,-1 0 0-16,2-5 0 0,3-1 0 16,0-1 1-16,2-5 2 0,1-2 0 15,2-2 1-15,2-5 1 0,1-2 0 16,1-2 0-16,-1-4 0 0,0 1-2 0,-3-4 0 16,-1 1-1-16,-4 3 0 0,-4-2 0 15,-2 1-1-15,-3 0 1 0,-2 0-1 16,-5 1 0-16,-4 1-1 0,-4 1 0 15,-3 1-2-15,-1 3 0 0,1 3 0 16,-1 3-2-16,1 5-1 0,3 4 1 16,2 3-1-16,3 4 1 0,0 1 0 15,4 2 1-15,0 2 1 0,4-3-1 16,2 0-1-16,2-2 0 0,2-1 0 0,4-3 1 16,0 0 1-16,1-3-1 0,2-2 3 15,2-3 1-15,3-2 2 0,2-5 1 16,4-2-1-16,1-3 1 0,2-3-1 15,-2-2-1-15,-4 0-1 0,-1-4 0 16,-3 3-1-16,-4-1 0 0,-3 3 0 16,-4 0 1-16,-2 1 1 0,-1 1 0 15,-3 0 1-15,-2 1 0 0,-2-2-1 0,-3 2 0 16,-2-1-2-16,-1 3 0 0,-3 2-2 16,-2 4 0-16,-3 3 0 0,1 6 0 15,0 1 0-15,3 7 0 0,1 3 0 16,3 3 0-16,5 0 0 0,2 2 0 15,4 1-1-15,0-1-2 0,3-1-1 16,1-1 0-16,2-5 1 0,2-1 0 16,3-1 1-16,0-6 1 0,3 0 2 0,3-5 3 15,2-3 0-15,2-2 1 0,0-3 0 16,0-4 1-16,-1-3-1 0,-2-4 1 16,-3 1-1-16,-1-1-1 0,-3 0 0 15,-1-1 0-15,-5 0-1 0,-2 2 1 16,-2 1-1-16,-1-2 1 0,-4 1 1 15,-3 0-2-15,-2 1 1 0,-6 0-2 16,-1 2 0-16,-4 4 0 0,-4 2-1 16,1 4-1-16,2 4 1 0,0 4 0 0,2 2 0 15,3 6 0-15,2 0 1 0,3 2-2 16,3 4 1-16,2-3-1 0,3 4-1 16,4 0 0-16,4 1-2 0,3-2 1 15,3-3 0-15,2-1 1 0,2-2 0 16,0-5 1-16,2-3 1 0,4-3 1 15,4-1 0-15,0-6 1 0,2-1 1 0,-1-4 1 16,-1-1 0-16,-4-1 0 0,-5-2 0 16,-4 1 1-16,-5 1 2 0,-2 0 1 15,-2 0 0-15,-3 0-1 0,-2-2 0 16,-2 0-1-16,-4 0-2 0,-3-2-2 16,-6 2-2-16,-3 1 0 0,-1 2 0 15,1 5 0-15,3 2 2 0,-1 4 1 16,3 2 1-16,4 5 1 0,2 3 0 15,3 3-1-15,1 0-1 0,1 1 0 0,3 2-2 16,3-1-1-16,2 3 0 0,3-4-1 16,0 1 1-16,3-3 1 0,1 1 0 15,-1-3 0-15,3-3 1 0,1-2 1 16,2-1 0-16,0-4 1 0,2-1 0 16,1-4 0-16,-2-1 0 0,-1-1 1 15,-2 0 0-15,-2-6 0 0,-3 0 1 16,-3-1 0-16,-3 1 0 0,-1 0 1 0,-3-4 0 15,-4 1-1-15,-2 2 0 0,-5-3-2 16,0 3 0-16,-2 0-1 0,1 1-1 16,1 4 0-16,3 3 1 0,1 3-1 15,4 5 1-15,-1 5-1 0,3 2 0 16,-1 4-1-16,1-1 0 0,2 3-1 16,1 1 0-16,1-1 0 0,2-3-1 15,2 1 1-15,0-4-1 0,1 1 0 0,2-3 1 16,0 0-1-16,1-6 2 0,2-1 0 15,1-3 2-15,2-5-1 0,1-1 1 16,-1-1 1-16,2-3 0 0,-3-1 0 16,-1-3 0-16,-3 1-1 0,-2 1 2 15,-3 2-1-15,-3-3 2 0,-1 2-1 16,-3 2 1-16,-3 1-1 0,-1 2 0 16,-1 2-2-16,-3 4-1 0,-3 5-2 0,0 5-1 15,0 5 0-15,-1 0-1 0,3 6 1 16,1 1 0-16,3-3 0 0,5 0 0 15,2-5-2-15,2-3 0 0,1 1 1 16,1-4 1-16,2-4 2 0,2-1 1 16,0-2 2-16,2-1 3 0,3-4 1 15,0 1 0-15,2-2 0 0,-1 1-1 16,0-2 0-16,-2 1 1 0,-2 2-1 16,-3 1 0-16,-1-1 3 0,-4 2 1 0,-3 1-1 15,0 1-1-15,-2-2-2 0,-1 3-4 16,1-1-3-16,-1 1-6 0,1 1-3 15,-1 2 0-15,3-2 1 0,0 1 1 16,2-1 2-16,-2 0 2 0,2 1-1 16,1 2-1-16,1-4-4 0,-1 0-5 15,1 1-5-15,-2 0-6 0,2 1-64 16,1-2-56-16,-2-2-101 0,5-2-236 16</inkml:trace>
  <inkml:trace contextRef="#ctx0" brushRef="#br0" timeOffset="88928.21">14517 12469 288 0,'-2'-3'91'16,"-1"0"6"-16,3 3-32 0,-1-2-6 15,0 2-6-15,0 0-9 0,0-2-14 16,1 2-8-16,0 1-5 0,-1-3-4 15,2 2-2-15,-2 0-1 0,2 0-1 0,-1 1 0 16,0-1-2-16,0 0 0 0,0 1-1 16,0 0-2-16,1 1 0 0,-1 2-1 15,1-1 0-15,-1 1 2 0,1 1 0 16,0 1 2-16,1 2 1 0,-2 1 1 16,1-1 2-16,0 2 0 0,1 2 0 15,-1 3-1-15,1-1 0 0,0 1 0 16,1 3-2-16,-2 0-1 0,1 1-1 0,0 3 0 15,0 1-1-15,-1 2-1 0,0-1 0 16,-1 0-1-16,0-2-1 0,2 1-1 16,-2-1 1-16,0-2-1 0,0 1 0 15,0-2 1-15,0 0-1 0,1 1 0 16,0-3 1-16,0 3 1 0,2-1 0 16,0-2 1-16,1 2 1 0,-1-2 3 15,1 1 0-15,0-1 0 0,-1 1 1 16,0-2-1-16,-1 2 0 0,-2-1-2 0,0 1-2 15,-2 2 0-15,0-1-1 0,-2 1 0 16,-2 2-1-16,0 0 0 0,-1-1 0 16,0 1 0-16,1-3 0 0,0 3-1 15,3-3 0-15,-1-1 1 0,2 0 0 16,-1 0-1-16,1-2 0 0,1 0 1 16,0 0-1-16,-1 1 0 0,1 0-1 15,-2-1 1-15,2 1 1 0,-1 0 0 0,1 1 0 16,-1-2 1-16,1-2 0 0,-1 2 0 15,1-2 1-15,-2-2-1 0,2 0 0 16,0-2-1-16,0-2 1 0,1-2 1 16,-1-2 0-16,1 1 0 0,0-3 0 15,0-1 1-15,0-1-1 0,0 1-1 16,0-2 0-16,0 2-1 0,1-1-1 16,-1 0 0-16,0 0-1 0,1 1 1 15,-1 2-1-15,0-2 0 0,0 1 1 0,0 1-1 16,0-1 1-16,0 2-1 0,0-1 1 15,0 0-1-15,0-1 1 0,1-1-1 16,-1 3 0-16,0-2 0 0,0 0-1 16,1-1 1-16,0 0-1 0,1 2 0 15,-1 0 0-15,0-2 1 0,1 1-1 16,0 2 2-16,0 2-1 0,2 1 1 16,-2-1-1-16,0 1 1 0,-1 3-1 0,1-2 1 15,-1 1-1-15,0 0 0 0,-1 0 0 16,0-3 0-16,0 1 0 0,2-1 0 15,-2-1 0-15,0-1 0 0,0-1-1 16,0 0 1-16,1-1-1 0,-1 0 1 16,0-1-1-16,1-1 0 0,0 0 0 15,0 0 0-15,1 0 1 0,0 1 0 16,2 0 0-16,-1 1 0 0,0 1 1 0,0-2 0 16,2 0-1-16,-1 0 1 0,2 0-1 15,0-1 0-15,2 0 1 0,0 1-1 16,1-1 1-16,1 2 0 0,1-2 0 15,0 0 1-15,0 0 0 0,1 0 1 16,-1-1-1-16,-1 0 1 0,2 0-1 16,1 0 1-16,3 1-2 0,0 0 1 15,-2 1-1-15,5 0-1 0,-2 1 0 0,2 2 1 16,0-2 0-16,0 0-1 0,2 0 2 16,0 1 0-16,0 3 0 0,-1-3 1 15,-2 2 0-15,-1-1 1 0,-2 0-1 16,-1 2 1-16,6-2 0 0,3-1 1 15,6 0-2-15,4-2 2 0,2 3-1 16,-1 1 0-16,5-2-1 0,-5 0 0 16,-3 0 0-16,-1 4-1 0,-3 0 1 0,3-2-1 15,1 0-1-15,-4 1 1 16,0 1 0-16,1 0 0 0,-3 0 1 0,-1 2 0 16,-2-2 0-16,-1 1 0 0,-1-3 0 15,-1 1 0-15,1-3 1 0,0-3-1 16,-2-2 1-16,2 0 1 0,1-5 0 15,1 3-1-15,2-4 1 0,1 0-2 16,1 2-1-16,4-1 0 0,2 1-2 16,-2 1 1-16,2 1-2 0,0 2 1 15,-1-2 0-15,0 3 0 0,-1-1 0 0,0 5 0 16,-2-4 0-16,-2 1 0 0,2 0 0 16,-1 1 1-16,-1 1-1 0,3-1 0 15,1-1 0-15,2 0 1 0,5-1-1 16,0-1 0-16,1 2 1 0,2-1-1 15,-1-1 1-15,2-2-1 0,-2 1 1 16,-1 3-1-16,1-4 1 0,-1 1 0 16,1 1 1-16,0 0 1 0,1-1 0 0,2 0 0 15,2 0 1-15,-3-4-1 0,2 1 0 16,0 0-2-16,-3 1 0 0,0-1-1 16,-4 1 0-16,-3 1 0 0,-3 4 0 15,-3 0 0-15,-3 0 0 0,-4 3-1 16,-2 1 1-16,0 0 0 0,-2 1-1 15,0-1 1-15,-1 1 0 0,1 0 0 0,1-2 0 16,0 2 0-16,1-2 0 0,1 0 0 16,0 1 0-16,1-1 0 0,-1-2 1 15,-3 0-1-15,-3-1-5 0,-3 0-9 16,-2-1-5-16,-4 0-7 0,-2 0-8 16,-2 1-12-16,0-2-13 0,-1 2-1 15,0 0 4-15,-1-2 1 0,1 1 5 16,-1-1 3-16,-1 1-101 0,0 0-93 15,0 0-259-15</inkml:trace>
  <inkml:trace contextRef="#ctx0" brushRef="#br0" timeOffset="89555.57">17202 13555 578 0,'-1'-2'136'0,"1"2"3"0,0 2-86 16,-1-4-21-16,2 4-8 0,-1 0-6 0,0-1-7 15,0 1-4-15,0 1-1 0,0 1-1 16,0 3-3-16,1 1 1 0,0 2 0 15,1 3 0-15,3-1 1 0,-1 2 0 16,4 2 1-16,-1-1 1 0,6 1 1 16,0 1 0-16,2-2 0 0,4 0 2 15,0 0 0-15,3-1 0 0,1-2 0 16,1-1 0-16,2 0-1 0,-3-1-1 16,0 0-2-16,-3-1-1 0,-2 0-1 0,-3 0-2 15,0 0 1-15,-5-3-1 0,0 3-1 16,-2 0 1-16,-1 0 0 0,-1-1 0 15,0 0-1-15,-2 1 1 0,0-1-1 16,0-4 1-16,-3 0-1 0,0-2 0 16,0 1 1-16,-2-1-1 0,0 0 2 15,0-1 2-15,-3 0 1 0,0-1 1 0,-3 1 0 16,0 0 0-16,-4 1 1 16,-1-1-1-16,-4 2-3 0,-1-1 0 0,-2 4-2 15,-2 0 1-15,0 1-2 0,-1 3 0 16,-1 1 1-16,-1 2-2 0,-2 2 1 15,2 0-1-15,-1 2 1 0,1-1-1 16,1 3-1-16,0-1 0 0,2 0 0 16,2 0 1-16,3-1-1 0,2-3 0 15,2-1 1-15,2-4 1 0,2-2 0 16,4-2 0-16,2-3 0 0,1 0 0 0,1-2-1 16,1 1-2-16,2 0-4 0,0-3-3 15,2 2-11-15,0-2-15 0,2-2-87 16,-1 2-45-16,2-2-113 0,0-5-248 15</inkml:trace>
  <inkml:trace contextRef="#ctx0" brushRef="#br0" timeOffset="117663.08">17347 11231 341 0,'-6'-6'68'16,"1"0"-48"-16,-4-2-53 0,1 2-11 16,1 0 8-16,-2-2 13 0,-1 0 14 0,-1-2 10 15,1 1 61-15,3 2 5 0,-2 0 4 16,-1 0-6-16,1 4-13 0,1 0-10 15,2 0-11-15,-2 1-14 0,2 1-10 16,0 0-8-16,1 1 0 0,-1-1 0 16,0 2 3-16,0-1 4 0,0 2 4 0,0-1 2 15,0 0 1-15,0 2 0 0,1-2-1 16,1 0-3-16,2 0-1 0,0-1 0 16,2 1 1-16,-1 0 2 0,2 0 2 15,0-1 2-15,1 0 1 0,5 1 1 16,0 0 3-16,4 0 2 0,6 1 0 15,4 0 0-15,5-1 1 0,5 0-1 16,4-2-3-16,3 1-6 0,4-1-5 16,0-1-3-16,1 0-3 0,-1 2-1 0,-1-1 0 15,-2 1-2-15,-1-2 1 0,-3 2-1 16,-2 1 1-16,-1 0-1 0,-4-1 0 16,-1 3 0-16,-6-3-1 0,-4 3 0 15,-5-2 0-15,-2-1 0 0,-5 0 1 16,-4 0-1-16,0-2-1 0,-4 0-2 15,-3-1-1-15,-4 0-1 0,-6-1-3 0,-5-2-3 16,-6 1-1-16,-3-1-1 16,-6 2 0-16,0 0-1 0,-2-2 1 0,0 2 1 15,-1 0 0-15,2 0 2 0,1 1 4 16,3-1 2-16,3 0 3 0,7 2 2 16,5 1 2-16,5-1 4 0,5 0 1 15,4 0 1-15,3 2 2 0,1 0 1 16,1-1 0-16,1 2 0 0,4 1 2 15,4 2 3-15,6 0 4 0,3-1-1 16,5 3 0-16,7-1 0 0,3 0-1 0,3-2-3 16,2 0-5-16,1 0-4 0,1-1-3 15,-2 0-2-15,-2-1-3 0,-2-1-6 16,-6-1-4-16,-4 1-8 0,-7-1-3 16,-4 1-5-16,-4 0-13 0,-6-2-106 15,-2 1-105-15,-2-2-267 0</inkml:trace>
  <inkml:trace contextRef="#ctx0" brushRef="#br0" timeOffset="118525.84">17583 10896 451 0,'3'1'128'16,"-5"-4"4"-16,2 5-30 0,0-4-45 15,0 2-19-15,0-2-13 0,0 2-5 16,-2 2-6-16,3 0-5 0,0-5 0 16,-1 4-3-16,0 1-2 0,0-2-1 15,2 1 0-15,-1 0-1 0,3 1-1 16,0 1 1-16,3-1 0 0,2 2-1 0,1 2 1 15,2 2 0-15,1 2 1 0,2 2 1 16,3 1 0-16,1 2 2 0,2 1 0 16,1 2 1-16,2 0 1 0,0-1 0 15,-1-1 0-15,-1-1-1 0,0-1-1 16,13 8 3-16,-19-12-6 16,-4-2-2-16,-4-1-1 0,-2-1-1 15,-2-2-1-15,-2-2-3 0,-2 1-2 16,-1-1 0-16,-1 0 0 0,-1 0 1 0,-3 2 1 15,-1 0 1-15,-2 1 4 0,-1 2 2 16,-1 2 1-16,0-2-1 0,0 3 0 16,-1 0 1-16,-1 2-2 0,0 0 1 15,0-1-2-15,-4 0 0 0,-1 4 1 16,-3 0-1-16,1-1 1 0,1 0-1 16,1-2-1-16,3 0 1 0,0-1 0 15,4-2 0-15,5-2 0 0,0-3 0 0,3-1 1 16,1-1 0-16,1 0 0 0,0-1 2 15,1-1 3-15,1 0 1 0,0-4 0 16,1 1-1-16,2-1-1 0,3-6-1 16,4 0-1-16,3-4-2 0,5-3-2 15,2 1 1-15,3 1 1 0,0-4 0 16,0 2-1-16,-3 0 1 0,-3 0-1 0,0 4 1 16,-5-2-1-16,-1 2 0 0,-3 3 1 15,-3 1 0-15,0 5-1 0,-1 1 1 16,-2-1 1-16,-1 2-1 0,-1 1 0 15,-1-1 0-15,-1 1 0 0,1-1-2 16,-1-1 0-16,0 2-1 0,-1-1 1 16,1 1-1-16,0-1 1 0,0 2 0 15,1-1 2-15,-1-2 1 0,1 1 1 0,-1 0 0 16,1 0 0-16,1 1-1 0,-1-1 1 16,-1-2 0-16,1 2-1 0,0 0-1 15,-1-2 0-15,-1-1-1 0,-2-1-1 16,0 0-1-16,0-2-4 0,-4 0-2 15,-1-4-4-15,-1-2 0 0,-3 0-2 16,-2-2 0-16,-5-4 1 0,-2 1 1 16,-2 2 4-16,-2-1 3 0,1 3 1 0,1 1 2 15,3 3 1-15,2 3 0 0,6 1 0 16,3 1-2-16,4 3-7 0,1 1 19 16,3 0-155-16,2 2-125 0,-10-2-329 15</inkml:trace>
  <inkml:trace contextRef="#ctx0" brushRef="#br0" timeOffset="129684.12">16586 14398 548 0,'-1'0'124'15,"1"0"1"-15,-1 0-86 0,0 1-19 16,2-1-10-16,-1-1-5 0,1 0-5 15,-1-1-3-15,1 0 0 0,2-1 0 16,-1-2 0-16,0 2 1 0,0-2 2 0,1 3 1 16,1-2 1-16,-2 3 2 0,-2-2 1 15,1 5 1-15,-1-4 0 0,0 2 1 16,0 0 3-16,-1 2 3 0,1-4 0 16,0 1 3-16,-1-1 1 0,1 0 1 15,-1-2 0-15,0-1-2 0,0 2 1 16,-2-1 0-16,2 0 1 0,-1 1-1 15,1 1-2-15,0 0 1 0,1 1-3 16,0-1-1-16,0 1-4 0,1 2-4 0,0 1-2 16,2 0 0-16,1 4-1 0,0 4-1 15,1 4 0-15,1 1 1 0,1 3 1 16,-1 4-1-16,0 2-1 0,-2 1-2 16,0 0-13-16,1-1-6 0,-2 1-11 15,-1-3-6-15,1-4-5 0,-1 1-1 16,0-5-119-16,-1-3-101 0,-3-6-269 15</inkml:trace>
  <inkml:trace contextRef="#ctx0" brushRef="#br0" timeOffset="130012.22">16417 14190 650 0,'2'-1'154'0,"3"0"6"0,6 0-105 15,2 2-14-15,4-2-7 0,4 4-10 16,0 0-7-16,4-1-7 0,1 4-4 16,1 2-4-16,2-2-1 0,1 3-1 15,2 0-2-15,1 2 1 0,-2 1-1 16,1 0 0-16,-2 0 0 0,0 2 0 16,-6-1 0-16,-3-3 2 0,-6 1 0 15,-4-2 0-15,-4 4-1 0,-4 1-2 16,-6-2-1-16,-4 0-1 0,-5 3-6 0,-2 0-4 15,-5 3-2-15,-3-2-4 0,-4-3-3 16,1 5-2-16,-3 0-5 0,4 0 1 16,0 0 1-16,2-1-1 0,4 0 111 15,1-3-217-15,5 1-116 0,2-2-335 16</inkml:trace>
  <inkml:trace contextRef="#ctx0" brushRef="#br0" timeOffset="130662.32">17197 14450 544 0,'3'0'126'0,"-2"1"4"15,-1-2-90-15,0 1-5 0,0 0-4 16,-1-1-2-16,0 1 1 0,-4 0-3 16,2-3 2-16,-2 3-3 0,-4-1-3 15,-2 0-3-15,-3 4-4 0,-3 3-8 0,0 3 0 16,-5 2-8-16,0 4-3 16,1 3 0-16,2 1-3 0,4 1-3 0,2-1-1 15,3-3-4-15,2-2 0 0,5-1 0 16,3-3 2-16,1-3 6 0,4-4 5 15,1-3 5-15,3-1 7 0,3 0 3 16,0-6 2-16,0-1 1 0,2-1-1 16,0-1-2-16,-1 0-3 0,-2 0-3 15,-2 1-1-15,-1 2-2 0,-1 1-2 0,-2 4-1 16,0 1-2-16,0 2-2 0,-1 2-2 16,2 3-1-16,2 4-3 0,-2 2-2 15,3 1-2-15,0 2 0 0,-1-2-1 16,2 1 0-16,1-2 2 0,1-4 0 15,0 1 3-15,2-3 1 0,-1-5 2 16,2-2 5-16,-1-6 3 0,4 3 2 0,-5-9 3 16,1-3 4-16,0-3 4 15,0-3 0-15,-2-1-1 0,-3-3-2 16,-2-2 2-16,1-2-1 0,-3 0 1 0,-2-4 1 16,-1 1 2-16,-2 0 1 0,-3-1 0 15,1 1-1-15,-2 6-3 0,1 3-4 16,0 5-2-16,0 6-1 0,2 4-3 15,0 7-1-15,0 1-2 0,2 6 0 16,0 3 0-16,2 7-2 0,1 3-2 16,0 5 0-16,0 8 1 0,2 2 1 0,-2 5 1 15,2 1-3-15,-2 2-5 0,0 1-10 16,1 2-13-16,-1-4-18 0,1-2-14 16,0-1-5-16,-1-5 174 0,2-3-287 15,-3-9-135-15,2-5-377 0</inkml:trace>
  <inkml:trace contextRef="#ctx0" brushRef="#br0" timeOffset="131187.62">17400 14548 579 0,'-13'-12'146'0,"4"3"5"0,3 5-65 0,2 2-47 16,-1 0-10-16,3-1-10 0,-1 2-7 15,0-1-2-15,3 1-5 0,3-1-2 16,2 0 3-16,3-2 3 0,5 2 2 15,4 1 2-15,5-4 0 0,2-2 1 16,3-1 0-16,1 2-3 0,2-1-3 0,-2-3-3 16,1 2-1-16,-3-1-2 0,2 3 0 15,-3-1 4-15,-3-1 4 0,-3 3 3 16,-3-1 3-16,-4 3 2 0,-4 1 3 16,-3-2 2-16,-4 2-8 0,-2 1-4 15,-1 1-4-15,-4 1-6 0,-3 2-5 16,-3 4-6-16,-3 4-7 0,0 6-2 15,-5 5-3-15,0 5-3 0,3 3 1 0,3 2-3 16,4 3-3-16,2-3 1 0,5-2 1 16,4-7 2-16,2-5 1 0,3-5 3 15,2-4 4-15,2-7 9 0,1-1 9 16,2-8 6-16,2-2 9 0,0-5 7 16,2-2 6-16,0-6 2 0,-2-4 0 15,0-2 0-15,1-1-1 0,-3-1-2 16,-3 0-3-16,-2-1-3 0,-2 3-1 15,-2 3-3-15,-1 2-3 0,-3 3-5 0,0 5-3 16,-3 2-2-16,1 7-4 0,0 5-2 16,0 6-1-16,-1 7 0 0,-1 7-1 15,0 5 0-15,0 7-3 0,0 4-2 16,2 3-4-16,3 2-6 0,2-4-11 16,4-7-9-16,4-1-6 0,1-7-24 0,4-5-5 15,3-4-10-15,3-7 3 0,2-5 3 16,1 2-12-16,1-5-14 0,-3-3-10 15,0-2-58-15,-7-1-113 0</inkml:trace>
  <inkml:trace contextRef="#ctx0" brushRef="#br0" timeOffset="131519.81">16700 14930 567 0,'7'-5'142'0,"1"4"0"0,-3-2-53 16,2 5-60-16,-1 3-7 0,1 6-8 16,-2 4-11-16,1 4-5 0,-1 7-6 15,1 4-5-15,-2 1-4 0,3 2-5 0,-3-3-3 16,1 1 18-16,1-2-131 0,1-6-108 16,-2-5-284-16</inkml:trace>
  <inkml:trace contextRef="#ctx0" brushRef="#br0" timeOffset="131672.4">16777 14782 671 0,'-9'-6'153'0,"3"1"-1"16,0 1-116-16,2 2-11 0,-1-1-24 15,4 3-19-15,0 1-8 0,0 2-126 16,1 2-121-16,0-2-296 0</inkml:trace>
  <inkml:trace contextRef="#ctx0" brushRef="#br0" timeOffset="132417.48">16967 14847 618 0,'9'17'144'0,"1"0"1"15,-2 4-101-15,-2 4-15 0,0 3-9 16,-4-2-15-16,0 1-15 0,1 3-8 15,-3 1-4-15,1 0-3 0,-1-3-3 16,1-2 0-16,0-3 6 0,-2-4 4 16,3-6 2-16,-1-4 4 0,-2-6 4 15,2-2 6-15,0-4 8 0,1-5 11 0,2-3 9 16,0-4 10-16,0-5 7 0,3-3 3 16,1-3 0-16,0-1 0 0,1 1-6 15,1 2-5-15,2 1-5 0,-1 3-5 16,1 4-5-16,-1 4-5 0,1 1-4 0,0 3-3 15,-1 5-3-15,-1 4-8 0,1 3-6 16,-1 3-4-16,-1 4-6 0,-1 4-5 16,1 3-4-16,0 2 0 0,-2 1 4 15,2 2 4-15,1 2 4 0,0-6 5 16,2-2 1-16,2-6 3 0,2-5 2 16,0-8 0-16,3-5 2 0,1-5 3 15,2-3 7-15,-1-4 6 0,0 2 6 16,-1-2 4-16,1 5 4 0,-4-1 3 15,-2 4-1-15,-3 0-4 0,-1 4-2 16,-3 3-5-16,-2 3-3 0,-2 1-3 0,-1 3-5 16,1 6-2-16,-2 4-2 0,0 3-1 15,-2 6-2-15,1 4-3 0,-2 3-1 16,0 4-4-16,0 1-1 0,-1 2-1 16,-1 1-3-16,2-1-2 0,0 1-3 15,1-7-3-15,0 0 1 0,1-7 1 16,0-3 0-16,0-5 3 0,2-5 2 0,-1-6 4 15,-1-1 3-15,0-1 4 0,1-5 5 16,-1-2 3-16,1-6 4 0,1-5 1 16,0-6 3-16,0-8 0 0,-2-7 0 15,3-7-2-15,-3-8-2 0,1-1-3 16,0-2-1-16,1 4-1 0,5 2 1 16,2 7-1-16,1 2 0 0,4 12-1 15,1 5 0-15,1 5 1 0,2 5-1 16,-1 4-1-16,0 2 0 0,-2 5 0 15,0 1 0-15,-2 2 0 0,-2 3 0 0,-2 0 1 16,-4 3-2-16,-1 0-1 0,-3 4-1 16,-2 2-1-16,-2 3 0 0,-4 0-1 15,-2 3 0-15,-5 1-3 0,-2 0-2 16,-2 1-7-16,-3-1-5 0,1-1-14 16,0-1-8-16,-1-1-6 0,2-2 35 0,3-3-151 15,3-3-116-15,2-5-296 0</inkml:trace>
  <inkml:trace contextRef="#ctx0" brushRef="#br0" timeOffset="132989.03">17843 14908 620 0,'5'3'145'0,"1"2"1"0,-2 3-102 0,-1 3-13 16,-1 0-11-16,-2 4-8 0,0 1-7 15,-1 1-2-15,-2 0-2 0,3-2 0 16,-1-1 0-16,2-3 0 0,3-3 2 16,-1-1 1-16,0-3 3 0,3-2 4 15,0-3 3-15,2-2 4 0,1-3 2 16,1 2 4-16,1-5 1 0,-2 0-2 0,1 1-3 16,-2 1-3-16,0 1-2 0,-3 2-4 15,0 1-3-15,-3 2-4 0,0-1-3 16,0 2-4-16,0 4-3 0,0 2-3 15,1 3-5-15,1 2-2 0,2 1-2 16,0 3 0-16,3 0 2 0,1-3 2 16,1-2 2-16,2-2 3 0,-1-4 3 15,3-3 2-15,-1-3 3 0,2-4 4 0,-1-3 3 16,-1-4 3-16,3-7 5 16,-1-1 0-16,0-6 1 0,0-1-3 0,0-4 1 15,-1-2 1-15,-3-2 0 0,-2-2 0 16,-3-2 0-16,-1-3 2 0,-5-4-1 15,-2 3-3-15,-3 1-2 0,1 4-3 16,0 6-2-16,0 7 1 0,-1 7 0 16,2 9 2-16,2 4 0 0,0 4-1 0,0 2-1 15,2 4-2-15,1 5-1 0,0 5-1 16,1 4-3-16,1 5 1 0,0 3-1 16,-1 6-2-16,1 2-3 0,-2 1-4 15,0 0-6-15,2 0-5 0,-1 0-7 16,2 0 0-16,-1-1-22 0,2-1-3 15,0-5-5-15,1-1 2 0,0-2 2 16,-1-3 5-16,1-4 0 0,-3-4 21 16,0-3 5-16,-1-3-104 0,-2-2-96 15,1-4-259-15</inkml:trace>
  <inkml:trace contextRef="#ctx0" brushRef="#br0" timeOffset="133169.54">18081 14795 530 0,'-4'-1'136'0,"1"1"6"0,2 0-50 16,2-1-50-16,7-1-6 0,4-1-2 15,5-1-6-15,8-2-1 0,2-4-5 16,6 2-4-16,2-3-3 0,0-2-3 16,-1-2-4-16,-1 0-7 0,-2 0-13 15,0-1-11-15,-2-1 7 0,-3 0-147 16,-1 2-134-16,-3 0-335 0</inkml:trace>
  <inkml:trace contextRef="#ctx0" brushRef="#br0" timeOffset="133915.02">18109 15429 517 0,'1'1'142'16,"-2"-2"6"-16,3 0-52 0,-4 2-40 15,-3 0-13-15,-4 0-9 0,-2 0-11 16,-4 4-10-16,-3 2-6 0,-3 1-4 16,-3 3-2-16,2-1-1 0,0 3 1 15,3 2 0-15,0 0 0 0,4-3 1 16,4 0 0-16,2 0 1 0,4 0 0 16,2-1 3-16,4-2 0 0,4-1 2 0,2 2 2 15,4 1 3-15,4-1 1 0,2-2 0 16,3 0-1-16,0 2 0 0,-2-2-2 15,1 2-1-15,-4-2-3 0,-2 1 0 16,-4 2-1-16,-3 0 0 0,-3 4-2 16,-5 0-2-16,-4 0-1 0,-3 1-2 15,-5-1-4-15,-2 2-4 0,-4 2-1 0,-2-4-5 16,-1 0-4-16,0-2-1 0,0-2-11 16,2-1-7-16,5-5-4 0,3-2-2 15,3 1 3-15,2-4-118 0,4-1-114 16,2-4-267-16</inkml:trace>
  <inkml:trace contextRef="#ctx0" brushRef="#br0" timeOffset="134132.95">18275 15167 594 0,'12'2'160'0,"-4"0"2"16,-1 3-48-16,0 4-61 0,-3 1-15 15,-1 5-18-15,-1 7-10 0,-2 3-6 16,-2 8-2-16,-2 2-2 0,-2 6-1 16,0 2-2-16,-1 4 1 0,0 1-2 15,0-1-6-15,0 0-15 0,1-1-9 0,-2-5-62 16,1-2-70-16,-1-7-114 0,-2-5-256 16</inkml:trace>
  <inkml:trace contextRef="#ctx0" brushRef="#br0" timeOffset="135063.51">18137 15546 586 0,'0'-2'131'16,"2"2"3"-16,1-2-98 0,1-1-1 15,4 2-2-15,2-1-4 0,5-6 0 16,2 3 1-16,0-1-1 0,3-1-2 15,2 1-4-15,1-3-4 0,3 0 1 16,2 2-3-16,1-1-3 0,1-1-4 0,0 1-3 16,-2 5-2-16,-1 0-2 0,-3-1-2 15,-6 4-1-15,-4 5-1 0,-4 1 0 16,-5 4 0-16,-1 2 0 0,-5 5 0 16,-3 2 2-16,1 4-1 0,-3 0 2 15,1 3-1-15,1-3 0 0,-1-1 0 16,5-4-3-16,1-4-1 0,3-1-2 0,2-3-3 15,2-4 0-15,2-2-1 0,1-4 0 16,-2-3 2-16,2-1 3 0,-2-6 3 16,1-3 3-16,-2-2 1 0,-2-3 1 15,-1-1 0-15,-3-3 1 0,-3 0-2 16,-5 2-2-16,-4-1-2 0,-5-1-2 16,-2 4-2-16,-4 1-3 0,-5 1-1 15,2 8 2-15,2-1 1 0,2 2 3 16,3 5 3-16,4 1 4 0,6 0 2 15,6 4-2-15,2-4-1 0,4 3-2 0,6 2-1 16,4-1-1-16,4 0 0 0,5 2 0 16,4 1 2-16,1 2 0 0,2-1 0 15,-1 1 0-15,2 2 0 0,0 1-1 16,-2 1 1-16,-3 1-5 0,-3 0 0 16,-3 3-3-16,-4 1-11 0,-3 1-8 15,-6-1-4-15,-2 1 0 0,-4-5 3 16,-2 0 3-16,-2-2 6 0,-1-3 17 0,-2-4 13 15,2 0 9-15,-4-4 4 0,3-2 5 16,1 2 1-16,-1-1 0 0,2-5-4 16,1-1-4-16,1-4-1 0,3-2-5 15,1 1-4-15,2-4-4 0,2 1-3 16,4 2-4-16,-1 1-2 0,0 2-2 16,2 2 0-16,1 2 0 0,2-2 0 0,0 3 1 15,-1-2 2-15,7 3-1 16,-1-1 1-16,2 0 0 0,0-2 0 0,0 2 1 15,0-4 2-15,-2 0 0 0,-2-1 2 16,-2 1 2-16,0-3 4 0,-3 2 5 16,-2-1 1-16,-2 2 3 0,-2 0 3 15,-2 3 1-15,-3-2 0 0,-1 2 3 16,-3-1-3-16,-2-1-3 0,-7-2-5 0,4 4-2 16,-1-1-2-16,-1 1-1 0,1 0-5 15,0 4-2-15,-1 1-3 0,6 4 2 16,-7-2-1-16,-2 6-4 0,-1 5-3 15,-1 2-2-15,-1 6-2 0,1 6 1 16,2 5 0-16,3 2-1 0,3 2 2 16,4 0 1-16,3-1 1 0,2-3 0 15,4-3-2-15,2-2-2 0,1-3 1 16,4-6 1-16,3-3-1 0,4-2 1 0,3-4-1 16,3-5 2-16,3-2-2 0,1-3-4 15,1-3-6-15,-2-2-5 0,0-1-9 16,-1-2-33-16,-3-1-72 0,-3-9-66 15,-3-7-131-15,-6-6-290 0</inkml:trace>
  <inkml:trace contextRef="#ctx0" brushRef="#br0" timeOffset="138531.93">16632 15499 488 0,'-1'-1'138'0,"1"1"3"16,0 0-25-16,4-2-64 0,-6 1-18 0,2 0-11 15,-2 0-9-15,1 0-7 0,-3-4-3 16,1-1-5-16,-2-2 0 0,2 1-2 16,-3-1 0-16,1 0 1 0,2 1-1 15,-3 1 4-15,1 1 2 0,-2 1 2 16,1 2 3-16,-2-1 1 0,-1 0 1 16,-3 3-1-16,2-1-4 0,-2 3-2 0,0 2-1 15,0-2-5-15,1 4-1 0,1 1 0 16,3 0-1-16,0 2 3 0,3 1 0 15,4 1 0-15,0 4 0 0,2-1 1 16,2 6 1-16,4 1-1 0,1 6 2 16,0-1 0-16,1 4 0 0,1 1 0 15,1 3 0-15,-2 1-1 0,-2 3-6 16,-3-1-10-16,0 3-7 0,-18-6 4 16,14 4-34-16,-4 4-63 0,1-7-32 15,-1-4-88-15,-3-4-185 0</inkml:trace>
  <inkml:trace contextRef="#ctx0" brushRef="#br0" timeOffset="139235.42">16307 15850 553 0,'-1'0'135'0,"1"-1"3"16,2 0-59-16,1-2-43 0,4 1-7 15,2-2-4-15,4-2-2 0,2-2 1 16,4-2-1-16,3 0 0 0,4-1-4 16,1 0-3-16,1 0-2 0,1 1-5 15,0 1-2-15,0 1-3 0,-2 1-2 16,-4-1-1-16,0 2-1 0,-5 1 1 16,0 2 0-16,-3 1 1 0,-3 2-1 0,-1 1 1 15,-2 2-1-15,0 4 0 0,-3 1-1 16,0 1 0-16,-2 6-1 0,1-1 1 15,-1 3-1-15,0 1 0 0,1-2 0 16,1 2 0-16,1-4-1 0,2-1 1 16,2-1-1-16,1-4 1 0,3-2 0 0,0-3 2 15,4-3 2-15,0-6 2 0,0-2 1 16,2-3 0-16,-2-3 1 0,-3 1 0 16,-3 1-3-16,-3 1-1 0,-4 1-2 15,-5 3-2-15,-6-1-1 0,-2 0-4 16,-6 1-3-16,-4 0-1 0,-5-2-1 15,0 2-2-15,-3 0 0 0,1 2 1 16,1 0 4-16,2 2 3 0,5-1 1 16,4 0 3-16,2 2 2 0,4 1 1 0,4 1 0 15,4-2 1-15,4 0-1 0,2 3-1 16,2-2 1-16,6 2-1 0,2-1 0 16,4-1 0-16,2 3 0 0,4 0 0 15,1-1 0-15,2 2 0 0,-1-1-3 16,-2 2-1-16,0 1-4 0,-3 1-2 15,-3 2-5-15,-4 0-7 0,-1 3-6 16,-3 2 0-16,-2 0 1 0,-3 1 2 0,-2 1 3 16,0-2 5-16,-3 1 6 0,0 0 6 15,-1-6 2-15,-2 0 2 0,0-2 4 16,0-4 5-16,0-3 10 0,-2-2 6 16,1-3 5-16,-1-4 4 0,0-2 3 15,1-10-5-15,1 2-4 0,0 0-11 16,4-6-6-16,0 4-5 0,4-1-3 15,1 1-4-15,3 7 1 0,0-5-1 16,3 3 1-16,4-3-7 0,0-2-17 0,1 1-12 16,2-3-130-16,1 0-134 0,2-4-332 15</inkml:trace>
  <inkml:trace contextRef="#ctx0" brushRef="#br0" timeOffset="140669.68">21347 12113 249 0,'-1'-2'85'16,"-1"0"11"-16,1 1-14 0,0-1-16 15,1 1-7-15,-1-1-8 0,1 2-11 16,0-1-9-16,0 1-10 0,-1-1-5 15,1 1-3-15,-1-1-4 0,-1 1-2 16,0 1-3-16,-1 0 0 0,0 0 0 0,1 1-1 16,-1 0-2-16,0 0 0 0,2-2 0 15,0 0 1-15,1 2 1 0,0 0 3 16,-1-3 2-16,2 1 1 0,-1 0 4 16,1 1 3-16,3 1 4 0,0-2 3 15,2-1 1-15,3 2 1 0,5 0 1 16,1-2 0-16,3 0-2 0,4 0-5 0,4 0-5 15,2 1-4-15,2-1-2 0,1 2-4 16,2 2-2-16,0-1-2 0,1-1 0 16,-3 4-1-16,1-1-2 0,-3 1-1 15,0 0-2-15,-3-3-3 0,-2 4-5 16,-3-1-11-16,-3-2-6 0,-2-1 35 16,-4 0-161-16,-3 0-123 0,-3-1-319 15</inkml:trace>
  <inkml:trace contextRef="#ctx0" brushRef="#br0" timeOffset="141523.28">22165 11585 575 0,'2'-6'136'16,"-4"-3"7"-16,-1 0-94 0,1 1-14 15,1 2-1-15,1 4-1 0,0 1-3 0,-5 0-13 16,6 3-5-16,1 5-2 0,2 0-4 16,0 4-2-16,0 4-1 0,1 6 1 15,-1 4-1-15,1 3 1 0,-4 4-2 16,0 3 0-16,0 1 0 0,-2 0 0 15,1-3-5-15,-2-3-4 0,1-1-6 16,-2-3-6-16,2-5-4 0,0-3-3 16,0-4-2-16,0-3 3 0,0-3 3 0,0-5 4 15,-1-2-2-15,2-1 3 0,0-3 0 16,-4-1-5-16,2-1-76 0,0-4-30 16,0-3-88-16,1-5-188 0</inkml:trace>
  <inkml:trace contextRef="#ctx0" brushRef="#br0" timeOffset="141808.09">22083 11634 492 0,'-11'-32'105'0,"1"5"14"16,2 3-75-16,1 4-16 0,2 5-2 0,2 3-1 15,5 5 0-15,2 5 9 0,3 1-9 16,3 2 4-16,3 1 0 0,3 1-2 16,2 2 0-16,4 0 0 0,2 4-4 15,1 1-5-15,4 2-4 0,0 1-4 16,2 2-2-16,0 5-3 0,-2 3-2 15,-1 1-1-15,-4 4-1 0,-4-1 0 0,-5 0 0 16,-3 1-1-16,-5-2 0 0,-3-2 1 16,-5 0-1-16,-4-2 0 0,-5 3 1 15,-6 1 0-15,-6 0 0 0,-5-2-2 16,-3 1-6-16,-3-2-4 0,-1 1-6 16,1-5-7-16,0-4-11 0,2-3-5 15,5 0-3-15,3-5 0 0,3-2 157 0,5-2-262 16,4-2-121-16,3-1-359 0</inkml:trace>
  <inkml:trace contextRef="#ctx0" brushRef="#br0" timeOffset="142479.04">22730 11847 469 0,'-1'-8'128'16,"5"6"7"-16,-2 1-9 0,-1-3-84 15,0 0-12-15,-1 0-2 0,0-2-3 16,-2-1-6-16,-2 0-5 0,1-1-6 16,-2 0-3-16,-2 3-2 0,-2 3-2 0,-3 0 0 15,0 4-1-15,-3 4-1 16,0 4-1-16,-3 1 0 0,3 2 0 0,-1-1 0 15,4 0 0-15,4 0 0 0,2-3 0 16,4-1 1-16,4-1 4 0,2-4 6 16,4 0 8-16,3-1 4 0,1-4 4 15,2 0 2-15,1-1 0 0,1-3-2 16,-1-2-6-16,0 2-7 0,-2-1-4 16,-1 2-4-16,-2 0-1 0,-2 2-2 15,-2 1-3-15,-2 2-6 0,0 0-1 0,-3 3-2 16,-2 3-3-16,0 1-1 0,-3 2 0 15,2 3-1-15,0 2 3 0,0 3 2 16,2-3 2-16,2-1 1 0,2-2 2 16,3-1 2-16,1-1 1 0,1-3 4 15,3-1 4-15,2-5 5 0,-1-1 2 0,1-1 2 16,0-3 1-16,3-4 1 0,-1-2-2 16,-3-1-3-16,1-1-4 0,-1-2-2 15,-1-3-2-15,-1 0 0 0,-2-2-1 16,0-2-1-16,0-4 0 0,1-3 0 15,-3-2 0-15,1-3-1 0,-4-3 1 16,1-2 0-16,-2 2 2 0,-2 2 4 16,0 4 1-16,-1 4 6 0,0 7 5 15,0 6 4-15,1 4 1 0,-2 4-3 16,1 5-6-16,0 2-3 0,-2 8-7 16,1 0-5-16,-1 6-2 0,-3 7-2 0,2 4 0 15,0 6 4-15,1 3 1 0,2 0-2 16,1 4-5-16,3 0-7 0,2-2-8 15,1-2-7-15,1-2-15 0,1-1-12 16,-2 0-8-16,1-5 2 0,-1-6-5 16,-2 0-104-16,1-7-110 0,-4-2-254 0</inkml:trace>
  <inkml:trace contextRef="#ctx0" brushRef="#br0" timeOffset="142674.25">22924 11662 468 0,'-3'-4'121'0,"2"2"5"0,-12-13-63 15,16 12-10-15,3 4-7 0,3 2-8 16,7-2-4-16,5-1-5 0,5-1-3 16,2-3-3-16,5 2-6 0,2-2-15 15,3-1-15-15,-3 0 6 0,-1-1-144 16,-2 2-125-16,1 2-323 0</inkml:trace>
  <inkml:trace contextRef="#ctx0" brushRef="#br0" timeOffset="143087.56">23702 11828 596 0,'-5'-12'139'0,"-3"1"3"0,-3-1-106 16,-1 5 3-16,-1 3-13 0,-4 2-10 16,-2 1-5-16,-2 5-5 0,-2 3-3 15,-1 2-3-15,2 5-1 0,-1 0-1 0,4 0 0 16,5 5-1-16,3-4 1 0,3-2 0 15,6 1 1-15,3 0 1 0,3-5 3 16,2-1 6-16,3-2 6 0,3-2 4 16,3-1 6-16,1-2 2 0,1-4 3 15,2-2-1-15,1-2-2 0,-2-1-5 16,-1-2-4-16,-3 0-5 0,-1-1-2 16,-2 2-4-16,-3-1-2 0,-4 1-2 15,-1-2-5-15,-2-1-3 0,-2-1-6 16,-3-1-4-16,-1-2-4 0,-2 4-5 15,-3 1-7-15,-1 2-6 0,-3 0-4 0,0 3-2 16,0 4 23-16,1 0-141 0,2 0-119 16,3 1-295-16</inkml:trace>
  <inkml:trace contextRef="#ctx0" brushRef="#br0" timeOffset="143379.93">23812 11765 389 0,'1'-1'118'0,"-1"-2"4"0,1 0-8 0,0-3-55 15,-1 3-22-15,0 0-9 0,1 2-8 16,0 1-6-16,0-1-3 0,-1 1-5 16,-1 1-5-16,2 1-7 0,-1-2-7 15,0-1-37-15,-1 1-47 0,0 2-35 16,1-3-89-16,0 1-179 0</inkml:trace>
  <inkml:trace contextRef="#ctx0" brushRef="#br0" timeOffset="143493.16">23816 11747 76 0,'-2'0'117'0,"-13"-10"-60"0,13 10-113 16,-6 0-138-16</inkml:trace>
  <inkml:trace contextRef="#ctx0" brushRef="#br0" timeOffset="144065.25">23149 11844 284 0,'4'-2'75'15,"0"0"1"-15,-1 0-29 0,-1 1-21 16,0 0-8-16,0 1-4 0,1 1-2 16,-1 0 3-16,1-1 2 0,0 1 4 0,1-2 3 15,0-1 4-15,0-1 4 0,2-2 2 16,-2 1-1-16,2-1-3 0,0 0-2 16,-1-2-1-16,-1 1-4 0,-1-1-3 15,0 0-5-15,-2-5-2 0,-2 1-2 16,0-1-2-16,-2 2-2 0,1 2-3 15,0-3-1-15,-1 4-2 0,-1 6-1 16,-2 0 0-16,-1 4-2 0,-3 3 1 16,-1 1-1-16,-2 5-1 0,0 4 1 0,2-2 0 15,2 1 0-15,3 1-1 0,3-1 0 16,3-1-1-16,1-2 1 0,3-4 1 16,-1-1 2-16,3-2 2 0,-2-1 3 15,2-2 1-15,-2-2 3 0,3 0 1 16,-2-3 0-16,1 1-1 0,0-2-1 15,0-2-2-15,-1 2 0 0,1-3-1 16,-2 0 1-16,-2 0 0 0,0 3 1 0,-1-2 1 16,-1 3 0-16,0 0-1 0,-2 2-3 15,1-2-3-15,1 6-2 0,-2-1 0 16,1 2-2-16,0 3-2 0,-1 1 0 16,0 3 0-16,5 4-1 0,-2-2-1 15,2 2-3-15,1 1-2 0,3-1-3 16,3-1-5-16,1-1 6 0,1-3-68 15,2 0-58-15,4-2-99 0,0-6-237 0</inkml:trace>
  <inkml:trace contextRef="#ctx0" brushRef="#br0" timeOffset="144944.25">23787 11666 407 0,'7'-2'116'16,"0"0"3"-16,-1 5-31 0,0 1-39 15,-3 5-17-15,0 4-11 0,-3 1-9 16,0 5-4-16,-2 1-4 0,0 0-1 16,0 1-1-16,2-2 0 0,2-4-1 15,1 2 1-15,4-3-1 0,2-2 0 16,2-2 0-16,-2-3 4 0,2-1 5 16,1-2 3-16,2-4 3 0,-1-2 2 15,-2-2 3-15,0-3 1 0,0-3-2 0,0 0-1 16,-2-1-1-16,-1-1 1 0,0 0 1 15,1-1 0-15,-3 0-1 0,1 3-2 16,-3 0-2-16,0 2-3 0,-1 0-3 16,-1 2-3-16,-1 4-4 0,0 1-3 15,-2 4-1-15,1 3 1 0,-1 2-1 16,1 3-2-16,-1 1-1 0,1 2-1 0,0 1 0 16,1 0-1-16,1 0-2 0,1-3 0 15,2-2 0-15,0-2 2 0,3-2 3 16,0-2 2-16,1-2 2 0,2 0 3 15,0-4 1-15,2 0 1 0,-1-3-1 16,3-2 1-16,0-2-1 0,0-3-2 16,2-1-1-16,-1-2-1 0,1-3 0 15,-1 3-1-15,-4-6 1 0,-1-1 0 16,-2-1 1-16,-3-4 1 0,0-2 1 0,-3 0 1 16,-1-3 0-16,0 0 0 0,0 1 0 15,-2-1 0-15,1 0-2 0,-1 4 0 16,-1 1 2-16,-1 5 0 0,0 6 0 15,1 2 2-15,-1 7 0 0,1 3 1 16,0 6 1-16,0 1-2 0,0 4 0 16,-3 0 0-16,1 9-1 0,1 2-1 0,-1 6 0 15,-2 4-2-15,2 5-1 16,0 3 1-16,2 6-1 0,-4-3-4 0,4 1-1 16,-1 1-2-16,1-3-1 0,0-3-14 15,0-1-7-15,1-4-12 0,3-2-6 16,-2-3 0-16,1-2-63 0,0-4-60 15,1-2-92-15,-1-4-228 0</inkml:trace>
  <inkml:trace contextRef="#ctx0" brushRef="#br0" timeOffset="145476.95">24057 11780 341 0,'1'-7'99'0,"4"-3"6"0,1 5 6 16,3-2-69-16,6 1-2 0,1 2 3 0,2 2-1 16,3-1-2-16,0 3-4 0,1 0-5 15,1 2-6-15,-2 4-4 0,2-2-5 16,-3 3-5-16,0 2-4 0,-2 2-3 16,-2 2-2-16,1 4-1 0,-4 0-1 15,-2 3-1-15,-3 2 1 0,-1 1-1 16,-2 3 0-16,-2 2 1 0,-3-2 0 15,-3 1-1-15,-2 0 2 0,-3 0-3 0,1-2-5 16,-2-1-3-16,0-2-5 0,0-1-3 16,0 0-1-16,1-5-3 0,0-2 4 15,2-5 4-15,1-1 4 0,1-2 5 16,2-2 3-16,-1-4 6 0,3-1 3 16,0-4 1-16,-1-2 0 0,1-3 5 15,-1-4 1-15,1-6-2 0,1-3 1 16,0-6-3-16,1-2 1 0,1-4 3 0,1-4-3 15,1 1 0-15,-1-3 4 0,1 2-4 16,2 7 3-16,-3 4-3 0,2 4-2 16,-1 4-3-16,2 6-1 0,0 3-3 15,0 4-2-15,2 3 0 0,0 2-1 16,1 4 1-16,1 1 0 0,-2 4-1 16,3 0 1-16,1 2 0 0,-3 1 0 15,1 1-1-15,0 1-2 0,-1 0-3 0,-1 0-3 16,-2-1-3-16,-3 2-2 15,0-3-5-15,-5 2 0 0,-3-2 0 0,-4 1 0 16,-3 1 0-16,-1-2 2 0,-2-1-5 16,-1-1-113-16,3-2-108 0,0-2-279 15</inkml:trace>
  <inkml:trace contextRef="#ctx0" brushRef="#br0" timeOffset="146265.28">24685 11806 505 0,'4'7'112'16,"0"-1"0"-16,-3 5-63 0,-1-1-46 15,0 2-7-15,0 1-8 0,0-1-2 16,0-2 0-16,1 1 0 0,2 1-1 0,1-1 3 15,2-1 7-15,0-1 9 0,2-1 4 16,0 1 2-16,0-1 0 0,0-2-1 16,1 1-1-16,-1-2-1 0,-1 0-3 15,0 0 0-15,1-1 3 0,0-2 3 16,2-1 3-16,0 0 1 0,2-2 1 16,1 0 0-16,0-2 0 0,2-2-5 15,-2 0-3-15,1-1-2 0,-2-1-2 0,0 0 0 16,-1-3-1-16,-1-1-1 0,-1 1 1 15,0-2 2-15,-3-2 0 0,2-2 2 16,-3-3 2-16,0-1 0 0,0-1 2 16,-2-3 1-16,1-1 2 0,-2-1 1 15,-1 1 0-15,0-1 1 0,-1 6 3 16,-2-1 3-16,0 2 1 0,-1 6 0 16,0 1 0-16,1 4 0 0,1 3-1 0,0-1-3 15,0 3-3-15,1 0-3 0,0-1-2 16,1 1-2-16,0 0-1 0,-1 0-2 15,1 0-1-15,0 1 0 0,1-1 0 16,-2 0 0-16,1-2 1 0,0 0 0 16,-1-3 1-16,2 0 0 0,-2-1 1 15,0-1 2-15,1-3 0 0,-1-1 1 0,0-1 1 16,-1 0-1-16,1-2 0 0,-2 3-2 16,1 0-2-16,0 3-1 0,1 4-1 15,-1 3-1-15,0 0 0 0,1 4-1 16,0-2 1-16,-1 2-1 0,1 2-1 15,0-2 1-15,0 1-1 0,0 0 0 16,0-1 0-16,1 0 1 0,-2-1-2 16,0 3 3-16,1-3-2 0,0 1-1 15,0 1 0-15,2 11-3 0,-2-6-2 0,0 7 1 16,-1 0-2-16,0 6 1 0,-1 4 2 16,0 6-1-16,-4-8 3 0,4 13 1 15,0 2 0-15,-1 2 0 0,0 0 0 16,3 2-4-16,0-2-2 0,1-3-4 15,1-3-3-15,3-5-2 0,0-1-3 16,3-5-3-16,0-3 1 0,2-1-5 16,-1-4-1-16,2-2 1 0,0-4-2 0,-1-2-4 15,1-3-4-15,-1-4-1 0,-1-2 3 16,-3 0-85-16,0-1-34 0,-2-1-97 16,-1 2-215-16</inkml:trace>
  <inkml:trace contextRef="#ctx0" brushRef="#br0" timeOffset="146511.62">24721 11584 465 0,'6'-5'127'0,"2"0"5"15,5 1-6-15,5 3-75 0,3 0-22 0,5 3-8 16,1 0-3-16,2 1-2 0,2 2-4 16,-2 0-9-16,1 3-3 0,-2 0-3 15,-1 0-6-15,-3 2-9 0,-1-4 9 16,0 1-59-16,-7 0-74 0,-3-1-107 16,-4-2-253-16</inkml:trace>
  <inkml:trace contextRef="#ctx0" brushRef="#br0" timeOffset="146882.85">24745 11805 548 0,'6'-6'126'0,"-1"-1"3"16,0 1-91-16,-1 2-14 0,-1 2-3 16,-2-2-1-16,0 3-4 0,-1 0-5 0,0 3-5 15,-1 3-1-15,0-2-2 0,-2 0-1 16,1 4-1-16,-2 0-1 0,2-3 0 15,0 2 2-15,-1 1-1 0,2 1 0 16,1 0 0-16,-1 1 0 0,1 2-1 16,1 3 1-16,-1-1-1 0,2 3-4 15,-10-4-4-15,9 8-3 0,1-3-2 16,1-1-124-16,-2-1-112 0,2 0-286 16</inkml:trace>
  <inkml:trace contextRef="#ctx0" brushRef="#br0" timeOffset="147670.18">22793 12435 445 0,'5'-3'124'0,"0"-1"2"0,-4 1 0 15,2 2-91-15,-4-2-17 0,0-2-2 16,-2 0-4-16,-1 0-3 0,1 0-4 16,-1-3 0-16,-2 1 0 0,-1-1 1 15,-2 1 2-15,-2 3-1 0,-1 1 3 16,-3 0 0-16,1 5 2 0,0 2-1 15,0 1 0-15,1 4-1 0,2 1 2 0,1 3-1 16,2 3-2-16,4 4-2 0,2 4 0 16,2 5 0-16,3 3 3 0,0 2-2 15,3 3-1-15,-1 0 0 0,-1 2 0 16,1-3-1-16,-3-2-6 0,1-1-8 16,1-4-8-16,-1 0-8 0,-2-3-7 15,1-2 14-15,-2-3-74 0,0-2-65 16,-1-3-103-16,-1-3-248 0</inkml:trace>
  <inkml:trace contextRef="#ctx0" brushRef="#br0" timeOffset="148316.47">22488 12793 527 0,'-4'-16'128'15,"1"0"3"-15,3 3-55 0,1-2-51 0,4 3-11 16,3 0 0-16,3 1-1 0,4 3 4 15,2 0 2-15,1 2 2 0,3 3 4 16,0-1 3-16,1 4-1 0,1 1-2 16,-1-2-7-16,0 2-4 0,-2 1-4 15,0 2-4-15,0 0-3 0,-3 0-2 16,-1 2 0-16,-3 2-1 0,-2 2 0 16,-2-2-1-16,-4 2 1 0,-2 1-1 15,-2 2 1-15,-1 1 0 0,0 0 0 16,-1-1 2-16,1 0-1 0,0-2 1 0,3-1 0 15,0-1-1-15,3-3 0 0,4 0 1 16,2-3 1-16,1-1 1 0,3-1 2 16,-2-2-2-16,2-2 2 0,-1-3-1 15,-1-1 0-15,-3-1-1 0,-2-3-1 16,-2 0 0-16,-2-1 0 0,-5-4-3 16,-2-1-1-16,-4-2 0 0,-1-3 0 15,0 0-2-15,-1 0 1 0,-2 1 3 16,3 5 2-16,-1 1 1 0,0 5 2 0,3 2 2 15,-1 2 1-15,2 2-1 0,2 2-2 16,3-1-1-16,2 2-1 0,2 2-1 16,2 1-2-16,2 1-2 0,3 2 1 15,3 1-1-15,3 3 1 0,0 3-3 16,4 1-1-16,0 2-6 0,2 4-4 16,-2-3-5-16,-1 5-2 0,-2 1-3 15,-2-5 1-15,-2 2 3 0,-3-3 4 0,-1-2 5 16,-4-2 5-16,0-6 2 0,-3-1 4 15,-2-2 3-15,-1-2 5 0,1-2 3 16,-4-1 2-16,0-3 1 0,-1 0 3 16,-1-4 1-16,-2-1 0 0,2-2-3 15,-2-2-3-15,3 1-2 0,1-3-2 16,4 0-2-16,2 0-4 0,5-1-2 16,3 2-2-16,5-1-3 0,3 1-4 0,5 3-7 15,1-1-6-15,1 2-12 0,3 1-8 16,-1-1-5-16,3 1 36 0,0-1-156 15,0 0-117-15,1-1-303 0</inkml:trace>
  <inkml:trace contextRef="#ctx0" brushRef="#br0" timeOffset="148958.82">23957 12242 674 0,'0'7'158'0,"2"6"8"16,-4 4-107-16,0 7-16 0,-1 7-9 15,-3 4 0-15,1 3-6 0,-2 4-10 16,0 3-7-16,-1 1-5 0,2 1-2 15,0-4-3-15,3-1-2 0,1-6-6 16,0-2-7-16,5-4-7 0,0-6-9 16,1-3-6-16,1-4-7 0,0-3-2 0,2-3 0 15,-2-5 6-15,1-2 7 0,-1-3 8 16,1-3 5-16,1-2 7 0,1-2 6 16,-1-1 6-16,1-3 2 0,1 2 1 15,1-4 0-15,-1-3 1 0,-2 0 0 16,1 2 2-16,-2 0 2 0,2 1 2 15,-5 0 2-15,-1 3 1 0,0 4 2 0,-2 0 0 16,0-1-2-16,-1 2-6 0,-2 2-5 16,1 0-6-16,2 2-2 0,-1 3-4 15,0 4-1-15,1 1 0 0,-2 5 2 16,0-1 1-16,-1 4 5 0,0-4 1 16,0 0 1-16,1-1 0 0,2 0 1 15,1-3 2-15,0-3 4 0,5 0 6 16,0-1 5-16,4-2 9 0,1-1 7 15,1-2 9-15,3-3 2 0,4 0-2 0,1-1-4 16,2-3-5-16,0-1-8 16,1 0-9-16,-3-1-6 0,-1 0-5 0,-3-1-2 15,-5 0-2-15,-2-2-2 0,-4-4-3 16,-3 1-2-16,-2 1-4 0,-4-1-4 16,-3 1-2-16,-6 2-5 0,-4 3-2 15,-1 4-3-15,-4 1 0 0,-2 2-3 16,2 0-2-16,2 2-5 0,3-1 0 0,4 0 16 15,3 0-75-15,4 1-53 0,0-2-99 16,3 3-232-16</inkml:trace>
  <inkml:trace contextRef="#ctx0" brushRef="#br0" timeOffset="149472.48">24633 12701 706 0,'2'-16'172'16,"-1"-4"3"-16,6 8-107 0,-7-5-22 0,-1 1-11 15,-1 0-12-15,-3 2-11 0,-4 3-8 16,-5 6-5-16,-4 3-3 0,-3 4-5 16,-4 5-5-16,-2 1-8 0,-1 7-9 15,2 0-6-15,1 4-6 0,4-1-4 16,1 1-1-16,6-2 2 0,2 0 8 16,4-6 9-16,4-3 8 0,3 0 11 0,2 0 12 15,3-8 12-15,3 1 9 0,2-2 12 16,3 0 6-16,0-4 5 0,3-1-2 15,1-3-4-15,2 0-5 0,1-2-6 16,-1-2-6-16,-1 3-6 0,0-1-4 16,0 4-3-16,-5-1-3 0,-1 3-2 15,-4 1-5-15,-1 5-8 0,-1 0-4 16,-1 5-1-16,-4 0-3 0,-3 7-1 0,0 1-3 16,-1 3 1-16,-2-1 3 0,0 1 1 15,-2 0-3-15,2-1-1 0,4-2-1 16,0-1-1-16,2-3-2 0,2-1 1 15,3-2 1-15,0-2 2 0,3-3 1 16,2-1 2-16,0-2 5 0,2 0-21 16,1-1-97-16,2-2-101 0,4-1-260 15</inkml:trace>
  <inkml:trace contextRef="#ctx0" brushRef="#br0" timeOffset="150016.72">24972 12765 443 0,'-2'-6'116'0,"-3"0"4"15,2-2-43-15,-2 6-38 0,-4-3-4 16,-1 3-7-16,-2-2-8 0,-2 3 0 16,-3 1-2-16,-1 2 0 0,-3 0-4 15,1 4-2-15,1-1-4 0,3 3-2 16,2 0-4-16,2 2-2 0,4-1-2 15,4 1-1-15,2-2-1 0,0 0 1 16,4 1 0-16,1-2 0 0,1-1 1 16,2 0 0-16,1-2 1 0,2-1-1 0,3 0 1 15,0-1 0-15,0-2-1 0,2 0 1 16,1-3-1-16,-1-1 0 0,1 0 1 16,0-4 0-16,-2 1 1 0,0-3 2 15,-1-1 1-15,-2-4 1 0,0-1 0 16,-3-3 6-16,0-1 6 0,5-7-2 15,-6-2 2-15,4 0 5 0,-1-6-2 16,1-4 8-16,0-9-21 0,-1-2 5 16,-7 1 4-16,4 3-1 0,-5-1-2 0,2 10 5 15,-3 6-4-15,-4 12 18 0,1 7-8 16,0 6-3-16,1 3-2 0,-4 6-4 16,1 2-4-16,-2 6-3 0,0 3-4 15,1 7-2-15,-2 3 0 0,2 4 0 16,-1 10 0-16,3 4 0 0,-1 2 0 15,2 5 0-15,2 2-1 0,3-3-3 16,0 3-1-16,3-6-4 0,0-4 8 0,2-2-28 16,2-1 0-16,0-7-10 0,1 3-2 15,3-5-9-15,2-2-2 0,0-3-11 16,1-2 31-16,3-5-90 0,1-2-26 16,-1-5-93-16,2-4-207 0</inkml:trace>
  <inkml:trace contextRef="#ctx0" brushRef="#br0" timeOffset="150514.18">24067 12684 470 0,'7'-7'117'0,"-2"2"3"0,-2-5-25 15,0 1-73-15,-2-1-11 0,-1 0-1 16,-3 0 1-16,-3-2 0 0,17 21 1 15,-12-14-3-15,-1 1-1 0,-3 3-1 16,1 4 1-16,-3 2-2 0,4 5-2 16,-22-19-4-16,10 18 0 0,0 4-2 15,-1 0-2-15,-1-1-2 0,2 0 8 16,1 1-45-16,2-3-89 0,1 2-104 16,3-2-264-16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5T15:44:09.1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14587 1177 384 0,'4'-35'103'0,"-1"21"5"16,2 1-51-16,0 3-12 0,-3 1-8 16,2-3-3-16,4 4-5 0,-3 22-8 0,1-18-2 15,-3 0-3-15,0-1 1 0,-1 2 2 16,-1 0 1-16,-1 0 1 0,2 2 0 16,-2 0 1-16,0 1 0 0,0 0-1 15,0 1-2-15,-2-2-2 0,4 2-3 16,-4 1-2-16,2 2-4 0,-1 1-1 15,0 4-2-15,0 4-1 0,0 6-1 16,-1 6 0-16,2 3 2 0,0 6-1 16,1 9 0-16,-1 7 0 0,1 6 0 15,-2 4-1-15,-1 7-1 0,-2 9 0 0,1 3-1 16,-1 1 0-16,-3-1 0 0,-2-4 0 16,0 3-1-16,-2-1 0 0,1-7-3 15,-1-6-2-15,1-4-2 0,3-6-2 16,4-3-3-16,1-10-5 0,1-9-6 15,-1-8-6-15,1-6-3 0,-2-4 7 16,-1-6-129-16,-2-6-115 0,1-4-286 16</inkml:trace>
  <inkml:trace contextRef="#ctx0" brushRef="#br0" timeOffset="445.83">14652 1162 363 0,'-26'18'80'16,"0"-2"5"-16,2-1-61 0,0-1-9 15,-2 1-2-15,3-3-1 0,5-3 1 16,6-5 1-16,3 1 1 0,4-1 8 0,1-2 8 16,1-3 5-16,2 0 4 0,1-2-1 15,1 0-5-15,1-6-3 0,2-4-9 16,2-5-8-16,3-4-5 0,3-1-3 16,3 0 3-16,5 0 4 0,1 3 2 15,-1 5 2-15,-2 4 0 0,-1 6 1 16,-5 1-2-16,-3 4-5 0,-5 2-3 0,-1 1-3 15,-2 3-2-15,0 3-1 0,0 3 0 16,2 5 0-16,-1 0 0 0,0 4 0 16,0 1-1-16,0-1-1 0,3-2-2 15,4-4-2-15,4-2 0 0,6-4-2 16,7-3 0-16,-1-1-4 0,3-1 13 16,4-1 19-16,2 1-170 0,-4-4-130 15,-4 2-351-15</inkml:trace>
  <inkml:trace contextRef="#ctx0" brushRef="#br0" timeOffset="1285.66">14821 1127 406 0,'-5'-4'108'0,"1"0"8"0,-1 0-55 15,1 1-9-15,-1 1-7 0,3 0 0 16,1 1-6-16,1-1-7 0,2 1-7 16,3 1-4-16,0-2-5 0,0 0-3 0,0 0-4 15,-1 0-3-15,2-1-3 0,-4 1-1 16,-1 0-1-16,0 3-1 0,4-1 1 15,2 1 0-15,6 0-1 0,4 3 1 16,3-2 0-16,3 1-1 0,1-1 1 16,1-2 0-16,1 4 0 0,6-4 0 15,5 0 0-15,9-2 1 0,7 1-1 0,4 0 0 16,3 2 0-16,4-4 0 16,-2 1 1-16,-5 1-1 0,1 1-1 0,3-1 1 15,6-2 0-15,-1 2-1 0,-1 1 1 16,-2 0-1-16,3-2 1 0,-8-2-1 15,-7 4 0-15,-2-1 0 0,2 0 0 16,0 0 0-16,-3 2 0 0,-2 0-1 16,-1 1 0-16,-5 0 0 0,-4-1 1 15,-10 2-1-15,-4 0 1 0,-6-1-1 16,-2 1 1-16,-2-1 0 0,-3-2 0 0,-4 1 0 16,1-1 0-16,-3 2 1 0,-2-4 0 15,2-1-1-15,-2 0 1 0,0 2 1 16,0 2-1-16,0-1 0 0,1-1 0 15,-1 0 2-15,-1 2 0 0,1-2 3 16,0 2 1-16,-1-3 1 0,0-1 0 16,0 4-1-16,0-2-1 0,1 0-1 15,-2 2-3-15,1 0 0 0,1 2-1 0,1-1 0 16,-2-2 0-16,1 1 0 0,0 1 1 16,0 0 0-16,0 2 0 0,0-1 0 15,0-1 0-15,0 5 0 0,-1-3 1 16,1 5 0-16,0 3 1 0,-1 2 1 15,0 3 2-15,0 3 0 0,2 0 0 16,-1 3 0-16,-1 1 0 0,1 1-2 16,0 4 0-16,2 4-1 0,-3 6-1 0,0 6-1 15,0 12 0-15,0 7-1 16,-3 4 1-16,0 3-1 0,-1 5-1 0,1-1 2 16,-4 4-3-16,0 1-5 0,-2-3-4 15,0-5-4-15,0-1 1 0,2-10-1 16,0-3-1-16,3-5 1 0,4-11 5 15,1-8 3-15,3-7 2 0,0-5 0 0,0-5-3 16,-1-4-8-16,2-5-10 0,-2-4 12 16,-1-1-98-16,-2-6-40 0,0-4-105 15,-2-1-231-15</inkml:trace>
  <inkml:trace contextRef="#ctx0" brushRef="#br0" timeOffset="1593.85">16140 2051 424 0,'9'2'119'0,"4"1"6"0,3 3-11 16,6 4-69-16,0 3-14 0,3 3-3 16,0 3-3-16,0 7-7 0,0-1-3 15,-1 3-4-15,-3-5-4 0,0 0-1 16,-1-2-1-16,-3-6-3 0,1-3 1 16,-1 0-4-16,-1-4-3 0,-2-1-6 15,-1-1-5-15,-4-2-3 0,-3-2-122 16,0 0-113-16,-2-1-284 0</inkml:trace>
  <inkml:trace contextRef="#ctx0" brushRef="#br0" timeOffset="1792.41">16616 2051 572 0,'2'4'130'0,"-2"1"3"15,1 3-104-15,-1 6-4 0,0-1 0 16,-3 4-2-16,-1 3-7 0,-5 4-7 16,-2 2-3-16,-2 0-3 0,-2-3-5 15,0 0-7-15,1-5 22 0,2-2-152 16,2-5-119-16,3-4-318 0</inkml:trace>
  <inkml:trace contextRef="#ctx0" brushRef="#br0" timeOffset="2532.64">16504 2554 344 0,'-1'2'98'0,"1"-2"11"16,0 0-14-16,1-1-48 0,0 1-10 15,0-1-3-15,-1 0-2 0,3 1-8 16,-2 1-8-16,0-1-4 0,0 0 0 16,0 1-1-16,0 0 0 0,-1 1-1 15,0-2-1-15,0-1-2 0,2 3-2 0,-1-1-2 16,4 0 0-16,0 1-1 0,3-4 1 16,3 5 1-16,3-2 1 0,3 0 3 15,3-1 2-15,8 0 1 0,5 1 0 16,6 1 1-16,2-3-2 0,3 0 0 15,6 2-2-15,3-2-3 0,1 1-1 16,0-2-1-16,2 2-1 0,5 2-1 16,5 0 0-16,1 1-1 0,2 6 1 0,-1-1-1 15,1-2 0-15,0 1 1 0,-3 0-1 16,5-1 1-16,-4 1-1 0,1-3 0 16,-2 0 1-16,0 2-1 0,-4-3 0 15,-4-2 0-15,-10-1 0 0,-1-3-1 16,-8 0-2-16,-4-2-3 0,-5 0-7 15,-7-1 0-15,-6 1-3 0,-1-1-1 0,-7 3-3 16,0-1-1-16,0-1-9 0,0 3-14 16,2 1-38-16,0 1-51 0,-2 1-87 15,0-1-194-15</inkml:trace>
  <inkml:trace contextRef="#ctx0" brushRef="#br0" timeOffset="3133.23">18533 1254 441 0,'0'0'111'15,"0"-1"7"-15,1 1-62 0,-1 0-14 16,-1 0 0-16,1 1 2 0,1 1-5 16,-1-2-6-16,0 0-6 0,0 1-4 0,0 0-6 15,0-1-3-15,-1 2-4 0,0 0-3 16,0 1-2-16,-1 3-2 0,0-2 1 15,-2 5 0-15,2 3 1 0,0 5 1 16,-1 2 1-16,0 6 1 0,0 6 1 16,2 9 1-16,0 3-2 0,-1 9 0 15,0 5-1-15,-1 6-2 0,-1 5-1 16,1 2-1-16,-2 3-2 0,-1 0 1 16,-2 3-2-16,-2 2 1 0,-2-2-2 0,2-1-1 15,1-4-3-15,0-4-3 0,1-5-2 16,4-14-2-16,2-8-13 0,3-7-3 15,1-9 1-15,-1-6 12 0,0-6-41 16,1-2-95-16,-1-10-110 0,1-5-262 16</inkml:trace>
  <inkml:trace contextRef="#ctx0" brushRef="#br0" timeOffset="3599.71">18510 1331 521 0,'-1'-12'122'0,"7"10"5"0,-4 1-56 16,-3 0-52-16,-2-4-4 0,0 5 0 15,-4 6 0-15,-1 0-4 0,-10 14-6 16,2-10-3-16,1 3-1 0,-1 2 1 15,0 2-1-15,-1-2 1 0,3-2-2 16,2-16 1-16,2 14 0 0,1 0-1 16,2-2 1-16,1-4-1 0,4-3 1 0,-1 2-2 15,3-3 2-15,3-2-1 0,3-6 0 16,3-4 1-16,2-3-1 0,4-5 1 16,2-2 0-16,3-3 0 0,2 0 0 15,-1 1 0-15,-2 5 2 0,1 1 1 16,-1 3 4-16,-4 0 2 0,-3 5 3 15,-2 0 5-15,-3 0 2 0,-3 5-1 16,-2 0-3-16,0 3-4 0,-1 5-3 16,0 3-2-16,1 1-4 0,1 5-3 15,1-1-1-15,3 4 1 0,2 4 2 0,0 1 0 16,0 5 0-16,1-2-1 0,1 4-1 16,1 0-5-16,1-2-7 0,1-1-11 15,1-3 54-15,1-2-187 0,-2-3-132 16,0 1-346-16</inkml:trace>
  <inkml:trace contextRef="#ctx0" brushRef="#br0" timeOffset="4397.14">14464 3733 535 0,'-2'-4'120'0,"3"2"2"0,0 0-87 16,3-1-10-16,0 3-5 0,2-1 0 15,4-2 0-15,7 1 1 0,6 1-2 16,2 1 0-16,7 2-3 0,8-2-1 16,4 3-2-16,11-1-2 0,2 0-2 15,-3 1-2-15,5 0-2 0,12 1 0 0,2 1-3 16,9 0-1-16,1 2 0 0,5 1-1 15,8-3 1-15,11 2-1 0,2 1 1 16,-1-2 0-16,4-1-1 0,9-2 1 16,5-1 0-16,4-1-1 0,-3-2 1 15,4-1-1-15,2-4 1 0,-1 2 0 16,-7-3-1-16,3 0 0 0,-2 1 1 16,-3 1-1-16,-8-1 0 0,0 0 0 15,-2 1-1-15,-6 1 1 0,-9 3 0 0,-4-1 0 16,-5 1 1-16,-6-2-2 0,-8 6-1 15,-9-6-2-15,-7 2-3 0,-12-3-5 16,-10 1-4-16,-11-4-8 0,-8 1 58 16,-8-4-182-16,-8-2-122 0,-3-3-330 15</inkml:trace>
  <inkml:trace contextRef="#ctx0" brushRef="#br0" timeOffset="4697.34">18195 3458 431 0,'6'3'110'16,"0"-1"7"-16,7 5-9 0,1-1-85 15,3 0 2-15,1 1 4 0,4 2 4 16,2 0-5-16,-1 1-3 0,0 1-3 15,2 2-3-15,1 6-4 0,-2-1-2 16,-5 3-3-16,0 0-2 0,-1 1-3 16,-4 1-2-16,-7-1-2 0,-5-4 0 0,-8 2-1 15,-9-4-1-15,-5 1-1 0,-8-2 0 16,-7-2-3-16,-8-2-6 0,-4 0-7 16,3-2 34-16,-7-1-161 0,-1-2-122 15,-1 1-324-15</inkml:trace>
  <inkml:trace contextRef="#ctx0" brushRef="#br0" timeOffset="5212.39">14572 3474 497 0,'8'-4'128'0,"-1"-1"5"0,-5 5-29 16,-1-2-67-16,-3 4-8 0,-6-1-4 0,-3 2-3 15,-4 0-7-15,-2 2-5 0,-2 4-6 16,-1 0-2-16,-10-7-1 0,10 10 2 16,2 5 0-16,6-1-3 0,-3 5 0 15,1 2-1-15,2 5-1 0,13 8-2 16,-8-6-3-16,17 1-1 0,-7-1 1 16,10-2 0-16,4-1-5 0,3-2-3 15,9 1 1-15,9-3-11 0,-4-5-113 16,19-2-110-16,5-3-277 0</inkml:trace>
  <inkml:trace contextRef="#ctx0" brushRef="#br0" timeOffset="5508.94">15817 4039 627 0,'1'-2'138'15,"-1"2"8"-15,1-1-98 0,2 3-24 16,-2 1-1-16,0 3 3 0,-1 4 3 16,1 6-5-16,-2 4-6 0,-1 5-4 15,-2 2-3-15,-1 3-2 0,1 1-4 0,-1 0-2 16,2-2-1-16,3 1-4 0,2-2-7 15,2 1-9-15,3-2-14 0,2-2-4 16,-3 2 87-16,5-7-215 0,-1 0-131 16,-1-4-347-16</inkml:trace>
  <inkml:trace contextRef="#ctx0" brushRef="#br0" timeOffset="6174.91">16504 4321 502 0,'3'0'129'16,"-3"-1"11"-16,2 0-68 0,-4 0-17 15,-1-1 0-15,-1-1-4 0,-3 2-12 16,-3 1-9-16,-3 2-12 0,-2 7-10 15,-6 1-4-15,0 5-6 0,-4 4-1 16,1 3 1-16,1 0-1 0,4 3 1 16,3-3 0-16,6 1-1 0,5-3 0 15,6-4-1-15,5-2-1 0,5-2 1 0,3-3 1 16,5-4 2-16,3-3 0 0,3-2 2 16,0-1 0-16,2-3 2 0,-2-1 1 15,-1-2 0-15,-1 0 4 0,-3 1 0 16,-5 0 2-16,-2 1 0 0,-4 0-1 15,-2 3-1-15,-3 0 0 0,-2 0-4 16,-2 1-5-16,-1 3 0 0,0 1-1 0,0 2 1 16,-1 4-2-16,-1 3-1 0,1 1 0 15,1 0 2-15,2 1-6 0,3-1-2 16,1-3 0-16,5-2 0 0,1-4 0 16,2-2 2-16,1-2 0 0,3-3 7 15,0 0 2-15,1-2 2 0,-2-2 1 16,1-2 2-16,-1 0 1 0,-2 1 1 15,-3 1 2-15,-3-4 1 0,-2 1 0 16,-1-1-1-16,-4-1-1 0,0 1-1 0,-1-1 2 16,-2-1-2-16,0 5 1 0,1 2-1 15,-1 3-2-15,1 3-3 0,-1 5 0 16,2 5-3-16,0 3-2 0,0 4-1 16,-1 4 0-16,2 8 2 0,1 4 1 15,1 2 0-15,0 4 0 0,0 1 5 16,1 2-14-16,1-1-1 0,-1-2 3 15,0-2-6-15,-2-3-1 0,-2-5 0 0,-2-1-7 16,-3-7 12-16,0 0-4 16,-6-4-8-16,-2-6 0 0,-6-3-6 0,-1-2 0 15,2-5 69-15,-4-4-193 0,1-1-122 16,2-1-330-16</inkml:trace>
  <inkml:trace contextRef="#ctx0" brushRef="#br0" timeOffset="6473.66">17142 4494 622 0,'0'0'149'0,"-8"1"2"0,-4 1-111 0,-4 2-6 15,-5 0 3-15,-4 3-1 0,-4 0-10 16,0 3-9-16,2 3-1 0,4 2-1 16,5 0-3-16,3 1-7 0,6 1-6 15,3-2 0-15,6 0-1 0,3 0-1 16,5-1-1-16,3-4-2 0,4 0-2 16,3-4-2-16,3 0-5 0,3-4-6 15,2-4-8-15,5-4 38 0,-4-1-170 16,2-4-126-16,1-4-334 0</inkml:trace>
  <inkml:trace contextRef="#ctx0" brushRef="#br0" timeOffset="6924.98">17338 3979 579 0,'-4'1'130'0,"1"7"8"0,1 2-72 15,0 2-43-15,-1 6 1 0,-2 5 5 16,0 8 3-16,-1 2-4 0,-1 5-7 16,0 8-5-16,-1 5-4 0,1 5-4 15,-1 0-3-15,2-5-2 0,4-1-4 16,5-1-3-16,3-7-3 0,6-1-1 16,2-10-2-16,5-4-2 0,5-2-2 0,3-5 3 15,3-4 1-15,1-4 2 0,1-6 2 16,3-2 0-16,2-5 3 0,-2-4 1 15,-1-5 2-15,0-4 1 0,-1-5 5 16,-5-3 5-16,-3-2 6 0,-4-1 3 16,-4-3 3-16,-5 2 3 0,-7 0-1 15,-3 4 2-15,-4 3 1 0,-2 5-4 0,-7 4-3 16,-6 8-4-16,-3 4-3 0,-1 8-2 16,-3 1-6-16,-1 5-6 0,-1 3 0 15,6 2-1-15,6 1-1 0,7 1 1 16,0-2-1-16,8 4 2 0,5-1-1 15,6-2 1-15,4-1 0 0,7-4 2 16,7-3-2-16,7 2 0 0,4-4 0 16,0-4 2-16,5 0-15 0,1-2 0 15,-2-3-6-15,0 2-12 0,-4-5-15 16,-2-1 77-16,-2-1-217 0,-6-3-129 16,0-3-380-16</inkml:trace>
  <inkml:trace contextRef="#ctx0" brushRef="#br0" timeOffset="14859.46">15528 5438 576 0,'1'-5'132'0,"0"1"7"16,-1-2-79-16,0 3-30 0,-1-2-5 16,-2 3-1-16,-3-3-2 0,0-2-2 15,-3 1-7-15,-2-1-4 0,-2-2-3 16,-5 1-1-16,-1-2-1 0,-1 3-2 15,-1 2 0-15,-1 0 0 0,-6 4-1 0,1 1 0 16,2 3 0-16,2 4 0 0,0 0-1 16,0 2-1-16,1 5 0 0,5 0-1 15,1 2-1-15,2 2-1 0,3-1-1 16,0 2 0-16,6-2 0 0,5 0-1 16,6 2 0-16,5 0 0 0,4 1 0 15,0 1 2-15,10 2 0 0,3 1 1 16,-1-1 2-16,-1-2 0 0,-1 0 2 0,1-2 0 15,0 1 0-15,-9-5 0 0,-2 0 1 16,-4-1 1-16,-3 0 1 0,-2-2 2 16,-6 0 1-16,-6-1 2 0,-2-1 0 15,-3-1 0-15,-4 0 0 0,-1-4-1 16,-8 0-2-16,-1-2-2 0,-2-3 0 16,-4 0-2-16,-8-1-3 0,-2-2-4 15,-2 1-6-15,6 1-5 0,2 0-7 0,2-3-5 16,8 0 15-16,7-1-39 0,7 0-100 15,3 2-108-15,4-2-277 0</inkml:trace>
  <inkml:trace contextRef="#ctx0" brushRef="#br0" timeOffset="15101.46">15629 5650 661 0,'2'2'142'0,"-2"5"3"16,5-3-111-16,-5 0-17 0,0 2-1 16,0 1 1-16,2-2 0 0,-1 3-4 15,-2-3-1-15,-1 5-3 0,2 2-3 16,0 1-1-16,0 0-3 0,2 2 0 16,0 0-1-16,1-1-1 0,3 1-2 0,0-2-5 15,3-2-7-15,1-2-7 0,1-1-7 16,0-2-15-16,0-2-113 0,2-3-117 15,-2-2-282-15</inkml:trace>
  <inkml:trace contextRef="#ctx0" brushRef="#br0" timeOffset="15283.51">15764 5502 569 0,'-10'-5'130'0,"2"3"4"16,4 1-67-16,0 0-42 0,3 0-11 15,0 0-2-15,0 2 3 0,2-1 0 16,4-4-11-16,-2 5-11 0,0-1-10 16,3 0-7-16,3 2-4 0,7 0-35 15,-3 5-81-15,3 5-95 0,3 0-224 16</inkml:trace>
  <inkml:trace contextRef="#ctx0" brushRef="#br0" timeOffset="15860.61">15930 5732 371 0,'2'33'90'0,"-3"-3"17"16,-1-3-45-16,-1-4-12 0,2-2-11 15,-3-7-2-15,3-2-2 0,0-4 6 16,1-5-8-16,-1-2 6 0,2-1 9 16,0-3 0-16,0-2-2 0,0-4 0 15,4-5-4-15,0-2-8 0,3-2-12 0,1 0-12 16,1-1-2-16,3 1-1 0,0 4-2 16,-1 5-1-16,2 2-1 0,-1 3-1 15,3 5-1-15,-2 4-3 0,-1 4-1 16,0 2 0-16,-2 1 0 0,0 2 1 15,2 0 2-15,0 0 1 0,4-3 2 16,6-2 0-16,3-2 1 0,5-2-1 0,2-2 1 16,-2-4-4-16,-1-4 4 0,-3 0 3 15,-6-2 2-15,0-1 2 0,-7-2 4 16,-3-3 2-16,-2 2 3 0,-2-1-3 16,-3-1-3-16,-1-2 0 0,-4 4-2 15,1 1-3-15,-1 2-2 0,-1 3-2 16,-2 2 0-16,2 3-3 0,-2 2-3 15,0 3-3-15,-1 5 0 0,1 6 0 0,1 5-1 16,2 5-1-16,-3 2 3 0,5 7 2 16,3 0 0-16,1 1 0 0,-1 3 1 15,1 0 0-15,-2 3-2 0,-2-2-3 16,-2 1-2-16,-1-2 0 0,-2 1-2 16,-1-4-3-16,-4-5 1 0,2-4 2 15,-5-3 2-15,0-4 2 0,-2-5 0 16,-1-4 5-16,0-4 3 0,-1-4 2 15,2-7 1-15,-2-4 1 0,-2-5 2 0,2-4 2 16,-2-7-2-16,3 0-3 0,2-2 0 16,-1 1 0-16,8 2 0 0,3 1-1 15,4 1-2-15,12 13-1 0,0-5-4 16,4 0-1-16,0 1-2 0,4 1-1 16,1 0-5-16,0 4-7 0,-8-9-5 15,2 5-5-15,3 1-13 0,2-2-16 16,0 0-6-16,1-2-124 0,2-1-126 0,8-4-308 15</inkml:trace>
  <inkml:trace contextRef="#ctx0" brushRef="#br0" timeOffset="16293.97">16810 5431 504 0,'-9'-25'146'0,"4"5"14"0,0 3-13 16,2 10-74-16,1 0-20 0,0 4-11 0,0 5-8 15,-3 4-8-15,1 0-10 0,-2 7-5 16,1 4-1-16,-1 5-1 0,1 3 1 16,-1 8 0-16,4 2-2 0,1 4-1 15,0 2-4-15,1 1-1 0,3 1-2 16,3 4 1-16,1-5-2 0,2-3-2 16,3-2-3-16,1-7 0 0,3-1-2 15,-1-5 0-15,-2-7-1 0,1-4 0 16,1 0 2-16,-2-6 1 0,1-1 0 0,0-4 1 15,3-5 2-15,0-2 0 0,3-1 0 16,-2-8 2-16,2-2 0 0,-2-3 1 16,-3-4 1-16,-3-3 0 0,-3-1 1 15,-3-2 4-15,-2 5 1 0,-5 2 5 16,-2 6-3-16,-1 4 0 0,-1 6-1 16,-6 6 0-16,-1 9-1 0,-2 3-3 0,0 7-4 15,0-1 2-15,0 6 0 0,4 1-1 16,2 0 0-16,6-4-2 0,4-2 0 15,6-1-1-15,3-3 1 0,5-3 1 16,5-2 0-16,4-2-1 0,4-3-3 16,0-3-4-16,5-3-10 0,6-1-15 15,2-2-17-15,2-3 9 0,1-3-138 16,3-2-130-16,13-1-310 0</inkml:trace>
  <inkml:trace contextRef="#ctx0" brushRef="#br0" timeOffset="17111.38">18532 5721 589 0,'-8'-2'128'15,"-3"1"8"-15,-2 2-98 0,-5-1-15 16,-2 1 0-16,0-2 2 0,-2 2 2 0,-3 1-7 16,0 4-6-16,0 1-6 15,-3 2-2-15,0 5-2 0,1 7-2 0,-1 0-3 16,6 1-4-16,5 1-2 0,6 1-3 16,5-2-1-16,7-1-1 0,6-5 1 15,7 0 2-15,6-2 2 0,4-3 4 16,7-4 3-16,0 1 3 0,4-6 2 15,3-1 2-15,0 0 2 0,-2-2 2 16,0-4 2-16,-4-1 3 0,-1-2 3 16,-5 1 4-16,-4-3 3 0,-6 1 0 0,-3 2-3 15,-6 2-3-15,-2 1-2 0,-3 3-5 16,-1 0-6-16,-1 2-6 0,-2 1-1 16,1 2-1-16,-2 1 0 0,1 1-1 15,2 2 1-15,-1 1-1 0,3 1 0 16,2-1 0-16,1-2 0 0,3 0 0 15,4-2-1-15,4-1 1 0,2-1 1 16,1-3 1-16,3-1 2 0,0 0 2 16,-1 0 2-16,-3-3 4 0,-4 0 4 0,-3-1 4 15,-2 0 3-15,-4-2 0 0,-2-2-1 16,1-2-3-16,-4-4-2 0,-3 1-4 16,2 0-4-16,-1 0-2 0,0 2-1 15,0 2-1-15,0 4-1 0,1 3-3 16,1 4-2-16,1 1-2 0,1 8 0 15,2 2-2-15,3 5 1 0,0 0 1 0,2 3 1 16,0 6 2-16,1 3 2 0,0-1 0 16,-2 6 0-16,-1-1-2 0,-2 2-1 15,1 0-1-15,-3-3-2 0,-2-2-1 16,-2-1-3-16,-1-6-3 0,-3-2 0 16,-2-3-4-16,-4 0-5 0,-4-5-8 15,-1-2-8-15,-4-5-5 0,-3-3-1 0,-2-5-3 16,0-3-3-16,2-2 4 15,2-1 11-15,2-6-109 0,4 1-101 0,1-5-264 16</inkml:trace>
  <inkml:trace contextRef="#ctx0" brushRef="#br0" timeOffset="17807.89">19237 5871 539 0,'1'0'144'0,"0"2"7"0,-9-11-15 16,-1 11-104-16,-3-11-6 0,-1 7 6 15,2 17 0-15,-6-10-7 0,-5 1-9 16,2 3-4-16,4 2-2 0,-2 2-2 16,2-1-6-16,5 1-2 0,3-1-4 15,7 0 1-15,2 0-1 0,2-1 0 0,5 2 0 16,4-1-2-16,2-2-3 0,3 1-4 15,4-1-4-15,-1-1-3 0,4-3-5 16,3-3-4-16,1-3-4 0,2-5-1 16,-2 1 1-16,2-5-37 0,-2-1-19 15,-1-1-24-15,-3-1-18 0,-1-2 32 16,-2-5-1-16,-2-4 19 0,1-4 63 16,-2-11 14-16,-4-5 65 0,-1-5 39 15,-3-4-17-15,-4-4 14 0,-1 0-3 0,-3 3-22 16,-1 9 16-16,0 6-28 0,-2 6-7 15,1 8-5-15,-2 10-5 0,1 6-13 16,-1 6-1-16,-2 5-5 0,1 6-6 16,-3 4-8-16,1 4-5 0,0 9-1 15,-2 4 0-15,0 9 1 0,1 3 0 16,0 4-2-16,3 1 0 0,1 4-2 0,3-4 0 16,2-3 0-16,4-4-1 0,3-5-1 15,3-6-1-15,2-5 0 0,4-4-2 16,1-5-1-16,1-2-1 0,1-5 0 15,0-2 1-15,0-2 0 0,2-3 1 16,0-2 1-16,0-3 1 0,1 0 1 16,-1-4 0-16,0 0 1 0,-2-3 1 15,-5-4 0-15,0 0 2 0,-4-5 2 16,-2 0-1-16,-7 1 0 0,-1 1 2 0,-1 4 0 16,-4 2-1-16,-4 7-2 0,-5 5-2 15,-8 4 2-15,0 5-1 0,-4 5-1 16,-3 2 0-16,1 5-1 0,3-1 0 15,6 0-1-15,7-1 0 0,7-2-1 16,7-3 1-16,8 1-1 0,8-3 1 16,6-2 0-16,2 1 1 0,4-1-2 15,4-2-4-15,2-4-9 0,2-3-11 0,3-2-10 16,2-2 60-16,1-1-189 0,4-6-130 16,6-2-338-16</inkml:trace>
  <inkml:trace contextRef="#ctx0" brushRef="#br0" timeOffset="18310.7">21291 5695 598 0,'0'-2'132'0,"0"1"6"0,-2-1-88 16,-2 0-26-16,-1-2 1 0,-3-2 2 16,-1-1 4-16,0-1-3 0,-2-2-4 15,0 1-8-15,-3 2-2 0,1 3-1 16,-2 2-2-16,-3 4-4 0,-3 6-6 16,-2 3-3-16,-4 4 1 0,0 4-1 15,-3 2-3-15,3 5 0 0,3 5 1 16,4-3 2-16,3 4 1 0,5 0 0 15,3 0 0-15,5-3 0 0,4-2-1 16,4-2-2-16,1 0 0 0,7-2-1 0,4 0-1 16,7 0 1-16,4-1-2 0,7-1-2 15,5-3-5-15,6-3-6 0,5-3-3 16,2-7-5-16,0-5-2 0,1-4-107 16,-4-6-10-16,-4-5-91 0,-3-6-197 15</inkml:trace>
  <inkml:trace contextRef="#ctx0" brushRef="#br0" timeOffset="18778.49">21713 5669 558 0,'-10'0'122'0,"-3"5"7"0,2 5-78 16,-1 3-28-16,-2 7-4 0,3 5 4 16,3 2 0-16,1 5 2 0,2 4-6 15,0 0-5-15,3-1-4 0,1 1-1 16,-1-4-3-16,1 1-3 0,1-3-3 0,-1-2-3 15,0 1-3-15,-1-1-2 0,2-5-2 16,0-3-2-16,-1-5-3 0,1-3-3 16,0-4 0-16,0-5 1 0,0-2 6 15,0-3-1-15,0-4 2 0,1-5 1 16,1-3 5-16,-4-8 7 0,1-5 0 16,0-6-3-16,-2 2 4 0,1-4 5 15,-2-4 2-15,1-2 2 0,0-3 1 0,2 3 4 16,0 5 3-16,1-1 2 0,-1 3 1 15,2 4 5-15,0 11-2 0,2 4-3 16,0 6-3-16,4 0-3 0,1 3-4 16,1 5-4-16,5 4-5 0,1 1-1 15,1 2-1-15,1 1 0 0,-1 1-1 16,3 1 0-16,0 1-1 0,-4 0 0 16,0 1 0-16,-2 0-1 0,0 2-1 15,-4 1 1-15,-2 2-1 0,-6-1-2 0,-1 2-3 16,-7 0-4-16,-4 0-3 0,-3-3-3 15,-2-1-4-15,-1-1-5 0,0-1-3 16,-1-5-5-16,3-1-2 0,1-2 22 16,4 0-141-16,3 0-114 0,1-4-295 15</inkml:trace>
  <inkml:trace contextRef="#ctx0" brushRef="#br0" timeOffset="19195.66">22057 5762 514 0,'4'3'122'0,"-1"1"3"15,-1 2-69-15,1 0-38 0,-2 4 4 16,-2 2 4-16,-3 4-1 0,1 1-6 0,-1 1-3 16,-2 3-2-16,3-1 0 0,-1 1-3 15,0 0-6-15,2-2-1 0,2 0-2 16,1 2-1-16,1-2 0 0,1-2 0 15,1 2 0-15,1-2 0 0,1 1 0 16,3-2 0-16,-1-2 0 0,3-1 0 16,3-5-3-16,4 0-2 0,3-1 0 15,2-4 0-15,2-4-2 0,4 0 1 16,1-5 0-16,4 2 2 0,-3-5 1 0,-1-3 1 16,0 0 1-16,0-3 0 0,-5-3 1 15,-1 0 0-15,-3-1 2 0,-4-2 0 16,0 0 3-16,-4-2 3 0,-1-2 4 15,-1-1 3-15,-3-6 1 0,-3-2 4 16,0-2 1-16,-1-1 1 0,-2-1-5 16,-2 2-3-16,-1 0-3 0,-2 4-1 0,2 3-3 15,-3 1-3-15,2 9-1 0,0 2-2 16,2 4-5-16,-2 5-7 0,3 2-12 16,-2 3-12-16,2 3 157 0,-2 1-292 15,2-4-150-15,4 6-423 0</inkml:trace>
  <inkml:trace contextRef="#ctx0" brushRef="#br0" timeOffset="34871.76">3224 11602 482 0,'-4'-2'134'16,"2"0"3"-16,1 1 2 0,-1 0-103 0,1 1-16 15,0 1-5-15,-1 0-4 0,1 0-5 16,0 1-5-16,2 0-3 0,0 3-1 16,4 0 0-16,1 2 1 0,5-1 4 15,3 2 3-15,3 1 3 0,5-2 4 16,4 1 0-16,2 0 2 0,2-3-1 16,2 0 0-16,1-2-4 0,2 1-2 15,0 0-2-15,0-4-2 0,0 0-1 0,-1 0 0 16,-2 0 0-16,-4-2-1 0,-3-1 1 15,-6 0 0-15,-3 1-1 0,-7 0 1 16,-2 0 1-16,-3 0 0 0,-2 2 1 16,-5 0-3-16,-1 1-4 0,-3-2-5 15,-1 2-3-15,-6-1-3 0,-1 0-2 16,-6 1-3-16,-3 1 1 0,-4-2 2 16,-3 1 5-16,-1 1 3 0,0-1 4 0,1 0 2 15,1 0 2-15,5-2 2 0,4 3 3 16,5-1 2-16,4 0 3 0,3-2-1 15,3 1 0-15,5 1 2 0,1 0 0 16,2 1-3-16,4 0-1 0,2-2-2 16,3 3 0-16,4-1 1 0,4-1-2 15,4 0 2-15,4-1 1 0,4-3-1 16,2 1 0-16,2-2-2 0,2 1-1 0,2 0-1 16,0 0-1-16,-2-2 1 0,-4 4-1 15,-5 0-1-15,-6-1 1 0,-5 1 0 16,-5 1 0-16,-7-2 1 0,-3 2 0 15,-4 1 1-15,-5 2 0 0,-6 4 1 16,-7 0-1-16,-7 3-2 0,-6 1-2 16,-6 2-2-16,-9-2 0 0,-4 4-3 15,-1-3 0-15,-3 0-1 0,-5-1 1 0,0-2 1 16,2-1 2-16,4 0-1 0,5-3 2 16,5-1 1-16,10-1 0 0,8-1 3 15,10-1 2-15,6 1 0 0,7 1 0 16,7-3-1-16,7 0 2 0,6 1 2 15,7-2 0-15,9-2-1 0,7 2 0 16,6-1 1-16,2-2 1 0,2-1-2 16,-1 0-2-16,-1 2-1 0,-5-2-2 15,-4 2 0-15,-5 0 0 0,-6 0-1 0,-6 4 0 16,-6-1 0-16,-5 0 1 0,-4 3-1 16,-6-1 1-16,-7 0 2 0,-5 1-9 15,-7 1 0-15,-4 2-3 0,-5 2 0 16,-4 0-1-16,-3-1 0 0,0 2-2 15,1-2 7-15,2-3 2 0,2-2 2 16,4 0 0-16,5-2 3 0,5 0 2 16,5-2 1-16,6 2-1 0,6 0 1 15,8 2 1-15,4-1 0 0,5 3-2 0,5-2 0 16,6 0 0-16,2 0-1 0,3-2 2 16,2 1-2-16,1-2-1 0,0 1 0 15,-1-1-1-15,-1 1 0 0,-3 1 0 16,-3 0 0-16,-5 0 0 0,-7 3-9 15,-2-2-6-15,-7 0-15 0,-4 1 32 16,-6 1-168-16,-7 2-135 0,-1 1-342 0</inkml:trace>
  <inkml:trace contextRef="#ctx0" brushRef="#br0" timeOffset="70397.8">3159 12108 550 0,'-3'-2'146'0,"3"4"5"0,0-3-42 16,-3-2-58-16,3 2-4 0,0-1-3 15,-1 1-5-15,-1 0-6 0,0-1-2 16,0 2-5-16,0-2-2 0,-3 2-4 16,0 0-5-16,-2 1-2 0,-3 2-3 15,-2 1-2-15,-3 5-2 0,-7 4-3 0,-3 4-2 16,-6 6 0-16,-5 7 0 0,-7 4 0 16,-6 3-1-16,-3 3 1 0,0 1-1 15,-1 1-4-15,2-2-4 0,1-2-6 16,7-2-6-16,6-3-3 0,5-3-4 15,3-6-3-15,8-2-3 0,4-5-5 16,5-4-3-16,2-3-2 0,3-5-125 16,4-1-121-16,1-3-304 0</inkml:trace>
  <inkml:trace contextRef="#ctx0" brushRef="#br0" timeOffset="70658.1">2493 12308 628 0,'-5'7'128'0,"-3"-1"0"0,-3 2-113 0,-4 3-13 15,0 2-3-15,-4 6-2 0,3 7 0 16,-5-1 1-16,-1 4 1 0,1 5-1 16,1 3 1-16,1 1-1 0,2 0 1 15,3 1 0-15,5-1 3 0,3-3-1 16,5-2 1-16,6-4 0 0,4-1 3 15,5-5 4-15,5-2 1 0,4-5 0 16,2-1 2-16,4-5 0 0,0-3-1 16,3-5-3-16,2-1-7 0,2-2-8 0,1-2 151 15,0-1-283-15,-3 0-139 0,5-1-411 16</inkml:trace>
  <inkml:trace contextRef="#ctx0" brushRef="#br0" timeOffset="71438.67">1291 12915 589 0,'2'1'142'15,"0"0"4"-15,-1 0-87 0,1 3-20 16,7 6-6-16,-9-4-7 0,0 1-7 0,-2 4-5 15,1 6-4-15,-3 4-3 16,-3 3-4-16,-10 0-1 0,5 11 2 0,-4 5-1 16,-1 5-2-16,-3 2-2 0,-2 6-2 15,-1 0 0-15,1 1-1 0,0 0 0 16,2-1 0-16,3-3 0 0,2-5 2 16,3-4 2-16,1-6-1 0,4-4 1 0,3-5 0 15,1-5-1-15,2-5-1 0,4-3 0 16,0-2-1-16,5-2 0 0,2-4 2 15,4 1 1-15,2-2 3 0,5-2 0 16,2 0 2-16,2-1 1 0,2 2 0 16,2-3-1-16,1-1-2 0,-1-1-2 15,1 2-2-15,-3 0-3 0,-1 0-7 16,-3 0-11-16,-2 0-6 0,0 3-13 16,-5-6-112-16,1 5-1 0,-2-1-94 0,2-1-181 15</inkml:trace>
  <inkml:trace contextRef="#ctx0" brushRef="#br0" timeOffset="72127.89">1822 13639 598 0,'-1'-2'141'0,"1"1"9"15,1 1-89-15,0-3-15 0,-2 1 2 16,1 0 2-16,-2-1-1 0,1 2-7 15,-3-4-6-15,-1 0-5 0,0-1-6 16,-2 0-6-16,-2-2-6 0,-3 0-2 16,-2 1-4-16,-1-1-3 0,-3 2-3 15,1 0-4-15,-3 3-3 0,0 4-3 16,2 3-5-16,-2 8-6 0,2 6-2 0,0 7-2 16,2 3-3-16,2 4-5 15,1 2-3-15,4-1 3 0,4-3 5 0,2-5 4 16,4-4 2-16,1-5 3 0,3-4 7 15,3-3 5-15,2-4 3 0,1-3 9 16,2-5 7-16,0-2 4 0,1-4 6 16,1-2 5-16,-1-1 4 0,-2-2 3 0,-1 0-5 15,0-3-2-15,-1 1-2 0,-1 1-1 16,-1 1-4-16,-1 1-5 0,-1 2-3 16,0 1-4-16,-2 3-3 0,-2 3-3 15,-1 2-3-15,-1 2-3 0,2 5 0 16,6 0-3-16,-4 6-3 0,1 3-4 15,3 6-3-15,-1 2-4 0,3 2-3 16,1 2-4-16,-4 2 2 0,8-5 0 16,0-1 5-16,2-5 2 0,2-4 5 15,-1-3 4-15,3-8 8 0,-1-2 4 0,-4-2 0 16,2-5 4-16,-1-2 2 0,0-3 2 16,-1-4 2-16,-3-1 0 0,1-5 0 15,1-5 3-15,-1-1-2 0,-2-6 3 16,-1-5 1-16,-2-3 1 0,-2 0 3 15,-2-5-1-15,-2-1 0 0,-4 1 1 0,-2 1-2 16,-2 2-2-16,1 6-3 0,-2 2-3 16,2 8-3-16,1 5 0 0,1 5 0 15,0 7-1-15,1 5 0 0,1 3 0 16,0 2-1-16,0 0-2 0,0 3-4 16,3 4-3-16,1 1-1 0,1 7 0 15,2 5-1-15,1 4-1 0,2 10 1 16,-2 6 0-16,2 5-5 0,-2 6-8 15,1 2-11-15,-1 3-16 0,1-1-17 0,-1 1 29 16,1-3-171-16,-2-2-145 0,1-6-355 16</inkml:trace>
  <inkml:trace contextRef="#ctx0" brushRef="#br0" timeOffset="72351.84">2017 13628 431 0,'-16'-15'143'0,"3"3"9"0,4 5-34 16,9 6 26-16,1 0-98 0,2 1-9 15,4 0-4-15,1 0-8 0,3 0-7 16,3-1-6-16,4 1-2 0,3-4 0 16,2 2-4-16,1-2-6 0,2 2-13 15,1-3-13-15,4 2-10 0,-1-1-2 0,1 1-85 16,-1 2-47-16,-1 1-108 15,-3-2-223-15</inkml:trace>
  <inkml:trace contextRef="#ctx0" brushRef="#br0" timeOffset="72937.03">2485 13573 503 0,'-3'1'148'16,"-4"3"3"-16,-3 1-8 0,-2 4-86 15,1 0-26-15,-3 2-9 0,0 5-9 16,1 5-6-16,0 3-3 0,2 1-2 0,4 0-2 15,1 5-2-15,2-3 0 0,3-2-1 16,4-3-2-16,3-3-2 0,5 0-1 16,2-5 0-16,2-4-1 0,3-2 1 15,3-2 0-15,-2-5 3 0,4-3 2 16,-2-4 1-16,1-2 1 0,0-3 1 16,-1-4 0-16,1-2 0 0,-3-3 1 0,0-2-1 15,0-5 1-15,-2-6 0 0,-1-3 0 16,-2-5 0-16,-2-4 1 0,-2-3 2 15,-3-4 2-15,0-3 4 0,-5-1 3 16,-2 2 6-16,0 1 7 0,-1 1 1 16,-1 3 2-16,0 8 1 0,-2 7-2 15,3 9 1-15,0 5-3 0,0 7-5 16,0 7-3-16,3 7-4 0,-1 5-2 16,3 9-3-16,1 8-4 0,2 7-2 0,1 9-2 15,1 8 1-15,0 4 0 0,1 6-5 16,-3 1-5-16,0-3-9 0,-1 0-11 15,-2-5-7-15,0-5-4 0,2-4-1 16,-1-9 2-16,2-2 8 0,-1-7 6 16,1-6 11-16,-3-7 7 0,2-2 2 15,-3-3 7-15,0-5 7 0,0-5 3 16,-2-5 5-16,0-2 4 0,2-4 1 0,-1-5 1 16,3-3-4-16,-1-1-5 0,3 1-2 15,-1 2-2-15,2 2-1 0,1 4 0 16,0 5 0-16,1 5-1 0,1 2 0 15,1 3-3-15,0 3-3 0,3 3-1 16,0 4 0-16,-1 3-2 0,3 2 0 16,-2 3-6-16,1 1 2 0,1 1-4 15,-1-1-2-15,1-2 0 0,0 0-19 0,0-4-3 16,7-2-2-16,-6 1 145 0,1-3-289 16,-1-4-155-16,8 0-433 0</inkml:trace>
  <inkml:trace contextRef="#ctx0" brushRef="#br0" timeOffset="95690.9">14004 372 308 0,'4'-4'75'0,"-2"3"11"0,-2 1-39 16,1 0-12-16,-1 0-6 0,0 2 1 15,0-3 7-15,-1 5 1 0,-1-5-8 16,4 1-6-16,-4-2-5 0,2 9 0 16,0-6 1-16,-1 2-9 0,2-1-6 0,-1 7-2 15,2 0 1-15,0 2 1 0,1-1 1 16,-1 7-1-16,3 2-1 0,-2 5 0 15,-1-2-1-15,0 3 0 0,-1-1-2 16,-1-1 1-16,-1-2-2 0,0 5 1 16,-1-6 0-16,1-2 0 0,-1-4-1 15,1 1 1-15,-3-2-2 0,2-6 1 16,0 1-1-16,0 0-2 0,-2 2-4 0,1 1-55 16,1-2-60-16,0 0-94 0,1 3-229 15</inkml:trace>
  <inkml:trace contextRef="#ctx0" brushRef="#br0" timeOffset="96185.5">13976 402 470 0,'0'-2'115'0,"-2"1"3"0,2-6-67 0,0 3-19 15,0 1-7-15,0-2 0 0,2 1-7 16,-1-3-1-16,0 1-5 0,0 0-1 16,1 0-3-16,1 2-1 0,0-3-1 15,1 0-1-15,0 2-4 0,1 1 1 16,3-4 2-16,-1 1 1 0,2-1-1 15,1 15 0-15,0-6-1 0,3 1-1 0,1 1-1 16,-2 9-3-16,1-2 0 0,0 1 0 16,-1-11-1-16,7 7 3 15,-4-2 0-15,1 3 0 0,-1-1 0 0,-1-4 0 16,0 3 0-16,0 2-2 0,-7-2-2 16,-2-1-3-16,-1 3-1 0,-3-3-2 15,-2 5-1-15,-3-1-1 0,-8 1 3 16,-5 3 2-16,-1 3 3 0,-4 0 1 15,0 3 3-15,-1 1 2 0,1-3-1 0,4-2-1 16,5-4 1-16,1-2-2 0,3-9 0 16,2-2-11-16,0-4-1 0,3-3-16 15,0 1-4-15,3-2-5 0,0-1-11 16,1 1-47-16,1 3-16 0,1 1-67 16,3 1-122-16</inkml:trace>
  <inkml:trace contextRef="#ctx0" brushRef="#br0" timeOffset="96623.64">14621 387 399 0,'-2'-7'93'15,"1"15"14"-15,-3-11-55 0,-2 0-21 0,-3 4-4 16,-2 1-2-16,3 1 1 0,-6-2-1 15,-2 0-11-15,0-2-1 0,2 1 2 16,2 0-2-16,1 3-2 0,1 4-3 16,1 2-1-16,1 2-2 0,-2 8-2 15,1 3-1-15,1 2 0 0,2 3-1 16,0-3 1-16,4 2 0 0,1 2 1 16,3-5 0-16,3 2 0 0,-1-6 1 0,4-3 0 15,0-4-1-15,3 1 1 0,4-2-1 16,4 1 0-16,7-2-1 0,1 1-2 15,8-2-3-15,9-6 5 0,3-4-134 16,-3-4-111-16,-1-2-296 0</inkml:trace>
  <inkml:trace contextRef="#ctx0" brushRef="#br0" timeOffset="101640.85">18368 390 389 0,'-5'4'101'15,"2"-9"12"-15,1 4-50 0,0 0-18 16,-3-6 0-16,5-4 5 0,-2 12-4 15,-1-3-8-15,2 1-9 0,0-1-5 16,0 2-2-16,1 1-4 0,-5 7-4 16,4-12-4-16,1 5-4 0,0 0-3 15,-1 3-1-15,0-1-2 0,0 3 0 16,0 2 0-16,0 8 0 0,0 2 1 0,1 10 0 16,-2 0 0-16,2 8-1 15,-1 0 1-15,1 3 0 0,0-4-1 0,1-2 0 16,1-4-2-16,-2-2-2 0,2-7-2 15,0 0-4-15,1-5-6 0,-1 1-4 16,1-4-20-16,-3-7-104 0,0-4-110 16,-2-3-273-16</inkml:trace>
  <inkml:trace contextRef="#ctx0" brushRef="#br0" timeOffset="102002.04">18275 399 465 0,'0'1'121'15,"0"-1"6"-15,0-1-66 0,5-8-17 0,-11 4-8 16,15 10-2-16,2-14-9 0,4-4-3 16,2-2-2-16,1 3 1 0,-2 1 1 15,-3-7 3-15,4 6-1 0,-3 2-3 16,-2 2-3-16,-2 1-6 0,1 6-3 15,0 3-4-15,1 9-4 0,-2-1-2 16,0 2-1-16,-2-2 0 0,1 1 1 16,-1 5 0-16,-3 3 1 0,2-7-1 0,-4-4 1 15,-2 5-2-15,-1 0 0 0,-1 5 0 16,-2 0 0-16,-4-15 0 0,-3 5 0 16,0 2 1-16,-3-11 0 0,1 22-2 15,-3-19-6-15,-1-8-4 0,0 8-3 16,-2 2-4-16,-1-1-4 0,4 5-5 15,-3-21 9-15,5 15-24 0,2-4-26 0,3 3-70 16,4-1-97-16,2-1-229 0</inkml:trace>
  <inkml:trace contextRef="#ctx0" brushRef="#br0" timeOffset="102417.61">18723 428 408 0,'0'-1'108'15,"0"2"7"-15,0-2-55 0,1 1-21 16,0 1 3-16,1-3 7 0,0 2-6 16,1 1-12-16,-1-4-4 0,-1 3-3 15,0 0 0-15,0 0-2 0,-1 1-5 16,-1-1-3-16,2 7 1 0,-4-10-3 15,-1 3-3-15,-3 3-3 0,-3-19-6 0,0 20 0 16,-1 2 1-16,-4-8-4 0,3 14 2 16,-3-2 0-16,3 1 1 0,0 22 2 15,-2-17 0-15,1 2 0 0,0 3 1 16,2-1-1-16,1 1-1 0,2 0 1 16,4-4 0-16,2 0 1 0,3-1 1 15,3-3 2-15,2 2 1 0,1-6 2 16,3-1-1-16,2 4 1 0,3 5 0 15,-1-6-2-15,1 1-1 0,3-1-1 0,2 0-2 16,1-3 0-16,0-4-3 0,1-16-4 16,5 14-9-16,-1-9-11 0,-2-1-9 15,-3-5-13-15,-2 1-120 0,0 1-122 16,-3 11-294-16</inkml:trace>
  <inkml:trace contextRef="#ctx0" brushRef="#br0" timeOffset="102698.92">19119 444 394 0,'4'-4'127'0,"-1"3"9"0,-2 0 0 15,1 2-83-15,-2-3-5 0,0-1 4 16,0 7-14-16,0-6-19 0,0 5-7 15,1 2-5-15,0 1 0 0,-1 4 0 16,3 7-2-16,-2 0 1 0,1 7 0 16,-1 0 1-16,0 0-2 0,0 1-3 15,2-4 0-15,0 5-2 0,-1-6 1 0,1-5-4 16,-1 0-9-16,1 1-3 0,-1 0-8 16,0-1-26-16,-2-4-103 0,1-3-118 15,-2 1-276-15</inkml:trace>
  <inkml:trace contextRef="#ctx0" brushRef="#br0" timeOffset="103063.01">19021 566 386 0,'1'5'110'0,"-1"-4"5"16,0-1-18-16,1-1-53 0,-1 0-13 16,0 0-4-16,-1-2-3 0,1 2-10 0,-1 1-5 15,1 1-4-15,-1 5-1 0,1-4 0 16,1 0-2-16,1-1 1 0,0-4-1 16,1 6 0-16,1 1 1 0,1-4-2 15,3-1 1-15,-2 1 0 0,3 0 2 16,1 1 0-16,2-5 1 0,2 1 2 15,2 0 1-15,-1 1 1 0,4 1 0 16,3 1 0-16,1-3-2 0,-2 4-1 16,7-1-2-16,-2-1-1 0,0 0-1 15,1-13-7-15,-5 14-6 0,-3 0-16 0,0-3-88 16,-6-1-23-16,-3-4-95 0,2 4-202 16</inkml:trace>
  <inkml:trace contextRef="#ctx0" brushRef="#br0" timeOffset="103466.1">19543 339 479 0,'1'-9'136'0,"-1"9"5"0,0 0-50 15,0-2-42-15,0 3-6 0,0-5-8 16,0 5-14-16,0 13-13 0,0-10-5 0,0-1-1 16,-1 6 1-16,-1-5-1 0,-2 7 2 15,0-13-2-15,-3 14 0 0,-1 6-1 16,-1 3 0-16,1-3-2 0,-1 6 1 16,2-6-2-16,0 16 2 0,2-19 1 15,1-2-1-15,2-2 0 0,2 0 0 16,0-4 0-16,2 2-1 0,1-4 1 15,3 1-1-15,0-1 1 0,2-1 1 0,0 1-1 16,1 1 1-16,1-1 0 0,1 1 0 16,-1 0 0-16,1-3 0 0,0 0-1 15,1 1 1-15,0-3-1 0,-1 1 0 16,1-3 0-16,0 0 0 0,0 1 0 16,-1-1-3-16,0-3-4 0,-2 1-5 15,0 0-8-15,-2-2-21 0,1 0-106 16,0-2-113-16,-3-3-276 0</inkml:trace>
  <inkml:trace contextRef="#ctx0" brushRef="#br0" timeOffset="103694.51">19657 481 483 0,'-1'3'129'0,"0"5"6"0,1-2-70 16,-1 2-13-16,2 4 2 0,0 4-5 15,1 1-14-15,-1 2-7 0,3 3-3 16,-3 3-6-16,0-2-4 0,1-1-3 16,-2-1-4-16,1 7-3 0,-1-1-2 15,1-2-1-15,-1 0-3 0,1 2-7 16,2 4-7-16,-1-5-8 0,1-6 34 16,-1-3-82-16,0-1-89 0,2-5-120 0,-3 1-292 15</inkml:trace>
  <inkml:trace contextRef="#ctx0" brushRef="#br0" timeOffset="131743.35">12960 12735 439 0,'-3'-8'116'0,"1"3"1"0,-1-2-15 16,2 1-78-16,-1-1-8 0,0 0-5 16,0 1-4-16,-1 2-2 0,1-2 1 15,0 2 1-15,-1 2 1 0,0-4 3 0,3 8 1 16,-3-4 1-16,3 2 1 0,-1 1 0 15,0-1-2-15,1 1-2 0,1 4-3 16,-2-5 0-16,1 2-1 0,0 1 1 16,0 3 3-16,0 0 1 0,1 4 1 15,1 1 0-15,0 0-1 0,0 1 1 16,0 2-4-16,0-1-3 0,1 3 0 0,1-1-1 16,1 3 3-16,-2 0-1 0,3 4 2 15,-2 0 0-15,1 3 0 0,-1 4 0 16,-1 0-1-16,1 4 0 0,-1 6 0 15,-2-1 0-15,1 2 0 0,-1 6 0 16,0 2 0-16,-2-2-2 0,1 1-1 16,1 1-1-16,0 3-2 0,2 1 0 15,-1-1 0-15,1 0-1 0,3 0 0 16,-2 2 0-16,1-6 0 0,1-3 1 16,-2-3-1-16,3-3 1 0,-1-3 0 0,2-3 0 15,-1-2 1-15,1-1-1 0,0-2-1 16,1-1 2-16,-1 1 0 0,-1-2 0 15,1 0 0-15,0 1 0 0,-3-3 0 16,1 0 0-16,-2-1-1 0,-1-2-1 0,1-2-4 16,-3-3-3-16,-1-4-5 15,0 0-3-15,0-4-1 0,-1 1-3 0,-1-2-6 16,1-1 0-16,-1 1 1 0,1-3 2 16,0 0-1-16,-1 2-2 0,2-2 0 15,-1-1 4-15,0 0 3 0,1-1 0 16,-2 1 1-16,1-2 2 0,0 2 3 15,1-1-23-15,-1 0-48 0,1 0-40 16,-1 0-85-16,1-1-192 0</inkml:trace>
  <inkml:trace contextRef="#ctx0" brushRef="#br0" timeOffset="132108.69">12911 14325 373 0,'-1'-2'96'0,"1"-2"7"0,0 3-50 15,-2-1-10-15,2 2-4 0,2 0-2 16,-4-1-2-16,1 2-1 0,4-2-5 15,-3 1-3-15,0 2-3 0,2-1-2 16,1 4-1-16,1 0-3 0,4 2-3 0,-2 6-2 16,5 0 0-16,1 1-2 0,2 0 0 15,0 1-1-15,3-2-2 0,-1-1-2 16,1-1 0-16,0-2 0 0,-2-2-5 16,0 1-5-16,-3 0-7 0,-3-4-5 15,0-1-5-15,-3-1-4 0,0-2 1 16,-1 2-122-16,-4 1-107 0,2-8-276 15</inkml:trace>
  <inkml:trace contextRef="#ctx0" brushRef="#br0" timeOffset="132372.56">13311 14163 395 0,'3'-5'116'16,"-1"3"3"-16,-3-3-7 0,5 6-71 0,-1-1-5 15,-3 0-6-15,1 2-7 0,-1 2-1 16,-1 1-1-16,3 7 1 0,-9-7 0 16,4 7-1-16,-3 0-1 0,0 4 0 15,-2 2-2-15,-2 2-3 0,0 2-2 16,-2 1-3-16,-1-1-1 0,0 2-2 16,0-1-2-16,1-2-2 0,1-3-1 15,1-1-1-15,2-2-4 0,2-1-4 16,1-4-9-16,3-2-8 0,1 0-9 0,1-3 42 15,2-1-166-15,-2-3-122 0,5 2-314 16</inkml:trace>
  <inkml:trace contextRef="#ctx0" brushRef="#br0" timeOffset="133239.35">12564 14578 477 0,'2'-3'113'0,"-2"0"1"0,0 1-76 0,0 2-8 16,0 0-8-16,-2 0-6 0,2 0-1 15,-1-1-1-15,1 2 2 0,-1 0 1 16,1 0 2-16,0 0 2 0,0-1-1 16,0 0-1-16,-3 6-6 0,3-6-2 0,1 2-3 15,0-2-2-15,0 0-2 0,1 0 1 16,1 2 2-16,4-3 6 0,-4 6 1 16,0-1 2-16,-1 0 1 0,1 3 0 15,-1 2-1-15,1-1-1 0,-2 3-2 16,-1-1-3-16,0 2-2 0,-2 3-2 15,-2 2-2-15,-1-2-1 0,-3 5-1 16,-2-1 0-16,-2 3-1 0,-2 1 0 0,-1 1-1 16,-3 0-1-16,2 1 0 0,-1-3-1 15,1 1-1-15,2 1 1 0,0-1-1 16,3-3 0-16,2-3 1 0,-1-1 1 16,3-1 1-16,2-2 0 0,1-5-1 15,3-2 1-15,0 0 0 0,0-3 0 16,2 1-2-16,1-3 1 0,1 0-1 15,-1 2 0-15,1-2 0 0,3 0 1 0,-1 1 0 16,4-1 2-16,1 2 1 0,0-2 2 16,2 0 0-16,2 1 0 0,2 0 1 15,3 3-1-15,1-1-1 0,2-2 0 16,2 4-2-16,3 0 0 0,1-2-1 16,1 2-4-16,2-2-6 0,0 1-3 15,0 3-21-15,1-3-6 0,-1-2-4 16,-3 2 9-16,1-3-127 0,-5-2-112 15,-1-1-275-15</inkml:trace>
  <inkml:trace contextRef="#ctx0" brushRef="#br0" timeOffset="133960.66">13154 14937 493 0,'2'0'120'0,"-2"1"6"0,0-1-72 16,0 1-6-16,-1-2-1 0,0 1-3 15,-2-2-2-15,-1 0-2 0,-2-1-4 16,-2-2-7-16,-3 0-6 0,-2 0-4 16,-2-2-3-16,-4 1-3 0,-1 0-5 15,-2-2-3-15,2 4-1 0,1 1-3 16,-1 2-1-16,3 5-3 0,-2 2-1 0,4 6-1 15,0 6-2-15,1 3-3 0,1-1-7 16,1 8-5-16,2-1-3 0,5-1-2 16,0-1 0-16,5-5 2 0,3-2 2 15,2-5 9-15,4-3 8 0,3-5 7 16,2-2 7-16,2-6 4 0,3-3 4 16,1-4 6-16,1 0 2 0,-4-2-1 0,3-4-3 15,-3-1-2-15,1 3-4 0,-5 1-2 16,-1 2-5-16,-3 2-4 0,0 0 2 15,-5 4 0-15,-1 3-1 0,-2-1 0 16,1 3 0-16,-1 3-2 0,-1 2 1 16,1 3 0-16,1 4-2 0,0 2-1 15,3 4-1-15,-1 1-1 0,1 3 0 16,1-2-1-16,0 0-1 0,2-4-1 16,2-2 0-16,1-2 0 0,0-5 1 0,2 0 0 15,1-5 0-15,3-4 0 0,-1-3 1 16,1-5 0-16,0-3 1 0,2-2 0 15,-1-7 0-15,1 0 2 0,0-2 1 16,-2-2 1-16,2-1 2 0,-2-1 1 16,-1-1 2-16,-2 0 2 0,-3-3 1 15,-4 0 2-15,0-1-1 0,-5-1 1 0,-2 0 0 16,-1 2 0-16,-2 0 0 0,-2 1-3 16,1 5 0-16,0 4 1 0,0 5 3 15,1 7 2-15,1 1 2 0,1 4 1 16,0 5 0-16,1 0 0 0,-1 3-4 15,0 0-4-15,1 6-5 0,-2 5-3 16,2 7-1-16,0 5-2 0,0 7 0 16,2 5 0-16,-4 6-3 0,2 1-5 15,2 2-6-15,-2-2-5 0,0-2-10 0,1-4-9 16,1-2-14-16,1-4-4 0,2-4-6 16,-1-6 2-16,0-5-82 0,2-2-24 15,-1-4-93-15,0-5-193 0</inkml:trace>
  <inkml:trace contextRef="#ctx0" brushRef="#br0" timeOffset="134181.53">13286 14914 616 0,'-9'-7'150'16,"1"0"7"-16,5 4-103 0,0 0-5 15,3 1-10-15,3 0-4 0,0 2-8 16,4-1-5-16,1 2-6 0,4-2-3 15,5 1-1-15,1 0 0 0,5 0-3 16,1-2-3-16,3-2-3 0,-2 0-6 0,0-2-10 16,0-2-14-16,-1 1-12 0,1 2-7 15,-1-2-6-15,2 3 1 0,-2 2-119 16,2-1-109-16,-2 2-261 0</inkml:trace>
  <inkml:trace contextRef="#ctx0" brushRef="#br0" timeOffset="135216.76">13828 14800 442 0,'5'-2'115'0,"-4"2"5"0,-1 0-55 16,0 1-16-16,0 0-8 0,-1 0-5 0,0 2-4 15,-2 0 0-15,-1-2 0 0,-1 3-4 16,-3 0-5-16,1 2-4 0,-3 2-6 16,-2 4-4-16,-4 2-5 0,0 4-3 15,-4 1 0-15,2 3-1 0,-2 2 1 16,1 3 0-16,3-2 1 0,4 0-1 15,4-1 0-15,6 0 1 0,7-2-1 0,3-2 1 16,3-5-1-16,3 1 0 16,3-4 0-16,1-4-1 0,1-4 1 0,-1-4-1 15,1-4 0-15,3-4-1 0,2-8 0 16,1-3 0-16,1-4 1 0,1-4-1 16,2-2 1-16,-2-3 1 0,-1-2-1 15,-2 0 1-15,-1-1-1 0,-2-1 0 16,0-1 1-16,-7-4 0 0,-1-2 0 15,-4-2 2-15,-5-1 2 0,-2-1 4 0,-6 0 3 16,-1 3 3-16,-1 6 2 0,1 6 7 16,-1 7 2-16,1 7 1 0,-1 6 1 15,1 4-5-15,2 3-2 0,0 4-1 16,1 2-7-16,0 5-4 0,0 4-4 16,1 6-2-16,3 8 0 0,-3 7-1 15,0 7-1-15,1 7 1 0,0 4 0 16,-2 3-1-16,1-1 0 0,-2 2-1 0,-1-3-2 15,1-1-1-15,-2-6-1 0,1-2 0 16,0-5 0-16,0-4-1 0,1-8 2 16,2-4 1-16,0-7 1 0,0-4 0 15,1-3 1-15,-1-5 0 0,2 0 1 16,0-3 1-16,0-2 0 0,0-3 3 16,1-2 0-16,3-4 0 0,0-1 0 15,0-2 0-15,2-2-1 0,1 2-1 16,0 2-1-16,1 4 0 0,1 1-1 0,0 2 0 15,1 4-1-15,0 3 1 0,1 1 0 16,0 2-1-16,-2 3 0 0,0 1-1 16,0 2 1-16,-2-1-1 0,4-2 1 15,0 3 0-15,2 0-1 0,0-2 1 16,4-3 0-16,5 0 0 0,6 0-1 16,-2-3 0-16,3-1 1 0,1-4-1 15,-2-1 1-15,-1-3 0 0,-5-1 3 16,-6 1-1-16,-3-3 2 0,-2-3 0 0,-2 0 2 15,-1 0 2-15,-2 2 0 0,-1-1 1 16,-1 1 0-16,-3 0 3 0,-2 0 0 16,-4-1 1-16,-2 3 2 0,0 0 0 15,0 2-1-15,3-2-5 0,-4 6-3 16,-1 2-3-16,3 5-3 0,-1 4-6 16,0 5 0-16,0 5-3 0,-1 4 4 0,3 1-1 15,4 1 0-15,3-3 0 0,2 1 0 16,2-7 0-16,2-3 2 0,1-5 1 15,2-1 2-15,1-4 4 0,2-1 2 16,1-4 2-16,-1-1-1 0,2-2 0 16,-1-1-1-16,1-4 0 0,-2-5-2 15,-1-1-1-15,-5-2 0 0,0 0-1 16,-1-2 0-16,-2 2 0 0,0 5-1 0,-2 2-2 16,0 5 0-16,2 3-3 0,0 2 0 15,1 6-1-15,1 1-1 0,2 3 0 16,-1 2-2-16,2-1 1 0,1 2 0 15,0 0 0-15,-1 0 1 0,0 0 2 16,-1-1 0-16,0 0 2 0,-1-1 1 16,-3 1 1-16,-1-3 1 0,-2 0 3 15,-4 0-1-15,-2 2 2 0,-4 2 0 16,-3 1-1-16,-2 1 0 0,-5 2-5 0,-5-3-8 16,0 0-7-16,-3-2-18 0,-3-1-13 15,-2-2-23-15,-1-1-7 0,2-3 126 16,11 2-242-16,-8-1-137 0,-5 1-355 15</inkml:trace>
  <inkml:trace contextRef="#ctx0" brushRef="#br0" timeOffset="135550.7">12623 15447 730 0,'57'-9'176'0,"10"-3"2"0,9 0-117 16,9-1-11-16,14 3-21 0,8 2-15 15,6 2-15-15,2-2-8 0,3 2-10 16,0 7-7-16,1 2-9 0,-3-3-4 0,-4 1-2 16,3 1 2-16,-3 3 3 0,-8 1 5 15,-5-5 3-15,-7-1 93 0,-8 3-203 16,-6-2-120-16,-19-1-345 0</inkml:trace>
  <inkml:trace contextRef="#ctx0" brushRef="#br0" timeOffset="147627.28">13980 15593 434 0,'-1'-3'124'0,"0"1"4"16,0 1-26-16,0 2-40 0,-1-2-21 15,1 1-10-15,0-1-6 0,0 1-5 16,2-1-4-16,1 0-4 0,2-1-1 0,0-1 1 16,3-2 1-16,0-1 0 15,2 0 1-15,3-2-1 0,0 0-1 0,3 1-2 16,0 1-5-16,2 1-3 0,2 1-2 16,0 3 0-16,-2 0-5 0,3 5 0 15,-1-2-2-15,-2 5-1 0,-3 4-1 16,-3 2-1-16,-1 2 0 0,-2-1 3 15,-6 0 0-15,-3 2 0 0,-1-1 0 16,-6-3-1-16,-1 0 1 0,-1-2 0 16,-2 2 1-16,0-3 0 0,0 3 3 15,0-8 1-15,2 2 3 0,3-2 0 0,1-1 3 16,1-3 0-16,1 1 0 0,3-3 0 16,3 3-1-16,3 0 0 0,-1-2 1 15,4 2-2-15,0 3 0 0,0-2 0 16,7 2 0-16,-2 2 1 0,1-2-2 15,1 2 0-15,1-1 0 0,2-1-1 0,2 3 0 16,-2 0 0-16,0-3 0 0,1 2 1 16,-2 2 0-16,-1-2 2 0,-5 0 2 15,-4 1 3-15,-5-3 3 0,-5 2 0 16,-6-1-1-16,-8 2 0 0,-3 1-2 16,-3 0-2-16,-4 1-5 0,-3 1-7 15,-2 0-5-15,2-2-9 0,0 1-5 16,1-3-6-16,-1-2 9 0,5-1-36 15,2-1-92-15,2-2-106 0,6 0-261 16</inkml:trace>
  <inkml:trace contextRef="#ctx0" brushRef="#br0" timeOffset="148154.51">14495 15602 499 0,'8'-6'121'0,"-4"-1"4"0,0 0-66 16,1 0-22-16,-1-1-6 15,-1 2-8-15,2 2-2 0,-4 0 2 0,4 2 0 16,1-3 0-16,0 6-1 0,3-2 0 16,2 2-1-16,0-2-5 0,0 2-3 15,0 1-4-15,0 0-4 0,0 0-3 16,-1 2-1-16,-1-2-2 0,-3 2 0 16,1-2-1-16,-2 3 0 0,0 0 0 15,-2 1 0-15,-3 4 2 0,-2 0 0 0,-1 4 1 16,-2 1 0-16,-3-2 0 0,0 3 0 15,-3 1 0-15,-1-4-1 0,-2-1-1 16,1 0 1-16,0-2 0 0,1 1 0 16,1-4 0-16,2-1 1 0,3-1 0 15,4-1 0-15,-1 0 0 0,1 0-1 16,3-3 2-16,1 3-1 0,1-3 2 16,1 1 0-16,1 0 1 0,1-1 0 0,2 0 0 15,0 0 0-15,2 1-1 0,0-4-1 16,1 4-1-16,1-2 0 0,2 0-2 15,-2 0-3-15,2-2-2 0,0 2-7 16,2 3-2-16,3-3-6 0,-2 1-5 16,1-2-5-16,1 0 0 0,-1-1-34 15,-1 0-83-15,-3-4-106 0,-1-1-257 16</inkml:trace>
  <inkml:trace contextRef="#ctx0" brushRef="#br0" timeOffset="148522.23">15242 15472 575 0,'4'0'142'0,"-4"1"9"0,4-1-81 16,-4 1-21-16,1-2-3 0,2 4-8 0,-3-3-9 15,-4 1-9-15,3 0-8 0,-5 0-6 16,0 3-5-16,-2 2-3 0,-1 3-3 16,-1 4 0-16,0 4-2 0,-5 1 0 15,-5 5-1-15,-4 4 0 0,-3-2-1 16,-3 2 2-16,0-2 0 0,3-3-2 15,4-2 1-15,5-2-4 0,3-6-3 16,6-3-4-16,2-2-6 0,2-5 23 16,1 2-101-16,3-1-44 0,-3-6-100 15,2-3-240-15</inkml:trace>
  <inkml:trace contextRef="#ctx0" brushRef="#br0" timeOffset="148756.6">14978 15467 531 0,'-5'5'130'0,"5"-5"5"16,0-1-70-16,1 0-24 0,0 3-9 0,-2-1-8 15,3 1-6-15,11-4-2 0,-4 5-4 16,6 3-4-16,6 2-1 0,7 0-2 16,1 2 0-16,2 2-1 0,-2 4-2 15,4 0 1-15,-4 4-3 0,-5-3 0 16,-6 1-1-16,0-2-2 0,-2-2-3 15,2-5-5-15,-6 1-7 0,0-5-3 16,0-1 1-16,-1-3-127 0,0 0-114 0,0-4-289 16</inkml:trace>
  <inkml:trace contextRef="#ctx0" brushRef="#br0" timeOffset="149281.38">15564 15318 543 0,'3'-5'139'16,"2"1"5"-16,-2-5-71 0,3 3-31 15,0 1-6-15,3-2-6 0,1 5-7 16,0-3-5-16,1-1-4 0,2 4 0 16,-2-2 0-16,0-1 0 0,1 2-2 15,-1 0-1-15,-1-1-2 0,-3 3-1 16,0 0-3-16,-1 1-1 0,-1 0-1 0,-3 1 0 15,0 1-2-15,-3 2 1 0,-1 0-1 16,-4 3 0-16,2 3 1 0,-3-1-2 16,0 3 0-16,-4 2 0 0,-1 1 0 15,2 0-1-15,0-2 1 0,0-1 0 16,0-1 0-16,5-2 0 0,0-1 0 16,2-4 0-16,3-2 0 0,1 2 1 15,3-1 0-15,1 0 1 0,3 4 1 16,0-2 0-16,3 2 1 0,-1-2 0 15,3 4-1-15,-1-2 0 0,2 1-1 0,-1 0-1 16,-1-1 0-16,3 1-1 0,-1 1 1 16,0-3-1-16,-2 1 0 0,-4 0 0 15,1 0 1-15,-3-3 1 0,-3 1 1 16,-2 1 2-16,-3 0-1 0,-4-1 1 0,-1 4 0 16,-2-2-2-16,-3 1-1 15,-1 1-3-15,-2-1-2 0,0 0-3 0,2 2-3 16,1-3-4-16,1-1-2 0,1 0 0 15,1-3-1-15,2 1-6 0,0 1 0 16,2-4 2-16,-1-5-1 0,3 7-7 16,0-2-6-16,1-3-2 0,2-3 11 15,2 2-122-15,0-4-112 0,2 3-273 16</inkml:trace>
  <inkml:trace contextRef="#ctx0" brushRef="#br0" timeOffset="149714.32">15968 15235 586 0,'-1'-2'146'16,"0"2"3"-16,0-1-71 0,-3 0-35 16,1 1-7-16,1 0-7 0,1-1-5 15,0 0-2-15,2 0-3 0,-1-2-3 16,6 0-1-16,-2 1-4 0,3 1 0 15,3 0 0-15,2 0-2 0,2-2 0 16,3 1 0-16,-1 2-3 0,2 1 1 16,1-3-1-16,-4 1-1 0,2 2-2 15,-4 1-1-15,-1 2-1 0,-2-1 0 0,-2-1-1 16,-3 5-1-16,-1-1 0 0,-3 3 0 16,-3 2 0-16,-3 2 0 0,-2 5-1 15,-4 2-1-15,-1 3 0 0,-1 0 0 16,-3 2-6-16,-1-1 1 0,1-1 1 15,-1-1 1-15,2-6 1 0,2-1 1 16,3-2 0-16,3-3 5 0,4-2 0 0,5-3 2 16,3 0 3-16,2 0 2 0,7 0 1 15,0-1 0-15,5-1 0 0,2 1 0 16,3-4-2-16,3-1-4 0,2-3-4 16,1 0-7-16,3-2-16 0,1 2-9 15,1-4-16-15,2 1 161 0,-2 1-291 16,-1-1-153-16,-9-12-414 0</inkml:trace>
  <inkml:trace contextRef="#ctx0" brushRef="#br0" timeOffset="175615.62">9806 8477 358 0,'-5'1'80'15,"0"0"4"-15,-1 2-48 0,1 4-22 16,-2-1 2-16,0 3 2 0,-2 1 3 16,1 2 1-16,0 1 1 0,0 1-2 15,-2-1 3-15,0 2-3 0,0-1-3 16,0-1-3-16,-1 1-3 0,1-1-1 15,0-1-3-15,1 2-3 0,1 0-2 0,1 0-1 16,-1 4 0-16,-1 0 0 0,0 2 0 16,1 3 1-16,-2 1-1 0,1-1 1 15,-1 1 0-15,0 1 0 0,0-1-1 16,2 2 0-16,-1-1-1 0,1 0 0 16,1 1 0-16,1 3 0 0,-1-2 0 15,2 3 0-15,1 2 1 0,0-1 0 0,0 4 1 16,1 2 1-16,-1-1-1 15,2 0 2-15,1-2-2 0,-1-2 1 16,2-2-2-16,0 1 1 0,2-4-2 0,0-5 0 16,3 1 1-16,0 0 0 0,3 2-1 15,1-3 2-15,2-2 0 0,-1-1 1 16,4 0-1-16,-1 1 0 0,2-3 1 16,0-2 0-16,2 1-1 0,-1 2-1 15,1-4 1-15,1 0 0 0,0 1 1 0,-1-3 1 16,0-1 2-16,0-4 2 0,2-2 1 15,1 1 0-15,-2-1 0 0,2-3 0 16,2 2 0-16,1 0-1 0,1-3 0 16,1 2 2-16,4-3-1 0,0 1 0 15,1 1-2-15,1-3 0 0,0 0-4 16,0 2-2-16,-4 0-4 0,0 0-3 16,-3 0-3-16,-1 2-2 0,-5 0-2 15,-2-1-2-15,-3 0-3 0,-2 0-3 0,-2 1-2 16,-4-2-1-16,-2-2 0 0,0 0-12 15,0-2-66-15,-2 0-32 0,-2-2-87 16,0-2-196-16</inkml:trace>
  <inkml:trace contextRef="#ctx0" brushRef="#br0" timeOffset="176200.66">10151 9619 415 0,'-2'-4'106'16,"1"1"0"-16,-2-2-12 0,2 1-79 15,-1 2-9-15,1-2-3 0,0 3-1 16,-2-3 3-16,2 3 5 0,-2 6 1 16,3-6 3-16,0 2 3 0,0 0 2 15,0-1 0-15,1 4 0 0,1-4-4 0,-1-5-1 16,0 7-2-16,-1 0-4 0,0 0-1 16,1 2-1-16,0 0-1 0,1 1 2 15,1 0 2-15,1 1 1 0,0 1 0 16,0 2 0-16,4 0 1 0,-1 0-1 15,1 0-2-15,2 0-3 0,1 1-2 16,0-2 0-16,1 1-1 0,-1-2 0 0,1 1-1 16,0 2 0-16,-1-2 0 15,0-2-1-15,0 3 1 0,-1 0 0 0,0-2-1 16,-1 1 1-16,-2-1 0 0,0 1 0 16,0 3 0-16,-2-3-1 0,-1-1 1 15,0 1-1-15,-2 1-1 0,0-1 0 16,-1-2 0-16,-2-1-1 0,-1 1 0 15,-1 0 1-15,-4-1-1 0,-1 0 1 16,-2 0 0-16,-2 1 1 0,-3-2 2 0,-2 0 0 16,-3 2 0-16,-1-2 0 0,-3 2 0 15,-1-3-4-15,0 1-2 0,-1 2-7 16,2-3-6-16,2 3-5 0,3-2-4 16,1 0 38-16,5 1-156 0,2-2-113 15,2-1-298-15</inkml:trace>
  <inkml:trace contextRef="#ctx0" brushRef="#br0" timeOffset="185489.26">15737 7613 513 0,'8'-16'121'0,"-1"3"4"15,-1 1-64-15,-2 2-33 0,0-2-1 16,-1-1 3-16,0 0 1 0,-2 0-1 16,2 2-2-16,-3-1-4 0,0 4 1 15,-1-1-3-15,-3 0-5 0,-1 2-3 16,-1 1-4-16,-1-1-3 0,-3 0-3 16,-3 2-4-16,-4 3-3 0,0 4 0 0,-1 2 0 15,1 2-1-15,-3 4 1 0,0 5 0 16,3 4 0-16,1 3 0 0,0 1-2 15,3 5-1-15,2 3-2 0,1 2 0 16,6-4-3-16,1 0-1 0,6-2 1 16,1-3-1-16,5-2 0 0,-1-3 2 15,6-5 2-15,-1-3 3 0,0-2 3 16,-2-6 2-16,1-2 5 0,-2-7 2 16,2-2 7-16,0-4 4 0,1-3 4 0,0-4 4 15,1-2 3-15,2-2 0 0,-3-2-2 16,-2-1-2-16,-2-1-4 0,-3 2-4 15,-4 0-3-15,-1 2-3 0,-3 3-2 16,-1 4 0-16,0 3 1 0,-1 2-1 16,2 5-1-16,0 2-1 0,2 4 0 15,-1 1-4-15,0 6-1 0,2 4-2 16,0 5-2-16,1 5 1 0,1 5 0 0,2 6-5 16,1 1 0-16,4 0-17 0,2 1-5 15,4-4-11-15,2-1-8 0,2-4-9 16,2-3-1-16,4-5 4 0,1-1-3 15,-2-6-102-15,1-3-100 0,-1-3-262 16</inkml:trace>
  <inkml:trace contextRef="#ctx0" brushRef="#br0" timeOffset="185962.06">16176 7665 569 0,'-6'-10'139'0,"-1"3"7"16,5 0-75-16,-3-1-29 0,-1 2-5 15,2 1-7-15,-2-1-6 0,0 2-6 16,-1 1-6-16,-1-2-6 0,-2 3-3 16,0 4-2-16,-3 3-1 0,0 2 0 15,0 7-2-15,3 2 0 0,0 7-2 0,3 2-2 16,1 3-5-16,3-1-4 0,6 2 0 16,0-5-1-16,3 0 1 0,3-3-2 15,1-3 3-15,4-5 5 0,-2-2 3 16,-1-3 1-16,1-3 1 0,-2 0 1 15,-1-5 2-15,0-2 2 0,3-3 2 16,-1-4 2-16,1-3 2 0,1-4 1 0,0-7 0 16,3-5 1-16,-1-6 2 0,-3-3 0 15,0-8 2-15,-3-4 1 0,-2-2 0 16,0-1 10-16,-6-3-1 0,0-2 0 16,-1-1 0-16,-1 6 0 0,-1 2 0 15,1 3 1-15,0 6-8 0,-3 7 1 16,2 7 2-16,1 10-2 0,-1 6-2 15,1 3-5-15,0 8-5 0,0 8-1 0,-1 6-3 16,0 6-3-16,0 10-2 0,1 8 1 16,2 7 3-16,0 7 0 0,1 5-2 15,1 5-7-15,1 1-8 0,1 4-10 16,4-2-6-16,3-3-11 0,1-7-7 16,4-4-6-16,1-3 1 0,3-10 10 15,3-10-51-15,-1-7-57 0,-1-7-94 16,1-3-226-16</inkml:trace>
  <inkml:trace contextRef="#ctx0" brushRef="#br0" timeOffset="186410.38">16692 7613 591 0,'-6'-9'144'0,"1"2"10"0,-2-1-82 15,-2 6-34-15,-1 3-6 0,-1 2-1 0,-3 2-8 16,-3 6-8-16,-4 3-8 15,0 2-1-15,0 3-3 0,1 1 0 0,2 3-5 16,3 4 0-16,2-2-4 0,7 0-3 16,2 0-4-16,4 0-2 0,4-4-2 15,6-3 1-15,1-2 0 0,3-6 2 16,2-1 4-16,2-2 3 0,2-4 3 16,-2-2 3-16,0-2 2 0,-1-5 1 15,3-2 2-15,-2-3 0 0,-2-9 3 0,-1-2 2 16,1-6 1-16,-3-6 2 0,0-5 3 15,-6-5 0-15,-2-6 1 0,-3 1 1 16,-2-5 1-16,-3-3 2 0,-6-2-1 16,-3 0-1-16,-1 3 0 0,-1 4 2 15,1 3 1-15,-1 4-1 0,3 7 0 16,5 12 4-16,3 7 1 0,0 5-3 16,1 7-7-16,2 5-4 0,0 10-3 15,2 8-5-15,1 6-3 0,0 8-4 0,2 9 1 16,4 10 3-16,1 5 2 0,1 3-3 15,1 8-7-15,4 5-8 0,0-5-12 16,-1-4-6-16,-1-2-10 0,1-3-11 16,1-6-4-16,-2-8-3 0,-3-11 129 15,2-1-236-15,-1-5-132 0,-1-5-365 16</inkml:trace>
  <inkml:trace contextRef="#ctx0" brushRef="#br0" timeOffset="187015.83">18247 7324 552 0,'-3'-3'133'0,"-4"-2"4"0,-2 1-64 15,-4-5-47-15,-2-1-4 0,-2 2 1 16,-4-2-7-16,-3 1-4 0,0 2-4 16,-2 1-2-16,0 4-2 0,-2 3-1 15,0 4-1-15,3 2 0 0,2 1-1 16,2 3 0-16,4 3 1 0,4 0 0 15,4 0 1-15,4 0-1 0,5 3 1 16,6 0 2-16,2 1 1 0,5 0 0 16,3 2 1-16,3 0-1 0,3 2 0 0,0 0-1 15,1 0-2-15,0-2-1 0,-1 5-1 16,-3-1-1-16,-1-2 0 0,-5-2 1 16,-2-1-1-16,-6-1 2 0,-5-1 0 15,-4-3 1-15,-5 1-1 0,-4-2 1 16,-3-1-2-16,-2 0-3 0,-4-3-2 15,-1-1-5-15,-2-2-4 0,0-4-9 0,1-2-3 16,-2-6 11-16,1-4-130 0,1-6-8 16,2-5-97-16,-2-3-211 0</inkml:trace>
  <inkml:trace contextRef="#ctx0" brushRef="#br0" timeOffset="187244.43">17942 7164 640 0,'11'-9'154'0,"-6"0"10"16,3 3-98-16,-1 3-15 15,-3 6-4-15,2 2-8 0,-6 1-4 0,6 8-7 16,0 7-9-16,2 6-9 0,-3 7-1 16,5 6-2-16,-6 4 1 0,0 5-2 15,-1 3-3-15,-1 5-4 0,1 1-4 16,-1-1-13-16,-1-1-18 0,0 0-14 15,0-5-8-15,0-4 47 0,1-10-171 0,-1-6-128 16,3-8-305-16</inkml:trace>
  <inkml:trace contextRef="#ctx0" brushRef="#br0" timeOffset="187567.13">18379 7037 600 0,'2'0'147'0,"-1"8"7"15,-1 1-87-15,1 4-31 0,-1 4 1 16,1 1 5-16,0 2-2 0,-1 4-16 16,-1 2-6-16,0 2-5 0,1 3-3 15,1 1-3-15,0 3-3 0,-1 4-2 16,0 1-1-16,-1 0-2 0,1 2-1 0,-1-1-1 15,0-1-1-15,0-3-1 0,2-3-1 16,1-1 0-16,3-4 0 0,1-6-1 16,4-4-1-16,1-4 0 0,3-3-1 15,3-3 1-15,0-5-4 0,3-4-3 16,0-4-4-16,-2-5-6 0,1-1-6 16,-2-4 45-16,-2-3-172 0,-4-2-122 0,-3-2-323 15</inkml:trace>
  <inkml:trace contextRef="#ctx0" brushRef="#br0" timeOffset="187749.86">18254 7286 533 0,'2'1'134'16,"6"1"5"-16,0 1-41 0,6 2-66 0,3-4 1 15,3 0 2-15,0-1-2 0,3-7-7 16,0 0-5-16,2-4-6 0,0-4-9 15,0 2-14-15,1-1-13 0,2-2 154 16,-1 1-292-16,0-2-151 0,-2 5-430 16</inkml:trace>
  <inkml:trace contextRef="#ctx0" brushRef="#br0" timeOffset="187917.41">18863 7196 619 0,'-3'29'149'0,"-4"5"2"0,2 2-99 16,0 3-24-16,0-2-2 0,-1-3-5 16,3-2-10-16,0-2-10 0,3-1-9 15,-1-4 1-15,3 0 17 0,0-2-161 16,1 1-130-16,0 2-340 0</inkml:trace>
  <inkml:trace contextRef="#ctx0" brushRef="#br0" timeOffset="188090.48">19097 7822 546 0,'4'13'123'16,"-4"3"1"-16,-6 1-64 0,-1 1-41 15,-5 0-55-15,-5-4-85 0,-2-1-103 16,0-1-267-16</inkml:trace>
  <inkml:trace contextRef="#ctx0" brushRef="#br0" timeOffset="188644.69">20342 7355 552 0,'1'1'136'0,"-2"-1"10"0,0-1-74 0,-2 0-32 16,-7-4-4-16,-2 2 0 0,-8-1-6 15,-2-1-10-15,-1 1-11 0,-4 4-3 16,-1 1-3-16,3 3-1 0,2 2-2 0,4 2-1 15,3 3 0-15,2 1-2 0,3-2 0 16,4 2 1-16,4-1 1 0,5 2 1 16,4 0 1-16,2-1 2 0,6 1 2 15,1 2 0-15,4 2 0 0,0-2 0 16,1 5-1-16,0 0-2 0,-2 3 0 16,0-1 0-16,-4-2-1 0,-4 0 1 15,-5 1 0-15,-5-6 2 0,-5 1-1 16,-7-1-1-16,-3-2-1 0,-5 0-1 0,-3-2-5 15,-2-1-4-15,-1-4-8 0,0-2-6 16,-1-6-6-16,-3-6 36 0,8-1-166 16,-4-4-123-16,0-7-327 0</inkml:trace>
  <inkml:trace contextRef="#ctx0" brushRef="#br0" timeOffset="188856.12">20182 7024 688 0,'9'3'158'16,"-4"7"3"-16,-1 7-112 0,-3 6-14 15,-1 5-1-15,-4 7-2 0,-1 5-9 16,-1 5-3-16,-1 2-3 0,0 1-4 16,2 3-4-16,0 3-5 0,3-1-8 0,2 2-10 15,2-2-18-15,3 1-13 16,0-3-6-16,2-3-35 0,-1-4-92 0,1-7-114 15,-3-3-249-15</inkml:trace>
  <inkml:trace contextRef="#ctx0" brushRef="#br0" timeOffset="189326.67">20615 7099 607 0,'1'-1'138'0,"1"0"7"0,0-1-101 0,2-1-6 16,-2 2-1-16,0 4 2 0,-1 1-7 16,1 6-3-16,-2 4-7 0,-1 4-3 15,-2 8-6-15,-3 4-2 0,0 2-4 16,-3 5-3-16,-1 3-1 0,-1 1 0 15,0 1-8-15,1 1-2 0,2-2-1 16,2 2-1-16,3-6-1 0,2-4-2 16,3-2-5-16,2-1 5 0,4-6-2 15,3-1-2-15,2-5 1 0,2-5 0 0,4-2-1 16,0-4-2-16,2-3-4 0,0-5-3 16,2-5 31-16,-1-3-132 0,-1-4-18 15,-3-3-97-15,-2-4-224 0</inkml:trace>
  <inkml:trace contextRef="#ctx0" brushRef="#br0" timeOffset="189525.13">20444 7267 559 0,'12'7'137'0,"3"-2"8"0,3-1-79 16,4 1-25-16,3-3 3 0,0-3-2 15,4-3-7-15,-2-2-10 0,0-2-6 0,3-1-6 16,-2-5-11-16,1 1-20 0,1-1-9 16,0 2-94-16,1-3-41 0,-3-3-115 15,-6 5-246-15</inkml:trace>
  <inkml:trace contextRef="#ctx0" brushRef="#br0" timeOffset="189721.51">21075 7156 644 0,'-4'13'154'0,"-3"5"4"0,3 5-109 15,-2 2-11-15,1 4 0 0,0 2-3 16,3 5-12-16,0 1-9 0,1-3-5 16,0-2-3-16,2 1-3 0,0-2-10 15,0-3-14-15,0-2-14 0,0 0 160 16,1-1-293-16,-2-5-152 0,-3 2-425 0</inkml:trace>
  <inkml:trace contextRef="#ctx0" brushRef="#br0" timeOffset="189941.32">21236 7774 619 0,'4'4'148'16,"0"1"6"-16,0 5-99 0,0-1-20 15,-2 3-5-15,0 2 1 0,-4 0-10 16,-4 3-18-16,0-1-16 0,-3-2-14 16,-2 2 83-16,0 0-214 0,-6-4-136 0,-2 3-366 15</inkml:trace>
  <inkml:trace contextRef="#ctx0" brushRef="#br0" timeOffset="190442.39">22263 7245 494 0,'1'-2'139'0,"-1"0"5"0,-6 3-9 16,4-2-99-16,-9 2-14 0,-2-1-1 15,-5 1 1-15,-1 2-13 0,-4 4-4 0,0-1 0 16,1 3-1-16,1 2-1 0,3 0 1 16,5 2-3-16,2-2-1 0,5 0 0 15,2 1 1-15,6 1 1 0,1 0 0 16,6 4 1-16,3-2 1 0,4 4 1 15,4-1 0-15,2 1-2 0,0 1 0 16,2-4-2-16,-3 3 0 0,-4-1 0 0,-3 1 0 16,-4-1-2-16,-4 0 0 0,-6 1-3 15,-5-2 0-15,-5-2-3 0,-4-2-3 16,-3 0-5-16,-7-4-4 0,-2-3-4 16,-2-2 44-16,-3-3-171 0,0-4-121 15,1-3-321-15</inkml:trace>
  <inkml:trace contextRef="#ctx0" brushRef="#br0" timeOffset="190663.8">22127 6971 542 0,'3'3'147'0,"1"4"10"0,-1 4 3 16,-1 5-122-16,0 5-11 0,0 8 7 15,-1 4 0-15,0 3-8 0,3 5-10 0,0 1-3 16,3 1-2-16,-1 3-2 0,1-5-15 16,3 4-8-16,2-1-16 0,-4-2-12 15,4-1-4-15,-3 0-127 0,0-7-132 16,1 5-293-16</inkml:trace>
  <inkml:trace contextRef="#ctx0" brushRef="#br0" timeOffset="190956.02">22603 6999 655 0,'3'-2'147'0,"-2"7"6"15,1 0-107-15,-1 10-25 0,-11-1 1 16,9 13 8-16,-1 1-3 0,-4 6-7 0,0 5-5 15,-2 4-3-15,-2-2-2 0,5 1-3 16,0-1-3-16,3-1-4 0,4 1-1 16,5-3 0-16,1-3-1 0,2-2-1 15,3-4-1-15,0 0-3 0,2-4-3 16,0-3-1-16,3-5-5 0,-2-5-5 16,4-5-4-16,0-5-4 0,1-3 3 15,-3-3-40-15,2-10-88 0,-1-6-109 0,-4-3-267 16</inkml:trace>
  <inkml:trace contextRef="#ctx0" brushRef="#br0" timeOffset="191137.14">22559 7269 612 0,'-5'-10'147'0,"8"11"9"0,3-3-102 15,3 4-14-15,5-4 4 0,2 0 3 16,5-3-10-16,5-1-13 0,2-5-6 15,2-1-6-15,1 0-12 0,1-1-17 16,3-2-19-16,-1 0 6 0,-5-1-142 16,-1 1-134-16,-3 7-324 0</inkml:trace>
  <inkml:trace contextRef="#ctx0" brushRef="#br0" timeOffset="191472.91">23072 7155 627 0,'0'0'152'0,"0"0"10"0,0-2-96 16,0 1-22-16,2 0-2 0,1-1 3 16,1 1-4-16,1-3-12 0,4 2-9 15,0 4-5-15,1-2-4 0,1 2-2 16,1 2-4-16,-1 0-4 0,-1 3-2 16,-2-1-1-16,-1 4-3 0,-2 2-1 0,-3 1-5 15,-5 5-1-15,-3 1-1 0,-3 0 1 16,-4 3 1-16,-2 0 2 0,-3-1 3 15,1-1 4-15,-2-3 2 0,2 0 1 16,3-2-1-16,3-1 0 0,5-1-1 16,5 0 2-16,5-1 2 0,6-2 2 15,3 0 2-15,7 2 1 0,5-3 2 0,4-2 0 16,7 0-1-16,2 1-4 0,5-1-4 16,3-1-5-16,-1-3-9 0,1 4-11 15,-2-3-13-15,-1 0 124 0,-2-4-264 16,-5 0-151-16,0 1-414 0</inkml:trace>
  <inkml:trace contextRef="#ctx0" brushRef="#br0" timeOffset="195573.38">15756 9939 500 0,'-1'-2'111'0,"-1"0"2"0,2 1-85 15,-1 1-10-15,1 1-4 0,0-2-5 16,0 1-1-16,0 0 1 0,-2 1 0 0,2 0 0 16,0-1-1-16,0 0 0 0,2 2-2 15,-2 0 2-15,2 0 0 0,-1 2 2 16,1-1-1-16,0 4 2 0,-1 1-1 16,1 3 0-16,-2 1-3 0,0 6-2 15,-1 2-3-15,-2 3 0 0,0 1-2 16,-3 3 1-16,0 2 0 0,0 5 0 0,-1-2 0 15,0 1 0-15,3 1 0 0,-1-2-1 16,3 0-2-16,2-3-1 0,2-6 1 16,3-2-2-16,1-2-1 0,3-5 0 15,2-4 0-15,2-1 1 0,1-4-3 16,1-2-4-16,-1-3-4 0,0-2 3 16,-2-2 25-16,-1 1-142 0,-2-5-105 15,-3 0-279-15</inkml:trace>
  <inkml:trace contextRef="#ctx0" brushRef="#br0" timeOffset="195777.14">15618 10157 421 0,'0'0'102'15,"3"1"8"-15,0-1-28 0,4-2-49 16,1 2-10-16,2-1-1 0,2 0 1 0,2-1-3 15,0 1-6-15,4-2-7 0,0 0-5 16,4 0-1-16,0-2-2 0,0 1-2 16,1-1-4-16,0-2-28 0,11 11-88 15,-13-9-99-15,-4-3-247 0</inkml:trace>
  <inkml:trace contextRef="#ctx0" brushRef="#br0" timeOffset="196032.81">16130 9979 477 0,'-2'5'114'0,"2"2"3"0,0-1-53 0,0 6-40 15,-2-2-2-15,0 5-1 0,0 4-1 16,0 3-3-16,-2 2-2 0,2 3-3 15,1 3-3-15,0 2-3 0,0 0-3 16,0-1-6-16,2 2-5 0,-1-2-4 16,1-2-5-16,0-2 0 0,1-5 97 15,0-3-212-15,1-4-112 0,-2-5-324 16</inkml:trace>
  <inkml:trace contextRef="#ctx0" brushRef="#br0" timeOffset="196426.35">16550 10091 511 0,'-1'15'121'15,"0"-7"5"-15,1 1-67 0,0 1-26 16,0 2-3-16,3 3-4 0,-3 2-5 15,3 1-3-15,-2 7-4 0,-1 2-5 16,-1-1-4-16,-1 1-3 0,0-2-2 16,0-2-5-16,-2-5-2 0,3-1-4 0,-5-8-4 15,5 2-1-15,0-5 153 0,-1 0-275 16,1-5-128-16,1 2-388 0</inkml:trace>
  <inkml:trace contextRef="#ctx0" brushRef="#br0" timeOffset="196627.95">16394 10252 529 0,'2'-3'119'16,"2"3"8"-16,2 1-80 0,3-2-12 16,5 9 0-16,-3-7-4 0,-10-9-2 15,13 12-2-15,0-2-7 0,0 0-8 16,-2-3-6-16,-1-6-3 0,3 8-3 15,9 9-7-15,-10-10-10 0,-1-4-8 16,0-2 6-16,1 1-128 0,0-5-114 16,-2-4-283-16</inkml:trace>
  <inkml:trace contextRef="#ctx0" brushRef="#br0" timeOffset="196974.7">16773 9833 462 0,'0'-3'117'0,"0"0"5"15,1 1-38-15,-1 1-48 0,1 1-5 16,-1 1 0-16,0 0-2 0,0 0-3 16,0 2-3-16,-1-1 1 0,0 3-1 15,-2 1-2-15,2 2-2 0,-1 3 0 0,1 4-2 16,-1 1-3-16,2 5-5 0,0 2-3 15,0 1-3-15,1 3-1 0,1 2-1 16,0 0 1-16,3 1-1 0,-3-1-1 16,2-2 1-16,1 0 0 0,0-3-1 15,2-3-2-15,-1 0-2 0,1-3 0 16,1-3-5-16,0-3-3 0,1-2-3 16,2-2-4-16,-1-3-1 0,2-5-2 15,2-1-4-15,-1-1 1 0,-1-6-1 16,3 0 58-16,-4-6-175 0,-3-2-114 0,0-1-315 15</inkml:trace>
  <inkml:trace contextRef="#ctx0" brushRef="#br0" timeOffset="197176.16">16757 9937 552 0,'-4'1'119'16,"3"1"4"-16,1 0-91 0,4 1-13 15,9 4 2-15,-5-5 0 0,-1 2 4 16,1-4-2-16,2 0-2 0,2-1-3 16,0-2-5-16,1 1-4 0,-1-2-8 15,3-2-9-15,-1 1-10 0,2-1 0 16,2 0-126-16,2-1-116 0,-2 0-289 16</inkml:trace>
  <inkml:trace contextRef="#ctx0" brushRef="#br0" timeOffset="197541.18">17076 9862 448 0,'1'3'121'0,"2"-3"7"15,2-1-29-15,1 2-52 0,1-2-6 16,2-1-3-16,1 2-3 0,2-1-8 15,-4-6-7-15,3 7-8 0,0-1-4 16,-1 1-4-16,-1 3-2 0,0 0-4 16,-4 0-2-16,2 9 0 0,-6-5 0 15,1 1 0-15,-5-1-4 0,1 1 0 16,-3 0 1-16,0 3 1 0,-2 0 0 0,0 2 2 16,-3 0 1-16,5 1 5 0,-4 0-1 15,2 2 0-15,0-2 2 16,4 0-1-16,4-1 0 0,2 1 2 0,4-2-2 15,2-1 1-15,1 0-1 0,3-4 2 16,2 0-5-16,3-1 0 0,1-1-3 16,5-1-3-16,0-3 0 0,6 0-9 15,11 3-7-15,-6-8 54 0,1 0-171 16,2-2-117-16,2-3-314 0</inkml:trace>
  <inkml:trace contextRef="#ctx0" brushRef="#br0" timeOffset="201305.78">16971 10964 536 0,'-2'0'118'0,"1"-2"-1"16,-2 2-94-16,2 2-17 0,0-2-43 0,0 1-23 15,0 1-11-15,-3 1-1 0,-1 0 2 16,2 0 9-16,0 0 19 0,1 1 29 16,0-4 32-16,1 1 24 0,1 0 12 15,0-1 6-15,0 2 3 0,1-4-6 16,2 4-6-16,-2 1-7 0,3-4-10 15,2 0-7-15,1 0-6 0,3-2-5 16,1 1-3-16,1-1-2 0,2-3-5 16,4-1-3-16,3-2-2 0,2-2-1 0,1 1-1 15,2-4-1-15,1 0 1 0,2-3 0 16,-2 0-1-16,2-2 3 0,-1-1 0 16,0-4 6-16,-2-4 2 0,1-2 3 15,0-1 2-15,-1 0 2 0,-1-5 0 16,-1 0-2-16,-2 0-2 0,-1 1-3 15,-3-1-3-15,-3 1-1 0,-2 1-2 16,-5 2 0-16,-3-1 0 0,0 1-1 0,-3-1 0 16,-2-1 0-16,-1-2-1 0,0-2 0 15,-3-1-1-15,2-1 0 0,0-2 0 16,-1-1 0-16,0 0 0 0,2-1 0 16,-3-5 0-16,2 4 0 0,-3-5 0 15,0 4 0-15,-2-2 0 0,1 2 0 16,-5-4 0-16,0 4-1 0,-2-1 0 15,-3 2 0-15,1-1-1 0,0 4 0 16,-1-4 0-16,1 3-1 0,-1-1-1 0,-1 2 1 16,1-1-1-16,-3 0-1 0,-1 0 0 15,-3 4 0-15,-5-13-1 16,3 9 2-16,-3-2 1 0,2 4-1 16,-1-2 2-16,-2 1 0 0,2 1 1 15,5 9 1-15,-6-5-1 0,2 2 0 16,-1 0 1-16,-1 0-1 0,0 1 0 0,0 1-1 15,-1 4 1-15,-3 0-1 0,-4 2 0 16,-1 2 0-16,-3 2-1 0,-2 2 0 16,-7 3 0-16,-4-1-1 0,-4 4 1 15,-4-2 1-15,-4 3 0 0,-4 1 0 16,0 2 1-16,-1 0 0 0,-2 2 0 16,-1 1 1-16,0 2-1 0,-2 2 0 15,3-1 0-15,-3 0 0 0,-1 2 0 16,-2 0 0-16,3 1 0 0,-1-2 1 15,-6 1-1-15,-3 0 0 0,4 1 1 0,3 0 0 16,-3 1-1-16,-4-2 0 0,1 1 0 16,0 1 0-16,5 1-1 0,-1 0 1 15,-9-3-1-15,6 0 1 0,0 0 0 16,-3 0 1-16,9 1-1 0,-8-1 0 16,0 0 0-16,5-1 0 0,-5-1 0 0,4-2 0 15,3 1 0-15,0-2 0 0,-1-1 1 16,1 0-1-16,-2 0 1 0,6 1-1 15,-1 1 1-15,-1 1-1 0,1 1 1 16,1 0-1-16,0-1 0 0,-2 3 0 16,3 2 0-16,0 0 0 0,-3 3 0 15,3-2 0-15,-2 0 0 0,-1 2 0 16,1 1 0-16,-1-1 0 0,1 0 0 16,-2-1 1-16,0 3 1 0,3 2 1 0,-2-1 0 15,2 2 1-15,-1-1 1 0,0 0 0 16,0 5 0-16,1-2-2 0,-1-1 0 15,2 3 0-15,-1-1-1 0,1 0-1 16,1 3-1-16,0-2 0 0,2 0 0 16,1 0 0-16,1 2 0 0,2-2 0 15,0 3 0-15,1 0 0 0,3-2 0 16,3 3 0-16,-1-2 0 0,2 1 0 0,4 3-1 16,1 0 1-16,0-2-1 0,3 2 1 15,2 0 0-15,5-1-1 0,4-1 0 16,0 0 1-16,3-1-1 0,3 1 0 15,4-3 1-15,2-1-1 0,1 1 0 16,3-1 0-16,4 1-1 0,3-4 0 16,4 0-1-16,2-1 1 0,3 2-1 15,3-2 1-15,2-1 0 0,0 1 0 0,2 2 1 16,0 0 0-16,0 2 1 0,0 0-1 16,-1 1 1-16,1 3 0 0,-3-3 0 15,0 1 0-15,-1 1-1 0,0 0 1 16,1 2 0-16,1 0 0 0,0 3 0 15,2-1-1-15,1 2 1 0,1-1 0 16,2 0-1-16,3 2 0 0,0 0 0 16,0-1 0-16,1-1-1 0,1 1 1 0,1 1-1 15,-2 0 1-15,2-2 0 0,0 2 0 16,-1-1 0-16,1 2 1 0,-3-1-1 16,3-2 1-16,-1 1 0 0,1-1 0 15,0-1-1-15,2 1 1 0,0-1 0 16,2-2 0-16,-1 3 0 0,1-2 0 15,1 1 0-15,-1-1 0 0,0 0 0 16,3 1 0-16,-1 0-1 0,2-2-3 0,-1 3-5 16,2-3-3-16,-1 0-3 0,1-2-3 15,-4-1-4-15,1-3-2 0,-3-1 5 16,1-8-60-16,-5 3-56 0,-3-1-96 16,-1-1-228-16</inkml:trace>
  <inkml:trace contextRef="#ctx0" brushRef="#br0" timeOffset="201754.77">10243 9231 386 0,'-8'-2'109'0,"1"3"3"16,-1-4-24-16,2 3-30 0,2-1-26 15,1 0-4-15,-2-1-3 0,4 2-3 16,-1-1-5-16,2 1-3 0,-1-3-4 16,1 2-3-16,0 1-4 0,0 0-2 15,0 0-2-15,0 2-1 0,-1 2 0 16,1-2 1-16,-1 1 2 0,0 3 1 15,1 0 2-15,0 3 1 0,1 1 0 0,2-1 1 16,1 3-1-16,3 0-1 0,1 2-1 16,2-1-1-16,1 0 0 0,0 0-1 15,2-1 0-15,0 2 1 0,0-1 1 16,0-2-1-16,0 0 0 0,-1-4 0 16,-3 2 0-16,-1-1 0 0,-3-3-1 15,-2 0 1-15,-1-1 0 0,-4 0 0 0,-2 1 0 16,-4 0 0-16,-4 1-1 0,-3 0-4 15,-7 2-4-15,-1 0-6 0,-4-1 5 16,-5 1 34-16,-2-4-166 0,-2 2-117 16,4 4-315-16</inkml:trace>
  <inkml:trace contextRef="#ctx0" brushRef="#br0" timeOffset="-198571.71">17958 8096 436 0,'-1'-2'110'0,"-1"-1"1"0,1 1-33 0,0-1-42 16,2 3-32-16,-1 0-6 0,-1 0-1 15,-1-2 2-15,4 2 0 0,-1 0 1 16,3 1 2-16,4-2 4 0,4 0 4 16,5-2 5-16,6 2 3 0,7-1 3 15,5-2 3-15,8 0-1 0,5-2-1 16,2 3-3-16,5 2-5 0,3 0-4 16,0 0-3-16,0 0-3 0,-3 4-2 0,-7 1-3 15,-4 1 0-15,-7-2-1 0,-9 0 1 16,-9 0-2-16,-4 1 2 0,-9-2 1 15,-4-1 3-15,-5 1 2 0,-8 1-1 16,-7-1 0-16,-7 4 0 0,-7-1-2 16,-13 1-1-16,-4 1-2 0,-5 0-2 15,-5-2-1-15,-1 2 0 0,1-3 0 16,3 0 0-16,5 0 0 0,3-1 0 16,5-1 1-16,9 0 2 0,5-1 1 0,9 2 2 15,4-4 0-15,8 1 0 0,3-2 0 16,6 2-1-16,6 0 0 0,6-1 0 15,4 1-1-15,10 1 1 0,5-1-1 16,7-1 0-16,6 2 2 0,5 1-1 16,1-1 0-16,0 0 0 0,0 1 0 15,-4 1-1-15,-6 3 0 0,-7-3 0 16,-9 0 0-16,-5 1 0 0,-7-2 0 0,-8 0 2 16,-9-1-2-16,-13-1-3 0,-9 0-1 15,-9 0 0-15,-16-2 0 0,-8-1 0 16,-9-1-2-16,-2 1 0 0,1 0 1 15,2-2-1-15,5 0-2 0,12 2-1 16,11-2 1-16,9 3 0 0,8-1 1 16,14-3-2-16,11 4 3 0,16 0 2 15,8 0-1-15,15 4 2 0,9-2 79 16,16 3-201-16,10 3-112 0,5 2-335 16</inkml:trace>
  <inkml:trace contextRef="#ctx0" brushRef="#br0" timeOffset="-187736.85">19034 1128 431 0,'4'-6'115'0,"1"-2"7"0,-3-1-57 0,-1 5-19 16,0 1-3-16,-1-1-2 0,-1 2-5 15,-1 1-11-15,1 1-6 0,1 2-5 16,-1-3-4-16,-2 2-3 0,2 2-5 16,0 2-2-16,-1 4-2 0,-1 4 0 15,-1 5 0-15,3 5 1 0,0 1 1 16,0 2 1-16,3-3-1 0,2-2 2 16,1-3-1-16,1-1 0 0,3-6 1 15,5-2 0-15,1-1 0 0,1-1 0 0,2-3 0 16,1-6 1-16,0-2 1 0,0-3 1 15,2-3 2-15,-3-2 3 0,-1-1 2 16,-1 0 4-16,-2 1 1 0,2-1 1 16,-4-2 0-16,-5 6 1 0,0-1-2 15,-3 0-3-15,-1 4-1 0,-1 4-10 16,-5 2-1-16,-2 10-2 0,1 0-2 16,-2 0-1-16,1 3 0 0,7-2-2 0,-1 1 8 15,5-1-1-15,1-5 1 0,3-2 0 16,4 1 0-16,4 0 1 0,-4-1 0 15,1-2 0-15,4 3-1 0,-5-7-3 16,1 1 0-16,-3-2 1 0,-1-2-1 16,0 0 1-16,-1 1 0 0,-2-5 2 15,4 5 4-15,-1-1 1 0,0 1 1 16,-4-2-1-16,-1 9 2 0,-1-1-3 16,-1 4-3-16,-2-1-2 0,0 2-2 0,-1 3 0 15,2 10-2-15,-1-13-4 0,-1 4 2 16,-1 2 2-16,2 5 0 0,-1 3 1 15,-1 3-1-15,2-4 1 0,-2 7 1 16,0 4-1-16,0-1-2 0,-1-2-2 16,-1-1-1-16,-1 0-3 0,0-2-2 15,-3-3-2-15,2-6 1 0,-3-4 4 0,3-3 3 16,-2-6 2-16,2-6 4 0,0-7 3 16,0-4 4-16,2-5 0 0,2-2-3 15,0-10-1-15,2-2 0 0,3-5-1 16,1-5-1-16,1-1-1 0,2 1 3 15,0 6 1-15,1 4 2 0,0 4 2 16,1 6 4-16,-1 7 0 0,1 10-1 16,-1 1-2-16,0 8-3 0,-2 0-2 15,2 3-2-15,0 4-4 0,-1 0 0 0,0-2-1 16,-1-2 1-16,-1-5 1 0,-2 3-1 16,-2 0-1-16,-1 1-1 0,-1-2 0 15,-3 1-1-15,0 4 0 0,-3-2-2 16,-3 1-2-16,0 1-3 0,-8 0-6 15,3-4-8-15,-1-1-11 0,-1-3-7 16,0-2-4-16,4-3 6 0,2-2-128 16,4-6-114-16,1 7-280 0</inkml:trace>
  <inkml:trace contextRef="#ctx0" brushRef="#br0" timeOffset="-186472.83">19968 1304 502 0,'2'0'136'0,"-2"-1"5"15,-3 1-78-15,0-4-7 0,-1 1 2 16,-3 1-19-16,-1-2-13 0,2 6-6 16,-2-4-4-16,2-1-3 0,-2 3-3 15,-1 0-3-15,3 11-4 0,-5-2-2 16,0 1-3-16,0 5-1 0,1 5 1 15,2 0 0-15,3 0-1 0,0-4 1 16,8 5-1-16,0-6-4 0,2-1-1 16,4-2-4-16,0-2 0 0,2 1-2 0,-1-5-1 15,-2-4 1-15,2-1 4 0,-3-2 2 16,-1-6 3-16,2 0 2 0,0-7 1 16,1-2 4-16,-1-3 2 0,2-6 0 15,1-2 2-15,-1-1 1 0,0-1 0 16,-3-10 2-16,0-1 0 0,1-4 0 15,-3 1 4-15,-2-3 0 0,2-2 0 0,-4 2 1 16,-1 9 4-16,2 6 4 0,-2 6 2 16,-1 5-3-16,0 8-1 0,-1 10 1 15,1 4-5-15,1 1-3 0,-5 7-9 16,2 5-3-16,0 4-2 0,1 6 0 16,-1 2-2-16,1 5 1 0,2 7 1 15,2 0 3-15,2 5-1 0,0-3 0 16,1-1-1-16,2 0 0 0,2-1-1 15,2-5-2-15,0-4-2 0,3-4-2 16,-9-3-3-16,13-6 0 0,0 0-3 0,2-3 0 16,6-5 0-16,-1-3-1 0,3-4 1 15,11-4 2-15,-9-1-1 0,1-9 3 16,-4-2 2-16,-5-1 1 0,0-3 1 16,-9-7 2-16,-4 0 1 0,-5 1 1 15,-4 2 3-15,-2-1 2 0,-3 5 1 0,-6 3 6 16,1 10 0-16,-3 3 0 0,-6 1-1 15,-4 4-2-15,-3 4-1 0,18 11-3 16,-16-5-5-16,0 2-1 0,4 2 1 16,8 4-1-16,5-1 0 0,5 0 0 15,-12-10 2-15,22 5 1 0,3-1 0 16,2-2 0-16,1-4 1 0,5-1-1 16,1-4 0-16,-2 0 1 0,1-4-1 15,-1-2 2-15,0-2-1 0,-2-1 0 16,-2-4 1-16,-2-1 0 0,-3-2 0 0,-1-1 0 15,-3 0 0-15,-2 4-1 0,-1 0 0 16,-2 4-3-16,-1 5-1 0,0 7 0 16,0-1 0-16,-1 6 0 0,-1 1-1 15,1 1 1-15,1 4 2 0,2-5 1 16,0-2 0-16,4 1 0 0,-1-5 0 16,3 0 1-16,1-1 0 0,2-6 1 0,1 1-1 15,0-1 1-15,2-1-1 0,0-3 1 16,2-3-1-16,-2-3 1 0,0 0 0 15,-1-6 0-15,1-3 0 0,0-4 1 16,0-3-1-16,2-2 0 0,0-10 1 16,0-4-1-16,0-3 1 0,-2-4-1 15,-2-1-1-15,-1-2 4 0,-4-2 0 16,0 9 3-16,-4 7 5 0,0 6 3 16,-1 10 0-16,0 6 1 0,-1 8-7 15,0 8-1-15,-1 6-4 0,-1 5-5 0,0 5-3 16,-2 5 0-16,1 6 1 0,-1 9 1 15,-2 4 2-15,1 5 0 0,0 1-1 16,2 5 1-16,3-3-1 0,2 1-1 16,3-4 0-16,0-3-1 0,5 0 0 15,4-3-2-15,3-7-2 0,1-4-2 16,3-4-1-16,1-3 0 0,3-4-1 0,0-7 1 16,-2-3 1-16,-1-5 4 0,-1-2 0 15,-2-7 2-15,-3-2 1 0,2-5 0 16,-4-6 0-16,-1-3 0 0,-1-2 0 15,-2-1 0-15,-2 4 0 0,-3 1-1 16,-3 5 0-16,-2 5 0 0,-4 6 0 16,-5 5 0-16,-1 3 0 0,-3 6 1 15,-1 3 1-15,-1 4 1 0,-1 6 1 0,4 0 1 16,2 1-1-16,5 2 1 0,3-3-1 16,2-3 0-16,3-2 1 0,4-5-1 15,1-1 1-15,4-3-1 0,3 0 1 16,0-2-1-16,0-1-1 0,3-2-2 15,-1 0-7-15,0-2-4 0,-1-1-5 16,-4-1-21-16,0-6-15 0,-1-2 157 16,-4-2-291-16,-3-5-153 0,-4-2-430 15</inkml:trace>
  <inkml:trace contextRef="#ctx0" brushRef="#br0" timeOffset="-186290.93">20491 1028 525 0,'-15'5'131'16,"5"2"8"-16,20 5-70 0,-25-1-25 0,29-9 5 16,4 1 0-16,10 0-9 0,8 2-5 15,8-5-8-15,8-1-3 0,1-3-7 16,5-1-4-16,2-2-12 0,-3 0-16 16,-1-6 3-16,-9 7-154 0,0-7-140 15,-6 0-358-15</inkml:trace>
  <inkml:trace contextRef="#ctx0" brushRef="#br0" timeOffset="-185660.59">21981 966 419 0,'0'1'116'0,"2"2"8"15,0-1-2-15,1 5-90 0,1 3-2 16,1 3 4-16,0 6 0 0,0 4-7 16,1 1-7-16,-3 12-4 0,1-3-1 15,0 2-4-15,-2-2-1 0,-1 2-5 16,-1 0-3-16,0 0 0 0,0-4-2 16,0 0-9-16,-2-4-8 0,1 0 10 0,1-4-65 15,-1-5-74-15,1-2-110 0,-3-5-256 16</inkml:trace>
  <inkml:trace contextRef="#ctx0" brushRef="#br0" timeOffset="-185272.62">21877 1030 568 0,'11'-17'135'0,"2"8"9"0,3-1-88 16,1 0-14-16,6 3 1 0,1 3 3 15,0 1-7-15,2 4-10 0,3 1-7 16,2 4-7-16,-1 5-6 0,-3 1-5 16,-4 3-3-16,-2 1-3 0,-4-1-1 15,-6 0-3-15,-3-3-1 0,-5-1-1 0,-3 1-1 16,-3-2 1-16,-4-1 0 0,-5 0 0 16,-2-1 1-16,-4-4 3 0,-2-1 1 15,0-6 2-15,-2 3 1 0,2-3 0 16,1-2 2-16,4 2 1 0,3-1-1 15,3 1 2-15,3 2 0 0,2-3-1 16,3 5-1-16,2 7 1 0,3 0 0 16,-1 8 2-16,3 3-1 0,3 2 1 15,1 4 2-15,0-1 1 0,2-5-1 16,2 1 0-16,4-3-2 0,-1 1-1 0,1-1-2 16,3-1 0-16,2 0-11 0,2-1-14 15,0-3-12-15,2-1 102 0,4-4-233 16,1-2-142-16,0-4-379 0</inkml:trace>
  <inkml:trace contextRef="#ctx0" brushRef="#br0" timeOffset="-184575.96">22492 1294 334 0,'-6'5'107'0,"2"0"7"0,0 0 2 16,2 1-64-16,1-3-6 0,2 1 3 15,0-4-7-15,4 1-9 0,2-1-5 16,3 2-4-16,2-5-5 0,4 1-4 0,-1-3-3 16,2 3-5-16,1-4-3 0,-2 2-2 15,-2-2 0-15,-1 3 0 0,-4-1 1 16,0-1 0-16,-2-3 0 0,-3 0 0 16,-1-4 1-16,-5-2 0 0,-1-2-1 15,-2-1 0-15,-5 1-1 0,-1 3 0 16,-4 3 0-16,-1 8 0 0,-2 3-1 15,-1 3 1-15,1 11 0 0,1 1-1 16,3 3 0-16,3-2 0 0,2 1 0 0,5 2-1 16,4-1 0-16,3-1 0 0,4-2 0 15,4 2 0-15,5-2 1 0,2 4 0 16,5-3 0-16,3 0 1 0,2-5 1 16,3-3-1-16,4 1 1 0,-1-1-1 15,4-6 1-15,-1-2 1 0,2-2 0 16,-5-4 1-16,-3 1 0 0,-5-7 3 15,-6-2 1-15,-4-3 0 0,-6-2 1 0,-5-1 1 16,0 1 0-16,-4 1-1 0,-1 1 0 16,-4 4-3-16,0 2 0 0,-3 3-2 15,0 5-1-15,-3 3-1 0,-1 2-1 16,-2 6 0-16,1 6-1 0,0 5 0 16,-2 4 1-16,1 4-1 0,2 3 0 15,2 3 0-15,0 3-1 0,0-2 1 16,0 5 0-16,0-1 0 0,1 3 0 0,0-1-1 15,-1-2 1-15,1 1-1 0,0-5-1 16,-2-4-2-16,0-1-3 0,0-6-2 16,-1-2-2-16,-1-3-1 0,-2-4-2 15,-2-6 2-15,-1-2 1 0,1-4 4 16,-2-4 2-16,0-9 3 0,-1-1 2 16,2-5 6-16,1-3 3 0,3-1 3 15,0-1 0-15,4-2 2 0,4 5 1 0,0-1-1 16,5 0-1-16,3 4-4 15,6 0-1-15,2-1-2 0,3 4-2 0,6 2-1 16,4 0-2-16,5 1-1 0,2-2-5 16,5-2-9-16,5 0-10 0,4 0-12 15,-3-2 147-15,-2 0-292 0,0 2-162 16,-9 0-438-16</inkml:trace>
  <inkml:trace contextRef="#ctx0" brushRef="#br0" timeOffset="-182878.61">22277 604 331 0,'-1'3'98'16,"1"-1"11"-16,0-2-29 0,0 1-17 15,1-1 0-15,-1 0-2 0,0 0-4 16,0-1-5-16,1 1-8 0,-1-2-7 0,-1-1-7 15,0 2-2-15,-4-5-7 0,0-3-6 16,-2-19-5-16,-1 16-7 0,-1 10-1 16,-2-8-2-16,-10-5-4 0,10 13 1 15,-1 2 0-15,-1 22 0 0,-1-13 2 16,-1-6-1-16,2 10 0 0,9 7 1 16,-7-5-2-16,2 1-3 0,4 5-1 15,2-5-3-15,5-3-1 0,1 0-1 16,0-2 1-16,4-2 2 0,0-2 2 0,2-7 2 15,0 0 3-15,1 0 2 0,0 0 2 16,-1 0 0-16,0-8 2 0,0 0 1 16,-1-3 1-16,-2-1 0 0,0-3 0 15,-1-4-1-15,1-5-1 0,-2 2-1 16,0-2-1-16,2-3 0 0,-3-1-1 16,0 1 0-16,2 1 0 0,-3-2-1 0,0 4 1 15,-1 1 0-15,0 8 1 0,-1 0 1 16,0 0 0-16,-1 4 1 0,1 4-1 15,0 5-2-15,-1 0 0 0,0 2-2 16,1 5 0-16,0 1-2 0,-1 5 1 16,1 5 0-16,0-1 2 0,0 6 1 15,0 1-1-15,0 2 1 0,0 8-1 16,1-1 0-16,-1 1 0 0,2 2 0 16,4 1-1-16,1-4 0 0,4-6 0 15,3-2 0-15,3 1 0 0,5-2 0 0,3-3 1 16,0-6-1-16,1 0 2 0,1 2-1 15,4-6 1-15,-4-6 0 0,-1-4 0 16,0-2 1-16,-5-7-1 0,2 1 1 16,-5-5 0-16,-4 1 0 0,-3 0 2 15,-3 3 0-15,-4-5 0 0,-2 3-1 16,-3-6 0-16,-2 7-1 0,-3-1-1 0,-2-1 0 16,-1 1-1-16,-3 6 1 15,-1 5-1-15,0 2 1 0,-2 2 0 0,3 3-1 16,0 6 1-16,3 0-1 0,2 4 0 15,4 0 0-15,3 6-1 0,2 0 0 16,3-1 0-16,2-5-1 0,4 4 0 16,1-4 1-16,2 1 0 0,3-5 1 0,0 1 0 15,1-2 1-15,2-2 0 0,-1-4 1 16,1-2 0-16,0-4 0 0,0-3 2 16,1-4 0-16,0-4 2 0,-2-3-1 15,-1-9 0-15,0 1 1 0,-2 1-1 16,-3 3-2-16,-2-1 0 0,-3 6-1 15,-1 3 0-15,-3 11-1 0,0 0-2 16,0 0-1-16,0 0 0 0,3 2 0 16,-1 5-1-16,1 2 0 0,1 5 1 15,0 1 1-15,0 3 1 0,-3 2 0 0,0 2-1 16,-3-4 0-16,-1 1-1 0,-2-3 0 16,-1-2 0-16,-4 2-1 0,-3-4-1 15,0-1-2-15,-5-4-5 0,-2-1-1 16,0-3-5-16,-3-1-6 0,0-4 0 15,3-2-27-15,1-2-34 0,1-1-66 16,8-1-101-16,3-2-232 0</inkml:trace>
  <inkml:trace contextRef="#ctx0" brushRef="#br0" timeOffset="-182572.91">23078 401 458 0,'3'-8'123'0,"-2"1"4"16,0 7-18-16,0 14-84 0,-1-12-4 15,1 0 1-15,-1 9-5 0,1 2-6 0,-1 5-1 16,2 1 0-16,0 5 0 0,-1 5-2 16,-1 4-2-16,1 2 0 0,-1-1-2 15,3-2-1-15,-2 4-1 0,2-2-1 16,-2 0 0-16,2 2 0 0,1-2 0 15,2 1-1-15,-3 0 0 0,3-4 0 0,-1-2 0 16,3-2-1-16,-1-5-1 0,2-5-2 16,0-1-2-16,1-4-2 0,1-5-5 15,2-3-3-15,-2-4 14 0,-1-2-75 16,-2-3-60-16,2-1-98 0,-6-12-240 16</inkml:trace>
  <inkml:trace contextRef="#ctx0" brushRef="#br0" timeOffset="-182340.43">22936 620 419 0,'-1'6'126'0,"5"-5"9"0,11 7-59 15,0-4-14-15,3-2 5 0,6-5-8 16,2 3-22-16,11-5-17 0,6 1-7 0,5-5-7 15,3 4-7-15,5-4 6 0,-2 1-111 16,0 4-40-16,-6 1-111 0,-2 6-258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5T15:53:34.2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8157 2505 368 0,'-7'-10'85'0,"2"1"0"15,1 2-40-15,2 5-46 0,1 0-14 16,0 2-1-16,0-4 4 0,0 4 4 16,0 0 7-16,0 1 8 0,0-1 8 15,-1 0 3-15,0-1 0 0,0 1-2 16,1 0-4-16,0-3-6 0,1 2 0 16,-1 1 4-16,1-1 3 0,0 1 6 15,0 1 3-15,1-1 3 0,0 1 0 0,-2-3-4 16,3 5-5-16,2 0-3 0,0-1-5 15,3 1-2-15,1-1-3 0,2 0-3 16,4 6 1-16,3-5 0 0,-2 1-1 16,5-4 0-16,2 4 0 0,2 1 1 15,3-2-1-15,2-2 1 0,1-1-1 16,3 0 1-16,3 3-1 0,0-2 1 16,3-1-1-16,4 2 1 0,3 1 0 0,2 1-1 15,3 3 1-15,4-3-1 0,4-1 1 16,2 4-1-16,-1-1 0 0,3 0 1 15,4-3-1-15,2 0 1 0,1 1-1 16,3 0 0-16,-2-2 0 0,3-1 0 16,3 4 1-16,-1 0-1 0,1 3 0 15,1-1 0-15,0-2 0 0,0 0 0 16,0 2 0-16,0 0 0 0,0 0 0 0,-2-3 0 16,-1 3 0-16,-3 0 0 0,-2 3 0 15,-4-2 0-15,-4 1-1 0,-3-2 1 16,-4 0-1-16,-6 0 1 0,-2 4-1 15,-5-1 0-15,-5-1 0 0,-6 0 0 16,-8 0 0-16,-3-1 0 0,-4 0-1 16,-7-3-1-16,-3-2-2 0,-3 0-1 15,-3-2 0-15,-3 2 1 0,-3-2 1 16,-6 1 2-16,-2 0 0 0,-7 1 2 0,-3-1 2 16,-8-1 0-16,-4-2-1 0,-9 1-1 15,-1-2 1-15,-4 2-1 0,-2 2 1 16,-7-1 1-16,-5 2-1 0,-3 0-1 15,-5-1 1-15,-5-1 2 0,-4-1-3 16,-2 1 0-16,-4 0-5 0,-1-3 6 16,-2-3 0-16,1 3 0 0,-2 3-1 15,-2-2 2-15,-1-2 0 0,-4-2 4 0,5 2-4 16,1 4-1-16,-1 0-1 0,2-2 0 16,5-1-1-16,-1-1-1 0,8 3 0 15,0 1 1-15,5-1-2 0,4-2 2 16,1 2-1-16,6 0 0 0,6 1 2 15,1-2-1-15,5-2-1 0,5 1 2 16,5 2-2-16,10-1 0 0,2 0 0 16,7-1 1-16,8 3 0 0,4 0-18 15,3-2-20-15,9 2-19 0,6-2 0 0,13 0-1 16,11-1-52-16,14-4-63 0,12 0-87 16</inkml:trace>
  <inkml:trace contextRef="#ctx0" brushRef="#br0" timeOffset="7709.55">9304 5023 463 0,'-9'1'91'0,"4"-2"1"0,1-1-88 0,3 0-6 16,0 2 1-16,0 0 2 0,0 1 5 15,0-1 2-15,-1 2 3 0,0-1 1 16,-2 3 0-16,1 0 0 0,-1-1-2 15,0 3-1-15,1-1-2 0,1 3-4 16,2-2-4-16,0 1-3 0,1-2-1 0,3 3 2 16,1-3 3-16,2-1 2 0,2-2 4 15,2 0 4-15,3 0 3 0,2 1 1 16,0-1-2-16,3 2-2 0,-2 0-3 16,2 2-2-16,1 1-3 0,0-1 0 15,4 1 0-15,-1-1-1 0,1 1 0 16,3 1 0-16,3-4 0 0,0 3-1 15,4-1 0-15,0 2-1 0,3-5 0 0,5 3 0 16,1 1 0-16,2 0 1 0,3-2 0 16,-1 1 0-16,5-4 0 0,2 2 2 15,4 0-2-15,3-1 1 0,0 1-1 16,1 1 1-16,4-1-1 0,-1 3 1 16,2-2-1-16,3 2 1 0,0-2 0 15,2-4 0-15,3 0 0 0,2-1 0 16,7-1 0-16,0-2 0 0,2 0 2 0,2 1 2 15,3 0 3-15,0 1 1 0,3 2 2 16,1 3 0-16,0-2 0 0,-1 3-1 16,3 0-3-16,3-1-2 0,6 1-2 15,-2-1 0-15,3-1-2 0,5-1 0 16,4-2 0-16,2-3 0 0,4 0-1 16,-2-3 0-16,7-2 0 0,0 0 0 0,-3 2 1 15,3-2-1-15,0 3 0 16,-3 0 1-16,-1 2-5 0,-9-1-6 0,3 1-121 15,0-4-109-15,-14 5-289 0</inkml:trace>
  <inkml:trace contextRef="#ctx0" brushRef="#br0" timeOffset="12527.18">4676 7938 314 0,'-1'-3'95'0,"-2"7"7"0,2-4-28 15,1 0-21-15,-1 1-9 0,0-2-9 16,2 2-7-16,-2-1-6 0,1 0-2 15,0 1-1-15,0-1-1 0,0 0 1 16,0 1-1-16,0 0 1 0,-1 1-4 0,-1 1-5 16,1 1-3-16,-1 1-2 0,0 2 0 15,-1 3-1-15,-1 3-1 0,0 3-2 16,-1 4 0-16,-2 5 0 0,0 3-1 16,1 3 1-16,-1 2 0 0,1 2 0 15,0 2-1-15,1 0 1 0,1-3-1 16,1-2 1-16,1-1-1 0,1-3 0 15,2-4 1-15,1-5-1 0,1-2 0 0,3-3 1 16,0-2 0-16,4-3 1 0,-1 1-1 16,1-3 0-16,0 0-1 0,0 0-2 15,-2-4-1-15,2-2-2 0,0-2-3 16,0-6-4-16,1 0-3 0,0-3-9 16,0-1-5-16,-2-3-18 0,-2-1-25 15,-2 0-56-15,-4 1-81 0,-3-5-181 16</inkml:trace>
  <inkml:trace contextRef="#ctx0" brushRef="#br0" timeOffset="12728.93">4458 8280 427 0,'-1'2'101'0,"0"-2"4"0,2 0-55 0,2-2-20 15,3 1 2-15,2-2 4 0,1-2-3 16,5-2-1-16,2-1-4 0,3-2-2 15,0-1-9-15,1-1-9 0,2 1-5 16,-1 2 0-16,-1 0-7 0,-2 1-26 16,1 1-30-16,-2 1-72 0,0 3-2 15,-3-2-80-15,-1 3-143 0</inkml:trace>
  <inkml:trace contextRef="#ctx0" brushRef="#br0" timeOffset="13490.74">4943 8137 338 0,'-2'-2'96'16,"0"3"5"-16,2-4-8 0,-2-2-54 0,-1 3-12 16,-1-4-2-16,1 1-1 0,1 1-3 15,0-2-4-15,1 2-1 0,1 0 1 16,1-1-1-16,1 2 0 0,0-2-2 16,3 1-2-16,1-3-2 0,2 0-1 15,2 0-1-15,2 1-2 0,1-1-1 16,1 3-1-16,3-1-1 0,-1 3-1 15,0 2-1-15,1 2-3 0,-3 1-1 0,0 3 0 16,-2 1-1-16,-3-1 0 0,-2 1-1 16,-4 3-1-16,-2-2 1 0,-2 5 1 15,-3-3 1-15,-4 3 0 0,-3 3 1 16,-3 2 1-16,-2 1 1 0,-1 1 1 16,0-2 0-16,0 2 0 0,2-1 0 15,3-3-1-15,3-2 1 0,2 0 0 16,3-5-1-16,3 1 1 0,4-1 0 0,4-2 0 15,0-2 1-15,5-2 0 0,5 1 1 16,0-2-1-16,3-2 1 0,4 0-3 16,1 0 0-16,2 1 2 0,-2-1-39 15,1-1-92-15,0-2-104 0,1 0-266 16</inkml:trace>
  <inkml:trace contextRef="#ctx0" brushRef="#br0" timeOffset="14416.1">4756 9764 390 0,'1'2'92'0,"0"-1"3"0,-1 0-61 15,0 1-15-15,2-2-2 0,-2 3 1 16,0-1 1-16,-2 0-1 0,2-1 0 16,2 5 0-16,-2-2 1 0,0 6 0 15,1 0 1-15,-1 1-6 0,-1 1-3 16,4 1-5-16,-4 3-1 0,0 1-2 0,-2 1-2 16,1 2-1-16,0 4-1 0,-1 1 1 15,-3 3 0-15,3-1 1 0,1 0 0 16,1 1-1-16,1-3 1 0,2-3 0 15,1-1 0-15,3-4 1 0,0-4 1 16,3-2 0-16,2-2 1 0,1-3-1 16,1-3 1-16,1-3 1 0,2-1 0 0,-1-4-1 15,2-1 0-15,-1-1 0 0,-1-3-1 16,1 2 0-16,-3-2 0 0,-1-1-2 16,-2 2-1-16,-2 1-2 0,-3 0-3 15,-2 2-12-15,-3-3-64 0,-3 1-47 16,-3-1-93-16,-1 1-216 0</inkml:trace>
  <inkml:trace contextRef="#ctx0" brushRef="#br0" timeOffset="14597.66">4632 9958 462 0,'5'1'103'15,"0"-1"3"-15,2-1-76 0,3 0-14 16,1-2 3-16,3 0 1 0,1 0-2 15,4-3-3-15,1 1-3 0,2-1-3 16,2 1-2-16,-1-2-2 0,1 0-14 0,0-1-81 16,1-1-28-16,-2-1-86 0,0 1-197 15</inkml:trace>
  <inkml:trace contextRef="#ctx0" brushRef="#br0" timeOffset="15107.42">5116 9894 534 0,'1'-3'126'0,"0"2"4"16,0-1-72-16,0-1-33 0,1 1-4 15,0-1-3-15,3-1-5 0,-1 0-3 0,3-1-4 16,0 2-1-16,3-3-1 15,0-1 0-15,3 4 1 0,-1-1-1 0,1 2-2 16,2-3 0-16,0 4-1 0,0 0-1 16,0 4-1-16,-2-2-1 0,-1 2 0 15,-1 0-2-15,-4 1 0 0,-12-11-2 16,6 11 1-16,-1 0 0 0,-2 2-1 16,-5 3 2-16,-4 0 1 0,-2 1 2 15,11 12 1-15,-10-11 0 0,-1-3 2 0,2-2 0 16,2-1 0-16,5-3 0 0,2 0 0 15,0-1 0-15,5-1 0 0,0 3 1 16,5-2-1-16,1 2-1 0,5 0 1 16,1 3 0-16,4 0 0 0,-1 2-1 15,1 0-1-15,-2-2 2 0,1 2-1 16,-2-1-1-16,-3 1 2 0,-1 0-1 16,-2-1 1-16,-3 3-1 0,-2 1 1 0,-2 1 0 15,-6 0 2-15,-1-1-1 0,-4 3 1 16,-5-2 0-16,-3-1 2 0,-7-1-2 15,-7-2 0-15,-2-1 0 0,-5-1-1 16,-2-4-5-16,-3 1-3 0,-1-6-8 16,-4-2-9-16,8 0-50 0,4-1-47 15,0-3-25-15,4-1-85 0,7 3-166 16</inkml:trace>
  <inkml:trace contextRef="#ctx0" brushRef="#br0" timeOffset="16965.86">6404 12045 324 0,'-5'-3'85'0,"1"-1"3"0,-3 5-45 15,2 2 1-15,14 0-21 0,-12-1-3 16,17 7 2-16,-16-7 6 0,0 0 3 15,3-5 4-15,-1 2 1 0,1-4 1 16,-1 5-4-16,-1 4-7 0,3-4-8 16,0-2-5-16,2 2-5 0,3 1-4 0,1 2-2 15,4-4-2-15,6 1 2 0,2 1-1 16,4 4 0-16,6 0 0 0,6 0 0 16,4 2 2-16,8 2 1 0,3-5 1 15,6 3 0-15,2-1 1 0,3-4 0 16,1 0 0-16,1-2-1 0,-1-3-2 15,0 0 0-15,-2-1-1 0,-3-2-1 16,-4 2-4-16,-7-2-6 0,-6 1 27 0,-8 4-157 16,-8-2-121-16,-7 3-322 0</inkml:trace>
  <inkml:trace contextRef="#ctx0" brushRef="#br0" timeOffset="19184.5">4905 11694 216 0,'2'-1'68'0,"-2"1"9"0,2-1-6 16,-1 2-17-16,-1-1-6 0,0 0 3 15,1 2-2-15,-2-3-6 0,2 1-4 16,-1 1-5-16,0-1-5 0,-1-3-4 16,1 4-4-16,0-3-3 0,1 3-2 0,-1-2-3 15,-1 0-2-15,2 2-2 0,-1 1-2 16,0-3-2-16,0 1-1 0,0 1-1 16,1 0-1-16,-1 1-1 0,1 3 0 15,0 1 0-15,0 5-1 0,-1 1 0 16,1 4 1-16,-1 0 0 0,-1 4 0 15,0 1 0-15,0 2 0 0,0 4 1 16,-1 2-1-16,1 2 1 0,1 3-1 16,0 0 0-16,1-2-1 0,0 0 1 0,1-4-1 15,2-1-1-15,2-5 0 0,0-5-2 16,1-4 0-16,2-1-2 0,1-2-1 16,-1-5 0-16,1-3 0 0,1-3-1 15,0-5 1-15,1 1-1 0,-1-4-2 16,0-2-4-16,0-1-15 0,-1-1-33 15,-1 0-64-15,-3-2-90 0,-1 1-212 16</inkml:trace>
  <inkml:trace contextRef="#ctx0" brushRef="#br0" timeOffset="19405.91">4741 11905 295 0,'8'-1'93'0,"1"-1"10"15,2 1-5-15,5-2-41 0,0 0-6 16,3-2-3-16,1 0-12 0,0-1-9 16,1 0-10-16,0-2-20 0,-1-1-52 15,-1 0-64-15,0-1-93 0,-4 0-224 16</inkml:trace>
  <inkml:trace contextRef="#ctx0" brushRef="#br0" timeOffset="19907.99">5177 11831 443 0,'-2'-1'107'0,"2"1"4"16,0-1-54-16,0 2-26 0,0-1-6 15,0-1-1-15,0 0 1 0,0-1-5 16,2-2-4-16,0-3-3 0,3-2-4 0,-1-3-2 15,4 0-1-15,-1-6-2 0,2 3 1 16,1-1 0-16,0 1 1 0,0-1 0 16,1 1-1-16,-3-1 0 0,1 4-2 15,1-1 0-15,-1 2-2 0,-1-1-1 16,0 4 0-16,0 1-1 0,-1 1 1 16,0 1-2-16,-3 3 1 0,1-2-2 0,-2 3 0 15,0 1 1-15,1 1-2 0,-1 0 0 16,0 4 1-16,1-1-1 0,0 3 1 15,0 1 1-15,1 3 0 0,-1 5 0 16,2 1 2-16,-3 2 0 0,1 5 1 16,0-1 0-16,0 2 0 0,-1 2 0 15,-1-1 0-15,2 0 0 0,-2 4 0 16,1-1-1-16,-1 3-8 0,2 1-3 0,-1-1 4 16,0-4-20-16,-1 0-39 0,2-7-54 15,-2-3-10-15,-1-4-69 0,0-6-141 16</inkml:trace>
  <inkml:trace contextRef="#ctx0" brushRef="#br0" timeOffset="20147.49">5245 12118 353 0,'6'-2'115'0,"3"1"6"16,3-2-4-16,3-2-60 0,1 2-8 15,4 0-6-15,-1-1-19 0,3 1-9 16,0-3-6-16,1-1-4 0,0 0-2 0,1-1-2 16,-1-3-5-16,1-1 12 0,1 0-138 15,-4 0-113-15,4 5-300 0</inkml:trace>
  <inkml:trace contextRef="#ctx0" brushRef="#br0" timeOffset="24909.28">4918 13942 358 0,'-4'-1'71'16,"0"0"-2"-16,-2 2-54 0,2-2-22 16,4 6 4-16,-12-4 3 0,7-6 6 15,1 4 8-15,0 0 8 0,-1 0 3 16,2 0 6-16,-4-8 0 0,11 6 1 16,-8 1-2-16,1-2-3 0,-1 0-5 0,0-1-1 15,0-1-3-15,0-2-2 0,-1 0-2 16,1-1 1-16,-1-1 1 0,0-2-2 15,0 1-1-15,-2-1-1 0,-2 1 0 16,0 0-1-16,1-1-3 0,-1 1-1 16,0 2 0-16,0-3 0 0,2 1-3 15,1 1 0-15,2-1-1 0,-1 3-1 16,2-1-1-16,1-1 1 0,2 2-1 16,0 3 2-16,0-3 1 0,0 2 2 0,1-2 2 15,1 1 1-15,-1 0 0 0,3 0 0 16,-2-3-1-16,2 4-1 0,1-2-1 15,0 0-2-15,1 1-1 0,1-2-1 16,0 0-1-16,2 3 0 0,-1-2 0 16,0 2 0-16,2 1 0 0,-2 0-1 15,0 1 0-15,2 0 0 0,-1 2 0 0,0-2 1 16,1 2 0-16,-1 0 0 0,2 0 1 16,1 1-1-16,0-1 0 0,3-2 1 15,0 2-1-15,1-1 1 0,2-1 2 16,2 0 1-16,1-1 0 0,0-1 2 15,5 1 2-15,-1-2-1 0,2-1 0 16,3 2-2-16,0-1-1 0,1 2-1 16,1-1-1-16,-1 2-2 0,-2 3 1 15,-1 1 0-15,-4 0-3 0,-3 0-1 0,-4 1-5 16,-3 0-6-16,-21 3-7 0,15-3-2 16,-1-1-7-16,-11 3-5 0,7-6 0 15,0 0-5-15,-9 1-106 0,25-6-105 16,-19 1-269-16</inkml:trace>
  <inkml:trace contextRef="#ctx0" brushRef="#br0" timeOffset="25544.68">5311 13219 358 0,'1'0'110'0,"-1"1"3"0,0-2-2 16,-1 1-59-16,1-2-22 0,0 2-9 15,0 1-6-15,0 1-6 0,0-2-1 0,0 1-1 16,1 1 1-16,-1-1 0 0,1 0 0 16,0 0 0-16,-1 0 0 0,1 0-1 15,1 0 0-15,0 1-1 0,2 1 0 16,-1 0 2-16,2-2 2 0,1 1 3 16,0 0 1-16,1 2 3 0,1-3-1 15,1 0 1-15,3 1-4 0,-3 1-2 16,5-1-2-16,0 1-3 0,0-1-3 15,1 2-1-15,2 0-1 0,-2-2-1 0,2 1 1 16,0 2-1-16,0 1 1 0,1 2 0 16,0 0 0-16,-1 3 1 0,1 0 0 15,-2 1 0-15,-2-1 0 0,-2 0 0 16,-1 0 1-16,-2-2-2 0,0 0 1 16,-2 1 0-16,-3-3 0 0,0 2 1 15,0 0 2-15,-3-4 0 0,0 0 0 16,-1-2 0-16,-2 0 0 0,-1 1 0 15,0-2-1-15,-1 0-2 0,-1 1 0 0,1 3-2 16,-5-2-1-16,-1-1 0 0,0 1-1 16,-2 0 0-16,-1-1 0 0,-2 1-1 15,-3-2 1-15,4 4 0 0,-2 1-1 16,2 1-1-16,-3 0-3 0,2 3 0 16,-2 2-6-16,3 1-4 0,0-1-6 0,0 1-3 15,-1 0-2-15,2 3-52 16,1-1-69-16,1-3-99 0,1 1-237 0</inkml:trace>
  <inkml:trace contextRef="#ctx0" brushRef="#br0" timeOffset="31428.41">10195 14806 420 0,'0'0'105'16,"0"0"0"-16,-1 1-40 0,1-1-43 15,1 0-10-15,-1 0-7 0,0 0-3 0,0 0 0 16,1 1 1-16,-1-1 1 0,2 0 2 16,0-1 2-16,1 0-1 0,2-3 1 15,0 1 0-15,2-1 1 0,0-1 1 16,0 1 2-16,0 0 2 0,-2 0 1 15,1 2 1-15,0 0 0 0,0 1-3 16,0 2-2-16,3-1-5 0,1 3-1 16,1 1-3-16,3 0 0 0,4 1-1 15,1 2-1-15,3 0 0 0,4-2 1 0,2-1 0 16,4 1 0-16,2-2 0 16,2 0 2-16,3-2 2 0,2 3 1 0,2-2 0 15,0 1 1-15,3 0 0 0,-1 2-1 16,-1 0 0-16,-1 1-3 0,0-1-1 15,-4 1-1-15,-3 0 0 0,-4 1-1 16,-2 1-1-16,-5-3 1 0,-4 2-2 0,-4-1-5 16,-5 0 0-16,-2-1-5 15,-4 1-1-15,-2-2-1 0,-4 2-1 0,-4 2-1 16,-4 2 4-16,-4 1 0 0,-6 2 5 16,-5 0 1-16,-5 2 0 0,-4-1 1 15,-3-2 3-15,-2 0 1 0,-2-1 0 16,1-2 1-16,1-2 0 0,-2 2 0 15,1-3 1-15,0-2 1 0,-1-1 0 16,0 3 0-16,1-1-1 0,-1-1 2 16,2 2 0-16,1 2 0 0,2-1 0 15,1 1 0-15,3-2-1 0,5-1 0 0,4 1-1 16,3-4-1-16,5-1-1 0,4-2 0 16,2 0 1-16,3 1 1 0,2-1 1 15,2 1 1-15,0-2 2 0,0 1 2 16,2 1-1-16,3-1-1 0,5-1-1 15,6-1-2-15,2-2 0 0,6 3-2 0,7 1 0 16,4-1 0-16,4 2 1 0,3 2 0 16,2 1 0-16,3 2 0 0,3-1-1 15,2-3 1-15,-1 4-1 0,3-3 0 16,-1 1 1-16,-1-1-1 0,-1 2 0 16,-3-2 0-16,-3 5 0 0,-5-2 0 15,-2 1 0-15,-6 0 0 0,-5-3 1 16,-4 3-1-16,-6 0-1 0,-2-5 0 15,-6 0-3-15,-4-1 0 0,-2 0-1 16,-3 2 0-16,-3-4-4 0,-6 0-1 0,-5 0 0 16,-5 0 1-16,-6 2-2 0,-7-1 0 15,-6 2-1-15,-5-4 5 0,-1 3 1 16,0 1 2-16,0 0 1 0,1 0 3 16,3-1 0-16,5-1 1 0,5 3 0 15,3-3-1-15,7-1 1 0,5 2-1 16,4-3 1-16,5 3 10 0,-3 6-124 0,7-6-99 15,3 2-268-15</inkml:trace>
  <inkml:trace contextRef="#ctx0" brushRef="#br0" timeOffset="58009.14">7429 12171 526 0,'-3'2'119'0,"3"-2"3"15,1 0-82-15,-1 3-18 0,2-3-6 16,-2 1-5-16,0 1-3 0,-7-5-2 0,8 6-1 16,4 6-2-16,-6-11-1 0,8 14-2 15,-9-13 0-15,-3 1 0 0,6 1 0 16,-9-3-1-16,-9-9-1 0,4 11 0 16,-11-12 2-16,5 13 0 0,-4-1 1 15,-2 1-1-15,-3-1 0 0,-3 2 0 16,-3-3 1-16,-2-2-1 0,-3 0 0 15,0-2 0-15,-3 1 1 0,0-3-1 16,-3 0 0-16,-1 0 0 0,0 1 0 0,-1-4-1 16,-3 0-1-16,-2-2 0 0,-3 1-2 15,0 0 1-15,-3 1-1 0,-2-1 1 16,0 1 1-16,-2 0 0 0,2 2 2 16,0-3 1-16,1 0 1 0,2-4-1 15,1 1 0-15,3-3 1 0,4 0-1 16,2-2 0-16,3-3 0 0,3 1 4 15,3-4 2-15,3-2 3 0,4-2 1 0,0-4 3 16,3-2 0-16,2-4 2 0,0-3-4 16,1-1-2-16,2-2-2 0,3 0-4 15,0 0 1-15,2 1 2 0,3-1-2 16,2 2 1-16,0-3 0 0,2 1 1 16,2 3 3-16,1 2 1 0,3-1-4 15,4 0-1-15,3 2 1 0,2 0 0 16,5 5-1-16,2 1-1 0,5 0-2 15,3 0 0-15,3 5 0 0,3 0-1 0,5 3-1 16,4-4-2-16,3 1 0 0,5-2-1 16,3 6 0-16,3-1 0 0,3 2 0 15,4-2-1-15,0 4 1 0,3 2 0 16,0 1 1-16,1-2 0 0,2 3 0 16,0-1 0-16,1 4 1 0,0 0 0 15,0 0-1-15,-1 5 0 0,3 1 1 0,-1 5-2 16,0 2 1-16,0 4-1 0,4 4 0 15,0 3 0-15,-1 3-1 0,2 4 1 16,1 3-1-16,-1 4-3 0,2 3-2 16,-1 4-3-16,-2-1 0 0,-2 1-1 15,1 2 1-15,-5-1 0 0,0 0 3 16,-6 0 4-16,-3-1 1 0,-3 2 2 16,-4 1 1-16,-4-1 0 0,-4 5 0 15,-2 1 0-15,-3-1 0 0,-5 3 1 0,-1 4-1 16,-5 1 0-16,-3 3 0 0,-3-4 0 15,-4 2-1-15,-4 1-1 0,-4-2-1 16,-2-1 0-16,-3-2 0 0,-3 0-1 16,-4 1 0-16,-3-1 0 0,-4 1-2 15,-4 0-1-15,-6-2-2 0,-5 0-3 16,-8-2-3-16,-8 1-117 0,-8 1-107 16,-6-3-275-16</inkml:trace>
  <inkml:trace contextRef="#ctx0" brushRef="#br0" timeOffset="64773.31">13399 8927 382 0,'0'-1'106'0,"3"0"-2"0,1 1-30 0,2 0-52 16,3-1-24-16,4 3-12 0,5 0-2 15,3-1 0-15,4 0 6 0,4 0 20 16,8-2 9-16,5 2 4 0,2-2 5 15,2 0 2-15,6 0 0 0,2 1-2 0,1-1-6 16,0 0-6-16,-1-1-6 16,-3 0-4-16,4 4-3 0,-6-1-2 0,2 1-1 15,-2 2-2-15,-3 1-1 0,-3-1-4 16,-4-1 0-16,-7-2-12 0,-2-1-20 16,-9-2-22-16,-4-1-46 0,-6-2-12 15,-3-1-68-15,-2 2-118 0</inkml:trace>
  <inkml:trace contextRef="#ctx0" brushRef="#br0" timeOffset="65172.31">14472 8741 679 0,'-1'-2'146'0,"3"2"-3"0,-9 0-112 15,7 0-25-15,0 0-13 0,0 2-7 16,0-1-1-16,2 1-1 0,-2 2 2 16,1-3 2-16,-1 2 1 0,1 1 6 15,5-2 2-15,-6-3 2 0,1 4 3 0,3-2 1 16,-1 2 1-16,2-2 0 0,4 3-3 15,-1-1 2-15,14 6-1 0,1-3-2 16,-1-2-1-16,7 5 0 0,3 2 0 16,2-3 2-16,1 4-1 0,-8-3 1 15,0 1-1-15,1 3-1 0,-5-3 1 16,-1 1-1-16,-4-1 0 0,-6-1-2 16,-1 1-2-16,-8-3 0 0,-2 4 3 0,-9 2-2 15,-6 4 0-15,-14 0 17 0,-12 10-88 16,-17-7-53-16,0 7-101 0,-19 10-251 15</inkml:trace>
  <inkml:trace contextRef="#ctx0" brushRef="#br0" timeOffset="65840.28">13329 11713 259 0,'-2'6'83'0,"1"-1"5"0,-1 1-7 16,1-1-35-16,0-3-12 0,-1 2-12 0,4 1-6 15,0-2-6-15,3 4-2 0,6-4 1 16,8 3 3-16,5-1 5 0,9-1 9 16,7-2 5-16,11-2 4 0,5 0 0 15,3-1-2-15,3 0-2 0,5 3-5 16,3-3-7-16,5 2-6 0,-6 2-4 15,1 1-3-15,5 0-2 0,0 1-2 0,-5-2-3 16,-6 5-7-16,-12-2-22 0,-4 0-39 16,-7-4-68-16,-12-3-101 0,-9 3-234 15</inkml:trace>
  <inkml:trace contextRef="#ctx0" brushRef="#br0" timeOffset="66100.59">14465 11621 489 0,'5'5'121'0,"1"4"1"16,4 2-43-16,2 2-55 0,6 1-11 16,4 3-3-16,2-1-3 0,-1 1-2 15,1-1-2-15,2 1-1 0,-1-2-1 16,-1 1-1-16,-4 1 0 0,-1-2 0 0,-1-1 0 15,-2 1 0-15,-6-2-1 0,-6 0 0 16,-7-1 0-16,-10 3 0 0,-8 2 2 16,-13 2 42-16,-10 4-168 0,-10 4-113 15,-22-3-315-15</inkml:trace>
  <inkml:trace contextRef="#ctx0" brushRef="#br0" timeOffset="69191.09">17625 11794 464 0,'0'1'116'16,"0"-1"0"-16,-1 2-46 0,2-1-42 15,-1-1-20-15,1 4-20 0,-1-4-14 16,1 2-16-16,1 1-5 0,2-1-2 16,3 2 2-16,8-2 4 0,4 0 15 15,6-1 16-15,8-1 19 0,5-1 9 0,7 0 9 16,4-1 6-16,2-1 5 0,5 2 2 16,2 1-3-16,3-1-5 15,0 2-4-15,-2 0-8 0,-1 4-9 0,-2-1-15 16,-2 2-26-16,-4-2-77 0,-3 0-2 15,-4 0-73-15,-4-4-141 0</inkml:trace>
  <inkml:trace contextRef="#ctx0" brushRef="#br0" timeOffset="69536.17">18448 11634 690 0,'1'0'155'0,"-10"-8"-1"16,9 9-110-16,1 1-22 0,-1-1-13 16,2 1-8-16,3 1-4 0,1 5-1 15,2-3-1-15,2 2 1 0,3 2 0 16,2 2 1-16,0-2 2 0,1 1 0 15,2-1 1-15,0 5 1 0,0-3-1 0,-1-1 1 16,2 0-1-16,-3 2 0 0,-1 0 0 16,-5-2-1-16,-2-2-2 0,-3-2 1 15,-3 5-1-15,-6-2-1 0,-3 0 0 16,-12-2-3-16,-2 3 1 0,-8-1-4 16,-10 2-7-16,-6-5-4 0,-3-1 13 15,-6-8-138-15,10 0-115 0,-3-3-298 16</inkml:trace>
  <inkml:trace contextRef="#ctx0" brushRef="#br0" timeOffset="70124.98">17411 9134 354 0,'6'4'103'0,"0"-2"5"15,0 2-34-15,4 1-25 0,2 3-11 16,3 0-8-16,4 0-10 0,2 1-8 16,4 1-5-16,1-2-1 0,5-1 0 0,3 1 1 15,5-1 3-15,6-1 1 0,1-2 3 16,4 3 1-16,4-4 1 0,5 1-1 15,2-3-3-15,2-3-3 0,1-1-1 16,4 1-4-16,-3-2-1 0,-1 0-4 16,-4-3-3-16,-4 1-4 0,-7 0-2 15,-5-1-4-15,-7-3-15 0,-5-1-63 16,-6 0-40-16,-7 0-88 0,-4-1-201 0</inkml:trace>
  <inkml:trace contextRef="#ctx0" brushRef="#br0" timeOffset="70372.33">18482 9011 372 0,'10'11'96'0,"3"-6"6"15,3 0-51-15,4 3-20 0,4-1-4 16,3 4-3-16,1-3-7 0,4 2-8 15,-1 0-6-15,2 2-3 0,0 0-1 16,-2 1 0-16,-4-2-1 0,-2 2 1 16,-5-1-10-16,-6 2-3 0,-3-1-6 0,-6 3-4 15,-12-2 0-15,-2 6-2 0,-4-1-77 16,-19 0-64-16,-4 1-171 0</inkml:trace>
  <inkml:trace contextRef="#ctx0" brushRef="#br0" timeOffset="73806.07">20539 8030 318 0,'-14'3'94'16,"2"-1"3"-16,1 0-27 0,2-1-25 15,3 1-18-15,0 1-13 0,3-2-9 16,1 1-2-16,-1-2 0 0,2 1 3 16,1 0 3-16,1-1 5 0,-1 0 6 15,0 0 3-15,2-1-1 0,0 3-1 16,3 0-4-16,3 2-3 0,2 2-1 15,5-1-5-15,4 2-2 0,5-1-2 0,7-1 1 16,-2 3-3-16,11-6 1 16,7-2-3-16,2 1 0 0,7-1 2 0,3 0-1 15,5 0 2-15,9-3 1 0,0 3 1 16,4 0 0-16,5-1 0 0,4 3-1 16,4 0 0-16,2 2-1 0,4-1-1 15,-2 1 0-15,0 2 0 0,1 0-1 0,-2 2 0 16,-1-4-1-16,-1 2 0 0,-10-1 1 15,-3 2 0-15,-6-1-1 0,-9 0 1 16,-10-2-1-16,-10 2 1 0,-13-3-1 16,-7 1 0-16,-6-1 1 0,-11-1-5 15,-2-1-2-15,-8-2-1 0,-8-1-1 16,-6-3-3-16,-9 0-2 0,-8-4-1 16,-5-3 4-16,-15-2 2 0,-3-1 0 15,-4-2 1-15,-3 0 3 0,-2 1 3 16,-2 3 1-16,0 0 1 0,-2 4 1 0,-3 4 1 15,0 3 0-15,-4 2 0 0,-2 2-1 16,0 2 0-16,-5 4-1 0,5 0 0 16,0-1-1-16,3 4 1 0,3 0-1 15,2 2 0-15,4-3 0 0,8-1 0 16,3-2 0-16,4 0 0 0,4-4 1 16,10 2 0-16,7-4 2 0,5-1 1 0,6 0 0 15,7 0 2-15,6 1 3 0,4 0 3 16,1-2 1-16,2 1 4 0,4-2 4 15,2 3 0-15,7-1-3 0,9 1-3 16,11-2-2-16,6 4-3 0,11-1-4 16,8 5-6-16,13-2 0 0,5-3 0 15,6 4 1-15,-1-2-2 0,4 1 1 16,1 1 0-16,1-3 0 0,0 1 0 0,0 0 0 16,5 15-1-16,-10-15-1 0,-3 2 0 15,-2-4 0-15,-3 2 0 0,-2 1 1 16,-12-1-2-16,-14-16-1 0,6 13-1 15,-5 0-1-15,-11-2-2 0,-8 2-1 16,-10-1-1-16,-4 1-1 0,-8-5 1 16,-7 4-1-16,-7 0-1 0,-13-4 2 15,-9-2 0-15,-14-1 2 0,-13 1 1 16,-10 2 1-16,-10-5 3 0,-16-3 4 0,-4-2-1 16,-8 1 0-16,-6-2 0 0,-5-5-1 15,-5 0 1-15,3 3-1 0,7 2 0 16,10 4-1-16,13 2 0 0,11 3 13 15,17 8-133-15,19 4-107 0,10 3-286 16</inkml:trace>
  <inkml:trace contextRef="#ctx0" brushRef="#br0" timeOffset="82539.11">18603 5316 305 0,'4'-1'83'0,"-1"-2"5"15,0 1-28-15,0 0-23 0,2 0-6 0,-2-1-1 16,0 2-3-16,2 1-7 0,-2-2-2 16,1 1-2-16,1 1-2 0,0 0 0 15,3 3 1-15,0-3 0 0,4 2 1 16,4 0 1-16,3-1-1 0,4 0 2 15,5 1 2-15,3 0 1 0,2 0 0 16,0-1 1-16,3-1 0 0,2 2 1 16,2-1-2-16,0-1-3 0,2-1-2 15,7 0-1-15,6 0-2 0,4-2-2 0,2 0-3 16,4 0-2-16,2 0-1 0,3-1 0 16,2 1-1-16,5-1 0 0,-3-2 0 15,6 3 0-15,3 1-1 0,2-3 0 16,6 0 0-16,1 2-2 0,0 1 0 15,3 1 0-15,6 0-1 0,3 1 1 16,3 2-1-16,-1 2 0 0,3 1 0 16,2 0 1-16,6 0-1 0,-3 5 0 0,-3-1 0 15,-3-2 0-15,-1 2 0 0,-3-1-1 16,-10-1-3-16,-11 1-7 0,-7-5-7 16,-9 0-9-16,-10-2-7 0,-11-2-5 15,-15 0 6-15,-4-4-122 0,-10-3-108 16,-6 0-269-16</inkml:trace>
  <inkml:trace contextRef="#ctx0" brushRef="#br0" timeOffset="85035.6">19017 4266 455 0,'0'-1'112'16,"0"-1"1"-16,0 2-44 0,0-1-49 16,-1-1-7-16,1 1-4 0,-1 1-2 15,0 0-5-15,0 0-1 0,-1 2-1 16,0-1 0-16,0 2-1 0,-3 3 0 15,1 0 1-15,-1 4 1 0,0 2 0 16,2 1 0-16,0 4 0 0,2 0 0 0,1-1 1 16,4-1 1-16,2-1 0 0,3-2 1 15,3-1 1-15,1-5 0 0,5-3 0 16,0-1-1-16,2-3 1 16,-1-1 2-16,1-2 0 0,-1-3 2 0,-4-2 1 15,2-1 5-15,-5-2 2 0,-2-1 5 16,-1-2 1-16,-8-4-1 0,2 0-3 15,-1 1-1-15,-5 1-3 0,0 1-3 16,-2-2-4-16,-3 2-4 0,1 1-3 0,-9 1 1 16,-1 4-2-16,-3 0-2 0,-4 0-1 15,-2 1 0-15,1 0 0 0,-1 3-1 16,6 1-7-16,1 3-6 0,5 1-6 16,3 1-2-16,4 0-12 0,4 7-111 15,3-3-108-15,2-5-263 0</inkml:trace>
  <inkml:trace contextRef="#ctx0" brushRef="#br0" timeOffset="85475.44">19514 4375 160 0,'-4'23'42'0,"-1"1"0"0,-2 0-18 15,-1-14-11-15,4 12 1 0,-2-2-6 0,-1 3-4 16,3 0-2-16,1-2 0 0,-1-1-1 16,4 12-3-16,-1-16-2 0,1-2 3 15,1-4 4-15,1 0 5 0,1-8 4 16,0-2 3-16,-1-2 2 0,3-4 2 16,-2-3 7-16,1-6 11 0,1-6 11 15,0 2 5-15,1-2 2 0,-2-1 5 0,1 0 3 16,-1-1-4-16,-1 0-13 15,0-2-16-15,2-1-9 0,-1-3-2 0,0 3-3 16,1 0-2-16,1 3-1 0,0 2 1 16,1 5 1-16,0 5 1 0,2 3-5 15,1 2-1-15,1 3-3 0,0 3-4 16,0 2-2-16,1 2-3 0,-1 3 0 16,-3 2-1-16,0 2 1 0,-3 1-6 15,0 1 0-15,-2 2-1 0,-3-2-4 16,1 0-1-16,-3 1 0 0,-1-2-1 0,-3 1 3 15,-5-1 2-15,-4-1 0 0,-3 0 0 16,-6-4-36-16,-2-1-82 0,-1-2-101 16,-1-4-252-16</inkml:trace>
  <inkml:trace contextRef="#ctx0" brushRef="#br0" timeOffset="88356.09">20596 4366 302 0,'6'6'82'15,"-1"-1"3"-15,2-1-37 0,-1-3-12 16,-2 2-6-16,0-1-5 0,-1 0-6 16,-1-2 2-16,1 2 2 0,-2-1 1 15,-2 1 0-15,2 2-3 0,-1-1-1 0,-1-1-2 16,0 4-5-16,1 1-4 0,-2 2-3 16,1 2-2-16,1 3 0 0,-1 3-1 15,0 1 0-15,0 4-1 0,-2 0 0 16,1 4-1-16,-1 0 0 0,1 0 0 15,0 1-1-15,1 1 0 0,2-6-1 0,1 0 0 16,1-3-2-16,0-3 0 16,0-3-3-16,0-1-15 0,-2-5-61 15,0-1-35-15,-1-2-85 0,0 0-189 0</inkml:trace>
  <inkml:trace contextRef="#ctx0" brushRef="#br0" timeOffset="88950.01">20529 4339 407 0,'-1'-2'110'0,"3"0"5"0,1 1-56 15,1-1-15-15,2 0 0 0,1 2-8 16,3-1-12-16,2-2-5 0,2 2-2 16,4 1 0-16,-1 1-3 0,1-1-3 15,-1 3-3-15,3 0-1 0,-1 2-3 16,-1 2-4-16,-1 1-2 0,-1 2-1 15,0 3-2-15,-3-2 0 0,-2 3-1 0,-5 0-1 16,-2-2 1-16,-3 1 0 0,-6 2 0 16,-3-2-1-16,-5 1 3 0,-2-3 0 15,-1 0 1-15,-2 1 1 0,0-3 1 16,0-3 1-16,3 0 2 0,3-4 0 16,2-1 0-16,1 0 2 0,2-2-1 15,2 1 2-15,3-1 1 0,2 0 0 16,0 3 0-16,0-2-1 0,2 1 0 0,1 0-1 15,4 2 0-15,1 2-1 0,0 3 0 16,4-2-1-16,1 3 0 0,3 2 0 16,1 2-1-16,0 2 1 0,-1 1-1 15,-2-1-1-15,1 0 0 0,-2 1-1 16,-5-3 0-16,-3-1-1 0,-5-3-1 16,-2 0 0-16,-7 0 0 0,-4-1 1 15,-4-2-1-15,0 1 0 0,-4 2-1 0,0-4-3 16,-2 1-2-16,4-4-2 0,1-1-14 15,5 0-62-15,0 1-43 0,3-3-90 16,3 1-205-16</inkml:trace>
  <inkml:trace contextRef="#ctx0" brushRef="#br0" timeOffset="89184.46">20931 4681 475 0,'0'8'107'0,"0"-1"3"0,-1-1-85 15,1 2-3-15,-2 0 0 0,1-1 0 16,0 0-4-16,1-1-4 0,0 3-3 16,1-1-2-16,0 0-2 0,1-2-1 0,3 1 0 15,-1-3-1-15,4 0-1 0,1 0-2 16,0-4-4-16,1 0-2 0,2-4-71 15,-1 2-49-15,0-2-95 0,-2-3-222 16</inkml:trace>
  <inkml:trace contextRef="#ctx0" brushRef="#br0" timeOffset="89365.02">20995 4482 542 0,'-2'-2'123'0,"1"3"0"15,0-1-58-15,0 0-59 0,2 0-4 16,-1 1-1-16,0-1 3 0,1 1 0 16,-2-3 1-16,2 1-2 0,0 0-4 15,1-3 7-15,0 0-130 0,1 0-110 0,2-2-291 16</inkml:trace>
  <inkml:trace contextRef="#ctx0" brushRef="#br0" timeOffset="89921.96">21580 4474 518 0,'0'1'118'16,"1"4"3"-16,-1-1-68 0,1 3-40 0,-2 2 2 16,1 6 4-16,-1 2-1 0,-1 6-4 15,-1 3-1-15,-2 3-2 0,0 4-2 16,-1 1-3-16,-1-3-3 0,0 0-1 16,-1-1-1-16,3-1-1 0,-1-5 0 15,1-5 0-15,2-2 0 0,0-3-1 16,1-4-2-16,2-2 0 0,-1-5 0 15,1-2 3-15,0-3 1 0,2-4 1 16,0-1 0-16,3-5 2 0,0-4 1 16,2-2 0-16,-1-4-2 0,2-3 0 0,1-5 1 15,-1-1 1-15,-1-3 4 0,2-2 2 16,1 0 3-16,0 2 1 0,1 3 1 16,-1 4 2-16,-2 5 1 0,1 5 1 15,-1 4-1-15,-4 5-1 0,-1 1-1 16,1 5 1-16,-3 0-6 0,1 2-3 15,-1 0-5-15,2 3-3 0,1 3-1 0,0 0-1 16,2 1-3-16,2 5 2 0,1 1 1 16,1 4 1-16,1 5 1 0,2 2-1 15,1 4 1-15,2 0-3 0,-1 2-4 16,-1 2-8-16,0-4-4 0,1-1-4 16,-4 0-6-16,-2-4-6 0,-1-2-3 15,-2-4 0-15,-1 0 4 0,-2-3-3 16,0-4-110-16,-2-2-101 0,0-6-265 15</inkml:trace>
  <inkml:trace contextRef="#ctx0" brushRef="#br0" timeOffset="90120.19">21623 4640 438 0,'7'3'114'0,"-7"-4"1"16,2 1 1-16,0 1-97 0,1 0-1 15,1 0 2-15,1 1 3 0,0 1-1 16,2-1-1-16,-2 0-3 0,2 0-5 16,-2-1-4-16,0-2-3 0,1 1-6 15,-1 0-8-15,0-1-4 0,1 0-10 16,0 0-114-16,2 0-112 0,3 1-278 16</inkml:trace>
  <inkml:trace contextRef="#ctx0" brushRef="#br0" timeOffset="90359.1">22017 4689 457 0,'-1'4'113'16,"0"0"5"-16,0-1-47 0,0 3-48 0,1 0-1 15,-1 2 3-15,0-1-2 0,1 3-5 16,1 1-5-16,1 1-1 0,0 1-2 15,2 1-2-15,1-2-3 0,0-2-3 16,0 0-2-16,0-2-4 0,2 0-5 16,-1-4 3-16,1-3-124 0,1 0-2 15,-2-1-91-15,2-3-193 0</inkml:trace>
  <inkml:trace contextRef="#ctx0" brushRef="#br0" timeOffset="90516.68">22052 4520 585 0,'-5'1'123'0,"0"1"0"15,0-2-102-15,1 2-16 0,0-1-2 0,2 1 0 16,0 1-1-16,1 0-2 0,1-3-2 16,0 1 55-16,1-2-177 0,0-4-113 15,-7 2-318-15</inkml:trace>
  <inkml:trace contextRef="#ctx0" brushRef="#br0" timeOffset="92879.74">19004 5554 740 0,'-5'8'143'15,"2"-1"-6"-15,5-2-139 0,0 3-32 16,1 4-3-16,-1-1-57 0,1 1-49 16,-1-5 10-16,-1 0 36 0,-1-3 27 0,-1-2 14 15,2-4 15-15,-2-4 67 16,1-2 48-16,1 2-68 0,1-4-46 0,4-3-72 16,2-2-155-16</inkml:trace>
  <inkml:trace contextRef="#ctx0" brushRef="#br0" timeOffset="93130.93">19829 5722 542 0,'-2'-3'139'0,"-2"0"0"0,4 3-7 0,1 0-117 16,0 0-16-16,1 0-5 0,0-1-4 15,3 1-6-15,1 0 0 0,2 0-27 16,1 0-65-16,-1 0-28 0,2 1-87 16,-1 0-185-16</inkml:trace>
  <inkml:trace contextRef="#ctx0" brushRef="#br0" timeOffset="93485.66">21149 5600 472 0,'-1'-11'114'0,"-2"0"-5"16,-2-3-36-16,-2 10-82 0,-5 1 2 0,3 4-8 15,0 2 2-15,-4 0-2 16,-1 1 4-16,1 3 7 0,-12 1 3 0,13 1 2 16,3 1 0-16,0-2-2 0,4 2-17 15,10 3-73-15,-7-6-8 0,14-4-70 16,-12 0-148-16</inkml:trace>
  <inkml:trace contextRef="#ctx0" brushRef="#br0" timeOffset="93779.26">22134 5656 884 0,'-2'-1'177'16,"3"0"-7"-16,-1 1-185 0,-5-2-35 15,8 13-133-15,-3-12-139 0,-1 4-339 0</inkml:trace>
  <inkml:trace contextRef="#ctx0" brushRef="#br0" timeOffset="103342.09">20529 8722 586 0,'0'-3'123'0,"0"-1"-2"15,1 4-102-15,1 3-19 0,-5-1-7 16,1 0-2-16,-1 0-1 0,0 6 0 16,-2-2 1-16,-1 1 2 0,-1 1 2 15,-1 0 1-15,0 0-2 0,-3 1-2 16,-1-4 0-16,-2 2 2 0,-2-2 2 15,-5-1 3-15,-1 0 3 0,-6-2 4 16,-5-1 4-16,-2-2 0 0,-5 1 0 16,-3-2-2-16,-1-2-2 0,-4-3-2 0,-1 2-1 15,3-3-1-15,-2-2 0 0,-2-3-1 16,-3-4 0-16,1 2 0 0,0-2 0 16,1-4 0-16,-1-2-1 0,1 0 0 15,0-4 0-15,5-1 0 0,1 0 0 16,0-4-1-16,-2-3 1 0,0 0 0 15,1-5-1-15,0 1 1 0,0-1 1 16,0-1 0-16,1-1 0 0,5 0 0 0,0-1 1 16,4-5 0-16,3 5 0 0,7-1 0 15,4-2-1-15,4-3 0 0,6-1 0 16,5 0 0-16,3 3 3 0,3-4 1 16,1 0 0-16,3-1 2 0,0 2 3 15,2 2 1-15,2 3 2 0,3-3 0 16,2 3 1-16,2 0 1 0,1 2-2 15,3 2-3-15,-1 2-1 0,2 0-2 16,0 0-3-16,0-3-3 0,2 5 0 0,2 1-2 16,0 0-1-16,1 1 2 0,5 2 0 15,0 2 0-15,5 4 2 0,5-1 0 16,1-1 1-16,2 5 2 0,5 2 1 16,0 3 1-16,2 3-1 0,1 4 0 15,-2 2-1-15,6 5 0 0,5 0-1 16,-1 4-2-16,2 3-1 0,4 5 0 15,1 2-1-15,4 2 0 0,-1 2 0 0,-1 3 0 16,3 1-1-16,-2-1 1 0,-3 5-1 16,-3-2 1-16,-1 0-1 0,-3 1 1 15,-5 0-1-15,-1 1 0 0,0-1 0 16,1-1 0-16,-3 4 0 0,-5 3 0 16,0 2 0-16,0 2 0 0,-2 1 0 15,-2 4 0-15,-1 1 0 0,-1 1 0 0,2-1 0 16,-3 2-1-16,-3-1 0 0,-1 4-2 15,-2-1 0-15,-6 2-1 0,-2 3 0 16,-6 3-1-16,-5 2 1 0,-6 2 1 16,-3 3 0-16,-6 0-1 0,-5 5-1 15,-3-6-1-15,-2 2 0 0,-2 1 0 16,-2-1-1-16,-3-2 1 0,-2-3 2 16,-1 3 1-16,-1 0 1 0,-2-3 1 15,-2-6 1-15,-3 3-1 0,-7-3 1 0,-5-1 0 16,-6-2 0-16,-8-3 1 0,-6 1-1 15,-8 0-3-15,-8 0-3 0,-3 0 11 16,-6-2-134-16,-5-3-109 0,-1 4-291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5T15:55:47.7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9384 5077 458 0,'-2'1'101'0,"0"-1"2"16,2 0-78-16,8 4-12 0,-7-1-1 15,1-1 0-15,-2-2 2 0,1 1 1 16,1 2-2-16,-1-1 0 0,1 1 0 0,0 1-1 15,-1-1-2-15,2 3-1 0,-3-4-3 16,0 1-1-16,1 2-1 0,-1-3 2 16,0 0 1-16,0 0 0 0,1-3 1 15,1 4 1-15,1-3 3 0,2 3 1 16,1-1 1-16,4-2 3 0,3 2 1 16,5 2-1-16,2 0-3 0,3-2 0 15,3 1-5-15,7-2 0 0,3 1-5 0,3-2-1 16,3 0-1-16,3 0-1 0,3 3-1 15,2-1 2-15,1 2-1 0,-4-2 0 16,4 3 0-16,1-2 0 0,3 2-1 16,-2 1 1-16,1-2 1 0,-1 3 0 15,0 2-1-15,0-2 1 0,-3 2 0 16,-1-3 0-16,-2-2 0 0,1-1-1 16,0-1 0-16,0 0 1 0,-1-2-1 0,-1 2 1 15,1 0 0-15,0 0 1 0,-1-1 0 16,1-2 0-16,0-1 0 0,3-1 0 15,3-3-1-15,2-2 0 0,0 3 0 16,3-2 0-16,-1 4 0 0,5 0 2 16,-1-2 1-16,2 1-1 0,3 2 1 15,2-1 1-15,2 0-2 0,3 3 0 16,3 1-2-16,4 2 0 0,5 0-1 16,0 1 0-16,4 2-1 0,1 0 0 0,1-2 1 15,2-3-1-15,0 1 0 0,1 1 1 16,-1 1 0-16,-1-2 0 0,0-3 1 15,3 1 1-15,-4 1-1 0,-2 1 1 16,-4 0 0-16,-3-2-1 0,-2 0 0 16,-2 1-1-16,-7 1-1 0,-6 2 1 15,-10-2-1-15,-10-2-3 0,-10 0-6 0,-8 2-12 16,-11 0-6-16,-9-3-135 0,-3-1-132 16,-9-1-327-16</inkml:trace>
  <inkml:trace contextRef="#ctx0" brushRef="#br0" timeOffset="2920.69">8265 6229 265 0,'4'-5'85'15,"-2"1"6"-15,-1-1-11 0,-2 2-14 0,1-1-10 16,-1 0-10-16,1 1-6 0,-1 2-6 16,1 0-5-16,-1-1-8 0,2 1-7 15,-2 2-5-15,1-2-4 0,0 1-1 16,0-2-3-16,0 4-1 0,0 0 0 15,1-1 0-15,0 0 1 0,0 1 2 16,1 0 0-16,-1 0 2 0,1 1 2 16,1 0 1-16,0-1 1 0,-1 3-1 0,0 1-1 15,2 1 0-15,-2 0-1 0,0 5-1 16,2 5-2-16,-2 1 0 0,1 4 3 16,-1 2 1-16,0 4 0 0,-1 1 0 15,1-1-1-15,-1 0 1 0,1 1-1 16,1 0-3-16,0 1-3 0,1 0 0 15,2-2 0-15,2 1 0 0,0-3 0 16,1 0-1-16,2-5 1 0,1-1 1 16,1-3-1-16,-1-3 1 0,0 0 0 0,0-3 0 15,2-4 0-15,-2-2-1 0,0-5-3 16,2-4-3-16,0-2-1 0,0-5-3 16,2-1 0-16,1-5-3 0,1 0-3 15,2 0 3-15,-2 0-19 0,1-3-26 16,-2 1-31-16,-1-1-40 0,-4 0-82 15,-5-1-166-15</inkml:trace>
  <inkml:trace contextRef="#ctx0" brushRef="#br0" timeOffset="3153.59">8235 6417 521 0,'25'-6'125'0,"2"0"2"0,1-3-78 15,-1-1-18-15,-2 2-13 0,1 1-7 16,-6 0-6-16,-1 2-6 0,-3-3-6 16,-4 3-13-16,2-1-25 0,-3 0-49 15,1-1-33-15,0 0-84 0,-1 0-171 16</inkml:trace>
  <inkml:trace contextRef="#ctx0" brushRef="#br0" timeOffset="3614.61">8703 6387 459 0,'5'-1'121'0,"3"-2"3"0,-2 1-49 15,3-4-37-15,0 4-10 0,-2-5-5 16,3 2-6-16,0-2-2 0,1 1 0 16,1-1 0-16,2 1 1 0,2 2 1 0,-1 0-2 15,2 2-3-15,-1 2-2 16,0 3-5-16,0 0-2 0,-2 4-2 0,-2-4-2 15,-1 6-1-15,-1 2-2 0,-1 1-2 16,-5 0 0-16,-1 1 1 0,-4 1 0 16,-1 6 1-16,-5-4 1 0,-2 0 2 15,-2-1 2-15,-1 4 1 0,-4-2-1 16,1 1 0-16,0-3 1 0,0 2 0 16,4-2 1-16,0-1-1 0,5-3 1 0,3 1 1 15,4 1 0-15,2-3-1 0,6 0 1 16,3 0 0-16,5-1 1 0,3-2 1 15,5-1 0-15,3-3 0 0,1 1-1 16,6-3 0-16,5-1-1 0,2 0-3 16,3 1-2-16,2-2-12 0,1 2-6 15,2 1 83-15,-3 0-214 0,-3-1-132 0,-5 5-363 16</inkml:trace>
  <inkml:trace contextRef="#ctx0" brushRef="#br0" timeOffset="6311.57">12758 6746 550 0,'-7'0'120'0,"0"-2"0"16,3 2-94-16,2 0-14 0,-7-3-5 16,9 8-3-16,-3-5-2 0,-1 1-1 15,2-2 0-15,1 2 3 0,0-2 2 16,2-1 3-16,-3 0 3 0,1 1 4 15,3 1 0-15,-1 1-2 0,-1-3 0 16,1 1-4-16,0 1-3 0,0-1-1 16,0 0-5-16,-1-1 1 0,1 2 0 15,3-2-1-15,0 1 0 0,3 0 0 0,3 0-1 16,2 2 0-16,1-3 0 0,3 2 0 16,3 0-1-16,4 0 1 0,2 1 0 15,2 0 0-15,5 0 0 0,5 3 0 16,5-4 1-16,5 3 3 0,6 1 1 15,7 0 3-15,2-1 1 0,4 1 2 16,3 0 0-16,5 2 1 0,2-1-2 16,1 1-1-16,-6 0-2 0,4 2-2 0,-3-3-2 15,4 1 0-15,-10 0-2 0,-5-1 1 16,-4 0-1-16,-5 1 0 0,-8-4 0 16,-7 4-1-16,-11-4-2 0,-6 0-8 15,-5 0-4-15,-10-4-5 0,3 6-7 16,-10-7-6-16,-4-2-33 0,-1-1-85 15,-3 3-99-15,-8-5-252 0</inkml:trace>
  <inkml:trace contextRef="#ctx0" brushRef="#br0" timeOffset="6679.23">14049 6633 354 0,'0'1'74'16,"4"-2"2"-16,-4 1-59 0,1 1-7 15,-1 0 6-15,0-1 12 0,2 1 7 16,-2 1 4-16,1-3 2 0,0 2 0 16,0 0-3-16,2 0-6 0,2 2-11 15,1 0-5-15,3 1-4 0,1 2-3 16,1-1-1-16,-1 2 0 0,2-1-2 15,5 3-1-15,1 1 1 0,-2 0-2 0,3 2 1 16,0 1-1-16,4 5 1 16,-1-3-2-16,-5 2 1 0,-1 1-1 0,-2-2 0 15,1 1 0-15,-4-3 0 0,-4 0-1 16,-1 3 0-16,-3-3 0 0,-3 0 0 16,0 0-1-16,-4 2 1 0,-4-1 0 15,-5-2 1-15,-4-1-2 0,-3-2-3 16,-9-1-4-16,-6 1 10 0,-7 1-139 0,-7-1-117 15,-7-4-303-15</inkml:trace>
  <inkml:trace contextRef="#ctx0" brushRef="#br0" timeOffset="12007.25">14517 7179 532 0,'-16'-2'110'0,"21"4"-110"0,-7-1-160 16,2 1-322-16</inkml:trace>
  <inkml:trace contextRef="#ctx0" brushRef="#br0" timeOffset="12512.25">14492 7188 472 0,'0'0'113'0,"0"0"1"15,0-1-61-15,3 2-35 0,-2-1-18 0,1 0-12 16,1-1-5-16,2-1-2 0,1 0-1 16,1 1-1-16,-3-4 10 0,5 0 10 15,-2 0 16-15,0 2 8 0,0-1 6 16,-2 0 4-16,-1 1 1 0,0 0-2 15,-1 1-4-15,2-1-9 0,0 2-6 16,3-1-6-16,2 2-3 0,2 0-3 0,0 0 1 16,4-1 0-16,7 0 1 15,8 1 2-15,0-1 2 0,8-1 1 0,6 2 1 16,2-4-1-16,0 3-1 0,3-1-1 16,3-1-2-16,6-3-2 0,1 4-1 15,2-1 1-15,6 0 0 0,4 3 2 16,-1 0 2-16,-8 3 0 0,4-1 3 15,-3 2 1-15,4 2 0 0,-1 0 0 16,1 2-1-16,1 2-1 0,2-2 0 16,1-1 0-16,-2 1 1 0,0 1 0 0,1 1 1 15,1-2 0-15,-1 2-1 0,2 0-1 16,0 2-1-16,-3 0-2 0,-2 0-1 16,-2-2-2-16,-4 0-1 0,-2-2 0 15,-6-1 0-15,-4-1 0 0,-7-2-1 16,-6-2 0-16,-8 1 0 0,-7-5-1 15,-7 2-1-15,-6-5 2 0,-4 4-8 0,-3 1 1 16,-3-3-3-16,-1 1 0 0,-1 0-1 16,-1-1-3-16,2 4-7 0,-2-7 2 15,-2-1-4-15,-1 3-4 0,2-3-1 16,-1 2-4-16,1-3-10 0,2 5-25 16,-1-1-69-16,2 1-93 0,1 0-224 15</inkml:trace>
  <inkml:trace contextRef="#ctx0" brushRef="#br0" timeOffset="13109.56">16743 7137 403 0,'0'0'98'16,"0"0"3"-16,0-1-48 0,0 2-21 16,1 0-8-16,-1-1-5 0,-4-5-1 0,4 5 1 15,0 0 1-15,0 0-3 0,1-1-1 16,-2 0-2-16,1 2 0 0,1 0-1 15,-1-1-4-15,2 0-2 0,1 1-1 16,2 4 0-16,2-3 1 0,3-1 1 16,2 2 2-16,4 3 1 0,0-1 1 15,4 2 1-15,1-2-2 0,2 3-1 16,1 3-2-16,2-1-2 0,2 1 0 16,2 0-2-16,0 2-1 0,0 1 0 15,0 2 0-15,-3-3-1 0,0 0 0 0,-6 0 0 16,-3-1-1-16,-4-2 0 0,-4 0-4 15,-5-3-5-15,-5 3-2 0,-7 3 1 16,-8 1-1-16,-11 1 0 0,-10 0 0 16,-11 1 0-16,-7 0 9 0,-13-1 67 15,-8 2-202-15,-4-1-123 0,-11 9-353 16</inkml:trace>
  <inkml:trace contextRef="#ctx0" brushRef="#br0" timeOffset="17529.59">11817 4945 478 0,'10'3'110'0,"3"-8"1"15,5 3-68-15,3-1-25 0,2 1-7 16,1-3-3-16,0 0-4 0,-1-2 0 15,-1 3-1-15,-3-3 0 0,-2 1 0 16,-4 0 0-16,-3 2 1 0,-3 3 1 0,-3-3 3 16,-4 3 1-16,-1 1 0 0,-2 1-3 15,-2-1-4-15,-4 1-3 0,-3 3-4 16,-3 1 0-16,-5 3-1 0,-6-6 0 16,0 6 4-16,-4 1 1 0,2 0 5 15,2-4 0-15,2 1-1 0,7 5 2 16,5-2-4-16,2-5 0 0,4 0 1 15,4-4-1-15,0 3 1 0,4-2 1 16,1-7-2-16,4 3 4 0,4 2 1 0,2-16-1 16,8 13 2-16,4 0-1 0,4-2 1 15,0-2-2-15,2 0 0 0,-3-2-2 16,1 16 0-16,-9-14-3 0,-5 2-2 16,-3 0 1-16,-5 3 0 0,-3 4 2 15,-4 1 1-15,-6 2-3 0,-3 1 2 16,-8 0-1-16,-5 4-2 0,-6 0 1 15,-5 0-2-15,-5 3-1 0,4-1 2 0,2 1 1 16,4-1 0-16,7-2 2 0,4-1-1 16,7 0-1-16,6-3-1 0,2 0 1 15,3-1 0-15,2-1 1 0,5 1 0 16,-3-1 0-16,13-2 3 0,5-2 0 16,3 0 1-16,5-1-1 0,2-2 1 15,-1 3-1-15,8-3 0 0,-13-1-5 16,-4 4 1-16,-4 0-1 0,-6 0 0 0,-4 1 2 15,-4-1 1-15,-6 3 0 0,-2 2 1 16,-6-2-1-16,-4-1 0 0,-3 2-2 16,-2-1-1-16,-2 3 0 0,2-3 2 15,1-3-1-15,6 3 3 0,4-1 0 16,4-1-2-16,8-2 1 0,5-2-2 16,6-1-1-16,6 3-1 0,3-7 7 15,5 0-133-15,3 1-107 0,-4-1-294 0</inkml:trace>
  <inkml:trace contextRef="#ctx0" brushRef="#br0" timeOffset="19594.63">2555 9437 454 0,'0'0'114'0,"1"1"2"0,-1-1-59 15,0-1-21-15,0 0-8 0,0-2-6 16,-1 0-5-16,1-2-5 0,0 1 0 15,-1-2-2-15,1 2 1 0,-2-1 1 16,1 0 2-16,-2 0-2 0,-1-1 2 16,0 1-2-16,-4-1-2 0,-1 0-1 15,-1 0-2-15,-3 0-4 0,-1 2-1 0,-4 0-2 16,-3 1-1-16,-3 3-1 0,-2 1-1 16,-2 1 0-16,-3 1 1 0,2 2 1 15,0 1 0-15,4 1 1 0,3-1-1 16,4 1 1-16,2 2-1 0,6-3-1 15,3 3 1-15,2 0-1 0,4-2 0 16,2 1 0-16,6 1 1 0,2 1 1 16,3 0 1-16,5 0 1 0,3-1-1 0,3 0 1 15,3 3-1-15,2-2 0 0,0 4 0 16,3-1-2-16,-3 1 0 0,1 0-1 16,0 1-2-16,-1 1 0 0,-3 1-2 15,-1-3 0-15,-2 3-1 0,-1-1 0 16,-5 2 0-16,-3 1 0 0,-3 1 0 15,-4-2 0-15,-4 2-1 0,-7-3 0 16,-2 3 0-16,-4-2-1 0,-3-1-1 16,-6-2-1-16,-2-1 0 0,-2-1 1 0,-1 1 2 15,-3-5 0-15,1-2 4 0,-2-3 5 16,3-1 4-16,-1-6 4 0,-2-1 6 16,3-4 3-16,2-3 2 0,4-3 2 15,6-5-1-15,5-5-4 0,10-3-2 16,7-6-4-16,8-1-2 0,7-1 1 15,6-2-2-15,3 1 0 0,0 0 1 16,2 4 0-16,3 3 0 0,-1 1-11 16,0 3-14-16,-1 2-29 0,-4 3-102 0,0 1-117 15,1 3-285-15</inkml:trace>
  <inkml:trace contextRef="#ctx0" brushRef="#br0" timeOffset="20973.52">2061 5376 405 0,'-1'21'100'0,"-1"-3"4"16,1 1-61-16,0 2-12 0,-3 0-5 16,4 1-4-16,0 0-3 0,3 3-5 15,-2 3-3-15,2 1 1 0,-1-1-2 16,5 14 0-16,-3-8 0 0,0 1 1 15,2 1-4-15,2 2 0 0,-1 2-3 16,1 1-1-16,-4-8 0 0,3 9 0 16,-1 5-1-16,-2 2-1 0,-1 3 1 15,0 2-1-15,0 4 0 0,0 3 0 16,1 2 0-16,-1 2 0 0,1 0 0 0,-1 2 2 16,1 4 0-16,1 1 0 0,-2 2-1 15,0 0 1-15,1 2 0 0,0 1-2 16,-2 1-3-16,2 0 1 0,-2 0-1 15,-2 2 1-15,-1 3-1 0,1 1 1 16,-4 2 1-16,3-1 0 0,-2 1 1 16,-1-4-1-16,-2 2 0 0,2 0 0 15,-1 0 1-15,2-2-1 0,-2 1 1 0,0 3-1 16,-1 3 1-16,0 0-1 0,2 3 0 16,-4-1 1-16,-2 1-1 0,-1 3 1 15,1 0-1-15,1 0 1 0,-1-4 0 16,-2 0 0-16,2 0 0 0,1-2-1 15,2 3 1-15,1-2 0 0,-3-6-1 16,3 1 0-16,0 1 0 0,1-5 1 0,1 1-1 16,-1-3 0-16,2-2 0 0,-1-3 0 15,2 1 1-15,0-5-1 0,0 1 0 16,-1-3 1-16,1-6 0 0,0 0-1 16,1-3 2-16,0-5-1 0,0-6 1 15,0-4 0-15,1-7 1 0,2-3 1 16,0-5 0-16,1-3 1 0,1-3 0 15,0-4 0-15,0-3 1 0,1-2-1 16,0-3 0-16,1-2 0 0,-1-3-1 0,1 0-1 16,-2-2 0-16,-1 0-1 0,0-1 0 15,-1-1-1-15,-1-2 1 0,0 1 0 16,-1-1 1-16,0 0 0 0,1-1-1 16,-1 1-1-16,0-1-2 0,1 0-3 15,-1 0 0-15,0-2 2 0,1 1-6 16,-1 1 1-16,1 0 1 0,0-1 1 15,-1 0 3-15,2 0-1 0,-2 1-2 0,1 0 6 16,0 0-4-16,0-1-5 0,-1-1 84 16,2 1-208-16,-2-1-123 0,4-5-350 15</inkml:trace>
  <inkml:trace contextRef="#ctx0" brushRef="#br0" timeOffset="21963.9">2148 5366 499 0,'-17'11'105'0,"2"2"0"16,0 2-88-16,0 1-11 0,1 3-2 15,1-1 0-15,2 0-1 0,3-2-1 16,2-1 2-16,1 0 2 0,3-2 0 0,2-2 0 16,2 0 1-16,3-1 3 0,1-2 2 15,4 1-1-15,4 1 0 0,2-3 0 16,5-2 3-16,3-1 0 0,3 2-2 15,6-2-1-15,1 0-2 0,3-2-1 16,3-1-1-16,2-1-2 0,-1 1-2 16,2 0 0-16,-1-1 0 0,2 0-1 15,0 1-1-15,0 4 0 0,-3-1 0 16,2 4-1-16,-3 1 1 0,-4 1-1 0,-6 2 1 16,-2 3 0-16,-6 0 0 0,-5 4 0 15,-5-1 2-15,-4 6-1 0,-5 5 2 16,-4 3 0-16,-2 4 2 0,-5 1 0 15,-2 5 1-15,-2 3-2 0,0 5 1 16,-1 3-2-16,0 6 0 0,3 3-1 16,2 7-2-16,3 2 1 0,2 6-1 15,0 1 0-15,3 5 0 0,4 3 0 16,-1 1 0-16,1 7 0 0,1 2 0 0,1 2 1 16,1 4-2-16,1-2 1 0,-1 5 1 15,4 0-1-15,0 2 0 0,0-2 0 16,1 0 0-16,2 2 0 0,2 4 0 15,-1 0 0-15,-2 1-2 0,1 5-1 16,4 6-3-16,-4 0-1 0,-2 1-1 16,0 2-1-16,2 1 0 0,-6-2 1 15,-2-1 2-15,-3-2 2 0,-2 2 1 0,-3-1 1 16,-5-5 1-16,0-2 0 0,-2-1 0 16,-1-3 0-16,-3-8 1 0,1-4-1 15,1 0 0-15,0-6 0 0,-1-3 0 16,-1-8 0-16,0-5 1 0,1-3-1 15,-2-7 1-15,-1-6 0 0,1-6 0 16,-1-7 0-16,-2-6 1 0,1-6 1 16,-2-8 1-16,-1-3 2 0,0-8 2 0,-2-4 0 15,-3-5-1-15,-4-5 0 0,-3-6 1 16,-4-2-3-16,-7-4-3 0,-4-3-2 16,-6-2 2-16,-4-1-2 0,-6 0 1 15,-2 1-1-15,-3 1 0 0,0 1 1 16,-1 0 0-16,1 0-2 0,4 1 1 15,2-1-6-15,7 0-9 0,3-3-6 16,7-5-47-16,7 4-53 0,6-5-25 16,9-6-91-16,16-15-168 0</inkml:trace>
  <inkml:trace contextRef="#ctx0" brushRef="#br0" timeOffset="22376.96">2072 8875 384 0,'-10'-1'98'0,"3"-3"5"0,2 1-41 0,2 3-32 16,3 0-2-16,3-2-1 0,6 2 0 15,5 3-4-15,8 0 0 0,5-2-4 16,10-1-1-16,8-2 2 0,4 0-3 16,3-3-5-16,4 0-3 0,2-1-4 15,4 0-8-15,-4 1-5 0,-1 0-121 16,-5 0-110-16,1 3-287 0</inkml:trace>
  <inkml:trace contextRef="#ctx0" brushRef="#br0" timeOffset="26893.99">2918 10304 551 0,'0'-9'119'0,"0"2"-1"0,0-1-86 15,1 0-26-15,0 4-6 0,-1 1-4 16,1 0-5-16,-2 1 0 0,0 1-1 16,-1-1 0-16,-3 2 1 0,0-2 1 15,-1-1 4-15,0 2 3 0,-1 2 2 16,1-3 1-16,0 4 1 0,2-2 2 15,1 2 2-15,0-4 1 0,1 2 2 0,1-1 1 16,1 2-2-16,-2-3 0 0,3 1-4 16,0 1-1-16,1 0-3 0,2 0-1 15,0 0-1-15,1 0-1 0,1 2 1 16,2 1 0-16,-1 0 1 0,1-1-1 16,1 0 0-16,-1 0-2 0,2 0 0 15,0 0-1-15,1 0 0 0,1-1 0 16,2 1 0-16,1 0 0 0,1-1 2 0,1 3 1 15,1-3 1-15,3 0-1 0,1 4 2 16,0-1-1-16,3-1 0 0,2 2 1 16,2 2 0-16,2 0-1 0,0 0 1 15,2 1-1-15,0 2 0 0,0 2 1 16,-1 0-1-16,-1 0 1 0,-1 0 0 16,0 2 0-16,-1 2 1 0,0 1 0 15,0 2 1-15,0 2 0 0,-1 0 1 0,1 5 1 16,0 1 0-16,1 2-1 0,-2 1 0 15,1 3 0-15,-1 2 0 0,1-1-2 16,-2 1 0-16,-3-2-1 0,-1 1-1 16,-1-1 1-16,-2 0-1 0,-3-1 1 15,-1 3-1-15,-1 0 1 0,-1 1 0 16,1 2 0-16,-2 4 1 0,1 1-1 0,-2-2 1 16,1 1 2-16,-1-1-1 0,0 4 2 15,-1 2 0-15,-1 1 0 0,0-2 0 16,-2 4 0-16,-1 1-1 0,-2 2 0 15,-1-1-1-15,-1-2-1 0,-2-2 1 16,1-1-1-16,-1-3 0 0,-1 2-1 16,0-1 1-16,0-2-1 0,0-2 0 15,0 3-1-15,1-1 2 0,0-1 2 16,1-3 0-16,-1-1 1 0,1 1 1 16,1-4 1-16,-3-1 0 0,1 0-1 15,0-1-1-15,-1 0-1 0,0 3-1 0,1-1-2 16,0 3 0-16,0-1 0 0,0-1-1 15,2-1 1-15,1-1-1 0,0-2 0 16,2-2-1-16,0-3 1 0,3-3 0 16,-1 1 0-16,3 3-1 0,2-4 1 15,1 1 0-15,2 0-1 0,2 4 1 0,0-2-1 16,4-1 0-16,0-1 0 0,1 1 1 16,3-3-1-16,-1 2 2 0,1-2-1 15,3 1 0-15,-1 4 0 0,2-3 0 16,1 0 0-16,3 1-1 0,1-2 1 15,3 2-1-15,1-2-1 0,3-2 0 16,2-2 0-16,2-1 1 0,1-3 0 16,1 0-1-16,0-3 2 0,2 1 0 15,1-2 0-15,1 2 1 0,3 1-1 0,-2 0 0 16,3 1 0-16,0 1 0 0,1-2 1 16,-1 1-1-16,3 0 0 0,0-1 0 15,3 0 0-15,2 0 0 0,1-1 0 16,2 0 1-16,1 1-2 0,1-2 1 15,2-3 1-15,2 1-1 0,1-1 0 16,0-3 0-16,1 1 0 0,0-3 1 0,0 2 0 16,2-1 1-16,-1-1 1 0,0-2 2 15,2 2 0-15,0-1 1 0,2-1 0 16,-1 2 0-16,2 0 0 0,-1-1-3 16,-2 1-1-16,0 0 0 0,1 1-1 15,0 0 0-15,0-2 0 0,-1-1-1 16,1-1 1-16,0-1-1 0,1 0 1 15,-1-1-1-15,0-1 1 0,3 2-1 16,-1-1 1-16,-1 0 3 0,-1 0 3 16,0 0 1-16,0-1 1 0,1 1 0 0,-1-2 1 15,1-1-3-15,0-1-1 0,0 3-3 16,0-2-2-16,3 1 0 0,-3-3-1 16,1 1 0-16,-1 1 1 0,0 0-1 15,3-3 0-15,0-1 0 0,-2 2-1 16,2-3 1-16,-1 1 0 0,2-2 0 15,-2 1 0-15,2 1 0 0,-2 0 0 0,0-1 1 16,0 2-1-16,0-1 0 0,-1 3 0 16,0-3 0-16,-2 0 0 0,0 1 0 15,-2 2 1-15,1 0-1 0,-1 3 0 16,-2-2 0-16,2 3 0 0,0 0 0 16,-2-3 0-16,0 1 0 0,-2-1 0 15,1 0 0-15,-3 0 0 0,-1-1 0 16,-1 2 0-16,-1 0 0 0,0 0 0 15,-1 0 0-15,0-2 0 0,-1 3 0 16,0-1 0-16,-1 2 0 0,1-1 1 0,-3 3-1 16,0-2 0-16,-2 2 0 0,0 0 0 15,0 0 0-15,-2 1 0 0,1 1 0 16,1-1 0-16,1 1 0 0,0-1 0 16,1 1 0-16,-1-4 0 0,2 2 1 15,-2-2-1-15,-2 1 0 0,2-2 0 16,-2 2 0-16,1 0 0 0,-1 0 1 0,3-2-1 15,-1-1 0-15,1 4 1 0,-4 0-1 16,2-2 0-16,1-2 0 0,-1 4 1 16,1-2-1-16,1 1 0 0,2-1 0 15,5 1 0-15,5-1 0 0,-1 2 0 16,-4-3 0-16,-2 4 0 0,2-3 0 16,-4-5 0-16,-3 2 1 0,-7 2-1 15,1 0 1-15,2-3-1 0,-5 1 0 0,-4 1 1 16,9 1-1-16,3-2 1 0,3 1-1 15,-1-1 1-15,2 1-1 0,4-2 1 16,2-1-1-16,-8 0 0 0,-6-1 1 16,-5-4-1-16,-2-1 1 0,-1 1-1 15,-3 1 1-15,0-3-1 0,2 0 2 16,-1 1 2-16,-1 0 1 0,1-1 1 16,-2-1 2-16,-1-1 0 0,-3 1 2 15,-3-3-3-15,-3-4-1 0,1 0-1 0,-2 2-2 16,2-3-2-16,-1-1-1 0,0-1-1 15,1 0-1-15,1 1 0 0,0-1 0 16,-2-4 0-16,-1-2 0 0,0 1 1 16,-1-3 0-16,-1 3 1 0,-2-4 1 15,-1-1-1-15,1 3 0 0,-1 1 1 16,0-1 0-16,-2 2 0 0,-2-1 0 16,1 3 0-16,1 1 1 0,-4 1-1 0,0-2 0 15,-2 5 1-15,1-5 0 0,-2 0 0 16,-3-4 0-16,0 2-1 0,-3-2 1 15,-3 1 0-15,0-4 1 0,-3 2-1 16,0 1 2-16,-1-1 2 0,-1-2 0 16,0 1 1-16,0 2 0 0,0-2 0 15,2 0 0-15,-4 0-1 0,0-1-1 16,0 2 0-16,0-2 0 0,-2 0-1 16,0 0 1-16,-1-1 0 0,0 2-1 15,2 2 1-15,-1 0 2 0,0 0-1 0,-2 1 0 16,-1 0-1-16,0 2 0 0,-1-4 0 15,0 2-1-15,-3 0-3 0,-1 2 0 16,1-5 0-16,1-2-1 0,-8 2-2 16,8-3-1-16,0 0 0 0,2 0-1 0,2 1 1 15,0 4 0-15,1 0 0 16,6-2 3-16,-4 6 0 0,-3 1 0 16,0-2 1-16,1 4-1 0,-1-2 0 0,-1 5 0 15,0 1 1-15,-1-2-1 0,2-2 0 16,-1 1-1-16,1 0 0 0,0 2 0 15,3-2-1-15,-1 4 0 0,1-1 0 16,0 6 0-16,0 2 1 0,-1 0 1 16,0 2 0-16,-1 2 1 0,0 1 0 15,-1 2 0-15,-1-1 0 0,1 0 1 0,-2 4 1 16,1-1 0-16,0 1-1 0,-1 0 0 16,-5 3-3-16,6-6 0 0,0 4-2 15,0-4 0-15,0 1-1 0,1-2 0 16,-1 1 0-16,7-4 2 0,-7 6 0 15,1-1 1-15,0 1-1 0,0-1 0 16,0 1 1-16,0 0 0 0,1 1 0 16,-1-1 1-16,0 2-1 0,0-1 1 15,0 0-1-15,0 1 0 0,-1 0 1 0,0-1-1 16,1 1 1-16,-1-2-1 0,0 1 1 16,0 1-1-16,0 0 1 0,0-1-1 15,1 0-1-15,0 0 1 0,1-1-1 16,3 1 0-16,0-4 0 0,3 2 0 15,-1-2 1-15,0 0-1 0,4-1 1 16,1 0 0-16,1 1 1 0,3-2-1 0,1 2 0 16,5-1 0-16,2-2 0 0,3 5 0 15,2-1-1-15,3-2-1 0,3 2 1 16,1-3 0-16,4 4 0 0,0 0 0 16,1-2 1-16,1 3 0 0,1 0 0 15,1 3 1-15,-2 4-1 0,-2-2 0 16,2 2-1-16,-1 2 1 0,-3 2 0 15,-2-2 0-15,-3 2-1 0,1-2-2 0,-4 1-2 16,-2-1-1-16,-4-3-2 0,-1 1-2 16,-5-2-4-16,-2 0-2 0,-5 0-6 15,-4-1-8-15,-2-2-4 0,-2 1-2 16,-3-1 0-16,0 1-1 0,-2-7 56 16,0 6-164-16,-2 0-106 0,0-1-305 15</inkml:trace>
  <inkml:trace contextRef="#ctx0" brushRef="#br0" timeOffset="27612.57">17950 10641 562 0,'-4'-1'121'0,"-3"1"0"16,1 0-87-16,-2 0-28 0,1 0-4 15,0 1-3-15,-1 0-1 0,3 3 0 16,0-1 0-16,2-1 1 0,0 2 0 16,1-1 3-16,-1 0 1 0,2 2 2 15,1-2 1-15,0 0 1 0,0 3 0 16,1-2-1-16,1 1-1 0,0 1 0 16,0 0 0-16,1 1-1 0,0-1 0 15,1 2 0-15,1 1 1 0,1-1 1 0,1 0 1 16,2 2 0-16,1 0 0 0,3 1 1 15,1-1-1-15,3 0 0 0,1 3-1 16,3-2-1-16,2 1 0 0,3 0-1 16,-1-1-2-16,1 0 0 0,-1-1 0 15,-1 1 0-15,0-2-1 0,-4-1-1 16,-2-1 1-16,-3 1-1 0,-3-1 1 0,-2 0-2 16,-2-3 1-16,-4-1 0 0,-1 2-1 15,-2-2 0-15,-1 2-1 0,-3-2 0 16,-2-1 0-16,-7 5 0 0,-5 1 2 15,-6 1 0-15,-9 3 2 0,-4 6 0 16,-7 1 2-16,-6 4-1 0,-2 3 0 16,-3 3-1-16,-2 3-1 0,-2 3-8 15,-2 0-7-15,2 2-117 0,1 0-11 16,-5 0-99-16,0-2-215 0</inkml:trace>
  <inkml:trace contextRef="#ctx0" brushRef="#br0" timeOffset="32484.53">19146 7686 299 0,'-1'-4'100'0,"1"2"4"15,1 0-33-15,-1 0-8 0,1 2-2 16,0-1-22-16,-1-1-13 0,1 2-6 16,0-1-4-16,-1 0 0 0,0-1-2 15,1 2 0-15,-1 0 0 0,0 0 1 16,0 0-1-16,0 0-1 0,0 0 1 16,-1 0-1-16,1 1-3 0,-1 0-2 0,0 0-3 15,1 2 0-15,-2 0-3 0,2 3-1 16,-1 2-1-16,-1 2 2 0,2 3-1 15,-1 4 1-15,1 2-1 0,0 3 0 16,0 1 0-16,1 3 0 0,1 2 0 16,-1 0 0-16,1-1 0 0,0 0 0 15,2 3-1-15,0 0 1 0,1-1-1 0,1-2 0 16,0 1 0-16,2-2 0 0,-2-4 0 16,1-4 0-16,1-1 0 0,0-2 0 15,3-3 0-15,1-3 0 0,1 0-1 16,4-1 1-16,1-2-1 0,1-3-1 15,2-2 0-15,0-1-2 0,1-2 0 16,-1-3-1-16,-1-3-1 0,1-1-2 16,-1 2-2-16,-1-2-3 0,-7 0 33 15,3 1-155-15,-3-1-112 0,-4 0-306 16</inkml:trace>
  <inkml:trace contextRef="#ctx0" brushRef="#br0" timeOffset="32727.92">19071 7941 461 0,'9'-1'113'0,"2"-1"2"16,2-2-61-16,1 1-24 0,3-1-13 15,-3-2-5-15,1 1-4 0,2-1-4 16,0 1-1-16,-1 1-3 0,-1-2-1 16,4 2 1-16,-1 0-13 0,4 2-43 15,1-1-61-15,0-2-90 0,1 2-216 0</inkml:trace>
  <inkml:trace contextRef="#ctx0" brushRef="#br0" timeOffset="33174.86">19585 7820 536 0,'8'-3'125'0,"-1"1"3"0,4-3-84 0,1 0-17 16,1-1-4-16,1 4-2 0,0-1-6 16,1 2-4-16,4-1-3 0,-2 3-2 15,0 1-1-15,-1 2-3 0,0 3 0 16,-4 2 0-16,1 3 0 0,-8 1 0 16,-1 0 1-16,-3-1-1 0,-2 6 1 0,-5-2-1 15,-4 2 0-15,-4-4 1 16,-1 1-2-16,-2 3 0 0,-1 0-1 0,-2-1 0 15,0-1-1-15,4 0 0 16,-1 0 1-16,4 0-1 0,1-2 1 0,3-2-1 16,3 0 0-16,4-4-1 0,0 1 0 15,6-1 1-15,4 0 2 0,5-2 0 16,4 0 1-16,4-1 0 0,4 2 2 16,6-1 0-16,3-1-2 0,0 1-2 15,-1 3-6-15,-2-1-7 0,-2 1 1 0,-4 2-29 16,-5 3-40-16,-5-2-59 0,-4 0-98 15,-2-2-213-15</inkml:trace>
  <inkml:trace contextRef="#ctx0" brushRef="#br0" timeOffset="33559.46">19609 8378 453 0,'-5'-9'113'0,"-3"0"1"15,1 3-71-15,2 3-33 0,2 1 33 16,0 6-18-16,1 1-13 0,0 0-1 16,1 2 3-16,-1 1 2 0,2 1 1 15,-1 3 1-15,1 0-2 0,0 2-2 16,0 5-2-16,0 1-1 0,0 6-4 0,0-1-1 16,-1 2-2-16,-1 3-2 0,1-1-1 15,-1-2-3-15,0-1-5 0,1-2-2 16,-1 1-44-16,2-1-84 0,-1-3-109 15,-2-3-262-15</inkml:trace>
  <inkml:trace contextRef="#ctx0" brushRef="#br0" timeOffset="33855.22">19400 8605 544 0,'-1'-6'129'16,"-1"3"4"-16,0 0-71 0,2 3-31 16,2-1-15-16,-2 1-4 0,2-2-3 15,-1 1-3-15,3 0 0 0,2-1-2 16,4-1 1-16,2 1 1 0,4-3 0 15,3 0 0-15,3 1-2 0,1-1-1 16,2 1-4-16,0 0-3 0,1-1-1 16,2 0-2-16,-3 2-5 0,4-1 20 0,-1 0-149 15,-2 2-113-15,4-2-312 16</inkml:trace>
  <inkml:trace contextRef="#ctx0" brushRef="#br0" timeOffset="34882.15">19615 9617 376 0,'1'0'108'16,"0"1"2"-16,-2-2-24 0,0-1-52 16,-2-4-14-16,-1 0-4 0,0-1-5 15,-3-2-15-15,-2-2-2 0,-1 2 6 16,1-5 4-16,-2 4 4 0,-1 1 1 0,-1-2-1 16,1 3 5-16,0-1 1 0,1 2-5 15,0 1-4-15,-1 2-2 0,1 1-3 16,2 1 2-16,0 4-1 0,1 2-1 15,2 0-1-15,-1 3 0 0,3 1 0 16,0 0 1-16,1 3 0 0,1 0 0 16,2 1 2-16,0 1 0 0,1 3 0 15,2-1 1-15,3 0-1 0,3 2 1 16,1-1-1-16,4 2 0 0,2-1 1 16,4 2-1-16,-1 0 1 0,4 4-1 0,-1-1 0 15,0-2-1-15,-1 1 0 0,-1 0 0 16,-3-1-1-16,-1-2 0 0,-3-2 0 15,-2-2 0-15,-1-1 0 0,-3-3 0 16,-2-3 0-16,-1-1 0 0,-2-2 0 16,-1 0 0-16,-2-1 0 0,-2 0 0 0,-2 3 0 15,-4 0 0-15,-3 0-6 16,-5-1-3-16,-4-1-1 0,-2-1 0 0,-3-3 1 16,-2-3 1-16,-1-3 1 15,2 1 9-15,2-2 10 0,2 2 4 0,4-3 3 16,4 2 4-16,1 2 1 0,6-2 4 15,2-2-3-15,6-4-5 0,5-6-5 16,1 0-2-16,8-5-3 0,6-4-3 16,4-1-4-16,4-1-1 0,1 4 0 15,2 3 0-15,-1 0-1 0,-1 5-1 0,0 1-3 16,-3 4-11-16,1 1 33 0,-2 1-165 16,0-3-125-16,2 4-336 0</inkml:trace>
  <inkml:trace contextRef="#ctx0" brushRef="#br0" timeOffset="41265.66">22664 9617 533 0,'3'2'122'0,"0"-1"3"16,3 4-80-16,-1-2-26 0,2 0-6 16,-1-2-2-16,0-1-3 0,-1 0-4 0,0-1-1 15,-2 0-1-15,-2 0 1 16,1 0 0-16,-1 1 0 0,0 0 2 0,-1-1 1 15,0 0 2-15,3-1-1 0,-1 1-1 16,3-1 0-16,3 0 0 0,3 0-1 16,5 1-2-16,4 0 0 0,5 0-1 15,1 0 2-15,3-2 1 0,4 2 0 16,1 1 1-16,0-1-1 0,1 1 0 16,-2 1 0-16,3 0-2 0,0-1-1 15,-2 0 0-15,-1 0-1 0,2 3 0 16,-1-2-1-16,1 0 1 0,-1-2-1 0,-2 1 1 15,-1-1-1-15,2-2 1 0,-2 2-1 16,-1-2 0-16,-2 2 1 0,1 0 0 16,-2 0-1-16,-1-2 1 0,-2 0 0 15,-1-2 1-15,0 2 0 0,-1-3 0 16,0 1 1-16,-1 0-1 0,-1 3 0 16,2 0 0-16,1 1-1 0,0 0-1 0,-1 0 0 15,1 2 0-15,0 0 1 0,0 1-1 16,-3-1 0-16,0 1 0 0,0 1 1 15,0 0-1-15,-1 1 1 0,1-1-1 16,2 1 1-16,-1-1-1 0,-1-1 1 16,1 1 0-16,0 3 0 0,1-3 1 15,-2 0 1-15,1 1-1 0,-2-1 1 16,1 1 0-16,-4-2-1 0,0 0 0 16,-3 0 1-16,1 0-1 0,0 0 0 15,-2 0 0-15,2 1 0 0,-3 2-1 0,2-2 1 16,-1 3-2-16,-3-3 2 0,-1 2-1 15,1 1 1-15,-1 1 0 0,2-2 1 16,-2 2-1-16,1-1 0 0,0 4 0 16,-1 0 0-16,0 1-1 0,0-1 1 15,-3 1 0-15,1 0 0 0,-1 2 0 0,0-1 0 16,-1 1 1-16,2 0 0 0,-1 2 1 16,1-2 1-16,-1 2 0 0,2-1 3 15,0-1 1-15,0 1-1 0,1 0 0 16,-2 2 0-16,2 3-1 0,-1 2-1 15,0-1-2-15,0 5-2 0,-3 1 0 16,0 1-1-16,1-2 1 0,-4 0 0 16,0-2 1-16,-1 3 0 0,-2 0 1 15,0 2 0-15,-1 0 2 0,0 2 0 0,0 1-1 16,0-1 0-16,-1 0-1 0,1-2 0 16,-1 1-1-16,-2-1-1 0,2 2 0 15,-4-1-1-15,1 2 0 0,0 0 0 16,-1-2-1-16,-1 1 0 0,0-1 1 15,0 0-1-15,-2-4 0 0,-1-1 0 16,-1 2 0-16,-3-3 1 0,-1-1 0 16,-3-1 0-16,-5-3 0 0,0 0 0 0,-3 1 0 15,1-4 0-15,-3 3 0 0,1-1 0 16,-1 1 0-16,1-1 0 0,-3 1-1 16,-1 3 1-16,-2-2 0 0,2 0 0 15,0 0-1-15,-3-3 1 0,1 3-1 16,-3-3 1-16,0-1 0 0,1 0 0 15,-2 0-1-15,-1 5 1 0,-1-1-1 16,-1-1 1-16,-1 0-1 0,0-1 1 0,2 4-1 16,-3-1 0-16,0-5 0 0,-3 0 0 15,1 3 0-15,0 2 0 0,-3-2 0 16,-2 0 0-16,-1-1 0 0,-2 2 0 16,4-1-1-16,-3 1 1 0,-3 1 0 15,0 1 0-15,0 1 0 0,1-2 0 16,-2 1 1-16,-3 1-1 0,2-1 0 15,2 0 0-15,1-2 0 0,-3-1 0 16,-1-1 1-16,4 1-1 0,-2-4 0 0,0 4 0 16,-1-4 0-16,3 1 0 0,1-3 0 15,0 3 0-15,0-7 0 0,1 2 0 16,-1-4 0-16,1 0 0 0,-3-2 0 16,-1 1 0-16,-1-3 0 0,3 4 0 15,-1-2 1-15,0 1-1 0,0 0 0 16,1 0 1-16,1 1-1 0,0 2 0 15,-1-5 0-15,-3 1 0 0,5 1 1 0,-2-2-1 16,-2-1 0-16,0 0 0 0,-1-1 0 16,0 3 1-16,0-3-1 0,-4-1 1 15,2 0-1-15,0 0 0 0,-2-1 1 16,0 0-1-16,0 0 0 0,-3-1 0 16,4 0 1-16,-4 1-1 0,1 0 0 15,3 2 0-15,0-1 1 0,-1 0-1 0,3 1 0 16,-1 1 0-16,3 1 0 0,1-1 0 15,-3-2 0-15,2 2 0 0,2 0 0 16,2 0 0-16,-1 1 0 0,2-1 0 16,1 0 1-16,0 1-2 0,2 1 1 15,-2-3 0-15,-1 1 0 0,1-1 0 16,1 1-1-16,2 0 1 0,-3-1 0 16,-1 4 0-16,3 0 0 0,1 2 0 0,-1 1 0 15,-1-3 0-15,0 3 0 0,1-1 0 16,2 0 0-16,1 1 0 0,0 0 0 15,-1 0-1-15,2 3 1 0,3 1 0 16,1 0-1-16,-1 1 1 0,3 1-1 16,3 1 0-16,0 1 0 0,2 1 0 15,1-1 0-15,0 3 0 0,3-1 0 16,2 2 0-16,-2-1 0 0,4-1 1 16,0 0-1-16,-2 0 1 0,2 0 0 0,0-1-1 15,1 1 1-15,0 2-1 0,4-3 1 16,-1 5-1-16,5-2 0 0,2 0-1 15,1-3 1-15,-1 1-1 0,3-1 1 16,-1 2 0-16,3-3 0 0,2 2 0 16,-2-1 1-16,1 3-1 0,1 0 1 15,-1-2-1-15,1 0 1 0,-2 2 0 16,-3-1 1-16,0 1-1 0,-4-1 0 16,0-1 0-16,-2 1 1 0,3 0-1 15,-4-3 0-15,2 3 0 0,0-5 0 0,1 3 0 16,2 1 0-16,0-2 0 0,0 0-1 15,2 1 0-15,1 0 0 0,1 0 0 16,1 0 0-16,2 1 0 0,0 0 0 16,1 1 1-16,0-1-1 0,1-2 1 15,0 2-1-15,-2-2 1 0,1 1-1 16,2-1 0-16,-1 0 0 0,1-2 0 0,2 2 0 16,-1 1-1-16,2-1 1 0,0-3 0 15,0-1-1-15,0-1 1 0,2-1 1 16,-2-1-1-16,4-4 0 0,-2 2 0 15,1-2 0-15,0 2 1 0,0 0-1 16,1 0 1-16,0 1-1 0,1 1 1 16,1-1-1-16,1 2 0 0,1 1 1 15,0 0-1-15,1 0 0 0,-1-1 1 0,0-2-1 16,-1-1 1-16,1-1 0 0,-2-1 0 16,1 0 0-16,-1-3 1 0,0-1-1 15,2 2 1-15,-1-2 0 0,1 2 0 16,0-1-1-16,1 0 1 0,0 1 0 15,-1-1 0-15,2 3 0 0,-2-2-1 16,1 2 0-16,0-2 1 0,-1 1-1 16,2-1-1-16,-1 2 1 0,1-2 0 0,0 3-1 15,2-1 1-15,-2 1 0 0,2-2 0 16,2 1 0-16,0 1 0 0,3-1 0 16,0 3-1-16,2 0 1 0,1-2 0 15,0 2 1-15,-2 0-1 0,-1-2 0 16,1 2 0-16,-4-5 1 0,-1 0-1 15,-1 1 0-15,-1-3 0 0,0 0 1 16,-1 0-1-16,-1 0 0 0,1-2 0 16,-2 3 0-16,0-2 0 0,1 2 1 0,-3-2-1 15,3 3 0-15,-2-3 0 0,1 2 0 16,0-2 0-16,1-1 0 0,-1 1 0 16,2-1 0-16,0-1 0 0,2 1 0 15,2-1 0-15,2 1 0 0,1 1 0 16,3-1 0-16,0 0 0 0,2 0 0 15,0 0 0-15,0 0 0 0,-3 0 0 0,2-1 0 16,-1 1 1-16,0 1-1 0,-1 0 0 16,1-1 0-16,-1 1 0 0,0-1 0 15,0 3 1-15,0-2-1 0,0 1 0 16,2-1 1-16,0 3-1 0,0-3 0 16,2 3 0-16,2-3 0 0,-1 1 0 15,0-3 0-15,0 3 0 0,-2 0 0 16,-2 0 0-16,-2-1 0 0,-3 1 0 15,-2 1 0-15,-1-1-1 0,-3 2 1 0,1 0-1 16,-3-1 2-16,1 1-4 0,-1 1 0 16,1 0-1-16,-2-1 0 0,-1 2-1 15,0-3-4-15,-1 0-6 0,-1 0-1 16,0-1-4-16,-3-2-10 0,0 0-9 16,-1-2 164-16,1 1-289 0,-1-1-141 15,0-2-414-15</inkml:trace>
  <inkml:trace contextRef="#ctx0" brushRef="#br0" timeOffset="41945.35">18113 13251 459 0,'5'6'126'15,"-1"-2"3"-15,1-1-11 0,-3 1-87 0,1 0-9 16,-1 0-6-16,1 1-5 0,-2-1-5 15,-1 0-3-15,0 3-2 0,1-2 0 16,-1 1 0-16,0-3-1 0,1 2 1 16,0-1 1-16,2 0 1 0,1-3 2 15,-1 2 1-15,1-1 4 0,1 0 3 16,-1 0 3-16,0-1 1 0,1 0 1 0,-1 1 0 16,1 0-1-16,0 1-2 0,0 1-2 15,1 0-4-15,1 1-1 0,1 0-2 16,1 1-3-16,3 0 0 0,0 3-1 15,2 1-1-15,3 1 0 0,-1-1 0 16,1 2 0-16,0 1-1 0,1 0 1 16,0-2-1-16,1 0 0 0,-1 0 0 15,-1 1 0-15,1-1 0 0,-2 0 1 16,-2-2-2-16,-2-1 1 0,-3-3-1 16,-2 0 0-16,-4-1 0 0,-1-1 1 0,-3-1 1 15,-2 1 1-15,-3-1 2 0,-2 2 0 16,-2 0 0-16,-3 1 0 0,-2 0 0 15,0 2-1-15,-1 2-2 0,1 1-1 16,1-2-1-16,2 4-2 0,-2-1-2 16,1 1-1-16,1 1 0 0,-2 0-1 15,1-3 1-15,-1-1 0 0,-1 0 3 16,-1-2 1-16,1 0 1 0,-1 0-1 0,-1 0-1 16,0 0-2-16,-1 1 0 0,-1-2-2 15,3 3-1-15,-2-1-4 0,3-2-7 16,0 0-5-16,3-2-3 0,1 1-2 15,3 0 51-15,2-2-170 0,1 1-113 16,1-3-303-16</inkml:trace>
  <inkml:trace contextRef="#ctx0" brushRef="#br0" timeOffset="53218.62">22959 13635 426 0,'0'0'114'0,"0"0"0"0,0 2-13 16,-1-3-79-16,1 1-34 0,0 1-23 15,-1-1-12-15,1 0-3 0,-1-1 3 16,0-3 7-16,0 3 13 0,-1 0 22 0,0-1 31 16,-1 1 18-16,1 0 8 0,0-1 1 15,1 2 1-15,0-2-6 0,1 1-9 16,0 0-11-16,-1-1-8 0,2-1-7 15,-1 0-5-15,1-1-5 0,0 0-7 16,-1-1-8-16,0 0-9 0,0 1-5 16,-1-2 0-16,0 1 0 0,0-2 3 0,0-1 4 15,-1 2 8-15,1-2 12 0,-1 1 9 16,1-1 6-16,0-1 1 0,0-1 0 16,0 0 1-16,1 0-2 0,-1 2-4 15,1-1-5-15,-1 1-3 0,0 3 0 16,1-2 0-16,0 1 1 0,-2 1 2 15,2 2 0-15,-1-1 0 0,2 1 0 0,-1-1-2 16,0 3-2-16,2-1-2 16,0-2-2-16,0 0-1 0,1 0-1 0,2-1 0 15,0 0 1-15,1 0 1 0,0 1 1 16,2 0 0-16,-1 0 1 0,2 1 3 16,0 0 1-16,0 2 0 0,1 1 0 15,1 0 0-15,-1 1 1 0,1 0-2 16,0 0-1-16,0 1-2 0,1 2 0 15,-1-1-1-15,0 1 1 0,1-1-1 16,0 1 1-16,-1 0-1 0,1 1 0 0,0-4 0 16,-1 1 1-16,1 0-1 0,-2 0 1 15,0-1 0-15,-1 0 0 0,0 0 0 16,-2 2 1-16,1-1-2 0,0-1 1 16,-1-1 0-16,0 1-1 0,1 1 0 15,0 0 1-15,1 0-1 0,2-1 2 16,-1 0-1-16,2 2 0 0,-1-1 1 0,0 1 0 15,0 0 1-15,-1-2 0 16,-3 2 0-16,2-1 1 0,0-1 0 0,0 2 0 16,-3-2 0-16,1-2-1 0,-1 2-1 15,0-1 0-15,-2 0-2 0,0 0 1 16,-2 0-1-16,1-1 0 0,-1 1 0 16,2 0 1-16,-2 0-1 0,0 0 1 15,0 0-1-15,0 1 1 0,1-1 0 0,-2 0 0 16,0 0 0-16,0-1 0 0,1 1 0 15,0 0-1-15,0-2 1 0,3 0-1 16,0-1 1-16,2 1-1 0,0-2 0 16,3 0 1-16,0 0-1 0,1-1 0 15,-1 1 0-15,0 0 0 0,0 0 0 16,0 2 0-16,-2-1 0 0,1 1 0 16,0-2-1-16,1 1 0 0,-1-2-2 15,0-1-1-15,1 1-2 0,1-1 0 16,-1 1-1-16,0-2 1 0,-1 3 0 0,-1 0 1 15,-1 2 3-15,0 2 0 0,-2-2 2 16,1 2-1-16,-1 0 1 0,2 0 0 16,-1 0 1-16,2-2-1 0,0 0 0 15,1-1 0-15,2 1 0 0,-2 0-1 16,1 0 1-16,0 1 0 0,-1-1 0 16,-2-2 1-16,2 3-1 0,-1 0 0 0,0-1 1 15,0 1 0-15,0-2 1 0,2 3 1 16,-2-2 0-16,1 2 1 0,1 0 0 15,1 0-1-15,1 2 1 0,0-1-1 16,0 2-1-16,-1-1 0 0,-1 0 0 16,0 0 0-16,-3 1-1 0,1-1 0 15,0 0 1-15,0-1-1 0,-1 0 0 16,1 0 0-16,-2 0-1 0,2 1 1 16,0-2-1-16,-2 0 0 0,1 1 0 15,-2-1 1-15,2 0-1 0,0 0 1 0,-2 0-1 16,0 1 1-16,1-1 0 0,-2 1 1 15,2 0-1-15,-2 0 0 0,1 0 0 16,-1 1-1-16,-1 0 1 0,2 0-1 16,-1 0 0-16,-1 0-1 0,3 0 1 15,-2-1-1-15,1 1 0 0,-1-2 0 16,0 4 0-16,2-3 0 0,-1 1 1 0,1 1 0 16,-1 1 0-16,2-1 0 0,0 1 0 15,0-4 0-15,0 5 0 0,0-1 0 16,1-1 0-16,0 1 0 0,-2-1 0 15,1 0-1-15,-2 2 1 0,0-2-1 16,-2-2 0-16,-1 1 0 0,0 0 1 16,-1 1 0-16,2-1 0 0,-2 1 1 15,0-2 0-15,0 1 0 0,1-1 0 0,-1 2 0 16,1-1 0-16,1 0-1 0,-1-2 1 16,0 1 0-16,0 1 0 0,-1 0 0 15,1 0 0-15,-1-2 0 0,-1-2 0 16,0 2 0-16,0 2 1 0,0-4 0 15,0 2 0-15,0 0 1 0,0 0-1 16,0 0 0-16,2 0 0 0,-2 0 0 16,1 0-1-16,-1 0-1 0,1 0 1 0,-1 0-1 15,1 2 1-15,0-1-1 0,-1-2 1 16,1 2 0-16,0-1 0 0,-1 1 0 16,0-1 0-16,0 0 0 0,0-1 0 15,1 3 0-15,-2-2 0 0,1 0-1 16,0 0 1-16,0 0 0 0,1 0 0 15,-1 0 0-15,1-1 0 0,0 0 1 16,1 0 1-16,-1 2 1 0,0-2-1 0,0 1 1 16,1 0-1-16,-1 0 0 0,0 0-1 15,0 0 0-15,-1 0-2 0,1 0 1 16,1-2-1-16,-2 2 0 0,0 0 0 16,1 2 0-16,-1-4-1 0,1 1 1 15,-2 2 0-15,2-1 0 0,0 2-1 16,0-2 1-16,1 1 0 0,0 1 0 15,0 1 0-15,3 0 0 0,-1 1 0 0,1 0 1 16,0 0-1-16,2 2 0 16,0-1 0-16,0 0 0 0,-1-1 0 0,1-1-1 15,-1 2 1-15,-2-2 0 0,0 0 0 16,0 2 0-16,1-1 0 0,-1 1 0 16,1 0 0-16,0 2 0 0,2-2 0 15,-3 1 0-15,3-1 1 0,-2 2-1 16,1-2 0-16,0 2 1 0,0 1-1 15,0 2 1-15,0 2-1 0,0 0 1 16,-1 2-1-16,0 1 0 0,1 0 1 0,-1-2-1 16,1 2 0-16,-1-1 1 0,3 2-1 15,1 1 0-15,-1-3 0 0,1 1 0 16,2 2 1-16,0-1 0 0,0-1 1 16,-1 2 1-16,0 0 1 0,0 2 2 15,-2 1 0-15,0 0 1 0,-1 1-2 16,-1 2 1-16,1-1-2 0,-3-1-1 0,-1 1-2 15,1 1 0-15,-1-1 0 0,0 0 0 16,1 2-1-16,-1 0 1 0,1 0-1 16,2 0 0-16,-1 0 0 0,2 1 1 15,-1-1-1-15,1-1 0 0,0 1 0 16,0 1 1-16,-1-1-1 0,0 0 0 16,0-1 0-16,-2 2 0 0,0 1 0 15,0-2 0-15,-3 1-1 0,1 0 1 16,-2 1 0-16,0 2-1 0,-1-2 1 0,0 3 0 15,-1-1 1-15,1 2-1 0,-2-2 0 16,0 1 0-16,0-2 1 0,1 3-1 16,-1-2 0-16,0 0 0 0,1 3 0 15,-1 0 1-15,2 1-1 0,-1 0 0 16,1 1 0-16,1 0 0 0,0 2 1 16,1-3-1-16,-1 3 0 0,0 0 0 15,-1-2 0-15,0 2 0 0,-1-2-1 0,0-1 1 16,-1 2 0-16,0-1 0 0,2 1 0 15,-1 2 0-15,0 0 0 0,2 2 0 16,-2-1 0-16,0 2 0 0,-1-2 0 16,0 0-1-16,1-3 1 0,-1-1 0 15,-1 0 0-15,2 2 0 0,-1-1 0 16,2 2 0-16,-3-1 0 0,1 1 1 0,1 2-1 16,0-2 0-16,1 0 0 15,0-1 0-15,0 2 0 0,1 2 0 0,0-1 0 16,0-1 1-16,1 0-1 0,0 0 0 15,0-1 0-15,1-2 1 0,0-1-1 16,-1-3 1-16,3 5-1 0,-3-1 0 16,0-1 1-16,0 0 0 0,-1-1-1 15,1 1 1-15,-1 1-1 0,-1-6 2 16,-1 1-1-16,1-1 0 0,-3-1 1 16,0 0-1-16,-3-1 0 0,1 1 0 0,-2 0 0 15,-1-2-1-15,-1 0 0 0,1 0-2 16,-2 3-1-16,0-2 1 0,-1-1-1 15,-2 0 1-15,1-1 0 0,0 3 1 16,0-4 1-16,-1-1 1 0,-2-1 1 16,0-1 1-16,-1 0 0 0,-4-1 0 15,-3-2-1-15,-2 1 1 0,-1-1-1 0,-1 2-1 16,-3-3 0-16,-1 2-1 0,0-2 0 16,-1-1 0-16,-1-1 0 0,-1-1 0 15,-1-2 0-15,2-1 0 0,0 0 0 16,-1-1 0-16,1 1 0 0,0 1 1 15,-1 1 0-15,-1 1 1 0,-1 2 0 16,-3 1 1-16,1-1 0 0,-3 1 0 16,1-1 0-16,-1-3 0 0,3 1-2 15,0-2 0-15,0 0 0 0,2-1-1 0,-3 1 0 16,2 1 0-16,-2 3-1 0,-1-1 1 16,-3 0 0-16,-1-2 0 0,-1-1 0 15,-1 0 1-15,2-2-1 0,-1-1 0 16,-1 1 0-16,0-1-2 0,0 1 1 15,-2-1-1-15,1 0-1 0,-2-3 0 16,-2 5 1-16,1-2-1 0,0 1 2 0,0 1 0 16,-1-2 1-16,1 3 0 0,-2 1 1 15,1-6 1-15,-4 2-1 0,0-2 1 16,-1 0-2-16,1-2 1 0,-1-1 0 16,2 1-2-16,2 1 0 0,0-3 1 15,2 2-1-15,0-2 0 0,1 0 0 16,-2-2 0-16,-1 0 1 0,0 0 0 15,1 1 0-15,-3-1 0 0,0 1 1 16,0 0 0-16,0 0 2 0,1 0-1 16,-4 0 1-16,0 1 1 0,-1-1 0 0,1-1-1 15,0-1 0-15,-1 1-2 0,1 0 0 16,2-2-1-16,0 1-1 0,0-2 0 16,-1 0-1-16,3-2 0 0,0 1 0 15,1-1 0-15,1 0 2 0,0 0-1 16,1-1 3-16,0 2 2 0,0 2 2 0,-1 1 3 15,-1-1 2-15,-1 2 1 0,-1 0 0 16,-1 2 0-16,2-2-3 0,-1 0-2 16,2-4-2-16,3 1-3 0,0-3-3 15,1 2-1-15,1-5-2 0,3-2-1 16,0-1-1-16,0 4 0 0,3-1 0 16,0-3 0-16,0 0 2 0,1 2 0 15,-2 0 2-15,1-2 0 0,-3-3 2 16,1-2 0-16,-4 2 0 0,2-1 1 15,-1 2 1-15,-1-2 0 0,-1 3 0 16,-1 1 0-16,1 1 0 0,0-1-1 0,-2-3-1 16,0-2-2-16,1-3-4 0,0-1-2 15,2-2-2-15,1-2-1 0,0 0 0 16,2 2 0-16,0 0 3 0,0 2 3 16,2 0 2-16,-3-2 2 0,1-1 3 15,-1 1 1-15,2-1 0 0,0 1 2 0,0-5-1 16,-1-1 1-16,2 2-2 0,0-1 0 15,2-2-1-15,-3-1-2 0,1 0 0 16,-2 3 0-16,0-1 0 0,-1 0 0 16,2 0 0-16,-4 0 1 0,1-1-1 15,0 0 0-15,0 1 0 0,1-1 0 16,-1 3 1-16,-2-3-1 0,2 1 0 16,-3 0 0-16,2 2 0 0,1-5 0 15,1-1 0-15,0-1 0 0,1 2 0 16,0 0 0-16,1 0 0 0,-1 0 0 0,-1-1 1 15,-2 5 1-15,0-1 2 0,-1 2 0 16,-2 1 3-16,0-2 1 0,0 1 0 16,2 0 0-16,2 1-1 0,0-1 0 15,0 1-3-15,-3-1 0 0,1 2-2 16,-1 1 1-16,-3 2 1 0,1 1 1 16,-1-1 0-16,3 0 1 0,0 3 1 0,1 0 1 15,0-1-1-15,-3-1-1 0,-3 2-1 16,3 0-1-16,-5 3-1 0,-3-2-1 15,-7 0-1-15,-1 0-1 0,4 2 1 16,8-4-1-16,-2 3 0 0,6 0 1 16,2 2 0-16,10-1 1 0,2-2 0 15,-3-1 2-15,-4 5-1 0,-2-1 1 16,1 2 0-16,-1 0 0 0,-5-1 0 16,-5 6-1-16,-3 2-2 0,-1-4 0 15,-1-1-2-15,-1 1-2 0,-4-1 0 0,2 1-1 16,8 1-1-16,-1 1 1 0,1 0 0 15,3 0 0-15,0 0 2 0,-2-2-1 16,-1-1 1-16,-1 0 1 0,1 0-1 16,-2 1 1-16,-4 1 0 0,2 2 0 15,2-1 0-15,1 2 0 0,-1 1-1 16,1 1 1-16,1-4-2 0,1-2-1 0,-2 0-1 16,-1 3-1-16,0-2-1 0,3-1-1 15,-3-1 0-15,2 2 1 0,1 3 0 16,0 0 3-16,2 0 0 0,-1-2 3 15,-1-1-1-15,0 3 1 0,2-2 1 16,-3-1 0-16,1-1 1 0,0 3-1 16,1 0 1-16,0 2-1 0,-3-2 1 15,0 1-1-15,2 1 1 0,-2-2 0 16,-1 2 0-16,-1-3-1 0,0 4 0 0,0-1 1 16,-1 2-1-16,-4 1 0 0,1 2 0 15,-1-3-1-15,2 2 1 0,-3-2 0 16,-1 3 0-16,2 0 0 0,0 2 0 15,0-1 0-15,-2 4 0 0,0-2 1 16,2 1-1-16,1 0 0 0,1 2 0 16,0-1 0-16,1 1 0 0,0-1 0 15,0 2 0-15,1 0 1 0,-3 1-2 0,2 0 1 16,-2 0 0-16,0 2 0 0,-1 0 0 16,-1 1-1-16,-3 3 1 0,1-3 1 15,-1 1 0-15,0 2 0 0,1-1 0 16,0 1 0-16,-1-2 0 0,1 0-1 15,1 0 1-15,-1-1-1 0,2-2 0 16,-1-2 0-16,1 4 1 0,1 0-1 0,-1 1 0 16,-1-2 0-16,-1-1 0 0,0 1 1 15,-2 1 1-15,-1-1-1 0,-3 1 1 16,1 0 0-16,-3 4 1 0,1-3-1 16,-2 2 0-16,-1-1-2 0,1-1 1 15,1 1 0-15,-1-2-1 0,1-4 0 16,1 5 0-16,-1-1 0 0,0-1 0 15,-1 1 0-15,-1-2 0 0,2 0 0 16,0-2 0-16,-1-1 0 0,-1-1 2 0,1-1-3 16,0 0 3-16,1-1-2 0,1-2 1 15,-1 1 1-15,3-1-1 0,0-2 1 16,2 0 0-16,1-1-1 0,-1-2 1 16,2-2-1-16,-2 0 0 0,0-2 0 15,1 0-1-15,1-1 1 0,-1 1 0 16,0-1 0-16,0-1 0 0,0 0 0 0,0-2 0 15,-2 0 0-15,0 1 0 0,0 1 0 16,-2-2-1-16,0 0 0 0,-2 1 0 16,1 0-2-16,-2 0 0 0,0 0 0 15,2-1 0-15,-1 0 0 0,2-1-1 16,0 1 1-16,2-1 2 0,1 0 0 16,1-2 0-16,0-1-1 0,-1-3 0 15,3 3 1-15,-1 0-1 0,2-1 0 16,0 0 1-16,1-1 0 0,2 1 0 15,3 0 0-15,0 1 1 0,2-3 0 0,2-2 0 16,0-3-1-16,2-2 1 0,3 2-1 16,4-1 0-16,0-5 0 0,5 4 0 15,-2-2-1-15,3 2 1 0,-1 1 0 16,0-5 1-16,0 2-1 0,2-1 1 16,0-1-1-16,3 1 1 0,2-3 0 15,2 1 0-15,2 1-1 0,1-4 0 16,3 0 1-16,-1-1-1 0,3-1-1 0,-1-1 1 15,-1-1 0-15,1-1 0 0,2 1-1 16,-2-1 1-16,4 0-1 0,0-1 1 16,3 1-1-16,0-2 0 0,1 2 1 15,2-2-1-15,1 1 0 0,1-1 0 16,0 1-1-16,2-1 0 0,0-2 1 16,3 3 0-16,1-1 0 0,0 1 0 15,1-1 1-15,3 1 0 0,-1 1 0 16,1-1 0-16,0 2 0 0,0 0-1 0,1 0 1 15,0 2 0-15,1-1 0 0,0-1 0 16,1 3 0-16,0 1 0 0,2-2 0 16,2 3 0-16,0-1-1 0,-1 0 0 15,1 1 1-15,1 1-1 0,0-1 1 16,-1 3-1-16,1 1 0 0,-1-1 1 16,1 3 0-16,0-2 0 0,0 3 0 0,1 0-1 15,2-2 1-15,0 1 0 0,1 0 0 16,1 0 0-16,2 2 0 0,-2-1-1 15,2 1 1-15,-1 1-1 0,0-1 0 16,2 2 1-16,-2-1-1 0,1 0 0 16,0 0 0-16,0 0 1 0,1-1-1 15,0-1 1-15,-1 0 0 0,0 3-1 16,2 0 1-16,0 0-1 0,2 0 1 0,1 1 0 16,1 2-1-16,1 3 1 0,0-3 0 15,-1 2-1-15,2 0 1 0,-2 2 0 16,1-1 0-16,-1-2 0 0,-1 3 0 15,1 0-1-15,0-1 1 0,0 1-1 16,1-2 1-16,0 1 0 0,2 1-1 16,0-1 1-16,-1 1 0 0,2 0 0 15,0 1 0-15,1 2-1 0,-1-2 1 0,1 2 0 16,0-2 0-16,1 1 0 0,0 0 0 16,0 2-1-16,0-1 1 0,0 2 0 15,-2 1 0-15,0 2-1 0,0-2 1 16,-2 1-1-16,2-1 1 0,-1 0 0 15,-2 2 0-15,2-3 0 0,0 3 0 16,0-1 0-16,0 0 0 0,0 1 0 16,0-1 0-16,0-1 0 0,0 2 0 15,-2 1 0-15,1 0-1 0,0 1 1 0,1-1 0 16,-2 3-1-16,2 0 1 0,0-2-1 16,-1-1 1-16,3 2-1 0,-1 0 1 15,1 2 0-15,2-1 0 0,-1-1 0 16,1 2 0-16,1 0 0 0,0-1 0 15,0-1 0-15,0-2-1 0,-1 2 1 16,0-2 0-16,2 3 0 0,-1-2 0 16,0 2 0-16,-1 0-1 0,3 0 1 0,0-2 0 15,1 4 0-15,0-4 0 0,1 2 0 16,3 0-1-16,0 0 1 0,0-1 0 16,2 1 0-16,-1 0-1 0,-2 3 1 15,1 0 0-15,-1-3 0 0,-3 3 0 16,2 1 0-16,-2 0-1 0,-1 1 1 15,3-1 0-15,-1 0 0 0,-1 3 0 16,1-3 0-16,-1 1 0 0,1 1 0 0,0-2 0 16,-1 2 0-16,0-2 0 0,0 0-1 15,0 1 2-15,-1 1-1 0,0 2 0 16,-1-4 0-16,2 2 0 0,-3 1 0 16,1 0 1-16,1-1-1 0,-2 0 0 15,2-2 0-15,-1 2 0 0,-1-1 0 16,-1-2 0-16,-1 2 0 0,-4-1 0 15,0 1-1-15,-5 0 0 0,-2 2-1 0,-2 0 1 16,-4-1 0-16,0-1 1 0,-3 0 0 16,-1 1 0-16,0-1 0 0,-1-3 1 15,1 3 0-15,-1-2 0 0,0 3 0 16,0-2 0-16,-1-1 0 0,1 2 0 16,0-1-1-16,0 1 1 0,-1 1-3 15,1-5-1-15,-1 6-3 0,-2-3-11 16,-1-3-11-16,-1 2-9 0,1-2-9 15,-2 1-4-15,1 1 19 0,-1-5-18 0,3 4-111 16,-1 1-104-16,-3-8-277 0</inkml:trace>
  <inkml:trace contextRef="#ctx0" brushRef="#br0" timeOffset="54276.98">5110 11309 586 0,'-3'-1'130'0,"0"-1"0"0,-2 1-91 15,2 2-27-15,-1 2-14 0,-2 0-7 16,-1 2-2-16,0 1-1 0,-2-2 1 15,1 2 4-15,2-1 1 0,0 0 5 16,2-2 5-16,0-3 4 0,1 1 4 16,1 0 4-16,1-1 5 0,0 0 2 15,0 1 2-15,0-1 0 0,0 1-2 0,0 0-2 16,-1-2-5-16,0 2-3 16,2 0-4-16,-1-2-2 0,0 2-3 0,1-1 0 15,-1 0-2-15,1 0-1 0,1-1 0 16,-1 1 0-16,0 0-2 0,0-1 1 15,1 1-2-15,0 0-1 0,1 0 1 16,2 2-1-16,2 0 0 0,3 0 1 16,2 0 0-16,1 2 1 0,3 2 1 15,3 0 1-15,1 0-1 0,-2 1 1 16,3 2-1-16,1 2 1 0,2 1-1 0,0 1 0 16,-1-1 0-16,2 2 0 0,0 1 1 15,0-1-1-15,-2-1 0 0,0 0 0 16,-3 0 0-16,1 2 0 0,-3-1 0 15,-2-2 1-15,-2 0-1 0,-1-1 1 16,-1-1 0-16,-2-1 0 0,-1 0 0 16,-1-3 0-16,0 3 0 0,-1 1-1 15,0-3 1-15,-2 2-1 0,1 0 1 0,-1-1-1 16,-1-1 0-16,1 0 1 0,-2-3-1 16,0 0 0-16,-1-1 0 0,0-1 1 15,0 0-1-15,-1-2 2 0,0-1 0 16,0 2 1-16,0-1 1 0,0 0 0 15,0 0 2-15,-1-1-1 0,1 1 1 16,-1-1 0-16,0 0 0 0,0 0-2 16,-1 1-1-16,-1-2-1 0,0-1-1 0,-1 2-2 15,-2-1 0-15,0 1-1 0,-3 0 0 16,0 0 0-16,-2 4 0 0,-2 0 1 16,-2 2 0-16,-2 2 1 0,0 2 0 15,-2 2 0-15,-1 0 0 0,0 2 0 16,-2 2 0-16,0-1 1 0,-1-1-1 15,0 2 0-15,-2 1 0 0,2 1 0 16,-2-2 0-16,2 1 0 0,0-1 0 0,2 2 0 16,-2 1 0-16,2-1 0 15,0-2 0-15,1-2 0 0,3 0-2 0,1-2-5 16,3-2-6-16,3-4-6 0,2-1-5 16,2-1 157-16,2-2-292 0,2 0-144 15,-4-4-416-15</inkml:trace>
  <inkml:trace contextRef="#ctx0" brushRef="#br0" timeOffset="62874.56">7408 9296 436 0,'0'2'104'16,"0"-1"3"-16,1-1-65 0,0 3-16 15,0 0-4-15,1 0-4 0,-1-1-3 16,2 2-3-16,0-1-2 0,-1 0 0 16,-1-2 0-16,1 1 1 0,1 3 0 15,-2-2 1-15,-1 1 0 0,-1 1-1 16,0 3 1-16,-1 1-1 0,-1 1-3 15,-3 2 0-15,1 5-2 0,-2 0-2 0,1 6-1 16,-2 1-1-16,0 4-1 0,1 4 1 16,1 3-2-16,0 1 1 0,2 4-2 15,2 0 0-15,2-1 0 0,1-2 0 16,3-4-1-16,1-3 1 0,2-4 0 16,0-5 1-16,3-5 0 0,0-1 1 15,0-3 0-15,1 0-1 0,0-1 1 16,0-4 0-16,0 2-1 0,0 0 1 0,1-3-1 15,1 0-2-15,-1-4-2 0,0 0-2 16,0 1-4-16,-2-3-1 0,0-3-4 16,-2 1-5-16,1-2 0 0,-1-1-2 15,0 0-6-15,-2 1-57 0,0-2-36 16,-1 4-79-16,-2 0-180 0</inkml:trace>
  <inkml:trace contextRef="#ctx0" brushRef="#br0" timeOffset="63253.08">7244 9628 340 0,'-3'-2'85'0,"-1"1"6"16,1 2-24-16,1-1-31 0,1 0-4 16,0 1 1-16,1-1 0 0,1 1-1 0,1-1-3 15,1 3-7-15,0-2-4 0,0 0-3 16,2 1-3-16,0 0-2 0,3-1-1 15,-2 0-3-15,16 9-1 0,-13-10-1 16,2-1-1-16,3 0 1 0,1-3 0 16,1 1-1-16,4-1 1 0,-12-13-2 15,14 10 0-15,2-3 0 0,0-1-3 0,2 1-6 16,-2-1 19-16,0 1-141 0,-1-2-111 16,-1 3-298-16</inkml:trace>
  <inkml:trace contextRef="#ctx0" brushRef="#br0" timeOffset="63938.85">7707 9655 441 0,'0'1'106'0,"0"-2"4"0,1 2-55 15,-1-3-25-15,1 1-7 0,0-3-2 16,2-1-2-16,3-1 0 0,-2-2-4 15,3-2-1-15,0-2-4 0,2 0-1 16,0-1-2-16,0-2 0 0,0 3-4 0,0-4-1 16,1 2 2-16,0-2-1 0,-2 0 1 15,2 2 1-15,-3 3 1 0,0 0 1 16,0 1-1-16,0 2-1 0,-3 4-1 16,1 1-1-16,-4 1-2 0,1 1-1 15,0 0 0-15,-2-1-1 0,2 5-1 16,-2-3 1-16,2 2 0 0,1 2 0 15,0 2 2-15,-1 3 0 0,-1 0 1 0,3 2 1 16,-1 4 0-16,0 0 0 0,1 2 0 16,-1 4 0-16,2 0-1 0,2 1 1 15,-1 0-1-15,0 2 0 0,-1 0 0 16,1 0 0-16,-1 1 0 0,-1-2-1 16,-2 1 0-16,-2 1-1 0,1-2 0 15,-3-4-2-15,1 0-4 0,-2-5-5 16,2 2-3-16,0-7-2 0,1 0-5 15,-1-4 24-15,2 0-140 0,-1-4-105 0,1 1-281 16</inkml:trace>
  <inkml:trace contextRef="#ctx0" brushRef="#br0" timeOffset="64306.51">7718 9945 456 0,'3'0'115'16,"-1"0"3"-16,2-1-52 0,0 2-34 16,0-2-7-16,4-2-1 0,1 1-3 15,0 0-4-15,3 0-1 0,4-3-1 16,1 3 0-16,4 0 0 0,2 0-2 0,3-3-2 16,5 1-1-16,2 0-2 0,-1-2-1 15,2-2-3-15,1 2-4 0,0-2-6 16,1 2-9-16,-3-2 17 0,-2 0-144 15,-3 0-118-15,3 1-307 0</inkml:trace>
  <inkml:trace contextRef="#ctx0" brushRef="#br0" timeOffset="79307.86">15620 4982 416 0,'2'1'85'0,"2"-1"0"15,-2 2-17-15,2 1-79 0,2 0-12 16,1 2-2-16,3 0 14 0,0 0 5 16,0 0 1-16,0 0 2 0,0-3 4 15,-2 1 3-15,2-1 7 0,-1 0 5 0,2 1 3 16,0-2 2-16,3 1 1 0,5 0-1 16,0-2-2-16,3 0 0 0,2-1-1 15,4-1-3-15,5 0-1 0,1 1-2 16,2-2-2-16,1 1-2 0,6 0-1 15,8 0-2-15,6 0 2 0,5 0-1 0,2 0 2 16,6-1 0-16,6 0 0 0,6-2-1 16,4 1 0-16,1 1-1 0,6-4-1 15,7-3 1-15,7 5-1 16,8-2-1-16,2 2 0 0,3-3 0 0,8 0 0 16,2 5-2-16,1 3 0 0,1-1-1 15,3 4 0-15,-1-1-1 0,0 5-1 16,-4 2 1-16,3 0-5 0,-6 2-3 15,-3-1-122-15,-12-1-109 0,-4 3-285 0</inkml:trace>
  <inkml:trace contextRef="#ctx0" brushRef="#br0" timeOffset="92052.24">11754 12895 444 0,'0'-1'117'0,"0"1"2"15,0 0-54-15,0 0-20 0,-1 0-16 16,1 0-11-16,0-1-5 0,-1 3-4 0,1-2-1 16,0 0-2-16,0 0-1 0,0 0 0 15,0 0-2-15,1 1 1 0,-1-2 1 16,0 1 2-16,0-1 2 0,1 1 2 15,-1 0 3-15,2-1 3 0,7 0 3 16,-3 2 7-16,3-2 1 0,3 0 1 16,2-3-4-16,2 2-2 0,1 0-3 15,-4 1-5-15,5-2-9 0,-3 0-5 0,-1 1-4 16,-4 2-3-16,1-2-5 0,-3 1-6 16,-1 0-5-16,-2-1-5 0,-1 2-4 15,0-1-20-15,-1-2-22 0,-2 1-47 16,2 0-27-16,1 0-87 0,0 0-171 15</inkml:trace>
  <inkml:trace contextRef="#ctx0" brushRef="#br0" timeOffset="92554.59">11817 12987 169 0,'0'1'39'0,"-2"-2"2"16,9 8-19-16,-8-7 2 0,-1 0 15 15,2 0 14-15,0 0 16 0,0 0 6 16,0 1 3-16,-6-9-2 0,7 9-10 16,-1 0-15-16,0-1-15 0,0 0-14 15,0 0-7-15,0-1-4 0,0 1-3 16,0 0-2-16,-1-2-2 0,1 1-1 15,0 1-1-15,0 0 1 0,1 0 1 0,-1-1 2 16,0 0 2-16,0 2-1 0,2 0 4 16,3 0 4-16,0-1 3 0,4 0 0 15,4 1 1-15,3 0-2 0,2 0 1 16,3-1-3-16,0-1-6 0,0 1-4 16,0 0-4-16,-2 1-4 0,-3-2-8 15,0 1-7-15,-2 0-6 0,-2 1-5 16,-2-1 56-16,0 0-181 0,-2-1-121 0,-2 0-321 15</inkml:trace>
  <inkml:trace contextRef="#ctx0" brushRef="#br0" timeOffset="93541.51">12443 12714 478 0,'0'0'113'0,"0"0"4"0,-1 0-70 16,1 1-12-16,0 0-6 0,0-1-4 15,-1-2-2-15,2 3-1 0,-2-1 0 16,3 1-1-16,-3-1-2 0,1 0-3 16,0 3-5-16,0 1-4 0,0-1-1 0,-1 6-3 15,1 3-3-15,1 2 0 0,-1 6-2 16,0 0 3-16,0 1 0 0,0 1-1 15,0-2 1-15,1 0 0 0,0-2-2 16,8 2 4-16,-8-5-3 0,0-1-1 16,0-3 1-16,0-2 0 0,0-4 0 15,0 1 0-15,-8-8-3 0,7 4 1 16,0-4 0-16,2 1 0 0,0 0 1 0,-1-2-1 16,1-4 1-16,2-1 1 0,0-4 2 15,-1-6 0-15,1 2-1 0,-1-7-1 16,-1-1 1-16,-1-2 2 0,-2 1 0 15,-1-1-2-15,1 4 3 0,-3-2 0 16,0 4 1-16,1 4 2 0,2 4 1 16,-2 4 2-16,1 2 1 0,1 3 0 15,1 4 1-15,1-1-1 0,-1 1-2 0,1-1-3 16,-1 0-2-16,4 3-2 0,0-1 0 16,3 1-1-16,0 3 0 0,3 0-1 15,2 3 1-15,2 2 0 0,1 1 0 16,1 1 0-16,-2-1 0 0,0 0 0 15,0-1 0-15,-1-1 0 0,0 0-1 16,0-3-3-16,-1-1 0 0,-1 1-1 16,0-3 0-16,0 1-1 0,0 1 1 15,-1-1 0-15,0 0 2 0,1-3 3 0,-1 0 2 16,1-1 1-16,0-2 2 0,-2-1 1 16,1-2 1-16,0-1 2 0,-1-3 1 15,-1 1-2-15,-1-4-1 0,0 0 2 16,3-4-1-16,-5-7-1 0,0-5-1 15,-2-2-2-15,-3-5 0 0,-2-2-1 16,-1-4-3-16,-4 3 0 0,0 5-2 0,2 4 1 16,-2 5-1-16,3 4 0 0,0 5 1 15,1 4 0-15,1 2-1 0,1 2-1 16,0 1-5-16,1 4-4 0,-1-1-7 16,1 0-9-16,0 2-12 0,2 0-7 15,0 2 170-15,4 4-289 0,-1-4-138 16,3 3-400-16</inkml:trace>
  <inkml:trace contextRef="#ctx0" brushRef="#br0" timeOffset="94023.66">13049 12635 612 0,'-1'-1'141'0,"1"2"2"15,-4-7-93-15,4 5-24 0,-1 4-10 16,-3 1-6-16,-1 3-5 0,-1 4-2 16,-3 1-2-16,-1 3-1 0,0 2 1 15,2 1 0-15,-1 1-1 0,3-2 1 16,2 0-1-16,2-2 1 0,3 0 0 15,1-2-1-15,3-3 1 0,0-3-2 0,0 1 1 16,4-3 0-16,0-1 1 0,2-1 1 16,1-2 1-16,0-1 3 0,2-2 2 15,1 0 1-15,-1-3 2 0,0 0 3 16,-1-2-1-16,-1 1-2 0,1-3 0 16,-1 0-2-16,-1-1-2 0,-2-2-1 15,0 1-2-15,-4-1-1 0,0-1 0 16,-3-1 2-16,-4 1-1 0,-3-3 1 0,-2 2 0 15,-1 0-1-15,-6 0 2 0,4-1-3 16,0 5-2-16,0 2-1 0,-1 3-1 16,-1 2-3-16,-2 5-5 0,2 6-6 15,-7 4 0-15,-3 1-7 0,-1 4 0 16,1-1-11-16,4 1-4 0,0-3 4 16,6-3-6-16,6-5-44 0,0 1-62 15,3-4-99-15,2-3-220 0</inkml:trace>
  <inkml:trace contextRef="#ctx0" brushRef="#br0" timeOffset="104253.61">23027 11840 532 0,'5'-4'130'0,"-4"0"0"15,0 0-45-15,-1 1-63 0,2 0-13 16,-1 1-4-16,0 1-2 0,-1-1-2 16,0-1 1-16,0-1-1 0,-1 1 2 0,0 0 0 15,-1-3 4-15,1 3 7 16,3 0 2-16,-5 2 0 0,-3 0 1 0,-3-3 0 15,-2 2 1-15,-3-1-1 0,-1 0-3 16,-8-1 2-16,1-1 0 0,-2-1-1 16,-4 0 0-16,-1 1-3 0,-3-1-1 15,-2-1-4-15,-2-3-2 0,-2 0-1 16,-1 1-1-16,-1-3-2 0,-1-2 1 16,1 3-2-16,-4-2 0 0,0 2 0 15,-4 0 0-15,-1 0-1 0,-2 3 1 16,-1 0-1-16,-3 3 0 0,-2 1 0 15,-1 2 1-15,2 1-1 0,-2 1 0 0,-1 1 0 16,0 0 1-16,-1 1 0 0,2 2 0 16,-1 1 0-16,-2 2 0 0,2-1 1 15,1 3-1-15,-2 0 0 0,0 0 0 16,0 0 0-16,4 0 0 0,1 1-1 0,2 2 1 16,1-1 0-16,5 0-1 0,4 0 1 15,5 0 0-15,1-1 0 0,4 3 0 16,2-2 1-16,4 0 0 0,0 4 1 15,4-1-1-15,1 4 1 0,4-1-2 16,4 2-2-16,3 2 1 0,4 2-1 16,4-2-1-16,2 3 1 0,2 0-2 15,2 1 3-15,3 4 0 0,1-3 1 16,3 3-1-16,1 3 1 0,4 1 0 0,2 2 0 16,5-1 0-16,0 2 1 0,2 0-1 15,4 2 1-15,4-2-1 0,4-1 0 16,1 1 1-16,3 0-1 0,3-2 0 15,3 0 0-15,2-3 0 0,1-1 0 16,1-2 1-16,5-6 0 0,4 2 0 16,1-7 0-16,3-2 1 0,2-7-1 15,2-3 1-15,3-2-1 0,-1-2 0 16,0-4-1-16,2 1 0 0,1 0 0 0,2 0 0 16,-1 2 0-16,2 0 0 0,1 3 0 15,1-3 0-15,2 1 0 0,1-2 0 16,1 0 0-16,-1-2 0 0,0-1 0 15,2-2 0-15,3 3 0 0,1-2 0 16,-2 1 0-16,1-1 0 0,0-3 1 16,-1 0-1-16,2 1 0 0,-5-4 0 15,-2 1 0-15,0-2 1 0,-5 0-1 0,-1 2 1 16,-4-2 0-16,-6-2 0 0,-3-5 0 16,-5 2 1-16,-3-4 0 0,-6-3 0 15,-4-1 1-15,-4-3 0 0,-7 0 1 16,-5 0-1-16,-4 0 0 0,-7-1 0 15,-2 4 0-15,-6 0-1 0,-3 1 0 16,-2 2 1-16,-4 3-1 0,-4-1-1 0,-7 2 0 16,-4-1-1-16,-6 2-1 15,-5-1 0-15,-4 3-2 0,-5-1 1 0,-2 1 0 16,1-1 0-16,-3 1 1 0,-1-4 1 16,1 0 0-16,-2-3 0 0,-2 0 0 15,-1 1 0-15,-1 1 0 0,-1-2 0 16,-3 3 0-16,-2 1 0 0,-2 1-2 15,2 2 0-15,0 2 0 0,1 3 0 16,-1 0-1-16,0 6-2 0,4 3-6 0,-5 1-5 16,6 4-3-16,2 1-7 0,0 1-6 15,6 2-2-15,4-3-3 0,4 3 0 16,9-1 9-16,1-1-48 0,5-3-68 16,5 0-96-16,4 0-242 0</inkml:trace>
  <inkml:trace contextRef="#ctx0" brushRef="#br0" timeOffset="104705.92">22973 12107 531 0,'-3'-4'125'0,"1"0"2"0,0-1-77 16,1 2-27-16,0 2-4 0,1-1-9 0,-2 0-7 15,0-1-3-15,-1 0-1 0,2 3-3 16,-1-2 1-16,0 1 0 0,1 2 1 16,0 0-1-16,2-1 2 0,1 1 2 15,1 2 2-15,3-1 5 0,1 1 7 16,3 0 6-16,4-1 7 0,3 0 1 16,1 0-1-16,2 0-2 0,2-1-6 15,0-1-5-15,1-1-10 0,-1-1-10 16,0 1-8-16,0 1-5 0,-4-2-3 0,0 2-4 15,-3-2-3-15,-4 1 4 0,-2 1-14 16,-3-1-56-16,-2 1-42 0,-4 0-93 16,-2 0-210-16</inkml:trace>
  <inkml:trace contextRef="#ctx0" brushRef="#br0" timeOffset="105019.42">22976 12306 441 0,'-3'-3'124'0,"3"2"4"15,0 1-7-15,1 0-77 0,-1-1-21 16,0 0-4-16,0 0-5 0,0-1-7 0,2 0-3 16,0-2-4-16,2 2-2 0,1-2 0 15,0-1 1-15,2 1 0 0,2 1 1 16,0-1 1-16,1 0-1 0,1 1 0 15,0-1 1-15,2 2-1 0,1 0 1 16,1 0-1-16,0-1 0 0,2 0-1 16,-1 1-1-16,4-1-2 0,-2 1-1 15,0 0-2-15,1-3-3 0,-1 3-3 16,2 1 2-16,-1 1-9 0,-1 1-13 0,1 0-90 16,-2-1-1-16,0 0-79 0,-2-2-163 15</inkml:trace>
  <inkml:trace contextRef="#ctx0" brushRef="#br0" timeOffset="105382.09">23452 11914 528 0,'-2'-4'120'0,"0"1"2"0,0 1-90 15,1 4-10-15,1-1-3 0,1 4-6 16,1 2-2-16,1 1-3 0,2 1-1 15,1 2-1-15,2 1 0 0,1 3-2 16,1-1-3-16,-2-1-2 0,2 1-4 16,-1 0-1-16,0 0 0 0,-2-2-1 15,1-2 0-15,-1-2-1 0,-1-2 2 0,1-1-20 16,-2 0-22-16,2-4-33 0,-2 1-42 16,1 1-81-16,-2-2-167 0</inkml:trace>
  <inkml:trace contextRef="#ctx0" brushRef="#br0" timeOffset="105822.43">23682 11987 417 0,'-1'-5'118'0,"0"1"6"0,0 1-31 16,1-2-35-16,-1 2-21 0,1 5-2 15,0-1-12-15,-3-2-7 0,0 2-5 0,-2 3-6 16,-3-1-3-16,0 2-3 0,-2 2-1 16,-2 0 0-16,1 6 0 0,0 1 1 15,-1-3-1-15,3 3 1 0,0-1 0 16,2 0-1-16,2-1 0 0,2-3 1 16,2-2-1-16,0-1 1 0,1-2 1 15,-4-2 4-15,10 1-1 0,-6-3 2 16,1 0 1-16,-1 0 1 0,-1 0 1 15,1 0 0-15,4 1-3 0,-9-3 2 16,5 2-2-16,0 1-1 0,-1-2-3 0,2 2-1 16,-1 1-2-16,-2-1 0 0,-1 3-1 15,0 1 0-15,0 3 0 0,-1 3 1 16,-1 1 2-16,-1 0 1 0,0 2-1 16,2 2 1-16,-1 0-1 0,2 0 0 15,0-1 0-15,-1 0 0 0,3 0 0 0,-1-3 0 16,1-1-1-16,0-2-3 0,1-1-5 15,0 1-3-15,0-3-38 0,0-2-88 16,0-1-108-16,1 0-263 0</inkml:trace>
  <inkml:trace contextRef="#ctx0" brushRef="#br0" timeOffset="106364.85">23751 12183 400 0,'2'-1'119'0,"-1"0"5"16,-1 2-19-16,0-1-40 16,1-1-23-16,-1 2-10 0,0-1-8 0,0 0-5 15,1 1-6-15,-2 0-5 0,2 0-5 16,0 0-2-16,1-2-2 0,1 4 0 15,2-2-1-15,1-2 1 0,4 2 2 16,1-1 2-16,1 2 2 0,3-2 1 16,0-3 2-16,1 3 0 0,2-1 1 15,-3-2-1-15,0 0-1 0,0-3-2 16,-4 2 0-16,-1 1-2 0,-3-3 1 16,-4 1 0-16,0 0 0 0,-2 2 0 0,0-3 0 15,-2 0-2-15,-1-2 0 0,-2-1-1 16,1 0-2-16,-4-2 0 0,0 0 0 15,-3 1-1-15,-1 2 2 0,-2 2 0 16,-1 1-1-16,-4 3 0 0,1 2-1 16,-1 0 0-16,0 2 0 0,2 3-1 15,0 0 1-15,0 4 0 0,4 0 1 0,1 4 1 16,0 1 1-16,3 2 0 0,1 2 1 16,3-1 1-16,0 0-1 0,3 2 1 15,2-3 0-15,3 0 0 0,2 0 0 16,2-2 0-16,1-1 1 0,2 0-1 15,3-3 1-15,2-1-1 0,2-1-3 16,-1-4-2-16,2-1-4 0,2-2-6 16,0 0-7-16,-4-2-15 0,-1-2-22 15,-1 0-94-15,-2-2-110 0,-2 0-261 0</inkml:trace>
  <inkml:trace contextRef="#ctx0" brushRef="#br0" timeOffset="106785">24170 12228 562 0,'-1'-2'135'0,"-1"-1"2"0,3 0-76 15,-3 0-32-15,-2-2-11 0,0 2-5 16,-2-1-7-16,-2-2-5 0,-4 2-3 0,-1 2-1 16,-3 1 0-16,0 1 0 0,-3 1 1 15,-2 1 1-15,0 0 1 0,3 4 0 16,0-3-1-16,3 2 1 0,3 0-2 16,3 0 1-16,4 0-2 0,1 1 1 15,3-1 0-15,1 1 1 0,2 0 3 16,2 0 2-16,2 1 2 0,2-1 1 15,3 2 1-15,1 1 1 0,2-3-1 16,1 4-2-16,-1 1-1 0,-1 0-2 16,-2-1-1-16,-2 0-3 0,-3 0-1 0,-1 0 0 15,-5-2 0-15,-4 2-1 0,-2 0 1 16,-5 1-1-16,-5-1-2 0,-1-1-2 16,-4-1-1-16,0 1-3 0,-2-2 1 15,-1 0-31-15,-1-1-98 0,-1 0-106 16,-1 0-270-16</inkml:trace>
  <inkml:trace contextRef="#ctx0" brushRef="#br0" timeOffset="113634.93">18457 16563 487 0,'3'-3'118'15,"2"-2"-3"-15,5-1-66 0,1-4-47 16,3 0-15-16,4 0-5 0,2 1 0 0,3 2 9 15,1 0 8-15,1 1 18 0,2 0 9 16,4 1 1-16,2-2 1 0,2 3-4 16,4-3-8-16,4-1-7 0,5 1-3 15,6 1-4-15,2 0-1 0,4-2-1 16,3-1-1-16,-1 4 0 0,-1 0-1 16,-1 1-5-16,-6 1 0 0,-3-1-1 0,-5 3 1 15,-9 2 1-15,-5-1-1 0,-8 0 2 16,-8 2 4-16,-4-2 1 0,-6 2-7 15,-6-1 2-15,-7 0 2 0,-5 2 2 16,-8 2 1-16,-3 1-1 0,-7 2 0 16,-6 0 6-16,-4-2-2 0,-3 2-4 15,-1-1-2-15,-4 0-3 0,-1-1 0 16,-2 1 2-16,-1 1 0 0,-2 1 1 0,2-1 2 16,0 1 0-16,3 0 3 0,3-3 2 15,4 0 4-15,4-3 2 16,7 2 2-16,6-2 1 0,5-1-1 0,7-1-1 15,5 1-2-15,3-1-2 0,4 1-2 16,3-4 1-16,5 0-1 0,6 0 1 16,6 2-1-16,6-2 2 0,7 0-1 15,6 0-1-15,5-2-1 0,3 1-1 16,2 1 0-16,0-2-1 0,0 0 1 0,-1 1-2 16,1 1 0-16,-6 1 0 0,-2 1 1 15,-4 1 0-15,-5 1 1 0,-5 1 0 16,-5-1 1-16,-6 0-1 0,-3 1 0 15,-3-1-2-15,-5-2-3 0,-2 1-1 16,-2 0-2-16,-2-1 0 0,-6 1-2 16,-2 5-2-16,-7-4 0 0,-6 1 0 15,-9 0-1-15,-6 1 1 0,-7 3-1 0,-5 0 1 16,-5-3 4-16,-3 5-1 0,1 1 3 16,0-2 1-16,-1-1 1 0,4 0 0 15,6-2 1-15,5 1 2 0,7-2 2 16,6 1 1-16,10-2 0 0,5 1 2 15,7-2 1-15,4 1 2 0,3-3 3 16,5-1-1-16,6-2 0 0,8 0-2 16,9-4 0-16,8 2-5 0,11-5-4 15,11 0-6-15,7-1-4 0,5 0-2 16,1-1-2-16,1 4 10 0,-2-2-94 0,-4 4-35 16,-7 2-95-16,-9 2-224 0</inkml:trace>
  <inkml:trace contextRef="#ctx0" brushRef="#br0" timeOffset="118417.91">16901 5116 371 0,'23'6'87'15,"2"-3"3"-15,3-1-56 0,1 1-10 0,2-1-4 16,0 1-1-16,-2 0-5 0,-2-2-2 15,1 2 1-15,-3 0-3 0,-2 1 1 16,-1 0-2-16,-4-1 0 0,-1 0 0 16,-3 0 0-16,-3 0-4 0,-4-2 4 15,-2 0-2-15,-4-2 2 0,-3-2 0 16,-5 0-8-16,-5-1-3 0,-5-1-2 16,-3 1-3-16,-6-1-2 0,-4 1 0 0,-4 1 2 15,0 3 7-15,0 0 3 0,-2 0 2 16,0 1 0-16,0 0-1 0,4 1-1 15,5-1-1-15,4-1-1 0,5 0 1 16,7 2 0-16,4-4 2 0,4 2 1 16,2 0 1-16,2 0 6 0,2 0 4 15,0 0-2-15,5-1 3 0,5 4-2 16,4-5 0-16,7 4-1 0,4-2-5 16,5-3-3-16,4 2-1 0,1-1-2 0,-1-2-1 15,3-1-1-15,-3 0 0 0,0 0 0 16,-3 3-1-16,-4-1 1 0,-5 1-1 15,-3 2 0-15,-8 1 1 0,-5-1-3 16,-10 0 0-16,-9-2 1 0,-12 4-1 16,-4 1 1-16,-8-1 0 0,-7 4 0 15,-5 0 1-15,-2 3 1 0,-2 3-1 0,3-2 0 16,2 2 0-16,1-2-1 0,3 1 1 16,3-1-1-16,7-4 0 0,7 0 1 15,7-2-3-15,4-2 0 0,9 2 4 16,6-1 1-16,12-1 1 0,4 0 0 15,5 0 1-15,7 0 2 0,4 0 0 16,3 0-2-16,2-1-2 0,1 0-1 16,2-1 0-16,-3-1 0 0,2 2 0 15,-4-4-1-15,-2 3 1 0,-6-1-1 16,-4 1 0-16,-6 0 0 0,-3 2-1 0,-7 0-2 16,-3 2-3-16,-5-1 1 0,-3 1-4 15,-3 1-11-15,1-2-27 0,-1 1-86 16,0 1-99-16,1-3-248 0</inkml:trace>
  <inkml:trace contextRef="#ctx0" brushRef="#br0" timeOffset="119852.12">5325 7216 412 0,'-7'-7'107'0,"1"-1"7"16,0 3-64-16,3-1-20 0,0 3-7 15,9 5 9-15,-5-4 4 0,2 1-21 16,-2 1-6-16,0-2 0 0,0 2 3 16,0 1 1-16,0-2-1 0,-1 2-2 15,0 0 0-15,0-1-2 0,0 0-2 0,0 1-2 16,-1 0-2-16,1 0 0 0,1 3 1 16,0 0 0-16,0 1 1 0,0 3 1 15,1 0 0-15,2 3 1 0,-2 2-2 16,1 2 0-16,-1 0-1 0,4 5 1 15,-2 2-2-15,2 2 0 0,-2 1-1 16,1 0 1-16,0 0-1 0,1 1-1 0,-2-1 1 16,2 0 0-16,2 0-1 0,0-2 1 15,1 1 0-15,-1 0 0 0,1-1 0 16,2 0-1-16,-1-4 1 0,-1 0-1 16,1-4 0-16,-1-4 1 0,1-2-1 15,1-2 1-15,0-5 1 0,3-2 0 16,2-3 1-16,1-2 0 0,1-2-6 15,5-7-3-15,0-1-5 0,-2-2-4 16,-3-2-5-16,0 1 2 0,-3 0-65 16,-4-1-53-16,-7 1-96 0,-2 0-228 15</inkml:trace>
  <inkml:trace contextRef="#ctx0" brushRef="#br0" timeOffset="120191.73">5281 7434 455 0,'0'-2'125'16,"-1"1"6"-16,0 0-38 0,-1-1-48 15,-3 1-12-15,1-1-9 0,-3 0-7 16,1-1-8-16,-2 1-6 0,2 1-2 0,-2 1 0 15,3-1 0-15,1 0 0 0,1 2 2 16,2-3 0-16,1 2 0 0,3-2 0 16,-1 1-1-16,0-1 0 0,2 0 0 15,0-1-3-15,3 2 1 0,0-2-1 16,1-1 2-16,5 1 2 0,4-1-1 16,1-3 1-16,3 0-1 0,1-1 1 15,1-1 0-15,2 0-2 0,-2-2-4 16,-1-3-10-16,0 1-2 0,-1-1-1 0,0-2-17 15,-2 2-106-15,-1-2-108 0,-1-2-260 16</inkml:trace>
  <inkml:trace contextRef="#ctx0" brushRef="#br0" timeOffset="120702">5696 7241 387 0,'0'-1'104'0,"0"0"10"0,0 1-39 15,0-3-28-15,-1 1-6 0,1 0-2 16,1 0-3-16,1-3-7 0,2 0-7 15,0-1-4-15,2 1-2 0,0-3-3 16,2-2-2-16,1-1-2 0,0-1-2 16,2-2-3-16,0-2-1 0,1 1-1 15,0 0 0-15,1 0 1 0,-4 2 1 16,1 1 2-16,-2 2 0 0,-4 1 0 0,1 1 1 16,-3 3 0-16,0 0-2 0,-2 3-1 15,0 0-3-15,0 3-1 0,-1 1-3 16,1 3 0-16,-1 0 0 0,2 1 0 15,-1 2 0-15,0 2 1 0,1 2 2 16,1 4 1-16,0-1 1 0,2 1 0 16,1 5 0-16,1-1 2 0,1 1-1 0,2 2 0 15,0 0 0-15,2 2 0 16,0-1-1-16,-1 1-1 0,0 1 0 0,-2-1-1 16,0-3 0-16,0-4 1 0,-4 0-1 15,0-2 0-15,0-3 1 0,-2-3-4 16,0-3-2-16,-1-1-6 0,0-1-8 15,0-2 1-15,-1-2-31 0,0-2-38 16,-1 1-59-16,-1-1-98 0,0-1-214 16</inkml:trace>
  <inkml:trace contextRef="#ctx0" brushRef="#br0" timeOffset="121005.88">5784 7557 388 0,'1'-4'113'0,"-1"3"6"16,0-1-14-16,-1-1-52 0,0 2-19 16,0 0-4-16,0 1-6 0,1 0-4 15,0-1-2-15,1 1-3 0,1 0-3 16,2-1 1-16,3-2 2 0,2-2-1 15,-13 3 0-15,16-4-1 0,4-3 1 16,2 0-2-16,2-1-2 0,3 2-2 0,1-2-2 16,18-1-1-16,-10 1-3 0,2 1-1 15,2 0 0-15,2-1-3 0,3-2-6 16,0 3-11-16,3 0 13 0,-1 0-145 16,-2 1-125-16,-1-6-321 0</inkml:trace>
  <inkml:trace contextRef="#ctx0" brushRef="#br0" timeOffset="131483.12">12579 10354 303 0,'-6'-2'83'0,"0"1"2"15,2 1-33-15,0-2-17 0,0 2-16 0,-1-3-7 16,0 0-1-16,-2 2 0 0,1-1 0 15,-1 0 2-15,-1-2 3 0,1 1 4 16,-1 1 2-16,0 1 0 0,1-1 0 16,1 2 1-16,1 0 3 0,-1-1 1 15,2-1 2-15,1 2-1 0,-1-2 0 16,3 4-1-16,0-4-3 0,0 1-4 0,1 1-4 16,0 0-4-16,0-1-3 0,0 1-3 15,0-1-4-15,2 2-1 0,1 1 0 16,2 0-2-16,1 0 0 0,2 1 2 15,2-1 0-15,4 2 4 0,0 0 1 16,5-2 1-16,0 2 2 0,2-2 0 16,5 3-2-16,6 3 1 0,2-1-2 0,7 2-1 15,5 1 2-15,6 2-2 16,5 1 0-16,3-3 2 0,1-1-1 0,5 1-1 16,0 0-1-16,2-1-1 0,2 2-1 15,-1-1 0-15,-1 1-1 0,-1-3 1 16,-3 0-1-16,1-1 3 0,-9-2 0 15,-8-1-3-15,-5-2-3 0,-8 3-2 16,-4-3-7-16,-9-1-3 0,-7-2-8 16,-2 2-7-16,-4 0-6 0,-3 1-3 15,-4-2 12-15,-1 0-125 0,-1 0-112 0,-1-1-279 16</inkml:trace>
  <inkml:trace contextRef="#ctx0" brushRef="#br0" timeOffset="132387.49">13338 9899 488 0,'0'0'111'0,"-1"-2"2"0,1 2-76 16,0-1-18-16,0 2-7 0,0-1-3 15,0-1-1-15,0 1 0 0,-1 0 1 16,1 0 1-16,-2 1 0 0,-1-2-1 16,-2 2 0-16,-3-1-4 0,-5 3-2 15,-2-1-1-15,-6 0-1 0,-3-1 0 16,-2 2 0-16,-1 1 0 0,2 0 0 15,3-1-1-15,2 2 2 0,5-3 0 0,5 2 0 16,4 0 1-16,0-2-1 0,4 0 2 16,3 1 0-16,2 3 2 0,4 0 0 15,1 2 1-15,5 2 1 0,3 1 0 16,5 0 0-16,5 2-1 0,3 1-2 16,-2-1-1-16,2 2-2 0,-1-1-1 0,-2 1 0 15,-3-1-1-15,-5 1 0 0,-4-5-1 16,-2 0 0-16,-3-1-1 0,-7-1-2 15,-3-2 1-15,-7 2 0 0,-3-1 0 16,-3-1 1-16,-3 2 1 0,-6-1 0 16,-4-2 0-16,-3-3 0 0,-3-1-4 15,0 0-3-15,-1-2-3 0,1-2-6 16,5 1 13-16,-13-9 15 0,23 6-124 16,1-1-16-16,4-1-88 0,11 2-216 15</inkml:trace>
  <inkml:trace contextRef="#ctx0" brushRef="#br0" timeOffset="132671.47">13168 9648 556 0,'-8'-2'128'0,"6"-2"2"0,6 2-84 15,-4 1-23-15,0 1-8 0,1 0-5 16,-2 0-4-16,2 1-5 0,0 2 0 15,1 2-1-15,-1 3-2 0,1 3 1 16,2 7 1-16,-2 4 0 0,-1 3 2 16,-1 4 1-16,-1 3-1 0,0 2 1 15,0 0 0-15,1 1-1 0,2 3 0 0,1 1 0 16,2-2-2-16,6 1-1 0,0-4-4 16,4 0-3-16,1-3-3 0,1-6-5 15,-1-4-3-15,1-1 59 0,-3-7-171 16,-1-3-109-16,-2-1-301 0</inkml:trace>
  <inkml:trace contextRef="#ctx0" brushRef="#br0" timeOffset="133285.38">13521 9638 499 0,'-1'-5'119'0,"0"1"4"0,1 5-68 0,0-2-26 15,1 1-7-15,-1 0-5 0,1 1-3 16,-1-1 0-16,0 2 3 0,1-1 0 16,0 4-1-16,1 0 0 0,-2 3 0 15,-1 1 0-15,3 5-3 0,-2 2-4 16,0 5-2-16,-1 0 0 0,0 5-2 15,0 0-1-15,1 1-2 0,-2 1 0 16,0-1 0-16,1 0 0 0,0 3-1 16,1-3 0-16,0 3 0 0,2-2 0 0,0 1 0 15,0-2 0-15,2-4 0 0,1-3 0 16,-1-3 0-16,3-1 1 0,-1-4-1 16,3-1 1-16,-1-3 1 0,0 2-4 15,-1-4-3-15,1-3-2 0,1-3-3 16,-1-1-5-16,0-3-6 0,1-1-5 15,2-3 0-15,-4 3-2 0,1 0-3 0,-2-1 4 16,-3-2-36-16,-2 3-9 0,-2-1 7 16,-1-1 13-16,-7 5-69 0,-1-7 5 15,0-3-57-15,-1-1 104 0,-2-4 23 16,-2 1 7-16,-4-3-1 0,6-7 100 16,-3 3 9-16,-4 1 63 0,2 1-38 15,1 2-1-15,1 3-1 0,1 1-5 0,2 5-20 16,3 3-6-16,2 3-2 15,4 3-24-15,1 1-6 0,2-1-7 0,0 2-5 16,1-2-3-16,1 2-5 0,1-1-3 16,1-1-1-16,0 1-1 0,3 0 0 15,4 1 1-15,0 0-1 0,3-1 0 16,1-1 0-16,2-3-4 0,1 1-4 16,0-2-8-16,1-3-21 0,-2-3-93 15,5 3-23-15,3 3-102 0,1 1-210 0</inkml:trace>
  <inkml:trace contextRef="#ctx0" brushRef="#br0" timeOffset="133848.98">13838 9869 511 0,'0'0'117'0,"0"1"1"16,-4-2-74-16,1 2-26 0,1 0-9 16,1 1-4-16,-2-1-3 0,2-1-1 0,-1 0 1 15,2 2 2-15,-1-2 2 0,2 0 5 16,-1 0 3-16,3 0 6 0,0-5 0 15,0 4 1-15,-1-2-1 0,4-2-1 16,-1 0-3-16,3-2-4 0,-3 2-5 16,3 3 0-16,1-5-3 0,-3-1 0 15,2 2-1-15,-1-2-2 0,-2 3 1 16,-1-5 0-16,1 3-1 0,-2 1 1 16,1 2-1-16,0 0 0 0,-3 2 1 0,2 0 0 15,-2 1 0-15,-1 1 0 0,1-1-1 16,-1-1 2-16,-1 5-1 0,1-3 0 15,0 1 0-15,-1 1-2 0,2-1 1 16,-2 3 1-16,1 0 1 0,2 1 0 16,-1 6 1-16,0-1 1 0,2 4 0 15,-2 4 1-15,1-2-2 0,-1 3 0 0,2 0-1 16,-2 1-1-16,2 3-1 0,-1-2 0 16,0 2 0-16,-1 2 1 0,1-1-2 15,-1 2 1-15,0-6 0 0,2 1-1 16,-2-2 1-16,1-4-1 0,0-2 0 15,0-1-2-15,1-2-5 0,0-4-7 16,-1 0-4-16,-1 1-6 0,-1-3-6 16,0-1-3-16,0-3-47 0,-1-1-69 0,1 7-99 15,-3-5-240-15</inkml:trace>
  <inkml:trace contextRef="#ctx0" brushRef="#br0" timeOffset="134120.26">13815 10249 582 0,'-2'-3'140'15,"4"-1"3"-15,0 2-80 0,1 0-25 16,2-4-9-16,2 1-9 0,2 2-8 15,0-2-1-15,0 0-3 0,4 0 0 16,0 0-4-16,1 3-2 0,1 2 0 16,1-3 0-16,3 3 0 0,2 0-3 0,2 0-5 15,3 0-7-15,2 0-9 0,0-1 64 16,6 3-195-16,-3-2-130 0,3-5-347 16</inkml:trace>
  <inkml:trace contextRef="#ctx0" brushRef="#br0" timeOffset="135701">14046 11261 518 0,'0'4'80'0,"0"-5"-68"16,-1 1-94-16,0-3-101 0,1 0-162 16</inkml:trace>
  <inkml:trace contextRef="#ctx0" brushRef="#br0" timeOffset="137236.35">13864 10791 490 0,'-2'-2'113'0,"-1"1"0"0,1 0-51 16,0 0-51-16,1 3-13 0,-1 0-7 15,1 1-6-15,1 0-4 0,-1 0-1 16,2 2 1-16,-1-2-2 0,1-1 5 0,1 1 12 16,0-3 13-16,1 4 7 0,3-3 5 15,2 0 5-15,0 2 5 0,6 0-2 16,0 1-7-16,3 3-4 0,2-2-3 15,2 1-5-15,2 0-3 0,1 1-2 16,3 1-1-16,0 3-2 0,-1 0-1 16,3 3 0-16,1 4 0 0,-2 1 0 0,3 3-1 15,1 4-1-15,1-1 1 0,2 3 0 16,-3 2 0-16,-2 2 0 0,1 2 1 16,-6 1 0-16,-2 1 0 0,-4 0 0 15,-3 1 0-15,0 0 0 0,0 3-1 16,0-2 1-16,0 4 0 0,0-2-1 15,0 6 1-15,-3 2 0 0,-2-1 0 16,-3 0 0-16,-1 0 0 0,-4-2 0 16,-2-1-1-16,0-2 1 0,1-1 0 0,-1 2-1 15,0-1 0-15,1 0 1 0,0 1-1 16,0-1 1-16,2 0 0 0,-2 2 1 16,1-2 1-16,0-1 0 0,3 0 0 15,-2-2 1-15,2 1-1 0,-3-2 0 16,2 0-1-16,1 1-1 0,1 1-1 15,-1 0 1-15,2 0-1 0,1 4 1 16,1-4-1-16,3 0 0 0,-2-3 0 16,-1 0 1-16,-1 0-1 0,-1-2 1 0,-2 0-1 15,-1 0 1-15,-1 1-1 0,0 1 1 16,-1 3-1-16,0-1 0 0,0-1 0 16,1 2 1-16,-1 0-1 0,-1 0 2 15,-1-1 0-15,1 0 2 0,0-2 1 16,0 2 3-16,0-3 2 0,0 1 3 15,1 0 0-15,1-1 0 0,-1 1-2 16,1 0-1-16,2-1-2 0,-2-1-3 0,3-1-3 16,-2-3 0-16,1 2-1 0,1-1-1 15,0-2 1-15,0-1-1 0,0 2 1 16,-1-3-1-16,0 2 1 0,1-3 0 16,-3 1-1-16,1 1 1 0,-1 0 0 15,0-1 1-15,0 1 1 0,-1-1 0 16,1 1 1-16,0-2 0 0,0-1 0 15,0 2 0-15,1-2 0 0,-1-3-2 16,1 0-1-16,-1 0 0 0,0 0-1 16,4-1 0-16,1-1 0 0,1-4 0 0,5 2 0 15,2-3 1-15,5 2-1 0,4-2 0 16,1 1 1-16,-1-2 0 0,-1 5-1 16,-2 2 1-16,-2 0-1 0,2-2 0 15,-3 2 1-15,-2 1-1 0,1 0 0 16,1-2 0-16,3-1 0 0,1-1 1 15,-3 0-1-15,2 2 0 0,1-1 0 0,1-2 1 16,-1 2-1-16,-2 1 0 0,0 3 0 16,0-2 1-16,-2-1-1 0,1 0 0 15,-3 1 0-15,1-1 1 0,-2-1-1 16,0 1 0-16,-2-1 0 0,0 1 1 16,1 0-1-16,1 1 0 0,-1-1 0 0,2 0-2 15,3-1 0-15,0-1 0 0,2-1 0 16,1-2 0-16,0 1 0 0,2-2-1 15,2 0 2-15,-2 1 1 0,3-3 0 16,-2 2 0-16,1 0 0 0,0-1 0 16,-1 1 0-16,0-1 0 0,-3 2 0 15,0-1 1-15,0 3-1 0,-1 0 1 16,-1 2-1-16,0-1 1 0,0 1-1 16,0 2 0-16,-2-1 1 0,0-1-1 15,1-2 0-15,2 0 0 0,-1-2 0 16,-1 0 0-16,3-2 0 0,-1-2 1 0,1-1-1 15,-2-1 0-15,1 0 1 0,-1-2 2 16,-2 0 0-16,0-1 1 0,-1 0 1 16,1 1 0-16,-3 0 0 0,-1-1 0 15,2 1-1-15,-3-1-1 0,2 0-1 16,-2 2-1-16,-1 0 0 0,2 0-1 16,-1-2 0-16,-2 2 0 0,3 0-1 0,1-2 1 15,2-1-1-15,1-2 0 0,1 2 0 16,3-3 1-16,1 0-1 0,1 1 1 15,0 1 0-15,3 2 1 0,-1 1 0 16,3 0 1-16,-1 1-1 0,1-1 2 16,1 1-1-16,-1 0 0 0,-1-1-1 15,1-3 0-15,-2 1 0 0,0-1-1 16,1 0 0-16,0-1-1 0,1-2 0 16,0 0 0-16,-3 1-1 0,2 0-1 0,-2-1 0 15,0 0 0-15,-3-1 1 0,-1 1-1 16,-1-2 0-16,-1 0-1 0,-3 0-2 15,1 0-2-15,-1-3-3 0,-3 2-2 16,0 0-5-16,-3 0-3 0,-1 0-2 16,-3-1-2-16,-3 1-1 0,-3 1 5 0,2 0-19 15,-3 0-100-15,-1 1-104 0,0 0-264 16</inkml:trace>
  <inkml:trace contextRef="#ctx0" brushRef="#br0" timeOffset="138132.01">17579 15680 385 0,'-10'2'105'16,"2"-2"6"-16,2 1-40 0,-1 1-24 16,4 0-9-16,0 1-8 0,2-1-9 15,0-1-4-15,-1-1-5 0,2 0-3 16,0-2-1-16,0 2 0 0,0 0 0 15,-1-1-1-15,1 2 0 0,0-1-1 0,-1-1-2 16,2 3-1-16,-1-3 0 0,0 0 0 16,0 0 1-16,-1-3 2 0,2 4 0 15,0 4 1-15,-2-5 0 0,1 0 0 16,0 3-1-16,1-1-1 0,-1-1-1 16,4 1 0-16,-2 0 0 0,2 3 1 15,2 3-1-15,3-4 2 0,0 5 0 16,3 2 0-16,0 0 0 0,4 1 0 15,1 1-1-15,2 2-1 0,3 1-1 0,0 1-1 16,2 2 0-16,0 1-1 0,0 1 0 16,-1-3 0-16,-1 2 0 0,-1-1-1 15,-1 1 1-15,-2-3-1 0,2 0 0 16,-3-2 0-16,1 1 0 0,-3-2 0 16,1-2 0-16,-4-1 0 0,-2-1 0 15,-3 0-1-15,0-2 0 0,-2-1 0 0,-1-1 0 16,-3 1 0-16,0-1 0 0,-1 0 0 15,-2-1 0-15,-2 2 0 0,-2 0 0 16,-2 0 1-16,-4 0-1 0,-2 1 1 16,-4 2 0-16,-3-3 1 0,-1 2-1 15,-3 2 1-15,-2-2-1 0,-6 3-5 16,-3 1-8-16,-2 3 66 0,-6 3-198 16,-7 0-130-16,-10 4-354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5T15:58:40.1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9524 5226 379 0,'-4'2'75'0,"-1"-1"1"0,0 0-66 0,1 0-10 16,-1-1-1-16,2 0 6 0,-1-1 10 15,0 2 8-15,2-1 8 0,1 2 4 16,-1-1 3-16,2 0 2 0,-1-1-3 15,1 0-6-15,0 0-7 0,0-1-6 16,0 1-5-16,0-1 0 0,0 3-1 16,0-2 1-16,1 2-2 0,0-3 0 0,1 0 0 15,1 1-2-15,3 1-2 0,2-2-1 16,2-1-1-16,5-2 1 0,4 2-1 16,4-1 2-16,4-1 0 15,3 0 1-15,2-1 0 0,5 1 0 0,2 1 0 16,0 1 1-16,-3 2-4 0,4-3-1 15,0-1-1-15,2 2-1 0,-3-3-1 16,3-1-1-16,0 1-1 0,6-3 3 16,-1 4-1-16,1-2 1 0,3 3-2 15,-1 1 1-15,1 2 0 0,0-1 0 0,-3 2-1 16,-1-1 0-16,1 0 1 0,2 0-1 16,-3 0 0-16,-1-1 1 0,0 1-1 15,0 1 0-15,-2-1 1 0,-3 0-1 16,0 0 0-16,2-1 0 0,-2-2 1 15,1 0-1-15,3-2 0 0,2-1 1 16,1 0-1-16,0-1 1 0,2 0-1 16,1 1 0-16,-1-1 1 0,1 1-1 0,-3-3 0 15,2 1 0-15,2 3 1 0,1 1-1 16,-1 6 0-16,1-1 0 0,0 5-1 16,1 2 1-16,-2 2 0 0,-2-3 0 15,-3 1 0-15,1-4 0 0,1 2 0 16,0-1 0-16,1-1 0 0,2-1 0 15,-1 0 0-15,3 1 1 0,-4 0-1 16,2-3 0-16,-4-1 0 0,3 2 0 16,3 0 0-16,-1 1 1 0,4-1-1 0,0 1 0 15,1 3 0-15,4 0 0 0,1 2 0 16,-2-3 0-16,8 2 0 0,-3 1 0 16,3 0 0-16,0-2 0 0,0-1 0 15,1 0 0-15,2-2 0 0,-1 1 0 16,0-1 1-16,-1-1-1 0,1 3 0 15,0-3 0-15,1 1 1 0,0-1-1 0,0 1 0 16,6-1 0-16,-3 4 0 0,-3-4 0 16,0 2 0-16,2 1 0 0,-4-1 0 15,4-1 0-15,-11 3 1 0,2-4-7 16,1-2 95-16,-10-2-238 0,-13 2-141 16,-7-2-401-16</inkml:trace>
  <inkml:trace contextRef="#ctx0" brushRef="#br0" timeOffset="12107.11">6415 8883 375 0,'1'2'104'0,"-1"0"3"16,1-1-14-16,-1 2-50 0,1 0-24 15,-1-2-6-15,1 2-1 0,-1 1-1 16,0 0-2-16,0 3 0 0,1-1 0 15,-2 1-2-15,-1 1-1 0,0 5 0 0,0 1-1 16,-2 1-1-16,1 2 0 0,-1 2-2 16,1 3 1-16,0 2-1 0,1-2 0 15,1 1 0-15,0-2 0 0,2 2 0 16,0-3 1-16,2-1-1 0,2-1 1 16,-1-2-1-16,3-1 0 0,-1-2-1 15,1-2 0-15,1-1 0 0,0-4-1 16,0-3-1-16,2 2 1 0,0-3-1 0,0-2 0 15,-1-1-1-15,1 0-2 0,-1-2-2 16,0-1-3-16,0-2-14 0,-2-1-6 16,2-1-26-16,-1-2-67 0,-1 2-85 15,0 0-199-15</inkml:trace>
  <inkml:trace contextRef="#ctx0" brushRef="#br0" timeOffset="12320.07">6179 9153 357 0,'10'1'112'0,"1"-1"6"0,2-4-18 0,4 2-49 15,1-2-3-15,4-3-13 0,1 5-14 16,1-5-10-16,1 0-5 0,0-2-3 15,-1-1-3-15,0 0 12 0,0-1-38 16,-1-2-98-16,-1-1-103 0,-1-1-270 16</inkml:trace>
  <inkml:trace contextRef="#ctx0" brushRef="#br0" timeOffset="12532.89">6701 8862 493 0,'4'6'115'0,"0"6"2"16,0-1-78-16,0 4-13 16,0 0-9-16,-1 6-7 0,-1 1-3 0,-1 3-5 15,-1 2-1-15,1 2 6 0,-1 1-125 16,0 3-103-16,-1 4-274 0</inkml:trace>
  <inkml:trace contextRef="#ctx0" brushRef="#br0" timeOffset="13182.56">6469 10136 491 0,'1'3'110'0,"2"-3"3"0,0 4-75 15,-2 1-15-15,2 5-4 0,-3 8-5 16,0-1-3-16,0 1-3 0,-4 6-1 15,2 1-5-15,-1 4-2 0,-3-1 0 0,3-4 3 16,-2 7-1-16,0 2 1 16,1 2-1-16,2-1 0 0,1 1-1 0,1-3 1 15,2-2-1-15,2-5-1 0,1-3 0 16,3-8-1-16,-1-4 2 0,1-4 0 16,0-3 0-16,2-2 0 0,1-3 0 15,-1-2-2-15,-1 2-4 0,3-9-1 16,1-3-3-16,0-2 12 0,-1 0-89 15,0-4-37-15,-1 3-87 0,-2-2-209 16</inkml:trace>
  <inkml:trace contextRef="#ctx0" brushRef="#br0" timeOffset="13368.61">6457 10396 412 0,'-4'2'117'0,"3"-3"1"15,2 1-19-15,4-2-61 0,1-1-13 0,3-4-8 16,2-2-4-16,2-7-6 0,4 2 0 16,-1 0 0-16,2-1-1 0,-1-1-1 15,0 3-11-15,-2-2-17 0,2 7-30 16,-1-7-61-16,-2 0-11 0,-1 1-79 16,-2-1-142-16</inkml:trace>
  <inkml:trace contextRef="#ctx0" brushRef="#br0" timeOffset="13694.3">6703 10169 406 0,'6'5'111'0,"-1"-1"6"16,3-2-47-16,1 0-19 0,3 2-5 16,1-1-6-16,4-1-12 0,-1 0-7 0,-1-1-6 15,-1 0-5-15,1 2-3 0,-2-1-2 16,-3-2-3-16,-3 2 0 0,0-1-1 15,-2 5-1-15,-2 1 3 0,-1-1 0 16,4 8-2-16,-10-2 1 0,-3 0 0 16,-2 5 1-16,-1-2 0 0,-3-1-2 15,1 4-1-15,-7-10 3 0,10 8 0 16,1-4 0-16,5 1-1 0,1-3 0 16,10-1-2-16,-2 0 3 0,4 1 0 15,2 2 4-15,3-3 2 0,3-3 1 0,3-1 1 16,-4 2 1-16,8-5-1 0,3-3-5 15,-1-3-8-15,3 2-7 0,0 1-10 16,2 0-130-16,-1-3-123 0,2-4-312 16</inkml:trace>
  <inkml:trace contextRef="#ctx0" brushRef="#br0" timeOffset="15429">11412 9338 338 0,'0'1'110'16,"-1"-3"3"-16,0 0-5 0,0 6-44 16,1-4-22-16,0 0-19 0,1 1-8 15,-1-1-5-15,1 1-4 0,0 1 0 16,0 1 0-16,0 2 1 0,1 1 1 15,-1 4 1-15,-1 2 0 0,0 4-1 16,-2 3 0-16,0 4-1 0,-3 4-2 0,-3 6-1 16,0 3 0-16,-2 2-1 0,-1 5-2 15,2-2 0-15,-1 1-1 0,3-1 0 16,2-7-1-16,4-4-1 0,4-4 0 16,2-7 0-16,4-5 0 0,2-3 0 15,3-3 0-15,2-4 0 0,0-4-2 16,0-3-2-16,2-1 7 0,-2-6-130 15,1-3-108-15,-4-2-288 0</inkml:trace>
  <inkml:trace contextRef="#ctx0" brushRef="#br0" timeOffset="15638.04">11244 9604 433 0,'1'5'113'0,"6"3"4"0,-2-5-63 16,4 2-5-16,3-2-6 0,4-1-10 15,1-1-11-15,4-1-6 0,-2-2-4 16,2 0-4-16,2 0-11 0,1-3-4 16,-3 0-94-16,0-3-29 0,0 1-93 15,-2-6-213-15</inkml:trace>
  <inkml:trace contextRef="#ctx0" brushRef="#br0" timeOffset="15851.47">11734 9468 518 0,'1'13'121'0,"-1"3"2"16,0 2-77-16,0 6-22 0,-2 0-5 15,1 3-3-15,-2 0-4 0,-1 3-6 16,0-2-1-16,1-2-3 0,-1 1-4 16,2 0-1-16,1-2-5 0,-1-2-120 15,2-2-107-15,1 0-281 0</inkml:trace>
  <inkml:trace contextRef="#ctx0" brushRef="#br0" timeOffset="16729.63">11512 11865 499 0,'-1'0'128'0,"1"0"2"16,0 1-36-16,-2-1-62 0,2 1-7 16,0 2-6-16,-1 0-3 0,1 1-4 15,-1 4-3-15,0 1-3 0,-1 6-1 16,0 0-3-16,-2 3 0 0,0 4-1 16,1 4 0-16,0 0 1 0,-2 3-2 15,1 2 1-15,-1 4-3 0,2 2-2 16,1-2-5-16,0 0 0 0,1-1-1 15,1-3-1-15,1-7-1 0,3-3 1 0,4-7 2 16,1-4 4-16,0-5 0 0,5-2-2 16,-1-5-2-16,2-2 0 0,1-4-7 15,1-2-95-15,-1-2-15 0,2-3-89 16,-4-4-189-16</inkml:trace>
  <inkml:trace contextRef="#ctx0" brushRef="#br0" timeOffset="16916.14">11440 12086 467 0,'12'4'114'16,"4"-3"2"-16,1 0-81 0,4-3-6 15,2-2-2-15,-1-1-6 0,3 0-19 16,0-2-18-16,1 0-100 0,-2 0-99 0,0-1-249 15</inkml:trace>
  <inkml:trace contextRef="#ctx0" brushRef="#br0" timeOffset="17284.15">11826 12043 410 0,'8'1'123'0,"2"0"4"16,3 1-13-16,1 0-56 0,2 0-17 15,0 0-10-15,1-1-9 0,1 1-6 16,-2 0-4-16,1 1-4 0,-2-1-4 0,-1 2-3 16,-2 0-3-16,-2 1-3 15,-2-2-2-15,-4 3 0 0,-3 1-1 0,-2 1 1 16,-3 1 1-16,-3 2 1 0,-3 3 4 15,-2 0 1-15,0 2 0 0,-1 0 1 16,1 0 0-16,2-1 1 0,1 2-1 16,4 0 0-16,4 2-1 0,3-3 0 15,6 2 0-15,5-2-1 0,4 0 1 16,8-1-1-16,3-2 0 0,7-1 0 16,7 0 0-16,3-1-4 0,7 0-3 0,4-2 169 15,4-1-293-15,2-6-133 0,-1-2-406 16</inkml:trace>
  <inkml:trace contextRef="#ctx0" brushRef="#br0" timeOffset="21309.25">16444 9915 400 0,'-2'-1'107'0,"-2"0"6"16,1-2-20-16,-3-2-59 0,-1-1-14 0,2 1-3 15,0 0-2-15,0 0-1 0,-2 0-2 16,2 0 3-16,0 2 3 0,3 3 2 16,1-2 2-16,-1 2-2 0,2-1-2 15,1 0-3-15,3 1-3 0,3 2-4 16,2-1-3-16,5 1-1 0,3 2 1 15,6-1 0-15,5-3 3 0,5 0 1 16,2-2 4-16,6-4 0 0,8 1 0 16,2-5-1-16,8 1 1 0,5 1-2 0,5-1-2 15,5-1-3-15,4 0-3 0,4 0-1 16,4 3-1-16,-1 1-1 0,2 0-1 16,-2 3-2-16,-1 2-2 0,-4 2-3 15,-8 0-4-15,-8 1-7 0,-3 2-5 16,-10-3-5-16,-7 4-2 0,-8-3-1 15,-9 0-38-15,-2 0-76 0,-9-1-97 16,-5-3-239-16</inkml:trace>
  <inkml:trace contextRef="#ctx0" brushRef="#br0" timeOffset="22224.68">17047 9891 385 0,'-2'0'107'15,"2"1"0"-15,0 0-18 0,0 2-47 16,0 2-22-16,-1 0-8 0,2 5-3 16,-1 3-1-16,0 4 1 0,2 5-1 15,-1 3-2-15,0 4-1 0,1 2-2 0,0 1-1 16,1 0 0-16,2 0-1 0,-2 0 0 15,0-4 0-15,2-4 0 0,-3-3 0 16,1-5-1-16,-2-2 3 0,0-7 2 16,0-2 3-16,1-3 3 0,-2 0 4 15,0-4 4-15,-2-1 2 0,0 0-3 16,1-1-1-16,-1-3-4 0,-1 0-3 0,-1 0-4 16,1-3-3-16,2 1-1 0,-1-3 0 15,1-1 1-15,2-2 2 0,0-2 2 16,2 1 4-16,2-1 0 0,-1 4-1 15,1-2 0-15,2 2 0 0,1 3-1 16,-1 0-1-16,1 1-4 0,2 5-1 16,2-2 2-16,0 6-1 0,0 0-1 15,0 2-2-15,2 3-1 0,2 0 0 16,-1 1-1-16,0-1-1 0,1 2 1 0,-1 1-1 16,1 0 1-16,0 1 0 0,-4 1-1 15,-1 0 0-15,-2-3-1 0,-3 2 1 16,-4-2-2-16,-3 0 1 0,-4 1 0 15,-4 1-1-15,-4-3 1 0,-6 0-2 16,-2-1-3-16,-2-1-5 0,0-1-7 16,-2-2-4-16,-1-3-7 0,2 1-59 0,3 0-56 15,1-1-96-15,4-1-221 0</inkml:trace>
  <inkml:trace contextRef="#ctx0" brushRef="#br0" timeOffset="23179.48">17433 10141 384 0,'0'3'107'0,"0"-3"7"0,0 1-22 16,1 0-43-16,2 0-13 0,-2-1-3 16,2-1 1-16,2-2-7 0,2 1-5 0,2-3-3 15,2 0-2-15,0-2-1 0,2 1 0 16,0-2-2-16,-2-1-1 0,-1 2-1 16,-1-2 0-16,-3 0 0 0,1 1 0 15,-3-1 0-15,-1 1-1 0,0 1-1 16,-1 0 1-16,-4-3-4 0,0 2-2 15,1-1-2-15,0 3-1 0,-1 0-2 0,0 2-3 16,-1 1-7-16,1 4 3 0,-4 1-1 16,-2 4 1-16,-3 4 1 0,-1 1 0 15,-3 6 3-15,0 0 3 0,-1 3 1 16,2-1-1-16,2 0 0 0,2-1 0 16,2-1-1-16,4-3 1 0,3-1 0 15,4 1 0-15,-3-9 1 0,7 4 1 16,4 1 0-16,2-1 1 0,4-2-1 15,3 0-2-15,1-5-5 0,7 5-5 0,-1-7-2 16,-3-5 0-16,2-2 0 0,2-2 1 16,-2-1 1-16,1 0 6 0,-1 0 5 15,2-1 0-15,-2 0 2 0,-1 1 0 16,-5 0 0-16,1-1 1 0,-4-2 0 16,0-1 1-16,-4 1 0 0,-2-1 0 15,-2-2 1-15,-4-2 1 0,4-3-2 0,-8 4 0 16,-1 0-1-16,-2 4-1 0,0 2-3 15,-3 2-5-15,-3 3-1 0,-7 8 1 16,3 1 0-16,-2 4-1 0,-5 1 1 16,-3 3 2-16,-3 3 3 0,2 2 0 15,0 1 0-15,2-2 0 0,4-2 0 16,4 0-1-16,3-3 0 0,7-2 2 16,3-4 0-16,2 1 4 0,3-2 0 15,5 0 0-15,1-2 1 0,1 3 0 0,3-2-1 16,3 0-1-16,0-2-2 0,0 1 0 15,-2 1-1-15,-1 0 0 0,-1-1 0 16,-2 3 0-16,-3-3 0 0,0 2-1 16,1 0-3-16,-6 1-1 0,-1-1 0 15,-2 4-2-15,-2-1-1 0,-3 6 0 16,-2 0-1-16,-5 4 4 0,-1 1 1 16,-1 5 0-16,-3 0 1 0,-4 3 0 15,-4 0-1-15,-3 3 1 0,-1-1-4 0,1 2-3 16,-1 0-3-16,3-1-1 0,4-2 1 15,7-2 1-15,3-3-1 0,2-4 6 16,5-2 4-16,2-8 4 0,3 2 3 16,1-4 5-16,5-2 3 0,3-6 3 15,3-2-1-15,5-3 0 0,5-4-1 16,7-4-2-16,4-4-3 0,1-1-5 0,3 2-1 16,3 0-1-16,0 0 0 0,12 11-2 15,-12-6-3-15,-3 1-4 0,0 1-4 16,-3 0-6-16,-3 1 42 0,-5 1-165 15,-19-12-9-15,7 6-102 0,0 6-237 16</inkml:trace>
  <inkml:trace contextRef="#ctx0" brushRef="#br0" timeOffset="32552.85">16591 11876 485 0,'-9'1'112'0,"5"0"3"0,-1-1-74 0,3 0-14 16,1 1-3-16,1-2-2 0,1 2 1 16,0 1-1-16,-1-2 3 0,-3-2-3 15,7 2-4-15,3 0-3 0,2 0-3 0,4-1-3 16,2-1-3-16,7-1-4 0,8 1 0 16,-3-1 1-16,5-2-1 0,3 1 0 15,2-1 0-15,6 1-1 0,-3-2 1 16,4 3 0-16,1-2-1 0,-1 0 0 15,-1 2 1-15,-3 0-1 0,-2 0-1 16,-2 2 1-16,-6 1-1 0,-5 0 0 16,-4 0 1-16,-4 1-1 0,-6-2 0 0,-5 2 1 15,-3-2 2-15,1-1-3 0,-5 4-7 16,-7-2 0-16,-4 1 0 0,-5 2-1 16,-6 0 0-16,-6 2-2 0,-12 0 2 15,-1-2 5-15,-4 1 1 0,-1 1-1 16,-4-3 1-16,2 1 1 0,0-3-2 15,1 5 2-15,2-3 1 0,7-2 1 0,7 8 2 16,3-5-3-16,2 0 1 0,8 0 0 16,7 0 0-16,3-2 1 0,2 2 2 15,1-5-1-15,5 2 3 0,2 1 2 16,3-2 2-16,5 0-1 0,3-1-1 16,8-1-2-16,5-1 0 0,8-2-1 15,8 0-2-15,6-1 0 0,6 1-1 16,6 0 2-16,1-3-1 0,2 3 0 15,0-1-1-15,-2 2 0 0,-2 0 0 0,-3 2 0 16,-5 1-1-16,-8 1 0 0,-6 1 0 16,-7 1 0-16,-8-1 0 0,-8 0 0 15,-4 0 2-15,-8 1-1 0,-7-4 0 16,-7 6 0-16,-2 0 2 0,-16 2-2 16,-7 0 1-16,-10 2-2 0,-13 0-1 15,1 8 0-15,-5-5-1 0,-6-5 1 16,8 6 2-16,1-1-2 0,3 1 1 15,11 1 2-15,1-2-1 0,10-1 1 0,9 1-1 16,6-2-2-16,8-3 2 0,6-1-4 16,7-2 2-16,2-1 2 0,6 0 2 15,6 0-1-15,8-2 2 0,4 2-1 16,11 0 3-16,5-1-2 0,6-1-1 16,4 0-2-16,2-1 1 0,0 1-1 15,-1-2-1-15,-4 2 0 0,-4-2 0 16,-5 2-1-16,-9 2 0 0,-7-1 0 0,-9 2 0 15,-4-1 0-15,-4-2-3 0,-16 4-3 16,-1-1-1-16,-7 1 0 0,-8 1 1 16,-8-1-1-16,-6 2 1 0,-10 3 3 15,4-4 2-15,-7 2 2 0,2 2-3 16,6-3-3-16,7 3-3 0,7-4 2 16,14 5-2-16,6-1-5 0,5-5-1 15,6-1 4-15,8 1 3 0,8-2 3 0,7 0-2 16,5-5-4-16,7 2-1 0,11 2-3 15,4-1-126-15,2-2-118 0,5-2-299 16</inkml:trace>
  <inkml:trace contextRef="#ctx0" brushRef="#br0" timeOffset="44830.14">18787 903 457 0,'-8'-8'120'0,"-2"2"6"16,1 0-40-16,7 2-37 0,1 0 0 15,0 3 1-15,0-1-4 0,1 0-6 16,0 1-7-16,1 0-8 0,0 4-6 16,-1 2-7-16,0 11-7 0,1-5-4 15,-1-1-3-15,-1 13 1 0,-1 7 0 0,0 2-1 16,-1 2 0-16,1-1 1 0,-2 12 2 16,0 4 0-16,2-4 0 15,0 2 1-15,1 0-1 0,1 1-1 0,0-4 3 16,0-4-5-16,-2-2-7 0,1-5-10 15,-2-8-6-15,1-5-7 0,1-7-4 16,-2-4-121-16,-1-2-1 0,2-5-89 16,3-2-186-16</inkml:trace>
  <inkml:trace contextRef="#ctx0" brushRef="#br0" timeOffset="45149.41">18667 967 614 0,'1'-5'146'0,"2"-3"7"0,-1 4-83 15,-2-7-35-15,9 7-4 0,4-4-4 16,3-1-1-16,7-12-6 0,1 17-8 16,4-2-5-16,3 3-2 0,-4 1-1 15,1 3-1-15,-1 1-2 0,-6 16-3 16,2-12 1-16,-4 3 1 0,-3-1-2 15,-1-1-1-15,-3 9 1 0,-3-3-4 16,-3-3-2-16,-7 3 1 0,-6 0-1 16,-4 4 2-16,-5-1 0 0,-4-4-1 0,-6 3 4 15,-4 1-1-15,-2-3-3 0,0 0-5 16,1-3-3-16,1-1-7 0,3-6-5 16,6 1-4-16,2-4-39 0,11 1-79 15,2-2-104-15,15-1-250 0</inkml:trace>
  <inkml:trace contextRef="#ctx0" brushRef="#br0" timeOffset="45446.38">19459 1056 562 0,'-1'1'131'15,"-1"0"6"-15,-3 3-86 0,0-1-16 16,-4-1 5-16,-5 4 7 0,-4 0-7 0,-7 2-6 15,-2-1-5-15,-7 1-7 0,-2-1-5 16,-1-1-6-16,2 4-5 0,4 2-3 16,2 6 0-16,4-2-2 0,4 5 1 15,5 1-2-15,3 2 0 0,3-1-1 16,4 2-1-16,4-1 0 0,5 5 1 16,5-4 0-16,3 3 0 0,3 1 2 15,5-1 0-15,3-2 1 0,6-2 0 16,6-7 0-16,4 1 1 0,4-7-3 15,1-1-3-15,-3-5-11 0,-2-4-10 0,1-2-13 16,-6-7 161-16,-5-3-293 0,0-4-148 16,-1 6-417-16</inkml:trace>
  <inkml:trace contextRef="#ctx0" brushRef="#br0" timeOffset="45666.78">19943 1055 627 0,'-1'4'153'0,"0"3"3"16,1 2-110-16,-1 0 2 0,1 1 5 15,-1 9-6-15,0-1-13 0,1 4-10 16,1-2-3-16,-1 3-7 0,0-1-5 16,1 0-4-16,0-1-2 0,-1-1-1 15,0-2-5-15,-1 3-21 0,1 3-9 0,-2 1-15 16,0 3 83-16,-1-3-213 0,1-3-141 15,1 2-353-15</inkml:trace>
  <inkml:trace contextRef="#ctx0" brushRef="#br0" timeOffset="45886.24">19677 1246 523 0,'-1'0'138'16,"1"-1"13"-16,1 1-46 0,2-2-64 15,7 0 1-15,12-22 9 0,-2 25-6 16,7-9-10-16,5 2-10 0,2 3-2 16,1-3-1-16,-1 3-6 0,-8 21-8 15,5-23-3-15,-5-3-1 0,-1 3-8 16,3-5-12-16,-3 2-25 0,2-2-1 16,-4 1-134-16,-1 0-137 0,10 5-329 15</inkml:trace>
  <inkml:trace contextRef="#ctx0" brushRef="#br0" timeOffset="46182.45">20567 954 580 0,'-4'4'139'0,"1"3"7"15,-4 3-103-15,1 2-2 0,-3 1 3 16,0 2-1-16,0 2-8 0,-2 2-11 15,-1 0-7-15,-2 1-4 0,0 1-5 16,0 2-2-16,0 1-2 0,-1 1-2 16,3-2-1-16,0-2 1 0,2-2-2 15,1-2 0-15,1 0 0 0,2-4 1 0,4-1 0 16,1 1-1-16,4 2 0 0,2-6 4 16,6 3 0-16,6 5 0 0,-1-11-9 15,1-1 2-15,2-5-9 0,0-4-13 16,3 3-12-16,-2-9-6 0,-5-7-4 15,3 5-90-15,-2 0-25 0,-2 1-89 16,-2-1-189-16</inkml:trace>
  <inkml:trace contextRef="#ctx0" brushRef="#br0" timeOffset="46342.56">20607 1260 450 0,'-4'9'125'0,"0"2"8"0,-3-1-9 16,1 0-88-16,2 0 4 0,1 8 6 15,0-4-6-15,1-1-6 0,1 3-5 16,2 4-4-16,1 0-4 0,2 4-5 15,-3-6-4-15,3 4-2 0,1 0-4 16,-1-2-2-16,-1-3-11 0,2-1-6 0,1-5-17 16,-2 1-9-16,-1-3-125 0,0 0-130 15,5-4-310-15</inkml:trace>
  <inkml:trace contextRef="#ctx0" brushRef="#br0" timeOffset="46579.87">21328 1145 604 0,'-5'8'141'0,"-3"-1"8"16,1 7-109-16,1 4-1 0,-1 2 4 15,4 1 4-15,2 0-6 0,0 4-13 16,2 2-8-16,1-2-4 0,0-1-7 0,0-1-3 15,1 5-3-15,-1-5-7 0,-1-5-12 16,-2-1-18-16,0-1-8 0,-2-3-128 16,2 0-131-16,-1-2-318 0</inkml:trace>
  <inkml:trace contextRef="#ctx0" brushRef="#br0" timeOffset="46795.85">21067 1311 573 0,'-1'3'139'0,"1"-6"7"0,5 3-89 15,4-1-23-15,7-1 3 0,4 0 4 16,7 1-11-16,7-9-11 0,6 5-5 16,4-1-4-16,0 2-4 0,1-1-2 15,1 3-11-15,0 0-14 0,-3 1-8 0,-2 0-7 16,-1-2-123-16,-1 3-123 15,-5 6-294-15</inkml:trace>
  <inkml:trace contextRef="#ctx0" brushRef="#br0" timeOffset="47104.02">21988 1280 556 0,'-7'-1'127'0,"-1"2"6"0,0 0-100 16,-1 3-1-16,0 2 4 0,1-2-3 15,1 0-5-15,0 8-6 0,5 16-8 16,-1-12-4-16,0-2-3 0,2 1-2 16,1-4-2-16,3 4-2 0,2-6-2 15,-1-15 2-15,7 7-1 0,4-1 0 16,2 1 0-16,3-2 0 0,1-3 2 0,-2-1 3 16,1-2 3-16,0 1 4 0,-6 1 5 15,-4-5 3-15,-2-2 3 0,-3 1-2 16,-3-2-2-16,-3-3-4 0,-2-3-4 15,-3 6-5-15,-2-3-4 0,-5-2-4 16,-4-3-4-16,0-1-7 0,-2-3-16 16,0 6-12-16,3-4 137 0,3-13-267 15,4 19-146-15,7 3-401 0</inkml:trace>
  <inkml:trace contextRef="#ctx0" brushRef="#br0" timeOffset="47384.57">22813 846 521 0,'6'-5'139'0,"-3"8"12"16,1-11-56-16,-4-1-44 0,-1 6 0 16,-6 0-4-16,-3-2-13 0,-4 3-9 15,-2 3-9-15,-4 1-5 0,-2 0-2 16,-1 5-2-16,2 4-1 0,1 4-1 15,2 5-2-15,0 1-1 0,2 7-2 16,0 6 1-16,2 3 1 0,0 1-1 16,2 2 0-16,0 5 0 0,2 2 0 15,2-8 1-15,1-2-2 0,0 0-7 0,0-1 1 16,1-1-31-16,0-7 11 0,-1-3-23 16,1 2-120-16,3-7-126 0,0 3-298 15</inkml:trace>
  <inkml:trace contextRef="#ctx0" brushRef="#br0" timeOffset="47578.6">22441 1160 597 0,'6'-16'132'16,"-1"10"3"-16,4 6-86 0,3-2-32 15,3 12-2-15,8-11 3 0,2-3-3 16,6-1-2-16,2 1-2 0,2-1-4 15,3 1-3-15,1 0-8 0,4-2-9 0,3 3-8 16,-3-2 18-16,-2 0-142 0,3-4-119 16,0 6-299-16</inkml:trace>
  <inkml:trace contextRef="#ctx0" brushRef="#br0" timeOffset="47798.01">23290 893 515 0,'-18'-4'128'0,"-9"12"4"0,2-4-89 16,-1 2-1-16,0 4 1 0,1 6-3 16,0 6-8-16,-1 6-9 0,6-9-2 15,-1 12-5-15,3 5-4 0,1 8-5 16,2-3-1-16,3 0-3 0,2 3-1 16,5 2 0-16,-1 1 0 0,3-4 0 15,1-6 1-15,2-1-5 0,-1-3-7 16,1-4-6-16,-3-5-17 0,1-4 3 0,-1-2-125 15,2-4-120-15,-2-3-285 0</inkml:trace>
  <inkml:trace contextRef="#ctx0" brushRef="#br0" timeOffset="48224.41">22828 1268 487 0,'24'-3'106'0,"9"-2"3"0,2 4-82 0,1 0-17 16,2 2 5-16,1-4 0 0,-1 3-4 16,4-2-4-16,3 2-2 0,0-2-4 15,0 0-2-15,3 1-1 0,-6 3 0 16,-2-2-1-16,-6 0 1 0,-7 1 0 16,-5 1 3-16,-7 0 4 0,-8-5 8 15,-4 8 4-15,0-2 3 0,-6 0 1 0,-1 3 4 16,-3-4 1-16,0 3-2 0,-8-1-3 15,-4-6-2-15,-4 3 0 0,1 0 0 16,-2 0-3-16,1 3-3 0,0 0-2 16,7 5-3-16,4 5-5 0,6 2-1 15,4 1-1-15,2 4-1 0,4 1 1 16,1 3 0-16,3 0 1 0,1-1 0 0,-1-2 0 16,-3-1 0-16,0 0 0 0,-2-2 0 15,-1-3-1-15,-3-1 0 0,-3-3-1 16,-3-1-2-16,-4-2-2 0,-2-2-2 15,-4-2 0-15,-1-2-3 0,-3-1-3 16,0-3-6-16,2-3-6 0,3 0-3 16,3-1-66-16,2-4-56 0,4 4-101 15,4 0-231-15</inkml:trace>
  <inkml:trace contextRef="#ctx0" brushRef="#br0" timeOffset="48821.39">23494 1455 444 0,'14'12'114'0,"6"-3"5"16,0 0-70-16,2-2-7 0,2 1 3 0,2-2-5 15,0 0-16-15,0-2-5 0,-1-2-5 16,2 2-5-16,-1-5-4 0,-2 1 1 16,1-3 1-16,-3 0 4 0,-3-1 3 15,-2-1 4-15,-7-1 2 0,-3 0 5 16,-1-2 0-16,-6 0-5 0,-7-1-3 15,-4 2-4-15,-6-2-3 0,-5 2-3 16,-4 3-4-16,-3 1-2 0,-5 4 0 16,0 3 1-16,1 4 0 0,4 5-1 15,0-1 0-15,6 2-1 0,2 6-1 0,7-3-1 16,5-2 0-16,8 0 0 0,4-1 0 16,6 0 1-16,2 1 1 0,3-3 2 15,5-2-1-15,3-1 0 0,1 0 0 16,2-2-2-16,-1-4-2 0,6-3-1 15,-2-3-3-15,4-3-1 0,0 1-1 16,0-4 0-16,-1-2 0 0,0-4 0 0,-4-4 1 16,2-5 2-16,-2-6 2 0,0-5 1 15,-3-6 1-15,0 1 2 0,3-4 2 16,1-7 2-16,-1 1 1 0,-4 5 4 16,-4 5 4-16,-3 5 2 15,-4 1 1-15,-3 10 4 0,-5 11 0 0,-4 6-1 16,-1 3-5-16,-1 4-5 0,-2 2-2 15,-2 4-1-15,-2 2-4 0,0 6 0 16,-4 3 0-16,-2 11 2 0,0 2 1 16,0 2 0-16,1 3-1 0,0 1-1 0,1 5 0 15,2-1-1-15,2-4 0 0,3 3-1 16,1 0 1-16,3 1-1 0,1-1 0 16,1-1 0-16,0-4-1 0,1-3-3 15,0-1-4-15,0-4-7 0,0-2-8 16,0-6-8-16,2-6-6 0,-2-3-7 15,0 0-5-15,0-4 106 0,1-9-222 16,2-3-124-16,-3-11-355 0</inkml:trace>
  <inkml:trace contextRef="#ctx0" brushRef="#br0" timeOffset="49012.39">23973 1032 575 0,'0'1'133'0,"5"0"3"0,4 4-102 0,6 2 2 16,7 0 3-16,8 13-7 0,5-11-8 15,7 1-3-15,6 2-4 0,7-2-6 16,0 1-5-16,1 2 0 0,-1 3-6 16,-2 2-24-16,-3 1-129 0,-6-2-127 15,1 5-333-15</inkml:trace>
  <inkml:trace contextRef="#ctx0" brushRef="#br0" timeOffset="51327.88">8850 6666 544 0,'-2'-2'118'15,"3"5"1"-15,0 1-87 0,1-6-21 16,0 4-6-16,0 1-3 0,1 2-2 15,2-1 2-15,-1 0 0 0,3 1 1 16,0 0 3-16,4 0 3 0,2 0 3 0,4 2 3 16,2-2 1-16,7 0 2 0,4-2 1 15,10 0 2-15,7 0-6 0,4-1-1 16,7-5-1-16,5 4-3 0,4 2-2 16,0-3-3-16,2-1-2 0,-1 2 0 15,1 0 0-15,0 1-1 0,-5-1 0 16,-5-2 0-16,-6 2-1 0,-9-1 1 15,-14-2 1-15,-8 0 6 0,-13 3 2 16,-7-6-3-16,-10 2-3 0,-12 3-2 0,-13-3-1 16,-15-3 1-16,-8 1-6 0,-8-3-1 15,-12 6-1-15,-10-2-1 0,-4-4 2 16,-3 2 1-16,7 3-3 0,0 0-1 16,6 1 1-16,6-4 4 0,12 5 3 15,10 1-1-15,13 1 2 0,11 1-1 16,9 1-9-16,12 0-4 0,9 1-3 0,12-2-4 15,18 7-4-15,3 8-121 0,9-20-6 16,20 2-85-16,4-10-198 0</inkml:trace>
  <inkml:trace contextRef="#ctx0" brushRef="#br0" timeOffset="52658.27">6328 5701 555 0,'-1'-6'120'0,"2"4"2"16,1-1-98-16,-1 2-12 0,-2 1-1 15,1-1 0-15,0 0-2 0,0 0-1 16,0 1-1-16,0 2-3 0,-2 0 0 16,5 2-2-16,-4-2-3 0,-1 2 0 15,1 2-1-15,1 4 1 0,0 1 2 16,1 5 2-16,-2 4 3 0,4 8 2 15,-1 6 2-15,1 3 1 0,-1 3-2 16,1 7 0-16,0 7-1 0,0 2-3 0,0 6-1 16,1 4-1-16,-1 4-1 0,2 4 0 15,0-2-1-15,0-3 0 0,1-1 1 16,-1-5-1-16,1-2 0 0,-1-4-1 16,-2-4-2-16,2-3-2 0,-3-5-5 15,-1-6-6-15,0-6-3 0,0-4 100 0,0-6-220 16,0-4-122-16,0-7-347 0</inkml:trace>
  <inkml:trace contextRef="#ctx0" brushRef="#br0" timeOffset="54159.68">6354 5555 373 0,'1'4'101'0,"-1"-1"6"0,1 1-40 15,-1-2-29-15,0 0 0 0,2-1-4 16,-2 1-8-16,1-1-6 0,0 2-5 16,1-2-2-16,2 3 0 0,-2-2-2 15,1 3-1-15,3 0 1 0,0 2 0 16,4-1 0-16,1 2 0 0,1 0-1 16,5-1-1-16,-1 3 1 0,3-2-1 0,0 0 1 15,3 2 0-15,3-2 1 0,3 1 1 16,1 1-1-16,4-2 0 0,1 2-1 15,3 1-2-15,1 1-1 0,0 0-1 16,-1 4-3-16,2-2 1 0,-2 2-2 16,0 0 0-16,-3-1-1 0,1 0 1 15,-1 0-1-15,-2 1 0 0,0 0 0 0,-1-1 0 16,1 0 0-16,-1-1-1 0,0 2 1 16,-1-4 0-16,1-4-1 0,-4 1 1 15,0-1 0-15,-3-3 0 0,0 1 0 16,-3-4 0-16,-3 1 0 0,0 0 0 15,-2-3 0-15,0 2 0 0,-2-2-1 16,0 1 0-16,-1 1 0 0,-2 0 1 16,-1 1-1-16,-1 0 0 0,-2-1 0 15,-1 0 0-15,-3-2 1 0,2 1-1 0,-3 2 0 16,0-1 0-16,-1-1 1 0,0 0 0 16,0 0 1-16,-1-1 0 0,0 1 0 15,0-2 1-15,0 1 2 0,-1-1 1 16,1 0 2-16,0 0-1 0,0 1 1 15,-1 0-1-15,2 1 0 0,-2-4-2 16,2 6-2-16,-1-2-1 0,0-1-2 0,0 1 1 16,0-2-2-16,1 2 1 0,-1-1-1 15,0 0-1-15,0 0 1 0,0 0 0 16,0 0-1-16,0 1 2 0,-1-2-1 16,1 1 0-16,0 0 1 0,-1-1 1 15,1 1-1-15,0-1 0 0,0 1 1 16,0-1-1-16,0 2 0 0,0-1 1 15,0 0 0-15,1 1 0 0,-1 0 1 16,0 0 0-16,1 0 0 0,-1 0 1 16,0-1-1-16,0 1 0 0,0 0 0 0,0-1 0 15,0 0 0-15,0 0-1 0,0 0 1 16,0 2 0-16,0 1-1 0,0-4 1 16,0-1-1-16,0 4 1 0,0-2-1 15,0 2 1-15,0-2 0 0,0 1 0 16,0 0 0-16,-1 0-1 0,1 1 0 0,0-1 0 15,1 3-1-15,-1-1 1 0,1 0-1 16,-1 5 1-16,1 2 0 0,2 2 1 16,-1 2 0-16,0 4 0 0,1-1 1 15,1 4-1-15,0 2 0 0,0 1 0 16,1 6 0-16,0 1-2 0,1 3 1 16,-1 4 0-16,2 2 1 0,-1 0 0 15,1 1 0-15,-1-2 0 0,0 0 0 16,-2-3 1-16,1-1-2 0,-2-1-1 0,-1 0 1 15,0 0 0-15,1-2-1 16,-2-3 0-16,0 0 0 0,0-1-1 0,1-1 3 16,-1-3-7-16,1-3 1 0,1-2-1 15,-1-1 0-15,1-3 1 0,0-3-1 16,1-2-1-16,-1-4 5 0,-1 0 1 16,1-4-1-16,-2 2 1 0,1-3 0 15,-1 0 0-15,-1 0 0 0,0 0 0 0,0-1 0 16,0 2 0-16,0-2 0 0,1 1 0 15,-1 1 0-15,1 1 0 0,1-2 0 16,-1 0-1-16,0 0 1 0,0-1 0 16,0 1 0-16,-1-1 1 0,0 0 0 15,1 0 0-15,-1 0 1 0,0 0 0 16,0 1-1-16,0-1 1 0,0 0-1 16,0-1 0-16,0 1-1 0,0 0 0 15,0 1-1-15,0-2 0 0,0 1-1 16,0 0 1-16,0 0-1 0,2 1 0 0,-2-1 1 15,0-1 0-15,0 1 0 0,0 1 1 16,0-1 0-16,0 0 0 0,0-1 0 16,0 1 1-16,1-1 0 0,-1 1 0 15,0 0 1-15,-1-1-1 0,1 1 0 16,0 0 0-16,0 0 0 0,0 0-1 16,0 1 0-16,0-1 1 0,1 0-1 15,-1 0 0-15,0 0 1 0,0 0-1 0,1-1 0 16,-1 0-1-16,0 1 1 0,0 0 0 15,0-1 0-15,1 0 0 0,-1-1 0 16,1 5-1-16,-1-4 1 0,0-1 0 16,1 1-1-16,-1 1-1 0,1 0 0 15,-1 0-2-15,1-2-2 0,0 0-3 16,0 0-5-16,-1 0-7 0,2-1-6 16,-1 0-8-16,0 0-4 0,-1 1-3 0,0-2 0 15,2 3 32-15,-1-1-139 0,0-1-105 16,0 0-283-16</inkml:trace>
  <inkml:trace contextRef="#ctx0" brushRef="#br0" timeOffset="55005.73">7711 7070 366 0,'2'0'98'0,"-2"0"4"15,1-1-24-15,-1 1-40 0,0-1-9 16,0 3-3-16,0-2-5 0,0 1-2 15,0-1-4-15,-1 0-3 0,1 1-3 16,0 1-2-16,-1-2 0 0,0 1-1 16,0 1 0-16,0 2 1 0,0 0 1 0,-3 3 0 15,1-1 1-15,-1 3 1 0,-3 1 1 16,-2 0 1-16,0 0 0 0,-2 2 0 16,-2-2 0-16,-2 2-1 0,1-1 0 15,-2 2 0-15,-2 3-1 0,2 3-1 16,-3 0-2-16,-1 6 0 0,-1-1-3 15,-3 2-3-15,1 2-1 0,-2 0-1 0,-4-2 0 16,-2 2-1-16,-3-1 0 0,0 1 0 16,2 1 3-16,-4-1-1 0,0 1 0 15,-1 3 0-15,2-1 1 0,0-1-1 16,-1 2 0-16,1 1 0 0,3-4 1 16,0 3-1-16,3-1 0 0,1-4 0 15,3-1 0-15,0-3 0 0,4-2-1 16,0 1 0-16,2-1 0 0,3-1 0 15,1 2 0-15,3-2 0 0,1 2-1 0,4-2 1 16,0-3 0-16,2-3-1 0,1-3 1 16,1-3-2-16,1 0-1 0,0-4-1 15,1-1-4-15,0-3-2 0,-1 0-3 16,2 0-3-16,-1-3 0 0,0 0-2 16,0 0-118-16,2-4-104 0,1 3-275 15</inkml:trace>
  <inkml:trace contextRef="#ctx0" brushRef="#br0" timeOffset="55414.75">6475 7573 398 0,'-1'-5'115'0,"1"-1"3"16,-1 2-8-16,0-1-67 0,2 1-1 0,0 0-9 16,1 0-2-16,1 0 1 15,0 0 1-15,0-1-1 0,0 0-1 0,0 2-4 16,-1 1-4-16,0-1-4 0,-1 0-4 15,-1 0-4-15,0 3-4 0,0-1-4 16,0 3-5-16,0 4-2 0,1 6 2 16,0 6-1-16,1 8-1 0,1 3 1 15,0 10 2-15,-1 3 3 0,1 3 2 16,2-1-2-16,-1-2-1 0,-1-3-1 16,2-3-4-16,0-5-5 0,1-6-3 0,-2-4-8 15,2-2-9-15,-2-6-4 0,-1-3 0 16,1-4 12-16,-2 0-129 0,0-3-111 15,-2-1-280-15</inkml:trace>
  <inkml:trace contextRef="#ctx0" brushRef="#br0" timeOffset="55859.01">6481 7301 416 0,'-4'8'102'0,"1"-3"5"16,0-2-54-16,2 1-22 0,0-3 3 15,2-1 5-15,-1-4 1 0,0 3-3 16,2 0-2-16,-1-3 0 0,2-3-3 16,1 1-3-16,1-3-3 0,1-3-5 15,1-2-1-15,3-3-1 0,1 1-3 16,2 1-5-16,5-3 0 0,3-1-4 15,2 0-1-15,2-2-3 0,2 0-2 0,1 2 0 16,-8 0-1-16,6-1-6 0,-2 1-12 16,-4 3-10-16,0 3-7 0,-4 2-69 15,-4 1-58-15,3 1-110 0,-7 1-235 16</inkml:trace>
  <inkml:trace contextRef="#ctx0" brushRef="#br0" timeOffset="56293.26">6374 6792 309 0,'-4'6'99'0,"1"-2"5"0,2 0-3 16,0-2-40-16,3 3-11 0,2-2-5 16,-1 0-6-16,1 1-1 0,1 1-1 15,1-2-1-15,0-1 0 0,1-1 0 0,0 3-5 16,2-4-4-16,-1 1-4 0,1 0-5 15,1 1-2-15,-1 0-4 0,2 1-3 16,3 1-1-16,0 2-1 0,2 3 0 16,3-1-1-16,2 3-2 0,1 2 0 15,3-1-2-15,2 1 0 0,1-1 0 16,-1-2-1-16,1 2 0 0,0-4 0 16,-2-2 0-16,-2 1 0 0,-3-3-2 15,-1-1-5-15,-5 0-9 0,-3-2-11 16,-2 0-14-16,-3 0-4 0,-4-1-124 0,-2-2-123 15,-2-2-292-15</inkml:trace>
  <inkml:trace contextRef="#ctx0" brushRef="#br0" timeOffset="57609.7">5558 6249 305 0,'-1'1'92'0,"1"0"6"0,0-1-27 15,0 0-24-15,1 1-6 0,-1-1-9 16,1 2-12-16,-1-4-7 0,0 4-5 15,-1-2-4-15,2 1-1 0,-1 0-2 16,0 0 0-16,1 0-1 0,1 0-1 16,-1 1 1-16,0 2-1 0,1-3 1 15,-1 1 0-15,1 1 0 0,1-1 0 16,1 1 2-16,-1-1 2 0,3 0 0 16,-1 0 3-16,3-1 1 0,-1 0 2 15,4-1 2-15,1 1-1 0,3-2 0 16,-1 0 0-16,2 0-1 0,4 0-1 0,2 0-1 15,4 0-1-15,3-1-1 0,4 1 0 16,4-2-1-16,6 0-1 0,3-1 0 16,4-1-2-16,3 0 1 0,3-1-2 15,1 1 2-15,-1-2-4 0,-1 1 3 16,-6 1-128-16,-7 1-108 0,-8 0-289 0</inkml:trace>
  <inkml:trace contextRef="#ctx0" brushRef="#br0" timeOffset="58932.35">5135 5838 503 0,'-1'-6'119'0,"-1"-4"6"0,0 2-76 15,1 3-13-15,1-1-3 0,-1 2-2 16,1 3-4-16,0-1-5 0,-1 1-4 16,1 1-4-16,0 0-4 0,0 2-3 15,-2-1-4-15,1 3 0 0,-1 2-2 16,-1 5-1-16,-3 1 0 0,-1 5 0 16,-5 4 0-16,-3 3 1 0,-2 2 0 15,-2 2-1-15,-2-1-2 0,1 1-1 16,0-3-1-16,2-1 0 0,5-3-1 0,3-3 0 15,2-2 0-15,3-3 1 0,3-3 2 16,3-3-1-16,5-1 0 0,2-2 0 16,3-5 0-16,3-2-1 0,2-3-2 15,3 0-3-15,1-4-3 0,1-2-2 16,-2 0-3-16,-1-1-3 0,1 2-1 16,-2 0-3-16,-3-1-1 0,-2 4 0 15,-3 0 3-15,-3 1 3 0,0 3 5 0,-4 1 8 16,-1 0 9-16,-1 2 8 0,-1-1 6 15,1 0 4-15,0 2 2 0,0-2 0 16,0 1-1-16,0 1-3 0,1 0-2 16,-1 1-3-16,0-1-3 0,0 1-1 15,1 2 1-15,0 0 1 0,-1 2 3 16,1 4 0-16,0 1 1 0,-1 4-1 0,0 0-1 16,-1 7-3-16,0 0-4 0,1 1-3 15,-1-1-2-15,2 1-1 0,0 0 0 16,4 1-5-16,-2-3-8 0,2 2-7 15,2 2 50-15,-2-2-179 0,3 1-127 16,-1 5-332-16</inkml:trace>
  <inkml:trace contextRef="#ctx0" brushRef="#br0" timeOffset="59488.98">5472 7799 504 0,'3'-2'113'0,"1"-1"4"0,2 0-75 16,3-2-18-16,4 1-3 0,3-2 0 15,5 3 1-15,5 2 0 0,3-2-1 16,5 2 0-16,3 0-1 0,4-1-1 15,3 4-3-15,4-4-2 0,0 0-2 16,4 1-3-16,2-1-2 0,0 0-2 16,-1-1-2-16,-1-3-5 0,-4 1-5 0,-2 0-6 15,-6-2-10-15,-5-1 0 0,-9-1-125 16,-6 0-117-16,-5 3-287 0</inkml:trace>
  <inkml:trace contextRef="#ctx0" brushRef="#br0" timeOffset="59848.28">4984 7633 580 0,'0'4'124'0,"0"2"4"0,-1 3-104 0,-1 3-9 16,0 6 1-16,1 7 0 0,-3 4-2 15,2 5-3-15,-1 3-3 0,0 0-2 16,-1 1-1-16,2-3-4 0,0-2-6 16,1 1-7-16,0-7-5 0,2-3 8 15,1-2-127-15,0-2-110 0,0-5-277 16</inkml:trace>
  <inkml:trace contextRef="#ctx0" brushRef="#br0" timeOffset="60110.69">4960 7715 585 0,'6'-23'134'0,"0"-1"5"0,4 5-101 16,1 3-2-16,2 3-1 0,1 2-3 16,2 2-6-16,-1 5-5 0,1 1-6 0,2 1-6 15,-1 4-4-15,0 3-4 0,-3 1-2 16,-2 3-2-16,-3 1 0 0,0 1-1 15,-4 1-1-15,-3 0 0 0,-1 0 0 16,-3 4 1-16,-3-1 0 0,-3 1 1 16,-3 1-2-16,-1 0-6 0,-3-1-5 15,-1-1-6-15,0-3-6 0,1-1 172 16,2-3-292-16,2-1-133 0,2 1-391 0</inkml:trace>
  <inkml:trace contextRef="#ctx0" brushRef="#br0" timeOffset="60407">5398 7872 492 0,'-1'4'118'15,"-5"1"3"-15,-2-2-65 0,-3 1-28 16,-5-1 0-16,-4 3 1 0,-3-1-2 15,-3 2-2-15,-1 1-4 0,1 0-1 16,2 2-5-16,2 1-3 0,3 0-6 16,5 5-3-16,5-2-4 0,5 0-1 15,4 4 0-15,4-1 0 0,6 1 2 0,7 2 0 16,4-4 1-16,7 0 0 0,3 0 1 16,0-7-4-16,7 0-10 0,0-3-6 15,0-5-4-15,2 0-122 0,-2-6-113 16,1 1-286-16</inkml:trace>
  <inkml:trace contextRef="#ctx0" brushRef="#br0" timeOffset="61243.23">7631 6604 412 0,'-8'-1'90'0,"-1"1"1"15,-4 0-63-15,1 0-21 0,0 0 7 16,0 1-1-16,0 0-1 0,0 3 0 16,2-3 1-16,3 0 2 0,-1 0 4 15,0 1-8-15,3-2 2 0,1 0 1 16,1 0 2-16,1 0-1 0,1 0-2 0,0 1-2 15,1-1-2-15,0 1-1 0,0 0-2 16,1-1-1-16,-1 3-1 0,1-2 1 16,1 0 0-16,-1 0 0 0,2 1 1 15,1 0-1-15,1 1 1 0,3 2 0 16,1-2 1-16,4 0 3 0,3 2 0 16,6-2 3-16,9 4 4 0,-1-4 0 15,5-3 1-15,6 3 1 0,3-2 0 0,5 0 0 16,2-1-4-16,-1-5-2 0,11 2-1 15,2-3-2-15,6-3-3 0,3 3-2 16,3-3-2-16,-1 1 0 0,5 2-1 16,0-1 0-16,-3 4-1 0,-4 2 0 15,-3 0-4-15,-4 2-10 0,-6 0-11 16,-9 1-9-16,-7 1-126 0,-7 2-126 16,-8-3-310-16</inkml:trace>
  <inkml:trace contextRef="#ctx0" brushRef="#br0" timeOffset="64103.14">9743 6673 476 0,'1'1'104'15,"2"-1"1"-15,0-1-80 0,1 1-14 0,3 2-3 16,-1-1-3-16,1 2-2 0,0-2-1 15,-2 2-1-15,1 1 0 0,-3 3 1 16,0-3 2-16,-1 4 2 0,1 1 3 16,0 2 1-16,-1-2 3 0,2 2 1 15,2-1 1-15,2 0 3 0,1 0 0 16,3 0 0-16,4-2 0 0,1 2 0 16,4-4-3-16,2-1-1 0,5-1-3 15,0-2-3-15,5-3-1 0,3 2-3 0,6-3 1 16,1-1-2-16,6-2 1 0,0 2-1 15,5 0 0-15,-1-1 0 0,3 0 1 16,0 1-1-16,0-3 1 0,4 3 0 16,0 0 1-16,2 0 0 0,0-1 0 15,2 1-1-15,2 0 2 0,1-1-2 16,-1-1-2-16,4-2 0 0,2 1 0 0,2 3-1 16,1-1 0-16,-2 0 0 0,0-2 0 15,5 4 0-15,-3-4-1 0,-2 2 1 16,-1-1 0-16,3-1 0 0,-2-2-1 15,0 0 1-15,-1-1 0 0,1 0-1 16,-1-2 1-16,-2-1 0 0,0 1-1 16,-2-1 1-16,-5 0-1 0,-1-1 1 15,1 2-1-15,-3 2 1 0,3-1-1 16,-3 3 0-16,1-2 0 0,4 1 1 16,-5 1-1-16,-2-1 0 0,5 1 0 0,-1 2 0 15,-4-4 0-15,-3 5 0 0,-4-1 0 16,-1 1 1-16,-4 2-1 0,-7-1 0 15,-5-2 0-15,-1 3 0 0,-1 1 0 16,-1-1 0-16,-1 2 0 0,0-4 1 16,-2 1-1-16,-1 1 0 0,1 0 1 15,0-2 0-15,-4 0 0 0,-4 1 0 0,-3-1 0 16,0-1 0-16,1 1 0 0,-3-2-2 16,2 3 2-16,1 0-1 0,2-2 0 15,4 1 0-15,0 2 0 0,1-2 1 16,3 1 0-16,-2 0-1 0,-2-2 1 15,-1 3-1-15,0 0 1 0,4-1-1 16,-2 2 1-16,-2 1 1 0,-1 1-1 16,1-5 0-16,2 5 1 0,-4-3-1 15,-7 2 0-15,-1-2 0 0,-1 1-1 0,-2-2 0 16,-3 4-1-16,-3 0-1 0,0 0 0 16,0 3 1-16,0-1-1 0,0-1 0 15,2 3 1-15,0-1 0 0,3 0 0 16,0 2 1-16,1-1 0 0,-1 3 0 15,0-2 0-15,-1-1 0 0,-1-1 0 16,-2-1 0-16,-2-1-6 0,0-1-6 0,-2-2-9 16,0-1-5-16,-1 0 166 15,-1-2-292-15,1-4-140 0,-1 0-399 0</inkml:trace>
  <inkml:trace contextRef="#ctx0" brushRef="#br0" timeOffset="64508.71">14434 6199 254 0,'1'0'37'0,"-2"-1"-4"0,1 2-38 16,0 1-15-16,-2-1-3 0,1-1 2 16,0 1-20-16,1 1 5 0,0-1-23 15,0 3-60-15</inkml:trace>
  <inkml:trace contextRef="#ctx0" brushRef="#br0" timeOffset="76612.64">5109 11725 217 0,'6'14'65'0,"-3"-3"6"0,0 0-24 15,-1-2-4-15,-1-3 1 0,0 1 2 16,2 0 3-16,-2-3-8 0,1-1-3 15,-1-1-3-15,-1 0 0 0,1-2-3 0,-1 1 0 16,0-1-1-16,-1 0 3 0,-1 1-2 16,0-1 0-16,-1 1-2 0,-1 0-2 15,0 0-3-15,-2-1-2 0,0 0-5 16,-1 0-2-16,1 0-2 0,-1-1-2 16,-1 0-3-16,1 2-4 0,-2 1-2 15,1 1-1-15,-1 5-3 0,1 2 0 0,-2 2 0 16,0 3 0-16,1 5-1 0,1 2 1 15,3 3-1-15,1 0 0 0,4 1 0 16,2-1-1-16,3-1 0 0,2-4 0 16,5-3 1-16,1-3 0 0,2-2 0 15,1-3 1-15,1-3 1 0,1-4 0 16,0-2 4-16,-1-5 3 0,-1 0 2 16,-1-4 2-16,-2-4 2 0,-2 0 2 15,-3 0 0-15,-1-3-1 0,-3 0-3 16,-3-2-1-16,-2 1-1 0,-1-1-3 0,-3 3 0 15,-2 0-2-15,-2 3-2 0,-2 0-4 16,-1 3-7-16,-2 1-7 0,0 2-9 16,-1-1-12-16,0 2-8 0,1 0-5 15,2 1 107-15,2 0-222 0,2 1-125 16,5 2-344-16</inkml:trace>
  <inkml:trace contextRef="#ctx0" brushRef="#br0" timeOffset="76872.95">5551 11396 651 0,'2'-2'162'16,"-4"0"2"-16,-2 0-101 0,0-2-19 0,-4 3-11 16,-2 1-10-16,-2 1-12 0,-2 4-6 15,-1 4-3-15,0 3 1 0,-1 3-1 16,0 2 0-16,0 3 0 0,3 4 0 15,1 3-1-15,2 0 0 0,3 3-1 16,1 4 0-16,4 1-1 0,4 2 1 16,2 1-1-16,3 3-7 0,2-4-15 15,2 2-14-15,0-1-7 0,1-2-60 0,0-2-63 16,-2-4-112-16,-3-3-228 0</inkml:trace>
  <inkml:trace contextRef="#ctx0" brushRef="#br0" timeOffset="77041.5">5340 11947 524 0,'1'-8'137'0,"4"-2"6"0,2-1-44 16,3-2-61-16,2-1-8 0,4 2-1 0,0-1-7 16,2-1-7-16,-1-2-11 0,3-2-12 15,0-2-12-15,1-2-6 0,1-3 5 16,2-1-129-16,2-4-117 0,-1 1-282 15</inkml:trace>
  <inkml:trace contextRef="#ctx0" brushRef="#br0" timeOffset="77247.67">5815 11394 574 0,'-8'-5'141'0,"-4"-3"7"0,-1 1-81 16,-2 3-20-16,-1 1-8 0,1 3-6 15,-1 3-5-15,1 1-7 0,2 5-5 16,-2 1-5-16,0 5-4 0,2 6-2 15,2 3 0-15,4 3-2 0,0 1-2 16,4 4-2-16,3 4 1 0,4-1-1 0,3-1 0 16,1 3-4-16,1-1-9 0,2-1-12 15,-1-2-9-15,1-3-5 0,-4-4 105 16,-2-1-228-16,-2-5-127 0,-2 0-345 16</inkml:trace>
  <inkml:trace contextRef="#ctx0" brushRef="#br0" timeOffset="77406.78">5620 11748 562 0,'14'-13'136'0,"0"-3"3"16,2 0-86-16,2 1-18 0,2 2-6 16,-2 3-9-16,1 2-15 0,1-1-13 15,2 4-3-15,0 3-130 0,-3-2-118 16,0 3-301-16</inkml:trace>
  <inkml:trace contextRef="#ctx0" brushRef="#br0" timeOffset="78186.5">6010 11624 576 0,'-6'-4'133'0,"-2"2"4"0,0-3-91 16,-3 1-12-16,-2 2-7 0,1 3-4 15,-3 1-2-15,3 3-3 0,-1 3-5 16,-1 3-3-16,1 2-4 0,1 0-2 15,1 2-1-15,3 1-1 0,0-1-2 16,4 0-2-16,2-2 1 0,3 1-1 16,3-1 0-16,2-1 0 0,1-2 1 15,3 0 1-15,2 0 1 0,-1-2 1 0,1 0-1 16,-1-1 1-16,0-2 0 0,-2 2 0 16,-2-2-1-16,-3 1-1 0,-3 1 0 15,-1 1-2-15,-5 0-10 0,-3 3-9 16,-1 2-5-16,-5 3-5 0,-3 1-3 15,0-2-113-15,-3 1-2 0,1-1-80 16,2-2-174-16</inkml:trace>
  <inkml:trace contextRef="#ctx0" brushRef="#br0" timeOffset="78756.53">6024 11814 475 0,'8'1'112'0,"-3"-1"3"16,2 2-66-16,0-1-21 0,0-1-1 16,0 1-2-16,1-1 0 0,1 0-1 0,-1 1 1 15,-1-1 1-15,1-2 1 0,0 0-2 16,-2-4-1-16,0 1 0 0,-3-2-1 16,0-1-2-16,1 0-1 0,-4-2 0 15,0 1 1-15,-3 5-1 0,0-2 1 16,-2-1-2-16,-1 1-3 0,-1 2-3 15,1 2-5-15,-2 1-4 0,-1 0-2 16,2 3-4-16,-2 6 0 0,1 5-2 16,1 1 0-16,0 4 1 0,3 3 0 0,3 0 0 15,3 0 0-15,3-3 0 16,4 0 0-16,3-2-1 0,1-1-1 0,5-5-4 16,2-2-2-16,1-1-1 0,1-4-3 15,1-2 0-15,0-4-9 0,0-4 0 16,-1 0 2-16,-1-4 2 0,-2 0 2 0,-2-5 3 15,-1 0 0-15,-2-2 10 0,1-2 3 16,-3-6 0-16,0-3 0 0,-3-5 1 16,0 1 0-16,-3 0 1 0,-2-3 2 15,-3 1 3-15,-1 1 4 0,0 7 5 16,-2 3 7-16,0 4 7 0,-1 4 4 16,2 6 2-16,0 3-3 0,-1 5-4 15,0 3-7-15,1 7-6 0,-2 4-7 16,2 6-3-16,0 6-3 0,0 7-1 15,2 5 1-15,-1 5 2 0,5 0 0 16,0 1-1-16,2-2-1 0,0-1-10 0,3-3-9 16,1-3-3-16,1-4-12 0,1-2-10 15,0-8-6-15,3-1-3 0,-1-6 7 16,-1-7 5-16,-2-2-117 0,-2-4-99 16,-1-3-267-16</inkml:trace>
  <inkml:trace contextRef="#ctx0" brushRef="#br0" timeOffset="78894.17">6537 11749 503 0,'1'-2'114'15,"0"2"4"-15,3-1-78 0,2-1-17 16,1-3-5-16,1 0-3 0,4-2-4 16,1-1-2-16,1-1-2 0,5-6-4 15,1-1-125-15,1-5-106 0,-1-2-283 0</inkml:trace>
  <inkml:trace contextRef="#ctx0" brushRef="#br0" timeOffset="79408.64">4210 10527 517 0,'5'13'114'0,"4"-4"4"16,2 5-91-16,6-1-7 0,6 1 2 15,7 0-2-15,5-1 1 0,7-3-4 0,6 0-2 16,9-2-2-16,8-3-1 0,7 1-3 16,5-5-3-16,8 0-3 15,5-2-9-15,5-4 162 0,0 0-290 0,0-1-135 16,-3-5-412-16</inkml:trace>
  <inkml:trace contextRef="#ctx0" brushRef="#br0" timeOffset="79733.46">5866 9028 789 0,'1'3'156'16,"-1"-3"-12"-16,1 1-163 0,-2-1-17 15,-2 3 168-15,0 2-291 0,-2 0-143 16,-1 5-403-16</inkml:trace>
  <inkml:trace contextRef="#ctx0" brushRef="#br0" timeOffset="79894.56">5660 10101 498 0,'4'12'124'0,"1"-2"0"16,9 3-12-16,-5-5-107 0,1 1-3 15,-1-2-124-15,-1 0-107 0,-1 0-285 16</inkml:trace>
  <inkml:trace contextRef="#ctx0" brushRef="#br0" timeOffset="80044.5">5679 10844 565 0,'-1'22'130'0,"3"-4"0"0,1-5-62 0,3 0-70 16,1-1-127-16,1-3-108 0,1-1-288 15</inkml:trace>
  <inkml:trace contextRef="#ctx0" brushRef="#br0" timeOffset="80214.61">5606 11796 734 0,'-9'22'154'15,"1"-4"0"-15,2-3-124 0,2-4-39 0,2-1-15 16,-1-1-9-16,-2-3-3 0,1 1-75 16,-2-2-42-16,1 3-99 0,-2-1-202 15</inkml:trace>
  <inkml:trace contextRef="#ctx0" brushRef="#br0" timeOffset="80339.8">5415 12698 678 0,'-7'44'146'16,"-1"-8"2"-16,1-8-117 0,2-4-32 16,1-7 155-16,2-4-298 0,1-4-147 15,-1-3-430-15</inkml:trace>
  <inkml:trace contextRef="#ctx0" brushRef="#br0" timeOffset="80481.62">5277 13304 788 0,'-4'25'169'0,"2"-4"-1"15,0-7-123-15,1-4-71 0,1-4-142 16,1 1-139-16,0-5-362 0</inkml:trace>
  <inkml:trace contextRef="#ctx0" brushRef="#br0" timeOffset="81145.56">4663 11409 543 0,'0'0'123'0,"1"1"3"0,-1-1-89 16,0-2-13-16,-1 1-3 0,1 1-3 16,0 0 1-16,-2-1 1 0,2 0-2 15,0 1-1-15,-1 2-3 0,1 4-1 16,0 5-3-16,0 4-4 0,0 8-3 16,0 11-1-16,1 12 1 0,1 11 1 15,0 9-2-15,-1 10 0 0,1 12-1 16,0 11 0-16,1 5 0 0,-2 4-1 15,1 6-1-15,2 4-3 0,2 1-4 0,1-3-3 16,-1-1 0-16,1-2 0 0,1-4 0 16,0-6 1-16,0-4 4 0,-4-6 3 15,1-4 2-15,-2-7 1 0,-1-8 0 16,-2-5-1-16,0-8-2 0,-1-8-5 16,-1-4-4-16,0-10-4 0,0-7-120 15,-2-8-111-15,3-7-281 0</inkml:trace>
  <inkml:trace contextRef="#ctx0" brushRef="#br0" timeOffset="81923.57">5006 11378 522 0,'-1'-22'118'0,"-1"4"4"0,0 6-86 16,0 2-10-16,2 4 2 0,-2 1-1 15,2 3-6-15,1 2-4 0,3 1-4 16,3-1-3-16,5 1-4 0,5 2-2 16,8-2-3-16,7 1 0 0,7 2 0 0,11-1 1 15,4 0-1-15,7-2 0 0,4-2 0 16,5 1 0-16,5-3 0 15,2-2 0-15,1 1 0 0,1 0 0 0,-1 1-1 16,-1 0 1-16,-5 1 0 0,-3 0 0 16,-7 4-1-16,-8-4 1 0,-8 4-1 15,-6 1-1-15,-8-1 0 0,-8 1-2 16,-7 1-2-16,-7-1-1 0,-4 3 0 16,-5-1-1-16,-4 3 2 0,-1 2 2 0,-3-1 1 15,0 3 2-15,-1 1 1 0,-1 3 1 16,3 1 0-16,-1 1 1 0,3-2-2 15,1 3 0-15,1 3 1 0,4 2-1 16,-1 1 0-16,2 4 0 0,1 2 0 16,1 9 0-16,0 1-1 0,1 1 1 15,0 4-1-15,0 3 1 0,0 6-1 16,0 4 1-16,0 4-1 0,0 4 1 0,-2 6-1 16,-1 4-1-16,2 6-3 0,-2 1-1 15,-1 5-4-15,-2 1-1 0,-1 0-4 16,-1 1-1-16,-2 0 1 0,-3-3 0 15,-1-1 1-15,1-2 2 0,-1-1-1 16,-1-4 0-16,1-2-3 0,-2-4 1 16,1-4 0-16,0-4 0 0,0-5 3 15,1-6 2-15,0-5 5 0,1-7 6 0,1-4 5 16,-2-4 3-16,0-5 3 0,1-4 0 16,-1-3 2-16,0-4 0 0,2-3-2 15,-1 1-2-15,2-5-1 0,-1 0-2 16,3-3 0-16,-1 0-1 0,0-1 1 15,0-1 2-15,1-2 2 0,-2-1 6 16,-1-2 3-16,-2-1 2 0,-2-1 2 16,-4 1 2-16,-4 0-2 0,-3-1 1 0,-8 0-3 15,-4 0-3-15,-5-2-2 16,-11-5-2-16,-8 0-3 0,-10-8-1 0,-8 1-1 16,-6-1-2-16,-11-4 2 0,-9 2-3 15,-2-1 1-15,-3 3-5 0,-2 1-4 16,-7-2-34-16,0 2-140 0,2 2-146 15,2-5-367-15</inkml:trace>
  <inkml:trace contextRef="#ctx0" brushRef="#br0" timeOffset="84692.3">3442 12549 426 0,'1'-3'109'16,"1"1"7"-16,-2 2-64 0,0 0-12 16,0 2-1-16,0-1-1 0,-1-1-6 15,1-1-8-15,0 1-3 0,0 1-3 16,0-1-1-16,0 1-1 0,0-1-2 15,-1 1-2-15,1-2-2 0,0 1-3 0,0 0-1 16,0 0-1-16,0 1 1 0,0-2 0 16,0 1 0-16,0 2 0 0,0 2-1 15,1 2-2-15,-1 1-1 0,1 4-1 16,1 6-2-16,1 5 1 0,1 2 0 16,0 4 0-16,-1 2 1 0,1 3-3 15,-1-1-5-15,-1 0-5 0,0 1-12 16,0-1-13-16,2-2-9 0,-1-1-5 15,1-4-11-15,1-2-35 0,-1-3-39 16,-1-7-68-16,1-3-155 0</inkml:trace>
  <inkml:trace contextRef="#ctx0" brushRef="#br0" timeOffset="85107.78">3728 12484 417 0,'2'-1'123'0,"-2"1"5"0,0 0-22 16,-1 1-45-16,0 1-15 0,-1-3-10 16,6 10-11-16,-6-7-13 0,-2 5-4 15,1 0-9-15,-1 3-2 0,-1 5-1 16,1 2-1-16,-6-3 3 0,7 12 2 0,-1 1 0 15,3 1 1-15,1 3-1 0,4 1 0 16,0-3 0-16,1 0 0 0,3-4 1 16,3-2-1-16,3-4 2 0,1-4 1 15,1-5 0-15,0-2 0 0,2-3 1 16,1-4 0-16,-2-2 0 0,-2-1-1 16,2-2 1-16,-3-2 0 0,-2-1 1 0,-1 0-1 15,-2-1 1-15,-3 3-1 0,-1-2 3 16,-3 2-1-16,-3 0 0 0,-3 3-2 15,-4 0-3-15,-2 2-2 0,-4 0 0 16,-3 1-3-16,-1 2-6 0,-3 2-4 16,0 1-2-16,0 2 0 0,3-2 12 15,3 3-34-15,8-2-104 0,-3-1-107 16,4 0-281-16</inkml:trace>
  <inkml:trace contextRef="#ctx0" brushRef="#br0" timeOffset="85391.8">4102 12198 535 0,'-5'-6'148'0,"3"1"3"0,-1 3-22 15,0 4-90-15,0 0-17 0,-2 6-9 16,1 6-8-16,0 3-6 0,0 7-3 16,3 4 1-16,1 7 2 0,2 6 2 15,4 4-1-15,2 0 2 0,3 4-1 0,2 3 1 16,1-2-1-16,1-1-10 0,1-2-11 16,-1-4 9-16,-2-4-48 0,4-9-90 15,-9-4-113-15,0-7-268 0</inkml:trace>
  <inkml:trace contextRef="#ctx0" brushRef="#br0" timeOffset="85720.61">4162 12746 536 0,'-5'-3'131'15,"1"-1"5"-15,-1 1-72 0,4 1-29 16,1 0-6-16,1 0-7 0,0-3-2 15,1 2-5-15,2-1-2 0,1-1-1 16,2-3-1-16,2 3 1 0,0 0-2 16,5-2-1-16,0 0-1 0,3 4-1 0,2 1-3 15,1 2-1-15,-1-1 0 0,0 2-2 16,0 0 0-16,-3 1-1 0,-2 3 0 16,-2-3-1-16,-2 1 1 0,-2-1 1 15,-3 5 0-15,-2 2 0 0,-4 0-2 16,-3 0-2-16,-2 3 0 0,-4 0-5 15,-4 4-6-15,-4-2-2 0,-3-1-1 16,-2 2 1-16,0 0 0 0,-2-8-5 0,2 8 7 16,2-6-34-16,3 0-92 0,0-2-108 15,4-1-271-15</inkml:trace>
  <inkml:trace contextRef="#ctx0" brushRef="#br0" timeOffset="88333.77">9971 7178 232 0,'0'0'66'0,"0"-1"13"15,0 1-18-15,0-1-10 0,1 1-5 16,-1 0-2-16,0-1-1 0,0 0-8 0,0 1-11 16,0-1-8-16,1 1-4 0,-1 0 0 15,0 0 1-15,3 1-1 0,-2-1 0 16,0-1 0-16,1 1 3 0,1-1 5 16,3 0 2-16,-1-4 1 0,4 1 3 15,2-1 3-15,1-2 2 0,2-3-4 16,2 1-4-16,2 0-5 0,3 1-4 15,0-1-4-15,1-1-3 0,1 3-2 16,-1 4-4-16,-2 0-1 0,-1 4-1 0,-4-1-1 16,-1 2 0-16,-3 5-2 0,-5 0 0 15,-1 2 1-15,-5 2 1 0,-3-1 1 16,-3 3-1-16,-5 2 3 0,-3 1 0 16,-4-1 0-16,-1 0-1 0,0 1 0 15,-1-1 0-15,0-2 1 0,5-2-1 16,2 0 0-16,4-2 0 0,2-2-2 15,5-4-1-15,4 1 0 0,5-1 0 0,3 1 0 16,2 0 0-16,4 3 1 0,4-1 2 16,3 2 2-16,0 0 0 0,1 0 1 15,4 1-1-15,-3 0 1 0,-1-2 0 16,-2 2-2-16,-4 0 1 0,0 1-2 16,-5 0 0-16,-5-1 1 0,-4 0 0 15,-4 1 1-15,-5-2 0 0,-5 1 0 16,-4-2 0-16,-6 1-2 0,-2 0-2 15,-1 1-5-15,-3-3-5 0,0 1-7 0,2-4-21 16,2 0-37-16,3-3-70 0,0-2-102 16,2-4-231-16</inkml:trace>
  <inkml:trace contextRef="#ctx0" brushRef="#br0" timeOffset="88795.94">10514 7131 430 0,'5'-1'130'0,"2"-2"9"0,2-1-35 0,2-1-27 15,1-3-19-15,3 2-13 0,0-2-9 16,0 3-12-16,2-2-10 0,-1 0-5 16,2 3-5-16,-2 2-3 0,1-2-1 15,-2 5-2-15,-2-1 0 0,-2 1 0 16,-2 3-7-16,-3 0 0 0,0 4 0 0,-6 2 0 16,-2 2 1-16,-5 1 1 0,-3 3-1 15,-4 2 5-15,-1 0 1 0,-4 0 0 16,0 0 0-16,1-1 0 15,2 2 0-15,4 1 0 0,5-5 2 0,0 0-1 16,4-3-2-16,5 0 0 0,4-4 0 16,2-2 1-16,4-4 0 0,4 0 1 15,3-3 1-15,6 0 2 0,0-5 1 16,2 0 0-16,2-2 1 0,0-3-5 16,0-2-5-16,-1-2-5 0,-2-3-2 0,1 2-13 15,-3-1-44-15,-2 0-72 0,-2-3-100 16,-2 0-235-16</inkml:trace>
  <inkml:trace contextRef="#ctx0" brushRef="#br0" timeOffset="89222.79">11126 6831 427 0,'-9'-12'119'0,"0"1"1"15,1 4-85-15,0 5 37 0,4 7-28 16,0 1-27-16,0 5-8 0,2 3-1 15,0 2 1-15,0 2 1 0,2 4 2 16,3 1-2-16,0 1-1 0,0 2-4 16,2 0-2-16,-1 1-2 0,0-3-1 15,2 0-1-15,-2-1 0 0,2-1-1 16,-2-4 1-16,1-5 0 0,-1-1-1 0,0-2-2 16,-2-7 2-16,2 0 0 0,-3-3 3 15,0 2 5-15,-1-5 0 0,-1 1 3 16,0-3 1-16,0-3 1 0,0-4-3 15,1-1-1-15,1 0-5 0,1 1 0 16,1-3 1-16,2 3-1 0,0 5 2 16,3 1 0-16,0 4 2 0,2 2 0 0,2 1-1 15,3 5 0-15,0 1-2 16,0 4 0-16,-1 0-1 0,0 2-2 0,0 2 1 16,-3-1-1-16,-1-1-1 0,-3-2 1 15,1-2-1-15,-2-2-1 0,-1 0 1 16,-2-2 1-16,-2-1 0 0,-1-1 2 15,-1 0 2-15,-2-1 2 0,-2 1 1 16,-4-3 0-16,-4 0-4 0,-4 0-7 16,-5-4-10-16,-4 0 52 0,-5-1-186 0,-3-3-128 15,0 7-344-15</inkml:trace>
  <inkml:trace contextRef="#ctx0" brushRef="#br0" timeOffset="109547.14">8602 16088 530 0,'-8'2'138'0,"2"1"6"16,-3 2-55-16,4-5-43 0,3-1-9 0,1-1-8 16,0 3-8-16,0-2-8 0,1-3-8 15,2-1-3-15,-2 5-8 0,1 3-3 16,1-1-2-16,5 2 0 0,1-1 2 16,4 6 1-16,5-2 1 0,5 2 3 15,9-1 0-15,7-3-2 0,9-3-5 16,10-3-4-16,8-8 26 0,6-2-152 0,6-4-117 15,7 1-307-15</inkml:trace>
  <inkml:trace contextRef="#ctx0" brushRef="#br0" timeOffset="110837.89">11767 16218 458 0,'0'-1'112'16,"4"1"-1"-16,-4-1-37 0,0 2-59 15,0-1-11-15,0 1-8 0,0-1-4 0,0 0 0 16,0 1 0-16,0-1 2 0,1 0 2 16,-1-1 3-16,0 0 3 0,3 2 1 15,-1 0 2-15,1-1 1 0,1 0 2 16,4 0 1-16,1 1 3 0,3 0 2 15,2-2 4-15,4-1 2 0,4 1 0 16,2-2 0-16,4 0-1 0,3-3-1 16,2-2-2-16,2 2-2 0,2-1-2 15,1 4-2-15,0-3-3 0,0 2-1 16,-1-2-3-16,-1 1-1 0,-4 2-2 0,-2-2-1 16,-4 0 0-16,-6 0-3 0,-5 0-2 15,-4 4-3-15,-4 1-2 0,6 6-1 16,-13-6-1-16,-2 1 1 0,-5-1-1 15,-7 5 2-15,-7-2 3 0,-5 3 2 16,-18-11 1-16,3 12 1 0,-6 2 0 16,-4 1 3-16,-3 1 0 0,-1 0-1 0,-1-1 1 15,2 6 0-15,-1-3 1 0,2-2-1 16,4 0 1-16,6-1 1 0,6-1 1 16,6 0-1-16,7-3 1 0,7-2 0 15,5-1 2-15,5-1 0 0,3-2 0 16,5 0-1-16,6-1 1 0,8 0-1 15,5 1 2-15,7-2 1 0,8 1 0 16,8-2 1-16,6 1 2 0,4-3 0 0,2 0 0 16,1-3-1-16,1 0-2 0,-2 1-1 15,-4 0-3-15,-2-2 0 0,-4 4-2 16,-6-1 0-16,-5 2 0 0,-7 0-1 16,-5-1 0-16,-5 3-1 0,-6 2-2 15,-6-1-1-15,-2-1-1 0,-3 3-2 16,-4 2-2-16,-5 1 0 0,-5 1 2 15,-6 3 1-15,-3 1 2 0,-4 3 1 0,-4 1 2 16,2-3 2-16,3 0 0 0,6-2-2 16,4-3 27-16,5-1-150 0,4-2-113 15,9-2-305-15</inkml:trace>
  <inkml:trace contextRef="#ctx0" brushRef="#br0" timeOffset="150903.49">12285 9480 570 0,'-6'-5'121'0,"0"-1"0"16,2 1-102-16,-1 1-14 0,3 0-4 15,-2 2-5-15,-1 0-2 0,1-2 1 0,-2 1 0 16,1 2 3-16,1-2 2 0,-2-1 5 15,2 0 4-15,-2 1 3 0,1-2 4 16,-1-1 1-16,1-1 0 0,-2-1 3 16,1 0-1-16,-2-1 1 0,0-2 0 15,1 0 0-15,0-1 0 0,1-1-2 16,-1-2-3-16,0-4-2 0,0-5-4 16,1-3-4-16,1-3-3 0,-1-4-1 15,0-6-2-15,0-2 1 0,2-1-1 0,-1 0 1 16,0-4 1-16,-2-1-1 0,1-2 3 15,-2-4 0-15,3 1 0 0,0-4 2 16,2-1-1-16,3 2 2 0,2 0-1 16,3 2-2-16,0 2 0 0,-1 1 0 15,1-1-2-15,-2 5 0 0,0 0-1 16,1 0-1-16,0 3 1 0,-1-2-1 16,2 3 0-16,-1 3 0 0,5-2 1 15,-1-4-2-15,3 0 1 0,-1-1-1 0,3 1 1 16,2-1 0-16,0 1 0 0,1 0 0 15,0 4 1-15,-1 4 0 0,1 3 0 16,-2 3 0-16,0 1 0 0,0 4 0 16,0 2-1-16,-4 5 1 0,3 0 0 15,-2 5 0-15,-2 0-1 0,0 4 0 16,0 1 0-16,1 4-2 0,0 1-1 16,1 3 3-16,0-1-2 0,3 2 1 0,1 2 0 15,-1 1 0-15,3-1 2 0,-1 0 0 16,2 0-2-16,1 0 1 0,0 0 1 15,0-1-1-15,5 1 1 0,0 0 1 16,4-1-1-16,4-2 0 0,1 3 1 16,8-3-1-16,2 2 0 0,3-2 0 15,5 2 0-15,3 0 0 0,2 3 0 16,8-4 0-16,4 16 0 0,-2-10-2 0,1-1 0 16,0 2 1-16,1-1-1 0,1 1 1 15,-1-1 0-15,-3-12 0 0,0 12 2 16,-5 0-1-16,-1 1 1 0,-2-2 0 15,-6 3-1-15,-5-1 1 0,-6 0 1 16,-1-2 1-16,-2-2-2 0,-8 1-1 16,-6-1-1-16,-3-1-2 0,-3 0 0 15,-5-4-5-15,3 2 3 0,-2 1-6 0,-2 0 1 16,0 0-2-16,-3-2-3 0,-1 2-5 16,1 3-4-16,-6-1 46 0,0-3-166 15,-1 0-119-15,1-4-316 0</inkml:trace>
  <inkml:trace contextRef="#ctx0" brushRef="#br0" timeOffset="151197.7">14239 7233 413 0,'0'2'89'15,"1"-1"1"-15,-1 0-63 0,1 2-21 0,-1 0-2 16,1 2 0-16,1 0 4 0,-1-1 2 16,3 4 3-16,3-1 1 0,3 1 1 15,3 0 2-15,4-4 1 0,4 4 0 16,4 0-1-16,1-1-1 0,-1 1-2 16,1 0-1-16,1-1-3 0,1 3-3 15,3-1-2-15,-2 0-2 0,-1-2-1 16,-4 3-1-16,-2 0-1 0,-4 0-2 15,-7 2 0-15,-7 0-2 0,-5 1-1 16,-10 2 130-16,-14-1-244 0,-2 3-118 16,-6 5-353-16</inkml:trace>
  <inkml:trace contextRef="#ctx0" brushRef="#br0" timeOffset="157114.81">13156 8941 321 0,'1'0'79'16,"-1"0"4"-16,-1-1-32 0,1 2-22 15,0-1-4-15,0 1-3 0,-1 0-1 0,1-1-4 16,0 1-3-16,0 0-3 0,0 1-5 15,0-1-2-15,0 0 2 0,0 0 5 16,0 0 4-16,0-2 6 0,0 1 2 16,0 0 3-16,2 1 3 0,0-2 0 15,-1-1-3-15,6 2-2 0,6 1-3 16,3-1-4-16,7 0-3 0,1 0-3 0,2 0-4 16,8 2-1-16,1-1-2 0,1-1-3 15,2-1 0-15,2 1 0 0,5 0 0 16,6 2-1-16,4 0 0 0,-3-1 0 15,1 2 1-15,1 0-1 0,-1 0 0 16,-5 0 0-16,-8 0 0 0,-5-1-1 16,0 2 1-16,-5 1 0 0,-8-3-1 15,-20-12 1-15,11 14 1 0,-4-3-4 16,-1 3-2-16,-5-2-4 0,-1 1-3 0,-4-1-1 16,13 15-1-16,-21-15-1 15,-2 3 4-15,-7 0 2 0,-4 1 5 0,-6-1 3 16,-5-3 1-16,0 1 0 0,-2-2-1 15,-3-2 0-15,-3-1 0 0,-4-1 0 16,2 1-1-16,2-1 1 0,-3 1 1 16,1-1 0-16,2 2 0 0,2-2 1 0,4-3-1 15,3 1 0-15,4 0 0 0,5 0 1 16,5 3-1-16,5-2 0 0,5 2 0 16,6 1 2-16,2 1-1 0,2 1 1 15,0 1-1-15,2 0 0 0,4 2 1 16,4 0 0-16,4 1-1 0,6-1 0 15,4 1 1-15,4-1 2 0,7-2-1 16,2-1 0-16,6-2 0 0,3 1 0 16,0-1 0-16,3 0-2 0,5 1 1 15,-1-1-1-15,-2 2 0 0,-5-1 0 0,-5-1-1 16,-2-2 0-16,-8 0 1 0,-7-1-1 16,-8 2 3-16,-5-3 4 0,-5 1 0 15,-6 0 1-15,-8 1-5 0,-6 2-1 16,-6 0 1-16,-9 0-4 0,-5 4-3 15,-18 6 0-15,-2 0-1 0,-2-4 2 16,-6 0 0-16,-2-2-1 0,2 2-1 0,-6-8-1 16,14-1-2-16,-1-1 1 15,5 5 2-15,8-1 0 0,7 2 3 0,8-3-1 16,12 5 3-16,6-4 2 0,5 2 0 16,6-1-1-16,5 1 3 0,6 1 2 15,9 0 1-15,5-1 0 0,7 1-1 16,7-2 1-16,2 1 1 0,7 0-3 15,3 3-1-15,-3-2-2 0,-6 1-1 16,-2-1 0-16,-6 3-1 0,-6 0 0 16,-9-2-1-16,-8 0 0 0,-7 0-6 0,-4-1 0 15,-6-1-1-15,-8 2 8 0,-11 0-61 16,-11-1-73-16,-8-1-104 0,-8 3-253 16</inkml:trace>
  <inkml:trace contextRef="#ctx0" brushRef="#br0" timeOffset="172738.48">15618 1111 651 0,'-6'-284'0'0,"2"175"2"0,-15 209 1 16,18 169 4-16,1-209 0 0,2 1 2 15,-3 10 4-15,6-11 1 16,0-30 5-16,3-14 3 0,2-1 2 0,5 48 3 15,3 0 2-15,10 219-3 0,3-348 0 16,6 1-6-16,5-236-6 0,0 63-2 0,6 19-4 16,0 313-2-1,0-46-1-15,2-1 2 0</inkml:trace>
  <inkml:trace contextRef="#ctx0" brushRef="#br0" timeOffset="172911.53">16742 207 1022 0,'66'6'3'0,"-2"0"-1"0,96 25 3 16,-38 1-1-16,-2 143 0 0,10-212 1 15,3 45 0-15,5-7-1 0,5 1 0 16,-2-20-1-16,4 43-1 0,-1-67 1 0,-2 70-1 16,-6 285-2-16,-8-209 1 15,-11 0-1-15,-11 287 1 0,-14-60 0 47,-10-165-1-47,-16-83 1 16,-13-41 0-16,-11-21-1 0,-9-12 1 0,-10-3-3 0,-5-4-5 0,-9-1-9 0,-4 0-9 0,-2 0-20 0,-1 638-16 0,-4 22-92 0,-2-170-108 0,-1-155-243 15</inkml:trace>
  <inkml:trace contextRef="#ctx0" brushRef="#br0" timeOffset="174728.76">17513 5000 537 0,'-22'6'114'0,"0"-3"0"0,4 2-93 15,0-1-15-15,4 1-5 16,1 1 0-16,3-1-1 0,1-2-1 0,5 1 1 15,1-1 0-15,1-1 2 0,0-1 3 16,2 0 2-16,0 1 1 0,1-1 6 16,0 0 5-16,2 0 1 0,1 1 2 15,3 0 0-15,2-2 0 0,6 3 0 16,2 1-4-16,5-1-4 0,3-1-2 16,5-1-3-16,3-2-2 0,3 3-3 15,6-5-1-15,3 3-1 0,3 0 0 0,4 0-1 16,2 1-1-16,2 5 1 15,3-4-1-15,0 0 0 0,1-2 1 0,4 2 0 16,2-1 2-16,2 2 2 0,3 1 1 16,0 1 2-16,1 5 1 0,3 0-1 15,4-2 0-15,-1 1-2 0,2-1-1 16,-2 3-1-16,5-2-2 0,0-1 0 0,6-1-1 16,-5 1 0-16,1-2 0 0,2 1 0 15,1-3 0-15,0-2-1 0,1 0 1 16,-5 1-1-16,1 0 1 0,0 2-1 15,1-4 1-15,0-1-1 0,2 1 0 16,-5 3 0-16,2-4 1 0,-2 2-1 16,-2-2 0-16,1 0 0 0,0 1 1 15,-6-1-1-15,-1 1 0 0,0 2 0 16,-2-2 0-16,1 0 0 0,-3 0 0 16,-3-1 0-16,2 3 0 0,0-2 1 0,0 0-1 15,-1 0 0-15,0 2 0 0,0-1 0 16,-1-1 0-16,3 0 0 0,-4-2 0 15,0 1 0-15,1 0 0 0,-2 0 0 16,-2 0 0-16,0 0 0 0,-3-1 0 16,6 0 0-16,-3-1 1 0,-2 2-1 15,2 0 0-15,-3 1 0 0,-2 0 0 16,-2-1 1-16,-2 0 0 0,1 1 1 0,0-3 2 16,-5 2 2-16,-3-1 2 0,-3 1 1 15,-3 3 2-15,-4 1-1 0,-8-1 0 16,-4 0-2-16,-4-1-2 0,-4 1-2 15,-3-1-1-15,-6-3-3 0,-3 2-2 16,-2-3-3-16,-11-2-7 0,5 1-13 16,-5-1-13-16,-3-3-8 0,-2-4 169 15,12-8-292-15,-21 3-141 0,4-2-398 0</inkml:trace>
  <inkml:trace contextRef="#ctx0" brushRef="#br0" timeOffset="175781.26">22187 4424 458 0,'-2'-2'103'0,"-1"0"4"15,-2 2-61-15,-1 2-33 0,-4 0-4 16,-1 1 1-16,-1 2 3 0,-1 1-2 16,-1 1-2-16,0 2 1 0,2-1-1 0,1 2 1 15,0 1 0-15,1 3-2 0,2 0-1 16,-1 3-1-16,3 1-1 0,1 2-1 15,0 3 0-15,4 2-1 0,1-1-1 16,1 2 1-16,4-2-1 0,1-1-1 16,0-3 0-16,2-2 1 0,3 0 0 15,-3-4 1-15,7-3 2 0,-1-2 0 16,3-3 4-16,4-1 1 0,0-4 1 16,2-2 0-16,3-4 1 0,2-1-1 0,-1-2 0 15,0-2 0-15,0-2 2 0,-1-2 1 16,-4 1 1-16,-2 0 3 0,-6-4 0 15,-2-1-1-15,-4-4-3 0,-5-2-2 16,-5 0-2-16,-5-3-4 0,-5 1-4 16,-3 3-4-16,-7 0 1 0,-6 5-1 15,-1 4-2-15,-3 4 0 0,0 3 0 16,-1 2 2-16,2 4 1 0,1 1-1 0,5 2 0 16,2 2-4-16,2-1-10 0,5-1-8 15,4 1-5-15,3-1 1 0,3 0-127 16,3 0-115-16,3-2-284 0</inkml:trace>
  <inkml:trace contextRef="#ctx0" brushRef="#br0" timeOffset="176477.26">22704 4431 336 0,'0'2'98'16,"1"0"6"-16,-2-1-29 0,0 1-41 0,0 1 1 15,0 0 4-15,-1 0-9 0,1 0-13 16,-3 1-4-16,2-1-1 0,-1 1-1 16,-2 0-1-16,1 1-1 0,0 0 0 15,-1 2 0-15,0-3-1 0,-1 4 1 16,0 0-1-16,-1-2 2 0,1 1-2 15,-1 2 0-15,-1-1-2 0,3 6 0 0,-1-3-2 16,2 1-1-16,2 1 0 16,1 2-1-16,0-1 0 0,4 3 1 15,-1-4-1-15,2 4 1 0,3 0 1 0,1 0-1 16,0-2 0-16,5-1 1 0,0 0 0 16,0-2 1-16,3-2-1 0,2 0 0 15,4-4 1-15,0 0 1 0,2-2-2 16,-1-1 1-16,3-2-1 0,-1-2 0 15,-2-2 0-15,-3 0-1 0,0-2 0 0,-3-1 0 16,0-4 1-16,-1 1 0 0,-3-2 0 16,1 1 2-16,1-5 0 0,-2 1 0 15,-3-2 1-15,-3-4-1 0,-2-3-2 16,-2 0 1-16,-3 1-2 0,-5 1-1 16,-4-1-2-16,-3 3 0 0,-5 1 0 15,0 4 0-15,-4 1 1 0,-3-1-2 16,-1 2 2-16,-5-2 0 0,0 1-1 0,2 4 0 15,0 10 0-15,-4-8-4 16,1 4 1-16,1-2-3 0,5 5-7 0,2 0-7 16,0 1-5-16,1-11 28 0,7 11-151 15,11 3-120-15,-10 3-305 0</inkml:trace>
  <inkml:trace contextRef="#ctx0" brushRef="#br0" timeOffset="199774.79">4926 13943 294 0,'-1'0'102'0,"0"0"8"0,-1-2 1 16,1 2-45-16,-2 0-13 0,0-3-10 16,-1 2-11-16,-3 0-10 0,2 0-8 15,-3 1-5-15,0-1-2 0,0 0-1 16,0 1 0-16,1-2 1 0,1 0 2 0,-1 0 3 15,2 0 1-15,-1-3 1 16,1 0-1-16,-1 1-1 0,0-3-1 0,0 0-4 16,0 0-2-16,-1-1-4 0,-1 2-2 15,3-1-1-15,-2 2-1 0,2 0-2 16,-3 1-2-16,2-1-2 0,-2 2-1 16,0-1 0-16,0 0 0 0,0 1 2 15,1-1 2-15,2-2 2 0,-1 3 5 16,1 0 2-16,2 0 3 0,-2 0 3 0,2 1 1 15,1 0 2-15,-2 0-1 0,3 1-1 16,0-1 0-16,0 2-2 0,1 0-1 16,0 2-1-16,0-2-2 0,1 3 0 15,-1 0 0-15,0 4 0 0,4 1-1 16,-6 3-2-16,1 5-1 0,-1 0 1 16,-1 5-1-16,-2 2-1 0,0 1 0 0,-3 2 1 15,3 3 0-15,-2-1 0 16,0 4 0-16,-1 1 1 0,0 0-1 15,1-1 1-15,-2-2-1 0,2 0 1 0,0 1 1 16,2-5 2-16,0-1 0 0,1-2 3 16,2 0 1-16,2-1 0 0,0-1 1 15,0-3-1-15,2 1 0 0,2-1-2 16,-1-2-1-16,2-1 0 0,0 0-1 16,0-2-1-16,2-1 0 0,0 0 0 0,-1 0 1 15,0-1 0-15,0 0 1 0,0 0 1 16,-2-1 1-16,0-1 2 0,0 0-1 15,-1-3 0-15,0-1 0 0,-1 0-1 16,1-3-1-16,-1 0 0 0,0 0 0 16,1 0 0-16,-1-1 1 0,3-1-1 15,-1-1 0-15,2-1 1 0,-1 1-2 16,3-2-1-16,0 0 0 0,1-2-1 0,1 2-1 16,1 1 0-16,2-3-1 0,2 0-1 15,1 3 0-15,2-2 0 0,0 0 1 16,4 1-2-16,2 0-1 0,5 2 1 15,0-1 0-15,4 0-1 0,3 1 1 16,4 2-1-16,4-3 1 0,2 1 1 16,3 0-1-16,2 1 1 0,2 1-1 15,0-1 0-15,-1-1 0 0,1 2 0 0,-4 2 0 16,-1 1-1-16,-1 1 1 0,-2 0 0 16,-4 0 1-16,0 0-1 0,-6 1 1 15,-2-2 0-15,-4 0 0 0,-4 0 1 16,-3-2-1-16,-3 1 0 0,-6-1 0 15,-1 2 1-15,-3-3-1 0,-2-1 0 16,-4-1-1-16,1 1 0 0,-2-3 0 16,1 1 0-16,-2 0 1 0,2-1-1 15,-1-4 1-15,0 1 1 0,1-2 0 16,0-2 0-16,2-1 0 0,-1 0-1 0,1-1 1 16,1 2-1-16,0 0 0 0,-1 3 0 15,1-1-1-15,-1 1 1 0,0 0 0 16,-1 0-1-16,-2 1 1 0,0-3 0 15,0 0-1-15,-2-2 1 0,2-5-1 16,-2-3-1-16,-2-4-2 0,1-5 0 16,-1-7-1-16,0-5 0 0,-1-3 0 0,-3-2 1 15,1 1 1-15,-1 2 1 0,2 2 1 16,-1 6 0-16,2 6 0 0,1 4-3 16,1 5-10-16,0 6-9 0,0 2-9 15,0 3 14-15,0 1-151 0,1 1-131 16,-4 3-323-16</inkml:trace>
  <inkml:trace contextRef="#ctx0" brushRef="#br0" timeOffset="200336.29">5036 14176 448 0,'-1'-2'103'0,"-2"-1"1"0,2-1-52 16,0 0-36-16,0-1-4 0,0 5 0 15,-1-3 2-15,2 2 3 0,-1-2 2 16,0 3 0-16,-2 0 0 0,1 2-1 16,0-1-2-16,-2 3-4 0,-1 4-3 15,-1 4-4-15,-1 4-4 0,2 2-3 16,-2 2-1-16,2 0 0 0,1 1-1 15,3 0 1-15,3-3 0 0,4-5 1 16,0-4 2-16,4-4 2 0,2-2 4 0,4-4 5 16,0-1 9-16,2-3 9 0,-1-3 5 15,2 0 4-15,-2-3 1 0,0 0 1 16,-3-2-5-16,-2 1-6 0,-3 0-8 16,-2 1-5-16,-3-1-3 0,-4 0-3 15,-4 2-3-15,-1 1-3 0,-5-2-3 0,-2 2-4 16,-3-5-3-16,-2 1-7 0,-2 2-6 15,0 0-4-15,0-2-9 0,3 5-5 16,1 0-1-16,1 4-2 0,5 8 48 16,1 0-166-16,1 4-120 0,3 1-314 15</inkml:trace>
  <inkml:trace contextRef="#ctx0" brushRef="#br0" timeOffset="200727.67">5590 14174 557 0,'1'-3'133'0,"-1"3"3"0,-2-3-89 16,-2 0-12-16,-2 0-7 0,-1-1-2 15,-5 4-4-15,4-1-1 0,-1 0 1 16,0 3 0-16,0 0-1 0,-1 5 1 15,2 2-8-15,3 1-1 0,-3 4-4 16,1 3-5-16,2 3-2 0,1 2-2 16,4 0-1-16,2 0-1 0,5-5 0 15,1 0 0-15,4-4-1 0,3-4 1 16,3-4 0-16,0-2 2 0,5-3 3 16,0-1 4-16,1-3 1 0,0-3 3 0,1-1 1 15,-2-3 3-15,-2-4 0 0,-3-2-1 16,-3-2-2-16,-3 2 2 0,-3-3-1 15,-6 0-2-15,-5 2-3 0,-5-1-2 16,-8 0-3-16,-3 1-7 0,-7-1-12 16,-4 1-10-16,-4-1-12 0,1 4-13 15,-3 5 17-15,1 6-147 0,-5 4-125 0,-10 14-310 16</inkml:trace>
  <inkml:trace contextRef="#ctx0" brushRef="#br0" timeOffset="213058.73">13114 9051 369 0,'-5'0'101'0,"0"0"6"16,2 0-43-16,2 0-16 0,1 1-5 15,0-1-8-15,0 1-7 0,2 0-8 0,3 1-5 16,2 0-3-16,6 4-2 0,4-1-1 16,7 2 0-16,6-2 3 0,4 0 1 15,4-3 2-15,6 0 1 0,3-2 2 16,4-2 0-16,3-1 1 0,6-3-2 15,4 1-2-15,-2 0-3 0,4-1-2 16,-1-1-4-16,-2 1-3 0,-5 0-2 0,-4 2 0 16,-6-1-1-16,-4 1 0 0,-11 1-1 15,-7-1 0-15,-6 1 0 0,-7 3-4 16,-6-1-1-16,-8 0-3 0,-3 0-6 16,-23 4-1-16,-7-14 1 0,5 13 3 15,-8-1 0-15,-10 4 3 0,-2-2 2 16,-8 3 6-16,13-4 0 0,-3 16-2 15,-11-11-3-15,2 2 1 0,7 1-2 16,-2 2 1-16,4-1 2 0,13-1 0 16,6 4 2-16,6-3-1 0,8-3 1 0,6 1-1 15,11-1 1-15,11-2-1 0,5 1 0 16,8-4 3-16,10 2 2 0,9-1 1 16,6 1 2-16,2-1 0 0,1-1-3 15,3-2-5-15,-4 1-5 0,0 2 172 16,-10-2-293-16,-8-3-132 0,-1 0-401 15</inkml:trace>
  <inkml:trace contextRef="#ctx0" brushRef="#br0" timeOffset="-213369.36">22037 5194 437 0,'21'2'102'15,"5"1"2"-15,5-2-68 0,7-2-18 16,6-1-2-16,8 1-2 0,7 1-3 16,5 3-1-16,3-1-1 0,6 1 0 15,6-1 1-15,5 1-2 0,-4 2-1 16,-2 0-2-16,-2-1 0 0,-2 0-1 15,-7-1 0-15,-8 0 0 0,-9-2-2 0,-9-1 1 16,-7-3-2-16,-7-1 2 0,-10-1 0 16,-6-2 4-16,-14 1-3 0,-6-3 0 15,-7-2-1-15,-12 0 1 0,-9 0-1 16,-12-5-2-16,-9 3-2 0,-5-2 2 16,-10 7 0-16,-5 3 1 0,-4-1 0 15,-1 1-1-15,4 3 0 0,-2 4 0 16,4 0-1-16,7-1 1 0,7 1-1 0,9-2 0 15,8 6 0-15,7-1 1 16,11-4-1-16,11 0 6 16,4-3 2-16,8 1 1 0,8-3 2 0,9-6 1 15,7-1-1-15,10 2 1 0,6-3-6 16,12 4-1-16,5-1-3 0,4 2-1 16,3 4 0-16,6 1-1 0,-2-2 0 15,3 5 1-15,2 0-1 0,-6 2 0 16,-2 3-1-16,-3 2 1 0,-5 1 0 0,-7-2 0 15,-8 2 0-15,-13-2 0 0,-3-2-1 16,-8-2-2-16,-6-3 3 0,-9-2-1 16,-12-3 1-16,-10-3 0 0,-7 0 0 15,-14 0 2-15,-15 0 1 0,-11-2-4 16,-10 4-1-16,-2 1 1 0,-6 4-1 16,-3 1-1-16,6-1-1 0,5 3-2 15,9 1 0-15,12 1 2 0,11-1-1 0,14 3 2 16,12-4-1-16,8 1 0 0,12-3 5 15,10 1 1-15,11 0 1 0,13-1 1 16,11-3-2-16,12 4 2 0,14 3 2 16,9 0-3-16,7-1-1 0,3 4-1 15,6-1-1-15,-6 4 0 0,-4 0 1 16,-5 1-1-16,-7 1 0 0,-10 0 1 16,-8 0-1-16,-15-2 0 0,-6-3 0 0,-10-1 0 15,-8-4-1-15,-7-2 3 0,-14-2-1 16,-9-1 1-16,-16-2 0 0,-10-7 1 15,-16 0-1-15,-13-2 1 0,-11-1-1 16,-9-1-2-16,-4 0 1 0,-4 0-2 16,1 8-1-16,8 1-2 0,7 3-1 15,9 2 0-15,15 2-2 0,13 1 3 16,14 1 0-16,11-1-1 0,15 0 2 16,14 0 3-16,16 0 1 0,13 3 2 0,13 0-3 15,15 5 3-15,11 2 2 0,5-1-2 16,6 5-1-16,1 2 0 0,-1 1-1 15,-9 2 0-15,-4-3-1 0,-9 1 1 16,-8-1-1-16,-13-3-1 0,-12-1-3 16,-13-4-1-16,-12-1 2 0,-17-4 1 15,-13-1-1-15,-14-3 0 0,-16-1 0 0,-15 1-3 16,-9 0 146-16,-5-5-269 16,5 12-132-16,-9-6-388 0</inkml:trace>
  <inkml:trace contextRef="#ctx0" brushRef="#br0" timeOffset="-198832.9">17249 7243 335 0,'2'1'86'0,"-1"-2"5"15,2 1-21-15,-1 1-45 0,1 0-11 16,-2-1-2-16,0 1 1 0,-1-1-4 16,-1 0-3-16,1 1 0 0,4-2 3 15,-4 1 1-15,1 1 1 0,2 0-1 16,-2-3 0-16,4 2 1 0,-3 1-1 0,-1 0-2 16,1 0-1-16,0 1 0 0,1-1 0 15,1 2 1-15,-1-1 1 0,0-2 0 16,2 0 0-16,0 1 0 0,3-2 0 15,1 0-1-15,0 1 0 0,2 0-2 16,1 2-1-16,0 0 0 0,-1-3-1 16,0 2 1-16,2 1-1 0,2 0 0 15,0-1 0-15,3 0-1 0,0 0 0 0,2 1 0 16,3 1-2-16,-1 0 1 16,0-2-2-16,0 2 1 0,-2-1-1 0,1 2 1 15,3 0-1-15,-1-4 1 0,0 5-1 16,-1 1 0-16,4-1 1 0,-2 0 0 15,3 1-1-15,-4 0 1 0,-2 3-1 16,-1-5 1-16,-3 1 0 0,-4-2-1 16,-2 0 1-16,-3-2 0 0,-3-1 0 0,2 1 1 15,1-1-1-15,-3-2 0 0,2 2 0 16,-2 1-1-16,1-1 0 0,-1 0-2 16,-3-3-1-16,0 4 0 0,0 0-3 15,-1-1-2-15,-1 0-2 0,-1 1-3 16,2 0 1-16,-2-1-115 0,6 3-100 15,-6-12-263-15</inkml:trace>
  <inkml:trace contextRef="#ctx0" brushRef="#br0" timeOffset="-197810.16">18176 7958 499 0,'6'0'109'0,"1"0"2"0,16 9-80 16,-7-11-19-16,3 2-4 0,8-2 0 0,3 0 1 15,5-1-1-15,6-1 1 0,5 1 2 16,3 0 1-16,5 1 2 0,3 2 0 15,5 1 0-15,0 0-1 16,-2 2-2-16,0-1-1 0,-3 0-1 0,-3 1-1 16,-6 0-2-16,-5-2 0 0,-5 2-2 15,-7-2-2-15,-7 2 1 0,-9-2-3 16,-3 3 0-16,-5-2 1 0,-14-5-1 16,1 4 1-16,-10 0-2 0,-7 2-1 15,-10-1-1-15,-7-3-1 0,-14 2-2 0,-3 5 1 16,-12-5-1-16,-4 1 0 0,-5-4 0 15,0 3 2-15,4 1 1 0,1-2-1 16,8 3 0-16,3 0 0 0,11 1 2 16,9 0 1-16,13 2 0 0,5-3 0 15,7 0-3-15,9 0-1 0,8-2-1 16,10-2 2-16,9-2 0 0,9 0 2 0,7 1 3 16,11 1 2-16,10-1 4 0,7-3 0 15,0 1 0-15,5 2-2 0,1 1-1 16,1 3-2-16,-2 0 0 0,-2 1-1 15,-5 3 0-15,-4 0 0 0,-9 0 0 16,-12-3-1-16,-8 0 0 0,-8-3 4 16,-9 0 5-16,-8-1-1 0,-13 1-1 15,-9-1-2-15,-12 1 1 0,-9 0 0 16,-13 0-4-16,-13 5-6 0,-3 0 0 0,-4 4 1 16,-3 1-1-16,1 2-2 15,5 1-2-15,8-1 1 0,7-2-1 0,8 0 1 16,9-3 0-16,12-2 2 0,11-2 0 15,6-2 2-15,10 1 3 0,13 3 4 16,5-3 2-16,10 0 5 0,8 2 2 16,9-1 5-16,8-1 0 0,4-1-2 15,2-2-3-15,5 1-3 0,-3 1-3 0,-4-2-4 16,-4 2-1-16,-9 2-1 0,-7-2-1 16,-10 3 1-16,-12-4 1 0,-4 1 1 15,-10-2-1-15,-11 1 0 0,-8-3-2 16,-10 0-3-16,-14 0-3 0,-5 1-7 15,-9 0-6-15,-4 4 37 0,2-1-162 16,2 2-118-16,8 0-314 0</inkml:trace>
  <inkml:trace contextRef="#ctx0" brushRef="#br0" timeOffset="-194526.44">18382 7231 594 0,'1'-15'120'16,"-4"-3"-1"-16,2 0-109 0,-5 5-18 15,1 0-11-15,-4 0-4 0,-2 2 2 16,-5-4 4-16,-2-1 1 0,-1-1 4 16,-1-1 3-16,1 2 8 0,3-1 7 15,-1 0 0-15,5 4 1 0,0 1 1 0,2 2 3 16,1 1 4-16,2 1 3 0,1 2 2 15,1-1 3-15,-2 1-3 0,2 0 0 16,-1 3-3-16,0-1-4 0,1 0-3 16,0 3-4-16,0 0-2 0,3 1-1 15,0 1-1-15,2-2-3 0,0 2 1 16,1 1-2-16,1 1 2 0,-1-2 1 16,2 0-1-16,-3-2 0 0,2 1 3 0,0 1 0 15,0-1 1-15,0-1-1 0,2 1-1 16,1 2 1-16,1 1-1 0,-2 0-1 15,2 0 0-15,-1-1-1 0,2-1 1 16,1 1 0-16,5-1 0 0,3-1 0 16,4-2 0-16,3 0 0 0,5-3 0 15,3 2 0-15,-2-2-1 0,4-2 0 16,4 1 0-16,1-3 0 0,2-2 0 16,2 2 0-16,3-4 0 0,3-2-1 0,5-2 1 15,0 0-2-15,1-1 0 0,1-1-3 16,-1 0-2-16,0-1 0 0,1 1 0 15,-4 0-1-15,1-2 0 0,-1 0 1 16,1-2 2-16,-4 0 2 0,-3-2 0 16,-6 1 1-16,-3 0 1 0,-6 1 0 15,-3-2 1-15,-7 2 0 0,0 0-2 0,-2 0-2 16,-4 0 1-16,2 3-3 0,-6-7 6 16,-2 0-34-16,-4-3-9 0,-3 1 0 15,1-4 14-15,0-7 46 0,-8-4-107 16,4 1 1-16,-3 1 62 0,2-3 24 15,-3-5-12-15,-3-3 14 0,1 3-40 16,-4-2 109-16,-2 1-7 0,-1-10-35 16,-1 1-8-16,0 3 9 0,-4 0-29 0,-1 0-11 15,-4-1-7-15,-5 1 1 0,-2 4 3 16,-2-1-7-16,-6 0 5 0,-1 2 2 16,-8 1 11-16,0 5 11 0,2-4 3 15,-5 1 12-15,-7-2-17 0,-5 2 4 16,-1-1 1-16,-2-3-6 0,-4-2-3 15,-6 7-3-15,-2 0-9 0,-4 1 19 16,1 1-2-16,-8 1-1 0,-1 1-1 16,-3 0 2-16,-8-2 3 0,-1 1 2 0,-1 2 2 15,-3-4 2-15,-6 5 0 0,-1 3 3 16,-3 3 0-16,2-2-3 0,-7-2-1 16,-1 5 0-16,-2 2 0 0,0-1 2 15,-10-4-4-15,2 1-1 0,-5 6 1 16,-2 2-3-16,-3-4-2 0,-2 3-4 15,-7-1 0-15,1 5-1 0,-1 0-1 16,-7-3 1-16,-10 8-1 0,-1 2 2 0,-6-2 1 16,-2 6 2-16,0-2 1 0,-16 3 1 15,0 2 1-15,4-2-1 0,-12 1 1 16,-1 5-2-16,-3-1-2 0,-7 4 0 16,2 0-2-16,-1 0 0 0,-1 3-1 15,3 3 0-15,-4-2 0 0,1-2 1 16,1 5 1-16,1-2 2 0,0 0 2 15,2-2 0-15,-2-2 2 0,3 7 2 0,2-2 0 16,1 3 0-16,-3-2-2 0,1 1-1 16,-2 4 0-16,1 0 2 0,4-1-7 15,-3 3 0-15,-1-1 1 0,4 3 0 16,1 0 1-16,4 4 0 0,2 0-4 16,-2-2 9-16,4 7-3 0,3-4 1 15,2 4 1-15,1 3-1 0,-3-2 0 16,4 4-2-16,0 1-1 0,2-2 1 15,2 7-2-15,0 0-1 0,3-1 0 16,5 4 0-16,1-1 0 0,3-1-1 0,3 4-1 16,0-4 1-16,-3 5 2 0,0-5-3 15,8 9 1-15,3 5-1 0,4-4 0 16,3 2 0-16,4 2-1 0,10-2-1 16,9 7 1-16,4-3 2 0,-4-7-2 15,3 3 1-15,-4 4 1 0,4-5 0 16,21 3-1-16,-3-9 1 0,6 5-4 0,13 2 3 15,7 7-1-15,18-6-1 0,4 4 0 16,-8-3 1-16,9 7-1 0,-3-6 1 16,6-3-1-16,1-1 0 0,5-1 1 15,3 3 0-15,5 0-1 0,5-2 0 16,3-1 1-16,3-1-1 0,5-1 0 16,2-2 0-16,2-1-1 0,3 0 0 15,4-1-1-15,2 0 1 0,2 0-1 0,5 0 0 16,1 0 1-16,3 0 0 0,3-1 0 15,4 1 0-15,1-2 0 0,3-1 1 16,2-1-1-16,2-5 0 0,1-1 0 16,2-7 0-16,-1 1 1 0,0-3 0 15,0-5 1-15,1-1-1 0,-2-3-3 16,-1-1 0-16,-3-3-2 0,0-4-2 16,-1-3 0-16,-1-2-12 0,1-1-2 15,-2-3 2-15,1-1-3 0,-1-2-3 0,1-2-7 16,-1 0-22-16,-1-3-5 0,0-1 3 15,-2-3 4-15,0-1 4 0,-1 1 10 16,-1 0 7-16,0 0 25 0,-2 1 8 16,1-1 4-16,-2 1-82 0,-2 4-67 15,0-3-188-15</inkml:trace>
  <inkml:trace contextRef="#ctx0" brushRef="#br0" timeOffset="-194136.81">1255 5830 516 0,'-8'14'106'16,"-13"-17"0"-16,15 18-98 0,1-2-6 0,2 6 0 16,-2-8 0-16,-11-6 0 0,11 7-1 15,3 1-1-15,-2-2 1 0,2 1 1 16,1-4 0-16,0 1 2 0,2-2 1 15,-1 1-1-15,1 0 2 0,1-4-1 16,2 2-1-16,-1-2-1 0,2 0 0 16,1 4-2-16,0 0 1 0,1 0 0 15,1 2 0-15,-1 1-1 0,1 2 1 0,0-1-1 16,0-1 1-16,1-1-1 0,-1-2 0 16,2 2 1-16,-2 0 2 0,1 1 2 15,1 3 0-15,1-2 1 0,1 1 1 16,0 0-1-16,2-2-1 0,1-1-3 15,0-3-1-15,-1-3-2 0,2 0 0 16,-3-1-3-16,0-1 1 0,0-1 0 16,0-2 0-16,0-1 1 0,-1-4 1 15,1 0-1-15,0-5-1 0,-1-3-110 0,-1-2-7 16,-2-5-87-16,5 0-194 0</inkml:trace>
  <inkml:trace contextRef="#ctx0" brushRef="#br0" timeOffset="-193605.08">1020 6765 490 0,'-7'4'111'0,"3"0"4"15,3-1-81-15,-5 5-17 0,5-3-1 16,1 4 2-16,1 4-1 0,2 0-4 15,0 5-2-15,2 1-1 0,2 1 3 0,0 8 0 16,-2 6-1-16,1 5 0 0,0 4-3 16,-1 4-2-16,-1 3-1 0,1 4-1 15,-4 2-2-15,1-3-1 0,-2-1-11 16,-2 2-4-16,-2-3 0 0,0-2-2 16,-1-7-4-16,-1-5 3 0,-1-6-118 15,2-8-92-15,1-6-263 0</inkml:trace>
  <inkml:trace contextRef="#ctx0" brushRef="#br0" timeOffset="-193269.58">1070 6862 503 0,'-1'-11'119'0,"6"4"1"0,0 4-79 16,2-3-23-16,2 2-5 0,0 2 1 0,2 0-7 15,1 2-6-15,2-2-1 0,2 1 5 16,2 4 3-16,2 1 2 0,-11-14-1 16,12 17 1-16,0 3 1 0,2 0-2 15,-3 1-3-15,1-1-3 0,-5 2-2 16,11 12 1-16,-15-15 0 0,-1 0-1 0,-5-1 3 16,-3-1-1-16,-4 2 2 0,-7 0 0 15,-3 0 0-15,-6 2-1 0,-6 2-1 16,-7 1-3-16,-4 0 1 0,-1-2-3 15,-1 0 0-15,0-2-5 0,1 0-4 16,4-2-7-16,6-3-2 0,4 0-7 16,3 0-7-16,4-2-12 0,5 1-26 15,4-3-52-15,4-1-76 0,2 0-180 16</inkml:trace>
  <inkml:trace contextRef="#ctx0" brushRef="#br0" timeOffset="-192850.5">1942 6861 400 0,'4'2'108'0,"-3"-2"5"16,-1 1-48-16,1 0-20 0,-1 0 0 15,1-2 2-15,-2 2-3 0,1-3-5 16,1 2 0-16,-3 0-2 0,-3 1-3 16,-3 1-3-16,-3 1-4 0,-2 2-5 15,-6 1-2-15,-2 2-6 0,-3 0-3 16,-2 4-1-16,-1 0-4 0,-1 3-2 0,1 3-2 16,2 5-2-16,0 2-1 0,4 7 0 15,3-2-2-15,4 4 1 0,4 0 0 16,4 2-1-16,3-5-2 0,7-2-1 15,1-4-1-15,6-2 0 0,5-1 0 16,6-4-1-16,6-3 1 0,4-3 3 16,4-4 1-16,4-1 1 0,3-4 2 0,1-4-3 15,-1 0 0-15,-2 0 1 0,0 0-12 16,-3 0-7-16,-5-1-4 0,-2-1-4 16,-6 3 0-16,-6 3 158 0,-4-3-282 15,-9 5-125-15,-7 1-389 0</inkml:trace>
  <inkml:trace contextRef="#ctx0" brushRef="#br0" timeOffset="-192582.05">901 8054 389 0,'13'1'115'0,"6"-2"3"0,3-4-3 16,7 1-84-16,7-1-3 0,9 4-1 15,7-2-9-15,7 0-10 0,8 1-3 16,6-3-2-16,8 3 0 0,7-1-1 16,3-2 0-16,2-1-1 0,2 1-2 15,3 0 3-15,0 2-126 0,-3 2-105 16,-5-4-284-16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5T16:03:09.4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18681 6377 232 0,'1'0'62'0,"0"1"-1"16,0-2-2-16,-1 1-47 0,3 0-9 15,-2 0-1-15,-1 0 0 0,1-1-2 0,0 2 1 16,0 0 0-16,0-1 1 0,-2 2 2 16,2-2 5-16,0 1 6 0,-1 0 3 15,1 0 3-15,0 0 1 0,2 0 1 16,0-1-1-16,2 2-3 0,1-1-5 16,1 0-3-16,2-2-2 0,1 2 0 0,1-1-2 15,3 2-3-15,-1-4-2 0,2 2-1 16,0-2-2-16,3 1 0 15,0-1 0-15,1-2 1 0,-4-3 1 0,0 4 2 16,0-3 0-16,-1 2 1 0,-1-3-1 16,0 1 0-16,1-2-1 0,3 5 0 15,-2-5-2-15,3 2-14 0,0-1-33 16,-1-1-48-16,-1 1-73 0,1 1-173 16</inkml:trace>
  <inkml:trace contextRef="#ctx0" brushRef="#br0" timeOffset="476.74">19431 4561 312 0,'-15'-26'111'0,"-1"2"1"15,-1 2-27-15,0 5-12 0,-1 0-12 0,-1 0-44 16,-3 1-16-16,-1-2-16 0,2 3-5 16,-2-2-4-16,1 2 1 0,1-1 2 15,0-1 3-15,1 1 4 0,2 4 10 16,-2-2 2-16,1 0 5 0,-2 1-1 15,-1 1-1-15,-1 0-1 0,-3 0-1 16,-3-2 1-16,1-1-7 0,-4-3-10 16,-7 0-19-16,-3 2-34 0,-3 1-21 15,-1 0-59-15,-5 0-115 0</inkml:trace>
  <inkml:trace contextRef="#ctx0" brushRef="#br0" timeOffset="10789.83">18117 7177 429 0,'2'-2'101'0,"1"0"0"15,2-2-42-15,0-1-45 0,2 2-4 16,0-1 0-16,1 2 3 0,1-1 4 16,0 1 2-16,-1 0 2 0,2 0 2 15,2 0-2-15,3-1-2 0,1 1-3 16,2 1-3-16,3 0-3 0,4 3-2 0,-2 0-3 15,-3 2-2-15,3-1-1 0,-2-1-1 16,-1 1 0-16,-1-1 0 0,-4-1 0 16,0 3 3-16,-2-3-5 0,-3 0 2 15,-2 1-1-15,-5-1 0 0,-1-1 0 16,-4 0-3-16,-3 1-3 0,-5-2 5 16,-4 1-2-16,-3-1 0 0,-4 1 0 15,-3-1 0-15,-5 0 4 0,-1-1-2 0,-2-1 1 16,2 2 0-16,1 0 0 0,1-1 0 15,2 0 0-15,7 2 1 0,2-1-1 16,5 0 1-16,5 1-1 0,0 0 5 16,4 1-1-16,3-1-4 0,4 0 1 15,4 2 0-15,4-1 1 0,4-1 3 16,6-1-7-16,6 1 3 0,4 0 5 16,1 1-1-16,3-2 1 0,3 0-1 0,-2 1-3 15,-2 0 2-15,-3 2-2 16,-5-1 0-16,-3 0-2 0,-3 1 0 0,-7 2 1 15,-6-2-1-15,-3-1-1 0,-9 0 0 16,-6 0 1-16,-7 0 0 0,-8 0-1 16,-5-1 1-16,-4 1 0 0,-4 1 1 15,-2-1 0-15,0-1-1 0,5 1 3 16,3 0-2-16,6 0-8 0,5-1-3 0,7 2-5 16,6-1-2-16,12-1-2 0,8 0-3 15,8 1-81-15,4-2-26 0,7 0-88 16,4-4-199-16</inkml:trace>
  <inkml:trace contextRef="#ctx0" brushRef="#br0" timeOffset="19470.41">6938 6393 398 0,'2'-2'103'16,"-2"0"1"-16,1-2-29 0,0 3-44 15,1 1-15-15,-1 0-8 0,1 0-2 16,0 0 1-16,0-1 1 0,0 2 1 16,0 0 3-16,1-1 2 0,1-3 0 0,0 4 1 15,4 0 1-15,-1 0-2 0,3 1-1 16,0-1-1-16,2 3-2 0,5 2 2 16,-1-4-2-16,4 1 1 0,-1 0 0 15,8-3 3-15,0 0 0 0,5-3 1 16,3 3 0-16,2-3 0 0,4 0 0 15,3 1-2-15,1-1-4 0,-1-1-1 0,5 4-2 16,1-3 0-16,3 3-2 0,2 2 0 16,2-1 0-16,2 2 0 0,3 0 1 15,0-1 0-15,2 0 1 0,2 1 0 16,-1 1 1-16,7 2 0 0,-1 2-1 16,1-4 0-16,3 2 0 0,2 0 1 15,1 0-1-15,2-1 0 0,-2-3 1 16,3 0 0-16,-1 0-2 0,2 1-1 15,-1-1 0-15,-1 2-3 0,2 1 1 16,-2-2-1-16,-3 1 0 0,0 1 0 0,-3-2 1 16,-2 3 1-16,-3 1 0 0,-5-4 2 15,0 6-1-15,-4-1 1 0,-1 2-1 16,-3-1-1-16,-6-1 0 0,1-3 0 16,-2 5-2-16,0-7 0 0,0 4 0 15,1-3-1-15,0 1 1 0,2-2-1 16,0-2 1-16,0-2-1 0,-2-1 1 15,1-5 0-15,-1-2 0 0,1 1-1 16,-1-1 0-16,-1 2 1 0,2 2-1 0,-3-1 0 16,1 2 1-16,-2 0-1 0,0 0 0 15,-1 2 0-15,0 1 0 0,-1-1 0 16,1 2 0-16,-1 1 0 0,1 3 0 16,0 0 0-16,-1 0 0 0,1-2-1 15,-1 2 2-15,-1-1-1 0,-2-1 0 16,-2-5 0-16,1 3 0 0,0 0 0 15,0 0 0-15,-4 0 0 0,-1 1 0 0,3 1 1 16,-3 0-1-16,-3-1 0 0,-5-1 2 16,0-1 0-16,0-2 2 0,-3-2 0 15,1 1 1-15,-3-3 1 0,0 2-1 16,1-2 0-16,-5 0 0 0,-1 1-2 16,-3 0 1-16,-2-1-1 0,0-2 1 0,-2-1-1 15,-2 0 1-15,0-6-1 0,-1 1 0 16,-2-5 0-16,-2-1-1 0,-1-3 0 15,-2-2-1-15,-1-4 0 0,-1 2 0 16,-2-2-1-16,0-2 0 0,2-1 1 16,1 0-1-16,0 1 1 0,2 0-1 15,2 0 1-15,3 1-1 0,2 1 1 16,1 1-1-16,3 1 0 0,3-5 0 16,2 2 0-16,3-1 0 0,0-1 0 15,3 2-1-15,1 0 0 0,1 3 1 0,1 3-1 16,1 1 1-16,2-2-1 0,1 0 1 15,0 0 0-15,-2 2-1 0,1-1 1 16,2 3 0-16,-2 0 0 0,1 4-1 16,2 3 1-16,0-1-1 0,0 2 0 15,-1 1 0-15,-1 2 0 0,1-3-1 16,0 4 1-16,0 1 0 0,1 0-1 0,4 3 1 16,-1 0 0-16,5 0 0 0,6 3 0 15,3-2 0-15,2 2 0 0,1 3 1 16,3-1 0-16,3-1 0 0,0 1 0 15,2-2 0-15,0 3-1 0,4-2 1 16,-3 0 0-16,4-1-1 0,0 3 1 16,3 1-1-16,-7 0 0 0,4-3 1 15,-2 5-1-15,8-1 1 0,-2 1 0 16,-1 0 0-16,-2 0 0 0,5-1 0 0,1 1 0 16,7-2 1-16,-5-1-1 0,0 2 0 15,0-2 1-15,1 0-1 0,4 0 1 16,-6-3-1-16,-1 6 0 0,2-5 0 15,1 1-1-15,5 2 1 0,-6-1 1 16,0 0-1-16,2 3 0 0,1-4 1 16,-1 4 0-16,1-1 0 0,-2 0 0 15,4 2 0-15,0 0 0 0,0 4 0 16,-3 0-1-16,1 0 1 0,0 0-1 0,-3-2 0 16,1 2 1-16,-2 0-1 0,-2-3 0 15,-3 1 1-15,-2-1-1 0,-4-1 0 16,2 0 1-16,-4 0-1 0,-5-2 0 15,-4 0 1-15,-3 0-1 0,-2 0 1 16,-1-2 0-16,-7 3-1 0,-3 0 1 16,-5 1 0-16,-6-2-1 0,-2 1 0 15,-5 0 0-15,-5 1 0 0,-4-3 0 0,-3 1 0 16,0-2 0-16,-2 0 0 0,-1 2 0 16,0-3 0-16,0 2-1 0,-1 0 1 15,2-1 0-15,2 0 0 0,0 4 1 16,0-3-1-16,-1 0 0 0,2-2 0 15,-2 3 0-15,1-2 0 0,-2 1 0 16,1-2-1-16,0 1 0 0,0 1 0 16,-1-1 0-16,1 0-1 0,2 2 1 0,-2-1-1 15,3 2 0-15,0-1 1 0,1 0-1 16,0 0 0-16,2 0-1 0,-1 0 1 16,0 1 0-16,-1-2-7 0,0 2 0 15,-2 0-2-15,0-2-1 0,-2 3-1 16,-1-1-3-16,-1-1-4 0,-1-1 4 15,-2-1-6-15,0-1-4 0,0 1-3 16,0 0-5-16,0-2-6 0,1 0-4 0,0-1-32 16,-1 1-76-16,0-2-101 0,0 0-240 15</inkml:trace>
  <inkml:trace contextRef="#ctx0" brushRef="#br0" timeOffset="20051.93">17463 5385 415 0,'-3'-1'115'0,"1"0"2"0,2 0 2 15,0 2-88-15,0-2-15 0,0-1-4 16,2 2 0-16,-1 2-2 0,-1-5-1 16,0 1-1-16,1 1 0 0,0 1 1 15,-1-1 0-15,0 0 0 0,1 1-2 16,0 0 0-16,1 2-1 0,0 1-1 16,0-4 0-16,0 3 1 0,0 0 1 15,-2-2 1-15,2 1 2 0,-2-2 1 16,0-1 0-16,2 5 0 0,0-6 0 15,1 2-3-15,-1 1 0 0,1-2-2 16,0 1-1-16,2 0-2 0,-2 1 1 0,0 2-2 16,3 0 1-16,2 2-2 0,-2-3 1 15,2 3 0-15,3-1-1 0,0 0 1 16,1 0-1-16,1 0 1 0,0 3-1 16,1 1 1-16,-1-2 0 0,1 2 0 15,1 0 1-15,4 1 0 0,-1 0 0 16,2 0 0-16,4 2-1 0,2 1 1 0,2-2-1 15,-5 2 0-15,-1-1 0 0,-2 0 0 16,-2 0 0-16,-4 0-1 0,-3-1-1 16,-4-1-1-16,-3-3-2 0,-2 0-1 15,-4 1 1-15,-5-1 0 0,-3-2 2 16,-7 1 1-16,-7 4 1 0,-10 0 2 16,-8 2 1-16,-6 0 0 0,-9 0-1 15,-5 1-6-15,-3 1-12 0,-4-3 44 16,-1 0-184-16,0-5-136 0,-1 4-363 15</inkml:trace>
  <inkml:trace contextRef="#ctx0" brushRef="#br0" timeOffset="27630.32">16821 7469 485 0,'-12'4'108'0,"2"-3"3"0,2 0-75 16,2 0-22-16,-2 0-2 0,1 0 0 16,2 1-1-16,-1-2-3 0,3 1-3 0,1-1 3 15,1 1 1-15,4 0 4 0,3 0 3 16,2-1 3-16,4 2 5 0,4 0 5 15,4-1 2-15,6 1 0 0,7-2-1 16,4 0-3-16,9-2-1 0,3 0-5 16,10-1-5-16,8 1-5 0,6 0-3 15,0-2-2-15,5 1-1 0,-4-1-2 16,0 1 0-16,-5-1-2 0,-10 0 0 16,-8-1-1-16,-9 1 1 0,-10 2-2 0,-9-2 7 15,-7 2 5-15,-7 1 4 0,-9-2-2 16,-10 1 0-16,-10 1-3 0,-7-2 1 15,-9 2-8-15,-9 1-4 0,-12-2-5 16,-7 3 2-16,-7 0-3 0,-2 1 0 16,-5 2-2-16,-2-1-2 0,0-3-5 15,1 1-5-15,2-1-2 0,6-1 1 16,6-1 3-16,3-1 3 0,10-1 2 0,8 3 5 16,11-1 5-16,8 1 4 0,7 0 2 15,12 1 5-15,6-1-2 0,11-2 0 16,13-1 0-16,11 0 2 0,12-1 0 15,13 1 2-15,12-10-3 0,15 7 0 16,8 3 2-16,5 2 0 0,1-1-1 16,0 2-2-16,-3 0-1 0,-3 9-2 0,-8-6 1 15,-17 0-1-15,-11-1-1 16,-13 0-1-16,-16-4 1 0,-4 0 2 16,-13 3 3-16,-11 0 1 0,-6-1 0 0,-11 0 0 15,-10 0 0-15,-8 3 0 0,-17 2-2 16,-7-3-4-16,-10-2-1 0,-7 1-3 15,2 1-2-15,-6 1-2 0,9 0-2 16,3-1-5-16,8 1-2 0,12 0-1 16,11 1 1-16,8-3 2 0,14 2-6 15,8 0 0-15,8-1 0 0,10-1 0 0,7-1-3 16,8 2 124-16,9 0-250 0,8-2-127 16,12 2-379-16</inkml:trace>
  <inkml:trace contextRef="#ctx0" brushRef="#br0" timeOffset="28610.29">17383 6982 600 0,'0'0'139'0,"1"-2"1"0,1 2-76 16,1-1-43-16,1 1-12 0,2 2-8 16,0-1-1-16,-1 1 0 0,3 3 1 15,1 0-1-15,1 4 1 0,-1 1 0 16,5 1-1-16,0 3 4 0,3 4 1 0,3-2 3 15,2 3 3-15,2-2 3 0,3 1 2 16,3-3 1-16,3 1-2 0,1 0-3 16,0 0-2-16,0-3-3 15,-4-1-3-15,-1 0-1 0,-7-1-2 0,-6 0 1 16,-4-3 2-16,-4-2 1 0,-4-3 1 16,-3-2 2-16,-1 1 2 0,0-2 1 15,-1-1 1-15,1-1 0 0,1 2-5 16,-4-3-1-16,-1-2-2 0,-4-4-3 15,-3 1-2-15,-4-3-1 0,-6-1-3 0,-10-5 4 16,3 4 0-16,-3-1 0 0,-1 1 2 16,0-3 1-16,0 0 0 0,3 1 0 15,5-1 2-15,-1-1-1 0,2-1 0 16,4 2 0-16,4 3-2 0,3 2 1 16,3 2 0-16,3 2 0 0,3 4-1 15,5 4-3-15,0 3 0 0,2 3 1 0,2 0-2 16,2 4 1-16,2 2-1 0,1 1 2 15,2 2 1-15,-1 3 1 0,5-1 0 16,0 0 0-16,3 0 0 0,-1-2-1 16,2 1 1-16,4 0-1 0,0-3 1 15,0 5 0-15,0-2-1 0,-1 2 0 16,1-2 1-16,-1 0-1 0,-6-1 0 16,0-3 1-16,-3-1-1 0,-4-5 1 15,-1-1-1-15,-4-2 1 0,-1-2 0 0,-2-1 0 16,-1 1 0-16,-1-2 0 0,1 0 1 15,-2 1 0-15,0-2-1 0,0 1 1 16,0 1-1-16,-2-1 0 0,2-1-2 16,2 4 0-16,-4-1 0 0,2 0-1 15,0 3 1-15,-1-1-1 0,0 3 1 16,0 2 0-16,-1-2 1 0,0 4 0 16,0 2 0-16,-3 1 0 0,0-1 0 15,-3 5 1-15,-3 2 0 0,-6 1 0 0,-6 3 0 16,-5 3 1-16,0 3-1 0,-4 2 0 15,-2 0 1-15,0 1-2 0,2-1 1 16,5-6 0-16,6-2 0 0,1-7-1 16,7-2 1-16,4-6 1 0,4-7 1 15,4 1 1-15,1-5 2 0,0-3 0 16,3-3 1-16,3-4-1 0,2-2-1 0,3-4-1 16,5-4-1-16,3-4-2 0,7-1-1 15,4-5 0-15,3 0 0 0,2-2 0 16,-1 2 0-16,0 2 0 0,-4 3 0 15,-4 5 0-15,-6 5 0 0,-7 4 0 16,-4 5-1-16,-4 1-6 0,-3 4-4 16,-2 1-8-16,-3 0-25 0,-4 2-8 15,-2 1-129-15,-5-2-136 0,0 7-321 16</inkml:trace>
  <inkml:trace contextRef="#ctx0" brushRef="#br0" timeOffset="39481.67">21859 11682 433 0,'0'0'110'0,"2"0"1"16,-2 0-42-16,0 1-38 0,0-1-20 0,0 1-4 16,1-2-4-16,-2 0-2 0,1 1 0 15,0-1-1-15,0 0 1 0,1 3 1 16,-1-1 0-16,-1-1 4 0,1 0 4 15,0 2 3-15,-2 0 4 0,1-1 2 16,0-5 2-16,0 2 2 0,0 0-1 16,0 1-2-16,0-2-3 0,-1-2-1 0,-1 1-3 15,0-2-2-15,0 0-2 0,-3 0-1 16,2-1-1-16,0 0-1 0,-2-1-2 16,1 1 0-16,-1-1-2 0,0 0 0 15,-3 2-1-15,-1-1-1 0,0 2-2 16,-2-1 0-16,0 2-1 0,-2 0 0 15,-3 1 0-15,2 0 0 0,-1 0 1 16,-2 2 1-16,1-2 1 0,-2-1 0 0,1 1 1 16,3 0 0-16,0-2-1 0,-2 1 1 15,1-2 0-15,0 2-1 0,0 1 0 16,-1-2 1-16,-3 2-2 0,1 2 1 16,2 1 0-16,0 0-1 0,-1 1 0 15,0 0 0-15,2 3 0 0,-2 0 0 16,1 0 1-16,-3 2-1 0,-1 0 0 15,0 1 0-15,0-1 0 0,0 2 0 16,-1 3 0-16,0-1 0 0,0-3 1 16,2 3 0-16,0-1-1 0,2-1 1 0,0-2 0 15,2-1 0-15,3-2 0 0,-2 0 1 16,2-1-2-16,1 1 1 0,1 1 0 16,-1 0-1-16,0 2-1 0,0 0 1 15,2 3-1-15,0 2-1 0,-1 0 1 16,0 1 0-16,2 1 0 0,0 2 0 0,1 2-1 15,0 1 1-15,1-2 1 0,1 4-1 16,2 2 0-16,0 0 1 0,0 2 0 16,1 2 0-16,0 4 0 0,2-1 1 15,-1 2-1-15,2 1 0 0,2 4 1 16,0 1-1-16,0-1 1 0,0 3-1 16,1 0 1-16,1 0 0 0,-3 2 0 15,-1-2 0-15,-1 2 0 0,-3 3 0 16,0 4 0-16,-3 1 0 0,0 5 0 15,-1 1 0-15,0 1 1 0,3-3-1 0,1 2-1 16,3-5 1-16,1 2-1 0,2-6 0 16,2-2 0-16,4 2-1 0,-1-3 1 15,1-3 0-15,1 2-1 0,1-5 2 16,0 2 0-16,-2 0 0 0,1-3 0 16,-1-1 0-16,-2 0 0 0,2 0 1 15,0-1-1-15,-2 1 0 0,1-2 0 0,2-1 0 16,0 3 0-16,0-3-1 0,3-6 1 15,-2 0 0-15,3-1-1 0,-1-3 1 16,-1-2 0-16,2-5 0 0,2 1 1 16,-1-1-1-16,2-3 1 0,1-2-1 15,3 0 1-15,0 0 0 0,2 1-1 16,1-3 0-16,1 1-1 0,2 0 0 16,-2 2-2-16,1 0 1 0,-2 2-2 0,-1-1 1 15,-4 0 0-15,0 1 0 0,-2-1 0 16,0-1 2-16,-3-3-1 0,1 0 2 15,0-4 0-15,2-1 3 0,1-2 0 16,1-1 3-16,1-4 0 0,4-2 1 16,3-3 0-16,1-5-1 0,4-1-2 15,-2-1-1-15,4-3-1 0,1 0-2 16,2 1-1-16,-1 0-1 0,0 4 0 16,-1-1 0-16,3 2 0 0,-1-2 0 15,-2 2 1-15,0-1 1 0,1-3 0 0,1-1 1 16,-1-2 0-16,0-3 0 0,-2-1 0 15,1-3 1-15,-1-2-1 0,-2-2 1 16,0-3 0-16,-4-1 0 0,-1-3-1 16,-2 0 0-16,-3-2 0 0,-3-1 0 15,-1 1 0-15,-1 2-1 0,-1 0 1 16,0-2-1-16,-3 2 0 0,1 1 1 0,-2-1-1 16,-2-4 1-16,-3 1-1 0,0 2 2 15,0 0 0-15,-3-4 1 0,-1 1 0 16,-4-3 1-16,1 1 1 0,-1-2 0 15,-2-4-1-15,-4-5 0 0,2 1-2 16,-3 0 0-16,1 2-1 0,-1-1-1 16,3-4-2-16,-2 3-2 0,2 4 0 15,-3 1 0-15,0 2 0 0,-2 3 2 16,-1 3 0-16,-1 7 1 0,-2 3 2 0,-2 1 1 16,1 4-1-16,-2 3 1 0,2 0-1 15,-4 2 0-15,0 1-2 0,-2 1 1 16,0-2-2-16,-3 1 1 0,0-2-2 15,-3 1 1-15,-1 2-1 0,-1-3 1 16,0 2-2-16,-2-1-1 0,0 0-3 16,1 2-7-16,1 0-3 0,-1 3-53 15,2 1-71-15,-5 2-105 0,-2 8-245 0</inkml:trace>
  <inkml:trace contextRef="#ctx0" brushRef="#br0" timeOffset="48843.51">16590 12067 464 0,'0'-2'117'0,"0"0"2"0,-1 4-33 15,1-2-61-15,0-3-12 0,1 3-5 16,-1 0-2-16,0 0-3 0,1 0 1 15,-1 0-2-15,0 1 0 0,0 1 1 16,0-4 0-16,0 2-1 0,1 2 1 16,-2-2 1-16,1-2 2 0,0 2 2 15,1-1 1-15,-1 1 2 0,0 1 0 16,0-2 2-16,1 2-1 0,-1-1-1 0,0 0 0 16,0 0 1-16,-1 2-1 0,1-2 0 15,0 0-1-15,-1 0-1 0,1 1-2 16,0-1-2-16,0 1-2 0,1 0-2 15,0 2-1-15,1 0-1 0,1 2-1 16,2 0 1-16,2 3 0 0,2 3 0 16,1 0 1-16,3 1 1 0,4 3 0 15,0 2 0-15,2-1 0 0,-1 3 0 0,2-2 0 16,0 4 0-16,0-2-1 0,-5-1 1 16,-2 1-2-16,-2 3 1 0,-3-2 1 15,-2 0 2-15,-2 3 2 0,-3 3 1 16,-1-1 2-16,0 4 1 0,-3 1 1 15,3 2-2-15,-1 4-2 0,0-1 0 16,1 3-3-16,0 4 0 0,0-2-1 16,0-1-1-16,-1 0 0 0,0 0 1 15,-1-1-1-15,0 2 0 0,-3 1 2 0,0 2 1 16,-2 5 2-16,0 1 2 0,-2 3 0 16,0-1 1-16,-1 1-1 0,0 1 0 15,1 2-2-15,0 1-3 0,0 3-1 16,1 3 0-16,0 1-1 0,-1 2 0 15,2-2 0-15,1 1 0 0,-1-2 0 16,-1 0 0-16,0-1-1 0,1-2 1 16,-1 0 1-16,-1-1 0 0,-2 0 1 0,0 1 2 15,1-6-1-15,1 0 1 0,0 2 0 16,3-3-1-16,-2 1-1 0,4 0-1 16,-1 0-1-16,1 1 0 0,-2 0-1 15,2-2 1-15,0 3 0 0,1-2 0 16,2 2 0-16,1 0 0 0,0 1 0 15,3-1 0-15,2-2 0 0,0-1-1 16,4-4 0-16,2-3 1 0,3 0-1 0,3-5 0 16,1 0-1-16,3 0 1 15,2-2 0-15,1 1 0 0,2 3-1 0,0-6 1 16,0 1-1-16,3-3 1 0,0-4 0 16,2-3 0-16,2-4 0 0,1-2 0 15,4-1 1-15,3-3-1 0,2 0 0 16,3-3 1-16,4 0 0 0,2-2-1 15,4-2 1-15,6 0 0 0,0 1 0 16,3-1-1-16,4-2 1 0,0 2-1 0,2-1 0 16,0 1 0-16,1-1 0 0,2-3 0 15,1 1 0-15,1-1 0 0,2 0 0 16,0-1 1-16,1-1-1 0,0 1 2 16,1-2-1-16,-2 1 1 0,-1-2 1 15,-4 1 1-15,2-2-1 0,-3 0 1 16,-1-2-1-16,1 0 1 0,-2-2-1 15,0-3 0-15,1 0-1 0,0 0 0 0,0-1-1 16,0-1 0-16,0-1 0 0,1 2 0 16,-1-2-1-16,1 0 1 0,-2-5 1 15,0 2 0-15,0-5 0 0,-2-2 0 16,0-1 1-16,0 0-1 0,0-2 0 16,-3 4-1-16,1-4 0 0,0 1-1 15,-2 1 0-15,-2-2 0 0,-2-1 0 16,-2-3 1-16,-2-4-1 0,-6 0 1 15,-4-3 0-15,-3-4 2 0,-6-3 2 0,-3-2 1 16,-4-2 2-16,-5-4 3 0,-3-2 2 16,-2-7-1-16,-1-2-2 0,-2-7-1 15,-2-3-2-15,-1-2-1 0,0-2-4 16,-3 0-3-16,-2 1-1 0,-1 1-1 16,-1 4 0-16,-1 6 0 0,-2 0 0 15,-2 3 0-15,-3 2 0 0,-4 3-1 0,-5 0 1 16,-3-1-2-16,-3 1 1 0,-2-1 0 15,-1 0 0-15,-1 1 2 0,0-1 0 16,5 4 0-16,1 0 3 0,1 2-2 16,3-1 2-16,3 2-1 0,1 2 1 15,3 1 0-15,0 2 0 0,-1 2 0 16,1 6 0-16,-1 2 0 0,1 6-1 16,-1 2-2-16,-1 4 0 0,-2 1 0 15,2 5 0-15,-2 0 0 0,2 3 0 0,0 0 1 16,0 1 1-16,2 2 1 0,-1 1 0 15,3-1 0-15,1-1 0 0,1 2-1 16,0 0 1-16,1 2 2 0,4-3-1 16,6 0-1-16,1-1 0 0,5 3 0 15,11-4-3-15,2-1 0 0,3-1-3 16,4 2 1-16,-1-2 0 0,1 3 1 16,-2-2-1-16,-11 4 2 0,2 1 0 0,-7 0 1 15,-4 0-1-15,-5 4-1 0,-5 1-1 16,-2 0-3-16,-3 0-5 0,-1 0-2 15,0 3-9-15,-1-3-7 0,-1 1-17 16,2-1-8-16,-1 1-2 0,-1 0 41 16,-2-2-155-16,-2-1-117 0,0-1-290 15</inkml:trace>
  <inkml:trace contextRef="#ctx0" brushRef="#br0" timeOffset="49210.07">20885 12963 562 0,'-3'3'139'0,"2"-1"-1"0,0-2-29 0,-2-2-89 16,3 2-14-16,5 4-7 0,-5-4-3 15,1 0 0-15,-1 2 1 0,1-2 0 16,5 1 1-16,-2-2 1 0,-3-1 7 15,8-1 6-15,2 3 4 0,3-1 3 16,6 0 0-16,3 2 0 0,3 3-2 16,5-1-4-16,3 3-3 0,3 4-4 0,0 0-3 15,2 3-1-15,-1 0-2 0,-2 5 1 16,-4 1-1-16,-5 2-4 0,-7 5 0 16,-8 3-1-16,-9 6-2 0,-10 4-2 15,-12 0-1-15,-13 8-1 0,-12 1-4 16,-13 3-5-16,-9 10-133 0,-10-7-119 15,-7 5-317-15</inkml:trace>
  <inkml:trace contextRef="#ctx0" brushRef="#br0" timeOffset="51134.04">20503 12055 317 0,'0'-9'101'0,"0"0"6"0,0 4-2 15,0-1-53-15,-1 4-13 0,1-1-5 0,0 2-9 16,-1 0-10-16,0-1-7 16,1 1-5-16,-1-3-2 0,6 3-3 0,-5-1-1 15,-1-2 0-15,3 1 0 0,-2 0 2 16,1 1 3-16,2 3 2 0,-8-8 7 16,5 4 3-16,0 1 2 0,-1-2 2 15,-1 0-2-15,-2 0-3 0,-4-3-6 16,-3 4-5-16,-4-3-4 0,-5 2-5 0,-2-2-2 15,-3 2 1-15,-4-3 0 0,1 3 2 16,0-2 3-16,4 1 2 0,1-1 3 16,2 2 4-16,5 1 2 0,2 1 2 15,2-1 4-15,4 1 1 0,3 2 3 16,1 0 2-16,3 0 1 0,1-1-1 16,2 1-2-16,4 0-1 0,3 3-3 15,6-2 1-15,6 3-3 0,6 0-1 0,9 3-2 16,8 2 1-16,5 1 0 15,8-1-2-15,3 0-3 0,0 1-2 0,3-2-1 16,0-3-1-16,-5 1-1 0,-3-3 1 16,-4 2-1-16,-8-2 0 0,-5-1 0 15,-7 0 0-15,-10-2 0 0,-4 2 0 16,-4-2 1-16,-7-1 1 0,-2 1 0 16,-3-1 0-16,-4 2-1 0,-4-2 1 15,-7-3-1-15,-7-1-2 0,-3 1 0 0,-6-2-1 16,-11 0 1-16,-3 1-1 0,-3 0 0 15,-1 2-1-15,-1 2 1 0,-4-1-1 16,0 2-1-16,1 0 1 0,4 0 0 16,2 3 0-16,5-2 1 0,4-1 0 15,7 3 1-15,8 0 1 0,8 0 0 16,2 0 0-16,6-2-1 0,3 1 0 16,4 0-1-16,6 0 1 0,5 0 2 15,4 0 2-15,11-2 0 0,6 3 2 16,7 1 0-16,6-1 0 0,4-2 0 0,-1 1-2 15,-2 0-5-15,-5 0-11 0,-4-2-8 16,-5 1-5-16,-7 0-7 0,-5 3-3 16,-6-3-4-16,-2 0 2 0,-4 0 0 15,-4 0-7-15,-2 0-9 0,-2-1-54 16,0 0-17-16,0-3-74 0,-1-3-148 0</inkml:trace>
  <inkml:trace contextRef="#ctx0" brushRef="#br0" timeOffset="52143.43">20662 11649 627 0,'0'-3'144'0,"1"2"1"0,-2-1-92 15,1 1-31-15,0 1-13 0,0-3-10 0,0 6-6 16,0-4-7-16,0 1-2 0,2 1 1 16,0 2 0-16,1 0 1 0,1 2 6 15,-1-1 6-15,0 3 2 0,2-2 0 16,-2 1 1-16,3 1 0 0,-2-1 0 15,0 0 1-15,3 1 0 0,1 2 1 16,1 0 0-16,5 1 0 0,-1 0 0 16,5 3 0-16,2 3 0 0,3 0 0 15,2 1-1-15,-2-2 0 0,3 2 1 0,1-1 1 16,1-1 0-16,3-3 1 0,-1 1 0 16,-1 0 0-16,1 2 0 0,-2-4-1 15,-1 2-2-15,-4-1 0 0,-4 0-1 16,-2-2 0-16,-4-2-2 0,-4 2 0 15,-3 0-1-15,-4-1-1 0,-4 1 1 16,-5 1-1-16,-8 0 0 0,-5 2 1 0,-6-2 0 16,-7 0 1-16,-4 2 2 0,-2-1 1 15,-2-2 0-15,1 2 2 0,1 0-1 16,2 1 1-16,2-1 0 0,2-1 0 16,5 2-2-16,1-1 0 0,4-3-1 15,6 0 0-15,4-3-1 0,4 1 1 16,3-3-1-16,4 0 0 0,1-4 1 15,1 1 1-15,3 0-1 0,3-1 1 16,2 0 0-16,3-2 1 0,4-1 1 0,5 2-2 16,3-2 0-16,3-1 1 0,1-3-1 15,1-1 0-15,-4 2 0 0,-1-4-1 16,-1 0 1-16,-1-1-1 0,-4-1 1 16,0 1-1-16,-1-2 1 0,1 1-1 15,-1 0 1-15,-1 1 1 0,-2 0-1 16,-1 0 2-16,0-2-1 0,-2 1 0 15,1-1 1-15,-1 0-1 0,-1-3 1 0,-1 3 0 16,-1 1-1-16,-1 1 0 0,-3 0 0 16,-2 2-2-16,-1 2-1 0,1 0-3 15,-2 1 1-15,1 1-2 0,-1 2 1 16,1 1-1-16,-1 1 1 0,-1-2 2 16,-1 1 0-16,0 2 1 0,1-2 3 15,-1-1 0-15,-1-2 1 0,1 1-1 16,1 0 1-16,-1-1-1 0,-2 0 0 0,0-2-3 15,0-2-2-15,-2 2 0 0,-3-3-1 16,-1-3 1-16,-3-2-1 0,-2-2-1 16,-2-3 1-16,-2 3 2 0,0-5 0 15,-1-1 0-15,2 2 1 0,-2-1-1 16,1 3 0-16,-2 1 1 0,-1 1-1 16,-1 2 0-16,1 4 1 0,0 1-1 15,2 3 1-15,4 0-1 0,1 4 1 16,6 1 0-16,2 0 0 0,1 1 0 0,4 0-1 15,1 1 2-15,0-1-1 0,2 1-1 16,1 1 2-16,0 0-1 0,4 5 1 16,3 3 0-16,4 3 0 0,7 6-1 15,3 4 2-15,6 4-2 0,2 3-6 16,1 1-8-16,4 1-8 0,-3 1-2 16,-2-1-126-16,-4-1-120 0,-2 5-295 15</inkml:trace>
  <inkml:trace contextRef="#ctx0" brushRef="#br0" timeOffset="70426.66">13762 11891 524 0,'3'2'123'15,"1"0"2"-15,-3-3-77 0,-1 1-24 16,0-1-7-16,1 1-4 0,-1 0-3 15,0 0-4-15,0 0-3 0,0 0 2 0,0 1 2 16,-1-1 4-16,1 1 4 0,4-5 3 16,-4 4 3-16,0 2 3 0,-1-1 2 15,1-1 1-15,0 0-3 0,-3-3-1 16,-5 6-4-16,2-4-1 0,1-3-3 16,-4-1-3-16,-2-1-5 0,-1 1-2 15,-2-3-1-15,-2 0-2 0,-2-1-1 0,2 0 0 16,-1 0 0-16,0 0-1 0,0-2 1 15,3 0-1-15,0-1 0 16,1 1 1-16,-2-3-1 0,1 1 0 0,1 2-1 16,-1-1 0-16,-2 1-1 0,0 1-1 15,-2 3-1-15,1 0-1 0,-3 1 1 16,-2 0-2-16,2 3-1 0,0 2 0 16,2 1 1-16,1 0 1 0,-1 1 0 15,3 2 0-15,-1 5 1 0,1-1 2 16,-1 2 1-16,-2 2-1 0,1 3 0 0,0 3-1 15,2-2 0-15,-1 0 1 0,2 2-1 16,0 1 0-16,1 2 1 16,0-1 1-16,1 3 0 0,-1 2 1 0,-1 4 0 15,0 3 0-15,1 1 0 0,0 1 0 16,0 4 0-16,0 2 1 0,2 2-1 16,0 2 0-16,3 1 0 0,0 4 0 15,2-1 0-15,1 2 0 0,2 1 0 0,1 6 0 16,1 2 0-16,2 3 0 0,0 1 0 15,1 4 0-15,0-2 0 0,1 2 0 16,-3-2 0-16,0-5-1 0,-2 0 0 16,1-3 0-16,2-4-1 0,-2-1 1 15,4-6-1-15,1-6 1 0,0-2-1 16,3-3 1-16,2-5-1 0,0-2 0 16,5-2 1-16,0-2 0 0,2 3 0 15,4-6 1-15,2 0 0 0,2 1 0 0,3-1 0 16,4-3 1-16,1 0-2 0,1 0 0 15,3 0-3-15,2 1-2 0,-2-1-3 16,2-4 0-16,-3 0-3 0,0-4 0 16,-3-2 1-16,-3-3 3 0,-3-9 3 15,2-1 4-15,-3-5 4 0,1-9 4 16,1-1 2-16,0-8 4 0,0-3-1 0,-1-5 0 16,-2-4-1-16,-2-3-2 0,-2-2-2 15,-2 0-2-15,1-3-2 0,-2-4-1 16,0 0-1-16,-1-3 1 0,-2 1 0 15,-1-3-1-15,-1-3 1 0,-2-1-1 16,-2-1 1-16,-2-4 0 0,0 0 0 16,-3-1 0-16,-3 1 0 0,-2-1 1 15,-6-3 0-15,-1 8-2 0,-6 2-2 16,-2 2-1-16,-4 0-2 0,0 3-2 0,-3 3-1 16,-2 5-2-16,-2-1 0 0,0 4 2 15,-2 5-6-15,3 0-7 0,1 4-4 16,3 0 3-16,5-4-131 0,6 0-117 15,8-2-301-15</inkml:trace>
  <inkml:trace contextRef="#ctx0" brushRef="#br0" timeOffset="-167057.56">12780 10777 326 0,'-1'2'92'0,"1"2"5"0,1-3-29 16,0-1-18-16,3 0-9 0,-4 0-8 16,0 3-5-16,0-5 1 0,1 3-1 0,-1-2-2 15,0 0-4-15,-2 1-1 0,3-1 0 16,1-3-2-16,0 4-3 0,1-3 0 15,3 5 0-15,2-7 1 0,-1 3 0 16,3-1 0-16,1 2 0 0,1-1-3 16,0 2-2-16,0-4-4 0,2 7-2 15,-2-1-5-15,0 2-4 0,-1-1-2 16,-1 2 0-16,-1 2-2 0,-1 1 0 16,-2 0-1-16,-1 2 3 0,-1-2 4 15,-3 3 0-15,-1-1 1 0,-1-2 2 0,-4 2 1 16,-2-2 3-16,-1 2-2 0,-3-1 1 15,-1-2 1-15,0-1 0 0,-1-1 0 16,1-3 1-16,0 1-2 0,2-3 0 16,3-1-1-16,2-2 0 0,0 4 0 15,2-3 1-15,3 1-1 0,5 0-4 16,-3 0 0-16,1 2-1 0,2 0 0 0,2-1 0 16,2 2-2-16,0 2 0 0,-1-2 4 15,4 2-1-15,0 1 1 0,0 0-1 16,0 2 0-16,-1-1 0 0,-1 1 0 15,-2 2 0-15,-2-2 1 0,-1 1 0 16,0 3 0-16,-2-3 0 0,-3 0 1 16,-1 1 1-16,-1 1 1 0,-4-1 0 15,0 2 3-15,-3 1-3 0,-5-1-1 16,-1-2-1-16,-2 2-1 0,-1-3-2 16,-1-1-3-16,-1-3-7 0,-1-3-1 0,4 0-3 15,1-1-5-15,3-2-5 0,2 1-12 16,3 0-55-16,2-1-48 0,3-1-9 15,-2 1-83-15,6 3-149 0</inkml:trace>
  <inkml:trace contextRef="#ctx0" brushRef="#br0" timeOffset="-166474.08">13078 10879 556 0,'4'-1'127'0,"0"0"0"0,1-1-91 16,1-2-15-16,-2 1-6 0,1 3-6 15,-2-1-4-15,-1-1-2 0,-1 1 0 16,0 0 0-16,0 1 2 0,1 2 0 0,0-4 2 16,1 1 1-16,1 1 2 0,3-3 1 15,2 2 0-15,2-1 3 0,1 0 2 16,3 1 1-16,3 1-1 0,-1 0-1 16,3 2-2-16,-3 0-3 0,2-1-3 15,-3 3-4-15,-1-1-2 0,-2 0-1 16,-2 2-1-16,-4-2 2 0,2-1-3 15,-2 1 1-15,-4 2 0 0,-1 0 0 16,-1 0 1-16,-3-1 2 0,-2 3-1 0,-5 2 4 16,-1 0-1-16,0 2 2 0,-2-1 0 15,-2 2-1-15,0 0-1 0,1-1-2 16,0-1-1-16,-1 0 1 0,1-3-2 16,3 1 0-16,3 1 0 0,0-3-1 15,3 2 0-15,2 0-2 0,3-1 1 16,1 0 0-16,3 1 2 0,3-2 1 0,3-1 2 15,2-1 1-15,1 0 1 0,2 1 1 16,0-3-1-16,2-2-1 0,0 0-1 16,2 0-3-16,1-1-3 0,1 1-1 15,0-2-21-15,1-1-3 0,-1 1-6 16,-2-3-4-16,-2 0 1 0,-3 2-18 16,3-5-72-16,-1 0-10 0,-1-7-88 15,-1 3-191-15</inkml:trace>
  <inkml:trace contextRef="#ctx0" brushRef="#br0" timeOffset="-165902.5">13603 10682 551 0,'-3'-3'129'0,"0"0"2"0,1 3-91 0,2 4-1 16,0 2-17-16,0 4-5 0,3 2-4 15,-3 7 0-15,1-1 0 0,-1 7-2 16,-1 0-1-16,0 1-1 0,1-1-2 16,-2 3-3-16,1-5-1 0,1 0-1 15,0-5-1-15,1-1-1 0,1-3 0 16,-1-2 0-16,-1-3 0 0,0-5 1 16,1 1 1-16,-1-2 2 0,0-1 1 0,1-2 1 15,-1 0 0-15,0 1 1 16,0-1 0-16,0 1-2 0,0-2-1 0,0 1 0 15,0 0-2-15,0 0 0 0,0-1-1 16,1 1 1-16,0-1-1 0,1-1 1 16,1 1 0-16,2-2-1 0,0 0 1 15,2-1-1-15,1-1 0 0,1 1-1 16,2 1 0-16,-1-2 0 0,1 2 0 16,0 1 1-16,-1 0 1 0,0 1 0 0,0 2 1 15,-1 0-1-15,-1 2 1 0,1-2 0 16,0 1-1-16,-2 2-1 0,-1-2-2 15,-2-1 1-15,0 1 0 0,-1-1 0 16,-1 0 3-16,-1-1 1 0,-1 3 0 16,0-1 1-16,0 1 1 0,0 0 0 15,-2 2-2-15,0 2 0 0,-3 1-2 16,2 1 0-16,-1 0-1 0,-1 1 0 0,1-2-1 16,0 0 0-16,-1-3 0 0,1 0-1 15,-1-4 0-15,0-1 2 0,0 0-2 16,-3-1-1-16,-7 2-8 0,0-3-4 15,1-3-6-15,-2 0-6 0,1-1-6 16,0 0-4-16,3-2-1 0,5-3 69 16,1 3-181-16,-1 3-115 0,1 2-319 15</inkml:trace>
  <inkml:trace contextRef="#ctx0" brushRef="#br0" timeOffset="-153224.28">12735 10663 283 0,'4'-1'70'0,"-4"1"0"16,-1-1-36-16,-1 1-8 0,12 5-4 16,-11-5-1-16,-2-2 0 0,2 2 1 15,0-2 1-15,2 3 1 0,-1-1 1 16,1 0 3-16,0 0-2 0,1-1 1 16,2 1 3-16,-1 0 2 0,0 0 0 15,1 0-6-15,0-1-4 0,-1-1-3 16,0-1-3-16,1-3-3 0,-2 3-3 15,2-3 1-15,2 0-1 0,0-2 1 0,4-1 2 16,2-5 2-16,5-1 1 0,3-3 1 16,3-3 1-16,5-3-1 0,3-2-2 15,1-1-2-15,2 1-4 0,0 0-6 16,0-2-14-16,0-2 147 0,-2 5-292 16,-4-1-152-16,0 5-443 0</inkml:trace>
  <inkml:trace contextRef="#ctx0" brushRef="#br0" timeOffset="-128711.08">21926 14764 573 0,'-1'0'134'16,"2"1"1"-16,-2 1-83 0,-1 3-21 15,0-4-9-15,1 0-6 0,0 3-5 16,-2 0-2-16,2-3-1 0,0 2-2 15,1-2-1-15,0 1 1 0,1-1 3 16,0-1 2-16,3 1 4 0,1-2 5 16,4 0 6-16,4-2 5 0,6 0 3 15,5-4 0-15,6-1 0 0,6-6-4 0,2-2-5 16,2-3-8-16,1-1-9 0,-1 1-14 16,-3-1-21-16,-5 0-25 0,-3 4-135 15,-6 2-149-15,7 6-358 0</inkml:trace>
  <inkml:trace contextRef="#ctx0" brushRef="#br0" timeOffset="-128044.2">22752 14521 595 0,'1'1'134'0,"1"0"3"0,-2-1-99 0,-4 1-16 16,5-4-6-16,-1 4-5 0,0-1-5 15,-1 0-2-15,0 0-1 0,1 0 0 16,-1 0 0-16,2 0 1 0,1 0 4 16,4-1 4-16,3 0 7 0,0 0 4 15,3 0 0-15,4-1 1 0,-1 1-1 16,-1 1-2-16,2 3-6 0,-4-2-7 0,-2 2-4 15,-2 1-4-15,-2 2-2 0,-2-2-1 16,-3 2 0-16,-2 1-1 0,-3 3 0 16,-4 2 3-16,-2 2-1 0,-5 0 2 15,-3 1-1-15,-1 0 0 0,-4 0-2 16,3-4 1-16,3-3-1 0,1-2 0 16,4-2 1-16,3-1 2 0,9 3 4 15,-3-5 0-15,2 0 1 0,1 1-1 16,3 3 0-16,3 0 1 0,1 3 0 15,-1-4-2-15,8 7 2 0,1 0 0 0,2 1 1 16,-2 1-2-16,-1 3-2 0,1-1 0 16,-3-2-2-16,-3 0-3 0,-4 0-1 15,-1 1-3-15,-3-2 1 0,-2-1-1 16,-3 1 1-16,-4 2 1 0,-7 1-3 16,0 1 4-16,-3-2-1 0,-2 0 1 15,-3 1-1-15,-1-1-5 0,0-5-4 0,4 0 2 16,-5 0-5-16,8-5-7 0,4 2-6 15,2-4-3-15,4 0 173 0,5-1-289 16,1-2-135-16,5-4-399 0</inkml:trace>
  <inkml:trace contextRef="#ctx0" brushRef="#br0" timeOffset="-127537.23">23187 14578 705 0,'-1'1'167'0,"-1"-1"2"16,1 0-106-16,-1 1-22 0,-1-1-14 15,1 0-8-15,0 0-7 0,0-2-5 16,2 1-1-16,-2 1-1 0,1-2 2 15,-3 3 1-15,2-4 2 0,1 3 1 16,0 0 1-16,2 0 0 0,2 0-2 16,2 0-1-16,5-2 2 0,1 2-2 15,2 0-1-15,3 2-1 0,2 1 0 16,-1-1 0-16,2 2-3 0,-2 1-2 16,-1-1-2-16,-3 1-3 0,-2 3 0 0,-5 0-2 15,-1 3-4-15,-5 0-1 0,-2 4-2 16,-5 1 0-16,-1 10 1 0,-8-3-2 15,-5 2-2-15,-5 0 3 0,-3 4 1 16,-4-1-1-16,2 1 0 0,-6-9 1 16,8 6 4-16,3-2 2 0,5-1 1 15,2-7 2-15,6-2 3 0,3-3 0 0,8-1 2 16,2-3-1-16,5-3 3 0,3-1 2 16,5 0 1-16,5-2 0 0,2 2 0 15,3-3 0-15,3 0-1 0,0-2-4 16,1 1 2-16,2-2-26 0,1 0-10 15,-3-1-13-15,0-1-10 0,-1 0-4 16,-1-3 2-16,-1-3-76 0,-3-1-24 16,-3-1-92-16,2-1-204 0</inkml:trace>
  <inkml:trace contextRef="#ctx0" brushRef="#br0" timeOffset="-127047.33">23714 14358 658 0,'1'-3'164'0,"-2"0"7"0,-1 2-101 0,0 2-12 15,0 1-10-15,-3 3-11 0,1 5-12 16,0 5-9-16,-2 6-6 0,2 5-6 16,0 1 0-16,2 8-1 0,2 8-2 15,2 0-1-15,1 3-1 0,0 1 0 16,0-3-6-16,0 5-4 0,0-4-1 15,-1-7-1-15,0 1 1 0,0-6-3 16,-2-5-2-16,1-3 5 0,0-6 2 0,-2-3-1 16,1-4 3-16,-1-4 0 0,0-5 4 15,-1 1 2-15,2-2 2 0,-1-2 2 16,2 0 2-16,-2-2 1 0,-1-3 3 16,-1-2 2-16,1-9 1 0,0-6-1 15,0-3-2-15,2-4-2 0,2 0 1 16,4 1-3-16,0 1-2 0,2 8-2 15,2 4-1-15,-1 7 2 0,0 2-1 0,0 2 1 16,0 5-2-16,1 4 1 0,1 3 0 16,0 1-1-16,1 2 0 0,-1 2-3 15,0 0-5-15,-3 0-2 0,0-1-3 16,-1 0 1-16,-4-1-1 0,-1 0 2 16,-1-2 4-16,-3 1 9 0,-1 1 6 15,-1-2 5-15,-1-3 1 0,-3 1 1 16,-2-2-1-16,-2 2-3 0,-2-3-6 0,-4-5-10 15,-5-2-20-15,-3-3 1 16,-2-5-146-16,-6-4-138 0,-7-8-343 0</inkml:trace>
  <inkml:trace contextRef="#ctx0" brushRef="#br0" timeOffset="-15129.77">13912 7956 527 0,'-4'-9'117'0,"1"3"1"0,2 0-79 0,1 1-25 16,3 3-8-16,-2-2-4 0,2 3 2 16,0 0 0-16,-1 0 3 0,1-1 2 15,-2 1 1-15,0 0-1 0,1 2 2 16,-1-1-2-16,0 0-2 0,-2-1-2 15,1 2-1-15,0-1 2 0,0 0 5 16,-2-1 6-16,0-2 3 0,-2-1 2 0,1 0 3 16,-3-3 0-16,-2-2-2 0,-3-2-5 15,0-1-6-15,-3-2-3 0,0-2-3 16,-2-2-3-16,-2 2-2 16,-4-3-1-16,-7-3 0 0,-6 4-3 0,-2-1 1 15,-6 1-1-15,-4 2 0 0,-3-2 1 16,-3 5-1-16,3 2 1 0,1-1 0 15,-2 2-1-15,-3 1-1 0,2 1-1 0,1 5 1 16,3 2-1-16,-1-1 1 0,-2 6 1 16,3 2 0-16,2 5 3 0,1 1 0 15,2 4 0-15,1 1 0 0,2 5-1 16,2 3 0-16,2 5 1 0,1 3-2 16,2 3 1-16,1 1 0 0,3 3 0 15,0 1 0-15,4 2 0 0,3 1 0 16,2 1 0-16,3 2 0 0,1 1-1 15,5 2 0-15,5 1 1 0,1 0-1 16,5-1-1-16,3-4 1 0,3 1-1 0,5-1 1 16,1-4 0-16,4 0-1 0,1 0 2 15,5-3 0-15,1 2-1 0,3-5-2 16,3-1-2-16,3 2-4 0,3-3-1 16,0-2-2-16,1 0-1 0,3-2-1 15,0-1 2-15,1-2 3 0,3-4 2 16,-1 1 3-16,1-1 1 0,1-4 2 0,2 0 1 15,2-2 0-15,2 0 0 0,-2-3 1 16,2-2 0-16,1 0 0 0,0 0-1 16,1-2 1-16,-3 0 0 0,2 1 0 15,3-3-1-15,-3 1 1 0,-3-4 0 16,-2-7-1-16,2 4 1 0,1-10 0 16,-1-3 0-16,1-6-1 0,3-4 1 15,7-2 0-15,-1-4-1 0,4-10 0 0,1 4 0 16,-1-3 1-16,-4-2-1 0,-6-4 1 15,-3-1 0-15,1-1 1 0,-7 1 0 16,-6-2 2-16,-5 2 2 0,-3 0 1 16,-2 4 1-16,-5 0 1 0,-6 3 0 15,-5 2 0-15,-5 0 0 0,0-1-1 16,-6 2-1-16,-4-2 0 0,-3 0-2 0,-4 0 2 16,-4-2 2-16,-6 3-1 15,-6-3 0-15,-1-2 0 0,1 6 0 0,-3-4 3 16,1 3-2-16,-3 2 1 0,-1 0 0 15,-3 3 1-15,-1 2-1 0,-8-3 0 16,-1 3-2-16,-6 1-1 0,0-3-1 16,1-4-2-16,3 3-1 0,-4-2 0 15,4 1-1-15,1 2 0 0,0-2 0 16,-2 0 0-16,-4 5 0 0,-1 0-1 0,1 3 1 16,-4 0-1-16,-5 2 1 0,0 3-1 15,1 6-1-15,-2 1 0 0,-4 2 0 16,1 4 0-16,-2 5 1 0,-3 0-1 15,0 3 1-15,0 2 0 0,1 3 0 16,2 3-1-16,1 4 1 0,3 1 0 16,3 5-1-16,4 0 1 0,1 4-1 0,3 2 0 15,3 4 0-15,3 0-1 0,1 3 1 16,5 2-1-16,1 5 0 0,5 2 0 16,6 3 0-16,2 3 0 0,8 5-1 15,4 3-1-15,8 6 1 0,3 1-1 16,7 4-1-16,2 1-1 0,6 1-2 15,5 1-3-15,4 3-1 0,6-1-3 16,5-3 0-16,7-4 1 0,5 0 0 16,2-3 2-16,6-3 2 0,4-6 2 15,6-4 2-15,2-4 2 0,4 0 0 0,8-4 1 16,2 0 1-16,3-5 1 0,4-6 1 16,2 0 0-16,2-7-1 0,3-2 1 15,1-10-1-15,2-6 1 0,2-5-1 16,0-2 0-16,-2-10 1 0,3-4-1 15,-1-10 1-15,0-3 0 0,5-4 0 16,-7-5 0-16,-4-2 0 0,4-5 0 16,-8 0 0-16,-2 0 1 0,-4-2 0 0,-15 4 1 15,-2-8 1-15,0 0 1 0,-16 3 2 16,-6-5 1-16,-11 1 1 0,-9 1 3 16,-8-5 0-16,-9 5 0 0,-8-2-1 15,-7-2 2-15,-8 5-1 0,-3-3-3 16,-6 0-1-16,-10-1-1 0,-3 4 0 15,-8 1-1-15,-5 2-3 0,1 4 0 16,-1 0 0-16,-8 4-1 0,-1 4 0 0,-7 1-3 16,-2 0 1-16,-1 4-1 0,-9-3 0 15,-5 7 1-15,2 2-1 0,-8-1 1 16,1 5-1-16,1 7 1 0,-2 1 0 16,4 2 1-16,-2 2-1 0,2 0 0 15,8 8 0-15,0 1 0 0,-1 3 0 16,5 5 0-16,-1 5-1 0,4 4 0 0,3 7-2 15,1 5 0-15,2 6-4 0,4 1-1 16,4 7-2-16,2 9-3 0,3 7-4 16,6 10 3-16,5 8-44 0,6 8-80 15,7 10-104-15,9 6-255 0</inkml:trace>
  <inkml:trace contextRef="#ctx0" brushRef="#br0" timeOffset="-3329.56">13033 9103 396 0,'-6'-1'84'0,"-4"-2"-15"16,-1 4-57-16,-1-2-52 0,0 1-15 0,1 5 0 15,2 0 5-15,2-3 14 0,0 0 23 16,3-2 29-16,0 0 28 0,1-3 13 16,1-4 7-16,0 4 3 0,-2-1-2 15,3 1-6-15,1 1-12 0,0-2-14 16,1 7-9-16,3-1-7 0,0-3-7 15,6 3-2-15,5-2-2 0,8 4 1 16,7-1 3-16,11-2 1 0,12 1 2 0,9 1 0 16,12 0 3-16,8-1-1 0,9 0-1 15,6 1-4-15,6 4-2 0,3-1-2 16,1 3-1-16,5 0-4 0,6 3-6 16,-9 1-6-16,4 1-45 0,-3-10-81 15,-7 13-107-15,-7 3-261 0</inkml:trace>
  <inkml:trace contextRef="#ctx0" brushRef="#br0" timeOffset="-1563.9">2824 10778 508 0,'-9'-13'120'16,"12"15"0"-16,-8-14-59 0,-3 6-41 15,3 0-15-15,-2 2-10 0,-1-3-2 0,0 0-3 16,-1-2-2-16,-1 5 1 0,0-2 2 16,1 3 4-16,1-1 6 0,1 2 2 15,1 3 2-15,2-2 4 0,4 2 1 16,0-1-2-16,1-1 0 0,5 1-2 15,2-1 3-15,7-2 1 0,4 0 0 16,5 2 1-16,7-1 1 0,5 4 0 16,7-2 1-16,1 2-2 0,4 1-3 15,2 4-3-15,2-4-2 0,1 2-1 0,-4 3-1 16,-3 0 0-16,-3 0-1 0,-5-2 0 16,-5 2 1-16,-5-1-1 0,-5-1 0 15,-4-4 1-15,-3 0 1 0,-4-2 0 16,-2 3 2-16,-3-3 1 0,-3 0 3 15,0-1 4-15,-2 1 4 0,-3 0 5 16,0-1 1-16,-4-3-3 0,-3 1-3 0,-5-2-5 16,-5 0-6-16,-9 0-6 0,-7 2-13 15,-7 1-4-15,-6 3 1 0,-4-1 1 16,-3 0 4-16,-3 1 1 0,1-3 3 16,0 0 6-16,2-2 1 0,2 3 2 15,0-2 0-15,6 3-1 0,3 1 0 16,7 3 1-16,4-1 0 0,7 1 0 0,8-3-1 15,5 5-1-15,4-4-1 0,4 0-2 16,4 1-2-16,6 3 0 0,6-2 1 16,6-1 0-16,9 1 2 0,8-2 3 15,8-2 2-15,6-3 3 0,6-4 0 16,5-3 0-16,6 4 1 0,-1-8-1 16,0 3-1-16,1-2 0 0,-2 0 0 15,-4 1-1-15,-5 0 0 0,-6 0 0 16,-5 4-1-16,-8 1 0 0,-5 0-1 15,-8 3 0-15,-7 3 0 0,-5-2 0 0,-3 2 2 16,-7 0-1-16,-6 0 1 16,-6 2-2-16,-4-1 0 0,-6 0-1 0,-5 5-1 15,-7-2-1-15,-4 1-2 0,-4 4-2 16,-3-4 0-16,-2 0-2 0,-1 0-1 16,-1-4-4-16,1 0-3 0,-1-2-2 15,1-3 1-15,3 3-1 0,2 0 0 0,2 1 0 16,1 1 0-16,4 2-2 0,2 1 0 15,3 3-1-15,1-1 0 0,4 3 0 16,4 0 2-16,5 2 3 0,5 1 2 16,3 1 3-16,6 0 2 0,4 1 0 15,5 1 1-15,3 4 1 0,6-4 3 16,6 2 7-16,4 1 6 0,5-1 6 16,5-1 5-16,5-1 6 0,4-1 2 15,3-1 4-15,2-3-5 0,4-2-2 0,1 2-4 16,-1-1-4-16,-1-1-4 15,-3 0-2-15,-5 1-7 0,-3-1 0 0,-7 1 0 16,-6-4-2-16,-6 3-1 0,-6-2-1 16,-5 0 1-16,-4-1 1 0,-5-3 2 15,-2 0 1-15,-3 0 3 0,-5-1 0 16,-5-2 0-16,-5-1-1 0,-6-3-1 16,-7 0-3-16,-6-2-3 0,-8-1-3 15,-4 0 1-15,-2 0-1 0,-3-2 1 0,-3 1-2 16,-1 2 2-16,2 2 1 0,2-2 0 15,0 0 1-15,2 1 0 0,2 0-1 16,7 2 2-16,6-1 0 0,3 1 0 16,6 0 0-16,9 3-1 0,6 0 0 15,3 1-1-15,3 1-2 0,5 0-4 16,5 2-2-16,4-3 0 0,9 1 0 0,8-1 1 16,10-1 1-16,11 0 1 15,10-3 6-15,10-1 1 0,7 1-3 0,8 2 10 16,3 1-134-16,1 3-111 0,3 5-293 15</inkml:trace>
  <inkml:trace contextRef="#ctx0" brushRef="#br0" timeOffset="11916.73">14202 1911 226 0,'7'5'57'16,"-7"-4"3"-16,1 0-25 0,-1-1 5 16,0 5 8-16,0-6 5 0,0-2-1 15,0-1-2-15,-1 2 0 0,-1 0-15 16,1 1-9-16,0-4-8 0,-1 7-5 16,-2-3-5-16,3 2-4 0,1 2 0 15,0-2 0-15,0 2 0 0,0 2 0 16,0 1 1-16,4 4 1 0,-4 1 1 0,-3 2-1 15,-2 2-1-15,-1 3 0 0,-2-3-1 16,2 4 0-16,-3-4-1 16,0 4-2-16,5 0 1 0,-1-1-1 0,1-1 0 15,2 3 0-15,0-2-1 0,0-2 1 16,1-3 0-16,-2-2 0 0,3 0 1 16,0-2 0-16,-1-1 0 0,-1 0 0 0,2 1-1 15,-1 0 1-15,0-2-2 16,0-2 1-16,2 2-1 0,-1-3 0 0,2-2 0 15,0 0 1-15,2 1 0 0,1-2 1 16,6 1 0-16,1 1 1 0,2 0 0 16,3 0 0-16,4-1 0 0,5 0-1 15,4 0 0-15,1 1-1 0,1 0 0 16,2 0-1-16,0 1 1 0,-1 2-1 16,7 0 1-16,-2 1-1 0,3-4 0 15,11 2 1-15,-1-1-1 0,8 0 1 16,3-3 1-16,-9 1-1 0,2 0 1 0,-1 0 0 15,1 0 0-15,4-2 1 0,2 3-2 16,-1 3 0-16,6-3 0 0,3 5 0 16,1-2 0-16,-7 5-1 0,5-4 1 15,0 2-1-15,6-3 0 0,1 4 0 16,1-1 0-16,-1-1 0 0,8-4 1 16,4 5-1-16,-4-2 1 0,2 2-1 0,1-1 0 15,-1-3 1-15,8 3-1 0,0 2 0 16,-6 0 0-16,0 2 0 0,-2-3 0 15,2-1 0-15,1 0 1 0,2 0-1 16,-2 0 0-16,-1-4 0 0,3-1 1 16,0-1-1-16,1 1 0 0,-2 5 0 15,-4 0 0-15,0-1 1 0,-1 3-1 16,-3-3 0-16,1 3 1 0,-2 0-1 16,-2-2 1-16,-1 0 0 0,-1 0 0 0,-2-1 1 15,1 1 1-15,0 0-1 0,-3-4 0 16,0-2 1-16,0 0 0 0,-2 1-2 15,-3-2 0-15,-1 0 0 0,-2-1 0 16,0 1 0-16,-1-1-1 0,-3 0 1 16,2-1-1-16,-2-1 1 0,-3 3-1 15,-2-1 1-15,-4-1 0 0,-3 0-1 0,2-7 1 16,-1 0-1-16,0 2 0 0,-3-3 1 16,-3 1 0-16,-1-1-1 0,-3 4 1 15,-3 3 0-15,-5 1 0 0,-5-4 0 16,2 3-1-16,-3-1 1 0,-2-2-1 15,-2 0 0-15,-4-1 1 0,1 2-1 16,-4 2 0-16,-3-4 1 0,-1 3-1 16,-3-1 1-16,0 3 0 0,-3 0 0 15,0-3 1-15,-2 3 1 0,-1-1 2 16,0 0 1-16,1 1 1 0,-2 0 1 0,1 0 0 16,-1-3 0-16,0 1-1 0,0 1-1 15,1-2-2-15,-1-1-1 0,2-2 0 16,-2-5 0-16,1 0 0 0,0-5 0 15,-2-4 0-15,2-2 0 0,-1-4 0 16,-1-4 0-16,1-2-1 0,0 3-1 16,1 0 0-16,1-1 0 0,-1 4 0 0,1 4 0 15,0 1-1-15,1 5 0 0,-2 1-1 16,1 6 0-16,-1 6-3 0,0-2-4 16,1 3-6-16,2 6-8 0,3-1-5 15,2 3-122-15,1-6-116 0,1-2-292 16</inkml:trace>
  <inkml:trace contextRef="#ctx0" brushRef="#br0" timeOffset="14231.77">19450 1987 233 0,'0'-1'70'16,"0"-2"6"-16,-1 0-26 0,1 2-4 0,0-2 1 16,0 1 1-16,0 2-3 0,0-3-6 15,-1 1-2-15,2 3-4 0,-1 0-4 16,-1-3-5-16,1 2-9 0,-1-2-5 15,0 4-4-15,-2 2-3 0,-2-3-2 16,1 3-2-16,-3 2-1 0,0 3-1 16,-4 0 2-16,-4 3 0 0,1 0 0 15,-1 1 2-15,-6 6 1 0,2-2-1 16,0 4 2-16,4 1 0 0,3 1-1 0,4 1 0 16,3 0-1-16,7-2 0 0,6-1 0 15,4-3 1-15,0-2-2 0,5-4 1 16,1-1 2-16,2-1 1 0,-1-6 1 15,-3 0 3-15,-1 0 0 0,-2-2 0 16,-4-4 6-16,0-1 0 0,-1-2 0 16,-2-1-1-16,1-1-2 0,-3-6 0 15,2-2 0-15,-3 0-6 0,0-4 0 0,-3 2-2 16,-2-5-1-16,-1-2 0 16,-4 0-2-16,1 2-2 0,-2 2-1 0,0 3-1 15,0 0-1-15,-1 5-2 0,-3 6 0 16,0 3-1-16,-3 1 3 0,0 2-1 15,-4 1-2-15,2 1 0 0,0 0-3 16,3 0 0-16,4-1-28 0,3 1-91 16,2-3-100-16,4 3-250 0</inkml:trace>
  <inkml:trace contextRef="#ctx0" brushRef="#br0" timeOffset="14832.59">19698 2065 258 0,'-1'0'57'0,"1"2"1"15,-1 2-33-15,1-1-15 0,0 4 2 16,-1 1 6-16,-1 2 6 0,1 0 4 16,0 2 3-16,0 2 1 0,0 5 0 15,0 0-4-15,1 0-7 0,0 3-4 16,1-2-3-16,1-3-5 0,2 1-1 16,1-4 0-16,4-3 0 0,0-2 2 0,3-1 3 15,1-2 0-15,1 0 3 16,6-4 3-16,-1-3 1 0,3-4 1 15,1-1-1-15,-3-4-2 0,1-1 1 0,-2-1-3 16,-6-5-3-16,-1 0-1 0,-5 3-2 16,-2-5 0-16,-1 0 0 0,-3-5 1 15,-1-1 1-15,-2 4-1 0,-1 1-1 16,-2-3-2-16,0 1-3 0,-5 1-2 16,0 7-2-16,-1 1-3 0,-2 3-3 15,-7 2-1-15,-3 3 0 0,-3 7 0 0,1 2 0 16,-1 1-7-16,0 2-3 0,3 1 8 15,7 2-46-15,2-3-83 0,6 0-106 16,1 5-254-16</inkml:trace>
  <inkml:trace contextRef="#ctx0" brushRef="#br0" timeOffset="21731.88">19336 2521 465 0,'-7'9'93'16,"2"-2"0"-16,0-1-89 0,-2 2-24 16,0 2-14-16,-1-3-8 0,2-1 0 15,0-5-2-15,1 3-3 0,1-2 15 16,4-1 24-16,4-3 23 0,2 2 17 15,3 0 6-15,3 0 9 0,3-3 5 16,4-2-8-16,0 1-11 0,2 2-8 0,3-3-6 16,6 3-5-16,1-1-6 0,3 1-4 15,5 0-1-15,0-2-1 0,5 0-1 16,2 0 0-16,-2-2 0 0,1 3-1 16,-6 0 1-16,-4-3 0 0,-3 3-1 15,-8 1 1-15,-6-1 0 0,-6 1 0 16,-7 0 4-16,-1-1 5 0,-4 2 0 15,-4 0 0-15,-1-3-2 0,-8 2-2 16,-6 2-1-16,-12 0-4 0,-5 3-5 16,-5 5-1-16,-6-4 2 0,-6 4 2 15,-1 0 2-15,0-2 1 0,6 3 0 0,0-2 0 16,2-4 0-16,1 2-1 0,4-1 0 16,2-1 0-16,8 4 0 0,2-4 0 15,8 1-2-15,5 2-1 0,6-2-3 16,6 4-3-16,6-1 1 0,8-3 0 0,6 0 1 15,9-3 0-15,5 2 4 16,7 1 3-16,7-4 2 0,5-2 0 0,4 0 0 16,0-5 0-16,0 1-1 0,2-2 0 15,0-2-1-15,1 2 1 0,-7-2 0 16,-4-1-1-16,-5 4 2 0,-4 1-1 16,-8 1 1-16,-8 0-1 0,-8 1 4 15,-5 2 4-15,-3-1 0 0,-10 1-4 16,-5 2-5-16,-5 1-5 0,-10 2-21 15,-8-2-8-15,-8 2-7 0,-2 3 0 0,0 1 4 16,-2-1 5-16,2-2 5 0,8 1-15 16,-7 1-41-16,21-6-63 0,6 1-160 15</inkml:trace>
  <inkml:trace contextRef="#ctx0" brushRef="#br0" timeOffset="32911.92">17261 2496 333 0,'-3'1'84'15,"-1"-2"2"-15,0-1-24 0,1 0-43 16,1 1-11-16,1 1-3 0,-1 0 1 15,-1 1-2-15,3 2-1 0,-1-1 1 16,0 0 2-16,1 0 0 0,0 0 1 16,0 0-1-16,-1-2-1 0,0 1-1 15,1-2 0-15,-1 1-2 0,1 1 1 16,-1-2 2-16,1 3 3 0,0-2 2 16,-1-1 0-16,1 3 0 0,-1 0 0 0,-1-1 0 15,0 2-4-15,0 1-2 0,-1 1-3 16,-2 2 0-16,-1 0-1 0,0-2 0 15,1 6 0-15,-1-4 0 0,1 3 0 16,-2 1 0-16,3 2 0 0,1-2-1 16,-1 5 1-16,0-4 0 0,1 2-1 15,1-1 1-15,2-1 0 0,-3-2-1 0,1-1 1 16,1 0 0-16,1-2 1 0,1 1-1 16,0 1 2-16,0-5 0 0,2 1 0 15,-1 3 0-15,2-3 1 0,1 0-2 16,-1-2 1-16,2 1-2 0,2 1-1 15,1-1 0-15,1 0 0 0,1 1-2 16,2-2 1-16,1 2 0 0,4-2 1 16,0 2-1-16,2-2 1 0,1-1 0 15,0 1 1-15,2 0 0 0,0 1 0 0,0-1 1 16,0-1 0-16,1 2 0 16,1 0 0-16,2 0 1 0,1 2-2 0,-1-1 1 15,0 0 0-15,4 2 0 0,2 1-1 16,0 2 1-16,2-1-1 0,0-1 1 15,0 1-1-15,-1 2 1 0,-3-4-1 16,0-1 0-16,-1-1 0 0,-1 2 1 16,0 1-1-16,4 0 1 0,2 1-1 15,0-1 1-15,0 1 0 0,1-2 0 0,4-1 0 16,-1 0-1-16,0-3 1 0,-3-2 0 16,0 0-1-16,1 2 1 0,-2 1-1 15,-2-1 0-15,-2 0 0 0,-1-1 0 16,1 0-1-16,-2-1 1 0,-4-2 1 15,-1-4-1-15,-2 2 1 0,-1 0 0 16,-1-2 1-16,-2 1 0 0,-1 2-1 0,0-2 0 16,-1 2-1-16,0-2 1 15,-4-1-1-15,-2 5 1 0,-1-1 0 0,1-2 0 16,0 1 0-16,-2-1 1 0,1 0-1 16,-1 0 1-16,1-5-1 0,-1 3 0 15,-1 1 0-15,1 0 0 0,-1-2-1 16,-2 1 0-16,1 0 0 0,-1 2 0 15,1 3 0-15,-2-4 0 0,0 2 0 16,1 4 1-16,0-3-1 0,1-1 0 16,-1 0 1-16,0-4-1 0,0 2 1 0,1 0-1 15,-2-3 1-15,0 4-1 0,0 0 0 16,0 0 1-16,0 0-1 0,1 3 0 16,-1-4 1-16,2 0-1 0,-2-1 0 15,0-1 1-15,1-1 1 0,-2-2 2 16,3 0 0-16,-3-1 1 0,1-2 1 0,-1-3 0 15,2 1-1-15,-1-4 0 16,0 1-2-16,-3-2-1 0,1-1 1 0,-2 0-1 16,0 2 1-16,-1-2 1 0,1 1 0 15,-1 2 0-15,-2-1 0 0,2 5 0 16,0 2-1-16,0 1-1 0,0 2-1 16,-1 2 0-16,0 2 0 0,1-1-1 15,1 3 0-15,-2 0 1 0,2 1-1 16,0 1 0-16,2 0-1 0,-1 1 0 15,1 1-1-15,-1 0 1 0,1 2-1 0,0-4-1 16,3 3 1-16,-1 0 0 0,2 0 0 16,-2 1 0-16,0 0 1 0,1 4 0 15,-1-3 0-15,0 3 0 0,-1-1 1 16,-1 3 0-16,1-1 0 0,-1 1 0 16,1-2 0-16,0 4 0 0,-2 0 0 15,2-2 0-15,-1-1 0 0,-1-1 0 0,1 1 0 16,-2 2-1-16,-3-2 1 0,1 2-1 15,-1 0 0-15,-1 2 1 0,-3-1-1 16,3 1 1-16,-4-2-1 0,1 2 1 16,1-1 0-16,0 0 0 0,-1-3 0 15,1 0 1-15,1-1 0 0,0-3 0 16,1-2 1-16,1 2 0 0,-1-2 0 16,0-1-1-16,-2 0 1 0,1 3-1 15,-2-3 0-15,1 1-1 0,-3-1 1 0,0 0-1 16,1 0 1-16,-1-1 0 0,-1-2-1 15,1 3 1-15,-1-2-1 0,0-2 1 16,-3 1-2-16,-1 3 2 0,-2-5-1 16,-4 0 0-16,-2 3 0 0,-3 3 0 15,-3 3 0-15,2-2 0 0,1 2 0 16,0 3 0-16,2-3 0 0,2 0 0 16,0-1 0-16,2-3 0 0,0 1 0 15,-4-4 0-15,0 4 0 0,-1-1 0 0,-4-1 0 16,2-2 0-16,-4 2-1 0,-1 0-1 15,0 1 1-15,-3-2 0 0,-2 4 0 16,1 1-1-16,-1 1 1 0,-1-7 0 16,2 5 0-16,1 1 1 0,2 0-1 15,1-5 1-15,-1-1-1 0,-1 2 1 16,3 3 0-16,1-4 0 0,-2-1-1 16,3 2 1-16,-4 1 0 0,0 2 0 0,-1-2 0 15,1 0-1-15,-2-2 1 0,2 1-1 16,-1 0 1-16,3-2-1 0,3 0 1 15,1-3 0-15,1 3-1 0,-2 1 1 16,3-4 1-16,1 2-1 0,3-1 0 16,3-2 0-16,3 3 0 0,0-4 0 15,5 2 1-15,1 1-1 0,0 0 1 0,2-3 0 16,-1 2-1-16,3 3 1 0,-2 1-1 16,1-2 0-16,-2-2 1 0,1 2-1 15,-2-1 0-15,-1 2 0 0,-1-7 0 16,0 4 0-16,-2-5 0 0,1 1 1 15,1 0-1-15,0 1 1 0,1-2 0 16,0 4 0-16,0-4 1 0,4 1 0 16,-1 1 0-16,2-1 0 0,-1-3 0 15,1 1 0-15,1-1-1 0,1-1-1 0,0 0 1 16,-1-1 0-16,0-2 0 0,1 1-1 16,-1-3 0-16,0-2 0 15,1-2 0-15,1 1 0 0,1 1 0 0,1 1 0 16,1-1 0-16,2-1 0 0,0 0 0 15,1 3 0-15,-1-2 1 0,-1 1-1 16,3-1 1-16,-3 1-1 0,-1 1 0 16,1 2 1-16,-1 1-1 0,-2 3 0 15,0 3 0-15,-3-2 0 0,1 3 0 0,-1 2-1 16,-3 5 1-16,1-5 0 0,-1 4-1 16,2-1 0-16,0 2 0 0,-1 1-1 15,3 7 0-15,1-2-1 0,0 10 1 16,2-1 0-16,0 3 0 0,0 1 1 15,1 3 1-15,-1-1-1 0,1 0 1 16,-4 1 0-16,1 3 0 0,1 2 1 16,-2 1-1-16,-2 1 0 0,-1 4 0 0,1-3 0 15,0-1 0-15,-1-5 0 0,1-1 0 16,2-4 0-16,1-5 0 0,1-3 0 16,2-2 0-16,1-1 0 0,0-3 1 15,2-1-1-15,2-2 1 0,3 1 0 16,3 1-1-16,1 0 0 0,1-1 0 15,2 1 0-15,3 0 0 0,0 1-1 16,1-3 0-16,-2 2 1 0,2-2-1 0,0-1 1 16,1 3-1-16,2 0 1 0,1-3 0 15,2 6 0-15,0-5 0 0,4 3 0 16,1 0 0-16,2-2 0 0,5 2-1 16,0-1 1-16,3-6 0 0,1 5 0 15,-1-1 0-15,2 1 0 0,0 0 0 16,-1-2 0-16,1-1 0 0,-1 4 0 15,1-3 0-15,4 2 0 0,3-1 0 0,0-1 0 16,1 0 0-16,-3 2-1 0,-1-2 1 16,2 1-1-16,-3-3 0 0,-4 0 0 15,-1 0 1-15,0-3 0 0,0 0 0 16,0-1 0-16,0-2 0 0,-1 0 0 16,0 2 0-16,-5-4 0 0,-2 1 1 15,-3 2-1-15,-4-3 0 0,-4 2 1 16,-5-1-1-16,-2 0 0 0,-2 4 0 0,-1-3 0 15,-3 3 0-15,0 1 0 0,-3-1 0 16,-2 3 0-16,0-1 0 0,-2 2 0 16,-1 1 0-16,-1 2 0 0,-1-3 0 15,2 3 0-15,-2 0 1 0,-1-3-1 16,1 0 1-16,0-1 1 0,0 1-1 16,0 1 1-16,-2-5 0 0,2 4-1 15,0-1 1-15,1-2-1 0,-1-1 0 0,0-2 0 16,1-2 0-16,0 2 0 0,-1-4 0 15,1 2 0-15,-1-2 0 0,0-3 1 16,-1-2-1-16,1 0 0 0,-1-2-1 16,1 0 0-16,1-5 1 0,2 0-2 15,-2-1 1-15,1 1 1 0,0 0-1 16,0 2 2-16,2 4 0 0,-1 4 0 16,-2 3 0-16,0 5 0 0,1 0 0 0,-1 2 0 15,-1 1-1-15,-1 1-1 0,-1-1 0 16,0-1 0-16,0 0-1 0,-2 2 0 15,2 1 1-15,-1-1-1 0,1-1 0 16,-2 3 0-16,3 0-1 0,0 0 1 16,1 1 0-16,0 0-1 0,0 0 2 15,0-1-1-15,1-2 1 0,0 1 0 16,-1-1 1-16,-1-1-1 0,1 0 1 16,0 1-1-16,0 1 0 0,-1-1 0 0,1 0 0 15,-1 1-1-15,1 4 1 0,0-2-1 16,-1 3 1-16,1 3-1 0,0 3 1 15,0 4-1-15,1 0 1 0,-1 2 0 16,0 2 0-16,2 1 0 0,-2 0 0 16,4 0 0-16,-3-4 0 0,-1-1 0 15,2-1 0-15,-2-3 0 16,0 1 0-16,-1-2 1 0,-1 0-6 0,-2 0-1 0,2 2-4 16,-2 3-23-16,-3-3-91 0,-1-3-98 15,-5 4-244-15</inkml:trace>
  <inkml:trace contextRef="#ctx0" brushRef="#br0" timeOffset="43998.06">19415 2701 163 0,'-27'-8'9'0,"4"-1"26"0,-2 0-32 0,0 0-45 15,1 1 7-15,-2-3 50 0,3 1 21 16,-2-5-3-16,1 5-23 0,2-1 24 15,-3-1 0-15,2-1 16 0,0 1 0 16,0-3 9-16,-1 3 2 0,1 0-2 16,1-1-10-16,3 0-4 0,4-1-21 0,-1 0-15 15,1-1-11-15,5 3-9 0,1-2 0 16,2 2 1-16,2-2 3 0,0-3 0 16,4-5 3-16,2 3 2 0,1-9 2 15,5-2 2-15,1-2 2 0,4-1 5 16,2-3 5-16,2 2 2 0,0-1 2 15,3 5 1-15,0 3 1 0,-1 0-2 16,1 0-4-16,0 2-5 0,0 3-3 16,0-4-2-16,2-1-1 0,3 2-2 15,2 0 0-15,5 4 0 0,3-1-1 0,2-2-1 16,0 6 1-16,2 0 0 0,0 0 0 16,0 0 1-16,0 0 0 0,-3 5 0 15,4 1 1-15,0 1 0 0,2 1-1 16,1 2 1-16,4 4 0 0,0 2 0 15,0 5-1-15,0 2 1 0,3 5 0 16,-3 1 0-16,0 5-1 0,-5 3 0 0,2 1 0 16,0-3 0-16,-2 3 0 0,0-1-1 15,-2 5 1-15,0-5-1 0,-4 6 3 16,-2-4-1-16,1 6-1 0,-9 2-1 16,-4 2 1-16,-3-4 0 0,-5 6 1 15,-3-2-3-15,-6 10 1 0,-10 3 2 16,0 1 1-16,-4 3-1 0,-8 6 0 15,-4 1-1-15,-7 0 0 0,-9-4-1 0,0-1 1 16,-5 0-2-16,-7-4-1 16,-5 2 0-16,-5-2-15 0,1-3-105 15,-2-5-101-15,-9-3-263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86A36B77-79F6-42BC-9804-3E38A52F50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3870108-D4E9-433B-A94E-C1508E74BF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FFA99CD-367C-47E5-9914-A52F683D87E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AA8BC80-94CC-463F-82B4-4D16891B1DA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7E56299-C7DA-439A-BD9A-E88D1B693E1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504FACD0-E269-4ABE-8E33-BD448DB706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DD05F83-9007-49CB-85F1-CF9D86A65D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7F719D3-B500-4D35-AF80-B5AB7C47DC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57A7CC-C741-44F0-87B9-6529CD12D8E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B5DE2C1-1CA3-414A-BE2E-3566CD0A18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14F764E-FAAB-43D6-A689-869F9DEA4D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A0C1433-6C78-44AB-B6FA-0CEFEB7A2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3BED54-078B-4A2D-BF8E-9D7B4D49805C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7D4001B-8E87-4F3D-9137-54674B62AF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FE112880-E721-4FCD-885B-CC6DA7988C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4C2844E5-7D37-40ED-AF82-A9872C737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AB9125-2E5F-483F-9170-CE53AE0ED1AF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81F5269-794A-46A2-8509-2D0C28F0C5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2AA6BD2-4B57-49BC-8812-1A643EA08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5B2D20A-2185-4B60-9A14-821C3D309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28B251-A933-46F4-AED0-BA552D89F219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2F6FE01-789D-412F-A000-EA298BD68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B0B8742-0533-4A89-B77B-48A0CD8607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CB891C4-D2A1-4E56-9DE6-988ADF90B7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E34CFE-6288-4A65-9D2D-D1BC822876FC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4BA12C4-B75F-4F79-9A05-C2C4E96ACF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635AB8A-0C99-4C26-9BC2-09E053245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33979A98-35ED-4BBC-AF3B-D80D854303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C3BB4C-5313-4AD5-B67D-7D1E7E08D5E7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5360C09E-A25B-43E2-9609-5C1B35AD20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EABE658-B014-4DA9-81E3-8B140F3702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CE9B5FC-4952-48C0-95F3-93ECC0691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0F6A44-E39E-4C63-8BD1-28C7BDFB0B9C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BDBE205-B521-4ACD-9B96-1045A6EEB3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990DC40E-84CC-41E6-B667-78FC0236F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747895F-F27C-4A87-8436-199B5C126B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135542-EDB1-445B-8036-39E27F22A8AC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326424F-F0A5-4C42-B685-FD1D0C4111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8DA7515A-0B6A-4F16-B9A9-31F40CA37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C7E6514-6AE7-4F21-B79F-30A7F45084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7FBAFA-1452-4B6B-BD86-8898D0466853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907F95D-51D2-49A8-B2B8-C1C8062426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BB6A20B0-E2A5-46C7-B00D-1B7A9A469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B1EF3F8-66C8-4636-9D3B-004F513E9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808EE3-A4C0-4514-B344-CC2D3727FFCC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6C14511-F66D-4052-8B0A-3E55152CD6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241E789-0403-48F3-A611-70BDB5A7FC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1824906-526A-454D-8E01-56F00E04C8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B1E5E3-866F-44FC-AE12-48B69E7A8E2A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E21D12E-185D-479A-B338-22BDA3932D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DAF51FE8-A2FD-4DCB-825D-07B11C543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C809F16-5D47-42AB-8E2F-4D68721D3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8B2DFF-5209-4D4F-B387-2936279A9F9A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1145325-3B4B-45AF-B5FB-CA8213E7AC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2DEDDB1-F16D-48DC-942F-37098BFF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B2B1E099-B38B-49B6-A3D0-E0A896F802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BBC544-1364-4184-A0E2-D6556083FA10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6CADF7-A5FF-4DE8-9A84-C384C0F0AD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23C6025-EFB5-4462-A486-A59221410D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C5B8AC-37A5-48F2-A266-06AD621318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E60ABC-1CB0-471A-8A10-FC8F3C8EA5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0B3DC1-7AC5-4FA1-8818-F1BA81C668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F437B-9DC1-4F6B-BD21-52B90485C7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263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415E94-B877-43BB-8837-9501AA3626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E154CF-F87F-4630-B13C-B6F7F192EC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D1CD53-BC7D-4DDB-B9E7-A0620494AA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15345-9EAC-4E77-89CA-209EC23A43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83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A9DFE-29C4-4B2F-8B50-D0402191EB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A8195B-C272-4ED2-884C-8E3BB92B7E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E0C38D-F43D-4A7E-9B48-64BD1F3355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01E88-03C0-4892-A8A5-F5D25EB40E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57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AAED00-F33E-432E-A375-458931072E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835498-7F34-4DB1-A825-CDC5A19F84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33E3D0-A927-4FB8-BE90-01F5FBC5AE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984053-7703-4801-822C-4E9F62DEAB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08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959209-90CC-4340-B3EF-E0EB2B568F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461E39-9243-4B27-B6C1-47F173B2C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E59719-DF69-4FDA-973E-31AB5775DE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BAEE5-1356-4DFA-A489-A18EEC403A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3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CBD002-73E8-4B24-8E25-4F3EFF1F3E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19C931-EBF6-4047-B953-2B571F56D3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FFE8E3-2693-452B-8E22-40F832AA7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F2E69-41B1-4424-999C-E1FECCDD7F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21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F2357B1-ABB6-4BC1-9DC4-91779EED25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4979E82-F232-47F9-99E1-412D7908D7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4C2BD3-8FAA-4174-8358-8A8160B299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48A7B8-CDF3-4F1E-AE8C-C870A3B7DE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90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5725ED-5F01-4813-962D-D0267AC33C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344756-3D63-48EF-8EE9-5B5A121D25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80AADE2-F421-49BF-93BC-D4789EA9E5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DEDE2-1F2B-4E1A-A015-2328B6C3C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15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05E14F-319F-459D-9F7A-6E1ED14848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9E18F82-9F2A-49F2-90CD-1B560182EE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7735C37-E069-464C-92AC-692A00C660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DAB04-132D-499A-8423-909837559B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05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923A63-3C82-4650-8D92-16CA6C1865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6F0E25-862C-48D8-AA28-5D74D6FB88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36DA58-CB97-4185-A745-BBF3F642C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A89CD-CD95-48A1-953E-31D3133332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3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8AA346-A293-460C-AEEA-C93435C16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69F14C-2355-47F1-8DD7-A6FEEFB829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2455AC-A361-4E03-89D8-35D7F02663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8A887F-6EB4-4C29-B317-3588F51E3E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81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273462F-B6A5-4F39-9523-185DFA612E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DC4116-B924-4EE7-9ACC-35350A092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2740606-452B-4E10-BAAA-C012068EB4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E67944-CD7C-41AA-B529-84E63C5E95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275D84E-5CF6-400E-8070-2CB7694BDA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2B39FC5D-774A-4CF0-8D5E-481B839A81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customXml" Target="../ink/ink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customXml" Target="../ink/ink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customXml" Target="../ink/ink7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customXml" Target="../ink/ink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customXml" Target="../ink/ink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96D444E-5659-4F7E-8E5A-791693258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CD21B3-AEED-469B-B03A-FE33A63FD567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9CF3348-F62A-453E-9EAF-CC980E38E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930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16: Basic CPU Design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0747379F-C43B-4688-B48A-F5992874F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E934430F-2A42-4D8F-A5DE-0DD41969E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90105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Single-cycle CPU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Multi-cycle CPU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A5E4661-E85B-4479-BD38-E6325BFB60D6}"/>
                  </a:ext>
                </a:extLst>
              </p14:cNvPr>
              <p14:cNvContentPartPr/>
              <p14:nvPr/>
            </p14:nvContentPartPr>
            <p14:xfrm>
              <a:off x="1212480" y="1192680"/>
              <a:ext cx="6486120" cy="3614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A5E4661-E85B-4479-BD38-E6325BFB60D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03120" y="1183320"/>
                <a:ext cx="6504840" cy="3633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127D05B-EA16-4A20-B5A4-4E782E1D4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E6B097-A63C-4EB8-A744-B31AC654230C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C2444E2-91B0-4D5E-A2DD-8650B73CC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537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5,000 Feet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8AE9D17C-46E8-491F-9AC9-EA3FDA29A5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f04-17-9780124077263">
            <a:extLst>
              <a:ext uri="{FF2B5EF4-FFF2-40B4-BE49-F238E27FC236}">
                <a16:creationId xmlns:a16="http://schemas.microsoft.com/office/drawing/2014/main" id="{A200FF17-4380-496D-A5FB-AFA74C1B1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39863"/>
            <a:ext cx="6521450" cy="5062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00E08A8E-CA39-4099-A5BD-44F10CC10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7975" y="655002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D71C3E7-5B1C-441F-9C23-73ED2A81758B}"/>
                  </a:ext>
                </a:extLst>
              </p14:cNvPr>
              <p14:cNvContentPartPr/>
              <p14:nvPr/>
            </p14:nvContentPartPr>
            <p14:xfrm>
              <a:off x="3105720" y="2693880"/>
              <a:ext cx="4602600" cy="3184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D71C3E7-5B1C-441F-9C23-73ED2A81758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96360" y="2684520"/>
                <a:ext cx="4621320" cy="3203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B8669F1-CAEC-44A4-85F6-5604CE9C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970B3E-D588-4B12-9A48-92874EDCB70A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A35C96CE-28E1-4CA0-9BDE-AA7078EE6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290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Latches and Clocks in a Single-Cycle Design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9CFE769D-17FD-433D-A31E-BDD412ACB9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432E9453-49F2-4948-82A9-4A666F516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PC</a:t>
            </a:r>
          </a:p>
        </p:txBody>
      </p:sp>
      <p:sp>
        <p:nvSpPr>
          <p:cNvPr id="9222" name="Rectangle 36">
            <a:extLst>
              <a:ext uri="{FF2B5EF4-FFF2-40B4-BE49-F238E27FC236}">
                <a16:creationId xmlns:a16="http://schemas.microsoft.com/office/drawing/2014/main" id="{F1516B9B-EEA8-41D0-B3BB-6208EB722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775" y="155257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</a:t>
            </a: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756B7597-3306-4250-8D87-E998680FD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4375" y="1552575"/>
            <a:ext cx="13716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Reg</a:t>
            </a:r>
            <a:endParaRPr lang="en-US" altLang="en-US" sz="2000" dirty="0"/>
          </a:p>
          <a:p>
            <a:pPr algn="ctr" eaLnBrk="1" hangingPunct="1">
              <a:defRPr/>
            </a:pPr>
            <a:r>
              <a:rPr lang="en-US" altLang="en-US" sz="2000" dirty="0"/>
              <a:t>File</a:t>
            </a:r>
          </a:p>
        </p:txBody>
      </p:sp>
      <p:sp>
        <p:nvSpPr>
          <p:cNvPr id="9224" name="Rectangle 36">
            <a:extLst>
              <a:ext uri="{FF2B5EF4-FFF2-40B4-BE49-F238E27FC236}">
                <a16:creationId xmlns:a16="http://schemas.microsoft.com/office/drawing/2014/main" id="{EF16E59A-16DC-4CD6-B0E2-2576C3D4B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0463" y="1552575"/>
            <a:ext cx="1331912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9225" name="Rectangle 36">
            <a:extLst>
              <a:ext uri="{FF2B5EF4-FFF2-40B4-BE49-F238E27FC236}">
                <a16:creationId xmlns:a16="http://schemas.microsoft.com/office/drawing/2014/main" id="{B46C998C-E6DA-409E-866E-906B9A62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589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E249FAA1-98E6-4D2D-9E78-D0CED4436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988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Addr</a:t>
            </a:r>
            <a:endParaRPr lang="en-US" altLang="en-US" sz="2000" dirty="0"/>
          </a:p>
        </p:txBody>
      </p:sp>
      <p:sp>
        <p:nvSpPr>
          <p:cNvPr id="9227" name="Line 25">
            <a:extLst>
              <a:ext uri="{FF2B5EF4-FFF2-40B4-BE49-F238E27FC236}">
                <a16:creationId xmlns:a16="http://schemas.microsoft.com/office/drawing/2014/main" id="{DB9494CA-DCC1-44A9-9D3B-A710DE02C3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3381375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25">
            <a:extLst>
              <a:ext uri="{FF2B5EF4-FFF2-40B4-BE49-F238E27FC236}">
                <a16:creationId xmlns:a16="http://schemas.microsoft.com/office/drawing/2014/main" id="{FE987690-5397-46D2-9077-14F0E835BF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3381375"/>
            <a:ext cx="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25">
            <a:extLst>
              <a:ext uri="{FF2B5EF4-FFF2-40B4-BE49-F238E27FC236}">
                <a16:creationId xmlns:a16="http://schemas.microsoft.com/office/drawing/2014/main" id="{37AF8B50-67C5-4C4F-A167-F3252FD4A7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381375"/>
            <a:ext cx="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Text Box 4">
            <a:extLst>
              <a:ext uri="{FF2B5EF4-FFF2-40B4-BE49-F238E27FC236}">
                <a16:creationId xmlns:a16="http://schemas.microsoft.com/office/drawing/2014/main" id="{55BC1950-2E00-4508-B7AC-B8976CB62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4035425"/>
            <a:ext cx="8687828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The entire instruction executes in a single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Green blocks are latches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rising edge, a new PC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rising edge, the result of the previous cycle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falling edge, the address of LW/SW is recorded 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  we can access the data memory in the 2</a:t>
            </a:r>
            <a:r>
              <a:rPr lang="en-US" altLang="en-US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half of the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31" name="Line 25">
            <a:extLst>
              <a:ext uri="{FF2B5EF4-FFF2-40B4-BE49-F238E27FC236}">
                <a16:creationId xmlns:a16="http://schemas.microsoft.com/office/drawing/2014/main" id="{E7E52316-822A-408D-A36C-3BCB2765F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4800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25">
            <a:extLst>
              <a:ext uri="{FF2B5EF4-FFF2-40B4-BE49-F238E27FC236}">
                <a16:creationId xmlns:a16="http://schemas.microsoft.com/office/drawing/2014/main" id="{5D2D7B12-62DA-451D-A565-3E47BE1B4E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15400" y="5181600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25">
            <a:extLst>
              <a:ext uri="{FF2B5EF4-FFF2-40B4-BE49-F238E27FC236}">
                <a16:creationId xmlns:a16="http://schemas.microsoft.com/office/drawing/2014/main" id="{EADF2611-CD96-44F4-AD54-3B0A7B0299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29600" y="5638800"/>
            <a:ext cx="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AFD413B-B7B3-4863-9B27-A3B351BB39D3}"/>
                  </a:ext>
                </a:extLst>
              </p14:cNvPr>
              <p14:cNvContentPartPr/>
              <p14:nvPr/>
            </p14:nvContentPartPr>
            <p14:xfrm>
              <a:off x="150840" y="70560"/>
              <a:ext cx="8913240" cy="5248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AFD413B-B7B3-4863-9B27-A3B351BB39D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1480" y="61200"/>
                <a:ext cx="8931960" cy="5266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BE2E642-955B-46CA-A8DF-BBB93378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FFA0E4-E74A-4867-AC54-E0BB36CAE2FC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5D6E0F03-3122-4841-8A3D-6B17A2E24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832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Multi-Stage Circuit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13615255-6B9D-4856-8B3D-8F4E2C4E1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2AE533F7-B939-407E-AA96-397E3E8BB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866" y="1397073"/>
            <a:ext cx="709219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Instead of executing the entire instruction in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cycle (a single stage), let’s break up the execution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multiple stages, each separated by a latch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0A621CFC-BA11-4308-82DF-A958E0476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8" y="2968625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11271" name="Rectangle 36">
            <a:extLst>
              <a:ext uri="{FF2B5EF4-FFF2-40B4-BE49-F238E27FC236}">
                <a16:creationId xmlns:a16="http://schemas.microsoft.com/office/drawing/2014/main" id="{D361DAF3-7B07-48BE-A341-7A54646F4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29686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</a:t>
            </a:r>
          </a:p>
        </p:txBody>
      </p:sp>
      <p:sp>
        <p:nvSpPr>
          <p:cNvPr id="11272" name="Rectangle 36">
            <a:extLst>
              <a:ext uri="{FF2B5EF4-FFF2-40B4-BE49-F238E27FC236}">
                <a16:creationId xmlns:a16="http://schemas.microsoft.com/office/drawing/2014/main" id="{3C4F841D-189C-40EE-8BB2-20E75E7CE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2968625"/>
            <a:ext cx="1331913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1273" name="Rectangle 36">
            <a:extLst>
              <a:ext uri="{FF2B5EF4-FFF2-40B4-BE49-F238E27FC236}">
                <a16:creationId xmlns:a16="http://schemas.microsoft.com/office/drawing/2014/main" id="{B2541931-2465-4C72-874C-410CAD947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2976563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D4818BA0-1FA7-4A2E-A2E2-67975A692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188" y="2968625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L2</a:t>
            </a:r>
          </a:p>
        </p:txBody>
      </p:sp>
      <p:sp>
        <p:nvSpPr>
          <p:cNvPr id="11275" name="Rectangle 36">
            <a:extLst>
              <a:ext uri="{FF2B5EF4-FFF2-40B4-BE49-F238E27FC236}">
                <a16:creationId xmlns:a16="http://schemas.microsoft.com/office/drawing/2014/main" id="{DCAF7AB7-868F-4283-AE70-322B08B98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950" y="2968625"/>
            <a:ext cx="1331913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File</a:t>
            </a:r>
          </a:p>
        </p:txBody>
      </p:sp>
      <p:sp>
        <p:nvSpPr>
          <p:cNvPr id="14" name="Rectangle 36">
            <a:extLst>
              <a:ext uri="{FF2B5EF4-FFF2-40B4-BE49-F238E27FC236}">
                <a16:creationId xmlns:a16="http://schemas.microsoft.com/office/drawing/2014/main" id="{F5ABEA4E-2C74-4F09-9CF1-BD3D9CF8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038" y="2971800"/>
            <a:ext cx="496887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</a:p>
        </p:txBody>
      </p:sp>
      <p:sp>
        <p:nvSpPr>
          <p:cNvPr id="15" name="Rectangle 36">
            <a:extLst>
              <a:ext uri="{FF2B5EF4-FFF2-40B4-BE49-F238E27FC236}">
                <a16:creationId xmlns:a16="http://schemas.microsoft.com/office/drawing/2014/main" id="{35776316-B2C2-47B6-AB16-AA19FEB81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838" y="2968625"/>
            <a:ext cx="496887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L4</a:t>
            </a:r>
          </a:p>
        </p:txBody>
      </p:sp>
      <p:sp>
        <p:nvSpPr>
          <p:cNvPr id="16" name="Rectangle 36">
            <a:extLst>
              <a:ext uri="{FF2B5EF4-FFF2-40B4-BE49-F238E27FC236}">
                <a16:creationId xmlns:a16="http://schemas.microsoft.com/office/drawing/2014/main" id="{45497FFB-3D78-46C7-A910-4A11D03DF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2425" y="4922838"/>
            <a:ext cx="1371600" cy="175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Reg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File</a:t>
            </a:r>
          </a:p>
        </p:txBody>
      </p:sp>
      <p:sp>
        <p:nvSpPr>
          <p:cNvPr id="2" name="Curved Down Arrow 1">
            <a:extLst>
              <a:ext uri="{FF2B5EF4-FFF2-40B4-BE49-F238E27FC236}">
                <a16:creationId xmlns:a16="http://schemas.microsoft.com/office/drawing/2014/main" id="{6909DCE6-93BC-4DDE-BD01-FC765CBA90FE}"/>
              </a:ext>
            </a:extLst>
          </p:cNvPr>
          <p:cNvSpPr/>
          <p:nvPr/>
        </p:nvSpPr>
        <p:spPr>
          <a:xfrm rot="9386638">
            <a:off x="4408488" y="5029200"/>
            <a:ext cx="4873625" cy="1481138"/>
          </a:xfrm>
          <a:prstGeom prst="curvedDownArrow">
            <a:avLst>
              <a:gd name="adj1" fmla="val 10726"/>
              <a:gd name="adj2" fmla="val 31649"/>
              <a:gd name="adj3" fmla="val 174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36">
            <a:extLst>
              <a:ext uri="{FF2B5EF4-FFF2-40B4-BE49-F238E27FC236}">
                <a16:creationId xmlns:a16="http://schemas.microsoft.com/office/drawing/2014/main" id="{34F3F0A4-0994-482E-88CF-2F8CA217D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5838" y="2976563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L5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9C44753-75FB-48B9-9000-CD48B0739C33}"/>
                  </a:ext>
                </a:extLst>
              </p14:cNvPr>
              <p14:cNvContentPartPr/>
              <p14:nvPr/>
            </p14:nvContentPartPr>
            <p14:xfrm>
              <a:off x="151560" y="430560"/>
              <a:ext cx="8883720" cy="5178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9C44753-75FB-48B9-9000-CD48B0739C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2200" y="421200"/>
                <a:ext cx="8902440" cy="5196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F2764B59-BED7-4EE5-B5A3-2ADD26E8D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84B133-F89A-46C6-AED6-1AEE1674A66E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D419680-BF0B-44BE-A81D-BDE073202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656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Assembly Line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8F6B3E05-A38F-491B-9998-BBA3369006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D518DFD2-6FC7-4529-9FF0-27387D5A6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7DF0D8BC-8952-4F3B-B24A-194E63516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133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037A8E57-D743-44AA-B8BB-34F45A83E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514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52F8B61C-AEBB-4266-8D75-304035DC5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895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9">
            <a:extLst>
              <a:ext uri="{FF2B5EF4-FFF2-40B4-BE49-F238E27FC236}">
                <a16:creationId xmlns:a16="http://schemas.microsoft.com/office/drawing/2014/main" id="{583D2657-72E2-4404-81B5-7589C49F5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22" name="Text Box 21">
            <a:extLst>
              <a:ext uri="{FF2B5EF4-FFF2-40B4-BE49-F238E27FC236}">
                <a16:creationId xmlns:a16="http://schemas.microsoft.com/office/drawing/2014/main" id="{979B94F7-6D27-45D6-B0C5-5E338AE71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371600"/>
            <a:ext cx="50961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Start and finish a job before moving to the next</a:t>
            </a:r>
          </a:p>
        </p:txBody>
      </p:sp>
      <p:sp>
        <p:nvSpPr>
          <p:cNvPr id="13323" name="Text Box 22">
            <a:extLst>
              <a:ext uri="{FF2B5EF4-FFF2-40B4-BE49-F238E27FC236}">
                <a16:creationId xmlns:a16="http://schemas.microsoft.com/office/drawing/2014/main" id="{AC532F06-A666-4D5F-BC76-5CEB30079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352800"/>
            <a:ext cx="7024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</a:p>
        </p:txBody>
      </p:sp>
      <p:sp>
        <p:nvSpPr>
          <p:cNvPr id="13324" name="Text Box 23">
            <a:extLst>
              <a:ext uri="{FF2B5EF4-FFF2-40B4-BE49-F238E27FC236}">
                <a16:creationId xmlns:a16="http://schemas.microsoft.com/office/drawing/2014/main" id="{A208E334-39DD-4970-86C2-D749CC248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14600"/>
            <a:ext cx="6354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Jobs</a:t>
            </a:r>
          </a:p>
        </p:txBody>
      </p:sp>
      <p:sp>
        <p:nvSpPr>
          <p:cNvPr id="13325" name="Line 24">
            <a:extLst>
              <a:ext uri="{FF2B5EF4-FFF2-40B4-BE49-F238E27FC236}">
                <a16:creationId xmlns:a16="http://schemas.microsoft.com/office/drawing/2014/main" id="{F71BC53D-033C-48C6-9700-C327FD6839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8288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6" name="Line 25">
            <a:extLst>
              <a:ext uri="{FF2B5EF4-FFF2-40B4-BE49-F238E27FC236}">
                <a16:creationId xmlns:a16="http://schemas.microsoft.com/office/drawing/2014/main" id="{02337456-7A40-40A3-9C63-9C4CD628C4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581400"/>
            <a:ext cx="190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26">
            <a:extLst>
              <a:ext uri="{FF2B5EF4-FFF2-40B4-BE49-F238E27FC236}">
                <a16:creationId xmlns:a16="http://schemas.microsoft.com/office/drawing/2014/main" id="{F4642089-55B8-46FE-BAB2-6A299B35E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343400"/>
            <a:ext cx="35762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Break the job into smaller stages</a:t>
            </a:r>
          </a:p>
        </p:txBody>
      </p:sp>
      <p:sp>
        <p:nvSpPr>
          <p:cNvPr id="13328" name="Rectangle 28">
            <a:extLst>
              <a:ext uri="{FF2B5EF4-FFF2-40B4-BE49-F238E27FC236}">
                <a16:creationId xmlns:a16="http://schemas.microsoft.com/office/drawing/2014/main" id="{DC50CEE9-AF24-4089-8B71-CECFE9A50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29" name="Rectangle 29">
            <a:extLst>
              <a:ext uri="{FF2B5EF4-FFF2-40B4-BE49-F238E27FC236}">
                <a16:creationId xmlns:a16="http://schemas.microsoft.com/office/drawing/2014/main" id="{CCB7C02D-3E71-4594-B505-FA121BECA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0" name="Rectangle 30">
            <a:extLst>
              <a:ext uri="{FF2B5EF4-FFF2-40B4-BE49-F238E27FC236}">
                <a16:creationId xmlns:a16="http://schemas.microsoft.com/office/drawing/2014/main" id="{8FC20C9D-D238-49FD-B613-EAEC80007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1" name="Rectangle 31">
            <a:extLst>
              <a:ext uri="{FF2B5EF4-FFF2-40B4-BE49-F238E27FC236}">
                <a16:creationId xmlns:a16="http://schemas.microsoft.com/office/drawing/2014/main" id="{E48F7531-EF2F-40C2-8507-4EDE5FB42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2" name="Rectangle 32">
            <a:extLst>
              <a:ext uri="{FF2B5EF4-FFF2-40B4-BE49-F238E27FC236}">
                <a16:creationId xmlns:a16="http://schemas.microsoft.com/office/drawing/2014/main" id="{D0C37117-2889-485B-897E-94130CD86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3" name="Rectangle 33">
            <a:extLst>
              <a:ext uri="{FF2B5EF4-FFF2-40B4-BE49-F238E27FC236}">
                <a16:creationId xmlns:a16="http://schemas.microsoft.com/office/drawing/2014/main" id="{FAFE7D54-10FB-4FFF-9010-DF2FB0179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4" name="Rectangle 34">
            <a:extLst>
              <a:ext uri="{FF2B5EF4-FFF2-40B4-BE49-F238E27FC236}">
                <a16:creationId xmlns:a16="http://schemas.microsoft.com/office/drawing/2014/main" id="{47C703BB-3851-4DB4-B011-84DEDF388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5" name="Rectangle 35">
            <a:extLst>
              <a:ext uri="{FF2B5EF4-FFF2-40B4-BE49-F238E27FC236}">
                <a16:creationId xmlns:a16="http://schemas.microsoft.com/office/drawing/2014/main" id="{E0F11275-3CDF-44F0-A9FE-AA50D4D7B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6" name="Rectangle 36">
            <a:extLst>
              <a:ext uri="{FF2B5EF4-FFF2-40B4-BE49-F238E27FC236}">
                <a16:creationId xmlns:a16="http://schemas.microsoft.com/office/drawing/2014/main" id="{4046D316-E15A-4F66-BAF1-C64F22E92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7" name="Rectangle 37">
            <a:extLst>
              <a:ext uri="{FF2B5EF4-FFF2-40B4-BE49-F238E27FC236}">
                <a16:creationId xmlns:a16="http://schemas.microsoft.com/office/drawing/2014/main" id="{C621EA3C-9AA2-472C-935D-4C0495996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8" name="Rectangle 38">
            <a:extLst>
              <a:ext uri="{FF2B5EF4-FFF2-40B4-BE49-F238E27FC236}">
                <a16:creationId xmlns:a16="http://schemas.microsoft.com/office/drawing/2014/main" id="{6E637072-4734-4916-8C26-7980B36EF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9" name="Text Box 39">
            <a:extLst>
              <a:ext uri="{FF2B5EF4-FFF2-40B4-BE49-F238E27FC236}">
                <a16:creationId xmlns:a16="http://schemas.microsoft.com/office/drawing/2014/main" id="{61CCB74F-64F1-4CAA-8825-C1443A2C3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95400"/>
            <a:ext cx="17107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Unpipelined</a:t>
            </a:r>
          </a:p>
        </p:txBody>
      </p:sp>
      <p:sp>
        <p:nvSpPr>
          <p:cNvPr id="13340" name="Text Box 40">
            <a:extLst>
              <a:ext uri="{FF2B5EF4-FFF2-40B4-BE49-F238E27FC236}">
                <a16:creationId xmlns:a16="http://schemas.microsoft.com/office/drawing/2014/main" id="{E47C3F75-530C-4034-A7B0-4F62CBD16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1348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0905E7-81E1-4544-B2ED-F40DF8909E84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73B8B0C-FBFB-4836-8837-9FA235BB3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37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Basic MIPS Architecture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C563BBB4-886D-4635-809F-D928DC8DBE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3720DBC9-21AF-4DBB-B4CD-D83C38D4B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5866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Now that we understand clocks and storage of states,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we’ll design a simple CPU that executes: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basic math (add, sub, and, or,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memory access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and jump instructions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j)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D7A8909-B07D-4EDA-AA92-2576D8FF6368}"/>
                  </a:ext>
                </a:extLst>
              </p14:cNvPr>
              <p14:cNvContentPartPr/>
              <p14:nvPr/>
            </p14:nvContentPartPr>
            <p14:xfrm>
              <a:off x="1260360" y="3037320"/>
              <a:ext cx="3705120" cy="936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D7A8909-B07D-4EDA-AA92-2576D8FF636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51000" y="3027960"/>
                <a:ext cx="3723840" cy="955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A0E5751-6324-4ECB-9A4A-A14CAFA2C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0B8958-40EE-497D-B06A-D4BD3B1F5E07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4D7EFEA4-6C6D-4836-ADDF-D948CF917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412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Implementation Overview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878BC27-2C21-4D4D-A4E3-7D448DCE42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5AD3D52-FFDE-400B-8ABC-9151BC4DE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0597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We need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 store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 store data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now, let’s make them separate units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We need registers, ALU, and a whole lot of control logic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CPU operations common to all instructions: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use the program counter (PC) to pull instruction out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of instruction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read register values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8DEAE3A-6BD0-4681-B567-0BA0D55505C1}"/>
                  </a:ext>
                </a:extLst>
              </p14:cNvPr>
              <p14:cNvContentPartPr/>
              <p14:nvPr/>
            </p14:nvContentPartPr>
            <p14:xfrm>
              <a:off x="762120" y="186120"/>
              <a:ext cx="8243280" cy="5190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8DEAE3A-6BD0-4681-B567-0BA0D55505C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2760" y="176760"/>
                <a:ext cx="8262000" cy="5209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D37CE36-9DC1-495E-BB07-68C53F64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CE83B1-4049-4D04-8F81-F1A09D50374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5F4641DF-CE50-4F74-99E3-A82D581B6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2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30,000 Feet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2F165D8F-C146-4866-85CD-B99A4CAFD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0C37F53-636B-42A9-A9D0-A83898109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484748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What is the role of the Add units?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data memory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ALU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register unit</a:t>
            </a:r>
          </a:p>
        </p:txBody>
      </p:sp>
      <p:pic>
        <p:nvPicPr>
          <p:cNvPr id="18438" name="Picture 7" descr="f04-01-9780124077263">
            <a:extLst>
              <a:ext uri="{FF2B5EF4-FFF2-40B4-BE49-F238E27FC236}">
                <a16:creationId xmlns:a16="http://schemas.microsoft.com/office/drawing/2014/main" id="{F63AF093-954B-4132-9E88-4E5D3EDED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7">
            <a:extLst>
              <a:ext uri="{FF2B5EF4-FFF2-40B4-BE49-F238E27FC236}">
                <a16:creationId xmlns:a16="http://schemas.microsoft.com/office/drawing/2014/main" id="{1930CBE1-8EA7-4693-930B-CF552FE53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5" y="1865313"/>
            <a:ext cx="285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Note: we haven’t bothered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 showing multiplexors</a:t>
            </a:r>
          </a:p>
        </p:txBody>
      </p:sp>
      <p:sp>
        <p:nvSpPr>
          <p:cNvPr id="18440" name="Text Box 5">
            <a:extLst>
              <a:ext uri="{FF2B5EF4-FFF2-40B4-BE49-F238E27FC236}">
                <a16:creationId xmlns:a16="http://schemas.microsoft.com/office/drawing/2014/main" id="{7B3613C5-A8BF-43BB-8777-F82822159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6100" y="52578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11FA507-B5F0-4D69-9B56-7A9AEFABAA75}"/>
                  </a:ext>
                </a:extLst>
              </p14:cNvPr>
              <p14:cNvContentPartPr/>
              <p14:nvPr/>
            </p14:nvContentPartPr>
            <p14:xfrm>
              <a:off x="144000" y="285840"/>
              <a:ext cx="8945280" cy="5665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11FA507-B5F0-4D69-9B56-7A9AEFABAA7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4640" y="276480"/>
                <a:ext cx="8964000" cy="5684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1E07416-D6F6-4773-991A-DB4FD8D21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20A680-BC42-429E-AB19-E0448873F3DB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5DF73373-A032-464B-A5D2-E416DCF01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190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Clocking Methodology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9EC8C10-FB39-46D1-A6D7-F5A1975D1A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CD6A05C5-5CDD-42EA-B2E9-26E923AC2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10200"/>
            <a:ext cx="75578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Which of the above units need a clock?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What is being saved (latched) on the rising edge of the clock?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Keep in mind that the latched value remains there for an entire cycle</a:t>
            </a:r>
          </a:p>
        </p:txBody>
      </p:sp>
      <p:pic>
        <p:nvPicPr>
          <p:cNvPr id="20486" name="Picture 6" descr="f04-01-9780124077263">
            <a:extLst>
              <a:ext uri="{FF2B5EF4-FFF2-40B4-BE49-F238E27FC236}">
                <a16:creationId xmlns:a16="http://schemas.microsoft.com/office/drawing/2014/main" id="{A18C88E5-21F3-437F-ACC4-F62586D02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7" name="Text Box 5">
            <a:extLst>
              <a:ext uri="{FF2B5EF4-FFF2-40B4-BE49-F238E27FC236}">
                <a16:creationId xmlns:a16="http://schemas.microsoft.com/office/drawing/2014/main" id="{1C9F1087-5B62-4965-A96C-C12D62C62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23716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8C8327B-F739-49B2-A381-AA6A24F48DAA}"/>
                  </a:ext>
                </a:extLst>
              </p14:cNvPr>
              <p14:cNvContentPartPr/>
              <p14:nvPr/>
            </p14:nvContentPartPr>
            <p14:xfrm>
              <a:off x="371520" y="98640"/>
              <a:ext cx="8119800" cy="5626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8C8327B-F739-49B2-A381-AA6A24F48DA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2160" y="89280"/>
                <a:ext cx="8138520" cy="5645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B7614C9-F3AD-4C7A-A733-ABFB2A3A5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CE8A2F-5E81-4543-985C-81EA625BC9EE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9B6712C-56A9-4FDE-8D72-30A3957E6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7691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R-type Instructions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C8E3847A-B28D-429A-A379-8CD3624F0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DD5CFFF7-B1AB-472C-B0F6-65EE89C6E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474815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add  $t1, $t2, $t3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role of each signal</a:t>
            </a:r>
          </a:p>
        </p:txBody>
      </p:sp>
      <p:pic>
        <p:nvPicPr>
          <p:cNvPr id="22534" name="Picture 6" descr="f04-07-9780124077263">
            <a:extLst>
              <a:ext uri="{FF2B5EF4-FFF2-40B4-BE49-F238E27FC236}">
                <a16:creationId xmlns:a16="http://schemas.microsoft.com/office/drawing/2014/main" id="{EF82E6B8-AD8A-4E07-A369-58C1140CB3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2514600"/>
            <a:ext cx="803275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5" name="Text Box 5">
            <a:extLst>
              <a:ext uri="{FF2B5EF4-FFF2-40B4-BE49-F238E27FC236}">
                <a16:creationId xmlns:a16="http://schemas.microsoft.com/office/drawing/2014/main" id="{90FE81D3-8390-4773-AC60-A3D08CDFE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2938" y="5880100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EE8529F-527C-471B-8CF4-C29C2F41ACC9}"/>
                  </a:ext>
                </a:extLst>
              </p14:cNvPr>
              <p14:cNvContentPartPr/>
              <p14:nvPr/>
            </p14:nvContentPartPr>
            <p14:xfrm>
              <a:off x="1604160" y="887760"/>
              <a:ext cx="6543360" cy="4586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EE8529F-527C-471B-8CF4-C29C2F41ACC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94800" y="878400"/>
                <a:ext cx="6562080" cy="4605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A99983A-86A8-4D3E-9745-351E0404D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3F56E3-1E60-46E4-BAF4-C125AFBD4F21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3C87809B-7CA6-46A3-B295-6EDD56A8B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52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Loads/Stores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5E50A7D3-4BEE-4A62-88D6-5B454444E8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0DFCF7BD-5EC6-4FBF-B15D-E04517157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36688"/>
            <a:ext cx="66544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 lw  $t1, 8($t2)   and   sw $t1, 8($t2)</a:t>
            </a:r>
          </a:p>
        </p:txBody>
      </p:sp>
      <p:sp>
        <p:nvSpPr>
          <p:cNvPr id="24582" name="Rectangle 8">
            <a:extLst>
              <a:ext uri="{FF2B5EF4-FFF2-40B4-BE49-F238E27FC236}">
                <a16:creationId xmlns:a16="http://schemas.microsoft.com/office/drawing/2014/main" id="{E959979C-D389-4BDA-8BD7-59FBBA424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038600"/>
            <a:ext cx="19050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Text Box 9">
            <a:extLst>
              <a:ext uri="{FF2B5EF4-FFF2-40B4-BE49-F238E27FC236}">
                <a16:creationId xmlns:a16="http://schemas.microsoft.com/office/drawing/2014/main" id="{F81C0E7B-7EA5-4992-9D25-CD67328B6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5419725"/>
            <a:ext cx="3805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does this input come from?</a:t>
            </a:r>
          </a:p>
        </p:txBody>
      </p:sp>
      <p:pic>
        <p:nvPicPr>
          <p:cNvPr id="24584" name="Picture 11" descr="f04-07-9780124077263">
            <a:extLst>
              <a:ext uri="{FF2B5EF4-FFF2-40B4-BE49-F238E27FC236}">
                <a16:creationId xmlns:a16="http://schemas.microsoft.com/office/drawing/2014/main" id="{81C451F5-610A-4719-971A-6A1ECB6BA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995488"/>
            <a:ext cx="8031163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5" name="Picture 6" descr="f04-08-9780124077263">
            <a:extLst>
              <a:ext uri="{FF2B5EF4-FFF2-40B4-BE49-F238E27FC236}">
                <a16:creationId xmlns:a16="http://schemas.microsoft.com/office/drawing/2014/main" id="{C337F475-F0E0-4365-A481-E3A55A6D40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06875"/>
            <a:ext cx="4584700" cy="24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6" name="Line 10">
            <a:extLst>
              <a:ext uri="{FF2B5EF4-FFF2-40B4-BE49-F238E27FC236}">
                <a16:creationId xmlns:a16="http://schemas.microsoft.com/office/drawing/2014/main" id="{28F64796-42E5-4EAD-85D6-DFE6FD6AC2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6888" y="3962400"/>
            <a:ext cx="3059112" cy="1493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87625F-74C0-4750-90E5-AE1657EE9140}"/>
              </a:ext>
            </a:extLst>
          </p:cNvPr>
          <p:cNvSpPr/>
          <p:nvPr/>
        </p:nvSpPr>
        <p:spPr>
          <a:xfrm>
            <a:off x="8839200" y="3733800"/>
            <a:ext cx="2133600" cy="312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8" name="Text Box 5">
            <a:extLst>
              <a:ext uri="{FF2B5EF4-FFF2-40B4-BE49-F238E27FC236}">
                <a16:creationId xmlns:a16="http://schemas.microsoft.com/office/drawing/2014/main" id="{EF739A27-D782-48F9-8BCB-00A09A1AF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60672C7-CB36-4FD3-81F7-B2366C3D8080}"/>
                  </a:ext>
                </a:extLst>
              </p14:cNvPr>
              <p14:cNvContentPartPr/>
              <p14:nvPr/>
            </p14:nvContentPartPr>
            <p14:xfrm>
              <a:off x="592560" y="1758960"/>
              <a:ext cx="8299080" cy="4701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60672C7-CB36-4FD3-81F7-B2366C3D808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83200" y="1749600"/>
                <a:ext cx="8317800" cy="4720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6E17B9F-88D1-4460-9998-AD0D5B66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54CE11-8E40-4626-B91A-DC1478A1811B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A98AAD6A-8D6D-43DF-BD83-DA58D9658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6777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J-type Instructions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7323B2EE-73D8-43DD-88EE-B831DD4626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FCDA10CD-D516-46B0-A93C-7E30B0DDA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95425"/>
            <a:ext cx="50070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 beq $t1, $t2, offset</a:t>
            </a:r>
          </a:p>
        </p:txBody>
      </p:sp>
      <p:pic>
        <p:nvPicPr>
          <p:cNvPr id="26630" name="Picture 6" descr="f04-09-9780124077263">
            <a:extLst>
              <a:ext uri="{FF2B5EF4-FFF2-40B4-BE49-F238E27FC236}">
                <a16:creationId xmlns:a16="http://schemas.microsoft.com/office/drawing/2014/main" id="{3923FDB2-CED7-4B09-B05D-12729EC4F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57400"/>
            <a:ext cx="5876925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AC9DF337-4A9B-419E-8A57-7A43AFC6C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19601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35A4681-9DC3-410E-B449-892673241F68}"/>
                  </a:ext>
                </a:extLst>
              </p14:cNvPr>
              <p14:cNvContentPartPr/>
              <p14:nvPr/>
            </p14:nvContentPartPr>
            <p14:xfrm>
              <a:off x="324360" y="74520"/>
              <a:ext cx="8529120" cy="5797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35A4681-9DC3-410E-B449-892673241F6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5000" y="65160"/>
                <a:ext cx="8547840" cy="5816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124B28-A4DB-4CA3-AE11-5E40121E7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E5B62D-3166-4102-BFE6-079A6DB77FA4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2542748-90CB-44FE-A255-35376BCE3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2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10,000 Feet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EFF6F290-310B-476F-B91C-2150189E6B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8677" name="Picture 6" descr="f04-11-9780124077263">
            <a:extLst>
              <a:ext uri="{FF2B5EF4-FFF2-40B4-BE49-F238E27FC236}">
                <a16:creationId xmlns:a16="http://schemas.microsoft.com/office/drawing/2014/main" id="{C2ACCF78-F519-4D28-B0B0-1759C9365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23265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8" name="Text Box 5">
            <a:extLst>
              <a:ext uri="{FF2B5EF4-FFF2-40B4-BE49-F238E27FC236}">
                <a16:creationId xmlns:a16="http://schemas.microsoft.com/office/drawing/2014/main" id="{98778898-46F2-498C-95B5-262568053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E283C86-0097-4628-BF24-AA26A7485F1D}"/>
                  </a:ext>
                </a:extLst>
              </p14:cNvPr>
              <p14:cNvContentPartPr/>
              <p14:nvPr/>
            </p14:nvContentPartPr>
            <p14:xfrm>
              <a:off x="946080" y="590400"/>
              <a:ext cx="7640280" cy="5184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E283C86-0097-4628-BF24-AA26A7485F1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36720" y="581040"/>
                <a:ext cx="7659000" cy="5202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57318</TotalTime>
  <Words>540</Words>
  <Application>Microsoft Office PowerPoint</Application>
  <PresentationFormat>On-screen Show (4:3)</PresentationFormat>
  <Paragraphs>136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287</cp:revision>
  <cp:lastPrinted>2018-03-06T18:31:56Z</cp:lastPrinted>
  <dcterms:created xsi:type="dcterms:W3CDTF">2002-09-20T18:19:18Z</dcterms:created>
  <dcterms:modified xsi:type="dcterms:W3CDTF">2022-03-15T16:42:44Z</dcterms:modified>
</cp:coreProperties>
</file>