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748" r:id="rId3"/>
    <p:sldId id="731" r:id="rId4"/>
    <p:sldId id="746" r:id="rId5"/>
    <p:sldId id="747" r:id="rId6"/>
    <p:sldId id="734" r:id="rId7"/>
    <p:sldId id="735" r:id="rId8"/>
    <p:sldId id="736" r:id="rId9"/>
    <p:sldId id="737" r:id="rId10"/>
    <p:sldId id="738" r:id="rId11"/>
    <p:sldId id="412" r:id="rId12"/>
    <p:sldId id="418" r:id="rId13"/>
    <p:sldId id="378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16: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66" y="1397073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2371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57073</TotalTime>
  <Words>540</Words>
  <Application>Microsoft Office PowerPoint</Application>
  <PresentationFormat>On-screen Show (4:3)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286</cp:revision>
  <cp:lastPrinted>2018-03-06T18:31:56Z</cp:lastPrinted>
  <dcterms:created xsi:type="dcterms:W3CDTF">2002-09-20T18:19:18Z</dcterms:created>
  <dcterms:modified xsi:type="dcterms:W3CDTF">2022-03-15T12:37:20Z</dcterms:modified>
</cp:coreProperties>
</file>